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8966200" cy="6724650"/>
  <p:notesSz cx="8966200" cy="6724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FFA"/>
    <a:srgbClr val="0029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1818" y="4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72465" y="2084641"/>
            <a:ext cx="7621270" cy="1412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44930" y="3765804"/>
            <a:ext cx="6276340" cy="168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0295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00216"/>
            <a:ext cx="8961120" cy="422275"/>
          </a:xfrm>
          <a:custGeom>
            <a:avLst/>
            <a:gdLst/>
            <a:ahLst/>
            <a:cxnLst/>
            <a:rect l="l" t="t" r="r" b="b"/>
            <a:pathLst>
              <a:path w="8961120" h="422275">
                <a:moveTo>
                  <a:pt x="8961120" y="0"/>
                </a:moveTo>
                <a:lnTo>
                  <a:pt x="0" y="0"/>
                </a:lnTo>
                <a:lnTo>
                  <a:pt x="0" y="422148"/>
                </a:lnTo>
                <a:lnTo>
                  <a:pt x="8961120" y="422148"/>
                </a:lnTo>
                <a:lnTo>
                  <a:pt x="8961120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0" y="1182624"/>
            <a:ext cx="8961120" cy="136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761" y="1173480"/>
            <a:ext cx="8961120" cy="20320"/>
          </a:xfrm>
          <a:custGeom>
            <a:avLst/>
            <a:gdLst/>
            <a:ahLst/>
            <a:cxnLst/>
            <a:rect l="l" t="t" r="r" b="b"/>
            <a:pathLst>
              <a:path w="8961120" h="20319">
                <a:moveTo>
                  <a:pt x="0" y="19811"/>
                </a:moveTo>
                <a:lnTo>
                  <a:pt x="8961120" y="19811"/>
                </a:lnTo>
                <a:lnTo>
                  <a:pt x="8961120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029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48310" y="1546669"/>
            <a:ext cx="3900297" cy="4438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17593" y="1546669"/>
            <a:ext cx="3900297" cy="4438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1" i="0">
                <a:solidFill>
                  <a:srgbClr val="0029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300216"/>
            <a:ext cx="8961120" cy="422275"/>
          </a:xfrm>
          <a:custGeom>
            <a:avLst/>
            <a:gdLst/>
            <a:ahLst/>
            <a:cxnLst/>
            <a:rect l="l" t="t" r="r" b="b"/>
            <a:pathLst>
              <a:path w="8961120" h="422275">
                <a:moveTo>
                  <a:pt x="8961120" y="0"/>
                </a:moveTo>
                <a:lnTo>
                  <a:pt x="0" y="0"/>
                </a:lnTo>
                <a:lnTo>
                  <a:pt x="0" y="422148"/>
                </a:lnTo>
                <a:lnTo>
                  <a:pt x="8961120" y="422148"/>
                </a:lnTo>
                <a:lnTo>
                  <a:pt x="8961120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6476" y="211582"/>
            <a:ext cx="8599170" cy="604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00" b="1" i="0">
                <a:solidFill>
                  <a:srgbClr val="0029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50442" y="1347089"/>
            <a:ext cx="7215505" cy="4628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48508" y="6253924"/>
            <a:ext cx="2869184" cy="336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48310" y="6253924"/>
            <a:ext cx="2062226" cy="336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55664" y="6253924"/>
            <a:ext cx="2062226" cy="3362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2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1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0.png"/><Relationship Id="rId21" Type="http://schemas.openxmlformats.org/officeDocument/2006/relationships/image" Target="../media/image134.png"/><Relationship Id="rId42" Type="http://schemas.openxmlformats.org/officeDocument/2006/relationships/image" Target="../media/image155.png"/><Relationship Id="rId63" Type="http://schemas.openxmlformats.org/officeDocument/2006/relationships/image" Target="../media/image176.png"/><Relationship Id="rId84" Type="http://schemas.openxmlformats.org/officeDocument/2006/relationships/image" Target="../media/image197.png"/><Relationship Id="rId138" Type="http://schemas.openxmlformats.org/officeDocument/2006/relationships/image" Target="../media/image251.png"/><Relationship Id="rId107" Type="http://schemas.openxmlformats.org/officeDocument/2006/relationships/image" Target="../media/image220.png"/><Relationship Id="rId11" Type="http://schemas.openxmlformats.org/officeDocument/2006/relationships/image" Target="../media/image124.png"/><Relationship Id="rId32" Type="http://schemas.openxmlformats.org/officeDocument/2006/relationships/image" Target="../media/image145.png"/><Relationship Id="rId53" Type="http://schemas.openxmlformats.org/officeDocument/2006/relationships/image" Target="../media/image166.png"/><Relationship Id="rId74" Type="http://schemas.openxmlformats.org/officeDocument/2006/relationships/image" Target="../media/image187.png"/><Relationship Id="rId128" Type="http://schemas.openxmlformats.org/officeDocument/2006/relationships/image" Target="../media/image241.png"/><Relationship Id="rId149" Type="http://schemas.openxmlformats.org/officeDocument/2006/relationships/image" Target="../media/image262.png"/><Relationship Id="rId5" Type="http://schemas.openxmlformats.org/officeDocument/2006/relationships/image" Target="../media/image118.png"/><Relationship Id="rId95" Type="http://schemas.openxmlformats.org/officeDocument/2006/relationships/image" Target="../media/image208.png"/><Relationship Id="rId22" Type="http://schemas.openxmlformats.org/officeDocument/2006/relationships/image" Target="../media/image135.png"/><Relationship Id="rId43" Type="http://schemas.openxmlformats.org/officeDocument/2006/relationships/image" Target="../media/image156.png"/><Relationship Id="rId64" Type="http://schemas.openxmlformats.org/officeDocument/2006/relationships/image" Target="../media/image177.png"/><Relationship Id="rId118" Type="http://schemas.openxmlformats.org/officeDocument/2006/relationships/image" Target="../media/image231.png"/><Relationship Id="rId139" Type="http://schemas.openxmlformats.org/officeDocument/2006/relationships/image" Target="../media/image252.png"/><Relationship Id="rId80" Type="http://schemas.openxmlformats.org/officeDocument/2006/relationships/image" Target="../media/image193.png"/><Relationship Id="rId85" Type="http://schemas.openxmlformats.org/officeDocument/2006/relationships/image" Target="../media/image198.png"/><Relationship Id="rId150" Type="http://schemas.openxmlformats.org/officeDocument/2006/relationships/image" Target="../media/image263.png"/><Relationship Id="rId155" Type="http://schemas.openxmlformats.org/officeDocument/2006/relationships/image" Target="../media/image268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59" Type="http://schemas.openxmlformats.org/officeDocument/2006/relationships/image" Target="../media/image172.png"/><Relationship Id="rId103" Type="http://schemas.openxmlformats.org/officeDocument/2006/relationships/image" Target="../media/image216.png"/><Relationship Id="rId108" Type="http://schemas.openxmlformats.org/officeDocument/2006/relationships/image" Target="../media/image221.png"/><Relationship Id="rId124" Type="http://schemas.openxmlformats.org/officeDocument/2006/relationships/image" Target="../media/image237.png"/><Relationship Id="rId129" Type="http://schemas.openxmlformats.org/officeDocument/2006/relationships/image" Target="../media/image242.png"/><Relationship Id="rId54" Type="http://schemas.openxmlformats.org/officeDocument/2006/relationships/image" Target="../media/image167.png"/><Relationship Id="rId70" Type="http://schemas.openxmlformats.org/officeDocument/2006/relationships/image" Target="../media/image183.png"/><Relationship Id="rId75" Type="http://schemas.openxmlformats.org/officeDocument/2006/relationships/image" Target="../media/image188.png"/><Relationship Id="rId91" Type="http://schemas.openxmlformats.org/officeDocument/2006/relationships/image" Target="../media/image204.png"/><Relationship Id="rId96" Type="http://schemas.openxmlformats.org/officeDocument/2006/relationships/image" Target="../media/image209.png"/><Relationship Id="rId140" Type="http://schemas.openxmlformats.org/officeDocument/2006/relationships/image" Target="../media/image253.png"/><Relationship Id="rId145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23" Type="http://schemas.openxmlformats.org/officeDocument/2006/relationships/image" Target="../media/image136.png"/><Relationship Id="rId28" Type="http://schemas.openxmlformats.org/officeDocument/2006/relationships/image" Target="../media/image141.png"/><Relationship Id="rId49" Type="http://schemas.openxmlformats.org/officeDocument/2006/relationships/image" Target="../media/image162.png"/><Relationship Id="rId114" Type="http://schemas.openxmlformats.org/officeDocument/2006/relationships/image" Target="../media/image227.png"/><Relationship Id="rId119" Type="http://schemas.openxmlformats.org/officeDocument/2006/relationships/image" Target="../media/image232.png"/><Relationship Id="rId44" Type="http://schemas.openxmlformats.org/officeDocument/2006/relationships/image" Target="../media/image157.png"/><Relationship Id="rId60" Type="http://schemas.openxmlformats.org/officeDocument/2006/relationships/image" Target="../media/image173.png"/><Relationship Id="rId65" Type="http://schemas.openxmlformats.org/officeDocument/2006/relationships/image" Target="../media/image178.png"/><Relationship Id="rId81" Type="http://schemas.openxmlformats.org/officeDocument/2006/relationships/image" Target="../media/image194.png"/><Relationship Id="rId86" Type="http://schemas.openxmlformats.org/officeDocument/2006/relationships/image" Target="../media/image199.png"/><Relationship Id="rId130" Type="http://schemas.openxmlformats.org/officeDocument/2006/relationships/image" Target="../media/image243.png"/><Relationship Id="rId135" Type="http://schemas.openxmlformats.org/officeDocument/2006/relationships/image" Target="../media/image248.png"/><Relationship Id="rId151" Type="http://schemas.openxmlformats.org/officeDocument/2006/relationships/image" Target="../media/image264.png"/><Relationship Id="rId156" Type="http://schemas.openxmlformats.org/officeDocument/2006/relationships/image" Target="../media/image269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9" Type="http://schemas.openxmlformats.org/officeDocument/2006/relationships/image" Target="../media/image152.png"/><Relationship Id="rId109" Type="http://schemas.openxmlformats.org/officeDocument/2006/relationships/image" Target="../media/image222.png"/><Relationship Id="rId34" Type="http://schemas.openxmlformats.org/officeDocument/2006/relationships/image" Target="../media/image147.png"/><Relationship Id="rId50" Type="http://schemas.openxmlformats.org/officeDocument/2006/relationships/image" Target="../media/image163.png"/><Relationship Id="rId55" Type="http://schemas.openxmlformats.org/officeDocument/2006/relationships/image" Target="../media/image168.png"/><Relationship Id="rId76" Type="http://schemas.openxmlformats.org/officeDocument/2006/relationships/image" Target="../media/image189.png"/><Relationship Id="rId97" Type="http://schemas.openxmlformats.org/officeDocument/2006/relationships/image" Target="../media/image210.png"/><Relationship Id="rId104" Type="http://schemas.openxmlformats.org/officeDocument/2006/relationships/image" Target="../media/image217.png"/><Relationship Id="rId120" Type="http://schemas.openxmlformats.org/officeDocument/2006/relationships/image" Target="../media/image233.png"/><Relationship Id="rId125" Type="http://schemas.openxmlformats.org/officeDocument/2006/relationships/image" Target="../media/image238.png"/><Relationship Id="rId141" Type="http://schemas.openxmlformats.org/officeDocument/2006/relationships/image" Target="../media/image254.png"/><Relationship Id="rId146" Type="http://schemas.openxmlformats.org/officeDocument/2006/relationships/image" Target="../media/image259.png"/><Relationship Id="rId7" Type="http://schemas.openxmlformats.org/officeDocument/2006/relationships/image" Target="../media/image120.png"/><Relationship Id="rId71" Type="http://schemas.openxmlformats.org/officeDocument/2006/relationships/image" Target="../media/image184.png"/><Relationship Id="rId92" Type="http://schemas.openxmlformats.org/officeDocument/2006/relationships/image" Target="../media/image205.png"/><Relationship Id="rId2" Type="http://schemas.openxmlformats.org/officeDocument/2006/relationships/image" Target="../media/image115.jpg"/><Relationship Id="rId29" Type="http://schemas.openxmlformats.org/officeDocument/2006/relationships/image" Target="../media/image142.png"/><Relationship Id="rId24" Type="http://schemas.openxmlformats.org/officeDocument/2006/relationships/image" Target="../media/image137.png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66" Type="http://schemas.openxmlformats.org/officeDocument/2006/relationships/image" Target="../media/image179.png"/><Relationship Id="rId87" Type="http://schemas.openxmlformats.org/officeDocument/2006/relationships/image" Target="../media/image200.png"/><Relationship Id="rId110" Type="http://schemas.openxmlformats.org/officeDocument/2006/relationships/image" Target="../media/image223.png"/><Relationship Id="rId115" Type="http://schemas.openxmlformats.org/officeDocument/2006/relationships/image" Target="../media/image228.png"/><Relationship Id="rId131" Type="http://schemas.openxmlformats.org/officeDocument/2006/relationships/image" Target="../media/image244.png"/><Relationship Id="rId136" Type="http://schemas.openxmlformats.org/officeDocument/2006/relationships/image" Target="../media/image249.png"/><Relationship Id="rId157" Type="http://schemas.openxmlformats.org/officeDocument/2006/relationships/image" Target="../media/image270.png"/><Relationship Id="rId61" Type="http://schemas.openxmlformats.org/officeDocument/2006/relationships/image" Target="../media/image174.png"/><Relationship Id="rId82" Type="http://schemas.openxmlformats.org/officeDocument/2006/relationships/image" Target="../media/image195.png"/><Relationship Id="rId152" Type="http://schemas.openxmlformats.org/officeDocument/2006/relationships/image" Target="../media/image265.png"/><Relationship Id="rId19" Type="http://schemas.openxmlformats.org/officeDocument/2006/relationships/image" Target="../media/image132.png"/><Relationship Id="rId14" Type="http://schemas.openxmlformats.org/officeDocument/2006/relationships/image" Target="../media/image127.png"/><Relationship Id="rId30" Type="http://schemas.openxmlformats.org/officeDocument/2006/relationships/image" Target="../media/image143.png"/><Relationship Id="rId35" Type="http://schemas.openxmlformats.org/officeDocument/2006/relationships/image" Target="../media/image148.png"/><Relationship Id="rId56" Type="http://schemas.openxmlformats.org/officeDocument/2006/relationships/image" Target="../media/image169.png"/><Relationship Id="rId77" Type="http://schemas.openxmlformats.org/officeDocument/2006/relationships/image" Target="../media/image190.png"/><Relationship Id="rId100" Type="http://schemas.openxmlformats.org/officeDocument/2006/relationships/image" Target="../media/image213.png"/><Relationship Id="rId105" Type="http://schemas.openxmlformats.org/officeDocument/2006/relationships/image" Target="../media/image218.png"/><Relationship Id="rId126" Type="http://schemas.openxmlformats.org/officeDocument/2006/relationships/image" Target="../media/image239.png"/><Relationship Id="rId147" Type="http://schemas.openxmlformats.org/officeDocument/2006/relationships/image" Target="../media/image260.png"/><Relationship Id="rId8" Type="http://schemas.openxmlformats.org/officeDocument/2006/relationships/image" Target="../media/image121.png"/><Relationship Id="rId51" Type="http://schemas.openxmlformats.org/officeDocument/2006/relationships/image" Target="../media/image164.png"/><Relationship Id="rId72" Type="http://schemas.openxmlformats.org/officeDocument/2006/relationships/image" Target="../media/image185.png"/><Relationship Id="rId93" Type="http://schemas.openxmlformats.org/officeDocument/2006/relationships/image" Target="../media/image206.png"/><Relationship Id="rId98" Type="http://schemas.openxmlformats.org/officeDocument/2006/relationships/image" Target="../media/image211.png"/><Relationship Id="rId121" Type="http://schemas.openxmlformats.org/officeDocument/2006/relationships/image" Target="../media/image234.png"/><Relationship Id="rId142" Type="http://schemas.openxmlformats.org/officeDocument/2006/relationships/image" Target="../media/image255.png"/><Relationship Id="rId3" Type="http://schemas.openxmlformats.org/officeDocument/2006/relationships/image" Target="../media/image116.png"/><Relationship Id="rId25" Type="http://schemas.openxmlformats.org/officeDocument/2006/relationships/image" Target="../media/image138.png"/><Relationship Id="rId46" Type="http://schemas.openxmlformats.org/officeDocument/2006/relationships/image" Target="../media/image159.png"/><Relationship Id="rId67" Type="http://schemas.openxmlformats.org/officeDocument/2006/relationships/image" Target="../media/image180.png"/><Relationship Id="rId116" Type="http://schemas.openxmlformats.org/officeDocument/2006/relationships/image" Target="../media/image229.png"/><Relationship Id="rId137" Type="http://schemas.openxmlformats.org/officeDocument/2006/relationships/image" Target="../media/image250.png"/><Relationship Id="rId158" Type="http://schemas.openxmlformats.org/officeDocument/2006/relationships/image" Target="../media/image271.png"/><Relationship Id="rId20" Type="http://schemas.openxmlformats.org/officeDocument/2006/relationships/image" Target="../media/image133.png"/><Relationship Id="rId41" Type="http://schemas.openxmlformats.org/officeDocument/2006/relationships/image" Target="../media/image154.png"/><Relationship Id="rId62" Type="http://schemas.openxmlformats.org/officeDocument/2006/relationships/image" Target="../media/image175.png"/><Relationship Id="rId83" Type="http://schemas.openxmlformats.org/officeDocument/2006/relationships/image" Target="../media/image196.png"/><Relationship Id="rId88" Type="http://schemas.openxmlformats.org/officeDocument/2006/relationships/image" Target="../media/image201.png"/><Relationship Id="rId111" Type="http://schemas.openxmlformats.org/officeDocument/2006/relationships/image" Target="../media/image224.png"/><Relationship Id="rId132" Type="http://schemas.openxmlformats.org/officeDocument/2006/relationships/image" Target="../media/image245.png"/><Relationship Id="rId153" Type="http://schemas.openxmlformats.org/officeDocument/2006/relationships/image" Target="../media/image266.png"/><Relationship Id="rId15" Type="http://schemas.openxmlformats.org/officeDocument/2006/relationships/image" Target="../media/image128.png"/><Relationship Id="rId36" Type="http://schemas.openxmlformats.org/officeDocument/2006/relationships/image" Target="../media/image149.png"/><Relationship Id="rId57" Type="http://schemas.openxmlformats.org/officeDocument/2006/relationships/image" Target="../media/image170.png"/><Relationship Id="rId106" Type="http://schemas.openxmlformats.org/officeDocument/2006/relationships/image" Target="../media/image219.png"/><Relationship Id="rId127" Type="http://schemas.openxmlformats.org/officeDocument/2006/relationships/image" Target="../media/image240.png"/><Relationship Id="rId10" Type="http://schemas.openxmlformats.org/officeDocument/2006/relationships/image" Target="../media/image123.png"/><Relationship Id="rId31" Type="http://schemas.openxmlformats.org/officeDocument/2006/relationships/image" Target="../media/image144.png"/><Relationship Id="rId52" Type="http://schemas.openxmlformats.org/officeDocument/2006/relationships/image" Target="../media/image165.png"/><Relationship Id="rId73" Type="http://schemas.openxmlformats.org/officeDocument/2006/relationships/image" Target="../media/image186.png"/><Relationship Id="rId78" Type="http://schemas.openxmlformats.org/officeDocument/2006/relationships/image" Target="../media/image191.png"/><Relationship Id="rId94" Type="http://schemas.openxmlformats.org/officeDocument/2006/relationships/image" Target="../media/image207.png"/><Relationship Id="rId99" Type="http://schemas.openxmlformats.org/officeDocument/2006/relationships/image" Target="../media/image212.png"/><Relationship Id="rId101" Type="http://schemas.openxmlformats.org/officeDocument/2006/relationships/image" Target="../media/image214.png"/><Relationship Id="rId122" Type="http://schemas.openxmlformats.org/officeDocument/2006/relationships/image" Target="../media/image235.png"/><Relationship Id="rId143" Type="http://schemas.openxmlformats.org/officeDocument/2006/relationships/image" Target="../media/image256.png"/><Relationship Id="rId148" Type="http://schemas.openxmlformats.org/officeDocument/2006/relationships/image" Target="../media/image261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26" Type="http://schemas.openxmlformats.org/officeDocument/2006/relationships/image" Target="../media/image139.png"/><Relationship Id="rId47" Type="http://schemas.openxmlformats.org/officeDocument/2006/relationships/image" Target="../media/image160.png"/><Relationship Id="rId68" Type="http://schemas.openxmlformats.org/officeDocument/2006/relationships/image" Target="../media/image181.png"/><Relationship Id="rId89" Type="http://schemas.openxmlformats.org/officeDocument/2006/relationships/image" Target="../media/image202.png"/><Relationship Id="rId112" Type="http://schemas.openxmlformats.org/officeDocument/2006/relationships/image" Target="../media/image225.png"/><Relationship Id="rId133" Type="http://schemas.openxmlformats.org/officeDocument/2006/relationships/image" Target="../media/image246.png"/><Relationship Id="rId154" Type="http://schemas.openxmlformats.org/officeDocument/2006/relationships/image" Target="../media/image267.png"/><Relationship Id="rId16" Type="http://schemas.openxmlformats.org/officeDocument/2006/relationships/image" Target="../media/image129.png"/><Relationship Id="rId37" Type="http://schemas.openxmlformats.org/officeDocument/2006/relationships/image" Target="../media/image150.png"/><Relationship Id="rId58" Type="http://schemas.openxmlformats.org/officeDocument/2006/relationships/image" Target="../media/image171.png"/><Relationship Id="rId79" Type="http://schemas.openxmlformats.org/officeDocument/2006/relationships/image" Target="../media/image192.png"/><Relationship Id="rId102" Type="http://schemas.openxmlformats.org/officeDocument/2006/relationships/image" Target="../media/image215.png"/><Relationship Id="rId123" Type="http://schemas.openxmlformats.org/officeDocument/2006/relationships/image" Target="../media/image236.png"/><Relationship Id="rId144" Type="http://schemas.openxmlformats.org/officeDocument/2006/relationships/image" Target="../media/image257.png"/><Relationship Id="rId90" Type="http://schemas.openxmlformats.org/officeDocument/2006/relationships/image" Target="../media/image203.png"/><Relationship Id="rId27" Type="http://schemas.openxmlformats.org/officeDocument/2006/relationships/image" Target="../media/image140.png"/><Relationship Id="rId48" Type="http://schemas.openxmlformats.org/officeDocument/2006/relationships/image" Target="../media/image161.png"/><Relationship Id="rId69" Type="http://schemas.openxmlformats.org/officeDocument/2006/relationships/image" Target="../media/image182.png"/><Relationship Id="rId113" Type="http://schemas.openxmlformats.org/officeDocument/2006/relationships/image" Target="../media/image226.png"/><Relationship Id="rId134" Type="http://schemas.openxmlformats.org/officeDocument/2006/relationships/image" Target="../media/image2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7" Type="http://schemas.openxmlformats.org/officeDocument/2006/relationships/image" Target="../media/image277.jp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.png"/><Relationship Id="rId5" Type="http://schemas.openxmlformats.org/officeDocument/2006/relationships/image" Target="../media/image275.png"/><Relationship Id="rId4" Type="http://schemas.openxmlformats.org/officeDocument/2006/relationships/image" Target="../media/image27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jpg"/><Relationship Id="rId13" Type="http://schemas.openxmlformats.org/officeDocument/2006/relationships/image" Target="../media/image289.jpg"/><Relationship Id="rId3" Type="http://schemas.openxmlformats.org/officeDocument/2006/relationships/image" Target="../media/image279.jpg"/><Relationship Id="rId7" Type="http://schemas.openxmlformats.org/officeDocument/2006/relationships/image" Target="../media/image283.jp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0" Type="http://schemas.openxmlformats.org/officeDocument/2006/relationships/image" Target="../media/image286.jpg"/><Relationship Id="rId4" Type="http://schemas.openxmlformats.org/officeDocument/2006/relationships/image" Target="../media/image280.png"/><Relationship Id="rId9" Type="http://schemas.openxmlformats.org/officeDocument/2006/relationships/image" Target="../media/image28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3" Type="http://schemas.openxmlformats.org/officeDocument/2006/relationships/image" Target="../media/image293.png"/><Relationship Id="rId7" Type="http://schemas.openxmlformats.org/officeDocument/2006/relationships/image" Target="../media/image297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5" Type="http://schemas.openxmlformats.org/officeDocument/2006/relationships/image" Target="../media/image295.png"/><Relationship Id="rId10" Type="http://schemas.openxmlformats.org/officeDocument/2006/relationships/image" Target="../media/image300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8.png"/><Relationship Id="rId21" Type="http://schemas.openxmlformats.org/officeDocument/2006/relationships/image" Target="../media/image323.png"/><Relationship Id="rId42" Type="http://schemas.openxmlformats.org/officeDocument/2006/relationships/image" Target="../media/image344.png"/><Relationship Id="rId47" Type="http://schemas.openxmlformats.org/officeDocument/2006/relationships/image" Target="../media/image349.png"/><Relationship Id="rId63" Type="http://schemas.openxmlformats.org/officeDocument/2006/relationships/image" Target="../media/image365.jpg"/><Relationship Id="rId68" Type="http://schemas.openxmlformats.org/officeDocument/2006/relationships/image" Target="../media/image370.png"/><Relationship Id="rId7" Type="http://schemas.openxmlformats.org/officeDocument/2006/relationships/image" Target="../media/image309.png"/><Relationship Id="rId2" Type="http://schemas.openxmlformats.org/officeDocument/2006/relationships/image" Target="../media/image304.png"/><Relationship Id="rId16" Type="http://schemas.openxmlformats.org/officeDocument/2006/relationships/image" Target="../media/image318.png"/><Relationship Id="rId29" Type="http://schemas.openxmlformats.org/officeDocument/2006/relationships/image" Target="../media/image331.png"/><Relationship Id="rId11" Type="http://schemas.openxmlformats.org/officeDocument/2006/relationships/image" Target="../media/image313.png"/><Relationship Id="rId24" Type="http://schemas.openxmlformats.org/officeDocument/2006/relationships/image" Target="../media/image326.png"/><Relationship Id="rId32" Type="http://schemas.openxmlformats.org/officeDocument/2006/relationships/image" Target="../media/image334.png"/><Relationship Id="rId37" Type="http://schemas.openxmlformats.org/officeDocument/2006/relationships/image" Target="../media/image339.png"/><Relationship Id="rId40" Type="http://schemas.openxmlformats.org/officeDocument/2006/relationships/image" Target="../media/image342.jpg"/><Relationship Id="rId45" Type="http://schemas.openxmlformats.org/officeDocument/2006/relationships/image" Target="../media/image347.png"/><Relationship Id="rId53" Type="http://schemas.openxmlformats.org/officeDocument/2006/relationships/image" Target="../media/image355.png"/><Relationship Id="rId58" Type="http://schemas.openxmlformats.org/officeDocument/2006/relationships/image" Target="../media/image360.png"/><Relationship Id="rId66" Type="http://schemas.openxmlformats.org/officeDocument/2006/relationships/image" Target="../media/image368.png"/><Relationship Id="rId5" Type="http://schemas.openxmlformats.org/officeDocument/2006/relationships/image" Target="../media/image307.png"/><Relationship Id="rId61" Type="http://schemas.openxmlformats.org/officeDocument/2006/relationships/image" Target="../media/image363.jpg"/><Relationship Id="rId19" Type="http://schemas.openxmlformats.org/officeDocument/2006/relationships/image" Target="../media/image321.png"/><Relationship Id="rId14" Type="http://schemas.openxmlformats.org/officeDocument/2006/relationships/image" Target="../media/image316.png"/><Relationship Id="rId22" Type="http://schemas.openxmlformats.org/officeDocument/2006/relationships/image" Target="../media/image324.png"/><Relationship Id="rId27" Type="http://schemas.openxmlformats.org/officeDocument/2006/relationships/image" Target="../media/image329.png"/><Relationship Id="rId30" Type="http://schemas.openxmlformats.org/officeDocument/2006/relationships/image" Target="../media/image332.png"/><Relationship Id="rId35" Type="http://schemas.openxmlformats.org/officeDocument/2006/relationships/image" Target="../media/image337.png"/><Relationship Id="rId43" Type="http://schemas.openxmlformats.org/officeDocument/2006/relationships/image" Target="../media/image345.png"/><Relationship Id="rId48" Type="http://schemas.openxmlformats.org/officeDocument/2006/relationships/image" Target="../media/image350.png"/><Relationship Id="rId56" Type="http://schemas.openxmlformats.org/officeDocument/2006/relationships/image" Target="../media/image358.png"/><Relationship Id="rId64" Type="http://schemas.openxmlformats.org/officeDocument/2006/relationships/image" Target="../media/image366.png"/><Relationship Id="rId69" Type="http://schemas.openxmlformats.org/officeDocument/2006/relationships/image" Target="../media/image371.jpg"/><Relationship Id="rId8" Type="http://schemas.openxmlformats.org/officeDocument/2006/relationships/image" Target="../media/image310.png"/><Relationship Id="rId51" Type="http://schemas.openxmlformats.org/officeDocument/2006/relationships/image" Target="../media/image353.png"/><Relationship Id="rId3" Type="http://schemas.openxmlformats.org/officeDocument/2006/relationships/image" Target="../media/image305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5" Type="http://schemas.openxmlformats.org/officeDocument/2006/relationships/image" Target="../media/image327.png"/><Relationship Id="rId33" Type="http://schemas.openxmlformats.org/officeDocument/2006/relationships/image" Target="../media/image335.png"/><Relationship Id="rId38" Type="http://schemas.openxmlformats.org/officeDocument/2006/relationships/image" Target="../media/image340.png"/><Relationship Id="rId46" Type="http://schemas.openxmlformats.org/officeDocument/2006/relationships/image" Target="../media/image348.png"/><Relationship Id="rId59" Type="http://schemas.openxmlformats.org/officeDocument/2006/relationships/image" Target="../media/image361.jpg"/><Relationship Id="rId67" Type="http://schemas.openxmlformats.org/officeDocument/2006/relationships/image" Target="../media/image369.jpg"/><Relationship Id="rId20" Type="http://schemas.openxmlformats.org/officeDocument/2006/relationships/image" Target="../media/image322.png"/><Relationship Id="rId41" Type="http://schemas.openxmlformats.org/officeDocument/2006/relationships/image" Target="../media/image343.png"/><Relationship Id="rId54" Type="http://schemas.openxmlformats.org/officeDocument/2006/relationships/image" Target="../media/image356.png"/><Relationship Id="rId62" Type="http://schemas.openxmlformats.org/officeDocument/2006/relationships/image" Target="../media/image3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png"/><Relationship Id="rId15" Type="http://schemas.openxmlformats.org/officeDocument/2006/relationships/image" Target="../media/image317.png"/><Relationship Id="rId23" Type="http://schemas.openxmlformats.org/officeDocument/2006/relationships/image" Target="../media/image325.png"/><Relationship Id="rId28" Type="http://schemas.openxmlformats.org/officeDocument/2006/relationships/image" Target="../media/image330.png"/><Relationship Id="rId36" Type="http://schemas.openxmlformats.org/officeDocument/2006/relationships/image" Target="../media/image338.png"/><Relationship Id="rId49" Type="http://schemas.openxmlformats.org/officeDocument/2006/relationships/image" Target="../media/image351.png"/><Relationship Id="rId57" Type="http://schemas.openxmlformats.org/officeDocument/2006/relationships/image" Target="../media/image359.png"/><Relationship Id="rId10" Type="http://schemas.openxmlformats.org/officeDocument/2006/relationships/image" Target="../media/image312.png"/><Relationship Id="rId31" Type="http://schemas.openxmlformats.org/officeDocument/2006/relationships/image" Target="../media/image333.png"/><Relationship Id="rId44" Type="http://schemas.openxmlformats.org/officeDocument/2006/relationships/image" Target="../media/image346.png"/><Relationship Id="rId52" Type="http://schemas.openxmlformats.org/officeDocument/2006/relationships/image" Target="../media/image354.png"/><Relationship Id="rId60" Type="http://schemas.openxmlformats.org/officeDocument/2006/relationships/image" Target="../media/image362.png"/><Relationship Id="rId65" Type="http://schemas.openxmlformats.org/officeDocument/2006/relationships/image" Target="../media/image367.jpg"/><Relationship Id="rId4" Type="http://schemas.openxmlformats.org/officeDocument/2006/relationships/image" Target="../media/image306.png"/><Relationship Id="rId9" Type="http://schemas.openxmlformats.org/officeDocument/2006/relationships/image" Target="../media/image311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9" Type="http://schemas.openxmlformats.org/officeDocument/2006/relationships/image" Target="../media/image341.png"/><Relationship Id="rId34" Type="http://schemas.openxmlformats.org/officeDocument/2006/relationships/image" Target="../media/image336.png"/><Relationship Id="rId50" Type="http://schemas.openxmlformats.org/officeDocument/2006/relationships/image" Target="../media/image352.png"/><Relationship Id="rId55" Type="http://schemas.openxmlformats.org/officeDocument/2006/relationships/image" Target="../media/image3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7" Type="http://schemas.openxmlformats.org/officeDocument/2006/relationships/image" Target="../media/image379.jp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jpg"/><Relationship Id="rId5" Type="http://schemas.openxmlformats.org/officeDocument/2006/relationships/image" Target="../media/image377.jpg"/><Relationship Id="rId4" Type="http://schemas.openxmlformats.org/officeDocument/2006/relationships/image" Target="../media/image376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5.png"/><Relationship Id="rId3" Type="http://schemas.openxmlformats.org/officeDocument/2006/relationships/image" Target="../media/image380.png"/><Relationship Id="rId7" Type="http://schemas.openxmlformats.org/officeDocument/2006/relationships/image" Target="../media/image38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5" Type="http://schemas.openxmlformats.org/officeDocument/2006/relationships/image" Target="../media/image382.png"/><Relationship Id="rId4" Type="http://schemas.openxmlformats.org/officeDocument/2006/relationships/image" Target="../media/image381.png"/><Relationship Id="rId9" Type="http://schemas.openxmlformats.org/officeDocument/2006/relationships/image" Target="../media/image38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png"/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3.png"/><Relationship Id="rId4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.jpg"/><Relationship Id="rId13" Type="http://schemas.openxmlformats.org/officeDocument/2006/relationships/image" Target="../media/image405.jpg"/><Relationship Id="rId3" Type="http://schemas.openxmlformats.org/officeDocument/2006/relationships/image" Target="../media/image395.jpg"/><Relationship Id="rId7" Type="http://schemas.openxmlformats.org/officeDocument/2006/relationships/image" Target="../media/image399.png"/><Relationship Id="rId12" Type="http://schemas.openxmlformats.org/officeDocument/2006/relationships/image" Target="../media/image404.jp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8.jpg"/><Relationship Id="rId11" Type="http://schemas.openxmlformats.org/officeDocument/2006/relationships/image" Target="../media/image403.jpg"/><Relationship Id="rId5" Type="http://schemas.openxmlformats.org/officeDocument/2006/relationships/image" Target="../media/image397.png"/><Relationship Id="rId10" Type="http://schemas.openxmlformats.org/officeDocument/2006/relationships/image" Target="../media/image402.png"/><Relationship Id="rId4" Type="http://schemas.openxmlformats.org/officeDocument/2006/relationships/image" Target="../media/image396.jpg"/><Relationship Id="rId9" Type="http://schemas.openxmlformats.org/officeDocument/2006/relationships/image" Target="../media/image40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9.png"/><Relationship Id="rId4" Type="http://schemas.openxmlformats.org/officeDocument/2006/relationships/image" Target="../media/image4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6.png"/><Relationship Id="rId3" Type="http://schemas.openxmlformats.org/officeDocument/2006/relationships/image" Target="../media/image411.png"/><Relationship Id="rId7" Type="http://schemas.openxmlformats.org/officeDocument/2006/relationships/image" Target="../media/image415.jp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4.png"/><Relationship Id="rId5" Type="http://schemas.openxmlformats.org/officeDocument/2006/relationships/image" Target="../media/image413.jpg"/><Relationship Id="rId10" Type="http://schemas.openxmlformats.org/officeDocument/2006/relationships/image" Target="../media/image418.png"/><Relationship Id="rId4" Type="http://schemas.openxmlformats.org/officeDocument/2006/relationships/image" Target="../media/image412.jpg"/><Relationship Id="rId9" Type="http://schemas.openxmlformats.org/officeDocument/2006/relationships/image" Target="../media/image41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4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jpg"/><Relationship Id="rId12" Type="http://schemas.openxmlformats.org/officeDocument/2006/relationships/image" Target="../media/image434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11" Type="http://schemas.openxmlformats.org/officeDocument/2006/relationships/image" Target="../media/image433.png"/><Relationship Id="rId5" Type="http://schemas.openxmlformats.org/officeDocument/2006/relationships/image" Target="../media/image427.png"/><Relationship Id="rId10" Type="http://schemas.openxmlformats.org/officeDocument/2006/relationships/image" Target="../media/image432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24" Type="http://schemas.openxmlformats.org/officeDocument/2006/relationships/image" Target="../media/image50.png"/><Relationship Id="rId5" Type="http://schemas.openxmlformats.org/officeDocument/2006/relationships/image" Target="../media/image31.png"/><Relationship Id="rId15" Type="http://schemas.openxmlformats.org/officeDocument/2006/relationships/image" Target="../media/image41.jpg"/><Relationship Id="rId23" Type="http://schemas.openxmlformats.org/officeDocument/2006/relationships/image" Target="../media/image49.pn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4" Type="http://schemas.openxmlformats.org/officeDocument/2006/relationships/image" Target="../media/image30.pn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jp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jpg"/><Relationship Id="rId9" Type="http://schemas.openxmlformats.org/officeDocument/2006/relationships/image" Target="../media/image71.jpg"/><Relationship Id="rId1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93035" y="6306311"/>
            <a:ext cx="6766559" cy="414655"/>
            <a:chOff x="2193035" y="6306311"/>
            <a:chExt cx="6766559" cy="414655"/>
          </a:xfrm>
        </p:grpSpPr>
        <p:sp>
          <p:nvSpPr>
            <p:cNvPr id="3" name="object 3"/>
            <p:cNvSpPr/>
            <p:nvPr/>
          </p:nvSpPr>
          <p:spPr>
            <a:xfrm>
              <a:off x="2193035" y="6306311"/>
              <a:ext cx="6766559" cy="414655"/>
            </a:xfrm>
            <a:custGeom>
              <a:avLst/>
              <a:gdLst/>
              <a:ahLst/>
              <a:cxnLst/>
              <a:rect l="l" t="t" r="r" b="b"/>
              <a:pathLst>
                <a:path w="6766559" h="414654">
                  <a:moveTo>
                    <a:pt x="6766559" y="0"/>
                  </a:moveTo>
                  <a:lnTo>
                    <a:pt x="0" y="0"/>
                  </a:lnTo>
                  <a:lnTo>
                    <a:pt x="0" y="414525"/>
                  </a:lnTo>
                  <a:lnTo>
                    <a:pt x="6766559" y="414525"/>
                  </a:lnTo>
                  <a:lnTo>
                    <a:pt x="6766559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172355" y="6448471"/>
              <a:ext cx="1622562" cy="1782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0" y="0"/>
            <a:ext cx="3312160" cy="6720840"/>
            <a:chOff x="0" y="0"/>
            <a:chExt cx="3312160" cy="6720840"/>
          </a:xfrm>
        </p:grpSpPr>
        <p:sp>
          <p:nvSpPr>
            <p:cNvPr id="6" name="object 6"/>
            <p:cNvSpPr/>
            <p:nvPr/>
          </p:nvSpPr>
          <p:spPr>
            <a:xfrm>
              <a:off x="0" y="1524"/>
              <a:ext cx="3311651" cy="30101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023660"/>
              <a:ext cx="3311651" cy="46971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0"/>
              <a:ext cx="3312160" cy="6720840"/>
            </a:xfrm>
            <a:custGeom>
              <a:avLst/>
              <a:gdLst/>
              <a:ahLst/>
              <a:cxnLst/>
              <a:rect l="l" t="t" r="r" b="b"/>
              <a:pathLst>
                <a:path w="3312160" h="6720840">
                  <a:moveTo>
                    <a:pt x="1023259" y="0"/>
                  </a:moveTo>
                  <a:lnTo>
                    <a:pt x="756307" y="0"/>
                  </a:lnTo>
                  <a:lnTo>
                    <a:pt x="736477" y="3090"/>
                  </a:lnTo>
                  <a:lnTo>
                    <a:pt x="673531" y="15913"/>
                  </a:lnTo>
                  <a:lnTo>
                    <a:pt x="608494" y="33212"/>
                  </a:lnTo>
                  <a:lnTo>
                    <a:pt x="541257" y="55162"/>
                  </a:lnTo>
                  <a:lnTo>
                    <a:pt x="471713" y="81934"/>
                  </a:lnTo>
                  <a:lnTo>
                    <a:pt x="436043" y="97183"/>
                  </a:lnTo>
                  <a:lnTo>
                    <a:pt x="399755" y="113703"/>
                  </a:lnTo>
                  <a:lnTo>
                    <a:pt x="362838" y="131515"/>
                  </a:lnTo>
                  <a:lnTo>
                    <a:pt x="325276" y="150642"/>
                  </a:lnTo>
                  <a:lnTo>
                    <a:pt x="287057" y="171104"/>
                  </a:lnTo>
                  <a:lnTo>
                    <a:pt x="248168" y="192924"/>
                  </a:lnTo>
                  <a:lnTo>
                    <a:pt x="208595" y="216124"/>
                  </a:lnTo>
                  <a:lnTo>
                    <a:pt x="168324" y="240724"/>
                  </a:lnTo>
                  <a:lnTo>
                    <a:pt x="127343" y="266747"/>
                  </a:lnTo>
                  <a:lnTo>
                    <a:pt x="85637" y="294214"/>
                  </a:lnTo>
                  <a:lnTo>
                    <a:pt x="43194" y="323147"/>
                  </a:lnTo>
                  <a:lnTo>
                    <a:pt x="0" y="353568"/>
                  </a:lnTo>
                  <a:lnTo>
                    <a:pt x="0" y="6720838"/>
                  </a:lnTo>
                  <a:lnTo>
                    <a:pt x="3311652" y="6720838"/>
                  </a:lnTo>
                  <a:lnTo>
                    <a:pt x="3311652" y="1253744"/>
                  </a:lnTo>
                  <a:lnTo>
                    <a:pt x="3268457" y="1253266"/>
                  </a:lnTo>
                  <a:lnTo>
                    <a:pt x="3226014" y="1251848"/>
                  </a:lnTo>
                  <a:lnTo>
                    <a:pt x="3184308" y="1249510"/>
                  </a:lnTo>
                  <a:lnTo>
                    <a:pt x="3143327" y="1246275"/>
                  </a:lnTo>
                  <a:lnTo>
                    <a:pt x="3103056" y="1242165"/>
                  </a:lnTo>
                  <a:lnTo>
                    <a:pt x="3063483" y="1237200"/>
                  </a:lnTo>
                  <a:lnTo>
                    <a:pt x="3024594" y="1231403"/>
                  </a:lnTo>
                  <a:lnTo>
                    <a:pt x="2986375" y="1224795"/>
                  </a:lnTo>
                  <a:lnTo>
                    <a:pt x="2948813" y="1217398"/>
                  </a:lnTo>
                  <a:lnTo>
                    <a:pt x="2875608" y="1200324"/>
                  </a:lnTo>
                  <a:lnTo>
                    <a:pt x="2804871" y="1180355"/>
                  </a:lnTo>
                  <a:lnTo>
                    <a:pt x="2736494" y="1157662"/>
                  </a:lnTo>
                  <a:lnTo>
                    <a:pt x="2670370" y="1132421"/>
                  </a:lnTo>
                  <a:lnTo>
                    <a:pt x="2606392" y="1104805"/>
                  </a:lnTo>
                  <a:lnTo>
                    <a:pt x="2544453" y="1074987"/>
                  </a:lnTo>
                  <a:lnTo>
                    <a:pt x="2484445" y="1043140"/>
                  </a:lnTo>
                  <a:lnTo>
                    <a:pt x="2426261" y="1009437"/>
                  </a:lnTo>
                  <a:lnTo>
                    <a:pt x="2369793" y="974054"/>
                  </a:lnTo>
                  <a:lnTo>
                    <a:pt x="2314935" y="937162"/>
                  </a:lnTo>
                  <a:lnTo>
                    <a:pt x="2261579" y="898935"/>
                  </a:lnTo>
                  <a:lnTo>
                    <a:pt x="2209618" y="859548"/>
                  </a:lnTo>
                  <a:lnTo>
                    <a:pt x="2158945" y="819172"/>
                  </a:lnTo>
                  <a:lnTo>
                    <a:pt x="2109451" y="777982"/>
                  </a:lnTo>
                  <a:lnTo>
                    <a:pt x="2061031" y="736151"/>
                  </a:lnTo>
                  <a:lnTo>
                    <a:pt x="2013576" y="693853"/>
                  </a:lnTo>
                  <a:lnTo>
                    <a:pt x="1943970" y="629909"/>
                  </a:lnTo>
                  <a:lnTo>
                    <a:pt x="1743117" y="439963"/>
                  </a:lnTo>
                  <a:lnTo>
                    <a:pt x="1699418" y="399250"/>
                  </a:lnTo>
                  <a:lnTo>
                    <a:pt x="1655826" y="359457"/>
                  </a:lnTo>
                  <a:lnTo>
                    <a:pt x="1612233" y="320758"/>
                  </a:lnTo>
                  <a:lnTo>
                    <a:pt x="1568534" y="283327"/>
                  </a:lnTo>
                  <a:lnTo>
                    <a:pt x="1524620" y="247335"/>
                  </a:lnTo>
                  <a:lnTo>
                    <a:pt x="1480384" y="212959"/>
                  </a:lnTo>
                  <a:lnTo>
                    <a:pt x="1435718" y="180369"/>
                  </a:lnTo>
                  <a:lnTo>
                    <a:pt x="1390517" y="149741"/>
                  </a:lnTo>
                  <a:lnTo>
                    <a:pt x="1344671" y="121247"/>
                  </a:lnTo>
                  <a:lnTo>
                    <a:pt x="1298075" y="95061"/>
                  </a:lnTo>
                  <a:lnTo>
                    <a:pt x="1250620" y="71357"/>
                  </a:lnTo>
                  <a:lnTo>
                    <a:pt x="1202200" y="50307"/>
                  </a:lnTo>
                  <a:lnTo>
                    <a:pt x="1152706" y="32086"/>
                  </a:lnTo>
                  <a:lnTo>
                    <a:pt x="1102033" y="16867"/>
                  </a:lnTo>
                  <a:lnTo>
                    <a:pt x="1050072" y="4823"/>
                  </a:lnTo>
                  <a:lnTo>
                    <a:pt x="1023259" y="0"/>
                  </a:lnTo>
                  <a:close/>
                </a:path>
              </a:pathLst>
            </a:custGeom>
            <a:solidFill>
              <a:srgbClr val="91A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843" y="557784"/>
              <a:ext cx="2719070" cy="970915"/>
            </a:xfrm>
            <a:custGeom>
              <a:avLst/>
              <a:gdLst/>
              <a:ahLst/>
              <a:cxnLst/>
              <a:rect l="l" t="t" r="r" b="b"/>
              <a:pathLst>
                <a:path w="2719070" h="970915">
                  <a:moveTo>
                    <a:pt x="2557018" y="0"/>
                  </a:moveTo>
                  <a:lnTo>
                    <a:pt x="161798" y="0"/>
                  </a:lnTo>
                  <a:lnTo>
                    <a:pt x="118786" y="5776"/>
                  </a:lnTo>
                  <a:lnTo>
                    <a:pt x="80136" y="22079"/>
                  </a:lnTo>
                  <a:lnTo>
                    <a:pt x="47390" y="47371"/>
                  </a:lnTo>
                  <a:lnTo>
                    <a:pt x="22090" y="80113"/>
                  </a:lnTo>
                  <a:lnTo>
                    <a:pt x="5779" y="118768"/>
                  </a:lnTo>
                  <a:lnTo>
                    <a:pt x="0" y="161797"/>
                  </a:lnTo>
                  <a:lnTo>
                    <a:pt x="0" y="808989"/>
                  </a:lnTo>
                  <a:lnTo>
                    <a:pt x="5779" y="852019"/>
                  </a:lnTo>
                  <a:lnTo>
                    <a:pt x="22090" y="890674"/>
                  </a:lnTo>
                  <a:lnTo>
                    <a:pt x="47390" y="923416"/>
                  </a:lnTo>
                  <a:lnTo>
                    <a:pt x="80136" y="948708"/>
                  </a:lnTo>
                  <a:lnTo>
                    <a:pt x="118786" y="965011"/>
                  </a:lnTo>
                  <a:lnTo>
                    <a:pt x="161798" y="970788"/>
                  </a:lnTo>
                  <a:lnTo>
                    <a:pt x="2557018" y="970788"/>
                  </a:lnTo>
                  <a:lnTo>
                    <a:pt x="2600047" y="965011"/>
                  </a:lnTo>
                  <a:lnTo>
                    <a:pt x="2638702" y="948708"/>
                  </a:lnTo>
                  <a:lnTo>
                    <a:pt x="2671445" y="923417"/>
                  </a:lnTo>
                  <a:lnTo>
                    <a:pt x="2696736" y="890674"/>
                  </a:lnTo>
                  <a:lnTo>
                    <a:pt x="2713039" y="852019"/>
                  </a:lnTo>
                  <a:lnTo>
                    <a:pt x="2718816" y="808989"/>
                  </a:lnTo>
                  <a:lnTo>
                    <a:pt x="2718816" y="161797"/>
                  </a:lnTo>
                  <a:lnTo>
                    <a:pt x="2713039" y="118768"/>
                  </a:lnTo>
                  <a:lnTo>
                    <a:pt x="2696736" y="80113"/>
                  </a:lnTo>
                  <a:lnTo>
                    <a:pt x="2671445" y="47370"/>
                  </a:lnTo>
                  <a:lnTo>
                    <a:pt x="2638702" y="22079"/>
                  </a:lnTo>
                  <a:lnTo>
                    <a:pt x="2600047" y="5776"/>
                  </a:lnTo>
                  <a:lnTo>
                    <a:pt x="25570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843" y="557784"/>
              <a:ext cx="2718816" cy="97078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477005" y="2010867"/>
            <a:ext cx="438404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0" spc="-5" dirty="0">
                <a:latin typeface="Arial"/>
                <a:cs typeface="Arial"/>
              </a:rPr>
              <a:t>Challenges </a:t>
            </a:r>
            <a:r>
              <a:rPr sz="3200" b="0" dirty="0">
                <a:latin typeface="Arial"/>
                <a:cs typeface="Arial"/>
              </a:rPr>
              <a:t>in </a:t>
            </a:r>
            <a:r>
              <a:rPr sz="3200" b="0" spc="-5" dirty="0">
                <a:latin typeface="Arial"/>
                <a:cs typeface="Arial"/>
              </a:rPr>
              <a:t>Mining:  </a:t>
            </a:r>
            <a:r>
              <a:rPr sz="3200" b="0" dirty="0">
                <a:latin typeface="Arial"/>
                <a:cs typeface="Arial"/>
              </a:rPr>
              <a:t>Scarcity or</a:t>
            </a:r>
            <a:r>
              <a:rPr sz="3200" b="0" spc="-114" dirty="0">
                <a:latin typeface="Arial"/>
                <a:cs typeface="Arial"/>
              </a:rPr>
              <a:t> </a:t>
            </a:r>
            <a:r>
              <a:rPr sz="3200" b="0" dirty="0">
                <a:latin typeface="Arial"/>
                <a:cs typeface="Arial"/>
              </a:rPr>
              <a:t>Opportunity?</a:t>
            </a:r>
            <a:endParaRPr sz="3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7005" y="4218559"/>
            <a:ext cx="3147695" cy="1202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Contribution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Advanced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15" dirty="0">
                <a:latin typeface="Arial"/>
                <a:cs typeface="Arial"/>
              </a:rPr>
              <a:t>Technologies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50">
              <a:latin typeface="Arial"/>
              <a:cs typeface="Arial"/>
            </a:endParaRPr>
          </a:p>
          <a:p>
            <a:pPr marL="12700" marR="1335405">
              <a:lnSpc>
                <a:spcPct val="1245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World Materials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Forum  June 23,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2015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77005" y="5882132"/>
            <a:ext cx="43643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CONFIDENTIAL AND</a:t>
            </a:r>
            <a:r>
              <a:rPr sz="800" spc="-30" dirty="0">
                <a:latin typeface="Arial"/>
                <a:cs typeface="Arial"/>
              </a:rPr>
              <a:t> </a:t>
            </a:r>
            <a:r>
              <a:rPr sz="800" dirty="0">
                <a:latin typeface="Arial"/>
                <a:cs typeface="Arial"/>
              </a:rPr>
              <a:t>PROPRIETARY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latin typeface="Arial"/>
                <a:cs typeface="Arial"/>
              </a:rPr>
              <a:t>Any use </a:t>
            </a:r>
            <a:r>
              <a:rPr sz="800" spc="-5" dirty="0">
                <a:latin typeface="Arial"/>
                <a:cs typeface="Arial"/>
              </a:rPr>
              <a:t>of </a:t>
            </a:r>
            <a:r>
              <a:rPr sz="800" dirty="0">
                <a:latin typeface="Arial"/>
                <a:cs typeface="Arial"/>
              </a:rPr>
              <a:t>this material </a:t>
            </a:r>
            <a:r>
              <a:rPr sz="800" spc="-5" dirty="0">
                <a:latin typeface="Arial"/>
                <a:cs typeface="Arial"/>
              </a:rPr>
              <a:t>without </a:t>
            </a:r>
            <a:r>
              <a:rPr sz="800" dirty="0">
                <a:latin typeface="Arial"/>
                <a:cs typeface="Arial"/>
              </a:rPr>
              <a:t>specific </a:t>
            </a:r>
            <a:r>
              <a:rPr sz="800" spc="-5" dirty="0">
                <a:latin typeface="Arial"/>
                <a:cs typeface="Arial"/>
              </a:rPr>
              <a:t>permission of </a:t>
            </a:r>
            <a:r>
              <a:rPr sz="800" dirty="0">
                <a:latin typeface="Arial"/>
                <a:cs typeface="Arial"/>
              </a:rPr>
              <a:t>McKinsey &amp; Company is strictly</a:t>
            </a:r>
            <a:r>
              <a:rPr sz="800" spc="-5" dirty="0">
                <a:latin typeface="Arial"/>
                <a:cs typeface="Arial"/>
              </a:rPr>
              <a:t> prohibited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32688"/>
            <a:ext cx="8962390" cy="611505"/>
            <a:chOff x="0" y="932688"/>
            <a:chExt cx="8962390" cy="611505"/>
          </a:xfrm>
        </p:grpSpPr>
        <p:sp>
          <p:nvSpPr>
            <p:cNvPr id="4" name="object 4"/>
            <p:cNvSpPr/>
            <p:nvPr/>
          </p:nvSpPr>
          <p:spPr>
            <a:xfrm>
              <a:off x="0" y="94183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3268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662928" y="2791968"/>
            <a:ext cx="2144395" cy="3124200"/>
            <a:chOff x="6662928" y="2791968"/>
            <a:chExt cx="2144395" cy="3124200"/>
          </a:xfrm>
        </p:grpSpPr>
        <p:sp>
          <p:nvSpPr>
            <p:cNvPr id="7" name="object 7"/>
            <p:cNvSpPr/>
            <p:nvPr/>
          </p:nvSpPr>
          <p:spPr>
            <a:xfrm>
              <a:off x="6662928" y="2791968"/>
              <a:ext cx="2144268" cy="31242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62928" y="2791968"/>
              <a:ext cx="2144395" cy="3124200"/>
            </a:xfrm>
            <a:custGeom>
              <a:avLst/>
              <a:gdLst/>
              <a:ahLst/>
              <a:cxnLst/>
              <a:rect l="l" t="t" r="r" b="b"/>
              <a:pathLst>
                <a:path w="2144395" h="3124200">
                  <a:moveTo>
                    <a:pt x="2144268" y="0"/>
                  </a:moveTo>
                  <a:lnTo>
                    <a:pt x="0" y="0"/>
                  </a:lnTo>
                  <a:lnTo>
                    <a:pt x="0" y="3124200"/>
                  </a:lnTo>
                  <a:lnTo>
                    <a:pt x="2144268" y="3124200"/>
                  </a:lnTo>
                  <a:lnTo>
                    <a:pt x="2144268" y="0"/>
                  </a:lnTo>
                  <a:close/>
                </a:path>
              </a:pathLst>
            </a:custGeom>
            <a:solidFill>
              <a:srgbClr val="FFFFFF">
                <a:alpha val="7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60044" y="211582"/>
            <a:ext cx="560959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Autonomous haulage has three key</a:t>
            </a:r>
            <a:r>
              <a:rPr spc="114" dirty="0"/>
              <a:t> </a:t>
            </a:r>
            <a:r>
              <a:rPr spc="-5" dirty="0"/>
              <a:t>components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476" y="6421323"/>
            <a:ext cx="2727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Interviews; McKinsey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48609" y="660019"/>
            <a:ext cx="10058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Description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61182" y="1145286"/>
            <a:ext cx="5491480" cy="1277620"/>
          </a:xfrm>
          <a:prstGeom prst="rect">
            <a:avLst/>
          </a:prstGeom>
          <a:ln w="19811">
            <a:solidFill>
              <a:srgbClr val="C6DFFA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229235" indent="-192405">
              <a:lnSpc>
                <a:spcPct val="100000"/>
              </a:lnSpc>
              <a:spcBef>
                <a:spcPts val="229"/>
              </a:spcBef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dirty="0">
                <a:latin typeface="Arial"/>
                <a:cs typeface="Arial"/>
              </a:rPr>
              <a:t>Standard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truck</a:t>
            </a:r>
            <a:r>
              <a:rPr sz="1400" b="1" spc="-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body</a:t>
            </a:r>
            <a:endParaRPr sz="1400">
              <a:latin typeface="Arial"/>
              <a:cs typeface="Arial"/>
            </a:endParaRPr>
          </a:p>
          <a:p>
            <a:pPr marL="229235" marR="25781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dirty="0">
                <a:latin typeface="Arial"/>
                <a:cs typeface="Arial"/>
              </a:rPr>
              <a:t>Onboard embedded </a:t>
            </a:r>
            <a:r>
              <a:rPr sz="1400" spc="-5" dirty="0">
                <a:latin typeface="Arial"/>
                <a:cs typeface="Arial"/>
              </a:rPr>
              <a:t>systems </a:t>
            </a:r>
            <a:r>
              <a:rPr sz="1400" dirty="0">
                <a:latin typeface="Arial"/>
                <a:cs typeface="Arial"/>
              </a:rPr>
              <a:t>and real-time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operating</a:t>
            </a:r>
            <a:r>
              <a:rPr sz="1400" b="1" spc="-2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software </a:t>
            </a:r>
            <a:r>
              <a:rPr sz="1400" b="1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informing and </a:t>
            </a:r>
            <a:r>
              <a:rPr sz="1400" dirty="0">
                <a:latin typeface="Arial"/>
                <a:cs typeface="Arial"/>
              </a:rPr>
              <a:t>controlling the </a:t>
            </a:r>
            <a:r>
              <a:rPr sz="1400" spc="-5" dirty="0">
                <a:latin typeface="Arial"/>
                <a:cs typeface="Arial"/>
              </a:rPr>
              <a:t>truck’s activities </a:t>
            </a:r>
            <a:r>
              <a:rPr sz="1400" dirty="0">
                <a:latin typeface="Arial"/>
                <a:cs typeface="Arial"/>
              </a:rPr>
              <a:t>(e.g.,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sensors</a:t>
            </a:r>
            <a:r>
              <a:rPr sz="1400" spc="-5" dirty="0">
                <a:latin typeface="Arial"/>
                <a:cs typeface="Arial"/>
              </a:rPr>
              <a:t>,  computers, video system, </a:t>
            </a:r>
            <a:r>
              <a:rPr sz="1400" dirty="0">
                <a:latin typeface="Arial"/>
                <a:cs typeface="Arial"/>
              </a:rPr>
              <a:t>traction control,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GPS tracking</a:t>
            </a:r>
            <a:r>
              <a:rPr sz="1400" dirty="0">
                <a:latin typeface="Arial"/>
                <a:cs typeface="Arial"/>
              </a:rPr>
              <a:t>, and </a:t>
            </a:r>
            <a:r>
              <a:rPr sz="140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radio receptivity for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remote</a:t>
            </a:r>
            <a:r>
              <a:rPr sz="1400" b="1" spc="-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inputs</a:t>
            </a: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9473" y="1135126"/>
            <a:ext cx="1599565" cy="1297940"/>
            <a:chOff x="109473" y="1135126"/>
            <a:chExt cx="1599565" cy="1297940"/>
          </a:xfrm>
        </p:grpSpPr>
        <p:sp>
          <p:nvSpPr>
            <p:cNvPr id="14" name="object 14"/>
            <p:cNvSpPr/>
            <p:nvPr/>
          </p:nvSpPr>
          <p:spPr>
            <a:xfrm>
              <a:off x="119633" y="1145286"/>
              <a:ext cx="1579245" cy="1277620"/>
            </a:xfrm>
            <a:custGeom>
              <a:avLst/>
              <a:gdLst/>
              <a:ahLst/>
              <a:cxnLst/>
              <a:rect l="l" t="t" r="r" b="b"/>
              <a:pathLst>
                <a:path w="1579245" h="1277620">
                  <a:moveTo>
                    <a:pt x="1578863" y="0"/>
                  </a:moveTo>
                  <a:lnTo>
                    <a:pt x="0" y="0"/>
                  </a:lnTo>
                  <a:lnTo>
                    <a:pt x="0" y="1277112"/>
                  </a:lnTo>
                  <a:lnTo>
                    <a:pt x="1578863" y="1277112"/>
                  </a:lnTo>
                  <a:lnTo>
                    <a:pt x="157886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9633" y="1145286"/>
              <a:ext cx="1579245" cy="1277620"/>
            </a:xfrm>
            <a:custGeom>
              <a:avLst/>
              <a:gdLst/>
              <a:ahLst/>
              <a:cxnLst/>
              <a:rect l="l" t="t" r="r" b="b"/>
              <a:pathLst>
                <a:path w="1579245" h="1277620">
                  <a:moveTo>
                    <a:pt x="0" y="1277112"/>
                  </a:moveTo>
                  <a:lnTo>
                    <a:pt x="1578863" y="1277112"/>
                  </a:lnTo>
                  <a:lnTo>
                    <a:pt x="1578863" y="0"/>
                  </a:lnTo>
                  <a:lnTo>
                    <a:pt x="0" y="0"/>
                  </a:lnTo>
                  <a:lnTo>
                    <a:pt x="0" y="1277112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38378" y="1444497"/>
            <a:ext cx="11010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Base</a:t>
            </a:r>
            <a:r>
              <a:rPr sz="1400" b="1" spc="-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vehicle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18871" y="1135380"/>
            <a:ext cx="3078480" cy="1297305"/>
            <a:chOff x="118871" y="1135380"/>
            <a:chExt cx="3078480" cy="1297305"/>
          </a:xfrm>
        </p:grpSpPr>
        <p:sp>
          <p:nvSpPr>
            <p:cNvPr id="18" name="object 18"/>
            <p:cNvSpPr/>
            <p:nvPr/>
          </p:nvSpPr>
          <p:spPr>
            <a:xfrm>
              <a:off x="1698497" y="1145286"/>
              <a:ext cx="1489075" cy="1277620"/>
            </a:xfrm>
            <a:custGeom>
              <a:avLst/>
              <a:gdLst/>
              <a:ahLst/>
              <a:cxnLst/>
              <a:rect l="l" t="t" r="r" b="b"/>
              <a:pathLst>
                <a:path w="1489075" h="1277620">
                  <a:moveTo>
                    <a:pt x="1488948" y="0"/>
                  </a:moveTo>
                  <a:lnTo>
                    <a:pt x="0" y="0"/>
                  </a:lnTo>
                  <a:lnTo>
                    <a:pt x="0" y="1277112"/>
                  </a:lnTo>
                  <a:lnTo>
                    <a:pt x="1488948" y="1277112"/>
                  </a:lnTo>
                  <a:lnTo>
                    <a:pt x="1488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98497" y="1145286"/>
              <a:ext cx="1489075" cy="1277620"/>
            </a:xfrm>
            <a:custGeom>
              <a:avLst/>
              <a:gdLst/>
              <a:ahLst/>
              <a:cxnLst/>
              <a:rect l="l" t="t" r="r" b="b"/>
              <a:pathLst>
                <a:path w="1489075" h="1277620">
                  <a:moveTo>
                    <a:pt x="0" y="1277112"/>
                  </a:moveTo>
                  <a:lnTo>
                    <a:pt x="1488948" y="1277112"/>
                  </a:lnTo>
                  <a:lnTo>
                    <a:pt x="1488948" y="0"/>
                  </a:lnTo>
                  <a:lnTo>
                    <a:pt x="0" y="0"/>
                  </a:lnTo>
                  <a:lnTo>
                    <a:pt x="0" y="1277112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96795" y="1395984"/>
              <a:ext cx="1292352" cy="7741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18871" y="160324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4">
                  <a:moveTo>
                    <a:pt x="17983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10413" y="1657553"/>
            <a:ext cx="1224280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  <a:tabLst>
                <a:tab pos="32766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1	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&amp;</a:t>
            </a:r>
            <a:r>
              <a:rPr sz="1400" b="1" spc="-5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automa-</a:t>
            </a:r>
            <a:endParaRPr sz="1400">
              <a:latin typeface="Arial"/>
              <a:cs typeface="Arial"/>
            </a:endParaRPr>
          </a:p>
          <a:p>
            <a:pPr marL="39370" algn="ctr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tion</a:t>
            </a:r>
            <a:r>
              <a:rPr sz="1400" b="1" spc="-3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kit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61182" y="2631186"/>
            <a:ext cx="5491480" cy="1277620"/>
          </a:xfrm>
          <a:prstGeom prst="rect">
            <a:avLst/>
          </a:prstGeom>
          <a:ln w="19811">
            <a:solidFill>
              <a:srgbClr val="C6DFFA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 marL="229235" indent="-192405">
              <a:lnSpc>
                <a:spcPct val="100000"/>
              </a:lnSpc>
              <a:spcBef>
                <a:spcPts val="1115"/>
              </a:spcBef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spc="-5" dirty="0">
                <a:latin typeface="Arial"/>
                <a:cs typeface="Arial"/>
              </a:rPr>
              <a:t>High-capacity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communications</a:t>
            </a:r>
            <a:r>
              <a:rPr sz="1400" b="1" spc="-8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  <a:p>
            <a:pPr marL="229235" indent="-192405">
              <a:lnSpc>
                <a:spcPct val="100000"/>
              </a:lnSpc>
              <a:buSzPct val="125000"/>
              <a:buFont typeface="Arial"/>
              <a:buChar char="▪"/>
              <a:tabLst>
                <a:tab pos="229870" algn="l"/>
              </a:tabLst>
            </a:pP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GPS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locators </a:t>
            </a:r>
            <a:r>
              <a:rPr sz="1400" dirty="0">
                <a:latin typeface="Arial"/>
                <a:cs typeface="Arial"/>
              </a:rPr>
              <a:t>for all </a:t>
            </a:r>
            <a:r>
              <a:rPr sz="1400" spc="-5" dirty="0">
                <a:latin typeface="Arial"/>
                <a:cs typeface="Arial"/>
              </a:rPr>
              <a:t>vehicles within </a:t>
            </a:r>
            <a:r>
              <a:rPr sz="1400" dirty="0">
                <a:latin typeface="Arial"/>
                <a:cs typeface="Arial"/>
              </a:rPr>
              <a:t>the orbit of AH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trucks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09728" y="2621280"/>
            <a:ext cx="3088005" cy="1297305"/>
            <a:chOff x="109728" y="2621280"/>
            <a:chExt cx="3088005" cy="1297305"/>
          </a:xfrm>
        </p:grpSpPr>
        <p:sp>
          <p:nvSpPr>
            <p:cNvPr id="25" name="object 25"/>
            <p:cNvSpPr/>
            <p:nvPr/>
          </p:nvSpPr>
          <p:spPr>
            <a:xfrm>
              <a:off x="119634" y="2631186"/>
              <a:ext cx="1579245" cy="1277620"/>
            </a:xfrm>
            <a:custGeom>
              <a:avLst/>
              <a:gdLst/>
              <a:ahLst/>
              <a:cxnLst/>
              <a:rect l="l" t="t" r="r" b="b"/>
              <a:pathLst>
                <a:path w="1579245" h="1277620">
                  <a:moveTo>
                    <a:pt x="1578863" y="0"/>
                  </a:moveTo>
                  <a:lnTo>
                    <a:pt x="0" y="0"/>
                  </a:lnTo>
                  <a:lnTo>
                    <a:pt x="0" y="1277111"/>
                  </a:lnTo>
                  <a:lnTo>
                    <a:pt x="1578863" y="1277111"/>
                  </a:lnTo>
                  <a:lnTo>
                    <a:pt x="157886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634" y="2631186"/>
              <a:ext cx="3068320" cy="1277620"/>
            </a:xfrm>
            <a:custGeom>
              <a:avLst/>
              <a:gdLst/>
              <a:ahLst/>
              <a:cxnLst/>
              <a:rect l="l" t="t" r="r" b="b"/>
              <a:pathLst>
                <a:path w="3068320" h="1277620">
                  <a:moveTo>
                    <a:pt x="0" y="1277111"/>
                  </a:moveTo>
                  <a:lnTo>
                    <a:pt x="1578863" y="1277111"/>
                  </a:lnTo>
                  <a:lnTo>
                    <a:pt x="1578863" y="0"/>
                  </a:lnTo>
                  <a:lnTo>
                    <a:pt x="0" y="0"/>
                  </a:lnTo>
                  <a:lnTo>
                    <a:pt x="0" y="1277111"/>
                  </a:lnTo>
                  <a:close/>
                </a:path>
                <a:path w="3068320" h="1277620">
                  <a:moveTo>
                    <a:pt x="1578864" y="1277111"/>
                  </a:moveTo>
                  <a:lnTo>
                    <a:pt x="3067812" y="1277111"/>
                  </a:lnTo>
                  <a:lnTo>
                    <a:pt x="3067812" y="0"/>
                  </a:lnTo>
                  <a:lnTo>
                    <a:pt x="1578864" y="0"/>
                  </a:lnTo>
                  <a:lnTo>
                    <a:pt x="1578864" y="1277111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859279" y="2798064"/>
              <a:ext cx="1165859" cy="941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872" y="308914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2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179832" y="359663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0413" y="2930779"/>
            <a:ext cx="14192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Critical</a:t>
            </a:r>
            <a:r>
              <a:rPr sz="1400" b="1" spc="-10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mine</a:t>
            </a:r>
            <a:endParaRPr sz="1400">
              <a:latin typeface="Arial"/>
              <a:cs typeface="Arial"/>
            </a:endParaRPr>
          </a:p>
          <a:p>
            <a:pPr marR="269875" algn="r">
              <a:lnSpc>
                <a:spcPct val="100000"/>
              </a:lnSpc>
              <a:tabLst>
                <a:tab pos="32766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2	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site</a:t>
            </a:r>
            <a:r>
              <a:rPr sz="1400" b="1" spc="-9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infra-</a:t>
            </a:r>
            <a:endParaRPr sz="1400">
              <a:latin typeface="Arial"/>
              <a:cs typeface="Arial"/>
            </a:endParaRPr>
          </a:p>
          <a:p>
            <a:pPr marR="297815" algn="r">
              <a:lnSpc>
                <a:spcPct val="100000"/>
              </a:lnSpc>
            </a:pP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str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ct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u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61182" y="4117086"/>
            <a:ext cx="5491480" cy="1795780"/>
          </a:xfrm>
          <a:prstGeom prst="rect">
            <a:avLst/>
          </a:prstGeom>
          <a:ln w="19811">
            <a:solidFill>
              <a:srgbClr val="C6DFFA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229235" indent="-192405">
              <a:lnSpc>
                <a:spcPct val="100000"/>
              </a:lnSpc>
              <a:spcBef>
                <a:spcPts val="235"/>
              </a:spcBef>
              <a:buSzPct val="125000"/>
              <a:buFont typeface="Arial"/>
              <a:buChar char="▪"/>
              <a:tabLst>
                <a:tab pos="229870" algn="l"/>
              </a:tabLst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Headquarters </a:t>
            </a:r>
            <a:r>
              <a:rPr sz="1400" dirty="0">
                <a:latin typeface="Arial"/>
                <a:cs typeface="Arial"/>
              </a:rPr>
              <a:t>from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trucks </a:t>
            </a:r>
            <a:r>
              <a:rPr sz="1400" spc="-5" dirty="0">
                <a:latin typeface="Arial"/>
                <a:cs typeface="Arial"/>
              </a:rPr>
              <a:t>monitored/remotely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controlled</a:t>
            </a:r>
            <a:endParaRPr sz="1400">
              <a:latin typeface="Arial"/>
              <a:cs typeface="Arial"/>
            </a:endParaRPr>
          </a:p>
          <a:p>
            <a:pPr marL="229235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spc="-5" dirty="0">
                <a:latin typeface="Arial"/>
                <a:cs typeface="Arial"/>
              </a:rPr>
              <a:t>Can be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on-site or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off-site </a:t>
            </a:r>
            <a:r>
              <a:rPr sz="1400" dirty="0">
                <a:latin typeface="Arial"/>
                <a:cs typeface="Arial"/>
              </a:rPr>
              <a:t>(e.g., </a:t>
            </a:r>
            <a:r>
              <a:rPr sz="1400" spc="-5" dirty="0">
                <a:latin typeface="Arial"/>
                <a:cs typeface="Arial"/>
              </a:rPr>
              <a:t>Rio </a:t>
            </a:r>
            <a:r>
              <a:rPr sz="1400" spc="-10" dirty="0">
                <a:latin typeface="Arial"/>
                <a:cs typeface="Arial"/>
              </a:rPr>
              <a:t>Tinto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experimenting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controlling autonomous equipment from 1500km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away)</a:t>
            </a:r>
            <a:endParaRPr sz="1400">
              <a:latin typeface="Arial"/>
              <a:cs typeface="Arial"/>
            </a:endParaRPr>
          </a:p>
          <a:p>
            <a:pPr marL="229235" marR="89535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dirty="0">
                <a:latin typeface="Arial"/>
                <a:cs typeface="Arial"/>
              </a:rPr>
              <a:t>Operator ensures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adherence of vehicles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to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loading, dumping,  and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traffic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management </a:t>
            </a:r>
            <a:r>
              <a:rPr sz="1400" dirty="0">
                <a:latin typeface="Arial"/>
                <a:cs typeface="Arial"/>
              </a:rPr>
              <a:t>plans, makes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adjustments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vehicles’  trajectories where </a:t>
            </a:r>
            <a:r>
              <a:rPr sz="1400" spc="-15" dirty="0">
                <a:latin typeface="Arial"/>
                <a:cs typeface="Arial"/>
              </a:rPr>
              <a:t>necessary, </a:t>
            </a:r>
            <a:r>
              <a:rPr sz="1400" spc="-5" dirty="0">
                <a:latin typeface="Arial"/>
                <a:cs typeface="Arial"/>
              </a:rPr>
              <a:t>and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restarts </a:t>
            </a:r>
            <a:r>
              <a:rPr sz="1400" dirty="0">
                <a:latin typeface="Arial"/>
                <a:cs typeface="Arial"/>
              </a:rPr>
              <a:t>the trucks in case of  </a:t>
            </a:r>
            <a:r>
              <a:rPr sz="1400" spc="-5" dirty="0">
                <a:latin typeface="Arial"/>
                <a:cs typeface="Arial"/>
              </a:rPr>
              <a:t>automatic shutdown </a:t>
            </a:r>
            <a:r>
              <a:rPr sz="1400" dirty="0">
                <a:latin typeface="Arial"/>
                <a:cs typeface="Arial"/>
              </a:rPr>
              <a:t>triggered </a:t>
            </a:r>
            <a:r>
              <a:rPr sz="1400" spc="-5" dirty="0">
                <a:latin typeface="Arial"/>
                <a:cs typeface="Arial"/>
              </a:rPr>
              <a:t>by </a:t>
            </a:r>
            <a:r>
              <a:rPr sz="1400" dirty="0">
                <a:latin typeface="Arial"/>
                <a:cs typeface="Arial"/>
              </a:rPr>
              <a:t>trucks’ safety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protocols</a:t>
            </a:r>
            <a:endParaRPr sz="1400">
              <a:latin typeface="Arial"/>
              <a:cs typeface="Arial"/>
            </a:endParaRPr>
          </a:p>
          <a:p>
            <a:pPr marL="229235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29870" algn="l"/>
              </a:tabLst>
            </a:pPr>
            <a:r>
              <a:rPr sz="1400" dirty="0">
                <a:latin typeface="Arial"/>
                <a:cs typeface="Arial"/>
              </a:rPr>
              <a:t>1 operator can track the progress of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numerous</a:t>
            </a:r>
            <a:r>
              <a:rPr sz="1400" b="1" spc="-20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vehicles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109728" y="4107180"/>
            <a:ext cx="3088005" cy="1815464"/>
            <a:chOff x="109728" y="4107180"/>
            <a:chExt cx="3088005" cy="1815464"/>
          </a:xfrm>
        </p:grpSpPr>
        <p:sp>
          <p:nvSpPr>
            <p:cNvPr id="32" name="object 32"/>
            <p:cNvSpPr/>
            <p:nvPr/>
          </p:nvSpPr>
          <p:spPr>
            <a:xfrm>
              <a:off x="119634" y="4117086"/>
              <a:ext cx="1579245" cy="1795780"/>
            </a:xfrm>
            <a:custGeom>
              <a:avLst/>
              <a:gdLst/>
              <a:ahLst/>
              <a:cxnLst/>
              <a:rect l="l" t="t" r="r" b="b"/>
              <a:pathLst>
                <a:path w="1579245" h="1795779">
                  <a:moveTo>
                    <a:pt x="1578863" y="0"/>
                  </a:moveTo>
                  <a:lnTo>
                    <a:pt x="0" y="0"/>
                  </a:lnTo>
                  <a:lnTo>
                    <a:pt x="0" y="1795271"/>
                  </a:lnTo>
                  <a:lnTo>
                    <a:pt x="1578863" y="1795271"/>
                  </a:lnTo>
                  <a:lnTo>
                    <a:pt x="157886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19634" y="4117086"/>
              <a:ext cx="3068320" cy="1795780"/>
            </a:xfrm>
            <a:custGeom>
              <a:avLst/>
              <a:gdLst/>
              <a:ahLst/>
              <a:cxnLst/>
              <a:rect l="l" t="t" r="r" b="b"/>
              <a:pathLst>
                <a:path w="3068320" h="1795779">
                  <a:moveTo>
                    <a:pt x="0" y="1795271"/>
                  </a:moveTo>
                  <a:lnTo>
                    <a:pt x="1578863" y="1795271"/>
                  </a:lnTo>
                  <a:lnTo>
                    <a:pt x="1578863" y="0"/>
                  </a:lnTo>
                  <a:lnTo>
                    <a:pt x="0" y="0"/>
                  </a:lnTo>
                  <a:lnTo>
                    <a:pt x="0" y="1795271"/>
                  </a:lnTo>
                  <a:close/>
                </a:path>
                <a:path w="3068320" h="1795779">
                  <a:moveTo>
                    <a:pt x="1578864" y="1795271"/>
                  </a:moveTo>
                  <a:lnTo>
                    <a:pt x="3067812" y="1795271"/>
                  </a:lnTo>
                  <a:lnTo>
                    <a:pt x="3067812" y="0"/>
                  </a:lnTo>
                  <a:lnTo>
                    <a:pt x="1578864" y="0"/>
                  </a:lnTo>
                  <a:lnTo>
                    <a:pt x="1578864" y="1795271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815083" y="4245864"/>
              <a:ext cx="1254252" cy="15361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8872" y="4834128"/>
              <a:ext cx="360045" cy="360045"/>
            </a:xfrm>
            <a:custGeom>
              <a:avLst/>
              <a:gdLst/>
              <a:ahLst/>
              <a:cxnLst/>
              <a:rect l="l" t="t" r="r" b="b"/>
              <a:pathLst>
                <a:path w="360045" h="360045">
                  <a:moveTo>
                    <a:pt x="179832" y="0"/>
                  </a:moveTo>
                  <a:lnTo>
                    <a:pt x="0" y="0"/>
                  </a:lnTo>
                  <a:lnTo>
                    <a:pt x="0" y="359664"/>
                  </a:lnTo>
                  <a:lnTo>
                    <a:pt x="179832" y="359664"/>
                  </a:lnTo>
                  <a:lnTo>
                    <a:pt x="227636" y="353239"/>
                  </a:lnTo>
                  <a:lnTo>
                    <a:pt x="270594" y="335110"/>
                  </a:lnTo>
                  <a:lnTo>
                    <a:pt x="306990" y="306990"/>
                  </a:lnTo>
                  <a:lnTo>
                    <a:pt x="335110" y="270594"/>
                  </a:lnTo>
                  <a:lnTo>
                    <a:pt x="353239" y="227636"/>
                  </a:lnTo>
                  <a:lnTo>
                    <a:pt x="359664" y="179831"/>
                  </a:lnTo>
                  <a:lnTo>
                    <a:pt x="353239" y="132027"/>
                  </a:lnTo>
                  <a:lnTo>
                    <a:pt x="335110" y="89069"/>
                  </a:lnTo>
                  <a:lnTo>
                    <a:pt x="306990" y="52673"/>
                  </a:lnTo>
                  <a:lnTo>
                    <a:pt x="270594" y="24553"/>
                  </a:lnTo>
                  <a:lnTo>
                    <a:pt x="227636" y="6424"/>
                  </a:lnTo>
                  <a:lnTo>
                    <a:pt x="17983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10413" y="4676013"/>
            <a:ext cx="1320165" cy="66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036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Command</a:t>
            </a:r>
            <a:endParaRPr sz="1400">
              <a:latin typeface="Arial"/>
              <a:cs typeface="Arial"/>
            </a:endParaRPr>
          </a:p>
          <a:p>
            <a:pPr marL="340360" marR="5080" indent="-328295">
              <a:lnSpc>
                <a:spcPct val="100000"/>
              </a:lnSpc>
              <a:spcBef>
                <a:spcPts val="5"/>
              </a:spcBef>
              <a:tabLst>
                <a:tab pos="340360" algn="l"/>
              </a:tabLst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3	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and</a:t>
            </a:r>
            <a:r>
              <a:rPr sz="1400" b="1" spc="-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control 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centre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0" y="217932"/>
            <a:ext cx="421005" cy="360045"/>
          </a:xfrm>
          <a:custGeom>
            <a:avLst/>
            <a:gdLst/>
            <a:ahLst/>
            <a:cxnLst/>
            <a:rect l="l" t="t" r="r" b="b"/>
            <a:pathLst>
              <a:path w="421005" h="360045">
                <a:moveTo>
                  <a:pt x="210311" y="0"/>
                </a:moveTo>
                <a:lnTo>
                  <a:pt x="0" y="0"/>
                </a:lnTo>
                <a:lnTo>
                  <a:pt x="0" y="359663"/>
                </a:lnTo>
                <a:lnTo>
                  <a:pt x="210311" y="359663"/>
                </a:lnTo>
                <a:lnTo>
                  <a:pt x="258535" y="354914"/>
                </a:lnTo>
                <a:lnTo>
                  <a:pt x="302802" y="341384"/>
                </a:lnTo>
                <a:lnTo>
                  <a:pt x="341852" y="320155"/>
                </a:lnTo>
                <a:lnTo>
                  <a:pt x="374421" y="292305"/>
                </a:lnTo>
                <a:lnTo>
                  <a:pt x="399248" y="258915"/>
                </a:lnTo>
                <a:lnTo>
                  <a:pt x="415069" y="221064"/>
                </a:lnTo>
                <a:lnTo>
                  <a:pt x="420623" y="179831"/>
                </a:lnTo>
                <a:lnTo>
                  <a:pt x="415069" y="138599"/>
                </a:lnTo>
                <a:lnTo>
                  <a:pt x="399248" y="100748"/>
                </a:lnTo>
                <a:lnTo>
                  <a:pt x="374421" y="67358"/>
                </a:lnTo>
                <a:lnTo>
                  <a:pt x="341852" y="39508"/>
                </a:lnTo>
                <a:lnTo>
                  <a:pt x="302802" y="18279"/>
                </a:lnTo>
                <a:lnTo>
                  <a:pt x="258535" y="4749"/>
                </a:lnTo>
                <a:lnTo>
                  <a:pt x="210311" y="0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0568" y="233629"/>
            <a:ext cx="2000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49096"/>
            <a:ext cx="8962390" cy="4081779"/>
            <a:chOff x="0" y="1149096"/>
            <a:chExt cx="8962390" cy="4081779"/>
          </a:xfrm>
        </p:grpSpPr>
        <p:sp>
          <p:nvSpPr>
            <p:cNvPr id="4" name="object 4"/>
            <p:cNvSpPr/>
            <p:nvPr/>
          </p:nvSpPr>
          <p:spPr>
            <a:xfrm>
              <a:off x="0" y="1158240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149096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12312" y="1670597"/>
              <a:ext cx="5603240" cy="0"/>
            </a:xfrm>
            <a:custGeom>
              <a:avLst/>
              <a:gdLst/>
              <a:ahLst/>
              <a:cxnLst/>
              <a:rect l="l" t="t" r="r" b="b"/>
              <a:pathLst>
                <a:path w="5603240">
                  <a:moveTo>
                    <a:pt x="0" y="0"/>
                  </a:moveTo>
                  <a:lnTo>
                    <a:pt x="5602955" y="0"/>
                  </a:lnTo>
                </a:path>
              </a:pathLst>
            </a:custGeom>
            <a:ln w="9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112312" y="1670597"/>
              <a:ext cx="5603240" cy="0"/>
            </a:xfrm>
            <a:custGeom>
              <a:avLst/>
              <a:gdLst/>
              <a:ahLst/>
              <a:cxnLst/>
              <a:rect l="l" t="t" r="r" b="b"/>
              <a:pathLst>
                <a:path w="5603240">
                  <a:moveTo>
                    <a:pt x="0" y="0"/>
                  </a:moveTo>
                  <a:lnTo>
                    <a:pt x="5602955" y="0"/>
                  </a:lnTo>
                </a:path>
              </a:pathLst>
            </a:custGeom>
            <a:ln w="9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3532" y="4884420"/>
              <a:ext cx="5615940" cy="3459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112312" y="3929263"/>
              <a:ext cx="5603240" cy="314960"/>
            </a:xfrm>
            <a:custGeom>
              <a:avLst/>
              <a:gdLst/>
              <a:ahLst/>
              <a:cxnLst/>
              <a:rect l="l" t="t" r="r" b="b"/>
              <a:pathLst>
                <a:path w="5603240" h="314960">
                  <a:moveTo>
                    <a:pt x="0" y="314334"/>
                  </a:moveTo>
                  <a:lnTo>
                    <a:pt x="5602955" y="314334"/>
                  </a:lnTo>
                </a:path>
                <a:path w="5603240" h="314960">
                  <a:moveTo>
                    <a:pt x="0" y="0"/>
                  </a:moveTo>
                  <a:lnTo>
                    <a:pt x="5602955" y="0"/>
                  </a:lnTo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434328" y="3281123"/>
              <a:ext cx="2281555" cy="0"/>
            </a:xfrm>
            <a:custGeom>
              <a:avLst/>
              <a:gdLst/>
              <a:ahLst/>
              <a:cxnLst/>
              <a:rect l="l" t="t" r="r" b="b"/>
              <a:pathLst>
                <a:path w="2281554">
                  <a:moveTo>
                    <a:pt x="0" y="0"/>
                  </a:moveTo>
                  <a:lnTo>
                    <a:pt x="2280940" y="0"/>
                  </a:lnTo>
                </a:path>
              </a:pathLst>
            </a:custGeom>
            <a:ln w="9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12312" y="1994857"/>
              <a:ext cx="5603240" cy="962660"/>
            </a:xfrm>
            <a:custGeom>
              <a:avLst/>
              <a:gdLst/>
              <a:ahLst/>
              <a:cxnLst/>
              <a:rect l="l" t="t" r="r" b="b"/>
              <a:pathLst>
                <a:path w="5603240" h="962660">
                  <a:moveTo>
                    <a:pt x="0" y="962385"/>
                  </a:moveTo>
                  <a:lnTo>
                    <a:pt x="5602955" y="962385"/>
                  </a:lnTo>
                </a:path>
                <a:path w="5603240" h="962660">
                  <a:moveTo>
                    <a:pt x="0" y="638252"/>
                  </a:moveTo>
                  <a:lnTo>
                    <a:pt x="5602955" y="638252"/>
                  </a:lnTo>
                </a:path>
                <a:path w="5603240" h="962660">
                  <a:moveTo>
                    <a:pt x="0" y="323879"/>
                  </a:moveTo>
                  <a:lnTo>
                    <a:pt x="5602955" y="323879"/>
                  </a:lnTo>
                </a:path>
                <a:path w="5603240" h="962660">
                  <a:moveTo>
                    <a:pt x="0" y="0"/>
                  </a:moveTo>
                  <a:lnTo>
                    <a:pt x="5602955" y="0"/>
                  </a:lnTo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21826" y="1670597"/>
              <a:ext cx="5603240" cy="3221355"/>
            </a:xfrm>
            <a:custGeom>
              <a:avLst/>
              <a:gdLst/>
              <a:ahLst/>
              <a:cxnLst/>
              <a:rect l="l" t="t" r="r" b="b"/>
              <a:pathLst>
                <a:path w="5603240" h="3221354">
                  <a:moveTo>
                    <a:pt x="5602955" y="0"/>
                  </a:moveTo>
                  <a:lnTo>
                    <a:pt x="5602955" y="3211569"/>
                  </a:lnTo>
                </a:path>
                <a:path w="5603240" h="3221354">
                  <a:moveTo>
                    <a:pt x="5602955" y="3221076"/>
                  </a:moveTo>
                  <a:lnTo>
                    <a:pt x="0" y="3221076"/>
                  </a:lnTo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2312" y="3281123"/>
              <a:ext cx="4570730" cy="1287145"/>
            </a:xfrm>
            <a:custGeom>
              <a:avLst/>
              <a:gdLst/>
              <a:ahLst/>
              <a:cxnLst/>
              <a:rect l="l" t="t" r="r" b="b"/>
              <a:pathLst>
                <a:path w="4570730" h="1287145">
                  <a:moveTo>
                    <a:pt x="0" y="1286671"/>
                  </a:moveTo>
                  <a:lnTo>
                    <a:pt x="4570171" y="1286671"/>
                  </a:lnTo>
                </a:path>
                <a:path w="4570730" h="1287145">
                  <a:moveTo>
                    <a:pt x="0" y="324260"/>
                  </a:moveTo>
                  <a:lnTo>
                    <a:pt x="749503" y="324260"/>
                  </a:lnTo>
                </a:path>
                <a:path w="4570730" h="1287145">
                  <a:moveTo>
                    <a:pt x="0" y="0"/>
                  </a:moveTo>
                  <a:lnTo>
                    <a:pt x="1784299" y="0"/>
                  </a:lnTo>
                </a:path>
              </a:pathLst>
            </a:custGeom>
            <a:ln w="950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112312" y="1680104"/>
              <a:ext cx="0" cy="3211830"/>
            </a:xfrm>
            <a:custGeom>
              <a:avLst/>
              <a:gdLst/>
              <a:ahLst/>
              <a:cxnLst/>
              <a:rect l="l" t="t" r="r" b="b"/>
              <a:pathLst>
                <a:path h="3211829">
                  <a:moveTo>
                    <a:pt x="0" y="3211569"/>
                  </a:moveTo>
                  <a:lnTo>
                    <a:pt x="0" y="0"/>
                  </a:lnTo>
                </a:path>
              </a:pathLst>
            </a:custGeom>
            <a:ln w="951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12312" y="1670597"/>
              <a:ext cx="5612765" cy="3221355"/>
            </a:xfrm>
            <a:custGeom>
              <a:avLst/>
              <a:gdLst/>
              <a:ahLst/>
              <a:cxnLst/>
              <a:rect l="l" t="t" r="r" b="b"/>
              <a:pathLst>
                <a:path w="5612765" h="3221354">
                  <a:moveTo>
                    <a:pt x="0" y="0"/>
                  </a:moveTo>
                  <a:lnTo>
                    <a:pt x="0" y="3211569"/>
                  </a:lnTo>
                </a:path>
                <a:path w="5612765" h="3221354">
                  <a:moveTo>
                    <a:pt x="0" y="3221076"/>
                  </a:moveTo>
                  <a:lnTo>
                    <a:pt x="38057" y="3221076"/>
                  </a:lnTo>
                </a:path>
                <a:path w="5612765" h="3221354">
                  <a:moveTo>
                    <a:pt x="0" y="2897196"/>
                  </a:moveTo>
                  <a:lnTo>
                    <a:pt x="38057" y="2897196"/>
                  </a:lnTo>
                </a:path>
                <a:path w="5612765" h="3221354">
                  <a:moveTo>
                    <a:pt x="0" y="2573000"/>
                  </a:moveTo>
                  <a:lnTo>
                    <a:pt x="38057" y="2573000"/>
                  </a:lnTo>
                </a:path>
                <a:path w="5612765" h="3221354">
                  <a:moveTo>
                    <a:pt x="0" y="2258665"/>
                  </a:moveTo>
                  <a:lnTo>
                    <a:pt x="38057" y="2258665"/>
                  </a:lnTo>
                </a:path>
                <a:path w="5612765" h="3221354">
                  <a:moveTo>
                    <a:pt x="0" y="1934785"/>
                  </a:moveTo>
                  <a:lnTo>
                    <a:pt x="38057" y="1934785"/>
                  </a:lnTo>
                </a:path>
                <a:path w="5612765" h="3221354">
                  <a:moveTo>
                    <a:pt x="0" y="1610525"/>
                  </a:moveTo>
                  <a:lnTo>
                    <a:pt x="38057" y="1610525"/>
                  </a:lnTo>
                </a:path>
                <a:path w="5612765" h="3221354">
                  <a:moveTo>
                    <a:pt x="0" y="1286645"/>
                  </a:moveTo>
                  <a:lnTo>
                    <a:pt x="38057" y="1286645"/>
                  </a:lnTo>
                </a:path>
                <a:path w="5612765" h="3221354">
                  <a:moveTo>
                    <a:pt x="0" y="962512"/>
                  </a:moveTo>
                  <a:lnTo>
                    <a:pt x="38057" y="962512"/>
                  </a:lnTo>
                </a:path>
                <a:path w="5612765" h="3221354">
                  <a:moveTo>
                    <a:pt x="0" y="648139"/>
                  </a:moveTo>
                  <a:lnTo>
                    <a:pt x="38057" y="648139"/>
                  </a:lnTo>
                </a:path>
                <a:path w="5612765" h="3221354">
                  <a:moveTo>
                    <a:pt x="0" y="324260"/>
                  </a:moveTo>
                  <a:lnTo>
                    <a:pt x="38057" y="324260"/>
                  </a:lnTo>
                </a:path>
                <a:path w="5612765" h="3221354">
                  <a:moveTo>
                    <a:pt x="0" y="0"/>
                  </a:moveTo>
                  <a:lnTo>
                    <a:pt x="38057" y="0"/>
                  </a:lnTo>
                </a:path>
                <a:path w="5612765" h="3221354">
                  <a:moveTo>
                    <a:pt x="0" y="3221076"/>
                  </a:moveTo>
                  <a:lnTo>
                    <a:pt x="5602955" y="3221076"/>
                  </a:lnTo>
                </a:path>
                <a:path w="5612765" h="3221354">
                  <a:moveTo>
                    <a:pt x="5612470" y="3221076"/>
                  </a:moveTo>
                  <a:lnTo>
                    <a:pt x="5612470" y="3183047"/>
                  </a:lnTo>
                </a:path>
                <a:path w="5612765" h="3221354">
                  <a:moveTo>
                    <a:pt x="5145636" y="3221076"/>
                  </a:moveTo>
                  <a:lnTo>
                    <a:pt x="5145636" y="3183047"/>
                  </a:lnTo>
                </a:path>
                <a:path w="5612765" h="3221354">
                  <a:moveTo>
                    <a:pt x="4678548" y="3221076"/>
                  </a:moveTo>
                  <a:lnTo>
                    <a:pt x="4678548" y="3183047"/>
                  </a:lnTo>
                </a:path>
                <a:path w="5612765" h="3221354">
                  <a:moveTo>
                    <a:pt x="4211715" y="3221076"/>
                  </a:moveTo>
                  <a:lnTo>
                    <a:pt x="4211715" y="3183047"/>
                  </a:lnTo>
                </a:path>
                <a:path w="5612765" h="3221354">
                  <a:moveTo>
                    <a:pt x="1400818" y="3221076"/>
                  </a:moveTo>
                  <a:lnTo>
                    <a:pt x="1400818" y="3183047"/>
                  </a:lnTo>
                </a:path>
                <a:path w="5612765" h="3221354">
                  <a:moveTo>
                    <a:pt x="933984" y="3221076"/>
                  </a:moveTo>
                  <a:lnTo>
                    <a:pt x="933984" y="3183047"/>
                  </a:lnTo>
                </a:path>
                <a:path w="5612765" h="3221354">
                  <a:moveTo>
                    <a:pt x="466833" y="3221076"/>
                  </a:moveTo>
                  <a:lnTo>
                    <a:pt x="466833" y="3183047"/>
                  </a:lnTo>
                </a:path>
                <a:path w="5612765" h="3221354">
                  <a:moveTo>
                    <a:pt x="0" y="3221076"/>
                  </a:moveTo>
                  <a:lnTo>
                    <a:pt x="0" y="3183047"/>
                  </a:lnTo>
                </a:path>
              </a:pathLst>
            </a:custGeom>
            <a:ln w="951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19489" y="4472403"/>
              <a:ext cx="247621" cy="2478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31576" y="4520256"/>
              <a:ext cx="76427" cy="76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993651" y="4810862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38437" y="0"/>
                  </a:moveTo>
                  <a:lnTo>
                    <a:pt x="24243" y="3268"/>
                  </a:lnTo>
                  <a:lnTo>
                    <a:pt x="11940" y="11884"/>
                  </a:lnTo>
                  <a:lnTo>
                    <a:pt x="3276" y="24065"/>
                  </a:lnTo>
                  <a:lnTo>
                    <a:pt x="0" y="38028"/>
                  </a:lnTo>
                  <a:lnTo>
                    <a:pt x="3276" y="57489"/>
                  </a:lnTo>
                  <a:lnTo>
                    <a:pt x="11940" y="72492"/>
                  </a:lnTo>
                  <a:lnTo>
                    <a:pt x="24243" y="82148"/>
                  </a:lnTo>
                  <a:lnTo>
                    <a:pt x="38437" y="85565"/>
                  </a:lnTo>
                  <a:lnTo>
                    <a:pt x="57912" y="82148"/>
                  </a:lnTo>
                  <a:lnTo>
                    <a:pt x="72926" y="72492"/>
                  </a:lnTo>
                  <a:lnTo>
                    <a:pt x="82589" y="57489"/>
                  </a:lnTo>
                  <a:lnTo>
                    <a:pt x="86009" y="38028"/>
                  </a:lnTo>
                  <a:lnTo>
                    <a:pt x="82589" y="24065"/>
                  </a:lnTo>
                  <a:lnTo>
                    <a:pt x="72926" y="11884"/>
                  </a:lnTo>
                  <a:lnTo>
                    <a:pt x="57912" y="3268"/>
                  </a:lnTo>
                  <a:lnTo>
                    <a:pt x="38437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93651" y="4810862"/>
              <a:ext cx="86360" cy="85725"/>
            </a:xfrm>
            <a:custGeom>
              <a:avLst/>
              <a:gdLst/>
              <a:ahLst/>
              <a:cxnLst/>
              <a:rect l="l" t="t" r="r" b="b"/>
              <a:pathLst>
                <a:path w="86360" h="85725">
                  <a:moveTo>
                    <a:pt x="0" y="38028"/>
                  </a:moveTo>
                  <a:lnTo>
                    <a:pt x="3276" y="57489"/>
                  </a:lnTo>
                  <a:lnTo>
                    <a:pt x="11940" y="72492"/>
                  </a:lnTo>
                  <a:lnTo>
                    <a:pt x="24243" y="82148"/>
                  </a:lnTo>
                  <a:lnTo>
                    <a:pt x="38437" y="85565"/>
                  </a:lnTo>
                  <a:lnTo>
                    <a:pt x="57912" y="82148"/>
                  </a:lnTo>
                  <a:lnTo>
                    <a:pt x="72926" y="72492"/>
                  </a:lnTo>
                  <a:lnTo>
                    <a:pt x="82589" y="57489"/>
                  </a:lnTo>
                  <a:lnTo>
                    <a:pt x="86009" y="38028"/>
                  </a:lnTo>
                  <a:lnTo>
                    <a:pt x="82589" y="24065"/>
                  </a:lnTo>
                  <a:lnTo>
                    <a:pt x="72926" y="11884"/>
                  </a:lnTo>
                  <a:lnTo>
                    <a:pt x="57912" y="3268"/>
                  </a:lnTo>
                  <a:lnTo>
                    <a:pt x="38437" y="0"/>
                  </a:lnTo>
                  <a:lnTo>
                    <a:pt x="24243" y="3268"/>
                  </a:lnTo>
                  <a:lnTo>
                    <a:pt x="11940" y="11884"/>
                  </a:lnTo>
                  <a:lnTo>
                    <a:pt x="3276" y="24065"/>
                  </a:lnTo>
                  <a:lnTo>
                    <a:pt x="0" y="38028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36332" y="4839384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10" h="66675">
                  <a:moveTo>
                    <a:pt x="28542" y="0"/>
                  </a:moveTo>
                  <a:lnTo>
                    <a:pt x="16055" y="1782"/>
                  </a:lnTo>
                  <a:lnTo>
                    <a:pt x="7135" y="7130"/>
                  </a:lnTo>
                  <a:lnTo>
                    <a:pt x="1783" y="16043"/>
                  </a:lnTo>
                  <a:lnTo>
                    <a:pt x="0" y="28521"/>
                  </a:lnTo>
                  <a:lnTo>
                    <a:pt x="1783" y="42485"/>
                  </a:lnTo>
                  <a:lnTo>
                    <a:pt x="7135" y="54666"/>
                  </a:lnTo>
                  <a:lnTo>
                    <a:pt x="16055" y="63282"/>
                  </a:lnTo>
                  <a:lnTo>
                    <a:pt x="28542" y="66550"/>
                  </a:lnTo>
                  <a:lnTo>
                    <a:pt x="42566" y="63282"/>
                  </a:lnTo>
                  <a:lnTo>
                    <a:pt x="54865" y="54666"/>
                  </a:lnTo>
                  <a:lnTo>
                    <a:pt x="63596" y="42485"/>
                  </a:lnTo>
                  <a:lnTo>
                    <a:pt x="66917" y="28521"/>
                  </a:lnTo>
                  <a:lnTo>
                    <a:pt x="63596" y="16043"/>
                  </a:lnTo>
                  <a:lnTo>
                    <a:pt x="54865" y="7130"/>
                  </a:lnTo>
                  <a:lnTo>
                    <a:pt x="42566" y="1782"/>
                  </a:lnTo>
                  <a:lnTo>
                    <a:pt x="28542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36332" y="4839384"/>
              <a:ext cx="67310" cy="66675"/>
            </a:xfrm>
            <a:custGeom>
              <a:avLst/>
              <a:gdLst/>
              <a:ahLst/>
              <a:cxnLst/>
              <a:rect l="l" t="t" r="r" b="b"/>
              <a:pathLst>
                <a:path w="67310" h="66675">
                  <a:moveTo>
                    <a:pt x="0" y="28521"/>
                  </a:moveTo>
                  <a:lnTo>
                    <a:pt x="1783" y="42485"/>
                  </a:lnTo>
                  <a:lnTo>
                    <a:pt x="7135" y="54666"/>
                  </a:lnTo>
                  <a:lnTo>
                    <a:pt x="16055" y="63282"/>
                  </a:lnTo>
                  <a:lnTo>
                    <a:pt x="28542" y="66550"/>
                  </a:lnTo>
                  <a:lnTo>
                    <a:pt x="42566" y="63282"/>
                  </a:lnTo>
                  <a:lnTo>
                    <a:pt x="54865" y="54666"/>
                  </a:lnTo>
                  <a:lnTo>
                    <a:pt x="63596" y="42485"/>
                  </a:lnTo>
                  <a:lnTo>
                    <a:pt x="66917" y="28521"/>
                  </a:lnTo>
                  <a:lnTo>
                    <a:pt x="63596" y="16043"/>
                  </a:lnTo>
                  <a:lnTo>
                    <a:pt x="54865" y="7130"/>
                  </a:lnTo>
                  <a:lnTo>
                    <a:pt x="42566" y="1782"/>
                  </a:lnTo>
                  <a:lnTo>
                    <a:pt x="28542" y="0"/>
                  </a:lnTo>
                  <a:lnTo>
                    <a:pt x="16055" y="1782"/>
                  </a:lnTo>
                  <a:lnTo>
                    <a:pt x="7135" y="7130"/>
                  </a:lnTo>
                  <a:lnTo>
                    <a:pt x="1783" y="16043"/>
                  </a:lnTo>
                  <a:lnTo>
                    <a:pt x="0" y="28521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012679" y="4848892"/>
              <a:ext cx="48260" cy="47625"/>
            </a:xfrm>
            <a:custGeom>
              <a:avLst/>
              <a:gdLst/>
              <a:ahLst/>
              <a:cxnLst/>
              <a:rect l="l" t="t" r="r" b="b"/>
              <a:pathLst>
                <a:path w="48260" h="47625">
                  <a:moveTo>
                    <a:pt x="19409" y="0"/>
                  </a:moveTo>
                  <a:lnTo>
                    <a:pt x="12362" y="1634"/>
                  </a:lnTo>
                  <a:lnTo>
                    <a:pt x="6136" y="5942"/>
                  </a:lnTo>
                  <a:lnTo>
                    <a:pt x="1694" y="12032"/>
                  </a:lnTo>
                  <a:lnTo>
                    <a:pt x="0" y="19014"/>
                  </a:lnTo>
                  <a:lnTo>
                    <a:pt x="1694" y="31492"/>
                  </a:lnTo>
                  <a:lnTo>
                    <a:pt x="6136" y="40405"/>
                  </a:lnTo>
                  <a:lnTo>
                    <a:pt x="12362" y="45753"/>
                  </a:lnTo>
                  <a:lnTo>
                    <a:pt x="19409" y="47536"/>
                  </a:lnTo>
                  <a:lnTo>
                    <a:pt x="31896" y="45753"/>
                  </a:lnTo>
                  <a:lnTo>
                    <a:pt x="40816" y="40405"/>
                  </a:lnTo>
                  <a:lnTo>
                    <a:pt x="46168" y="31492"/>
                  </a:lnTo>
                  <a:lnTo>
                    <a:pt x="47951" y="19014"/>
                  </a:lnTo>
                  <a:lnTo>
                    <a:pt x="46168" y="12032"/>
                  </a:lnTo>
                  <a:lnTo>
                    <a:pt x="40816" y="5942"/>
                  </a:lnTo>
                  <a:lnTo>
                    <a:pt x="31896" y="1634"/>
                  </a:lnTo>
                  <a:lnTo>
                    <a:pt x="1940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012679" y="4848892"/>
              <a:ext cx="48260" cy="47625"/>
            </a:xfrm>
            <a:custGeom>
              <a:avLst/>
              <a:gdLst/>
              <a:ahLst/>
              <a:cxnLst/>
              <a:rect l="l" t="t" r="r" b="b"/>
              <a:pathLst>
                <a:path w="48260" h="47625">
                  <a:moveTo>
                    <a:pt x="0" y="19014"/>
                  </a:moveTo>
                  <a:lnTo>
                    <a:pt x="1694" y="31492"/>
                  </a:lnTo>
                  <a:lnTo>
                    <a:pt x="6136" y="40405"/>
                  </a:lnTo>
                  <a:lnTo>
                    <a:pt x="12362" y="45753"/>
                  </a:lnTo>
                  <a:lnTo>
                    <a:pt x="19409" y="47536"/>
                  </a:lnTo>
                  <a:lnTo>
                    <a:pt x="31896" y="45753"/>
                  </a:lnTo>
                  <a:lnTo>
                    <a:pt x="40816" y="40405"/>
                  </a:lnTo>
                  <a:lnTo>
                    <a:pt x="46168" y="31492"/>
                  </a:lnTo>
                  <a:lnTo>
                    <a:pt x="47951" y="19014"/>
                  </a:lnTo>
                  <a:lnTo>
                    <a:pt x="46168" y="12032"/>
                  </a:lnTo>
                  <a:lnTo>
                    <a:pt x="40816" y="5942"/>
                  </a:lnTo>
                  <a:lnTo>
                    <a:pt x="31896" y="1634"/>
                  </a:lnTo>
                  <a:lnTo>
                    <a:pt x="19409" y="0"/>
                  </a:lnTo>
                  <a:lnTo>
                    <a:pt x="12362" y="1634"/>
                  </a:lnTo>
                  <a:lnTo>
                    <a:pt x="6136" y="5942"/>
                  </a:lnTo>
                  <a:lnTo>
                    <a:pt x="1694" y="12032"/>
                  </a:lnTo>
                  <a:lnTo>
                    <a:pt x="0" y="19014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98041" y="4677444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19028" y="0"/>
                  </a:moveTo>
                  <a:lnTo>
                    <a:pt x="0" y="0"/>
                  </a:lnTo>
                  <a:lnTo>
                    <a:pt x="0" y="28521"/>
                  </a:lnTo>
                  <a:lnTo>
                    <a:pt x="6987" y="26887"/>
                  </a:lnTo>
                  <a:lnTo>
                    <a:pt x="13082" y="22579"/>
                  </a:lnTo>
                  <a:lnTo>
                    <a:pt x="17393" y="16489"/>
                  </a:lnTo>
                  <a:lnTo>
                    <a:pt x="19028" y="9507"/>
                  </a:lnTo>
                  <a:lnTo>
                    <a:pt x="19028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98041" y="4677444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>
                  <a:moveTo>
                    <a:pt x="0" y="28521"/>
                  </a:moveTo>
                  <a:lnTo>
                    <a:pt x="6987" y="26887"/>
                  </a:lnTo>
                  <a:lnTo>
                    <a:pt x="13082" y="22579"/>
                  </a:lnTo>
                  <a:lnTo>
                    <a:pt x="17393" y="16489"/>
                  </a:lnTo>
                  <a:lnTo>
                    <a:pt x="19028" y="9507"/>
                  </a:lnTo>
                  <a:lnTo>
                    <a:pt x="19028" y="0"/>
                  </a:lnTo>
                  <a:lnTo>
                    <a:pt x="9514" y="0"/>
                  </a:lnTo>
                  <a:lnTo>
                    <a:pt x="0" y="0"/>
                  </a:lnTo>
                  <a:lnTo>
                    <a:pt x="0" y="28521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513984" y="3224141"/>
              <a:ext cx="190662" cy="1904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538936" y="1656362"/>
              <a:ext cx="200660" cy="267335"/>
            </a:xfrm>
            <a:custGeom>
              <a:avLst/>
              <a:gdLst/>
              <a:ahLst/>
              <a:cxnLst/>
              <a:rect l="l" t="t" r="r" b="b"/>
              <a:pathLst>
                <a:path w="200659" h="267335">
                  <a:moveTo>
                    <a:pt x="200180" y="0"/>
                  </a:moveTo>
                  <a:lnTo>
                    <a:pt x="22875" y="0"/>
                  </a:lnTo>
                  <a:lnTo>
                    <a:pt x="6080" y="40062"/>
                  </a:lnTo>
                  <a:lnTo>
                    <a:pt x="0" y="85856"/>
                  </a:lnTo>
                  <a:lnTo>
                    <a:pt x="6080" y="132408"/>
                  </a:lnTo>
                  <a:lnTo>
                    <a:pt x="23271" y="175210"/>
                  </a:lnTo>
                  <a:lnTo>
                    <a:pt x="49997" y="212160"/>
                  </a:lnTo>
                  <a:lnTo>
                    <a:pt x="84684" y="241155"/>
                  </a:lnTo>
                  <a:lnTo>
                    <a:pt x="125755" y="260094"/>
                  </a:lnTo>
                  <a:lnTo>
                    <a:pt x="171637" y="266874"/>
                  </a:lnTo>
                  <a:lnTo>
                    <a:pt x="200180" y="262707"/>
                  </a:lnTo>
                  <a:lnTo>
                    <a:pt x="20018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538936" y="1656362"/>
              <a:ext cx="200660" cy="267335"/>
            </a:xfrm>
            <a:custGeom>
              <a:avLst/>
              <a:gdLst/>
              <a:ahLst/>
              <a:cxnLst/>
              <a:rect l="l" t="t" r="r" b="b"/>
              <a:pathLst>
                <a:path w="200659" h="267335">
                  <a:moveTo>
                    <a:pt x="0" y="85856"/>
                  </a:moveTo>
                  <a:lnTo>
                    <a:pt x="6080" y="132408"/>
                  </a:lnTo>
                  <a:lnTo>
                    <a:pt x="23271" y="175210"/>
                  </a:lnTo>
                  <a:lnTo>
                    <a:pt x="49997" y="212160"/>
                  </a:lnTo>
                  <a:lnTo>
                    <a:pt x="84684" y="241155"/>
                  </a:lnTo>
                  <a:lnTo>
                    <a:pt x="125755" y="260094"/>
                  </a:lnTo>
                  <a:lnTo>
                    <a:pt x="171637" y="266874"/>
                  </a:lnTo>
                  <a:lnTo>
                    <a:pt x="200180" y="262707"/>
                  </a:lnTo>
                  <a:lnTo>
                    <a:pt x="200180" y="0"/>
                  </a:lnTo>
                  <a:lnTo>
                    <a:pt x="22875" y="0"/>
                  </a:lnTo>
                  <a:lnTo>
                    <a:pt x="6080" y="40062"/>
                  </a:lnTo>
                  <a:lnTo>
                    <a:pt x="0" y="85856"/>
                  </a:lnTo>
                </a:path>
              </a:pathLst>
            </a:custGeom>
            <a:ln w="951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147569" y="386740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162123" y="0"/>
                  </a:moveTo>
                  <a:lnTo>
                    <a:pt x="120381" y="6031"/>
                  </a:lnTo>
                  <a:lnTo>
                    <a:pt x="82034" y="22901"/>
                  </a:lnTo>
                  <a:lnTo>
                    <a:pt x="48950" y="48772"/>
                  </a:lnTo>
                  <a:lnTo>
                    <a:pt x="23003" y="81804"/>
                  </a:lnTo>
                  <a:lnTo>
                    <a:pt x="6062" y="120160"/>
                  </a:lnTo>
                  <a:lnTo>
                    <a:pt x="0" y="162003"/>
                  </a:lnTo>
                  <a:lnTo>
                    <a:pt x="6062" y="207799"/>
                  </a:lnTo>
                  <a:lnTo>
                    <a:pt x="23003" y="248809"/>
                  </a:lnTo>
                  <a:lnTo>
                    <a:pt x="48950" y="283455"/>
                  </a:lnTo>
                  <a:lnTo>
                    <a:pt x="82034" y="310156"/>
                  </a:lnTo>
                  <a:lnTo>
                    <a:pt x="120381" y="327335"/>
                  </a:lnTo>
                  <a:lnTo>
                    <a:pt x="162123" y="333412"/>
                  </a:lnTo>
                  <a:lnTo>
                    <a:pt x="208004" y="327335"/>
                  </a:lnTo>
                  <a:lnTo>
                    <a:pt x="249076" y="310156"/>
                  </a:lnTo>
                  <a:lnTo>
                    <a:pt x="283763" y="283455"/>
                  </a:lnTo>
                  <a:lnTo>
                    <a:pt x="310489" y="248809"/>
                  </a:lnTo>
                  <a:lnTo>
                    <a:pt x="327680" y="207799"/>
                  </a:lnTo>
                  <a:lnTo>
                    <a:pt x="333760" y="162003"/>
                  </a:lnTo>
                  <a:lnTo>
                    <a:pt x="327680" y="120160"/>
                  </a:lnTo>
                  <a:lnTo>
                    <a:pt x="310489" y="81804"/>
                  </a:lnTo>
                  <a:lnTo>
                    <a:pt x="283763" y="48772"/>
                  </a:lnTo>
                  <a:lnTo>
                    <a:pt x="249076" y="22901"/>
                  </a:lnTo>
                  <a:lnTo>
                    <a:pt x="208004" y="6031"/>
                  </a:lnTo>
                  <a:lnTo>
                    <a:pt x="16212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147569" y="3867402"/>
              <a:ext cx="334010" cy="334010"/>
            </a:xfrm>
            <a:custGeom>
              <a:avLst/>
              <a:gdLst/>
              <a:ahLst/>
              <a:cxnLst/>
              <a:rect l="l" t="t" r="r" b="b"/>
              <a:pathLst>
                <a:path w="334009" h="334010">
                  <a:moveTo>
                    <a:pt x="0" y="162003"/>
                  </a:moveTo>
                  <a:lnTo>
                    <a:pt x="6062" y="207799"/>
                  </a:lnTo>
                  <a:lnTo>
                    <a:pt x="23003" y="248809"/>
                  </a:lnTo>
                  <a:lnTo>
                    <a:pt x="48950" y="283455"/>
                  </a:lnTo>
                  <a:lnTo>
                    <a:pt x="82034" y="310156"/>
                  </a:lnTo>
                  <a:lnTo>
                    <a:pt x="120381" y="327335"/>
                  </a:lnTo>
                  <a:lnTo>
                    <a:pt x="162123" y="333412"/>
                  </a:lnTo>
                  <a:lnTo>
                    <a:pt x="208004" y="327335"/>
                  </a:lnTo>
                  <a:lnTo>
                    <a:pt x="249076" y="310156"/>
                  </a:lnTo>
                  <a:lnTo>
                    <a:pt x="283763" y="283455"/>
                  </a:lnTo>
                  <a:lnTo>
                    <a:pt x="310489" y="248809"/>
                  </a:lnTo>
                  <a:lnTo>
                    <a:pt x="327680" y="207799"/>
                  </a:lnTo>
                  <a:lnTo>
                    <a:pt x="333760" y="162003"/>
                  </a:lnTo>
                  <a:lnTo>
                    <a:pt x="327680" y="120160"/>
                  </a:lnTo>
                  <a:lnTo>
                    <a:pt x="310489" y="81804"/>
                  </a:lnTo>
                  <a:lnTo>
                    <a:pt x="283763" y="48772"/>
                  </a:lnTo>
                  <a:lnTo>
                    <a:pt x="249076" y="22901"/>
                  </a:lnTo>
                  <a:lnTo>
                    <a:pt x="208004" y="6031"/>
                  </a:lnTo>
                  <a:lnTo>
                    <a:pt x="162123" y="0"/>
                  </a:lnTo>
                  <a:lnTo>
                    <a:pt x="120381" y="6031"/>
                  </a:lnTo>
                  <a:lnTo>
                    <a:pt x="82034" y="22901"/>
                  </a:lnTo>
                  <a:lnTo>
                    <a:pt x="48950" y="48772"/>
                  </a:lnTo>
                  <a:lnTo>
                    <a:pt x="23003" y="81804"/>
                  </a:lnTo>
                  <a:lnTo>
                    <a:pt x="6062" y="120160"/>
                  </a:lnTo>
                  <a:lnTo>
                    <a:pt x="0" y="162003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208104" y="3862647"/>
              <a:ext cx="2763449" cy="104804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918973" y="376256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152482" y="0"/>
                  </a:moveTo>
                  <a:lnTo>
                    <a:pt x="103742" y="7607"/>
                  </a:lnTo>
                  <a:lnTo>
                    <a:pt x="61816" y="28918"/>
                  </a:lnTo>
                  <a:lnTo>
                    <a:pt x="29012" y="61661"/>
                  </a:lnTo>
                  <a:lnTo>
                    <a:pt x="7637" y="103568"/>
                  </a:lnTo>
                  <a:lnTo>
                    <a:pt x="0" y="152369"/>
                  </a:lnTo>
                  <a:lnTo>
                    <a:pt x="7637" y="202220"/>
                  </a:lnTo>
                  <a:lnTo>
                    <a:pt x="29012" y="246522"/>
                  </a:lnTo>
                  <a:lnTo>
                    <a:pt x="61816" y="282099"/>
                  </a:lnTo>
                  <a:lnTo>
                    <a:pt x="103742" y="305775"/>
                  </a:lnTo>
                  <a:lnTo>
                    <a:pt x="152482" y="314372"/>
                  </a:lnTo>
                  <a:lnTo>
                    <a:pt x="194223" y="308340"/>
                  </a:lnTo>
                  <a:lnTo>
                    <a:pt x="232571" y="291470"/>
                  </a:lnTo>
                  <a:lnTo>
                    <a:pt x="265654" y="265600"/>
                  </a:lnTo>
                  <a:lnTo>
                    <a:pt x="291601" y="232568"/>
                  </a:lnTo>
                  <a:lnTo>
                    <a:pt x="308542" y="194211"/>
                  </a:lnTo>
                  <a:lnTo>
                    <a:pt x="314605" y="152369"/>
                  </a:lnTo>
                  <a:lnTo>
                    <a:pt x="305964" y="103568"/>
                  </a:lnTo>
                  <a:lnTo>
                    <a:pt x="282198" y="61661"/>
                  </a:lnTo>
                  <a:lnTo>
                    <a:pt x="246540" y="28918"/>
                  </a:lnTo>
                  <a:lnTo>
                    <a:pt x="202224" y="7607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918973" y="3762569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59" h="314960">
                  <a:moveTo>
                    <a:pt x="0" y="152369"/>
                  </a:moveTo>
                  <a:lnTo>
                    <a:pt x="7637" y="202220"/>
                  </a:lnTo>
                  <a:lnTo>
                    <a:pt x="29012" y="246522"/>
                  </a:lnTo>
                  <a:lnTo>
                    <a:pt x="61816" y="282099"/>
                  </a:lnTo>
                  <a:lnTo>
                    <a:pt x="103742" y="305775"/>
                  </a:lnTo>
                  <a:lnTo>
                    <a:pt x="152482" y="314372"/>
                  </a:lnTo>
                  <a:lnTo>
                    <a:pt x="194223" y="308340"/>
                  </a:lnTo>
                  <a:lnTo>
                    <a:pt x="232571" y="291470"/>
                  </a:lnTo>
                  <a:lnTo>
                    <a:pt x="265654" y="265600"/>
                  </a:lnTo>
                  <a:lnTo>
                    <a:pt x="291601" y="232568"/>
                  </a:lnTo>
                  <a:lnTo>
                    <a:pt x="308542" y="194211"/>
                  </a:lnTo>
                  <a:lnTo>
                    <a:pt x="314605" y="152369"/>
                  </a:lnTo>
                  <a:lnTo>
                    <a:pt x="305964" y="103568"/>
                  </a:lnTo>
                  <a:lnTo>
                    <a:pt x="282198" y="61661"/>
                  </a:lnTo>
                  <a:lnTo>
                    <a:pt x="246540" y="28918"/>
                  </a:lnTo>
                  <a:lnTo>
                    <a:pt x="202224" y="7607"/>
                  </a:lnTo>
                  <a:lnTo>
                    <a:pt x="152482" y="0"/>
                  </a:lnTo>
                  <a:lnTo>
                    <a:pt x="103742" y="7607"/>
                  </a:lnTo>
                  <a:lnTo>
                    <a:pt x="61816" y="28918"/>
                  </a:lnTo>
                  <a:lnTo>
                    <a:pt x="29012" y="61661"/>
                  </a:lnTo>
                  <a:lnTo>
                    <a:pt x="7637" y="103568"/>
                  </a:lnTo>
                  <a:lnTo>
                    <a:pt x="0" y="152369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500880" y="2552235"/>
              <a:ext cx="238760" cy="429259"/>
            </a:xfrm>
            <a:custGeom>
              <a:avLst/>
              <a:gdLst/>
              <a:ahLst/>
              <a:cxnLst/>
              <a:rect l="l" t="t" r="r" b="b"/>
              <a:pathLst>
                <a:path w="238759" h="429260">
                  <a:moveTo>
                    <a:pt x="209694" y="0"/>
                  </a:moveTo>
                  <a:lnTo>
                    <a:pt x="162010" y="5620"/>
                  </a:lnTo>
                  <a:lnTo>
                    <a:pt x="118026" y="21584"/>
                  </a:lnTo>
                  <a:lnTo>
                    <a:pt x="79069" y="46549"/>
                  </a:lnTo>
                  <a:lnTo>
                    <a:pt x="46464" y="79171"/>
                  </a:lnTo>
                  <a:lnTo>
                    <a:pt x="21533" y="118105"/>
                  </a:lnTo>
                  <a:lnTo>
                    <a:pt x="5604" y="162009"/>
                  </a:lnTo>
                  <a:lnTo>
                    <a:pt x="0" y="209539"/>
                  </a:lnTo>
                  <a:lnTo>
                    <a:pt x="5604" y="260683"/>
                  </a:lnTo>
                  <a:lnTo>
                    <a:pt x="21533" y="307176"/>
                  </a:lnTo>
                  <a:lnTo>
                    <a:pt x="46464" y="347847"/>
                  </a:lnTo>
                  <a:lnTo>
                    <a:pt x="79069" y="381521"/>
                  </a:lnTo>
                  <a:lnTo>
                    <a:pt x="118026" y="407027"/>
                  </a:lnTo>
                  <a:lnTo>
                    <a:pt x="162010" y="423191"/>
                  </a:lnTo>
                  <a:lnTo>
                    <a:pt x="209694" y="428839"/>
                  </a:lnTo>
                  <a:lnTo>
                    <a:pt x="238237" y="426080"/>
                  </a:lnTo>
                  <a:lnTo>
                    <a:pt x="238237" y="3140"/>
                  </a:lnTo>
                  <a:lnTo>
                    <a:pt x="20969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00880" y="2552235"/>
              <a:ext cx="238760" cy="429259"/>
            </a:xfrm>
            <a:custGeom>
              <a:avLst/>
              <a:gdLst/>
              <a:ahLst/>
              <a:cxnLst/>
              <a:rect l="l" t="t" r="r" b="b"/>
              <a:pathLst>
                <a:path w="238759" h="429260">
                  <a:moveTo>
                    <a:pt x="0" y="209539"/>
                  </a:moveTo>
                  <a:lnTo>
                    <a:pt x="5604" y="260683"/>
                  </a:lnTo>
                  <a:lnTo>
                    <a:pt x="21533" y="307176"/>
                  </a:lnTo>
                  <a:lnTo>
                    <a:pt x="46464" y="347847"/>
                  </a:lnTo>
                  <a:lnTo>
                    <a:pt x="79069" y="381521"/>
                  </a:lnTo>
                  <a:lnTo>
                    <a:pt x="118026" y="407027"/>
                  </a:lnTo>
                  <a:lnTo>
                    <a:pt x="162010" y="423191"/>
                  </a:lnTo>
                  <a:lnTo>
                    <a:pt x="209694" y="428839"/>
                  </a:lnTo>
                  <a:lnTo>
                    <a:pt x="238237" y="426080"/>
                  </a:lnTo>
                  <a:lnTo>
                    <a:pt x="238237" y="3140"/>
                  </a:lnTo>
                  <a:lnTo>
                    <a:pt x="209694" y="0"/>
                  </a:lnTo>
                  <a:lnTo>
                    <a:pt x="162010" y="5620"/>
                  </a:lnTo>
                  <a:lnTo>
                    <a:pt x="118026" y="21584"/>
                  </a:lnTo>
                  <a:lnTo>
                    <a:pt x="79069" y="46549"/>
                  </a:lnTo>
                  <a:lnTo>
                    <a:pt x="46464" y="79171"/>
                  </a:lnTo>
                  <a:lnTo>
                    <a:pt x="21533" y="118105"/>
                  </a:lnTo>
                  <a:lnTo>
                    <a:pt x="5604" y="162009"/>
                  </a:lnTo>
                  <a:lnTo>
                    <a:pt x="0" y="209539"/>
                  </a:lnTo>
                </a:path>
              </a:pathLst>
            </a:custGeom>
            <a:ln w="95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46313" y="3371758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60" h="314960">
                  <a:moveTo>
                    <a:pt x="152608" y="0"/>
                  </a:moveTo>
                  <a:lnTo>
                    <a:pt x="103710" y="7608"/>
                  </a:lnTo>
                  <a:lnTo>
                    <a:pt x="61734" y="28926"/>
                  </a:lnTo>
                  <a:lnTo>
                    <a:pt x="28947" y="61689"/>
                  </a:lnTo>
                  <a:lnTo>
                    <a:pt x="7614" y="103633"/>
                  </a:lnTo>
                  <a:lnTo>
                    <a:pt x="0" y="152496"/>
                  </a:lnTo>
                  <a:lnTo>
                    <a:pt x="7614" y="202285"/>
                  </a:lnTo>
                  <a:lnTo>
                    <a:pt x="28947" y="246550"/>
                  </a:lnTo>
                  <a:lnTo>
                    <a:pt x="61734" y="282107"/>
                  </a:lnTo>
                  <a:lnTo>
                    <a:pt x="103710" y="305776"/>
                  </a:lnTo>
                  <a:lnTo>
                    <a:pt x="152608" y="314372"/>
                  </a:lnTo>
                  <a:lnTo>
                    <a:pt x="202337" y="305776"/>
                  </a:lnTo>
                  <a:lnTo>
                    <a:pt x="246623" y="282107"/>
                  </a:lnTo>
                  <a:lnTo>
                    <a:pt x="282243" y="246550"/>
                  </a:lnTo>
                  <a:lnTo>
                    <a:pt x="305978" y="202285"/>
                  </a:lnTo>
                  <a:lnTo>
                    <a:pt x="314605" y="152496"/>
                  </a:lnTo>
                  <a:lnTo>
                    <a:pt x="305978" y="103633"/>
                  </a:lnTo>
                  <a:lnTo>
                    <a:pt x="282243" y="61689"/>
                  </a:lnTo>
                  <a:lnTo>
                    <a:pt x="246623" y="28926"/>
                  </a:lnTo>
                  <a:lnTo>
                    <a:pt x="202337" y="7608"/>
                  </a:lnTo>
                  <a:lnTo>
                    <a:pt x="15260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46313" y="3371758"/>
              <a:ext cx="314960" cy="314960"/>
            </a:xfrm>
            <a:custGeom>
              <a:avLst/>
              <a:gdLst/>
              <a:ahLst/>
              <a:cxnLst/>
              <a:rect l="l" t="t" r="r" b="b"/>
              <a:pathLst>
                <a:path w="314960" h="314960">
                  <a:moveTo>
                    <a:pt x="0" y="152496"/>
                  </a:moveTo>
                  <a:lnTo>
                    <a:pt x="7614" y="202285"/>
                  </a:lnTo>
                  <a:lnTo>
                    <a:pt x="28947" y="246550"/>
                  </a:lnTo>
                  <a:lnTo>
                    <a:pt x="61734" y="282107"/>
                  </a:lnTo>
                  <a:lnTo>
                    <a:pt x="103710" y="305776"/>
                  </a:lnTo>
                  <a:lnTo>
                    <a:pt x="152608" y="314372"/>
                  </a:lnTo>
                  <a:lnTo>
                    <a:pt x="202337" y="305776"/>
                  </a:lnTo>
                  <a:lnTo>
                    <a:pt x="246623" y="282107"/>
                  </a:lnTo>
                  <a:lnTo>
                    <a:pt x="282243" y="246550"/>
                  </a:lnTo>
                  <a:lnTo>
                    <a:pt x="305978" y="202285"/>
                  </a:lnTo>
                  <a:lnTo>
                    <a:pt x="314605" y="152496"/>
                  </a:lnTo>
                  <a:lnTo>
                    <a:pt x="305978" y="103633"/>
                  </a:lnTo>
                  <a:lnTo>
                    <a:pt x="282243" y="61689"/>
                  </a:lnTo>
                  <a:lnTo>
                    <a:pt x="246623" y="28926"/>
                  </a:lnTo>
                  <a:lnTo>
                    <a:pt x="202337" y="7608"/>
                  </a:lnTo>
                  <a:lnTo>
                    <a:pt x="152608" y="0"/>
                  </a:lnTo>
                  <a:lnTo>
                    <a:pt x="103710" y="7608"/>
                  </a:lnTo>
                  <a:lnTo>
                    <a:pt x="61734" y="28926"/>
                  </a:lnTo>
                  <a:lnTo>
                    <a:pt x="28947" y="61689"/>
                  </a:lnTo>
                  <a:lnTo>
                    <a:pt x="7614" y="103633"/>
                  </a:lnTo>
                  <a:lnTo>
                    <a:pt x="0" y="152496"/>
                  </a:lnTo>
                  <a:close/>
                </a:path>
              </a:pathLst>
            </a:custGeom>
            <a:ln w="95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856611" y="3471963"/>
              <a:ext cx="95392" cy="9507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106476" y="6421323"/>
            <a:ext cx="3287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Technology Metals Research, expert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interviews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85224" y="1872444"/>
            <a:ext cx="115570" cy="31172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9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8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1250" spc="10" dirty="0">
                <a:latin typeface="Arial"/>
                <a:cs typeface="Arial"/>
              </a:rPr>
              <a:t>7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6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250" spc="10" dirty="0">
                <a:latin typeface="Arial"/>
                <a:cs typeface="Arial"/>
              </a:rPr>
              <a:t>5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4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250" spc="10" dirty="0">
                <a:latin typeface="Arial"/>
                <a:cs typeface="Arial"/>
              </a:rPr>
              <a:t>2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sz="1250" spc="10" dirty="0">
                <a:latin typeface="Arial"/>
                <a:cs typeface="Arial"/>
              </a:rPr>
              <a:t>0</a:t>
            </a:r>
            <a:endParaRPr sz="125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99595" y="1548564"/>
            <a:ext cx="19685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-30" dirty="0">
                <a:latin typeface="Arial"/>
                <a:cs typeface="Arial"/>
              </a:rPr>
              <a:t>10</a:t>
            </a:r>
            <a:endParaRPr sz="12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669332" y="4998131"/>
            <a:ext cx="115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02117" y="4998131"/>
            <a:ext cx="115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2</a:t>
            </a:r>
            <a:endParaRPr sz="12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735283" y="4998131"/>
            <a:ext cx="115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3</a:t>
            </a:r>
            <a:endParaRPr sz="125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334782" y="4998131"/>
            <a:ext cx="11557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10" dirty="0">
                <a:latin typeface="Arial"/>
                <a:cs typeface="Arial"/>
              </a:rPr>
              <a:t>6</a:t>
            </a:r>
            <a:endParaRPr sz="12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16066" y="4215765"/>
            <a:ext cx="501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Niobec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02127" y="1179398"/>
            <a:ext cx="746125" cy="374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Ore</a:t>
            </a:r>
            <a:r>
              <a:rPr sz="1200" b="1" spc="-8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grade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%</a:t>
            </a:r>
            <a:r>
              <a:rPr sz="1200" spc="-2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TREO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70197" y="3420236"/>
            <a:ext cx="48971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883785" algn="l"/>
              </a:tabLst>
            </a:pPr>
            <a:r>
              <a:rPr sz="1200" spc="-5" dirty="0">
                <a:latin typeface="Arial"/>
                <a:cs typeface="Arial"/>
              </a:rPr>
              <a:t>Araxá</a:t>
            </a:r>
            <a:r>
              <a:rPr sz="1200" spc="90" dirty="0"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86370" y="2658236"/>
            <a:ext cx="1030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Mountain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Pass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06136" y="3204718"/>
            <a:ext cx="14033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Mount </a:t>
            </a:r>
            <a:r>
              <a:rPr sz="1200" dirty="0">
                <a:latin typeface="Arial"/>
                <a:cs typeface="Arial"/>
              </a:rPr>
              <a:t>Weld</a:t>
            </a:r>
            <a:r>
              <a:rPr sz="1200" spc="-8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Duncan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30673" y="4175836"/>
            <a:ext cx="831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Nechalacho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10250" y="3666490"/>
            <a:ext cx="930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Strange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Lake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569334" y="4049014"/>
            <a:ext cx="5416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N</a:t>
            </a:r>
            <a:r>
              <a:rPr sz="1200" spc="-15" dirty="0">
                <a:latin typeface="Arial"/>
                <a:cs typeface="Arial"/>
              </a:rPr>
              <a:t>g</a:t>
            </a:r>
            <a:r>
              <a:rPr sz="1200" spc="-5" dirty="0">
                <a:latin typeface="Arial"/>
                <a:cs typeface="Arial"/>
              </a:rPr>
              <a:t>ual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58531" y="1680210"/>
            <a:ext cx="838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Mount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Weld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692008" y="4403217"/>
            <a:ext cx="10750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61720" algn="l"/>
              </a:tabLst>
            </a:pPr>
            <a:r>
              <a:rPr sz="1200" dirty="0">
                <a:latin typeface="Arial"/>
                <a:cs typeface="Arial"/>
              </a:rPr>
              <a:t>Dubo</a:t>
            </a:r>
            <a:r>
              <a:rPr sz="1200" spc="60" dirty="0">
                <a:latin typeface="Arial"/>
                <a:cs typeface="Arial"/>
              </a:rPr>
              <a:t> </a:t>
            </a:r>
            <a:r>
              <a:rPr sz="1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	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702677" y="214071"/>
            <a:ext cx="1152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NON-EXHAUSTIVE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7670292" y="230124"/>
            <a:ext cx="1171575" cy="195580"/>
            <a:chOff x="7670292" y="230124"/>
            <a:chExt cx="1171575" cy="195580"/>
          </a:xfrm>
        </p:grpSpPr>
        <p:sp>
          <p:nvSpPr>
            <p:cNvPr id="58" name="object 58"/>
            <p:cNvSpPr/>
            <p:nvPr/>
          </p:nvSpPr>
          <p:spPr>
            <a:xfrm>
              <a:off x="7674864" y="230124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09">
                  <a:moveTo>
                    <a:pt x="0" y="0"/>
                  </a:moveTo>
                  <a:lnTo>
                    <a:pt x="0" y="18161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675626" y="412242"/>
              <a:ext cx="1165860" cy="0"/>
            </a:xfrm>
            <a:custGeom>
              <a:avLst/>
              <a:gdLst/>
              <a:ahLst/>
              <a:cxnLst/>
              <a:rect l="l" t="t" r="r" b="b"/>
              <a:pathLst>
                <a:path w="1165859">
                  <a:moveTo>
                    <a:pt x="0" y="0"/>
                  </a:moveTo>
                  <a:lnTo>
                    <a:pt x="1165859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/>
          <p:nvPr/>
        </p:nvSpPr>
        <p:spPr>
          <a:xfrm>
            <a:off x="5754623" y="579120"/>
            <a:ext cx="175260" cy="1752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83680" y="579120"/>
            <a:ext cx="173736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5989065" y="581609"/>
            <a:ext cx="4775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Heavy</a:t>
            </a:r>
            <a:r>
              <a:rPr sz="975" spc="-15" baseline="25641" dirty="0">
                <a:latin typeface="Arial"/>
                <a:cs typeface="Arial"/>
              </a:rPr>
              <a:t>1</a:t>
            </a:r>
            <a:endParaRPr sz="975" baseline="25641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43521" y="581609"/>
            <a:ext cx="2984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L</a:t>
            </a:r>
            <a:r>
              <a:rPr sz="1000" spc="-15" dirty="0">
                <a:latin typeface="Arial"/>
                <a:cs typeface="Arial"/>
              </a:rPr>
              <a:t>i</a:t>
            </a:r>
            <a:r>
              <a:rPr sz="1000" spc="-10" dirty="0">
                <a:latin typeface="Arial"/>
                <a:cs typeface="Arial"/>
              </a:rPr>
              <a:t>gh</a:t>
            </a:r>
            <a:r>
              <a:rPr sz="1000" spc="-5" dirty="0"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06476" y="6065621"/>
            <a:ext cx="59994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Heavy </a:t>
            </a:r>
            <a:r>
              <a:rPr sz="1000" spc="-5" dirty="0">
                <a:latin typeface="Arial"/>
                <a:cs typeface="Arial"/>
              </a:rPr>
              <a:t>rare earths projects are the ones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more </a:t>
            </a:r>
            <a:r>
              <a:rPr sz="1000" spc="-5" dirty="0">
                <a:latin typeface="Arial"/>
                <a:cs typeface="Arial"/>
              </a:rPr>
              <a:t>than 15% of total rare earth content of </a:t>
            </a:r>
            <a:r>
              <a:rPr sz="1000" spc="-10" dirty="0">
                <a:latin typeface="Arial"/>
                <a:cs typeface="Arial"/>
              </a:rPr>
              <a:t>heavy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elements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35926" y="503301"/>
            <a:ext cx="1308100" cy="30734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1019"/>
              </a:lnSpc>
              <a:spcBef>
                <a:spcPts val="280"/>
              </a:spcBef>
            </a:pPr>
            <a:r>
              <a:rPr sz="1000" spc="-10" dirty="0">
                <a:latin typeface="Arial"/>
                <a:cs typeface="Arial"/>
              </a:rPr>
              <a:t>Size </a:t>
            </a:r>
            <a:r>
              <a:rPr sz="1000" spc="-5" dirty="0">
                <a:latin typeface="Arial"/>
                <a:cs typeface="Arial"/>
              </a:rPr>
              <a:t>of the bubble  indicates resource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size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293864" y="536448"/>
            <a:ext cx="172212" cy="1737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7" name="object 67"/>
          <p:cNvGrpSpPr/>
          <p:nvPr/>
        </p:nvGrpSpPr>
        <p:grpSpPr>
          <a:xfrm>
            <a:off x="5032057" y="1430845"/>
            <a:ext cx="3335654" cy="925830"/>
            <a:chOff x="5032057" y="1430845"/>
            <a:chExt cx="3335654" cy="925830"/>
          </a:xfrm>
        </p:grpSpPr>
        <p:sp>
          <p:nvSpPr>
            <p:cNvPr id="68" name="object 68"/>
            <p:cNvSpPr/>
            <p:nvPr/>
          </p:nvSpPr>
          <p:spPr>
            <a:xfrm>
              <a:off x="5036820" y="1435608"/>
              <a:ext cx="3326129" cy="916305"/>
            </a:xfrm>
            <a:custGeom>
              <a:avLst/>
              <a:gdLst/>
              <a:ahLst/>
              <a:cxnLst/>
              <a:rect l="l" t="t" r="r" b="b"/>
              <a:pathLst>
                <a:path w="3326129" h="916305">
                  <a:moveTo>
                    <a:pt x="1808733" y="0"/>
                  </a:moveTo>
                  <a:lnTo>
                    <a:pt x="152653" y="0"/>
                  </a:lnTo>
                  <a:lnTo>
                    <a:pt x="104396" y="7780"/>
                  </a:lnTo>
                  <a:lnTo>
                    <a:pt x="62490" y="29447"/>
                  </a:lnTo>
                  <a:lnTo>
                    <a:pt x="29447" y="62490"/>
                  </a:lnTo>
                  <a:lnTo>
                    <a:pt x="7780" y="104396"/>
                  </a:lnTo>
                  <a:lnTo>
                    <a:pt x="0" y="152654"/>
                  </a:lnTo>
                  <a:lnTo>
                    <a:pt x="0" y="763270"/>
                  </a:lnTo>
                  <a:lnTo>
                    <a:pt x="7780" y="811527"/>
                  </a:lnTo>
                  <a:lnTo>
                    <a:pt x="29447" y="853433"/>
                  </a:lnTo>
                  <a:lnTo>
                    <a:pt x="62490" y="886476"/>
                  </a:lnTo>
                  <a:lnTo>
                    <a:pt x="104396" y="908143"/>
                  </a:lnTo>
                  <a:lnTo>
                    <a:pt x="152653" y="915924"/>
                  </a:lnTo>
                  <a:lnTo>
                    <a:pt x="1808733" y="915924"/>
                  </a:lnTo>
                  <a:lnTo>
                    <a:pt x="1856991" y="908143"/>
                  </a:lnTo>
                  <a:lnTo>
                    <a:pt x="1898897" y="886476"/>
                  </a:lnTo>
                  <a:lnTo>
                    <a:pt x="1931940" y="853433"/>
                  </a:lnTo>
                  <a:lnTo>
                    <a:pt x="1953607" y="811527"/>
                  </a:lnTo>
                  <a:lnTo>
                    <a:pt x="1961387" y="763270"/>
                  </a:lnTo>
                  <a:lnTo>
                    <a:pt x="3070469" y="763270"/>
                  </a:lnTo>
                  <a:lnTo>
                    <a:pt x="1961387" y="534289"/>
                  </a:lnTo>
                  <a:lnTo>
                    <a:pt x="1961387" y="152654"/>
                  </a:lnTo>
                  <a:lnTo>
                    <a:pt x="1953607" y="104396"/>
                  </a:lnTo>
                  <a:lnTo>
                    <a:pt x="1931940" y="62490"/>
                  </a:lnTo>
                  <a:lnTo>
                    <a:pt x="1898897" y="29447"/>
                  </a:lnTo>
                  <a:lnTo>
                    <a:pt x="1856991" y="7780"/>
                  </a:lnTo>
                  <a:lnTo>
                    <a:pt x="1808733" y="0"/>
                  </a:lnTo>
                  <a:close/>
                </a:path>
                <a:path w="3326129" h="916305">
                  <a:moveTo>
                    <a:pt x="3070469" y="763270"/>
                  </a:moveTo>
                  <a:lnTo>
                    <a:pt x="1961387" y="763270"/>
                  </a:lnTo>
                  <a:lnTo>
                    <a:pt x="3325749" y="815975"/>
                  </a:lnTo>
                  <a:lnTo>
                    <a:pt x="3070469" y="76327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036820" y="1435608"/>
              <a:ext cx="3326129" cy="916305"/>
            </a:xfrm>
            <a:custGeom>
              <a:avLst/>
              <a:gdLst/>
              <a:ahLst/>
              <a:cxnLst/>
              <a:rect l="l" t="t" r="r" b="b"/>
              <a:pathLst>
                <a:path w="3326129" h="916305">
                  <a:moveTo>
                    <a:pt x="0" y="152654"/>
                  </a:moveTo>
                  <a:lnTo>
                    <a:pt x="7780" y="104396"/>
                  </a:lnTo>
                  <a:lnTo>
                    <a:pt x="29447" y="62490"/>
                  </a:lnTo>
                  <a:lnTo>
                    <a:pt x="62490" y="29447"/>
                  </a:lnTo>
                  <a:lnTo>
                    <a:pt x="104396" y="7780"/>
                  </a:lnTo>
                  <a:lnTo>
                    <a:pt x="152653" y="0"/>
                  </a:lnTo>
                  <a:lnTo>
                    <a:pt x="1144142" y="0"/>
                  </a:lnTo>
                  <a:lnTo>
                    <a:pt x="1634489" y="0"/>
                  </a:lnTo>
                  <a:lnTo>
                    <a:pt x="1808733" y="0"/>
                  </a:lnTo>
                  <a:lnTo>
                    <a:pt x="1856991" y="7780"/>
                  </a:lnTo>
                  <a:lnTo>
                    <a:pt x="1898897" y="29447"/>
                  </a:lnTo>
                  <a:lnTo>
                    <a:pt x="1931940" y="62490"/>
                  </a:lnTo>
                  <a:lnTo>
                    <a:pt x="1953607" y="104396"/>
                  </a:lnTo>
                  <a:lnTo>
                    <a:pt x="1961387" y="152654"/>
                  </a:lnTo>
                  <a:lnTo>
                    <a:pt x="1961387" y="534289"/>
                  </a:lnTo>
                  <a:lnTo>
                    <a:pt x="3325749" y="815975"/>
                  </a:lnTo>
                  <a:lnTo>
                    <a:pt x="1961387" y="763270"/>
                  </a:lnTo>
                  <a:lnTo>
                    <a:pt x="1953607" y="811527"/>
                  </a:lnTo>
                  <a:lnTo>
                    <a:pt x="1931940" y="853433"/>
                  </a:lnTo>
                  <a:lnTo>
                    <a:pt x="1898897" y="886476"/>
                  </a:lnTo>
                  <a:lnTo>
                    <a:pt x="1856991" y="908143"/>
                  </a:lnTo>
                  <a:lnTo>
                    <a:pt x="1808733" y="915924"/>
                  </a:lnTo>
                  <a:lnTo>
                    <a:pt x="1634489" y="915924"/>
                  </a:lnTo>
                  <a:lnTo>
                    <a:pt x="1144142" y="915924"/>
                  </a:lnTo>
                  <a:lnTo>
                    <a:pt x="152653" y="915924"/>
                  </a:lnTo>
                  <a:lnTo>
                    <a:pt x="104396" y="908143"/>
                  </a:lnTo>
                  <a:lnTo>
                    <a:pt x="62490" y="886476"/>
                  </a:lnTo>
                  <a:lnTo>
                    <a:pt x="29447" y="853433"/>
                  </a:lnTo>
                  <a:lnTo>
                    <a:pt x="7780" y="811527"/>
                  </a:lnTo>
                  <a:lnTo>
                    <a:pt x="0" y="763270"/>
                  </a:lnTo>
                  <a:lnTo>
                    <a:pt x="0" y="534289"/>
                  </a:lnTo>
                  <a:lnTo>
                    <a:pt x="0" y="152654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0" name="object 70"/>
          <p:cNvSpPr txBox="1"/>
          <p:nvPr/>
        </p:nvSpPr>
        <p:spPr>
          <a:xfrm>
            <a:off x="5107051" y="1602740"/>
            <a:ext cx="179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Arial"/>
                <a:cs typeface="Arial"/>
              </a:rPr>
              <a:t>Two </a:t>
            </a:r>
            <a:r>
              <a:rPr sz="1200" b="1" dirty="0">
                <a:latin typeface="Arial"/>
                <a:cs typeface="Arial"/>
              </a:rPr>
              <a:t>large </a:t>
            </a:r>
            <a:r>
              <a:rPr sz="1200" b="1" spc="-5" dirty="0">
                <a:latin typeface="Arial"/>
                <a:cs typeface="Arial"/>
              </a:rPr>
              <a:t>projects</a:t>
            </a:r>
            <a:r>
              <a:rPr sz="1200" b="1" spc="-60" dirty="0">
                <a:latin typeface="Arial"/>
                <a:cs typeface="Arial"/>
              </a:rPr>
              <a:t> </a:t>
            </a:r>
            <a:r>
              <a:rPr sz="1200" b="1" dirty="0">
                <a:latin typeface="Arial"/>
                <a:cs typeface="Arial"/>
              </a:rPr>
              <a:t>close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107051" y="1785620"/>
            <a:ext cx="1681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to </a:t>
            </a:r>
            <a:r>
              <a:rPr sz="1200" b="1" spc="-5" dirty="0">
                <a:latin typeface="Arial"/>
                <a:cs typeface="Arial"/>
              </a:rPr>
              <a:t>production, focused  </a:t>
            </a:r>
            <a:r>
              <a:rPr sz="1200" b="1" dirty="0">
                <a:latin typeface="Arial"/>
                <a:cs typeface="Arial"/>
              </a:rPr>
              <a:t>on light </a:t>
            </a:r>
            <a:r>
              <a:rPr sz="1200" b="1" spc="-5" dirty="0">
                <a:latin typeface="Arial"/>
                <a:cs typeface="Arial"/>
              </a:rPr>
              <a:t>rare</a:t>
            </a:r>
            <a:r>
              <a:rPr sz="1200" b="1" spc="-25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earths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44672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Innovation </a:t>
            </a:r>
            <a:r>
              <a:rPr spc="-5" dirty="0"/>
              <a:t>is key to </a:t>
            </a:r>
            <a:r>
              <a:rPr spc="-10" dirty="0"/>
              <a:t>overcome </a:t>
            </a:r>
            <a:r>
              <a:rPr spc="-5" dirty="0"/>
              <a:t>scarcity  issues in rare raw</a:t>
            </a:r>
            <a:r>
              <a:rPr spc="35" dirty="0"/>
              <a:t> </a:t>
            </a:r>
            <a:r>
              <a:rPr spc="-5" dirty="0"/>
              <a:t>materials</a:t>
            </a:r>
          </a:p>
        </p:txBody>
      </p:sp>
      <p:sp>
        <p:nvSpPr>
          <p:cNvPr id="73" name="object 73"/>
          <p:cNvSpPr txBox="1"/>
          <p:nvPr/>
        </p:nvSpPr>
        <p:spPr>
          <a:xfrm>
            <a:off x="7382002" y="5620004"/>
            <a:ext cx="1399540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b="1" dirty="0">
                <a:latin typeface="Arial"/>
                <a:cs typeface="Arial"/>
              </a:rPr>
              <a:t>Minimum lead</a:t>
            </a:r>
            <a:r>
              <a:rPr sz="1200" b="1" spc="-7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time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1370"/>
              </a:lnSpc>
            </a:pPr>
            <a:r>
              <a:rPr sz="1200" spc="-25" dirty="0">
                <a:solidFill>
                  <a:srgbClr val="808080"/>
                </a:solidFill>
                <a:latin typeface="Arial"/>
                <a:cs typeface="Arial"/>
              </a:rPr>
              <a:t>Years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60496" y="5268848"/>
            <a:ext cx="4895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</a:t>
            </a:r>
            <a:r>
              <a:rPr sz="1200" spc="-15" dirty="0">
                <a:latin typeface="Arial"/>
                <a:cs typeface="Arial"/>
              </a:rPr>
              <a:t>r</a:t>
            </a:r>
            <a:r>
              <a:rPr sz="1200" spc="-5" dirty="0">
                <a:latin typeface="Arial"/>
                <a:cs typeface="Arial"/>
              </a:rPr>
              <a:t>i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10" dirty="0">
                <a:latin typeface="Arial"/>
                <a:cs typeface="Arial"/>
              </a:rPr>
              <a:t>i</a:t>
            </a:r>
            <a:r>
              <a:rPr sz="1200" spc="-5" dirty="0">
                <a:latin typeface="Arial"/>
                <a:cs typeface="Arial"/>
              </a:rPr>
              <a:t>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009226" y="4916960"/>
            <a:ext cx="3268979" cy="5607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479425" algn="l"/>
                <a:tab pos="946150" algn="l"/>
                <a:tab pos="1412875" algn="l"/>
                <a:tab pos="1927225" algn="l"/>
                <a:tab pos="2394585" algn="l"/>
                <a:tab pos="2870835" algn="l"/>
              </a:tabLst>
            </a:pPr>
            <a:r>
              <a:rPr sz="1250" spc="-10" dirty="0">
                <a:latin typeface="Arial"/>
                <a:cs typeface="Arial"/>
              </a:rPr>
              <a:t>13	12	11	10	</a:t>
            </a:r>
            <a:r>
              <a:rPr sz="1250" spc="10" dirty="0">
                <a:latin typeface="Arial"/>
                <a:cs typeface="Arial"/>
              </a:rPr>
              <a:t>9	8	7</a:t>
            </a:r>
            <a:endParaRPr sz="1250">
              <a:latin typeface="Arial"/>
              <a:cs typeface="Arial"/>
            </a:endParaRPr>
          </a:p>
          <a:p>
            <a:pPr marL="1416050">
              <a:lnSpc>
                <a:spcPct val="100000"/>
              </a:lnSpc>
              <a:spcBef>
                <a:spcPts val="605"/>
              </a:spcBef>
              <a:tabLst>
                <a:tab pos="2578100" algn="l"/>
              </a:tabLst>
            </a:pPr>
            <a:r>
              <a:rPr sz="1200" spc="-5" dirty="0">
                <a:latin typeface="Arial"/>
                <a:cs typeface="Arial"/>
              </a:rPr>
              <a:t>Pre-feasibility	Feasibility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6801616" y="4916960"/>
            <a:ext cx="944244" cy="56070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  <a:tabLst>
                <a:tab pos="479425" algn="l"/>
              </a:tabLst>
            </a:pPr>
            <a:r>
              <a:rPr sz="1250" spc="10" dirty="0">
                <a:latin typeface="Arial"/>
                <a:cs typeface="Arial"/>
              </a:rPr>
              <a:t>5	4</a:t>
            </a:r>
            <a:endParaRPr sz="1250">
              <a:latin typeface="Arial"/>
              <a:cs typeface="Arial"/>
            </a:endParaRPr>
          </a:p>
          <a:p>
            <a:pPr marL="73660">
              <a:lnSpc>
                <a:spcPct val="100000"/>
              </a:lnSpc>
              <a:spcBef>
                <a:spcPts val="605"/>
              </a:spcBef>
            </a:pPr>
            <a:r>
              <a:rPr sz="1200" spc="-5" dirty="0">
                <a:latin typeface="Arial"/>
                <a:cs typeface="Arial"/>
              </a:rPr>
              <a:t>Co</a:t>
            </a:r>
            <a:r>
              <a:rPr sz="1200" dirty="0">
                <a:latin typeface="Arial"/>
                <a:cs typeface="Arial"/>
              </a:rPr>
              <a:t>nstructio</a:t>
            </a:r>
            <a:r>
              <a:rPr sz="1200" spc="-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247126" y="5268848"/>
            <a:ext cx="485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Ra</a:t>
            </a:r>
            <a:r>
              <a:rPr sz="1200" dirty="0">
                <a:latin typeface="Arial"/>
                <a:cs typeface="Arial"/>
              </a:rPr>
              <a:t>mp-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390381" y="5451449"/>
            <a:ext cx="1962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up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2214372" y="912876"/>
            <a:ext cx="6520180" cy="5137785"/>
            <a:chOff x="2214372" y="912876"/>
            <a:chExt cx="6520180" cy="5137785"/>
          </a:xfrm>
        </p:grpSpPr>
        <p:sp>
          <p:nvSpPr>
            <p:cNvPr id="80" name="object 80"/>
            <p:cNvSpPr/>
            <p:nvPr/>
          </p:nvSpPr>
          <p:spPr>
            <a:xfrm>
              <a:off x="3113532" y="5257800"/>
              <a:ext cx="5046345" cy="0"/>
            </a:xfrm>
            <a:custGeom>
              <a:avLst/>
              <a:gdLst/>
              <a:ahLst/>
              <a:cxnLst/>
              <a:rect l="l" t="t" r="r" b="b"/>
              <a:pathLst>
                <a:path w="5046345">
                  <a:moveTo>
                    <a:pt x="1161288" y="0"/>
                  </a:moveTo>
                  <a:lnTo>
                    <a:pt x="0" y="0"/>
                  </a:lnTo>
                </a:path>
                <a:path w="5046345">
                  <a:moveTo>
                    <a:pt x="3246120" y="0"/>
                  </a:moveTo>
                  <a:lnTo>
                    <a:pt x="2377440" y="0"/>
                  </a:lnTo>
                </a:path>
                <a:path w="5046345">
                  <a:moveTo>
                    <a:pt x="5045964" y="0"/>
                  </a:moveTo>
                  <a:lnTo>
                    <a:pt x="3331464" y="0"/>
                  </a:lnTo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44839" y="5257800"/>
              <a:ext cx="485140" cy="0"/>
            </a:xfrm>
            <a:custGeom>
              <a:avLst/>
              <a:gdLst/>
              <a:ahLst/>
              <a:cxnLst/>
              <a:rect l="l" t="t" r="r" b="b"/>
              <a:pathLst>
                <a:path w="485140">
                  <a:moveTo>
                    <a:pt x="484631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360164" y="5257800"/>
              <a:ext cx="1045844" cy="0"/>
            </a:xfrm>
            <a:custGeom>
              <a:avLst/>
              <a:gdLst/>
              <a:ahLst/>
              <a:cxnLst/>
              <a:rect l="l" t="t" r="r" b="b"/>
              <a:pathLst>
                <a:path w="1045845">
                  <a:moveTo>
                    <a:pt x="1045463" y="0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422397" y="1117854"/>
              <a:ext cx="11430" cy="4788535"/>
            </a:xfrm>
            <a:custGeom>
              <a:avLst/>
              <a:gdLst/>
              <a:ahLst/>
              <a:cxnLst/>
              <a:rect l="l" t="t" r="r" b="b"/>
              <a:pathLst>
                <a:path w="11430" h="4788535">
                  <a:moveTo>
                    <a:pt x="11049" y="0"/>
                  </a:moveTo>
                  <a:lnTo>
                    <a:pt x="0" y="4788001"/>
                  </a:lnTo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214372" y="912876"/>
              <a:ext cx="492251" cy="49225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250186" y="94869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250186" y="94869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59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9812">
              <a:solidFill>
                <a:srgbClr val="46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290572" y="1056132"/>
              <a:ext cx="129539" cy="151130"/>
            </a:xfrm>
            <a:custGeom>
              <a:avLst/>
              <a:gdLst/>
              <a:ahLst/>
              <a:cxnLst/>
              <a:rect l="l" t="t" r="r" b="b"/>
              <a:pathLst>
                <a:path w="129539" h="151130">
                  <a:moveTo>
                    <a:pt x="80898" y="0"/>
                  </a:moveTo>
                  <a:lnTo>
                    <a:pt x="0" y="0"/>
                  </a:lnTo>
                  <a:lnTo>
                    <a:pt x="48640" y="75437"/>
                  </a:lnTo>
                  <a:lnTo>
                    <a:pt x="0" y="150875"/>
                  </a:lnTo>
                  <a:lnTo>
                    <a:pt x="80898" y="150875"/>
                  </a:lnTo>
                  <a:lnTo>
                    <a:pt x="129539" y="75437"/>
                  </a:lnTo>
                  <a:lnTo>
                    <a:pt x="80898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290572" y="1056132"/>
              <a:ext cx="129539" cy="151130"/>
            </a:xfrm>
            <a:custGeom>
              <a:avLst/>
              <a:gdLst/>
              <a:ahLst/>
              <a:cxnLst/>
              <a:rect l="l" t="t" r="r" b="b"/>
              <a:pathLst>
                <a:path w="129539" h="151130">
                  <a:moveTo>
                    <a:pt x="0" y="0"/>
                  </a:moveTo>
                  <a:lnTo>
                    <a:pt x="80898" y="0"/>
                  </a:lnTo>
                  <a:lnTo>
                    <a:pt x="129539" y="75437"/>
                  </a:lnTo>
                  <a:lnTo>
                    <a:pt x="80898" y="150875"/>
                  </a:lnTo>
                  <a:lnTo>
                    <a:pt x="0" y="150875"/>
                  </a:lnTo>
                  <a:lnTo>
                    <a:pt x="48640" y="7543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342388" y="1016508"/>
              <a:ext cx="246887" cy="27432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385060" y="1036320"/>
              <a:ext cx="161925" cy="189230"/>
            </a:xfrm>
            <a:custGeom>
              <a:avLst/>
              <a:gdLst/>
              <a:ahLst/>
              <a:cxnLst/>
              <a:rect l="l" t="t" r="r" b="b"/>
              <a:pathLst>
                <a:path w="161925" h="189230">
                  <a:moveTo>
                    <a:pt x="100964" y="0"/>
                  </a:moveTo>
                  <a:lnTo>
                    <a:pt x="0" y="0"/>
                  </a:lnTo>
                  <a:lnTo>
                    <a:pt x="60578" y="94487"/>
                  </a:lnTo>
                  <a:lnTo>
                    <a:pt x="0" y="188975"/>
                  </a:lnTo>
                  <a:lnTo>
                    <a:pt x="100964" y="188975"/>
                  </a:lnTo>
                  <a:lnTo>
                    <a:pt x="161544" y="94487"/>
                  </a:lnTo>
                  <a:lnTo>
                    <a:pt x="100964" y="0"/>
                  </a:lnTo>
                  <a:close/>
                </a:path>
              </a:pathLst>
            </a:custGeom>
            <a:solidFill>
              <a:srgbClr val="4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317242" y="5574030"/>
              <a:ext cx="4328160" cy="466725"/>
            </a:xfrm>
            <a:custGeom>
              <a:avLst/>
              <a:gdLst/>
              <a:ahLst/>
              <a:cxnLst/>
              <a:rect l="l" t="t" r="r" b="b"/>
              <a:pathLst>
                <a:path w="4328159" h="466725">
                  <a:moveTo>
                    <a:pt x="4328159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4328159" y="466344"/>
                  </a:lnTo>
                  <a:lnTo>
                    <a:pt x="432815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317242" y="5574030"/>
              <a:ext cx="4328160" cy="466725"/>
            </a:xfrm>
            <a:custGeom>
              <a:avLst/>
              <a:gdLst/>
              <a:ahLst/>
              <a:cxnLst/>
              <a:rect l="l" t="t" r="r" b="b"/>
              <a:pathLst>
                <a:path w="4328159" h="466725">
                  <a:moveTo>
                    <a:pt x="0" y="466344"/>
                  </a:moveTo>
                  <a:lnTo>
                    <a:pt x="4328159" y="466344"/>
                  </a:lnTo>
                  <a:lnTo>
                    <a:pt x="4328159" y="0"/>
                  </a:lnTo>
                  <a:lnTo>
                    <a:pt x="0" y="0"/>
                  </a:lnTo>
                  <a:lnTo>
                    <a:pt x="0" y="466344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3" name="object 93"/>
          <p:cNvSpPr txBox="1"/>
          <p:nvPr/>
        </p:nvSpPr>
        <p:spPr>
          <a:xfrm>
            <a:off x="130251" y="1637538"/>
            <a:ext cx="1956435" cy="78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Levers </a:t>
            </a: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to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drive</a:t>
            </a:r>
            <a:r>
              <a:rPr sz="1400" b="1" spc="-10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change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Arial"/>
              <a:cs typeface="Arial"/>
            </a:endParaRPr>
          </a:p>
          <a:p>
            <a:pPr marL="205740" marR="228600" indent="-192405">
              <a:lnSpc>
                <a:spcPct val="100000"/>
              </a:lnSpc>
              <a:spcBef>
                <a:spcPts val="5"/>
              </a:spcBef>
              <a:buClr>
                <a:srgbClr val="00295F"/>
              </a:buClr>
              <a:buSzPct val="125000"/>
              <a:buChar char="▪"/>
              <a:tabLst>
                <a:tab pos="206375" algn="l"/>
              </a:tabLst>
            </a:pPr>
            <a:r>
              <a:rPr sz="1200" spc="-5" dirty="0">
                <a:latin typeface="Arial"/>
                <a:cs typeface="Arial"/>
              </a:rPr>
              <a:t>Effective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management  systmens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31775" y="2584196"/>
            <a:ext cx="176466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Operational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excellence</a:t>
            </a:r>
            <a:endParaRPr sz="1200">
              <a:latin typeface="Arial"/>
              <a:cs typeface="Arial"/>
            </a:endParaRPr>
          </a:p>
          <a:p>
            <a:pPr marL="204470" marR="106680" indent="-192405">
              <a:lnSpc>
                <a:spcPct val="100000"/>
              </a:lnSpc>
              <a:spcBef>
                <a:spcPts val="144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Innovation across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the  </a:t>
            </a:r>
            <a:r>
              <a:rPr sz="1200" spc="-5" dirty="0">
                <a:latin typeface="Arial"/>
                <a:cs typeface="Arial"/>
              </a:rPr>
              <a:t>whole supply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chain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131775" y="3498291"/>
            <a:ext cx="137668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Capacity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building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2561335" y="5607811"/>
            <a:ext cx="3837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635" marR="5080" indent="-24257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Long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term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industry sustainability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requires</a:t>
            </a:r>
            <a:r>
              <a:rPr sz="12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additional 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projects at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later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stages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the project</a:t>
            </a:r>
            <a:r>
              <a:rPr sz="12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pipeline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118871" y="4752933"/>
            <a:ext cx="1418844" cy="90110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9437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79830" algn="l"/>
              </a:tabLst>
            </a:pPr>
            <a:r>
              <a:rPr spc="-5" dirty="0"/>
              <a:t>BACKUP	(Presented on </a:t>
            </a:r>
            <a:r>
              <a:rPr dirty="0"/>
              <a:t>ad-hoc </a:t>
            </a:r>
            <a:r>
              <a:rPr spc="-5" dirty="0"/>
              <a:t>basis if there are</a:t>
            </a:r>
            <a:r>
              <a:rPr spc="140" dirty="0"/>
              <a:t> </a:t>
            </a:r>
            <a:r>
              <a:rPr spc="-5" dirty="0"/>
              <a:t>questions)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940052"/>
            <a:ext cx="6531864" cy="4360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22917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Executive</a:t>
            </a:r>
            <a:r>
              <a:rPr spc="-30" dirty="0"/>
              <a:t> </a:t>
            </a:r>
            <a:r>
              <a:rPr spc="-5" dirty="0"/>
              <a:t>summary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810" y="738413"/>
            <a:ext cx="8962390" cy="611505"/>
            <a:chOff x="0" y="740664"/>
            <a:chExt cx="8962390" cy="611505"/>
          </a:xfrm>
        </p:grpSpPr>
        <p:sp>
          <p:nvSpPr>
            <p:cNvPr id="6" name="object 6"/>
            <p:cNvSpPr/>
            <p:nvPr/>
          </p:nvSpPr>
          <p:spPr>
            <a:xfrm>
              <a:off x="0" y="749808"/>
              <a:ext cx="8961120" cy="60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" y="740664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20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51866" y="1038606"/>
            <a:ext cx="8333105" cy="48945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6604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Multiple forces at </a:t>
            </a:r>
            <a:r>
              <a:rPr sz="1400" spc="-5" dirty="0">
                <a:latin typeface="Arial"/>
                <a:cs typeface="Arial"/>
              </a:rPr>
              <a:t>work, </a:t>
            </a:r>
            <a:r>
              <a:rPr sz="1400" dirty="0">
                <a:latin typeface="Arial"/>
                <a:cs typeface="Arial"/>
              </a:rPr>
              <a:t>such as labour </a:t>
            </a:r>
            <a:r>
              <a:rPr sz="1400" spc="-15" dirty="0">
                <a:latin typeface="Arial"/>
                <a:cs typeface="Arial"/>
              </a:rPr>
              <a:t>scarcity, </a:t>
            </a:r>
            <a:r>
              <a:rPr sz="1400" dirty="0">
                <a:latin typeface="Arial"/>
                <a:cs typeface="Arial"/>
              </a:rPr>
              <a:t>rising costs of inputs, increased health and safety  </a:t>
            </a:r>
            <a:r>
              <a:rPr sz="1400" spc="-5" dirty="0">
                <a:latin typeface="Arial"/>
                <a:cs typeface="Arial"/>
              </a:rPr>
              <a:t>standards, </a:t>
            </a:r>
            <a:r>
              <a:rPr sz="1400" dirty="0">
                <a:latin typeface="Arial"/>
                <a:cs typeface="Arial"/>
              </a:rPr>
              <a:t>and declining </a:t>
            </a:r>
            <a:r>
              <a:rPr sz="1400" spc="-10" dirty="0">
                <a:latin typeface="Arial"/>
                <a:cs typeface="Arial"/>
              </a:rPr>
              <a:t>productivity, </a:t>
            </a:r>
            <a:r>
              <a:rPr sz="1400" spc="-5" dirty="0">
                <a:latin typeface="Arial"/>
                <a:cs typeface="Arial"/>
              </a:rPr>
              <a:t>have </a:t>
            </a:r>
            <a:r>
              <a:rPr sz="1400" dirty="0">
                <a:latin typeface="Arial"/>
                <a:cs typeface="Arial"/>
              </a:rPr>
              <a:t>been putting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significant pressure on the mining industry </a:t>
            </a:r>
            <a:r>
              <a:rPr sz="1400" b="1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 the last decade,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e.g.,</a:t>
            </a:r>
          </a:p>
          <a:p>
            <a:pPr marL="468630" lvl="1" indent="-263525">
              <a:lnSpc>
                <a:spcPct val="100000"/>
              </a:lnSpc>
              <a:spcBef>
                <a:spcPts val="550"/>
              </a:spcBef>
              <a:buClr>
                <a:srgbClr val="00295F"/>
              </a:buClr>
              <a:buSzPct val="117857"/>
              <a:buChar char="–"/>
              <a:tabLst>
                <a:tab pos="467995" algn="l"/>
                <a:tab pos="469265" algn="l"/>
              </a:tabLst>
            </a:pPr>
            <a:r>
              <a:rPr sz="1400" spc="-5" dirty="0">
                <a:latin typeface="Arial"/>
                <a:cs typeface="Arial"/>
              </a:rPr>
              <a:t>Average </a:t>
            </a:r>
            <a:r>
              <a:rPr sz="1400" dirty="0">
                <a:latin typeface="Arial"/>
                <a:cs typeface="Arial"/>
              </a:rPr>
              <a:t>copper mine input costs </a:t>
            </a:r>
            <a:r>
              <a:rPr sz="1400" spc="-5" dirty="0">
                <a:latin typeface="Arial"/>
                <a:cs typeface="Arial"/>
              </a:rPr>
              <a:t>have </a:t>
            </a:r>
            <a:r>
              <a:rPr sz="1400" dirty="0">
                <a:latin typeface="Arial"/>
                <a:cs typeface="Arial"/>
              </a:rPr>
              <a:t>risen </a:t>
            </a:r>
            <a:r>
              <a:rPr sz="1400" spc="-5" dirty="0">
                <a:latin typeface="Arial"/>
                <a:cs typeface="Arial"/>
              </a:rPr>
              <a:t>~150% </a:t>
            </a:r>
            <a:r>
              <a:rPr sz="1400" dirty="0">
                <a:latin typeface="Arial"/>
                <a:cs typeface="Arial"/>
              </a:rPr>
              <a:t>in the past 15</a:t>
            </a:r>
            <a:r>
              <a:rPr sz="1400" spc="-25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years</a:t>
            </a:r>
            <a:endParaRPr sz="1400" dirty="0">
              <a:latin typeface="Arial"/>
              <a:cs typeface="Arial"/>
            </a:endParaRPr>
          </a:p>
          <a:p>
            <a:pPr marL="468630" lvl="1" indent="-263525">
              <a:lnSpc>
                <a:spcPct val="100000"/>
              </a:lnSpc>
              <a:spcBef>
                <a:spcPts val="509"/>
              </a:spcBef>
              <a:buClr>
                <a:srgbClr val="00295F"/>
              </a:buClr>
              <a:buSzPct val="117857"/>
              <a:buChar char="–"/>
              <a:tabLst>
                <a:tab pos="467995" algn="l"/>
                <a:tab pos="469265" algn="l"/>
              </a:tabLst>
            </a:pPr>
            <a:r>
              <a:rPr sz="1400" dirty="0">
                <a:latin typeface="Arial"/>
                <a:cs typeface="Arial"/>
              </a:rPr>
              <a:t>In </a:t>
            </a:r>
            <a:r>
              <a:rPr sz="1400" spc="-5" dirty="0">
                <a:latin typeface="Arial"/>
                <a:cs typeface="Arial"/>
              </a:rPr>
              <a:t>10 years, productivity in some of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10" dirty="0">
                <a:latin typeface="Arial"/>
                <a:cs typeface="Arial"/>
              </a:rPr>
              <a:t>world’s </a:t>
            </a:r>
            <a:r>
              <a:rPr sz="1400" spc="-5" dirty="0">
                <a:latin typeface="Arial"/>
                <a:cs typeface="Arial"/>
              </a:rPr>
              <a:t>major mining hubs has declined by up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50%</a:t>
            </a:r>
            <a:endParaRPr sz="1400" dirty="0">
              <a:latin typeface="Arial"/>
              <a:cs typeface="Arial"/>
            </a:endParaRPr>
          </a:p>
          <a:p>
            <a:pPr marL="204470" marR="154305" indent="-192405">
              <a:lnSpc>
                <a:spcPct val="100000"/>
              </a:lnSpc>
              <a:spcBef>
                <a:spcPts val="74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Mining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companies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are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increasingly looking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at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technological innovations </a:t>
            </a:r>
            <a:r>
              <a:rPr sz="1400" dirty="0">
                <a:latin typeface="Arial"/>
                <a:cs typeface="Arial"/>
              </a:rPr>
              <a:t>to address these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trends, 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view </a:t>
            </a:r>
            <a:r>
              <a:rPr sz="1400" dirty="0">
                <a:latin typeface="Arial"/>
                <a:cs typeface="Arial"/>
              </a:rPr>
              <a:t>to reducing costs and increasing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productivity</a:t>
            </a:r>
          </a:p>
          <a:p>
            <a:pPr marL="204470" marR="98425" indent="-192405">
              <a:lnSpc>
                <a:spcPct val="100000"/>
              </a:lnSpc>
              <a:spcBef>
                <a:spcPts val="805"/>
              </a:spcBef>
              <a:buSzPct val="125000"/>
              <a:buFont typeface="Arial"/>
              <a:buChar char="▪"/>
              <a:tabLst>
                <a:tab pos="205104" algn="l"/>
              </a:tabLst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Development,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testing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and implementation </a:t>
            </a:r>
            <a:r>
              <a:rPr sz="1400" dirty="0">
                <a:latin typeface="Arial"/>
                <a:cs typeface="Arial"/>
              </a:rPr>
              <a:t>of high-tech solutions in mining </a:t>
            </a:r>
            <a:r>
              <a:rPr sz="1400" spc="-5" dirty="0">
                <a:latin typeface="Arial"/>
                <a:cs typeface="Arial"/>
              </a:rPr>
              <a:t>have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exploded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in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the 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past 15 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years</a:t>
            </a:r>
            <a:r>
              <a:rPr sz="1400" spc="-10" dirty="0">
                <a:latin typeface="Arial"/>
                <a:cs typeface="Arial"/>
              </a:rPr>
              <a:t>,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advanced technologies being </a:t>
            </a:r>
            <a:r>
              <a:rPr sz="1400" spc="-5" dirty="0">
                <a:latin typeface="Arial"/>
                <a:cs typeface="Arial"/>
              </a:rPr>
              <a:t>developed </a:t>
            </a:r>
            <a:r>
              <a:rPr sz="1400" dirty="0">
                <a:latin typeface="Arial"/>
                <a:cs typeface="Arial"/>
              </a:rPr>
              <a:t>and implemented across all stages of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  mining </a:t>
            </a:r>
            <a:r>
              <a:rPr sz="1400" spc="-5" dirty="0">
                <a:latin typeface="Arial"/>
                <a:cs typeface="Arial"/>
              </a:rPr>
              <a:t>value </a:t>
            </a:r>
            <a:r>
              <a:rPr sz="1400" dirty="0">
                <a:latin typeface="Arial"/>
                <a:cs typeface="Arial"/>
              </a:rPr>
              <a:t>chain, from </a:t>
            </a:r>
            <a:r>
              <a:rPr sz="1400" spc="-5" dirty="0">
                <a:latin typeface="Arial"/>
                <a:cs typeface="Arial"/>
              </a:rPr>
              <a:t>exploration </a:t>
            </a:r>
            <a:r>
              <a:rPr sz="1400" dirty="0">
                <a:latin typeface="Arial"/>
                <a:cs typeface="Arial"/>
              </a:rPr>
              <a:t>to hauling and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dozing</a:t>
            </a:r>
          </a:p>
          <a:p>
            <a:pPr marL="204470" marR="238760" indent="-192405">
              <a:lnSpc>
                <a:spcPct val="100000"/>
              </a:lnSpc>
              <a:spcBef>
                <a:spcPts val="8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There is an increasing </a:t>
            </a:r>
            <a:r>
              <a:rPr sz="1400" dirty="0">
                <a:latin typeface="Arial"/>
                <a:cs typeface="Arial"/>
              </a:rPr>
              <a:t>sense </a:t>
            </a:r>
            <a:r>
              <a:rPr sz="1400" spc="-5" dirty="0">
                <a:latin typeface="Arial"/>
                <a:cs typeface="Arial"/>
              </a:rPr>
              <a:t>among all sizes of mining companies that </a:t>
            </a:r>
            <a:r>
              <a:rPr sz="1400" spc="5" dirty="0">
                <a:latin typeface="Arial"/>
                <a:cs typeface="Arial"/>
              </a:rPr>
              <a:t>“</a:t>
            </a:r>
            <a:r>
              <a:rPr sz="1400" b="1" spc="5" dirty="0">
                <a:solidFill>
                  <a:srgbClr val="00295F"/>
                </a:solidFill>
                <a:latin typeface="Arial"/>
                <a:cs typeface="Arial"/>
              </a:rPr>
              <a:t>the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future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is now</a:t>
            </a:r>
            <a:r>
              <a:rPr sz="1400" dirty="0">
                <a:latin typeface="Arial"/>
                <a:cs typeface="Arial"/>
              </a:rPr>
              <a:t>”, </a:t>
            </a:r>
            <a:r>
              <a:rPr sz="1400" spc="-5" dirty="0">
                <a:latin typeface="Arial"/>
                <a:cs typeface="Arial"/>
              </a:rPr>
              <a:t>and that 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best-performing </a:t>
            </a:r>
            <a:r>
              <a:rPr sz="1400" dirty="0">
                <a:latin typeface="Arial"/>
                <a:cs typeface="Arial"/>
              </a:rPr>
              <a:t>companies in the </a:t>
            </a:r>
            <a:r>
              <a:rPr sz="1400" spc="-5" dirty="0">
                <a:latin typeface="Arial"/>
                <a:cs typeface="Arial"/>
              </a:rPr>
              <a:t>next </a:t>
            </a:r>
            <a:r>
              <a:rPr sz="1400" dirty="0">
                <a:latin typeface="Arial"/>
                <a:cs typeface="Arial"/>
              </a:rPr>
              <a:t>decades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be the one </a:t>
            </a:r>
            <a:r>
              <a:rPr sz="1400" spc="-5" dirty="0">
                <a:latin typeface="Arial"/>
                <a:cs typeface="Arial"/>
              </a:rPr>
              <a:t>willing </a:t>
            </a:r>
            <a:r>
              <a:rPr sz="1400" dirty="0">
                <a:latin typeface="Arial"/>
                <a:cs typeface="Arial"/>
              </a:rPr>
              <a:t>to assume the costs of  implementing </a:t>
            </a:r>
            <a:r>
              <a:rPr sz="1400" spc="-5" dirty="0">
                <a:latin typeface="Arial"/>
                <a:cs typeface="Arial"/>
              </a:rPr>
              <a:t>advanced </a:t>
            </a:r>
            <a:r>
              <a:rPr sz="1400" dirty="0">
                <a:latin typeface="Arial"/>
                <a:cs typeface="Arial"/>
              </a:rPr>
              <a:t>technologies during this challenging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period</a:t>
            </a:r>
          </a:p>
          <a:p>
            <a:pPr marL="204470" indent="-192405">
              <a:lnSpc>
                <a:spcPct val="100000"/>
              </a:lnSpc>
              <a:spcBef>
                <a:spcPts val="79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Examples </a:t>
            </a:r>
            <a:r>
              <a:rPr sz="1400" dirty="0">
                <a:latin typeface="Arial"/>
                <a:cs typeface="Arial"/>
              </a:rPr>
              <a:t>of the </a:t>
            </a:r>
            <a:r>
              <a:rPr sz="1400" spc="-5" dirty="0">
                <a:latin typeface="Arial"/>
                <a:cs typeface="Arial"/>
              </a:rPr>
              <a:t>most </a:t>
            </a:r>
            <a:r>
              <a:rPr sz="1400" dirty="0">
                <a:latin typeface="Arial"/>
                <a:cs typeface="Arial"/>
              </a:rPr>
              <a:t>promising and </a:t>
            </a:r>
            <a:r>
              <a:rPr sz="1400" spc="-5" dirty="0">
                <a:latin typeface="Arial"/>
                <a:cs typeface="Arial"/>
              </a:rPr>
              <a:t>most developed advanced </a:t>
            </a:r>
            <a:r>
              <a:rPr sz="1400" dirty="0">
                <a:latin typeface="Arial"/>
                <a:cs typeface="Arial"/>
              </a:rPr>
              <a:t>technologies</a:t>
            </a:r>
            <a:r>
              <a:rPr sz="1400" spc="-20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include</a:t>
            </a:r>
          </a:p>
          <a:p>
            <a:pPr marL="468630" marR="39370" lvl="1" indent="-262890" algn="just">
              <a:lnSpc>
                <a:spcPts val="1680"/>
              </a:lnSpc>
              <a:spcBef>
                <a:spcPts val="865"/>
              </a:spcBef>
              <a:buSzPct val="117857"/>
              <a:buFont typeface="Arial"/>
              <a:buChar char="–"/>
              <a:tabLst>
                <a:tab pos="469265" algn="l"/>
              </a:tabLst>
            </a:pP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Autonomous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haulage</a:t>
            </a:r>
            <a:r>
              <a:rPr sz="1400" spc="-5" dirty="0">
                <a:latin typeface="Arial"/>
                <a:cs typeface="Arial"/>
              </a:rPr>
              <a:t>, which </a:t>
            </a:r>
            <a:r>
              <a:rPr sz="1400" dirty="0">
                <a:latin typeface="Arial"/>
                <a:cs typeface="Arial"/>
              </a:rPr>
              <a:t>has been implemented at ~25 sites and can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reduce overall haulage 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costs</a:t>
            </a:r>
            <a:r>
              <a:rPr sz="1400" b="1" spc="-3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10-40%</a:t>
            </a:r>
            <a:endParaRPr sz="1400" dirty="0">
              <a:latin typeface="Arial"/>
              <a:cs typeface="Arial"/>
            </a:endParaRPr>
          </a:p>
          <a:p>
            <a:pPr marL="468630" marR="5080" lvl="1" indent="-262890" algn="just">
              <a:lnSpc>
                <a:spcPts val="1680"/>
              </a:lnSpc>
              <a:spcBef>
                <a:spcPts val="805"/>
              </a:spcBef>
              <a:buSzPct val="117857"/>
              <a:buFont typeface="Arial"/>
              <a:buChar char="–"/>
              <a:tabLst>
                <a:tab pos="469265" algn="l"/>
              </a:tabLst>
            </a:pP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Autonomous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or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tele-remote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drilling</a:t>
            </a:r>
            <a:r>
              <a:rPr sz="1400" spc="-5" dirty="0">
                <a:latin typeface="Arial"/>
                <a:cs typeface="Arial"/>
              </a:rPr>
              <a:t>, which </a:t>
            </a:r>
            <a:r>
              <a:rPr sz="1400" dirty="0">
                <a:latin typeface="Arial"/>
                <a:cs typeface="Arial"/>
              </a:rPr>
              <a:t>has been trialled at nearly 20 sites, </a:t>
            </a:r>
            <a:r>
              <a:rPr sz="1400" spc="-5" dirty="0">
                <a:latin typeface="Arial"/>
                <a:cs typeface="Arial"/>
              </a:rPr>
              <a:t>with demonstrated  </a:t>
            </a:r>
            <a:r>
              <a:rPr sz="1400" dirty="0">
                <a:latin typeface="Arial"/>
                <a:cs typeface="Arial"/>
              </a:rPr>
              <a:t>increase of both </a:t>
            </a:r>
            <a:r>
              <a:rPr sz="1400" spc="-5" dirty="0">
                <a:latin typeface="Arial"/>
                <a:cs typeface="Arial"/>
              </a:rPr>
              <a:t>available </a:t>
            </a:r>
            <a:r>
              <a:rPr sz="1400" dirty="0">
                <a:latin typeface="Arial"/>
                <a:cs typeface="Arial"/>
              </a:rPr>
              <a:t>drilling </a:t>
            </a:r>
            <a:r>
              <a:rPr sz="1400" spc="-5" dirty="0">
                <a:latin typeface="Arial"/>
                <a:cs typeface="Arial"/>
              </a:rPr>
              <a:t>time </a:t>
            </a:r>
            <a:r>
              <a:rPr sz="1400" dirty="0">
                <a:latin typeface="Arial"/>
                <a:cs typeface="Arial"/>
              </a:rPr>
              <a:t>per shift and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drilling/blasting accuracy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leading to a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knock-  on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impact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on downstream</a:t>
            </a:r>
            <a:r>
              <a:rPr sz="1400" b="1" spc="-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processes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32688"/>
            <a:ext cx="8962390" cy="3955415"/>
            <a:chOff x="0" y="932688"/>
            <a:chExt cx="8962390" cy="3955415"/>
          </a:xfrm>
        </p:grpSpPr>
        <p:sp>
          <p:nvSpPr>
            <p:cNvPr id="4" name="object 4"/>
            <p:cNvSpPr/>
            <p:nvPr/>
          </p:nvSpPr>
          <p:spPr>
            <a:xfrm>
              <a:off x="0" y="94183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3268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31720" y="3709416"/>
              <a:ext cx="1540764" cy="11673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32482" y="3710178"/>
              <a:ext cx="1541145" cy="1167765"/>
            </a:xfrm>
            <a:custGeom>
              <a:avLst/>
              <a:gdLst/>
              <a:ahLst/>
              <a:cxnLst/>
              <a:rect l="l" t="t" r="r" b="b"/>
              <a:pathLst>
                <a:path w="1541145" h="1167764">
                  <a:moveTo>
                    <a:pt x="1198880" y="0"/>
                  </a:moveTo>
                  <a:lnTo>
                    <a:pt x="341884" y="0"/>
                  </a:lnTo>
                  <a:lnTo>
                    <a:pt x="0" y="341884"/>
                  </a:lnTo>
                  <a:lnTo>
                    <a:pt x="0" y="825500"/>
                  </a:lnTo>
                  <a:lnTo>
                    <a:pt x="341884" y="1167384"/>
                  </a:lnTo>
                  <a:lnTo>
                    <a:pt x="1198880" y="1167384"/>
                  </a:lnTo>
                  <a:lnTo>
                    <a:pt x="1540764" y="825500"/>
                  </a:lnTo>
                  <a:lnTo>
                    <a:pt x="1540764" y="341884"/>
                  </a:lnTo>
                  <a:lnTo>
                    <a:pt x="1198880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32482" y="3710178"/>
              <a:ext cx="1541145" cy="1167765"/>
            </a:xfrm>
            <a:custGeom>
              <a:avLst/>
              <a:gdLst/>
              <a:ahLst/>
              <a:cxnLst/>
              <a:rect l="l" t="t" r="r" b="b"/>
              <a:pathLst>
                <a:path w="1541145" h="1167764">
                  <a:moveTo>
                    <a:pt x="0" y="341884"/>
                  </a:moveTo>
                  <a:lnTo>
                    <a:pt x="341884" y="0"/>
                  </a:lnTo>
                  <a:lnTo>
                    <a:pt x="1198880" y="0"/>
                  </a:lnTo>
                  <a:lnTo>
                    <a:pt x="1540764" y="341884"/>
                  </a:lnTo>
                  <a:lnTo>
                    <a:pt x="1540764" y="825500"/>
                  </a:lnTo>
                  <a:lnTo>
                    <a:pt x="1198880" y="1167384"/>
                  </a:lnTo>
                  <a:lnTo>
                    <a:pt x="341884" y="1167384"/>
                  </a:lnTo>
                  <a:lnTo>
                    <a:pt x="0" y="825500"/>
                  </a:lnTo>
                  <a:lnTo>
                    <a:pt x="0" y="341884"/>
                  </a:lnTo>
                  <a:close/>
                </a:path>
              </a:pathLst>
            </a:custGeom>
            <a:ln w="19811">
              <a:solidFill>
                <a:srgbClr val="46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752600" y="5778948"/>
            <a:ext cx="5405755" cy="457834"/>
            <a:chOff x="1752600" y="5778948"/>
            <a:chExt cx="5405755" cy="457834"/>
          </a:xfrm>
        </p:grpSpPr>
        <p:sp>
          <p:nvSpPr>
            <p:cNvPr id="10" name="object 10"/>
            <p:cNvSpPr/>
            <p:nvPr/>
          </p:nvSpPr>
          <p:spPr>
            <a:xfrm>
              <a:off x="1763270" y="5778948"/>
              <a:ext cx="5387334" cy="4451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600" y="5809488"/>
              <a:ext cx="5405628" cy="4267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89938" y="5805678"/>
            <a:ext cx="5279390" cy="337185"/>
          </a:xfrm>
          <a:prstGeom prst="rect">
            <a:avLst/>
          </a:prstGeom>
          <a:solidFill>
            <a:srgbClr val="FFFFFF"/>
          </a:solidFill>
          <a:ln w="19811">
            <a:solidFill>
              <a:srgbClr val="0066CC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580"/>
              </a:spcBef>
            </a:pPr>
            <a:r>
              <a:rPr sz="1200" dirty="0">
                <a:latin typeface="Arial"/>
                <a:cs typeface="Arial"/>
              </a:rPr>
              <a:t>These forces </a:t>
            </a:r>
            <a:r>
              <a:rPr sz="1200" spc="-10" dirty="0">
                <a:latin typeface="Arial"/>
                <a:cs typeface="Arial"/>
              </a:rPr>
              <a:t>will </a:t>
            </a:r>
            <a:r>
              <a:rPr sz="1200" spc="-5" dirty="0">
                <a:latin typeface="Arial"/>
                <a:cs typeface="Arial"/>
              </a:rPr>
              <a:t>have determine how </a:t>
            </a:r>
            <a:r>
              <a:rPr sz="1200" dirty="0">
                <a:latin typeface="Arial"/>
                <a:cs typeface="Arial"/>
              </a:rPr>
              <a:t>mines </a:t>
            </a:r>
            <a:r>
              <a:rPr sz="1200" spc="-5" dirty="0">
                <a:latin typeface="Arial"/>
                <a:cs typeface="Arial"/>
              </a:rPr>
              <a:t>are </a:t>
            </a:r>
            <a:r>
              <a:rPr sz="1200" dirty="0">
                <a:latin typeface="Arial"/>
                <a:cs typeface="Arial"/>
              </a:rPr>
              <a:t>set </a:t>
            </a:r>
            <a:r>
              <a:rPr sz="1200" spc="-5" dirty="0">
                <a:latin typeface="Arial"/>
                <a:cs typeface="Arial"/>
              </a:rPr>
              <a:t>up and run in </a:t>
            </a:r>
            <a:r>
              <a:rPr sz="1200" dirty="0">
                <a:latin typeface="Arial"/>
                <a:cs typeface="Arial"/>
              </a:rPr>
              <a:t>the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future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76" y="6421323"/>
            <a:ext cx="2572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McKinsey Basic Materials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Practice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03170" y="3910965"/>
            <a:ext cx="1195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Increasing</a:t>
            </a:r>
            <a:r>
              <a:rPr sz="1200" b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price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volatility</a:t>
            </a:r>
            <a:endParaRPr sz="1200">
              <a:latin typeface="Arial"/>
              <a:cs typeface="Arial"/>
            </a:endParaRPr>
          </a:p>
          <a:p>
            <a:pPr marL="177165" marR="167640" algn="ctr">
              <a:lnSpc>
                <a:spcPct val="100000"/>
              </a:lnSpc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(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b</a:t>
            </a:r>
            <a:r>
              <a:rPr sz="1200" b="1" spc="-40" dirty="0">
                <a:solidFill>
                  <a:srgbClr val="00295F"/>
                </a:solidFill>
                <a:latin typeface="Arial"/>
                <a:cs typeface="Arial"/>
              </a:rPr>
              <a:t>y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-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prod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uc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t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credits)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331466" y="1854454"/>
            <a:ext cx="1559560" cy="1189355"/>
            <a:chOff x="2331466" y="1854454"/>
            <a:chExt cx="1559560" cy="1189355"/>
          </a:xfrm>
        </p:grpSpPr>
        <p:sp>
          <p:nvSpPr>
            <p:cNvPr id="16" name="object 16"/>
            <p:cNvSpPr/>
            <p:nvPr/>
          </p:nvSpPr>
          <p:spPr>
            <a:xfrm>
              <a:off x="2735165" y="2029871"/>
              <a:ext cx="785434" cy="8217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341626" y="1864614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39" h="1169035">
                  <a:moveTo>
                    <a:pt x="1196848" y="0"/>
                  </a:moveTo>
                  <a:lnTo>
                    <a:pt x="342392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2" y="1168908"/>
                  </a:lnTo>
                  <a:lnTo>
                    <a:pt x="1196848" y="1168908"/>
                  </a:lnTo>
                  <a:lnTo>
                    <a:pt x="1539239" y="826515"/>
                  </a:lnTo>
                  <a:lnTo>
                    <a:pt x="1539239" y="342391"/>
                  </a:lnTo>
                  <a:lnTo>
                    <a:pt x="1196848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41626" y="1864614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39" h="1169035">
                  <a:moveTo>
                    <a:pt x="0" y="342391"/>
                  </a:moveTo>
                  <a:lnTo>
                    <a:pt x="342392" y="0"/>
                  </a:lnTo>
                  <a:lnTo>
                    <a:pt x="1196848" y="0"/>
                  </a:lnTo>
                  <a:lnTo>
                    <a:pt x="1539239" y="342391"/>
                  </a:lnTo>
                  <a:lnTo>
                    <a:pt x="1539239" y="826515"/>
                  </a:lnTo>
                  <a:lnTo>
                    <a:pt x="1196848" y="1168908"/>
                  </a:lnTo>
                  <a:lnTo>
                    <a:pt x="342392" y="1168908"/>
                  </a:lnTo>
                  <a:lnTo>
                    <a:pt x="0" y="826515"/>
                  </a:lnTo>
                  <a:lnTo>
                    <a:pt x="0" y="342391"/>
                  </a:lnTo>
                  <a:close/>
                </a:path>
              </a:pathLst>
            </a:custGeom>
            <a:ln w="19812">
              <a:solidFill>
                <a:srgbClr val="5F5F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597809" y="2000843"/>
            <a:ext cx="93345" cy="170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25"/>
              </a:lnSpc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g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14726" y="1973707"/>
            <a:ext cx="109601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Global</a:t>
            </a:r>
            <a:r>
              <a:rPr sz="1200" b="1" spc="-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sourcin 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changing  equipment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industry  structure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969509" y="3712210"/>
            <a:ext cx="1559560" cy="1189355"/>
            <a:chOff x="4969509" y="3712210"/>
            <a:chExt cx="1559560" cy="1189355"/>
          </a:xfrm>
        </p:grpSpPr>
        <p:sp>
          <p:nvSpPr>
            <p:cNvPr id="22" name="object 22"/>
            <p:cNvSpPr/>
            <p:nvPr/>
          </p:nvSpPr>
          <p:spPr>
            <a:xfrm>
              <a:off x="4978907" y="3721633"/>
              <a:ext cx="1539239" cy="11646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979669" y="3722370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40" h="1169035">
                  <a:moveTo>
                    <a:pt x="1196847" y="0"/>
                  </a:moveTo>
                  <a:lnTo>
                    <a:pt x="342391" y="0"/>
                  </a:lnTo>
                  <a:lnTo>
                    <a:pt x="0" y="342392"/>
                  </a:lnTo>
                  <a:lnTo>
                    <a:pt x="0" y="826516"/>
                  </a:lnTo>
                  <a:lnTo>
                    <a:pt x="342391" y="1168908"/>
                  </a:lnTo>
                  <a:lnTo>
                    <a:pt x="1196847" y="1168908"/>
                  </a:lnTo>
                  <a:lnTo>
                    <a:pt x="1539239" y="826516"/>
                  </a:lnTo>
                  <a:lnTo>
                    <a:pt x="1539239" y="342392"/>
                  </a:lnTo>
                  <a:lnTo>
                    <a:pt x="1196847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979669" y="3722370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40" h="1169035">
                  <a:moveTo>
                    <a:pt x="0" y="342392"/>
                  </a:moveTo>
                  <a:lnTo>
                    <a:pt x="342391" y="0"/>
                  </a:lnTo>
                  <a:lnTo>
                    <a:pt x="1196847" y="0"/>
                  </a:lnTo>
                  <a:lnTo>
                    <a:pt x="1539239" y="342392"/>
                  </a:lnTo>
                  <a:lnTo>
                    <a:pt x="1539239" y="826516"/>
                  </a:lnTo>
                  <a:lnTo>
                    <a:pt x="1196847" y="1168908"/>
                  </a:lnTo>
                  <a:lnTo>
                    <a:pt x="342391" y="1168908"/>
                  </a:lnTo>
                  <a:lnTo>
                    <a:pt x="0" y="826516"/>
                  </a:lnTo>
                  <a:lnTo>
                    <a:pt x="0" y="342392"/>
                  </a:lnTo>
                  <a:close/>
                </a:path>
              </a:pathLst>
            </a:custGeom>
            <a:ln w="19811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303011" y="4106672"/>
            <a:ext cx="895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9535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Declining  prod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ucti</a:t>
            </a:r>
            <a:r>
              <a:rPr sz="1200" b="1" spc="-30" dirty="0">
                <a:solidFill>
                  <a:srgbClr val="00295F"/>
                </a:solidFill>
                <a:latin typeface="Arial"/>
                <a:cs typeface="Arial"/>
              </a:rPr>
              <a:t>v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969509" y="1860550"/>
            <a:ext cx="1559560" cy="1189355"/>
            <a:chOff x="4969509" y="1860550"/>
            <a:chExt cx="1559560" cy="1189355"/>
          </a:xfrm>
        </p:grpSpPr>
        <p:sp>
          <p:nvSpPr>
            <p:cNvPr id="27" name="object 27"/>
            <p:cNvSpPr/>
            <p:nvPr/>
          </p:nvSpPr>
          <p:spPr>
            <a:xfrm>
              <a:off x="4978907" y="1869948"/>
              <a:ext cx="1539239" cy="11689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979669" y="1870710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40" h="1169035">
                  <a:moveTo>
                    <a:pt x="1196847" y="0"/>
                  </a:moveTo>
                  <a:lnTo>
                    <a:pt x="342391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1" y="1168907"/>
                  </a:lnTo>
                  <a:lnTo>
                    <a:pt x="1196847" y="1168907"/>
                  </a:lnTo>
                  <a:lnTo>
                    <a:pt x="1539239" y="826515"/>
                  </a:lnTo>
                  <a:lnTo>
                    <a:pt x="1539239" y="342391"/>
                  </a:lnTo>
                  <a:lnTo>
                    <a:pt x="1196847" y="0"/>
                  </a:lnTo>
                  <a:close/>
                </a:path>
              </a:pathLst>
            </a:custGeom>
            <a:solidFill>
              <a:srgbClr val="FFFFFF">
                <a:alpha val="890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979669" y="1870710"/>
              <a:ext cx="1539240" cy="1169035"/>
            </a:xfrm>
            <a:custGeom>
              <a:avLst/>
              <a:gdLst/>
              <a:ahLst/>
              <a:cxnLst/>
              <a:rect l="l" t="t" r="r" b="b"/>
              <a:pathLst>
                <a:path w="1539240" h="1169035">
                  <a:moveTo>
                    <a:pt x="0" y="342391"/>
                  </a:moveTo>
                  <a:lnTo>
                    <a:pt x="342391" y="0"/>
                  </a:lnTo>
                  <a:lnTo>
                    <a:pt x="1196847" y="0"/>
                  </a:lnTo>
                  <a:lnTo>
                    <a:pt x="1539239" y="342391"/>
                  </a:lnTo>
                  <a:lnTo>
                    <a:pt x="1539239" y="826515"/>
                  </a:lnTo>
                  <a:lnTo>
                    <a:pt x="1196847" y="1168907"/>
                  </a:lnTo>
                  <a:lnTo>
                    <a:pt x="342391" y="1168907"/>
                  </a:lnTo>
                  <a:lnTo>
                    <a:pt x="0" y="826515"/>
                  </a:lnTo>
                  <a:lnTo>
                    <a:pt x="0" y="342391"/>
                  </a:lnTo>
                  <a:close/>
                </a:path>
              </a:pathLst>
            </a:custGeom>
            <a:ln w="19812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31384" y="2162936"/>
            <a:ext cx="10350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Rising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cost</a:t>
            </a:r>
            <a:r>
              <a:rPr sz="1200" b="1" spc="-6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of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production  inputs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187185" y="2776474"/>
            <a:ext cx="1561465" cy="1189355"/>
            <a:chOff x="6187185" y="2776474"/>
            <a:chExt cx="1561465" cy="1189355"/>
          </a:xfrm>
        </p:grpSpPr>
        <p:sp>
          <p:nvSpPr>
            <p:cNvPr id="32" name="object 32"/>
            <p:cNvSpPr/>
            <p:nvPr/>
          </p:nvSpPr>
          <p:spPr>
            <a:xfrm>
              <a:off x="6196583" y="2785872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1" y="0"/>
                  </a:moveTo>
                  <a:lnTo>
                    <a:pt x="342391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1" y="1168907"/>
                  </a:lnTo>
                  <a:lnTo>
                    <a:pt x="1198371" y="1168907"/>
                  </a:lnTo>
                  <a:lnTo>
                    <a:pt x="1540764" y="826515"/>
                  </a:lnTo>
                  <a:lnTo>
                    <a:pt x="1540764" y="342391"/>
                  </a:lnTo>
                  <a:lnTo>
                    <a:pt x="119837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6583" y="2874403"/>
              <a:ext cx="1540764" cy="10803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7345" y="2786634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2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2" y="1168907"/>
                  </a:lnTo>
                  <a:lnTo>
                    <a:pt x="1198372" y="1168907"/>
                  </a:lnTo>
                  <a:lnTo>
                    <a:pt x="1540763" y="826515"/>
                  </a:lnTo>
                  <a:lnTo>
                    <a:pt x="1540763" y="342391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7345" y="2786634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0" y="342391"/>
                  </a:moveTo>
                  <a:lnTo>
                    <a:pt x="342392" y="0"/>
                  </a:lnTo>
                  <a:lnTo>
                    <a:pt x="1198372" y="0"/>
                  </a:lnTo>
                  <a:lnTo>
                    <a:pt x="1540763" y="342391"/>
                  </a:lnTo>
                  <a:lnTo>
                    <a:pt x="1540763" y="826515"/>
                  </a:lnTo>
                  <a:lnTo>
                    <a:pt x="1198372" y="1168907"/>
                  </a:lnTo>
                  <a:lnTo>
                    <a:pt x="342392" y="1168907"/>
                  </a:lnTo>
                  <a:lnTo>
                    <a:pt x="0" y="826515"/>
                  </a:lnTo>
                  <a:lnTo>
                    <a:pt x="0" y="342391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209538" y="2988055"/>
            <a:ext cx="15176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Demand growth  fueled by</a:t>
            </a:r>
            <a:r>
              <a:rPr sz="1200" b="1" spc="-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population 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growth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and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socio-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economic</a:t>
            </a:r>
            <a:r>
              <a:rPr sz="1200" b="1" spc="-2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changes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109217" y="2776474"/>
            <a:ext cx="1561465" cy="1189355"/>
            <a:chOff x="1109217" y="2776474"/>
            <a:chExt cx="1561465" cy="1189355"/>
          </a:xfrm>
        </p:grpSpPr>
        <p:sp>
          <p:nvSpPr>
            <p:cNvPr id="38" name="object 38"/>
            <p:cNvSpPr/>
            <p:nvPr/>
          </p:nvSpPr>
          <p:spPr>
            <a:xfrm>
              <a:off x="1118615" y="2776728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2" y="0"/>
                  </a:lnTo>
                  <a:lnTo>
                    <a:pt x="0" y="342391"/>
                  </a:lnTo>
                  <a:lnTo>
                    <a:pt x="0" y="826516"/>
                  </a:lnTo>
                  <a:lnTo>
                    <a:pt x="342392" y="1168908"/>
                  </a:lnTo>
                  <a:lnTo>
                    <a:pt x="1198372" y="1168908"/>
                  </a:lnTo>
                  <a:lnTo>
                    <a:pt x="1540764" y="826516"/>
                  </a:lnTo>
                  <a:lnTo>
                    <a:pt x="1540764" y="342391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8615" y="2776728"/>
              <a:ext cx="1540764" cy="116890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9377" y="2786634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1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1" y="1168907"/>
                  </a:lnTo>
                  <a:lnTo>
                    <a:pt x="1198372" y="1168907"/>
                  </a:lnTo>
                  <a:lnTo>
                    <a:pt x="1540764" y="826515"/>
                  </a:lnTo>
                  <a:lnTo>
                    <a:pt x="1540764" y="342391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19377" y="2786634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0" y="342391"/>
                  </a:moveTo>
                  <a:lnTo>
                    <a:pt x="342391" y="0"/>
                  </a:lnTo>
                  <a:lnTo>
                    <a:pt x="1198372" y="0"/>
                  </a:lnTo>
                  <a:lnTo>
                    <a:pt x="1540764" y="342391"/>
                  </a:lnTo>
                  <a:lnTo>
                    <a:pt x="1540764" y="826515"/>
                  </a:lnTo>
                  <a:lnTo>
                    <a:pt x="1198372" y="1168907"/>
                  </a:lnTo>
                  <a:lnTo>
                    <a:pt x="342391" y="1168907"/>
                  </a:lnTo>
                  <a:lnTo>
                    <a:pt x="0" y="826515"/>
                  </a:lnTo>
                  <a:lnTo>
                    <a:pt x="0" y="342391"/>
                  </a:lnTo>
                  <a:close/>
                </a:path>
              </a:pathLst>
            </a:custGeom>
            <a:ln w="19812">
              <a:solidFill>
                <a:srgbClr val="9DC8F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432305" y="3079496"/>
            <a:ext cx="916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 marR="5080" indent="-20320" algn="just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Increas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ingly  challenging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geologies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3648202" y="4538218"/>
            <a:ext cx="1561465" cy="1189355"/>
            <a:chOff x="3648202" y="4538218"/>
            <a:chExt cx="1561465" cy="1189355"/>
          </a:xfrm>
        </p:grpSpPr>
        <p:sp>
          <p:nvSpPr>
            <p:cNvPr id="44" name="object 44"/>
            <p:cNvSpPr/>
            <p:nvPr/>
          </p:nvSpPr>
          <p:spPr>
            <a:xfrm>
              <a:off x="3657600" y="4547616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1" y="0"/>
                  </a:lnTo>
                  <a:lnTo>
                    <a:pt x="0" y="342392"/>
                  </a:lnTo>
                  <a:lnTo>
                    <a:pt x="0" y="826516"/>
                  </a:lnTo>
                  <a:lnTo>
                    <a:pt x="342391" y="1168908"/>
                  </a:lnTo>
                  <a:lnTo>
                    <a:pt x="1198372" y="1168908"/>
                  </a:lnTo>
                  <a:lnTo>
                    <a:pt x="1540764" y="826516"/>
                  </a:lnTo>
                  <a:lnTo>
                    <a:pt x="1540764" y="342392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57600" y="4547616"/>
              <a:ext cx="1540764" cy="11689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58362" y="4548378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1" y="0"/>
                  </a:lnTo>
                  <a:lnTo>
                    <a:pt x="0" y="342392"/>
                  </a:lnTo>
                  <a:lnTo>
                    <a:pt x="0" y="826516"/>
                  </a:lnTo>
                  <a:lnTo>
                    <a:pt x="342391" y="1168908"/>
                  </a:lnTo>
                  <a:lnTo>
                    <a:pt x="1198372" y="1168908"/>
                  </a:lnTo>
                  <a:lnTo>
                    <a:pt x="1540764" y="826516"/>
                  </a:lnTo>
                  <a:lnTo>
                    <a:pt x="1540764" y="342392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658362" y="4548378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0" y="342392"/>
                  </a:moveTo>
                  <a:lnTo>
                    <a:pt x="342391" y="0"/>
                  </a:lnTo>
                  <a:lnTo>
                    <a:pt x="1198372" y="0"/>
                  </a:lnTo>
                  <a:lnTo>
                    <a:pt x="1540764" y="342392"/>
                  </a:lnTo>
                  <a:lnTo>
                    <a:pt x="1540764" y="826516"/>
                  </a:lnTo>
                  <a:lnTo>
                    <a:pt x="1198372" y="1168908"/>
                  </a:lnTo>
                  <a:lnTo>
                    <a:pt x="342391" y="1168908"/>
                  </a:lnTo>
                  <a:lnTo>
                    <a:pt x="0" y="826516"/>
                  </a:lnTo>
                  <a:lnTo>
                    <a:pt x="0" y="342392"/>
                  </a:lnTo>
                  <a:close/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3895725" y="5024755"/>
            <a:ext cx="10699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Labor</a:t>
            </a:r>
            <a:r>
              <a:rPr sz="1200" b="1" spc="-3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scarcity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648202" y="1014730"/>
            <a:ext cx="1561465" cy="1189355"/>
            <a:chOff x="3648202" y="1014730"/>
            <a:chExt cx="1561465" cy="1189355"/>
          </a:xfrm>
        </p:grpSpPr>
        <p:sp>
          <p:nvSpPr>
            <p:cNvPr id="50" name="object 50"/>
            <p:cNvSpPr/>
            <p:nvPr/>
          </p:nvSpPr>
          <p:spPr>
            <a:xfrm>
              <a:off x="3657600" y="1024128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1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1" y="1168908"/>
                  </a:lnTo>
                  <a:lnTo>
                    <a:pt x="1198372" y="1168908"/>
                  </a:lnTo>
                  <a:lnTo>
                    <a:pt x="1540764" y="826515"/>
                  </a:lnTo>
                  <a:lnTo>
                    <a:pt x="1540764" y="342391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657600" y="1024128"/>
              <a:ext cx="1392936" cy="11689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658362" y="1024890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1198372" y="0"/>
                  </a:moveTo>
                  <a:lnTo>
                    <a:pt x="342391" y="0"/>
                  </a:lnTo>
                  <a:lnTo>
                    <a:pt x="0" y="342391"/>
                  </a:lnTo>
                  <a:lnTo>
                    <a:pt x="0" y="826515"/>
                  </a:lnTo>
                  <a:lnTo>
                    <a:pt x="342391" y="1168908"/>
                  </a:lnTo>
                  <a:lnTo>
                    <a:pt x="1198372" y="1168908"/>
                  </a:lnTo>
                  <a:lnTo>
                    <a:pt x="1540764" y="826515"/>
                  </a:lnTo>
                  <a:lnTo>
                    <a:pt x="1540764" y="342391"/>
                  </a:lnTo>
                  <a:lnTo>
                    <a:pt x="1198372" y="0"/>
                  </a:lnTo>
                  <a:close/>
                </a:path>
              </a:pathLst>
            </a:custGeom>
            <a:solidFill>
              <a:srgbClr val="FFFFFF">
                <a:alpha val="8117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658362" y="1024890"/>
              <a:ext cx="1541145" cy="1169035"/>
            </a:xfrm>
            <a:custGeom>
              <a:avLst/>
              <a:gdLst/>
              <a:ahLst/>
              <a:cxnLst/>
              <a:rect l="l" t="t" r="r" b="b"/>
              <a:pathLst>
                <a:path w="1541145" h="1169035">
                  <a:moveTo>
                    <a:pt x="0" y="342391"/>
                  </a:moveTo>
                  <a:lnTo>
                    <a:pt x="342391" y="0"/>
                  </a:lnTo>
                  <a:lnTo>
                    <a:pt x="1198372" y="0"/>
                  </a:lnTo>
                  <a:lnTo>
                    <a:pt x="1540764" y="342391"/>
                  </a:lnTo>
                  <a:lnTo>
                    <a:pt x="1540764" y="826515"/>
                  </a:lnTo>
                  <a:lnTo>
                    <a:pt x="1198372" y="1168908"/>
                  </a:lnTo>
                  <a:lnTo>
                    <a:pt x="342391" y="1168908"/>
                  </a:lnTo>
                  <a:lnTo>
                    <a:pt x="0" y="826515"/>
                  </a:lnTo>
                  <a:lnTo>
                    <a:pt x="0" y="342391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3930777" y="1042797"/>
            <a:ext cx="9988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</a:t>
            </a:r>
            <a:r>
              <a:rPr sz="1200" b="1" spc="-10" dirty="0">
                <a:solidFill>
                  <a:srgbClr val="00295F"/>
                </a:solidFill>
                <a:latin typeface="Arial"/>
                <a:cs typeface="Arial"/>
              </a:rPr>
              <a:t>o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inuousl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y  increasing  </a:t>
            </a:r>
            <a:r>
              <a:rPr sz="1200" b="1" spc="-20" dirty="0">
                <a:solidFill>
                  <a:srgbClr val="00295F"/>
                </a:solidFill>
                <a:latin typeface="Arial"/>
                <a:cs typeface="Arial"/>
              </a:rPr>
              <a:t>safety,</a:t>
            </a:r>
            <a:endParaRPr sz="12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959733" y="1591818"/>
            <a:ext cx="939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health and  en</a:t>
            </a:r>
            <a:r>
              <a:rPr sz="1200" b="1" spc="-30" dirty="0">
                <a:solidFill>
                  <a:srgbClr val="00295F"/>
                </a:solidFill>
                <a:latin typeface="Arial"/>
                <a:cs typeface="Arial"/>
              </a:rPr>
              <a:t>v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ironm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ent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standards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3553967" y="2705100"/>
            <a:ext cx="1750060" cy="1332230"/>
            <a:chOff x="3553967" y="2705100"/>
            <a:chExt cx="1750060" cy="1332230"/>
          </a:xfrm>
        </p:grpSpPr>
        <p:sp>
          <p:nvSpPr>
            <p:cNvPr id="57" name="object 57"/>
            <p:cNvSpPr/>
            <p:nvPr/>
          </p:nvSpPr>
          <p:spPr>
            <a:xfrm>
              <a:off x="3563111" y="2714244"/>
              <a:ext cx="1729739" cy="131216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63873" y="2715006"/>
              <a:ext cx="1729739" cy="1312545"/>
            </a:xfrm>
            <a:custGeom>
              <a:avLst/>
              <a:gdLst/>
              <a:ahLst/>
              <a:cxnLst/>
              <a:rect l="l" t="t" r="r" b="b"/>
              <a:pathLst>
                <a:path w="1729739" h="1312545">
                  <a:moveTo>
                    <a:pt x="0" y="384301"/>
                  </a:moveTo>
                  <a:lnTo>
                    <a:pt x="384301" y="0"/>
                  </a:lnTo>
                  <a:lnTo>
                    <a:pt x="1345438" y="0"/>
                  </a:lnTo>
                  <a:lnTo>
                    <a:pt x="1729739" y="384301"/>
                  </a:lnTo>
                  <a:lnTo>
                    <a:pt x="1729739" y="927862"/>
                  </a:lnTo>
                  <a:lnTo>
                    <a:pt x="1345438" y="1312164"/>
                  </a:lnTo>
                  <a:lnTo>
                    <a:pt x="384301" y="1312164"/>
                  </a:lnTo>
                  <a:lnTo>
                    <a:pt x="0" y="927862"/>
                  </a:lnTo>
                  <a:lnTo>
                    <a:pt x="0" y="384301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 mining industry faces multiple forces </a:t>
            </a:r>
            <a:r>
              <a:rPr spc="5" dirty="0"/>
              <a:t>which </a:t>
            </a:r>
            <a:r>
              <a:rPr dirty="0"/>
              <a:t>will </a:t>
            </a:r>
            <a:r>
              <a:rPr spc="-5" dirty="0"/>
              <a:t>adversely impact  industry economics going</a:t>
            </a:r>
            <a:r>
              <a:rPr spc="20" dirty="0"/>
              <a:t> </a:t>
            </a:r>
            <a:r>
              <a:rPr dirty="0"/>
              <a:t>forward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341120"/>
            <a:ext cx="8962390" cy="3629025"/>
            <a:chOff x="0" y="1341120"/>
            <a:chExt cx="8962390" cy="3629025"/>
          </a:xfrm>
        </p:grpSpPr>
        <p:sp>
          <p:nvSpPr>
            <p:cNvPr id="3" name="object 3"/>
            <p:cNvSpPr/>
            <p:nvPr/>
          </p:nvSpPr>
          <p:spPr>
            <a:xfrm>
              <a:off x="0" y="1350264"/>
              <a:ext cx="3619500" cy="3619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350264"/>
              <a:ext cx="3619500" cy="3619500"/>
            </a:xfrm>
            <a:custGeom>
              <a:avLst/>
              <a:gdLst/>
              <a:ahLst/>
              <a:cxnLst/>
              <a:rect l="l" t="t" r="r" b="b"/>
              <a:pathLst>
                <a:path w="3619500" h="3619500">
                  <a:moveTo>
                    <a:pt x="3619500" y="0"/>
                  </a:moveTo>
                  <a:lnTo>
                    <a:pt x="0" y="0"/>
                  </a:lnTo>
                  <a:lnTo>
                    <a:pt x="0" y="3619500"/>
                  </a:lnTo>
                  <a:lnTo>
                    <a:pt x="3619500" y="3619500"/>
                  </a:lnTo>
                  <a:lnTo>
                    <a:pt x="361950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50264"/>
              <a:ext cx="8961120" cy="60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" y="13411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 McKinsey Mining Productivity Index </a:t>
            </a:r>
            <a:r>
              <a:rPr spc="-10" dirty="0"/>
              <a:t>reveals </a:t>
            </a:r>
            <a:r>
              <a:rPr spc="-5" dirty="0"/>
              <a:t>that mining productivity  globally has declined 3.5% p.a. </a:t>
            </a:r>
            <a:r>
              <a:rPr spc="-15" dirty="0"/>
              <a:t>over </a:t>
            </a:r>
            <a:r>
              <a:rPr spc="-5" dirty="0"/>
              <a:t>the past</a:t>
            </a:r>
            <a:r>
              <a:rPr spc="125" dirty="0"/>
              <a:t> </a:t>
            </a:r>
            <a:r>
              <a:rPr spc="-5" dirty="0"/>
              <a:t>decade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7307" y="1502410"/>
            <a:ext cx="161988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McKinsey Mining  Productivity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Index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7307" y="1929130"/>
            <a:ext cx="1724025" cy="3013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25717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computed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using  global data set  comprising</a:t>
            </a:r>
            <a:endParaRPr sz="1400">
              <a:latin typeface="Arial"/>
              <a:cs typeface="Arial"/>
            </a:endParaRPr>
          </a:p>
          <a:p>
            <a:pPr marL="467995" marR="5080" indent="-262255">
              <a:lnSpc>
                <a:spcPts val="1680"/>
              </a:lnSpc>
              <a:spcBef>
                <a:spcPts val="55"/>
              </a:spcBef>
              <a:buClr>
                <a:srgbClr val="00295F"/>
              </a:buClr>
              <a:buSzPct val="117857"/>
              <a:buChar char="–"/>
              <a:tabLst>
                <a:tab pos="467995" algn="l"/>
                <a:tab pos="468630" algn="l"/>
              </a:tabLst>
            </a:pPr>
            <a:r>
              <a:rPr sz="1400" dirty="0">
                <a:latin typeface="Arial"/>
                <a:cs typeface="Arial"/>
              </a:rPr>
              <a:t>Detailed data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  mine-site </a:t>
            </a:r>
            <a:r>
              <a:rPr sz="1400" spc="-5" dirty="0">
                <a:latin typeface="Arial"/>
                <a:cs typeface="Arial"/>
              </a:rPr>
              <a:t>level  </a:t>
            </a:r>
            <a:r>
              <a:rPr sz="1400" dirty="0">
                <a:latin typeface="Arial"/>
                <a:cs typeface="Arial"/>
              </a:rPr>
              <a:t>for ~50 mines  from all </a:t>
            </a:r>
            <a:r>
              <a:rPr sz="1400" spc="-5" dirty="0">
                <a:latin typeface="Arial"/>
                <a:cs typeface="Arial"/>
              </a:rPr>
              <a:t>major  </a:t>
            </a:r>
            <a:r>
              <a:rPr sz="1400" dirty="0">
                <a:latin typeface="Arial"/>
                <a:cs typeface="Arial"/>
              </a:rPr>
              <a:t>mining  jurisdictions</a:t>
            </a:r>
            <a:endParaRPr sz="1400">
              <a:latin typeface="Arial"/>
              <a:cs typeface="Arial"/>
            </a:endParaRPr>
          </a:p>
          <a:p>
            <a:pPr marL="467995" marR="249554" indent="-262255">
              <a:lnSpc>
                <a:spcPts val="1680"/>
              </a:lnSpc>
              <a:spcBef>
                <a:spcPts val="5"/>
              </a:spcBef>
              <a:buClr>
                <a:srgbClr val="00295F"/>
              </a:buClr>
              <a:buSzPct val="117857"/>
              <a:buChar char="–"/>
              <a:tabLst>
                <a:tab pos="467995" algn="l"/>
                <a:tab pos="468630" algn="l"/>
              </a:tabLst>
            </a:pPr>
            <a:r>
              <a:rPr sz="1400" dirty="0">
                <a:latin typeface="Arial"/>
                <a:cs typeface="Arial"/>
              </a:rPr>
              <a:t>10 </a:t>
            </a:r>
            <a:r>
              <a:rPr sz="1400" spc="-5" dirty="0">
                <a:latin typeface="Arial"/>
                <a:cs typeface="Arial"/>
              </a:rPr>
              <a:t>years </a:t>
            </a:r>
            <a:r>
              <a:rPr sz="1400" dirty="0">
                <a:latin typeface="Arial"/>
                <a:cs typeface="Arial"/>
              </a:rPr>
              <a:t>of  perfor</a:t>
            </a: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n</a:t>
            </a: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e  data</a:t>
            </a:r>
            <a:endParaRPr sz="1400">
              <a:latin typeface="Arial"/>
              <a:cs typeface="Arial"/>
            </a:endParaRPr>
          </a:p>
          <a:p>
            <a:pPr marL="204470" marR="80010" indent="-192405">
              <a:lnSpc>
                <a:spcPts val="168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All </a:t>
            </a:r>
            <a:r>
              <a:rPr sz="1400" spc="-5" dirty="0">
                <a:latin typeface="Arial"/>
                <a:cs typeface="Arial"/>
              </a:rPr>
              <a:t>values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indexed  </a:t>
            </a:r>
            <a:r>
              <a:rPr sz="1400" dirty="0">
                <a:latin typeface="Arial"/>
                <a:cs typeface="Arial"/>
              </a:rPr>
              <a:t>to 2004 =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138481" y="1752670"/>
            <a:ext cx="5419725" cy="4001135"/>
            <a:chOff x="3138481" y="1752670"/>
            <a:chExt cx="5419725" cy="4001135"/>
          </a:xfrm>
        </p:grpSpPr>
        <p:sp>
          <p:nvSpPr>
            <p:cNvPr id="11" name="object 11"/>
            <p:cNvSpPr/>
            <p:nvPr/>
          </p:nvSpPr>
          <p:spPr>
            <a:xfrm>
              <a:off x="3157523" y="1757432"/>
              <a:ext cx="5391150" cy="3991610"/>
            </a:xfrm>
            <a:custGeom>
              <a:avLst/>
              <a:gdLst/>
              <a:ahLst/>
              <a:cxnLst/>
              <a:rect l="l" t="t" r="r" b="b"/>
              <a:pathLst>
                <a:path w="5391150" h="3991610">
                  <a:moveTo>
                    <a:pt x="0" y="0"/>
                  </a:moveTo>
                  <a:lnTo>
                    <a:pt x="0" y="3981816"/>
                  </a:lnTo>
                </a:path>
                <a:path w="5391150" h="3991610">
                  <a:moveTo>
                    <a:pt x="0" y="3991322"/>
                  </a:moveTo>
                  <a:lnTo>
                    <a:pt x="47549" y="3991322"/>
                  </a:lnTo>
                </a:path>
                <a:path w="5391150" h="3991610">
                  <a:moveTo>
                    <a:pt x="0" y="3543583"/>
                  </a:moveTo>
                  <a:lnTo>
                    <a:pt x="47549" y="3543583"/>
                  </a:lnTo>
                </a:path>
                <a:path w="5391150" h="3991610">
                  <a:moveTo>
                    <a:pt x="0" y="3105350"/>
                  </a:moveTo>
                  <a:lnTo>
                    <a:pt x="47549" y="3105350"/>
                  </a:lnTo>
                </a:path>
                <a:path w="5391150" h="3991610">
                  <a:moveTo>
                    <a:pt x="0" y="2657915"/>
                  </a:moveTo>
                  <a:lnTo>
                    <a:pt x="47549" y="2657915"/>
                  </a:lnTo>
                </a:path>
                <a:path w="5391150" h="3991610">
                  <a:moveTo>
                    <a:pt x="0" y="2219746"/>
                  </a:moveTo>
                  <a:lnTo>
                    <a:pt x="47549" y="2219746"/>
                  </a:lnTo>
                </a:path>
                <a:path w="5391150" h="3991610">
                  <a:moveTo>
                    <a:pt x="0" y="1771943"/>
                  </a:moveTo>
                  <a:lnTo>
                    <a:pt x="47549" y="1771943"/>
                  </a:lnTo>
                </a:path>
                <a:path w="5391150" h="3991610">
                  <a:moveTo>
                    <a:pt x="0" y="1333774"/>
                  </a:moveTo>
                  <a:lnTo>
                    <a:pt x="47549" y="1333774"/>
                  </a:lnTo>
                </a:path>
                <a:path w="5391150" h="3991610">
                  <a:moveTo>
                    <a:pt x="0" y="885971"/>
                  </a:moveTo>
                  <a:lnTo>
                    <a:pt x="47549" y="885971"/>
                  </a:lnTo>
                </a:path>
                <a:path w="5391150" h="3991610">
                  <a:moveTo>
                    <a:pt x="0" y="447802"/>
                  </a:moveTo>
                  <a:lnTo>
                    <a:pt x="47549" y="447802"/>
                  </a:lnTo>
                </a:path>
                <a:path w="5391150" h="3991610">
                  <a:moveTo>
                    <a:pt x="0" y="0"/>
                  </a:moveTo>
                  <a:lnTo>
                    <a:pt x="47549" y="0"/>
                  </a:lnTo>
                </a:path>
                <a:path w="5391150" h="3991610">
                  <a:moveTo>
                    <a:pt x="0" y="3991322"/>
                  </a:moveTo>
                  <a:lnTo>
                    <a:pt x="5381282" y="3991322"/>
                  </a:lnTo>
                </a:path>
                <a:path w="5391150" h="3991610">
                  <a:moveTo>
                    <a:pt x="0" y="3991322"/>
                  </a:moveTo>
                  <a:lnTo>
                    <a:pt x="0" y="3943791"/>
                  </a:lnTo>
                </a:path>
                <a:path w="5391150" h="3991610">
                  <a:moveTo>
                    <a:pt x="600068" y="3991322"/>
                  </a:moveTo>
                  <a:lnTo>
                    <a:pt x="600068" y="3943791"/>
                  </a:lnTo>
                </a:path>
                <a:path w="5391150" h="3991610">
                  <a:moveTo>
                    <a:pt x="1200137" y="3991322"/>
                  </a:moveTo>
                  <a:lnTo>
                    <a:pt x="1200137" y="3943791"/>
                  </a:lnTo>
                </a:path>
                <a:path w="5391150" h="3991610">
                  <a:moveTo>
                    <a:pt x="1800269" y="3991322"/>
                  </a:moveTo>
                  <a:lnTo>
                    <a:pt x="1800269" y="3943791"/>
                  </a:lnTo>
                </a:path>
                <a:path w="5391150" h="3991610">
                  <a:moveTo>
                    <a:pt x="2400275" y="3991322"/>
                  </a:moveTo>
                  <a:lnTo>
                    <a:pt x="2400275" y="3943791"/>
                  </a:lnTo>
                </a:path>
                <a:path w="5391150" h="3991610">
                  <a:moveTo>
                    <a:pt x="2990897" y="3991322"/>
                  </a:moveTo>
                  <a:lnTo>
                    <a:pt x="2990897" y="3943791"/>
                  </a:lnTo>
                </a:path>
                <a:path w="5391150" h="3991610">
                  <a:moveTo>
                    <a:pt x="3590649" y="3991322"/>
                  </a:moveTo>
                  <a:lnTo>
                    <a:pt x="3590649" y="3943791"/>
                  </a:lnTo>
                </a:path>
                <a:path w="5391150" h="3991610">
                  <a:moveTo>
                    <a:pt x="4190654" y="3991322"/>
                  </a:moveTo>
                  <a:lnTo>
                    <a:pt x="4190654" y="3943791"/>
                  </a:lnTo>
                </a:path>
                <a:path w="5391150" h="3991610">
                  <a:moveTo>
                    <a:pt x="4790660" y="3991322"/>
                  </a:moveTo>
                  <a:lnTo>
                    <a:pt x="4790660" y="3943791"/>
                  </a:lnTo>
                </a:path>
                <a:path w="5391150" h="3991610">
                  <a:moveTo>
                    <a:pt x="5390792" y="3991322"/>
                  </a:moveTo>
                  <a:lnTo>
                    <a:pt x="5390792" y="3943791"/>
                  </a:lnTo>
                </a:path>
              </a:pathLst>
            </a:custGeom>
            <a:ln w="950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152768" y="2638714"/>
              <a:ext cx="5391150" cy="2934335"/>
            </a:xfrm>
            <a:custGeom>
              <a:avLst/>
              <a:gdLst/>
              <a:ahLst/>
              <a:cxnLst/>
              <a:rect l="l" t="t" r="r" b="b"/>
              <a:pathLst>
                <a:path w="5391150" h="2934335">
                  <a:moveTo>
                    <a:pt x="0" y="0"/>
                  </a:moveTo>
                  <a:lnTo>
                    <a:pt x="600068" y="533230"/>
                  </a:lnTo>
                  <a:lnTo>
                    <a:pt x="1200201" y="1419202"/>
                  </a:lnTo>
                  <a:lnTo>
                    <a:pt x="1800206" y="1962320"/>
                  </a:lnTo>
                  <a:lnTo>
                    <a:pt x="2400338" y="1828980"/>
                  </a:lnTo>
                  <a:lnTo>
                    <a:pt x="2990834" y="2362224"/>
                  </a:lnTo>
                  <a:lnTo>
                    <a:pt x="3590586" y="2229138"/>
                  </a:lnTo>
                  <a:lnTo>
                    <a:pt x="4190718" y="2352718"/>
                  </a:lnTo>
                  <a:lnTo>
                    <a:pt x="4790723" y="2933859"/>
                  </a:lnTo>
                  <a:lnTo>
                    <a:pt x="5390855" y="2467108"/>
                  </a:lnTo>
                </a:path>
              </a:pathLst>
            </a:custGeom>
            <a:ln w="28520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142107" y="2101849"/>
              <a:ext cx="5403215" cy="2637155"/>
            </a:xfrm>
            <a:custGeom>
              <a:avLst/>
              <a:gdLst/>
              <a:ahLst/>
              <a:cxnLst/>
              <a:rect l="l" t="t" r="r" b="b"/>
              <a:pathLst>
                <a:path w="5403215" h="2637154">
                  <a:moveTo>
                    <a:pt x="5368887" y="2599690"/>
                  </a:moveTo>
                  <a:lnTo>
                    <a:pt x="5306187" y="2599690"/>
                  </a:lnTo>
                  <a:lnTo>
                    <a:pt x="5287099" y="2599690"/>
                  </a:lnTo>
                  <a:lnTo>
                    <a:pt x="5285486" y="2636901"/>
                  </a:lnTo>
                  <a:lnTo>
                    <a:pt x="5368887" y="2599690"/>
                  </a:lnTo>
                  <a:close/>
                </a:path>
                <a:path w="5403215" h="2637154">
                  <a:moveTo>
                    <a:pt x="5402199" y="2584831"/>
                  </a:moveTo>
                  <a:lnTo>
                    <a:pt x="5290439" y="2522728"/>
                  </a:lnTo>
                  <a:lnTo>
                    <a:pt x="5288788" y="2560764"/>
                  </a:lnTo>
                  <a:lnTo>
                    <a:pt x="3002788" y="2461006"/>
                  </a:lnTo>
                  <a:lnTo>
                    <a:pt x="3001962" y="2478582"/>
                  </a:lnTo>
                  <a:lnTo>
                    <a:pt x="2981998" y="2435987"/>
                  </a:lnTo>
                  <a:lnTo>
                    <a:pt x="2948432" y="2364359"/>
                  </a:lnTo>
                  <a:lnTo>
                    <a:pt x="2924784" y="2394267"/>
                  </a:lnTo>
                  <a:lnTo>
                    <a:pt x="1700530" y="1427327"/>
                  </a:lnTo>
                  <a:lnTo>
                    <a:pt x="1715871" y="1426171"/>
                  </a:lnTo>
                  <a:lnTo>
                    <a:pt x="1778736" y="1419377"/>
                  </a:lnTo>
                  <a:lnTo>
                    <a:pt x="1837270" y="1410919"/>
                  </a:lnTo>
                  <a:lnTo>
                    <a:pt x="1890953" y="1400924"/>
                  </a:lnTo>
                  <a:lnTo>
                    <a:pt x="1939239" y="1389545"/>
                  </a:lnTo>
                  <a:lnTo>
                    <a:pt x="1981581" y="1376883"/>
                  </a:lnTo>
                  <a:lnTo>
                    <a:pt x="2017445" y="1363078"/>
                  </a:lnTo>
                  <a:lnTo>
                    <a:pt x="2067547" y="1332534"/>
                  </a:lnTo>
                  <a:lnTo>
                    <a:pt x="2085213" y="1298956"/>
                  </a:lnTo>
                  <a:lnTo>
                    <a:pt x="2080704" y="1281861"/>
                  </a:lnTo>
                  <a:lnTo>
                    <a:pt x="2046274" y="1249667"/>
                  </a:lnTo>
                  <a:lnTo>
                    <a:pt x="1981581" y="1221041"/>
                  </a:lnTo>
                  <a:lnTo>
                    <a:pt x="1939239" y="1208379"/>
                  </a:lnTo>
                  <a:lnTo>
                    <a:pt x="1890953" y="1197000"/>
                  </a:lnTo>
                  <a:lnTo>
                    <a:pt x="1837270" y="1187005"/>
                  </a:lnTo>
                  <a:lnTo>
                    <a:pt x="1778736" y="1178547"/>
                  </a:lnTo>
                  <a:lnTo>
                    <a:pt x="1715871" y="1171752"/>
                  </a:lnTo>
                  <a:lnTo>
                    <a:pt x="1649247" y="1166736"/>
                  </a:lnTo>
                  <a:lnTo>
                    <a:pt x="1579397" y="1163624"/>
                  </a:lnTo>
                  <a:lnTo>
                    <a:pt x="1506855" y="1162558"/>
                  </a:lnTo>
                  <a:lnTo>
                    <a:pt x="1434299" y="1163624"/>
                  </a:lnTo>
                  <a:lnTo>
                    <a:pt x="1370253" y="1166482"/>
                  </a:lnTo>
                  <a:lnTo>
                    <a:pt x="23622" y="102870"/>
                  </a:lnTo>
                  <a:lnTo>
                    <a:pt x="0" y="132842"/>
                  </a:lnTo>
                  <a:lnTo>
                    <a:pt x="1313840" y="1170559"/>
                  </a:lnTo>
                  <a:lnTo>
                    <a:pt x="1297825" y="1171752"/>
                  </a:lnTo>
                  <a:lnTo>
                    <a:pt x="1234960" y="1178547"/>
                  </a:lnTo>
                  <a:lnTo>
                    <a:pt x="1176426" y="1187005"/>
                  </a:lnTo>
                  <a:lnTo>
                    <a:pt x="1122743" y="1197000"/>
                  </a:lnTo>
                  <a:lnTo>
                    <a:pt x="1074458" y="1208379"/>
                  </a:lnTo>
                  <a:lnTo>
                    <a:pt x="1032116" y="1221041"/>
                  </a:lnTo>
                  <a:lnTo>
                    <a:pt x="996251" y="1234846"/>
                  </a:lnTo>
                  <a:lnTo>
                    <a:pt x="946150" y="1265389"/>
                  </a:lnTo>
                  <a:lnTo>
                    <a:pt x="928497" y="1298956"/>
                  </a:lnTo>
                  <a:lnTo>
                    <a:pt x="932992" y="1316062"/>
                  </a:lnTo>
                  <a:lnTo>
                    <a:pt x="967422" y="1348257"/>
                  </a:lnTo>
                  <a:lnTo>
                    <a:pt x="1032116" y="1376883"/>
                  </a:lnTo>
                  <a:lnTo>
                    <a:pt x="1074458" y="1389545"/>
                  </a:lnTo>
                  <a:lnTo>
                    <a:pt x="1122743" y="1400924"/>
                  </a:lnTo>
                  <a:lnTo>
                    <a:pt x="1176426" y="1410919"/>
                  </a:lnTo>
                  <a:lnTo>
                    <a:pt x="1234960" y="1419377"/>
                  </a:lnTo>
                  <a:lnTo>
                    <a:pt x="1297825" y="1426171"/>
                  </a:lnTo>
                  <a:lnTo>
                    <a:pt x="1364449" y="1431188"/>
                  </a:lnTo>
                  <a:lnTo>
                    <a:pt x="1434299" y="1434299"/>
                  </a:lnTo>
                  <a:lnTo>
                    <a:pt x="1506855" y="1435354"/>
                  </a:lnTo>
                  <a:lnTo>
                    <a:pt x="1579397" y="1434299"/>
                  </a:lnTo>
                  <a:lnTo>
                    <a:pt x="1644129" y="1431417"/>
                  </a:lnTo>
                  <a:lnTo>
                    <a:pt x="2901124" y="2424214"/>
                  </a:lnTo>
                  <a:lnTo>
                    <a:pt x="2877566" y="2454021"/>
                  </a:lnTo>
                  <a:lnTo>
                    <a:pt x="3001899" y="2479903"/>
                  </a:lnTo>
                  <a:lnTo>
                    <a:pt x="3001010" y="2499106"/>
                  </a:lnTo>
                  <a:lnTo>
                    <a:pt x="5287124" y="2598864"/>
                  </a:lnTo>
                  <a:lnTo>
                    <a:pt x="5306212" y="2598864"/>
                  </a:lnTo>
                  <a:lnTo>
                    <a:pt x="5370754" y="2598864"/>
                  </a:lnTo>
                  <a:lnTo>
                    <a:pt x="5402199" y="2584831"/>
                  </a:lnTo>
                  <a:close/>
                </a:path>
                <a:path w="5403215" h="2637154">
                  <a:moveTo>
                    <a:pt x="5402961" y="2484247"/>
                  </a:moveTo>
                  <a:lnTo>
                    <a:pt x="5384965" y="2461895"/>
                  </a:lnTo>
                  <a:lnTo>
                    <a:pt x="5322824" y="2384679"/>
                  </a:lnTo>
                  <a:lnTo>
                    <a:pt x="5306923" y="2419388"/>
                  </a:lnTo>
                  <a:lnTo>
                    <a:pt x="19685" y="0"/>
                  </a:lnTo>
                  <a:lnTo>
                    <a:pt x="3937" y="34544"/>
                  </a:lnTo>
                  <a:lnTo>
                    <a:pt x="5291099" y="2453957"/>
                  </a:lnTo>
                  <a:lnTo>
                    <a:pt x="5275199" y="2488692"/>
                  </a:lnTo>
                  <a:lnTo>
                    <a:pt x="5402961" y="2484247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787571" y="5169489"/>
            <a:ext cx="235585" cy="6908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40" dirty="0"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87571" y="4731256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87571" y="4283568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87571" y="3845271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87571" y="3397596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87571" y="2959299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2964" y="2511624"/>
            <a:ext cx="3403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82964" y="2073708"/>
            <a:ext cx="3403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105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82964" y="1625905"/>
            <a:ext cx="3403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110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6814" y="3265170"/>
            <a:ext cx="844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-6.0%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766559" y="4497324"/>
            <a:ext cx="1156970" cy="273050"/>
          </a:xfrm>
          <a:custGeom>
            <a:avLst/>
            <a:gdLst/>
            <a:ahLst/>
            <a:cxnLst/>
            <a:rect l="l" t="t" r="r" b="b"/>
            <a:pathLst>
              <a:path w="1156970" h="273050">
                <a:moveTo>
                  <a:pt x="578358" y="0"/>
                </a:moveTo>
                <a:lnTo>
                  <a:pt x="505812" y="1063"/>
                </a:lnTo>
                <a:lnTo>
                  <a:pt x="435955" y="4166"/>
                </a:lnTo>
                <a:lnTo>
                  <a:pt x="369328" y="9183"/>
                </a:lnTo>
                <a:lnTo>
                  <a:pt x="306474" y="15985"/>
                </a:lnTo>
                <a:lnTo>
                  <a:pt x="247935" y="24443"/>
                </a:lnTo>
                <a:lnTo>
                  <a:pt x="194252" y="34430"/>
                </a:lnTo>
                <a:lnTo>
                  <a:pt x="145968" y="45818"/>
                </a:lnTo>
                <a:lnTo>
                  <a:pt x="103626" y="58479"/>
                </a:lnTo>
                <a:lnTo>
                  <a:pt x="67766" y="72285"/>
                </a:lnTo>
                <a:lnTo>
                  <a:pt x="17664" y="102819"/>
                </a:lnTo>
                <a:lnTo>
                  <a:pt x="0" y="136398"/>
                </a:lnTo>
                <a:lnTo>
                  <a:pt x="4506" y="153503"/>
                </a:lnTo>
                <a:lnTo>
                  <a:pt x="38931" y="185687"/>
                </a:lnTo>
                <a:lnTo>
                  <a:pt x="103626" y="214316"/>
                </a:lnTo>
                <a:lnTo>
                  <a:pt x="145968" y="226977"/>
                </a:lnTo>
                <a:lnTo>
                  <a:pt x="194252" y="238365"/>
                </a:lnTo>
                <a:lnTo>
                  <a:pt x="247935" y="248352"/>
                </a:lnTo>
                <a:lnTo>
                  <a:pt x="306474" y="256810"/>
                </a:lnTo>
                <a:lnTo>
                  <a:pt x="369328" y="263612"/>
                </a:lnTo>
                <a:lnTo>
                  <a:pt x="435955" y="268629"/>
                </a:lnTo>
                <a:lnTo>
                  <a:pt x="505812" y="271732"/>
                </a:lnTo>
                <a:lnTo>
                  <a:pt x="578358" y="272796"/>
                </a:lnTo>
                <a:lnTo>
                  <a:pt x="650903" y="271732"/>
                </a:lnTo>
                <a:lnTo>
                  <a:pt x="720760" y="268629"/>
                </a:lnTo>
                <a:lnTo>
                  <a:pt x="787387" y="263612"/>
                </a:lnTo>
                <a:lnTo>
                  <a:pt x="850241" y="256810"/>
                </a:lnTo>
                <a:lnTo>
                  <a:pt x="908780" y="248352"/>
                </a:lnTo>
                <a:lnTo>
                  <a:pt x="962463" y="238365"/>
                </a:lnTo>
                <a:lnTo>
                  <a:pt x="1010747" y="226977"/>
                </a:lnTo>
                <a:lnTo>
                  <a:pt x="1053089" y="214316"/>
                </a:lnTo>
                <a:lnTo>
                  <a:pt x="1088949" y="200510"/>
                </a:lnTo>
                <a:lnTo>
                  <a:pt x="1139051" y="169976"/>
                </a:lnTo>
                <a:lnTo>
                  <a:pt x="1156716" y="136398"/>
                </a:lnTo>
                <a:lnTo>
                  <a:pt x="1152209" y="119292"/>
                </a:lnTo>
                <a:lnTo>
                  <a:pt x="1117784" y="87108"/>
                </a:lnTo>
                <a:lnTo>
                  <a:pt x="1053089" y="58479"/>
                </a:lnTo>
                <a:lnTo>
                  <a:pt x="1010747" y="45818"/>
                </a:lnTo>
                <a:lnTo>
                  <a:pt x="962463" y="34430"/>
                </a:lnTo>
                <a:lnTo>
                  <a:pt x="908780" y="24443"/>
                </a:lnTo>
                <a:lnTo>
                  <a:pt x="850241" y="15985"/>
                </a:lnTo>
                <a:lnTo>
                  <a:pt x="787387" y="9183"/>
                </a:lnTo>
                <a:lnTo>
                  <a:pt x="720760" y="4166"/>
                </a:lnTo>
                <a:lnTo>
                  <a:pt x="650903" y="1063"/>
                </a:lnTo>
                <a:lnTo>
                  <a:pt x="578358" y="0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922769" y="4498975"/>
            <a:ext cx="84518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-0.4%</a:t>
            </a:r>
            <a:r>
              <a:rPr sz="1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69991" y="3214116"/>
            <a:ext cx="1158240" cy="274320"/>
          </a:xfrm>
          <a:custGeom>
            <a:avLst/>
            <a:gdLst/>
            <a:ahLst/>
            <a:cxnLst/>
            <a:rect l="l" t="t" r="r" b="b"/>
            <a:pathLst>
              <a:path w="1158239" h="274320">
                <a:moveTo>
                  <a:pt x="579120" y="0"/>
                </a:moveTo>
                <a:lnTo>
                  <a:pt x="506486" y="1069"/>
                </a:lnTo>
                <a:lnTo>
                  <a:pt x="436543" y="4192"/>
                </a:lnTo>
                <a:lnTo>
                  <a:pt x="369831" y="9239"/>
                </a:lnTo>
                <a:lnTo>
                  <a:pt x="306896" y="16082"/>
                </a:lnTo>
                <a:lnTo>
                  <a:pt x="248279" y="24590"/>
                </a:lnTo>
                <a:lnTo>
                  <a:pt x="194524" y="34636"/>
                </a:lnTo>
                <a:lnTo>
                  <a:pt x="146174" y="46090"/>
                </a:lnTo>
                <a:lnTo>
                  <a:pt x="103773" y="58823"/>
                </a:lnTo>
                <a:lnTo>
                  <a:pt x="67863" y="72706"/>
                </a:lnTo>
                <a:lnTo>
                  <a:pt x="17690" y="103407"/>
                </a:lnTo>
                <a:lnTo>
                  <a:pt x="0" y="137160"/>
                </a:lnTo>
                <a:lnTo>
                  <a:pt x="4513" y="154353"/>
                </a:lnTo>
                <a:lnTo>
                  <a:pt x="38987" y="186709"/>
                </a:lnTo>
                <a:lnTo>
                  <a:pt x="103773" y="215496"/>
                </a:lnTo>
                <a:lnTo>
                  <a:pt x="146174" y="228229"/>
                </a:lnTo>
                <a:lnTo>
                  <a:pt x="194524" y="239683"/>
                </a:lnTo>
                <a:lnTo>
                  <a:pt x="248279" y="249729"/>
                </a:lnTo>
                <a:lnTo>
                  <a:pt x="306896" y="258237"/>
                </a:lnTo>
                <a:lnTo>
                  <a:pt x="369831" y="265080"/>
                </a:lnTo>
                <a:lnTo>
                  <a:pt x="436543" y="270127"/>
                </a:lnTo>
                <a:lnTo>
                  <a:pt x="506486" y="273250"/>
                </a:lnTo>
                <a:lnTo>
                  <a:pt x="579120" y="274319"/>
                </a:lnTo>
                <a:lnTo>
                  <a:pt x="651753" y="273250"/>
                </a:lnTo>
                <a:lnTo>
                  <a:pt x="721696" y="270127"/>
                </a:lnTo>
                <a:lnTo>
                  <a:pt x="788408" y="265080"/>
                </a:lnTo>
                <a:lnTo>
                  <a:pt x="851343" y="258237"/>
                </a:lnTo>
                <a:lnTo>
                  <a:pt x="909960" y="249729"/>
                </a:lnTo>
                <a:lnTo>
                  <a:pt x="963715" y="239683"/>
                </a:lnTo>
                <a:lnTo>
                  <a:pt x="1012065" y="228229"/>
                </a:lnTo>
                <a:lnTo>
                  <a:pt x="1054466" y="215496"/>
                </a:lnTo>
                <a:lnTo>
                  <a:pt x="1090376" y="201613"/>
                </a:lnTo>
                <a:lnTo>
                  <a:pt x="1140549" y="170912"/>
                </a:lnTo>
                <a:lnTo>
                  <a:pt x="1158240" y="137160"/>
                </a:lnTo>
                <a:lnTo>
                  <a:pt x="1153726" y="119966"/>
                </a:lnTo>
                <a:lnTo>
                  <a:pt x="1119252" y="87610"/>
                </a:lnTo>
                <a:lnTo>
                  <a:pt x="1054466" y="58823"/>
                </a:lnTo>
                <a:lnTo>
                  <a:pt x="1012065" y="46090"/>
                </a:lnTo>
                <a:lnTo>
                  <a:pt x="963715" y="34636"/>
                </a:lnTo>
                <a:lnTo>
                  <a:pt x="909960" y="24590"/>
                </a:lnTo>
                <a:lnTo>
                  <a:pt x="851343" y="16082"/>
                </a:lnTo>
                <a:lnTo>
                  <a:pt x="788408" y="9239"/>
                </a:lnTo>
                <a:lnTo>
                  <a:pt x="721696" y="4192"/>
                </a:lnTo>
                <a:lnTo>
                  <a:pt x="651753" y="1069"/>
                </a:lnTo>
                <a:lnTo>
                  <a:pt x="579120" y="0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27090" y="3215767"/>
            <a:ext cx="845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-3.5%</a:t>
            </a:r>
            <a:r>
              <a:rPr sz="14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79742" y="5887618"/>
            <a:ext cx="1671955" cy="716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  <a:tabLst>
                <a:tab pos="593090" algn="l"/>
                <a:tab pos="1095375" algn="l"/>
              </a:tabLst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	</a:t>
            </a: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2	</a:t>
            </a:r>
            <a:r>
              <a:rPr sz="1400" spc="-5" dirty="0">
                <a:latin typeface="Arial"/>
                <a:cs typeface="Arial"/>
              </a:rPr>
              <a:t>2013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>
              <a:latin typeface="Arial"/>
              <a:cs typeface="Arial"/>
            </a:endParaRPr>
          </a:p>
          <a:p>
            <a:pPr marR="55880" algn="r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14</a:t>
            </a:r>
            <a:endParaRPr sz="1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627368" y="588761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7165" y="588761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36489" y="588761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08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36414" y="588761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36211" y="5887618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37510" y="5887618"/>
            <a:ext cx="922019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0565" algn="l"/>
              </a:tabLst>
            </a:pPr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4	</a:t>
            </a:r>
            <a:r>
              <a:rPr sz="1400" spc="-5" dirty="0">
                <a:latin typeface="Arial"/>
                <a:cs typeface="Arial"/>
              </a:rPr>
              <a:t>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06476" y="6421323"/>
            <a:ext cx="3126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Company annual reports; McKinsey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015228" y="1560576"/>
            <a:ext cx="2760345" cy="1222375"/>
          </a:xfrm>
          <a:prstGeom prst="rect">
            <a:avLst/>
          </a:prstGeom>
          <a:solidFill>
            <a:srgbClr val="0066CC"/>
          </a:solidFill>
        </p:spPr>
        <p:txBody>
          <a:bodyPr vert="horz" wrap="square" lIns="0" tIns="72390" rIns="0" bIns="0" rtlCol="0">
            <a:spAutoFit/>
          </a:bodyPr>
          <a:lstStyle/>
          <a:p>
            <a:pPr marL="267335" marR="156845" indent="-192405">
              <a:lnSpc>
                <a:spcPct val="100000"/>
              </a:lnSpc>
              <a:spcBef>
                <a:spcPts val="570"/>
              </a:spcBef>
              <a:buSzPct val="125000"/>
              <a:buChar char="▪"/>
              <a:tabLst>
                <a:tab pos="267335" algn="l"/>
              </a:tabLst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Between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2004 and 2013,  global mining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productivity</a:t>
            </a:r>
            <a:r>
              <a:rPr sz="1400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has  fallen ~30%, or 3.5% p.a.,  </a:t>
            </a: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even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after accounting for  geological</a:t>
            </a:r>
            <a:r>
              <a:rPr sz="14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FFFFFF"/>
                </a:solidFill>
                <a:latin typeface="Arial"/>
                <a:cs typeface="Arial"/>
              </a:rPr>
              <a:t>degradation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06476" y="837691"/>
            <a:ext cx="5075555" cy="4559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36825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McKinsey Mining</a:t>
            </a:r>
            <a:r>
              <a:rPr sz="1400" b="1" spc="-15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Productivity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  <a:tabLst>
                <a:tab pos="2536825" algn="l"/>
              </a:tabLst>
            </a:pP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Approach	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Index,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2004 =</a:t>
            </a:r>
            <a:r>
              <a:rPr sz="14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090927" y="1147572"/>
            <a:ext cx="492759" cy="5096510"/>
            <a:chOff x="2090927" y="1147572"/>
            <a:chExt cx="492759" cy="5096510"/>
          </a:xfrm>
        </p:grpSpPr>
        <p:sp>
          <p:nvSpPr>
            <p:cNvPr id="39" name="object 39"/>
            <p:cNvSpPr/>
            <p:nvPr/>
          </p:nvSpPr>
          <p:spPr>
            <a:xfrm>
              <a:off x="2298953" y="1351026"/>
              <a:ext cx="11430" cy="4883150"/>
            </a:xfrm>
            <a:custGeom>
              <a:avLst/>
              <a:gdLst/>
              <a:ahLst/>
              <a:cxnLst/>
              <a:rect l="l" t="t" r="r" b="b"/>
              <a:pathLst>
                <a:path w="11430" h="4883150">
                  <a:moveTo>
                    <a:pt x="11302" y="0"/>
                  </a:moveTo>
                  <a:lnTo>
                    <a:pt x="0" y="4883150"/>
                  </a:lnTo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090927" y="1147572"/>
              <a:ext cx="492251" cy="4922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26741" y="118338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59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59" y="182879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26741" y="1183386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79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59" y="182879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59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79"/>
                  </a:lnTo>
                  <a:close/>
                </a:path>
              </a:pathLst>
            </a:custGeom>
            <a:ln w="19811">
              <a:solidFill>
                <a:srgbClr val="46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67127" y="1290828"/>
              <a:ext cx="131445" cy="149860"/>
            </a:xfrm>
            <a:custGeom>
              <a:avLst/>
              <a:gdLst/>
              <a:ahLst/>
              <a:cxnLst/>
              <a:rect l="l" t="t" r="r" b="b"/>
              <a:pathLst>
                <a:path w="131444" h="149859">
                  <a:moveTo>
                    <a:pt x="81915" y="0"/>
                  </a:moveTo>
                  <a:lnTo>
                    <a:pt x="0" y="0"/>
                  </a:lnTo>
                  <a:lnTo>
                    <a:pt x="49149" y="74675"/>
                  </a:lnTo>
                  <a:lnTo>
                    <a:pt x="0" y="149351"/>
                  </a:lnTo>
                  <a:lnTo>
                    <a:pt x="81915" y="149351"/>
                  </a:lnTo>
                  <a:lnTo>
                    <a:pt x="131064" y="74675"/>
                  </a:lnTo>
                  <a:lnTo>
                    <a:pt x="81915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67127" y="1290828"/>
              <a:ext cx="131445" cy="149860"/>
            </a:xfrm>
            <a:custGeom>
              <a:avLst/>
              <a:gdLst/>
              <a:ahLst/>
              <a:cxnLst/>
              <a:rect l="l" t="t" r="r" b="b"/>
              <a:pathLst>
                <a:path w="131444" h="149859">
                  <a:moveTo>
                    <a:pt x="0" y="0"/>
                  </a:moveTo>
                  <a:lnTo>
                    <a:pt x="81915" y="0"/>
                  </a:lnTo>
                  <a:lnTo>
                    <a:pt x="131064" y="74675"/>
                  </a:lnTo>
                  <a:lnTo>
                    <a:pt x="81915" y="149351"/>
                  </a:lnTo>
                  <a:lnTo>
                    <a:pt x="0" y="149351"/>
                  </a:lnTo>
                  <a:lnTo>
                    <a:pt x="49149" y="7467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218943" y="1251204"/>
              <a:ext cx="248412" cy="2743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261615" y="1271016"/>
              <a:ext cx="163195" cy="189230"/>
            </a:xfrm>
            <a:custGeom>
              <a:avLst/>
              <a:gdLst/>
              <a:ahLst/>
              <a:cxnLst/>
              <a:rect l="l" t="t" r="r" b="b"/>
              <a:pathLst>
                <a:path w="163194" h="189230">
                  <a:moveTo>
                    <a:pt x="101853" y="0"/>
                  </a:moveTo>
                  <a:lnTo>
                    <a:pt x="0" y="0"/>
                  </a:lnTo>
                  <a:lnTo>
                    <a:pt x="61213" y="94487"/>
                  </a:lnTo>
                  <a:lnTo>
                    <a:pt x="0" y="188975"/>
                  </a:lnTo>
                  <a:lnTo>
                    <a:pt x="101853" y="188975"/>
                  </a:lnTo>
                  <a:lnTo>
                    <a:pt x="163067" y="94487"/>
                  </a:lnTo>
                  <a:lnTo>
                    <a:pt x="101853" y="0"/>
                  </a:lnTo>
                  <a:close/>
                </a:path>
              </a:pathLst>
            </a:custGeom>
            <a:solidFill>
              <a:srgbClr val="4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87552"/>
            <a:ext cx="8961881" cy="1629155"/>
            <a:chOff x="0" y="987552"/>
            <a:chExt cx="8961881" cy="1629155"/>
          </a:xfrm>
        </p:grpSpPr>
        <p:sp>
          <p:nvSpPr>
            <p:cNvPr id="4" name="object 4"/>
            <p:cNvSpPr/>
            <p:nvPr/>
          </p:nvSpPr>
          <p:spPr>
            <a:xfrm>
              <a:off x="0" y="996696"/>
              <a:ext cx="8961120" cy="1798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87552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8788" y="1120140"/>
              <a:ext cx="2988564" cy="14965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0984" y="1120140"/>
              <a:ext cx="5526023" cy="149656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Mining companies are increasingly looking at technological </a:t>
            </a:r>
            <a:r>
              <a:rPr spc="-10" dirty="0"/>
              <a:t>innovations </a:t>
            </a:r>
            <a:r>
              <a:rPr spc="-5" dirty="0"/>
              <a:t>to  address the declining productivity</a:t>
            </a:r>
            <a:r>
              <a:rPr spc="80" dirty="0"/>
              <a:t> </a:t>
            </a:r>
            <a:r>
              <a:rPr spc="-5" dirty="0"/>
              <a:t>trends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476" y="6421323"/>
            <a:ext cx="1376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Press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8788" y="4605528"/>
            <a:ext cx="8618220" cy="1295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788" y="2732532"/>
            <a:ext cx="2988564" cy="17800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00984" y="2732532"/>
            <a:ext cx="5526023" cy="18013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0504" y="1188847"/>
            <a:ext cx="2769235" cy="1349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47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"Where </a:t>
            </a:r>
            <a:r>
              <a:rPr sz="1400" spc="-5" dirty="0">
                <a:latin typeface="Arial"/>
                <a:cs typeface="Arial"/>
              </a:rPr>
              <a:t>we're </a:t>
            </a:r>
            <a:r>
              <a:rPr sz="1400" dirty="0">
                <a:latin typeface="Arial"/>
                <a:cs typeface="Arial"/>
              </a:rPr>
              <a:t>really behind,  shamefully behind, is in the</a:t>
            </a:r>
            <a:r>
              <a:rPr sz="1400" spc="-1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issue  of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productivity"</a:t>
            </a:r>
            <a:endParaRPr sz="1400" dirty="0">
              <a:latin typeface="Arial"/>
              <a:cs typeface="Arial"/>
            </a:endParaRPr>
          </a:p>
          <a:p>
            <a:pPr marL="203200" marR="5080" indent="-102235" algn="r">
              <a:lnSpc>
                <a:spcPct val="100000"/>
              </a:lnSpc>
              <a:spcBef>
                <a:spcPts val="334"/>
              </a:spcBef>
            </a:pP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Thomas </a:t>
            </a:r>
            <a:r>
              <a:rPr sz="1400" b="1" i="1" spc="-10" dirty="0">
                <a:solidFill>
                  <a:srgbClr val="00295F"/>
                </a:solidFill>
                <a:latin typeface="Arial"/>
                <a:cs typeface="Arial"/>
              </a:rPr>
              <a:t>Keller,</a:t>
            </a:r>
            <a:r>
              <a:rPr sz="1400" b="1" i="1" spc="-10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CEO</a:t>
            </a:r>
            <a:r>
              <a:rPr sz="1400" b="1" i="1" spc="-1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Codelco; </a:t>
            </a: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April </a:t>
            </a: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2014,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CRU</a:t>
            </a:r>
            <a:r>
              <a:rPr sz="1400" b="1" i="1" spc="-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10" dirty="0">
                <a:solidFill>
                  <a:srgbClr val="00295F"/>
                </a:solidFill>
                <a:latin typeface="Arial"/>
                <a:cs typeface="Arial"/>
              </a:rPr>
              <a:t>World</a:t>
            </a:r>
            <a:r>
              <a:rPr sz="1400" b="1" i="1" spc="-2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Copper </a:t>
            </a: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Conference,</a:t>
            </a:r>
            <a:r>
              <a:rPr sz="1400" b="1" i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Santiago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740" y="4809236"/>
            <a:ext cx="81184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755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“Now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need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protect our operating margins, </a:t>
            </a:r>
            <a:r>
              <a:rPr sz="1400" spc="-10" dirty="0">
                <a:latin typeface="Arial"/>
                <a:cs typeface="Arial"/>
              </a:rPr>
              <a:t>we have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10" dirty="0">
                <a:latin typeface="Arial"/>
                <a:cs typeface="Arial"/>
              </a:rPr>
              <a:t>improve </a:t>
            </a:r>
            <a:r>
              <a:rPr sz="1400" spc="-5" dirty="0">
                <a:latin typeface="Arial"/>
                <a:cs typeface="Arial"/>
              </a:rPr>
              <a:t>our working practices”,. “The  </a:t>
            </a:r>
            <a:r>
              <a:rPr sz="1400" dirty="0">
                <a:latin typeface="Arial"/>
                <a:cs typeface="Arial"/>
              </a:rPr>
              <a:t>company is </a:t>
            </a:r>
            <a:r>
              <a:rPr sz="1400" spc="-5" dirty="0">
                <a:latin typeface="Arial"/>
                <a:cs typeface="Arial"/>
              </a:rPr>
              <a:t>moving towards </a:t>
            </a:r>
            <a:r>
              <a:rPr sz="1400" dirty="0">
                <a:latin typeface="Arial"/>
                <a:cs typeface="Arial"/>
              </a:rPr>
              <a:t>full </a:t>
            </a:r>
            <a:r>
              <a:rPr sz="1400" spc="-5" dirty="0">
                <a:latin typeface="Arial"/>
                <a:cs typeface="Arial"/>
              </a:rPr>
              <a:t>automation </a:t>
            </a:r>
            <a:r>
              <a:rPr sz="1400" dirty="0">
                <a:latin typeface="Arial"/>
                <a:cs typeface="Arial"/>
              </a:rPr>
              <a:t>at </a:t>
            </a:r>
            <a:r>
              <a:rPr sz="1400" spc="-10" dirty="0">
                <a:latin typeface="Arial"/>
                <a:cs typeface="Arial"/>
              </a:rPr>
              <a:t>it’s </a:t>
            </a:r>
            <a:r>
              <a:rPr sz="1400" spc="-5" dirty="0">
                <a:latin typeface="Arial"/>
                <a:cs typeface="Arial"/>
              </a:rPr>
              <a:t>mines, “something </a:t>
            </a:r>
            <a:r>
              <a:rPr sz="1400" spc="-10" dirty="0">
                <a:latin typeface="Arial"/>
                <a:cs typeface="Arial"/>
              </a:rPr>
              <a:t>we have </a:t>
            </a:r>
            <a:r>
              <a:rPr sz="1400" spc="-5" dirty="0">
                <a:latin typeface="Arial"/>
                <a:cs typeface="Arial"/>
              </a:rPr>
              <a:t>been slow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progress in 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past”</a:t>
            </a:r>
            <a:endParaRPr sz="1400">
              <a:latin typeface="Arial"/>
              <a:cs typeface="Arial"/>
            </a:endParaRPr>
          </a:p>
          <a:p>
            <a:pPr marL="4955540">
              <a:lnSpc>
                <a:spcPct val="100000"/>
              </a:lnSpc>
            </a:pP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Diego Hernandez, CEO</a:t>
            </a:r>
            <a:r>
              <a:rPr sz="1400" b="1" i="1" spc="-114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Antofagasta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58971" y="1188847"/>
            <a:ext cx="5204460" cy="13493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914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“With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our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Southdowns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project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(Western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Australia),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able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vastly improve </a:t>
            </a:r>
            <a:r>
              <a:rPr sz="1400" dirty="0">
                <a:latin typeface="Arial"/>
                <a:cs typeface="Arial"/>
              </a:rPr>
              <a:t>the economics by </a:t>
            </a:r>
            <a:r>
              <a:rPr sz="1400" spc="-5" dirty="0">
                <a:latin typeface="Arial"/>
                <a:cs typeface="Arial"/>
              </a:rPr>
              <a:t>steepening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walls </a:t>
            </a:r>
            <a:r>
              <a:rPr sz="1400" dirty="0">
                <a:latin typeface="Arial"/>
                <a:cs typeface="Arial"/>
              </a:rPr>
              <a:t>and  </a:t>
            </a:r>
            <a:r>
              <a:rPr sz="1400" spc="-5" dirty="0">
                <a:latin typeface="Arial"/>
                <a:cs typeface="Arial"/>
              </a:rPr>
              <a:t>improving </a:t>
            </a:r>
            <a:r>
              <a:rPr sz="1400" dirty="0">
                <a:latin typeface="Arial"/>
                <a:cs typeface="Arial"/>
              </a:rPr>
              <a:t>the strip ratio because </a:t>
            </a:r>
            <a:r>
              <a:rPr sz="1400" spc="-10" dirty="0">
                <a:latin typeface="Arial"/>
                <a:cs typeface="Arial"/>
              </a:rPr>
              <a:t>we </a:t>
            </a:r>
            <a:r>
              <a:rPr sz="1400" spc="-5" dirty="0">
                <a:latin typeface="Arial"/>
                <a:cs typeface="Arial"/>
              </a:rPr>
              <a:t>have proven </a:t>
            </a:r>
            <a:r>
              <a:rPr sz="1400" dirty="0">
                <a:latin typeface="Arial"/>
                <a:cs typeface="Arial"/>
              </a:rPr>
              <a:t>methods and  [remote control drill, rock-breaker and </a:t>
            </a:r>
            <a:r>
              <a:rPr sz="1400" spc="-5" dirty="0">
                <a:latin typeface="Arial"/>
                <a:cs typeface="Arial"/>
              </a:rPr>
              <a:t>explosives </a:t>
            </a:r>
            <a:r>
              <a:rPr sz="1400" dirty="0">
                <a:latin typeface="Arial"/>
                <a:cs typeface="Arial"/>
              </a:rPr>
              <a:t>loader]  </a:t>
            </a:r>
            <a:r>
              <a:rPr sz="1400" spc="-5" dirty="0">
                <a:latin typeface="Arial"/>
                <a:cs typeface="Arial"/>
              </a:rPr>
              <a:t>technology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manage </a:t>
            </a:r>
            <a:r>
              <a:rPr sz="1400" dirty="0">
                <a:latin typeface="Arial"/>
                <a:cs typeface="Arial"/>
              </a:rPr>
              <a:t>those </a:t>
            </a:r>
            <a:r>
              <a:rPr sz="1400" spc="-5" dirty="0">
                <a:latin typeface="Arial"/>
                <a:cs typeface="Arial"/>
              </a:rPr>
              <a:t>steeper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walls”</a:t>
            </a:r>
            <a:endParaRPr sz="1400">
              <a:latin typeface="Arial"/>
              <a:cs typeface="Arial"/>
            </a:endParaRPr>
          </a:p>
          <a:p>
            <a:pPr marL="254635">
              <a:lnSpc>
                <a:spcPct val="100000"/>
              </a:lnSpc>
              <a:spcBef>
                <a:spcPts val="334"/>
              </a:spcBef>
            </a:pP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Matthew Andersson, Mining </a:t>
            </a:r>
            <a:r>
              <a:rPr sz="1400" b="1" i="1" spc="-15" dirty="0">
                <a:solidFill>
                  <a:srgbClr val="00295F"/>
                </a:solidFill>
                <a:latin typeface="Arial"/>
                <a:cs typeface="Arial"/>
              </a:rPr>
              <a:t>Manager,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Grange</a:t>
            </a:r>
            <a:r>
              <a:rPr sz="1400" b="1" i="1" spc="-14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Resources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30504" y="3154807"/>
            <a:ext cx="2460625" cy="8801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“Declining productivity is now </a:t>
            </a:r>
            <a:r>
              <a:rPr sz="1400" dirty="0">
                <a:latin typeface="Arial"/>
                <a:cs typeface="Arial"/>
              </a:rPr>
              <a:t>a  </a:t>
            </a:r>
            <a:r>
              <a:rPr sz="1400" spc="-5" dirty="0">
                <a:latin typeface="Arial"/>
                <a:cs typeface="Arial"/>
              </a:rPr>
              <a:t>problem </a:t>
            </a: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share”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Paul Dowd, Director</a:t>
            </a:r>
            <a:r>
              <a:rPr sz="1400" b="1" i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OZ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Minerals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8971" y="2905125"/>
            <a:ext cx="4984115" cy="13919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7015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“Progressive mining companies are beginning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implement  automated systems, with </a:t>
            </a:r>
            <a:r>
              <a:rPr sz="1400" dirty="0">
                <a:latin typeface="Arial"/>
                <a:cs typeface="Arial"/>
              </a:rPr>
              <a:t>the rest of the industry </a:t>
            </a:r>
            <a:r>
              <a:rPr sz="1400" spc="-5" dirty="0">
                <a:latin typeface="Arial"/>
                <a:cs typeface="Arial"/>
              </a:rPr>
              <a:t>expected</a:t>
            </a:r>
            <a:r>
              <a:rPr sz="1400" spc="-1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follow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suit”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latin typeface="Arial"/>
                <a:cs typeface="Arial"/>
              </a:rPr>
              <a:t>“Autonomous technologies </a:t>
            </a:r>
            <a:r>
              <a:rPr sz="1400" dirty="0">
                <a:latin typeface="Arial"/>
                <a:cs typeface="Arial"/>
              </a:rPr>
              <a:t>represent a </a:t>
            </a:r>
            <a:r>
              <a:rPr sz="1400" spc="-5" dirty="0">
                <a:latin typeface="Arial"/>
                <a:cs typeface="Arial"/>
              </a:rPr>
              <a:t>class of innovation that  </a:t>
            </a:r>
            <a:r>
              <a:rPr sz="1400" spc="-10" dirty="0">
                <a:latin typeface="Arial"/>
                <a:cs typeface="Arial"/>
              </a:rPr>
              <a:t>will </a:t>
            </a:r>
            <a:r>
              <a:rPr sz="1400" spc="-5" dirty="0">
                <a:latin typeface="Arial"/>
                <a:cs typeface="Arial"/>
              </a:rPr>
              <a:t>profoundly change how minerals are mined and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processed”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– Ken Stapylton, </a:t>
            </a:r>
            <a:r>
              <a:rPr sz="1400" b="1" i="1" spc="-15" dirty="0">
                <a:solidFill>
                  <a:srgbClr val="00295F"/>
                </a:solidFill>
                <a:latin typeface="Arial"/>
                <a:cs typeface="Arial"/>
              </a:rPr>
              <a:t>Vice </a:t>
            </a:r>
            <a:r>
              <a:rPr sz="1400" b="1" i="1" dirty="0">
                <a:solidFill>
                  <a:srgbClr val="00295F"/>
                </a:solidFill>
                <a:latin typeface="Arial"/>
                <a:cs typeface="Arial"/>
              </a:rPr>
              <a:t>President surface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drilling,</a:t>
            </a:r>
            <a:r>
              <a:rPr sz="1400" b="1" i="1" spc="-1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i="1" spc="-5" dirty="0">
                <a:solidFill>
                  <a:srgbClr val="00295F"/>
                </a:solidFill>
                <a:latin typeface="Arial"/>
                <a:cs typeface="Arial"/>
              </a:rPr>
              <a:t>Sandvik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911577"/>
            <a:ext cx="8961119" cy="5384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2877" y="6413093"/>
            <a:ext cx="59734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Interviews; </a:t>
            </a:r>
            <a:r>
              <a:rPr sz="1000" spc="-10" dirty="0">
                <a:latin typeface="Arial"/>
                <a:cs typeface="Arial"/>
              </a:rPr>
              <a:t>Sandvik webpage; </a:t>
            </a:r>
            <a:r>
              <a:rPr sz="1000" spc="-5" dirty="0">
                <a:latin typeface="Arial"/>
                <a:cs typeface="Arial"/>
              </a:rPr>
              <a:t>Caterpillar </a:t>
            </a:r>
            <a:r>
              <a:rPr sz="1000" spc="-10" dirty="0">
                <a:latin typeface="Arial"/>
                <a:cs typeface="Arial"/>
              </a:rPr>
              <a:t>webpage; </a:t>
            </a:r>
            <a:r>
              <a:rPr sz="1000" spc="-5" dirty="0">
                <a:latin typeface="Arial"/>
                <a:cs typeface="Arial"/>
              </a:rPr>
              <a:t>Metso </a:t>
            </a:r>
            <a:r>
              <a:rPr sz="1000" spc="-10" dirty="0">
                <a:latin typeface="Arial"/>
                <a:cs typeface="Arial"/>
              </a:rPr>
              <a:t>webpage; </a:t>
            </a:r>
            <a:r>
              <a:rPr sz="1000" dirty="0">
                <a:latin typeface="Arial"/>
                <a:cs typeface="Arial"/>
              </a:rPr>
              <a:t>Transmin</a:t>
            </a:r>
            <a:r>
              <a:rPr sz="1000" spc="2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webpage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Autonomous </a:t>
            </a:r>
            <a:r>
              <a:rPr dirty="0"/>
              <a:t>equipment-enabled open-pit </a:t>
            </a:r>
            <a:r>
              <a:rPr spc="-5" dirty="0"/>
              <a:t>mines rely on the careful and  coordinated interplay of the </a:t>
            </a:r>
            <a:r>
              <a:rPr spc="5" dirty="0"/>
              <a:t>mine-wide </a:t>
            </a:r>
            <a:r>
              <a:rPr spc="-5" dirty="0"/>
              <a:t>control systems and</a:t>
            </a:r>
            <a:r>
              <a:rPr spc="130" dirty="0"/>
              <a:t> </a:t>
            </a:r>
            <a:r>
              <a:rPr spc="-5" dirty="0"/>
              <a:t>equipment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616517" y="801052"/>
            <a:ext cx="3990975" cy="4074795"/>
            <a:chOff x="2616517" y="801052"/>
            <a:chExt cx="3990975" cy="4074795"/>
          </a:xfrm>
        </p:grpSpPr>
        <p:sp>
          <p:nvSpPr>
            <p:cNvPr id="7" name="object 7"/>
            <p:cNvSpPr/>
            <p:nvPr/>
          </p:nvSpPr>
          <p:spPr>
            <a:xfrm>
              <a:off x="3748277" y="1161843"/>
              <a:ext cx="151892" cy="2082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78351" y="1264920"/>
              <a:ext cx="1036320" cy="7239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31691" y="1280160"/>
              <a:ext cx="929639" cy="6172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630804" y="4631817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314325" y="10693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51327" y="4336415"/>
              <a:ext cx="278765" cy="95250"/>
            </a:xfrm>
            <a:custGeom>
              <a:avLst/>
              <a:gdLst/>
              <a:ahLst/>
              <a:cxnLst/>
              <a:rect l="l" t="t" r="r" b="b"/>
              <a:pathLst>
                <a:path w="278764" h="95250">
                  <a:moveTo>
                    <a:pt x="278384" y="9474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4967" y="4531233"/>
              <a:ext cx="314325" cy="107314"/>
            </a:xfrm>
            <a:custGeom>
              <a:avLst/>
              <a:gdLst/>
              <a:ahLst/>
              <a:cxnLst/>
              <a:rect l="l" t="t" r="r" b="b"/>
              <a:pathLst>
                <a:path w="314325" h="107314">
                  <a:moveTo>
                    <a:pt x="314325" y="10693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717164" y="4436872"/>
              <a:ext cx="278765" cy="95250"/>
            </a:xfrm>
            <a:custGeom>
              <a:avLst/>
              <a:gdLst/>
              <a:ahLst/>
              <a:cxnLst/>
              <a:rect l="l" t="t" r="r" b="b"/>
              <a:pathLst>
                <a:path w="278764" h="95250">
                  <a:moveTo>
                    <a:pt x="278384" y="94742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85490" y="4235958"/>
              <a:ext cx="278765" cy="94615"/>
            </a:xfrm>
            <a:custGeom>
              <a:avLst/>
              <a:gdLst/>
              <a:ahLst/>
              <a:cxnLst/>
              <a:rect l="l" t="t" r="r" b="b"/>
              <a:pathLst>
                <a:path w="278764" h="94614">
                  <a:moveTo>
                    <a:pt x="278383" y="9461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24225" y="4136898"/>
              <a:ext cx="269875" cy="92075"/>
            </a:xfrm>
            <a:custGeom>
              <a:avLst/>
              <a:gdLst/>
              <a:ahLst/>
              <a:cxnLst/>
              <a:rect l="l" t="t" r="r" b="b"/>
              <a:pathLst>
                <a:path w="269875" h="92075">
                  <a:moveTo>
                    <a:pt x="269367" y="91694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862960" y="4037965"/>
              <a:ext cx="260350" cy="88900"/>
            </a:xfrm>
            <a:custGeom>
              <a:avLst/>
              <a:gdLst/>
              <a:ahLst/>
              <a:cxnLst/>
              <a:rect l="l" t="t" r="r" b="b"/>
              <a:pathLst>
                <a:path w="260350" h="88900">
                  <a:moveTo>
                    <a:pt x="260350" y="8864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897123" y="3937508"/>
              <a:ext cx="260350" cy="88900"/>
            </a:xfrm>
            <a:custGeom>
              <a:avLst/>
              <a:gdLst/>
              <a:ahLst/>
              <a:cxnLst/>
              <a:rect l="l" t="t" r="r" b="b"/>
              <a:pathLst>
                <a:path w="260350" h="88900">
                  <a:moveTo>
                    <a:pt x="260350" y="8851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31286" y="3837051"/>
              <a:ext cx="260350" cy="88900"/>
            </a:xfrm>
            <a:custGeom>
              <a:avLst/>
              <a:gdLst/>
              <a:ahLst/>
              <a:cxnLst/>
              <a:rect l="l" t="t" r="r" b="b"/>
              <a:pathLst>
                <a:path w="260350" h="88900">
                  <a:moveTo>
                    <a:pt x="260350" y="88518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974593" y="3739642"/>
              <a:ext cx="242570" cy="82550"/>
            </a:xfrm>
            <a:custGeom>
              <a:avLst/>
              <a:gdLst/>
              <a:ahLst/>
              <a:cxnLst/>
              <a:rect l="l" t="t" r="r" b="b"/>
              <a:pathLst>
                <a:path w="242569" h="82550">
                  <a:moveTo>
                    <a:pt x="242188" y="82296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13328" y="3640582"/>
              <a:ext cx="233679" cy="79375"/>
            </a:xfrm>
            <a:custGeom>
              <a:avLst/>
              <a:gdLst/>
              <a:ahLst/>
              <a:cxnLst/>
              <a:rect l="l" t="t" r="r" b="b"/>
              <a:pathLst>
                <a:path w="233680" h="79375">
                  <a:moveTo>
                    <a:pt x="233171" y="79374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52063" y="3541649"/>
              <a:ext cx="224154" cy="76835"/>
            </a:xfrm>
            <a:custGeom>
              <a:avLst/>
              <a:gdLst/>
              <a:ahLst/>
              <a:cxnLst/>
              <a:rect l="l" t="t" r="r" b="b"/>
              <a:pathLst>
                <a:path w="224154" h="76835">
                  <a:moveTo>
                    <a:pt x="224027" y="76327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86353" y="3441192"/>
              <a:ext cx="224154" cy="76200"/>
            </a:xfrm>
            <a:custGeom>
              <a:avLst/>
              <a:gdLst/>
              <a:ahLst/>
              <a:cxnLst/>
              <a:rect l="l" t="t" r="r" b="b"/>
              <a:pathLst>
                <a:path w="224154" h="76200">
                  <a:moveTo>
                    <a:pt x="223900" y="76200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128898" y="3343529"/>
              <a:ext cx="207645" cy="70485"/>
            </a:xfrm>
            <a:custGeom>
              <a:avLst/>
              <a:gdLst/>
              <a:ahLst/>
              <a:cxnLst/>
              <a:rect l="l" t="t" r="r" b="b"/>
              <a:pathLst>
                <a:path w="207645" h="70485">
                  <a:moveTo>
                    <a:pt x="207137" y="70485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76777" y="2946273"/>
              <a:ext cx="282575" cy="363220"/>
            </a:xfrm>
            <a:custGeom>
              <a:avLst/>
              <a:gdLst/>
              <a:ahLst/>
              <a:cxnLst/>
              <a:rect l="l" t="t" r="r" b="b"/>
              <a:pathLst>
                <a:path w="282575" h="363220">
                  <a:moveTo>
                    <a:pt x="179832" y="362712"/>
                  </a:moveTo>
                  <a:lnTo>
                    <a:pt x="0" y="301497"/>
                  </a:lnTo>
                </a:path>
                <a:path w="282575" h="363220">
                  <a:moveTo>
                    <a:pt x="282448" y="61213"/>
                  </a:moveTo>
                  <a:lnTo>
                    <a:pt x="102616" y="0"/>
                  </a:lnTo>
                </a:path>
                <a:path w="282575" h="363220">
                  <a:moveTo>
                    <a:pt x="213995" y="262127"/>
                  </a:moveTo>
                  <a:lnTo>
                    <a:pt x="34163" y="200913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245103" y="3046730"/>
              <a:ext cx="180340" cy="61594"/>
            </a:xfrm>
            <a:custGeom>
              <a:avLst/>
              <a:gdLst/>
              <a:ahLst/>
              <a:cxnLst/>
              <a:rect l="l" t="t" r="r" b="b"/>
              <a:pathLst>
                <a:path w="180339" h="61594">
                  <a:moveTo>
                    <a:pt x="179958" y="61213"/>
                  </a:moveTo>
                  <a:lnTo>
                    <a:pt x="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23335" y="1864741"/>
              <a:ext cx="441959" cy="1038860"/>
            </a:xfrm>
            <a:custGeom>
              <a:avLst/>
              <a:gdLst/>
              <a:ahLst/>
              <a:cxnLst/>
              <a:rect l="l" t="t" r="r" b="b"/>
              <a:pathLst>
                <a:path w="441960" h="1038860">
                  <a:moveTo>
                    <a:pt x="160274" y="1038860"/>
                  </a:moveTo>
                  <a:lnTo>
                    <a:pt x="0" y="984376"/>
                  </a:lnTo>
                </a:path>
                <a:path w="441960" h="1038860">
                  <a:moveTo>
                    <a:pt x="194437" y="938402"/>
                  </a:moveTo>
                  <a:lnTo>
                    <a:pt x="34289" y="883920"/>
                  </a:lnTo>
                </a:path>
                <a:path w="441960" h="1038860">
                  <a:moveTo>
                    <a:pt x="228600" y="837819"/>
                  </a:moveTo>
                  <a:lnTo>
                    <a:pt x="68452" y="783336"/>
                  </a:lnTo>
                </a:path>
                <a:path w="441960" h="1038860">
                  <a:moveTo>
                    <a:pt x="262763" y="737362"/>
                  </a:moveTo>
                  <a:lnTo>
                    <a:pt x="102615" y="682878"/>
                  </a:lnTo>
                </a:path>
                <a:path w="441960" h="1038860">
                  <a:moveTo>
                    <a:pt x="350138" y="430657"/>
                  </a:moveTo>
                  <a:lnTo>
                    <a:pt x="220472" y="386588"/>
                  </a:lnTo>
                </a:path>
                <a:path w="441960" h="1038860">
                  <a:moveTo>
                    <a:pt x="281686" y="631698"/>
                  </a:moveTo>
                  <a:lnTo>
                    <a:pt x="152146" y="587628"/>
                  </a:lnTo>
                </a:path>
                <a:path w="441960" h="1038860">
                  <a:moveTo>
                    <a:pt x="315975" y="531240"/>
                  </a:moveTo>
                  <a:lnTo>
                    <a:pt x="186309" y="487045"/>
                  </a:lnTo>
                </a:path>
                <a:path w="441960" h="1038860">
                  <a:moveTo>
                    <a:pt x="371221" y="325754"/>
                  </a:moveTo>
                  <a:lnTo>
                    <a:pt x="267715" y="290575"/>
                  </a:lnTo>
                </a:path>
                <a:path w="441960" h="1038860">
                  <a:moveTo>
                    <a:pt x="387350" y="219075"/>
                  </a:moveTo>
                  <a:lnTo>
                    <a:pt x="320039" y="196214"/>
                  </a:lnTo>
                </a:path>
                <a:path w="441960" h="1038860">
                  <a:moveTo>
                    <a:pt x="421513" y="118618"/>
                  </a:moveTo>
                  <a:lnTo>
                    <a:pt x="354329" y="95758"/>
                  </a:lnTo>
                </a:path>
                <a:path w="441960" h="1038860">
                  <a:moveTo>
                    <a:pt x="441578" y="13335"/>
                  </a:moveTo>
                  <a:lnTo>
                    <a:pt x="40258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76649" y="1969770"/>
              <a:ext cx="295275" cy="1719580"/>
            </a:xfrm>
            <a:custGeom>
              <a:avLst/>
              <a:gdLst/>
              <a:ahLst/>
              <a:cxnLst/>
              <a:rect l="l" t="t" r="r" b="b"/>
              <a:pathLst>
                <a:path w="295275" h="1719579">
                  <a:moveTo>
                    <a:pt x="0" y="1719072"/>
                  </a:moveTo>
                  <a:lnTo>
                    <a:pt x="295275" y="1719072"/>
                  </a:lnTo>
                </a:path>
                <a:path w="295275" h="1719579">
                  <a:moveTo>
                    <a:pt x="0" y="1623060"/>
                  </a:moveTo>
                  <a:lnTo>
                    <a:pt x="295275" y="1623060"/>
                  </a:lnTo>
                </a:path>
                <a:path w="295275" h="1719579">
                  <a:moveTo>
                    <a:pt x="10667" y="1527048"/>
                  </a:moveTo>
                  <a:lnTo>
                    <a:pt x="285369" y="1527048"/>
                  </a:lnTo>
                </a:path>
                <a:path w="295275" h="1719579">
                  <a:moveTo>
                    <a:pt x="15239" y="1432560"/>
                  </a:moveTo>
                  <a:lnTo>
                    <a:pt x="279526" y="1432560"/>
                  </a:lnTo>
                </a:path>
                <a:path w="295275" h="1719579">
                  <a:moveTo>
                    <a:pt x="19812" y="1336548"/>
                  </a:moveTo>
                  <a:lnTo>
                    <a:pt x="273812" y="1336548"/>
                  </a:lnTo>
                </a:path>
                <a:path w="295275" h="1719579">
                  <a:moveTo>
                    <a:pt x="19812" y="1242060"/>
                  </a:moveTo>
                  <a:lnTo>
                    <a:pt x="273812" y="1242060"/>
                  </a:lnTo>
                </a:path>
                <a:path w="295275" h="1719579">
                  <a:moveTo>
                    <a:pt x="30479" y="1146048"/>
                  </a:moveTo>
                  <a:lnTo>
                    <a:pt x="265429" y="1146048"/>
                  </a:lnTo>
                </a:path>
                <a:path w="295275" h="1719579">
                  <a:moveTo>
                    <a:pt x="45720" y="1050036"/>
                  </a:moveTo>
                  <a:lnTo>
                    <a:pt x="249682" y="1050036"/>
                  </a:lnTo>
                </a:path>
                <a:path w="295275" h="1719579">
                  <a:moveTo>
                    <a:pt x="45720" y="763524"/>
                  </a:moveTo>
                  <a:lnTo>
                    <a:pt x="249682" y="763524"/>
                  </a:lnTo>
                </a:path>
                <a:path w="295275" h="1719579">
                  <a:moveTo>
                    <a:pt x="45720" y="955548"/>
                  </a:moveTo>
                  <a:lnTo>
                    <a:pt x="249682" y="955548"/>
                  </a:lnTo>
                </a:path>
                <a:path w="295275" h="1719579">
                  <a:moveTo>
                    <a:pt x="45720" y="859536"/>
                  </a:moveTo>
                  <a:lnTo>
                    <a:pt x="249682" y="859536"/>
                  </a:lnTo>
                </a:path>
                <a:path w="295275" h="1719579">
                  <a:moveTo>
                    <a:pt x="56387" y="669036"/>
                  </a:moveTo>
                  <a:lnTo>
                    <a:pt x="237998" y="669036"/>
                  </a:lnTo>
                </a:path>
                <a:path w="295275" h="1719579">
                  <a:moveTo>
                    <a:pt x="56387" y="573024"/>
                  </a:moveTo>
                  <a:lnTo>
                    <a:pt x="237998" y="573024"/>
                  </a:lnTo>
                </a:path>
                <a:path w="295275" h="1719579">
                  <a:moveTo>
                    <a:pt x="56387" y="478536"/>
                  </a:moveTo>
                  <a:lnTo>
                    <a:pt x="237998" y="478536"/>
                  </a:lnTo>
                </a:path>
                <a:path w="295275" h="1719579">
                  <a:moveTo>
                    <a:pt x="56387" y="382524"/>
                  </a:moveTo>
                  <a:lnTo>
                    <a:pt x="237998" y="382524"/>
                  </a:lnTo>
                </a:path>
                <a:path w="295275" h="1719579">
                  <a:moveTo>
                    <a:pt x="74675" y="96012"/>
                  </a:moveTo>
                  <a:lnTo>
                    <a:pt x="221614" y="96012"/>
                  </a:lnTo>
                </a:path>
                <a:path w="295275" h="1719579">
                  <a:moveTo>
                    <a:pt x="74675" y="286512"/>
                  </a:moveTo>
                  <a:lnTo>
                    <a:pt x="221614" y="286512"/>
                  </a:lnTo>
                </a:path>
                <a:path w="295275" h="1719579">
                  <a:moveTo>
                    <a:pt x="74675" y="192024"/>
                  </a:moveTo>
                  <a:lnTo>
                    <a:pt x="221614" y="192024"/>
                  </a:lnTo>
                </a:path>
                <a:path w="295275" h="1719579">
                  <a:moveTo>
                    <a:pt x="88391" y="0"/>
                  </a:moveTo>
                  <a:lnTo>
                    <a:pt x="205739" y="0"/>
                  </a:lnTo>
                </a:path>
              </a:pathLst>
            </a:custGeom>
            <a:ln w="28956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37911" y="2391029"/>
              <a:ext cx="1455420" cy="871219"/>
            </a:xfrm>
            <a:custGeom>
              <a:avLst/>
              <a:gdLst/>
              <a:ahLst/>
              <a:cxnLst/>
              <a:rect l="l" t="t" r="r" b="b"/>
              <a:pathLst>
                <a:path w="1455420" h="871220">
                  <a:moveTo>
                    <a:pt x="1313307" y="870965"/>
                  </a:moveTo>
                  <a:lnTo>
                    <a:pt x="1455165" y="570738"/>
                  </a:lnTo>
                </a:path>
                <a:path w="1455420" h="871220">
                  <a:moveTo>
                    <a:pt x="1033526" y="717676"/>
                  </a:moveTo>
                  <a:lnTo>
                    <a:pt x="1159128" y="451865"/>
                  </a:lnTo>
                </a:path>
                <a:path w="1455420" h="871220">
                  <a:moveTo>
                    <a:pt x="1217295" y="825626"/>
                  </a:moveTo>
                  <a:lnTo>
                    <a:pt x="1359153" y="525399"/>
                  </a:lnTo>
                </a:path>
                <a:path w="1455420" h="871220">
                  <a:moveTo>
                    <a:pt x="1129538" y="763015"/>
                  </a:moveTo>
                  <a:lnTo>
                    <a:pt x="1255140" y="497205"/>
                  </a:lnTo>
                </a:path>
                <a:path w="1455420" h="871220">
                  <a:moveTo>
                    <a:pt x="937513" y="672338"/>
                  </a:moveTo>
                  <a:lnTo>
                    <a:pt x="1063116" y="406526"/>
                  </a:lnTo>
                </a:path>
                <a:path w="1455420" h="871220">
                  <a:moveTo>
                    <a:pt x="843534" y="622681"/>
                  </a:moveTo>
                  <a:lnTo>
                    <a:pt x="965200" y="365506"/>
                  </a:lnTo>
                </a:path>
                <a:path w="1455420" h="871220">
                  <a:moveTo>
                    <a:pt x="749680" y="573024"/>
                  </a:moveTo>
                  <a:lnTo>
                    <a:pt x="867155" y="324358"/>
                  </a:lnTo>
                </a:path>
                <a:path w="1455420" h="871220">
                  <a:moveTo>
                    <a:pt x="653668" y="527685"/>
                  </a:moveTo>
                  <a:lnTo>
                    <a:pt x="771143" y="279019"/>
                  </a:lnTo>
                </a:path>
                <a:path w="1455420" h="871220">
                  <a:moveTo>
                    <a:pt x="557657" y="482346"/>
                  </a:moveTo>
                  <a:lnTo>
                    <a:pt x="675259" y="233680"/>
                  </a:lnTo>
                </a:path>
                <a:path w="1455420" h="871220">
                  <a:moveTo>
                    <a:pt x="465836" y="428244"/>
                  </a:moveTo>
                  <a:lnTo>
                    <a:pt x="575183" y="196976"/>
                  </a:lnTo>
                </a:path>
                <a:path w="1455420" h="871220">
                  <a:moveTo>
                    <a:pt x="371855" y="378587"/>
                  </a:moveTo>
                  <a:lnTo>
                    <a:pt x="477138" y="155956"/>
                  </a:lnTo>
                </a:path>
                <a:path w="1455420" h="871220">
                  <a:moveTo>
                    <a:pt x="278002" y="328930"/>
                  </a:moveTo>
                  <a:lnTo>
                    <a:pt x="379095" y="114935"/>
                  </a:lnTo>
                </a:path>
                <a:path w="1455420" h="871220">
                  <a:moveTo>
                    <a:pt x="181990" y="283590"/>
                  </a:moveTo>
                  <a:lnTo>
                    <a:pt x="283083" y="69596"/>
                  </a:lnTo>
                </a:path>
                <a:path w="1455420" h="871220">
                  <a:moveTo>
                    <a:pt x="89788" y="230124"/>
                  </a:moveTo>
                  <a:lnTo>
                    <a:pt x="183387" y="32258"/>
                  </a:lnTo>
                </a:path>
                <a:path w="1455420" h="871220">
                  <a:moveTo>
                    <a:pt x="0" y="171703"/>
                  </a:moveTo>
                  <a:lnTo>
                    <a:pt x="8115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50002" y="2254885"/>
              <a:ext cx="81280" cy="172085"/>
            </a:xfrm>
            <a:custGeom>
              <a:avLst/>
              <a:gdLst/>
              <a:ahLst/>
              <a:cxnLst/>
              <a:rect l="l" t="t" r="r" b="b"/>
              <a:pathLst>
                <a:path w="81279" h="172085">
                  <a:moveTo>
                    <a:pt x="0" y="171830"/>
                  </a:moveTo>
                  <a:lnTo>
                    <a:pt x="8115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41900" y="2345690"/>
              <a:ext cx="81280" cy="172085"/>
            </a:xfrm>
            <a:custGeom>
              <a:avLst/>
              <a:gdLst/>
              <a:ahLst/>
              <a:cxnLst/>
              <a:rect l="l" t="t" r="r" b="b"/>
              <a:pathLst>
                <a:path w="81279" h="172085">
                  <a:moveTo>
                    <a:pt x="0" y="171703"/>
                  </a:moveTo>
                  <a:lnTo>
                    <a:pt x="8127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46014" y="2300351"/>
              <a:ext cx="81280" cy="172085"/>
            </a:xfrm>
            <a:custGeom>
              <a:avLst/>
              <a:gdLst/>
              <a:ahLst/>
              <a:cxnLst/>
              <a:rect l="l" t="t" r="r" b="b"/>
              <a:pathLst>
                <a:path w="81279" h="172085">
                  <a:moveTo>
                    <a:pt x="0" y="171703"/>
                  </a:moveTo>
                  <a:lnTo>
                    <a:pt x="8115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758435" y="2218944"/>
              <a:ext cx="72390" cy="153035"/>
            </a:xfrm>
            <a:custGeom>
              <a:avLst/>
              <a:gdLst/>
              <a:ahLst/>
              <a:cxnLst/>
              <a:rect l="l" t="t" r="r" b="b"/>
              <a:pathLst>
                <a:path w="72389" h="153035">
                  <a:moveTo>
                    <a:pt x="0" y="153035"/>
                  </a:moveTo>
                  <a:lnTo>
                    <a:pt x="7226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62550" y="2173605"/>
              <a:ext cx="72390" cy="153035"/>
            </a:xfrm>
            <a:custGeom>
              <a:avLst/>
              <a:gdLst/>
              <a:ahLst/>
              <a:cxnLst/>
              <a:rect l="l" t="t" r="r" b="b"/>
              <a:pathLst>
                <a:path w="72389" h="153035">
                  <a:moveTo>
                    <a:pt x="0" y="153035"/>
                  </a:moveTo>
                  <a:lnTo>
                    <a:pt x="7226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011675" y="1900555"/>
              <a:ext cx="627380" cy="381000"/>
            </a:xfrm>
            <a:custGeom>
              <a:avLst/>
              <a:gdLst/>
              <a:ahLst/>
              <a:cxnLst/>
              <a:rect l="l" t="t" r="r" b="b"/>
              <a:pathLst>
                <a:path w="627379" h="381000">
                  <a:moveTo>
                    <a:pt x="554863" y="380619"/>
                  </a:moveTo>
                  <a:lnTo>
                    <a:pt x="627126" y="227711"/>
                  </a:lnTo>
                </a:path>
                <a:path w="627379" h="381000">
                  <a:moveTo>
                    <a:pt x="458850" y="335280"/>
                  </a:moveTo>
                  <a:lnTo>
                    <a:pt x="531113" y="182372"/>
                  </a:lnTo>
                </a:path>
                <a:path w="627379" h="381000">
                  <a:moveTo>
                    <a:pt x="177800" y="184658"/>
                  </a:moveTo>
                  <a:lnTo>
                    <a:pt x="236347" y="60833"/>
                  </a:lnTo>
                </a:path>
                <a:path w="627379" h="381000">
                  <a:moveTo>
                    <a:pt x="369824" y="275336"/>
                  </a:moveTo>
                  <a:lnTo>
                    <a:pt x="428244" y="151637"/>
                  </a:lnTo>
                </a:path>
                <a:path w="627379" h="381000">
                  <a:moveTo>
                    <a:pt x="273812" y="229997"/>
                  </a:moveTo>
                  <a:lnTo>
                    <a:pt x="332359" y="106172"/>
                  </a:lnTo>
                </a:path>
                <a:path w="627379" h="381000">
                  <a:moveTo>
                    <a:pt x="87757" y="126873"/>
                  </a:moveTo>
                  <a:lnTo>
                    <a:pt x="134493" y="27939"/>
                  </a:lnTo>
                </a:path>
                <a:path w="627379" h="381000">
                  <a:moveTo>
                    <a:pt x="0" y="64135"/>
                  </a:moveTo>
                  <a:lnTo>
                    <a:pt x="30352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915663" y="1855089"/>
              <a:ext cx="30480" cy="64769"/>
            </a:xfrm>
            <a:custGeom>
              <a:avLst/>
              <a:gdLst/>
              <a:ahLst/>
              <a:cxnLst/>
              <a:rect l="l" t="t" r="r" b="b"/>
              <a:pathLst>
                <a:path w="30479" h="64769">
                  <a:moveTo>
                    <a:pt x="0" y="64262"/>
                  </a:moveTo>
                  <a:lnTo>
                    <a:pt x="30352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26128" y="1823212"/>
              <a:ext cx="17780" cy="37465"/>
            </a:xfrm>
            <a:custGeom>
              <a:avLst/>
              <a:gdLst/>
              <a:ahLst/>
              <a:cxnLst/>
              <a:rect l="l" t="t" r="r" b="b"/>
              <a:pathLst>
                <a:path w="17779" h="37464">
                  <a:moveTo>
                    <a:pt x="0" y="37337"/>
                  </a:moveTo>
                  <a:lnTo>
                    <a:pt x="17525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68620" y="3840607"/>
              <a:ext cx="235585" cy="160655"/>
            </a:xfrm>
            <a:custGeom>
              <a:avLst/>
              <a:gdLst/>
              <a:ahLst/>
              <a:cxnLst/>
              <a:rect l="l" t="t" r="r" b="b"/>
              <a:pathLst>
                <a:path w="235585" h="160654">
                  <a:moveTo>
                    <a:pt x="0" y="160146"/>
                  </a:moveTo>
                  <a:lnTo>
                    <a:pt x="235203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912867" y="3755517"/>
              <a:ext cx="227329" cy="154940"/>
            </a:xfrm>
            <a:custGeom>
              <a:avLst/>
              <a:gdLst/>
              <a:ahLst/>
              <a:cxnLst/>
              <a:rect l="l" t="t" r="r" b="b"/>
              <a:pathLst>
                <a:path w="227329" h="154939">
                  <a:moveTo>
                    <a:pt x="0" y="154812"/>
                  </a:moveTo>
                  <a:lnTo>
                    <a:pt x="22733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53177" y="3667760"/>
              <a:ext cx="227329" cy="154940"/>
            </a:xfrm>
            <a:custGeom>
              <a:avLst/>
              <a:gdLst/>
              <a:ahLst/>
              <a:cxnLst/>
              <a:rect l="l" t="t" r="r" b="b"/>
              <a:pathLst>
                <a:path w="227329" h="154939">
                  <a:moveTo>
                    <a:pt x="0" y="154812"/>
                  </a:moveTo>
                  <a:lnTo>
                    <a:pt x="22733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793360" y="3580003"/>
              <a:ext cx="227329" cy="154940"/>
            </a:xfrm>
            <a:custGeom>
              <a:avLst/>
              <a:gdLst/>
              <a:ahLst/>
              <a:cxnLst/>
              <a:rect l="l" t="t" r="r" b="b"/>
              <a:pathLst>
                <a:path w="227329" h="154939">
                  <a:moveTo>
                    <a:pt x="0" y="154812"/>
                  </a:moveTo>
                  <a:lnTo>
                    <a:pt x="22732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741544" y="3497707"/>
              <a:ext cx="211454" cy="144145"/>
            </a:xfrm>
            <a:custGeom>
              <a:avLst/>
              <a:gdLst/>
              <a:ahLst/>
              <a:cxnLst/>
              <a:rect l="l" t="t" r="r" b="b"/>
              <a:pathLst>
                <a:path w="211454" h="144145">
                  <a:moveTo>
                    <a:pt x="0" y="143890"/>
                  </a:moveTo>
                  <a:lnTo>
                    <a:pt x="211454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85791" y="3412617"/>
              <a:ext cx="203835" cy="139065"/>
            </a:xfrm>
            <a:custGeom>
              <a:avLst/>
              <a:gdLst/>
              <a:ahLst/>
              <a:cxnLst/>
              <a:rect l="l" t="t" r="r" b="b"/>
              <a:pathLst>
                <a:path w="203835" h="139064">
                  <a:moveTo>
                    <a:pt x="0" y="138556"/>
                  </a:moveTo>
                  <a:lnTo>
                    <a:pt x="203581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30038" y="3327527"/>
              <a:ext cx="195580" cy="133350"/>
            </a:xfrm>
            <a:custGeom>
              <a:avLst/>
              <a:gdLst/>
              <a:ahLst/>
              <a:cxnLst/>
              <a:rect l="l" t="t" r="r" b="b"/>
              <a:pathLst>
                <a:path w="195579" h="133350">
                  <a:moveTo>
                    <a:pt x="0" y="133223"/>
                  </a:moveTo>
                  <a:lnTo>
                    <a:pt x="19558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70348" y="3239770"/>
              <a:ext cx="195580" cy="133350"/>
            </a:xfrm>
            <a:custGeom>
              <a:avLst/>
              <a:gdLst/>
              <a:ahLst/>
              <a:cxnLst/>
              <a:rect l="l" t="t" r="r" b="b"/>
              <a:pathLst>
                <a:path w="195579" h="133350">
                  <a:moveTo>
                    <a:pt x="0" y="133223"/>
                  </a:moveTo>
                  <a:lnTo>
                    <a:pt x="19557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517897" y="3157093"/>
              <a:ext cx="180975" cy="123189"/>
            </a:xfrm>
            <a:custGeom>
              <a:avLst/>
              <a:gdLst/>
              <a:ahLst/>
              <a:cxnLst/>
              <a:rect l="l" t="t" r="r" b="b"/>
              <a:pathLst>
                <a:path w="180975" h="123189">
                  <a:moveTo>
                    <a:pt x="0" y="123189"/>
                  </a:moveTo>
                  <a:lnTo>
                    <a:pt x="180975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70145" y="3077464"/>
              <a:ext cx="157480" cy="107314"/>
            </a:xfrm>
            <a:custGeom>
              <a:avLst/>
              <a:gdLst/>
              <a:ahLst/>
              <a:cxnLst/>
              <a:rect l="l" t="t" r="r" b="b"/>
              <a:pathLst>
                <a:path w="157479" h="107314">
                  <a:moveTo>
                    <a:pt x="0" y="106934"/>
                  </a:moveTo>
                  <a:lnTo>
                    <a:pt x="156971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90948" y="2814193"/>
              <a:ext cx="157480" cy="107314"/>
            </a:xfrm>
            <a:custGeom>
              <a:avLst/>
              <a:gdLst/>
              <a:ahLst/>
              <a:cxnLst/>
              <a:rect l="l" t="t" r="r" b="b"/>
              <a:pathLst>
                <a:path w="157479" h="107314">
                  <a:moveTo>
                    <a:pt x="0" y="106934"/>
                  </a:moveTo>
                  <a:lnTo>
                    <a:pt x="156972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410328" y="2989707"/>
              <a:ext cx="157480" cy="107314"/>
            </a:xfrm>
            <a:custGeom>
              <a:avLst/>
              <a:gdLst/>
              <a:ahLst/>
              <a:cxnLst/>
              <a:rect l="l" t="t" r="r" b="b"/>
              <a:pathLst>
                <a:path w="157479" h="107314">
                  <a:moveTo>
                    <a:pt x="0" y="106934"/>
                  </a:moveTo>
                  <a:lnTo>
                    <a:pt x="15709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50638" y="2901950"/>
              <a:ext cx="157480" cy="107314"/>
            </a:xfrm>
            <a:custGeom>
              <a:avLst/>
              <a:gdLst/>
              <a:ahLst/>
              <a:cxnLst/>
              <a:rect l="l" t="t" r="r" b="b"/>
              <a:pathLst>
                <a:path w="157479" h="107314">
                  <a:moveTo>
                    <a:pt x="0" y="106934"/>
                  </a:moveTo>
                  <a:lnTo>
                    <a:pt x="157099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39767" y="2732278"/>
              <a:ext cx="140335" cy="95250"/>
            </a:xfrm>
            <a:custGeom>
              <a:avLst/>
              <a:gdLst/>
              <a:ahLst/>
              <a:cxnLst/>
              <a:rect l="l" t="t" r="r" b="b"/>
              <a:pathLst>
                <a:path w="140335" h="95250">
                  <a:moveTo>
                    <a:pt x="0" y="95250"/>
                  </a:moveTo>
                  <a:lnTo>
                    <a:pt x="139827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80077" y="2644521"/>
              <a:ext cx="140335" cy="95250"/>
            </a:xfrm>
            <a:custGeom>
              <a:avLst/>
              <a:gdLst/>
              <a:ahLst/>
              <a:cxnLst/>
              <a:rect l="l" t="t" r="r" b="b"/>
              <a:pathLst>
                <a:path w="140335" h="95250">
                  <a:moveTo>
                    <a:pt x="0" y="95250"/>
                  </a:moveTo>
                  <a:lnTo>
                    <a:pt x="139826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20260" y="2556764"/>
              <a:ext cx="140335" cy="95250"/>
            </a:xfrm>
            <a:custGeom>
              <a:avLst/>
              <a:gdLst/>
              <a:ahLst/>
              <a:cxnLst/>
              <a:rect l="l" t="t" r="r" b="b"/>
              <a:pathLst>
                <a:path w="140335" h="95250">
                  <a:moveTo>
                    <a:pt x="0" y="95250"/>
                  </a:moveTo>
                  <a:lnTo>
                    <a:pt x="139953" y="0"/>
                  </a:lnTo>
                </a:path>
              </a:pathLst>
            </a:custGeom>
            <a:ln w="2857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060570" y="2469007"/>
              <a:ext cx="140335" cy="95250"/>
            </a:xfrm>
            <a:custGeom>
              <a:avLst/>
              <a:gdLst/>
              <a:ahLst/>
              <a:cxnLst/>
              <a:rect l="l" t="t" r="r" b="b"/>
              <a:pathLst>
                <a:path w="140335" h="95250">
                  <a:moveTo>
                    <a:pt x="0" y="95250"/>
                  </a:moveTo>
                  <a:lnTo>
                    <a:pt x="139826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894708" y="2214880"/>
              <a:ext cx="113664" cy="77470"/>
            </a:xfrm>
            <a:custGeom>
              <a:avLst/>
              <a:gdLst/>
              <a:ahLst/>
              <a:cxnLst/>
              <a:rect l="l" t="t" r="r" b="b"/>
              <a:pathLst>
                <a:path w="113664" h="77469">
                  <a:moveTo>
                    <a:pt x="0" y="76962"/>
                  </a:moveTo>
                  <a:lnTo>
                    <a:pt x="113156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014215" y="2390394"/>
              <a:ext cx="113664" cy="77470"/>
            </a:xfrm>
            <a:custGeom>
              <a:avLst/>
              <a:gdLst/>
              <a:ahLst/>
              <a:cxnLst/>
              <a:rect l="l" t="t" r="r" b="b"/>
              <a:pathLst>
                <a:path w="113664" h="77469">
                  <a:moveTo>
                    <a:pt x="0" y="76962"/>
                  </a:moveTo>
                  <a:lnTo>
                    <a:pt x="113157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954398" y="2302637"/>
              <a:ext cx="113664" cy="77470"/>
            </a:xfrm>
            <a:custGeom>
              <a:avLst/>
              <a:gdLst/>
              <a:ahLst/>
              <a:cxnLst/>
              <a:rect l="l" t="t" r="r" b="b"/>
              <a:pathLst>
                <a:path w="113664" h="77469">
                  <a:moveTo>
                    <a:pt x="0" y="76962"/>
                  </a:moveTo>
                  <a:lnTo>
                    <a:pt x="113156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42689" y="1970151"/>
              <a:ext cx="194310" cy="226695"/>
            </a:xfrm>
            <a:custGeom>
              <a:avLst/>
              <a:gdLst/>
              <a:ahLst/>
              <a:cxnLst/>
              <a:rect l="l" t="t" r="r" b="b"/>
              <a:pathLst>
                <a:path w="194310" h="226694">
                  <a:moveTo>
                    <a:pt x="103632" y="226187"/>
                  </a:moveTo>
                  <a:lnTo>
                    <a:pt x="194056" y="164718"/>
                  </a:lnTo>
                </a:path>
                <a:path w="194310" h="226694">
                  <a:moveTo>
                    <a:pt x="59817" y="127762"/>
                  </a:moveTo>
                  <a:lnTo>
                    <a:pt x="118490" y="87756"/>
                  </a:lnTo>
                </a:path>
                <a:path w="194310" h="226694">
                  <a:moveTo>
                    <a:pt x="0" y="40004"/>
                  </a:moveTo>
                  <a:lnTo>
                    <a:pt x="58800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695318" y="1890776"/>
              <a:ext cx="34290" cy="23495"/>
            </a:xfrm>
            <a:custGeom>
              <a:avLst/>
              <a:gdLst/>
              <a:ahLst/>
              <a:cxnLst/>
              <a:rect l="l" t="t" r="r" b="b"/>
              <a:pathLst>
                <a:path w="34289" h="23494">
                  <a:moveTo>
                    <a:pt x="0" y="23240"/>
                  </a:moveTo>
                  <a:lnTo>
                    <a:pt x="34035" y="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248275" y="908431"/>
              <a:ext cx="429259" cy="118110"/>
            </a:xfrm>
            <a:custGeom>
              <a:avLst/>
              <a:gdLst/>
              <a:ahLst/>
              <a:cxnLst/>
              <a:rect l="l" t="t" r="r" b="b"/>
              <a:pathLst>
                <a:path w="429260" h="118109">
                  <a:moveTo>
                    <a:pt x="9398" y="118110"/>
                  </a:moveTo>
                  <a:lnTo>
                    <a:pt x="0" y="49784"/>
                  </a:lnTo>
                </a:path>
                <a:path w="429260" h="118109">
                  <a:moveTo>
                    <a:pt x="148971" y="94996"/>
                  </a:moveTo>
                  <a:lnTo>
                    <a:pt x="140715" y="34417"/>
                  </a:lnTo>
                </a:path>
                <a:path w="429260" h="118109">
                  <a:moveTo>
                    <a:pt x="56134" y="111760"/>
                  </a:moveTo>
                  <a:lnTo>
                    <a:pt x="46736" y="43307"/>
                  </a:lnTo>
                </a:path>
                <a:path w="429260" h="118109">
                  <a:moveTo>
                    <a:pt x="102235" y="101473"/>
                  </a:moveTo>
                  <a:lnTo>
                    <a:pt x="93979" y="40894"/>
                  </a:lnTo>
                </a:path>
                <a:path w="429260" h="118109">
                  <a:moveTo>
                    <a:pt x="195707" y="88646"/>
                  </a:moveTo>
                  <a:lnTo>
                    <a:pt x="187451" y="28067"/>
                  </a:lnTo>
                </a:path>
                <a:path w="429260" h="118109">
                  <a:moveTo>
                    <a:pt x="242315" y="81280"/>
                  </a:moveTo>
                  <a:lnTo>
                    <a:pt x="234314" y="22606"/>
                  </a:lnTo>
                </a:path>
                <a:path w="429260" h="118109">
                  <a:moveTo>
                    <a:pt x="288925" y="73913"/>
                  </a:moveTo>
                  <a:lnTo>
                    <a:pt x="281177" y="17272"/>
                  </a:lnTo>
                </a:path>
                <a:path w="429260" h="118109">
                  <a:moveTo>
                    <a:pt x="335534" y="67437"/>
                  </a:moveTo>
                  <a:lnTo>
                    <a:pt x="327787" y="10795"/>
                  </a:lnTo>
                </a:path>
                <a:path w="429260" h="118109">
                  <a:moveTo>
                    <a:pt x="382270" y="61087"/>
                  </a:moveTo>
                  <a:lnTo>
                    <a:pt x="374523" y="4445"/>
                  </a:lnTo>
                </a:path>
                <a:path w="429260" h="118109">
                  <a:moveTo>
                    <a:pt x="428751" y="52705"/>
                  </a:moveTo>
                  <a:lnTo>
                    <a:pt x="421513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716650" y="903097"/>
              <a:ext cx="6985" cy="50800"/>
            </a:xfrm>
            <a:custGeom>
              <a:avLst/>
              <a:gdLst/>
              <a:ahLst/>
              <a:cxnLst/>
              <a:rect l="l" t="t" r="r" b="b"/>
              <a:pathLst>
                <a:path w="6985" h="50800">
                  <a:moveTo>
                    <a:pt x="6985" y="5067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763513" y="853440"/>
              <a:ext cx="379730" cy="93345"/>
            </a:xfrm>
            <a:custGeom>
              <a:avLst/>
              <a:gdLst/>
              <a:ahLst/>
              <a:cxnLst/>
              <a:rect l="l" t="t" r="r" b="b"/>
              <a:pathLst>
                <a:path w="379729" h="93344">
                  <a:moveTo>
                    <a:pt x="6731" y="92963"/>
                  </a:moveTo>
                  <a:lnTo>
                    <a:pt x="0" y="44196"/>
                  </a:lnTo>
                </a:path>
                <a:path w="379729" h="93344">
                  <a:moveTo>
                    <a:pt x="53466" y="86613"/>
                  </a:moveTo>
                  <a:lnTo>
                    <a:pt x="46736" y="37846"/>
                  </a:lnTo>
                </a:path>
                <a:path w="379729" h="93344">
                  <a:moveTo>
                    <a:pt x="99822" y="78359"/>
                  </a:moveTo>
                  <a:lnTo>
                    <a:pt x="93725" y="33274"/>
                  </a:lnTo>
                </a:path>
                <a:path w="379729" h="93344">
                  <a:moveTo>
                    <a:pt x="146176" y="68961"/>
                  </a:moveTo>
                  <a:lnTo>
                    <a:pt x="140843" y="29845"/>
                  </a:lnTo>
                </a:path>
                <a:path w="379729" h="93344">
                  <a:moveTo>
                    <a:pt x="286385" y="49784"/>
                  </a:moveTo>
                  <a:lnTo>
                    <a:pt x="281050" y="10667"/>
                  </a:lnTo>
                </a:path>
                <a:path w="379729" h="93344">
                  <a:moveTo>
                    <a:pt x="192912" y="62611"/>
                  </a:moveTo>
                  <a:lnTo>
                    <a:pt x="187578" y="23495"/>
                  </a:lnTo>
                </a:path>
                <a:path w="379729" h="93344">
                  <a:moveTo>
                    <a:pt x="239649" y="56134"/>
                  </a:moveTo>
                  <a:lnTo>
                    <a:pt x="234314" y="17017"/>
                  </a:lnTo>
                </a:path>
                <a:path w="379729" h="93344">
                  <a:moveTo>
                    <a:pt x="332739" y="41275"/>
                  </a:moveTo>
                  <a:lnTo>
                    <a:pt x="328040" y="6350"/>
                  </a:lnTo>
                </a:path>
                <a:path w="379729" h="93344">
                  <a:moveTo>
                    <a:pt x="379475" y="34925"/>
                  </a:moveTo>
                  <a:lnTo>
                    <a:pt x="374776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84900" y="847090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4825" y="347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231635" y="824865"/>
              <a:ext cx="144780" cy="50800"/>
            </a:xfrm>
            <a:custGeom>
              <a:avLst/>
              <a:gdLst/>
              <a:ahLst/>
              <a:cxnLst/>
              <a:rect l="l" t="t" r="r" b="b"/>
              <a:pathLst>
                <a:path w="144779" h="50800">
                  <a:moveTo>
                    <a:pt x="4825" y="50673"/>
                  </a:moveTo>
                  <a:lnTo>
                    <a:pt x="0" y="15748"/>
                  </a:lnTo>
                </a:path>
                <a:path w="144779" h="50800">
                  <a:moveTo>
                    <a:pt x="144525" y="28194"/>
                  </a:moveTo>
                  <a:lnTo>
                    <a:pt x="140715" y="0"/>
                  </a:lnTo>
                </a:path>
                <a:path w="144779" h="50800">
                  <a:moveTo>
                    <a:pt x="51053" y="40894"/>
                  </a:moveTo>
                  <a:lnTo>
                    <a:pt x="47243" y="1270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325615" y="831215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3810" y="2819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419341" y="821309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1587" y="-4762"/>
                  </a:moveTo>
                  <a:lnTo>
                    <a:pt x="1587" y="27241"/>
                  </a:lnTo>
                </a:path>
              </a:pathLst>
            </a:custGeom>
            <a:ln w="12700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466713" y="818769"/>
              <a:ext cx="1905" cy="15240"/>
            </a:xfrm>
            <a:custGeom>
              <a:avLst/>
              <a:gdLst/>
              <a:ahLst/>
              <a:cxnLst/>
              <a:rect l="l" t="t" r="r" b="b"/>
              <a:pathLst>
                <a:path w="1904" h="15240">
                  <a:moveTo>
                    <a:pt x="952" y="-4762"/>
                  </a:moveTo>
                  <a:lnTo>
                    <a:pt x="952" y="19494"/>
                  </a:lnTo>
                </a:path>
              </a:pathLst>
            </a:custGeom>
            <a:ln w="11429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13321" y="812419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5">
                  <a:moveTo>
                    <a:pt x="1016" y="-4762"/>
                  </a:moveTo>
                  <a:lnTo>
                    <a:pt x="1016" y="19367"/>
                  </a:lnTo>
                </a:path>
              </a:pathLst>
            </a:custGeom>
            <a:ln w="11556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270753" y="809117"/>
              <a:ext cx="1290955" cy="214629"/>
            </a:xfrm>
            <a:custGeom>
              <a:avLst/>
              <a:gdLst/>
              <a:ahLst/>
              <a:cxnLst/>
              <a:rect l="l" t="t" r="r" b="b"/>
              <a:pathLst>
                <a:path w="1290954" h="214630">
                  <a:moveTo>
                    <a:pt x="1290954" y="8509"/>
                  </a:moveTo>
                  <a:lnTo>
                    <a:pt x="1289812" y="0"/>
                  </a:lnTo>
                </a:path>
                <a:path w="1290954" h="214630">
                  <a:moveTo>
                    <a:pt x="9271" y="214122"/>
                  </a:moveTo>
                  <a:lnTo>
                    <a:pt x="0" y="145669"/>
                  </a:lnTo>
                </a:path>
                <a:path w="1290954" h="214630">
                  <a:moveTo>
                    <a:pt x="148971" y="191008"/>
                  </a:moveTo>
                  <a:lnTo>
                    <a:pt x="140588" y="130428"/>
                  </a:lnTo>
                </a:path>
                <a:path w="1290954" h="214630">
                  <a:moveTo>
                    <a:pt x="56007" y="207772"/>
                  </a:moveTo>
                  <a:lnTo>
                    <a:pt x="46736" y="139319"/>
                  </a:lnTo>
                </a:path>
                <a:path w="1290954" h="214630">
                  <a:moveTo>
                    <a:pt x="102235" y="197358"/>
                  </a:moveTo>
                  <a:lnTo>
                    <a:pt x="93980" y="136778"/>
                  </a:lnTo>
                </a:path>
                <a:path w="1290954" h="214630">
                  <a:moveTo>
                    <a:pt x="195707" y="184658"/>
                  </a:moveTo>
                  <a:lnTo>
                    <a:pt x="187325" y="124078"/>
                  </a:lnTo>
                </a:path>
                <a:path w="1290954" h="214630">
                  <a:moveTo>
                    <a:pt x="242188" y="177292"/>
                  </a:moveTo>
                  <a:lnTo>
                    <a:pt x="234187" y="118618"/>
                  </a:lnTo>
                </a:path>
                <a:path w="1290954" h="214630">
                  <a:moveTo>
                    <a:pt x="288798" y="169925"/>
                  </a:moveTo>
                  <a:lnTo>
                    <a:pt x="281050" y="113284"/>
                  </a:lnTo>
                </a:path>
                <a:path w="1290954" h="214630">
                  <a:moveTo>
                    <a:pt x="335534" y="163449"/>
                  </a:moveTo>
                  <a:lnTo>
                    <a:pt x="327787" y="106807"/>
                  </a:lnTo>
                </a:path>
                <a:path w="1290954" h="214630">
                  <a:moveTo>
                    <a:pt x="382270" y="157099"/>
                  </a:moveTo>
                  <a:lnTo>
                    <a:pt x="374523" y="100457"/>
                  </a:lnTo>
                </a:path>
                <a:path w="1290954" h="214630">
                  <a:moveTo>
                    <a:pt x="428751" y="148717"/>
                  </a:moveTo>
                  <a:lnTo>
                    <a:pt x="421513" y="9601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739129" y="899795"/>
              <a:ext cx="6985" cy="50800"/>
            </a:xfrm>
            <a:custGeom>
              <a:avLst/>
              <a:gdLst/>
              <a:ahLst/>
              <a:cxnLst/>
              <a:rect l="l" t="t" r="r" b="b"/>
              <a:pathLst>
                <a:path w="6985" h="50800">
                  <a:moveTo>
                    <a:pt x="6985" y="50673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785992" y="887984"/>
              <a:ext cx="53340" cy="55244"/>
            </a:xfrm>
            <a:custGeom>
              <a:avLst/>
              <a:gdLst/>
              <a:ahLst/>
              <a:cxnLst/>
              <a:rect l="l" t="t" r="r" b="b"/>
              <a:pathLst>
                <a:path w="53339" h="55244">
                  <a:moveTo>
                    <a:pt x="6604" y="55117"/>
                  </a:moveTo>
                  <a:lnTo>
                    <a:pt x="0" y="6350"/>
                  </a:lnTo>
                </a:path>
                <a:path w="53339" h="55244">
                  <a:moveTo>
                    <a:pt x="53340" y="48640"/>
                  </a:moveTo>
                  <a:lnTo>
                    <a:pt x="46736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879719" y="883412"/>
              <a:ext cx="6350" cy="45085"/>
            </a:xfrm>
            <a:custGeom>
              <a:avLst/>
              <a:gdLst/>
              <a:ahLst/>
              <a:cxnLst/>
              <a:rect l="l" t="t" r="r" b="b"/>
              <a:pathLst>
                <a:path w="6350" h="45084">
                  <a:moveTo>
                    <a:pt x="6095" y="4508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26835" y="850138"/>
              <a:ext cx="238760" cy="69215"/>
            </a:xfrm>
            <a:custGeom>
              <a:avLst/>
              <a:gdLst/>
              <a:ahLst/>
              <a:cxnLst/>
              <a:rect l="l" t="t" r="r" b="b"/>
              <a:pathLst>
                <a:path w="238760" h="69215">
                  <a:moveTo>
                    <a:pt x="5334" y="68961"/>
                  </a:moveTo>
                  <a:lnTo>
                    <a:pt x="0" y="29844"/>
                  </a:lnTo>
                </a:path>
                <a:path w="238760" h="69215">
                  <a:moveTo>
                    <a:pt x="145414" y="49784"/>
                  </a:moveTo>
                  <a:lnTo>
                    <a:pt x="140080" y="10667"/>
                  </a:lnTo>
                </a:path>
                <a:path w="238760" h="69215">
                  <a:moveTo>
                    <a:pt x="52069" y="62611"/>
                  </a:moveTo>
                  <a:lnTo>
                    <a:pt x="46609" y="23367"/>
                  </a:lnTo>
                </a:path>
                <a:path w="238760" h="69215">
                  <a:moveTo>
                    <a:pt x="98805" y="56134"/>
                  </a:moveTo>
                  <a:lnTo>
                    <a:pt x="93344" y="17017"/>
                  </a:lnTo>
                </a:path>
                <a:path w="238760" h="69215">
                  <a:moveTo>
                    <a:pt x="191897" y="41275"/>
                  </a:moveTo>
                  <a:lnTo>
                    <a:pt x="187071" y="6350"/>
                  </a:lnTo>
                </a:path>
                <a:path w="238760" h="69215">
                  <a:moveTo>
                    <a:pt x="238633" y="34798"/>
                  </a:moveTo>
                  <a:lnTo>
                    <a:pt x="233806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207378" y="843788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4825" y="3479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254114" y="837311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4825" y="34925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394703" y="821436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937" y="2819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01232" y="834263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937" y="2819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347967" y="827913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3937" y="28193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441820" y="817880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1524" y="-4762"/>
                  </a:moveTo>
                  <a:lnTo>
                    <a:pt x="1524" y="27368"/>
                  </a:lnTo>
                </a:path>
              </a:pathLst>
            </a:custGeom>
            <a:ln w="12573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489064" y="815467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5">
                  <a:moveTo>
                    <a:pt x="1015" y="-4762"/>
                  </a:moveTo>
                  <a:lnTo>
                    <a:pt x="1015" y="19367"/>
                  </a:lnTo>
                </a:path>
              </a:pathLst>
            </a:custGeom>
            <a:ln w="11557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535801" y="809117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40" h="14605">
                  <a:moveTo>
                    <a:pt x="1016" y="-4762"/>
                  </a:moveTo>
                  <a:lnTo>
                    <a:pt x="1016" y="19367"/>
                  </a:lnTo>
                </a:path>
              </a:pathLst>
            </a:custGeom>
            <a:ln w="11556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582917" y="805815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90">
                  <a:moveTo>
                    <a:pt x="1142" y="8509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087111" y="961136"/>
              <a:ext cx="149225" cy="83820"/>
            </a:xfrm>
            <a:custGeom>
              <a:avLst/>
              <a:gdLst/>
              <a:ahLst/>
              <a:cxnLst/>
              <a:rect l="l" t="t" r="r" b="b"/>
              <a:pathLst>
                <a:path w="149225" h="83819">
                  <a:moveTo>
                    <a:pt x="139573" y="0"/>
                  </a:moveTo>
                  <a:lnTo>
                    <a:pt x="148971" y="68325"/>
                  </a:lnTo>
                </a:path>
                <a:path w="149225" h="83819">
                  <a:moveTo>
                    <a:pt x="0" y="23113"/>
                  </a:moveTo>
                  <a:lnTo>
                    <a:pt x="8254" y="8369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179948" y="967486"/>
              <a:ext cx="9525" cy="68580"/>
            </a:xfrm>
            <a:custGeom>
              <a:avLst/>
              <a:gdLst/>
              <a:ahLst/>
              <a:cxnLst/>
              <a:rect l="l" t="t" r="r" b="b"/>
              <a:pathLst>
                <a:path w="9525" h="68580">
                  <a:moveTo>
                    <a:pt x="0" y="0"/>
                  </a:moveTo>
                  <a:lnTo>
                    <a:pt x="9398" y="6845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133847" y="977773"/>
              <a:ext cx="8255" cy="60960"/>
            </a:xfrm>
            <a:custGeom>
              <a:avLst/>
              <a:gdLst/>
              <a:ahLst/>
              <a:cxnLst/>
              <a:rect l="l" t="t" r="r" b="b"/>
              <a:pathLst>
                <a:path w="8254" h="60959">
                  <a:moveTo>
                    <a:pt x="0" y="0"/>
                  </a:moveTo>
                  <a:lnTo>
                    <a:pt x="8254" y="60578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4993766" y="990600"/>
              <a:ext cx="55244" cy="66040"/>
            </a:xfrm>
            <a:custGeom>
              <a:avLst/>
              <a:gdLst/>
              <a:ahLst/>
              <a:cxnLst/>
              <a:rect l="l" t="t" r="r" b="b"/>
              <a:pathLst>
                <a:path w="55245" h="66040">
                  <a:moveTo>
                    <a:pt x="46609" y="0"/>
                  </a:moveTo>
                  <a:lnTo>
                    <a:pt x="54863" y="60578"/>
                  </a:lnTo>
                </a:path>
                <a:path w="55245" h="66040">
                  <a:moveTo>
                    <a:pt x="0" y="7365"/>
                  </a:moveTo>
                  <a:lnTo>
                    <a:pt x="8000" y="66039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947157" y="1005332"/>
              <a:ext cx="8255" cy="57150"/>
            </a:xfrm>
            <a:custGeom>
              <a:avLst/>
              <a:gdLst/>
              <a:ahLst/>
              <a:cxnLst/>
              <a:rect l="l" t="t" r="r" b="b"/>
              <a:pathLst>
                <a:path w="8254" h="57150">
                  <a:moveTo>
                    <a:pt x="0" y="0"/>
                  </a:moveTo>
                  <a:lnTo>
                    <a:pt x="7746" y="5664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900422" y="1011809"/>
              <a:ext cx="8255" cy="57150"/>
            </a:xfrm>
            <a:custGeom>
              <a:avLst/>
              <a:gdLst/>
              <a:ahLst/>
              <a:cxnLst/>
              <a:rect l="l" t="t" r="r" b="b"/>
              <a:pathLst>
                <a:path w="8254" h="57150">
                  <a:moveTo>
                    <a:pt x="0" y="0"/>
                  </a:moveTo>
                  <a:lnTo>
                    <a:pt x="7747" y="56641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53812" y="1018159"/>
              <a:ext cx="8255" cy="57150"/>
            </a:xfrm>
            <a:custGeom>
              <a:avLst/>
              <a:gdLst/>
              <a:ahLst/>
              <a:cxnLst/>
              <a:rect l="l" t="t" r="r" b="b"/>
              <a:pathLst>
                <a:path w="8254" h="57150">
                  <a:moveTo>
                    <a:pt x="0" y="0"/>
                  </a:moveTo>
                  <a:lnTo>
                    <a:pt x="7747" y="56641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07330" y="1026541"/>
              <a:ext cx="7620" cy="52705"/>
            </a:xfrm>
            <a:custGeom>
              <a:avLst/>
              <a:gdLst/>
              <a:ahLst/>
              <a:cxnLst/>
              <a:rect l="l" t="t" r="r" b="b"/>
              <a:pathLst>
                <a:path w="7620" h="52705">
                  <a:moveTo>
                    <a:pt x="0" y="0"/>
                  </a:moveTo>
                  <a:lnTo>
                    <a:pt x="7239" y="5270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760722" y="1033907"/>
              <a:ext cx="6985" cy="50800"/>
            </a:xfrm>
            <a:custGeom>
              <a:avLst/>
              <a:gdLst/>
              <a:ahLst/>
              <a:cxnLst/>
              <a:rect l="l" t="t" r="r" b="b"/>
              <a:pathLst>
                <a:path w="6985" h="50800">
                  <a:moveTo>
                    <a:pt x="0" y="0"/>
                  </a:moveTo>
                  <a:lnTo>
                    <a:pt x="6985" y="50673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714112" y="1041273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5" h="48894">
                  <a:moveTo>
                    <a:pt x="0" y="0"/>
                  </a:moveTo>
                  <a:lnTo>
                    <a:pt x="6731" y="48767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667376" y="1047623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5" h="48894">
                  <a:moveTo>
                    <a:pt x="0" y="0"/>
                  </a:moveTo>
                  <a:lnTo>
                    <a:pt x="6731" y="48767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434458" y="1055878"/>
              <a:ext cx="193040" cy="67945"/>
            </a:xfrm>
            <a:custGeom>
              <a:avLst/>
              <a:gdLst/>
              <a:ahLst/>
              <a:cxnLst/>
              <a:rect l="l" t="t" r="r" b="b"/>
              <a:pathLst>
                <a:path w="193039" h="67944">
                  <a:moveTo>
                    <a:pt x="186436" y="0"/>
                  </a:moveTo>
                  <a:lnTo>
                    <a:pt x="192658" y="45085"/>
                  </a:lnTo>
                </a:path>
                <a:path w="193039" h="67944">
                  <a:moveTo>
                    <a:pt x="140207" y="9398"/>
                  </a:moveTo>
                  <a:lnTo>
                    <a:pt x="145541" y="48513"/>
                  </a:lnTo>
                </a:path>
                <a:path w="193039" h="67944">
                  <a:moveTo>
                    <a:pt x="0" y="28575"/>
                  </a:moveTo>
                  <a:lnTo>
                    <a:pt x="5333" y="67690"/>
                  </a:lnTo>
                </a:path>
                <a:path w="193039" h="67944">
                  <a:moveTo>
                    <a:pt x="93471" y="15748"/>
                  </a:moveTo>
                  <a:lnTo>
                    <a:pt x="98805" y="54863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481194" y="1078103"/>
              <a:ext cx="5715" cy="39370"/>
            </a:xfrm>
            <a:custGeom>
              <a:avLst/>
              <a:gdLst/>
              <a:ahLst/>
              <a:cxnLst/>
              <a:rect l="l" t="t" r="r" b="b"/>
              <a:pathLst>
                <a:path w="5714" h="39369">
                  <a:moveTo>
                    <a:pt x="0" y="0"/>
                  </a:moveTo>
                  <a:lnTo>
                    <a:pt x="5333" y="39115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388103" y="1092962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699" y="34798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341367" y="1099312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699" y="34925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294631" y="1105789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698" y="34798"/>
                  </a:lnTo>
                </a:path>
              </a:pathLst>
            </a:custGeom>
            <a:ln w="9524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4247895" y="1112139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825" y="34798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108195" y="1134618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0"/>
                  </a:moveTo>
                  <a:lnTo>
                    <a:pt x="3809" y="2819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154931" y="1121918"/>
              <a:ext cx="50800" cy="34925"/>
            </a:xfrm>
            <a:custGeom>
              <a:avLst/>
              <a:gdLst/>
              <a:ahLst/>
              <a:cxnLst/>
              <a:rect l="l" t="t" r="r" b="b"/>
              <a:pathLst>
                <a:path w="50800" h="34925">
                  <a:moveTo>
                    <a:pt x="46735" y="0"/>
                  </a:moveTo>
                  <a:lnTo>
                    <a:pt x="50545" y="28194"/>
                  </a:lnTo>
                </a:path>
                <a:path w="50800" h="34925">
                  <a:moveTo>
                    <a:pt x="0" y="6350"/>
                  </a:moveTo>
                  <a:lnTo>
                    <a:pt x="3809" y="3454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061840" y="1143889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1524" y="-4762"/>
                  </a:moveTo>
                  <a:lnTo>
                    <a:pt x="1524" y="27241"/>
                  </a:lnTo>
                </a:path>
              </a:pathLst>
            </a:custGeom>
            <a:ln w="12573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969956" y="1149413"/>
              <a:ext cx="46990" cy="31115"/>
            </a:xfrm>
            <a:custGeom>
              <a:avLst/>
              <a:gdLst/>
              <a:ahLst/>
              <a:cxnLst/>
              <a:rect l="l" t="t" r="r" b="b"/>
              <a:pathLst>
                <a:path w="46989" h="31115">
                  <a:moveTo>
                    <a:pt x="46735" y="0"/>
                  </a:moveTo>
                  <a:lnTo>
                    <a:pt x="46735" y="24256"/>
                  </a:lnTo>
                </a:path>
                <a:path w="46989" h="31115">
                  <a:moveTo>
                    <a:pt x="0" y="6476"/>
                  </a:moveTo>
                  <a:lnTo>
                    <a:pt x="0" y="30606"/>
                  </a:lnTo>
                </a:path>
              </a:pathLst>
            </a:custGeom>
            <a:ln w="11430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922648" y="964438"/>
              <a:ext cx="1290955" cy="214629"/>
            </a:xfrm>
            <a:custGeom>
              <a:avLst/>
              <a:gdLst/>
              <a:ahLst/>
              <a:cxnLst/>
              <a:rect l="l" t="t" r="r" b="b"/>
              <a:pathLst>
                <a:path w="1290954" h="214630">
                  <a:moveTo>
                    <a:pt x="0" y="205612"/>
                  </a:moveTo>
                  <a:lnTo>
                    <a:pt x="1142" y="214122"/>
                  </a:lnTo>
                </a:path>
                <a:path w="1290954" h="214630">
                  <a:moveTo>
                    <a:pt x="1281684" y="0"/>
                  </a:moveTo>
                  <a:lnTo>
                    <a:pt x="1290954" y="68452"/>
                  </a:lnTo>
                </a:path>
                <a:path w="1290954" h="214630">
                  <a:moveTo>
                    <a:pt x="1141984" y="23113"/>
                  </a:moveTo>
                  <a:lnTo>
                    <a:pt x="1150239" y="8369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157597" y="970788"/>
              <a:ext cx="9525" cy="68580"/>
            </a:xfrm>
            <a:custGeom>
              <a:avLst/>
              <a:gdLst/>
              <a:ahLst/>
              <a:cxnLst/>
              <a:rect l="l" t="t" r="r" b="b"/>
              <a:pathLst>
                <a:path w="9525" h="68580">
                  <a:moveTo>
                    <a:pt x="0" y="0"/>
                  </a:moveTo>
                  <a:lnTo>
                    <a:pt x="9270" y="6845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111369" y="981202"/>
              <a:ext cx="8255" cy="60960"/>
            </a:xfrm>
            <a:custGeom>
              <a:avLst/>
              <a:gdLst/>
              <a:ahLst/>
              <a:cxnLst/>
              <a:rect l="l" t="t" r="r" b="b"/>
              <a:pathLst>
                <a:path w="8254" h="60959">
                  <a:moveTo>
                    <a:pt x="0" y="0"/>
                  </a:moveTo>
                  <a:lnTo>
                    <a:pt x="8254" y="60451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784851" y="993902"/>
              <a:ext cx="241935" cy="88900"/>
            </a:xfrm>
            <a:custGeom>
              <a:avLst/>
              <a:gdLst/>
              <a:ahLst/>
              <a:cxnLst/>
              <a:rect l="l" t="t" r="r" b="b"/>
              <a:pathLst>
                <a:path w="241935" h="88900">
                  <a:moveTo>
                    <a:pt x="233045" y="0"/>
                  </a:moveTo>
                  <a:lnTo>
                    <a:pt x="241426" y="60578"/>
                  </a:lnTo>
                </a:path>
                <a:path w="241935" h="88900">
                  <a:moveTo>
                    <a:pt x="186436" y="7365"/>
                  </a:moveTo>
                  <a:lnTo>
                    <a:pt x="194563" y="66039"/>
                  </a:lnTo>
                </a:path>
                <a:path w="241935" h="88900">
                  <a:moveTo>
                    <a:pt x="139953" y="14732"/>
                  </a:moveTo>
                  <a:lnTo>
                    <a:pt x="147700" y="71374"/>
                  </a:lnTo>
                </a:path>
                <a:path w="241935" h="88900">
                  <a:moveTo>
                    <a:pt x="93218" y="21209"/>
                  </a:moveTo>
                  <a:lnTo>
                    <a:pt x="100964" y="77850"/>
                  </a:lnTo>
                </a:path>
                <a:path w="241935" h="88900">
                  <a:moveTo>
                    <a:pt x="46482" y="27559"/>
                  </a:moveTo>
                  <a:lnTo>
                    <a:pt x="54228" y="84200"/>
                  </a:lnTo>
                </a:path>
                <a:path w="241935" h="88900">
                  <a:moveTo>
                    <a:pt x="0" y="35940"/>
                  </a:moveTo>
                  <a:lnTo>
                    <a:pt x="7238" y="88646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738242" y="1037209"/>
              <a:ext cx="6985" cy="50800"/>
            </a:xfrm>
            <a:custGeom>
              <a:avLst/>
              <a:gdLst/>
              <a:ahLst/>
              <a:cxnLst/>
              <a:rect l="l" t="t" r="r" b="b"/>
              <a:pathLst>
                <a:path w="6985" h="50800">
                  <a:moveTo>
                    <a:pt x="0" y="0"/>
                  </a:moveTo>
                  <a:lnTo>
                    <a:pt x="6985" y="50672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691760" y="1044575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5" h="48894">
                  <a:moveTo>
                    <a:pt x="0" y="0"/>
                  </a:moveTo>
                  <a:lnTo>
                    <a:pt x="6603" y="48767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645025" y="1051052"/>
              <a:ext cx="6985" cy="48895"/>
            </a:xfrm>
            <a:custGeom>
              <a:avLst/>
              <a:gdLst/>
              <a:ahLst/>
              <a:cxnLst/>
              <a:rect l="l" t="t" r="r" b="b"/>
              <a:pathLst>
                <a:path w="6985" h="48894">
                  <a:moveTo>
                    <a:pt x="0" y="0"/>
                  </a:moveTo>
                  <a:lnTo>
                    <a:pt x="6603" y="4864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4412106" y="1059180"/>
              <a:ext cx="193040" cy="67945"/>
            </a:xfrm>
            <a:custGeom>
              <a:avLst/>
              <a:gdLst/>
              <a:ahLst/>
              <a:cxnLst/>
              <a:rect l="l" t="t" r="r" b="b"/>
              <a:pathLst>
                <a:path w="193039" h="67944">
                  <a:moveTo>
                    <a:pt x="186435" y="0"/>
                  </a:moveTo>
                  <a:lnTo>
                    <a:pt x="192531" y="45085"/>
                  </a:lnTo>
                </a:path>
                <a:path w="193039" h="67944">
                  <a:moveTo>
                    <a:pt x="140080" y="9398"/>
                  </a:moveTo>
                  <a:lnTo>
                    <a:pt x="145414" y="48513"/>
                  </a:lnTo>
                </a:path>
                <a:path w="193039" h="67944">
                  <a:moveTo>
                    <a:pt x="0" y="28575"/>
                  </a:moveTo>
                  <a:lnTo>
                    <a:pt x="5333" y="67690"/>
                  </a:lnTo>
                </a:path>
                <a:path w="193039" h="67944">
                  <a:moveTo>
                    <a:pt x="93344" y="15748"/>
                  </a:moveTo>
                  <a:lnTo>
                    <a:pt x="98678" y="54990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4365625" y="1081405"/>
              <a:ext cx="99060" cy="50165"/>
            </a:xfrm>
            <a:custGeom>
              <a:avLst/>
              <a:gdLst/>
              <a:ahLst/>
              <a:cxnLst/>
              <a:rect l="l" t="t" r="r" b="b"/>
              <a:pathLst>
                <a:path w="99060" h="50165">
                  <a:moveTo>
                    <a:pt x="93090" y="0"/>
                  </a:moveTo>
                  <a:lnTo>
                    <a:pt x="98551" y="39115"/>
                  </a:lnTo>
                </a:path>
                <a:path w="99060" h="50165">
                  <a:moveTo>
                    <a:pt x="0" y="14859"/>
                  </a:moveTo>
                  <a:lnTo>
                    <a:pt x="4699" y="4978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4318888" y="1102741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825" y="34798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4272152" y="1109091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825" y="34798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225416" y="1115441"/>
              <a:ext cx="5080" cy="34925"/>
            </a:xfrm>
            <a:custGeom>
              <a:avLst/>
              <a:gdLst/>
              <a:ahLst/>
              <a:cxnLst/>
              <a:rect l="l" t="t" r="r" b="b"/>
              <a:pathLst>
                <a:path w="5079" h="34925">
                  <a:moveTo>
                    <a:pt x="0" y="0"/>
                  </a:moveTo>
                  <a:lnTo>
                    <a:pt x="4825" y="34925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085716" y="1137920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0" y="0"/>
                  </a:moveTo>
                  <a:lnTo>
                    <a:pt x="3937" y="28321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179188" y="1125220"/>
              <a:ext cx="3810" cy="28575"/>
            </a:xfrm>
            <a:custGeom>
              <a:avLst/>
              <a:gdLst/>
              <a:ahLst/>
              <a:cxnLst/>
              <a:rect l="l" t="t" r="r" b="b"/>
              <a:pathLst>
                <a:path w="3810" h="28575">
                  <a:moveTo>
                    <a:pt x="0" y="0"/>
                  </a:moveTo>
                  <a:lnTo>
                    <a:pt x="3810" y="2819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132452" y="1131570"/>
              <a:ext cx="4445" cy="28575"/>
            </a:xfrm>
            <a:custGeom>
              <a:avLst/>
              <a:gdLst/>
              <a:ahLst/>
              <a:cxnLst/>
              <a:rect l="l" t="t" r="r" b="b"/>
              <a:pathLst>
                <a:path w="4445" h="28575">
                  <a:moveTo>
                    <a:pt x="0" y="0"/>
                  </a:moveTo>
                  <a:lnTo>
                    <a:pt x="3937" y="28194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4039361" y="1147191"/>
              <a:ext cx="3175" cy="22860"/>
            </a:xfrm>
            <a:custGeom>
              <a:avLst/>
              <a:gdLst/>
              <a:ahLst/>
              <a:cxnLst/>
              <a:rect l="l" t="t" r="r" b="b"/>
              <a:pathLst>
                <a:path w="3175" h="22859">
                  <a:moveTo>
                    <a:pt x="1587" y="-4762"/>
                  </a:moveTo>
                  <a:lnTo>
                    <a:pt x="1587" y="27241"/>
                  </a:lnTo>
                </a:path>
              </a:pathLst>
            </a:custGeom>
            <a:ln w="12700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993260" y="1157605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5">
                  <a:moveTo>
                    <a:pt x="1015" y="-4762"/>
                  </a:moveTo>
                  <a:lnTo>
                    <a:pt x="1015" y="19367"/>
                  </a:lnTo>
                </a:path>
              </a:pathLst>
            </a:custGeom>
            <a:ln w="11556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946524" y="1163955"/>
              <a:ext cx="2540" cy="14604"/>
            </a:xfrm>
            <a:custGeom>
              <a:avLst/>
              <a:gdLst/>
              <a:ahLst/>
              <a:cxnLst/>
              <a:rect l="l" t="t" r="r" b="b"/>
              <a:pathLst>
                <a:path w="2539" h="14605">
                  <a:moveTo>
                    <a:pt x="1016" y="-4762"/>
                  </a:moveTo>
                  <a:lnTo>
                    <a:pt x="1016" y="19367"/>
                  </a:lnTo>
                </a:path>
              </a:pathLst>
            </a:custGeom>
            <a:ln w="11557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900169" y="1173353"/>
              <a:ext cx="1270" cy="8890"/>
            </a:xfrm>
            <a:custGeom>
              <a:avLst/>
              <a:gdLst/>
              <a:ahLst/>
              <a:cxnLst/>
              <a:rect l="l" t="t" r="r" b="b"/>
              <a:pathLst>
                <a:path w="1270" h="8890">
                  <a:moveTo>
                    <a:pt x="0" y="0"/>
                  </a:moveTo>
                  <a:lnTo>
                    <a:pt x="1269" y="8509"/>
                  </a:lnTo>
                </a:path>
              </a:pathLst>
            </a:custGeom>
            <a:ln w="9525">
              <a:solidFill>
                <a:srgbClr val="FBDE0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31079" y="4524755"/>
              <a:ext cx="1127760" cy="3093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117591" y="4523232"/>
              <a:ext cx="553212" cy="3520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878323" y="4549140"/>
              <a:ext cx="1033272" cy="214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5" name="object 125"/>
          <p:cNvSpPr txBox="1"/>
          <p:nvPr/>
        </p:nvSpPr>
        <p:spPr>
          <a:xfrm>
            <a:off x="4878323" y="4549140"/>
            <a:ext cx="1033780" cy="21526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2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Drills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3069335" y="3439668"/>
            <a:ext cx="2962910" cy="1170940"/>
            <a:chOff x="3069335" y="3439668"/>
            <a:chExt cx="2962910" cy="1170940"/>
          </a:xfrm>
        </p:grpSpPr>
        <p:sp>
          <p:nvSpPr>
            <p:cNvPr id="127" name="object 127"/>
            <p:cNvSpPr/>
            <p:nvPr/>
          </p:nvSpPr>
          <p:spPr>
            <a:xfrm>
              <a:off x="5500115" y="4058412"/>
              <a:ext cx="365760" cy="25146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500115" y="4077525"/>
              <a:ext cx="323405" cy="31311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5548121" y="4154043"/>
              <a:ext cx="173736" cy="16535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548121" y="4154043"/>
              <a:ext cx="173990" cy="165735"/>
            </a:xfrm>
            <a:custGeom>
              <a:avLst/>
              <a:gdLst/>
              <a:ahLst/>
              <a:cxnLst/>
              <a:rect l="l" t="t" r="r" b="b"/>
              <a:pathLst>
                <a:path w="173989" h="165735">
                  <a:moveTo>
                    <a:pt x="156590" y="0"/>
                  </a:moveTo>
                  <a:lnTo>
                    <a:pt x="0" y="147193"/>
                  </a:lnTo>
                  <a:lnTo>
                    <a:pt x="17144" y="165354"/>
                  </a:lnTo>
                  <a:lnTo>
                    <a:pt x="173736" y="18161"/>
                  </a:lnTo>
                  <a:lnTo>
                    <a:pt x="156590" y="0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792979" y="4040124"/>
              <a:ext cx="832103" cy="3992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840223" y="4064508"/>
              <a:ext cx="737615" cy="304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840223" y="4064508"/>
              <a:ext cx="737870" cy="304800"/>
            </a:xfrm>
            <a:custGeom>
              <a:avLst/>
              <a:gdLst/>
              <a:ahLst/>
              <a:cxnLst/>
              <a:rect l="l" t="t" r="r" b="b"/>
              <a:pathLst>
                <a:path w="737870" h="304800">
                  <a:moveTo>
                    <a:pt x="737615" y="304799"/>
                  </a:moveTo>
                  <a:lnTo>
                    <a:pt x="724915" y="0"/>
                  </a:lnTo>
                  <a:lnTo>
                    <a:pt x="0" y="0"/>
                  </a:lnTo>
                  <a:lnTo>
                    <a:pt x="12700" y="304799"/>
                  </a:lnTo>
                  <a:lnTo>
                    <a:pt x="737615" y="304799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4805171" y="3970020"/>
              <a:ext cx="806196" cy="1539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4852415" y="3994404"/>
              <a:ext cx="711708" cy="5943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4852415" y="3994404"/>
              <a:ext cx="711835" cy="59690"/>
            </a:xfrm>
            <a:custGeom>
              <a:avLst/>
              <a:gdLst/>
              <a:ahLst/>
              <a:cxnLst/>
              <a:rect l="l" t="t" r="r" b="b"/>
              <a:pathLst>
                <a:path w="711835" h="59689">
                  <a:moveTo>
                    <a:pt x="0" y="59436"/>
                  </a:moveTo>
                  <a:lnTo>
                    <a:pt x="14859" y="0"/>
                  </a:lnTo>
                  <a:lnTo>
                    <a:pt x="711708" y="0"/>
                  </a:lnTo>
                  <a:lnTo>
                    <a:pt x="696849" y="59436"/>
                  </a:lnTo>
                  <a:lnTo>
                    <a:pt x="0" y="5943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53939" y="4355592"/>
              <a:ext cx="710184" cy="1356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765547" y="3994404"/>
              <a:ext cx="126491" cy="4191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812791" y="4018788"/>
              <a:ext cx="32003" cy="32461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812791" y="4018788"/>
              <a:ext cx="32384" cy="325120"/>
            </a:xfrm>
            <a:custGeom>
              <a:avLst/>
              <a:gdLst/>
              <a:ahLst/>
              <a:cxnLst/>
              <a:rect l="l" t="t" r="r" b="b"/>
              <a:pathLst>
                <a:path w="32385" h="325120">
                  <a:moveTo>
                    <a:pt x="0" y="324612"/>
                  </a:moveTo>
                  <a:lnTo>
                    <a:pt x="32003" y="324612"/>
                  </a:lnTo>
                  <a:lnTo>
                    <a:pt x="32003" y="0"/>
                  </a:lnTo>
                  <a:lnTo>
                    <a:pt x="0" y="0"/>
                  </a:lnTo>
                  <a:lnTo>
                    <a:pt x="0" y="324612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853683" y="3614928"/>
              <a:ext cx="147827" cy="83667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900546" y="3639185"/>
              <a:ext cx="54101" cy="74155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900546" y="3639185"/>
              <a:ext cx="54610" cy="741680"/>
            </a:xfrm>
            <a:custGeom>
              <a:avLst/>
              <a:gdLst/>
              <a:ahLst/>
              <a:cxnLst/>
              <a:rect l="l" t="t" r="r" b="b"/>
              <a:pathLst>
                <a:path w="54610" h="741679">
                  <a:moveTo>
                    <a:pt x="0" y="761"/>
                  </a:moveTo>
                  <a:lnTo>
                    <a:pt x="38607" y="741552"/>
                  </a:lnTo>
                  <a:lnTo>
                    <a:pt x="54101" y="740790"/>
                  </a:lnTo>
                  <a:lnTo>
                    <a:pt x="15493" y="0"/>
                  </a:lnTo>
                  <a:lnTo>
                    <a:pt x="0" y="761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5870447" y="4341876"/>
              <a:ext cx="161544" cy="18288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5916929" y="4366006"/>
              <a:ext cx="68580" cy="8877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5912167" y="4361243"/>
              <a:ext cx="78105" cy="9829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5795771" y="3585972"/>
              <a:ext cx="167639" cy="14173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5842761" y="3610864"/>
              <a:ext cx="73405" cy="462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5842761" y="3610864"/>
              <a:ext cx="73660" cy="46355"/>
            </a:xfrm>
            <a:custGeom>
              <a:avLst/>
              <a:gdLst/>
              <a:ahLst/>
              <a:cxnLst/>
              <a:rect l="l" t="t" r="r" b="b"/>
              <a:pathLst>
                <a:path w="73660" h="46354">
                  <a:moveTo>
                    <a:pt x="0" y="3682"/>
                  </a:moveTo>
                  <a:lnTo>
                    <a:pt x="2286" y="46227"/>
                  </a:lnTo>
                  <a:lnTo>
                    <a:pt x="73405" y="42418"/>
                  </a:lnTo>
                  <a:lnTo>
                    <a:pt x="71247" y="0"/>
                  </a:lnTo>
                  <a:lnTo>
                    <a:pt x="0" y="3682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820155" y="3566160"/>
              <a:ext cx="176784" cy="18135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867145" y="3590544"/>
              <a:ext cx="82676" cy="8686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867145" y="3590544"/>
              <a:ext cx="83185" cy="86995"/>
            </a:xfrm>
            <a:custGeom>
              <a:avLst/>
              <a:gdLst/>
              <a:ahLst/>
              <a:cxnLst/>
              <a:rect l="l" t="t" r="r" b="b"/>
              <a:pathLst>
                <a:path w="83185" h="86995">
                  <a:moveTo>
                    <a:pt x="0" y="4064"/>
                  </a:moveTo>
                  <a:lnTo>
                    <a:pt x="4317" y="86868"/>
                  </a:lnTo>
                  <a:lnTo>
                    <a:pt x="82676" y="82804"/>
                  </a:lnTo>
                  <a:lnTo>
                    <a:pt x="78358" y="0"/>
                  </a:lnTo>
                  <a:lnTo>
                    <a:pt x="0" y="4064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736335" y="3675888"/>
              <a:ext cx="156972" cy="70865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784468" y="3700018"/>
              <a:ext cx="62102" cy="613791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784468" y="3700018"/>
              <a:ext cx="62230" cy="614045"/>
            </a:xfrm>
            <a:custGeom>
              <a:avLst/>
              <a:gdLst/>
              <a:ahLst/>
              <a:cxnLst/>
              <a:rect l="l" t="t" r="r" b="b"/>
              <a:pathLst>
                <a:path w="62229" h="614045">
                  <a:moveTo>
                    <a:pt x="0" y="1524"/>
                  </a:moveTo>
                  <a:lnTo>
                    <a:pt x="31876" y="613791"/>
                  </a:lnTo>
                  <a:lnTo>
                    <a:pt x="62102" y="612267"/>
                  </a:lnTo>
                  <a:lnTo>
                    <a:pt x="30098" y="0"/>
                  </a:lnTo>
                  <a:lnTo>
                    <a:pt x="0" y="1524"/>
                  </a:lnTo>
                  <a:close/>
                </a:path>
              </a:pathLst>
            </a:custGeom>
            <a:ln w="952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763767" y="3439668"/>
              <a:ext cx="178308" cy="108204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5810757" y="3463671"/>
              <a:ext cx="84581" cy="9878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5810757" y="3463671"/>
              <a:ext cx="85090" cy="988060"/>
            </a:xfrm>
            <a:custGeom>
              <a:avLst/>
              <a:gdLst/>
              <a:ahLst/>
              <a:cxnLst/>
              <a:rect l="l" t="t" r="r" b="b"/>
              <a:pathLst>
                <a:path w="85089" h="988060">
                  <a:moveTo>
                    <a:pt x="0" y="1651"/>
                  </a:moveTo>
                  <a:lnTo>
                    <a:pt x="51307" y="987806"/>
                  </a:lnTo>
                  <a:lnTo>
                    <a:pt x="84581" y="986028"/>
                  </a:lnTo>
                  <a:lnTo>
                    <a:pt x="33146" y="0"/>
                  </a:lnTo>
                  <a:lnTo>
                    <a:pt x="0" y="1651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5894831" y="4402836"/>
              <a:ext cx="112775" cy="15240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5942710" y="4427093"/>
              <a:ext cx="17017" cy="5715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5942710" y="4427093"/>
              <a:ext cx="17145" cy="57150"/>
            </a:xfrm>
            <a:custGeom>
              <a:avLst/>
              <a:gdLst/>
              <a:ahLst/>
              <a:cxnLst/>
              <a:rect l="l" t="t" r="r" b="b"/>
              <a:pathLst>
                <a:path w="17145" h="57150">
                  <a:moveTo>
                    <a:pt x="0" y="635"/>
                  </a:moveTo>
                  <a:lnTo>
                    <a:pt x="2921" y="57150"/>
                  </a:lnTo>
                  <a:lnTo>
                    <a:pt x="17017" y="56388"/>
                  </a:lnTo>
                  <a:lnTo>
                    <a:pt x="14097" y="0"/>
                  </a:lnTo>
                  <a:lnTo>
                    <a:pt x="0" y="635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5416295" y="4372356"/>
              <a:ext cx="178308" cy="17830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5463539" y="4396740"/>
              <a:ext cx="83820" cy="83819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458967" y="4392168"/>
              <a:ext cx="92964" cy="9296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4829555" y="4372356"/>
              <a:ext cx="178308" cy="17830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4872227" y="4392168"/>
              <a:ext cx="665988" cy="134112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4925567" y="4419600"/>
              <a:ext cx="565403" cy="3657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4925567" y="4419600"/>
              <a:ext cx="565785" cy="36830"/>
            </a:xfrm>
            <a:custGeom>
              <a:avLst/>
              <a:gdLst/>
              <a:ahLst/>
              <a:cxnLst/>
              <a:rect l="l" t="t" r="r" b="b"/>
              <a:pathLst>
                <a:path w="565785" h="36829">
                  <a:moveTo>
                    <a:pt x="0" y="36575"/>
                  </a:moveTo>
                  <a:lnTo>
                    <a:pt x="565403" y="36575"/>
                  </a:lnTo>
                  <a:lnTo>
                    <a:pt x="565403" y="0"/>
                  </a:lnTo>
                  <a:lnTo>
                    <a:pt x="0" y="0"/>
                  </a:lnTo>
                  <a:lnTo>
                    <a:pt x="0" y="36575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4896611" y="4040124"/>
              <a:ext cx="283463" cy="27889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148071" y="4084320"/>
              <a:ext cx="406908" cy="23774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195315" y="4108704"/>
              <a:ext cx="312420" cy="143256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195315" y="4108704"/>
              <a:ext cx="312420" cy="143510"/>
            </a:xfrm>
            <a:custGeom>
              <a:avLst/>
              <a:gdLst/>
              <a:ahLst/>
              <a:cxnLst/>
              <a:rect l="l" t="t" r="r" b="b"/>
              <a:pathLst>
                <a:path w="312420" h="143510">
                  <a:moveTo>
                    <a:pt x="0" y="143256"/>
                  </a:moveTo>
                  <a:lnTo>
                    <a:pt x="312420" y="143256"/>
                  </a:lnTo>
                  <a:lnTo>
                    <a:pt x="312420" y="0"/>
                  </a:lnTo>
                  <a:lnTo>
                    <a:pt x="0" y="0"/>
                  </a:lnTo>
                  <a:lnTo>
                    <a:pt x="0" y="143256"/>
                  </a:lnTo>
                  <a:close/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4814315" y="4053840"/>
              <a:ext cx="288036" cy="202692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4861559" y="4078224"/>
              <a:ext cx="193548" cy="108204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4861559" y="4078224"/>
              <a:ext cx="193675" cy="108585"/>
            </a:xfrm>
            <a:custGeom>
              <a:avLst/>
              <a:gdLst/>
              <a:ahLst/>
              <a:cxnLst/>
              <a:rect l="l" t="t" r="r" b="b"/>
              <a:pathLst>
                <a:path w="193675" h="108585">
                  <a:moveTo>
                    <a:pt x="0" y="108204"/>
                  </a:moveTo>
                  <a:lnTo>
                    <a:pt x="193548" y="108204"/>
                  </a:lnTo>
                  <a:lnTo>
                    <a:pt x="193548" y="0"/>
                  </a:lnTo>
                  <a:lnTo>
                    <a:pt x="0" y="0"/>
                  </a:lnTo>
                  <a:lnTo>
                    <a:pt x="0" y="108204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625083" y="4102608"/>
              <a:ext cx="156972" cy="15697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672327" y="4126992"/>
              <a:ext cx="62484" cy="62484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667755" y="4122420"/>
              <a:ext cx="71628" cy="71628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541263" y="4113276"/>
              <a:ext cx="47244" cy="18287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5541263" y="4151376"/>
              <a:ext cx="47244" cy="1828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5541263" y="4184904"/>
              <a:ext cx="47244" cy="19812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5541263" y="4221480"/>
              <a:ext cx="47244" cy="18287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805171" y="4148328"/>
              <a:ext cx="47244" cy="198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805171" y="4186428"/>
              <a:ext cx="47244" cy="19812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805171" y="4262628"/>
              <a:ext cx="47244" cy="18287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805171" y="4224528"/>
              <a:ext cx="47244" cy="1981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805171" y="4110228"/>
              <a:ext cx="47244" cy="19812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069335" y="3464052"/>
              <a:ext cx="752856" cy="742188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116198" y="3488944"/>
              <a:ext cx="659129" cy="647445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3116198" y="3488944"/>
              <a:ext cx="659130" cy="647700"/>
            </a:xfrm>
            <a:custGeom>
              <a:avLst/>
              <a:gdLst/>
              <a:ahLst/>
              <a:cxnLst/>
              <a:rect l="l" t="t" r="r" b="b"/>
              <a:pathLst>
                <a:path w="659129" h="647700">
                  <a:moveTo>
                    <a:pt x="325247" y="0"/>
                  </a:moveTo>
                  <a:lnTo>
                    <a:pt x="659129" y="477647"/>
                  </a:lnTo>
                  <a:lnTo>
                    <a:pt x="591947" y="524637"/>
                  </a:lnTo>
                  <a:lnTo>
                    <a:pt x="302005" y="109855"/>
                  </a:lnTo>
                  <a:lnTo>
                    <a:pt x="98932" y="251841"/>
                  </a:lnTo>
                  <a:lnTo>
                    <a:pt x="300100" y="543941"/>
                  </a:lnTo>
                  <a:lnTo>
                    <a:pt x="279273" y="558292"/>
                  </a:lnTo>
                  <a:lnTo>
                    <a:pt x="285876" y="647446"/>
                  </a:lnTo>
                  <a:lnTo>
                    <a:pt x="232028" y="643128"/>
                  </a:lnTo>
                  <a:lnTo>
                    <a:pt x="225551" y="555879"/>
                  </a:lnTo>
                  <a:lnTo>
                    <a:pt x="0" y="228600"/>
                  </a:lnTo>
                  <a:lnTo>
                    <a:pt x="7112" y="223774"/>
                  </a:lnTo>
                  <a:lnTo>
                    <a:pt x="6350" y="222758"/>
                  </a:lnTo>
                  <a:lnTo>
                    <a:pt x="325247" y="0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3578351" y="3813048"/>
              <a:ext cx="594360" cy="32766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3625595" y="3837432"/>
              <a:ext cx="499872" cy="23317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3625595" y="3837432"/>
              <a:ext cx="500380" cy="233679"/>
            </a:xfrm>
            <a:custGeom>
              <a:avLst/>
              <a:gdLst/>
              <a:ahLst/>
              <a:cxnLst/>
              <a:rect l="l" t="t" r="r" b="b"/>
              <a:pathLst>
                <a:path w="500379" h="233679">
                  <a:moveTo>
                    <a:pt x="0" y="233172"/>
                  </a:moveTo>
                  <a:lnTo>
                    <a:pt x="499872" y="233172"/>
                  </a:lnTo>
                  <a:lnTo>
                    <a:pt x="499872" y="0"/>
                  </a:lnTo>
                  <a:lnTo>
                    <a:pt x="0" y="0"/>
                  </a:lnTo>
                  <a:lnTo>
                    <a:pt x="0" y="233172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3605783" y="3744468"/>
              <a:ext cx="210312" cy="2926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3653027" y="3768852"/>
              <a:ext cx="115824" cy="198119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3653027" y="3768852"/>
              <a:ext cx="116205" cy="198120"/>
            </a:xfrm>
            <a:custGeom>
              <a:avLst/>
              <a:gdLst/>
              <a:ahLst/>
              <a:cxnLst/>
              <a:rect l="l" t="t" r="r" b="b"/>
              <a:pathLst>
                <a:path w="116204" h="198120">
                  <a:moveTo>
                    <a:pt x="0" y="198119"/>
                  </a:moveTo>
                  <a:lnTo>
                    <a:pt x="115824" y="198119"/>
                  </a:lnTo>
                  <a:lnTo>
                    <a:pt x="115824" y="0"/>
                  </a:lnTo>
                  <a:lnTo>
                    <a:pt x="0" y="0"/>
                  </a:lnTo>
                  <a:lnTo>
                    <a:pt x="0" y="198119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3476243" y="4067556"/>
              <a:ext cx="699515" cy="230124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3523487" y="4091940"/>
              <a:ext cx="605027" cy="135636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3523487" y="4091940"/>
              <a:ext cx="605155" cy="135890"/>
            </a:xfrm>
            <a:custGeom>
              <a:avLst/>
              <a:gdLst/>
              <a:ahLst/>
              <a:cxnLst/>
              <a:rect l="l" t="t" r="r" b="b"/>
              <a:pathLst>
                <a:path w="605154" h="135889">
                  <a:moveTo>
                    <a:pt x="605027" y="95250"/>
                  </a:moveTo>
                  <a:lnTo>
                    <a:pt x="601860" y="110990"/>
                  </a:lnTo>
                  <a:lnTo>
                    <a:pt x="593217" y="123825"/>
                  </a:lnTo>
                  <a:lnTo>
                    <a:pt x="580382" y="132468"/>
                  </a:lnTo>
                  <a:lnTo>
                    <a:pt x="564641" y="135636"/>
                  </a:lnTo>
                  <a:lnTo>
                    <a:pt x="40386" y="135636"/>
                  </a:lnTo>
                  <a:lnTo>
                    <a:pt x="24645" y="132468"/>
                  </a:lnTo>
                  <a:lnTo>
                    <a:pt x="11811" y="123825"/>
                  </a:lnTo>
                  <a:lnTo>
                    <a:pt x="3167" y="110990"/>
                  </a:lnTo>
                  <a:lnTo>
                    <a:pt x="0" y="95250"/>
                  </a:lnTo>
                  <a:lnTo>
                    <a:pt x="0" y="40386"/>
                  </a:lnTo>
                  <a:lnTo>
                    <a:pt x="3167" y="24645"/>
                  </a:lnTo>
                  <a:lnTo>
                    <a:pt x="11811" y="11811"/>
                  </a:lnTo>
                  <a:lnTo>
                    <a:pt x="24645" y="3167"/>
                  </a:lnTo>
                  <a:lnTo>
                    <a:pt x="40386" y="0"/>
                  </a:lnTo>
                  <a:lnTo>
                    <a:pt x="564641" y="0"/>
                  </a:lnTo>
                  <a:lnTo>
                    <a:pt x="580382" y="3167"/>
                  </a:lnTo>
                  <a:lnTo>
                    <a:pt x="593216" y="11810"/>
                  </a:lnTo>
                  <a:lnTo>
                    <a:pt x="601860" y="24645"/>
                  </a:lnTo>
                  <a:lnTo>
                    <a:pt x="605027" y="40386"/>
                  </a:lnTo>
                  <a:lnTo>
                    <a:pt x="605027" y="9525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3575303" y="4134612"/>
              <a:ext cx="499872" cy="5029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3300983" y="3820668"/>
              <a:ext cx="313943" cy="44348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3348227" y="3845179"/>
              <a:ext cx="218948" cy="34899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3348227" y="3845179"/>
              <a:ext cx="219075" cy="349250"/>
            </a:xfrm>
            <a:custGeom>
              <a:avLst/>
              <a:gdLst/>
              <a:ahLst/>
              <a:cxnLst/>
              <a:rect l="l" t="t" r="r" b="b"/>
              <a:pathLst>
                <a:path w="219075" h="349250">
                  <a:moveTo>
                    <a:pt x="218948" y="220853"/>
                  </a:moveTo>
                  <a:lnTo>
                    <a:pt x="89788" y="348996"/>
                  </a:lnTo>
                  <a:lnTo>
                    <a:pt x="0" y="0"/>
                  </a:lnTo>
                  <a:lnTo>
                    <a:pt x="218948" y="220853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3604259" y="4046220"/>
              <a:ext cx="452627" cy="12496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3651503" y="4070604"/>
              <a:ext cx="358139" cy="3048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3651503" y="4070604"/>
              <a:ext cx="358140" cy="30480"/>
            </a:xfrm>
            <a:custGeom>
              <a:avLst/>
              <a:gdLst/>
              <a:ahLst/>
              <a:cxnLst/>
              <a:rect l="l" t="t" r="r" b="b"/>
              <a:pathLst>
                <a:path w="358139" h="30479">
                  <a:moveTo>
                    <a:pt x="0" y="30480"/>
                  </a:moveTo>
                  <a:lnTo>
                    <a:pt x="358139" y="30480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3048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3165347" y="4261104"/>
              <a:ext cx="1127760" cy="3093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3363467" y="4258056"/>
              <a:ext cx="729996" cy="352044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212591" y="4285488"/>
              <a:ext cx="1033271" cy="2148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0" name="object 210"/>
          <p:cNvSpPr txBox="1"/>
          <p:nvPr/>
        </p:nvSpPr>
        <p:spPr>
          <a:xfrm>
            <a:off x="3212592" y="4285488"/>
            <a:ext cx="1033780" cy="21526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269875">
              <a:lnSpc>
                <a:spcPct val="100000"/>
              </a:lnSpc>
              <a:spcBef>
                <a:spcPts val="220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Loaders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11" name="object 211"/>
          <p:cNvGrpSpPr/>
          <p:nvPr/>
        </p:nvGrpSpPr>
        <p:grpSpPr>
          <a:xfrm>
            <a:off x="7193280" y="5423916"/>
            <a:ext cx="1283335" cy="890269"/>
            <a:chOff x="7193280" y="5423916"/>
            <a:chExt cx="1283335" cy="890269"/>
          </a:xfrm>
        </p:grpSpPr>
        <p:sp>
          <p:nvSpPr>
            <p:cNvPr id="212" name="object 212"/>
            <p:cNvSpPr/>
            <p:nvPr/>
          </p:nvSpPr>
          <p:spPr>
            <a:xfrm>
              <a:off x="7271004" y="5423916"/>
              <a:ext cx="1127759" cy="54711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7317994" y="5448300"/>
              <a:ext cx="1033365" cy="452628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7317994" y="5448300"/>
              <a:ext cx="1033780" cy="452755"/>
            </a:xfrm>
            <a:custGeom>
              <a:avLst/>
              <a:gdLst/>
              <a:ahLst/>
              <a:cxnLst/>
              <a:rect l="l" t="t" r="r" b="b"/>
              <a:pathLst>
                <a:path w="1033779" h="452754">
                  <a:moveTo>
                    <a:pt x="492505" y="0"/>
                  </a:moveTo>
                  <a:lnTo>
                    <a:pt x="543316" y="7869"/>
                  </a:lnTo>
                  <a:lnTo>
                    <a:pt x="587451" y="29785"/>
                  </a:lnTo>
                  <a:lnTo>
                    <a:pt x="622259" y="63203"/>
                  </a:lnTo>
                  <a:lnTo>
                    <a:pt x="645088" y="105582"/>
                  </a:lnTo>
                  <a:lnTo>
                    <a:pt x="653287" y="154381"/>
                  </a:lnTo>
                  <a:lnTo>
                    <a:pt x="647573" y="181724"/>
                  </a:lnTo>
                  <a:lnTo>
                    <a:pt x="677326" y="169636"/>
                  </a:lnTo>
                  <a:lnTo>
                    <a:pt x="707485" y="160697"/>
                  </a:lnTo>
                  <a:lnTo>
                    <a:pt x="737405" y="155033"/>
                  </a:lnTo>
                  <a:lnTo>
                    <a:pt x="766445" y="152768"/>
                  </a:lnTo>
                  <a:lnTo>
                    <a:pt x="783586" y="153117"/>
                  </a:lnTo>
                  <a:lnTo>
                    <a:pt x="830199" y="162559"/>
                  </a:lnTo>
                  <a:lnTo>
                    <a:pt x="868173" y="188026"/>
                  </a:lnTo>
                  <a:lnTo>
                    <a:pt x="884062" y="224623"/>
                  </a:lnTo>
                  <a:lnTo>
                    <a:pt x="877687" y="268400"/>
                  </a:lnTo>
                  <a:lnTo>
                    <a:pt x="848867" y="315404"/>
                  </a:lnTo>
                  <a:lnTo>
                    <a:pt x="906494" y="314401"/>
                  </a:lnTo>
                  <a:lnTo>
                    <a:pt x="956690" y="320860"/>
                  </a:lnTo>
                  <a:lnTo>
                    <a:pt x="996600" y="334437"/>
                  </a:lnTo>
                  <a:lnTo>
                    <a:pt x="1023365" y="354787"/>
                  </a:lnTo>
                  <a:lnTo>
                    <a:pt x="1033365" y="377872"/>
                  </a:lnTo>
                  <a:lnTo>
                    <a:pt x="1028588" y="402667"/>
                  </a:lnTo>
                  <a:lnTo>
                    <a:pt x="1010025" y="427923"/>
                  </a:lnTo>
                  <a:lnTo>
                    <a:pt x="978661" y="452386"/>
                  </a:lnTo>
                  <a:lnTo>
                    <a:pt x="979551" y="452627"/>
                  </a:lnTo>
                  <a:lnTo>
                    <a:pt x="253" y="452627"/>
                  </a:lnTo>
                  <a:lnTo>
                    <a:pt x="0" y="444487"/>
                  </a:lnTo>
                  <a:lnTo>
                    <a:pt x="25856" y="412665"/>
                  </a:lnTo>
                  <a:lnTo>
                    <a:pt x="84601" y="390531"/>
                  </a:lnTo>
                  <a:lnTo>
                    <a:pt x="123189" y="385038"/>
                  </a:lnTo>
                  <a:lnTo>
                    <a:pt x="175386" y="385432"/>
                  </a:lnTo>
                  <a:lnTo>
                    <a:pt x="132462" y="349518"/>
                  </a:lnTo>
                  <a:lnTo>
                    <a:pt x="108981" y="313242"/>
                  </a:lnTo>
                  <a:lnTo>
                    <a:pt x="106574" y="279419"/>
                  </a:lnTo>
                  <a:lnTo>
                    <a:pt x="126873" y="250863"/>
                  </a:lnTo>
                  <a:lnTo>
                    <a:pt x="159626" y="234247"/>
                  </a:lnTo>
                  <a:lnTo>
                    <a:pt x="202823" y="225606"/>
                  </a:lnTo>
                  <a:lnTo>
                    <a:pt x="253645" y="224842"/>
                  </a:lnTo>
                  <a:lnTo>
                    <a:pt x="309277" y="231858"/>
                  </a:lnTo>
                  <a:lnTo>
                    <a:pt x="366902" y="246557"/>
                  </a:lnTo>
                  <a:lnTo>
                    <a:pt x="351655" y="226481"/>
                  </a:lnTo>
                  <a:lnTo>
                    <a:pt x="340645" y="204150"/>
                  </a:lnTo>
                  <a:lnTo>
                    <a:pt x="333970" y="179979"/>
                  </a:lnTo>
                  <a:lnTo>
                    <a:pt x="331724" y="154381"/>
                  </a:lnTo>
                  <a:lnTo>
                    <a:pt x="339910" y="105582"/>
                  </a:lnTo>
                  <a:lnTo>
                    <a:pt x="362716" y="63203"/>
                  </a:lnTo>
                  <a:lnTo>
                    <a:pt x="397505" y="29785"/>
                  </a:lnTo>
                  <a:lnTo>
                    <a:pt x="441647" y="7869"/>
                  </a:lnTo>
                  <a:lnTo>
                    <a:pt x="492505" y="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7441755" y="5527548"/>
              <a:ext cx="821372" cy="443483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7544088" y="5603748"/>
              <a:ext cx="636744" cy="297179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7544088" y="5603748"/>
              <a:ext cx="636905" cy="297180"/>
            </a:xfrm>
            <a:custGeom>
              <a:avLst/>
              <a:gdLst/>
              <a:ahLst/>
              <a:cxnLst/>
              <a:rect l="l" t="t" r="r" b="b"/>
              <a:pathLst>
                <a:path w="636904" h="297179">
                  <a:moveTo>
                    <a:pt x="288383" y="0"/>
                  </a:moveTo>
                  <a:lnTo>
                    <a:pt x="325074" y="7119"/>
                  </a:lnTo>
                  <a:lnTo>
                    <a:pt x="355026" y="26536"/>
                  </a:lnTo>
                  <a:lnTo>
                    <a:pt x="375215" y="55335"/>
                  </a:lnTo>
                  <a:lnTo>
                    <a:pt x="382617" y="90601"/>
                  </a:lnTo>
                  <a:lnTo>
                    <a:pt x="379315" y="106641"/>
                  </a:lnTo>
                  <a:lnTo>
                    <a:pt x="396728" y="99548"/>
                  </a:lnTo>
                  <a:lnTo>
                    <a:pt x="414414" y="94302"/>
                  </a:lnTo>
                  <a:lnTo>
                    <a:pt x="431982" y="90977"/>
                  </a:lnTo>
                  <a:lnTo>
                    <a:pt x="449038" y="89649"/>
                  </a:lnTo>
                  <a:lnTo>
                    <a:pt x="459051" y="89853"/>
                  </a:lnTo>
                  <a:lnTo>
                    <a:pt x="508621" y="110335"/>
                  </a:lnTo>
                  <a:lnTo>
                    <a:pt x="517935" y="131814"/>
                  </a:lnTo>
                  <a:lnTo>
                    <a:pt x="514201" y="157506"/>
                  </a:lnTo>
                  <a:lnTo>
                    <a:pt x="497298" y="185089"/>
                  </a:lnTo>
                  <a:lnTo>
                    <a:pt x="531042" y="184500"/>
                  </a:lnTo>
                  <a:lnTo>
                    <a:pt x="560464" y="188293"/>
                  </a:lnTo>
                  <a:lnTo>
                    <a:pt x="583862" y="196262"/>
                  </a:lnTo>
                  <a:lnTo>
                    <a:pt x="599533" y="208203"/>
                  </a:lnTo>
                  <a:lnTo>
                    <a:pt x="605393" y="221750"/>
                  </a:lnTo>
                  <a:lnTo>
                    <a:pt x="602597" y="236299"/>
                  </a:lnTo>
                  <a:lnTo>
                    <a:pt x="591728" y="251119"/>
                  </a:lnTo>
                  <a:lnTo>
                    <a:pt x="573371" y="265480"/>
                  </a:lnTo>
                  <a:lnTo>
                    <a:pt x="595453" y="271301"/>
                  </a:lnTo>
                  <a:lnTo>
                    <a:pt x="613820" y="278663"/>
                  </a:lnTo>
                  <a:lnTo>
                    <a:pt x="627806" y="287358"/>
                  </a:lnTo>
                  <a:lnTo>
                    <a:pt x="636744" y="297179"/>
                  </a:lnTo>
                  <a:lnTo>
                    <a:pt x="19270" y="297179"/>
                  </a:lnTo>
                  <a:lnTo>
                    <a:pt x="7576" y="285737"/>
                  </a:lnTo>
                  <a:lnTo>
                    <a:pt x="1061" y="274105"/>
                  </a:lnTo>
                  <a:lnTo>
                    <a:pt x="0" y="262666"/>
                  </a:lnTo>
                  <a:lnTo>
                    <a:pt x="4665" y="251802"/>
                  </a:lnTo>
                  <a:lnTo>
                    <a:pt x="15021" y="242162"/>
                  </a:lnTo>
                  <a:lnTo>
                    <a:pt x="30176" y="234597"/>
                  </a:lnTo>
                  <a:lnTo>
                    <a:pt x="49403" y="229171"/>
                  </a:lnTo>
                  <a:lnTo>
                    <a:pt x="71975" y="225945"/>
                  </a:lnTo>
                  <a:lnTo>
                    <a:pt x="102582" y="226186"/>
                  </a:lnTo>
                  <a:lnTo>
                    <a:pt x="77456" y="205109"/>
                  </a:lnTo>
                  <a:lnTo>
                    <a:pt x="63688" y="183821"/>
                  </a:lnTo>
                  <a:lnTo>
                    <a:pt x="62255" y="163973"/>
                  </a:lnTo>
                  <a:lnTo>
                    <a:pt x="74134" y="147218"/>
                  </a:lnTo>
                  <a:lnTo>
                    <a:pt x="99175" y="135763"/>
                  </a:lnTo>
                  <a:lnTo>
                    <a:pt x="133109" y="131595"/>
                  </a:lnTo>
                  <a:lnTo>
                    <a:pt x="172735" y="134607"/>
                  </a:lnTo>
                  <a:lnTo>
                    <a:pt x="214850" y="144691"/>
                  </a:lnTo>
                  <a:lnTo>
                    <a:pt x="205882" y="132908"/>
                  </a:lnTo>
                  <a:lnTo>
                    <a:pt x="199403" y="119802"/>
                  </a:lnTo>
                  <a:lnTo>
                    <a:pt x="195472" y="105614"/>
                  </a:lnTo>
                  <a:lnTo>
                    <a:pt x="194149" y="90589"/>
                  </a:lnTo>
                  <a:lnTo>
                    <a:pt x="201568" y="55330"/>
                  </a:lnTo>
                  <a:lnTo>
                    <a:pt x="221787" y="26535"/>
                  </a:lnTo>
                  <a:lnTo>
                    <a:pt x="251745" y="7119"/>
                  </a:lnTo>
                  <a:lnTo>
                    <a:pt x="288383" y="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7690104" y="5693664"/>
              <a:ext cx="377951" cy="201167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7193280" y="5948172"/>
              <a:ext cx="1283207" cy="34290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7275576" y="5961888"/>
              <a:ext cx="1117092" cy="352044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7240524" y="5972556"/>
              <a:ext cx="1188720" cy="248412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2" name="object 222"/>
          <p:cNvSpPr txBox="1"/>
          <p:nvPr/>
        </p:nvSpPr>
        <p:spPr>
          <a:xfrm>
            <a:off x="7240523" y="5972555"/>
            <a:ext cx="1188720" cy="248920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154940">
              <a:lnSpc>
                <a:spcPct val="100000"/>
              </a:lnSpc>
              <a:spcBef>
                <a:spcPts val="35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Blast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charging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3" name="object 223"/>
          <p:cNvGrpSpPr/>
          <p:nvPr/>
        </p:nvGrpSpPr>
        <p:grpSpPr>
          <a:xfrm>
            <a:off x="8010143" y="1632204"/>
            <a:ext cx="920750" cy="352425"/>
            <a:chOff x="8010143" y="1632204"/>
            <a:chExt cx="920750" cy="352425"/>
          </a:xfrm>
        </p:grpSpPr>
        <p:sp>
          <p:nvSpPr>
            <p:cNvPr id="224" name="object 224"/>
            <p:cNvSpPr/>
            <p:nvPr/>
          </p:nvSpPr>
          <p:spPr>
            <a:xfrm>
              <a:off x="8010143" y="1633728"/>
              <a:ext cx="920496" cy="31089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8023859" y="1632204"/>
              <a:ext cx="891540" cy="35204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8057387" y="1658112"/>
              <a:ext cx="826007" cy="216408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7" name="object 227"/>
          <p:cNvSpPr txBox="1"/>
          <p:nvPr/>
        </p:nvSpPr>
        <p:spPr>
          <a:xfrm>
            <a:off x="8057388" y="1658112"/>
            <a:ext cx="826135" cy="21653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22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Conveyors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8" name="object 228"/>
          <p:cNvGrpSpPr/>
          <p:nvPr/>
        </p:nvGrpSpPr>
        <p:grpSpPr>
          <a:xfrm>
            <a:off x="4338828" y="2282952"/>
            <a:ext cx="1515110" cy="547370"/>
            <a:chOff x="4338828" y="2282952"/>
            <a:chExt cx="1515110" cy="547370"/>
          </a:xfrm>
        </p:grpSpPr>
        <p:sp>
          <p:nvSpPr>
            <p:cNvPr id="229" name="object 229"/>
            <p:cNvSpPr/>
            <p:nvPr/>
          </p:nvSpPr>
          <p:spPr>
            <a:xfrm>
              <a:off x="4338828" y="2282952"/>
              <a:ext cx="1514855" cy="54711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381500" y="2324100"/>
              <a:ext cx="1463039" cy="504444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386072" y="2307336"/>
              <a:ext cx="1420368" cy="45262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2" name="object 232"/>
          <p:cNvSpPr txBox="1"/>
          <p:nvPr/>
        </p:nvSpPr>
        <p:spPr>
          <a:xfrm>
            <a:off x="4386071" y="2307336"/>
            <a:ext cx="1420495" cy="45275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205740" marR="108585" indent="-91440">
              <a:lnSpc>
                <a:spcPct val="100000"/>
              </a:lnSpc>
              <a:spcBef>
                <a:spcPts val="555"/>
              </a:spcBef>
            </a:pP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Mine 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LAN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10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radio  communications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3" name="object 233"/>
          <p:cNvGrpSpPr/>
          <p:nvPr/>
        </p:nvGrpSpPr>
        <p:grpSpPr>
          <a:xfrm>
            <a:off x="801623" y="1037844"/>
            <a:ext cx="2219325" cy="1127760"/>
            <a:chOff x="801623" y="1037844"/>
            <a:chExt cx="2219325" cy="1127760"/>
          </a:xfrm>
        </p:grpSpPr>
        <p:sp>
          <p:nvSpPr>
            <p:cNvPr id="234" name="object 234"/>
            <p:cNvSpPr/>
            <p:nvPr/>
          </p:nvSpPr>
          <p:spPr>
            <a:xfrm>
              <a:off x="801623" y="1037844"/>
              <a:ext cx="2218944" cy="1103376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909827" y="1051560"/>
              <a:ext cx="1744980" cy="1114043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848867" y="1062228"/>
              <a:ext cx="2124456" cy="1008888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848867" y="1062228"/>
              <a:ext cx="2124710" cy="1009015"/>
            </a:xfrm>
            <a:custGeom>
              <a:avLst/>
              <a:gdLst/>
              <a:ahLst/>
              <a:cxnLst/>
              <a:rect l="l" t="t" r="r" b="b"/>
              <a:pathLst>
                <a:path w="2124710" h="1009014">
                  <a:moveTo>
                    <a:pt x="0" y="1008888"/>
                  </a:moveTo>
                  <a:lnTo>
                    <a:pt x="2124456" y="1008888"/>
                  </a:lnTo>
                  <a:lnTo>
                    <a:pt x="2124456" y="0"/>
                  </a:lnTo>
                  <a:lnTo>
                    <a:pt x="0" y="0"/>
                  </a:lnTo>
                  <a:lnTo>
                    <a:pt x="0" y="1008888"/>
                  </a:lnTo>
                  <a:close/>
                </a:path>
              </a:pathLst>
            </a:custGeom>
            <a:ln w="9144">
              <a:solidFill>
                <a:srgbClr val="002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8" name="object 238"/>
          <p:cNvSpPr txBox="1"/>
          <p:nvPr/>
        </p:nvSpPr>
        <p:spPr>
          <a:xfrm>
            <a:off x="1016304" y="1093978"/>
            <a:ext cx="1497330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centre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On-site and/or remote.  Includes autonomous</a:t>
            </a:r>
            <a:r>
              <a:rPr sz="10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fleet  management software  and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live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monitoring/feedback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9" name="object 239"/>
          <p:cNvGrpSpPr/>
          <p:nvPr/>
        </p:nvGrpSpPr>
        <p:grpSpPr>
          <a:xfrm>
            <a:off x="2020823" y="5384292"/>
            <a:ext cx="1129665" cy="352425"/>
            <a:chOff x="2020823" y="5384292"/>
            <a:chExt cx="1129665" cy="352425"/>
          </a:xfrm>
        </p:grpSpPr>
        <p:sp>
          <p:nvSpPr>
            <p:cNvPr id="240" name="object 240"/>
            <p:cNvSpPr/>
            <p:nvPr/>
          </p:nvSpPr>
          <p:spPr>
            <a:xfrm>
              <a:off x="2020823" y="5385816"/>
              <a:ext cx="1129284" cy="309372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2121407" y="5384292"/>
              <a:ext cx="926592" cy="352044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2068067" y="5410200"/>
              <a:ext cx="1034795" cy="214884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3" name="object 243"/>
          <p:cNvSpPr txBox="1"/>
          <p:nvPr/>
        </p:nvSpPr>
        <p:spPr>
          <a:xfrm>
            <a:off x="2068067" y="5410200"/>
            <a:ext cx="1035050" cy="21526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172085">
              <a:lnSpc>
                <a:spcPct val="100000"/>
              </a:lnSpc>
              <a:spcBef>
                <a:spcPts val="22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Haul</a:t>
            </a:r>
            <a:r>
              <a:rPr sz="10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trucks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44" name="object 244"/>
          <p:cNvGrpSpPr/>
          <p:nvPr/>
        </p:nvGrpSpPr>
        <p:grpSpPr>
          <a:xfrm>
            <a:off x="2036064" y="4767072"/>
            <a:ext cx="3116580" cy="1446530"/>
            <a:chOff x="2036064" y="4767072"/>
            <a:chExt cx="3116580" cy="1446530"/>
          </a:xfrm>
        </p:grpSpPr>
        <p:sp>
          <p:nvSpPr>
            <p:cNvPr id="245" name="object 245"/>
            <p:cNvSpPr/>
            <p:nvPr/>
          </p:nvSpPr>
          <p:spPr>
            <a:xfrm>
              <a:off x="2458212" y="5035296"/>
              <a:ext cx="281939" cy="169163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2505456" y="5059680"/>
              <a:ext cx="187451" cy="74676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2505456" y="5059680"/>
              <a:ext cx="187960" cy="74930"/>
            </a:xfrm>
            <a:custGeom>
              <a:avLst/>
              <a:gdLst/>
              <a:ahLst/>
              <a:cxnLst/>
              <a:rect l="l" t="t" r="r" b="b"/>
              <a:pathLst>
                <a:path w="187960" h="74929">
                  <a:moveTo>
                    <a:pt x="0" y="74676"/>
                  </a:moveTo>
                  <a:lnTo>
                    <a:pt x="187451" y="74676"/>
                  </a:lnTo>
                  <a:lnTo>
                    <a:pt x="187451" y="0"/>
                  </a:lnTo>
                  <a:lnTo>
                    <a:pt x="0" y="0"/>
                  </a:lnTo>
                  <a:lnTo>
                    <a:pt x="0" y="7467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2502408" y="4881372"/>
              <a:ext cx="579119" cy="248412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2549652" y="4905756"/>
              <a:ext cx="484631" cy="153924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2549652" y="4905756"/>
              <a:ext cx="485140" cy="154305"/>
            </a:xfrm>
            <a:custGeom>
              <a:avLst/>
              <a:gdLst/>
              <a:ahLst/>
              <a:cxnLst/>
              <a:rect l="l" t="t" r="r" b="b"/>
              <a:pathLst>
                <a:path w="485139" h="154304">
                  <a:moveTo>
                    <a:pt x="0" y="153924"/>
                  </a:moveTo>
                  <a:lnTo>
                    <a:pt x="484631" y="153924"/>
                  </a:lnTo>
                  <a:lnTo>
                    <a:pt x="484631" y="0"/>
                  </a:lnTo>
                  <a:lnTo>
                    <a:pt x="0" y="0"/>
                  </a:lnTo>
                  <a:lnTo>
                    <a:pt x="0" y="153924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2601468" y="4989576"/>
              <a:ext cx="396239" cy="39928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2648712" y="5013960"/>
              <a:ext cx="301751" cy="304800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2648712" y="5013960"/>
              <a:ext cx="302260" cy="304800"/>
            </a:xfrm>
            <a:custGeom>
              <a:avLst/>
              <a:gdLst/>
              <a:ahLst/>
              <a:cxnLst/>
              <a:rect l="l" t="t" r="r" b="b"/>
              <a:pathLst>
                <a:path w="302260" h="304800">
                  <a:moveTo>
                    <a:pt x="0" y="152399"/>
                  </a:moveTo>
                  <a:lnTo>
                    <a:pt x="7693" y="104217"/>
                  </a:lnTo>
                  <a:lnTo>
                    <a:pt x="29114" y="62380"/>
                  </a:lnTo>
                  <a:lnTo>
                    <a:pt x="61776" y="29394"/>
                  </a:lnTo>
                  <a:lnTo>
                    <a:pt x="103193" y="7766"/>
                  </a:lnTo>
                  <a:lnTo>
                    <a:pt x="150875" y="0"/>
                  </a:lnTo>
                  <a:lnTo>
                    <a:pt x="198558" y="7766"/>
                  </a:lnTo>
                  <a:lnTo>
                    <a:pt x="239975" y="29394"/>
                  </a:lnTo>
                  <a:lnTo>
                    <a:pt x="272637" y="62380"/>
                  </a:lnTo>
                  <a:lnTo>
                    <a:pt x="294058" y="104217"/>
                  </a:lnTo>
                  <a:lnTo>
                    <a:pt x="301751" y="152399"/>
                  </a:lnTo>
                  <a:lnTo>
                    <a:pt x="294058" y="200582"/>
                  </a:lnTo>
                  <a:lnTo>
                    <a:pt x="272637" y="242419"/>
                  </a:lnTo>
                  <a:lnTo>
                    <a:pt x="239975" y="275405"/>
                  </a:lnTo>
                  <a:lnTo>
                    <a:pt x="198558" y="297033"/>
                  </a:lnTo>
                  <a:lnTo>
                    <a:pt x="150875" y="304799"/>
                  </a:lnTo>
                  <a:lnTo>
                    <a:pt x="103193" y="297033"/>
                  </a:lnTo>
                  <a:lnTo>
                    <a:pt x="61776" y="275405"/>
                  </a:lnTo>
                  <a:lnTo>
                    <a:pt x="29114" y="242419"/>
                  </a:lnTo>
                  <a:lnTo>
                    <a:pt x="7693" y="200582"/>
                  </a:lnTo>
                  <a:lnTo>
                    <a:pt x="0" y="152399"/>
                  </a:lnTo>
                  <a:close/>
                </a:path>
              </a:pathLst>
            </a:custGeom>
            <a:ln w="9143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2715768" y="5099304"/>
              <a:ext cx="167639" cy="160020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2036064" y="4767072"/>
              <a:ext cx="516636" cy="409956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2083308" y="4791456"/>
              <a:ext cx="422148" cy="315467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2083308" y="4791456"/>
              <a:ext cx="422275" cy="315595"/>
            </a:xfrm>
            <a:custGeom>
              <a:avLst/>
              <a:gdLst/>
              <a:ahLst/>
              <a:cxnLst/>
              <a:rect l="l" t="t" r="r" b="b"/>
              <a:pathLst>
                <a:path w="422275" h="315595">
                  <a:moveTo>
                    <a:pt x="0" y="0"/>
                  </a:moveTo>
                  <a:lnTo>
                    <a:pt x="344169" y="0"/>
                  </a:lnTo>
                  <a:lnTo>
                    <a:pt x="344169" y="66166"/>
                  </a:lnTo>
                  <a:lnTo>
                    <a:pt x="385444" y="66166"/>
                  </a:lnTo>
                  <a:lnTo>
                    <a:pt x="385444" y="155701"/>
                  </a:lnTo>
                  <a:lnTo>
                    <a:pt x="422148" y="155701"/>
                  </a:lnTo>
                  <a:lnTo>
                    <a:pt x="422148" y="315467"/>
                  </a:lnTo>
                  <a:lnTo>
                    <a:pt x="65278" y="315467"/>
                  </a:lnTo>
                  <a:lnTo>
                    <a:pt x="65278" y="163067"/>
                  </a:lnTo>
                  <a:lnTo>
                    <a:pt x="63627" y="163067"/>
                  </a:lnTo>
                  <a:lnTo>
                    <a:pt x="65278" y="162051"/>
                  </a:lnTo>
                  <a:lnTo>
                    <a:pt x="65278" y="155701"/>
                  </a:lnTo>
                  <a:lnTo>
                    <a:pt x="74168" y="155701"/>
                  </a:lnTo>
                  <a:lnTo>
                    <a:pt x="183006" y="78358"/>
                  </a:lnTo>
                  <a:lnTo>
                    <a:pt x="191008" y="72262"/>
                  </a:lnTo>
                  <a:lnTo>
                    <a:pt x="0" y="7226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2124456" y="4989576"/>
              <a:ext cx="396239" cy="399288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171700" y="5013960"/>
              <a:ext cx="301751" cy="304800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2171700" y="5013960"/>
              <a:ext cx="302260" cy="304800"/>
            </a:xfrm>
            <a:custGeom>
              <a:avLst/>
              <a:gdLst/>
              <a:ahLst/>
              <a:cxnLst/>
              <a:rect l="l" t="t" r="r" b="b"/>
              <a:pathLst>
                <a:path w="302260" h="304800">
                  <a:moveTo>
                    <a:pt x="0" y="152399"/>
                  </a:moveTo>
                  <a:lnTo>
                    <a:pt x="7693" y="104217"/>
                  </a:lnTo>
                  <a:lnTo>
                    <a:pt x="29114" y="62380"/>
                  </a:lnTo>
                  <a:lnTo>
                    <a:pt x="61776" y="29394"/>
                  </a:lnTo>
                  <a:lnTo>
                    <a:pt x="103193" y="7766"/>
                  </a:lnTo>
                  <a:lnTo>
                    <a:pt x="150875" y="0"/>
                  </a:lnTo>
                  <a:lnTo>
                    <a:pt x="198558" y="7766"/>
                  </a:lnTo>
                  <a:lnTo>
                    <a:pt x="239975" y="29394"/>
                  </a:lnTo>
                  <a:lnTo>
                    <a:pt x="272637" y="62380"/>
                  </a:lnTo>
                  <a:lnTo>
                    <a:pt x="294058" y="104217"/>
                  </a:lnTo>
                  <a:lnTo>
                    <a:pt x="301751" y="152399"/>
                  </a:lnTo>
                  <a:lnTo>
                    <a:pt x="294058" y="200582"/>
                  </a:lnTo>
                  <a:lnTo>
                    <a:pt x="272637" y="242419"/>
                  </a:lnTo>
                  <a:lnTo>
                    <a:pt x="239975" y="275405"/>
                  </a:lnTo>
                  <a:lnTo>
                    <a:pt x="198558" y="297033"/>
                  </a:lnTo>
                  <a:lnTo>
                    <a:pt x="150875" y="304799"/>
                  </a:lnTo>
                  <a:lnTo>
                    <a:pt x="103193" y="297033"/>
                  </a:lnTo>
                  <a:lnTo>
                    <a:pt x="61776" y="275405"/>
                  </a:lnTo>
                  <a:lnTo>
                    <a:pt x="29114" y="242419"/>
                  </a:lnTo>
                  <a:lnTo>
                    <a:pt x="7693" y="200582"/>
                  </a:lnTo>
                  <a:lnTo>
                    <a:pt x="0" y="152399"/>
                  </a:lnTo>
                  <a:close/>
                </a:path>
              </a:pathLst>
            </a:custGeom>
            <a:ln w="9143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252472" y="5099304"/>
              <a:ext cx="167639" cy="160020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377440" y="4796028"/>
              <a:ext cx="778763" cy="387096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2425065" y="4821174"/>
              <a:ext cx="684022" cy="290830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2425065" y="4821174"/>
              <a:ext cx="684530" cy="290830"/>
            </a:xfrm>
            <a:custGeom>
              <a:avLst/>
              <a:gdLst/>
              <a:ahLst/>
              <a:cxnLst/>
              <a:rect l="l" t="t" r="r" b="b"/>
              <a:pathLst>
                <a:path w="684530" h="290829">
                  <a:moveTo>
                    <a:pt x="0" y="14478"/>
                  </a:moveTo>
                  <a:lnTo>
                    <a:pt x="668401" y="0"/>
                  </a:lnTo>
                  <a:lnTo>
                    <a:pt x="684022" y="100457"/>
                  </a:lnTo>
                  <a:lnTo>
                    <a:pt x="43180" y="290830"/>
                  </a:lnTo>
                  <a:lnTo>
                    <a:pt x="0" y="14478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338828" y="5422392"/>
              <a:ext cx="519684" cy="326136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4386072" y="5446776"/>
              <a:ext cx="425196" cy="231647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4386072" y="5446776"/>
              <a:ext cx="425450" cy="231775"/>
            </a:xfrm>
            <a:custGeom>
              <a:avLst/>
              <a:gdLst/>
              <a:ahLst/>
              <a:cxnLst/>
              <a:rect l="l" t="t" r="r" b="b"/>
              <a:pathLst>
                <a:path w="425450" h="231775">
                  <a:moveTo>
                    <a:pt x="0" y="231647"/>
                  </a:moveTo>
                  <a:lnTo>
                    <a:pt x="425196" y="231647"/>
                  </a:lnTo>
                  <a:lnTo>
                    <a:pt x="425196" y="0"/>
                  </a:lnTo>
                  <a:lnTo>
                    <a:pt x="0" y="0"/>
                  </a:lnTo>
                  <a:lnTo>
                    <a:pt x="0" y="231647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4307459" y="5501805"/>
              <a:ext cx="544830" cy="241300"/>
            </a:xfrm>
            <a:custGeom>
              <a:avLst/>
              <a:gdLst/>
              <a:ahLst/>
              <a:cxnLst/>
              <a:rect l="l" t="t" r="r" b="b"/>
              <a:pathLst>
                <a:path w="544829" h="241300">
                  <a:moveTo>
                    <a:pt x="137540" y="0"/>
                  </a:moveTo>
                  <a:lnTo>
                    <a:pt x="0" y="232041"/>
                  </a:lnTo>
                  <a:lnTo>
                    <a:pt x="544576" y="241172"/>
                  </a:lnTo>
                  <a:lnTo>
                    <a:pt x="13754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4307459" y="5501805"/>
              <a:ext cx="544830" cy="241300"/>
            </a:xfrm>
            <a:custGeom>
              <a:avLst/>
              <a:gdLst/>
              <a:ahLst/>
              <a:cxnLst/>
              <a:rect l="l" t="t" r="r" b="b"/>
              <a:pathLst>
                <a:path w="544829" h="241300">
                  <a:moveTo>
                    <a:pt x="137540" y="0"/>
                  </a:moveTo>
                  <a:lnTo>
                    <a:pt x="544576" y="241172"/>
                  </a:lnTo>
                  <a:lnTo>
                    <a:pt x="0" y="232041"/>
                  </a:lnTo>
                  <a:lnTo>
                    <a:pt x="137540" y="0"/>
                  </a:lnTo>
                  <a:close/>
                </a:path>
              </a:pathLst>
            </a:custGeom>
            <a:ln w="952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4364736" y="5329428"/>
              <a:ext cx="281939" cy="304800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4411980" y="5353812"/>
              <a:ext cx="187451" cy="210312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4411980" y="5353812"/>
              <a:ext cx="187960" cy="210820"/>
            </a:xfrm>
            <a:custGeom>
              <a:avLst/>
              <a:gdLst/>
              <a:ahLst/>
              <a:cxnLst/>
              <a:rect l="l" t="t" r="r" b="b"/>
              <a:pathLst>
                <a:path w="187960" h="210820">
                  <a:moveTo>
                    <a:pt x="0" y="210311"/>
                  </a:moveTo>
                  <a:lnTo>
                    <a:pt x="187451" y="210311"/>
                  </a:lnTo>
                  <a:lnTo>
                    <a:pt x="187451" y="0"/>
                  </a:lnTo>
                  <a:lnTo>
                    <a:pt x="0" y="0"/>
                  </a:lnTo>
                  <a:lnTo>
                    <a:pt x="0" y="210311"/>
                  </a:lnTo>
                  <a:close/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4297680" y="5672328"/>
              <a:ext cx="132588" cy="135636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4724400" y="5679948"/>
              <a:ext cx="143256" cy="124967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4363212" y="5718048"/>
              <a:ext cx="433070" cy="82550"/>
            </a:xfrm>
            <a:custGeom>
              <a:avLst/>
              <a:gdLst/>
              <a:ahLst/>
              <a:cxnLst/>
              <a:rect l="l" t="t" r="r" b="b"/>
              <a:pathLst>
                <a:path w="433070" h="82550">
                  <a:moveTo>
                    <a:pt x="432815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432815" y="82296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4363212" y="5718048"/>
              <a:ext cx="433070" cy="82550"/>
            </a:xfrm>
            <a:custGeom>
              <a:avLst/>
              <a:gdLst/>
              <a:ahLst/>
              <a:cxnLst/>
              <a:rect l="l" t="t" r="r" b="b"/>
              <a:pathLst>
                <a:path w="433070" h="82550">
                  <a:moveTo>
                    <a:pt x="0" y="82296"/>
                  </a:moveTo>
                  <a:lnTo>
                    <a:pt x="432815" y="82296"/>
                  </a:lnTo>
                  <a:lnTo>
                    <a:pt x="432815" y="0"/>
                  </a:lnTo>
                  <a:lnTo>
                    <a:pt x="0" y="0"/>
                  </a:lnTo>
                  <a:lnTo>
                    <a:pt x="0" y="82296"/>
                  </a:lnTo>
                  <a:close/>
                </a:path>
              </a:pathLst>
            </a:custGeom>
            <a:ln w="9143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4363212" y="5686044"/>
              <a:ext cx="433070" cy="82550"/>
            </a:xfrm>
            <a:custGeom>
              <a:avLst/>
              <a:gdLst/>
              <a:ahLst/>
              <a:cxnLst/>
              <a:rect l="l" t="t" r="r" b="b"/>
              <a:pathLst>
                <a:path w="433070" h="82550">
                  <a:moveTo>
                    <a:pt x="432815" y="0"/>
                  </a:moveTo>
                  <a:lnTo>
                    <a:pt x="0" y="0"/>
                  </a:lnTo>
                  <a:lnTo>
                    <a:pt x="0" y="82296"/>
                  </a:lnTo>
                  <a:lnTo>
                    <a:pt x="432815" y="82296"/>
                  </a:lnTo>
                  <a:lnTo>
                    <a:pt x="43281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4363212" y="5686044"/>
              <a:ext cx="433070" cy="82550"/>
            </a:xfrm>
            <a:custGeom>
              <a:avLst/>
              <a:gdLst/>
              <a:ahLst/>
              <a:cxnLst/>
              <a:rect l="l" t="t" r="r" b="b"/>
              <a:pathLst>
                <a:path w="433070" h="82550">
                  <a:moveTo>
                    <a:pt x="0" y="82296"/>
                  </a:moveTo>
                  <a:lnTo>
                    <a:pt x="432815" y="82296"/>
                  </a:lnTo>
                  <a:lnTo>
                    <a:pt x="432815" y="0"/>
                  </a:lnTo>
                  <a:lnTo>
                    <a:pt x="0" y="0"/>
                  </a:lnTo>
                  <a:lnTo>
                    <a:pt x="0" y="82296"/>
                  </a:lnTo>
                  <a:close/>
                </a:path>
              </a:pathLst>
            </a:custGeom>
            <a:ln w="9143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4674108" y="5343144"/>
              <a:ext cx="326136" cy="408431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4721098" y="5366893"/>
              <a:ext cx="231521" cy="313905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4721098" y="5366893"/>
              <a:ext cx="231775" cy="314325"/>
            </a:xfrm>
            <a:custGeom>
              <a:avLst/>
              <a:gdLst/>
              <a:ahLst/>
              <a:cxnLst/>
              <a:rect l="l" t="t" r="r" b="b"/>
              <a:pathLst>
                <a:path w="231775" h="314325">
                  <a:moveTo>
                    <a:pt x="36067" y="0"/>
                  </a:moveTo>
                  <a:lnTo>
                    <a:pt x="231521" y="289496"/>
                  </a:lnTo>
                  <a:lnTo>
                    <a:pt x="195325" y="313905"/>
                  </a:lnTo>
                  <a:lnTo>
                    <a:pt x="0" y="24384"/>
                  </a:lnTo>
                  <a:lnTo>
                    <a:pt x="36067" y="0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4829556" y="5407152"/>
              <a:ext cx="263651" cy="480059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4877308" y="5431917"/>
              <a:ext cx="168655" cy="385203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4877308" y="5431917"/>
              <a:ext cx="168910" cy="385445"/>
            </a:xfrm>
            <a:custGeom>
              <a:avLst/>
              <a:gdLst/>
              <a:ahLst/>
              <a:cxnLst/>
              <a:rect l="l" t="t" r="r" b="b"/>
              <a:pathLst>
                <a:path w="168910" h="385445">
                  <a:moveTo>
                    <a:pt x="168655" y="385203"/>
                  </a:moveTo>
                  <a:lnTo>
                    <a:pt x="71246" y="381533"/>
                  </a:lnTo>
                  <a:lnTo>
                    <a:pt x="0" y="42583"/>
                  </a:lnTo>
                  <a:lnTo>
                    <a:pt x="87629" y="0"/>
                  </a:lnTo>
                  <a:lnTo>
                    <a:pt x="168655" y="385203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4142232" y="5475732"/>
              <a:ext cx="213360" cy="370331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4190111" y="5500357"/>
              <a:ext cx="118490" cy="274599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4190111" y="5500357"/>
              <a:ext cx="118745" cy="274955"/>
            </a:xfrm>
            <a:custGeom>
              <a:avLst/>
              <a:gdLst/>
              <a:ahLst/>
              <a:cxnLst/>
              <a:rect l="l" t="t" r="r" b="b"/>
              <a:pathLst>
                <a:path w="118745" h="274954">
                  <a:moveTo>
                    <a:pt x="118490" y="17018"/>
                  </a:moveTo>
                  <a:lnTo>
                    <a:pt x="81534" y="274599"/>
                  </a:lnTo>
                  <a:lnTo>
                    <a:pt x="0" y="0"/>
                  </a:lnTo>
                  <a:lnTo>
                    <a:pt x="118490" y="17018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4245864" y="5539740"/>
              <a:ext cx="187451" cy="134112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4293108" y="5564124"/>
              <a:ext cx="92963" cy="39624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4293108" y="5564124"/>
              <a:ext cx="93345" cy="40005"/>
            </a:xfrm>
            <a:custGeom>
              <a:avLst/>
              <a:gdLst/>
              <a:ahLst/>
              <a:cxnLst/>
              <a:rect l="l" t="t" r="r" b="b"/>
              <a:pathLst>
                <a:path w="93345" h="40004">
                  <a:moveTo>
                    <a:pt x="0" y="39623"/>
                  </a:moveTo>
                  <a:lnTo>
                    <a:pt x="92963" y="39623"/>
                  </a:lnTo>
                  <a:lnTo>
                    <a:pt x="92963" y="0"/>
                  </a:lnTo>
                  <a:lnTo>
                    <a:pt x="0" y="0"/>
                  </a:lnTo>
                  <a:lnTo>
                    <a:pt x="0" y="39623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4733544" y="5702808"/>
              <a:ext cx="94487" cy="76200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4442460" y="5591556"/>
              <a:ext cx="94487" cy="7620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4364736" y="5692140"/>
              <a:ext cx="620267" cy="134112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4411980" y="5716524"/>
              <a:ext cx="525779" cy="39624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4411980" y="5716524"/>
              <a:ext cx="525780" cy="40005"/>
            </a:xfrm>
            <a:custGeom>
              <a:avLst/>
              <a:gdLst/>
              <a:ahLst/>
              <a:cxnLst/>
              <a:rect l="l" t="t" r="r" b="b"/>
              <a:pathLst>
                <a:path w="525779" h="40004">
                  <a:moveTo>
                    <a:pt x="0" y="39623"/>
                  </a:moveTo>
                  <a:lnTo>
                    <a:pt x="525779" y="39623"/>
                  </a:lnTo>
                  <a:lnTo>
                    <a:pt x="525779" y="0"/>
                  </a:lnTo>
                  <a:lnTo>
                    <a:pt x="0" y="0"/>
                  </a:lnTo>
                  <a:lnTo>
                    <a:pt x="0" y="39623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4024884" y="5862828"/>
              <a:ext cx="1127760" cy="3093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4258056" y="5861304"/>
              <a:ext cx="659891" cy="352044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4072128" y="5887212"/>
              <a:ext cx="1033272" cy="214884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9" name="object 299"/>
          <p:cNvSpPr txBox="1"/>
          <p:nvPr/>
        </p:nvSpPr>
        <p:spPr>
          <a:xfrm>
            <a:off x="4072128" y="5887211"/>
            <a:ext cx="1033780" cy="21526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306070">
              <a:lnSpc>
                <a:spcPct val="100000"/>
              </a:lnSpc>
              <a:spcBef>
                <a:spcPts val="22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Dozers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0" name="object 300"/>
          <p:cNvGrpSpPr/>
          <p:nvPr/>
        </p:nvGrpSpPr>
        <p:grpSpPr>
          <a:xfrm>
            <a:off x="1723644" y="932688"/>
            <a:ext cx="2703830" cy="4843780"/>
            <a:chOff x="1723644" y="932688"/>
            <a:chExt cx="2703830" cy="4843780"/>
          </a:xfrm>
        </p:grpSpPr>
        <p:sp>
          <p:nvSpPr>
            <p:cNvPr id="301" name="object 301"/>
            <p:cNvSpPr/>
            <p:nvPr/>
          </p:nvSpPr>
          <p:spPr>
            <a:xfrm>
              <a:off x="4332732" y="5699759"/>
              <a:ext cx="94487" cy="76200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2570988" y="932688"/>
              <a:ext cx="1257300" cy="1257300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2667000" y="1028700"/>
              <a:ext cx="1065276" cy="1065276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2657094" y="1018794"/>
              <a:ext cx="1085850" cy="1085850"/>
            </a:xfrm>
            <a:custGeom>
              <a:avLst/>
              <a:gdLst/>
              <a:ahLst/>
              <a:cxnLst/>
              <a:rect l="l" t="t" r="r" b="b"/>
              <a:pathLst>
                <a:path w="1085850" h="1085850">
                  <a:moveTo>
                    <a:pt x="542925" y="0"/>
                  </a:moveTo>
                  <a:lnTo>
                    <a:pt x="598296" y="2794"/>
                  </a:lnTo>
                  <a:lnTo>
                    <a:pt x="652018" y="10922"/>
                  </a:lnTo>
                  <a:lnTo>
                    <a:pt x="704215" y="24257"/>
                  </a:lnTo>
                  <a:lnTo>
                    <a:pt x="753998" y="42799"/>
                  </a:lnTo>
                  <a:lnTo>
                    <a:pt x="801623" y="65532"/>
                  </a:lnTo>
                  <a:lnTo>
                    <a:pt x="846073" y="92583"/>
                  </a:lnTo>
                  <a:lnTo>
                    <a:pt x="888110" y="124079"/>
                  </a:lnTo>
                  <a:lnTo>
                    <a:pt x="926592" y="158876"/>
                  </a:lnTo>
                  <a:lnTo>
                    <a:pt x="961770" y="197612"/>
                  </a:lnTo>
                  <a:lnTo>
                    <a:pt x="992885" y="239268"/>
                  </a:lnTo>
                  <a:lnTo>
                    <a:pt x="1019936" y="284225"/>
                  </a:lnTo>
                  <a:lnTo>
                    <a:pt x="1042923" y="331470"/>
                  </a:lnTo>
                  <a:lnTo>
                    <a:pt x="1061211" y="381635"/>
                  </a:lnTo>
                  <a:lnTo>
                    <a:pt x="1074546" y="433324"/>
                  </a:lnTo>
                  <a:lnTo>
                    <a:pt x="1082547" y="487553"/>
                  </a:lnTo>
                  <a:lnTo>
                    <a:pt x="1085469" y="542925"/>
                  </a:lnTo>
                  <a:lnTo>
                    <a:pt x="1082547" y="598297"/>
                  </a:lnTo>
                  <a:lnTo>
                    <a:pt x="1074546" y="652018"/>
                  </a:lnTo>
                  <a:lnTo>
                    <a:pt x="1061211" y="704215"/>
                  </a:lnTo>
                  <a:lnTo>
                    <a:pt x="1042923" y="753999"/>
                  </a:lnTo>
                  <a:lnTo>
                    <a:pt x="1019936" y="801624"/>
                  </a:lnTo>
                  <a:lnTo>
                    <a:pt x="992885" y="846074"/>
                  </a:lnTo>
                  <a:lnTo>
                    <a:pt x="961263" y="888111"/>
                  </a:lnTo>
                  <a:lnTo>
                    <a:pt x="926592" y="926592"/>
                  </a:lnTo>
                  <a:lnTo>
                    <a:pt x="888110" y="961771"/>
                  </a:lnTo>
                  <a:lnTo>
                    <a:pt x="846073" y="992886"/>
                  </a:lnTo>
                  <a:lnTo>
                    <a:pt x="801623" y="1019937"/>
                  </a:lnTo>
                  <a:lnTo>
                    <a:pt x="753998" y="1042924"/>
                  </a:lnTo>
                  <a:lnTo>
                    <a:pt x="704215" y="1061212"/>
                  </a:lnTo>
                  <a:lnTo>
                    <a:pt x="652018" y="1074547"/>
                  </a:lnTo>
                  <a:lnTo>
                    <a:pt x="598296" y="1082548"/>
                  </a:lnTo>
                  <a:lnTo>
                    <a:pt x="542925" y="1085469"/>
                  </a:lnTo>
                  <a:lnTo>
                    <a:pt x="487553" y="1082548"/>
                  </a:lnTo>
                  <a:lnTo>
                    <a:pt x="433324" y="1074547"/>
                  </a:lnTo>
                  <a:lnTo>
                    <a:pt x="381635" y="1061212"/>
                  </a:lnTo>
                  <a:lnTo>
                    <a:pt x="331469" y="1042924"/>
                  </a:lnTo>
                  <a:lnTo>
                    <a:pt x="284225" y="1019937"/>
                  </a:lnTo>
                  <a:lnTo>
                    <a:pt x="239268" y="992886"/>
                  </a:lnTo>
                  <a:lnTo>
                    <a:pt x="197612" y="961263"/>
                  </a:lnTo>
                  <a:lnTo>
                    <a:pt x="158876" y="926592"/>
                  </a:lnTo>
                  <a:lnTo>
                    <a:pt x="124079" y="888111"/>
                  </a:lnTo>
                  <a:lnTo>
                    <a:pt x="92582" y="846074"/>
                  </a:lnTo>
                  <a:lnTo>
                    <a:pt x="65531" y="801624"/>
                  </a:lnTo>
                  <a:lnTo>
                    <a:pt x="42799" y="753999"/>
                  </a:lnTo>
                  <a:lnTo>
                    <a:pt x="24256" y="704215"/>
                  </a:lnTo>
                  <a:lnTo>
                    <a:pt x="10922" y="652018"/>
                  </a:lnTo>
                  <a:lnTo>
                    <a:pt x="2793" y="598297"/>
                  </a:lnTo>
                  <a:lnTo>
                    <a:pt x="0" y="542925"/>
                  </a:lnTo>
                  <a:lnTo>
                    <a:pt x="2793" y="487553"/>
                  </a:lnTo>
                  <a:lnTo>
                    <a:pt x="10922" y="433324"/>
                  </a:lnTo>
                  <a:lnTo>
                    <a:pt x="24256" y="381635"/>
                  </a:lnTo>
                  <a:lnTo>
                    <a:pt x="42799" y="331470"/>
                  </a:lnTo>
                  <a:lnTo>
                    <a:pt x="65531" y="284225"/>
                  </a:lnTo>
                  <a:lnTo>
                    <a:pt x="92582" y="239268"/>
                  </a:lnTo>
                  <a:lnTo>
                    <a:pt x="124079" y="197612"/>
                  </a:lnTo>
                  <a:lnTo>
                    <a:pt x="158876" y="158876"/>
                  </a:lnTo>
                  <a:lnTo>
                    <a:pt x="197612" y="124079"/>
                  </a:lnTo>
                  <a:lnTo>
                    <a:pt x="239268" y="92583"/>
                  </a:lnTo>
                  <a:lnTo>
                    <a:pt x="284225" y="65532"/>
                  </a:lnTo>
                  <a:lnTo>
                    <a:pt x="331469" y="42799"/>
                  </a:lnTo>
                  <a:lnTo>
                    <a:pt x="381635" y="24257"/>
                  </a:lnTo>
                  <a:lnTo>
                    <a:pt x="433324" y="10922"/>
                  </a:lnTo>
                  <a:lnTo>
                    <a:pt x="487553" y="2794"/>
                  </a:lnTo>
                  <a:lnTo>
                    <a:pt x="542925" y="0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1723644" y="4459224"/>
              <a:ext cx="1074420" cy="310895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1741932" y="4457700"/>
              <a:ext cx="1037844" cy="352044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1770888" y="4483608"/>
              <a:ext cx="979932" cy="216407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8" name="object 308"/>
          <p:cNvSpPr txBox="1"/>
          <p:nvPr/>
        </p:nvSpPr>
        <p:spPr>
          <a:xfrm>
            <a:off x="1770888" y="4483608"/>
            <a:ext cx="980440" cy="21653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Rock</a:t>
            </a:r>
            <a:r>
              <a:rPr sz="10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breaker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09" name="object 309"/>
          <p:cNvGrpSpPr/>
          <p:nvPr/>
        </p:nvGrpSpPr>
        <p:grpSpPr>
          <a:xfrm>
            <a:off x="1580388" y="1998154"/>
            <a:ext cx="7101840" cy="2496185"/>
            <a:chOff x="1580388" y="1998154"/>
            <a:chExt cx="7101840" cy="2496185"/>
          </a:xfrm>
        </p:grpSpPr>
        <p:sp>
          <p:nvSpPr>
            <p:cNvPr id="310" name="object 310"/>
            <p:cNvSpPr/>
            <p:nvPr/>
          </p:nvSpPr>
          <p:spPr>
            <a:xfrm>
              <a:off x="2684018" y="3060573"/>
              <a:ext cx="173355" cy="133985"/>
            </a:xfrm>
            <a:custGeom>
              <a:avLst/>
              <a:gdLst/>
              <a:ahLst/>
              <a:cxnLst/>
              <a:rect l="l" t="t" r="r" b="b"/>
              <a:pathLst>
                <a:path w="173355" h="133985">
                  <a:moveTo>
                    <a:pt x="0" y="0"/>
                  </a:moveTo>
                  <a:lnTo>
                    <a:pt x="173355" y="133603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2760218" y="2985262"/>
              <a:ext cx="150495" cy="116205"/>
            </a:xfrm>
            <a:custGeom>
              <a:avLst/>
              <a:gdLst/>
              <a:ahLst/>
              <a:cxnLst/>
              <a:rect l="l" t="t" r="r" b="b"/>
              <a:pathLst>
                <a:path w="150494" h="116205">
                  <a:moveTo>
                    <a:pt x="0" y="0"/>
                  </a:moveTo>
                  <a:lnTo>
                    <a:pt x="150494" y="11595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2954527" y="2733040"/>
              <a:ext cx="150495" cy="116205"/>
            </a:xfrm>
            <a:custGeom>
              <a:avLst/>
              <a:gdLst/>
              <a:ahLst/>
              <a:cxnLst/>
              <a:rect l="l" t="t" r="r" b="b"/>
              <a:pathLst>
                <a:path w="150494" h="116205">
                  <a:moveTo>
                    <a:pt x="0" y="0"/>
                  </a:moveTo>
                  <a:lnTo>
                    <a:pt x="150495" y="11595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2824988" y="2901188"/>
              <a:ext cx="150495" cy="116205"/>
            </a:xfrm>
            <a:custGeom>
              <a:avLst/>
              <a:gdLst/>
              <a:ahLst/>
              <a:cxnLst/>
              <a:rect l="l" t="t" r="r" b="b"/>
              <a:pathLst>
                <a:path w="150494" h="116205">
                  <a:moveTo>
                    <a:pt x="0" y="0"/>
                  </a:moveTo>
                  <a:lnTo>
                    <a:pt x="150494" y="11595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2889758" y="2487041"/>
              <a:ext cx="401320" cy="446405"/>
            </a:xfrm>
            <a:custGeom>
              <a:avLst/>
              <a:gdLst/>
              <a:ahLst/>
              <a:cxnLst/>
              <a:rect l="l" t="t" r="r" b="b"/>
              <a:pathLst>
                <a:path w="401320" h="446405">
                  <a:moveTo>
                    <a:pt x="0" y="330073"/>
                  </a:moveTo>
                  <a:lnTo>
                    <a:pt x="150494" y="446024"/>
                  </a:lnTo>
                </a:path>
                <a:path w="401320" h="446405">
                  <a:moveTo>
                    <a:pt x="137794" y="168275"/>
                  </a:moveTo>
                  <a:lnTo>
                    <a:pt x="271780" y="271399"/>
                  </a:lnTo>
                </a:path>
                <a:path w="401320" h="446405">
                  <a:moveTo>
                    <a:pt x="202565" y="84074"/>
                  </a:moveTo>
                  <a:lnTo>
                    <a:pt x="336550" y="187325"/>
                  </a:lnTo>
                </a:path>
                <a:path w="401320" h="446405">
                  <a:moveTo>
                    <a:pt x="267335" y="0"/>
                  </a:moveTo>
                  <a:lnTo>
                    <a:pt x="401319" y="10325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3221863" y="2402967"/>
              <a:ext cx="133985" cy="103505"/>
            </a:xfrm>
            <a:custGeom>
              <a:avLst/>
              <a:gdLst/>
              <a:ahLst/>
              <a:cxnLst/>
              <a:rect l="l" t="t" r="r" b="b"/>
              <a:pathLst>
                <a:path w="133985" h="103505">
                  <a:moveTo>
                    <a:pt x="0" y="0"/>
                  </a:moveTo>
                  <a:lnTo>
                    <a:pt x="133985" y="103250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3428873" y="2160524"/>
              <a:ext cx="108585" cy="83820"/>
            </a:xfrm>
            <a:custGeom>
              <a:avLst/>
              <a:gdLst/>
              <a:ahLst/>
              <a:cxnLst/>
              <a:rect l="l" t="t" r="r" b="b"/>
              <a:pathLst>
                <a:path w="108585" h="83819">
                  <a:moveTo>
                    <a:pt x="0" y="0"/>
                  </a:moveTo>
                  <a:lnTo>
                    <a:pt x="108457" y="83438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3299333" y="2328672"/>
              <a:ext cx="108585" cy="83820"/>
            </a:xfrm>
            <a:custGeom>
              <a:avLst/>
              <a:gdLst/>
              <a:ahLst/>
              <a:cxnLst/>
              <a:rect l="l" t="t" r="r" b="b"/>
              <a:pathLst>
                <a:path w="108585" h="83819">
                  <a:moveTo>
                    <a:pt x="0" y="0"/>
                  </a:moveTo>
                  <a:lnTo>
                    <a:pt x="108457" y="83565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3364102" y="2244598"/>
              <a:ext cx="108585" cy="83820"/>
            </a:xfrm>
            <a:custGeom>
              <a:avLst/>
              <a:gdLst/>
              <a:ahLst/>
              <a:cxnLst/>
              <a:rect l="l" t="t" r="r" b="b"/>
              <a:pathLst>
                <a:path w="108585" h="83819">
                  <a:moveTo>
                    <a:pt x="0" y="0"/>
                  </a:moveTo>
                  <a:lnTo>
                    <a:pt x="108458" y="83565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3504564" y="2012442"/>
              <a:ext cx="136525" cy="139065"/>
            </a:xfrm>
            <a:custGeom>
              <a:avLst/>
              <a:gdLst/>
              <a:ahLst/>
              <a:cxnLst/>
              <a:rect l="l" t="t" r="r" b="b"/>
              <a:pathLst>
                <a:path w="136525" h="139064">
                  <a:moveTo>
                    <a:pt x="0" y="72389"/>
                  </a:moveTo>
                  <a:lnTo>
                    <a:pt x="86613" y="139064"/>
                  </a:lnTo>
                </a:path>
                <a:path w="136525" h="139064">
                  <a:moveTo>
                    <a:pt x="80010" y="0"/>
                  </a:moveTo>
                  <a:lnTo>
                    <a:pt x="136271" y="43307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1895856" y="4314444"/>
              <a:ext cx="711707" cy="137159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2459736" y="4317492"/>
              <a:ext cx="178307" cy="176783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2506980" y="4341876"/>
              <a:ext cx="83819" cy="82295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2502408" y="4337304"/>
              <a:ext cx="92964" cy="91440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1871472" y="4317492"/>
              <a:ext cx="178307" cy="176783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1918716" y="4341876"/>
              <a:ext cx="83819" cy="82295"/>
            </a:xfrm>
            <a:prstGeom prst="rect">
              <a:avLst/>
            </a:prstGeom>
            <a:blipFill>
              <a:blip r:embed="rId1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1914144" y="4337304"/>
              <a:ext cx="92964" cy="91440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2342388" y="4317492"/>
              <a:ext cx="178307" cy="176783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2389632" y="4341876"/>
              <a:ext cx="83819" cy="82295"/>
            </a:xfrm>
            <a:prstGeom prst="rect">
              <a:avLst/>
            </a:prstGeom>
            <a:blipFill>
              <a:blip r:embed="rId1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2385060" y="4337304"/>
              <a:ext cx="92964" cy="91440"/>
            </a:xfrm>
            <a:prstGeom prst="rect">
              <a:avLst/>
            </a:prstGeom>
            <a:blipFill>
              <a:blip r:embed="rId1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2225040" y="4317492"/>
              <a:ext cx="176783" cy="176783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2272284" y="4341876"/>
              <a:ext cx="82296" cy="82295"/>
            </a:xfrm>
            <a:prstGeom prst="rect">
              <a:avLst/>
            </a:prstGeom>
            <a:blipFill>
              <a:blip r:embed="rId1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2267712" y="4337304"/>
              <a:ext cx="91440" cy="91440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2107692" y="4317492"/>
              <a:ext cx="176783" cy="176783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2154936" y="4341876"/>
              <a:ext cx="82295" cy="82295"/>
            </a:xfrm>
            <a:prstGeom prst="rect">
              <a:avLst/>
            </a:prstGeom>
            <a:blipFill>
              <a:blip r:embed="rId1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2150364" y="4337304"/>
              <a:ext cx="91440" cy="91440"/>
            </a:xfrm>
            <a:prstGeom prst="rect">
              <a:avLst/>
            </a:prstGeom>
            <a:blipFill>
              <a:blip r:embed="rId1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1990344" y="4317492"/>
              <a:ext cx="176783" cy="176783"/>
            </a:xfrm>
            <a:prstGeom prst="rect">
              <a:avLst/>
            </a:prstGeom>
            <a:blipFill>
              <a:blip r:embed="rId1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1921764" y="4337304"/>
              <a:ext cx="659892" cy="134112"/>
            </a:xfrm>
            <a:prstGeom prst="rect">
              <a:avLst/>
            </a:prstGeom>
            <a:blipFill>
              <a:blip r:embed="rId1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1969008" y="4364736"/>
              <a:ext cx="565404" cy="36576"/>
            </a:xfrm>
            <a:prstGeom prst="rect">
              <a:avLst/>
            </a:prstGeom>
            <a:blipFill>
              <a:blip r:embed="rId1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1969008" y="4364736"/>
              <a:ext cx="565785" cy="36830"/>
            </a:xfrm>
            <a:custGeom>
              <a:avLst/>
              <a:gdLst/>
              <a:ahLst/>
              <a:cxnLst/>
              <a:rect l="l" t="t" r="r" b="b"/>
              <a:pathLst>
                <a:path w="565785" h="36829">
                  <a:moveTo>
                    <a:pt x="565404" y="6095"/>
                  </a:moveTo>
                  <a:lnTo>
                    <a:pt x="565404" y="2666"/>
                  </a:lnTo>
                  <a:lnTo>
                    <a:pt x="562737" y="0"/>
                  </a:lnTo>
                  <a:lnTo>
                    <a:pt x="559308" y="0"/>
                  </a:lnTo>
                  <a:lnTo>
                    <a:pt x="6096" y="0"/>
                  </a:lnTo>
                  <a:lnTo>
                    <a:pt x="2667" y="0"/>
                  </a:lnTo>
                  <a:lnTo>
                    <a:pt x="0" y="2666"/>
                  </a:lnTo>
                  <a:lnTo>
                    <a:pt x="0" y="6095"/>
                  </a:lnTo>
                  <a:lnTo>
                    <a:pt x="0" y="30479"/>
                  </a:lnTo>
                  <a:lnTo>
                    <a:pt x="0" y="33908"/>
                  </a:lnTo>
                  <a:lnTo>
                    <a:pt x="2667" y="36575"/>
                  </a:lnTo>
                  <a:lnTo>
                    <a:pt x="6096" y="36575"/>
                  </a:lnTo>
                  <a:lnTo>
                    <a:pt x="559308" y="36575"/>
                  </a:lnTo>
                  <a:lnTo>
                    <a:pt x="562737" y="36575"/>
                  </a:lnTo>
                  <a:lnTo>
                    <a:pt x="565404" y="33908"/>
                  </a:lnTo>
                  <a:lnTo>
                    <a:pt x="565404" y="30479"/>
                  </a:lnTo>
                  <a:lnTo>
                    <a:pt x="565404" y="6095"/>
                  </a:lnTo>
                  <a:close/>
                </a:path>
              </a:pathLst>
            </a:custGeom>
            <a:ln w="91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2069592" y="4242816"/>
              <a:ext cx="364236" cy="140207"/>
            </a:xfrm>
            <a:prstGeom prst="rect">
              <a:avLst/>
            </a:prstGeom>
            <a:blipFill>
              <a:blip r:embed="rId1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2116836" y="4267200"/>
              <a:ext cx="269748" cy="45719"/>
            </a:xfrm>
            <a:prstGeom prst="rect">
              <a:avLst/>
            </a:prstGeom>
            <a:blipFill>
              <a:blip r:embed="rId1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2116836" y="4267200"/>
              <a:ext cx="269875" cy="45720"/>
            </a:xfrm>
            <a:custGeom>
              <a:avLst/>
              <a:gdLst/>
              <a:ahLst/>
              <a:cxnLst/>
              <a:rect l="l" t="t" r="r" b="b"/>
              <a:pathLst>
                <a:path w="269875" h="45720">
                  <a:moveTo>
                    <a:pt x="0" y="45719"/>
                  </a:moveTo>
                  <a:lnTo>
                    <a:pt x="269748" y="45719"/>
                  </a:lnTo>
                  <a:lnTo>
                    <a:pt x="2697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1906524" y="4099560"/>
              <a:ext cx="688848" cy="234695"/>
            </a:xfrm>
            <a:prstGeom prst="rect">
              <a:avLst/>
            </a:prstGeom>
            <a:blipFill>
              <a:blip r:embed="rId1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1953768" y="4123944"/>
              <a:ext cx="594359" cy="140207"/>
            </a:xfrm>
            <a:prstGeom prst="rect">
              <a:avLst/>
            </a:prstGeom>
            <a:blipFill>
              <a:blip r:embed="rId1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1953768" y="4123944"/>
              <a:ext cx="594360" cy="140335"/>
            </a:xfrm>
            <a:custGeom>
              <a:avLst/>
              <a:gdLst/>
              <a:ahLst/>
              <a:cxnLst/>
              <a:rect l="l" t="t" r="r" b="b"/>
              <a:pathLst>
                <a:path w="594360" h="140335">
                  <a:moveTo>
                    <a:pt x="0" y="0"/>
                  </a:moveTo>
                  <a:lnTo>
                    <a:pt x="570992" y="0"/>
                  </a:lnTo>
                  <a:lnTo>
                    <a:pt x="580108" y="1829"/>
                  </a:lnTo>
                  <a:lnTo>
                    <a:pt x="587533" y="6826"/>
                  </a:lnTo>
                  <a:lnTo>
                    <a:pt x="592530" y="14251"/>
                  </a:lnTo>
                  <a:lnTo>
                    <a:pt x="594359" y="23368"/>
                  </a:lnTo>
                  <a:lnTo>
                    <a:pt x="594359" y="140208"/>
                  </a:lnTo>
                  <a:lnTo>
                    <a:pt x="0" y="140208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1580388" y="3706368"/>
              <a:ext cx="557784" cy="544068"/>
            </a:xfrm>
            <a:prstGeom prst="rect">
              <a:avLst/>
            </a:prstGeom>
            <a:blipFill>
              <a:blip r:embed="rId1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1627759" y="3730879"/>
              <a:ext cx="462788" cy="449834"/>
            </a:xfrm>
            <a:prstGeom prst="rect">
              <a:avLst/>
            </a:prstGeom>
            <a:blipFill>
              <a:blip r:embed="rId1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1627759" y="3730879"/>
              <a:ext cx="462915" cy="450215"/>
            </a:xfrm>
            <a:custGeom>
              <a:avLst/>
              <a:gdLst/>
              <a:ahLst/>
              <a:cxnLst/>
              <a:rect l="l" t="t" r="r" b="b"/>
              <a:pathLst>
                <a:path w="462914" h="450214">
                  <a:moveTo>
                    <a:pt x="237109" y="0"/>
                  </a:moveTo>
                  <a:lnTo>
                    <a:pt x="462788" y="322834"/>
                  </a:lnTo>
                  <a:lnTo>
                    <a:pt x="413766" y="357124"/>
                  </a:lnTo>
                  <a:lnTo>
                    <a:pt x="217805" y="76708"/>
                  </a:lnTo>
                  <a:lnTo>
                    <a:pt x="69723" y="180086"/>
                  </a:lnTo>
                  <a:lnTo>
                    <a:pt x="205613" y="377698"/>
                  </a:lnTo>
                  <a:lnTo>
                    <a:pt x="190500" y="388112"/>
                  </a:lnTo>
                  <a:lnTo>
                    <a:pt x="193040" y="449834"/>
                  </a:lnTo>
                  <a:lnTo>
                    <a:pt x="154813" y="448183"/>
                  </a:lnTo>
                  <a:lnTo>
                    <a:pt x="152273" y="387858"/>
                  </a:lnTo>
                  <a:lnTo>
                    <a:pt x="0" y="166497"/>
                  </a:lnTo>
                  <a:lnTo>
                    <a:pt x="5080" y="162941"/>
                  </a:lnTo>
                  <a:lnTo>
                    <a:pt x="4699" y="162306"/>
                  </a:lnTo>
                  <a:lnTo>
                    <a:pt x="237109" y="0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1627632" y="4067556"/>
              <a:ext cx="286512" cy="224028"/>
            </a:xfrm>
            <a:prstGeom prst="rect">
              <a:avLst/>
            </a:prstGeom>
            <a:blipFill>
              <a:blip r:embed="rId1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1674368" y="4091305"/>
              <a:ext cx="192277" cy="129412"/>
            </a:xfrm>
            <a:prstGeom prst="rect">
              <a:avLst/>
            </a:prstGeom>
            <a:blipFill>
              <a:blip r:embed="rId1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1674368" y="4091305"/>
              <a:ext cx="192405" cy="129539"/>
            </a:xfrm>
            <a:custGeom>
              <a:avLst/>
              <a:gdLst/>
              <a:ahLst/>
              <a:cxnLst/>
              <a:rect l="l" t="t" r="r" b="b"/>
              <a:pathLst>
                <a:path w="192405" h="129539">
                  <a:moveTo>
                    <a:pt x="163321" y="129412"/>
                  </a:moveTo>
                  <a:lnTo>
                    <a:pt x="192277" y="0"/>
                  </a:lnTo>
                  <a:lnTo>
                    <a:pt x="0" y="92964"/>
                  </a:lnTo>
                  <a:lnTo>
                    <a:pt x="163321" y="129412"/>
                  </a:lnTo>
                  <a:close/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1933956" y="4012692"/>
              <a:ext cx="289560" cy="237744"/>
            </a:xfrm>
            <a:prstGeom prst="rect">
              <a:avLst/>
            </a:prstGeom>
            <a:blipFill>
              <a:blip r:embed="rId1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1981200" y="4037076"/>
              <a:ext cx="195072" cy="143256"/>
            </a:xfrm>
            <a:prstGeom prst="rect">
              <a:avLst/>
            </a:prstGeom>
            <a:blipFill>
              <a:blip r:embed="rId1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1981200" y="4037076"/>
              <a:ext cx="195580" cy="143510"/>
            </a:xfrm>
            <a:custGeom>
              <a:avLst/>
              <a:gdLst/>
              <a:ahLst/>
              <a:cxnLst/>
              <a:rect l="l" t="t" r="r" b="b"/>
              <a:pathLst>
                <a:path w="195580" h="143510">
                  <a:moveTo>
                    <a:pt x="0" y="143256"/>
                  </a:moveTo>
                  <a:lnTo>
                    <a:pt x="195072" y="143256"/>
                  </a:lnTo>
                  <a:lnTo>
                    <a:pt x="195072" y="0"/>
                  </a:lnTo>
                  <a:lnTo>
                    <a:pt x="0" y="0"/>
                  </a:lnTo>
                  <a:lnTo>
                    <a:pt x="0" y="143256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2607310" y="3151886"/>
              <a:ext cx="173990" cy="133985"/>
            </a:xfrm>
            <a:custGeom>
              <a:avLst/>
              <a:gdLst/>
              <a:ahLst/>
              <a:cxnLst/>
              <a:rect l="l" t="t" r="r" b="b"/>
              <a:pathLst>
                <a:path w="173989" h="133985">
                  <a:moveTo>
                    <a:pt x="0" y="0"/>
                  </a:moveTo>
                  <a:lnTo>
                    <a:pt x="173481" y="133476"/>
                  </a:lnTo>
                </a:path>
              </a:pathLst>
            </a:custGeom>
            <a:ln w="28575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7976616" y="4023360"/>
              <a:ext cx="251459" cy="374904"/>
            </a:xfrm>
            <a:prstGeom prst="rect">
              <a:avLst/>
            </a:prstGeom>
            <a:blipFill>
              <a:blip r:embed="rId1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8048244" y="4096512"/>
              <a:ext cx="108203" cy="228600"/>
            </a:xfrm>
            <a:prstGeom prst="rect">
              <a:avLst/>
            </a:prstGeom>
            <a:blipFill>
              <a:blip r:embed="rId1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8043672" y="4091940"/>
              <a:ext cx="345678" cy="240633"/>
            </a:xfrm>
            <a:prstGeom prst="rect">
              <a:avLst/>
            </a:prstGeom>
            <a:blipFill>
              <a:blip r:embed="rId1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7708391" y="3732276"/>
              <a:ext cx="973836" cy="310895"/>
            </a:xfrm>
            <a:prstGeom prst="rect">
              <a:avLst/>
            </a:prstGeom>
            <a:blipFill>
              <a:blip r:embed="rId1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7720584" y="3730752"/>
              <a:ext cx="949451" cy="352044"/>
            </a:xfrm>
            <a:prstGeom prst="rect">
              <a:avLst/>
            </a:prstGeom>
            <a:blipFill>
              <a:blip r:embed="rId1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1" name="object 361"/>
            <p:cNvSpPr/>
            <p:nvPr/>
          </p:nvSpPr>
          <p:spPr>
            <a:xfrm>
              <a:off x="7755635" y="3756660"/>
              <a:ext cx="879348" cy="216407"/>
            </a:xfrm>
            <a:prstGeom prst="rect">
              <a:avLst/>
            </a:prstGeom>
            <a:blipFill>
              <a:blip r:embed="rId1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2" name="object 362"/>
          <p:cNvSpPr txBox="1"/>
          <p:nvPr/>
        </p:nvSpPr>
        <p:spPr>
          <a:xfrm>
            <a:off x="7755635" y="3756660"/>
            <a:ext cx="879475" cy="216535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29209" rIns="0" bIns="0" rtlCol="0">
            <a:spAutoFit/>
          </a:bodyPr>
          <a:lstStyle/>
          <a:p>
            <a:pPr marL="84455">
              <a:lnSpc>
                <a:spcPct val="100000"/>
              </a:lnSpc>
              <a:spcBef>
                <a:spcPts val="22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Ore</a:t>
            </a:r>
            <a:r>
              <a:rPr sz="10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tagging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3" name="object 363"/>
          <p:cNvSpPr txBox="1"/>
          <p:nvPr/>
        </p:nvSpPr>
        <p:spPr>
          <a:xfrm>
            <a:off x="7952358" y="3989959"/>
            <a:ext cx="3054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RFID</a:t>
            </a:r>
            <a:r>
              <a:rPr sz="5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b="1" spc="5" dirty="0">
                <a:solidFill>
                  <a:srgbClr val="FFFFFF"/>
                </a:solidFill>
                <a:latin typeface="Arial"/>
                <a:cs typeface="Arial"/>
              </a:rPr>
              <a:t>Tag</a:t>
            </a:r>
            <a:endParaRPr sz="500">
              <a:latin typeface="Arial"/>
              <a:cs typeface="Arial"/>
            </a:endParaRPr>
          </a:p>
        </p:txBody>
      </p:sp>
      <p:sp>
        <p:nvSpPr>
          <p:cNvPr id="364" name="object 364"/>
          <p:cNvSpPr txBox="1"/>
          <p:nvPr/>
        </p:nvSpPr>
        <p:spPr>
          <a:xfrm>
            <a:off x="8285226" y="4042917"/>
            <a:ext cx="37528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RFID</a:t>
            </a:r>
            <a:r>
              <a:rPr sz="5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signal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365" name="object 365"/>
          <p:cNvGrpSpPr/>
          <p:nvPr/>
        </p:nvGrpSpPr>
        <p:grpSpPr>
          <a:xfrm>
            <a:off x="3332988" y="4730496"/>
            <a:ext cx="1515110" cy="548640"/>
            <a:chOff x="3332988" y="4730496"/>
            <a:chExt cx="1515110" cy="548640"/>
          </a:xfrm>
        </p:grpSpPr>
        <p:sp>
          <p:nvSpPr>
            <p:cNvPr id="366" name="object 366"/>
            <p:cNvSpPr/>
            <p:nvPr/>
          </p:nvSpPr>
          <p:spPr>
            <a:xfrm>
              <a:off x="3332988" y="4730496"/>
              <a:ext cx="1514856" cy="548640"/>
            </a:xfrm>
            <a:prstGeom prst="rect">
              <a:avLst/>
            </a:prstGeom>
            <a:blipFill>
              <a:blip r:embed="rId1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7" name="object 367"/>
            <p:cNvSpPr/>
            <p:nvPr/>
          </p:nvSpPr>
          <p:spPr>
            <a:xfrm>
              <a:off x="3380232" y="4754880"/>
              <a:ext cx="1420367" cy="454152"/>
            </a:xfrm>
            <a:prstGeom prst="rect">
              <a:avLst/>
            </a:prstGeom>
            <a:blipFill>
              <a:blip r:embed="rId1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8" name="object 368"/>
          <p:cNvSpPr txBox="1"/>
          <p:nvPr/>
        </p:nvSpPr>
        <p:spPr>
          <a:xfrm>
            <a:off x="3380232" y="4754880"/>
            <a:ext cx="1420495" cy="454659"/>
          </a:xfrm>
          <a:prstGeom prst="rect">
            <a:avLst/>
          </a:prstGeom>
          <a:ln w="9144">
            <a:solidFill>
              <a:srgbClr val="00275F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L="191770">
              <a:lnSpc>
                <a:spcPct val="100000"/>
              </a:lnSpc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Smart</a:t>
            </a:r>
            <a:r>
              <a:rPr sz="10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equipment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51644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Different degrees of autonomy in haul</a:t>
            </a:r>
            <a:r>
              <a:rPr spc="110" dirty="0"/>
              <a:t> </a:t>
            </a:r>
            <a:r>
              <a:rPr spc="-5" dirty="0"/>
              <a:t>trucks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476" y="6421323"/>
            <a:ext cx="1597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interviews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0369" y="3893939"/>
            <a:ext cx="3350260" cy="18415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63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Driver </a:t>
            </a:r>
            <a:r>
              <a:rPr sz="1400" dirty="0">
                <a:latin typeface="Arial"/>
                <a:cs typeface="Arial"/>
              </a:rPr>
              <a:t>still present in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vehicle</a:t>
            </a:r>
            <a:endParaRPr sz="14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10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15" dirty="0">
                <a:latin typeface="Arial"/>
                <a:cs typeface="Arial"/>
              </a:rPr>
              <a:t>Vehicle </a:t>
            </a:r>
            <a:r>
              <a:rPr sz="1400" spc="-5" dirty="0">
                <a:latin typeface="Arial"/>
                <a:cs typeface="Arial"/>
              </a:rPr>
              <a:t>has </a:t>
            </a:r>
            <a:r>
              <a:rPr sz="1400" dirty="0">
                <a:latin typeface="Arial"/>
                <a:cs typeface="Arial"/>
              </a:rPr>
              <a:t>a </a:t>
            </a:r>
            <a:r>
              <a:rPr sz="1400" spc="-5" dirty="0">
                <a:latin typeface="Arial"/>
                <a:cs typeface="Arial"/>
              </a:rPr>
              <a:t>form of </a:t>
            </a:r>
            <a:r>
              <a:rPr sz="1400" dirty="0">
                <a:latin typeface="Arial"/>
                <a:cs typeface="Arial"/>
              </a:rPr>
              <a:t>“cruise control”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for  </a:t>
            </a:r>
            <a:r>
              <a:rPr sz="1400" dirty="0">
                <a:latin typeface="Arial"/>
                <a:cs typeface="Arial"/>
              </a:rPr>
              <a:t>the length of the haul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route</a:t>
            </a:r>
            <a:endParaRPr sz="1400">
              <a:latin typeface="Arial"/>
              <a:cs typeface="Arial"/>
            </a:endParaRPr>
          </a:p>
          <a:p>
            <a:pPr marL="204470" marR="34290" indent="-192405">
              <a:lnSpc>
                <a:spcPct val="100000"/>
              </a:lnSpc>
              <a:spcBef>
                <a:spcPts val="994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Driver </a:t>
            </a:r>
            <a:r>
              <a:rPr sz="1400" dirty="0">
                <a:latin typeface="Arial"/>
                <a:cs typeface="Arial"/>
              </a:rPr>
              <a:t>tends to </a:t>
            </a:r>
            <a:r>
              <a:rPr sz="1400" spc="-5" dirty="0">
                <a:latin typeface="Arial"/>
                <a:cs typeface="Arial"/>
              </a:rPr>
              <a:t>reassume </a:t>
            </a:r>
            <a:r>
              <a:rPr sz="1400" dirty="0">
                <a:latin typeface="Arial"/>
                <a:cs typeface="Arial"/>
              </a:rPr>
              <a:t>control for  loading and dumping, and </a:t>
            </a:r>
            <a:r>
              <a:rPr sz="1400" spc="-5" dirty="0">
                <a:latin typeface="Arial"/>
                <a:cs typeface="Arial"/>
              </a:rPr>
              <a:t>whenever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  obstacle presents itself (e.g., manned  </a:t>
            </a:r>
            <a:r>
              <a:rPr sz="1400" spc="-5" dirty="0">
                <a:latin typeface="Arial"/>
                <a:cs typeface="Arial"/>
              </a:rPr>
              <a:t>vehicle, obstruction </a:t>
            </a:r>
            <a:r>
              <a:rPr sz="1400" dirty="0">
                <a:latin typeface="Arial"/>
                <a:cs typeface="Arial"/>
              </a:rPr>
              <a:t>in the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road)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73471" y="3906846"/>
            <a:ext cx="3526790" cy="26968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49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All stages of haul </a:t>
            </a:r>
            <a:r>
              <a:rPr sz="1400" spc="-5" dirty="0">
                <a:latin typeface="Arial"/>
                <a:cs typeface="Arial"/>
              </a:rPr>
              <a:t>cycle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autonomous</a:t>
            </a:r>
            <a:endParaRPr sz="1400">
              <a:latin typeface="Arial"/>
              <a:cs typeface="Arial"/>
            </a:endParaRPr>
          </a:p>
          <a:p>
            <a:pPr marL="204470" indent="-192405">
              <a:lnSpc>
                <a:spcPts val="1555"/>
              </a:lnSpc>
              <a:spcBef>
                <a:spcPts val="84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No </a:t>
            </a:r>
            <a:r>
              <a:rPr sz="1400" dirty="0">
                <a:latin typeface="Arial"/>
                <a:cs typeface="Arial"/>
              </a:rPr>
              <a:t>operator is required in</a:t>
            </a:r>
            <a:r>
              <a:rPr sz="1400" spc="-114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vehicle</a:t>
            </a:r>
            <a:endParaRPr sz="1400">
              <a:latin typeface="Arial"/>
              <a:cs typeface="Arial"/>
            </a:endParaRPr>
          </a:p>
          <a:p>
            <a:pPr marL="468630" lvl="1" indent="-262255">
              <a:lnSpc>
                <a:spcPts val="1830"/>
              </a:lnSpc>
              <a:buClr>
                <a:srgbClr val="00295F"/>
              </a:buClr>
              <a:buSzPct val="117857"/>
              <a:buChar char="–"/>
              <a:tabLst>
                <a:tab pos="467995" algn="l"/>
                <a:tab pos="468630" algn="l"/>
              </a:tabLst>
            </a:pPr>
            <a:r>
              <a:rPr sz="1400" dirty="0">
                <a:latin typeface="Arial"/>
                <a:cs typeface="Arial"/>
              </a:rPr>
              <a:t>One operator can </a:t>
            </a:r>
            <a:r>
              <a:rPr sz="1400" spc="-5" dirty="0">
                <a:latin typeface="Arial"/>
                <a:cs typeface="Arial"/>
              </a:rPr>
              <a:t>oversee</a:t>
            </a:r>
            <a:r>
              <a:rPr sz="1400" spc="-1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multiple</a:t>
            </a:r>
            <a:endParaRPr sz="1400">
              <a:latin typeface="Arial"/>
              <a:cs typeface="Arial"/>
            </a:endParaRPr>
          </a:p>
          <a:p>
            <a:pPr marL="467995" marR="201930">
              <a:lnSpc>
                <a:spcPts val="1680"/>
              </a:lnSpc>
              <a:spcBef>
                <a:spcPts val="30"/>
              </a:spcBef>
            </a:pPr>
            <a:r>
              <a:rPr sz="1400" dirty="0">
                <a:latin typeface="Arial"/>
                <a:cs typeface="Arial"/>
              </a:rPr>
              <a:t>trucks </a:t>
            </a:r>
            <a:r>
              <a:rPr sz="1400" spc="-5" dirty="0">
                <a:latin typeface="Arial"/>
                <a:cs typeface="Arial"/>
              </a:rPr>
              <a:t>simultaneously </a:t>
            </a:r>
            <a:r>
              <a:rPr sz="1400" dirty="0">
                <a:latin typeface="Arial"/>
                <a:cs typeface="Arial"/>
              </a:rPr>
              <a:t>from a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remote  control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centre</a:t>
            </a:r>
            <a:endParaRPr sz="1400">
              <a:latin typeface="Arial"/>
              <a:cs typeface="Arial"/>
            </a:endParaRPr>
          </a:p>
          <a:p>
            <a:pPr marL="467995" marR="292735" lvl="1" indent="-262255">
              <a:lnSpc>
                <a:spcPts val="1680"/>
              </a:lnSpc>
              <a:buClr>
                <a:srgbClr val="00295F"/>
              </a:buClr>
              <a:buSzPct val="117857"/>
              <a:buChar char="–"/>
              <a:tabLst>
                <a:tab pos="467995" algn="l"/>
                <a:tab pos="468630" algn="l"/>
              </a:tabLst>
            </a:pPr>
            <a:r>
              <a:rPr sz="1400" spc="-5" dirty="0">
                <a:latin typeface="Arial"/>
                <a:cs typeface="Arial"/>
              </a:rPr>
              <a:t>Command </a:t>
            </a:r>
            <a:r>
              <a:rPr sz="1400" dirty="0">
                <a:latin typeface="Arial"/>
                <a:cs typeface="Arial"/>
              </a:rPr>
              <a:t>centre can be on- or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off-  </a:t>
            </a:r>
            <a:r>
              <a:rPr sz="1400" dirty="0">
                <a:latin typeface="Arial"/>
                <a:cs typeface="Arial"/>
              </a:rPr>
              <a:t>site</a:t>
            </a:r>
            <a:endParaRPr sz="14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spcBef>
                <a:spcPts val="78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There are currently 3 </a:t>
            </a:r>
            <a:r>
              <a:rPr sz="1400" spc="-5" dirty="0">
                <a:latin typeface="Arial"/>
                <a:cs typeface="Arial"/>
              </a:rPr>
              <a:t>archetypes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fully</a:t>
            </a:r>
            <a:endParaRPr sz="14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autonomous </a:t>
            </a:r>
            <a:r>
              <a:rPr sz="1400" dirty="0">
                <a:latin typeface="Arial"/>
                <a:cs typeface="Arial"/>
              </a:rPr>
              <a:t>trucks </a:t>
            </a:r>
            <a:r>
              <a:rPr sz="1400" i="1" dirty="0">
                <a:latin typeface="Arial"/>
                <a:cs typeface="Arial"/>
              </a:rPr>
              <a:t>(detailed next</a:t>
            </a:r>
            <a:r>
              <a:rPr sz="1400" i="1" spc="-140" dirty="0">
                <a:latin typeface="Arial"/>
                <a:cs typeface="Arial"/>
              </a:rPr>
              <a:t> </a:t>
            </a:r>
            <a:r>
              <a:rPr sz="1400" i="1" dirty="0">
                <a:latin typeface="Arial"/>
                <a:cs typeface="Arial"/>
              </a:rPr>
              <a:t>page)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"/>
              <a:cs typeface="Arial"/>
            </a:endParaRPr>
          </a:p>
          <a:p>
            <a:pPr marL="191897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63752" y="1402080"/>
            <a:ext cx="7077709" cy="3274060"/>
            <a:chOff x="1063752" y="1402080"/>
            <a:chExt cx="7077709" cy="3274060"/>
          </a:xfrm>
        </p:grpSpPr>
        <p:sp>
          <p:nvSpPr>
            <p:cNvPr id="7" name="object 7"/>
            <p:cNvSpPr/>
            <p:nvPr/>
          </p:nvSpPr>
          <p:spPr>
            <a:xfrm>
              <a:off x="1063752" y="2999232"/>
              <a:ext cx="2503932" cy="1676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97280" y="1426464"/>
              <a:ext cx="2462784" cy="16352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72896" y="1402080"/>
              <a:ext cx="2459736" cy="16322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568696" y="2999232"/>
              <a:ext cx="2572511" cy="1676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602223" y="1426464"/>
              <a:ext cx="2531364" cy="163525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577840" y="1402080"/>
              <a:ext cx="2528316" cy="16322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73125" y="889762"/>
            <a:ext cx="21558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Semi-autonomous</a:t>
            </a:r>
            <a:r>
              <a:rPr sz="1400" b="1" spc="-9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trucks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26228" y="889762"/>
            <a:ext cx="21329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Fully autonomous</a:t>
            </a:r>
            <a:r>
              <a:rPr sz="1400" b="1" spc="-12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trucks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21792"/>
            <a:ext cx="8962390" cy="4212590"/>
            <a:chOff x="0" y="621792"/>
            <a:chExt cx="8962390" cy="4212590"/>
          </a:xfrm>
        </p:grpSpPr>
        <p:sp>
          <p:nvSpPr>
            <p:cNvPr id="4" name="object 4"/>
            <p:cNvSpPr/>
            <p:nvPr/>
          </p:nvSpPr>
          <p:spPr>
            <a:xfrm>
              <a:off x="0" y="630936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621792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20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67583" y="1970532"/>
              <a:ext cx="2970275" cy="28437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7677" y="1960626"/>
              <a:ext cx="2990215" cy="2863850"/>
            </a:xfrm>
            <a:custGeom>
              <a:avLst/>
              <a:gdLst/>
              <a:ahLst/>
              <a:cxnLst/>
              <a:rect l="l" t="t" r="r" b="b"/>
              <a:pathLst>
                <a:path w="2990215" h="2863850">
                  <a:moveTo>
                    <a:pt x="0" y="2863596"/>
                  </a:moveTo>
                  <a:lnTo>
                    <a:pt x="2990088" y="2863596"/>
                  </a:lnTo>
                  <a:lnTo>
                    <a:pt x="2990088" y="0"/>
                  </a:lnTo>
                  <a:lnTo>
                    <a:pt x="0" y="0"/>
                  </a:lnTo>
                  <a:lnTo>
                    <a:pt x="0" y="2863596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88864" y="3185160"/>
              <a:ext cx="100584" cy="1005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748784" y="3235452"/>
              <a:ext cx="99060" cy="990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22520" y="2081784"/>
              <a:ext cx="99059" cy="100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213354" y="3947922"/>
              <a:ext cx="698500" cy="417830"/>
            </a:xfrm>
            <a:custGeom>
              <a:avLst/>
              <a:gdLst/>
              <a:ahLst/>
              <a:cxnLst/>
              <a:rect l="l" t="t" r="r" b="b"/>
              <a:pathLst>
                <a:path w="698500" h="417829">
                  <a:moveTo>
                    <a:pt x="0" y="208788"/>
                  </a:moveTo>
                  <a:lnTo>
                    <a:pt x="17788" y="142792"/>
                  </a:lnTo>
                  <a:lnTo>
                    <a:pt x="67324" y="85478"/>
                  </a:lnTo>
                  <a:lnTo>
                    <a:pt x="102203" y="61150"/>
                  </a:lnTo>
                  <a:lnTo>
                    <a:pt x="142865" y="40282"/>
                  </a:lnTo>
                  <a:lnTo>
                    <a:pt x="188594" y="23303"/>
                  </a:lnTo>
                  <a:lnTo>
                    <a:pt x="238670" y="10643"/>
                  </a:lnTo>
                  <a:lnTo>
                    <a:pt x="292377" y="2732"/>
                  </a:lnTo>
                  <a:lnTo>
                    <a:pt x="348995" y="0"/>
                  </a:lnTo>
                  <a:lnTo>
                    <a:pt x="405614" y="2732"/>
                  </a:lnTo>
                  <a:lnTo>
                    <a:pt x="459321" y="10643"/>
                  </a:lnTo>
                  <a:lnTo>
                    <a:pt x="509397" y="23303"/>
                  </a:lnTo>
                  <a:lnTo>
                    <a:pt x="555126" y="40282"/>
                  </a:lnTo>
                  <a:lnTo>
                    <a:pt x="595788" y="61150"/>
                  </a:lnTo>
                  <a:lnTo>
                    <a:pt x="630667" y="85478"/>
                  </a:lnTo>
                  <a:lnTo>
                    <a:pt x="659045" y="112835"/>
                  </a:lnTo>
                  <a:lnTo>
                    <a:pt x="693425" y="174920"/>
                  </a:lnTo>
                  <a:lnTo>
                    <a:pt x="697992" y="208788"/>
                  </a:lnTo>
                  <a:lnTo>
                    <a:pt x="693425" y="242655"/>
                  </a:lnTo>
                  <a:lnTo>
                    <a:pt x="659045" y="304740"/>
                  </a:lnTo>
                  <a:lnTo>
                    <a:pt x="630667" y="332097"/>
                  </a:lnTo>
                  <a:lnTo>
                    <a:pt x="595788" y="356425"/>
                  </a:lnTo>
                  <a:lnTo>
                    <a:pt x="555126" y="377293"/>
                  </a:lnTo>
                  <a:lnTo>
                    <a:pt x="509397" y="394272"/>
                  </a:lnTo>
                  <a:lnTo>
                    <a:pt x="459321" y="406932"/>
                  </a:lnTo>
                  <a:lnTo>
                    <a:pt x="405614" y="414843"/>
                  </a:lnTo>
                  <a:lnTo>
                    <a:pt x="348995" y="417576"/>
                  </a:lnTo>
                  <a:lnTo>
                    <a:pt x="292377" y="414843"/>
                  </a:lnTo>
                  <a:lnTo>
                    <a:pt x="238670" y="406932"/>
                  </a:lnTo>
                  <a:lnTo>
                    <a:pt x="188594" y="394272"/>
                  </a:lnTo>
                  <a:lnTo>
                    <a:pt x="142865" y="377293"/>
                  </a:lnTo>
                  <a:lnTo>
                    <a:pt x="102203" y="356425"/>
                  </a:lnTo>
                  <a:lnTo>
                    <a:pt x="67324" y="332097"/>
                  </a:lnTo>
                  <a:lnTo>
                    <a:pt x="38946" y="304740"/>
                  </a:lnTo>
                  <a:lnTo>
                    <a:pt x="4566" y="242655"/>
                  </a:lnTo>
                  <a:lnTo>
                    <a:pt x="0" y="208788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76" y="6423761"/>
            <a:ext cx="4549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Interviews; University of British Columbia; Caterpillar;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Komatsu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2522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Key on-board components of autonomous haul</a:t>
            </a:r>
            <a:r>
              <a:rPr spc="140" dirty="0"/>
              <a:t> </a:t>
            </a:r>
            <a:r>
              <a:rPr spc="-5" dirty="0"/>
              <a:t>trucks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9634" y="692658"/>
            <a:ext cx="2545080" cy="612775"/>
          </a:xfrm>
          <a:prstGeom prst="rect">
            <a:avLst/>
          </a:prstGeom>
          <a:ln w="19812">
            <a:solidFill>
              <a:srgbClr val="0066CC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73025" marR="156210" algn="just">
              <a:lnSpc>
                <a:spcPct val="100000"/>
              </a:lnSpc>
              <a:spcBef>
                <a:spcPts val="50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Autonomous Control Cabinet  </a:t>
            </a:r>
            <a:r>
              <a:rPr sz="1300" spc="-5" dirty="0">
                <a:latin typeface="Arial"/>
                <a:cs typeface="Arial"/>
              </a:rPr>
              <a:t>Sealed hydraulic and electronic  controls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3547" y="1450848"/>
            <a:ext cx="912876" cy="7726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9634" y="1396746"/>
            <a:ext cx="2545080" cy="1353820"/>
          </a:xfrm>
          <a:prstGeom prst="rect">
            <a:avLst/>
          </a:prstGeom>
          <a:ln w="19812">
            <a:solidFill>
              <a:srgbClr val="0066CC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1007744">
              <a:lnSpc>
                <a:spcPct val="100000"/>
              </a:lnSpc>
              <a:spcBef>
                <a:spcPts val="475"/>
              </a:spcBef>
            </a:pP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GPS</a:t>
            </a:r>
            <a:endParaRPr sz="1300">
              <a:latin typeface="Arial"/>
              <a:cs typeface="Arial"/>
            </a:endParaRPr>
          </a:p>
          <a:p>
            <a:pPr marL="1007744" marR="135890">
              <a:lnSpc>
                <a:spcPct val="100000"/>
              </a:lnSpc>
            </a:pPr>
            <a:r>
              <a:rPr sz="1300" spc="-10" dirty="0">
                <a:latin typeface="Arial"/>
                <a:cs typeface="Arial"/>
              </a:rPr>
              <a:t>GPS technology is  </a:t>
            </a:r>
            <a:r>
              <a:rPr sz="1300" spc="-5" dirty="0">
                <a:latin typeface="Arial"/>
                <a:cs typeface="Arial"/>
              </a:rPr>
              <a:t>combined </a:t>
            </a:r>
            <a:r>
              <a:rPr sz="1300" spc="-10" dirty="0">
                <a:latin typeface="Arial"/>
                <a:cs typeface="Arial"/>
              </a:rPr>
              <a:t>with </a:t>
            </a:r>
            <a:r>
              <a:rPr sz="1300" spc="-5" dirty="0">
                <a:latin typeface="Arial"/>
                <a:cs typeface="Arial"/>
              </a:rPr>
              <a:t>a  </a:t>
            </a:r>
            <a:r>
              <a:rPr sz="1300" spc="-10" dirty="0">
                <a:latin typeface="Arial"/>
                <a:cs typeface="Arial"/>
              </a:rPr>
              <a:t>tracking system to  </a:t>
            </a:r>
            <a:r>
              <a:rPr sz="1300" spc="-5" dirty="0">
                <a:latin typeface="Arial"/>
                <a:cs typeface="Arial"/>
              </a:rPr>
              <a:t>accurately monitor  location of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vehicles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3547" y="2875788"/>
            <a:ext cx="912876" cy="7726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9634" y="2830830"/>
            <a:ext cx="2545080" cy="1344295"/>
          </a:xfrm>
          <a:prstGeom prst="rect">
            <a:avLst/>
          </a:prstGeom>
          <a:ln w="19812">
            <a:solidFill>
              <a:srgbClr val="0066CC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1007744" marR="95885">
              <a:lnSpc>
                <a:spcPct val="100000"/>
              </a:lnSpc>
              <a:spcBef>
                <a:spcPts val="40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Autonomous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Status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Lights  </a:t>
            </a:r>
            <a:r>
              <a:rPr sz="1300" spc="-5" dirty="0">
                <a:latin typeface="Arial"/>
                <a:cs typeface="Arial"/>
              </a:rPr>
              <a:t>Mounted on all  sides of the truck to  safely display truck  operating</a:t>
            </a:r>
            <a:r>
              <a:rPr sz="1300" spc="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status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547" y="4319016"/>
            <a:ext cx="912876" cy="7726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9634" y="4255770"/>
            <a:ext cx="2545080" cy="1952625"/>
          </a:xfrm>
          <a:prstGeom prst="rect">
            <a:avLst/>
          </a:prstGeom>
          <a:ln w="19812">
            <a:solidFill>
              <a:srgbClr val="0066CC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007744" marR="213360">
              <a:lnSpc>
                <a:spcPct val="100000"/>
              </a:lnSpc>
              <a:spcBef>
                <a:spcPts val="600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Road Edge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Guidance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(REG)  </a:t>
            </a:r>
            <a:r>
              <a:rPr sz="1300" spc="-5" dirty="0">
                <a:latin typeface="Arial"/>
                <a:cs typeface="Arial"/>
              </a:rPr>
              <a:t>A mounted laser  </a:t>
            </a:r>
            <a:r>
              <a:rPr sz="1300" spc="-10" dirty="0">
                <a:latin typeface="Arial"/>
                <a:cs typeface="Arial"/>
              </a:rPr>
              <a:t>guidance system  </a:t>
            </a:r>
            <a:r>
              <a:rPr sz="1300" spc="-5" dirty="0">
                <a:latin typeface="Arial"/>
                <a:cs typeface="Arial"/>
              </a:rPr>
              <a:t>measures the dis-  tance to the road  berm to provide  </a:t>
            </a:r>
            <a:r>
              <a:rPr sz="1300" spc="-10" dirty="0">
                <a:latin typeface="Arial"/>
                <a:cs typeface="Arial"/>
              </a:rPr>
              <a:t>additional </a:t>
            </a:r>
            <a:r>
              <a:rPr sz="1300" spc="-5" dirty="0">
                <a:latin typeface="Arial"/>
                <a:cs typeface="Arial"/>
              </a:rPr>
              <a:t>naviga-  </a:t>
            </a:r>
            <a:r>
              <a:rPr sz="1300" spc="-10" dirty="0">
                <a:latin typeface="Arial"/>
                <a:cs typeface="Arial"/>
              </a:rPr>
              <a:t>tion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accuracy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23788" y="746760"/>
            <a:ext cx="2732532" cy="14401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843778" y="692658"/>
            <a:ext cx="2894330" cy="5515610"/>
          </a:xfrm>
          <a:prstGeom prst="rect">
            <a:avLst/>
          </a:prstGeom>
          <a:ln w="19811">
            <a:solidFill>
              <a:srgbClr val="0066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274320" marR="194945" indent="-192405">
              <a:lnSpc>
                <a:spcPct val="100000"/>
              </a:lnSpc>
              <a:buSzPct val="123076"/>
              <a:buFont typeface="Arial"/>
              <a:buChar char="▪"/>
              <a:tabLst>
                <a:tab pos="274955" algn="l"/>
              </a:tabLst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Object avoidance </a:t>
            </a:r>
            <a:r>
              <a:rPr sz="1300" spc="-5" dirty="0">
                <a:latin typeface="Arial"/>
                <a:cs typeface="Arial"/>
              </a:rPr>
              <a:t>(e.g., radar  with 80m range, LIDAR with 20m  range at sides and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rear)</a:t>
            </a:r>
            <a:endParaRPr sz="1300">
              <a:latin typeface="Arial"/>
              <a:cs typeface="Arial"/>
            </a:endParaRPr>
          </a:p>
          <a:p>
            <a:pPr marL="274320" marR="349885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274955" algn="l"/>
              </a:tabLst>
            </a:pPr>
            <a:r>
              <a:rPr sz="1300" spc="-5" dirty="0">
                <a:latin typeface="Arial"/>
                <a:cs typeface="Arial"/>
              </a:rPr>
              <a:t>These sensor technologies are  still in their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infancy</a:t>
            </a:r>
            <a:endParaRPr sz="1300">
              <a:latin typeface="Arial"/>
              <a:cs typeface="Arial"/>
            </a:endParaRPr>
          </a:p>
          <a:p>
            <a:pPr marL="538480" marR="78740" lvl="1" indent="-262890">
              <a:lnSpc>
                <a:spcPts val="1560"/>
              </a:lnSpc>
              <a:spcBef>
                <a:spcPts val="55"/>
              </a:spcBef>
              <a:buClr>
                <a:srgbClr val="00295F"/>
              </a:buClr>
              <a:buSzPct val="119230"/>
              <a:buChar char="–"/>
              <a:tabLst>
                <a:tab pos="538480" algn="l"/>
                <a:tab pos="539115" algn="l"/>
              </a:tabLst>
            </a:pPr>
            <a:r>
              <a:rPr sz="1300" spc="-5" dirty="0">
                <a:latin typeface="Arial"/>
                <a:cs typeface="Arial"/>
              </a:rPr>
              <a:t>Overall they </a:t>
            </a:r>
            <a:r>
              <a:rPr sz="1300" spc="-10" dirty="0">
                <a:latin typeface="Arial"/>
                <a:cs typeface="Arial"/>
              </a:rPr>
              <a:t>have </a:t>
            </a:r>
            <a:r>
              <a:rPr sz="1300" spc="-5" dirty="0">
                <a:latin typeface="Arial"/>
                <a:cs typeface="Arial"/>
              </a:rPr>
              <a:t>been  working </a:t>
            </a:r>
            <a:r>
              <a:rPr sz="1300" spc="-10" dirty="0">
                <a:latin typeface="Arial"/>
                <a:cs typeface="Arial"/>
              </a:rPr>
              <a:t>effectively </a:t>
            </a:r>
            <a:r>
              <a:rPr sz="1300" spc="-5" dirty="0">
                <a:latin typeface="Arial"/>
                <a:cs typeface="Arial"/>
              </a:rPr>
              <a:t>in </a:t>
            </a:r>
            <a:r>
              <a:rPr sz="1300" spc="-30" dirty="0">
                <a:latin typeface="Arial"/>
                <a:cs typeface="Arial"/>
              </a:rPr>
              <a:t>dry, </a:t>
            </a:r>
            <a:r>
              <a:rPr sz="1300" spc="-5" dirty="0">
                <a:latin typeface="Arial"/>
                <a:cs typeface="Arial"/>
              </a:rPr>
              <a:t>clear  climates such as in Australia</a:t>
            </a:r>
            <a:r>
              <a:rPr sz="1300" spc="-2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or</a:t>
            </a:r>
            <a:endParaRPr sz="1300">
              <a:latin typeface="Arial"/>
              <a:cs typeface="Arial"/>
            </a:endParaRPr>
          </a:p>
          <a:p>
            <a:pPr marL="538480">
              <a:lnSpc>
                <a:spcPts val="1385"/>
              </a:lnSpc>
            </a:pPr>
            <a:r>
              <a:rPr sz="1300" spc="-5" dirty="0">
                <a:latin typeface="Arial"/>
                <a:cs typeface="Arial"/>
              </a:rPr>
              <a:t>the Atacama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desert</a:t>
            </a:r>
            <a:endParaRPr sz="1300">
              <a:latin typeface="Arial"/>
              <a:cs typeface="Arial"/>
            </a:endParaRPr>
          </a:p>
          <a:p>
            <a:pPr marL="538480" marR="162560" lvl="1" indent="-262890">
              <a:lnSpc>
                <a:spcPts val="1560"/>
              </a:lnSpc>
              <a:spcBef>
                <a:spcPts val="175"/>
              </a:spcBef>
              <a:buClr>
                <a:srgbClr val="00295F"/>
              </a:buClr>
              <a:buSzPct val="119230"/>
              <a:buChar char="–"/>
              <a:tabLst>
                <a:tab pos="538480" algn="l"/>
                <a:tab pos="539115" algn="l"/>
              </a:tabLst>
            </a:pPr>
            <a:r>
              <a:rPr sz="1300" dirty="0">
                <a:latin typeface="Arial"/>
                <a:cs typeface="Arial"/>
              </a:rPr>
              <a:t>They </a:t>
            </a:r>
            <a:r>
              <a:rPr sz="1300" spc="-10" dirty="0">
                <a:latin typeface="Arial"/>
                <a:cs typeface="Arial"/>
              </a:rPr>
              <a:t>have </a:t>
            </a:r>
            <a:r>
              <a:rPr sz="1300" spc="-5" dirty="0">
                <a:latin typeface="Arial"/>
                <a:cs typeface="Arial"/>
              </a:rPr>
              <a:t>much </a:t>
            </a:r>
            <a:r>
              <a:rPr sz="1300" spc="-10" dirty="0">
                <a:latin typeface="Arial"/>
                <a:cs typeface="Arial"/>
              </a:rPr>
              <a:t>lower  </a:t>
            </a:r>
            <a:r>
              <a:rPr sz="1300" spc="-5" dirty="0">
                <a:latin typeface="Arial"/>
                <a:cs typeface="Arial"/>
              </a:rPr>
              <a:t>reliability in fog or rain, </a:t>
            </a:r>
            <a:r>
              <a:rPr sz="1300" spc="-10" dirty="0">
                <a:latin typeface="Arial"/>
                <a:cs typeface="Arial"/>
              </a:rPr>
              <a:t>which  </a:t>
            </a:r>
            <a:r>
              <a:rPr sz="1300" spc="-5" dirty="0">
                <a:latin typeface="Arial"/>
                <a:cs typeface="Arial"/>
              </a:rPr>
              <a:t>has impeded adoption of AH  </a:t>
            </a:r>
            <a:r>
              <a:rPr sz="1300" spc="-10" dirty="0">
                <a:latin typeface="Arial"/>
                <a:cs typeface="Arial"/>
              </a:rPr>
              <a:t>technology </a:t>
            </a:r>
            <a:r>
              <a:rPr sz="1300" spc="-5" dirty="0">
                <a:latin typeface="Arial"/>
                <a:cs typeface="Arial"/>
              </a:rPr>
              <a:t>in </a:t>
            </a:r>
            <a:r>
              <a:rPr sz="1300" spc="-10" dirty="0">
                <a:latin typeface="Arial"/>
                <a:cs typeface="Arial"/>
              </a:rPr>
              <a:t>more temperate  </a:t>
            </a:r>
            <a:r>
              <a:rPr sz="1300" spc="-5" dirty="0">
                <a:latin typeface="Arial"/>
                <a:cs typeface="Arial"/>
              </a:rPr>
              <a:t>climates</a:t>
            </a:r>
            <a:endParaRPr sz="1300">
              <a:latin typeface="Arial"/>
              <a:cs typeface="Arial"/>
            </a:endParaRPr>
          </a:p>
          <a:p>
            <a:pPr marL="538480" lvl="1" indent="-262890">
              <a:lnSpc>
                <a:spcPts val="1535"/>
              </a:lnSpc>
              <a:buClr>
                <a:srgbClr val="00295F"/>
              </a:buClr>
              <a:buSzPct val="119230"/>
              <a:buChar char="–"/>
              <a:tabLst>
                <a:tab pos="538480" algn="l"/>
                <a:tab pos="539115" algn="l"/>
              </a:tabLst>
            </a:pPr>
            <a:r>
              <a:rPr sz="1300" spc="-5" dirty="0">
                <a:latin typeface="Arial"/>
                <a:cs typeface="Arial"/>
              </a:rPr>
              <a:t>In the </a:t>
            </a:r>
            <a:r>
              <a:rPr sz="1300" spc="-10" dirty="0">
                <a:latin typeface="Arial"/>
                <a:cs typeface="Arial"/>
              </a:rPr>
              <a:t>next </a:t>
            </a:r>
            <a:r>
              <a:rPr sz="1300" spc="-5" dirty="0">
                <a:latin typeface="Arial"/>
                <a:cs typeface="Arial"/>
              </a:rPr>
              <a:t>few years,</a:t>
            </a:r>
            <a:r>
              <a:rPr sz="1300" spc="8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some</a:t>
            </a:r>
            <a:endParaRPr sz="1300">
              <a:latin typeface="Arial"/>
              <a:cs typeface="Arial"/>
            </a:endParaRPr>
          </a:p>
          <a:p>
            <a:pPr marL="538480" marR="86360">
              <a:lnSpc>
                <a:spcPts val="1560"/>
              </a:lnSpc>
              <a:spcBef>
                <a:spcPts val="30"/>
              </a:spcBef>
            </a:pPr>
            <a:r>
              <a:rPr sz="1300" spc="-10" dirty="0">
                <a:latin typeface="Arial"/>
                <a:cs typeface="Arial"/>
              </a:rPr>
              <a:t>AH sensor manufacturers will  </a:t>
            </a:r>
            <a:r>
              <a:rPr sz="1300" spc="-5" dirty="0">
                <a:latin typeface="Arial"/>
                <a:cs typeface="Arial"/>
              </a:rPr>
              <a:t>likely turn to military sensors to  improve availability and  reliability; </a:t>
            </a:r>
            <a:r>
              <a:rPr sz="1300" spc="-20" dirty="0">
                <a:latin typeface="Arial"/>
                <a:cs typeface="Arial"/>
              </a:rPr>
              <a:t>however, </a:t>
            </a:r>
            <a:r>
              <a:rPr sz="1300" spc="-5" dirty="0">
                <a:latin typeface="Arial"/>
                <a:cs typeface="Arial"/>
              </a:rPr>
              <a:t>doing so is  currently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cost-prohibitive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658617" y="1072896"/>
            <a:ext cx="3185160" cy="3855720"/>
            <a:chOff x="2658617" y="1072896"/>
            <a:chExt cx="3185160" cy="3855720"/>
          </a:xfrm>
        </p:grpSpPr>
        <p:sp>
          <p:nvSpPr>
            <p:cNvPr id="24" name="object 24"/>
            <p:cNvSpPr/>
            <p:nvPr/>
          </p:nvSpPr>
          <p:spPr>
            <a:xfrm>
              <a:off x="2658617" y="1836420"/>
              <a:ext cx="2353310" cy="331470"/>
            </a:xfrm>
            <a:custGeom>
              <a:avLst/>
              <a:gdLst/>
              <a:ahLst/>
              <a:cxnLst/>
              <a:rect l="l" t="t" r="r" b="b"/>
              <a:pathLst>
                <a:path w="2353310" h="331469">
                  <a:moveTo>
                    <a:pt x="2305049" y="257263"/>
                  </a:moveTo>
                  <a:lnTo>
                    <a:pt x="2300108" y="258258"/>
                  </a:lnTo>
                  <a:lnTo>
                    <a:pt x="2288000" y="266414"/>
                  </a:lnTo>
                  <a:lnTo>
                    <a:pt x="2279844" y="278522"/>
                  </a:lnTo>
                  <a:lnTo>
                    <a:pt x="2276856" y="293370"/>
                  </a:lnTo>
                  <a:lnTo>
                    <a:pt x="2279844" y="308217"/>
                  </a:lnTo>
                  <a:lnTo>
                    <a:pt x="2288000" y="320325"/>
                  </a:lnTo>
                  <a:lnTo>
                    <a:pt x="2300108" y="328481"/>
                  </a:lnTo>
                  <a:lnTo>
                    <a:pt x="2314956" y="331470"/>
                  </a:lnTo>
                  <a:lnTo>
                    <a:pt x="2329803" y="328481"/>
                  </a:lnTo>
                  <a:lnTo>
                    <a:pt x="2341911" y="320325"/>
                  </a:lnTo>
                  <a:lnTo>
                    <a:pt x="2350067" y="308217"/>
                  </a:lnTo>
                  <a:lnTo>
                    <a:pt x="2353056" y="293370"/>
                  </a:lnTo>
                  <a:lnTo>
                    <a:pt x="2305049" y="293370"/>
                  </a:lnTo>
                  <a:lnTo>
                    <a:pt x="2305049" y="257263"/>
                  </a:lnTo>
                  <a:close/>
                </a:path>
                <a:path w="2353310" h="331469">
                  <a:moveTo>
                    <a:pt x="2314956" y="255270"/>
                  </a:moveTo>
                  <a:lnTo>
                    <a:pt x="2305049" y="257263"/>
                  </a:lnTo>
                  <a:lnTo>
                    <a:pt x="2305049" y="293370"/>
                  </a:lnTo>
                  <a:lnTo>
                    <a:pt x="2324861" y="293370"/>
                  </a:lnTo>
                  <a:lnTo>
                    <a:pt x="2324861" y="257263"/>
                  </a:lnTo>
                  <a:lnTo>
                    <a:pt x="2314956" y="255270"/>
                  </a:lnTo>
                  <a:close/>
                </a:path>
                <a:path w="2353310" h="331469">
                  <a:moveTo>
                    <a:pt x="2324861" y="257263"/>
                  </a:moveTo>
                  <a:lnTo>
                    <a:pt x="2324861" y="293370"/>
                  </a:lnTo>
                  <a:lnTo>
                    <a:pt x="2353056" y="293370"/>
                  </a:lnTo>
                  <a:lnTo>
                    <a:pt x="2350067" y="278522"/>
                  </a:lnTo>
                  <a:lnTo>
                    <a:pt x="2341911" y="266414"/>
                  </a:lnTo>
                  <a:lnTo>
                    <a:pt x="2329803" y="258258"/>
                  </a:lnTo>
                  <a:lnTo>
                    <a:pt x="2324861" y="257263"/>
                  </a:lnTo>
                  <a:close/>
                </a:path>
                <a:path w="2353310" h="331469">
                  <a:moveTo>
                    <a:pt x="2305049" y="9906"/>
                  </a:moveTo>
                  <a:lnTo>
                    <a:pt x="2305049" y="257263"/>
                  </a:lnTo>
                  <a:lnTo>
                    <a:pt x="2314956" y="255270"/>
                  </a:lnTo>
                  <a:lnTo>
                    <a:pt x="2324861" y="255270"/>
                  </a:lnTo>
                  <a:lnTo>
                    <a:pt x="2324861" y="19812"/>
                  </a:lnTo>
                  <a:lnTo>
                    <a:pt x="2314956" y="19812"/>
                  </a:lnTo>
                  <a:lnTo>
                    <a:pt x="2305049" y="9906"/>
                  </a:lnTo>
                  <a:close/>
                </a:path>
                <a:path w="2353310" h="331469">
                  <a:moveTo>
                    <a:pt x="2324861" y="255270"/>
                  </a:moveTo>
                  <a:lnTo>
                    <a:pt x="2314956" y="255270"/>
                  </a:lnTo>
                  <a:lnTo>
                    <a:pt x="2324861" y="257263"/>
                  </a:lnTo>
                  <a:lnTo>
                    <a:pt x="2324861" y="255270"/>
                  </a:lnTo>
                  <a:close/>
                </a:path>
                <a:path w="2353310" h="331469">
                  <a:moveTo>
                    <a:pt x="2320417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305049" y="19812"/>
                  </a:lnTo>
                  <a:lnTo>
                    <a:pt x="2305049" y="9906"/>
                  </a:lnTo>
                  <a:lnTo>
                    <a:pt x="2324861" y="9906"/>
                  </a:lnTo>
                  <a:lnTo>
                    <a:pt x="2324861" y="4445"/>
                  </a:lnTo>
                  <a:lnTo>
                    <a:pt x="2320417" y="0"/>
                  </a:lnTo>
                  <a:close/>
                </a:path>
                <a:path w="2353310" h="331469">
                  <a:moveTo>
                    <a:pt x="2324861" y="9906"/>
                  </a:moveTo>
                  <a:lnTo>
                    <a:pt x="2305049" y="9906"/>
                  </a:lnTo>
                  <a:lnTo>
                    <a:pt x="2314956" y="19812"/>
                  </a:lnTo>
                  <a:lnTo>
                    <a:pt x="2324861" y="19812"/>
                  </a:lnTo>
                  <a:lnTo>
                    <a:pt x="2324861" y="9906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467099" y="3389376"/>
              <a:ext cx="1272540" cy="0"/>
            </a:xfrm>
            <a:custGeom>
              <a:avLst/>
              <a:gdLst/>
              <a:ahLst/>
              <a:cxnLst/>
              <a:rect l="l" t="t" r="r" b="b"/>
              <a:pathLst>
                <a:path w="1272539">
                  <a:moveTo>
                    <a:pt x="0" y="0"/>
                  </a:moveTo>
                  <a:lnTo>
                    <a:pt x="1272032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63189" y="3006852"/>
              <a:ext cx="2173605" cy="314960"/>
            </a:xfrm>
            <a:custGeom>
              <a:avLst/>
              <a:gdLst/>
              <a:ahLst/>
              <a:cxnLst/>
              <a:rect l="l" t="t" r="r" b="b"/>
              <a:pathLst>
                <a:path w="2173604" h="314960">
                  <a:moveTo>
                    <a:pt x="2125218" y="240499"/>
                  </a:moveTo>
                  <a:lnTo>
                    <a:pt x="2120276" y="241494"/>
                  </a:lnTo>
                  <a:lnTo>
                    <a:pt x="2108168" y="249650"/>
                  </a:lnTo>
                  <a:lnTo>
                    <a:pt x="2100012" y="261758"/>
                  </a:lnTo>
                  <a:lnTo>
                    <a:pt x="2097024" y="276605"/>
                  </a:lnTo>
                  <a:lnTo>
                    <a:pt x="2100012" y="291453"/>
                  </a:lnTo>
                  <a:lnTo>
                    <a:pt x="2108168" y="303561"/>
                  </a:lnTo>
                  <a:lnTo>
                    <a:pt x="2120276" y="311717"/>
                  </a:lnTo>
                  <a:lnTo>
                    <a:pt x="2135124" y="314705"/>
                  </a:lnTo>
                  <a:lnTo>
                    <a:pt x="2149971" y="311717"/>
                  </a:lnTo>
                  <a:lnTo>
                    <a:pt x="2162079" y="303561"/>
                  </a:lnTo>
                  <a:lnTo>
                    <a:pt x="2170235" y="291453"/>
                  </a:lnTo>
                  <a:lnTo>
                    <a:pt x="2173224" y="276605"/>
                  </a:lnTo>
                  <a:lnTo>
                    <a:pt x="2125218" y="276605"/>
                  </a:lnTo>
                  <a:lnTo>
                    <a:pt x="2125218" y="240499"/>
                  </a:lnTo>
                  <a:close/>
                </a:path>
                <a:path w="2173604" h="314960">
                  <a:moveTo>
                    <a:pt x="2135124" y="238505"/>
                  </a:moveTo>
                  <a:lnTo>
                    <a:pt x="2125218" y="240499"/>
                  </a:lnTo>
                  <a:lnTo>
                    <a:pt x="2125218" y="276605"/>
                  </a:lnTo>
                  <a:lnTo>
                    <a:pt x="2145030" y="276605"/>
                  </a:lnTo>
                  <a:lnTo>
                    <a:pt x="2145030" y="240499"/>
                  </a:lnTo>
                  <a:lnTo>
                    <a:pt x="2135124" y="238505"/>
                  </a:lnTo>
                  <a:close/>
                </a:path>
                <a:path w="2173604" h="314960">
                  <a:moveTo>
                    <a:pt x="2145030" y="240499"/>
                  </a:moveTo>
                  <a:lnTo>
                    <a:pt x="2145030" y="276605"/>
                  </a:lnTo>
                  <a:lnTo>
                    <a:pt x="2173224" y="276605"/>
                  </a:lnTo>
                  <a:lnTo>
                    <a:pt x="2170235" y="261758"/>
                  </a:lnTo>
                  <a:lnTo>
                    <a:pt x="2162079" y="249650"/>
                  </a:lnTo>
                  <a:lnTo>
                    <a:pt x="2149971" y="241494"/>
                  </a:lnTo>
                  <a:lnTo>
                    <a:pt x="2145030" y="240499"/>
                  </a:lnTo>
                  <a:close/>
                </a:path>
                <a:path w="2173604" h="314960">
                  <a:moveTo>
                    <a:pt x="2125218" y="9905"/>
                  </a:moveTo>
                  <a:lnTo>
                    <a:pt x="2125218" y="240499"/>
                  </a:lnTo>
                  <a:lnTo>
                    <a:pt x="2135124" y="238505"/>
                  </a:lnTo>
                  <a:lnTo>
                    <a:pt x="2145030" y="238505"/>
                  </a:lnTo>
                  <a:lnTo>
                    <a:pt x="2145030" y="19812"/>
                  </a:lnTo>
                  <a:lnTo>
                    <a:pt x="2135124" y="19812"/>
                  </a:lnTo>
                  <a:lnTo>
                    <a:pt x="2125218" y="9905"/>
                  </a:lnTo>
                  <a:close/>
                </a:path>
                <a:path w="2173604" h="314960">
                  <a:moveTo>
                    <a:pt x="2145030" y="238505"/>
                  </a:moveTo>
                  <a:lnTo>
                    <a:pt x="2135124" y="238505"/>
                  </a:lnTo>
                  <a:lnTo>
                    <a:pt x="2145030" y="240499"/>
                  </a:lnTo>
                  <a:lnTo>
                    <a:pt x="2145030" y="238505"/>
                  </a:lnTo>
                  <a:close/>
                </a:path>
                <a:path w="2173604" h="314960">
                  <a:moveTo>
                    <a:pt x="2140585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125218" y="19812"/>
                  </a:lnTo>
                  <a:lnTo>
                    <a:pt x="2125218" y="9905"/>
                  </a:lnTo>
                  <a:lnTo>
                    <a:pt x="2145030" y="9905"/>
                  </a:lnTo>
                  <a:lnTo>
                    <a:pt x="2145030" y="4445"/>
                  </a:lnTo>
                  <a:lnTo>
                    <a:pt x="2140585" y="0"/>
                  </a:lnTo>
                  <a:close/>
                </a:path>
                <a:path w="2173604" h="314960">
                  <a:moveTo>
                    <a:pt x="2145030" y="9905"/>
                  </a:moveTo>
                  <a:lnTo>
                    <a:pt x="2125218" y="9905"/>
                  </a:lnTo>
                  <a:lnTo>
                    <a:pt x="2135124" y="19812"/>
                  </a:lnTo>
                  <a:lnTo>
                    <a:pt x="2145030" y="19812"/>
                  </a:lnTo>
                  <a:lnTo>
                    <a:pt x="2145030" y="9905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7700" y="4354067"/>
              <a:ext cx="100584" cy="990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58618" y="1072895"/>
              <a:ext cx="2816860" cy="3370579"/>
            </a:xfrm>
            <a:custGeom>
              <a:avLst/>
              <a:gdLst/>
              <a:ahLst/>
              <a:cxnLst/>
              <a:rect l="l" t="t" r="r" b="b"/>
              <a:pathLst>
                <a:path w="2816860" h="3370579">
                  <a:moveTo>
                    <a:pt x="1887347" y="3332226"/>
                  </a:moveTo>
                  <a:lnTo>
                    <a:pt x="1864029" y="3297123"/>
                  </a:lnTo>
                  <a:lnTo>
                    <a:pt x="1849247" y="3294126"/>
                  </a:lnTo>
                  <a:lnTo>
                    <a:pt x="1834388" y="3297123"/>
                  </a:lnTo>
                  <a:lnTo>
                    <a:pt x="1822284" y="3305276"/>
                  </a:lnTo>
                  <a:lnTo>
                    <a:pt x="1814131" y="3317379"/>
                  </a:lnTo>
                  <a:lnTo>
                    <a:pt x="1813140" y="3322320"/>
                  </a:lnTo>
                  <a:lnTo>
                    <a:pt x="10668" y="3322320"/>
                  </a:lnTo>
                  <a:lnTo>
                    <a:pt x="10668" y="3342132"/>
                  </a:lnTo>
                  <a:lnTo>
                    <a:pt x="1813128" y="3342132"/>
                  </a:lnTo>
                  <a:lnTo>
                    <a:pt x="1814131" y="3347085"/>
                  </a:lnTo>
                  <a:lnTo>
                    <a:pt x="1822284" y="3359188"/>
                  </a:lnTo>
                  <a:lnTo>
                    <a:pt x="1834388" y="3367341"/>
                  </a:lnTo>
                  <a:lnTo>
                    <a:pt x="1849247" y="3370326"/>
                  </a:lnTo>
                  <a:lnTo>
                    <a:pt x="1864029" y="3367341"/>
                  </a:lnTo>
                  <a:lnTo>
                    <a:pt x="1876145" y="3359188"/>
                  </a:lnTo>
                  <a:lnTo>
                    <a:pt x="1884337" y="3347085"/>
                  </a:lnTo>
                  <a:lnTo>
                    <a:pt x="1885340" y="3342132"/>
                  </a:lnTo>
                  <a:lnTo>
                    <a:pt x="1887347" y="3332226"/>
                  </a:lnTo>
                  <a:close/>
                </a:path>
                <a:path w="2816860" h="3370579">
                  <a:moveTo>
                    <a:pt x="2816352" y="2163318"/>
                  </a:moveTo>
                  <a:lnTo>
                    <a:pt x="2813354" y="2148471"/>
                  </a:lnTo>
                  <a:lnTo>
                    <a:pt x="2805201" y="2136368"/>
                  </a:lnTo>
                  <a:lnTo>
                    <a:pt x="2793098" y="2128215"/>
                  </a:lnTo>
                  <a:lnTo>
                    <a:pt x="2788158" y="2127224"/>
                  </a:lnTo>
                  <a:lnTo>
                    <a:pt x="2788158" y="2125218"/>
                  </a:lnTo>
                  <a:lnTo>
                    <a:pt x="2788158" y="19824"/>
                  </a:lnTo>
                  <a:lnTo>
                    <a:pt x="2788158" y="9906"/>
                  </a:lnTo>
                  <a:lnTo>
                    <a:pt x="2788158" y="4445"/>
                  </a:lnTo>
                  <a:lnTo>
                    <a:pt x="2783713" y="0"/>
                  </a:lnTo>
                  <a:lnTo>
                    <a:pt x="0" y="0"/>
                  </a:lnTo>
                  <a:lnTo>
                    <a:pt x="0" y="19824"/>
                  </a:lnTo>
                  <a:lnTo>
                    <a:pt x="2768346" y="19824"/>
                  </a:lnTo>
                  <a:lnTo>
                    <a:pt x="2768346" y="2127224"/>
                  </a:lnTo>
                  <a:lnTo>
                    <a:pt x="2763393" y="2128215"/>
                  </a:lnTo>
                  <a:lnTo>
                    <a:pt x="2751290" y="2136368"/>
                  </a:lnTo>
                  <a:lnTo>
                    <a:pt x="2743136" y="2148471"/>
                  </a:lnTo>
                  <a:lnTo>
                    <a:pt x="2740152" y="2163318"/>
                  </a:lnTo>
                  <a:lnTo>
                    <a:pt x="2743136" y="2178177"/>
                  </a:lnTo>
                  <a:lnTo>
                    <a:pt x="2751290" y="2190280"/>
                  </a:lnTo>
                  <a:lnTo>
                    <a:pt x="2763393" y="2198433"/>
                  </a:lnTo>
                  <a:lnTo>
                    <a:pt x="2778252" y="2201418"/>
                  </a:lnTo>
                  <a:lnTo>
                    <a:pt x="2793098" y="2198433"/>
                  </a:lnTo>
                  <a:lnTo>
                    <a:pt x="2805201" y="2190280"/>
                  </a:lnTo>
                  <a:lnTo>
                    <a:pt x="2813354" y="2178177"/>
                  </a:lnTo>
                  <a:lnTo>
                    <a:pt x="2816352" y="2163318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494531" y="3802380"/>
              <a:ext cx="100583" cy="990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515105" y="3407664"/>
              <a:ext cx="2329180" cy="482600"/>
            </a:xfrm>
            <a:custGeom>
              <a:avLst/>
              <a:gdLst/>
              <a:ahLst/>
              <a:cxnLst/>
              <a:rect l="l" t="t" r="r" b="b"/>
              <a:pathLst>
                <a:path w="2329179" h="482600">
                  <a:moveTo>
                    <a:pt x="28194" y="408139"/>
                  </a:moveTo>
                  <a:lnTo>
                    <a:pt x="23252" y="409134"/>
                  </a:lnTo>
                  <a:lnTo>
                    <a:pt x="11144" y="417290"/>
                  </a:lnTo>
                  <a:lnTo>
                    <a:pt x="2988" y="429398"/>
                  </a:lnTo>
                  <a:lnTo>
                    <a:pt x="0" y="444245"/>
                  </a:lnTo>
                  <a:lnTo>
                    <a:pt x="2988" y="459093"/>
                  </a:lnTo>
                  <a:lnTo>
                    <a:pt x="11144" y="471201"/>
                  </a:lnTo>
                  <a:lnTo>
                    <a:pt x="23252" y="479357"/>
                  </a:lnTo>
                  <a:lnTo>
                    <a:pt x="38100" y="482345"/>
                  </a:lnTo>
                  <a:lnTo>
                    <a:pt x="52947" y="479357"/>
                  </a:lnTo>
                  <a:lnTo>
                    <a:pt x="65055" y="471201"/>
                  </a:lnTo>
                  <a:lnTo>
                    <a:pt x="73211" y="459093"/>
                  </a:lnTo>
                  <a:lnTo>
                    <a:pt x="76200" y="444245"/>
                  </a:lnTo>
                  <a:lnTo>
                    <a:pt x="28194" y="444245"/>
                  </a:lnTo>
                  <a:lnTo>
                    <a:pt x="28194" y="408139"/>
                  </a:lnTo>
                  <a:close/>
                </a:path>
                <a:path w="2329179" h="482600">
                  <a:moveTo>
                    <a:pt x="38100" y="406145"/>
                  </a:moveTo>
                  <a:lnTo>
                    <a:pt x="28194" y="408139"/>
                  </a:lnTo>
                  <a:lnTo>
                    <a:pt x="28194" y="444245"/>
                  </a:lnTo>
                  <a:lnTo>
                    <a:pt x="48006" y="444245"/>
                  </a:lnTo>
                  <a:lnTo>
                    <a:pt x="48006" y="408139"/>
                  </a:lnTo>
                  <a:lnTo>
                    <a:pt x="38100" y="406145"/>
                  </a:lnTo>
                  <a:close/>
                </a:path>
                <a:path w="2329179" h="482600">
                  <a:moveTo>
                    <a:pt x="48006" y="408139"/>
                  </a:moveTo>
                  <a:lnTo>
                    <a:pt x="48006" y="444245"/>
                  </a:lnTo>
                  <a:lnTo>
                    <a:pt x="76200" y="444245"/>
                  </a:lnTo>
                  <a:lnTo>
                    <a:pt x="73211" y="429398"/>
                  </a:lnTo>
                  <a:lnTo>
                    <a:pt x="65055" y="417290"/>
                  </a:lnTo>
                  <a:lnTo>
                    <a:pt x="52947" y="409134"/>
                  </a:lnTo>
                  <a:lnTo>
                    <a:pt x="48006" y="408139"/>
                  </a:lnTo>
                  <a:close/>
                </a:path>
                <a:path w="2329179" h="482600">
                  <a:moveTo>
                    <a:pt x="2328672" y="0"/>
                  </a:moveTo>
                  <a:lnTo>
                    <a:pt x="32639" y="0"/>
                  </a:lnTo>
                  <a:lnTo>
                    <a:pt x="28194" y="4445"/>
                  </a:lnTo>
                  <a:lnTo>
                    <a:pt x="28194" y="408139"/>
                  </a:lnTo>
                  <a:lnTo>
                    <a:pt x="38100" y="406145"/>
                  </a:lnTo>
                  <a:lnTo>
                    <a:pt x="48006" y="406145"/>
                  </a:lnTo>
                  <a:lnTo>
                    <a:pt x="48006" y="19812"/>
                  </a:lnTo>
                  <a:lnTo>
                    <a:pt x="38100" y="19812"/>
                  </a:lnTo>
                  <a:lnTo>
                    <a:pt x="48006" y="9905"/>
                  </a:lnTo>
                  <a:lnTo>
                    <a:pt x="2328672" y="9905"/>
                  </a:lnTo>
                  <a:lnTo>
                    <a:pt x="2328672" y="0"/>
                  </a:lnTo>
                  <a:close/>
                </a:path>
                <a:path w="2329179" h="482600">
                  <a:moveTo>
                    <a:pt x="48006" y="406145"/>
                  </a:moveTo>
                  <a:lnTo>
                    <a:pt x="38100" y="406145"/>
                  </a:lnTo>
                  <a:lnTo>
                    <a:pt x="48006" y="408139"/>
                  </a:lnTo>
                  <a:lnTo>
                    <a:pt x="48006" y="406145"/>
                  </a:lnTo>
                  <a:close/>
                </a:path>
                <a:path w="2329179" h="482600">
                  <a:moveTo>
                    <a:pt x="48006" y="9905"/>
                  </a:moveTo>
                  <a:lnTo>
                    <a:pt x="38100" y="19812"/>
                  </a:lnTo>
                  <a:lnTo>
                    <a:pt x="48006" y="19812"/>
                  </a:lnTo>
                  <a:lnTo>
                    <a:pt x="48006" y="9905"/>
                  </a:lnTo>
                  <a:close/>
                </a:path>
                <a:path w="2329179" h="482600">
                  <a:moveTo>
                    <a:pt x="2328672" y="9905"/>
                  </a:moveTo>
                  <a:lnTo>
                    <a:pt x="48006" y="9905"/>
                  </a:lnTo>
                  <a:lnTo>
                    <a:pt x="48006" y="19812"/>
                  </a:lnTo>
                  <a:lnTo>
                    <a:pt x="2328672" y="19812"/>
                  </a:lnTo>
                  <a:lnTo>
                    <a:pt x="2328672" y="9905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539995" y="3611880"/>
              <a:ext cx="100583" cy="10058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4556760" y="3634740"/>
              <a:ext cx="487680" cy="129387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6476" y="8382"/>
            <a:ext cx="32632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BASE VEHICLE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AND </a:t>
            </a:r>
            <a:r>
              <a:rPr sz="1400" spc="-15" dirty="0">
                <a:solidFill>
                  <a:srgbClr val="808080"/>
                </a:solidFill>
                <a:latin typeface="Arial"/>
                <a:cs typeface="Arial"/>
              </a:rPr>
              <a:t>AUTOMATION</a:t>
            </a:r>
            <a:r>
              <a:rPr sz="1400" spc="-2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KIT</a:t>
            </a:r>
            <a:endParaRPr sz="1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782061" y="4929378"/>
            <a:ext cx="2956560" cy="1278890"/>
          </a:xfrm>
          <a:prstGeom prst="rect">
            <a:avLst/>
          </a:prstGeom>
          <a:ln w="19811">
            <a:solidFill>
              <a:srgbClr val="0066CC"/>
            </a:solidFill>
          </a:ln>
        </p:spPr>
        <p:txBody>
          <a:bodyPr vert="horz" wrap="square" lIns="0" tIns="40005" rIns="0" bIns="0" rtlCol="0">
            <a:spAutoFit/>
          </a:bodyPr>
          <a:lstStyle/>
          <a:p>
            <a:pPr marL="1321435" marR="231140">
              <a:lnSpc>
                <a:spcPct val="103099"/>
              </a:lnSpc>
              <a:spcBef>
                <a:spcPts val="315"/>
              </a:spcBef>
            </a:pP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Optical fiber </a:t>
            </a:r>
            <a:r>
              <a:rPr sz="1300" b="1" spc="-20" dirty="0">
                <a:solidFill>
                  <a:srgbClr val="00295F"/>
                </a:solidFill>
                <a:latin typeface="Arial"/>
                <a:cs typeface="Arial"/>
              </a:rPr>
              <a:t>gyro  </a:t>
            </a:r>
            <a:r>
              <a:rPr sz="1300" spc="-10" dirty="0">
                <a:latin typeface="Arial"/>
                <a:cs typeface="Arial"/>
              </a:rPr>
              <a:t>Senses </a:t>
            </a:r>
            <a:r>
              <a:rPr sz="1300" spc="-5" dirty="0">
                <a:latin typeface="Arial"/>
                <a:cs typeface="Arial"/>
              </a:rPr>
              <a:t>changes in  orientation using  interference from  light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37688" y="5100828"/>
            <a:ext cx="1228343" cy="963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41120"/>
            <a:ext cx="8962390" cy="4680585"/>
            <a:chOff x="0" y="1341120"/>
            <a:chExt cx="8962390" cy="4680585"/>
          </a:xfrm>
        </p:grpSpPr>
        <p:sp>
          <p:nvSpPr>
            <p:cNvPr id="4" name="object 4"/>
            <p:cNvSpPr/>
            <p:nvPr/>
          </p:nvSpPr>
          <p:spPr>
            <a:xfrm>
              <a:off x="10667" y="1377695"/>
              <a:ext cx="6170676" cy="46436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50264"/>
              <a:ext cx="8961120" cy="46710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" y="13411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66723" y="1652572"/>
              <a:ext cx="5391150" cy="3800475"/>
            </a:xfrm>
            <a:custGeom>
              <a:avLst/>
              <a:gdLst/>
              <a:ahLst/>
              <a:cxnLst/>
              <a:rect l="l" t="t" r="r" b="b"/>
              <a:pathLst>
                <a:path w="5391150" h="3800475">
                  <a:moveTo>
                    <a:pt x="0" y="0"/>
                  </a:moveTo>
                  <a:lnTo>
                    <a:pt x="0" y="3790713"/>
                  </a:lnTo>
                </a:path>
                <a:path w="5391150" h="3800475">
                  <a:moveTo>
                    <a:pt x="0" y="3800217"/>
                  </a:moveTo>
                  <a:lnTo>
                    <a:pt x="47549" y="3800217"/>
                  </a:lnTo>
                </a:path>
                <a:path w="5391150" h="3800475">
                  <a:moveTo>
                    <a:pt x="0" y="3381102"/>
                  </a:moveTo>
                  <a:lnTo>
                    <a:pt x="47549" y="3381102"/>
                  </a:lnTo>
                </a:path>
                <a:path w="5391150" h="3800475">
                  <a:moveTo>
                    <a:pt x="0" y="2952483"/>
                  </a:moveTo>
                  <a:lnTo>
                    <a:pt x="47549" y="2952483"/>
                  </a:lnTo>
                </a:path>
                <a:path w="5391150" h="3800475">
                  <a:moveTo>
                    <a:pt x="0" y="2533317"/>
                  </a:moveTo>
                  <a:lnTo>
                    <a:pt x="47549" y="2533317"/>
                  </a:lnTo>
                </a:path>
                <a:path w="5391150" h="3800475">
                  <a:moveTo>
                    <a:pt x="0" y="2114519"/>
                  </a:moveTo>
                  <a:lnTo>
                    <a:pt x="47549" y="2114519"/>
                  </a:lnTo>
                </a:path>
                <a:path w="5391150" h="3800475">
                  <a:moveTo>
                    <a:pt x="0" y="1685963"/>
                  </a:moveTo>
                  <a:lnTo>
                    <a:pt x="47549" y="1685963"/>
                  </a:lnTo>
                </a:path>
                <a:path w="5391150" h="3800475">
                  <a:moveTo>
                    <a:pt x="0" y="1266785"/>
                  </a:moveTo>
                  <a:lnTo>
                    <a:pt x="47549" y="1266785"/>
                  </a:lnTo>
                </a:path>
                <a:path w="5391150" h="3800475">
                  <a:moveTo>
                    <a:pt x="0" y="847733"/>
                  </a:moveTo>
                  <a:lnTo>
                    <a:pt x="47549" y="847733"/>
                  </a:lnTo>
                </a:path>
                <a:path w="5391150" h="3800475">
                  <a:moveTo>
                    <a:pt x="0" y="419051"/>
                  </a:moveTo>
                  <a:lnTo>
                    <a:pt x="47549" y="419051"/>
                  </a:lnTo>
                </a:path>
                <a:path w="5391150" h="3800475">
                  <a:moveTo>
                    <a:pt x="0" y="0"/>
                  </a:moveTo>
                  <a:lnTo>
                    <a:pt x="47549" y="0"/>
                  </a:lnTo>
                </a:path>
                <a:path w="5391150" h="3800475">
                  <a:moveTo>
                    <a:pt x="0" y="3800217"/>
                  </a:moveTo>
                  <a:lnTo>
                    <a:pt x="5381282" y="3800217"/>
                  </a:lnTo>
                </a:path>
                <a:path w="5391150" h="3800475">
                  <a:moveTo>
                    <a:pt x="0" y="3800217"/>
                  </a:moveTo>
                  <a:lnTo>
                    <a:pt x="0" y="3752698"/>
                  </a:lnTo>
                </a:path>
                <a:path w="5391150" h="3800475">
                  <a:moveTo>
                    <a:pt x="600068" y="3800217"/>
                  </a:moveTo>
                  <a:lnTo>
                    <a:pt x="600068" y="3752698"/>
                  </a:lnTo>
                </a:path>
                <a:path w="5391150" h="3800475">
                  <a:moveTo>
                    <a:pt x="1200137" y="3800217"/>
                  </a:moveTo>
                  <a:lnTo>
                    <a:pt x="1200137" y="3752698"/>
                  </a:lnTo>
                </a:path>
                <a:path w="5391150" h="3800475">
                  <a:moveTo>
                    <a:pt x="1800269" y="3800217"/>
                  </a:moveTo>
                  <a:lnTo>
                    <a:pt x="1800269" y="3752698"/>
                  </a:lnTo>
                </a:path>
                <a:path w="5391150" h="3800475">
                  <a:moveTo>
                    <a:pt x="2400275" y="3800217"/>
                  </a:moveTo>
                  <a:lnTo>
                    <a:pt x="2400275" y="3752698"/>
                  </a:lnTo>
                </a:path>
                <a:path w="5391150" h="3800475">
                  <a:moveTo>
                    <a:pt x="2990897" y="3800217"/>
                  </a:moveTo>
                  <a:lnTo>
                    <a:pt x="2990897" y="3752698"/>
                  </a:lnTo>
                </a:path>
                <a:path w="5391150" h="3800475">
                  <a:moveTo>
                    <a:pt x="3590649" y="3800217"/>
                  </a:moveTo>
                  <a:lnTo>
                    <a:pt x="3590649" y="3752698"/>
                  </a:lnTo>
                </a:path>
                <a:path w="5391150" h="3800475">
                  <a:moveTo>
                    <a:pt x="4190654" y="3800217"/>
                  </a:moveTo>
                  <a:lnTo>
                    <a:pt x="4190654" y="3752698"/>
                  </a:lnTo>
                </a:path>
                <a:path w="5391150" h="3800475">
                  <a:moveTo>
                    <a:pt x="4790660" y="3800217"/>
                  </a:moveTo>
                  <a:lnTo>
                    <a:pt x="4790660" y="3752698"/>
                  </a:lnTo>
                </a:path>
                <a:path w="5391150" h="3800475">
                  <a:moveTo>
                    <a:pt x="5390792" y="3800217"/>
                  </a:moveTo>
                  <a:lnTo>
                    <a:pt x="5390792" y="3752698"/>
                  </a:lnTo>
                </a:path>
              </a:pathLst>
            </a:custGeom>
            <a:ln w="950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1968" y="2495491"/>
              <a:ext cx="5391150" cy="2790825"/>
            </a:xfrm>
            <a:custGeom>
              <a:avLst/>
              <a:gdLst/>
              <a:ahLst/>
              <a:cxnLst/>
              <a:rect l="l" t="t" r="r" b="b"/>
              <a:pathLst>
                <a:path w="5391150" h="2790825">
                  <a:moveTo>
                    <a:pt x="0" y="0"/>
                  </a:moveTo>
                  <a:lnTo>
                    <a:pt x="600068" y="504712"/>
                  </a:lnTo>
                  <a:lnTo>
                    <a:pt x="1200201" y="1342942"/>
                  </a:lnTo>
                  <a:lnTo>
                    <a:pt x="1800206" y="1866915"/>
                  </a:lnTo>
                  <a:lnTo>
                    <a:pt x="2400338" y="1733482"/>
                  </a:lnTo>
                  <a:lnTo>
                    <a:pt x="2990834" y="2247685"/>
                  </a:lnTo>
                  <a:lnTo>
                    <a:pt x="3590586" y="2114316"/>
                  </a:lnTo>
                  <a:lnTo>
                    <a:pt x="4190718" y="2228678"/>
                  </a:lnTo>
                  <a:lnTo>
                    <a:pt x="4790723" y="2790666"/>
                  </a:lnTo>
                  <a:lnTo>
                    <a:pt x="5390855" y="2343039"/>
                  </a:lnTo>
                </a:path>
              </a:pathLst>
            </a:custGeom>
            <a:ln w="2851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6771" y="4902177"/>
            <a:ext cx="235585" cy="6616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70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40" dirty="0">
                <a:latin typeface="Arial"/>
                <a:cs typeface="Arial"/>
              </a:rPr>
              <a:t>65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6771" y="4473559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75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771" y="4054393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80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771" y="3635341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85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771" y="3206659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90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6771" y="2787607"/>
            <a:ext cx="23558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40" dirty="0">
                <a:latin typeface="Arial"/>
                <a:cs typeface="Arial"/>
              </a:rPr>
              <a:t>95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1675" y="1962912"/>
            <a:ext cx="5403215" cy="2515870"/>
            <a:chOff x="551675" y="1962912"/>
            <a:chExt cx="5403215" cy="2515870"/>
          </a:xfrm>
        </p:grpSpPr>
        <p:sp>
          <p:nvSpPr>
            <p:cNvPr id="16" name="object 16"/>
            <p:cNvSpPr/>
            <p:nvPr/>
          </p:nvSpPr>
          <p:spPr>
            <a:xfrm>
              <a:off x="551662" y="1962911"/>
              <a:ext cx="5403215" cy="2515870"/>
            </a:xfrm>
            <a:custGeom>
              <a:avLst/>
              <a:gdLst/>
              <a:ahLst/>
              <a:cxnLst/>
              <a:rect l="l" t="t" r="r" b="b"/>
              <a:pathLst>
                <a:path w="5403215" h="2515870">
                  <a:moveTo>
                    <a:pt x="5368087" y="2478024"/>
                  </a:moveTo>
                  <a:lnTo>
                    <a:pt x="5305958" y="2478024"/>
                  </a:lnTo>
                  <a:lnTo>
                    <a:pt x="5286870" y="2478024"/>
                  </a:lnTo>
                  <a:lnTo>
                    <a:pt x="5285384" y="2515362"/>
                  </a:lnTo>
                  <a:lnTo>
                    <a:pt x="5368087" y="2478024"/>
                  </a:lnTo>
                  <a:close/>
                </a:path>
                <a:path w="5403215" h="2515870">
                  <a:moveTo>
                    <a:pt x="5401843" y="2462784"/>
                  </a:moveTo>
                  <a:lnTo>
                    <a:pt x="5289956" y="2401189"/>
                  </a:lnTo>
                  <a:lnTo>
                    <a:pt x="5288432" y="2439174"/>
                  </a:lnTo>
                  <a:lnTo>
                    <a:pt x="3002305" y="2348484"/>
                  </a:lnTo>
                  <a:lnTo>
                    <a:pt x="3001594" y="2366124"/>
                  </a:lnTo>
                  <a:lnTo>
                    <a:pt x="2981325" y="2325497"/>
                  </a:lnTo>
                  <a:lnTo>
                    <a:pt x="2945282" y="2253234"/>
                  </a:lnTo>
                  <a:lnTo>
                    <a:pt x="2922384" y="2283663"/>
                  </a:lnTo>
                  <a:lnTo>
                    <a:pt x="22898" y="104394"/>
                  </a:lnTo>
                  <a:lnTo>
                    <a:pt x="0" y="134874"/>
                  </a:lnTo>
                  <a:lnTo>
                    <a:pt x="2899486" y="2314092"/>
                  </a:lnTo>
                  <a:lnTo>
                    <a:pt x="2876575" y="2344547"/>
                  </a:lnTo>
                  <a:lnTo>
                    <a:pt x="3001543" y="2367407"/>
                  </a:lnTo>
                  <a:lnTo>
                    <a:pt x="3000781" y="2386584"/>
                  </a:lnTo>
                  <a:lnTo>
                    <a:pt x="5286908" y="2477274"/>
                  </a:lnTo>
                  <a:lnTo>
                    <a:pt x="5305984" y="2477274"/>
                  </a:lnTo>
                  <a:lnTo>
                    <a:pt x="5369750" y="2477274"/>
                  </a:lnTo>
                  <a:lnTo>
                    <a:pt x="5401843" y="2462784"/>
                  </a:lnTo>
                  <a:close/>
                </a:path>
                <a:path w="5403215" h="2515870">
                  <a:moveTo>
                    <a:pt x="5402605" y="2360676"/>
                  </a:moveTo>
                  <a:lnTo>
                    <a:pt x="5385473" y="2340229"/>
                  </a:lnTo>
                  <a:lnTo>
                    <a:pt x="5320563" y="2262759"/>
                  </a:lnTo>
                  <a:lnTo>
                    <a:pt x="5305399" y="2297595"/>
                  </a:lnTo>
                  <a:lnTo>
                    <a:pt x="19050" y="0"/>
                  </a:lnTo>
                  <a:lnTo>
                    <a:pt x="3860" y="35052"/>
                  </a:lnTo>
                  <a:lnTo>
                    <a:pt x="5290147" y="2332647"/>
                  </a:lnTo>
                  <a:lnTo>
                    <a:pt x="5274970" y="2367534"/>
                  </a:lnTo>
                  <a:lnTo>
                    <a:pt x="5402605" y="2360676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9804" y="3069336"/>
              <a:ext cx="1156970" cy="273050"/>
            </a:xfrm>
            <a:custGeom>
              <a:avLst/>
              <a:gdLst/>
              <a:ahLst/>
              <a:cxnLst/>
              <a:rect l="l" t="t" r="r" b="b"/>
              <a:pathLst>
                <a:path w="1156970" h="273050">
                  <a:moveTo>
                    <a:pt x="578358" y="0"/>
                  </a:moveTo>
                  <a:lnTo>
                    <a:pt x="505812" y="1063"/>
                  </a:lnTo>
                  <a:lnTo>
                    <a:pt x="435955" y="4166"/>
                  </a:lnTo>
                  <a:lnTo>
                    <a:pt x="369328" y="9183"/>
                  </a:lnTo>
                  <a:lnTo>
                    <a:pt x="306474" y="15985"/>
                  </a:lnTo>
                  <a:lnTo>
                    <a:pt x="247935" y="24443"/>
                  </a:lnTo>
                  <a:lnTo>
                    <a:pt x="194252" y="34430"/>
                  </a:lnTo>
                  <a:lnTo>
                    <a:pt x="145968" y="45818"/>
                  </a:lnTo>
                  <a:lnTo>
                    <a:pt x="103626" y="58479"/>
                  </a:lnTo>
                  <a:lnTo>
                    <a:pt x="67766" y="72285"/>
                  </a:lnTo>
                  <a:lnTo>
                    <a:pt x="17664" y="102819"/>
                  </a:lnTo>
                  <a:lnTo>
                    <a:pt x="0" y="136398"/>
                  </a:lnTo>
                  <a:lnTo>
                    <a:pt x="4506" y="153503"/>
                  </a:lnTo>
                  <a:lnTo>
                    <a:pt x="38931" y="185687"/>
                  </a:lnTo>
                  <a:lnTo>
                    <a:pt x="103626" y="214316"/>
                  </a:lnTo>
                  <a:lnTo>
                    <a:pt x="145968" y="226977"/>
                  </a:lnTo>
                  <a:lnTo>
                    <a:pt x="194252" y="238365"/>
                  </a:lnTo>
                  <a:lnTo>
                    <a:pt x="247935" y="248352"/>
                  </a:lnTo>
                  <a:lnTo>
                    <a:pt x="306474" y="256810"/>
                  </a:lnTo>
                  <a:lnTo>
                    <a:pt x="369328" y="263612"/>
                  </a:lnTo>
                  <a:lnTo>
                    <a:pt x="435955" y="268629"/>
                  </a:lnTo>
                  <a:lnTo>
                    <a:pt x="505812" y="271732"/>
                  </a:lnTo>
                  <a:lnTo>
                    <a:pt x="578358" y="272795"/>
                  </a:lnTo>
                  <a:lnTo>
                    <a:pt x="650903" y="271732"/>
                  </a:lnTo>
                  <a:lnTo>
                    <a:pt x="720760" y="268629"/>
                  </a:lnTo>
                  <a:lnTo>
                    <a:pt x="787387" y="263612"/>
                  </a:lnTo>
                  <a:lnTo>
                    <a:pt x="850241" y="256810"/>
                  </a:lnTo>
                  <a:lnTo>
                    <a:pt x="908780" y="248352"/>
                  </a:lnTo>
                  <a:lnTo>
                    <a:pt x="962463" y="238365"/>
                  </a:lnTo>
                  <a:lnTo>
                    <a:pt x="1010747" y="226977"/>
                  </a:lnTo>
                  <a:lnTo>
                    <a:pt x="1053089" y="214316"/>
                  </a:lnTo>
                  <a:lnTo>
                    <a:pt x="1088949" y="200510"/>
                  </a:lnTo>
                  <a:lnTo>
                    <a:pt x="1139051" y="169976"/>
                  </a:lnTo>
                  <a:lnTo>
                    <a:pt x="1156716" y="136398"/>
                  </a:lnTo>
                  <a:lnTo>
                    <a:pt x="1152209" y="119292"/>
                  </a:lnTo>
                  <a:lnTo>
                    <a:pt x="1117784" y="87108"/>
                  </a:lnTo>
                  <a:lnTo>
                    <a:pt x="1053089" y="58479"/>
                  </a:lnTo>
                  <a:lnTo>
                    <a:pt x="1010747" y="45818"/>
                  </a:lnTo>
                  <a:lnTo>
                    <a:pt x="962463" y="34430"/>
                  </a:lnTo>
                  <a:lnTo>
                    <a:pt x="908780" y="24443"/>
                  </a:lnTo>
                  <a:lnTo>
                    <a:pt x="850241" y="15985"/>
                  </a:lnTo>
                  <a:lnTo>
                    <a:pt x="787387" y="9183"/>
                  </a:lnTo>
                  <a:lnTo>
                    <a:pt x="720760" y="4166"/>
                  </a:lnTo>
                  <a:lnTo>
                    <a:pt x="650903" y="1063"/>
                  </a:lnTo>
                  <a:lnTo>
                    <a:pt x="57835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635379" y="3069717"/>
            <a:ext cx="8451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-6.0%</a:t>
            </a:r>
            <a:r>
              <a:rPr sz="1400" b="1" spc="-8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175759" y="4239768"/>
            <a:ext cx="1156970" cy="273050"/>
          </a:xfrm>
          <a:custGeom>
            <a:avLst/>
            <a:gdLst/>
            <a:ahLst/>
            <a:cxnLst/>
            <a:rect l="l" t="t" r="r" b="b"/>
            <a:pathLst>
              <a:path w="1156970" h="273050">
                <a:moveTo>
                  <a:pt x="578357" y="0"/>
                </a:moveTo>
                <a:lnTo>
                  <a:pt x="505812" y="1063"/>
                </a:lnTo>
                <a:lnTo>
                  <a:pt x="435955" y="4166"/>
                </a:lnTo>
                <a:lnTo>
                  <a:pt x="369328" y="9183"/>
                </a:lnTo>
                <a:lnTo>
                  <a:pt x="306474" y="15985"/>
                </a:lnTo>
                <a:lnTo>
                  <a:pt x="247935" y="24443"/>
                </a:lnTo>
                <a:lnTo>
                  <a:pt x="194252" y="34430"/>
                </a:lnTo>
                <a:lnTo>
                  <a:pt x="145968" y="45818"/>
                </a:lnTo>
                <a:lnTo>
                  <a:pt x="103626" y="58479"/>
                </a:lnTo>
                <a:lnTo>
                  <a:pt x="67766" y="72285"/>
                </a:lnTo>
                <a:lnTo>
                  <a:pt x="17664" y="102819"/>
                </a:lnTo>
                <a:lnTo>
                  <a:pt x="0" y="136398"/>
                </a:lnTo>
                <a:lnTo>
                  <a:pt x="4506" y="153503"/>
                </a:lnTo>
                <a:lnTo>
                  <a:pt x="38931" y="185687"/>
                </a:lnTo>
                <a:lnTo>
                  <a:pt x="103626" y="214316"/>
                </a:lnTo>
                <a:lnTo>
                  <a:pt x="145968" y="226977"/>
                </a:lnTo>
                <a:lnTo>
                  <a:pt x="194252" y="238365"/>
                </a:lnTo>
                <a:lnTo>
                  <a:pt x="247935" y="248352"/>
                </a:lnTo>
                <a:lnTo>
                  <a:pt x="306474" y="256810"/>
                </a:lnTo>
                <a:lnTo>
                  <a:pt x="369328" y="263612"/>
                </a:lnTo>
                <a:lnTo>
                  <a:pt x="435955" y="268629"/>
                </a:lnTo>
                <a:lnTo>
                  <a:pt x="505812" y="271732"/>
                </a:lnTo>
                <a:lnTo>
                  <a:pt x="578357" y="272796"/>
                </a:lnTo>
                <a:lnTo>
                  <a:pt x="650903" y="271732"/>
                </a:lnTo>
                <a:lnTo>
                  <a:pt x="720760" y="268629"/>
                </a:lnTo>
                <a:lnTo>
                  <a:pt x="787387" y="263612"/>
                </a:lnTo>
                <a:lnTo>
                  <a:pt x="850241" y="256810"/>
                </a:lnTo>
                <a:lnTo>
                  <a:pt x="908780" y="248352"/>
                </a:lnTo>
                <a:lnTo>
                  <a:pt x="962463" y="238365"/>
                </a:lnTo>
                <a:lnTo>
                  <a:pt x="1010747" y="226977"/>
                </a:lnTo>
                <a:lnTo>
                  <a:pt x="1053089" y="214316"/>
                </a:lnTo>
                <a:lnTo>
                  <a:pt x="1088949" y="200510"/>
                </a:lnTo>
                <a:lnTo>
                  <a:pt x="1139051" y="169976"/>
                </a:lnTo>
                <a:lnTo>
                  <a:pt x="1156715" y="136398"/>
                </a:lnTo>
                <a:lnTo>
                  <a:pt x="1152209" y="119292"/>
                </a:lnTo>
                <a:lnTo>
                  <a:pt x="1117784" y="87108"/>
                </a:lnTo>
                <a:lnTo>
                  <a:pt x="1053089" y="58479"/>
                </a:lnTo>
                <a:lnTo>
                  <a:pt x="1010747" y="45818"/>
                </a:lnTo>
                <a:lnTo>
                  <a:pt x="962463" y="34430"/>
                </a:lnTo>
                <a:lnTo>
                  <a:pt x="908780" y="24443"/>
                </a:lnTo>
                <a:lnTo>
                  <a:pt x="850241" y="15985"/>
                </a:lnTo>
                <a:lnTo>
                  <a:pt x="787387" y="9183"/>
                </a:lnTo>
                <a:lnTo>
                  <a:pt x="720760" y="4166"/>
                </a:lnTo>
                <a:lnTo>
                  <a:pt x="650903" y="1063"/>
                </a:lnTo>
                <a:lnTo>
                  <a:pt x="578357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331589" y="4241673"/>
            <a:ext cx="8445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-0.4%</a:t>
            </a:r>
            <a:r>
              <a:rPr sz="1400" b="1" spc="-9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79192" y="3014472"/>
            <a:ext cx="1158240" cy="273050"/>
          </a:xfrm>
          <a:custGeom>
            <a:avLst/>
            <a:gdLst/>
            <a:ahLst/>
            <a:cxnLst/>
            <a:rect l="l" t="t" r="r" b="b"/>
            <a:pathLst>
              <a:path w="1158239" h="273050">
                <a:moveTo>
                  <a:pt x="579119" y="0"/>
                </a:moveTo>
                <a:lnTo>
                  <a:pt x="506486" y="1063"/>
                </a:lnTo>
                <a:lnTo>
                  <a:pt x="436543" y="4166"/>
                </a:lnTo>
                <a:lnTo>
                  <a:pt x="369831" y="9183"/>
                </a:lnTo>
                <a:lnTo>
                  <a:pt x="306896" y="15985"/>
                </a:lnTo>
                <a:lnTo>
                  <a:pt x="248279" y="24443"/>
                </a:lnTo>
                <a:lnTo>
                  <a:pt x="194524" y="34430"/>
                </a:lnTo>
                <a:lnTo>
                  <a:pt x="146174" y="45818"/>
                </a:lnTo>
                <a:lnTo>
                  <a:pt x="103773" y="58479"/>
                </a:lnTo>
                <a:lnTo>
                  <a:pt x="67863" y="72285"/>
                </a:lnTo>
                <a:lnTo>
                  <a:pt x="17690" y="102819"/>
                </a:lnTo>
                <a:lnTo>
                  <a:pt x="0" y="136397"/>
                </a:lnTo>
                <a:lnTo>
                  <a:pt x="4513" y="153503"/>
                </a:lnTo>
                <a:lnTo>
                  <a:pt x="38987" y="185687"/>
                </a:lnTo>
                <a:lnTo>
                  <a:pt x="103773" y="214316"/>
                </a:lnTo>
                <a:lnTo>
                  <a:pt x="146174" y="226977"/>
                </a:lnTo>
                <a:lnTo>
                  <a:pt x="194524" y="238365"/>
                </a:lnTo>
                <a:lnTo>
                  <a:pt x="248279" y="248352"/>
                </a:lnTo>
                <a:lnTo>
                  <a:pt x="306896" y="256810"/>
                </a:lnTo>
                <a:lnTo>
                  <a:pt x="369831" y="263612"/>
                </a:lnTo>
                <a:lnTo>
                  <a:pt x="436543" y="268629"/>
                </a:lnTo>
                <a:lnTo>
                  <a:pt x="506486" y="271732"/>
                </a:lnTo>
                <a:lnTo>
                  <a:pt x="579119" y="272795"/>
                </a:lnTo>
                <a:lnTo>
                  <a:pt x="651753" y="271732"/>
                </a:lnTo>
                <a:lnTo>
                  <a:pt x="721696" y="268629"/>
                </a:lnTo>
                <a:lnTo>
                  <a:pt x="788408" y="263612"/>
                </a:lnTo>
                <a:lnTo>
                  <a:pt x="851343" y="256810"/>
                </a:lnTo>
                <a:lnTo>
                  <a:pt x="909960" y="248352"/>
                </a:lnTo>
                <a:lnTo>
                  <a:pt x="963715" y="238365"/>
                </a:lnTo>
                <a:lnTo>
                  <a:pt x="1012065" y="226977"/>
                </a:lnTo>
                <a:lnTo>
                  <a:pt x="1054466" y="214316"/>
                </a:lnTo>
                <a:lnTo>
                  <a:pt x="1090376" y="200510"/>
                </a:lnTo>
                <a:lnTo>
                  <a:pt x="1140549" y="169976"/>
                </a:lnTo>
                <a:lnTo>
                  <a:pt x="1158240" y="136397"/>
                </a:lnTo>
                <a:lnTo>
                  <a:pt x="1153726" y="119292"/>
                </a:lnTo>
                <a:lnTo>
                  <a:pt x="1119252" y="87108"/>
                </a:lnTo>
                <a:lnTo>
                  <a:pt x="1054466" y="58479"/>
                </a:lnTo>
                <a:lnTo>
                  <a:pt x="1012065" y="45818"/>
                </a:lnTo>
                <a:lnTo>
                  <a:pt x="963715" y="34430"/>
                </a:lnTo>
                <a:lnTo>
                  <a:pt x="909960" y="24443"/>
                </a:lnTo>
                <a:lnTo>
                  <a:pt x="851343" y="15985"/>
                </a:lnTo>
                <a:lnTo>
                  <a:pt x="788408" y="9183"/>
                </a:lnTo>
                <a:lnTo>
                  <a:pt x="721696" y="4166"/>
                </a:lnTo>
                <a:lnTo>
                  <a:pt x="651753" y="1063"/>
                </a:lnTo>
                <a:lnTo>
                  <a:pt x="579119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835910" y="3015742"/>
            <a:ext cx="8445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-3.5%</a:t>
            </a:r>
            <a:r>
              <a:rPr sz="1400" b="1" spc="-9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p.a.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36590" y="5592267"/>
            <a:ext cx="9232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13715" algn="l"/>
              </a:tabLst>
            </a:pPr>
            <a:r>
              <a:rPr sz="1400" spc="-5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2	</a:t>
            </a:r>
            <a:r>
              <a:rPr sz="1400" spc="-5" dirty="0">
                <a:latin typeface="Arial"/>
                <a:cs typeface="Arial"/>
              </a:rPr>
              <a:t>2013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642865" y="5592267"/>
            <a:ext cx="1974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10" dirty="0">
                <a:latin typeface="Arial"/>
                <a:cs typeface="Arial"/>
              </a:rPr>
              <a:t>11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036314" y="5592267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36111" y="5592267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09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45435" y="5592267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08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245232" y="5592267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07</a:t>
            </a:r>
            <a:endParaRPr sz="1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45157" y="5592267"/>
            <a:ext cx="2235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06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6049" y="5592267"/>
            <a:ext cx="92265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11200" algn="l"/>
              </a:tabLst>
            </a:pPr>
            <a:r>
              <a:rPr sz="1400" spc="-5" dirty="0">
                <a:latin typeface="Arial"/>
                <a:cs typeface="Arial"/>
              </a:rPr>
              <a:t>200</a:t>
            </a:r>
            <a:r>
              <a:rPr sz="1400" dirty="0">
                <a:latin typeface="Arial"/>
                <a:cs typeface="Arial"/>
              </a:rPr>
              <a:t>4	</a:t>
            </a:r>
            <a:r>
              <a:rPr sz="1400" spc="-5" dirty="0">
                <a:latin typeface="Arial"/>
                <a:cs typeface="Arial"/>
              </a:rPr>
              <a:t>05</a:t>
            </a:r>
            <a:endParaRPr sz="14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164" y="847471"/>
            <a:ext cx="2562860" cy="1764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McKinsey Mining</a:t>
            </a:r>
            <a:r>
              <a:rPr sz="1400" b="1" spc="-9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Productivity</a:t>
            </a:r>
            <a:endParaRPr sz="1400">
              <a:latin typeface="Arial"/>
              <a:cs typeface="Arial"/>
            </a:endParaRPr>
          </a:p>
          <a:p>
            <a:pPr marL="26670">
              <a:lnSpc>
                <a:spcPct val="100000"/>
              </a:lnSpc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Index,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2004 =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40" dirty="0">
                <a:latin typeface="Arial"/>
                <a:cs typeface="Arial"/>
              </a:rPr>
              <a:t>110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40" dirty="0">
                <a:latin typeface="Arial"/>
                <a:cs typeface="Arial"/>
              </a:rPr>
              <a:t>105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40" dirty="0">
                <a:latin typeface="Arial"/>
                <a:cs typeface="Arial"/>
              </a:rPr>
              <a:t>100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06476" y="6421323"/>
            <a:ext cx="3126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Company annual reports; McKinsey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9235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Mining productivity globally has declined ~30% </a:t>
            </a:r>
            <a:r>
              <a:rPr spc="-10" dirty="0"/>
              <a:t>over </a:t>
            </a:r>
            <a:r>
              <a:rPr spc="-5" dirty="0"/>
              <a:t>the past</a:t>
            </a:r>
            <a:r>
              <a:rPr spc="225" dirty="0"/>
              <a:t> </a:t>
            </a:r>
            <a:r>
              <a:rPr spc="-5" dirty="0"/>
              <a:t>decade</a:t>
            </a:r>
          </a:p>
        </p:txBody>
      </p:sp>
      <p:grpSp>
        <p:nvGrpSpPr>
          <p:cNvPr id="34" name="object 34"/>
          <p:cNvGrpSpPr/>
          <p:nvPr/>
        </p:nvGrpSpPr>
        <p:grpSpPr>
          <a:xfrm>
            <a:off x="6649211" y="1552956"/>
            <a:ext cx="2212975" cy="4281170"/>
            <a:chOff x="6649211" y="1552956"/>
            <a:chExt cx="2212975" cy="4281170"/>
          </a:xfrm>
        </p:grpSpPr>
        <p:sp>
          <p:nvSpPr>
            <p:cNvPr id="35" name="object 35"/>
            <p:cNvSpPr/>
            <p:nvPr/>
          </p:nvSpPr>
          <p:spPr>
            <a:xfrm>
              <a:off x="6659117" y="1562862"/>
              <a:ext cx="2193290" cy="4261485"/>
            </a:xfrm>
            <a:custGeom>
              <a:avLst/>
              <a:gdLst/>
              <a:ahLst/>
              <a:cxnLst/>
              <a:rect l="l" t="t" r="r" b="b"/>
              <a:pathLst>
                <a:path w="2193290" h="4261485">
                  <a:moveTo>
                    <a:pt x="2193035" y="0"/>
                  </a:moveTo>
                  <a:lnTo>
                    <a:pt x="0" y="0"/>
                  </a:lnTo>
                  <a:lnTo>
                    <a:pt x="0" y="4261104"/>
                  </a:lnTo>
                  <a:lnTo>
                    <a:pt x="2193035" y="4261104"/>
                  </a:lnTo>
                  <a:lnTo>
                    <a:pt x="2193035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59117" y="1562862"/>
              <a:ext cx="2193290" cy="4261485"/>
            </a:xfrm>
            <a:custGeom>
              <a:avLst/>
              <a:gdLst/>
              <a:ahLst/>
              <a:cxnLst/>
              <a:rect l="l" t="t" r="r" b="b"/>
              <a:pathLst>
                <a:path w="2193290" h="4261485">
                  <a:moveTo>
                    <a:pt x="0" y="4261104"/>
                  </a:moveTo>
                  <a:lnTo>
                    <a:pt x="2193035" y="4261104"/>
                  </a:lnTo>
                  <a:lnTo>
                    <a:pt x="2193035" y="0"/>
                  </a:lnTo>
                  <a:lnTo>
                    <a:pt x="0" y="0"/>
                  </a:lnTo>
                  <a:lnTo>
                    <a:pt x="0" y="4261104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778497" y="2700655"/>
            <a:ext cx="1957070" cy="1976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95"/>
              </a:spcBef>
              <a:buClr>
                <a:srgbClr val="00295F"/>
              </a:buClr>
              <a:buSzPct val="125000"/>
              <a:buChar char="▪"/>
              <a:tabLst>
                <a:tab pos="185420" algn="l"/>
              </a:tabLst>
            </a:pPr>
            <a:r>
              <a:rPr sz="1600" spc="-5" dirty="0">
                <a:latin typeface="Arial"/>
                <a:cs typeface="Arial"/>
              </a:rPr>
              <a:t>Between 2004 and  2013, global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mining  productivity has  fallen ~30%, or  3.5% p.a., even  after accounting for  geological  degradation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167884" y="2679192"/>
            <a:ext cx="3726179" cy="3531235"/>
            <a:chOff x="5167884" y="2679192"/>
            <a:chExt cx="3726179" cy="3531235"/>
          </a:xfrm>
        </p:grpSpPr>
        <p:sp>
          <p:nvSpPr>
            <p:cNvPr id="4" name="object 4"/>
            <p:cNvSpPr/>
            <p:nvPr/>
          </p:nvSpPr>
          <p:spPr>
            <a:xfrm>
              <a:off x="5282184" y="3072384"/>
              <a:ext cx="3497579" cy="27462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67884" y="2679192"/>
              <a:ext cx="3726179" cy="3531235"/>
            </a:xfrm>
            <a:custGeom>
              <a:avLst/>
              <a:gdLst/>
              <a:ahLst/>
              <a:cxnLst/>
              <a:rect l="l" t="t" r="r" b="b"/>
              <a:pathLst>
                <a:path w="3726179" h="3531235">
                  <a:moveTo>
                    <a:pt x="3726179" y="0"/>
                  </a:moveTo>
                  <a:lnTo>
                    <a:pt x="0" y="0"/>
                  </a:lnTo>
                  <a:lnTo>
                    <a:pt x="0" y="3531108"/>
                  </a:lnTo>
                  <a:lnTo>
                    <a:pt x="3726179" y="3531108"/>
                  </a:lnTo>
                  <a:lnTo>
                    <a:pt x="3726179" y="0"/>
                  </a:lnTo>
                  <a:close/>
                </a:path>
              </a:pathLst>
            </a:custGeom>
            <a:solidFill>
              <a:srgbClr val="FFFFFF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Communications technology is </a:t>
            </a:r>
            <a:r>
              <a:rPr spc="-10" dirty="0"/>
              <a:t>vital </a:t>
            </a:r>
            <a:r>
              <a:rPr spc="-5" dirty="0"/>
              <a:t>for </a:t>
            </a:r>
            <a:r>
              <a:rPr spc="-10" dirty="0"/>
              <a:t>relaying </a:t>
            </a:r>
            <a:r>
              <a:rPr spc="-5" dirty="0"/>
              <a:t>commands from the  control centre to the </a:t>
            </a:r>
            <a:r>
              <a:rPr spc="-10" dirty="0"/>
              <a:t>vehicles, </a:t>
            </a:r>
            <a:r>
              <a:rPr spc="-5" dirty="0"/>
              <a:t>and for managing </a:t>
            </a:r>
            <a:r>
              <a:rPr spc="-10" dirty="0"/>
              <a:t>vehicle</a:t>
            </a:r>
            <a:r>
              <a:rPr spc="290" dirty="0"/>
              <a:t> </a:t>
            </a:r>
            <a:r>
              <a:rPr spc="-5" dirty="0"/>
              <a:t>interactions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0" y="1328928"/>
            <a:ext cx="8962390" cy="611505"/>
            <a:chOff x="0" y="1328928"/>
            <a:chExt cx="8962390" cy="611505"/>
          </a:xfrm>
        </p:grpSpPr>
        <p:sp>
          <p:nvSpPr>
            <p:cNvPr id="8" name="object 8"/>
            <p:cNvSpPr/>
            <p:nvPr/>
          </p:nvSpPr>
          <p:spPr>
            <a:xfrm>
              <a:off x="0" y="1338072"/>
              <a:ext cx="8961120" cy="60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1" y="132892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>
                <a:alpha val="5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6476" y="937989"/>
            <a:ext cx="6915784" cy="1082675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Communications</a:t>
            </a:r>
            <a:r>
              <a:rPr sz="1400" b="1" spc="-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technology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50">
              <a:latin typeface="Arial"/>
              <a:cs typeface="Arial"/>
            </a:endParaRPr>
          </a:p>
          <a:p>
            <a:pPr marL="20574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6375" algn="l"/>
              </a:tabLst>
            </a:pPr>
            <a:r>
              <a:rPr sz="1600" spc="-5" dirty="0">
                <a:latin typeface="Arial"/>
                <a:cs typeface="Arial"/>
              </a:rPr>
              <a:t>Open-pit communications tend to rely on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satellite/GPS</a:t>
            </a:r>
            <a:r>
              <a:rPr sz="1600" spc="-5" dirty="0">
                <a:latin typeface="Arial"/>
                <a:cs typeface="Arial"/>
              </a:rPr>
              <a:t>, </a:t>
            </a:r>
            <a:r>
              <a:rPr sz="1600" b="1" dirty="0">
                <a:solidFill>
                  <a:srgbClr val="00295F"/>
                </a:solidFill>
                <a:latin typeface="Arial"/>
                <a:cs typeface="Arial"/>
              </a:rPr>
              <a:t>wi-fi </a:t>
            </a:r>
            <a:r>
              <a:rPr sz="1600" spc="-5" dirty="0">
                <a:latin typeface="Arial"/>
                <a:cs typeface="Arial"/>
              </a:rPr>
              <a:t>and/ or</a:t>
            </a:r>
            <a:r>
              <a:rPr sz="1600" spc="245" dirty="0"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RFID</a:t>
            </a:r>
            <a:endParaRPr sz="16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</a:pPr>
            <a:r>
              <a:rPr sz="1900" spc="10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This requires antennas /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boosters </a:t>
            </a:r>
            <a:r>
              <a:rPr sz="1600" spc="-5" dirty="0">
                <a:latin typeface="Arial"/>
                <a:cs typeface="Arial"/>
              </a:rPr>
              <a:t>around the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site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548" y="2025523"/>
            <a:ext cx="7041515" cy="75692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274320" marR="5080" indent="-262255">
              <a:lnSpc>
                <a:spcPts val="1920"/>
              </a:lnSpc>
              <a:spcBef>
                <a:spcPts val="160"/>
              </a:spcBef>
            </a:pPr>
            <a:r>
              <a:rPr sz="1900" spc="10" dirty="0">
                <a:solidFill>
                  <a:srgbClr val="00295F"/>
                </a:solidFill>
                <a:latin typeface="Arial"/>
                <a:cs typeface="Arial"/>
              </a:rPr>
              <a:t>– </a:t>
            </a:r>
            <a:r>
              <a:rPr sz="1600" spc="-5" dirty="0">
                <a:latin typeface="Arial"/>
                <a:cs typeface="Arial"/>
              </a:rPr>
              <a:t>Each individual vehicle, and possibly personnel, must also be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tagged </a:t>
            </a:r>
            <a:r>
              <a:rPr sz="1600" spc="-5" dirty="0">
                <a:latin typeface="Arial"/>
                <a:cs typeface="Arial"/>
              </a:rPr>
              <a:t>(tele-  remote and manned)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positional trackers</a:t>
            </a:r>
            <a:r>
              <a:rPr sz="1600" spc="-5" dirty="0">
                <a:latin typeface="Arial"/>
                <a:cs typeface="Arial"/>
              </a:rPr>
              <a:t>, in order to minimize  interactions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operational tele-remote vehicles (for reasons of safety</a:t>
            </a:r>
            <a:r>
              <a:rPr sz="1600" spc="229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and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000" y="2676790"/>
            <a:ext cx="7230745" cy="183515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467995">
              <a:lnSpc>
                <a:spcPct val="100000"/>
              </a:lnSpc>
              <a:spcBef>
                <a:spcPts val="725"/>
              </a:spcBef>
            </a:pPr>
            <a:r>
              <a:rPr sz="1600" spc="-5" dirty="0">
                <a:latin typeface="Arial"/>
                <a:cs typeface="Arial"/>
              </a:rPr>
              <a:t>productivity)</a:t>
            </a:r>
            <a:endParaRPr sz="16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spcBef>
                <a:spcPts val="12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600" spc="-5" dirty="0">
                <a:latin typeface="Arial"/>
                <a:cs typeface="Arial"/>
              </a:rPr>
              <a:t>System must have enough </a:t>
            </a:r>
            <a:r>
              <a:rPr sz="1600" b="1" dirty="0">
                <a:solidFill>
                  <a:srgbClr val="00295F"/>
                </a:solidFill>
                <a:latin typeface="Arial"/>
                <a:cs typeface="Arial"/>
              </a:rPr>
              <a:t>bandwidth</a:t>
            </a:r>
            <a:r>
              <a:rPr sz="1600" b="1" spc="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to</a:t>
            </a:r>
            <a:endParaRPr sz="1600">
              <a:latin typeface="Arial"/>
              <a:cs typeface="Arial"/>
            </a:endParaRPr>
          </a:p>
          <a:p>
            <a:pPr marL="467995" lvl="1" indent="-262890">
              <a:lnSpc>
                <a:spcPts val="2250"/>
              </a:lnSpc>
              <a:spcBef>
                <a:spcPts val="5"/>
              </a:spcBef>
              <a:buClr>
                <a:srgbClr val="00295F"/>
              </a:buClr>
              <a:buSzPct val="118750"/>
              <a:buChar char="–"/>
              <a:tabLst>
                <a:tab pos="468630" algn="l"/>
              </a:tabLst>
            </a:pPr>
            <a:r>
              <a:rPr sz="1600" spc="-5" dirty="0">
                <a:latin typeface="Arial"/>
                <a:cs typeface="Arial"/>
              </a:rPr>
              <a:t>Relay </a:t>
            </a:r>
            <a:r>
              <a:rPr sz="1600" b="1" spc="-15" dirty="0">
                <a:solidFill>
                  <a:srgbClr val="00295F"/>
                </a:solidFill>
                <a:latin typeface="Arial"/>
                <a:cs typeface="Arial"/>
              </a:rPr>
              <a:t>live video </a:t>
            </a:r>
            <a:r>
              <a:rPr sz="1600" spc="-5" dirty="0">
                <a:latin typeface="Arial"/>
                <a:cs typeface="Arial"/>
              </a:rPr>
              <a:t>feeds to the central control</a:t>
            </a:r>
            <a:r>
              <a:rPr sz="1600" spc="18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room</a:t>
            </a:r>
            <a:endParaRPr sz="1600">
              <a:latin typeface="Arial"/>
              <a:cs typeface="Arial"/>
            </a:endParaRPr>
          </a:p>
          <a:p>
            <a:pPr marL="467995" lvl="1" indent="-262890">
              <a:lnSpc>
                <a:spcPts val="2220"/>
              </a:lnSpc>
              <a:buClr>
                <a:srgbClr val="00295F"/>
              </a:buClr>
              <a:buSzPct val="118750"/>
              <a:buChar char="–"/>
              <a:tabLst>
                <a:tab pos="468630" algn="l"/>
              </a:tabLst>
            </a:pPr>
            <a:r>
              <a:rPr sz="1600" spc="-5" dirty="0">
                <a:latin typeface="Arial"/>
                <a:cs typeface="Arial"/>
              </a:rPr>
              <a:t>Provide up-to-date tracking of all </a:t>
            </a:r>
            <a:r>
              <a:rPr sz="1600" b="1" spc="-10" dirty="0">
                <a:solidFill>
                  <a:srgbClr val="00295F"/>
                </a:solidFill>
                <a:latin typeface="Arial"/>
                <a:cs typeface="Arial"/>
              </a:rPr>
              <a:t>vehicle</a:t>
            </a:r>
            <a:r>
              <a:rPr sz="1600" b="1" spc="10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locations</a:t>
            </a:r>
            <a:endParaRPr sz="1600">
              <a:latin typeface="Arial"/>
              <a:cs typeface="Arial"/>
            </a:endParaRPr>
          </a:p>
          <a:p>
            <a:pPr marL="467995" marR="5080" lvl="1" indent="-262255">
              <a:lnSpc>
                <a:spcPts val="1920"/>
              </a:lnSpc>
              <a:spcBef>
                <a:spcPts val="330"/>
              </a:spcBef>
              <a:buClr>
                <a:srgbClr val="00295F"/>
              </a:buClr>
              <a:buSzPct val="118750"/>
              <a:buChar char="–"/>
              <a:tabLst>
                <a:tab pos="468630" algn="l"/>
              </a:tabLst>
            </a:pPr>
            <a:r>
              <a:rPr sz="1600" spc="-5" dirty="0">
                <a:latin typeface="Arial"/>
                <a:cs typeface="Arial"/>
              </a:rPr>
              <a:t>Convey </a:t>
            </a:r>
            <a:r>
              <a:rPr sz="1600" b="1" spc="-5" dirty="0">
                <a:solidFill>
                  <a:srgbClr val="00295F"/>
                </a:solidFill>
                <a:latin typeface="Arial"/>
                <a:cs typeface="Arial"/>
              </a:rPr>
              <a:t>real-time commands </a:t>
            </a:r>
            <a:r>
              <a:rPr sz="1600" spc="-5" dirty="0">
                <a:latin typeface="Arial"/>
                <a:cs typeface="Arial"/>
              </a:rPr>
              <a:t>from the command centre to the tele-remote  or autonomous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systems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6639" y="870331"/>
            <a:ext cx="466407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881380" algn="l"/>
                <a:tab pos="1729105" algn="l"/>
                <a:tab pos="3308985" algn="l"/>
              </a:tabLst>
            </a:pP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Category	</a:t>
            </a: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Lever	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Impact</a:t>
            </a:r>
            <a:r>
              <a:rPr sz="1100" b="1" spc="-3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range	Rationale for</a:t>
            </a:r>
            <a:r>
              <a:rPr sz="1100" b="1" spc="-12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impact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23" y="1085088"/>
            <a:ext cx="8962390" cy="814069"/>
            <a:chOff x="1523" y="1085088"/>
            <a:chExt cx="8962390" cy="814069"/>
          </a:xfrm>
        </p:grpSpPr>
        <p:sp>
          <p:nvSpPr>
            <p:cNvPr id="5" name="object 5"/>
            <p:cNvSpPr/>
            <p:nvPr/>
          </p:nvSpPr>
          <p:spPr>
            <a:xfrm>
              <a:off x="1523" y="109423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85" y="108508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48412" y="1892808"/>
              <a:ext cx="6522720" cy="0"/>
            </a:xfrm>
            <a:custGeom>
              <a:avLst/>
              <a:gdLst/>
              <a:ahLst/>
              <a:cxnLst/>
              <a:rect l="l" t="t" r="r" b="b"/>
              <a:pathLst>
                <a:path w="6522720">
                  <a:moveTo>
                    <a:pt x="0" y="0"/>
                  </a:moveTo>
                  <a:lnTo>
                    <a:pt x="6522720" y="0"/>
                  </a:lnTo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523494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Autonomous haulage has multiple safety and  efficiency</a:t>
            </a:r>
            <a:r>
              <a:rPr spc="25" dirty="0"/>
              <a:t> </a:t>
            </a:r>
            <a:r>
              <a:rPr spc="-5" dirty="0"/>
              <a:t>benefits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476" y="6065621"/>
            <a:ext cx="2294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OEE: Overall Equipment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Effectiveness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8411" y="3185160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8411" y="4764024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8411" y="1924812"/>
            <a:ext cx="810895" cy="1210310"/>
          </a:xfrm>
          <a:prstGeom prst="rect">
            <a:avLst/>
          </a:prstGeom>
          <a:solidFill>
            <a:srgbClr val="0066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OEE</a:t>
            </a:r>
            <a:r>
              <a:rPr sz="1050" b="1" baseline="27777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050" baseline="27777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8411" y="3233928"/>
            <a:ext cx="810895" cy="1478280"/>
          </a:xfrm>
          <a:prstGeom prst="rect">
            <a:avLst/>
          </a:prstGeom>
          <a:solidFill>
            <a:srgbClr val="00295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Times New Roman"/>
              <a:cs typeface="Times New Roman"/>
            </a:endParaRPr>
          </a:p>
          <a:p>
            <a:pPr marL="45720" marR="93980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Op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rating 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mainten- 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ance 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3649" y="1497901"/>
            <a:ext cx="820419" cy="347980"/>
            <a:chOff x="243649" y="1497901"/>
            <a:chExt cx="820419" cy="347980"/>
          </a:xfrm>
        </p:grpSpPr>
        <p:sp>
          <p:nvSpPr>
            <p:cNvPr id="15" name="object 15"/>
            <p:cNvSpPr/>
            <p:nvPr/>
          </p:nvSpPr>
          <p:spPr>
            <a:xfrm>
              <a:off x="248411" y="1502664"/>
              <a:ext cx="810895" cy="338455"/>
            </a:xfrm>
            <a:custGeom>
              <a:avLst/>
              <a:gdLst/>
              <a:ahLst/>
              <a:cxnLst/>
              <a:rect l="l" t="t" r="r" b="b"/>
              <a:pathLst>
                <a:path w="810894" h="338455">
                  <a:moveTo>
                    <a:pt x="810768" y="0"/>
                  </a:moveTo>
                  <a:lnTo>
                    <a:pt x="0" y="0"/>
                  </a:lnTo>
                  <a:lnTo>
                    <a:pt x="0" y="338327"/>
                  </a:lnTo>
                  <a:lnTo>
                    <a:pt x="810768" y="338327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8411" y="1502664"/>
              <a:ext cx="810895" cy="338455"/>
            </a:xfrm>
            <a:custGeom>
              <a:avLst/>
              <a:gdLst/>
              <a:ahLst/>
              <a:cxnLst/>
              <a:rect l="l" t="t" r="r" b="b"/>
              <a:pathLst>
                <a:path w="810894" h="338455">
                  <a:moveTo>
                    <a:pt x="0" y="338327"/>
                  </a:moveTo>
                  <a:lnTo>
                    <a:pt x="810768" y="338327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3383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248411" y="1502664"/>
            <a:ext cx="810895" cy="33845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45720" marR="306070">
              <a:lnSpc>
                <a:spcPts val="1320"/>
              </a:lnSpc>
              <a:spcBef>
                <a:spcPts val="30"/>
              </a:spcBef>
            </a:pP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Mine  d</a:t>
            </a: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e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sign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8411" y="4802124"/>
            <a:ext cx="810895" cy="1114425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  <a:spcBef>
                <a:spcPts val="944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Capex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17091" y="2311908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7091" y="2747772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7091" y="3451860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7091" y="3887724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7091" y="4325111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7091" y="5189220"/>
            <a:ext cx="5654040" cy="0"/>
          </a:xfrm>
          <a:custGeom>
            <a:avLst/>
            <a:gdLst/>
            <a:ahLst/>
            <a:cxnLst/>
            <a:rect l="l" t="t" r="r" b="b"/>
            <a:pathLst>
              <a:path w="5654040">
                <a:moveTo>
                  <a:pt x="0" y="0"/>
                </a:moveTo>
                <a:lnTo>
                  <a:pt x="5654040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33902" y="2343353"/>
            <a:ext cx="3052445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Reduced unscheduled downtime </a:t>
            </a:r>
            <a:r>
              <a:rPr sz="1100" spc="5" dirty="0">
                <a:latin typeface="Arial"/>
                <a:cs typeface="Arial"/>
              </a:rPr>
              <a:t>from</a:t>
            </a:r>
            <a:r>
              <a:rPr sz="1100" spc="-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more</a:t>
            </a:r>
            <a:endParaRPr sz="11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100" spc="-5" dirty="0">
                <a:latin typeface="Arial"/>
                <a:cs typeface="Arial"/>
              </a:rPr>
              <a:t>consistent </a:t>
            </a:r>
            <a:r>
              <a:rPr sz="1100" dirty="0">
                <a:latin typeface="Arial"/>
                <a:cs typeface="Arial"/>
              </a:rPr>
              <a:t>usage </a:t>
            </a:r>
            <a:r>
              <a:rPr sz="1100" spc="-5" dirty="0">
                <a:latin typeface="Arial"/>
                <a:cs typeface="Arial"/>
              </a:rPr>
              <a:t>cycles </a:t>
            </a:r>
            <a:r>
              <a:rPr sz="1100" dirty="0">
                <a:latin typeface="Arial"/>
                <a:cs typeface="Arial"/>
              </a:rPr>
              <a:t>and reduced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damage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05001" y="2780538"/>
            <a:ext cx="476884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Truck  sp</a:t>
            </a:r>
            <a:r>
              <a:rPr sz="1100" spc="-5" dirty="0">
                <a:latin typeface="Arial"/>
                <a:cs typeface="Arial"/>
              </a:rPr>
              <a:t>e</a:t>
            </a:r>
            <a:r>
              <a:rPr sz="1100" dirty="0">
                <a:latin typeface="Arial"/>
                <a:cs typeface="Arial"/>
              </a:rPr>
              <a:t>e</a:t>
            </a:r>
            <a:r>
              <a:rPr sz="1100" spc="-5" dirty="0">
                <a:latin typeface="Arial"/>
                <a:cs typeface="Arial"/>
              </a:rPr>
              <a:t>d</a:t>
            </a:r>
            <a:r>
              <a:rPr sz="1100" dirty="0">
                <a:latin typeface="Arial"/>
                <a:cs typeface="Arial"/>
              </a:rPr>
              <a:t>s</a:t>
            </a:r>
            <a:endParaRPr sz="1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05001" y="2343353"/>
            <a:ext cx="68389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Availability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33902" y="2780538"/>
            <a:ext cx="3009265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Higher </a:t>
            </a:r>
            <a:r>
              <a:rPr sz="1100" dirty="0">
                <a:latin typeface="Arial"/>
                <a:cs typeface="Arial"/>
              </a:rPr>
              <a:t>truck speeds as fewer </a:t>
            </a:r>
            <a:r>
              <a:rPr sz="1100" spc="-5" dirty="0">
                <a:latin typeface="Arial"/>
                <a:cs typeface="Arial"/>
              </a:rPr>
              <a:t>people </a:t>
            </a:r>
            <a:r>
              <a:rPr sz="1100" dirty="0">
                <a:latin typeface="Arial"/>
                <a:cs typeface="Arial"/>
              </a:rPr>
              <a:t>in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mine  </a:t>
            </a:r>
            <a:r>
              <a:rPr sz="1100" dirty="0">
                <a:latin typeface="Arial"/>
                <a:cs typeface="Arial"/>
              </a:rPr>
              <a:t>areas; truck speeds more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consistent</a:t>
            </a:r>
            <a:endParaRPr sz="11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33902" y="3216910"/>
            <a:ext cx="18002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Fewer </a:t>
            </a:r>
            <a:r>
              <a:rPr sz="1100" dirty="0">
                <a:latin typeface="Arial"/>
                <a:cs typeface="Arial"/>
              </a:rPr>
              <a:t>(or </a:t>
            </a:r>
            <a:r>
              <a:rPr sz="1100" spc="-5" dirty="0">
                <a:latin typeface="Arial"/>
                <a:cs typeface="Arial"/>
              </a:rPr>
              <a:t>zero)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operators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05001" y="1907286"/>
            <a:ext cx="62928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10" dirty="0">
                <a:latin typeface="Arial"/>
                <a:cs typeface="Arial"/>
              </a:rPr>
              <a:t>U</a:t>
            </a:r>
            <a:r>
              <a:rPr sz="1100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ili</a:t>
            </a:r>
            <a:r>
              <a:rPr sz="1100" spc="-15" dirty="0">
                <a:latin typeface="Arial"/>
                <a:cs typeface="Arial"/>
              </a:rPr>
              <a:t>z</a:t>
            </a:r>
            <a:r>
              <a:rPr sz="1100" dirty="0">
                <a:latin typeface="Arial"/>
                <a:cs typeface="Arial"/>
              </a:rPr>
              <a:t>ati</a:t>
            </a:r>
            <a:r>
              <a:rPr sz="1100" spc="-5" dirty="0">
                <a:latin typeface="Arial"/>
                <a:cs typeface="Arial"/>
              </a:rPr>
              <a:t>o</a:t>
            </a:r>
            <a:r>
              <a:rPr sz="1100" dirty="0"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533902" y="1907286"/>
            <a:ext cx="297942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Eliminate </a:t>
            </a:r>
            <a:r>
              <a:rPr sz="1100" dirty="0">
                <a:latin typeface="Arial"/>
                <a:cs typeface="Arial"/>
              </a:rPr>
              <a:t>shift-change </a:t>
            </a:r>
            <a:r>
              <a:rPr sz="1100" spc="-5" dirty="0">
                <a:latin typeface="Arial"/>
                <a:cs typeface="Arial"/>
              </a:rPr>
              <a:t>delays; </a:t>
            </a:r>
            <a:r>
              <a:rPr sz="1100" dirty="0">
                <a:latin typeface="Arial"/>
                <a:cs typeface="Arial"/>
              </a:rPr>
              <a:t>reduce </a:t>
            </a:r>
            <a:r>
              <a:rPr sz="1100" spc="-5" dirty="0">
                <a:latin typeface="Arial"/>
                <a:cs typeface="Arial"/>
              </a:rPr>
              <a:t>delays  </a:t>
            </a:r>
            <a:r>
              <a:rPr sz="1100" dirty="0">
                <a:latin typeface="Arial"/>
                <a:cs typeface="Arial"/>
              </a:rPr>
              <a:t>due to </a:t>
            </a:r>
            <a:r>
              <a:rPr sz="1100" spc="-5" dirty="0">
                <a:latin typeface="Arial"/>
                <a:cs typeface="Arial"/>
              </a:rPr>
              <a:t>traffic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congestion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379979" y="2343353"/>
            <a:ext cx="5924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10-30%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105001" y="3920744"/>
            <a:ext cx="33782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res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33902" y="3920744"/>
            <a:ext cx="318579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Improved </a:t>
            </a:r>
            <a:r>
              <a:rPr sz="1100" spc="-5" dirty="0">
                <a:latin typeface="Arial"/>
                <a:cs typeface="Arial"/>
              </a:rPr>
              <a:t>tire life </a:t>
            </a:r>
            <a:r>
              <a:rPr sz="1100" dirty="0">
                <a:latin typeface="Arial"/>
                <a:cs typeface="Arial"/>
              </a:rPr>
              <a:t>due to more </a:t>
            </a:r>
            <a:r>
              <a:rPr sz="1100" spc="-5" dirty="0">
                <a:latin typeface="Arial"/>
                <a:cs typeface="Arial"/>
              </a:rPr>
              <a:t>consistent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speeds  and </a:t>
            </a:r>
            <a:r>
              <a:rPr sz="1100" spc="-5" dirty="0">
                <a:latin typeface="Arial"/>
                <a:cs typeface="Arial"/>
              </a:rPr>
              <a:t>driving </a:t>
            </a:r>
            <a:r>
              <a:rPr sz="1100" dirty="0">
                <a:latin typeface="Arial"/>
                <a:cs typeface="Arial"/>
              </a:rPr>
              <a:t>patterns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379979" y="3920744"/>
            <a:ext cx="5143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5-10%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105001" y="4356938"/>
            <a:ext cx="64579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latin typeface="Arial"/>
                <a:cs typeface="Arial"/>
              </a:rPr>
              <a:t>M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-10" dirty="0">
                <a:latin typeface="Arial"/>
                <a:cs typeface="Arial"/>
              </a:rPr>
              <a:t>i</a:t>
            </a:r>
            <a:r>
              <a:rPr sz="1100" dirty="0">
                <a:latin typeface="Arial"/>
                <a:cs typeface="Arial"/>
              </a:rPr>
              <a:t>nte</a:t>
            </a:r>
            <a:r>
              <a:rPr sz="1100" spc="-10" dirty="0">
                <a:latin typeface="Arial"/>
                <a:cs typeface="Arial"/>
              </a:rPr>
              <a:t>n</a:t>
            </a:r>
            <a:r>
              <a:rPr sz="1100" spc="-5" dirty="0">
                <a:latin typeface="Arial"/>
                <a:cs typeface="Arial"/>
              </a:rPr>
              <a:t>a</a:t>
            </a:r>
            <a:r>
              <a:rPr sz="1100" dirty="0">
                <a:latin typeface="Arial"/>
                <a:cs typeface="Arial"/>
              </a:rPr>
              <a:t>-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nce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05001" y="3216910"/>
            <a:ext cx="3829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Labor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33902" y="4356938"/>
            <a:ext cx="3166745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Lower </a:t>
            </a:r>
            <a:r>
              <a:rPr sz="1100" dirty="0">
                <a:latin typeface="Arial"/>
                <a:cs typeface="Arial"/>
              </a:rPr>
              <a:t>maintenance parts and </a:t>
            </a:r>
            <a:r>
              <a:rPr sz="1100" spc="-5" dirty="0">
                <a:latin typeface="Arial"/>
                <a:cs typeface="Arial"/>
              </a:rPr>
              <a:t>labour </a:t>
            </a:r>
            <a:r>
              <a:rPr sz="1100" dirty="0">
                <a:latin typeface="Arial"/>
                <a:cs typeface="Arial"/>
              </a:rPr>
              <a:t>costs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5" dirty="0">
                <a:latin typeface="Arial"/>
                <a:cs typeface="Arial"/>
              </a:rPr>
              <a:t>from</a:t>
            </a:r>
            <a:endParaRPr sz="11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reduced </a:t>
            </a:r>
            <a:r>
              <a:rPr sz="1100" spc="-5" dirty="0">
                <a:latin typeface="Arial"/>
                <a:cs typeface="Arial"/>
              </a:rPr>
              <a:t>wear </a:t>
            </a:r>
            <a:r>
              <a:rPr sz="1100" dirty="0">
                <a:latin typeface="Arial"/>
                <a:cs typeface="Arial"/>
              </a:rPr>
              <a:t>and </a:t>
            </a:r>
            <a:r>
              <a:rPr sz="1100" spc="-5" dirty="0">
                <a:latin typeface="Arial"/>
                <a:cs typeface="Arial"/>
              </a:rPr>
              <a:t>accident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damage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379979" y="4356938"/>
            <a:ext cx="59245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10-20%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5001" y="1486281"/>
            <a:ext cx="62484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Strip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ratio</a:t>
            </a:r>
            <a:endParaRPr sz="11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33902" y="1486281"/>
            <a:ext cx="323850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Fewer people </a:t>
            </a:r>
            <a:r>
              <a:rPr sz="1100" dirty="0">
                <a:latin typeface="Arial"/>
                <a:cs typeface="Arial"/>
              </a:rPr>
              <a:t>in </a:t>
            </a:r>
            <a:r>
              <a:rPr sz="1100" spc="-5" dirty="0">
                <a:latin typeface="Arial"/>
                <a:cs typeface="Arial"/>
              </a:rPr>
              <a:t>pit enables </a:t>
            </a:r>
            <a:r>
              <a:rPr sz="1100" dirty="0">
                <a:latin typeface="Arial"/>
                <a:cs typeface="Arial"/>
              </a:rPr>
              <a:t>steeper </a:t>
            </a:r>
            <a:r>
              <a:rPr sz="1100" spc="-5" dirty="0">
                <a:latin typeface="Arial"/>
                <a:cs typeface="Arial"/>
              </a:rPr>
              <a:t>pit </a:t>
            </a:r>
            <a:r>
              <a:rPr sz="1100" spc="-10" dirty="0">
                <a:latin typeface="Arial"/>
                <a:cs typeface="Arial"/>
              </a:rPr>
              <a:t>walls </a:t>
            </a:r>
            <a:r>
              <a:rPr sz="1100" dirty="0">
                <a:latin typeface="Arial"/>
                <a:cs typeface="Arial"/>
              </a:rPr>
              <a:t>and  thus </a:t>
            </a:r>
            <a:r>
              <a:rPr sz="1100" spc="-5" dirty="0">
                <a:latin typeface="Arial"/>
                <a:cs typeface="Arial"/>
              </a:rPr>
              <a:t>ability </a:t>
            </a:r>
            <a:r>
              <a:rPr sz="1100" dirty="0">
                <a:latin typeface="Arial"/>
                <a:cs typeface="Arial"/>
              </a:rPr>
              <a:t>to reduce </a:t>
            </a:r>
            <a:r>
              <a:rPr sz="1100" spc="-5" dirty="0">
                <a:latin typeface="Arial"/>
                <a:cs typeface="Arial"/>
              </a:rPr>
              <a:t>strip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ratio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379979" y="1486281"/>
            <a:ext cx="4368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0-5%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105001" y="3484245"/>
            <a:ext cx="29718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Fuel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533902" y="3484245"/>
            <a:ext cx="303085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Lower </a:t>
            </a:r>
            <a:r>
              <a:rPr sz="1100" dirty="0">
                <a:latin typeface="Arial"/>
                <a:cs typeface="Arial"/>
              </a:rPr>
              <a:t>fuel consumption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dirty="0">
                <a:latin typeface="Arial"/>
                <a:cs typeface="Arial"/>
              </a:rPr>
              <a:t>more</a:t>
            </a:r>
            <a:r>
              <a:rPr sz="1100" spc="-14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consistent  driving</a:t>
            </a:r>
            <a:r>
              <a:rPr sz="1100" spc="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cycles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379979" y="3484245"/>
            <a:ext cx="5143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5-10%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3533902" y="4785105"/>
            <a:ext cx="302006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Higher </a:t>
            </a:r>
            <a:r>
              <a:rPr sz="1100" dirty="0">
                <a:latin typeface="Arial"/>
                <a:cs typeface="Arial"/>
              </a:rPr>
              <a:t>truck cost due to </a:t>
            </a:r>
            <a:r>
              <a:rPr sz="1100" spc="-5" dirty="0">
                <a:latin typeface="Arial"/>
                <a:cs typeface="Arial"/>
              </a:rPr>
              <a:t>additional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equipment  and sensors on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trucks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379979" y="4785105"/>
            <a:ext cx="817244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~500k  autonomy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kit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05001" y="4785105"/>
            <a:ext cx="399415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Truck  ca</a:t>
            </a:r>
            <a:r>
              <a:rPr sz="1100" spc="-5" dirty="0">
                <a:latin typeface="Arial"/>
                <a:cs typeface="Arial"/>
              </a:rPr>
              <a:t>p</a:t>
            </a:r>
            <a:r>
              <a:rPr sz="1100" dirty="0">
                <a:latin typeface="Arial"/>
                <a:cs typeface="Arial"/>
              </a:rPr>
              <a:t>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05001" y="5221605"/>
            <a:ext cx="67691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Infrastruc-  </a:t>
            </a:r>
            <a:r>
              <a:rPr sz="1100" dirty="0">
                <a:latin typeface="Arial"/>
                <a:cs typeface="Arial"/>
              </a:rPr>
              <a:t>ture</a:t>
            </a:r>
            <a:r>
              <a:rPr sz="1100" spc="-114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capex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33902" y="5221605"/>
            <a:ext cx="2650490" cy="36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Infrastructure </a:t>
            </a:r>
            <a:r>
              <a:rPr sz="1100" dirty="0">
                <a:latin typeface="Arial"/>
                <a:cs typeface="Arial"/>
              </a:rPr>
              <a:t>costs </a:t>
            </a:r>
            <a:r>
              <a:rPr sz="1100" spc="5" dirty="0">
                <a:latin typeface="Arial"/>
                <a:cs typeface="Arial"/>
              </a:rPr>
              <a:t>for</a:t>
            </a:r>
            <a:r>
              <a:rPr sz="1100" spc="-11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communications  </a:t>
            </a:r>
            <a:r>
              <a:rPr sz="1100" spc="-5" dirty="0">
                <a:latin typeface="Arial"/>
                <a:cs typeface="Arial"/>
              </a:rPr>
              <a:t>infrastructure, refueling</a:t>
            </a:r>
            <a:r>
              <a:rPr sz="1100" spc="-7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system</a:t>
            </a:r>
            <a:endParaRPr sz="11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381504" y="5221605"/>
            <a:ext cx="106680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Hub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~$1m</a:t>
            </a:r>
            <a:endParaRPr sz="11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Communica-  </a:t>
            </a:r>
            <a:r>
              <a:rPr sz="1100" spc="-5" dirty="0">
                <a:latin typeface="Arial"/>
                <a:cs typeface="Arial"/>
              </a:rPr>
              <a:t>tions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upgrade</a:t>
            </a:r>
            <a:endParaRPr sz="11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</a:pPr>
            <a:r>
              <a:rPr sz="1100" dirty="0">
                <a:latin typeface="Arial"/>
                <a:cs typeface="Arial"/>
              </a:rPr>
              <a:t>~$15k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7083552" y="2880360"/>
            <a:ext cx="1818131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7158990" y="2974340"/>
            <a:ext cx="1654175" cy="1108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8763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“During </a:t>
            </a:r>
            <a:r>
              <a:rPr sz="1100" dirty="0">
                <a:latin typeface="Arial"/>
                <a:cs typeface="Arial"/>
              </a:rPr>
              <a:t>our first </a:t>
            </a:r>
            <a:r>
              <a:rPr sz="1100" spc="-5" dirty="0">
                <a:latin typeface="Arial"/>
                <a:cs typeface="Arial"/>
              </a:rPr>
              <a:t>trials,</a:t>
            </a:r>
            <a:r>
              <a:rPr sz="1100" spc="-10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we  </a:t>
            </a:r>
            <a:r>
              <a:rPr sz="1100" spc="-5" dirty="0">
                <a:latin typeface="Arial"/>
                <a:cs typeface="Arial"/>
              </a:rPr>
              <a:t>were already able </a:t>
            </a:r>
            <a:r>
              <a:rPr sz="1100" dirty="0">
                <a:latin typeface="Arial"/>
                <a:cs typeface="Arial"/>
              </a:rPr>
              <a:t>to  reduce </a:t>
            </a:r>
            <a:r>
              <a:rPr sz="1100" spc="-5" dirty="0">
                <a:latin typeface="Arial"/>
                <a:cs typeface="Arial"/>
              </a:rPr>
              <a:t>exposure </a:t>
            </a:r>
            <a:r>
              <a:rPr sz="1100" dirty="0">
                <a:latin typeface="Arial"/>
                <a:cs typeface="Arial"/>
              </a:rPr>
              <a:t>of our  workers to danger areas  by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~70%”</a:t>
            </a:r>
            <a:endParaRPr sz="1100">
              <a:latin typeface="Arial"/>
              <a:cs typeface="Arial"/>
            </a:endParaRPr>
          </a:p>
          <a:p>
            <a:pPr marL="617220">
              <a:lnSpc>
                <a:spcPct val="100000"/>
              </a:lnSpc>
              <a:spcBef>
                <a:spcPts val="600"/>
              </a:spcBef>
            </a:pP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- Mine</a:t>
            </a:r>
            <a:r>
              <a:rPr sz="1100" b="1" i="1" spc="-11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manager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379979" y="3214497"/>
            <a:ext cx="7245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Up </a:t>
            </a:r>
            <a:r>
              <a:rPr sz="1100" dirty="0">
                <a:latin typeface="Arial"/>
                <a:cs typeface="Arial"/>
              </a:rPr>
              <a:t>to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-95%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83552" y="1194815"/>
            <a:ext cx="1769364" cy="16596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7114158" y="1259840"/>
            <a:ext cx="1567815" cy="528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“The </a:t>
            </a:r>
            <a:r>
              <a:rPr sz="1100" spc="-5" dirty="0">
                <a:latin typeface="Arial"/>
                <a:cs typeface="Arial"/>
              </a:rPr>
              <a:t>main </a:t>
            </a:r>
            <a:r>
              <a:rPr sz="1100" dirty="0">
                <a:latin typeface="Arial"/>
                <a:cs typeface="Arial"/>
              </a:rPr>
              <a:t>benefits are</a:t>
            </a:r>
            <a:r>
              <a:rPr sz="1100" spc="-13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in  </a:t>
            </a:r>
            <a:r>
              <a:rPr sz="1100" dirty="0">
                <a:latin typeface="Arial"/>
                <a:cs typeface="Arial"/>
              </a:rPr>
              <a:t>operating </a:t>
            </a:r>
            <a:r>
              <a:rPr sz="1100" spc="-5" dirty="0">
                <a:latin typeface="Arial"/>
                <a:cs typeface="Arial"/>
              </a:rPr>
              <a:t>labour </a:t>
            </a:r>
            <a:r>
              <a:rPr sz="1100" dirty="0">
                <a:latin typeface="Arial"/>
                <a:cs typeface="Arial"/>
              </a:rPr>
              <a:t>costs  </a:t>
            </a:r>
            <a:r>
              <a:rPr sz="1100" spc="-5" dirty="0">
                <a:latin typeface="Arial"/>
                <a:cs typeface="Arial"/>
              </a:rPr>
              <a:t>(down about </a:t>
            </a:r>
            <a:r>
              <a:rPr sz="1100" dirty="0">
                <a:latin typeface="Arial"/>
                <a:cs typeface="Arial"/>
              </a:rPr>
              <a:t>2/3)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114158" y="1763014"/>
            <a:ext cx="1669414" cy="1031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39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optimized productivity  (avoiding downtime </a:t>
            </a:r>
            <a:r>
              <a:rPr sz="1100" dirty="0">
                <a:latin typeface="Arial"/>
                <a:cs typeface="Arial"/>
              </a:rPr>
              <a:t>and  operating at a faster</a:t>
            </a:r>
            <a:r>
              <a:rPr sz="1100" spc="-1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and  safer </a:t>
            </a:r>
            <a:r>
              <a:rPr sz="1100" spc="-5" dirty="0">
                <a:latin typeface="Arial"/>
                <a:cs typeface="Arial"/>
              </a:rPr>
              <a:t>cycle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time)”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- </a:t>
            </a:r>
            <a:r>
              <a:rPr sz="1100" b="1" i="1" spc="-5" dirty="0">
                <a:solidFill>
                  <a:srgbClr val="00295F"/>
                </a:solidFill>
                <a:latin typeface="Arial"/>
                <a:cs typeface="Arial"/>
              </a:rPr>
              <a:t>AH 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electrical</a:t>
            </a:r>
            <a:r>
              <a:rPr sz="1100" b="1" i="1" spc="-13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systems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s</a:t>
            </a:r>
            <a:r>
              <a:rPr sz="1100" b="1" i="1" spc="-5" dirty="0">
                <a:solidFill>
                  <a:srgbClr val="00295F"/>
                </a:solidFill>
                <a:latin typeface="Arial"/>
                <a:cs typeface="Arial"/>
              </a:rPr>
              <a:t>p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e</a:t>
            </a:r>
            <a:r>
              <a:rPr sz="1100" b="1" i="1" spc="-5" dirty="0">
                <a:solidFill>
                  <a:srgbClr val="00295F"/>
                </a:solidFill>
                <a:latin typeface="Arial"/>
                <a:cs typeface="Arial"/>
              </a:rPr>
              <a:t>c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ial</a:t>
            </a:r>
            <a:r>
              <a:rPr sz="1100" b="1" i="1" spc="5" dirty="0">
                <a:solidFill>
                  <a:srgbClr val="00295F"/>
                </a:solidFill>
                <a:latin typeface="Arial"/>
                <a:cs typeface="Arial"/>
              </a:rPr>
              <a:t>i</a:t>
            </a: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083552" y="4238244"/>
            <a:ext cx="1769363" cy="1734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158990" y="4303014"/>
            <a:ext cx="1654175" cy="1611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9539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“Capex </a:t>
            </a:r>
            <a:r>
              <a:rPr sz="1100" dirty="0">
                <a:latin typeface="Arial"/>
                <a:cs typeface="Arial"/>
              </a:rPr>
              <a:t>costs are high,  though of course they  </a:t>
            </a:r>
            <a:r>
              <a:rPr sz="1100" spc="-5" dirty="0">
                <a:latin typeface="Arial"/>
                <a:cs typeface="Arial"/>
              </a:rPr>
              <a:t>also </a:t>
            </a:r>
            <a:r>
              <a:rPr sz="1100" dirty="0">
                <a:latin typeface="Arial"/>
                <a:cs typeface="Arial"/>
              </a:rPr>
              <a:t>depend on the pre-  </a:t>
            </a:r>
            <a:r>
              <a:rPr sz="1100" spc="-5" dirty="0">
                <a:latin typeface="Arial"/>
                <a:cs typeface="Arial"/>
              </a:rPr>
              <a:t>existing level </a:t>
            </a:r>
            <a:r>
              <a:rPr sz="1100" dirty="0">
                <a:latin typeface="Arial"/>
                <a:cs typeface="Arial"/>
              </a:rPr>
              <a:t>of  </a:t>
            </a:r>
            <a:r>
              <a:rPr sz="1100" spc="-5" dirty="0">
                <a:latin typeface="Arial"/>
                <a:cs typeface="Arial"/>
              </a:rPr>
              <a:t>infrastructure, like </a:t>
            </a:r>
            <a:r>
              <a:rPr sz="1100" spc="5" dirty="0">
                <a:latin typeface="Arial"/>
                <a:cs typeface="Arial"/>
              </a:rPr>
              <a:t>for  </a:t>
            </a:r>
            <a:r>
              <a:rPr sz="1100" dirty="0">
                <a:latin typeface="Arial"/>
                <a:cs typeface="Arial"/>
              </a:rPr>
              <a:t>communications. That  </a:t>
            </a:r>
            <a:r>
              <a:rPr sz="1100" spc="-5" dirty="0">
                <a:latin typeface="Arial"/>
                <a:cs typeface="Arial"/>
              </a:rPr>
              <a:t>said, </a:t>
            </a:r>
            <a:r>
              <a:rPr sz="1100" dirty="0">
                <a:latin typeface="Arial"/>
                <a:cs typeface="Arial"/>
              </a:rPr>
              <a:t>the </a:t>
            </a:r>
            <a:r>
              <a:rPr sz="1100" spc="-5" dirty="0">
                <a:latin typeface="Arial"/>
                <a:cs typeface="Arial"/>
              </a:rPr>
              <a:t>upside </a:t>
            </a:r>
            <a:r>
              <a:rPr sz="1100" dirty="0">
                <a:latin typeface="Arial"/>
                <a:cs typeface="Arial"/>
              </a:rPr>
              <a:t>of AH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is  significant”</a:t>
            </a:r>
            <a:endParaRPr sz="1100">
              <a:latin typeface="Arial"/>
              <a:cs typeface="Arial"/>
            </a:endParaRPr>
          </a:p>
          <a:p>
            <a:pPr marL="654050">
              <a:lnSpc>
                <a:spcPct val="100000"/>
              </a:lnSpc>
              <a:spcBef>
                <a:spcPts val="605"/>
              </a:spcBef>
            </a:pPr>
            <a:r>
              <a:rPr sz="1100" b="1" i="1" dirty="0">
                <a:solidFill>
                  <a:srgbClr val="00295F"/>
                </a:solidFill>
                <a:latin typeface="Arial"/>
                <a:cs typeface="Arial"/>
              </a:rPr>
              <a:t>- </a:t>
            </a:r>
            <a:r>
              <a:rPr sz="1100" b="1" i="1" spc="-5" dirty="0">
                <a:solidFill>
                  <a:srgbClr val="00295F"/>
                </a:solidFill>
                <a:latin typeface="Arial"/>
                <a:cs typeface="Arial"/>
              </a:rPr>
              <a:t>AH</a:t>
            </a:r>
            <a:r>
              <a:rPr sz="1100" b="1" i="1" spc="-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i="1" spc="-5" dirty="0">
                <a:solidFill>
                  <a:srgbClr val="00295F"/>
                </a:solidFill>
                <a:latin typeface="Arial"/>
                <a:cs typeface="Arial"/>
              </a:rPr>
              <a:t>developer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06476" y="6421323"/>
            <a:ext cx="24104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interviews; </a:t>
            </a:r>
            <a:r>
              <a:rPr sz="1000" spc="-5" dirty="0">
                <a:latin typeface="Arial"/>
                <a:cs typeface="Arial"/>
              </a:rPr>
              <a:t>Press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243649" y="1144333"/>
            <a:ext cx="2005964" cy="2976880"/>
            <a:chOff x="243649" y="1144333"/>
            <a:chExt cx="2005964" cy="2976880"/>
          </a:xfrm>
        </p:grpSpPr>
        <p:sp>
          <p:nvSpPr>
            <p:cNvPr id="62" name="object 62"/>
            <p:cNvSpPr/>
            <p:nvPr/>
          </p:nvSpPr>
          <p:spPr>
            <a:xfrm>
              <a:off x="2065019" y="2363724"/>
              <a:ext cx="184403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065019" y="1927860"/>
              <a:ext cx="184403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065019" y="2799588"/>
              <a:ext cx="184403" cy="182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065019" y="3503676"/>
              <a:ext cx="184403" cy="1813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065019" y="3939540"/>
              <a:ext cx="184403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065019" y="3236976"/>
              <a:ext cx="184403" cy="1813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065019" y="1507236"/>
              <a:ext cx="184403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065019" y="1203960"/>
              <a:ext cx="184403" cy="1813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48411" y="1149096"/>
              <a:ext cx="810895" cy="256540"/>
            </a:xfrm>
            <a:custGeom>
              <a:avLst/>
              <a:gdLst/>
              <a:ahLst/>
              <a:cxnLst/>
              <a:rect l="l" t="t" r="r" b="b"/>
              <a:pathLst>
                <a:path w="810894" h="256540">
                  <a:moveTo>
                    <a:pt x="810768" y="0"/>
                  </a:moveTo>
                  <a:lnTo>
                    <a:pt x="0" y="0"/>
                  </a:lnTo>
                  <a:lnTo>
                    <a:pt x="0" y="256032"/>
                  </a:lnTo>
                  <a:lnTo>
                    <a:pt x="810768" y="256032"/>
                  </a:lnTo>
                  <a:lnTo>
                    <a:pt x="81076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48411" y="1149096"/>
              <a:ext cx="810895" cy="256540"/>
            </a:xfrm>
            <a:custGeom>
              <a:avLst/>
              <a:gdLst/>
              <a:ahLst/>
              <a:cxnLst/>
              <a:rect l="l" t="t" r="r" b="b"/>
              <a:pathLst>
                <a:path w="810894" h="256540">
                  <a:moveTo>
                    <a:pt x="0" y="256032"/>
                  </a:moveTo>
                  <a:lnTo>
                    <a:pt x="810768" y="256032"/>
                  </a:lnTo>
                  <a:lnTo>
                    <a:pt x="810768" y="0"/>
                  </a:lnTo>
                  <a:lnTo>
                    <a:pt x="0" y="0"/>
                  </a:lnTo>
                  <a:lnTo>
                    <a:pt x="0" y="256032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/>
          <p:nvPr/>
        </p:nvSpPr>
        <p:spPr>
          <a:xfrm>
            <a:off x="2065020" y="4378452"/>
            <a:ext cx="184403" cy="1813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5020" y="4805172"/>
            <a:ext cx="184403" cy="181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065020" y="5242560"/>
            <a:ext cx="184403" cy="1813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95516" y="228600"/>
            <a:ext cx="144780" cy="1463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6982206" y="165252"/>
            <a:ext cx="188150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9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Favourable impact on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economics  Adverse impact on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economics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795516" y="440436"/>
            <a:ext cx="144780" cy="1463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379979" y="1916430"/>
            <a:ext cx="59182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Arial"/>
                <a:cs typeface="Arial"/>
              </a:rPr>
              <a:t>-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10-30%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379979" y="2790571"/>
            <a:ext cx="30670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latin typeface="Arial"/>
                <a:cs typeface="Arial"/>
              </a:rPr>
              <a:t>T</a:t>
            </a:r>
            <a:r>
              <a:rPr sz="1100" spc="-5" dirty="0">
                <a:latin typeface="Arial"/>
                <a:cs typeface="Arial"/>
              </a:rPr>
              <a:t>B</a:t>
            </a:r>
            <a:r>
              <a:rPr sz="1100" dirty="0">
                <a:latin typeface="Arial"/>
                <a:cs typeface="Arial"/>
              </a:rPr>
              <a:t>D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105001" y="1205865"/>
            <a:ext cx="4241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S</a:t>
            </a:r>
            <a:r>
              <a:rPr sz="1100" dirty="0">
                <a:latin typeface="Arial"/>
                <a:cs typeface="Arial"/>
              </a:rPr>
              <a:t>a</a:t>
            </a:r>
            <a:r>
              <a:rPr sz="1100" spc="10" dirty="0">
                <a:latin typeface="Arial"/>
                <a:cs typeface="Arial"/>
              </a:rPr>
              <a:t>f</a:t>
            </a:r>
            <a:r>
              <a:rPr sz="1100" dirty="0">
                <a:latin typeface="Arial"/>
                <a:cs typeface="Arial"/>
              </a:rPr>
              <a:t>ety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533902" y="1205865"/>
            <a:ext cx="229933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Fewer people </a:t>
            </a:r>
            <a:r>
              <a:rPr sz="1100" dirty="0">
                <a:latin typeface="Arial"/>
                <a:cs typeface="Arial"/>
              </a:rPr>
              <a:t>in dangerous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areas</a:t>
            </a:r>
            <a:endParaRPr sz="11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248411" y="1149096"/>
            <a:ext cx="810895" cy="2565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315"/>
              </a:spcBef>
            </a:pP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Safety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260604" y="1447800"/>
            <a:ext cx="6522720" cy="0"/>
          </a:xfrm>
          <a:custGeom>
            <a:avLst/>
            <a:gdLst/>
            <a:ahLst/>
            <a:cxnLst/>
            <a:rect l="l" t="t" r="r" b="b"/>
            <a:pathLst>
              <a:path w="6522720">
                <a:moveTo>
                  <a:pt x="0" y="0"/>
                </a:moveTo>
                <a:lnTo>
                  <a:pt x="6522720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21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635252"/>
            <a:ext cx="8962390" cy="3704590"/>
            <a:chOff x="0" y="1635252"/>
            <a:chExt cx="8962390" cy="3704590"/>
          </a:xfrm>
        </p:grpSpPr>
        <p:sp>
          <p:nvSpPr>
            <p:cNvPr id="4" name="object 4"/>
            <p:cNvSpPr/>
            <p:nvPr/>
          </p:nvSpPr>
          <p:spPr>
            <a:xfrm>
              <a:off x="0" y="1644396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635252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8116" y="1953768"/>
              <a:ext cx="7668259" cy="2656840"/>
            </a:xfrm>
            <a:custGeom>
              <a:avLst/>
              <a:gdLst/>
              <a:ahLst/>
              <a:cxnLst/>
              <a:rect l="l" t="t" r="r" b="b"/>
              <a:pathLst>
                <a:path w="7668259" h="2656840">
                  <a:moveTo>
                    <a:pt x="0" y="0"/>
                  </a:moveTo>
                  <a:lnTo>
                    <a:pt x="7668006" y="0"/>
                  </a:lnTo>
                </a:path>
                <a:path w="7668259" h="2656840">
                  <a:moveTo>
                    <a:pt x="0" y="242316"/>
                  </a:moveTo>
                  <a:lnTo>
                    <a:pt x="7668006" y="242316"/>
                  </a:lnTo>
                </a:path>
                <a:path w="7668259" h="2656840">
                  <a:moveTo>
                    <a:pt x="0" y="483108"/>
                  </a:moveTo>
                  <a:lnTo>
                    <a:pt x="7668006" y="483108"/>
                  </a:lnTo>
                </a:path>
                <a:path w="7668259" h="2656840">
                  <a:moveTo>
                    <a:pt x="0" y="723900"/>
                  </a:moveTo>
                  <a:lnTo>
                    <a:pt x="7668006" y="723900"/>
                  </a:lnTo>
                </a:path>
                <a:path w="7668259" h="2656840">
                  <a:moveTo>
                    <a:pt x="0" y="966216"/>
                  </a:moveTo>
                  <a:lnTo>
                    <a:pt x="7668006" y="966216"/>
                  </a:lnTo>
                </a:path>
                <a:path w="7668259" h="2656840">
                  <a:moveTo>
                    <a:pt x="0" y="1207008"/>
                  </a:moveTo>
                  <a:lnTo>
                    <a:pt x="7668006" y="1207008"/>
                  </a:lnTo>
                </a:path>
                <a:path w="7668259" h="2656840">
                  <a:moveTo>
                    <a:pt x="0" y="1447800"/>
                  </a:moveTo>
                  <a:lnTo>
                    <a:pt x="7668006" y="1447800"/>
                  </a:lnTo>
                </a:path>
                <a:path w="7668259" h="2656840">
                  <a:moveTo>
                    <a:pt x="0" y="1691640"/>
                  </a:moveTo>
                  <a:lnTo>
                    <a:pt x="7668006" y="1691640"/>
                  </a:lnTo>
                </a:path>
                <a:path w="7668259" h="2656840">
                  <a:moveTo>
                    <a:pt x="0" y="1932432"/>
                  </a:moveTo>
                  <a:lnTo>
                    <a:pt x="7668006" y="1932432"/>
                  </a:lnTo>
                </a:path>
                <a:path w="7668259" h="2656840">
                  <a:moveTo>
                    <a:pt x="0" y="2173224"/>
                  </a:moveTo>
                  <a:lnTo>
                    <a:pt x="7668006" y="2173224"/>
                  </a:lnTo>
                </a:path>
                <a:path w="7668259" h="2656840">
                  <a:moveTo>
                    <a:pt x="0" y="2415540"/>
                  </a:moveTo>
                  <a:lnTo>
                    <a:pt x="7668006" y="2415540"/>
                  </a:lnTo>
                </a:path>
                <a:path w="7668259" h="2656840">
                  <a:moveTo>
                    <a:pt x="0" y="2656332"/>
                  </a:moveTo>
                  <a:lnTo>
                    <a:pt x="7668006" y="2656332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05555" y="4577183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5">
                  <a:moveTo>
                    <a:pt x="0" y="0"/>
                  </a:moveTo>
                  <a:lnTo>
                    <a:pt x="0" y="61491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05555" y="3848100"/>
              <a:ext cx="38100" cy="544195"/>
            </a:xfrm>
            <a:custGeom>
              <a:avLst/>
              <a:gdLst/>
              <a:ahLst/>
              <a:cxnLst/>
              <a:rect l="l" t="t" r="r" b="b"/>
              <a:pathLst>
                <a:path w="38100" h="544195">
                  <a:moveTo>
                    <a:pt x="0" y="477012"/>
                  </a:moveTo>
                  <a:lnTo>
                    <a:pt x="0" y="543687"/>
                  </a:lnTo>
                </a:path>
                <a:path w="38100" h="544195">
                  <a:moveTo>
                    <a:pt x="28956" y="237744"/>
                  </a:moveTo>
                  <a:lnTo>
                    <a:pt x="28956" y="304419"/>
                  </a:lnTo>
                </a:path>
                <a:path w="38100" h="544195">
                  <a:moveTo>
                    <a:pt x="38100" y="0"/>
                  </a:moveTo>
                  <a:lnTo>
                    <a:pt x="3810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34511" y="3915156"/>
              <a:ext cx="9525" cy="170815"/>
            </a:xfrm>
            <a:custGeom>
              <a:avLst/>
              <a:gdLst/>
              <a:ahLst/>
              <a:cxnLst/>
              <a:rect l="l" t="t" r="r" b="b"/>
              <a:pathLst>
                <a:path w="9525" h="170814">
                  <a:moveTo>
                    <a:pt x="9144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9144" y="1706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34511" y="3915156"/>
              <a:ext cx="9525" cy="170815"/>
            </a:xfrm>
            <a:custGeom>
              <a:avLst/>
              <a:gdLst/>
              <a:ahLst/>
              <a:cxnLst/>
              <a:rect l="l" t="t" r="r" b="b"/>
              <a:pathLst>
                <a:path w="9525" h="170814">
                  <a:moveTo>
                    <a:pt x="0" y="170687"/>
                  </a:moveTo>
                  <a:lnTo>
                    <a:pt x="9144" y="1706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00044" y="36103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38157" y="3681653"/>
              <a:ext cx="67310" cy="409575"/>
            </a:xfrm>
            <a:custGeom>
              <a:avLst/>
              <a:gdLst/>
              <a:ahLst/>
              <a:cxnLst/>
              <a:rect l="l" t="t" r="r" b="b"/>
              <a:pathLst>
                <a:path w="67310" h="409575">
                  <a:moveTo>
                    <a:pt x="9486" y="238201"/>
                  </a:moveTo>
                  <a:lnTo>
                    <a:pt x="0" y="238201"/>
                  </a:lnTo>
                  <a:lnTo>
                    <a:pt x="0" y="409575"/>
                  </a:lnTo>
                  <a:lnTo>
                    <a:pt x="9486" y="409575"/>
                  </a:lnTo>
                  <a:lnTo>
                    <a:pt x="9486" y="238201"/>
                  </a:lnTo>
                  <a:close/>
                </a:path>
                <a:path w="67310" h="409575">
                  <a:moveTo>
                    <a:pt x="66738" y="0"/>
                  </a:moveTo>
                  <a:lnTo>
                    <a:pt x="9486" y="0"/>
                  </a:lnTo>
                  <a:lnTo>
                    <a:pt x="9486" y="171361"/>
                  </a:lnTo>
                  <a:lnTo>
                    <a:pt x="66738" y="171361"/>
                  </a:lnTo>
                  <a:lnTo>
                    <a:pt x="6673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38162" y="3919851"/>
              <a:ext cx="9525" cy="171450"/>
            </a:xfrm>
            <a:custGeom>
              <a:avLst/>
              <a:gdLst/>
              <a:ahLst/>
              <a:cxnLst/>
              <a:rect l="l" t="t" r="r" b="b"/>
              <a:pathLst>
                <a:path w="9525" h="171450">
                  <a:moveTo>
                    <a:pt x="0" y="171371"/>
                  </a:moveTo>
                  <a:lnTo>
                    <a:pt x="9489" y="171371"/>
                  </a:lnTo>
                  <a:lnTo>
                    <a:pt x="9489" y="0"/>
                  </a:lnTo>
                  <a:lnTo>
                    <a:pt x="0" y="0"/>
                  </a:lnTo>
                  <a:lnTo>
                    <a:pt x="0" y="171371"/>
                  </a:lnTo>
                  <a:close/>
                </a:path>
              </a:pathLst>
            </a:custGeom>
            <a:ln w="94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09694" y="4158099"/>
              <a:ext cx="28575" cy="171450"/>
            </a:xfrm>
            <a:custGeom>
              <a:avLst/>
              <a:gdLst/>
              <a:ahLst/>
              <a:cxnLst/>
              <a:rect l="l" t="t" r="r" b="b"/>
              <a:pathLst>
                <a:path w="28575" h="171450">
                  <a:moveTo>
                    <a:pt x="28467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28467" y="171371"/>
                  </a:lnTo>
                  <a:lnTo>
                    <a:pt x="2846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09621" y="4396308"/>
              <a:ext cx="1200150" cy="180975"/>
            </a:xfrm>
            <a:custGeom>
              <a:avLst/>
              <a:gdLst/>
              <a:ahLst/>
              <a:cxnLst/>
              <a:rect l="l" t="t" r="r" b="b"/>
              <a:pathLst>
                <a:path w="1200150" h="180975">
                  <a:moveTo>
                    <a:pt x="1200073" y="0"/>
                  </a:moveTo>
                  <a:lnTo>
                    <a:pt x="0" y="0"/>
                  </a:lnTo>
                  <a:lnTo>
                    <a:pt x="0" y="180874"/>
                  </a:lnTo>
                  <a:lnTo>
                    <a:pt x="1200073" y="180874"/>
                  </a:lnTo>
                  <a:lnTo>
                    <a:pt x="1200073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09621" y="4396308"/>
              <a:ext cx="1200150" cy="180975"/>
            </a:xfrm>
            <a:custGeom>
              <a:avLst/>
              <a:gdLst/>
              <a:ahLst/>
              <a:cxnLst/>
              <a:rect l="l" t="t" r="r" b="b"/>
              <a:pathLst>
                <a:path w="1200150" h="180975">
                  <a:moveTo>
                    <a:pt x="0" y="180874"/>
                  </a:moveTo>
                  <a:lnTo>
                    <a:pt x="1200073" y="180874"/>
                  </a:lnTo>
                  <a:lnTo>
                    <a:pt x="1200073" y="0"/>
                  </a:lnTo>
                  <a:lnTo>
                    <a:pt x="0" y="0"/>
                  </a:lnTo>
                  <a:lnTo>
                    <a:pt x="0" y="180874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28116" y="4850892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343655" y="48097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28116" y="5093208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43655" y="5049011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340608" y="4876800"/>
              <a:ext cx="6350" cy="172720"/>
            </a:xfrm>
            <a:custGeom>
              <a:avLst/>
              <a:gdLst/>
              <a:ahLst/>
              <a:cxnLst/>
              <a:rect l="l" t="t" r="r" b="b"/>
              <a:pathLst>
                <a:path w="6350" h="172720">
                  <a:moveTo>
                    <a:pt x="6096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6096" y="172212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340608" y="4876800"/>
              <a:ext cx="6350" cy="172720"/>
            </a:xfrm>
            <a:custGeom>
              <a:avLst/>
              <a:gdLst/>
              <a:ahLst/>
              <a:cxnLst/>
              <a:rect l="l" t="t" r="r" b="b"/>
              <a:pathLst>
                <a:path w="6350" h="172720">
                  <a:moveTo>
                    <a:pt x="0" y="172212"/>
                  </a:moveTo>
                  <a:lnTo>
                    <a:pt x="6096" y="172212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09694" y="4644021"/>
              <a:ext cx="38100" cy="171450"/>
            </a:xfrm>
            <a:custGeom>
              <a:avLst/>
              <a:gdLst/>
              <a:ahLst/>
              <a:cxnLst/>
              <a:rect l="l" t="t" r="r" b="b"/>
              <a:pathLst>
                <a:path w="38100" h="171450">
                  <a:moveTo>
                    <a:pt x="37956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37956" y="171371"/>
                  </a:lnTo>
                  <a:lnTo>
                    <a:pt x="3795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09694" y="4644021"/>
              <a:ext cx="38100" cy="171450"/>
            </a:xfrm>
            <a:custGeom>
              <a:avLst/>
              <a:gdLst/>
              <a:ahLst/>
              <a:cxnLst/>
              <a:rect l="l" t="t" r="r" b="b"/>
              <a:pathLst>
                <a:path w="38100" h="171450">
                  <a:moveTo>
                    <a:pt x="0" y="171371"/>
                  </a:moveTo>
                  <a:lnTo>
                    <a:pt x="37956" y="171371"/>
                  </a:lnTo>
                  <a:lnTo>
                    <a:pt x="37956" y="0"/>
                  </a:lnTo>
                  <a:lnTo>
                    <a:pt x="0" y="0"/>
                  </a:lnTo>
                  <a:lnTo>
                    <a:pt x="0" y="171371"/>
                  </a:lnTo>
                  <a:close/>
                </a:path>
              </a:pathLst>
            </a:custGeom>
            <a:ln w="94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109621" y="5120124"/>
              <a:ext cx="1238250" cy="172085"/>
            </a:xfrm>
            <a:custGeom>
              <a:avLst/>
              <a:gdLst/>
              <a:ahLst/>
              <a:cxnLst/>
              <a:rect l="l" t="t" r="r" b="b"/>
              <a:pathLst>
                <a:path w="1238250" h="172085">
                  <a:moveTo>
                    <a:pt x="1238030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1238030" y="171688"/>
                  </a:lnTo>
                  <a:lnTo>
                    <a:pt x="123803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152900" y="2414632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4">
                  <a:moveTo>
                    <a:pt x="0" y="0"/>
                  </a:moveTo>
                  <a:lnTo>
                    <a:pt x="0" y="61486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152900" y="21717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152900" y="1938467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h="62230">
                  <a:moveTo>
                    <a:pt x="0" y="0"/>
                  </a:moveTo>
                  <a:lnTo>
                    <a:pt x="0" y="6216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49852" y="2001012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6096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6096" y="170687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149852" y="2001012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0" y="170687"/>
                  </a:moveTo>
                  <a:lnTo>
                    <a:pt x="6096" y="170687"/>
                  </a:lnTo>
                  <a:lnTo>
                    <a:pt x="6096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09621" y="1766778"/>
              <a:ext cx="2047875" cy="172085"/>
            </a:xfrm>
            <a:custGeom>
              <a:avLst/>
              <a:gdLst/>
              <a:ahLst/>
              <a:cxnLst/>
              <a:rect l="l" t="t" r="r" b="b"/>
              <a:pathLst>
                <a:path w="2047875" h="172085">
                  <a:moveTo>
                    <a:pt x="2047778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2047778" y="171688"/>
                  </a:lnTo>
                  <a:lnTo>
                    <a:pt x="2047778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09621" y="1766778"/>
              <a:ext cx="2047875" cy="172085"/>
            </a:xfrm>
            <a:custGeom>
              <a:avLst/>
              <a:gdLst/>
              <a:ahLst/>
              <a:cxnLst/>
              <a:rect l="l" t="t" r="r" b="b"/>
              <a:pathLst>
                <a:path w="2047875" h="172085">
                  <a:moveTo>
                    <a:pt x="0" y="171688"/>
                  </a:moveTo>
                  <a:lnTo>
                    <a:pt x="2047778" y="171688"/>
                  </a:lnTo>
                  <a:lnTo>
                    <a:pt x="2047778" y="0"/>
                  </a:lnTo>
                  <a:lnTo>
                    <a:pt x="0" y="0"/>
                  </a:lnTo>
                  <a:lnTo>
                    <a:pt x="0" y="171688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109621" y="2243261"/>
              <a:ext cx="2047875" cy="171450"/>
            </a:xfrm>
            <a:custGeom>
              <a:avLst/>
              <a:gdLst/>
              <a:ahLst/>
              <a:cxnLst/>
              <a:rect l="l" t="t" r="r" b="b"/>
              <a:pathLst>
                <a:path w="2047875" h="171450">
                  <a:moveTo>
                    <a:pt x="2047778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2047778" y="171371"/>
                  </a:lnTo>
                  <a:lnTo>
                    <a:pt x="204777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09621" y="2243261"/>
              <a:ext cx="2047875" cy="171450"/>
            </a:xfrm>
            <a:custGeom>
              <a:avLst/>
              <a:gdLst/>
              <a:ahLst/>
              <a:cxnLst/>
              <a:rect l="l" t="t" r="r" b="b"/>
              <a:pathLst>
                <a:path w="2047875" h="171450">
                  <a:moveTo>
                    <a:pt x="0" y="171371"/>
                  </a:moveTo>
                  <a:lnTo>
                    <a:pt x="2047778" y="171371"/>
                  </a:lnTo>
                  <a:lnTo>
                    <a:pt x="2047778" y="0"/>
                  </a:lnTo>
                  <a:lnTo>
                    <a:pt x="0" y="0"/>
                  </a:lnTo>
                  <a:lnTo>
                    <a:pt x="0" y="171371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34611" y="26578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138168" y="2481471"/>
              <a:ext cx="19685" cy="180975"/>
            </a:xfrm>
            <a:custGeom>
              <a:avLst/>
              <a:gdLst/>
              <a:ahLst/>
              <a:cxnLst/>
              <a:rect l="l" t="t" r="r" b="b"/>
              <a:pathLst>
                <a:path w="19685" h="180975">
                  <a:moveTo>
                    <a:pt x="19294" y="0"/>
                  </a:moveTo>
                  <a:lnTo>
                    <a:pt x="0" y="0"/>
                  </a:lnTo>
                  <a:lnTo>
                    <a:pt x="0" y="180874"/>
                  </a:lnTo>
                  <a:lnTo>
                    <a:pt x="19294" y="180874"/>
                  </a:lnTo>
                  <a:lnTo>
                    <a:pt x="1929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138168" y="2481471"/>
              <a:ext cx="19685" cy="180975"/>
            </a:xfrm>
            <a:custGeom>
              <a:avLst/>
              <a:gdLst/>
              <a:ahLst/>
              <a:cxnLst/>
              <a:rect l="l" t="t" r="r" b="b"/>
              <a:pathLst>
                <a:path w="19685" h="180975">
                  <a:moveTo>
                    <a:pt x="0" y="180874"/>
                  </a:moveTo>
                  <a:lnTo>
                    <a:pt x="19294" y="180874"/>
                  </a:lnTo>
                  <a:lnTo>
                    <a:pt x="19294" y="0"/>
                  </a:lnTo>
                  <a:lnTo>
                    <a:pt x="0" y="0"/>
                  </a:lnTo>
                  <a:lnTo>
                    <a:pt x="0" y="180874"/>
                  </a:lnTo>
                  <a:close/>
                </a:path>
              </a:pathLst>
            </a:custGeom>
            <a:ln w="948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23917" y="2729183"/>
              <a:ext cx="114300" cy="171450"/>
            </a:xfrm>
            <a:custGeom>
              <a:avLst/>
              <a:gdLst/>
              <a:ahLst/>
              <a:cxnLst/>
              <a:rect l="l" t="t" r="r" b="b"/>
              <a:pathLst>
                <a:path w="114300" h="171450">
                  <a:moveTo>
                    <a:pt x="114187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114187" y="171371"/>
                  </a:lnTo>
                  <a:lnTo>
                    <a:pt x="11418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09621" y="2729183"/>
              <a:ext cx="2028825" cy="648335"/>
            </a:xfrm>
            <a:custGeom>
              <a:avLst/>
              <a:gdLst/>
              <a:ahLst/>
              <a:cxnLst/>
              <a:rect l="l" t="t" r="r" b="b"/>
              <a:pathLst>
                <a:path w="2028825" h="648335">
                  <a:moveTo>
                    <a:pt x="1914296" y="171371"/>
                  </a:moveTo>
                  <a:lnTo>
                    <a:pt x="2028484" y="171371"/>
                  </a:lnTo>
                  <a:lnTo>
                    <a:pt x="2028484" y="0"/>
                  </a:lnTo>
                  <a:lnTo>
                    <a:pt x="1914296" y="0"/>
                  </a:lnTo>
                  <a:lnTo>
                    <a:pt x="1914296" y="171371"/>
                  </a:lnTo>
                  <a:close/>
                </a:path>
                <a:path w="2028825" h="648335">
                  <a:moveTo>
                    <a:pt x="0" y="647790"/>
                  </a:moveTo>
                  <a:lnTo>
                    <a:pt x="1914296" y="647790"/>
                  </a:lnTo>
                  <a:lnTo>
                    <a:pt x="1914296" y="476102"/>
                  </a:lnTo>
                  <a:lnTo>
                    <a:pt x="0" y="476102"/>
                  </a:lnTo>
                  <a:lnTo>
                    <a:pt x="0" y="647790"/>
                  </a:lnTo>
                  <a:close/>
                </a:path>
              </a:pathLst>
            </a:custGeom>
            <a:ln w="94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04876" y="1733581"/>
              <a:ext cx="0" cy="3591560"/>
            </a:xfrm>
            <a:custGeom>
              <a:avLst/>
              <a:gdLst/>
              <a:ahLst/>
              <a:cxnLst/>
              <a:rect l="l" t="t" r="r" b="b"/>
              <a:pathLst>
                <a:path h="3591560">
                  <a:moveTo>
                    <a:pt x="0" y="0"/>
                  </a:moveTo>
                  <a:lnTo>
                    <a:pt x="0" y="3591491"/>
                  </a:lnTo>
                </a:path>
              </a:pathLst>
            </a:custGeom>
            <a:ln w="2846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100833" y="1255014"/>
            <a:ext cx="2496820" cy="361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Australian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mines, </a:t>
            </a: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Canadian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oil</a:t>
            </a:r>
            <a:r>
              <a:rPr sz="1100" b="1" spc="-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sands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$350K fully </a:t>
            </a:r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loaded, </a:t>
            </a: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operator</a:t>
            </a:r>
            <a:r>
              <a:rPr sz="1100" spc="-6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41950" y="1255014"/>
            <a:ext cx="2776220" cy="3613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Low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labor cost locations, e.g. </a:t>
            </a: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Africa,</a:t>
            </a:r>
            <a:r>
              <a:rPr sz="1100" b="1" spc="-15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spc="-10" dirty="0">
                <a:solidFill>
                  <a:srgbClr val="00295F"/>
                </a:solidFill>
                <a:latin typeface="Arial"/>
                <a:cs typeface="Arial"/>
              </a:rPr>
              <a:t>Asia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$35K fully </a:t>
            </a:r>
            <a:r>
              <a:rPr sz="1100" spc="-5" dirty="0">
                <a:solidFill>
                  <a:srgbClr val="808080"/>
                </a:solidFill>
                <a:latin typeface="Arial"/>
                <a:cs typeface="Arial"/>
              </a:rPr>
              <a:t>loaded, </a:t>
            </a: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operator</a:t>
            </a:r>
            <a:r>
              <a:rPr sz="1100" spc="-6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808080"/>
                </a:solidFill>
                <a:latin typeface="Arial"/>
                <a:cs typeface="Arial"/>
              </a:rPr>
              <a:t>cost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115" y="4604004"/>
            <a:ext cx="696595" cy="489584"/>
          </a:xfrm>
          <a:prstGeom prst="rect">
            <a:avLst/>
          </a:prstGeom>
          <a:solidFill>
            <a:srgbClr val="00295F"/>
          </a:solidFill>
        </p:spPr>
        <p:txBody>
          <a:bodyPr vert="horz" wrap="square" lIns="0" tIns="38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Times New Roman"/>
              <a:cs typeface="Times New Roman"/>
            </a:endParaRPr>
          </a:p>
          <a:p>
            <a:pPr marL="45720">
              <a:lnSpc>
                <a:spcPct val="100000"/>
              </a:lnSpc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Capex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6115" y="1769364"/>
            <a:ext cx="696595" cy="434340"/>
          </a:xfrm>
          <a:custGeom>
            <a:avLst/>
            <a:gdLst/>
            <a:ahLst/>
            <a:cxnLst/>
            <a:rect l="l" t="t" r="r" b="b"/>
            <a:pathLst>
              <a:path w="696594" h="434339">
                <a:moveTo>
                  <a:pt x="0" y="434339"/>
                </a:moveTo>
                <a:lnTo>
                  <a:pt x="696468" y="434339"/>
                </a:lnTo>
                <a:lnTo>
                  <a:pt x="696468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12572" y="211582"/>
            <a:ext cx="63722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Autonomous haulage can be a game changer in mining  productivity: 10% to 40% reduction in haulage</a:t>
            </a:r>
            <a:r>
              <a:rPr spc="150" dirty="0"/>
              <a:t> </a:t>
            </a:r>
            <a:r>
              <a:rPr spc="-5" dirty="0"/>
              <a:t>costs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106476" y="682064"/>
            <a:ext cx="4507865" cy="59944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Hauling costs – USD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c/ton</a:t>
            </a:r>
            <a:endParaRPr sz="1400">
              <a:latin typeface="Arial"/>
              <a:cs typeface="Arial"/>
            </a:endParaRPr>
          </a:p>
          <a:p>
            <a:pPr marL="2006600">
              <a:lnSpc>
                <a:spcPct val="100000"/>
              </a:lnSpc>
              <a:spcBef>
                <a:spcPts val="670"/>
              </a:spcBef>
            </a:pPr>
            <a:r>
              <a:rPr sz="1100" b="1" spc="-5" dirty="0">
                <a:solidFill>
                  <a:srgbClr val="00295F"/>
                </a:solidFill>
                <a:latin typeface="Arial"/>
                <a:cs typeface="Arial"/>
              </a:rPr>
              <a:t>High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labor cost locations, e.g.</a:t>
            </a:r>
            <a:r>
              <a:rPr sz="1100" b="1" spc="-1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00295F"/>
                </a:solidFill>
                <a:latin typeface="Arial"/>
                <a:cs typeface="Arial"/>
              </a:rPr>
              <a:t>remote</a:t>
            </a:r>
            <a:endParaRPr sz="11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6476" y="6421323"/>
            <a:ext cx="2953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Team </a:t>
            </a:r>
            <a:r>
              <a:rPr sz="1000" spc="-10" dirty="0">
                <a:latin typeface="Arial"/>
                <a:cs typeface="Arial"/>
              </a:rPr>
              <a:t>analysis; </a:t>
            </a:r>
            <a:r>
              <a:rPr sz="1000" spc="-5" dirty="0">
                <a:latin typeface="Arial"/>
                <a:cs typeface="Arial"/>
              </a:rPr>
              <a:t>based on client </a:t>
            </a:r>
            <a:r>
              <a:rPr sz="1000" dirty="0">
                <a:latin typeface="Arial"/>
                <a:cs typeface="Arial"/>
              </a:rPr>
              <a:t>mine </a:t>
            </a:r>
            <a:r>
              <a:rPr sz="1000" spc="-5" dirty="0">
                <a:latin typeface="Arial"/>
                <a:cs typeface="Arial"/>
              </a:rPr>
              <a:t>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8871" y="5644896"/>
            <a:ext cx="8732520" cy="243840"/>
          </a:xfrm>
          <a:custGeom>
            <a:avLst/>
            <a:gdLst/>
            <a:ahLst/>
            <a:cxnLst/>
            <a:rect l="l" t="t" r="r" b="b"/>
            <a:pathLst>
              <a:path w="8732520" h="243839">
                <a:moveTo>
                  <a:pt x="8730488" y="0"/>
                </a:moveTo>
                <a:lnTo>
                  <a:pt x="2052" y="0"/>
                </a:lnTo>
                <a:lnTo>
                  <a:pt x="0" y="2057"/>
                </a:lnTo>
                <a:lnTo>
                  <a:pt x="0" y="241782"/>
                </a:lnTo>
                <a:lnTo>
                  <a:pt x="2052" y="243840"/>
                </a:lnTo>
                <a:lnTo>
                  <a:pt x="8730488" y="243840"/>
                </a:lnTo>
                <a:lnTo>
                  <a:pt x="8732520" y="241782"/>
                </a:lnTo>
                <a:lnTo>
                  <a:pt x="8732520" y="2057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222119" y="5667552"/>
            <a:ext cx="452755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Autonomous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trucks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reduce surface haulage costs by up to</a:t>
            </a:r>
            <a:r>
              <a:rPr sz="1100" b="1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40%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06476" y="6065621"/>
            <a:ext cx="2294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OEE: Overall Equipment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Effectiveness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68480" y="5093169"/>
            <a:ext cx="3714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40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7</a:t>
            </a:r>
            <a:r>
              <a:rPr sz="1100" spc="10" dirty="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368480" y="4854959"/>
            <a:ext cx="2952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1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68480" y="4626570"/>
            <a:ext cx="2952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9</a:t>
            </a:r>
            <a:r>
              <a:rPr sz="1100" spc="1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330143" y="4378857"/>
            <a:ext cx="3714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39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6</a:t>
            </a:r>
            <a:r>
              <a:rPr sz="1100" spc="10" dirty="0">
                <a:latin typeface="Arial"/>
                <a:cs typeface="Arial"/>
              </a:rPr>
              <a:t>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152900" y="3369564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52900" y="31318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52900" y="2894076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52900" y="2657856"/>
            <a:ext cx="0" cy="68580"/>
          </a:xfrm>
          <a:custGeom>
            <a:avLst/>
            <a:gdLst/>
            <a:ahLst/>
            <a:cxnLst/>
            <a:rect l="l" t="t" r="r" b="b"/>
            <a:pathLst>
              <a:path h="68580">
                <a:moveTo>
                  <a:pt x="0" y="0"/>
                </a:moveTo>
                <a:lnTo>
                  <a:pt x="0" y="68325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9" name="object 59"/>
          <p:cNvGrpSpPr/>
          <p:nvPr/>
        </p:nvGrpSpPr>
        <p:grpSpPr>
          <a:xfrm>
            <a:off x="3341370" y="3607244"/>
            <a:ext cx="1319530" cy="1917700"/>
            <a:chOff x="3341370" y="3607244"/>
            <a:chExt cx="1319530" cy="1917700"/>
          </a:xfrm>
        </p:grpSpPr>
        <p:sp>
          <p:nvSpPr>
            <p:cNvPr id="60" name="object 60"/>
            <p:cNvSpPr/>
            <p:nvPr/>
          </p:nvSpPr>
          <p:spPr>
            <a:xfrm>
              <a:off x="3343656" y="3608832"/>
              <a:ext cx="809625" cy="1866900"/>
            </a:xfrm>
            <a:custGeom>
              <a:avLst/>
              <a:gdLst/>
              <a:ahLst/>
              <a:cxnLst/>
              <a:rect l="l" t="t" r="r" b="b"/>
              <a:pathLst>
                <a:path w="809625" h="1866900">
                  <a:moveTo>
                    <a:pt x="809244" y="0"/>
                  </a:moveTo>
                  <a:lnTo>
                    <a:pt x="809244" y="1866899"/>
                  </a:lnTo>
                </a:path>
                <a:path w="809625" h="1866900">
                  <a:moveTo>
                    <a:pt x="0" y="1679447"/>
                  </a:moveTo>
                  <a:lnTo>
                    <a:pt x="0" y="1866772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341370" y="5311139"/>
              <a:ext cx="1319530" cy="213360"/>
            </a:xfrm>
            <a:custGeom>
              <a:avLst/>
              <a:gdLst/>
              <a:ahLst/>
              <a:cxnLst/>
              <a:rect l="l" t="t" r="r" b="b"/>
              <a:pathLst>
                <a:path w="1319529" h="213360">
                  <a:moveTo>
                    <a:pt x="815975" y="88392"/>
                  </a:moveTo>
                  <a:lnTo>
                    <a:pt x="114300" y="88392"/>
                  </a:lnTo>
                  <a:lnTo>
                    <a:pt x="114300" y="50292"/>
                  </a:lnTo>
                  <a:lnTo>
                    <a:pt x="0" y="107442"/>
                  </a:lnTo>
                  <a:lnTo>
                    <a:pt x="114300" y="164592"/>
                  </a:lnTo>
                  <a:lnTo>
                    <a:pt x="114300" y="126492"/>
                  </a:lnTo>
                  <a:lnTo>
                    <a:pt x="815975" y="126492"/>
                  </a:lnTo>
                  <a:lnTo>
                    <a:pt x="815975" y="88392"/>
                  </a:lnTo>
                  <a:close/>
                </a:path>
                <a:path w="1319529" h="213360">
                  <a:moveTo>
                    <a:pt x="1319022" y="106680"/>
                  </a:moveTo>
                  <a:lnTo>
                    <a:pt x="1287602" y="52832"/>
                  </a:lnTo>
                  <a:lnTo>
                    <a:pt x="1251623" y="31242"/>
                  </a:lnTo>
                  <a:lnTo>
                    <a:pt x="1205052" y="14566"/>
                  </a:lnTo>
                  <a:lnTo>
                    <a:pt x="1150073" y="3810"/>
                  </a:lnTo>
                  <a:lnTo>
                    <a:pt x="1088898" y="0"/>
                  </a:lnTo>
                  <a:lnTo>
                    <a:pt x="1027709" y="3810"/>
                  </a:lnTo>
                  <a:lnTo>
                    <a:pt x="972731" y="14566"/>
                  </a:lnTo>
                  <a:lnTo>
                    <a:pt x="926160" y="31242"/>
                  </a:lnTo>
                  <a:lnTo>
                    <a:pt x="890181" y="52832"/>
                  </a:lnTo>
                  <a:lnTo>
                    <a:pt x="858774" y="106680"/>
                  </a:lnTo>
                  <a:lnTo>
                    <a:pt x="866990" y="135039"/>
                  </a:lnTo>
                  <a:lnTo>
                    <a:pt x="926160" y="182118"/>
                  </a:lnTo>
                  <a:lnTo>
                    <a:pt x="972731" y="198805"/>
                  </a:lnTo>
                  <a:lnTo>
                    <a:pt x="1027709" y="209550"/>
                  </a:lnTo>
                  <a:lnTo>
                    <a:pt x="1088898" y="213360"/>
                  </a:lnTo>
                  <a:lnTo>
                    <a:pt x="1150073" y="209550"/>
                  </a:lnTo>
                  <a:lnTo>
                    <a:pt x="1205052" y="198805"/>
                  </a:lnTo>
                  <a:lnTo>
                    <a:pt x="1251623" y="182118"/>
                  </a:lnTo>
                  <a:lnTo>
                    <a:pt x="1287602" y="160528"/>
                  </a:lnTo>
                  <a:lnTo>
                    <a:pt x="1319022" y="10668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4256023" y="5310022"/>
            <a:ext cx="3530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40%</a:t>
            </a:r>
            <a:endParaRPr sz="11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97127" y="5100574"/>
            <a:ext cx="111442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0066CC"/>
                </a:solidFill>
                <a:latin typeface="Arial"/>
                <a:cs typeface="Arial"/>
              </a:rPr>
              <a:t>Autonomous</a:t>
            </a:r>
            <a:r>
              <a:rPr sz="1100" spc="-7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fleet</a:t>
            </a:r>
            <a:endParaRPr sz="11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97127" y="4862576"/>
            <a:ext cx="8483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Infrastructure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97127" y="4623892"/>
            <a:ext cx="377825" cy="194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5" dirty="0">
                <a:latin typeface="Arial"/>
                <a:cs typeface="Arial"/>
              </a:rPr>
              <a:t>T</a:t>
            </a:r>
            <a:r>
              <a:rPr sz="1100" dirty="0">
                <a:latin typeface="Arial"/>
                <a:cs typeface="Arial"/>
              </a:rPr>
              <a:t>ru</a:t>
            </a:r>
            <a:r>
              <a:rPr sz="1100" spc="-5" dirty="0">
                <a:latin typeface="Arial"/>
                <a:cs typeface="Arial"/>
              </a:rPr>
              <a:t>c</a:t>
            </a:r>
            <a:r>
              <a:rPr sz="1100" dirty="0">
                <a:latin typeface="Arial"/>
                <a:cs typeface="Arial"/>
              </a:rPr>
              <a:t>k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5433910" y="1719293"/>
            <a:ext cx="2072005" cy="3620135"/>
            <a:chOff x="5433910" y="1719293"/>
            <a:chExt cx="2072005" cy="3620135"/>
          </a:xfrm>
        </p:grpSpPr>
        <p:sp>
          <p:nvSpPr>
            <p:cNvPr id="67" name="object 67"/>
            <p:cNvSpPr/>
            <p:nvPr/>
          </p:nvSpPr>
          <p:spPr>
            <a:xfrm>
              <a:off x="7239000" y="4809744"/>
              <a:ext cx="9525" cy="306070"/>
            </a:xfrm>
            <a:custGeom>
              <a:avLst/>
              <a:gdLst/>
              <a:ahLst/>
              <a:cxnLst/>
              <a:rect l="l" t="t" r="r" b="b"/>
              <a:pathLst>
                <a:path w="9525" h="306070">
                  <a:moveTo>
                    <a:pt x="9144" y="239268"/>
                  </a:moveTo>
                  <a:lnTo>
                    <a:pt x="9144" y="305943"/>
                  </a:lnTo>
                </a:path>
                <a:path w="9525" h="306070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7200900" y="4577183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5">
                  <a:moveTo>
                    <a:pt x="0" y="0"/>
                  </a:moveTo>
                  <a:lnTo>
                    <a:pt x="0" y="61491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7239000" y="4876800"/>
              <a:ext cx="9525" cy="172720"/>
            </a:xfrm>
            <a:custGeom>
              <a:avLst/>
              <a:gdLst/>
              <a:ahLst/>
              <a:cxnLst/>
              <a:rect l="l" t="t" r="r" b="b"/>
              <a:pathLst>
                <a:path w="9525" h="172720">
                  <a:moveTo>
                    <a:pt x="9143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9143" y="172212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7239000" y="4876800"/>
              <a:ext cx="9525" cy="172720"/>
            </a:xfrm>
            <a:custGeom>
              <a:avLst/>
              <a:gdLst/>
              <a:ahLst/>
              <a:cxnLst/>
              <a:rect l="l" t="t" r="r" b="b"/>
              <a:pathLst>
                <a:path w="9525" h="172720">
                  <a:moveTo>
                    <a:pt x="0" y="172212"/>
                  </a:moveTo>
                  <a:lnTo>
                    <a:pt x="9143" y="172212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7420356" y="3376974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0"/>
                  </a:moveTo>
                  <a:lnTo>
                    <a:pt x="0" y="62312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420356" y="2895600"/>
              <a:ext cx="0" cy="304800"/>
            </a:xfrm>
            <a:custGeom>
              <a:avLst/>
              <a:gdLst/>
              <a:ahLst/>
              <a:cxnLst/>
              <a:rect l="l" t="t" r="r" b="b"/>
              <a:pathLst>
                <a:path h="304800">
                  <a:moveTo>
                    <a:pt x="0" y="237743"/>
                  </a:moveTo>
                  <a:lnTo>
                    <a:pt x="0" y="304418"/>
                  </a:lnTo>
                </a:path>
                <a:path h="304800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417308" y="2962656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6095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6095" y="170687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417308" y="2962656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0" y="170687"/>
                  </a:moveTo>
                  <a:lnTo>
                    <a:pt x="6095" y="170687"/>
                  </a:lnTo>
                  <a:lnTo>
                    <a:pt x="6095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487412" y="26578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7496556" y="2414632"/>
              <a:ext cx="0" cy="61594"/>
            </a:xfrm>
            <a:custGeom>
              <a:avLst/>
              <a:gdLst/>
              <a:ahLst/>
              <a:cxnLst/>
              <a:rect l="l" t="t" r="r" b="b"/>
              <a:pathLst>
                <a:path h="61594">
                  <a:moveTo>
                    <a:pt x="0" y="0"/>
                  </a:moveTo>
                  <a:lnTo>
                    <a:pt x="0" y="61486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7487412" y="2476500"/>
              <a:ext cx="9525" cy="181610"/>
            </a:xfrm>
            <a:custGeom>
              <a:avLst/>
              <a:gdLst/>
              <a:ahLst/>
              <a:cxnLst/>
              <a:rect l="l" t="t" r="r" b="b"/>
              <a:pathLst>
                <a:path w="9525" h="181610">
                  <a:moveTo>
                    <a:pt x="9143" y="0"/>
                  </a:moveTo>
                  <a:lnTo>
                    <a:pt x="0" y="0"/>
                  </a:lnTo>
                  <a:lnTo>
                    <a:pt x="0" y="181355"/>
                  </a:lnTo>
                  <a:lnTo>
                    <a:pt x="9143" y="181355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7487412" y="2476500"/>
              <a:ext cx="9525" cy="181610"/>
            </a:xfrm>
            <a:custGeom>
              <a:avLst/>
              <a:gdLst/>
              <a:ahLst/>
              <a:cxnLst/>
              <a:rect l="l" t="t" r="r" b="b"/>
              <a:pathLst>
                <a:path w="9525" h="181610">
                  <a:moveTo>
                    <a:pt x="0" y="181355"/>
                  </a:moveTo>
                  <a:lnTo>
                    <a:pt x="9143" y="181355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81355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7496556" y="21717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7496556" y="1938467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h="62230">
                  <a:moveTo>
                    <a:pt x="0" y="0"/>
                  </a:moveTo>
                  <a:lnTo>
                    <a:pt x="0" y="6216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7493508" y="2001012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6095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6095" y="170687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7493508" y="2001012"/>
              <a:ext cx="6350" cy="170815"/>
            </a:xfrm>
            <a:custGeom>
              <a:avLst/>
              <a:gdLst/>
              <a:ahLst/>
              <a:cxnLst/>
              <a:rect l="l" t="t" r="r" b="b"/>
              <a:pathLst>
                <a:path w="6350" h="170814">
                  <a:moveTo>
                    <a:pt x="0" y="170687"/>
                  </a:moveTo>
                  <a:lnTo>
                    <a:pt x="6095" y="170687"/>
                  </a:lnTo>
                  <a:lnTo>
                    <a:pt x="6095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452942" y="1766778"/>
              <a:ext cx="2047875" cy="172085"/>
            </a:xfrm>
            <a:custGeom>
              <a:avLst/>
              <a:gdLst/>
              <a:ahLst/>
              <a:cxnLst/>
              <a:rect l="l" t="t" r="r" b="b"/>
              <a:pathLst>
                <a:path w="2047875" h="172085">
                  <a:moveTo>
                    <a:pt x="2047711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2047711" y="171688"/>
                  </a:lnTo>
                  <a:lnTo>
                    <a:pt x="2047711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52942" y="1766778"/>
              <a:ext cx="2047875" cy="172085"/>
            </a:xfrm>
            <a:custGeom>
              <a:avLst/>
              <a:gdLst/>
              <a:ahLst/>
              <a:cxnLst/>
              <a:rect l="l" t="t" r="r" b="b"/>
              <a:pathLst>
                <a:path w="2047875" h="172085">
                  <a:moveTo>
                    <a:pt x="0" y="171688"/>
                  </a:moveTo>
                  <a:lnTo>
                    <a:pt x="2047711" y="171688"/>
                  </a:lnTo>
                  <a:lnTo>
                    <a:pt x="2047711" y="0"/>
                  </a:lnTo>
                  <a:lnTo>
                    <a:pt x="0" y="0"/>
                  </a:lnTo>
                  <a:lnTo>
                    <a:pt x="0" y="171688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452942" y="2243261"/>
              <a:ext cx="2047875" cy="171450"/>
            </a:xfrm>
            <a:custGeom>
              <a:avLst/>
              <a:gdLst/>
              <a:ahLst/>
              <a:cxnLst/>
              <a:rect l="l" t="t" r="r" b="b"/>
              <a:pathLst>
                <a:path w="2047875" h="171450">
                  <a:moveTo>
                    <a:pt x="2047711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2047711" y="171371"/>
                  </a:lnTo>
                  <a:lnTo>
                    <a:pt x="204771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52942" y="2243261"/>
              <a:ext cx="2047875" cy="171450"/>
            </a:xfrm>
            <a:custGeom>
              <a:avLst/>
              <a:gdLst/>
              <a:ahLst/>
              <a:cxnLst/>
              <a:rect l="l" t="t" r="r" b="b"/>
              <a:pathLst>
                <a:path w="2047875" h="171450">
                  <a:moveTo>
                    <a:pt x="0" y="171371"/>
                  </a:moveTo>
                  <a:lnTo>
                    <a:pt x="2047711" y="171371"/>
                  </a:lnTo>
                  <a:lnTo>
                    <a:pt x="2047711" y="0"/>
                  </a:lnTo>
                  <a:lnTo>
                    <a:pt x="0" y="0"/>
                  </a:lnTo>
                  <a:lnTo>
                    <a:pt x="0" y="171371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491164" y="2481470"/>
              <a:ext cx="9525" cy="180975"/>
            </a:xfrm>
            <a:custGeom>
              <a:avLst/>
              <a:gdLst/>
              <a:ahLst/>
              <a:cxnLst/>
              <a:rect l="l" t="t" r="r" b="b"/>
              <a:pathLst>
                <a:path w="9525" h="180975">
                  <a:moveTo>
                    <a:pt x="9490" y="0"/>
                  </a:moveTo>
                  <a:lnTo>
                    <a:pt x="0" y="0"/>
                  </a:lnTo>
                  <a:lnTo>
                    <a:pt x="0" y="180874"/>
                  </a:lnTo>
                  <a:lnTo>
                    <a:pt x="9490" y="180874"/>
                  </a:lnTo>
                  <a:lnTo>
                    <a:pt x="949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491164" y="2481470"/>
              <a:ext cx="9525" cy="180975"/>
            </a:xfrm>
            <a:custGeom>
              <a:avLst/>
              <a:gdLst/>
              <a:ahLst/>
              <a:cxnLst/>
              <a:rect l="l" t="t" r="r" b="b"/>
              <a:pathLst>
                <a:path w="9525" h="180975">
                  <a:moveTo>
                    <a:pt x="0" y="180874"/>
                  </a:moveTo>
                  <a:lnTo>
                    <a:pt x="9490" y="180874"/>
                  </a:lnTo>
                  <a:lnTo>
                    <a:pt x="9490" y="0"/>
                  </a:lnTo>
                  <a:lnTo>
                    <a:pt x="0" y="0"/>
                  </a:lnTo>
                  <a:lnTo>
                    <a:pt x="0" y="180874"/>
                  </a:lnTo>
                  <a:close/>
                </a:path>
              </a:pathLst>
            </a:custGeom>
            <a:ln w="94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7424353" y="2729183"/>
              <a:ext cx="67310" cy="171450"/>
            </a:xfrm>
            <a:custGeom>
              <a:avLst/>
              <a:gdLst/>
              <a:ahLst/>
              <a:cxnLst/>
              <a:rect l="l" t="t" r="r" b="b"/>
              <a:pathLst>
                <a:path w="67309" h="171450">
                  <a:moveTo>
                    <a:pt x="66747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66747" y="171371"/>
                  </a:lnTo>
                  <a:lnTo>
                    <a:pt x="6674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452942" y="3205286"/>
              <a:ext cx="1971675" cy="172085"/>
            </a:xfrm>
            <a:custGeom>
              <a:avLst/>
              <a:gdLst/>
              <a:ahLst/>
              <a:cxnLst/>
              <a:rect l="l" t="t" r="r" b="b"/>
              <a:pathLst>
                <a:path w="1971675" h="172085">
                  <a:moveTo>
                    <a:pt x="1971411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1971411" y="171688"/>
                  </a:lnTo>
                  <a:lnTo>
                    <a:pt x="197141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452942" y="3205286"/>
              <a:ext cx="1971675" cy="172085"/>
            </a:xfrm>
            <a:custGeom>
              <a:avLst/>
              <a:gdLst/>
              <a:ahLst/>
              <a:cxnLst/>
              <a:rect l="l" t="t" r="r" b="b"/>
              <a:pathLst>
                <a:path w="1971675" h="172085">
                  <a:moveTo>
                    <a:pt x="0" y="171688"/>
                  </a:moveTo>
                  <a:lnTo>
                    <a:pt x="1971411" y="171688"/>
                  </a:lnTo>
                  <a:lnTo>
                    <a:pt x="1971411" y="0"/>
                  </a:lnTo>
                  <a:lnTo>
                    <a:pt x="0" y="0"/>
                  </a:lnTo>
                  <a:lnTo>
                    <a:pt x="0" y="171688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324344" y="36103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329199" y="3443495"/>
              <a:ext cx="95250" cy="172085"/>
            </a:xfrm>
            <a:custGeom>
              <a:avLst/>
              <a:gdLst/>
              <a:ahLst/>
              <a:cxnLst/>
              <a:rect l="l" t="t" r="r" b="b"/>
              <a:pathLst>
                <a:path w="95250" h="172085">
                  <a:moveTo>
                    <a:pt x="95217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95217" y="171688"/>
                  </a:lnTo>
                  <a:lnTo>
                    <a:pt x="9521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248144" y="38481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253278" y="3681642"/>
              <a:ext cx="76200" cy="171450"/>
            </a:xfrm>
            <a:custGeom>
              <a:avLst/>
              <a:gdLst/>
              <a:ahLst/>
              <a:cxnLst/>
              <a:rect l="l" t="t" r="r" b="b"/>
              <a:pathLst>
                <a:path w="76200" h="171450">
                  <a:moveTo>
                    <a:pt x="75920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75920" y="171371"/>
                  </a:lnTo>
                  <a:lnTo>
                    <a:pt x="7592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7229856" y="40858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7233919" y="3919851"/>
              <a:ext cx="19685" cy="171450"/>
            </a:xfrm>
            <a:custGeom>
              <a:avLst/>
              <a:gdLst/>
              <a:ahLst/>
              <a:cxnLst/>
              <a:rect l="l" t="t" r="r" b="b"/>
              <a:pathLst>
                <a:path w="19684" h="171450">
                  <a:moveTo>
                    <a:pt x="19296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19296" y="171371"/>
                  </a:lnTo>
                  <a:lnTo>
                    <a:pt x="1929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7200900" y="4325112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205448" y="4158099"/>
              <a:ext cx="28575" cy="171450"/>
            </a:xfrm>
            <a:custGeom>
              <a:avLst/>
              <a:gdLst/>
              <a:ahLst/>
              <a:cxnLst/>
              <a:rect l="l" t="t" r="r" b="b"/>
              <a:pathLst>
                <a:path w="28575" h="171450">
                  <a:moveTo>
                    <a:pt x="28470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28470" y="171371"/>
                  </a:lnTo>
                  <a:lnTo>
                    <a:pt x="2847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452942" y="4396308"/>
              <a:ext cx="1752600" cy="180975"/>
            </a:xfrm>
            <a:custGeom>
              <a:avLst/>
              <a:gdLst/>
              <a:ahLst/>
              <a:cxnLst/>
              <a:rect l="l" t="t" r="r" b="b"/>
              <a:pathLst>
                <a:path w="1752600" h="180975">
                  <a:moveTo>
                    <a:pt x="1752506" y="0"/>
                  </a:moveTo>
                  <a:lnTo>
                    <a:pt x="0" y="0"/>
                  </a:lnTo>
                  <a:lnTo>
                    <a:pt x="0" y="180874"/>
                  </a:lnTo>
                  <a:lnTo>
                    <a:pt x="1752506" y="180874"/>
                  </a:lnTo>
                  <a:lnTo>
                    <a:pt x="1752506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452942" y="4396308"/>
              <a:ext cx="1752600" cy="180975"/>
            </a:xfrm>
            <a:custGeom>
              <a:avLst/>
              <a:gdLst/>
              <a:ahLst/>
              <a:cxnLst/>
              <a:rect l="l" t="t" r="r" b="b"/>
              <a:pathLst>
                <a:path w="1752600" h="180975">
                  <a:moveTo>
                    <a:pt x="0" y="180874"/>
                  </a:moveTo>
                  <a:lnTo>
                    <a:pt x="1752506" y="180874"/>
                  </a:lnTo>
                  <a:lnTo>
                    <a:pt x="1752506" y="0"/>
                  </a:lnTo>
                  <a:lnTo>
                    <a:pt x="0" y="0"/>
                  </a:lnTo>
                  <a:lnTo>
                    <a:pt x="0" y="180874"/>
                  </a:lnTo>
                  <a:close/>
                </a:path>
              </a:pathLst>
            </a:custGeom>
            <a:ln w="95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205448" y="4644021"/>
              <a:ext cx="38100" cy="171450"/>
            </a:xfrm>
            <a:custGeom>
              <a:avLst/>
              <a:gdLst/>
              <a:ahLst/>
              <a:cxnLst/>
              <a:rect l="l" t="t" r="r" b="b"/>
              <a:pathLst>
                <a:path w="38100" h="171450">
                  <a:moveTo>
                    <a:pt x="37960" y="0"/>
                  </a:moveTo>
                  <a:lnTo>
                    <a:pt x="0" y="0"/>
                  </a:lnTo>
                  <a:lnTo>
                    <a:pt x="0" y="171371"/>
                  </a:lnTo>
                  <a:lnTo>
                    <a:pt x="37960" y="171371"/>
                  </a:lnTo>
                  <a:lnTo>
                    <a:pt x="3796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205448" y="4644021"/>
              <a:ext cx="38100" cy="171450"/>
            </a:xfrm>
            <a:custGeom>
              <a:avLst/>
              <a:gdLst/>
              <a:ahLst/>
              <a:cxnLst/>
              <a:rect l="l" t="t" r="r" b="b"/>
              <a:pathLst>
                <a:path w="38100" h="171450">
                  <a:moveTo>
                    <a:pt x="0" y="171371"/>
                  </a:moveTo>
                  <a:lnTo>
                    <a:pt x="37960" y="171371"/>
                  </a:lnTo>
                  <a:lnTo>
                    <a:pt x="37960" y="0"/>
                  </a:lnTo>
                  <a:lnTo>
                    <a:pt x="0" y="0"/>
                  </a:lnTo>
                  <a:lnTo>
                    <a:pt x="0" y="171371"/>
                  </a:lnTo>
                  <a:close/>
                </a:path>
              </a:pathLst>
            </a:custGeom>
            <a:ln w="94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243409" y="4881914"/>
              <a:ext cx="10160" cy="172085"/>
            </a:xfrm>
            <a:custGeom>
              <a:avLst/>
              <a:gdLst/>
              <a:ahLst/>
              <a:cxnLst/>
              <a:rect l="l" t="t" r="r" b="b"/>
              <a:pathLst>
                <a:path w="10159" h="172085">
                  <a:moveTo>
                    <a:pt x="9806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9806" y="171688"/>
                  </a:lnTo>
                  <a:lnTo>
                    <a:pt x="980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7243409" y="4881914"/>
              <a:ext cx="10160" cy="172085"/>
            </a:xfrm>
            <a:custGeom>
              <a:avLst/>
              <a:gdLst/>
              <a:ahLst/>
              <a:cxnLst/>
              <a:rect l="l" t="t" r="r" b="b"/>
              <a:pathLst>
                <a:path w="10159" h="172085">
                  <a:moveTo>
                    <a:pt x="0" y="171688"/>
                  </a:moveTo>
                  <a:lnTo>
                    <a:pt x="9806" y="171688"/>
                  </a:lnTo>
                  <a:lnTo>
                    <a:pt x="9806" y="0"/>
                  </a:lnTo>
                  <a:lnTo>
                    <a:pt x="0" y="0"/>
                  </a:lnTo>
                  <a:lnTo>
                    <a:pt x="0" y="171688"/>
                  </a:lnTo>
                  <a:close/>
                </a:path>
              </a:pathLst>
            </a:custGeom>
            <a:ln w="94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452942" y="5120124"/>
              <a:ext cx="1800860" cy="172085"/>
            </a:xfrm>
            <a:custGeom>
              <a:avLst/>
              <a:gdLst/>
              <a:ahLst/>
              <a:cxnLst/>
              <a:rect l="l" t="t" r="r" b="b"/>
              <a:pathLst>
                <a:path w="1800859" h="172085">
                  <a:moveTo>
                    <a:pt x="1800336" y="0"/>
                  </a:moveTo>
                  <a:lnTo>
                    <a:pt x="0" y="0"/>
                  </a:lnTo>
                  <a:lnTo>
                    <a:pt x="0" y="171688"/>
                  </a:lnTo>
                  <a:lnTo>
                    <a:pt x="1800336" y="171688"/>
                  </a:lnTo>
                  <a:lnTo>
                    <a:pt x="1800336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448197" y="1733581"/>
              <a:ext cx="0" cy="3591560"/>
            </a:xfrm>
            <a:custGeom>
              <a:avLst/>
              <a:gdLst/>
              <a:ahLst/>
              <a:cxnLst/>
              <a:rect l="l" t="t" r="r" b="b"/>
              <a:pathLst>
                <a:path h="3591560">
                  <a:moveTo>
                    <a:pt x="0" y="0"/>
                  </a:moveTo>
                  <a:lnTo>
                    <a:pt x="0" y="3591491"/>
                  </a:lnTo>
                </a:path>
              </a:pathLst>
            </a:custGeom>
            <a:ln w="2847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object 108"/>
          <p:cNvSpPr txBox="1"/>
          <p:nvPr/>
        </p:nvSpPr>
        <p:spPr>
          <a:xfrm>
            <a:off x="7283221" y="5093169"/>
            <a:ext cx="3714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39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8</a:t>
            </a:r>
            <a:r>
              <a:rPr sz="1100" spc="1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7283221" y="4854959"/>
            <a:ext cx="2952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10" dirty="0">
                <a:latin typeface="Arial"/>
                <a:cs typeface="Arial"/>
              </a:rPr>
              <a:t>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7264241" y="4626570"/>
            <a:ext cx="2952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0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9</a:t>
            </a:r>
            <a:r>
              <a:rPr sz="1100" spc="10" dirty="0">
                <a:latin typeface="Arial"/>
                <a:cs typeface="Arial"/>
              </a:rPr>
              <a:t>6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226027" y="4378857"/>
            <a:ext cx="371475" cy="1968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15" dirty="0">
                <a:latin typeface="Arial"/>
                <a:cs typeface="Arial"/>
              </a:rPr>
              <a:t>38</a:t>
            </a:r>
            <a:r>
              <a:rPr sz="1100" spc="-10" dirty="0">
                <a:latin typeface="Arial"/>
                <a:cs typeface="Arial"/>
              </a:rPr>
              <a:t>.</a:t>
            </a:r>
            <a:r>
              <a:rPr sz="1100" spc="-15" dirty="0">
                <a:latin typeface="Arial"/>
                <a:cs typeface="Arial"/>
              </a:rPr>
              <a:t>8</a:t>
            </a:r>
            <a:r>
              <a:rPr sz="1100" spc="10" dirty="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7496556" y="3369564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496556" y="31318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496556" y="2657856"/>
            <a:ext cx="0" cy="306705"/>
          </a:xfrm>
          <a:custGeom>
            <a:avLst/>
            <a:gdLst/>
            <a:ahLst/>
            <a:cxnLst/>
            <a:rect l="l" t="t" r="r" b="b"/>
            <a:pathLst>
              <a:path h="306705">
                <a:moveTo>
                  <a:pt x="0" y="0"/>
                </a:moveTo>
                <a:lnTo>
                  <a:pt x="0" y="3064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496556" y="4322064"/>
            <a:ext cx="0" cy="74930"/>
          </a:xfrm>
          <a:custGeom>
            <a:avLst/>
            <a:gdLst/>
            <a:ahLst/>
            <a:cxnLst/>
            <a:rect l="l" t="t" r="r" b="b"/>
            <a:pathLst>
              <a:path h="74929">
                <a:moveTo>
                  <a:pt x="0" y="0"/>
                </a:moveTo>
                <a:lnTo>
                  <a:pt x="0" y="74549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496556" y="4084320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7496556" y="3846576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5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96556" y="3608832"/>
            <a:ext cx="0" cy="69850"/>
          </a:xfrm>
          <a:custGeom>
            <a:avLst/>
            <a:gdLst/>
            <a:ahLst/>
            <a:cxnLst/>
            <a:rect l="l" t="t" r="r" b="b"/>
            <a:pathLst>
              <a:path h="69850">
                <a:moveTo>
                  <a:pt x="0" y="0"/>
                </a:moveTo>
                <a:lnTo>
                  <a:pt x="0" y="69849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9" name="object 119"/>
          <p:cNvGrpSpPr/>
          <p:nvPr/>
        </p:nvGrpSpPr>
        <p:grpSpPr>
          <a:xfrm>
            <a:off x="7245857" y="4565904"/>
            <a:ext cx="758190" cy="1007744"/>
            <a:chOff x="7245857" y="4565904"/>
            <a:chExt cx="758190" cy="1007744"/>
          </a:xfrm>
        </p:grpSpPr>
        <p:sp>
          <p:nvSpPr>
            <p:cNvPr id="120" name="object 120"/>
            <p:cNvSpPr/>
            <p:nvPr/>
          </p:nvSpPr>
          <p:spPr>
            <a:xfrm>
              <a:off x="7245857" y="5285232"/>
              <a:ext cx="254000" cy="240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496555" y="4565904"/>
              <a:ext cx="0" cy="549910"/>
            </a:xfrm>
            <a:custGeom>
              <a:avLst/>
              <a:gdLst/>
              <a:ahLst/>
              <a:cxnLst/>
              <a:rect l="l" t="t" r="r" b="b"/>
              <a:pathLst>
                <a:path h="549910">
                  <a:moveTo>
                    <a:pt x="0" y="480060"/>
                  </a:moveTo>
                  <a:lnTo>
                    <a:pt x="0" y="549910"/>
                  </a:lnTo>
                </a:path>
                <a:path h="549910">
                  <a:moveTo>
                    <a:pt x="0" y="242316"/>
                  </a:moveTo>
                  <a:lnTo>
                    <a:pt x="0" y="312166"/>
                  </a:lnTo>
                </a:path>
                <a:path h="549910">
                  <a:moveTo>
                    <a:pt x="0" y="0"/>
                  </a:moveTo>
                  <a:lnTo>
                    <a:pt x="0" y="74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43799" y="5361432"/>
              <a:ext cx="460375" cy="212090"/>
            </a:xfrm>
            <a:custGeom>
              <a:avLst/>
              <a:gdLst/>
              <a:ahLst/>
              <a:cxnLst/>
              <a:rect l="l" t="t" r="r" b="b"/>
              <a:pathLst>
                <a:path w="460375" h="212089">
                  <a:moveTo>
                    <a:pt x="230124" y="0"/>
                  </a:moveTo>
                  <a:lnTo>
                    <a:pt x="168936" y="3780"/>
                  </a:lnTo>
                  <a:lnTo>
                    <a:pt x="113961" y="14449"/>
                  </a:lnTo>
                  <a:lnTo>
                    <a:pt x="67389" y="31003"/>
                  </a:lnTo>
                  <a:lnTo>
                    <a:pt x="31411" y="52436"/>
                  </a:lnTo>
                  <a:lnTo>
                    <a:pt x="0" y="105918"/>
                  </a:lnTo>
                  <a:lnTo>
                    <a:pt x="8217" y="134074"/>
                  </a:lnTo>
                  <a:lnTo>
                    <a:pt x="67389" y="180813"/>
                  </a:lnTo>
                  <a:lnTo>
                    <a:pt x="113961" y="197374"/>
                  </a:lnTo>
                  <a:lnTo>
                    <a:pt x="168936" y="208052"/>
                  </a:lnTo>
                  <a:lnTo>
                    <a:pt x="230124" y="211836"/>
                  </a:lnTo>
                  <a:lnTo>
                    <a:pt x="291311" y="208052"/>
                  </a:lnTo>
                  <a:lnTo>
                    <a:pt x="346286" y="197374"/>
                  </a:lnTo>
                  <a:lnTo>
                    <a:pt x="392858" y="180813"/>
                  </a:lnTo>
                  <a:lnTo>
                    <a:pt x="428836" y="159376"/>
                  </a:lnTo>
                  <a:lnTo>
                    <a:pt x="460248" y="105918"/>
                  </a:lnTo>
                  <a:lnTo>
                    <a:pt x="452030" y="77743"/>
                  </a:lnTo>
                  <a:lnTo>
                    <a:pt x="392858" y="31003"/>
                  </a:lnTo>
                  <a:lnTo>
                    <a:pt x="346286" y="14449"/>
                  </a:lnTo>
                  <a:lnTo>
                    <a:pt x="291311" y="3780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3" name="object 123"/>
          <p:cNvSpPr txBox="1"/>
          <p:nvPr/>
        </p:nvSpPr>
        <p:spPr>
          <a:xfrm>
            <a:off x="7599933" y="5359095"/>
            <a:ext cx="3530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1100" spc="-5" dirty="0">
                <a:solidFill>
                  <a:srgbClr val="FFFFFF"/>
                </a:solidFill>
                <a:latin typeface="Arial"/>
                <a:cs typeface="Arial"/>
              </a:rPr>
              <a:t>12%</a:t>
            </a:r>
            <a:endParaRPr sz="1100">
              <a:latin typeface="Arial"/>
              <a:cs typeface="Arial"/>
            </a:endParaRPr>
          </a:p>
        </p:txBody>
      </p:sp>
      <p:graphicFrame>
        <p:nvGraphicFramePr>
          <p:cNvPr id="124" name="object 124"/>
          <p:cNvGraphicFramePr>
            <a:graphicFrameLocks noGrp="1"/>
          </p:cNvGraphicFramePr>
          <p:nvPr/>
        </p:nvGraphicFramePr>
        <p:xfrm>
          <a:off x="166115" y="1766778"/>
          <a:ext cx="7773670" cy="2604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6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8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97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49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4644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2894">
                <a:tc>
                  <a:txBody>
                    <a:bodyPr/>
                    <a:lstStyle/>
                    <a:p>
                      <a:pPr marL="45720" marR="191135">
                        <a:lnSpc>
                          <a:spcPct val="100000"/>
                        </a:lnSpc>
                        <a:spcBef>
                          <a:spcPts val="365"/>
                        </a:spcBef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Mine  d</a:t>
                      </a: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sign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6355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Manual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Fleet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Strip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ratio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ts val="1235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67.47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5975">
                        <a:lnSpc>
                          <a:spcPts val="1235"/>
                        </a:lnSpc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45.41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2091689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R="903605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67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70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45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1590" marB="0">
                    <a:solidFill>
                      <a:srgbClr val="91A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Availability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3925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-0.72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/>
                </a:tc>
                <a:tc>
                  <a:txBody>
                    <a:bodyPr/>
                    <a:lstStyle/>
                    <a:p>
                      <a:pPr marR="43180" algn="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-0.27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25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760">
                <a:tc>
                  <a:txBody>
                    <a:bodyPr/>
                    <a:lstStyle/>
                    <a:p>
                      <a:pPr marL="45720">
                        <a:lnSpc>
                          <a:spcPts val="1220"/>
                        </a:lnSpc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OEE</a:t>
                      </a:r>
                      <a:r>
                        <a:rPr sz="1050" b="1" baseline="27777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30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Utilization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42340" algn="r">
                        <a:lnSpc>
                          <a:spcPts val="130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-3.82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2705" algn="r">
                        <a:lnSpc>
                          <a:spcPts val="130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-1.41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304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Truck</a:t>
                      </a:r>
                      <a:r>
                        <a:rPr sz="11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speeds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>
                    <a:lnL w="19050">
                      <a:solidFill>
                        <a:srgbClr val="FFFF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8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10" dirty="0">
                          <a:latin typeface="Arial"/>
                          <a:cs typeface="Arial"/>
                        </a:rPr>
                        <a:t>62.93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100330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spc="-25" dirty="0">
                          <a:latin typeface="Arial"/>
                          <a:cs typeface="Arial"/>
                        </a:rPr>
                        <a:t>43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91A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9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842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Opera-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ts val="127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Labor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39370">
                        <a:lnSpc>
                          <a:spcPts val="12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-20.37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19380" algn="r">
                        <a:lnSpc>
                          <a:spcPts val="127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-2.04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1918">
                <a:tc>
                  <a:txBody>
                    <a:bodyPr/>
                    <a:lstStyle/>
                    <a:p>
                      <a:pPr marL="45720">
                        <a:lnSpc>
                          <a:spcPts val="122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ting</a:t>
                      </a:r>
                      <a:r>
                        <a:rPr sz="11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5720" marR="1428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mainte-  </a:t>
                      </a:r>
                      <a:r>
                        <a:rPr sz="11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Fuel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699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Tires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 marR="2159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7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-1.72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-0.50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20239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-1.72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844039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-0.50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4574">
                <a:tc>
                  <a:txBody>
                    <a:bodyPr/>
                    <a:lstStyle/>
                    <a:p>
                      <a:pPr marL="45720">
                        <a:lnSpc>
                          <a:spcPts val="1305"/>
                        </a:lnSpc>
                      </a:pPr>
                      <a:r>
                        <a:rPr sz="11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costs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66CC"/>
                    </a:solidFill>
                  </a:tcPr>
                </a:tc>
                <a:tc>
                  <a:txBody>
                    <a:bodyPr/>
                    <a:lstStyle/>
                    <a:p>
                      <a:pPr marL="4699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Maintenance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 marL="19050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0.64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9880" algn="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-0.64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524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25" name="object 125"/>
          <p:cNvSpPr txBox="1"/>
          <p:nvPr/>
        </p:nvSpPr>
        <p:spPr>
          <a:xfrm>
            <a:off x="106476" y="8382"/>
            <a:ext cx="22161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AUTONOMOUS</a:t>
            </a:r>
            <a:r>
              <a:rPr sz="1400" spc="-5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HAULAGE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7967598" y="206121"/>
            <a:ext cx="881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LI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RY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7" name="object 127"/>
          <p:cNvGrpSpPr/>
          <p:nvPr/>
        </p:nvGrpSpPr>
        <p:grpSpPr>
          <a:xfrm>
            <a:off x="7897368" y="222504"/>
            <a:ext cx="935990" cy="195580"/>
            <a:chOff x="7897368" y="222504"/>
            <a:chExt cx="935990" cy="195580"/>
          </a:xfrm>
        </p:grpSpPr>
        <p:sp>
          <p:nvSpPr>
            <p:cNvPr id="128" name="object 128"/>
            <p:cNvSpPr/>
            <p:nvPr/>
          </p:nvSpPr>
          <p:spPr>
            <a:xfrm>
              <a:off x="7901940" y="222504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61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902702" y="404622"/>
              <a:ext cx="930275" cy="0"/>
            </a:xfrm>
            <a:custGeom>
              <a:avLst/>
              <a:gdLst/>
              <a:ahLst/>
              <a:cxnLst/>
              <a:rect l="l" t="t" r="r" b="b"/>
              <a:pathLst>
                <a:path w="930275">
                  <a:moveTo>
                    <a:pt x="0" y="0"/>
                  </a:moveTo>
                  <a:lnTo>
                    <a:pt x="930148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91768"/>
            <a:ext cx="8962390" cy="4806950"/>
            <a:chOff x="0" y="1191768"/>
            <a:chExt cx="8962390" cy="4806950"/>
          </a:xfrm>
        </p:grpSpPr>
        <p:sp>
          <p:nvSpPr>
            <p:cNvPr id="4" name="object 4"/>
            <p:cNvSpPr/>
            <p:nvPr/>
          </p:nvSpPr>
          <p:spPr>
            <a:xfrm>
              <a:off x="0" y="120091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19176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55876" y="4242816"/>
              <a:ext cx="89916" cy="97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5561" y="2510663"/>
              <a:ext cx="7296150" cy="1713864"/>
            </a:xfrm>
            <a:custGeom>
              <a:avLst/>
              <a:gdLst/>
              <a:ahLst/>
              <a:cxnLst/>
              <a:rect l="l" t="t" r="r" b="b"/>
              <a:pathLst>
                <a:path w="7296150" h="1713864">
                  <a:moveTo>
                    <a:pt x="1971675" y="1581150"/>
                  </a:moveTo>
                  <a:lnTo>
                    <a:pt x="1971675" y="1590039"/>
                  </a:lnTo>
                  <a:lnTo>
                    <a:pt x="1973199" y="1590039"/>
                  </a:lnTo>
                  <a:lnTo>
                    <a:pt x="1971675" y="1581150"/>
                  </a:lnTo>
                  <a:close/>
                </a:path>
                <a:path w="7296150" h="1713864">
                  <a:moveTo>
                    <a:pt x="1981200" y="1581150"/>
                  </a:moveTo>
                  <a:lnTo>
                    <a:pt x="1981200" y="1590039"/>
                  </a:lnTo>
                  <a:lnTo>
                    <a:pt x="1982724" y="1590039"/>
                  </a:lnTo>
                  <a:lnTo>
                    <a:pt x="1981200" y="1581150"/>
                  </a:lnTo>
                  <a:close/>
                </a:path>
                <a:path w="7296150" h="1713864">
                  <a:moveTo>
                    <a:pt x="1990725" y="1485900"/>
                  </a:moveTo>
                  <a:lnTo>
                    <a:pt x="1952625" y="1485900"/>
                  </a:lnTo>
                  <a:lnTo>
                    <a:pt x="1952625" y="1504950"/>
                  </a:lnTo>
                  <a:lnTo>
                    <a:pt x="1943100" y="1504950"/>
                  </a:lnTo>
                  <a:lnTo>
                    <a:pt x="1944624" y="1513839"/>
                  </a:lnTo>
                  <a:lnTo>
                    <a:pt x="1952625" y="1513839"/>
                  </a:lnTo>
                  <a:lnTo>
                    <a:pt x="1952625" y="1524000"/>
                  </a:lnTo>
                  <a:lnTo>
                    <a:pt x="1954149" y="1532889"/>
                  </a:lnTo>
                  <a:lnTo>
                    <a:pt x="1962150" y="1532889"/>
                  </a:lnTo>
                  <a:lnTo>
                    <a:pt x="1963674" y="1543050"/>
                  </a:lnTo>
                  <a:lnTo>
                    <a:pt x="1962150" y="1543050"/>
                  </a:lnTo>
                  <a:lnTo>
                    <a:pt x="1963674" y="1551939"/>
                  </a:lnTo>
                  <a:lnTo>
                    <a:pt x="1971675" y="1551939"/>
                  </a:lnTo>
                  <a:lnTo>
                    <a:pt x="1973199" y="1562100"/>
                  </a:lnTo>
                  <a:lnTo>
                    <a:pt x="1981200" y="1562100"/>
                  </a:lnTo>
                  <a:lnTo>
                    <a:pt x="1981200" y="1581150"/>
                  </a:lnTo>
                  <a:lnTo>
                    <a:pt x="1990725" y="1581150"/>
                  </a:lnTo>
                  <a:lnTo>
                    <a:pt x="1990725" y="1570989"/>
                  </a:lnTo>
                  <a:lnTo>
                    <a:pt x="2000250" y="1570989"/>
                  </a:lnTo>
                  <a:lnTo>
                    <a:pt x="2000250" y="1524000"/>
                  </a:lnTo>
                  <a:lnTo>
                    <a:pt x="1990725" y="1524000"/>
                  </a:lnTo>
                  <a:lnTo>
                    <a:pt x="1990725" y="1485900"/>
                  </a:lnTo>
                  <a:close/>
                </a:path>
                <a:path w="7296150" h="1713864">
                  <a:moveTo>
                    <a:pt x="2000250" y="1570989"/>
                  </a:moveTo>
                  <a:lnTo>
                    <a:pt x="1990725" y="1570989"/>
                  </a:lnTo>
                  <a:lnTo>
                    <a:pt x="1992249" y="1581150"/>
                  </a:lnTo>
                  <a:lnTo>
                    <a:pt x="2000250" y="1581150"/>
                  </a:lnTo>
                  <a:lnTo>
                    <a:pt x="2000250" y="1570989"/>
                  </a:lnTo>
                  <a:close/>
                </a:path>
                <a:path w="7296150" h="1713864">
                  <a:moveTo>
                    <a:pt x="1638300" y="1524000"/>
                  </a:moveTo>
                  <a:lnTo>
                    <a:pt x="1609725" y="1524000"/>
                  </a:lnTo>
                  <a:lnTo>
                    <a:pt x="1609725" y="1551939"/>
                  </a:lnTo>
                  <a:lnTo>
                    <a:pt x="1647825" y="1551939"/>
                  </a:lnTo>
                  <a:lnTo>
                    <a:pt x="1647825" y="1532889"/>
                  </a:lnTo>
                  <a:lnTo>
                    <a:pt x="1638300" y="1532889"/>
                  </a:lnTo>
                  <a:lnTo>
                    <a:pt x="1638300" y="1524000"/>
                  </a:lnTo>
                  <a:close/>
                </a:path>
                <a:path w="7296150" h="1713864">
                  <a:moveTo>
                    <a:pt x="1647825" y="1532889"/>
                  </a:moveTo>
                  <a:lnTo>
                    <a:pt x="1647825" y="1543050"/>
                  </a:lnTo>
                  <a:lnTo>
                    <a:pt x="1649349" y="1551939"/>
                  </a:lnTo>
                  <a:lnTo>
                    <a:pt x="1657350" y="1551939"/>
                  </a:lnTo>
                  <a:lnTo>
                    <a:pt x="1657350" y="1543050"/>
                  </a:lnTo>
                  <a:lnTo>
                    <a:pt x="1649349" y="1543050"/>
                  </a:lnTo>
                  <a:lnTo>
                    <a:pt x="1647825" y="1532889"/>
                  </a:lnTo>
                  <a:close/>
                </a:path>
                <a:path w="7296150" h="1713864">
                  <a:moveTo>
                    <a:pt x="1952625" y="1532889"/>
                  </a:moveTo>
                  <a:lnTo>
                    <a:pt x="1952625" y="1543050"/>
                  </a:lnTo>
                  <a:lnTo>
                    <a:pt x="1954149" y="1543050"/>
                  </a:lnTo>
                  <a:lnTo>
                    <a:pt x="1952625" y="1532889"/>
                  </a:lnTo>
                  <a:close/>
                </a:path>
                <a:path w="7296150" h="1713864">
                  <a:moveTo>
                    <a:pt x="1952625" y="1524000"/>
                  </a:moveTo>
                  <a:lnTo>
                    <a:pt x="1952625" y="1532889"/>
                  </a:lnTo>
                  <a:lnTo>
                    <a:pt x="1954149" y="1543050"/>
                  </a:lnTo>
                  <a:lnTo>
                    <a:pt x="1962150" y="1543050"/>
                  </a:lnTo>
                  <a:lnTo>
                    <a:pt x="1962150" y="1532889"/>
                  </a:lnTo>
                  <a:lnTo>
                    <a:pt x="1954149" y="1532889"/>
                  </a:lnTo>
                  <a:lnTo>
                    <a:pt x="1952625" y="1524000"/>
                  </a:lnTo>
                  <a:close/>
                </a:path>
                <a:path w="7296150" h="1713864">
                  <a:moveTo>
                    <a:pt x="2000250" y="1524000"/>
                  </a:moveTo>
                  <a:lnTo>
                    <a:pt x="2000250" y="1532889"/>
                  </a:lnTo>
                  <a:lnTo>
                    <a:pt x="2001774" y="1532889"/>
                  </a:lnTo>
                  <a:lnTo>
                    <a:pt x="2000250" y="1524000"/>
                  </a:lnTo>
                  <a:close/>
                </a:path>
                <a:path w="7296150" h="1713864">
                  <a:moveTo>
                    <a:pt x="1647825" y="1513839"/>
                  </a:moveTo>
                  <a:lnTo>
                    <a:pt x="1600200" y="1513839"/>
                  </a:lnTo>
                  <a:lnTo>
                    <a:pt x="1600200" y="1524000"/>
                  </a:lnTo>
                  <a:lnTo>
                    <a:pt x="1647825" y="1524000"/>
                  </a:lnTo>
                  <a:lnTo>
                    <a:pt x="1647825" y="1513839"/>
                  </a:lnTo>
                  <a:close/>
                </a:path>
                <a:path w="7296150" h="1713864">
                  <a:moveTo>
                    <a:pt x="1943100" y="1513839"/>
                  </a:moveTo>
                  <a:lnTo>
                    <a:pt x="1943100" y="1524000"/>
                  </a:lnTo>
                  <a:lnTo>
                    <a:pt x="1944624" y="1524000"/>
                  </a:lnTo>
                  <a:lnTo>
                    <a:pt x="1943100" y="1513839"/>
                  </a:lnTo>
                  <a:close/>
                </a:path>
                <a:path w="7296150" h="1713864">
                  <a:moveTo>
                    <a:pt x="1990725" y="1504950"/>
                  </a:moveTo>
                  <a:lnTo>
                    <a:pt x="1990725" y="1513839"/>
                  </a:lnTo>
                  <a:lnTo>
                    <a:pt x="1992249" y="1524000"/>
                  </a:lnTo>
                  <a:lnTo>
                    <a:pt x="2000250" y="1524000"/>
                  </a:lnTo>
                  <a:lnTo>
                    <a:pt x="2000250" y="1513839"/>
                  </a:lnTo>
                  <a:lnTo>
                    <a:pt x="1992249" y="1513839"/>
                  </a:lnTo>
                  <a:lnTo>
                    <a:pt x="1990725" y="1504950"/>
                  </a:lnTo>
                  <a:close/>
                </a:path>
                <a:path w="7296150" h="1713864">
                  <a:moveTo>
                    <a:pt x="1666875" y="1494789"/>
                  </a:moveTo>
                  <a:lnTo>
                    <a:pt x="1590675" y="1494789"/>
                  </a:lnTo>
                  <a:lnTo>
                    <a:pt x="1590675" y="1513839"/>
                  </a:lnTo>
                  <a:lnTo>
                    <a:pt x="1657350" y="1513839"/>
                  </a:lnTo>
                  <a:lnTo>
                    <a:pt x="1657350" y="1504950"/>
                  </a:lnTo>
                  <a:lnTo>
                    <a:pt x="1666875" y="1504950"/>
                  </a:lnTo>
                  <a:lnTo>
                    <a:pt x="1666875" y="1494789"/>
                  </a:lnTo>
                  <a:close/>
                </a:path>
                <a:path w="7296150" h="1713864">
                  <a:moveTo>
                    <a:pt x="1666875" y="1504950"/>
                  </a:moveTo>
                  <a:lnTo>
                    <a:pt x="1657350" y="1504950"/>
                  </a:lnTo>
                  <a:lnTo>
                    <a:pt x="1658874" y="1513839"/>
                  </a:lnTo>
                  <a:lnTo>
                    <a:pt x="1666875" y="1513839"/>
                  </a:lnTo>
                  <a:lnTo>
                    <a:pt x="1666875" y="1504950"/>
                  </a:lnTo>
                  <a:close/>
                </a:path>
                <a:path w="7296150" h="1713864">
                  <a:moveTo>
                    <a:pt x="1990725" y="1494789"/>
                  </a:moveTo>
                  <a:lnTo>
                    <a:pt x="1990725" y="1504950"/>
                  </a:lnTo>
                  <a:lnTo>
                    <a:pt x="1992249" y="1504950"/>
                  </a:lnTo>
                  <a:lnTo>
                    <a:pt x="1990725" y="1494789"/>
                  </a:lnTo>
                  <a:close/>
                </a:path>
                <a:path w="7296150" h="1713864">
                  <a:moveTo>
                    <a:pt x="1695450" y="1466850"/>
                  </a:moveTo>
                  <a:lnTo>
                    <a:pt x="1562100" y="1466850"/>
                  </a:lnTo>
                  <a:lnTo>
                    <a:pt x="1562100" y="1475739"/>
                  </a:lnTo>
                  <a:lnTo>
                    <a:pt x="1571625" y="1475739"/>
                  </a:lnTo>
                  <a:lnTo>
                    <a:pt x="1581150" y="1485900"/>
                  </a:lnTo>
                  <a:lnTo>
                    <a:pt x="1581150" y="1494789"/>
                  </a:lnTo>
                  <a:lnTo>
                    <a:pt x="1695450" y="1494789"/>
                  </a:lnTo>
                  <a:lnTo>
                    <a:pt x="1695450" y="1466850"/>
                  </a:lnTo>
                  <a:close/>
                </a:path>
                <a:path w="7296150" h="1713864">
                  <a:moveTo>
                    <a:pt x="1533525" y="1475739"/>
                  </a:moveTo>
                  <a:lnTo>
                    <a:pt x="1514475" y="1475739"/>
                  </a:lnTo>
                  <a:lnTo>
                    <a:pt x="1514475" y="1485900"/>
                  </a:lnTo>
                  <a:lnTo>
                    <a:pt x="1533525" y="1485900"/>
                  </a:lnTo>
                  <a:lnTo>
                    <a:pt x="1533525" y="1475739"/>
                  </a:lnTo>
                  <a:close/>
                </a:path>
                <a:path w="7296150" h="1713864">
                  <a:moveTo>
                    <a:pt x="1695450" y="1475739"/>
                  </a:moveTo>
                  <a:lnTo>
                    <a:pt x="1695450" y="1485900"/>
                  </a:lnTo>
                  <a:lnTo>
                    <a:pt x="1696974" y="1485900"/>
                  </a:lnTo>
                  <a:lnTo>
                    <a:pt x="1695450" y="1475739"/>
                  </a:lnTo>
                  <a:close/>
                </a:path>
                <a:path w="7296150" h="1713864">
                  <a:moveTo>
                    <a:pt x="1704975" y="1475739"/>
                  </a:moveTo>
                  <a:lnTo>
                    <a:pt x="1704975" y="1485900"/>
                  </a:lnTo>
                  <a:lnTo>
                    <a:pt x="1706499" y="1485900"/>
                  </a:lnTo>
                  <a:lnTo>
                    <a:pt x="1704975" y="1475739"/>
                  </a:lnTo>
                  <a:close/>
                </a:path>
                <a:path w="7296150" h="1713864">
                  <a:moveTo>
                    <a:pt x="1790700" y="1475739"/>
                  </a:moveTo>
                  <a:lnTo>
                    <a:pt x="1771650" y="1475739"/>
                  </a:lnTo>
                  <a:lnTo>
                    <a:pt x="1771650" y="1485900"/>
                  </a:lnTo>
                  <a:lnTo>
                    <a:pt x="1790700" y="1485900"/>
                  </a:lnTo>
                  <a:lnTo>
                    <a:pt x="1790700" y="1475739"/>
                  </a:lnTo>
                  <a:close/>
                </a:path>
                <a:path w="7296150" h="1713864">
                  <a:moveTo>
                    <a:pt x="1800225" y="1475739"/>
                  </a:moveTo>
                  <a:lnTo>
                    <a:pt x="1790700" y="1475739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800225" y="1475739"/>
                  </a:lnTo>
                  <a:close/>
                </a:path>
                <a:path w="7296150" h="1713864">
                  <a:moveTo>
                    <a:pt x="1800225" y="1475739"/>
                  </a:moveTo>
                  <a:lnTo>
                    <a:pt x="1800225" y="1485900"/>
                  </a:lnTo>
                  <a:lnTo>
                    <a:pt x="1801749" y="1485900"/>
                  </a:lnTo>
                  <a:lnTo>
                    <a:pt x="1800225" y="1475739"/>
                  </a:lnTo>
                  <a:close/>
                </a:path>
                <a:path w="7296150" h="1713864">
                  <a:moveTo>
                    <a:pt x="1971675" y="1437639"/>
                  </a:moveTo>
                  <a:lnTo>
                    <a:pt x="1485900" y="1437639"/>
                  </a:lnTo>
                  <a:lnTo>
                    <a:pt x="1485900" y="1447800"/>
                  </a:lnTo>
                  <a:lnTo>
                    <a:pt x="1857375" y="1447800"/>
                  </a:lnTo>
                  <a:lnTo>
                    <a:pt x="1858899" y="1456689"/>
                  </a:lnTo>
                  <a:lnTo>
                    <a:pt x="1885950" y="1456689"/>
                  </a:lnTo>
                  <a:lnTo>
                    <a:pt x="1885950" y="1466850"/>
                  </a:lnTo>
                  <a:lnTo>
                    <a:pt x="1933575" y="1466850"/>
                  </a:lnTo>
                  <a:lnTo>
                    <a:pt x="1933575" y="1475739"/>
                  </a:lnTo>
                  <a:lnTo>
                    <a:pt x="1943100" y="1475739"/>
                  </a:lnTo>
                  <a:lnTo>
                    <a:pt x="1943100" y="1485900"/>
                  </a:lnTo>
                  <a:lnTo>
                    <a:pt x="1971675" y="1485900"/>
                  </a:lnTo>
                  <a:lnTo>
                    <a:pt x="1971675" y="1437639"/>
                  </a:lnTo>
                  <a:close/>
                </a:path>
                <a:path w="7296150" h="1713864">
                  <a:moveTo>
                    <a:pt x="1981200" y="1475739"/>
                  </a:moveTo>
                  <a:lnTo>
                    <a:pt x="1971675" y="1475739"/>
                  </a:lnTo>
                  <a:lnTo>
                    <a:pt x="1971675" y="1485900"/>
                  </a:lnTo>
                  <a:lnTo>
                    <a:pt x="1981200" y="1485900"/>
                  </a:lnTo>
                  <a:lnTo>
                    <a:pt x="1981200" y="1475739"/>
                  </a:lnTo>
                  <a:close/>
                </a:path>
                <a:path w="7296150" h="1713864">
                  <a:moveTo>
                    <a:pt x="1543050" y="1466850"/>
                  </a:moveTo>
                  <a:lnTo>
                    <a:pt x="1504950" y="1466850"/>
                  </a:lnTo>
                  <a:lnTo>
                    <a:pt x="1504950" y="1475739"/>
                  </a:lnTo>
                  <a:lnTo>
                    <a:pt x="1543050" y="1475739"/>
                  </a:lnTo>
                  <a:lnTo>
                    <a:pt x="1543050" y="1466850"/>
                  </a:lnTo>
                  <a:close/>
                </a:path>
                <a:path w="7296150" h="1713864">
                  <a:moveTo>
                    <a:pt x="1704975" y="1466850"/>
                  </a:moveTo>
                  <a:lnTo>
                    <a:pt x="1695450" y="1466850"/>
                  </a:lnTo>
                  <a:lnTo>
                    <a:pt x="1695450" y="1475739"/>
                  </a:lnTo>
                  <a:lnTo>
                    <a:pt x="1704975" y="1475739"/>
                  </a:lnTo>
                  <a:lnTo>
                    <a:pt x="1704975" y="1466850"/>
                  </a:lnTo>
                  <a:close/>
                </a:path>
                <a:path w="7296150" h="1713864">
                  <a:moveTo>
                    <a:pt x="1724025" y="1466850"/>
                  </a:moveTo>
                  <a:lnTo>
                    <a:pt x="1704975" y="1466850"/>
                  </a:lnTo>
                  <a:lnTo>
                    <a:pt x="1704975" y="1475739"/>
                  </a:lnTo>
                  <a:lnTo>
                    <a:pt x="1724025" y="1475739"/>
                  </a:lnTo>
                  <a:lnTo>
                    <a:pt x="1724025" y="1466850"/>
                  </a:lnTo>
                  <a:close/>
                </a:path>
                <a:path w="7296150" h="1713864">
                  <a:moveTo>
                    <a:pt x="1724025" y="1466850"/>
                  </a:moveTo>
                  <a:lnTo>
                    <a:pt x="1724025" y="1475739"/>
                  </a:lnTo>
                  <a:lnTo>
                    <a:pt x="1725549" y="1475739"/>
                  </a:lnTo>
                  <a:lnTo>
                    <a:pt x="1724025" y="1466850"/>
                  </a:lnTo>
                  <a:close/>
                </a:path>
                <a:path w="7296150" h="1713864">
                  <a:moveTo>
                    <a:pt x="1752600" y="1466850"/>
                  </a:moveTo>
                  <a:lnTo>
                    <a:pt x="1733550" y="1466850"/>
                  </a:lnTo>
                  <a:lnTo>
                    <a:pt x="1733550" y="1475739"/>
                  </a:lnTo>
                  <a:lnTo>
                    <a:pt x="1752600" y="1475739"/>
                  </a:lnTo>
                  <a:lnTo>
                    <a:pt x="1752600" y="1466850"/>
                  </a:lnTo>
                  <a:close/>
                </a:path>
                <a:path w="7296150" h="1713864">
                  <a:moveTo>
                    <a:pt x="1809750" y="1456689"/>
                  </a:moveTo>
                  <a:lnTo>
                    <a:pt x="1800225" y="1456689"/>
                  </a:lnTo>
                  <a:lnTo>
                    <a:pt x="1801749" y="1466850"/>
                  </a:lnTo>
                  <a:lnTo>
                    <a:pt x="1762125" y="1466850"/>
                  </a:lnTo>
                  <a:lnTo>
                    <a:pt x="1762125" y="1475739"/>
                  </a:lnTo>
                  <a:lnTo>
                    <a:pt x="1809750" y="1475739"/>
                  </a:lnTo>
                  <a:lnTo>
                    <a:pt x="1809750" y="1456689"/>
                  </a:lnTo>
                  <a:close/>
                </a:path>
                <a:path w="7296150" h="1713864">
                  <a:moveTo>
                    <a:pt x="1809750" y="1466850"/>
                  </a:moveTo>
                  <a:lnTo>
                    <a:pt x="1809750" y="1475739"/>
                  </a:lnTo>
                  <a:lnTo>
                    <a:pt x="1811274" y="1475739"/>
                  </a:lnTo>
                  <a:lnTo>
                    <a:pt x="1809750" y="1466850"/>
                  </a:lnTo>
                  <a:close/>
                </a:path>
                <a:path w="7296150" h="1713864">
                  <a:moveTo>
                    <a:pt x="1838325" y="1447800"/>
                  </a:moveTo>
                  <a:lnTo>
                    <a:pt x="1495425" y="1447800"/>
                  </a:lnTo>
                  <a:lnTo>
                    <a:pt x="1495425" y="1466850"/>
                  </a:lnTo>
                  <a:lnTo>
                    <a:pt x="1790700" y="1466850"/>
                  </a:lnTo>
                  <a:lnTo>
                    <a:pt x="1790700" y="1456689"/>
                  </a:lnTo>
                  <a:lnTo>
                    <a:pt x="1838325" y="1456689"/>
                  </a:lnTo>
                  <a:lnTo>
                    <a:pt x="1838325" y="1447800"/>
                  </a:lnTo>
                  <a:close/>
                </a:path>
                <a:path w="7296150" h="1713864">
                  <a:moveTo>
                    <a:pt x="1809750" y="1456689"/>
                  </a:moveTo>
                  <a:lnTo>
                    <a:pt x="1809750" y="1466850"/>
                  </a:lnTo>
                  <a:lnTo>
                    <a:pt x="1811274" y="1466850"/>
                  </a:lnTo>
                  <a:lnTo>
                    <a:pt x="1809750" y="1456689"/>
                  </a:lnTo>
                  <a:close/>
                </a:path>
                <a:path w="7296150" h="1713864">
                  <a:moveTo>
                    <a:pt x="1819275" y="1456689"/>
                  </a:moveTo>
                  <a:lnTo>
                    <a:pt x="1819275" y="1466850"/>
                  </a:lnTo>
                  <a:lnTo>
                    <a:pt x="1820799" y="1466850"/>
                  </a:lnTo>
                  <a:lnTo>
                    <a:pt x="1819275" y="1456689"/>
                  </a:lnTo>
                  <a:close/>
                </a:path>
                <a:path w="7296150" h="1713864">
                  <a:moveTo>
                    <a:pt x="1857375" y="1447800"/>
                  </a:moveTo>
                  <a:lnTo>
                    <a:pt x="1838325" y="1447800"/>
                  </a:lnTo>
                  <a:lnTo>
                    <a:pt x="1838325" y="1456689"/>
                  </a:lnTo>
                  <a:lnTo>
                    <a:pt x="1857375" y="1456689"/>
                  </a:lnTo>
                  <a:lnTo>
                    <a:pt x="1857375" y="1447800"/>
                  </a:lnTo>
                  <a:close/>
                </a:path>
                <a:path w="7296150" h="1713864">
                  <a:moveTo>
                    <a:pt x="1428750" y="1418589"/>
                  </a:moveTo>
                  <a:lnTo>
                    <a:pt x="1343025" y="1418589"/>
                  </a:lnTo>
                  <a:lnTo>
                    <a:pt x="1343025" y="1428750"/>
                  </a:lnTo>
                  <a:lnTo>
                    <a:pt x="1371600" y="1428750"/>
                  </a:lnTo>
                  <a:lnTo>
                    <a:pt x="1371600" y="1437639"/>
                  </a:lnTo>
                  <a:lnTo>
                    <a:pt x="1428750" y="1437639"/>
                  </a:lnTo>
                  <a:lnTo>
                    <a:pt x="1428750" y="1418589"/>
                  </a:lnTo>
                  <a:close/>
                </a:path>
                <a:path w="7296150" h="1713864">
                  <a:moveTo>
                    <a:pt x="1981200" y="1409700"/>
                  </a:moveTo>
                  <a:lnTo>
                    <a:pt x="1314450" y="1409700"/>
                  </a:lnTo>
                  <a:lnTo>
                    <a:pt x="1314450" y="1418589"/>
                  </a:lnTo>
                  <a:lnTo>
                    <a:pt x="1466850" y="1418589"/>
                  </a:lnTo>
                  <a:lnTo>
                    <a:pt x="1466850" y="1428750"/>
                  </a:lnTo>
                  <a:lnTo>
                    <a:pt x="1476375" y="1428750"/>
                  </a:lnTo>
                  <a:lnTo>
                    <a:pt x="1476375" y="1437639"/>
                  </a:lnTo>
                  <a:lnTo>
                    <a:pt x="1981200" y="1437639"/>
                  </a:lnTo>
                  <a:lnTo>
                    <a:pt x="1981200" y="1409700"/>
                  </a:lnTo>
                  <a:close/>
                </a:path>
                <a:path w="7296150" h="1713864">
                  <a:moveTo>
                    <a:pt x="1990725" y="1409700"/>
                  </a:moveTo>
                  <a:lnTo>
                    <a:pt x="1990725" y="1418589"/>
                  </a:lnTo>
                  <a:lnTo>
                    <a:pt x="1992249" y="1418589"/>
                  </a:lnTo>
                  <a:lnTo>
                    <a:pt x="1990725" y="1409700"/>
                  </a:lnTo>
                  <a:close/>
                </a:path>
                <a:path w="7296150" h="1713864">
                  <a:moveTo>
                    <a:pt x="2000250" y="1399539"/>
                  </a:moveTo>
                  <a:lnTo>
                    <a:pt x="1295400" y="1399539"/>
                  </a:lnTo>
                  <a:lnTo>
                    <a:pt x="1295400" y="1409700"/>
                  </a:lnTo>
                  <a:lnTo>
                    <a:pt x="2000250" y="1409700"/>
                  </a:lnTo>
                  <a:lnTo>
                    <a:pt x="2000250" y="1399539"/>
                  </a:lnTo>
                  <a:close/>
                </a:path>
                <a:path w="7296150" h="1713864">
                  <a:moveTo>
                    <a:pt x="2000250" y="1399539"/>
                  </a:moveTo>
                  <a:lnTo>
                    <a:pt x="2000250" y="1409700"/>
                  </a:lnTo>
                  <a:lnTo>
                    <a:pt x="2001774" y="1409700"/>
                  </a:lnTo>
                  <a:lnTo>
                    <a:pt x="2000250" y="1399539"/>
                  </a:lnTo>
                  <a:close/>
                </a:path>
                <a:path w="7296150" h="1713864">
                  <a:moveTo>
                    <a:pt x="1219200" y="1390650"/>
                  </a:moveTo>
                  <a:lnTo>
                    <a:pt x="1219200" y="1399539"/>
                  </a:lnTo>
                  <a:lnTo>
                    <a:pt x="1220724" y="1399539"/>
                  </a:lnTo>
                  <a:lnTo>
                    <a:pt x="1219200" y="1390650"/>
                  </a:lnTo>
                  <a:close/>
                </a:path>
                <a:path w="7296150" h="1713864">
                  <a:moveTo>
                    <a:pt x="2009775" y="1390650"/>
                  </a:moveTo>
                  <a:lnTo>
                    <a:pt x="1247775" y="1390650"/>
                  </a:lnTo>
                  <a:lnTo>
                    <a:pt x="1247775" y="1399539"/>
                  </a:lnTo>
                  <a:lnTo>
                    <a:pt x="2009775" y="1399539"/>
                  </a:lnTo>
                  <a:lnTo>
                    <a:pt x="2009775" y="1390650"/>
                  </a:lnTo>
                  <a:close/>
                </a:path>
                <a:path w="7296150" h="1713864">
                  <a:moveTo>
                    <a:pt x="1219200" y="1380489"/>
                  </a:moveTo>
                  <a:lnTo>
                    <a:pt x="1219200" y="1390650"/>
                  </a:lnTo>
                  <a:lnTo>
                    <a:pt x="1220724" y="1390650"/>
                  </a:lnTo>
                  <a:lnTo>
                    <a:pt x="1219200" y="1380489"/>
                  </a:lnTo>
                  <a:close/>
                </a:path>
                <a:path w="7296150" h="1713864">
                  <a:moveTo>
                    <a:pt x="2019300" y="1380489"/>
                  </a:moveTo>
                  <a:lnTo>
                    <a:pt x="1238250" y="1380489"/>
                  </a:lnTo>
                  <a:lnTo>
                    <a:pt x="1238250" y="1390650"/>
                  </a:lnTo>
                  <a:lnTo>
                    <a:pt x="2019300" y="1390650"/>
                  </a:lnTo>
                  <a:lnTo>
                    <a:pt x="2019300" y="1380489"/>
                  </a:lnTo>
                  <a:close/>
                </a:path>
                <a:path w="7296150" h="1713864">
                  <a:moveTo>
                    <a:pt x="1228725" y="1371600"/>
                  </a:moveTo>
                  <a:lnTo>
                    <a:pt x="1219200" y="1371600"/>
                  </a:lnTo>
                  <a:lnTo>
                    <a:pt x="1219200" y="1380489"/>
                  </a:lnTo>
                  <a:lnTo>
                    <a:pt x="1228725" y="1380489"/>
                  </a:lnTo>
                  <a:lnTo>
                    <a:pt x="1228725" y="1371600"/>
                  </a:lnTo>
                  <a:close/>
                </a:path>
                <a:path w="7296150" h="1713864">
                  <a:moveTo>
                    <a:pt x="1228725" y="1371600"/>
                  </a:moveTo>
                  <a:lnTo>
                    <a:pt x="1228725" y="1380489"/>
                  </a:lnTo>
                  <a:lnTo>
                    <a:pt x="1230249" y="1380489"/>
                  </a:lnTo>
                  <a:lnTo>
                    <a:pt x="1228725" y="1371600"/>
                  </a:lnTo>
                  <a:close/>
                </a:path>
                <a:path w="7296150" h="1713864">
                  <a:moveTo>
                    <a:pt x="2028825" y="1371600"/>
                  </a:moveTo>
                  <a:lnTo>
                    <a:pt x="1228725" y="1371600"/>
                  </a:lnTo>
                  <a:lnTo>
                    <a:pt x="1230249" y="1380489"/>
                  </a:lnTo>
                  <a:lnTo>
                    <a:pt x="2028825" y="1380489"/>
                  </a:lnTo>
                  <a:lnTo>
                    <a:pt x="2028825" y="1371600"/>
                  </a:lnTo>
                  <a:close/>
                </a:path>
                <a:path w="7296150" h="1713864">
                  <a:moveTo>
                    <a:pt x="2047875" y="1352550"/>
                  </a:moveTo>
                  <a:lnTo>
                    <a:pt x="1181100" y="1352550"/>
                  </a:lnTo>
                  <a:lnTo>
                    <a:pt x="1181100" y="1361439"/>
                  </a:lnTo>
                  <a:lnTo>
                    <a:pt x="1209675" y="1361439"/>
                  </a:lnTo>
                  <a:lnTo>
                    <a:pt x="1209675" y="1371600"/>
                  </a:lnTo>
                  <a:lnTo>
                    <a:pt x="2047875" y="1371600"/>
                  </a:lnTo>
                  <a:lnTo>
                    <a:pt x="2047875" y="1352550"/>
                  </a:lnTo>
                  <a:close/>
                </a:path>
                <a:path w="7296150" h="1713864">
                  <a:moveTo>
                    <a:pt x="2047875" y="1361439"/>
                  </a:moveTo>
                  <a:lnTo>
                    <a:pt x="2047875" y="1371600"/>
                  </a:lnTo>
                  <a:lnTo>
                    <a:pt x="2049399" y="1371600"/>
                  </a:lnTo>
                  <a:lnTo>
                    <a:pt x="2047875" y="1361439"/>
                  </a:lnTo>
                  <a:close/>
                </a:path>
                <a:path w="7296150" h="1713864">
                  <a:moveTo>
                    <a:pt x="2076450" y="1333500"/>
                  </a:moveTo>
                  <a:lnTo>
                    <a:pt x="1171575" y="1333500"/>
                  </a:lnTo>
                  <a:lnTo>
                    <a:pt x="1171575" y="1352550"/>
                  </a:lnTo>
                  <a:lnTo>
                    <a:pt x="2066925" y="1352550"/>
                  </a:lnTo>
                  <a:lnTo>
                    <a:pt x="2066925" y="1342389"/>
                  </a:lnTo>
                  <a:lnTo>
                    <a:pt x="2076450" y="1342389"/>
                  </a:lnTo>
                  <a:lnTo>
                    <a:pt x="2076450" y="1333500"/>
                  </a:lnTo>
                  <a:close/>
                </a:path>
                <a:path w="7296150" h="1713864">
                  <a:moveTo>
                    <a:pt x="2076450" y="1342389"/>
                  </a:moveTo>
                  <a:lnTo>
                    <a:pt x="2066925" y="1342389"/>
                  </a:lnTo>
                  <a:lnTo>
                    <a:pt x="2066925" y="1352550"/>
                  </a:lnTo>
                  <a:lnTo>
                    <a:pt x="2076450" y="1352550"/>
                  </a:lnTo>
                  <a:lnTo>
                    <a:pt x="2076450" y="1342389"/>
                  </a:lnTo>
                  <a:close/>
                </a:path>
                <a:path w="7296150" h="1713864">
                  <a:moveTo>
                    <a:pt x="2085975" y="1342389"/>
                  </a:moveTo>
                  <a:lnTo>
                    <a:pt x="2076450" y="1342389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85975" y="1342389"/>
                  </a:lnTo>
                  <a:close/>
                </a:path>
                <a:path w="7296150" h="1713864">
                  <a:moveTo>
                    <a:pt x="2085975" y="1314450"/>
                  </a:moveTo>
                  <a:lnTo>
                    <a:pt x="2085975" y="1342389"/>
                  </a:lnTo>
                  <a:lnTo>
                    <a:pt x="2095500" y="1342389"/>
                  </a:lnTo>
                  <a:lnTo>
                    <a:pt x="2095500" y="1323339"/>
                  </a:lnTo>
                  <a:lnTo>
                    <a:pt x="2087499" y="1323339"/>
                  </a:lnTo>
                  <a:lnTo>
                    <a:pt x="2085975" y="1314450"/>
                  </a:lnTo>
                  <a:close/>
                </a:path>
                <a:path w="7296150" h="1713864">
                  <a:moveTo>
                    <a:pt x="2085975" y="1323339"/>
                  </a:moveTo>
                  <a:lnTo>
                    <a:pt x="1162050" y="1323339"/>
                  </a:lnTo>
                  <a:lnTo>
                    <a:pt x="1162050" y="1333500"/>
                  </a:lnTo>
                  <a:lnTo>
                    <a:pt x="2085975" y="1333500"/>
                  </a:lnTo>
                  <a:lnTo>
                    <a:pt x="2085975" y="1323339"/>
                  </a:lnTo>
                  <a:close/>
                </a:path>
                <a:path w="7296150" h="1713864">
                  <a:moveTo>
                    <a:pt x="2085975" y="1295400"/>
                  </a:moveTo>
                  <a:lnTo>
                    <a:pt x="1152525" y="1295400"/>
                  </a:lnTo>
                  <a:lnTo>
                    <a:pt x="1152525" y="1314450"/>
                  </a:lnTo>
                  <a:lnTo>
                    <a:pt x="1154049" y="1323339"/>
                  </a:lnTo>
                  <a:lnTo>
                    <a:pt x="2066925" y="1323339"/>
                  </a:lnTo>
                  <a:lnTo>
                    <a:pt x="2066925" y="1314450"/>
                  </a:lnTo>
                  <a:lnTo>
                    <a:pt x="2085975" y="1314450"/>
                  </a:lnTo>
                  <a:lnTo>
                    <a:pt x="2085975" y="1295400"/>
                  </a:lnTo>
                  <a:close/>
                </a:path>
                <a:path w="7296150" h="1713864">
                  <a:moveTo>
                    <a:pt x="2057400" y="1247139"/>
                  </a:moveTo>
                  <a:lnTo>
                    <a:pt x="1123950" y="1247139"/>
                  </a:lnTo>
                  <a:lnTo>
                    <a:pt x="1123950" y="1266189"/>
                  </a:lnTo>
                  <a:lnTo>
                    <a:pt x="1143000" y="1266189"/>
                  </a:lnTo>
                  <a:lnTo>
                    <a:pt x="1144524" y="1276350"/>
                  </a:lnTo>
                  <a:lnTo>
                    <a:pt x="1143000" y="1276350"/>
                  </a:lnTo>
                  <a:lnTo>
                    <a:pt x="1143000" y="1295400"/>
                  </a:lnTo>
                  <a:lnTo>
                    <a:pt x="2066925" y="1295400"/>
                  </a:lnTo>
                  <a:lnTo>
                    <a:pt x="2066925" y="1257300"/>
                  </a:lnTo>
                  <a:lnTo>
                    <a:pt x="2057400" y="1257300"/>
                  </a:lnTo>
                  <a:lnTo>
                    <a:pt x="2057400" y="1247139"/>
                  </a:lnTo>
                  <a:close/>
                </a:path>
                <a:path w="7296150" h="1713864">
                  <a:moveTo>
                    <a:pt x="2085975" y="1285239"/>
                  </a:moveTo>
                  <a:lnTo>
                    <a:pt x="2085975" y="1295400"/>
                  </a:lnTo>
                  <a:lnTo>
                    <a:pt x="2087499" y="1295400"/>
                  </a:lnTo>
                  <a:lnTo>
                    <a:pt x="2085975" y="1285239"/>
                  </a:lnTo>
                  <a:close/>
                </a:path>
                <a:path w="7296150" h="1713864">
                  <a:moveTo>
                    <a:pt x="1133475" y="1266189"/>
                  </a:moveTo>
                  <a:lnTo>
                    <a:pt x="1133475" y="1285239"/>
                  </a:lnTo>
                  <a:lnTo>
                    <a:pt x="1143000" y="1285239"/>
                  </a:lnTo>
                  <a:lnTo>
                    <a:pt x="1143000" y="1276350"/>
                  </a:lnTo>
                  <a:lnTo>
                    <a:pt x="1133475" y="1266189"/>
                  </a:lnTo>
                  <a:close/>
                </a:path>
                <a:path w="7296150" h="1713864">
                  <a:moveTo>
                    <a:pt x="2076450" y="1219200"/>
                  </a:moveTo>
                  <a:lnTo>
                    <a:pt x="1114425" y="1219200"/>
                  </a:lnTo>
                  <a:lnTo>
                    <a:pt x="1114425" y="1247139"/>
                  </a:lnTo>
                  <a:lnTo>
                    <a:pt x="2057400" y="1247139"/>
                  </a:lnTo>
                  <a:lnTo>
                    <a:pt x="2057400" y="1257300"/>
                  </a:lnTo>
                  <a:lnTo>
                    <a:pt x="2066925" y="1257300"/>
                  </a:lnTo>
                  <a:lnTo>
                    <a:pt x="2068449" y="1266189"/>
                  </a:lnTo>
                  <a:lnTo>
                    <a:pt x="2066925" y="1266189"/>
                  </a:lnTo>
                  <a:lnTo>
                    <a:pt x="2066925" y="1285239"/>
                  </a:lnTo>
                  <a:lnTo>
                    <a:pt x="2076450" y="1285239"/>
                  </a:lnTo>
                  <a:lnTo>
                    <a:pt x="2076450" y="1219200"/>
                  </a:lnTo>
                  <a:close/>
                </a:path>
                <a:path w="7296150" h="1713864">
                  <a:moveTo>
                    <a:pt x="2105025" y="1247139"/>
                  </a:moveTo>
                  <a:lnTo>
                    <a:pt x="2085975" y="1247139"/>
                  </a:lnTo>
                  <a:lnTo>
                    <a:pt x="2085975" y="1266189"/>
                  </a:lnTo>
                  <a:lnTo>
                    <a:pt x="2087499" y="1276350"/>
                  </a:lnTo>
                  <a:lnTo>
                    <a:pt x="2085975" y="1276350"/>
                  </a:lnTo>
                  <a:lnTo>
                    <a:pt x="2085975" y="1285239"/>
                  </a:lnTo>
                  <a:lnTo>
                    <a:pt x="2095500" y="1285239"/>
                  </a:lnTo>
                  <a:lnTo>
                    <a:pt x="2095500" y="1257300"/>
                  </a:lnTo>
                  <a:lnTo>
                    <a:pt x="2105025" y="1257300"/>
                  </a:lnTo>
                  <a:lnTo>
                    <a:pt x="2105025" y="1247139"/>
                  </a:lnTo>
                  <a:close/>
                </a:path>
                <a:path w="7296150" h="1713864">
                  <a:moveTo>
                    <a:pt x="2105025" y="1266189"/>
                  </a:moveTo>
                  <a:lnTo>
                    <a:pt x="2095500" y="1266189"/>
                  </a:lnTo>
                  <a:lnTo>
                    <a:pt x="2095500" y="1276350"/>
                  </a:lnTo>
                  <a:lnTo>
                    <a:pt x="2105025" y="1276350"/>
                  </a:lnTo>
                  <a:lnTo>
                    <a:pt x="2105025" y="1266189"/>
                  </a:lnTo>
                  <a:close/>
                </a:path>
                <a:path w="7296150" h="1713864">
                  <a:moveTo>
                    <a:pt x="2085975" y="1257300"/>
                  </a:moveTo>
                  <a:lnTo>
                    <a:pt x="2076450" y="1257300"/>
                  </a:lnTo>
                  <a:lnTo>
                    <a:pt x="2076450" y="1266189"/>
                  </a:lnTo>
                  <a:lnTo>
                    <a:pt x="2085975" y="1266189"/>
                  </a:lnTo>
                  <a:lnTo>
                    <a:pt x="2085975" y="1257300"/>
                  </a:lnTo>
                  <a:close/>
                </a:path>
                <a:path w="7296150" h="1713864">
                  <a:moveTo>
                    <a:pt x="2095500" y="1219200"/>
                  </a:moveTo>
                  <a:lnTo>
                    <a:pt x="2076450" y="1219200"/>
                  </a:lnTo>
                  <a:lnTo>
                    <a:pt x="2076450" y="1228089"/>
                  </a:lnTo>
                  <a:lnTo>
                    <a:pt x="2085975" y="1228089"/>
                  </a:lnTo>
                  <a:lnTo>
                    <a:pt x="2085975" y="1238250"/>
                  </a:lnTo>
                  <a:lnTo>
                    <a:pt x="2076450" y="1238250"/>
                  </a:lnTo>
                  <a:lnTo>
                    <a:pt x="2077974" y="1247139"/>
                  </a:lnTo>
                  <a:lnTo>
                    <a:pt x="2095500" y="1247139"/>
                  </a:lnTo>
                  <a:lnTo>
                    <a:pt x="2095500" y="1219200"/>
                  </a:lnTo>
                  <a:close/>
                </a:path>
                <a:path w="7296150" h="1713864">
                  <a:moveTo>
                    <a:pt x="2105025" y="1238250"/>
                  </a:moveTo>
                  <a:lnTo>
                    <a:pt x="2105025" y="1247139"/>
                  </a:lnTo>
                  <a:lnTo>
                    <a:pt x="2106549" y="1247139"/>
                  </a:lnTo>
                  <a:lnTo>
                    <a:pt x="2105025" y="1238250"/>
                  </a:lnTo>
                  <a:close/>
                </a:path>
                <a:path w="7296150" h="1713864">
                  <a:moveTo>
                    <a:pt x="2114550" y="1219200"/>
                  </a:moveTo>
                  <a:lnTo>
                    <a:pt x="2095500" y="1219200"/>
                  </a:lnTo>
                  <a:lnTo>
                    <a:pt x="2095500" y="1238250"/>
                  </a:lnTo>
                  <a:lnTo>
                    <a:pt x="2114550" y="1238250"/>
                  </a:lnTo>
                  <a:lnTo>
                    <a:pt x="2114550" y="1219200"/>
                  </a:lnTo>
                  <a:close/>
                </a:path>
                <a:path w="7296150" h="1713864">
                  <a:moveTo>
                    <a:pt x="2105025" y="1209039"/>
                  </a:moveTo>
                  <a:lnTo>
                    <a:pt x="1104900" y="1209039"/>
                  </a:lnTo>
                  <a:lnTo>
                    <a:pt x="1104900" y="1219200"/>
                  </a:lnTo>
                  <a:lnTo>
                    <a:pt x="2105025" y="1219200"/>
                  </a:lnTo>
                  <a:lnTo>
                    <a:pt x="2105025" y="1209039"/>
                  </a:lnTo>
                  <a:close/>
                </a:path>
                <a:path w="7296150" h="1713864">
                  <a:moveTo>
                    <a:pt x="1838325" y="1123950"/>
                  </a:moveTo>
                  <a:lnTo>
                    <a:pt x="1095375" y="1123950"/>
                  </a:lnTo>
                  <a:lnTo>
                    <a:pt x="1095375" y="1162050"/>
                  </a:lnTo>
                  <a:lnTo>
                    <a:pt x="1104900" y="1162050"/>
                  </a:lnTo>
                  <a:lnTo>
                    <a:pt x="1104900" y="1200150"/>
                  </a:lnTo>
                  <a:lnTo>
                    <a:pt x="1095375" y="1200150"/>
                  </a:lnTo>
                  <a:lnTo>
                    <a:pt x="1095375" y="1209039"/>
                  </a:lnTo>
                  <a:lnTo>
                    <a:pt x="2105025" y="1209039"/>
                  </a:lnTo>
                  <a:lnTo>
                    <a:pt x="2105025" y="1219200"/>
                  </a:lnTo>
                  <a:lnTo>
                    <a:pt x="2124075" y="1219200"/>
                  </a:lnTo>
                  <a:lnTo>
                    <a:pt x="2124075" y="1181100"/>
                  </a:lnTo>
                  <a:lnTo>
                    <a:pt x="1943100" y="1181100"/>
                  </a:lnTo>
                  <a:lnTo>
                    <a:pt x="1943100" y="1170939"/>
                  </a:lnTo>
                  <a:lnTo>
                    <a:pt x="1847850" y="1170939"/>
                  </a:lnTo>
                  <a:lnTo>
                    <a:pt x="1847850" y="1132839"/>
                  </a:lnTo>
                  <a:lnTo>
                    <a:pt x="1838325" y="1132839"/>
                  </a:lnTo>
                  <a:lnTo>
                    <a:pt x="1838325" y="1123950"/>
                  </a:lnTo>
                  <a:close/>
                </a:path>
                <a:path w="7296150" h="1713864">
                  <a:moveTo>
                    <a:pt x="2124075" y="1189989"/>
                  </a:moveTo>
                  <a:lnTo>
                    <a:pt x="2124075" y="1200150"/>
                  </a:lnTo>
                  <a:lnTo>
                    <a:pt x="2125599" y="1200150"/>
                  </a:lnTo>
                  <a:lnTo>
                    <a:pt x="2124075" y="1189989"/>
                  </a:lnTo>
                  <a:close/>
                </a:path>
                <a:path w="7296150" h="1713864">
                  <a:moveTo>
                    <a:pt x="2143125" y="1181100"/>
                  </a:moveTo>
                  <a:lnTo>
                    <a:pt x="2124075" y="1181100"/>
                  </a:lnTo>
                  <a:lnTo>
                    <a:pt x="2124075" y="1189989"/>
                  </a:lnTo>
                  <a:lnTo>
                    <a:pt x="2125599" y="1200150"/>
                  </a:lnTo>
                  <a:lnTo>
                    <a:pt x="2133600" y="1200150"/>
                  </a:lnTo>
                  <a:lnTo>
                    <a:pt x="2133600" y="1189989"/>
                  </a:lnTo>
                  <a:lnTo>
                    <a:pt x="2143125" y="1189989"/>
                  </a:lnTo>
                  <a:lnTo>
                    <a:pt x="2143125" y="1181100"/>
                  </a:lnTo>
                  <a:close/>
                </a:path>
                <a:path w="7296150" h="1713864">
                  <a:moveTo>
                    <a:pt x="2152650" y="1189989"/>
                  </a:moveTo>
                  <a:lnTo>
                    <a:pt x="2133600" y="1189989"/>
                  </a:lnTo>
                  <a:lnTo>
                    <a:pt x="2133600" y="1200150"/>
                  </a:lnTo>
                  <a:lnTo>
                    <a:pt x="2152650" y="1200150"/>
                  </a:lnTo>
                  <a:lnTo>
                    <a:pt x="2152650" y="1189989"/>
                  </a:lnTo>
                  <a:close/>
                </a:path>
                <a:path w="7296150" h="1713864">
                  <a:moveTo>
                    <a:pt x="1943100" y="1170939"/>
                  </a:moveTo>
                  <a:lnTo>
                    <a:pt x="1943100" y="1181100"/>
                  </a:lnTo>
                  <a:lnTo>
                    <a:pt x="1944624" y="1181100"/>
                  </a:lnTo>
                  <a:lnTo>
                    <a:pt x="1943100" y="1170939"/>
                  </a:lnTo>
                  <a:close/>
                </a:path>
                <a:path w="7296150" h="1713864">
                  <a:moveTo>
                    <a:pt x="1952625" y="1170939"/>
                  </a:moveTo>
                  <a:lnTo>
                    <a:pt x="1952625" y="1181100"/>
                  </a:lnTo>
                  <a:lnTo>
                    <a:pt x="1954149" y="1181100"/>
                  </a:lnTo>
                  <a:lnTo>
                    <a:pt x="1952625" y="1170939"/>
                  </a:lnTo>
                  <a:close/>
                </a:path>
                <a:path w="7296150" h="1713864">
                  <a:moveTo>
                    <a:pt x="2162175" y="1170939"/>
                  </a:moveTo>
                  <a:lnTo>
                    <a:pt x="1971675" y="1170939"/>
                  </a:lnTo>
                  <a:lnTo>
                    <a:pt x="1971675" y="1181100"/>
                  </a:lnTo>
                  <a:lnTo>
                    <a:pt x="2162175" y="1181100"/>
                  </a:lnTo>
                  <a:lnTo>
                    <a:pt x="2162175" y="1170939"/>
                  </a:lnTo>
                  <a:close/>
                </a:path>
                <a:path w="7296150" h="1713864">
                  <a:moveTo>
                    <a:pt x="2181225" y="1162050"/>
                  </a:moveTo>
                  <a:lnTo>
                    <a:pt x="1981200" y="1162050"/>
                  </a:lnTo>
                  <a:lnTo>
                    <a:pt x="1981200" y="1170939"/>
                  </a:lnTo>
                  <a:lnTo>
                    <a:pt x="2162175" y="1170939"/>
                  </a:lnTo>
                  <a:lnTo>
                    <a:pt x="2162175" y="1181100"/>
                  </a:lnTo>
                  <a:lnTo>
                    <a:pt x="2181225" y="1181100"/>
                  </a:lnTo>
                  <a:lnTo>
                    <a:pt x="2181225" y="1162050"/>
                  </a:lnTo>
                  <a:close/>
                </a:path>
                <a:path w="7296150" h="1713864">
                  <a:moveTo>
                    <a:pt x="2181225" y="1170939"/>
                  </a:moveTo>
                  <a:lnTo>
                    <a:pt x="2181225" y="1181100"/>
                  </a:lnTo>
                  <a:lnTo>
                    <a:pt x="2182749" y="1181100"/>
                  </a:lnTo>
                  <a:lnTo>
                    <a:pt x="2181225" y="1170939"/>
                  </a:lnTo>
                  <a:close/>
                </a:path>
                <a:path w="7296150" h="1713864">
                  <a:moveTo>
                    <a:pt x="2190750" y="1170939"/>
                  </a:moveTo>
                  <a:lnTo>
                    <a:pt x="2190750" y="1181100"/>
                  </a:lnTo>
                  <a:lnTo>
                    <a:pt x="2192274" y="1181100"/>
                  </a:lnTo>
                  <a:lnTo>
                    <a:pt x="2190750" y="1170939"/>
                  </a:lnTo>
                  <a:close/>
                </a:path>
                <a:path w="7296150" h="1713864">
                  <a:moveTo>
                    <a:pt x="1924050" y="1104900"/>
                  </a:moveTo>
                  <a:lnTo>
                    <a:pt x="1866900" y="1104900"/>
                  </a:lnTo>
                  <a:lnTo>
                    <a:pt x="1866900" y="1123950"/>
                  </a:lnTo>
                  <a:lnTo>
                    <a:pt x="1876425" y="1123950"/>
                  </a:lnTo>
                  <a:lnTo>
                    <a:pt x="1876425" y="1162050"/>
                  </a:lnTo>
                  <a:lnTo>
                    <a:pt x="1866900" y="1162050"/>
                  </a:lnTo>
                  <a:lnTo>
                    <a:pt x="1866900" y="1170939"/>
                  </a:lnTo>
                  <a:lnTo>
                    <a:pt x="1933575" y="1170939"/>
                  </a:lnTo>
                  <a:lnTo>
                    <a:pt x="1933575" y="1151889"/>
                  </a:lnTo>
                  <a:lnTo>
                    <a:pt x="1943100" y="1151889"/>
                  </a:lnTo>
                  <a:lnTo>
                    <a:pt x="1943100" y="1143000"/>
                  </a:lnTo>
                  <a:lnTo>
                    <a:pt x="1952625" y="1143000"/>
                  </a:lnTo>
                  <a:lnTo>
                    <a:pt x="1952625" y="1113789"/>
                  </a:lnTo>
                  <a:lnTo>
                    <a:pt x="1924050" y="1113789"/>
                  </a:lnTo>
                  <a:lnTo>
                    <a:pt x="1924050" y="1104900"/>
                  </a:lnTo>
                  <a:close/>
                </a:path>
                <a:path w="7296150" h="1713864">
                  <a:moveTo>
                    <a:pt x="2200275" y="1162050"/>
                  </a:moveTo>
                  <a:lnTo>
                    <a:pt x="2181225" y="1162050"/>
                  </a:lnTo>
                  <a:lnTo>
                    <a:pt x="2181225" y="1170939"/>
                  </a:lnTo>
                  <a:lnTo>
                    <a:pt x="2200275" y="1170939"/>
                  </a:lnTo>
                  <a:lnTo>
                    <a:pt x="2200275" y="1162050"/>
                  </a:lnTo>
                  <a:close/>
                </a:path>
                <a:path w="7296150" h="1713864">
                  <a:moveTo>
                    <a:pt x="2190750" y="1123950"/>
                  </a:moveTo>
                  <a:lnTo>
                    <a:pt x="2066925" y="1123950"/>
                  </a:lnTo>
                  <a:lnTo>
                    <a:pt x="2066925" y="1132839"/>
                  </a:lnTo>
                  <a:lnTo>
                    <a:pt x="2028825" y="1132839"/>
                  </a:lnTo>
                  <a:lnTo>
                    <a:pt x="2028825" y="1143000"/>
                  </a:lnTo>
                  <a:lnTo>
                    <a:pt x="2019300" y="1143000"/>
                  </a:lnTo>
                  <a:lnTo>
                    <a:pt x="2019300" y="1151889"/>
                  </a:lnTo>
                  <a:lnTo>
                    <a:pt x="2000250" y="1151889"/>
                  </a:lnTo>
                  <a:lnTo>
                    <a:pt x="2000250" y="1162050"/>
                  </a:lnTo>
                  <a:lnTo>
                    <a:pt x="2190750" y="1162050"/>
                  </a:lnTo>
                  <a:lnTo>
                    <a:pt x="2190750" y="1123950"/>
                  </a:lnTo>
                  <a:close/>
                </a:path>
                <a:path w="7296150" h="1713864">
                  <a:moveTo>
                    <a:pt x="2190750" y="1143000"/>
                  </a:moveTo>
                  <a:lnTo>
                    <a:pt x="2190750" y="1151889"/>
                  </a:lnTo>
                  <a:lnTo>
                    <a:pt x="2192274" y="1151889"/>
                  </a:lnTo>
                  <a:lnTo>
                    <a:pt x="2190750" y="1143000"/>
                  </a:lnTo>
                  <a:close/>
                </a:path>
                <a:path w="7296150" h="1713864">
                  <a:moveTo>
                    <a:pt x="2057400" y="1123950"/>
                  </a:moveTo>
                  <a:lnTo>
                    <a:pt x="2019300" y="1123950"/>
                  </a:lnTo>
                  <a:lnTo>
                    <a:pt x="2019300" y="1132839"/>
                  </a:lnTo>
                  <a:lnTo>
                    <a:pt x="2057400" y="1132839"/>
                  </a:lnTo>
                  <a:lnTo>
                    <a:pt x="2057400" y="1123950"/>
                  </a:lnTo>
                  <a:close/>
                </a:path>
                <a:path w="7296150" h="1713864">
                  <a:moveTo>
                    <a:pt x="2066925" y="1123950"/>
                  </a:moveTo>
                  <a:lnTo>
                    <a:pt x="2057400" y="1123950"/>
                  </a:lnTo>
                  <a:lnTo>
                    <a:pt x="2057400" y="1132839"/>
                  </a:lnTo>
                  <a:lnTo>
                    <a:pt x="2066925" y="1132839"/>
                  </a:lnTo>
                  <a:lnTo>
                    <a:pt x="2066925" y="1123950"/>
                  </a:lnTo>
                  <a:close/>
                </a:path>
                <a:path w="7296150" h="1713864">
                  <a:moveTo>
                    <a:pt x="1857375" y="1047750"/>
                  </a:moveTo>
                  <a:lnTo>
                    <a:pt x="1104900" y="1047750"/>
                  </a:lnTo>
                  <a:lnTo>
                    <a:pt x="1104900" y="1123950"/>
                  </a:lnTo>
                  <a:lnTo>
                    <a:pt x="1847850" y="1123950"/>
                  </a:lnTo>
                  <a:lnTo>
                    <a:pt x="1847850" y="1094739"/>
                  </a:lnTo>
                  <a:lnTo>
                    <a:pt x="1838325" y="1094739"/>
                  </a:lnTo>
                  <a:lnTo>
                    <a:pt x="1838325" y="1085850"/>
                  </a:lnTo>
                  <a:lnTo>
                    <a:pt x="1847850" y="1085850"/>
                  </a:lnTo>
                  <a:lnTo>
                    <a:pt x="1847850" y="1066800"/>
                  </a:lnTo>
                  <a:lnTo>
                    <a:pt x="1857375" y="1066800"/>
                  </a:lnTo>
                  <a:lnTo>
                    <a:pt x="1857375" y="1047750"/>
                  </a:lnTo>
                  <a:close/>
                </a:path>
                <a:path w="7296150" h="1713864">
                  <a:moveTo>
                    <a:pt x="2076450" y="1104900"/>
                  </a:moveTo>
                  <a:lnTo>
                    <a:pt x="2076450" y="1123950"/>
                  </a:lnTo>
                  <a:lnTo>
                    <a:pt x="2200275" y="1123950"/>
                  </a:lnTo>
                  <a:lnTo>
                    <a:pt x="2200275" y="1113789"/>
                  </a:lnTo>
                  <a:lnTo>
                    <a:pt x="2077974" y="1113789"/>
                  </a:lnTo>
                  <a:lnTo>
                    <a:pt x="2076450" y="1104900"/>
                  </a:lnTo>
                  <a:close/>
                </a:path>
                <a:path w="7296150" h="1713864">
                  <a:moveTo>
                    <a:pt x="1952625" y="1104900"/>
                  </a:moveTo>
                  <a:lnTo>
                    <a:pt x="1933575" y="1104900"/>
                  </a:lnTo>
                  <a:lnTo>
                    <a:pt x="1935099" y="1113789"/>
                  </a:lnTo>
                  <a:lnTo>
                    <a:pt x="1952625" y="1113789"/>
                  </a:lnTo>
                  <a:lnTo>
                    <a:pt x="1952625" y="1104900"/>
                  </a:lnTo>
                  <a:close/>
                </a:path>
                <a:path w="7296150" h="1713864">
                  <a:moveTo>
                    <a:pt x="2228850" y="1085850"/>
                  </a:moveTo>
                  <a:lnTo>
                    <a:pt x="2095500" y="1085850"/>
                  </a:lnTo>
                  <a:lnTo>
                    <a:pt x="2095500" y="1094739"/>
                  </a:lnTo>
                  <a:lnTo>
                    <a:pt x="2085975" y="1094739"/>
                  </a:lnTo>
                  <a:lnTo>
                    <a:pt x="2085975" y="1113789"/>
                  </a:lnTo>
                  <a:lnTo>
                    <a:pt x="2209800" y="1113789"/>
                  </a:lnTo>
                  <a:lnTo>
                    <a:pt x="2209800" y="1104900"/>
                  </a:lnTo>
                  <a:lnTo>
                    <a:pt x="2228850" y="1104900"/>
                  </a:lnTo>
                  <a:lnTo>
                    <a:pt x="2228850" y="1085850"/>
                  </a:lnTo>
                  <a:close/>
                </a:path>
                <a:path w="7296150" h="1713864">
                  <a:moveTo>
                    <a:pt x="2219325" y="1104900"/>
                  </a:moveTo>
                  <a:lnTo>
                    <a:pt x="2209800" y="1104900"/>
                  </a:lnTo>
                  <a:lnTo>
                    <a:pt x="2211324" y="1113789"/>
                  </a:lnTo>
                  <a:lnTo>
                    <a:pt x="2219325" y="1113789"/>
                  </a:lnTo>
                  <a:lnTo>
                    <a:pt x="2219325" y="1104900"/>
                  </a:lnTo>
                  <a:close/>
                </a:path>
                <a:path w="7296150" h="1713864">
                  <a:moveTo>
                    <a:pt x="2219325" y="1104900"/>
                  </a:moveTo>
                  <a:lnTo>
                    <a:pt x="2219325" y="1113789"/>
                  </a:lnTo>
                  <a:lnTo>
                    <a:pt x="2220849" y="1113789"/>
                  </a:lnTo>
                  <a:lnTo>
                    <a:pt x="2219325" y="1104900"/>
                  </a:lnTo>
                  <a:close/>
                </a:path>
                <a:path w="7296150" h="1713864">
                  <a:moveTo>
                    <a:pt x="2228850" y="1104900"/>
                  </a:moveTo>
                  <a:lnTo>
                    <a:pt x="2228850" y="1113789"/>
                  </a:lnTo>
                  <a:lnTo>
                    <a:pt x="2230374" y="1113789"/>
                  </a:lnTo>
                  <a:lnTo>
                    <a:pt x="2228850" y="1104900"/>
                  </a:lnTo>
                  <a:close/>
                </a:path>
                <a:path w="7296150" h="1713864">
                  <a:moveTo>
                    <a:pt x="1885950" y="1075689"/>
                  </a:moveTo>
                  <a:lnTo>
                    <a:pt x="1876425" y="1075689"/>
                  </a:lnTo>
                  <a:lnTo>
                    <a:pt x="1876425" y="1104900"/>
                  </a:lnTo>
                  <a:lnTo>
                    <a:pt x="1933575" y="1104900"/>
                  </a:lnTo>
                  <a:lnTo>
                    <a:pt x="1933575" y="1085850"/>
                  </a:lnTo>
                  <a:lnTo>
                    <a:pt x="1885950" y="1085850"/>
                  </a:lnTo>
                  <a:lnTo>
                    <a:pt x="1885950" y="1075689"/>
                  </a:lnTo>
                  <a:close/>
                </a:path>
                <a:path w="7296150" h="1713864">
                  <a:moveTo>
                    <a:pt x="2238375" y="1085850"/>
                  </a:moveTo>
                  <a:lnTo>
                    <a:pt x="2228850" y="1085850"/>
                  </a:lnTo>
                  <a:lnTo>
                    <a:pt x="2230374" y="1094739"/>
                  </a:lnTo>
                  <a:lnTo>
                    <a:pt x="2228850" y="1094739"/>
                  </a:lnTo>
                  <a:lnTo>
                    <a:pt x="2230374" y="1104900"/>
                  </a:lnTo>
                  <a:lnTo>
                    <a:pt x="2238375" y="1104900"/>
                  </a:lnTo>
                  <a:lnTo>
                    <a:pt x="2238375" y="1085850"/>
                  </a:lnTo>
                  <a:close/>
                </a:path>
                <a:path w="7296150" h="1713864">
                  <a:moveTo>
                    <a:pt x="2247900" y="1085850"/>
                  </a:moveTo>
                  <a:lnTo>
                    <a:pt x="2238375" y="1085850"/>
                  </a:lnTo>
                  <a:lnTo>
                    <a:pt x="2238375" y="1094739"/>
                  </a:lnTo>
                  <a:lnTo>
                    <a:pt x="2239899" y="1104900"/>
                  </a:lnTo>
                  <a:lnTo>
                    <a:pt x="2247900" y="1104900"/>
                  </a:lnTo>
                  <a:lnTo>
                    <a:pt x="2247900" y="1085850"/>
                  </a:lnTo>
                  <a:close/>
                </a:path>
                <a:path w="7296150" h="1713864">
                  <a:moveTo>
                    <a:pt x="1847850" y="1085850"/>
                  </a:moveTo>
                  <a:lnTo>
                    <a:pt x="1838325" y="1085850"/>
                  </a:lnTo>
                  <a:lnTo>
                    <a:pt x="1838325" y="1094739"/>
                  </a:lnTo>
                  <a:lnTo>
                    <a:pt x="1847850" y="1094739"/>
                  </a:lnTo>
                  <a:lnTo>
                    <a:pt x="1847850" y="1085850"/>
                  </a:lnTo>
                  <a:close/>
                </a:path>
                <a:path w="7296150" h="1713864">
                  <a:moveTo>
                    <a:pt x="2257425" y="1085850"/>
                  </a:moveTo>
                  <a:lnTo>
                    <a:pt x="2247900" y="1085850"/>
                  </a:lnTo>
                  <a:lnTo>
                    <a:pt x="2247900" y="1094739"/>
                  </a:lnTo>
                  <a:lnTo>
                    <a:pt x="2257425" y="1094739"/>
                  </a:lnTo>
                  <a:lnTo>
                    <a:pt x="2257425" y="1085850"/>
                  </a:lnTo>
                  <a:close/>
                </a:path>
                <a:path w="7296150" h="1713864">
                  <a:moveTo>
                    <a:pt x="1857375" y="1075689"/>
                  </a:moveTo>
                  <a:lnTo>
                    <a:pt x="1847850" y="1075689"/>
                  </a:lnTo>
                  <a:lnTo>
                    <a:pt x="1847850" y="1085850"/>
                  </a:lnTo>
                  <a:lnTo>
                    <a:pt x="1857375" y="1085850"/>
                  </a:lnTo>
                  <a:lnTo>
                    <a:pt x="1857375" y="1075689"/>
                  </a:lnTo>
                  <a:close/>
                </a:path>
                <a:path w="7296150" h="1713864">
                  <a:moveTo>
                    <a:pt x="1895475" y="1075689"/>
                  </a:moveTo>
                  <a:lnTo>
                    <a:pt x="1885950" y="1075689"/>
                  </a:lnTo>
                  <a:lnTo>
                    <a:pt x="1885950" y="1085850"/>
                  </a:lnTo>
                  <a:lnTo>
                    <a:pt x="1895475" y="1085850"/>
                  </a:lnTo>
                  <a:lnTo>
                    <a:pt x="1895475" y="1075689"/>
                  </a:lnTo>
                  <a:close/>
                </a:path>
                <a:path w="7296150" h="1713864">
                  <a:moveTo>
                    <a:pt x="1914525" y="1056639"/>
                  </a:moveTo>
                  <a:lnTo>
                    <a:pt x="1895475" y="1056639"/>
                  </a:lnTo>
                  <a:lnTo>
                    <a:pt x="1895475" y="1085850"/>
                  </a:lnTo>
                  <a:lnTo>
                    <a:pt x="1933575" y="1085850"/>
                  </a:lnTo>
                  <a:lnTo>
                    <a:pt x="1933575" y="1066800"/>
                  </a:lnTo>
                  <a:lnTo>
                    <a:pt x="1914525" y="1066800"/>
                  </a:lnTo>
                  <a:lnTo>
                    <a:pt x="1914525" y="1056639"/>
                  </a:lnTo>
                  <a:close/>
                </a:path>
                <a:path w="7296150" h="1713864">
                  <a:moveTo>
                    <a:pt x="2266950" y="1075689"/>
                  </a:moveTo>
                  <a:lnTo>
                    <a:pt x="2105025" y="1075689"/>
                  </a:lnTo>
                  <a:lnTo>
                    <a:pt x="2105025" y="1085850"/>
                  </a:lnTo>
                  <a:lnTo>
                    <a:pt x="2266950" y="1085850"/>
                  </a:lnTo>
                  <a:lnTo>
                    <a:pt x="2266950" y="1075689"/>
                  </a:lnTo>
                  <a:close/>
                </a:path>
                <a:path w="7296150" h="1713864">
                  <a:moveTo>
                    <a:pt x="2190750" y="1066800"/>
                  </a:moveTo>
                  <a:lnTo>
                    <a:pt x="2181225" y="1066800"/>
                  </a:lnTo>
                  <a:lnTo>
                    <a:pt x="2181225" y="1075689"/>
                  </a:lnTo>
                  <a:lnTo>
                    <a:pt x="2190750" y="1075689"/>
                  </a:lnTo>
                  <a:lnTo>
                    <a:pt x="2190750" y="1066800"/>
                  </a:lnTo>
                  <a:close/>
                </a:path>
                <a:path w="7296150" h="1713864">
                  <a:moveTo>
                    <a:pt x="2257425" y="1056639"/>
                  </a:moveTo>
                  <a:lnTo>
                    <a:pt x="2190750" y="1056639"/>
                  </a:lnTo>
                  <a:lnTo>
                    <a:pt x="2190750" y="1075689"/>
                  </a:lnTo>
                  <a:lnTo>
                    <a:pt x="2257425" y="1075689"/>
                  </a:lnTo>
                  <a:lnTo>
                    <a:pt x="2257425" y="1056639"/>
                  </a:lnTo>
                  <a:close/>
                </a:path>
                <a:path w="7296150" h="1713864">
                  <a:moveTo>
                    <a:pt x="1866900" y="1056639"/>
                  </a:moveTo>
                  <a:lnTo>
                    <a:pt x="1866900" y="1066800"/>
                  </a:lnTo>
                  <a:lnTo>
                    <a:pt x="1868424" y="1066800"/>
                  </a:lnTo>
                  <a:lnTo>
                    <a:pt x="1866900" y="1056639"/>
                  </a:lnTo>
                  <a:close/>
                </a:path>
                <a:path w="7296150" h="1713864">
                  <a:moveTo>
                    <a:pt x="1866900" y="1047750"/>
                  </a:moveTo>
                  <a:lnTo>
                    <a:pt x="1857375" y="1047750"/>
                  </a:lnTo>
                  <a:lnTo>
                    <a:pt x="1857375" y="1056639"/>
                  </a:lnTo>
                  <a:lnTo>
                    <a:pt x="1866900" y="1056639"/>
                  </a:lnTo>
                  <a:lnTo>
                    <a:pt x="1866900" y="1047750"/>
                  </a:lnTo>
                  <a:close/>
                </a:path>
                <a:path w="7296150" h="1713864">
                  <a:moveTo>
                    <a:pt x="1876425" y="1047750"/>
                  </a:moveTo>
                  <a:lnTo>
                    <a:pt x="1866900" y="1047750"/>
                  </a:lnTo>
                  <a:lnTo>
                    <a:pt x="1866900" y="1056639"/>
                  </a:lnTo>
                  <a:lnTo>
                    <a:pt x="1876425" y="1056639"/>
                  </a:lnTo>
                  <a:lnTo>
                    <a:pt x="1876425" y="1047750"/>
                  </a:lnTo>
                  <a:close/>
                </a:path>
                <a:path w="7296150" h="1713864">
                  <a:moveTo>
                    <a:pt x="2247900" y="1009650"/>
                  </a:moveTo>
                  <a:lnTo>
                    <a:pt x="2219325" y="1009650"/>
                  </a:lnTo>
                  <a:lnTo>
                    <a:pt x="2219325" y="1018539"/>
                  </a:lnTo>
                  <a:lnTo>
                    <a:pt x="2209800" y="1018539"/>
                  </a:lnTo>
                  <a:lnTo>
                    <a:pt x="2209800" y="1037589"/>
                  </a:lnTo>
                  <a:lnTo>
                    <a:pt x="2200275" y="1037589"/>
                  </a:lnTo>
                  <a:lnTo>
                    <a:pt x="2200275" y="1056639"/>
                  </a:lnTo>
                  <a:lnTo>
                    <a:pt x="2247900" y="1056639"/>
                  </a:lnTo>
                  <a:lnTo>
                    <a:pt x="2247900" y="1009650"/>
                  </a:lnTo>
                  <a:close/>
                </a:path>
                <a:path w="7296150" h="1713864">
                  <a:moveTo>
                    <a:pt x="1914525" y="1037589"/>
                  </a:moveTo>
                  <a:lnTo>
                    <a:pt x="1114425" y="1037589"/>
                  </a:lnTo>
                  <a:lnTo>
                    <a:pt x="1115949" y="1047750"/>
                  </a:lnTo>
                  <a:lnTo>
                    <a:pt x="1914525" y="1047750"/>
                  </a:lnTo>
                  <a:lnTo>
                    <a:pt x="1914525" y="1037589"/>
                  </a:lnTo>
                  <a:close/>
                </a:path>
                <a:path w="7296150" h="1713864">
                  <a:moveTo>
                    <a:pt x="1114425" y="980439"/>
                  </a:moveTo>
                  <a:lnTo>
                    <a:pt x="1095375" y="980439"/>
                  </a:lnTo>
                  <a:lnTo>
                    <a:pt x="1095375" y="1009650"/>
                  </a:lnTo>
                  <a:lnTo>
                    <a:pt x="1104900" y="1009650"/>
                  </a:lnTo>
                  <a:lnTo>
                    <a:pt x="1104900" y="1037589"/>
                  </a:lnTo>
                  <a:lnTo>
                    <a:pt x="1847850" y="1037589"/>
                  </a:lnTo>
                  <a:lnTo>
                    <a:pt x="1847850" y="1028700"/>
                  </a:lnTo>
                  <a:lnTo>
                    <a:pt x="1762125" y="1028700"/>
                  </a:lnTo>
                  <a:lnTo>
                    <a:pt x="1762125" y="1018539"/>
                  </a:lnTo>
                  <a:lnTo>
                    <a:pt x="1123950" y="1018539"/>
                  </a:lnTo>
                  <a:lnTo>
                    <a:pt x="1123950" y="999489"/>
                  </a:lnTo>
                  <a:lnTo>
                    <a:pt x="1133475" y="999489"/>
                  </a:lnTo>
                  <a:lnTo>
                    <a:pt x="1133475" y="990600"/>
                  </a:lnTo>
                  <a:lnTo>
                    <a:pt x="1114425" y="990600"/>
                  </a:lnTo>
                  <a:lnTo>
                    <a:pt x="1114425" y="980439"/>
                  </a:lnTo>
                  <a:close/>
                </a:path>
                <a:path w="7296150" h="1713864">
                  <a:moveTo>
                    <a:pt x="1895475" y="1028700"/>
                  </a:moveTo>
                  <a:lnTo>
                    <a:pt x="1866900" y="1028700"/>
                  </a:lnTo>
                  <a:lnTo>
                    <a:pt x="1868424" y="1037589"/>
                  </a:lnTo>
                  <a:lnTo>
                    <a:pt x="1895475" y="1037589"/>
                  </a:lnTo>
                  <a:lnTo>
                    <a:pt x="1895475" y="1028700"/>
                  </a:lnTo>
                  <a:close/>
                </a:path>
                <a:path w="7296150" h="1713864">
                  <a:moveTo>
                    <a:pt x="1914525" y="1028700"/>
                  </a:moveTo>
                  <a:lnTo>
                    <a:pt x="1914525" y="1037589"/>
                  </a:lnTo>
                  <a:lnTo>
                    <a:pt x="1916049" y="1037589"/>
                  </a:lnTo>
                  <a:lnTo>
                    <a:pt x="1914525" y="1028700"/>
                  </a:lnTo>
                  <a:close/>
                </a:path>
                <a:path w="7296150" h="1713864">
                  <a:moveTo>
                    <a:pt x="1781175" y="1018539"/>
                  </a:moveTo>
                  <a:lnTo>
                    <a:pt x="1771650" y="1018539"/>
                  </a:lnTo>
                  <a:lnTo>
                    <a:pt x="1771650" y="1028700"/>
                  </a:lnTo>
                  <a:lnTo>
                    <a:pt x="1781175" y="1028700"/>
                  </a:lnTo>
                  <a:lnTo>
                    <a:pt x="1781175" y="1018539"/>
                  </a:lnTo>
                  <a:close/>
                </a:path>
                <a:path w="7296150" h="1713864">
                  <a:moveTo>
                    <a:pt x="1790700" y="1018539"/>
                  </a:moveTo>
                  <a:lnTo>
                    <a:pt x="1781175" y="1018539"/>
                  </a:lnTo>
                  <a:lnTo>
                    <a:pt x="1782699" y="1028700"/>
                  </a:lnTo>
                  <a:lnTo>
                    <a:pt x="1790700" y="1028700"/>
                  </a:lnTo>
                  <a:lnTo>
                    <a:pt x="1790700" y="1018539"/>
                  </a:lnTo>
                  <a:close/>
                </a:path>
                <a:path w="7296150" h="1713864">
                  <a:moveTo>
                    <a:pt x="1828800" y="1018539"/>
                  </a:moveTo>
                  <a:lnTo>
                    <a:pt x="1809750" y="1018539"/>
                  </a:lnTo>
                  <a:lnTo>
                    <a:pt x="1809750" y="1028700"/>
                  </a:lnTo>
                  <a:lnTo>
                    <a:pt x="1828800" y="1028700"/>
                  </a:lnTo>
                  <a:lnTo>
                    <a:pt x="1828800" y="1018539"/>
                  </a:lnTo>
                  <a:close/>
                </a:path>
                <a:path w="7296150" h="1713864">
                  <a:moveTo>
                    <a:pt x="1838325" y="1009650"/>
                  </a:moveTo>
                  <a:lnTo>
                    <a:pt x="1828800" y="1009650"/>
                  </a:lnTo>
                  <a:lnTo>
                    <a:pt x="1828800" y="1028700"/>
                  </a:lnTo>
                  <a:lnTo>
                    <a:pt x="1838325" y="1028700"/>
                  </a:lnTo>
                  <a:lnTo>
                    <a:pt x="1838325" y="1009650"/>
                  </a:lnTo>
                  <a:close/>
                </a:path>
                <a:path w="7296150" h="1713864">
                  <a:moveTo>
                    <a:pt x="1847850" y="1018539"/>
                  </a:moveTo>
                  <a:lnTo>
                    <a:pt x="1838325" y="1018539"/>
                  </a:lnTo>
                  <a:lnTo>
                    <a:pt x="1838325" y="1028700"/>
                  </a:lnTo>
                  <a:lnTo>
                    <a:pt x="1847850" y="1028700"/>
                  </a:lnTo>
                  <a:lnTo>
                    <a:pt x="1847850" y="1018539"/>
                  </a:lnTo>
                  <a:close/>
                </a:path>
                <a:path w="7296150" h="1713864">
                  <a:moveTo>
                    <a:pt x="1133475" y="1009650"/>
                  </a:moveTo>
                  <a:lnTo>
                    <a:pt x="1133475" y="1018539"/>
                  </a:lnTo>
                  <a:lnTo>
                    <a:pt x="1134999" y="1018539"/>
                  </a:lnTo>
                  <a:lnTo>
                    <a:pt x="1133475" y="1009650"/>
                  </a:lnTo>
                  <a:close/>
                </a:path>
                <a:path w="7296150" h="1713864">
                  <a:moveTo>
                    <a:pt x="1143000" y="999489"/>
                  </a:moveTo>
                  <a:lnTo>
                    <a:pt x="1133475" y="999489"/>
                  </a:lnTo>
                  <a:lnTo>
                    <a:pt x="1133475" y="1009650"/>
                  </a:lnTo>
                  <a:lnTo>
                    <a:pt x="1134999" y="1018539"/>
                  </a:lnTo>
                  <a:lnTo>
                    <a:pt x="1771650" y="1018539"/>
                  </a:lnTo>
                  <a:lnTo>
                    <a:pt x="1771650" y="1009650"/>
                  </a:lnTo>
                  <a:lnTo>
                    <a:pt x="1143000" y="1009650"/>
                  </a:lnTo>
                  <a:lnTo>
                    <a:pt x="1143000" y="999489"/>
                  </a:lnTo>
                  <a:close/>
                </a:path>
                <a:path w="7296150" h="1713864">
                  <a:moveTo>
                    <a:pt x="1133475" y="999489"/>
                  </a:moveTo>
                  <a:lnTo>
                    <a:pt x="1123950" y="999489"/>
                  </a:lnTo>
                  <a:lnTo>
                    <a:pt x="1123950" y="1009650"/>
                  </a:lnTo>
                  <a:lnTo>
                    <a:pt x="1133475" y="1009650"/>
                  </a:lnTo>
                  <a:lnTo>
                    <a:pt x="1133475" y="999489"/>
                  </a:lnTo>
                  <a:close/>
                </a:path>
                <a:path w="7296150" h="1713864">
                  <a:moveTo>
                    <a:pt x="1762125" y="980439"/>
                  </a:moveTo>
                  <a:lnTo>
                    <a:pt x="1143000" y="980439"/>
                  </a:lnTo>
                  <a:lnTo>
                    <a:pt x="1143000" y="1009650"/>
                  </a:lnTo>
                  <a:lnTo>
                    <a:pt x="1781175" y="1009650"/>
                  </a:lnTo>
                  <a:lnTo>
                    <a:pt x="1781175" y="999489"/>
                  </a:lnTo>
                  <a:lnTo>
                    <a:pt x="1800225" y="999489"/>
                  </a:lnTo>
                  <a:lnTo>
                    <a:pt x="1800225" y="990600"/>
                  </a:lnTo>
                  <a:lnTo>
                    <a:pt x="1762125" y="990600"/>
                  </a:lnTo>
                  <a:lnTo>
                    <a:pt x="1762125" y="980439"/>
                  </a:lnTo>
                  <a:close/>
                </a:path>
                <a:path w="7296150" h="1713864">
                  <a:moveTo>
                    <a:pt x="1143000" y="980439"/>
                  </a:moveTo>
                  <a:lnTo>
                    <a:pt x="1133475" y="980439"/>
                  </a:lnTo>
                  <a:lnTo>
                    <a:pt x="1133475" y="990600"/>
                  </a:lnTo>
                  <a:lnTo>
                    <a:pt x="1143000" y="990600"/>
                  </a:lnTo>
                  <a:lnTo>
                    <a:pt x="1143000" y="980439"/>
                  </a:lnTo>
                  <a:close/>
                </a:path>
                <a:path w="7296150" h="1713864">
                  <a:moveTo>
                    <a:pt x="1781175" y="980439"/>
                  </a:moveTo>
                  <a:lnTo>
                    <a:pt x="1771650" y="980439"/>
                  </a:lnTo>
                  <a:lnTo>
                    <a:pt x="1771650" y="990600"/>
                  </a:lnTo>
                  <a:lnTo>
                    <a:pt x="1781175" y="990600"/>
                  </a:lnTo>
                  <a:lnTo>
                    <a:pt x="1781175" y="980439"/>
                  </a:lnTo>
                  <a:close/>
                </a:path>
                <a:path w="7296150" h="1713864">
                  <a:moveTo>
                    <a:pt x="1133475" y="971550"/>
                  </a:moveTo>
                  <a:lnTo>
                    <a:pt x="1123950" y="971550"/>
                  </a:lnTo>
                  <a:lnTo>
                    <a:pt x="1123950" y="980439"/>
                  </a:lnTo>
                  <a:lnTo>
                    <a:pt x="1133475" y="980439"/>
                  </a:lnTo>
                  <a:lnTo>
                    <a:pt x="1133475" y="971550"/>
                  </a:lnTo>
                  <a:close/>
                </a:path>
                <a:path w="7296150" h="1713864">
                  <a:moveTo>
                    <a:pt x="1752600" y="971550"/>
                  </a:moveTo>
                  <a:lnTo>
                    <a:pt x="1133475" y="971550"/>
                  </a:lnTo>
                  <a:lnTo>
                    <a:pt x="1134999" y="980439"/>
                  </a:lnTo>
                  <a:lnTo>
                    <a:pt x="1752600" y="980439"/>
                  </a:lnTo>
                  <a:lnTo>
                    <a:pt x="1752600" y="971550"/>
                  </a:lnTo>
                  <a:close/>
                </a:path>
                <a:path w="7296150" h="1713864">
                  <a:moveTo>
                    <a:pt x="1704975" y="952500"/>
                  </a:moveTo>
                  <a:lnTo>
                    <a:pt x="1695450" y="952500"/>
                  </a:lnTo>
                  <a:lnTo>
                    <a:pt x="1695450" y="961389"/>
                  </a:lnTo>
                  <a:lnTo>
                    <a:pt x="1133475" y="961389"/>
                  </a:lnTo>
                  <a:lnTo>
                    <a:pt x="1134999" y="971550"/>
                  </a:lnTo>
                  <a:lnTo>
                    <a:pt x="1704975" y="971550"/>
                  </a:lnTo>
                  <a:lnTo>
                    <a:pt x="1704975" y="952500"/>
                  </a:lnTo>
                  <a:close/>
                </a:path>
                <a:path w="7296150" h="1713864">
                  <a:moveTo>
                    <a:pt x="161925" y="838200"/>
                  </a:moveTo>
                  <a:lnTo>
                    <a:pt x="152400" y="838200"/>
                  </a:lnTo>
                  <a:lnTo>
                    <a:pt x="152400" y="847089"/>
                  </a:lnTo>
                  <a:lnTo>
                    <a:pt x="161925" y="847089"/>
                  </a:lnTo>
                  <a:lnTo>
                    <a:pt x="161925" y="838200"/>
                  </a:lnTo>
                  <a:close/>
                </a:path>
                <a:path w="7296150" h="1713864">
                  <a:moveTo>
                    <a:pt x="180975" y="828039"/>
                  </a:moveTo>
                  <a:lnTo>
                    <a:pt x="171450" y="828039"/>
                  </a:lnTo>
                  <a:lnTo>
                    <a:pt x="173037" y="838200"/>
                  </a:lnTo>
                  <a:lnTo>
                    <a:pt x="180975" y="838200"/>
                  </a:lnTo>
                  <a:lnTo>
                    <a:pt x="180975" y="828039"/>
                  </a:lnTo>
                  <a:close/>
                </a:path>
                <a:path w="7296150" h="1713864">
                  <a:moveTo>
                    <a:pt x="200025" y="819150"/>
                  </a:moveTo>
                  <a:lnTo>
                    <a:pt x="190500" y="819150"/>
                  </a:lnTo>
                  <a:lnTo>
                    <a:pt x="190500" y="828039"/>
                  </a:lnTo>
                  <a:lnTo>
                    <a:pt x="200025" y="828039"/>
                  </a:lnTo>
                  <a:lnTo>
                    <a:pt x="200025" y="819150"/>
                  </a:lnTo>
                  <a:close/>
                </a:path>
                <a:path w="7296150" h="1713864">
                  <a:moveTo>
                    <a:pt x="209550" y="808989"/>
                  </a:moveTo>
                  <a:lnTo>
                    <a:pt x="200025" y="808989"/>
                  </a:lnTo>
                  <a:lnTo>
                    <a:pt x="200025" y="819150"/>
                  </a:lnTo>
                  <a:lnTo>
                    <a:pt x="209550" y="819150"/>
                  </a:lnTo>
                  <a:lnTo>
                    <a:pt x="209550" y="808989"/>
                  </a:lnTo>
                  <a:close/>
                </a:path>
                <a:path w="7296150" h="1713864">
                  <a:moveTo>
                    <a:pt x="247650" y="800100"/>
                  </a:moveTo>
                  <a:lnTo>
                    <a:pt x="238125" y="800100"/>
                  </a:lnTo>
                  <a:lnTo>
                    <a:pt x="238125" y="808989"/>
                  </a:lnTo>
                  <a:lnTo>
                    <a:pt x="247650" y="808989"/>
                  </a:lnTo>
                  <a:lnTo>
                    <a:pt x="247650" y="800100"/>
                  </a:lnTo>
                  <a:close/>
                </a:path>
                <a:path w="7296150" h="1713864">
                  <a:moveTo>
                    <a:pt x="247650" y="800100"/>
                  </a:moveTo>
                  <a:lnTo>
                    <a:pt x="247650" y="808989"/>
                  </a:lnTo>
                  <a:lnTo>
                    <a:pt x="249237" y="808989"/>
                  </a:lnTo>
                  <a:lnTo>
                    <a:pt x="247650" y="800100"/>
                  </a:lnTo>
                  <a:close/>
                </a:path>
                <a:path w="7296150" h="1713864">
                  <a:moveTo>
                    <a:pt x="247650" y="789939"/>
                  </a:moveTo>
                  <a:lnTo>
                    <a:pt x="247650" y="800100"/>
                  </a:lnTo>
                  <a:lnTo>
                    <a:pt x="249237" y="800100"/>
                  </a:lnTo>
                  <a:lnTo>
                    <a:pt x="247650" y="789939"/>
                  </a:lnTo>
                  <a:close/>
                </a:path>
                <a:path w="7296150" h="1713864">
                  <a:moveTo>
                    <a:pt x="266700" y="781050"/>
                  </a:moveTo>
                  <a:lnTo>
                    <a:pt x="257175" y="781050"/>
                  </a:lnTo>
                  <a:lnTo>
                    <a:pt x="257175" y="789939"/>
                  </a:lnTo>
                  <a:lnTo>
                    <a:pt x="266700" y="789939"/>
                  </a:lnTo>
                  <a:lnTo>
                    <a:pt x="266700" y="781050"/>
                  </a:lnTo>
                  <a:close/>
                </a:path>
                <a:path w="7296150" h="1713864">
                  <a:moveTo>
                    <a:pt x="304800" y="762000"/>
                  </a:moveTo>
                  <a:lnTo>
                    <a:pt x="276225" y="762000"/>
                  </a:lnTo>
                  <a:lnTo>
                    <a:pt x="276225" y="781050"/>
                  </a:lnTo>
                  <a:lnTo>
                    <a:pt x="285750" y="781050"/>
                  </a:lnTo>
                  <a:lnTo>
                    <a:pt x="285750" y="770889"/>
                  </a:lnTo>
                  <a:lnTo>
                    <a:pt x="304800" y="770889"/>
                  </a:lnTo>
                  <a:lnTo>
                    <a:pt x="304800" y="762000"/>
                  </a:lnTo>
                  <a:close/>
                </a:path>
                <a:path w="7296150" h="1713864">
                  <a:moveTo>
                    <a:pt x="381000" y="762000"/>
                  </a:moveTo>
                  <a:lnTo>
                    <a:pt x="381000" y="770889"/>
                  </a:lnTo>
                  <a:lnTo>
                    <a:pt x="382587" y="770889"/>
                  </a:lnTo>
                  <a:lnTo>
                    <a:pt x="381000" y="762000"/>
                  </a:lnTo>
                  <a:close/>
                </a:path>
                <a:path w="7296150" h="1713864">
                  <a:moveTo>
                    <a:pt x="923925" y="751839"/>
                  </a:moveTo>
                  <a:lnTo>
                    <a:pt x="914400" y="751839"/>
                  </a:lnTo>
                  <a:lnTo>
                    <a:pt x="914400" y="762000"/>
                  </a:lnTo>
                  <a:lnTo>
                    <a:pt x="915987" y="770889"/>
                  </a:lnTo>
                  <a:lnTo>
                    <a:pt x="923925" y="770889"/>
                  </a:lnTo>
                  <a:lnTo>
                    <a:pt x="923925" y="751839"/>
                  </a:lnTo>
                  <a:close/>
                </a:path>
                <a:path w="7296150" h="1713864">
                  <a:moveTo>
                    <a:pt x="933450" y="762000"/>
                  </a:moveTo>
                  <a:lnTo>
                    <a:pt x="933450" y="770889"/>
                  </a:lnTo>
                  <a:lnTo>
                    <a:pt x="934810" y="769619"/>
                  </a:lnTo>
                  <a:lnTo>
                    <a:pt x="933450" y="762000"/>
                  </a:lnTo>
                  <a:close/>
                </a:path>
                <a:path w="7296150" h="1713864">
                  <a:moveTo>
                    <a:pt x="962025" y="751839"/>
                  </a:moveTo>
                  <a:lnTo>
                    <a:pt x="962025" y="770889"/>
                  </a:lnTo>
                  <a:lnTo>
                    <a:pt x="971550" y="770889"/>
                  </a:lnTo>
                  <a:lnTo>
                    <a:pt x="971550" y="762000"/>
                  </a:lnTo>
                  <a:lnTo>
                    <a:pt x="963612" y="762000"/>
                  </a:lnTo>
                  <a:lnTo>
                    <a:pt x="962025" y="751839"/>
                  </a:lnTo>
                  <a:close/>
                </a:path>
                <a:path w="7296150" h="1713864">
                  <a:moveTo>
                    <a:pt x="971550" y="762000"/>
                  </a:moveTo>
                  <a:lnTo>
                    <a:pt x="971550" y="770889"/>
                  </a:lnTo>
                  <a:lnTo>
                    <a:pt x="973074" y="770889"/>
                  </a:lnTo>
                  <a:lnTo>
                    <a:pt x="971550" y="762000"/>
                  </a:lnTo>
                  <a:close/>
                </a:path>
                <a:path w="7296150" h="1713864">
                  <a:moveTo>
                    <a:pt x="942975" y="742950"/>
                  </a:moveTo>
                  <a:lnTo>
                    <a:pt x="933450" y="742950"/>
                  </a:lnTo>
                  <a:lnTo>
                    <a:pt x="933450" y="751839"/>
                  </a:lnTo>
                  <a:lnTo>
                    <a:pt x="935037" y="762000"/>
                  </a:lnTo>
                  <a:lnTo>
                    <a:pt x="933450" y="762000"/>
                  </a:lnTo>
                  <a:lnTo>
                    <a:pt x="934810" y="769619"/>
                  </a:lnTo>
                  <a:lnTo>
                    <a:pt x="942975" y="762000"/>
                  </a:lnTo>
                  <a:lnTo>
                    <a:pt x="942975" y="742950"/>
                  </a:lnTo>
                  <a:close/>
                </a:path>
                <a:path w="7296150" h="1713864">
                  <a:moveTo>
                    <a:pt x="323850" y="751839"/>
                  </a:moveTo>
                  <a:lnTo>
                    <a:pt x="314325" y="751839"/>
                  </a:lnTo>
                  <a:lnTo>
                    <a:pt x="314325" y="762000"/>
                  </a:lnTo>
                  <a:lnTo>
                    <a:pt x="323850" y="762000"/>
                  </a:lnTo>
                  <a:lnTo>
                    <a:pt x="323850" y="751839"/>
                  </a:lnTo>
                  <a:close/>
                </a:path>
                <a:path w="7296150" h="1713864">
                  <a:moveTo>
                    <a:pt x="333375" y="742950"/>
                  </a:moveTo>
                  <a:lnTo>
                    <a:pt x="314325" y="742950"/>
                  </a:lnTo>
                  <a:lnTo>
                    <a:pt x="315912" y="751839"/>
                  </a:lnTo>
                  <a:lnTo>
                    <a:pt x="323850" y="751839"/>
                  </a:lnTo>
                  <a:lnTo>
                    <a:pt x="323850" y="762000"/>
                  </a:lnTo>
                  <a:lnTo>
                    <a:pt x="333375" y="762000"/>
                  </a:lnTo>
                  <a:lnTo>
                    <a:pt x="333375" y="742950"/>
                  </a:lnTo>
                  <a:close/>
                </a:path>
                <a:path w="7296150" h="1713864">
                  <a:moveTo>
                    <a:pt x="342900" y="751839"/>
                  </a:moveTo>
                  <a:lnTo>
                    <a:pt x="333375" y="751839"/>
                  </a:lnTo>
                  <a:lnTo>
                    <a:pt x="334962" y="762000"/>
                  </a:lnTo>
                  <a:lnTo>
                    <a:pt x="342900" y="762000"/>
                  </a:lnTo>
                  <a:lnTo>
                    <a:pt x="342900" y="751839"/>
                  </a:lnTo>
                  <a:close/>
                </a:path>
                <a:path w="7296150" h="1713864">
                  <a:moveTo>
                    <a:pt x="342900" y="751839"/>
                  </a:moveTo>
                  <a:lnTo>
                    <a:pt x="342900" y="762000"/>
                  </a:lnTo>
                  <a:lnTo>
                    <a:pt x="344487" y="762000"/>
                  </a:lnTo>
                  <a:lnTo>
                    <a:pt x="342900" y="751839"/>
                  </a:lnTo>
                  <a:close/>
                </a:path>
                <a:path w="7296150" h="1713864">
                  <a:moveTo>
                    <a:pt x="371475" y="742950"/>
                  </a:moveTo>
                  <a:lnTo>
                    <a:pt x="371475" y="762000"/>
                  </a:lnTo>
                  <a:lnTo>
                    <a:pt x="381000" y="762000"/>
                  </a:lnTo>
                  <a:lnTo>
                    <a:pt x="381000" y="751839"/>
                  </a:lnTo>
                  <a:lnTo>
                    <a:pt x="373062" y="751839"/>
                  </a:lnTo>
                  <a:lnTo>
                    <a:pt x="371475" y="742950"/>
                  </a:lnTo>
                  <a:close/>
                </a:path>
                <a:path w="7296150" h="1713864">
                  <a:moveTo>
                    <a:pt x="952500" y="751839"/>
                  </a:moveTo>
                  <a:lnTo>
                    <a:pt x="952500" y="762000"/>
                  </a:lnTo>
                  <a:lnTo>
                    <a:pt x="954087" y="762000"/>
                  </a:lnTo>
                  <a:lnTo>
                    <a:pt x="952500" y="751839"/>
                  </a:lnTo>
                  <a:close/>
                </a:path>
                <a:path w="7296150" h="1713864">
                  <a:moveTo>
                    <a:pt x="962025" y="742950"/>
                  </a:moveTo>
                  <a:lnTo>
                    <a:pt x="962025" y="751839"/>
                  </a:lnTo>
                  <a:lnTo>
                    <a:pt x="963612" y="762000"/>
                  </a:lnTo>
                  <a:lnTo>
                    <a:pt x="971550" y="762000"/>
                  </a:lnTo>
                  <a:lnTo>
                    <a:pt x="971550" y="751839"/>
                  </a:lnTo>
                  <a:lnTo>
                    <a:pt x="963612" y="751839"/>
                  </a:lnTo>
                  <a:lnTo>
                    <a:pt x="962025" y="742950"/>
                  </a:lnTo>
                  <a:close/>
                </a:path>
                <a:path w="7296150" h="1713864">
                  <a:moveTo>
                    <a:pt x="981075" y="732789"/>
                  </a:moveTo>
                  <a:lnTo>
                    <a:pt x="971550" y="732789"/>
                  </a:lnTo>
                  <a:lnTo>
                    <a:pt x="971550" y="751839"/>
                  </a:lnTo>
                  <a:lnTo>
                    <a:pt x="973074" y="762000"/>
                  </a:lnTo>
                  <a:lnTo>
                    <a:pt x="981075" y="762000"/>
                  </a:lnTo>
                  <a:lnTo>
                    <a:pt x="981075" y="732789"/>
                  </a:lnTo>
                  <a:close/>
                </a:path>
                <a:path w="7296150" h="1713864">
                  <a:moveTo>
                    <a:pt x="361950" y="732789"/>
                  </a:moveTo>
                  <a:lnTo>
                    <a:pt x="342900" y="732789"/>
                  </a:lnTo>
                  <a:lnTo>
                    <a:pt x="342900" y="742950"/>
                  </a:lnTo>
                  <a:lnTo>
                    <a:pt x="352425" y="742950"/>
                  </a:lnTo>
                  <a:lnTo>
                    <a:pt x="352425" y="751839"/>
                  </a:lnTo>
                  <a:lnTo>
                    <a:pt x="361950" y="751839"/>
                  </a:lnTo>
                  <a:lnTo>
                    <a:pt x="361950" y="732789"/>
                  </a:lnTo>
                  <a:close/>
                </a:path>
                <a:path w="7296150" h="1713864">
                  <a:moveTo>
                    <a:pt x="361950" y="732789"/>
                  </a:moveTo>
                  <a:lnTo>
                    <a:pt x="361950" y="742950"/>
                  </a:lnTo>
                  <a:lnTo>
                    <a:pt x="363537" y="751839"/>
                  </a:lnTo>
                  <a:lnTo>
                    <a:pt x="371475" y="751839"/>
                  </a:lnTo>
                  <a:lnTo>
                    <a:pt x="371475" y="742950"/>
                  </a:lnTo>
                  <a:lnTo>
                    <a:pt x="363537" y="742950"/>
                  </a:lnTo>
                  <a:lnTo>
                    <a:pt x="361950" y="732789"/>
                  </a:lnTo>
                  <a:close/>
                </a:path>
                <a:path w="7296150" h="1713864">
                  <a:moveTo>
                    <a:pt x="904875" y="732789"/>
                  </a:moveTo>
                  <a:lnTo>
                    <a:pt x="904875" y="751839"/>
                  </a:lnTo>
                  <a:lnTo>
                    <a:pt x="914400" y="751839"/>
                  </a:lnTo>
                  <a:lnTo>
                    <a:pt x="914400" y="742950"/>
                  </a:lnTo>
                  <a:lnTo>
                    <a:pt x="906462" y="742950"/>
                  </a:lnTo>
                  <a:lnTo>
                    <a:pt x="904875" y="732789"/>
                  </a:lnTo>
                  <a:close/>
                </a:path>
                <a:path w="7296150" h="1713864">
                  <a:moveTo>
                    <a:pt x="933450" y="723900"/>
                  </a:moveTo>
                  <a:lnTo>
                    <a:pt x="923925" y="723900"/>
                  </a:lnTo>
                  <a:lnTo>
                    <a:pt x="923925" y="732789"/>
                  </a:lnTo>
                  <a:lnTo>
                    <a:pt x="925512" y="742950"/>
                  </a:lnTo>
                  <a:lnTo>
                    <a:pt x="914400" y="742950"/>
                  </a:lnTo>
                  <a:lnTo>
                    <a:pt x="915987" y="751839"/>
                  </a:lnTo>
                  <a:lnTo>
                    <a:pt x="933450" y="751839"/>
                  </a:lnTo>
                  <a:lnTo>
                    <a:pt x="933450" y="742950"/>
                  </a:lnTo>
                  <a:lnTo>
                    <a:pt x="915987" y="742950"/>
                  </a:lnTo>
                  <a:lnTo>
                    <a:pt x="914400" y="732789"/>
                  </a:lnTo>
                  <a:lnTo>
                    <a:pt x="933450" y="732789"/>
                  </a:lnTo>
                  <a:lnTo>
                    <a:pt x="933450" y="723900"/>
                  </a:lnTo>
                  <a:close/>
                </a:path>
                <a:path w="7296150" h="1713864">
                  <a:moveTo>
                    <a:pt x="942975" y="732789"/>
                  </a:moveTo>
                  <a:lnTo>
                    <a:pt x="942975" y="751839"/>
                  </a:lnTo>
                  <a:lnTo>
                    <a:pt x="952500" y="751839"/>
                  </a:lnTo>
                  <a:lnTo>
                    <a:pt x="952500" y="742950"/>
                  </a:lnTo>
                  <a:lnTo>
                    <a:pt x="944562" y="742950"/>
                  </a:lnTo>
                  <a:lnTo>
                    <a:pt x="942975" y="732789"/>
                  </a:lnTo>
                  <a:close/>
                </a:path>
                <a:path w="7296150" h="1713864">
                  <a:moveTo>
                    <a:pt x="962025" y="723900"/>
                  </a:moveTo>
                  <a:lnTo>
                    <a:pt x="952500" y="723900"/>
                  </a:lnTo>
                  <a:lnTo>
                    <a:pt x="954087" y="732789"/>
                  </a:lnTo>
                  <a:lnTo>
                    <a:pt x="952500" y="732789"/>
                  </a:lnTo>
                  <a:lnTo>
                    <a:pt x="952500" y="751839"/>
                  </a:lnTo>
                  <a:lnTo>
                    <a:pt x="962025" y="751839"/>
                  </a:lnTo>
                  <a:lnTo>
                    <a:pt x="962025" y="723900"/>
                  </a:lnTo>
                  <a:close/>
                </a:path>
                <a:path w="7296150" h="1713864">
                  <a:moveTo>
                    <a:pt x="342900" y="732789"/>
                  </a:moveTo>
                  <a:lnTo>
                    <a:pt x="323850" y="732789"/>
                  </a:lnTo>
                  <a:lnTo>
                    <a:pt x="323850" y="742950"/>
                  </a:lnTo>
                  <a:lnTo>
                    <a:pt x="342900" y="742950"/>
                  </a:lnTo>
                  <a:lnTo>
                    <a:pt x="342900" y="732789"/>
                  </a:lnTo>
                  <a:close/>
                </a:path>
                <a:path w="7296150" h="1713864">
                  <a:moveTo>
                    <a:pt x="381000" y="732789"/>
                  </a:moveTo>
                  <a:lnTo>
                    <a:pt x="381000" y="742950"/>
                  </a:lnTo>
                  <a:lnTo>
                    <a:pt x="382587" y="742950"/>
                  </a:lnTo>
                  <a:lnTo>
                    <a:pt x="381000" y="732789"/>
                  </a:lnTo>
                  <a:close/>
                </a:path>
                <a:path w="7296150" h="1713864">
                  <a:moveTo>
                    <a:pt x="923925" y="732789"/>
                  </a:moveTo>
                  <a:lnTo>
                    <a:pt x="914400" y="732789"/>
                  </a:lnTo>
                  <a:lnTo>
                    <a:pt x="915987" y="742950"/>
                  </a:lnTo>
                  <a:lnTo>
                    <a:pt x="923925" y="742950"/>
                  </a:lnTo>
                  <a:lnTo>
                    <a:pt x="923925" y="732789"/>
                  </a:lnTo>
                  <a:close/>
                </a:path>
                <a:path w="7296150" h="1713864">
                  <a:moveTo>
                    <a:pt x="962025" y="704850"/>
                  </a:moveTo>
                  <a:lnTo>
                    <a:pt x="942975" y="704850"/>
                  </a:lnTo>
                  <a:lnTo>
                    <a:pt x="942975" y="723900"/>
                  </a:lnTo>
                  <a:lnTo>
                    <a:pt x="962025" y="723900"/>
                  </a:lnTo>
                  <a:lnTo>
                    <a:pt x="962025" y="742950"/>
                  </a:lnTo>
                  <a:lnTo>
                    <a:pt x="971550" y="742950"/>
                  </a:lnTo>
                  <a:lnTo>
                    <a:pt x="971550" y="732789"/>
                  </a:lnTo>
                  <a:lnTo>
                    <a:pt x="981075" y="732789"/>
                  </a:lnTo>
                  <a:lnTo>
                    <a:pt x="981075" y="723900"/>
                  </a:lnTo>
                  <a:lnTo>
                    <a:pt x="971550" y="713739"/>
                  </a:lnTo>
                  <a:lnTo>
                    <a:pt x="962025" y="713739"/>
                  </a:lnTo>
                  <a:lnTo>
                    <a:pt x="962025" y="704850"/>
                  </a:lnTo>
                  <a:close/>
                </a:path>
                <a:path w="7296150" h="1713864">
                  <a:moveTo>
                    <a:pt x="352425" y="723900"/>
                  </a:moveTo>
                  <a:lnTo>
                    <a:pt x="333375" y="723900"/>
                  </a:lnTo>
                  <a:lnTo>
                    <a:pt x="333375" y="732789"/>
                  </a:lnTo>
                  <a:lnTo>
                    <a:pt x="352425" y="732789"/>
                  </a:lnTo>
                  <a:lnTo>
                    <a:pt x="352425" y="723900"/>
                  </a:lnTo>
                  <a:close/>
                </a:path>
                <a:path w="7296150" h="1713864">
                  <a:moveTo>
                    <a:pt x="381000" y="723900"/>
                  </a:moveTo>
                  <a:lnTo>
                    <a:pt x="371475" y="723900"/>
                  </a:lnTo>
                  <a:lnTo>
                    <a:pt x="371475" y="732789"/>
                  </a:lnTo>
                  <a:lnTo>
                    <a:pt x="381000" y="732789"/>
                  </a:lnTo>
                  <a:lnTo>
                    <a:pt x="381000" y="723900"/>
                  </a:lnTo>
                  <a:close/>
                </a:path>
                <a:path w="7296150" h="1713864">
                  <a:moveTo>
                    <a:pt x="390525" y="723900"/>
                  </a:moveTo>
                  <a:lnTo>
                    <a:pt x="381000" y="723900"/>
                  </a:lnTo>
                  <a:lnTo>
                    <a:pt x="382587" y="732789"/>
                  </a:lnTo>
                  <a:lnTo>
                    <a:pt x="390525" y="732789"/>
                  </a:lnTo>
                  <a:lnTo>
                    <a:pt x="390525" y="723900"/>
                  </a:lnTo>
                  <a:close/>
                </a:path>
                <a:path w="7296150" h="1713864">
                  <a:moveTo>
                    <a:pt x="390525" y="723900"/>
                  </a:moveTo>
                  <a:lnTo>
                    <a:pt x="390525" y="732789"/>
                  </a:lnTo>
                  <a:lnTo>
                    <a:pt x="392112" y="732789"/>
                  </a:lnTo>
                  <a:lnTo>
                    <a:pt x="390525" y="723900"/>
                  </a:lnTo>
                  <a:close/>
                </a:path>
                <a:path w="7296150" h="1713864">
                  <a:moveTo>
                    <a:pt x="400050" y="723900"/>
                  </a:moveTo>
                  <a:lnTo>
                    <a:pt x="400050" y="732789"/>
                  </a:lnTo>
                  <a:lnTo>
                    <a:pt x="401637" y="732789"/>
                  </a:lnTo>
                  <a:lnTo>
                    <a:pt x="400050" y="723900"/>
                  </a:lnTo>
                  <a:close/>
                </a:path>
                <a:path w="7296150" h="1713864">
                  <a:moveTo>
                    <a:pt x="466725" y="723900"/>
                  </a:moveTo>
                  <a:lnTo>
                    <a:pt x="457200" y="723900"/>
                  </a:lnTo>
                  <a:lnTo>
                    <a:pt x="457200" y="732789"/>
                  </a:lnTo>
                  <a:lnTo>
                    <a:pt x="466725" y="732789"/>
                  </a:lnTo>
                  <a:lnTo>
                    <a:pt x="466725" y="723900"/>
                  </a:lnTo>
                  <a:close/>
                </a:path>
                <a:path w="7296150" h="1713864">
                  <a:moveTo>
                    <a:pt x="895350" y="704850"/>
                  </a:moveTo>
                  <a:lnTo>
                    <a:pt x="895350" y="732789"/>
                  </a:lnTo>
                  <a:lnTo>
                    <a:pt x="904875" y="732789"/>
                  </a:lnTo>
                  <a:lnTo>
                    <a:pt x="904875" y="713739"/>
                  </a:lnTo>
                  <a:lnTo>
                    <a:pt x="896937" y="713739"/>
                  </a:lnTo>
                  <a:lnTo>
                    <a:pt x="895350" y="704850"/>
                  </a:lnTo>
                  <a:close/>
                </a:path>
                <a:path w="7296150" h="1713864">
                  <a:moveTo>
                    <a:pt x="914400" y="713739"/>
                  </a:moveTo>
                  <a:lnTo>
                    <a:pt x="904875" y="713739"/>
                  </a:lnTo>
                  <a:lnTo>
                    <a:pt x="906462" y="723900"/>
                  </a:lnTo>
                  <a:lnTo>
                    <a:pt x="904875" y="723900"/>
                  </a:lnTo>
                  <a:lnTo>
                    <a:pt x="906462" y="732789"/>
                  </a:lnTo>
                  <a:lnTo>
                    <a:pt x="914400" y="732789"/>
                  </a:lnTo>
                  <a:lnTo>
                    <a:pt x="914400" y="713739"/>
                  </a:lnTo>
                  <a:close/>
                </a:path>
                <a:path w="7296150" h="1713864">
                  <a:moveTo>
                    <a:pt x="400050" y="704850"/>
                  </a:moveTo>
                  <a:lnTo>
                    <a:pt x="371475" y="704850"/>
                  </a:lnTo>
                  <a:lnTo>
                    <a:pt x="371475" y="713739"/>
                  </a:lnTo>
                  <a:lnTo>
                    <a:pt x="361950" y="713739"/>
                  </a:lnTo>
                  <a:lnTo>
                    <a:pt x="361950" y="723900"/>
                  </a:lnTo>
                  <a:lnTo>
                    <a:pt x="400050" y="723900"/>
                  </a:lnTo>
                  <a:lnTo>
                    <a:pt x="400050" y="704850"/>
                  </a:lnTo>
                  <a:close/>
                </a:path>
                <a:path w="7296150" h="1713864">
                  <a:moveTo>
                    <a:pt x="409575" y="713739"/>
                  </a:moveTo>
                  <a:lnTo>
                    <a:pt x="400050" y="713739"/>
                  </a:lnTo>
                  <a:lnTo>
                    <a:pt x="400050" y="723900"/>
                  </a:lnTo>
                  <a:lnTo>
                    <a:pt x="409575" y="723900"/>
                  </a:lnTo>
                  <a:lnTo>
                    <a:pt x="409575" y="713739"/>
                  </a:lnTo>
                  <a:close/>
                </a:path>
                <a:path w="7296150" h="1713864">
                  <a:moveTo>
                    <a:pt x="923925" y="713739"/>
                  </a:moveTo>
                  <a:lnTo>
                    <a:pt x="914400" y="713739"/>
                  </a:lnTo>
                  <a:lnTo>
                    <a:pt x="915987" y="723900"/>
                  </a:lnTo>
                  <a:lnTo>
                    <a:pt x="923925" y="723900"/>
                  </a:lnTo>
                  <a:lnTo>
                    <a:pt x="923925" y="713739"/>
                  </a:lnTo>
                  <a:close/>
                </a:path>
                <a:path w="7296150" h="1713864">
                  <a:moveTo>
                    <a:pt x="885825" y="704850"/>
                  </a:moveTo>
                  <a:lnTo>
                    <a:pt x="885825" y="713739"/>
                  </a:lnTo>
                  <a:lnTo>
                    <a:pt x="887412" y="713739"/>
                  </a:lnTo>
                  <a:lnTo>
                    <a:pt x="885825" y="704850"/>
                  </a:lnTo>
                  <a:close/>
                </a:path>
                <a:path w="7296150" h="1713864">
                  <a:moveTo>
                    <a:pt x="942975" y="685800"/>
                  </a:moveTo>
                  <a:lnTo>
                    <a:pt x="923925" y="685800"/>
                  </a:lnTo>
                  <a:lnTo>
                    <a:pt x="923925" y="694689"/>
                  </a:lnTo>
                  <a:lnTo>
                    <a:pt x="925512" y="704850"/>
                  </a:lnTo>
                  <a:lnTo>
                    <a:pt x="923925" y="704850"/>
                  </a:lnTo>
                  <a:lnTo>
                    <a:pt x="923925" y="713739"/>
                  </a:lnTo>
                  <a:lnTo>
                    <a:pt x="933450" y="713739"/>
                  </a:lnTo>
                  <a:lnTo>
                    <a:pt x="933450" y="694689"/>
                  </a:lnTo>
                  <a:lnTo>
                    <a:pt x="942975" y="694689"/>
                  </a:lnTo>
                  <a:lnTo>
                    <a:pt x="942975" y="685800"/>
                  </a:lnTo>
                  <a:close/>
                </a:path>
                <a:path w="7296150" h="1713864">
                  <a:moveTo>
                    <a:pt x="942975" y="704850"/>
                  </a:moveTo>
                  <a:lnTo>
                    <a:pt x="933450" y="704850"/>
                  </a:lnTo>
                  <a:lnTo>
                    <a:pt x="935037" y="713739"/>
                  </a:lnTo>
                  <a:lnTo>
                    <a:pt x="942975" y="713739"/>
                  </a:lnTo>
                  <a:lnTo>
                    <a:pt x="942975" y="704850"/>
                  </a:lnTo>
                  <a:close/>
                </a:path>
                <a:path w="7296150" h="1713864">
                  <a:moveTo>
                    <a:pt x="419100" y="694689"/>
                  </a:moveTo>
                  <a:lnTo>
                    <a:pt x="390525" y="694689"/>
                  </a:lnTo>
                  <a:lnTo>
                    <a:pt x="381000" y="704850"/>
                  </a:lnTo>
                  <a:lnTo>
                    <a:pt x="419100" y="704850"/>
                  </a:lnTo>
                  <a:lnTo>
                    <a:pt x="419100" y="694689"/>
                  </a:lnTo>
                  <a:close/>
                </a:path>
                <a:path w="7296150" h="1713864">
                  <a:moveTo>
                    <a:pt x="428625" y="694689"/>
                  </a:moveTo>
                  <a:lnTo>
                    <a:pt x="419100" y="694689"/>
                  </a:lnTo>
                  <a:lnTo>
                    <a:pt x="419100" y="704850"/>
                  </a:lnTo>
                  <a:lnTo>
                    <a:pt x="428625" y="704850"/>
                  </a:lnTo>
                  <a:lnTo>
                    <a:pt x="428625" y="694689"/>
                  </a:lnTo>
                  <a:close/>
                </a:path>
                <a:path w="7296150" h="1713864">
                  <a:moveTo>
                    <a:pt x="885825" y="656589"/>
                  </a:moveTo>
                  <a:lnTo>
                    <a:pt x="876300" y="656589"/>
                  </a:lnTo>
                  <a:lnTo>
                    <a:pt x="876300" y="675639"/>
                  </a:lnTo>
                  <a:lnTo>
                    <a:pt x="877887" y="685800"/>
                  </a:lnTo>
                  <a:lnTo>
                    <a:pt x="876300" y="685800"/>
                  </a:lnTo>
                  <a:lnTo>
                    <a:pt x="877887" y="694689"/>
                  </a:lnTo>
                  <a:lnTo>
                    <a:pt x="876300" y="694689"/>
                  </a:lnTo>
                  <a:lnTo>
                    <a:pt x="877887" y="704850"/>
                  </a:lnTo>
                  <a:lnTo>
                    <a:pt x="885825" y="704850"/>
                  </a:lnTo>
                  <a:lnTo>
                    <a:pt x="885825" y="656589"/>
                  </a:lnTo>
                  <a:close/>
                </a:path>
                <a:path w="7296150" h="1713864">
                  <a:moveTo>
                    <a:pt x="914400" y="685800"/>
                  </a:moveTo>
                  <a:lnTo>
                    <a:pt x="904875" y="685800"/>
                  </a:lnTo>
                  <a:lnTo>
                    <a:pt x="906462" y="694689"/>
                  </a:lnTo>
                  <a:lnTo>
                    <a:pt x="904875" y="694689"/>
                  </a:lnTo>
                  <a:lnTo>
                    <a:pt x="906462" y="704850"/>
                  </a:lnTo>
                  <a:lnTo>
                    <a:pt x="914400" y="704850"/>
                  </a:lnTo>
                  <a:lnTo>
                    <a:pt x="914400" y="694689"/>
                  </a:lnTo>
                  <a:lnTo>
                    <a:pt x="906462" y="694689"/>
                  </a:lnTo>
                  <a:lnTo>
                    <a:pt x="904875" y="685800"/>
                  </a:lnTo>
                  <a:lnTo>
                    <a:pt x="914400" y="685800"/>
                  </a:lnTo>
                  <a:close/>
                </a:path>
                <a:path w="7296150" h="1713864">
                  <a:moveTo>
                    <a:pt x="923925" y="685800"/>
                  </a:moveTo>
                  <a:lnTo>
                    <a:pt x="914400" y="685800"/>
                  </a:lnTo>
                  <a:lnTo>
                    <a:pt x="914400" y="704850"/>
                  </a:lnTo>
                  <a:lnTo>
                    <a:pt x="923925" y="704850"/>
                  </a:lnTo>
                  <a:lnTo>
                    <a:pt x="923925" y="685800"/>
                  </a:lnTo>
                  <a:close/>
                </a:path>
                <a:path w="7296150" h="1713864">
                  <a:moveTo>
                    <a:pt x="476250" y="637539"/>
                  </a:moveTo>
                  <a:lnTo>
                    <a:pt x="419100" y="637539"/>
                  </a:lnTo>
                  <a:lnTo>
                    <a:pt x="419100" y="675639"/>
                  </a:lnTo>
                  <a:lnTo>
                    <a:pt x="400050" y="675639"/>
                  </a:lnTo>
                  <a:lnTo>
                    <a:pt x="400050" y="685800"/>
                  </a:lnTo>
                  <a:lnTo>
                    <a:pt x="401637" y="694689"/>
                  </a:lnTo>
                  <a:lnTo>
                    <a:pt x="438150" y="694689"/>
                  </a:lnTo>
                  <a:lnTo>
                    <a:pt x="438150" y="685800"/>
                  </a:lnTo>
                  <a:lnTo>
                    <a:pt x="447675" y="685800"/>
                  </a:lnTo>
                  <a:lnTo>
                    <a:pt x="447675" y="666750"/>
                  </a:lnTo>
                  <a:lnTo>
                    <a:pt x="466725" y="666750"/>
                  </a:lnTo>
                  <a:lnTo>
                    <a:pt x="466725" y="656589"/>
                  </a:lnTo>
                  <a:lnTo>
                    <a:pt x="476250" y="656589"/>
                  </a:lnTo>
                  <a:lnTo>
                    <a:pt x="476250" y="637539"/>
                  </a:lnTo>
                  <a:close/>
                </a:path>
                <a:path w="7296150" h="1713864">
                  <a:moveTo>
                    <a:pt x="495300" y="666750"/>
                  </a:moveTo>
                  <a:lnTo>
                    <a:pt x="485775" y="666750"/>
                  </a:lnTo>
                  <a:lnTo>
                    <a:pt x="485775" y="694689"/>
                  </a:lnTo>
                  <a:lnTo>
                    <a:pt x="495300" y="694689"/>
                  </a:lnTo>
                  <a:lnTo>
                    <a:pt x="495300" y="666750"/>
                  </a:lnTo>
                  <a:close/>
                </a:path>
                <a:path w="7296150" h="1713864">
                  <a:moveTo>
                    <a:pt x="504825" y="685800"/>
                  </a:moveTo>
                  <a:lnTo>
                    <a:pt x="495300" y="685800"/>
                  </a:lnTo>
                  <a:lnTo>
                    <a:pt x="495300" y="694689"/>
                  </a:lnTo>
                  <a:lnTo>
                    <a:pt x="504825" y="694689"/>
                  </a:lnTo>
                  <a:lnTo>
                    <a:pt x="504825" y="685800"/>
                  </a:lnTo>
                  <a:close/>
                </a:path>
                <a:path w="7296150" h="1713864">
                  <a:moveTo>
                    <a:pt x="504825" y="685800"/>
                  </a:moveTo>
                  <a:lnTo>
                    <a:pt x="504825" y="694689"/>
                  </a:lnTo>
                  <a:lnTo>
                    <a:pt x="506412" y="694689"/>
                  </a:lnTo>
                  <a:lnTo>
                    <a:pt x="504825" y="685800"/>
                  </a:lnTo>
                  <a:close/>
                </a:path>
                <a:path w="7296150" h="1713864">
                  <a:moveTo>
                    <a:pt x="904875" y="685800"/>
                  </a:moveTo>
                  <a:lnTo>
                    <a:pt x="895350" y="685800"/>
                  </a:lnTo>
                  <a:lnTo>
                    <a:pt x="895350" y="694689"/>
                  </a:lnTo>
                  <a:lnTo>
                    <a:pt x="904875" y="694689"/>
                  </a:lnTo>
                  <a:lnTo>
                    <a:pt x="904875" y="685800"/>
                  </a:lnTo>
                  <a:close/>
                </a:path>
                <a:path w="7296150" h="1713864">
                  <a:moveTo>
                    <a:pt x="171450" y="675639"/>
                  </a:moveTo>
                  <a:lnTo>
                    <a:pt x="161925" y="675639"/>
                  </a:lnTo>
                  <a:lnTo>
                    <a:pt x="161925" y="685800"/>
                  </a:lnTo>
                  <a:lnTo>
                    <a:pt x="171450" y="685800"/>
                  </a:lnTo>
                  <a:lnTo>
                    <a:pt x="171450" y="675639"/>
                  </a:lnTo>
                  <a:close/>
                </a:path>
                <a:path w="7296150" h="1713864">
                  <a:moveTo>
                    <a:pt x="514350" y="675639"/>
                  </a:moveTo>
                  <a:lnTo>
                    <a:pt x="504825" y="675639"/>
                  </a:lnTo>
                  <a:lnTo>
                    <a:pt x="504825" y="685800"/>
                  </a:lnTo>
                  <a:lnTo>
                    <a:pt x="514350" y="685800"/>
                  </a:lnTo>
                  <a:lnTo>
                    <a:pt x="514350" y="675639"/>
                  </a:lnTo>
                  <a:close/>
                </a:path>
                <a:path w="7296150" h="1713864">
                  <a:moveTo>
                    <a:pt x="866775" y="675639"/>
                  </a:moveTo>
                  <a:lnTo>
                    <a:pt x="866775" y="685800"/>
                  </a:lnTo>
                  <a:lnTo>
                    <a:pt x="868362" y="685800"/>
                  </a:lnTo>
                  <a:lnTo>
                    <a:pt x="866775" y="675639"/>
                  </a:lnTo>
                  <a:close/>
                </a:path>
                <a:path w="7296150" h="1713864">
                  <a:moveTo>
                    <a:pt x="942975" y="675639"/>
                  </a:moveTo>
                  <a:lnTo>
                    <a:pt x="923925" y="675639"/>
                  </a:lnTo>
                  <a:lnTo>
                    <a:pt x="925512" y="685800"/>
                  </a:lnTo>
                  <a:lnTo>
                    <a:pt x="933450" y="685800"/>
                  </a:lnTo>
                  <a:lnTo>
                    <a:pt x="942975" y="675639"/>
                  </a:lnTo>
                  <a:close/>
                </a:path>
                <a:path w="7296150" h="1713864">
                  <a:moveTo>
                    <a:pt x="447675" y="666750"/>
                  </a:moveTo>
                  <a:lnTo>
                    <a:pt x="447675" y="675639"/>
                  </a:lnTo>
                  <a:lnTo>
                    <a:pt x="449262" y="675639"/>
                  </a:lnTo>
                  <a:lnTo>
                    <a:pt x="447675" y="666750"/>
                  </a:lnTo>
                  <a:close/>
                </a:path>
                <a:path w="7296150" h="1713864">
                  <a:moveTo>
                    <a:pt x="514350" y="647700"/>
                  </a:moveTo>
                  <a:lnTo>
                    <a:pt x="504825" y="647700"/>
                  </a:lnTo>
                  <a:lnTo>
                    <a:pt x="504825" y="666750"/>
                  </a:lnTo>
                  <a:lnTo>
                    <a:pt x="495300" y="666750"/>
                  </a:lnTo>
                  <a:lnTo>
                    <a:pt x="496887" y="675639"/>
                  </a:lnTo>
                  <a:lnTo>
                    <a:pt x="523875" y="675639"/>
                  </a:lnTo>
                  <a:lnTo>
                    <a:pt x="523875" y="656589"/>
                  </a:lnTo>
                  <a:lnTo>
                    <a:pt x="514350" y="656589"/>
                  </a:lnTo>
                  <a:lnTo>
                    <a:pt x="514350" y="647700"/>
                  </a:lnTo>
                  <a:close/>
                </a:path>
                <a:path w="7296150" h="1713864">
                  <a:moveTo>
                    <a:pt x="866775" y="656589"/>
                  </a:moveTo>
                  <a:lnTo>
                    <a:pt x="866775" y="666750"/>
                  </a:lnTo>
                  <a:lnTo>
                    <a:pt x="868362" y="675639"/>
                  </a:lnTo>
                  <a:lnTo>
                    <a:pt x="876300" y="675639"/>
                  </a:lnTo>
                  <a:lnTo>
                    <a:pt x="876300" y="666750"/>
                  </a:lnTo>
                  <a:lnTo>
                    <a:pt x="868362" y="666750"/>
                  </a:lnTo>
                  <a:lnTo>
                    <a:pt x="866775" y="656589"/>
                  </a:lnTo>
                  <a:close/>
                </a:path>
                <a:path w="7296150" h="1713864">
                  <a:moveTo>
                    <a:pt x="895350" y="637539"/>
                  </a:moveTo>
                  <a:lnTo>
                    <a:pt x="885825" y="637539"/>
                  </a:lnTo>
                  <a:lnTo>
                    <a:pt x="885825" y="666750"/>
                  </a:lnTo>
                  <a:lnTo>
                    <a:pt x="895350" y="666750"/>
                  </a:lnTo>
                  <a:lnTo>
                    <a:pt x="895350" y="675639"/>
                  </a:lnTo>
                  <a:lnTo>
                    <a:pt x="904875" y="675639"/>
                  </a:lnTo>
                  <a:lnTo>
                    <a:pt x="904875" y="656589"/>
                  </a:lnTo>
                  <a:lnTo>
                    <a:pt x="895350" y="656589"/>
                  </a:lnTo>
                  <a:lnTo>
                    <a:pt x="895350" y="637539"/>
                  </a:lnTo>
                  <a:close/>
                </a:path>
                <a:path w="7296150" h="1713864">
                  <a:moveTo>
                    <a:pt x="914400" y="666750"/>
                  </a:moveTo>
                  <a:lnTo>
                    <a:pt x="914400" y="675639"/>
                  </a:lnTo>
                  <a:lnTo>
                    <a:pt x="915987" y="675639"/>
                  </a:lnTo>
                  <a:lnTo>
                    <a:pt x="914400" y="666750"/>
                  </a:lnTo>
                  <a:close/>
                </a:path>
                <a:path w="7296150" h="1713864">
                  <a:moveTo>
                    <a:pt x="923925" y="647700"/>
                  </a:moveTo>
                  <a:lnTo>
                    <a:pt x="914400" y="647700"/>
                  </a:lnTo>
                  <a:lnTo>
                    <a:pt x="914400" y="666750"/>
                  </a:lnTo>
                  <a:lnTo>
                    <a:pt x="915987" y="675639"/>
                  </a:lnTo>
                  <a:lnTo>
                    <a:pt x="933450" y="675639"/>
                  </a:lnTo>
                  <a:lnTo>
                    <a:pt x="933450" y="666750"/>
                  </a:lnTo>
                  <a:lnTo>
                    <a:pt x="923925" y="666750"/>
                  </a:lnTo>
                  <a:lnTo>
                    <a:pt x="923925" y="647700"/>
                  </a:lnTo>
                  <a:close/>
                </a:path>
                <a:path w="7296150" h="1713864">
                  <a:moveTo>
                    <a:pt x="523875" y="656589"/>
                  </a:moveTo>
                  <a:lnTo>
                    <a:pt x="523875" y="666750"/>
                  </a:lnTo>
                  <a:lnTo>
                    <a:pt x="525462" y="666750"/>
                  </a:lnTo>
                  <a:lnTo>
                    <a:pt x="523875" y="656589"/>
                  </a:lnTo>
                  <a:close/>
                </a:path>
                <a:path w="7296150" h="1713864">
                  <a:moveTo>
                    <a:pt x="857250" y="656589"/>
                  </a:moveTo>
                  <a:lnTo>
                    <a:pt x="857250" y="666750"/>
                  </a:lnTo>
                  <a:lnTo>
                    <a:pt x="858837" y="666750"/>
                  </a:lnTo>
                  <a:lnTo>
                    <a:pt x="857250" y="656589"/>
                  </a:lnTo>
                  <a:close/>
                </a:path>
                <a:path w="7296150" h="1713864">
                  <a:moveTo>
                    <a:pt x="866775" y="637539"/>
                  </a:moveTo>
                  <a:lnTo>
                    <a:pt x="857250" y="637539"/>
                  </a:lnTo>
                  <a:lnTo>
                    <a:pt x="858837" y="647700"/>
                  </a:lnTo>
                  <a:lnTo>
                    <a:pt x="857250" y="647700"/>
                  </a:lnTo>
                  <a:lnTo>
                    <a:pt x="858837" y="656589"/>
                  </a:lnTo>
                  <a:lnTo>
                    <a:pt x="857250" y="656589"/>
                  </a:lnTo>
                  <a:lnTo>
                    <a:pt x="858837" y="666750"/>
                  </a:lnTo>
                  <a:lnTo>
                    <a:pt x="866775" y="666750"/>
                  </a:lnTo>
                  <a:lnTo>
                    <a:pt x="866775" y="637539"/>
                  </a:lnTo>
                  <a:close/>
                </a:path>
                <a:path w="7296150" h="1713864">
                  <a:moveTo>
                    <a:pt x="904875" y="656589"/>
                  </a:moveTo>
                  <a:lnTo>
                    <a:pt x="904875" y="666750"/>
                  </a:lnTo>
                  <a:lnTo>
                    <a:pt x="906462" y="666750"/>
                  </a:lnTo>
                  <a:lnTo>
                    <a:pt x="904875" y="656589"/>
                  </a:lnTo>
                  <a:close/>
                </a:path>
                <a:path w="7296150" h="1713864">
                  <a:moveTo>
                    <a:pt x="923925" y="656589"/>
                  </a:moveTo>
                  <a:lnTo>
                    <a:pt x="923925" y="666750"/>
                  </a:lnTo>
                  <a:lnTo>
                    <a:pt x="933450" y="666750"/>
                  </a:lnTo>
                  <a:lnTo>
                    <a:pt x="923925" y="656589"/>
                  </a:lnTo>
                  <a:close/>
                </a:path>
                <a:path w="7296150" h="1713864">
                  <a:moveTo>
                    <a:pt x="523875" y="647700"/>
                  </a:moveTo>
                  <a:lnTo>
                    <a:pt x="514350" y="647700"/>
                  </a:lnTo>
                  <a:lnTo>
                    <a:pt x="515937" y="656589"/>
                  </a:lnTo>
                  <a:lnTo>
                    <a:pt x="523875" y="656589"/>
                  </a:lnTo>
                  <a:lnTo>
                    <a:pt x="523875" y="647700"/>
                  </a:lnTo>
                  <a:close/>
                </a:path>
                <a:path w="7296150" h="1713864">
                  <a:moveTo>
                    <a:pt x="523875" y="647700"/>
                  </a:moveTo>
                  <a:lnTo>
                    <a:pt x="523875" y="656589"/>
                  </a:lnTo>
                  <a:lnTo>
                    <a:pt x="525462" y="656589"/>
                  </a:lnTo>
                  <a:lnTo>
                    <a:pt x="523875" y="647700"/>
                  </a:lnTo>
                  <a:close/>
                </a:path>
                <a:path w="7296150" h="1713864">
                  <a:moveTo>
                    <a:pt x="533400" y="637539"/>
                  </a:moveTo>
                  <a:lnTo>
                    <a:pt x="523875" y="637539"/>
                  </a:lnTo>
                  <a:lnTo>
                    <a:pt x="525462" y="647700"/>
                  </a:lnTo>
                  <a:lnTo>
                    <a:pt x="523875" y="647700"/>
                  </a:lnTo>
                  <a:lnTo>
                    <a:pt x="525462" y="656589"/>
                  </a:lnTo>
                  <a:lnTo>
                    <a:pt x="533400" y="656589"/>
                  </a:lnTo>
                  <a:lnTo>
                    <a:pt x="533400" y="637539"/>
                  </a:lnTo>
                  <a:close/>
                </a:path>
                <a:path w="7296150" h="1713864">
                  <a:moveTo>
                    <a:pt x="857250" y="647700"/>
                  </a:moveTo>
                  <a:lnTo>
                    <a:pt x="847725" y="647700"/>
                  </a:lnTo>
                  <a:lnTo>
                    <a:pt x="849312" y="656589"/>
                  </a:lnTo>
                  <a:lnTo>
                    <a:pt x="857250" y="656589"/>
                  </a:lnTo>
                  <a:lnTo>
                    <a:pt x="857250" y="647700"/>
                  </a:lnTo>
                  <a:close/>
                </a:path>
                <a:path w="7296150" h="1713864">
                  <a:moveTo>
                    <a:pt x="876300" y="637539"/>
                  </a:moveTo>
                  <a:lnTo>
                    <a:pt x="866775" y="637539"/>
                  </a:lnTo>
                  <a:lnTo>
                    <a:pt x="866775" y="656589"/>
                  </a:lnTo>
                  <a:lnTo>
                    <a:pt x="876300" y="656589"/>
                  </a:lnTo>
                  <a:lnTo>
                    <a:pt x="876300" y="637539"/>
                  </a:lnTo>
                  <a:close/>
                </a:path>
                <a:path w="7296150" h="1713864">
                  <a:moveTo>
                    <a:pt x="904875" y="647700"/>
                  </a:moveTo>
                  <a:lnTo>
                    <a:pt x="895350" y="647700"/>
                  </a:lnTo>
                  <a:lnTo>
                    <a:pt x="896937" y="656589"/>
                  </a:lnTo>
                  <a:lnTo>
                    <a:pt x="904875" y="656589"/>
                  </a:lnTo>
                  <a:lnTo>
                    <a:pt x="904875" y="647700"/>
                  </a:lnTo>
                  <a:close/>
                </a:path>
                <a:path w="7296150" h="1713864">
                  <a:moveTo>
                    <a:pt x="914400" y="628650"/>
                  </a:moveTo>
                  <a:lnTo>
                    <a:pt x="904875" y="628650"/>
                  </a:lnTo>
                  <a:lnTo>
                    <a:pt x="904875" y="656589"/>
                  </a:lnTo>
                  <a:lnTo>
                    <a:pt x="914400" y="656589"/>
                  </a:lnTo>
                  <a:lnTo>
                    <a:pt x="914400" y="647700"/>
                  </a:lnTo>
                  <a:lnTo>
                    <a:pt x="923925" y="647700"/>
                  </a:lnTo>
                  <a:lnTo>
                    <a:pt x="923925" y="637539"/>
                  </a:lnTo>
                  <a:lnTo>
                    <a:pt x="914400" y="637539"/>
                  </a:lnTo>
                  <a:lnTo>
                    <a:pt x="914400" y="628650"/>
                  </a:lnTo>
                  <a:close/>
                </a:path>
                <a:path w="7296150" h="1713864">
                  <a:moveTo>
                    <a:pt x="485775" y="637539"/>
                  </a:moveTo>
                  <a:lnTo>
                    <a:pt x="476250" y="637539"/>
                  </a:lnTo>
                  <a:lnTo>
                    <a:pt x="476250" y="647700"/>
                  </a:lnTo>
                  <a:lnTo>
                    <a:pt x="485775" y="647700"/>
                  </a:lnTo>
                  <a:lnTo>
                    <a:pt x="485775" y="637539"/>
                  </a:lnTo>
                  <a:close/>
                </a:path>
                <a:path w="7296150" h="1713864">
                  <a:moveTo>
                    <a:pt x="523875" y="637539"/>
                  </a:moveTo>
                  <a:lnTo>
                    <a:pt x="514350" y="637539"/>
                  </a:lnTo>
                  <a:lnTo>
                    <a:pt x="523875" y="647700"/>
                  </a:lnTo>
                  <a:lnTo>
                    <a:pt x="523875" y="637539"/>
                  </a:lnTo>
                  <a:close/>
                </a:path>
                <a:path w="7296150" h="1713864">
                  <a:moveTo>
                    <a:pt x="400050" y="609600"/>
                  </a:moveTo>
                  <a:lnTo>
                    <a:pt x="381000" y="609600"/>
                  </a:lnTo>
                  <a:lnTo>
                    <a:pt x="381000" y="618489"/>
                  </a:lnTo>
                  <a:lnTo>
                    <a:pt x="390525" y="618489"/>
                  </a:lnTo>
                  <a:lnTo>
                    <a:pt x="390525" y="637539"/>
                  </a:lnTo>
                  <a:lnTo>
                    <a:pt x="400050" y="637539"/>
                  </a:lnTo>
                  <a:lnTo>
                    <a:pt x="400050" y="609600"/>
                  </a:lnTo>
                  <a:close/>
                </a:path>
                <a:path w="7296150" h="1713864">
                  <a:moveTo>
                    <a:pt x="504825" y="618489"/>
                  </a:moveTo>
                  <a:lnTo>
                    <a:pt x="428625" y="618489"/>
                  </a:lnTo>
                  <a:lnTo>
                    <a:pt x="428625" y="637539"/>
                  </a:lnTo>
                  <a:lnTo>
                    <a:pt x="495300" y="637539"/>
                  </a:lnTo>
                  <a:lnTo>
                    <a:pt x="495300" y="628650"/>
                  </a:lnTo>
                  <a:lnTo>
                    <a:pt x="504825" y="628650"/>
                  </a:lnTo>
                  <a:lnTo>
                    <a:pt x="504825" y="618489"/>
                  </a:lnTo>
                  <a:close/>
                </a:path>
                <a:path w="7296150" h="1713864">
                  <a:moveTo>
                    <a:pt x="847725" y="628650"/>
                  </a:moveTo>
                  <a:lnTo>
                    <a:pt x="838200" y="628650"/>
                  </a:lnTo>
                  <a:lnTo>
                    <a:pt x="838200" y="637539"/>
                  </a:lnTo>
                  <a:lnTo>
                    <a:pt x="847725" y="637539"/>
                  </a:lnTo>
                  <a:lnTo>
                    <a:pt x="847725" y="628650"/>
                  </a:lnTo>
                  <a:close/>
                </a:path>
                <a:path w="7296150" h="1713864">
                  <a:moveTo>
                    <a:pt x="885825" y="628650"/>
                  </a:moveTo>
                  <a:lnTo>
                    <a:pt x="876300" y="628650"/>
                  </a:lnTo>
                  <a:lnTo>
                    <a:pt x="876300" y="637539"/>
                  </a:lnTo>
                  <a:lnTo>
                    <a:pt x="885825" y="637539"/>
                  </a:lnTo>
                  <a:lnTo>
                    <a:pt x="885825" y="628650"/>
                  </a:lnTo>
                  <a:close/>
                </a:path>
                <a:path w="7296150" h="1713864">
                  <a:moveTo>
                    <a:pt x="904875" y="618489"/>
                  </a:moveTo>
                  <a:lnTo>
                    <a:pt x="885825" y="618489"/>
                  </a:lnTo>
                  <a:lnTo>
                    <a:pt x="885825" y="628650"/>
                  </a:lnTo>
                  <a:lnTo>
                    <a:pt x="887412" y="637539"/>
                  </a:lnTo>
                  <a:lnTo>
                    <a:pt x="904875" y="637539"/>
                  </a:lnTo>
                  <a:lnTo>
                    <a:pt x="904875" y="618489"/>
                  </a:lnTo>
                  <a:close/>
                </a:path>
                <a:path w="7296150" h="1713864">
                  <a:moveTo>
                    <a:pt x="514350" y="571500"/>
                  </a:moveTo>
                  <a:lnTo>
                    <a:pt x="333375" y="571500"/>
                  </a:lnTo>
                  <a:lnTo>
                    <a:pt x="333375" y="628650"/>
                  </a:lnTo>
                  <a:lnTo>
                    <a:pt x="342900" y="628650"/>
                  </a:lnTo>
                  <a:lnTo>
                    <a:pt x="342900" y="618489"/>
                  </a:lnTo>
                  <a:lnTo>
                    <a:pt x="361950" y="618489"/>
                  </a:lnTo>
                  <a:lnTo>
                    <a:pt x="361950" y="609600"/>
                  </a:lnTo>
                  <a:lnTo>
                    <a:pt x="438150" y="609600"/>
                  </a:lnTo>
                  <a:lnTo>
                    <a:pt x="438150" y="599439"/>
                  </a:lnTo>
                  <a:lnTo>
                    <a:pt x="495300" y="599439"/>
                  </a:lnTo>
                  <a:lnTo>
                    <a:pt x="495300" y="590550"/>
                  </a:lnTo>
                  <a:lnTo>
                    <a:pt x="504825" y="590550"/>
                  </a:lnTo>
                  <a:lnTo>
                    <a:pt x="504825" y="580389"/>
                  </a:lnTo>
                  <a:lnTo>
                    <a:pt x="514350" y="580389"/>
                  </a:lnTo>
                  <a:lnTo>
                    <a:pt x="514350" y="571500"/>
                  </a:lnTo>
                  <a:close/>
                </a:path>
                <a:path w="7296150" h="1713864">
                  <a:moveTo>
                    <a:pt x="361950" y="618489"/>
                  </a:moveTo>
                  <a:lnTo>
                    <a:pt x="352425" y="618489"/>
                  </a:lnTo>
                  <a:lnTo>
                    <a:pt x="352425" y="628650"/>
                  </a:lnTo>
                  <a:lnTo>
                    <a:pt x="361950" y="628650"/>
                  </a:lnTo>
                  <a:lnTo>
                    <a:pt x="361950" y="618489"/>
                  </a:lnTo>
                  <a:close/>
                </a:path>
                <a:path w="7296150" h="1713864">
                  <a:moveTo>
                    <a:pt x="371475" y="618489"/>
                  </a:moveTo>
                  <a:lnTo>
                    <a:pt x="371475" y="628650"/>
                  </a:lnTo>
                  <a:lnTo>
                    <a:pt x="373062" y="628650"/>
                  </a:lnTo>
                  <a:lnTo>
                    <a:pt x="371475" y="618489"/>
                  </a:lnTo>
                  <a:close/>
                </a:path>
                <a:path w="7296150" h="1713864">
                  <a:moveTo>
                    <a:pt x="438150" y="609600"/>
                  </a:moveTo>
                  <a:lnTo>
                    <a:pt x="409575" y="609600"/>
                  </a:lnTo>
                  <a:lnTo>
                    <a:pt x="409575" y="628650"/>
                  </a:lnTo>
                  <a:lnTo>
                    <a:pt x="419100" y="628650"/>
                  </a:lnTo>
                  <a:lnTo>
                    <a:pt x="419100" y="618489"/>
                  </a:lnTo>
                  <a:lnTo>
                    <a:pt x="428625" y="618489"/>
                  </a:lnTo>
                  <a:lnTo>
                    <a:pt x="438150" y="609600"/>
                  </a:lnTo>
                  <a:close/>
                </a:path>
                <a:path w="7296150" h="1713864">
                  <a:moveTo>
                    <a:pt x="504825" y="618489"/>
                  </a:moveTo>
                  <a:lnTo>
                    <a:pt x="504825" y="628650"/>
                  </a:lnTo>
                  <a:lnTo>
                    <a:pt x="506412" y="628650"/>
                  </a:lnTo>
                  <a:lnTo>
                    <a:pt x="504825" y="618489"/>
                  </a:lnTo>
                  <a:close/>
                </a:path>
                <a:path w="7296150" h="1713864">
                  <a:moveTo>
                    <a:pt x="857250" y="609600"/>
                  </a:moveTo>
                  <a:lnTo>
                    <a:pt x="847725" y="609600"/>
                  </a:lnTo>
                  <a:lnTo>
                    <a:pt x="849312" y="618489"/>
                  </a:lnTo>
                  <a:lnTo>
                    <a:pt x="828675" y="618489"/>
                  </a:lnTo>
                  <a:lnTo>
                    <a:pt x="828675" y="628650"/>
                  </a:lnTo>
                  <a:lnTo>
                    <a:pt x="857250" y="628650"/>
                  </a:lnTo>
                  <a:lnTo>
                    <a:pt x="857250" y="609600"/>
                  </a:lnTo>
                  <a:close/>
                </a:path>
                <a:path w="7296150" h="1713864">
                  <a:moveTo>
                    <a:pt x="857250" y="618489"/>
                  </a:moveTo>
                  <a:lnTo>
                    <a:pt x="857250" y="628650"/>
                  </a:lnTo>
                  <a:lnTo>
                    <a:pt x="858837" y="628650"/>
                  </a:lnTo>
                  <a:lnTo>
                    <a:pt x="857250" y="618489"/>
                  </a:lnTo>
                  <a:close/>
                </a:path>
                <a:path w="7296150" h="1713864">
                  <a:moveTo>
                    <a:pt x="876300" y="609600"/>
                  </a:moveTo>
                  <a:lnTo>
                    <a:pt x="866775" y="609600"/>
                  </a:lnTo>
                  <a:lnTo>
                    <a:pt x="868362" y="618489"/>
                  </a:lnTo>
                  <a:lnTo>
                    <a:pt x="866775" y="618489"/>
                  </a:lnTo>
                  <a:lnTo>
                    <a:pt x="868362" y="628650"/>
                  </a:lnTo>
                  <a:lnTo>
                    <a:pt x="876300" y="628650"/>
                  </a:lnTo>
                  <a:lnTo>
                    <a:pt x="876300" y="609600"/>
                  </a:lnTo>
                  <a:close/>
                </a:path>
                <a:path w="7296150" h="1713864">
                  <a:moveTo>
                    <a:pt x="381000" y="609600"/>
                  </a:moveTo>
                  <a:lnTo>
                    <a:pt x="371475" y="609600"/>
                  </a:lnTo>
                  <a:lnTo>
                    <a:pt x="371475" y="618489"/>
                  </a:lnTo>
                  <a:lnTo>
                    <a:pt x="381000" y="618489"/>
                  </a:lnTo>
                  <a:lnTo>
                    <a:pt x="381000" y="609600"/>
                  </a:lnTo>
                  <a:close/>
                </a:path>
                <a:path w="7296150" h="1713864">
                  <a:moveTo>
                    <a:pt x="409575" y="609600"/>
                  </a:moveTo>
                  <a:lnTo>
                    <a:pt x="400050" y="609600"/>
                  </a:lnTo>
                  <a:lnTo>
                    <a:pt x="400050" y="618489"/>
                  </a:lnTo>
                  <a:lnTo>
                    <a:pt x="409575" y="618489"/>
                  </a:lnTo>
                  <a:lnTo>
                    <a:pt x="409575" y="609600"/>
                  </a:lnTo>
                  <a:close/>
                </a:path>
                <a:path w="7296150" h="1713864">
                  <a:moveTo>
                    <a:pt x="485775" y="599439"/>
                  </a:moveTo>
                  <a:lnTo>
                    <a:pt x="438150" y="599439"/>
                  </a:lnTo>
                  <a:lnTo>
                    <a:pt x="438150" y="618489"/>
                  </a:lnTo>
                  <a:lnTo>
                    <a:pt x="514350" y="618489"/>
                  </a:lnTo>
                  <a:lnTo>
                    <a:pt x="514350" y="609600"/>
                  </a:lnTo>
                  <a:lnTo>
                    <a:pt x="485775" y="609600"/>
                  </a:lnTo>
                  <a:lnTo>
                    <a:pt x="485775" y="599439"/>
                  </a:lnTo>
                  <a:close/>
                </a:path>
                <a:path w="7296150" h="1713864">
                  <a:moveTo>
                    <a:pt x="533400" y="609600"/>
                  </a:moveTo>
                  <a:lnTo>
                    <a:pt x="533400" y="618489"/>
                  </a:lnTo>
                  <a:lnTo>
                    <a:pt x="534987" y="618489"/>
                  </a:lnTo>
                  <a:lnTo>
                    <a:pt x="533400" y="609600"/>
                  </a:lnTo>
                  <a:close/>
                </a:path>
                <a:path w="7296150" h="1713864">
                  <a:moveTo>
                    <a:pt x="838200" y="609600"/>
                  </a:moveTo>
                  <a:lnTo>
                    <a:pt x="819150" y="609600"/>
                  </a:lnTo>
                  <a:lnTo>
                    <a:pt x="819150" y="618489"/>
                  </a:lnTo>
                  <a:lnTo>
                    <a:pt x="838200" y="618489"/>
                  </a:lnTo>
                  <a:lnTo>
                    <a:pt x="838200" y="609600"/>
                  </a:lnTo>
                  <a:close/>
                </a:path>
                <a:path w="7296150" h="1713864">
                  <a:moveTo>
                    <a:pt x="876300" y="580389"/>
                  </a:moveTo>
                  <a:lnTo>
                    <a:pt x="857250" y="580389"/>
                  </a:lnTo>
                  <a:lnTo>
                    <a:pt x="857250" y="599439"/>
                  </a:lnTo>
                  <a:lnTo>
                    <a:pt x="847725" y="599439"/>
                  </a:lnTo>
                  <a:lnTo>
                    <a:pt x="838200" y="609600"/>
                  </a:lnTo>
                  <a:lnTo>
                    <a:pt x="838200" y="618489"/>
                  </a:lnTo>
                  <a:lnTo>
                    <a:pt x="847725" y="618489"/>
                  </a:lnTo>
                  <a:lnTo>
                    <a:pt x="847725" y="609600"/>
                  </a:lnTo>
                  <a:lnTo>
                    <a:pt x="876300" y="609600"/>
                  </a:lnTo>
                  <a:lnTo>
                    <a:pt x="876300" y="590550"/>
                  </a:lnTo>
                  <a:lnTo>
                    <a:pt x="885825" y="590550"/>
                  </a:lnTo>
                  <a:lnTo>
                    <a:pt x="876300" y="580389"/>
                  </a:lnTo>
                  <a:close/>
                </a:path>
                <a:path w="7296150" h="1713864">
                  <a:moveTo>
                    <a:pt x="866775" y="609600"/>
                  </a:moveTo>
                  <a:lnTo>
                    <a:pt x="857250" y="609600"/>
                  </a:lnTo>
                  <a:lnTo>
                    <a:pt x="857250" y="618489"/>
                  </a:lnTo>
                  <a:lnTo>
                    <a:pt x="866775" y="618489"/>
                  </a:lnTo>
                  <a:lnTo>
                    <a:pt x="866775" y="609600"/>
                  </a:lnTo>
                  <a:close/>
                </a:path>
                <a:path w="7296150" h="1713864">
                  <a:moveTo>
                    <a:pt x="885825" y="590550"/>
                  </a:moveTo>
                  <a:lnTo>
                    <a:pt x="876300" y="590550"/>
                  </a:lnTo>
                  <a:lnTo>
                    <a:pt x="876300" y="618489"/>
                  </a:lnTo>
                  <a:lnTo>
                    <a:pt x="895350" y="618489"/>
                  </a:lnTo>
                  <a:lnTo>
                    <a:pt x="895350" y="609600"/>
                  </a:lnTo>
                  <a:lnTo>
                    <a:pt x="885825" y="599439"/>
                  </a:lnTo>
                  <a:lnTo>
                    <a:pt x="885825" y="590550"/>
                  </a:lnTo>
                  <a:close/>
                </a:path>
                <a:path w="7296150" h="1713864">
                  <a:moveTo>
                    <a:pt x="552450" y="599439"/>
                  </a:moveTo>
                  <a:lnTo>
                    <a:pt x="542925" y="599439"/>
                  </a:lnTo>
                  <a:lnTo>
                    <a:pt x="542925" y="609600"/>
                  </a:lnTo>
                  <a:lnTo>
                    <a:pt x="552450" y="609600"/>
                  </a:lnTo>
                  <a:lnTo>
                    <a:pt x="552450" y="599439"/>
                  </a:lnTo>
                  <a:close/>
                </a:path>
                <a:path w="7296150" h="1713864">
                  <a:moveTo>
                    <a:pt x="809625" y="571500"/>
                  </a:moveTo>
                  <a:lnTo>
                    <a:pt x="800100" y="571500"/>
                  </a:lnTo>
                  <a:lnTo>
                    <a:pt x="800100" y="599439"/>
                  </a:lnTo>
                  <a:lnTo>
                    <a:pt x="809625" y="599439"/>
                  </a:lnTo>
                  <a:lnTo>
                    <a:pt x="809625" y="609600"/>
                  </a:lnTo>
                  <a:lnTo>
                    <a:pt x="828675" y="609600"/>
                  </a:lnTo>
                  <a:lnTo>
                    <a:pt x="828675" y="599439"/>
                  </a:lnTo>
                  <a:lnTo>
                    <a:pt x="809625" y="580389"/>
                  </a:lnTo>
                  <a:lnTo>
                    <a:pt x="809625" y="571500"/>
                  </a:lnTo>
                  <a:close/>
                </a:path>
                <a:path w="7296150" h="1713864">
                  <a:moveTo>
                    <a:pt x="495300" y="590550"/>
                  </a:moveTo>
                  <a:lnTo>
                    <a:pt x="495300" y="599439"/>
                  </a:lnTo>
                  <a:lnTo>
                    <a:pt x="496887" y="599439"/>
                  </a:lnTo>
                  <a:lnTo>
                    <a:pt x="495300" y="590550"/>
                  </a:lnTo>
                  <a:close/>
                </a:path>
                <a:path w="7296150" h="1713864">
                  <a:moveTo>
                    <a:pt x="561975" y="590550"/>
                  </a:moveTo>
                  <a:lnTo>
                    <a:pt x="542925" y="590550"/>
                  </a:lnTo>
                  <a:lnTo>
                    <a:pt x="544512" y="599439"/>
                  </a:lnTo>
                  <a:lnTo>
                    <a:pt x="561975" y="599439"/>
                  </a:lnTo>
                  <a:lnTo>
                    <a:pt x="561975" y="590550"/>
                  </a:lnTo>
                  <a:close/>
                </a:path>
                <a:path w="7296150" h="1713864">
                  <a:moveTo>
                    <a:pt x="571500" y="590550"/>
                  </a:moveTo>
                  <a:lnTo>
                    <a:pt x="571500" y="599439"/>
                  </a:lnTo>
                  <a:lnTo>
                    <a:pt x="573087" y="599439"/>
                  </a:lnTo>
                  <a:lnTo>
                    <a:pt x="571500" y="590550"/>
                  </a:lnTo>
                  <a:close/>
                </a:path>
                <a:path w="7296150" h="1713864">
                  <a:moveTo>
                    <a:pt x="790575" y="590550"/>
                  </a:moveTo>
                  <a:lnTo>
                    <a:pt x="790575" y="599439"/>
                  </a:lnTo>
                  <a:lnTo>
                    <a:pt x="792162" y="599439"/>
                  </a:lnTo>
                  <a:lnTo>
                    <a:pt x="790575" y="590550"/>
                  </a:lnTo>
                  <a:close/>
                </a:path>
                <a:path w="7296150" h="1713864">
                  <a:moveTo>
                    <a:pt x="571500" y="580389"/>
                  </a:moveTo>
                  <a:lnTo>
                    <a:pt x="552450" y="580389"/>
                  </a:lnTo>
                  <a:lnTo>
                    <a:pt x="552450" y="590550"/>
                  </a:lnTo>
                  <a:lnTo>
                    <a:pt x="571500" y="590550"/>
                  </a:lnTo>
                  <a:lnTo>
                    <a:pt x="571500" y="580389"/>
                  </a:lnTo>
                  <a:close/>
                </a:path>
                <a:path w="7296150" h="1713864">
                  <a:moveTo>
                    <a:pt x="781050" y="571500"/>
                  </a:moveTo>
                  <a:lnTo>
                    <a:pt x="781050" y="590550"/>
                  </a:lnTo>
                  <a:lnTo>
                    <a:pt x="790575" y="590550"/>
                  </a:lnTo>
                  <a:lnTo>
                    <a:pt x="790575" y="580389"/>
                  </a:lnTo>
                  <a:lnTo>
                    <a:pt x="782637" y="580389"/>
                  </a:lnTo>
                  <a:lnTo>
                    <a:pt x="781050" y="571500"/>
                  </a:lnTo>
                  <a:close/>
                </a:path>
                <a:path w="7296150" h="1713864">
                  <a:moveTo>
                    <a:pt x="790575" y="580389"/>
                  </a:moveTo>
                  <a:lnTo>
                    <a:pt x="790575" y="590550"/>
                  </a:lnTo>
                  <a:lnTo>
                    <a:pt x="792162" y="590550"/>
                  </a:lnTo>
                  <a:lnTo>
                    <a:pt x="790575" y="580389"/>
                  </a:lnTo>
                  <a:close/>
                </a:path>
                <a:path w="7296150" h="1713864">
                  <a:moveTo>
                    <a:pt x="323850" y="542289"/>
                  </a:moveTo>
                  <a:lnTo>
                    <a:pt x="285750" y="542289"/>
                  </a:lnTo>
                  <a:lnTo>
                    <a:pt x="287337" y="552450"/>
                  </a:lnTo>
                  <a:lnTo>
                    <a:pt x="276225" y="552450"/>
                  </a:lnTo>
                  <a:lnTo>
                    <a:pt x="276225" y="561339"/>
                  </a:lnTo>
                  <a:lnTo>
                    <a:pt x="285750" y="561339"/>
                  </a:lnTo>
                  <a:lnTo>
                    <a:pt x="285750" y="571500"/>
                  </a:lnTo>
                  <a:lnTo>
                    <a:pt x="287337" y="580389"/>
                  </a:lnTo>
                  <a:lnTo>
                    <a:pt x="304800" y="580389"/>
                  </a:lnTo>
                  <a:lnTo>
                    <a:pt x="304800" y="571500"/>
                  </a:lnTo>
                  <a:lnTo>
                    <a:pt x="323850" y="571500"/>
                  </a:lnTo>
                  <a:lnTo>
                    <a:pt x="323850" y="542289"/>
                  </a:lnTo>
                  <a:close/>
                </a:path>
                <a:path w="7296150" h="1713864">
                  <a:moveTo>
                    <a:pt x="590550" y="561339"/>
                  </a:moveTo>
                  <a:lnTo>
                    <a:pt x="542925" y="561339"/>
                  </a:lnTo>
                  <a:lnTo>
                    <a:pt x="542925" y="580389"/>
                  </a:lnTo>
                  <a:lnTo>
                    <a:pt x="581025" y="580389"/>
                  </a:lnTo>
                  <a:lnTo>
                    <a:pt x="581025" y="571500"/>
                  </a:lnTo>
                  <a:lnTo>
                    <a:pt x="590550" y="571500"/>
                  </a:lnTo>
                  <a:lnTo>
                    <a:pt x="590550" y="561339"/>
                  </a:lnTo>
                  <a:close/>
                </a:path>
                <a:path w="7296150" h="1713864">
                  <a:moveTo>
                    <a:pt x="590550" y="571500"/>
                  </a:moveTo>
                  <a:lnTo>
                    <a:pt x="590550" y="580389"/>
                  </a:lnTo>
                  <a:lnTo>
                    <a:pt x="592137" y="580389"/>
                  </a:lnTo>
                  <a:lnTo>
                    <a:pt x="590550" y="571500"/>
                  </a:lnTo>
                  <a:close/>
                </a:path>
                <a:path w="7296150" h="1713864">
                  <a:moveTo>
                    <a:pt x="619125" y="561339"/>
                  </a:moveTo>
                  <a:lnTo>
                    <a:pt x="619125" y="580389"/>
                  </a:lnTo>
                  <a:lnTo>
                    <a:pt x="628650" y="580389"/>
                  </a:lnTo>
                  <a:lnTo>
                    <a:pt x="628650" y="571500"/>
                  </a:lnTo>
                  <a:lnTo>
                    <a:pt x="620712" y="571500"/>
                  </a:lnTo>
                  <a:lnTo>
                    <a:pt x="619125" y="561339"/>
                  </a:lnTo>
                  <a:close/>
                </a:path>
                <a:path w="7296150" h="1713864">
                  <a:moveTo>
                    <a:pt x="628650" y="571500"/>
                  </a:moveTo>
                  <a:lnTo>
                    <a:pt x="628650" y="580389"/>
                  </a:lnTo>
                  <a:lnTo>
                    <a:pt x="630237" y="580389"/>
                  </a:lnTo>
                  <a:lnTo>
                    <a:pt x="628650" y="571500"/>
                  </a:lnTo>
                  <a:close/>
                </a:path>
                <a:path w="7296150" h="1713864">
                  <a:moveTo>
                    <a:pt x="695325" y="571500"/>
                  </a:moveTo>
                  <a:lnTo>
                    <a:pt x="685800" y="571500"/>
                  </a:lnTo>
                  <a:lnTo>
                    <a:pt x="685800" y="580389"/>
                  </a:lnTo>
                  <a:lnTo>
                    <a:pt x="695325" y="580389"/>
                  </a:lnTo>
                  <a:lnTo>
                    <a:pt x="695325" y="571500"/>
                  </a:lnTo>
                  <a:close/>
                </a:path>
                <a:path w="7296150" h="1713864">
                  <a:moveTo>
                    <a:pt x="781050" y="571500"/>
                  </a:moveTo>
                  <a:lnTo>
                    <a:pt x="762000" y="571500"/>
                  </a:lnTo>
                  <a:lnTo>
                    <a:pt x="762000" y="580389"/>
                  </a:lnTo>
                  <a:lnTo>
                    <a:pt x="781050" y="580389"/>
                  </a:lnTo>
                  <a:lnTo>
                    <a:pt x="781050" y="571500"/>
                  </a:lnTo>
                  <a:close/>
                </a:path>
                <a:path w="7296150" h="1713864">
                  <a:moveTo>
                    <a:pt x="257175" y="552450"/>
                  </a:moveTo>
                  <a:lnTo>
                    <a:pt x="238125" y="552450"/>
                  </a:lnTo>
                  <a:lnTo>
                    <a:pt x="238125" y="561339"/>
                  </a:lnTo>
                  <a:lnTo>
                    <a:pt x="228600" y="561339"/>
                  </a:lnTo>
                  <a:lnTo>
                    <a:pt x="228600" y="571500"/>
                  </a:lnTo>
                  <a:lnTo>
                    <a:pt x="257175" y="571500"/>
                  </a:lnTo>
                  <a:lnTo>
                    <a:pt x="257175" y="552450"/>
                  </a:lnTo>
                  <a:close/>
                </a:path>
                <a:path w="7296150" h="1713864">
                  <a:moveTo>
                    <a:pt x="323850" y="552450"/>
                  </a:moveTo>
                  <a:lnTo>
                    <a:pt x="323850" y="571500"/>
                  </a:lnTo>
                  <a:lnTo>
                    <a:pt x="523875" y="571500"/>
                  </a:lnTo>
                  <a:lnTo>
                    <a:pt x="523875" y="561339"/>
                  </a:lnTo>
                  <a:lnTo>
                    <a:pt x="325437" y="561339"/>
                  </a:lnTo>
                  <a:lnTo>
                    <a:pt x="323850" y="552450"/>
                  </a:lnTo>
                  <a:close/>
                </a:path>
                <a:path w="7296150" h="1713864">
                  <a:moveTo>
                    <a:pt x="619125" y="514350"/>
                  </a:moveTo>
                  <a:lnTo>
                    <a:pt x="581025" y="514350"/>
                  </a:lnTo>
                  <a:lnTo>
                    <a:pt x="581025" y="533400"/>
                  </a:lnTo>
                  <a:lnTo>
                    <a:pt x="552450" y="533400"/>
                  </a:lnTo>
                  <a:lnTo>
                    <a:pt x="552450" y="561339"/>
                  </a:lnTo>
                  <a:lnTo>
                    <a:pt x="590550" y="561339"/>
                  </a:lnTo>
                  <a:lnTo>
                    <a:pt x="590550" y="571500"/>
                  </a:lnTo>
                  <a:lnTo>
                    <a:pt x="609600" y="571500"/>
                  </a:lnTo>
                  <a:lnTo>
                    <a:pt x="609600" y="523239"/>
                  </a:lnTo>
                  <a:lnTo>
                    <a:pt x="619125" y="523239"/>
                  </a:lnTo>
                  <a:lnTo>
                    <a:pt x="619125" y="514350"/>
                  </a:lnTo>
                  <a:close/>
                </a:path>
                <a:path w="7296150" h="1713864">
                  <a:moveTo>
                    <a:pt x="619125" y="561339"/>
                  </a:moveTo>
                  <a:lnTo>
                    <a:pt x="609600" y="561339"/>
                  </a:lnTo>
                  <a:lnTo>
                    <a:pt x="609600" y="571500"/>
                  </a:lnTo>
                  <a:lnTo>
                    <a:pt x="619125" y="571500"/>
                  </a:lnTo>
                  <a:lnTo>
                    <a:pt x="619125" y="561339"/>
                  </a:lnTo>
                  <a:close/>
                </a:path>
                <a:path w="7296150" h="1713864">
                  <a:moveTo>
                    <a:pt x="723900" y="561339"/>
                  </a:moveTo>
                  <a:lnTo>
                    <a:pt x="695325" y="561339"/>
                  </a:lnTo>
                  <a:lnTo>
                    <a:pt x="695325" y="571500"/>
                  </a:lnTo>
                  <a:lnTo>
                    <a:pt x="723900" y="571500"/>
                  </a:lnTo>
                  <a:lnTo>
                    <a:pt x="723900" y="561339"/>
                  </a:lnTo>
                  <a:close/>
                </a:path>
                <a:path w="7296150" h="1713864">
                  <a:moveTo>
                    <a:pt x="752475" y="561339"/>
                  </a:moveTo>
                  <a:lnTo>
                    <a:pt x="733425" y="561339"/>
                  </a:lnTo>
                  <a:lnTo>
                    <a:pt x="733425" y="571500"/>
                  </a:lnTo>
                  <a:lnTo>
                    <a:pt x="752475" y="571500"/>
                  </a:lnTo>
                  <a:lnTo>
                    <a:pt x="752475" y="561339"/>
                  </a:lnTo>
                  <a:close/>
                </a:path>
                <a:path w="7296150" h="1713864">
                  <a:moveTo>
                    <a:pt x="800100" y="552450"/>
                  </a:moveTo>
                  <a:lnTo>
                    <a:pt x="790575" y="552450"/>
                  </a:lnTo>
                  <a:lnTo>
                    <a:pt x="781050" y="561339"/>
                  </a:lnTo>
                  <a:lnTo>
                    <a:pt x="752475" y="561339"/>
                  </a:lnTo>
                  <a:lnTo>
                    <a:pt x="752475" y="571500"/>
                  </a:lnTo>
                  <a:lnTo>
                    <a:pt x="800100" y="571500"/>
                  </a:lnTo>
                  <a:lnTo>
                    <a:pt x="800100" y="552450"/>
                  </a:lnTo>
                  <a:close/>
                </a:path>
                <a:path w="7296150" h="1713864">
                  <a:moveTo>
                    <a:pt x="333375" y="542289"/>
                  </a:moveTo>
                  <a:lnTo>
                    <a:pt x="323850" y="542289"/>
                  </a:lnTo>
                  <a:lnTo>
                    <a:pt x="323850" y="552450"/>
                  </a:lnTo>
                  <a:lnTo>
                    <a:pt x="325437" y="561339"/>
                  </a:lnTo>
                  <a:lnTo>
                    <a:pt x="533400" y="561339"/>
                  </a:lnTo>
                  <a:lnTo>
                    <a:pt x="533400" y="552450"/>
                  </a:lnTo>
                  <a:lnTo>
                    <a:pt x="333375" y="552450"/>
                  </a:lnTo>
                  <a:lnTo>
                    <a:pt x="333375" y="542289"/>
                  </a:lnTo>
                  <a:close/>
                </a:path>
                <a:path w="7296150" h="1713864">
                  <a:moveTo>
                    <a:pt x="628650" y="552450"/>
                  </a:moveTo>
                  <a:lnTo>
                    <a:pt x="619125" y="552450"/>
                  </a:lnTo>
                  <a:lnTo>
                    <a:pt x="620712" y="561339"/>
                  </a:lnTo>
                  <a:lnTo>
                    <a:pt x="628650" y="561339"/>
                  </a:lnTo>
                  <a:lnTo>
                    <a:pt x="628650" y="552450"/>
                  </a:lnTo>
                  <a:close/>
                </a:path>
                <a:path w="7296150" h="1713864">
                  <a:moveTo>
                    <a:pt x="762000" y="523239"/>
                  </a:moveTo>
                  <a:lnTo>
                    <a:pt x="647700" y="523239"/>
                  </a:lnTo>
                  <a:lnTo>
                    <a:pt x="647700" y="561339"/>
                  </a:lnTo>
                  <a:lnTo>
                    <a:pt x="657225" y="561339"/>
                  </a:lnTo>
                  <a:lnTo>
                    <a:pt x="657225" y="552450"/>
                  </a:lnTo>
                  <a:lnTo>
                    <a:pt x="666750" y="552450"/>
                  </a:lnTo>
                  <a:lnTo>
                    <a:pt x="666750" y="542289"/>
                  </a:lnTo>
                  <a:lnTo>
                    <a:pt x="657225" y="542289"/>
                  </a:lnTo>
                  <a:lnTo>
                    <a:pt x="657225" y="533400"/>
                  </a:lnTo>
                  <a:lnTo>
                    <a:pt x="762000" y="533400"/>
                  </a:lnTo>
                  <a:lnTo>
                    <a:pt x="762000" y="523239"/>
                  </a:lnTo>
                  <a:close/>
                </a:path>
                <a:path w="7296150" h="1713864">
                  <a:moveTo>
                    <a:pt x="666750" y="552450"/>
                  </a:moveTo>
                  <a:lnTo>
                    <a:pt x="666750" y="561339"/>
                  </a:lnTo>
                  <a:lnTo>
                    <a:pt x="668337" y="561339"/>
                  </a:lnTo>
                  <a:lnTo>
                    <a:pt x="666750" y="552450"/>
                  </a:lnTo>
                  <a:close/>
                </a:path>
                <a:path w="7296150" h="1713864">
                  <a:moveTo>
                    <a:pt x="676275" y="552450"/>
                  </a:moveTo>
                  <a:lnTo>
                    <a:pt x="676275" y="561339"/>
                  </a:lnTo>
                  <a:lnTo>
                    <a:pt x="677862" y="561339"/>
                  </a:lnTo>
                  <a:lnTo>
                    <a:pt x="676275" y="552450"/>
                  </a:lnTo>
                  <a:close/>
                </a:path>
                <a:path w="7296150" h="1713864">
                  <a:moveTo>
                    <a:pt x="762000" y="533400"/>
                  </a:moveTo>
                  <a:lnTo>
                    <a:pt x="657225" y="533400"/>
                  </a:lnTo>
                  <a:lnTo>
                    <a:pt x="657225" y="542289"/>
                  </a:lnTo>
                  <a:lnTo>
                    <a:pt x="685800" y="542289"/>
                  </a:lnTo>
                  <a:lnTo>
                    <a:pt x="687387" y="552450"/>
                  </a:lnTo>
                  <a:lnTo>
                    <a:pt x="676275" y="552450"/>
                  </a:lnTo>
                  <a:lnTo>
                    <a:pt x="677862" y="561339"/>
                  </a:lnTo>
                  <a:lnTo>
                    <a:pt x="762000" y="561339"/>
                  </a:lnTo>
                  <a:lnTo>
                    <a:pt x="762000" y="533400"/>
                  </a:lnTo>
                  <a:close/>
                </a:path>
                <a:path w="7296150" h="1713864">
                  <a:moveTo>
                    <a:pt x="561975" y="514350"/>
                  </a:moveTo>
                  <a:lnTo>
                    <a:pt x="266700" y="514350"/>
                  </a:lnTo>
                  <a:lnTo>
                    <a:pt x="266700" y="552450"/>
                  </a:lnTo>
                  <a:lnTo>
                    <a:pt x="285750" y="552450"/>
                  </a:lnTo>
                  <a:lnTo>
                    <a:pt x="285750" y="533400"/>
                  </a:lnTo>
                  <a:lnTo>
                    <a:pt x="542925" y="533400"/>
                  </a:lnTo>
                  <a:lnTo>
                    <a:pt x="542925" y="523239"/>
                  </a:lnTo>
                  <a:lnTo>
                    <a:pt x="561975" y="523239"/>
                  </a:lnTo>
                  <a:lnTo>
                    <a:pt x="561975" y="514350"/>
                  </a:lnTo>
                  <a:close/>
                </a:path>
                <a:path w="7296150" h="1713864">
                  <a:moveTo>
                    <a:pt x="533400" y="542289"/>
                  </a:moveTo>
                  <a:lnTo>
                    <a:pt x="333375" y="542289"/>
                  </a:lnTo>
                  <a:lnTo>
                    <a:pt x="333375" y="552450"/>
                  </a:lnTo>
                  <a:lnTo>
                    <a:pt x="533400" y="552450"/>
                  </a:lnTo>
                  <a:lnTo>
                    <a:pt x="533400" y="542289"/>
                  </a:lnTo>
                  <a:close/>
                </a:path>
                <a:path w="7296150" h="1713864">
                  <a:moveTo>
                    <a:pt x="609600" y="542289"/>
                  </a:moveTo>
                  <a:lnTo>
                    <a:pt x="609600" y="552450"/>
                  </a:lnTo>
                  <a:lnTo>
                    <a:pt x="619125" y="552450"/>
                  </a:lnTo>
                  <a:lnTo>
                    <a:pt x="609600" y="542289"/>
                  </a:lnTo>
                  <a:close/>
                </a:path>
                <a:path w="7296150" h="1713864">
                  <a:moveTo>
                    <a:pt x="676275" y="542289"/>
                  </a:moveTo>
                  <a:lnTo>
                    <a:pt x="666750" y="542289"/>
                  </a:lnTo>
                  <a:lnTo>
                    <a:pt x="666750" y="552450"/>
                  </a:lnTo>
                  <a:lnTo>
                    <a:pt x="676275" y="552450"/>
                  </a:lnTo>
                  <a:lnTo>
                    <a:pt x="676275" y="542289"/>
                  </a:lnTo>
                  <a:close/>
                </a:path>
                <a:path w="7296150" h="1713864">
                  <a:moveTo>
                    <a:pt x="685800" y="542289"/>
                  </a:moveTo>
                  <a:lnTo>
                    <a:pt x="685800" y="552450"/>
                  </a:lnTo>
                  <a:lnTo>
                    <a:pt x="687387" y="552450"/>
                  </a:lnTo>
                  <a:lnTo>
                    <a:pt x="685800" y="542289"/>
                  </a:lnTo>
                  <a:close/>
                </a:path>
                <a:path w="7296150" h="1713864">
                  <a:moveTo>
                    <a:pt x="542925" y="533400"/>
                  </a:moveTo>
                  <a:lnTo>
                    <a:pt x="304800" y="533400"/>
                  </a:lnTo>
                  <a:lnTo>
                    <a:pt x="304800" y="542289"/>
                  </a:lnTo>
                  <a:lnTo>
                    <a:pt x="542925" y="542289"/>
                  </a:lnTo>
                  <a:lnTo>
                    <a:pt x="542925" y="533400"/>
                  </a:lnTo>
                  <a:close/>
                </a:path>
                <a:path w="7296150" h="1713864">
                  <a:moveTo>
                    <a:pt x="619125" y="523239"/>
                  </a:moveTo>
                  <a:lnTo>
                    <a:pt x="609600" y="523239"/>
                  </a:lnTo>
                  <a:lnTo>
                    <a:pt x="609600" y="533400"/>
                  </a:lnTo>
                  <a:lnTo>
                    <a:pt x="619125" y="533400"/>
                  </a:lnTo>
                  <a:lnTo>
                    <a:pt x="619125" y="523239"/>
                  </a:lnTo>
                  <a:close/>
                </a:path>
                <a:path w="7296150" h="1713864">
                  <a:moveTo>
                    <a:pt x="628650" y="514350"/>
                  </a:moveTo>
                  <a:lnTo>
                    <a:pt x="619125" y="514350"/>
                  </a:lnTo>
                  <a:lnTo>
                    <a:pt x="619125" y="533400"/>
                  </a:lnTo>
                  <a:lnTo>
                    <a:pt x="628650" y="533400"/>
                  </a:lnTo>
                  <a:lnTo>
                    <a:pt x="628650" y="514350"/>
                  </a:lnTo>
                  <a:close/>
                </a:path>
                <a:path w="7296150" h="1713864">
                  <a:moveTo>
                    <a:pt x="762000" y="504189"/>
                  </a:moveTo>
                  <a:lnTo>
                    <a:pt x="590550" y="504189"/>
                  </a:lnTo>
                  <a:lnTo>
                    <a:pt x="590550" y="514350"/>
                  </a:lnTo>
                  <a:lnTo>
                    <a:pt x="628650" y="514350"/>
                  </a:lnTo>
                  <a:lnTo>
                    <a:pt x="628650" y="533400"/>
                  </a:lnTo>
                  <a:lnTo>
                    <a:pt x="638175" y="533400"/>
                  </a:lnTo>
                  <a:lnTo>
                    <a:pt x="638175" y="523239"/>
                  </a:lnTo>
                  <a:lnTo>
                    <a:pt x="762000" y="523239"/>
                  </a:lnTo>
                  <a:lnTo>
                    <a:pt x="762000" y="504189"/>
                  </a:lnTo>
                  <a:close/>
                </a:path>
                <a:path w="7296150" h="1713864">
                  <a:moveTo>
                    <a:pt x="638175" y="523239"/>
                  </a:moveTo>
                  <a:lnTo>
                    <a:pt x="638175" y="533400"/>
                  </a:lnTo>
                  <a:lnTo>
                    <a:pt x="639762" y="533400"/>
                  </a:lnTo>
                  <a:lnTo>
                    <a:pt x="638175" y="523239"/>
                  </a:lnTo>
                  <a:close/>
                </a:path>
                <a:path w="7296150" h="1713864">
                  <a:moveTo>
                    <a:pt x="257175" y="142239"/>
                  </a:moveTo>
                  <a:lnTo>
                    <a:pt x="247650" y="142239"/>
                  </a:lnTo>
                  <a:lnTo>
                    <a:pt x="247650" y="171450"/>
                  </a:lnTo>
                  <a:lnTo>
                    <a:pt x="238125" y="171450"/>
                  </a:lnTo>
                  <a:lnTo>
                    <a:pt x="238125" y="180339"/>
                  </a:lnTo>
                  <a:lnTo>
                    <a:pt x="247650" y="180339"/>
                  </a:lnTo>
                  <a:lnTo>
                    <a:pt x="247650" y="190500"/>
                  </a:lnTo>
                  <a:lnTo>
                    <a:pt x="266700" y="190500"/>
                  </a:lnTo>
                  <a:lnTo>
                    <a:pt x="266700" y="199389"/>
                  </a:lnTo>
                  <a:lnTo>
                    <a:pt x="276225" y="199389"/>
                  </a:lnTo>
                  <a:lnTo>
                    <a:pt x="276225" y="209550"/>
                  </a:lnTo>
                  <a:lnTo>
                    <a:pt x="285750" y="209550"/>
                  </a:lnTo>
                  <a:lnTo>
                    <a:pt x="285750" y="218439"/>
                  </a:lnTo>
                  <a:lnTo>
                    <a:pt x="295275" y="218439"/>
                  </a:lnTo>
                  <a:lnTo>
                    <a:pt x="295275" y="247650"/>
                  </a:lnTo>
                  <a:lnTo>
                    <a:pt x="342900" y="247650"/>
                  </a:lnTo>
                  <a:lnTo>
                    <a:pt x="342900" y="256539"/>
                  </a:lnTo>
                  <a:lnTo>
                    <a:pt x="333375" y="256539"/>
                  </a:lnTo>
                  <a:lnTo>
                    <a:pt x="333375" y="266700"/>
                  </a:lnTo>
                  <a:lnTo>
                    <a:pt x="371475" y="266700"/>
                  </a:lnTo>
                  <a:lnTo>
                    <a:pt x="371475" y="275589"/>
                  </a:lnTo>
                  <a:lnTo>
                    <a:pt x="361950" y="275589"/>
                  </a:lnTo>
                  <a:lnTo>
                    <a:pt x="361950" y="285750"/>
                  </a:lnTo>
                  <a:lnTo>
                    <a:pt x="352425" y="285750"/>
                  </a:lnTo>
                  <a:lnTo>
                    <a:pt x="354012" y="294639"/>
                  </a:lnTo>
                  <a:lnTo>
                    <a:pt x="333375" y="294639"/>
                  </a:lnTo>
                  <a:lnTo>
                    <a:pt x="334962" y="304800"/>
                  </a:lnTo>
                  <a:lnTo>
                    <a:pt x="219075" y="304800"/>
                  </a:lnTo>
                  <a:lnTo>
                    <a:pt x="220662" y="313689"/>
                  </a:lnTo>
                  <a:lnTo>
                    <a:pt x="209550" y="313689"/>
                  </a:lnTo>
                  <a:lnTo>
                    <a:pt x="209550" y="323850"/>
                  </a:lnTo>
                  <a:lnTo>
                    <a:pt x="219075" y="323850"/>
                  </a:lnTo>
                  <a:lnTo>
                    <a:pt x="219075" y="332739"/>
                  </a:lnTo>
                  <a:lnTo>
                    <a:pt x="238125" y="332739"/>
                  </a:lnTo>
                  <a:lnTo>
                    <a:pt x="238125" y="351789"/>
                  </a:lnTo>
                  <a:lnTo>
                    <a:pt x="352425" y="351789"/>
                  </a:lnTo>
                  <a:lnTo>
                    <a:pt x="354012" y="361950"/>
                  </a:lnTo>
                  <a:lnTo>
                    <a:pt x="361950" y="361950"/>
                  </a:lnTo>
                  <a:lnTo>
                    <a:pt x="361950" y="370839"/>
                  </a:lnTo>
                  <a:lnTo>
                    <a:pt x="342900" y="370839"/>
                  </a:lnTo>
                  <a:lnTo>
                    <a:pt x="342900" y="381000"/>
                  </a:lnTo>
                  <a:lnTo>
                    <a:pt x="352425" y="381000"/>
                  </a:lnTo>
                  <a:lnTo>
                    <a:pt x="352425" y="400050"/>
                  </a:lnTo>
                  <a:lnTo>
                    <a:pt x="361950" y="400050"/>
                  </a:lnTo>
                  <a:lnTo>
                    <a:pt x="361950" y="408939"/>
                  </a:lnTo>
                  <a:lnTo>
                    <a:pt x="352425" y="408939"/>
                  </a:lnTo>
                  <a:lnTo>
                    <a:pt x="352425" y="419100"/>
                  </a:lnTo>
                  <a:lnTo>
                    <a:pt x="323850" y="419100"/>
                  </a:lnTo>
                  <a:lnTo>
                    <a:pt x="323850" y="427989"/>
                  </a:lnTo>
                  <a:lnTo>
                    <a:pt x="314325" y="427989"/>
                  </a:lnTo>
                  <a:lnTo>
                    <a:pt x="314325" y="438150"/>
                  </a:lnTo>
                  <a:lnTo>
                    <a:pt x="276225" y="438150"/>
                  </a:lnTo>
                  <a:lnTo>
                    <a:pt x="276225" y="457200"/>
                  </a:lnTo>
                  <a:lnTo>
                    <a:pt x="277812" y="466089"/>
                  </a:lnTo>
                  <a:lnTo>
                    <a:pt x="266700" y="466089"/>
                  </a:lnTo>
                  <a:lnTo>
                    <a:pt x="266700" y="476250"/>
                  </a:lnTo>
                  <a:lnTo>
                    <a:pt x="257175" y="476250"/>
                  </a:lnTo>
                  <a:lnTo>
                    <a:pt x="257175" y="523239"/>
                  </a:lnTo>
                  <a:lnTo>
                    <a:pt x="266700" y="523239"/>
                  </a:lnTo>
                  <a:lnTo>
                    <a:pt x="266700" y="514350"/>
                  </a:lnTo>
                  <a:lnTo>
                    <a:pt x="581025" y="514350"/>
                  </a:lnTo>
                  <a:lnTo>
                    <a:pt x="581025" y="504189"/>
                  </a:lnTo>
                  <a:lnTo>
                    <a:pt x="762000" y="504189"/>
                  </a:lnTo>
                  <a:lnTo>
                    <a:pt x="762000" y="152400"/>
                  </a:lnTo>
                  <a:lnTo>
                    <a:pt x="257175" y="152400"/>
                  </a:lnTo>
                  <a:lnTo>
                    <a:pt x="257175" y="142239"/>
                  </a:lnTo>
                  <a:close/>
                </a:path>
                <a:path w="7296150" h="1713864">
                  <a:moveTo>
                    <a:pt x="247650" y="485139"/>
                  </a:moveTo>
                  <a:lnTo>
                    <a:pt x="247650" y="495300"/>
                  </a:lnTo>
                  <a:lnTo>
                    <a:pt x="249237" y="495300"/>
                  </a:lnTo>
                  <a:lnTo>
                    <a:pt x="247650" y="485139"/>
                  </a:lnTo>
                  <a:close/>
                </a:path>
                <a:path w="7296150" h="1713864">
                  <a:moveTo>
                    <a:pt x="180975" y="438150"/>
                  </a:moveTo>
                  <a:lnTo>
                    <a:pt x="171450" y="438150"/>
                  </a:lnTo>
                  <a:lnTo>
                    <a:pt x="171450" y="447039"/>
                  </a:lnTo>
                  <a:lnTo>
                    <a:pt x="180975" y="447039"/>
                  </a:lnTo>
                  <a:lnTo>
                    <a:pt x="180975" y="438150"/>
                  </a:lnTo>
                  <a:close/>
                </a:path>
                <a:path w="7296150" h="1713864">
                  <a:moveTo>
                    <a:pt x="190500" y="427989"/>
                  </a:moveTo>
                  <a:lnTo>
                    <a:pt x="161925" y="427989"/>
                  </a:lnTo>
                  <a:lnTo>
                    <a:pt x="161925" y="438150"/>
                  </a:lnTo>
                  <a:lnTo>
                    <a:pt x="190500" y="438150"/>
                  </a:lnTo>
                  <a:lnTo>
                    <a:pt x="190500" y="427989"/>
                  </a:lnTo>
                  <a:close/>
                </a:path>
                <a:path w="7296150" h="1713864">
                  <a:moveTo>
                    <a:pt x="295275" y="427989"/>
                  </a:moveTo>
                  <a:lnTo>
                    <a:pt x="285750" y="427989"/>
                  </a:lnTo>
                  <a:lnTo>
                    <a:pt x="285750" y="438150"/>
                  </a:lnTo>
                  <a:lnTo>
                    <a:pt x="295275" y="438150"/>
                  </a:lnTo>
                  <a:lnTo>
                    <a:pt x="295275" y="427989"/>
                  </a:lnTo>
                  <a:close/>
                </a:path>
                <a:path w="7296150" h="1713864">
                  <a:moveTo>
                    <a:pt x="142875" y="419100"/>
                  </a:moveTo>
                  <a:lnTo>
                    <a:pt x="133350" y="419100"/>
                  </a:lnTo>
                  <a:lnTo>
                    <a:pt x="133350" y="427989"/>
                  </a:lnTo>
                  <a:lnTo>
                    <a:pt x="142875" y="427989"/>
                  </a:lnTo>
                  <a:lnTo>
                    <a:pt x="142875" y="419100"/>
                  </a:lnTo>
                  <a:close/>
                </a:path>
                <a:path w="7296150" h="1713864">
                  <a:moveTo>
                    <a:pt x="171450" y="408939"/>
                  </a:moveTo>
                  <a:lnTo>
                    <a:pt x="152400" y="408939"/>
                  </a:lnTo>
                  <a:lnTo>
                    <a:pt x="152400" y="427989"/>
                  </a:lnTo>
                  <a:lnTo>
                    <a:pt x="180975" y="427989"/>
                  </a:lnTo>
                  <a:lnTo>
                    <a:pt x="180975" y="419100"/>
                  </a:lnTo>
                  <a:lnTo>
                    <a:pt x="171450" y="419100"/>
                  </a:lnTo>
                  <a:lnTo>
                    <a:pt x="171450" y="408939"/>
                  </a:lnTo>
                  <a:close/>
                </a:path>
                <a:path w="7296150" h="1713864">
                  <a:moveTo>
                    <a:pt x="323850" y="408939"/>
                  </a:moveTo>
                  <a:lnTo>
                    <a:pt x="314325" y="408939"/>
                  </a:lnTo>
                  <a:lnTo>
                    <a:pt x="314325" y="419100"/>
                  </a:lnTo>
                  <a:lnTo>
                    <a:pt x="323850" y="419100"/>
                  </a:lnTo>
                  <a:lnTo>
                    <a:pt x="323850" y="408939"/>
                  </a:lnTo>
                  <a:close/>
                </a:path>
                <a:path w="7296150" h="1713864">
                  <a:moveTo>
                    <a:pt x="342900" y="408939"/>
                  </a:moveTo>
                  <a:lnTo>
                    <a:pt x="333375" y="408939"/>
                  </a:lnTo>
                  <a:lnTo>
                    <a:pt x="333375" y="419100"/>
                  </a:lnTo>
                  <a:lnTo>
                    <a:pt x="342900" y="419100"/>
                  </a:lnTo>
                  <a:lnTo>
                    <a:pt x="342900" y="408939"/>
                  </a:lnTo>
                  <a:close/>
                </a:path>
                <a:path w="7296150" h="1713864">
                  <a:moveTo>
                    <a:pt x="314325" y="370839"/>
                  </a:moveTo>
                  <a:lnTo>
                    <a:pt x="304800" y="370839"/>
                  </a:lnTo>
                  <a:lnTo>
                    <a:pt x="304800" y="381000"/>
                  </a:lnTo>
                  <a:lnTo>
                    <a:pt x="314325" y="381000"/>
                  </a:lnTo>
                  <a:lnTo>
                    <a:pt x="314325" y="370839"/>
                  </a:lnTo>
                  <a:close/>
                </a:path>
                <a:path w="7296150" h="1713864">
                  <a:moveTo>
                    <a:pt x="323850" y="361950"/>
                  </a:moveTo>
                  <a:lnTo>
                    <a:pt x="314325" y="361950"/>
                  </a:lnTo>
                  <a:lnTo>
                    <a:pt x="314325" y="381000"/>
                  </a:lnTo>
                  <a:lnTo>
                    <a:pt x="323850" y="381000"/>
                  </a:lnTo>
                  <a:lnTo>
                    <a:pt x="323850" y="361950"/>
                  </a:lnTo>
                  <a:close/>
                </a:path>
                <a:path w="7296150" h="1713864">
                  <a:moveTo>
                    <a:pt x="304800" y="361950"/>
                  </a:moveTo>
                  <a:lnTo>
                    <a:pt x="247650" y="361950"/>
                  </a:lnTo>
                  <a:lnTo>
                    <a:pt x="247650" y="370839"/>
                  </a:lnTo>
                  <a:lnTo>
                    <a:pt x="304800" y="370839"/>
                  </a:lnTo>
                  <a:lnTo>
                    <a:pt x="304800" y="361950"/>
                  </a:lnTo>
                  <a:close/>
                </a:path>
                <a:path w="7296150" h="1713864">
                  <a:moveTo>
                    <a:pt x="342900" y="351789"/>
                  </a:moveTo>
                  <a:lnTo>
                    <a:pt x="247650" y="351789"/>
                  </a:lnTo>
                  <a:lnTo>
                    <a:pt x="249237" y="361950"/>
                  </a:lnTo>
                  <a:lnTo>
                    <a:pt x="342900" y="361950"/>
                  </a:lnTo>
                  <a:lnTo>
                    <a:pt x="342900" y="351789"/>
                  </a:lnTo>
                  <a:close/>
                </a:path>
                <a:path w="7296150" h="1713864">
                  <a:moveTo>
                    <a:pt x="219075" y="304800"/>
                  </a:moveTo>
                  <a:lnTo>
                    <a:pt x="219075" y="313689"/>
                  </a:lnTo>
                  <a:lnTo>
                    <a:pt x="220662" y="313689"/>
                  </a:lnTo>
                  <a:lnTo>
                    <a:pt x="219075" y="304800"/>
                  </a:lnTo>
                  <a:close/>
                </a:path>
                <a:path w="7296150" h="1713864">
                  <a:moveTo>
                    <a:pt x="238125" y="294639"/>
                  </a:moveTo>
                  <a:lnTo>
                    <a:pt x="228600" y="294639"/>
                  </a:lnTo>
                  <a:lnTo>
                    <a:pt x="228600" y="304800"/>
                  </a:lnTo>
                  <a:lnTo>
                    <a:pt x="238125" y="304800"/>
                  </a:lnTo>
                  <a:lnTo>
                    <a:pt x="238125" y="294639"/>
                  </a:lnTo>
                  <a:close/>
                </a:path>
                <a:path w="7296150" h="1713864">
                  <a:moveTo>
                    <a:pt x="247650" y="285750"/>
                  </a:moveTo>
                  <a:lnTo>
                    <a:pt x="238125" y="285750"/>
                  </a:lnTo>
                  <a:lnTo>
                    <a:pt x="238125" y="304800"/>
                  </a:lnTo>
                  <a:lnTo>
                    <a:pt x="333375" y="304800"/>
                  </a:lnTo>
                  <a:lnTo>
                    <a:pt x="333375" y="294639"/>
                  </a:lnTo>
                  <a:lnTo>
                    <a:pt x="247650" y="294639"/>
                  </a:lnTo>
                  <a:lnTo>
                    <a:pt x="247650" y="285750"/>
                  </a:lnTo>
                  <a:close/>
                </a:path>
                <a:path w="7296150" h="1713864">
                  <a:moveTo>
                    <a:pt x="247650" y="285750"/>
                  </a:moveTo>
                  <a:lnTo>
                    <a:pt x="247650" y="294639"/>
                  </a:lnTo>
                  <a:lnTo>
                    <a:pt x="249237" y="294639"/>
                  </a:lnTo>
                  <a:lnTo>
                    <a:pt x="247650" y="285750"/>
                  </a:lnTo>
                  <a:close/>
                </a:path>
                <a:path w="7296150" h="1713864">
                  <a:moveTo>
                    <a:pt x="285750" y="285750"/>
                  </a:moveTo>
                  <a:lnTo>
                    <a:pt x="257175" y="285750"/>
                  </a:lnTo>
                  <a:lnTo>
                    <a:pt x="257175" y="294639"/>
                  </a:lnTo>
                  <a:lnTo>
                    <a:pt x="285750" y="294639"/>
                  </a:lnTo>
                  <a:lnTo>
                    <a:pt x="285750" y="285750"/>
                  </a:lnTo>
                  <a:close/>
                </a:path>
                <a:path w="7296150" h="1713864">
                  <a:moveTo>
                    <a:pt x="352425" y="266700"/>
                  </a:moveTo>
                  <a:lnTo>
                    <a:pt x="342900" y="266700"/>
                  </a:lnTo>
                  <a:lnTo>
                    <a:pt x="342900" y="294639"/>
                  </a:lnTo>
                  <a:lnTo>
                    <a:pt x="352425" y="294639"/>
                  </a:lnTo>
                  <a:lnTo>
                    <a:pt x="352425" y="285750"/>
                  </a:lnTo>
                  <a:lnTo>
                    <a:pt x="361950" y="285750"/>
                  </a:lnTo>
                  <a:lnTo>
                    <a:pt x="361950" y="275589"/>
                  </a:lnTo>
                  <a:lnTo>
                    <a:pt x="352425" y="275589"/>
                  </a:lnTo>
                  <a:lnTo>
                    <a:pt x="352425" y="266700"/>
                  </a:lnTo>
                  <a:close/>
                </a:path>
                <a:path w="7296150" h="1713864">
                  <a:moveTo>
                    <a:pt x="295275" y="266700"/>
                  </a:moveTo>
                  <a:lnTo>
                    <a:pt x="276225" y="266700"/>
                  </a:lnTo>
                  <a:lnTo>
                    <a:pt x="276225" y="275589"/>
                  </a:lnTo>
                  <a:lnTo>
                    <a:pt x="266700" y="275589"/>
                  </a:lnTo>
                  <a:lnTo>
                    <a:pt x="266700" y="285750"/>
                  </a:lnTo>
                  <a:lnTo>
                    <a:pt x="295275" y="285750"/>
                  </a:lnTo>
                  <a:lnTo>
                    <a:pt x="295275" y="266700"/>
                  </a:lnTo>
                  <a:close/>
                </a:path>
                <a:path w="7296150" h="1713864">
                  <a:moveTo>
                    <a:pt x="304800" y="266700"/>
                  </a:moveTo>
                  <a:lnTo>
                    <a:pt x="295275" y="266700"/>
                  </a:lnTo>
                  <a:lnTo>
                    <a:pt x="295275" y="275589"/>
                  </a:lnTo>
                  <a:lnTo>
                    <a:pt x="304800" y="275589"/>
                  </a:lnTo>
                  <a:lnTo>
                    <a:pt x="304800" y="266700"/>
                  </a:lnTo>
                  <a:close/>
                </a:path>
                <a:path w="7296150" h="1713864">
                  <a:moveTo>
                    <a:pt x="333375" y="256539"/>
                  </a:moveTo>
                  <a:lnTo>
                    <a:pt x="323850" y="256539"/>
                  </a:lnTo>
                  <a:lnTo>
                    <a:pt x="323850" y="266700"/>
                  </a:lnTo>
                  <a:lnTo>
                    <a:pt x="333375" y="266700"/>
                  </a:lnTo>
                  <a:lnTo>
                    <a:pt x="333375" y="256539"/>
                  </a:lnTo>
                  <a:close/>
                </a:path>
                <a:path w="7296150" h="1713864">
                  <a:moveTo>
                    <a:pt x="762000" y="104139"/>
                  </a:moveTo>
                  <a:lnTo>
                    <a:pt x="314325" y="104139"/>
                  </a:lnTo>
                  <a:lnTo>
                    <a:pt x="314325" y="123189"/>
                  </a:lnTo>
                  <a:lnTo>
                    <a:pt x="304800" y="123189"/>
                  </a:lnTo>
                  <a:lnTo>
                    <a:pt x="304800" y="133350"/>
                  </a:lnTo>
                  <a:lnTo>
                    <a:pt x="295275" y="133350"/>
                  </a:lnTo>
                  <a:lnTo>
                    <a:pt x="295275" y="142239"/>
                  </a:lnTo>
                  <a:lnTo>
                    <a:pt x="266700" y="142239"/>
                  </a:lnTo>
                  <a:lnTo>
                    <a:pt x="266700" y="152400"/>
                  </a:lnTo>
                  <a:lnTo>
                    <a:pt x="762000" y="152400"/>
                  </a:lnTo>
                  <a:lnTo>
                    <a:pt x="762000" y="104139"/>
                  </a:lnTo>
                  <a:close/>
                </a:path>
                <a:path w="7296150" h="1713864">
                  <a:moveTo>
                    <a:pt x="314325" y="104139"/>
                  </a:moveTo>
                  <a:lnTo>
                    <a:pt x="304800" y="104139"/>
                  </a:lnTo>
                  <a:lnTo>
                    <a:pt x="304800" y="114300"/>
                  </a:lnTo>
                  <a:lnTo>
                    <a:pt x="314325" y="114300"/>
                  </a:lnTo>
                  <a:lnTo>
                    <a:pt x="314325" y="104139"/>
                  </a:lnTo>
                  <a:close/>
                </a:path>
                <a:path w="7296150" h="1713864">
                  <a:moveTo>
                    <a:pt x="752475" y="95250"/>
                  </a:moveTo>
                  <a:lnTo>
                    <a:pt x="314325" y="95250"/>
                  </a:lnTo>
                  <a:lnTo>
                    <a:pt x="315912" y="104139"/>
                  </a:lnTo>
                  <a:lnTo>
                    <a:pt x="752475" y="104139"/>
                  </a:lnTo>
                  <a:lnTo>
                    <a:pt x="752475" y="95250"/>
                  </a:lnTo>
                  <a:close/>
                </a:path>
                <a:path w="7296150" h="1713864">
                  <a:moveTo>
                    <a:pt x="752475" y="95250"/>
                  </a:moveTo>
                  <a:lnTo>
                    <a:pt x="752475" y="104139"/>
                  </a:lnTo>
                  <a:lnTo>
                    <a:pt x="754062" y="104139"/>
                  </a:lnTo>
                  <a:lnTo>
                    <a:pt x="752475" y="95250"/>
                  </a:lnTo>
                  <a:close/>
                </a:path>
                <a:path w="7296150" h="1713864">
                  <a:moveTo>
                    <a:pt x="323850" y="76200"/>
                  </a:moveTo>
                  <a:lnTo>
                    <a:pt x="314325" y="76200"/>
                  </a:lnTo>
                  <a:lnTo>
                    <a:pt x="314325" y="85089"/>
                  </a:lnTo>
                  <a:lnTo>
                    <a:pt x="315912" y="95250"/>
                  </a:lnTo>
                  <a:lnTo>
                    <a:pt x="733425" y="95250"/>
                  </a:lnTo>
                  <a:lnTo>
                    <a:pt x="733425" y="85089"/>
                  </a:lnTo>
                  <a:lnTo>
                    <a:pt x="323850" y="85089"/>
                  </a:lnTo>
                  <a:lnTo>
                    <a:pt x="323850" y="76200"/>
                  </a:lnTo>
                  <a:close/>
                </a:path>
                <a:path w="7296150" h="1713864">
                  <a:moveTo>
                    <a:pt x="742950" y="85089"/>
                  </a:moveTo>
                  <a:lnTo>
                    <a:pt x="742950" y="95250"/>
                  </a:lnTo>
                  <a:lnTo>
                    <a:pt x="744537" y="95250"/>
                  </a:lnTo>
                  <a:lnTo>
                    <a:pt x="742950" y="85089"/>
                  </a:lnTo>
                  <a:close/>
                </a:path>
                <a:path w="7296150" h="1713864">
                  <a:moveTo>
                    <a:pt x="333375" y="66039"/>
                  </a:moveTo>
                  <a:lnTo>
                    <a:pt x="323850" y="66039"/>
                  </a:lnTo>
                  <a:lnTo>
                    <a:pt x="323850" y="85089"/>
                  </a:lnTo>
                  <a:lnTo>
                    <a:pt x="676275" y="85089"/>
                  </a:lnTo>
                  <a:lnTo>
                    <a:pt x="676275" y="76200"/>
                  </a:lnTo>
                  <a:lnTo>
                    <a:pt x="333375" y="76200"/>
                  </a:lnTo>
                  <a:lnTo>
                    <a:pt x="333375" y="66039"/>
                  </a:lnTo>
                  <a:close/>
                </a:path>
                <a:path w="7296150" h="1713864">
                  <a:moveTo>
                    <a:pt x="723900" y="76200"/>
                  </a:moveTo>
                  <a:lnTo>
                    <a:pt x="685800" y="76200"/>
                  </a:lnTo>
                  <a:lnTo>
                    <a:pt x="685800" y="85089"/>
                  </a:lnTo>
                  <a:lnTo>
                    <a:pt x="723900" y="85089"/>
                  </a:lnTo>
                  <a:lnTo>
                    <a:pt x="723900" y="76200"/>
                  </a:lnTo>
                  <a:close/>
                </a:path>
                <a:path w="7296150" h="1713864">
                  <a:moveTo>
                    <a:pt x="381000" y="66039"/>
                  </a:moveTo>
                  <a:lnTo>
                    <a:pt x="333375" y="66039"/>
                  </a:lnTo>
                  <a:lnTo>
                    <a:pt x="333375" y="76200"/>
                  </a:lnTo>
                  <a:lnTo>
                    <a:pt x="381000" y="76200"/>
                  </a:lnTo>
                  <a:lnTo>
                    <a:pt x="381000" y="66039"/>
                  </a:lnTo>
                  <a:close/>
                </a:path>
                <a:path w="7296150" h="1713864">
                  <a:moveTo>
                    <a:pt x="542925" y="46989"/>
                  </a:moveTo>
                  <a:lnTo>
                    <a:pt x="381000" y="46989"/>
                  </a:lnTo>
                  <a:lnTo>
                    <a:pt x="381000" y="76200"/>
                  </a:lnTo>
                  <a:lnTo>
                    <a:pt x="638175" y="76200"/>
                  </a:lnTo>
                  <a:lnTo>
                    <a:pt x="638175" y="66039"/>
                  </a:lnTo>
                  <a:lnTo>
                    <a:pt x="561975" y="66039"/>
                  </a:lnTo>
                  <a:lnTo>
                    <a:pt x="561975" y="57150"/>
                  </a:lnTo>
                  <a:lnTo>
                    <a:pt x="542925" y="57150"/>
                  </a:lnTo>
                  <a:lnTo>
                    <a:pt x="542925" y="46989"/>
                  </a:lnTo>
                  <a:close/>
                </a:path>
                <a:path w="7296150" h="1713864">
                  <a:moveTo>
                    <a:pt x="647700" y="66039"/>
                  </a:moveTo>
                  <a:lnTo>
                    <a:pt x="638175" y="66039"/>
                  </a:lnTo>
                  <a:lnTo>
                    <a:pt x="638175" y="76200"/>
                  </a:lnTo>
                  <a:lnTo>
                    <a:pt x="647700" y="76200"/>
                  </a:lnTo>
                  <a:lnTo>
                    <a:pt x="647700" y="66039"/>
                  </a:lnTo>
                  <a:close/>
                </a:path>
                <a:path w="7296150" h="1713864">
                  <a:moveTo>
                    <a:pt x="657225" y="66039"/>
                  </a:moveTo>
                  <a:lnTo>
                    <a:pt x="647700" y="66039"/>
                  </a:lnTo>
                  <a:lnTo>
                    <a:pt x="647700" y="76200"/>
                  </a:lnTo>
                  <a:lnTo>
                    <a:pt x="657225" y="76200"/>
                  </a:lnTo>
                  <a:lnTo>
                    <a:pt x="657225" y="66039"/>
                  </a:lnTo>
                  <a:close/>
                </a:path>
                <a:path w="7296150" h="1713864">
                  <a:moveTo>
                    <a:pt x="657225" y="66039"/>
                  </a:moveTo>
                  <a:lnTo>
                    <a:pt x="657225" y="76200"/>
                  </a:lnTo>
                  <a:lnTo>
                    <a:pt x="658812" y="76200"/>
                  </a:lnTo>
                  <a:lnTo>
                    <a:pt x="657225" y="66039"/>
                  </a:lnTo>
                  <a:close/>
                </a:path>
                <a:path w="7296150" h="1713864">
                  <a:moveTo>
                    <a:pt x="666750" y="66039"/>
                  </a:moveTo>
                  <a:lnTo>
                    <a:pt x="666750" y="76200"/>
                  </a:lnTo>
                  <a:lnTo>
                    <a:pt x="668337" y="76200"/>
                  </a:lnTo>
                  <a:lnTo>
                    <a:pt x="666750" y="66039"/>
                  </a:lnTo>
                  <a:close/>
                </a:path>
                <a:path w="7296150" h="1713864">
                  <a:moveTo>
                    <a:pt x="371475" y="46989"/>
                  </a:moveTo>
                  <a:lnTo>
                    <a:pt x="361950" y="46989"/>
                  </a:lnTo>
                  <a:lnTo>
                    <a:pt x="361950" y="57150"/>
                  </a:lnTo>
                  <a:lnTo>
                    <a:pt x="352425" y="57150"/>
                  </a:lnTo>
                  <a:lnTo>
                    <a:pt x="354012" y="66039"/>
                  </a:lnTo>
                  <a:lnTo>
                    <a:pt x="371475" y="66039"/>
                  </a:lnTo>
                  <a:lnTo>
                    <a:pt x="371475" y="46989"/>
                  </a:lnTo>
                  <a:close/>
                </a:path>
                <a:path w="7296150" h="1713864">
                  <a:moveTo>
                    <a:pt x="571500" y="46989"/>
                  </a:moveTo>
                  <a:lnTo>
                    <a:pt x="561975" y="46989"/>
                  </a:lnTo>
                  <a:lnTo>
                    <a:pt x="563562" y="57150"/>
                  </a:lnTo>
                  <a:lnTo>
                    <a:pt x="561975" y="57150"/>
                  </a:lnTo>
                  <a:lnTo>
                    <a:pt x="563562" y="66039"/>
                  </a:lnTo>
                  <a:lnTo>
                    <a:pt x="571500" y="66039"/>
                  </a:lnTo>
                  <a:lnTo>
                    <a:pt x="571500" y="57150"/>
                  </a:lnTo>
                  <a:lnTo>
                    <a:pt x="563562" y="57150"/>
                  </a:lnTo>
                  <a:lnTo>
                    <a:pt x="561975" y="46989"/>
                  </a:lnTo>
                  <a:lnTo>
                    <a:pt x="571500" y="46989"/>
                  </a:lnTo>
                  <a:close/>
                </a:path>
                <a:path w="7296150" h="1713864">
                  <a:moveTo>
                    <a:pt x="571500" y="46989"/>
                  </a:moveTo>
                  <a:lnTo>
                    <a:pt x="571500" y="66039"/>
                  </a:lnTo>
                  <a:lnTo>
                    <a:pt x="609600" y="66039"/>
                  </a:lnTo>
                  <a:lnTo>
                    <a:pt x="609600" y="57150"/>
                  </a:lnTo>
                  <a:lnTo>
                    <a:pt x="573087" y="57150"/>
                  </a:lnTo>
                  <a:lnTo>
                    <a:pt x="571500" y="46989"/>
                  </a:lnTo>
                  <a:close/>
                </a:path>
                <a:path w="7296150" h="1713864">
                  <a:moveTo>
                    <a:pt x="542925" y="46989"/>
                  </a:moveTo>
                  <a:lnTo>
                    <a:pt x="542925" y="57150"/>
                  </a:lnTo>
                  <a:lnTo>
                    <a:pt x="544512" y="57150"/>
                  </a:lnTo>
                  <a:lnTo>
                    <a:pt x="542925" y="46989"/>
                  </a:lnTo>
                  <a:close/>
                </a:path>
                <a:path w="7296150" h="1713864">
                  <a:moveTo>
                    <a:pt x="590550" y="46989"/>
                  </a:moveTo>
                  <a:lnTo>
                    <a:pt x="581025" y="46989"/>
                  </a:lnTo>
                  <a:lnTo>
                    <a:pt x="581025" y="57150"/>
                  </a:lnTo>
                  <a:lnTo>
                    <a:pt x="590550" y="57150"/>
                  </a:lnTo>
                  <a:lnTo>
                    <a:pt x="590550" y="46989"/>
                  </a:lnTo>
                  <a:close/>
                </a:path>
                <a:path w="7296150" h="1713864">
                  <a:moveTo>
                    <a:pt x="600075" y="46989"/>
                  </a:moveTo>
                  <a:lnTo>
                    <a:pt x="590550" y="46989"/>
                  </a:lnTo>
                  <a:lnTo>
                    <a:pt x="590550" y="57150"/>
                  </a:lnTo>
                  <a:lnTo>
                    <a:pt x="600075" y="57150"/>
                  </a:lnTo>
                  <a:lnTo>
                    <a:pt x="600075" y="46989"/>
                  </a:lnTo>
                  <a:close/>
                </a:path>
                <a:path w="7296150" h="1713864">
                  <a:moveTo>
                    <a:pt x="619125" y="46989"/>
                  </a:moveTo>
                  <a:lnTo>
                    <a:pt x="619125" y="57150"/>
                  </a:lnTo>
                  <a:lnTo>
                    <a:pt x="620712" y="57150"/>
                  </a:lnTo>
                  <a:lnTo>
                    <a:pt x="619125" y="46989"/>
                  </a:lnTo>
                  <a:close/>
                </a:path>
                <a:path w="7296150" h="1713864">
                  <a:moveTo>
                    <a:pt x="523875" y="27939"/>
                  </a:moveTo>
                  <a:lnTo>
                    <a:pt x="495300" y="27939"/>
                  </a:lnTo>
                  <a:lnTo>
                    <a:pt x="495300" y="38100"/>
                  </a:lnTo>
                  <a:lnTo>
                    <a:pt x="371475" y="38100"/>
                  </a:lnTo>
                  <a:lnTo>
                    <a:pt x="371475" y="46989"/>
                  </a:lnTo>
                  <a:lnTo>
                    <a:pt x="523875" y="46989"/>
                  </a:lnTo>
                  <a:lnTo>
                    <a:pt x="523875" y="27939"/>
                  </a:lnTo>
                  <a:close/>
                </a:path>
                <a:path w="7296150" h="1713864">
                  <a:moveTo>
                    <a:pt x="390525" y="27939"/>
                  </a:moveTo>
                  <a:lnTo>
                    <a:pt x="381000" y="27939"/>
                  </a:lnTo>
                  <a:lnTo>
                    <a:pt x="381000" y="38100"/>
                  </a:lnTo>
                  <a:lnTo>
                    <a:pt x="390525" y="38100"/>
                  </a:lnTo>
                  <a:lnTo>
                    <a:pt x="390525" y="27939"/>
                  </a:lnTo>
                  <a:close/>
                </a:path>
                <a:path w="7296150" h="1713864">
                  <a:moveTo>
                    <a:pt x="409575" y="27939"/>
                  </a:moveTo>
                  <a:lnTo>
                    <a:pt x="400050" y="27939"/>
                  </a:lnTo>
                  <a:lnTo>
                    <a:pt x="400050" y="38100"/>
                  </a:lnTo>
                  <a:lnTo>
                    <a:pt x="409575" y="38100"/>
                  </a:lnTo>
                  <a:lnTo>
                    <a:pt x="409575" y="27939"/>
                  </a:lnTo>
                  <a:close/>
                </a:path>
                <a:path w="7296150" h="1713864">
                  <a:moveTo>
                    <a:pt x="466725" y="8889"/>
                  </a:moveTo>
                  <a:lnTo>
                    <a:pt x="428625" y="8889"/>
                  </a:lnTo>
                  <a:lnTo>
                    <a:pt x="428625" y="27939"/>
                  </a:lnTo>
                  <a:lnTo>
                    <a:pt x="409575" y="27939"/>
                  </a:lnTo>
                  <a:lnTo>
                    <a:pt x="409575" y="38100"/>
                  </a:lnTo>
                  <a:lnTo>
                    <a:pt x="457200" y="38100"/>
                  </a:lnTo>
                  <a:lnTo>
                    <a:pt x="457200" y="19050"/>
                  </a:lnTo>
                  <a:lnTo>
                    <a:pt x="466725" y="19050"/>
                  </a:lnTo>
                  <a:lnTo>
                    <a:pt x="466725" y="8889"/>
                  </a:lnTo>
                  <a:close/>
                </a:path>
                <a:path w="7296150" h="1713864">
                  <a:moveTo>
                    <a:pt x="466725" y="19050"/>
                  </a:moveTo>
                  <a:lnTo>
                    <a:pt x="457200" y="19050"/>
                  </a:lnTo>
                  <a:lnTo>
                    <a:pt x="457200" y="38100"/>
                  </a:lnTo>
                  <a:lnTo>
                    <a:pt x="466725" y="38100"/>
                  </a:lnTo>
                  <a:lnTo>
                    <a:pt x="466725" y="19050"/>
                  </a:lnTo>
                  <a:close/>
                </a:path>
                <a:path w="7296150" h="1713864">
                  <a:moveTo>
                    <a:pt x="485775" y="19050"/>
                  </a:moveTo>
                  <a:lnTo>
                    <a:pt x="466725" y="19050"/>
                  </a:lnTo>
                  <a:lnTo>
                    <a:pt x="466725" y="38100"/>
                  </a:lnTo>
                  <a:lnTo>
                    <a:pt x="495300" y="38100"/>
                  </a:lnTo>
                  <a:lnTo>
                    <a:pt x="495300" y="27939"/>
                  </a:lnTo>
                  <a:lnTo>
                    <a:pt x="485775" y="27939"/>
                  </a:lnTo>
                  <a:lnTo>
                    <a:pt x="485775" y="19050"/>
                  </a:lnTo>
                  <a:close/>
                </a:path>
                <a:path w="7296150" h="1713864">
                  <a:moveTo>
                    <a:pt x="533400" y="27939"/>
                  </a:moveTo>
                  <a:lnTo>
                    <a:pt x="523875" y="27939"/>
                  </a:lnTo>
                  <a:lnTo>
                    <a:pt x="523875" y="38100"/>
                  </a:lnTo>
                  <a:lnTo>
                    <a:pt x="533400" y="38100"/>
                  </a:lnTo>
                  <a:lnTo>
                    <a:pt x="533400" y="27939"/>
                  </a:lnTo>
                  <a:close/>
                </a:path>
                <a:path w="7296150" h="1713864">
                  <a:moveTo>
                    <a:pt x="447675" y="0"/>
                  </a:moveTo>
                  <a:lnTo>
                    <a:pt x="438150" y="0"/>
                  </a:lnTo>
                  <a:lnTo>
                    <a:pt x="438150" y="8889"/>
                  </a:lnTo>
                  <a:lnTo>
                    <a:pt x="447675" y="8889"/>
                  </a:lnTo>
                  <a:lnTo>
                    <a:pt x="447675" y="0"/>
                  </a:lnTo>
                  <a:close/>
                </a:path>
                <a:path w="7296150" h="1713864">
                  <a:moveTo>
                    <a:pt x="466725" y="1685289"/>
                  </a:moveTo>
                  <a:lnTo>
                    <a:pt x="457200" y="1685289"/>
                  </a:lnTo>
                  <a:lnTo>
                    <a:pt x="457200" y="1713864"/>
                  </a:lnTo>
                  <a:lnTo>
                    <a:pt x="466725" y="1713864"/>
                  </a:lnTo>
                  <a:lnTo>
                    <a:pt x="466725" y="1704339"/>
                  </a:lnTo>
                  <a:lnTo>
                    <a:pt x="476250" y="1704339"/>
                  </a:lnTo>
                  <a:lnTo>
                    <a:pt x="476250" y="1694814"/>
                  </a:lnTo>
                  <a:lnTo>
                    <a:pt x="466725" y="1694814"/>
                  </a:lnTo>
                  <a:lnTo>
                    <a:pt x="466725" y="1685289"/>
                  </a:lnTo>
                  <a:close/>
                </a:path>
                <a:path w="7296150" h="1713864">
                  <a:moveTo>
                    <a:pt x="447675" y="1666239"/>
                  </a:moveTo>
                  <a:lnTo>
                    <a:pt x="438150" y="1666239"/>
                  </a:lnTo>
                  <a:lnTo>
                    <a:pt x="439737" y="1675764"/>
                  </a:lnTo>
                  <a:lnTo>
                    <a:pt x="447675" y="1675764"/>
                  </a:lnTo>
                  <a:lnTo>
                    <a:pt x="447675" y="1666239"/>
                  </a:lnTo>
                  <a:close/>
                </a:path>
                <a:path w="7296150" h="1713864">
                  <a:moveTo>
                    <a:pt x="47625" y="856614"/>
                  </a:moveTo>
                  <a:lnTo>
                    <a:pt x="47625" y="866139"/>
                  </a:lnTo>
                  <a:lnTo>
                    <a:pt x="49212" y="866139"/>
                  </a:lnTo>
                  <a:lnTo>
                    <a:pt x="47625" y="856614"/>
                  </a:lnTo>
                  <a:close/>
                </a:path>
                <a:path w="7296150" h="1713864">
                  <a:moveTo>
                    <a:pt x="66675" y="856614"/>
                  </a:moveTo>
                  <a:lnTo>
                    <a:pt x="57150" y="856614"/>
                  </a:lnTo>
                  <a:lnTo>
                    <a:pt x="57150" y="866139"/>
                  </a:lnTo>
                  <a:lnTo>
                    <a:pt x="66675" y="866139"/>
                  </a:lnTo>
                  <a:lnTo>
                    <a:pt x="66675" y="856614"/>
                  </a:lnTo>
                  <a:close/>
                </a:path>
                <a:path w="7296150" h="1713864">
                  <a:moveTo>
                    <a:pt x="85725" y="847089"/>
                  </a:moveTo>
                  <a:lnTo>
                    <a:pt x="76200" y="847089"/>
                  </a:lnTo>
                  <a:lnTo>
                    <a:pt x="76200" y="856614"/>
                  </a:lnTo>
                  <a:lnTo>
                    <a:pt x="85725" y="856614"/>
                  </a:lnTo>
                  <a:lnTo>
                    <a:pt x="85725" y="847089"/>
                  </a:lnTo>
                  <a:close/>
                </a:path>
                <a:path w="7296150" h="1713864">
                  <a:moveTo>
                    <a:pt x="123825" y="847089"/>
                  </a:moveTo>
                  <a:lnTo>
                    <a:pt x="114300" y="847089"/>
                  </a:lnTo>
                  <a:lnTo>
                    <a:pt x="114300" y="856614"/>
                  </a:lnTo>
                  <a:lnTo>
                    <a:pt x="123825" y="856614"/>
                  </a:lnTo>
                  <a:lnTo>
                    <a:pt x="123825" y="847089"/>
                  </a:lnTo>
                  <a:close/>
                </a:path>
                <a:path w="7296150" h="1713864">
                  <a:moveTo>
                    <a:pt x="419100" y="1656714"/>
                  </a:moveTo>
                  <a:lnTo>
                    <a:pt x="409575" y="1656714"/>
                  </a:lnTo>
                  <a:lnTo>
                    <a:pt x="409575" y="1666239"/>
                  </a:lnTo>
                  <a:lnTo>
                    <a:pt x="419100" y="1666239"/>
                  </a:lnTo>
                  <a:lnTo>
                    <a:pt x="419100" y="1656714"/>
                  </a:lnTo>
                  <a:close/>
                </a:path>
                <a:path w="7296150" h="1713864">
                  <a:moveTo>
                    <a:pt x="390525" y="1637664"/>
                  </a:moveTo>
                  <a:lnTo>
                    <a:pt x="381000" y="1637664"/>
                  </a:lnTo>
                  <a:lnTo>
                    <a:pt x="381000" y="1647189"/>
                  </a:lnTo>
                  <a:lnTo>
                    <a:pt x="390525" y="1647189"/>
                  </a:lnTo>
                  <a:lnTo>
                    <a:pt x="390525" y="1637664"/>
                  </a:lnTo>
                  <a:close/>
                </a:path>
                <a:path w="7296150" h="1713864">
                  <a:moveTo>
                    <a:pt x="7162800" y="828039"/>
                  </a:moveTo>
                  <a:lnTo>
                    <a:pt x="7153275" y="828039"/>
                  </a:lnTo>
                  <a:lnTo>
                    <a:pt x="7153275" y="837564"/>
                  </a:lnTo>
                  <a:lnTo>
                    <a:pt x="7162800" y="837564"/>
                  </a:lnTo>
                  <a:lnTo>
                    <a:pt x="7162800" y="828039"/>
                  </a:lnTo>
                  <a:close/>
                </a:path>
                <a:path w="7296150" h="1713864">
                  <a:moveTo>
                    <a:pt x="9525" y="866139"/>
                  </a:moveTo>
                  <a:lnTo>
                    <a:pt x="0" y="866139"/>
                  </a:lnTo>
                  <a:lnTo>
                    <a:pt x="0" y="875664"/>
                  </a:lnTo>
                  <a:lnTo>
                    <a:pt x="9525" y="875664"/>
                  </a:lnTo>
                  <a:lnTo>
                    <a:pt x="9525" y="866139"/>
                  </a:lnTo>
                  <a:close/>
                </a:path>
                <a:path w="7296150" h="1713864">
                  <a:moveTo>
                    <a:pt x="28575" y="866139"/>
                  </a:moveTo>
                  <a:lnTo>
                    <a:pt x="19050" y="866139"/>
                  </a:lnTo>
                  <a:lnTo>
                    <a:pt x="19050" y="875664"/>
                  </a:lnTo>
                  <a:lnTo>
                    <a:pt x="28575" y="875664"/>
                  </a:lnTo>
                  <a:lnTo>
                    <a:pt x="28575" y="866139"/>
                  </a:lnTo>
                  <a:close/>
                </a:path>
                <a:path w="7296150" h="1713864">
                  <a:moveTo>
                    <a:pt x="38100" y="866139"/>
                  </a:moveTo>
                  <a:lnTo>
                    <a:pt x="28575" y="866139"/>
                  </a:lnTo>
                  <a:lnTo>
                    <a:pt x="28575" y="875664"/>
                  </a:lnTo>
                  <a:lnTo>
                    <a:pt x="38100" y="875664"/>
                  </a:lnTo>
                  <a:lnTo>
                    <a:pt x="38100" y="866139"/>
                  </a:lnTo>
                  <a:close/>
                </a:path>
                <a:path w="7296150" h="1713864">
                  <a:moveTo>
                    <a:pt x="7248525" y="856614"/>
                  </a:moveTo>
                  <a:lnTo>
                    <a:pt x="7239000" y="856614"/>
                  </a:lnTo>
                  <a:lnTo>
                    <a:pt x="7239000" y="866139"/>
                  </a:lnTo>
                  <a:lnTo>
                    <a:pt x="7248525" y="866139"/>
                  </a:lnTo>
                  <a:lnTo>
                    <a:pt x="7248525" y="856614"/>
                  </a:lnTo>
                  <a:close/>
                </a:path>
                <a:path w="7296150" h="1713864">
                  <a:moveTo>
                    <a:pt x="7296150" y="856614"/>
                  </a:moveTo>
                  <a:lnTo>
                    <a:pt x="7286625" y="856614"/>
                  </a:lnTo>
                  <a:lnTo>
                    <a:pt x="7286625" y="866139"/>
                  </a:lnTo>
                  <a:lnTo>
                    <a:pt x="7296150" y="866139"/>
                  </a:lnTo>
                  <a:lnTo>
                    <a:pt x="7296150" y="856614"/>
                  </a:lnTo>
                  <a:close/>
                </a:path>
                <a:path w="7296150" h="1713864">
                  <a:moveTo>
                    <a:pt x="7258050" y="856614"/>
                  </a:moveTo>
                  <a:lnTo>
                    <a:pt x="7258050" y="866139"/>
                  </a:lnTo>
                  <a:lnTo>
                    <a:pt x="7259574" y="866139"/>
                  </a:lnTo>
                  <a:lnTo>
                    <a:pt x="7258050" y="856614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6511" y="2510028"/>
              <a:ext cx="7315200" cy="1714500"/>
            </a:xfrm>
            <a:custGeom>
              <a:avLst/>
              <a:gdLst/>
              <a:ahLst/>
              <a:cxnLst/>
              <a:rect l="l" t="t" r="r" b="b"/>
              <a:pathLst>
                <a:path w="7315200" h="1714500">
                  <a:moveTo>
                    <a:pt x="2276475" y="1076325"/>
                  </a:move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86000" y="1076325"/>
                  </a:lnTo>
                  <a:lnTo>
                    <a:pt x="2286000" y="1085850"/>
                  </a:lnTo>
                  <a:lnTo>
                    <a:pt x="2276475" y="1085850"/>
                  </a:lnTo>
                  <a:lnTo>
                    <a:pt x="2286000" y="1085850"/>
                  </a:lnTo>
                  <a:lnTo>
                    <a:pt x="2276475" y="1085850"/>
                  </a:lnTo>
                  <a:lnTo>
                    <a:pt x="2276475" y="1095375"/>
                  </a:lnTo>
                  <a:lnTo>
                    <a:pt x="2276475" y="1085850"/>
                  </a:lnTo>
                  <a:lnTo>
                    <a:pt x="2276475" y="1095375"/>
                  </a:lnTo>
                  <a:lnTo>
                    <a:pt x="2276475" y="1085850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76475" y="1095375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66950" y="1085850"/>
                  </a:lnTo>
                  <a:lnTo>
                    <a:pt x="2266950" y="1095375"/>
                  </a:lnTo>
                  <a:lnTo>
                    <a:pt x="2257425" y="1095375"/>
                  </a:lnTo>
                  <a:lnTo>
                    <a:pt x="2257425" y="1085850"/>
                  </a:lnTo>
                  <a:lnTo>
                    <a:pt x="2257425" y="1095375"/>
                  </a:lnTo>
                  <a:lnTo>
                    <a:pt x="2257425" y="1085850"/>
                  </a:lnTo>
                  <a:lnTo>
                    <a:pt x="2266950" y="1085850"/>
                  </a:lnTo>
                  <a:lnTo>
                    <a:pt x="2257425" y="1085850"/>
                  </a:lnTo>
                  <a:lnTo>
                    <a:pt x="2257425" y="1095375"/>
                  </a:lnTo>
                  <a:lnTo>
                    <a:pt x="2257425" y="1104900"/>
                  </a:lnTo>
                  <a:lnTo>
                    <a:pt x="2257425" y="1095375"/>
                  </a:lnTo>
                  <a:lnTo>
                    <a:pt x="2247900" y="1095375"/>
                  </a:lnTo>
                  <a:lnTo>
                    <a:pt x="2247900" y="1085850"/>
                  </a:lnTo>
                  <a:lnTo>
                    <a:pt x="2247900" y="1095375"/>
                  </a:lnTo>
                  <a:lnTo>
                    <a:pt x="2247900" y="1085850"/>
                  </a:lnTo>
                  <a:lnTo>
                    <a:pt x="2247900" y="1095375"/>
                  </a:lnTo>
                  <a:lnTo>
                    <a:pt x="2247900" y="1085850"/>
                  </a:lnTo>
                  <a:lnTo>
                    <a:pt x="2247900" y="1095375"/>
                  </a:lnTo>
                  <a:lnTo>
                    <a:pt x="2247900" y="1104900"/>
                  </a:lnTo>
                  <a:lnTo>
                    <a:pt x="2238375" y="1104900"/>
                  </a:lnTo>
                  <a:lnTo>
                    <a:pt x="2247900" y="1104900"/>
                  </a:lnTo>
                  <a:lnTo>
                    <a:pt x="2238375" y="1104900"/>
                  </a:lnTo>
                  <a:lnTo>
                    <a:pt x="2247900" y="1104900"/>
                  </a:lnTo>
                  <a:lnTo>
                    <a:pt x="2238375" y="1104900"/>
                  </a:lnTo>
                  <a:lnTo>
                    <a:pt x="2247900" y="1104900"/>
                  </a:lnTo>
                  <a:lnTo>
                    <a:pt x="2238375" y="1104900"/>
                  </a:lnTo>
                  <a:lnTo>
                    <a:pt x="2247900" y="1104900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38375" y="1104900"/>
                  </a:lnTo>
                  <a:lnTo>
                    <a:pt x="2238375" y="1114425"/>
                  </a:lnTo>
                  <a:lnTo>
                    <a:pt x="2228850" y="1114425"/>
                  </a:lnTo>
                  <a:lnTo>
                    <a:pt x="2238375" y="1114425"/>
                  </a:lnTo>
                  <a:lnTo>
                    <a:pt x="2228850" y="1114425"/>
                  </a:lnTo>
                  <a:lnTo>
                    <a:pt x="2238375" y="1114425"/>
                  </a:lnTo>
                  <a:lnTo>
                    <a:pt x="2228850" y="1114425"/>
                  </a:lnTo>
                  <a:lnTo>
                    <a:pt x="2228850" y="1104900"/>
                  </a:lnTo>
                  <a:lnTo>
                    <a:pt x="2228850" y="1114425"/>
                  </a:lnTo>
                  <a:lnTo>
                    <a:pt x="2228850" y="1104900"/>
                  </a:lnTo>
                  <a:lnTo>
                    <a:pt x="2228850" y="1114425"/>
                  </a:lnTo>
                  <a:lnTo>
                    <a:pt x="2228850" y="1104900"/>
                  </a:lnTo>
                  <a:lnTo>
                    <a:pt x="2228850" y="1114425"/>
                  </a:lnTo>
                  <a:lnTo>
                    <a:pt x="2228850" y="1104900"/>
                  </a:lnTo>
                  <a:lnTo>
                    <a:pt x="2228850" y="1114425"/>
                  </a:lnTo>
                  <a:lnTo>
                    <a:pt x="2228850" y="1104900"/>
                  </a:lnTo>
                  <a:lnTo>
                    <a:pt x="2228850" y="1114425"/>
                  </a:lnTo>
                  <a:lnTo>
                    <a:pt x="2219325" y="1114425"/>
                  </a:lnTo>
                  <a:lnTo>
                    <a:pt x="2219325" y="1123950"/>
                  </a:lnTo>
                  <a:lnTo>
                    <a:pt x="2219325" y="1114425"/>
                  </a:lnTo>
                  <a:lnTo>
                    <a:pt x="2219325" y="1123950"/>
                  </a:lnTo>
                  <a:lnTo>
                    <a:pt x="2219325" y="1114425"/>
                  </a:lnTo>
                  <a:lnTo>
                    <a:pt x="2219325" y="1123950"/>
                  </a:lnTo>
                  <a:lnTo>
                    <a:pt x="2209800" y="1123950"/>
                  </a:lnTo>
                  <a:lnTo>
                    <a:pt x="2209800" y="1133475"/>
                  </a:lnTo>
                  <a:lnTo>
                    <a:pt x="2209800" y="1143000"/>
                  </a:lnTo>
                  <a:lnTo>
                    <a:pt x="2209800" y="1152525"/>
                  </a:lnTo>
                  <a:lnTo>
                    <a:pt x="2209800" y="1143000"/>
                  </a:lnTo>
                  <a:lnTo>
                    <a:pt x="2209800" y="1152525"/>
                  </a:lnTo>
                  <a:lnTo>
                    <a:pt x="2209800" y="1143000"/>
                  </a:lnTo>
                  <a:lnTo>
                    <a:pt x="2209800" y="1152525"/>
                  </a:lnTo>
                  <a:lnTo>
                    <a:pt x="2200275" y="1152525"/>
                  </a:lnTo>
                  <a:lnTo>
                    <a:pt x="2209800" y="1152525"/>
                  </a:lnTo>
                  <a:lnTo>
                    <a:pt x="2200275" y="1152525"/>
                  </a:lnTo>
                  <a:lnTo>
                    <a:pt x="2209800" y="1152525"/>
                  </a:lnTo>
                  <a:lnTo>
                    <a:pt x="2200275" y="1152525"/>
                  </a:lnTo>
                  <a:lnTo>
                    <a:pt x="2209800" y="1152525"/>
                  </a:lnTo>
                  <a:lnTo>
                    <a:pt x="2200275" y="1152525"/>
                  </a:lnTo>
                  <a:lnTo>
                    <a:pt x="2209800" y="1152525"/>
                  </a:lnTo>
                  <a:lnTo>
                    <a:pt x="2200275" y="1152525"/>
                  </a:lnTo>
                  <a:lnTo>
                    <a:pt x="2209800" y="1152525"/>
                  </a:lnTo>
                  <a:lnTo>
                    <a:pt x="2209800" y="1162050"/>
                  </a:lnTo>
                  <a:lnTo>
                    <a:pt x="2209800" y="1152525"/>
                  </a:lnTo>
                  <a:lnTo>
                    <a:pt x="2209800" y="1162050"/>
                  </a:lnTo>
                  <a:lnTo>
                    <a:pt x="2209800" y="1152525"/>
                  </a:lnTo>
                  <a:lnTo>
                    <a:pt x="2209800" y="1162050"/>
                  </a:lnTo>
                  <a:lnTo>
                    <a:pt x="2219325" y="1162050"/>
                  </a:lnTo>
                  <a:lnTo>
                    <a:pt x="2209800" y="1162050"/>
                  </a:lnTo>
                  <a:lnTo>
                    <a:pt x="2219325" y="1162050"/>
                  </a:lnTo>
                  <a:lnTo>
                    <a:pt x="2219325" y="1171575"/>
                  </a:lnTo>
                  <a:lnTo>
                    <a:pt x="2219325" y="1162050"/>
                  </a:lnTo>
                  <a:lnTo>
                    <a:pt x="2219325" y="1171575"/>
                  </a:lnTo>
                  <a:lnTo>
                    <a:pt x="2209800" y="1171575"/>
                  </a:lnTo>
                  <a:lnTo>
                    <a:pt x="2219325" y="1171575"/>
                  </a:lnTo>
                  <a:lnTo>
                    <a:pt x="2228850" y="1171575"/>
                  </a:lnTo>
                  <a:lnTo>
                    <a:pt x="2228850" y="1162050"/>
                  </a:lnTo>
                  <a:lnTo>
                    <a:pt x="2219325" y="1162050"/>
                  </a:lnTo>
                  <a:lnTo>
                    <a:pt x="2228850" y="1162050"/>
                  </a:lnTo>
                  <a:lnTo>
                    <a:pt x="2219325" y="1162050"/>
                  </a:lnTo>
                  <a:lnTo>
                    <a:pt x="2228850" y="1162050"/>
                  </a:lnTo>
                  <a:lnTo>
                    <a:pt x="2228850" y="1171575"/>
                  </a:lnTo>
                  <a:lnTo>
                    <a:pt x="2228850" y="1162050"/>
                  </a:lnTo>
                  <a:lnTo>
                    <a:pt x="2228850" y="1171575"/>
                  </a:lnTo>
                  <a:lnTo>
                    <a:pt x="2219325" y="1171575"/>
                  </a:lnTo>
                  <a:lnTo>
                    <a:pt x="2209800" y="1171575"/>
                  </a:lnTo>
                  <a:lnTo>
                    <a:pt x="2219325" y="1171575"/>
                  </a:lnTo>
                  <a:lnTo>
                    <a:pt x="2209800" y="1171575"/>
                  </a:lnTo>
                  <a:lnTo>
                    <a:pt x="2200275" y="1171575"/>
                  </a:lnTo>
                  <a:lnTo>
                    <a:pt x="2209800" y="1171575"/>
                  </a:lnTo>
                  <a:lnTo>
                    <a:pt x="2200275" y="1171575"/>
                  </a:lnTo>
                  <a:lnTo>
                    <a:pt x="2200275" y="1181100"/>
                  </a:lnTo>
                  <a:lnTo>
                    <a:pt x="2200275" y="1171575"/>
                  </a:lnTo>
                  <a:lnTo>
                    <a:pt x="2200275" y="1181100"/>
                  </a:lnTo>
                  <a:lnTo>
                    <a:pt x="2200275" y="1171575"/>
                  </a:lnTo>
                  <a:lnTo>
                    <a:pt x="2200275" y="1162050"/>
                  </a:lnTo>
                  <a:lnTo>
                    <a:pt x="2200275" y="1171575"/>
                  </a:lnTo>
                  <a:lnTo>
                    <a:pt x="2200275" y="1181100"/>
                  </a:lnTo>
                  <a:lnTo>
                    <a:pt x="2190750" y="1181100"/>
                  </a:lnTo>
                  <a:lnTo>
                    <a:pt x="2181225" y="1181100"/>
                  </a:lnTo>
                  <a:lnTo>
                    <a:pt x="2181225" y="1171575"/>
                  </a:lnTo>
                  <a:lnTo>
                    <a:pt x="2181225" y="1181100"/>
                  </a:lnTo>
                  <a:lnTo>
                    <a:pt x="2171700" y="1181100"/>
                  </a:lnTo>
                  <a:lnTo>
                    <a:pt x="2162175" y="1181100"/>
                  </a:lnTo>
                  <a:lnTo>
                    <a:pt x="216217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43125" y="1190625"/>
                  </a:lnTo>
                  <a:lnTo>
                    <a:pt x="2143125" y="1200150"/>
                  </a:lnTo>
                  <a:lnTo>
                    <a:pt x="2143125" y="1190625"/>
                  </a:lnTo>
                  <a:lnTo>
                    <a:pt x="2143125" y="1181100"/>
                  </a:lnTo>
                  <a:lnTo>
                    <a:pt x="2143125" y="1190625"/>
                  </a:lnTo>
                  <a:lnTo>
                    <a:pt x="2143125" y="1200150"/>
                  </a:lnTo>
                  <a:lnTo>
                    <a:pt x="2143125" y="1190625"/>
                  </a:lnTo>
                  <a:lnTo>
                    <a:pt x="2143125" y="1200150"/>
                  </a:lnTo>
                  <a:lnTo>
                    <a:pt x="2133600" y="1200150"/>
                  </a:lnTo>
                  <a:lnTo>
                    <a:pt x="2143125" y="1200150"/>
                  </a:lnTo>
                  <a:lnTo>
                    <a:pt x="2133600" y="1200150"/>
                  </a:lnTo>
                  <a:lnTo>
                    <a:pt x="2143125" y="1200150"/>
                  </a:lnTo>
                  <a:lnTo>
                    <a:pt x="2133600" y="1200150"/>
                  </a:lnTo>
                  <a:lnTo>
                    <a:pt x="2143125" y="1200150"/>
                  </a:lnTo>
                  <a:lnTo>
                    <a:pt x="2143125" y="1209675"/>
                  </a:lnTo>
                  <a:lnTo>
                    <a:pt x="2143125" y="1200150"/>
                  </a:lnTo>
                  <a:lnTo>
                    <a:pt x="2143125" y="1209675"/>
                  </a:lnTo>
                  <a:lnTo>
                    <a:pt x="2143125" y="1219200"/>
                  </a:lnTo>
                  <a:lnTo>
                    <a:pt x="2143125" y="1228725"/>
                  </a:lnTo>
                  <a:lnTo>
                    <a:pt x="2143125" y="1219200"/>
                  </a:lnTo>
                  <a:lnTo>
                    <a:pt x="2143125" y="1228725"/>
                  </a:lnTo>
                  <a:lnTo>
                    <a:pt x="2143125" y="1219200"/>
                  </a:lnTo>
                  <a:lnTo>
                    <a:pt x="2143125" y="1228725"/>
                  </a:lnTo>
                  <a:lnTo>
                    <a:pt x="2133600" y="1228725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33600" y="1238250"/>
                  </a:lnTo>
                  <a:lnTo>
                    <a:pt x="2124075" y="1238250"/>
                  </a:lnTo>
                  <a:lnTo>
                    <a:pt x="2124075" y="1247775"/>
                  </a:lnTo>
                  <a:lnTo>
                    <a:pt x="2124075" y="1238250"/>
                  </a:lnTo>
                  <a:lnTo>
                    <a:pt x="2124075" y="1247775"/>
                  </a:lnTo>
                  <a:lnTo>
                    <a:pt x="2124075" y="1238250"/>
                  </a:lnTo>
                  <a:lnTo>
                    <a:pt x="2114550" y="1238250"/>
                  </a:lnTo>
                  <a:lnTo>
                    <a:pt x="2114550" y="1228725"/>
                  </a:lnTo>
                  <a:lnTo>
                    <a:pt x="2114550" y="1219200"/>
                  </a:lnTo>
                  <a:lnTo>
                    <a:pt x="2124075" y="1219200"/>
                  </a:lnTo>
                  <a:lnTo>
                    <a:pt x="2124075" y="1209675"/>
                  </a:lnTo>
                  <a:lnTo>
                    <a:pt x="2124075" y="1219200"/>
                  </a:lnTo>
                  <a:lnTo>
                    <a:pt x="2124075" y="1209675"/>
                  </a:lnTo>
                  <a:lnTo>
                    <a:pt x="2124075" y="1219200"/>
                  </a:lnTo>
                  <a:lnTo>
                    <a:pt x="2124075" y="1209675"/>
                  </a:lnTo>
                  <a:lnTo>
                    <a:pt x="2124075" y="1219200"/>
                  </a:lnTo>
                  <a:lnTo>
                    <a:pt x="2124075" y="1209675"/>
                  </a:lnTo>
                  <a:lnTo>
                    <a:pt x="2124075" y="1219200"/>
                  </a:lnTo>
                  <a:lnTo>
                    <a:pt x="2114550" y="1219200"/>
                  </a:lnTo>
                  <a:lnTo>
                    <a:pt x="2114550" y="1228725"/>
                  </a:lnTo>
                  <a:lnTo>
                    <a:pt x="2114550" y="1238250"/>
                  </a:lnTo>
                  <a:lnTo>
                    <a:pt x="2114550" y="1247775"/>
                  </a:lnTo>
                  <a:lnTo>
                    <a:pt x="2124075" y="1247775"/>
                  </a:lnTo>
                  <a:lnTo>
                    <a:pt x="2124075" y="1257300"/>
                  </a:lnTo>
                  <a:lnTo>
                    <a:pt x="2124075" y="1247775"/>
                  </a:lnTo>
                  <a:lnTo>
                    <a:pt x="2124075" y="1257300"/>
                  </a:lnTo>
                  <a:lnTo>
                    <a:pt x="2124075" y="1266825"/>
                  </a:lnTo>
                  <a:lnTo>
                    <a:pt x="2124075" y="1257300"/>
                  </a:lnTo>
                  <a:lnTo>
                    <a:pt x="2124075" y="1266825"/>
                  </a:lnTo>
                  <a:lnTo>
                    <a:pt x="2124075" y="1257300"/>
                  </a:lnTo>
                  <a:lnTo>
                    <a:pt x="2124075" y="1266825"/>
                  </a:lnTo>
                  <a:lnTo>
                    <a:pt x="2114550" y="1266825"/>
                  </a:lnTo>
                  <a:lnTo>
                    <a:pt x="2114550" y="1276350"/>
                  </a:lnTo>
                  <a:lnTo>
                    <a:pt x="2114550" y="1285875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05025" y="1285875"/>
                  </a:lnTo>
                  <a:lnTo>
                    <a:pt x="2105025" y="1276350"/>
                  </a:lnTo>
                  <a:lnTo>
                    <a:pt x="2105025" y="1285875"/>
                  </a:lnTo>
                  <a:lnTo>
                    <a:pt x="2105025" y="1276350"/>
                  </a:lnTo>
                  <a:lnTo>
                    <a:pt x="2105025" y="1285875"/>
                  </a:lnTo>
                  <a:lnTo>
                    <a:pt x="2105025" y="1295400"/>
                  </a:lnTo>
                  <a:lnTo>
                    <a:pt x="2105025" y="1285875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14550" y="1276350"/>
                  </a:lnTo>
                  <a:lnTo>
                    <a:pt x="2105025" y="1276350"/>
                  </a:lnTo>
                  <a:lnTo>
                    <a:pt x="2105025" y="1266825"/>
                  </a:lnTo>
                  <a:lnTo>
                    <a:pt x="2114550" y="1266825"/>
                  </a:lnTo>
                  <a:lnTo>
                    <a:pt x="2105025" y="1266825"/>
                  </a:lnTo>
                  <a:lnTo>
                    <a:pt x="2114550" y="1266825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105025" y="1266825"/>
                  </a:lnTo>
                  <a:lnTo>
                    <a:pt x="2105025" y="1257300"/>
                  </a:lnTo>
                  <a:lnTo>
                    <a:pt x="2095500" y="1257300"/>
                  </a:lnTo>
                  <a:lnTo>
                    <a:pt x="2105025" y="1257300"/>
                  </a:lnTo>
                  <a:lnTo>
                    <a:pt x="2095500" y="1257300"/>
                  </a:lnTo>
                  <a:lnTo>
                    <a:pt x="2105025" y="1257300"/>
                  </a:lnTo>
                  <a:lnTo>
                    <a:pt x="2095500" y="1257300"/>
                  </a:lnTo>
                  <a:lnTo>
                    <a:pt x="2105025" y="1257300"/>
                  </a:lnTo>
                  <a:lnTo>
                    <a:pt x="2095500" y="1257300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105025" y="1257300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105025" y="1247775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095500" y="1238250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105025" y="1238250"/>
                  </a:lnTo>
                  <a:lnTo>
                    <a:pt x="2105025" y="1228725"/>
                  </a:lnTo>
                  <a:lnTo>
                    <a:pt x="2095500" y="1228725"/>
                  </a:lnTo>
                  <a:lnTo>
                    <a:pt x="2095500" y="1219200"/>
                  </a:lnTo>
                  <a:lnTo>
                    <a:pt x="2095500" y="1228725"/>
                  </a:lnTo>
                  <a:lnTo>
                    <a:pt x="2105025" y="1228725"/>
                  </a:lnTo>
                  <a:lnTo>
                    <a:pt x="2095500" y="1228725"/>
                  </a:lnTo>
                  <a:lnTo>
                    <a:pt x="2095500" y="1238250"/>
                  </a:lnTo>
                  <a:lnTo>
                    <a:pt x="2095500" y="1228725"/>
                  </a:lnTo>
                  <a:lnTo>
                    <a:pt x="2095500" y="1238250"/>
                  </a:lnTo>
                  <a:lnTo>
                    <a:pt x="2095500" y="1228725"/>
                  </a:lnTo>
                  <a:lnTo>
                    <a:pt x="2095500" y="1238250"/>
                  </a:lnTo>
                  <a:lnTo>
                    <a:pt x="2095500" y="1228725"/>
                  </a:lnTo>
                  <a:lnTo>
                    <a:pt x="2095500" y="1238250"/>
                  </a:lnTo>
                  <a:lnTo>
                    <a:pt x="2095500" y="1228725"/>
                  </a:lnTo>
                  <a:lnTo>
                    <a:pt x="2095500" y="1238250"/>
                  </a:lnTo>
                  <a:lnTo>
                    <a:pt x="2085975" y="1238250"/>
                  </a:lnTo>
                  <a:lnTo>
                    <a:pt x="2095500" y="1238250"/>
                  </a:lnTo>
                  <a:lnTo>
                    <a:pt x="2085975" y="1238250"/>
                  </a:lnTo>
                  <a:lnTo>
                    <a:pt x="2095500" y="1238250"/>
                  </a:lnTo>
                  <a:lnTo>
                    <a:pt x="2085975" y="1238250"/>
                  </a:lnTo>
                  <a:lnTo>
                    <a:pt x="2095500" y="1238250"/>
                  </a:lnTo>
                  <a:lnTo>
                    <a:pt x="2085975" y="1238250"/>
                  </a:lnTo>
                  <a:lnTo>
                    <a:pt x="2095500" y="1238250"/>
                  </a:lnTo>
                  <a:lnTo>
                    <a:pt x="2085975" y="1238250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38250"/>
                  </a:lnTo>
                  <a:lnTo>
                    <a:pt x="2095500" y="1247775"/>
                  </a:lnTo>
                  <a:lnTo>
                    <a:pt x="2095500" y="1257300"/>
                  </a:lnTo>
                  <a:lnTo>
                    <a:pt x="2085975" y="1257300"/>
                  </a:lnTo>
                  <a:lnTo>
                    <a:pt x="2095500" y="1257300"/>
                  </a:lnTo>
                  <a:lnTo>
                    <a:pt x="2085975" y="1257300"/>
                  </a:lnTo>
                  <a:lnTo>
                    <a:pt x="2095500" y="1257300"/>
                  </a:lnTo>
                  <a:lnTo>
                    <a:pt x="2085975" y="1257300"/>
                  </a:lnTo>
                  <a:lnTo>
                    <a:pt x="2095500" y="1257300"/>
                  </a:lnTo>
                  <a:lnTo>
                    <a:pt x="2095500" y="1266825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85975" y="1257300"/>
                  </a:lnTo>
                  <a:lnTo>
                    <a:pt x="2076450" y="1257300"/>
                  </a:lnTo>
                  <a:lnTo>
                    <a:pt x="2085975" y="1257300"/>
                  </a:lnTo>
                  <a:lnTo>
                    <a:pt x="2076450" y="1257300"/>
                  </a:lnTo>
                  <a:lnTo>
                    <a:pt x="2085975" y="1257300"/>
                  </a:lnTo>
                  <a:lnTo>
                    <a:pt x="2076450" y="1257300"/>
                  </a:lnTo>
                  <a:lnTo>
                    <a:pt x="2076450" y="1247775"/>
                  </a:lnTo>
                  <a:lnTo>
                    <a:pt x="2076450" y="1257300"/>
                  </a:lnTo>
                  <a:lnTo>
                    <a:pt x="2085975" y="1257300"/>
                  </a:lnTo>
                  <a:lnTo>
                    <a:pt x="2085975" y="1266825"/>
                  </a:lnTo>
                  <a:lnTo>
                    <a:pt x="2095500" y="1266825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85975" y="1266825"/>
                  </a:lnTo>
                  <a:lnTo>
                    <a:pt x="2085975" y="1276350"/>
                  </a:lnTo>
                  <a:lnTo>
                    <a:pt x="2085975" y="1266825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85975" y="1276350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95500" y="1276350"/>
                  </a:lnTo>
                  <a:lnTo>
                    <a:pt x="2095500" y="1285875"/>
                  </a:lnTo>
                  <a:lnTo>
                    <a:pt x="2085975" y="1285875"/>
                  </a:lnTo>
                  <a:lnTo>
                    <a:pt x="2085975" y="1276350"/>
                  </a:lnTo>
                  <a:lnTo>
                    <a:pt x="2085975" y="1285875"/>
                  </a:lnTo>
                  <a:lnTo>
                    <a:pt x="2095500" y="1285875"/>
                  </a:lnTo>
                  <a:lnTo>
                    <a:pt x="2085975" y="1285875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95500" y="1295400"/>
                  </a:lnTo>
                  <a:lnTo>
                    <a:pt x="2085975" y="1295400"/>
                  </a:lnTo>
                  <a:lnTo>
                    <a:pt x="2095500" y="1295400"/>
                  </a:lnTo>
                  <a:lnTo>
                    <a:pt x="2095500" y="1285875"/>
                  </a:lnTo>
                  <a:lnTo>
                    <a:pt x="2085975" y="1285875"/>
                  </a:lnTo>
                  <a:lnTo>
                    <a:pt x="2085975" y="1295400"/>
                  </a:lnTo>
                  <a:lnTo>
                    <a:pt x="2085975" y="1285875"/>
                  </a:lnTo>
                  <a:lnTo>
                    <a:pt x="2085975" y="1295400"/>
                  </a:lnTo>
                  <a:lnTo>
                    <a:pt x="2095500" y="1295400"/>
                  </a:lnTo>
                  <a:lnTo>
                    <a:pt x="2085975" y="1295400"/>
                  </a:lnTo>
                  <a:lnTo>
                    <a:pt x="2095500" y="1295400"/>
                  </a:lnTo>
                  <a:lnTo>
                    <a:pt x="2105025" y="1295400"/>
                  </a:lnTo>
                  <a:lnTo>
                    <a:pt x="2105025" y="1304925"/>
                  </a:lnTo>
                  <a:lnTo>
                    <a:pt x="2105025" y="1314450"/>
                  </a:lnTo>
                  <a:lnTo>
                    <a:pt x="2114550" y="1314450"/>
                  </a:lnTo>
                  <a:lnTo>
                    <a:pt x="2114550" y="1323975"/>
                  </a:lnTo>
                  <a:lnTo>
                    <a:pt x="2105025" y="1323975"/>
                  </a:lnTo>
                  <a:lnTo>
                    <a:pt x="2114550" y="1323975"/>
                  </a:lnTo>
                  <a:lnTo>
                    <a:pt x="2105025" y="1323975"/>
                  </a:lnTo>
                  <a:lnTo>
                    <a:pt x="2114550" y="1323975"/>
                  </a:lnTo>
                  <a:lnTo>
                    <a:pt x="2114550" y="1314450"/>
                  </a:lnTo>
                  <a:lnTo>
                    <a:pt x="2105025" y="1314450"/>
                  </a:lnTo>
                  <a:lnTo>
                    <a:pt x="2105025" y="1304925"/>
                  </a:lnTo>
                  <a:lnTo>
                    <a:pt x="2105025" y="1314450"/>
                  </a:lnTo>
                  <a:lnTo>
                    <a:pt x="2105025" y="1304925"/>
                  </a:lnTo>
                  <a:lnTo>
                    <a:pt x="2105025" y="1314450"/>
                  </a:lnTo>
                  <a:lnTo>
                    <a:pt x="2095500" y="1314450"/>
                  </a:lnTo>
                  <a:lnTo>
                    <a:pt x="2105025" y="1314450"/>
                  </a:lnTo>
                  <a:lnTo>
                    <a:pt x="2095500" y="1314450"/>
                  </a:lnTo>
                  <a:lnTo>
                    <a:pt x="2105025" y="1314450"/>
                  </a:lnTo>
                  <a:lnTo>
                    <a:pt x="2095500" y="1314450"/>
                  </a:lnTo>
                  <a:lnTo>
                    <a:pt x="2095500" y="1323975"/>
                  </a:lnTo>
                  <a:lnTo>
                    <a:pt x="2095500" y="1314450"/>
                  </a:lnTo>
                  <a:lnTo>
                    <a:pt x="2085975" y="1314450"/>
                  </a:lnTo>
                  <a:lnTo>
                    <a:pt x="2095500" y="1314450"/>
                  </a:lnTo>
                  <a:lnTo>
                    <a:pt x="2085975" y="1314450"/>
                  </a:lnTo>
                  <a:lnTo>
                    <a:pt x="2085975" y="1323975"/>
                  </a:lnTo>
                  <a:lnTo>
                    <a:pt x="2095500" y="1323975"/>
                  </a:lnTo>
                  <a:lnTo>
                    <a:pt x="2105025" y="1323975"/>
                  </a:lnTo>
                  <a:lnTo>
                    <a:pt x="2095500" y="1323975"/>
                  </a:lnTo>
                  <a:lnTo>
                    <a:pt x="2105025" y="1323975"/>
                  </a:lnTo>
                  <a:lnTo>
                    <a:pt x="2105025" y="1333500"/>
                  </a:lnTo>
                  <a:lnTo>
                    <a:pt x="2105025" y="1323975"/>
                  </a:lnTo>
                  <a:lnTo>
                    <a:pt x="210502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85975" y="1333500"/>
                  </a:lnTo>
                  <a:lnTo>
                    <a:pt x="2095500" y="1333500"/>
                  </a:lnTo>
                  <a:lnTo>
                    <a:pt x="2095500" y="1343025"/>
                  </a:lnTo>
                  <a:lnTo>
                    <a:pt x="2095500" y="1333500"/>
                  </a:lnTo>
                  <a:lnTo>
                    <a:pt x="2095500" y="1343025"/>
                  </a:lnTo>
                  <a:lnTo>
                    <a:pt x="2095500" y="1333500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85975" y="1343025"/>
                  </a:lnTo>
                  <a:lnTo>
                    <a:pt x="2076450" y="1343025"/>
                  </a:lnTo>
                  <a:lnTo>
                    <a:pt x="2085975" y="1343025"/>
                  </a:lnTo>
                  <a:lnTo>
                    <a:pt x="2076450" y="1343025"/>
                  </a:lnTo>
                  <a:lnTo>
                    <a:pt x="2085975" y="1343025"/>
                  </a:lnTo>
                  <a:lnTo>
                    <a:pt x="2085975" y="1352550"/>
                  </a:lnTo>
                  <a:lnTo>
                    <a:pt x="2085975" y="1343025"/>
                  </a:lnTo>
                  <a:lnTo>
                    <a:pt x="2095500" y="1343025"/>
                  </a:lnTo>
                  <a:lnTo>
                    <a:pt x="2095500" y="1352550"/>
                  </a:lnTo>
                  <a:lnTo>
                    <a:pt x="2095500" y="1343025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9550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85975" y="1352550"/>
                  </a:lnTo>
                  <a:lnTo>
                    <a:pt x="2076450" y="1352550"/>
                  </a:lnTo>
                  <a:lnTo>
                    <a:pt x="2076450" y="1362075"/>
                  </a:lnTo>
                  <a:lnTo>
                    <a:pt x="2076450" y="1352550"/>
                  </a:lnTo>
                  <a:lnTo>
                    <a:pt x="2076450" y="1362075"/>
                  </a:lnTo>
                  <a:lnTo>
                    <a:pt x="2066925" y="1362075"/>
                  </a:lnTo>
                  <a:lnTo>
                    <a:pt x="2066925" y="1371600"/>
                  </a:lnTo>
                  <a:lnTo>
                    <a:pt x="2066925" y="1362075"/>
                  </a:lnTo>
                  <a:lnTo>
                    <a:pt x="2066925" y="1371600"/>
                  </a:lnTo>
                  <a:lnTo>
                    <a:pt x="2057400" y="1371600"/>
                  </a:lnTo>
                  <a:lnTo>
                    <a:pt x="2047875" y="1371600"/>
                  </a:lnTo>
                  <a:lnTo>
                    <a:pt x="2047875" y="1381125"/>
                  </a:lnTo>
                  <a:lnTo>
                    <a:pt x="2038350" y="1381125"/>
                  </a:lnTo>
                  <a:lnTo>
                    <a:pt x="2038350" y="1390650"/>
                  </a:lnTo>
                  <a:lnTo>
                    <a:pt x="2038350" y="1381125"/>
                  </a:lnTo>
                  <a:lnTo>
                    <a:pt x="2038350" y="1390650"/>
                  </a:lnTo>
                  <a:lnTo>
                    <a:pt x="2038350" y="1381125"/>
                  </a:lnTo>
                  <a:lnTo>
                    <a:pt x="2038350" y="1390650"/>
                  </a:lnTo>
                  <a:lnTo>
                    <a:pt x="2038350" y="1381125"/>
                  </a:lnTo>
                  <a:lnTo>
                    <a:pt x="2038350" y="1390650"/>
                  </a:lnTo>
                  <a:lnTo>
                    <a:pt x="2028825" y="1390650"/>
                  </a:lnTo>
                  <a:lnTo>
                    <a:pt x="2028825" y="1400175"/>
                  </a:lnTo>
                  <a:lnTo>
                    <a:pt x="2019300" y="1400175"/>
                  </a:lnTo>
                  <a:lnTo>
                    <a:pt x="2028825" y="1400175"/>
                  </a:lnTo>
                  <a:lnTo>
                    <a:pt x="2019300" y="1400175"/>
                  </a:lnTo>
                  <a:lnTo>
                    <a:pt x="2028825" y="1400175"/>
                  </a:lnTo>
                  <a:lnTo>
                    <a:pt x="2019300" y="1400175"/>
                  </a:lnTo>
                  <a:lnTo>
                    <a:pt x="2028825" y="1400175"/>
                  </a:lnTo>
                  <a:lnTo>
                    <a:pt x="2019300" y="1400175"/>
                  </a:lnTo>
                  <a:lnTo>
                    <a:pt x="2019300" y="1409700"/>
                  </a:lnTo>
                  <a:lnTo>
                    <a:pt x="2009775" y="1409700"/>
                  </a:lnTo>
                  <a:lnTo>
                    <a:pt x="2000250" y="1409700"/>
                  </a:lnTo>
                  <a:lnTo>
                    <a:pt x="2009775" y="1409700"/>
                  </a:lnTo>
                  <a:lnTo>
                    <a:pt x="2009775" y="1419225"/>
                  </a:lnTo>
                  <a:lnTo>
                    <a:pt x="2009775" y="1409700"/>
                  </a:lnTo>
                  <a:lnTo>
                    <a:pt x="2000250" y="1409700"/>
                  </a:lnTo>
                  <a:lnTo>
                    <a:pt x="2009775" y="1409700"/>
                  </a:lnTo>
                  <a:lnTo>
                    <a:pt x="2000250" y="1409700"/>
                  </a:lnTo>
                  <a:lnTo>
                    <a:pt x="2000250" y="1419225"/>
                  </a:lnTo>
                  <a:lnTo>
                    <a:pt x="2000250" y="1409700"/>
                  </a:lnTo>
                  <a:lnTo>
                    <a:pt x="2000250" y="1419225"/>
                  </a:lnTo>
                  <a:lnTo>
                    <a:pt x="2000250" y="1428750"/>
                  </a:lnTo>
                  <a:lnTo>
                    <a:pt x="2000250" y="1419225"/>
                  </a:lnTo>
                  <a:lnTo>
                    <a:pt x="2000250" y="1428750"/>
                  </a:lnTo>
                  <a:lnTo>
                    <a:pt x="2000250" y="1419225"/>
                  </a:lnTo>
                  <a:lnTo>
                    <a:pt x="2000250" y="1428750"/>
                  </a:lnTo>
                  <a:lnTo>
                    <a:pt x="1990725" y="1428750"/>
                  </a:lnTo>
                  <a:lnTo>
                    <a:pt x="2000250" y="1428750"/>
                  </a:lnTo>
                  <a:lnTo>
                    <a:pt x="1990725" y="1428750"/>
                  </a:lnTo>
                  <a:lnTo>
                    <a:pt x="2000250" y="1428750"/>
                  </a:lnTo>
                  <a:lnTo>
                    <a:pt x="2000250" y="1438275"/>
                  </a:lnTo>
                  <a:lnTo>
                    <a:pt x="1990725" y="1438275"/>
                  </a:lnTo>
                  <a:lnTo>
                    <a:pt x="2000250" y="1438275"/>
                  </a:lnTo>
                  <a:lnTo>
                    <a:pt x="1990725" y="1438275"/>
                  </a:lnTo>
                  <a:lnTo>
                    <a:pt x="1990725" y="1447800"/>
                  </a:lnTo>
                  <a:lnTo>
                    <a:pt x="1990725" y="1438275"/>
                  </a:lnTo>
                  <a:lnTo>
                    <a:pt x="1990725" y="1447800"/>
                  </a:lnTo>
                  <a:lnTo>
                    <a:pt x="1990725" y="1438275"/>
                  </a:lnTo>
                  <a:lnTo>
                    <a:pt x="1990725" y="1447800"/>
                  </a:lnTo>
                  <a:lnTo>
                    <a:pt x="1990725" y="1457325"/>
                  </a:lnTo>
                  <a:lnTo>
                    <a:pt x="1990725" y="1466850"/>
                  </a:lnTo>
                  <a:lnTo>
                    <a:pt x="1990725" y="1457325"/>
                  </a:lnTo>
                  <a:lnTo>
                    <a:pt x="1990725" y="1466850"/>
                  </a:lnTo>
                  <a:lnTo>
                    <a:pt x="1981200" y="1466850"/>
                  </a:lnTo>
                  <a:lnTo>
                    <a:pt x="1990725" y="1466850"/>
                  </a:lnTo>
                  <a:lnTo>
                    <a:pt x="1990725" y="1476375"/>
                  </a:lnTo>
                  <a:lnTo>
                    <a:pt x="1990725" y="1485900"/>
                  </a:lnTo>
                  <a:lnTo>
                    <a:pt x="1990725" y="1476375"/>
                  </a:lnTo>
                  <a:lnTo>
                    <a:pt x="1990725" y="1485900"/>
                  </a:lnTo>
                  <a:lnTo>
                    <a:pt x="1990725" y="1476375"/>
                  </a:lnTo>
                  <a:lnTo>
                    <a:pt x="1990725" y="1466850"/>
                  </a:lnTo>
                  <a:lnTo>
                    <a:pt x="1990725" y="1457325"/>
                  </a:lnTo>
                  <a:lnTo>
                    <a:pt x="1990725" y="1466850"/>
                  </a:lnTo>
                  <a:lnTo>
                    <a:pt x="2000250" y="1466850"/>
                  </a:lnTo>
                  <a:lnTo>
                    <a:pt x="1990725" y="1466850"/>
                  </a:lnTo>
                  <a:lnTo>
                    <a:pt x="2000250" y="1466850"/>
                  </a:lnTo>
                  <a:lnTo>
                    <a:pt x="1990725" y="1466850"/>
                  </a:lnTo>
                  <a:lnTo>
                    <a:pt x="2000250" y="1466850"/>
                  </a:lnTo>
                  <a:lnTo>
                    <a:pt x="1990725" y="1466850"/>
                  </a:lnTo>
                  <a:lnTo>
                    <a:pt x="2000250" y="1466850"/>
                  </a:lnTo>
                  <a:lnTo>
                    <a:pt x="2000250" y="1476375"/>
                  </a:lnTo>
                  <a:lnTo>
                    <a:pt x="2000250" y="1485900"/>
                  </a:lnTo>
                  <a:lnTo>
                    <a:pt x="2009775" y="1485900"/>
                  </a:lnTo>
                  <a:lnTo>
                    <a:pt x="2009775" y="1495425"/>
                  </a:lnTo>
                  <a:lnTo>
                    <a:pt x="2009775" y="1504950"/>
                  </a:lnTo>
                  <a:lnTo>
                    <a:pt x="2009775" y="1495425"/>
                  </a:lnTo>
                  <a:lnTo>
                    <a:pt x="2009775" y="1504950"/>
                  </a:lnTo>
                  <a:lnTo>
                    <a:pt x="2009775" y="1495425"/>
                  </a:lnTo>
                  <a:lnTo>
                    <a:pt x="2009775" y="1504950"/>
                  </a:lnTo>
                  <a:lnTo>
                    <a:pt x="2009775" y="1495425"/>
                  </a:lnTo>
                  <a:lnTo>
                    <a:pt x="2000250" y="1495425"/>
                  </a:lnTo>
                  <a:lnTo>
                    <a:pt x="2009775" y="1495425"/>
                  </a:lnTo>
                  <a:lnTo>
                    <a:pt x="2000250" y="1495425"/>
                  </a:lnTo>
                  <a:lnTo>
                    <a:pt x="2009775" y="1495425"/>
                  </a:lnTo>
                  <a:lnTo>
                    <a:pt x="2009775" y="1504950"/>
                  </a:lnTo>
                  <a:lnTo>
                    <a:pt x="2009775" y="1514475"/>
                  </a:lnTo>
                  <a:lnTo>
                    <a:pt x="2009775" y="1524000"/>
                  </a:lnTo>
                  <a:lnTo>
                    <a:pt x="2019300" y="1524000"/>
                  </a:lnTo>
                  <a:lnTo>
                    <a:pt x="2019300" y="1571625"/>
                  </a:lnTo>
                  <a:lnTo>
                    <a:pt x="2009775" y="1571625"/>
                  </a:lnTo>
                  <a:lnTo>
                    <a:pt x="2019300" y="1571625"/>
                  </a:lnTo>
                  <a:lnTo>
                    <a:pt x="2009775" y="1571625"/>
                  </a:lnTo>
                  <a:lnTo>
                    <a:pt x="2019300" y="1571625"/>
                  </a:lnTo>
                  <a:lnTo>
                    <a:pt x="2019300" y="1581150"/>
                  </a:lnTo>
                  <a:lnTo>
                    <a:pt x="2009775" y="1581150"/>
                  </a:lnTo>
                  <a:lnTo>
                    <a:pt x="2019300" y="1581150"/>
                  </a:lnTo>
                  <a:lnTo>
                    <a:pt x="2009775" y="1581150"/>
                  </a:lnTo>
                  <a:lnTo>
                    <a:pt x="2009775" y="1571625"/>
                  </a:lnTo>
                  <a:lnTo>
                    <a:pt x="2009775" y="1581150"/>
                  </a:lnTo>
                  <a:lnTo>
                    <a:pt x="2009775" y="1571625"/>
                  </a:lnTo>
                  <a:lnTo>
                    <a:pt x="2009775" y="1581150"/>
                  </a:lnTo>
                  <a:lnTo>
                    <a:pt x="2009775" y="1571625"/>
                  </a:lnTo>
                  <a:lnTo>
                    <a:pt x="2009775" y="1581150"/>
                  </a:lnTo>
                  <a:lnTo>
                    <a:pt x="2009775" y="1571625"/>
                  </a:lnTo>
                  <a:lnTo>
                    <a:pt x="2009775" y="1581150"/>
                  </a:lnTo>
                  <a:lnTo>
                    <a:pt x="2009775" y="1571625"/>
                  </a:lnTo>
                  <a:lnTo>
                    <a:pt x="2009775" y="1581150"/>
                  </a:lnTo>
                  <a:lnTo>
                    <a:pt x="2000250" y="1581150"/>
                  </a:lnTo>
                  <a:lnTo>
                    <a:pt x="2000250" y="1571625"/>
                  </a:lnTo>
                  <a:lnTo>
                    <a:pt x="2000250" y="1581150"/>
                  </a:lnTo>
                  <a:lnTo>
                    <a:pt x="2000250" y="1571625"/>
                  </a:lnTo>
                  <a:lnTo>
                    <a:pt x="2000250" y="1562100"/>
                  </a:lnTo>
                  <a:lnTo>
                    <a:pt x="2000250" y="1571625"/>
                  </a:lnTo>
                  <a:lnTo>
                    <a:pt x="2000250" y="1562100"/>
                  </a:lnTo>
                  <a:lnTo>
                    <a:pt x="1990725" y="1562100"/>
                  </a:lnTo>
                  <a:lnTo>
                    <a:pt x="2000250" y="1562100"/>
                  </a:lnTo>
                  <a:lnTo>
                    <a:pt x="1990725" y="1562100"/>
                  </a:lnTo>
                  <a:lnTo>
                    <a:pt x="2000250" y="1562100"/>
                  </a:lnTo>
                  <a:lnTo>
                    <a:pt x="1990725" y="1562100"/>
                  </a:lnTo>
                  <a:lnTo>
                    <a:pt x="1990725" y="1552575"/>
                  </a:lnTo>
                  <a:lnTo>
                    <a:pt x="1981200" y="1552575"/>
                  </a:lnTo>
                  <a:lnTo>
                    <a:pt x="1990725" y="1552575"/>
                  </a:lnTo>
                  <a:lnTo>
                    <a:pt x="1981200" y="1552575"/>
                  </a:lnTo>
                  <a:lnTo>
                    <a:pt x="1990725" y="1552575"/>
                  </a:lnTo>
                  <a:lnTo>
                    <a:pt x="1981200" y="1552575"/>
                  </a:lnTo>
                  <a:lnTo>
                    <a:pt x="1990725" y="1552575"/>
                  </a:lnTo>
                  <a:lnTo>
                    <a:pt x="1981200" y="1552575"/>
                  </a:lnTo>
                  <a:lnTo>
                    <a:pt x="1990725" y="1552575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52575"/>
                  </a:lnTo>
                  <a:lnTo>
                    <a:pt x="1981200" y="1543050"/>
                  </a:lnTo>
                  <a:lnTo>
                    <a:pt x="1981200" y="1533525"/>
                  </a:lnTo>
                  <a:lnTo>
                    <a:pt x="1981200" y="1543050"/>
                  </a:lnTo>
                  <a:lnTo>
                    <a:pt x="1981200" y="1533525"/>
                  </a:lnTo>
                  <a:lnTo>
                    <a:pt x="1981200" y="1543050"/>
                  </a:lnTo>
                  <a:lnTo>
                    <a:pt x="1981200" y="1533525"/>
                  </a:lnTo>
                  <a:lnTo>
                    <a:pt x="1971675" y="1533525"/>
                  </a:lnTo>
                  <a:lnTo>
                    <a:pt x="1981200" y="1533525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81200" y="1543050"/>
                  </a:lnTo>
                  <a:lnTo>
                    <a:pt x="1971675" y="1543050"/>
                  </a:lnTo>
                  <a:lnTo>
                    <a:pt x="1971675" y="1533525"/>
                  </a:lnTo>
                  <a:lnTo>
                    <a:pt x="1971675" y="1524000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71675" y="1514475"/>
                  </a:lnTo>
                  <a:lnTo>
                    <a:pt x="1971675" y="1524000"/>
                  </a:lnTo>
                  <a:lnTo>
                    <a:pt x="1971675" y="1514475"/>
                  </a:lnTo>
                  <a:lnTo>
                    <a:pt x="1962150" y="1514475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62150" y="1504950"/>
                  </a:lnTo>
                  <a:lnTo>
                    <a:pt x="1971675" y="1504950"/>
                  </a:lnTo>
                  <a:lnTo>
                    <a:pt x="1971675" y="1495425"/>
                  </a:lnTo>
                  <a:lnTo>
                    <a:pt x="1971675" y="1504950"/>
                  </a:lnTo>
                  <a:lnTo>
                    <a:pt x="1971675" y="1495425"/>
                  </a:lnTo>
                  <a:lnTo>
                    <a:pt x="1971675" y="1504950"/>
                  </a:lnTo>
                  <a:lnTo>
                    <a:pt x="1971675" y="1495425"/>
                  </a:lnTo>
                  <a:lnTo>
                    <a:pt x="1971675" y="1485900"/>
                  </a:lnTo>
                  <a:lnTo>
                    <a:pt x="1971675" y="1495425"/>
                  </a:lnTo>
                  <a:lnTo>
                    <a:pt x="1971675" y="1485900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62150" y="1485900"/>
                  </a:lnTo>
                  <a:lnTo>
                    <a:pt x="1962150" y="1476375"/>
                  </a:lnTo>
                  <a:lnTo>
                    <a:pt x="1952625" y="1476375"/>
                  </a:lnTo>
                  <a:lnTo>
                    <a:pt x="1962150" y="1476375"/>
                  </a:lnTo>
                  <a:lnTo>
                    <a:pt x="1952625" y="1476375"/>
                  </a:lnTo>
                  <a:lnTo>
                    <a:pt x="1952625" y="1466850"/>
                  </a:lnTo>
                  <a:lnTo>
                    <a:pt x="1943100" y="1466850"/>
                  </a:lnTo>
                  <a:lnTo>
                    <a:pt x="1952625" y="1466850"/>
                  </a:lnTo>
                  <a:lnTo>
                    <a:pt x="1943100" y="1466850"/>
                  </a:lnTo>
                  <a:lnTo>
                    <a:pt x="1933575" y="1466850"/>
                  </a:lnTo>
                  <a:lnTo>
                    <a:pt x="1924050" y="1466850"/>
                  </a:lnTo>
                  <a:lnTo>
                    <a:pt x="1924050" y="1476375"/>
                  </a:lnTo>
                  <a:lnTo>
                    <a:pt x="1924050" y="1466850"/>
                  </a:lnTo>
                  <a:lnTo>
                    <a:pt x="1924050" y="1476375"/>
                  </a:lnTo>
                  <a:lnTo>
                    <a:pt x="1914525" y="1476375"/>
                  </a:lnTo>
                  <a:lnTo>
                    <a:pt x="1914525" y="1466850"/>
                  </a:lnTo>
                  <a:lnTo>
                    <a:pt x="1914525" y="1476375"/>
                  </a:lnTo>
                  <a:lnTo>
                    <a:pt x="1914525" y="1466850"/>
                  </a:lnTo>
                  <a:lnTo>
                    <a:pt x="1905000" y="1466850"/>
                  </a:lnTo>
                  <a:lnTo>
                    <a:pt x="1914525" y="1466850"/>
                  </a:lnTo>
                  <a:lnTo>
                    <a:pt x="1905000" y="1466850"/>
                  </a:lnTo>
                  <a:lnTo>
                    <a:pt x="1914525" y="1466850"/>
                  </a:lnTo>
                  <a:lnTo>
                    <a:pt x="1905000" y="1466850"/>
                  </a:lnTo>
                  <a:lnTo>
                    <a:pt x="1914525" y="1466850"/>
                  </a:lnTo>
                  <a:lnTo>
                    <a:pt x="1905000" y="1466850"/>
                  </a:lnTo>
                  <a:lnTo>
                    <a:pt x="1914525" y="1466850"/>
                  </a:lnTo>
                  <a:lnTo>
                    <a:pt x="1905000" y="1466850"/>
                  </a:lnTo>
                  <a:lnTo>
                    <a:pt x="1905000" y="1457325"/>
                  </a:lnTo>
                  <a:lnTo>
                    <a:pt x="1905000" y="1466850"/>
                  </a:lnTo>
                  <a:lnTo>
                    <a:pt x="1905000" y="1457325"/>
                  </a:lnTo>
                  <a:lnTo>
                    <a:pt x="1905000" y="1466850"/>
                  </a:lnTo>
                  <a:lnTo>
                    <a:pt x="1905000" y="1457325"/>
                  </a:lnTo>
                  <a:lnTo>
                    <a:pt x="1905000" y="1466850"/>
                  </a:lnTo>
                  <a:lnTo>
                    <a:pt x="1905000" y="1457325"/>
                  </a:lnTo>
                  <a:lnTo>
                    <a:pt x="1895475" y="1457325"/>
                  </a:lnTo>
                  <a:lnTo>
                    <a:pt x="1885950" y="1457325"/>
                  </a:lnTo>
                  <a:lnTo>
                    <a:pt x="1895475" y="1457325"/>
                  </a:lnTo>
                  <a:lnTo>
                    <a:pt x="1885950" y="1457325"/>
                  </a:lnTo>
                  <a:lnTo>
                    <a:pt x="1895475" y="1457325"/>
                  </a:lnTo>
                  <a:lnTo>
                    <a:pt x="1885950" y="1457325"/>
                  </a:lnTo>
                  <a:lnTo>
                    <a:pt x="1876425" y="1457325"/>
                  </a:lnTo>
                  <a:lnTo>
                    <a:pt x="1885950" y="1457325"/>
                  </a:lnTo>
                  <a:lnTo>
                    <a:pt x="1876425" y="1457325"/>
                  </a:lnTo>
                  <a:lnTo>
                    <a:pt x="1876425" y="1447800"/>
                  </a:lnTo>
                  <a:lnTo>
                    <a:pt x="1876425" y="1457325"/>
                  </a:lnTo>
                  <a:lnTo>
                    <a:pt x="1876425" y="1447800"/>
                  </a:lnTo>
                  <a:lnTo>
                    <a:pt x="1876425" y="1457325"/>
                  </a:lnTo>
                  <a:lnTo>
                    <a:pt x="1876425" y="1447800"/>
                  </a:lnTo>
                  <a:lnTo>
                    <a:pt x="1876425" y="1457325"/>
                  </a:lnTo>
                  <a:lnTo>
                    <a:pt x="1876425" y="1447800"/>
                  </a:lnTo>
                  <a:lnTo>
                    <a:pt x="1876425" y="1457325"/>
                  </a:lnTo>
                  <a:lnTo>
                    <a:pt x="1866900" y="1457325"/>
                  </a:lnTo>
                  <a:lnTo>
                    <a:pt x="1876425" y="1457325"/>
                  </a:lnTo>
                  <a:lnTo>
                    <a:pt x="1866900" y="1457325"/>
                  </a:lnTo>
                  <a:lnTo>
                    <a:pt x="1857375" y="1457325"/>
                  </a:lnTo>
                  <a:lnTo>
                    <a:pt x="1866900" y="1457325"/>
                  </a:lnTo>
                  <a:lnTo>
                    <a:pt x="1857375" y="1457325"/>
                  </a:lnTo>
                  <a:lnTo>
                    <a:pt x="1857375" y="1447800"/>
                  </a:lnTo>
                  <a:lnTo>
                    <a:pt x="1857375" y="1457325"/>
                  </a:lnTo>
                  <a:lnTo>
                    <a:pt x="1847850" y="1457325"/>
                  </a:lnTo>
                  <a:lnTo>
                    <a:pt x="1857375" y="1457325"/>
                  </a:lnTo>
                  <a:lnTo>
                    <a:pt x="1847850" y="1457325"/>
                  </a:lnTo>
                  <a:lnTo>
                    <a:pt x="1857375" y="1457325"/>
                  </a:lnTo>
                  <a:lnTo>
                    <a:pt x="1847850" y="1457325"/>
                  </a:lnTo>
                  <a:lnTo>
                    <a:pt x="1838325" y="1457325"/>
                  </a:lnTo>
                  <a:lnTo>
                    <a:pt x="1847850" y="1457325"/>
                  </a:lnTo>
                  <a:lnTo>
                    <a:pt x="1809750" y="1457325"/>
                  </a:lnTo>
                  <a:lnTo>
                    <a:pt x="1809750" y="1466850"/>
                  </a:lnTo>
                  <a:lnTo>
                    <a:pt x="1819275" y="1466850"/>
                  </a:lnTo>
                  <a:lnTo>
                    <a:pt x="1819275" y="1457325"/>
                  </a:lnTo>
                  <a:lnTo>
                    <a:pt x="1819275" y="1466850"/>
                  </a:lnTo>
                  <a:lnTo>
                    <a:pt x="1819275" y="1457325"/>
                  </a:lnTo>
                  <a:lnTo>
                    <a:pt x="1819275" y="1466850"/>
                  </a:lnTo>
                  <a:lnTo>
                    <a:pt x="1828800" y="1466850"/>
                  </a:lnTo>
                  <a:lnTo>
                    <a:pt x="1828800" y="1457325"/>
                  </a:lnTo>
                  <a:lnTo>
                    <a:pt x="1828800" y="1466850"/>
                  </a:lnTo>
                  <a:lnTo>
                    <a:pt x="1819275" y="1466850"/>
                  </a:lnTo>
                  <a:lnTo>
                    <a:pt x="1819275" y="1457325"/>
                  </a:lnTo>
                  <a:lnTo>
                    <a:pt x="1828800" y="1457325"/>
                  </a:lnTo>
                  <a:lnTo>
                    <a:pt x="1828800" y="1466850"/>
                  </a:lnTo>
                  <a:lnTo>
                    <a:pt x="1828800" y="1457325"/>
                  </a:lnTo>
                  <a:lnTo>
                    <a:pt x="1828800" y="1466850"/>
                  </a:lnTo>
                  <a:lnTo>
                    <a:pt x="1819275" y="1466850"/>
                  </a:lnTo>
                  <a:lnTo>
                    <a:pt x="1828800" y="1466850"/>
                  </a:lnTo>
                  <a:lnTo>
                    <a:pt x="1819275" y="1466850"/>
                  </a:lnTo>
                  <a:lnTo>
                    <a:pt x="1828800" y="1466850"/>
                  </a:lnTo>
                  <a:lnTo>
                    <a:pt x="1819275" y="1466850"/>
                  </a:lnTo>
                  <a:lnTo>
                    <a:pt x="1828800" y="1466850"/>
                  </a:lnTo>
                  <a:lnTo>
                    <a:pt x="1819275" y="1466850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28800" y="1466850"/>
                  </a:lnTo>
                  <a:lnTo>
                    <a:pt x="1828800" y="1476375"/>
                  </a:lnTo>
                  <a:lnTo>
                    <a:pt x="1819275" y="1476375"/>
                  </a:lnTo>
                  <a:lnTo>
                    <a:pt x="1828800" y="1476375"/>
                  </a:lnTo>
                  <a:lnTo>
                    <a:pt x="1819275" y="1476375"/>
                  </a:lnTo>
                  <a:lnTo>
                    <a:pt x="1828800" y="1476375"/>
                  </a:lnTo>
                  <a:lnTo>
                    <a:pt x="1819275" y="1476375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38325" y="1485900"/>
                  </a:lnTo>
                  <a:lnTo>
                    <a:pt x="1828800" y="1485900"/>
                  </a:lnTo>
                  <a:lnTo>
                    <a:pt x="1838325" y="1485900"/>
                  </a:lnTo>
                  <a:lnTo>
                    <a:pt x="1828800" y="1485900"/>
                  </a:lnTo>
                  <a:lnTo>
                    <a:pt x="1838325" y="1485900"/>
                  </a:lnTo>
                  <a:lnTo>
                    <a:pt x="1828800" y="1485900"/>
                  </a:lnTo>
                  <a:lnTo>
                    <a:pt x="1838325" y="1485900"/>
                  </a:lnTo>
                  <a:lnTo>
                    <a:pt x="1828800" y="1485900"/>
                  </a:lnTo>
                  <a:lnTo>
                    <a:pt x="1838325" y="1485900"/>
                  </a:lnTo>
                  <a:lnTo>
                    <a:pt x="1838325" y="1476375"/>
                  </a:lnTo>
                  <a:lnTo>
                    <a:pt x="1838325" y="1485900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28800" y="1485900"/>
                  </a:lnTo>
                  <a:lnTo>
                    <a:pt x="1828800" y="1476375"/>
                  </a:lnTo>
                  <a:lnTo>
                    <a:pt x="1819275" y="1476375"/>
                  </a:lnTo>
                  <a:lnTo>
                    <a:pt x="1809750" y="1476375"/>
                  </a:lnTo>
                  <a:lnTo>
                    <a:pt x="1819275" y="1476375"/>
                  </a:lnTo>
                  <a:lnTo>
                    <a:pt x="1809750" y="1476375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19275" y="1476375"/>
                  </a:lnTo>
                  <a:lnTo>
                    <a:pt x="1819275" y="1485900"/>
                  </a:lnTo>
                  <a:lnTo>
                    <a:pt x="1809750" y="1485900"/>
                  </a:lnTo>
                  <a:lnTo>
                    <a:pt x="1809750" y="1476375"/>
                  </a:lnTo>
                  <a:lnTo>
                    <a:pt x="1809750" y="1485900"/>
                  </a:lnTo>
                  <a:lnTo>
                    <a:pt x="1809750" y="1476375"/>
                  </a:lnTo>
                  <a:lnTo>
                    <a:pt x="1809750" y="1485900"/>
                  </a:lnTo>
                  <a:lnTo>
                    <a:pt x="1809750" y="1476375"/>
                  </a:lnTo>
                  <a:lnTo>
                    <a:pt x="180975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790700" y="1476375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800225" y="1485900"/>
                  </a:lnTo>
                  <a:lnTo>
                    <a:pt x="1790700" y="1485900"/>
                  </a:lnTo>
                  <a:lnTo>
                    <a:pt x="1790700" y="1476375"/>
                  </a:lnTo>
                  <a:lnTo>
                    <a:pt x="1781175" y="1476375"/>
                  </a:lnTo>
                  <a:lnTo>
                    <a:pt x="1781175" y="1466850"/>
                  </a:lnTo>
                  <a:lnTo>
                    <a:pt x="1781175" y="1476375"/>
                  </a:lnTo>
                  <a:lnTo>
                    <a:pt x="1781175" y="1466850"/>
                  </a:lnTo>
                  <a:lnTo>
                    <a:pt x="1781175" y="1476375"/>
                  </a:lnTo>
                  <a:lnTo>
                    <a:pt x="1781175" y="1466850"/>
                  </a:lnTo>
                  <a:lnTo>
                    <a:pt x="1781175" y="1476375"/>
                  </a:lnTo>
                  <a:lnTo>
                    <a:pt x="1781175" y="1466850"/>
                  </a:lnTo>
                  <a:lnTo>
                    <a:pt x="1771650" y="1466850"/>
                  </a:lnTo>
                  <a:lnTo>
                    <a:pt x="1771650" y="1476375"/>
                  </a:lnTo>
                  <a:lnTo>
                    <a:pt x="1771650" y="1466850"/>
                  </a:lnTo>
                  <a:lnTo>
                    <a:pt x="1771650" y="1476375"/>
                  </a:lnTo>
                  <a:lnTo>
                    <a:pt x="1771650" y="1466850"/>
                  </a:lnTo>
                  <a:lnTo>
                    <a:pt x="1771650" y="1476375"/>
                  </a:lnTo>
                  <a:lnTo>
                    <a:pt x="1781175" y="1476375"/>
                  </a:lnTo>
                  <a:lnTo>
                    <a:pt x="1771650" y="1476375"/>
                  </a:lnTo>
                  <a:lnTo>
                    <a:pt x="1781175" y="1476375"/>
                  </a:lnTo>
                  <a:lnTo>
                    <a:pt x="1771650" y="1476375"/>
                  </a:lnTo>
                  <a:lnTo>
                    <a:pt x="1762125" y="1476375"/>
                  </a:lnTo>
                  <a:lnTo>
                    <a:pt x="1752600" y="1476375"/>
                  </a:lnTo>
                  <a:lnTo>
                    <a:pt x="1752600" y="1466850"/>
                  </a:lnTo>
                  <a:lnTo>
                    <a:pt x="1743075" y="1466850"/>
                  </a:lnTo>
                  <a:lnTo>
                    <a:pt x="1743075" y="1476375"/>
                  </a:lnTo>
                  <a:lnTo>
                    <a:pt x="1743075" y="1466850"/>
                  </a:lnTo>
                  <a:lnTo>
                    <a:pt x="1733550" y="1466850"/>
                  </a:lnTo>
                  <a:lnTo>
                    <a:pt x="1743075" y="1466850"/>
                  </a:lnTo>
                  <a:lnTo>
                    <a:pt x="1743075" y="1476375"/>
                  </a:lnTo>
                  <a:lnTo>
                    <a:pt x="1733550" y="1476375"/>
                  </a:lnTo>
                  <a:lnTo>
                    <a:pt x="1724025" y="1476375"/>
                  </a:lnTo>
                  <a:lnTo>
                    <a:pt x="1724025" y="1466850"/>
                  </a:lnTo>
                  <a:lnTo>
                    <a:pt x="1724025" y="1476375"/>
                  </a:lnTo>
                  <a:lnTo>
                    <a:pt x="1724025" y="1466850"/>
                  </a:lnTo>
                  <a:lnTo>
                    <a:pt x="1724025" y="1476375"/>
                  </a:lnTo>
                  <a:lnTo>
                    <a:pt x="1724025" y="1466850"/>
                  </a:lnTo>
                  <a:lnTo>
                    <a:pt x="1724025" y="1476375"/>
                  </a:lnTo>
                  <a:lnTo>
                    <a:pt x="1714500" y="1476375"/>
                  </a:lnTo>
                  <a:lnTo>
                    <a:pt x="1714500" y="1466850"/>
                  </a:lnTo>
                  <a:lnTo>
                    <a:pt x="1714500" y="1476375"/>
                  </a:lnTo>
                  <a:lnTo>
                    <a:pt x="1714500" y="1466850"/>
                  </a:lnTo>
                  <a:lnTo>
                    <a:pt x="1714500" y="1476375"/>
                  </a:lnTo>
                  <a:lnTo>
                    <a:pt x="1714500" y="1466850"/>
                  </a:lnTo>
                  <a:lnTo>
                    <a:pt x="1714500" y="1476375"/>
                  </a:lnTo>
                  <a:lnTo>
                    <a:pt x="1724025" y="1476375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76375"/>
                  </a:lnTo>
                  <a:lnTo>
                    <a:pt x="1714500" y="1485900"/>
                  </a:lnTo>
                  <a:lnTo>
                    <a:pt x="1714500" y="1495425"/>
                  </a:lnTo>
                  <a:lnTo>
                    <a:pt x="1704975" y="1495425"/>
                  </a:lnTo>
                  <a:lnTo>
                    <a:pt x="1695450" y="1495425"/>
                  </a:lnTo>
                  <a:lnTo>
                    <a:pt x="1695450" y="1504950"/>
                  </a:lnTo>
                  <a:lnTo>
                    <a:pt x="1685925" y="1504950"/>
                  </a:lnTo>
                  <a:lnTo>
                    <a:pt x="1695450" y="1504950"/>
                  </a:lnTo>
                  <a:lnTo>
                    <a:pt x="1695450" y="1495425"/>
                  </a:lnTo>
                  <a:lnTo>
                    <a:pt x="1695450" y="1504950"/>
                  </a:lnTo>
                  <a:lnTo>
                    <a:pt x="1695450" y="1495425"/>
                  </a:lnTo>
                  <a:lnTo>
                    <a:pt x="1695450" y="1504950"/>
                  </a:lnTo>
                  <a:lnTo>
                    <a:pt x="1695450" y="1495425"/>
                  </a:lnTo>
                  <a:lnTo>
                    <a:pt x="1695450" y="1504950"/>
                  </a:lnTo>
                  <a:lnTo>
                    <a:pt x="1695450" y="1495425"/>
                  </a:lnTo>
                  <a:lnTo>
                    <a:pt x="1685925" y="1495425"/>
                  </a:lnTo>
                  <a:lnTo>
                    <a:pt x="1695450" y="1495425"/>
                  </a:lnTo>
                  <a:lnTo>
                    <a:pt x="1685925" y="1495425"/>
                  </a:lnTo>
                  <a:lnTo>
                    <a:pt x="1695450" y="1495425"/>
                  </a:lnTo>
                  <a:lnTo>
                    <a:pt x="1685925" y="1495425"/>
                  </a:lnTo>
                  <a:lnTo>
                    <a:pt x="1695450" y="1495425"/>
                  </a:lnTo>
                  <a:lnTo>
                    <a:pt x="1685925" y="1495425"/>
                  </a:lnTo>
                  <a:lnTo>
                    <a:pt x="1695450" y="1495425"/>
                  </a:lnTo>
                  <a:lnTo>
                    <a:pt x="1685925" y="1495425"/>
                  </a:lnTo>
                  <a:lnTo>
                    <a:pt x="1685925" y="1504950"/>
                  </a:lnTo>
                  <a:lnTo>
                    <a:pt x="1676400" y="1504950"/>
                  </a:lnTo>
                  <a:lnTo>
                    <a:pt x="1676400" y="1514475"/>
                  </a:lnTo>
                  <a:lnTo>
                    <a:pt x="1666875" y="1514475"/>
                  </a:lnTo>
                  <a:lnTo>
                    <a:pt x="1676400" y="1514475"/>
                  </a:lnTo>
                  <a:lnTo>
                    <a:pt x="1666875" y="1514475"/>
                  </a:lnTo>
                  <a:lnTo>
                    <a:pt x="1676400" y="1514475"/>
                  </a:lnTo>
                  <a:lnTo>
                    <a:pt x="1666875" y="1514475"/>
                  </a:lnTo>
                  <a:lnTo>
                    <a:pt x="1676400" y="1514475"/>
                  </a:lnTo>
                  <a:lnTo>
                    <a:pt x="1676400" y="1504950"/>
                  </a:lnTo>
                  <a:lnTo>
                    <a:pt x="1676400" y="1514475"/>
                  </a:lnTo>
                  <a:lnTo>
                    <a:pt x="1666875" y="1514475"/>
                  </a:lnTo>
                  <a:lnTo>
                    <a:pt x="1666875" y="1524000"/>
                  </a:lnTo>
                  <a:lnTo>
                    <a:pt x="1666875" y="151447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57350" y="1524000"/>
                  </a:lnTo>
                  <a:lnTo>
                    <a:pt x="1666875" y="1524000"/>
                  </a:lnTo>
                  <a:lnTo>
                    <a:pt x="1657350" y="1524000"/>
                  </a:lnTo>
                  <a:lnTo>
                    <a:pt x="1666875" y="1524000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57350" y="1524000"/>
                  </a:lnTo>
                  <a:lnTo>
                    <a:pt x="1657350" y="1533525"/>
                  </a:lnTo>
                  <a:lnTo>
                    <a:pt x="1666875" y="1533525"/>
                  </a:lnTo>
                  <a:lnTo>
                    <a:pt x="1657350" y="1533525"/>
                  </a:lnTo>
                  <a:lnTo>
                    <a:pt x="1666875" y="1533525"/>
                  </a:lnTo>
                  <a:lnTo>
                    <a:pt x="1666875" y="1543050"/>
                  </a:lnTo>
                  <a:lnTo>
                    <a:pt x="1666875" y="1533525"/>
                  </a:lnTo>
                  <a:lnTo>
                    <a:pt x="1666875" y="1543050"/>
                  </a:lnTo>
                  <a:lnTo>
                    <a:pt x="1666875" y="1533525"/>
                  </a:lnTo>
                  <a:lnTo>
                    <a:pt x="1666875" y="1543050"/>
                  </a:lnTo>
                  <a:lnTo>
                    <a:pt x="1666875" y="1552575"/>
                  </a:lnTo>
                  <a:lnTo>
                    <a:pt x="1666875" y="1543050"/>
                  </a:lnTo>
                  <a:lnTo>
                    <a:pt x="1666875" y="1552575"/>
                  </a:lnTo>
                  <a:lnTo>
                    <a:pt x="1666875" y="1543050"/>
                  </a:lnTo>
                  <a:lnTo>
                    <a:pt x="1666875" y="1552575"/>
                  </a:lnTo>
                  <a:lnTo>
                    <a:pt x="1666875" y="1543050"/>
                  </a:lnTo>
                  <a:lnTo>
                    <a:pt x="1666875" y="1552575"/>
                  </a:lnTo>
                  <a:lnTo>
                    <a:pt x="1666875" y="1543050"/>
                  </a:lnTo>
                  <a:lnTo>
                    <a:pt x="1666875" y="1552575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66875" y="1562100"/>
                  </a:lnTo>
                  <a:lnTo>
                    <a:pt x="1666875" y="1552575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66875" y="1562100"/>
                  </a:lnTo>
                  <a:lnTo>
                    <a:pt x="1676400" y="1562100"/>
                  </a:lnTo>
                  <a:lnTo>
                    <a:pt x="1676400" y="1552575"/>
                  </a:lnTo>
                  <a:lnTo>
                    <a:pt x="1676400" y="1562100"/>
                  </a:lnTo>
                  <a:lnTo>
                    <a:pt x="1676400" y="1552575"/>
                  </a:lnTo>
                  <a:lnTo>
                    <a:pt x="1676400" y="1562100"/>
                  </a:lnTo>
                  <a:lnTo>
                    <a:pt x="1666875" y="1562100"/>
                  </a:lnTo>
                  <a:lnTo>
                    <a:pt x="1666875" y="1552575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57350" y="1562100"/>
                  </a:lnTo>
                  <a:lnTo>
                    <a:pt x="1657350" y="1552575"/>
                  </a:lnTo>
                  <a:lnTo>
                    <a:pt x="1647825" y="1552575"/>
                  </a:lnTo>
                  <a:lnTo>
                    <a:pt x="1638300" y="1552575"/>
                  </a:lnTo>
                  <a:lnTo>
                    <a:pt x="1628775" y="1552575"/>
                  </a:lnTo>
                  <a:lnTo>
                    <a:pt x="1628775" y="1543050"/>
                  </a:lnTo>
                  <a:lnTo>
                    <a:pt x="1628775" y="1533525"/>
                  </a:lnTo>
                  <a:lnTo>
                    <a:pt x="1628775" y="1543050"/>
                  </a:lnTo>
                  <a:lnTo>
                    <a:pt x="1628775" y="1533525"/>
                  </a:lnTo>
                  <a:lnTo>
                    <a:pt x="1628775" y="1524000"/>
                  </a:lnTo>
                  <a:lnTo>
                    <a:pt x="1619250" y="1524000"/>
                  </a:lnTo>
                  <a:lnTo>
                    <a:pt x="1619250" y="1514475"/>
                  </a:lnTo>
                  <a:lnTo>
                    <a:pt x="1609725" y="1514475"/>
                  </a:lnTo>
                  <a:lnTo>
                    <a:pt x="1609725" y="1504950"/>
                  </a:lnTo>
                  <a:lnTo>
                    <a:pt x="1609725" y="1495425"/>
                  </a:lnTo>
                  <a:lnTo>
                    <a:pt x="1600200" y="1495425"/>
                  </a:lnTo>
                  <a:lnTo>
                    <a:pt x="1600200" y="1485900"/>
                  </a:lnTo>
                  <a:lnTo>
                    <a:pt x="1590675" y="1476375"/>
                  </a:lnTo>
                  <a:lnTo>
                    <a:pt x="1581150" y="1476375"/>
                  </a:lnTo>
                  <a:lnTo>
                    <a:pt x="1581150" y="1466850"/>
                  </a:lnTo>
                  <a:lnTo>
                    <a:pt x="1590675" y="1466850"/>
                  </a:lnTo>
                  <a:lnTo>
                    <a:pt x="1581150" y="1466850"/>
                  </a:lnTo>
                  <a:lnTo>
                    <a:pt x="1571625" y="1466850"/>
                  </a:lnTo>
                  <a:lnTo>
                    <a:pt x="1562100" y="1466850"/>
                  </a:lnTo>
                  <a:lnTo>
                    <a:pt x="1562100" y="1476375"/>
                  </a:lnTo>
                  <a:lnTo>
                    <a:pt x="1562100" y="1466850"/>
                  </a:lnTo>
                  <a:lnTo>
                    <a:pt x="1562100" y="1476375"/>
                  </a:lnTo>
                  <a:lnTo>
                    <a:pt x="1552575" y="1476375"/>
                  </a:lnTo>
                  <a:lnTo>
                    <a:pt x="1562100" y="1476375"/>
                  </a:lnTo>
                  <a:lnTo>
                    <a:pt x="1552575" y="1476375"/>
                  </a:lnTo>
                  <a:lnTo>
                    <a:pt x="1552575" y="1485900"/>
                  </a:lnTo>
                  <a:lnTo>
                    <a:pt x="1543050" y="1485900"/>
                  </a:lnTo>
                  <a:lnTo>
                    <a:pt x="1533525" y="1485900"/>
                  </a:lnTo>
                  <a:lnTo>
                    <a:pt x="1533525" y="1476375"/>
                  </a:lnTo>
                  <a:lnTo>
                    <a:pt x="1524000" y="1476375"/>
                  </a:lnTo>
                  <a:lnTo>
                    <a:pt x="1533525" y="1476375"/>
                  </a:lnTo>
                  <a:lnTo>
                    <a:pt x="1524000" y="1476375"/>
                  </a:lnTo>
                  <a:lnTo>
                    <a:pt x="1524000" y="1466850"/>
                  </a:lnTo>
                  <a:lnTo>
                    <a:pt x="1514475" y="1466850"/>
                  </a:lnTo>
                  <a:lnTo>
                    <a:pt x="1524000" y="1466850"/>
                  </a:lnTo>
                  <a:lnTo>
                    <a:pt x="1514475" y="1466850"/>
                  </a:lnTo>
                  <a:lnTo>
                    <a:pt x="1524000" y="1466850"/>
                  </a:lnTo>
                  <a:lnTo>
                    <a:pt x="1514475" y="1466850"/>
                  </a:lnTo>
                  <a:lnTo>
                    <a:pt x="1524000" y="1466850"/>
                  </a:lnTo>
                  <a:lnTo>
                    <a:pt x="1514475" y="1466850"/>
                  </a:lnTo>
                  <a:lnTo>
                    <a:pt x="1524000" y="1466850"/>
                  </a:lnTo>
                  <a:lnTo>
                    <a:pt x="1514475" y="1466850"/>
                  </a:lnTo>
                  <a:lnTo>
                    <a:pt x="1514475" y="1457325"/>
                  </a:lnTo>
                  <a:lnTo>
                    <a:pt x="1514475" y="1447800"/>
                  </a:lnTo>
                  <a:lnTo>
                    <a:pt x="1504950" y="1447800"/>
                  </a:lnTo>
                  <a:lnTo>
                    <a:pt x="1504950" y="1438275"/>
                  </a:lnTo>
                  <a:lnTo>
                    <a:pt x="1495425" y="1438275"/>
                  </a:lnTo>
                  <a:lnTo>
                    <a:pt x="1495425" y="1428750"/>
                  </a:lnTo>
                  <a:lnTo>
                    <a:pt x="1485900" y="1428750"/>
                  </a:lnTo>
                  <a:lnTo>
                    <a:pt x="1485900" y="1419225"/>
                  </a:lnTo>
                  <a:lnTo>
                    <a:pt x="1485900" y="1428750"/>
                  </a:lnTo>
                  <a:lnTo>
                    <a:pt x="1485900" y="1419225"/>
                  </a:lnTo>
                  <a:lnTo>
                    <a:pt x="1476375" y="1419225"/>
                  </a:lnTo>
                  <a:lnTo>
                    <a:pt x="1466850" y="1419225"/>
                  </a:lnTo>
                  <a:lnTo>
                    <a:pt x="1457325" y="1419225"/>
                  </a:lnTo>
                  <a:lnTo>
                    <a:pt x="1447800" y="1419225"/>
                  </a:lnTo>
                  <a:lnTo>
                    <a:pt x="1447800" y="1428750"/>
                  </a:lnTo>
                  <a:lnTo>
                    <a:pt x="1447800" y="1438275"/>
                  </a:lnTo>
                  <a:lnTo>
                    <a:pt x="1438275" y="1438275"/>
                  </a:lnTo>
                  <a:lnTo>
                    <a:pt x="1428750" y="1438275"/>
                  </a:lnTo>
                  <a:lnTo>
                    <a:pt x="1419225" y="1438275"/>
                  </a:lnTo>
                  <a:lnTo>
                    <a:pt x="1409700" y="1438275"/>
                  </a:lnTo>
                  <a:lnTo>
                    <a:pt x="1400175" y="1438275"/>
                  </a:lnTo>
                  <a:lnTo>
                    <a:pt x="1390650" y="1438275"/>
                  </a:lnTo>
                  <a:lnTo>
                    <a:pt x="1390650" y="1428750"/>
                  </a:lnTo>
                  <a:lnTo>
                    <a:pt x="1381125" y="1428750"/>
                  </a:lnTo>
                  <a:lnTo>
                    <a:pt x="1371600" y="1428750"/>
                  </a:lnTo>
                  <a:lnTo>
                    <a:pt x="1362075" y="1428750"/>
                  </a:lnTo>
                  <a:lnTo>
                    <a:pt x="1362075" y="1419225"/>
                  </a:lnTo>
                  <a:lnTo>
                    <a:pt x="1352550" y="1419225"/>
                  </a:lnTo>
                  <a:lnTo>
                    <a:pt x="1343025" y="1419225"/>
                  </a:lnTo>
                  <a:lnTo>
                    <a:pt x="1333500" y="1419225"/>
                  </a:lnTo>
                  <a:lnTo>
                    <a:pt x="1333500" y="1409700"/>
                  </a:lnTo>
                  <a:lnTo>
                    <a:pt x="1323975" y="1409700"/>
                  </a:lnTo>
                  <a:lnTo>
                    <a:pt x="1314450" y="1409700"/>
                  </a:lnTo>
                  <a:lnTo>
                    <a:pt x="1314450" y="1400175"/>
                  </a:lnTo>
                  <a:lnTo>
                    <a:pt x="1266825" y="1400175"/>
                  </a:lnTo>
                  <a:lnTo>
                    <a:pt x="1266825" y="1409700"/>
                  </a:lnTo>
                  <a:lnTo>
                    <a:pt x="1266825" y="1400175"/>
                  </a:lnTo>
                  <a:lnTo>
                    <a:pt x="1266825" y="1390650"/>
                  </a:lnTo>
                  <a:lnTo>
                    <a:pt x="1257300" y="1390650"/>
                  </a:lnTo>
                  <a:lnTo>
                    <a:pt x="1257300" y="1381125"/>
                  </a:lnTo>
                  <a:lnTo>
                    <a:pt x="1247775" y="1381125"/>
                  </a:lnTo>
                  <a:lnTo>
                    <a:pt x="1247775" y="1371600"/>
                  </a:lnTo>
                  <a:lnTo>
                    <a:pt x="1247775" y="1381125"/>
                  </a:lnTo>
                  <a:lnTo>
                    <a:pt x="1247775" y="1371600"/>
                  </a:lnTo>
                  <a:lnTo>
                    <a:pt x="1238250" y="1371600"/>
                  </a:lnTo>
                  <a:lnTo>
                    <a:pt x="1247775" y="1371600"/>
                  </a:lnTo>
                  <a:lnTo>
                    <a:pt x="1238250" y="1371600"/>
                  </a:lnTo>
                  <a:lnTo>
                    <a:pt x="1247775" y="1371600"/>
                  </a:lnTo>
                  <a:lnTo>
                    <a:pt x="1238250" y="1371600"/>
                  </a:lnTo>
                  <a:lnTo>
                    <a:pt x="1238250" y="1381125"/>
                  </a:lnTo>
                  <a:lnTo>
                    <a:pt x="1238250" y="1371600"/>
                  </a:lnTo>
                  <a:lnTo>
                    <a:pt x="1238250" y="1381125"/>
                  </a:lnTo>
                  <a:lnTo>
                    <a:pt x="1238250" y="1371600"/>
                  </a:lnTo>
                  <a:lnTo>
                    <a:pt x="1238250" y="1381125"/>
                  </a:lnTo>
                  <a:lnTo>
                    <a:pt x="1238250" y="1371600"/>
                  </a:lnTo>
                  <a:lnTo>
                    <a:pt x="1228725" y="1371600"/>
                  </a:lnTo>
                  <a:lnTo>
                    <a:pt x="1228725" y="1362075"/>
                  </a:lnTo>
                  <a:lnTo>
                    <a:pt x="1219200" y="1362075"/>
                  </a:lnTo>
                  <a:lnTo>
                    <a:pt x="1209675" y="1362075"/>
                  </a:lnTo>
                  <a:lnTo>
                    <a:pt x="1200150" y="1362075"/>
                  </a:lnTo>
                  <a:lnTo>
                    <a:pt x="1200150" y="1352550"/>
                  </a:lnTo>
                  <a:lnTo>
                    <a:pt x="1190625" y="1352550"/>
                  </a:lnTo>
                  <a:lnTo>
                    <a:pt x="1190625" y="1343025"/>
                  </a:lnTo>
                  <a:lnTo>
                    <a:pt x="1190625" y="1333500"/>
                  </a:lnTo>
                  <a:lnTo>
                    <a:pt x="1181100" y="1333500"/>
                  </a:lnTo>
                  <a:lnTo>
                    <a:pt x="1181100" y="1323975"/>
                  </a:lnTo>
                  <a:lnTo>
                    <a:pt x="1171575" y="1323975"/>
                  </a:lnTo>
                  <a:lnTo>
                    <a:pt x="1171575" y="1314450"/>
                  </a:lnTo>
                  <a:lnTo>
                    <a:pt x="1171575" y="1304925"/>
                  </a:lnTo>
                  <a:lnTo>
                    <a:pt x="1171575" y="1295400"/>
                  </a:lnTo>
                  <a:lnTo>
                    <a:pt x="1162050" y="1295400"/>
                  </a:lnTo>
                  <a:lnTo>
                    <a:pt x="1162050" y="1285875"/>
                  </a:lnTo>
                  <a:lnTo>
                    <a:pt x="1152525" y="1285875"/>
                  </a:lnTo>
                  <a:lnTo>
                    <a:pt x="1152525" y="1276350"/>
                  </a:lnTo>
                  <a:lnTo>
                    <a:pt x="1162050" y="1276350"/>
                  </a:lnTo>
                  <a:lnTo>
                    <a:pt x="1162050" y="1285875"/>
                  </a:lnTo>
                  <a:lnTo>
                    <a:pt x="1171575" y="1285875"/>
                  </a:lnTo>
                  <a:lnTo>
                    <a:pt x="1162050" y="1285875"/>
                  </a:lnTo>
                  <a:lnTo>
                    <a:pt x="1171575" y="1285875"/>
                  </a:lnTo>
                  <a:lnTo>
                    <a:pt x="1162050" y="1285875"/>
                  </a:lnTo>
                  <a:lnTo>
                    <a:pt x="1171575" y="1285875"/>
                  </a:lnTo>
                  <a:lnTo>
                    <a:pt x="1162050" y="1285875"/>
                  </a:lnTo>
                  <a:lnTo>
                    <a:pt x="1162050" y="1276350"/>
                  </a:lnTo>
                  <a:lnTo>
                    <a:pt x="1162050" y="1266825"/>
                  </a:lnTo>
                  <a:lnTo>
                    <a:pt x="1171575" y="1266825"/>
                  </a:lnTo>
                  <a:lnTo>
                    <a:pt x="1162050" y="1266825"/>
                  </a:lnTo>
                  <a:lnTo>
                    <a:pt x="1171575" y="1266825"/>
                  </a:lnTo>
                  <a:lnTo>
                    <a:pt x="1162050" y="1266825"/>
                  </a:lnTo>
                  <a:lnTo>
                    <a:pt x="1152525" y="1266825"/>
                  </a:lnTo>
                  <a:lnTo>
                    <a:pt x="1162050" y="1266825"/>
                  </a:lnTo>
                  <a:lnTo>
                    <a:pt x="1152525" y="1266825"/>
                  </a:lnTo>
                  <a:lnTo>
                    <a:pt x="1162050" y="1276350"/>
                  </a:lnTo>
                  <a:lnTo>
                    <a:pt x="1152525" y="1276350"/>
                  </a:lnTo>
                  <a:lnTo>
                    <a:pt x="1162050" y="1276350"/>
                  </a:lnTo>
                  <a:lnTo>
                    <a:pt x="1152525" y="1276350"/>
                  </a:lnTo>
                  <a:lnTo>
                    <a:pt x="1152525" y="1266825"/>
                  </a:lnTo>
                  <a:lnTo>
                    <a:pt x="1152525" y="1276350"/>
                  </a:lnTo>
                  <a:lnTo>
                    <a:pt x="1152525" y="1266825"/>
                  </a:lnTo>
                  <a:lnTo>
                    <a:pt x="1152525" y="1276350"/>
                  </a:lnTo>
                  <a:lnTo>
                    <a:pt x="1152525" y="1266825"/>
                  </a:lnTo>
                  <a:lnTo>
                    <a:pt x="1152525" y="1276350"/>
                  </a:lnTo>
                  <a:lnTo>
                    <a:pt x="1152525" y="1266825"/>
                  </a:lnTo>
                  <a:lnTo>
                    <a:pt x="1152525" y="1276350"/>
                  </a:lnTo>
                  <a:lnTo>
                    <a:pt x="1152525" y="1266825"/>
                  </a:lnTo>
                  <a:lnTo>
                    <a:pt x="1143000" y="1266825"/>
                  </a:lnTo>
                  <a:lnTo>
                    <a:pt x="1152525" y="1266825"/>
                  </a:lnTo>
                  <a:lnTo>
                    <a:pt x="1143000" y="1266825"/>
                  </a:lnTo>
                  <a:lnTo>
                    <a:pt x="1152525" y="1266825"/>
                  </a:lnTo>
                  <a:lnTo>
                    <a:pt x="1143000" y="1266825"/>
                  </a:lnTo>
                  <a:lnTo>
                    <a:pt x="1152525" y="1266825"/>
                  </a:lnTo>
                  <a:lnTo>
                    <a:pt x="1143000" y="1266825"/>
                  </a:lnTo>
                  <a:lnTo>
                    <a:pt x="1143000" y="1257300"/>
                  </a:lnTo>
                  <a:lnTo>
                    <a:pt x="1143000" y="1247775"/>
                  </a:lnTo>
                  <a:lnTo>
                    <a:pt x="1133475" y="1247775"/>
                  </a:lnTo>
                  <a:lnTo>
                    <a:pt x="1143000" y="1247775"/>
                  </a:lnTo>
                  <a:lnTo>
                    <a:pt x="1133475" y="1247775"/>
                  </a:lnTo>
                  <a:lnTo>
                    <a:pt x="1133475" y="1238250"/>
                  </a:lnTo>
                  <a:lnTo>
                    <a:pt x="1133475" y="1228725"/>
                  </a:lnTo>
                  <a:lnTo>
                    <a:pt x="1133475" y="1238250"/>
                  </a:lnTo>
                  <a:lnTo>
                    <a:pt x="1133475" y="1228725"/>
                  </a:lnTo>
                  <a:lnTo>
                    <a:pt x="1133475" y="1219200"/>
                  </a:lnTo>
                  <a:lnTo>
                    <a:pt x="1123950" y="1219200"/>
                  </a:lnTo>
                  <a:lnTo>
                    <a:pt x="1123950" y="1209675"/>
                  </a:lnTo>
                  <a:lnTo>
                    <a:pt x="1114425" y="1209675"/>
                  </a:lnTo>
                  <a:lnTo>
                    <a:pt x="1114425" y="1200150"/>
                  </a:lnTo>
                  <a:lnTo>
                    <a:pt x="1123950" y="1200150"/>
                  </a:lnTo>
                  <a:lnTo>
                    <a:pt x="1123950" y="1190625"/>
                  </a:lnTo>
                  <a:lnTo>
                    <a:pt x="1123950" y="1181100"/>
                  </a:lnTo>
                  <a:lnTo>
                    <a:pt x="1123950" y="1190625"/>
                  </a:lnTo>
                  <a:lnTo>
                    <a:pt x="1123950" y="1181100"/>
                  </a:lnTo>
                  <a:lnTo>
                    <a:pt x="1123950" y="1171575"/>
                  </a:lnTo>
                  <a:lnTo>
                    <a:pt x="1123950" y="1162050"/>
                  </a:lnTo>
                  <a:lnTo>
                    <a:pt x="1114425" y="1162050"/>
                  </a:lnTo>
                  <a:lnTo>
                    <a:pt x="1114425" y="1152525"/>
                  </a:lnTo>
                  <a:lnTo>
                    <a:pt x="1114425" y="1162050"/>
                  </a:lnTo>
                  <a:lnTo>
                    <a:pt x="1114425" y="1152525"/>
                  </a:lnTo>
                  <a:lnTo>
                    <a:pt x="1114425" y="1143000"/>
                  </a:lnTo>
                  <a:lnTo>
                    <a:pt x="1114425" y="1133475"/>
                  </a:lnTo>
                  <a:lnTo>
                    <a:pt x="1114425" y="1123950"/>
                  </a:lnTo>
                  <a:lnTo>
                    <a:pt x="1123950" y="1123950"/>
                  </a:lnTo>
                  <a:lnTo>
                    <a:pt x="1114425" y="1123950"/>
                  </a:lnTo>
                  <a:lnTo>
                    <a:pt x="1123950" y="1123950"/>
                  </a:lnTo>
                  <a:lnTo>
                    <a:pt x="1114425" y="1123950"/>
                  </a:lnTo>
                  <a:lnTo>
                    <a:pt x="1123950" y="1123950"/>
                  </a:lnTo>
                  <a:lnTo>
                    <a:pt x="1114425" y="1123950"/>
                  </a:lnTo>
                  <a:lnTo>
                    <a:pt x="1123950" y="1123950"/>
                  </a:lnTo>
                  <a:lnTo>
                    <a:pt x="1123950" y="1114425"/>
                  </a:lnTo>
                  <a:lnTo>
                    <a:pt x="1123950" y="1076325"/>
                  </a:lnTo>
                  <a:lnTo>
                    <a:pt x="1123950" y="1085850"/>
                  </a:lnTo>
                  <a:lnTo>
                    <a:pt x="1123950" y="1057275"/>
                  </a:lnTo>
                  <a:lnTo>
                    <a:pt x="1123950" y="1066800"/>
                  </a:lnTo>
                  <a:lnTo>
                    <a:pt x="1123950" y="1057275"/>
                  </a:lnTo>
                  <a:lnTo>
                    <a:pt x="1123950" y="1066800"/>
                  </a:lnTo>
                  <a:lnTo>
                    <a:pt x="1123950" y="1038225"/>
                  </a:lnTo>
                  <a:lnTo>
                    <a:pt x="1123950" y="1047750"/>
                  </a:lnTo>
                  <a:lnTo>
                    <a:pt x="1123950" y="1038225"/>
                  </a:lnTo>
                  <a:lnTo>
                    <a:pt x="1123950" y="1047750"/>
                  </a:lnTo>
                  <a:lnTo>
                    <a:pt x="1133475" y="1047750"/>
                  </a:lnTo>
                  <a:lnTo>
                    <a:pt x="1123950" y="1047750"/>
                  </a:lnTo>
                  <a:lnTo>
                    <a:pt x="1133475" y="1047750"/>
                  </a:lnTo>
                  <a:lnTo>
                    <a:pt x="1123950" y="1047750"/>
                  </a:lnTo>
                  <a:lnTo>
                    <a:pt x="1133475" y="1047750"/>
                  </a:lnTo>
                  <a:lnTo>
                    <a:pt x="1133475" y="1038225"/>
                  </a:lnTo>
                  <a:lnTo>
                    <a:pt x="1133475" y="1047750"/>
                  </a:lnTo>
                  <a:lnTo>
                    <a:pt x="1133475" y="1038225"/>
                  </a:lnTo>
                  <a:lnTo>
                    <a:pt x="1133475" y="1047750"/>
                  </a:lnTo>
                  <a:lnTo>
                    <a:pt x="1143000" y="1047750"/>
                  </a:lnTo>
                  <a:lnTo>
                    <a:pt x="1133475" y="1047750"/>
                  </a:lnTo>
                  <a:lnTo>
                    <a:pt x="1133475" y="1038225"/>
                  </a:lnTo>
                  <a:lnTo>
                    <a:pt x="1123950" y="1038225"/>
                  </a:lnTo>
                  <a:lnTo>
                    <a:pt x="1123950" y="1028700"/>
                  </a:lnTo>
                  <a:lnTo>
                    <a:pt x="1123950" y="1038225"/>
                  </a:lnTo>
                  <a:lnTo>
                    <a:pt x="1123950" y="1028700"/>
                  </a:lnTo>
                  <a:lnTo>
                    <a:pt x="1133475" y="1028700"/>
                  </a:lnTo>
                  <a:lnTo>
                    <a:pt x="1123950" y="1028700"/>
                  </a:lnTo>
                  <a:lnTo>
                    <a:pt x="1123950" y="1019175"/>
                  </a:lnTo>
                  <a:lnTo>
                    <a:pt x="1133475" y="1019175"/>
                  </a:lnTo>
                  <a:lnTo>
                    <a:pt x="1123950" y="1019175"/>
                  </a:lnTo>
                  <a:lnTo>
                    <a:pt x="1123950" y="1009650"/>
                  </a:lnTo>
                  <a:lnTo>
                    <a:pt x="1114425" y="1009650"/>
                  </a:lnTo>
                  <a:lnTo>
                    <a:pt x="1114425" y="1000125"/>
                  </a:lnTo>
                  <a:lnTo>
                    <a:pt x="1114425" y="990600"/>
                  </a:lnTo>
                  <a:lnTo>
                    <a:pt x="1114425" y="981075"/>
                  </a:lnTo>
                  <a:lnTo>
                    <a:pt x="1123950" y="981075"/>
                  </a:lnTo>
                  <a:lnTo>
                    <a:pt x="1133475" y="981075"/>
                  </a:lnTo>
                  <a:lnTo>
                    <a:pt x="1133475" y="990600"/>
                  </a:lnTo>
                  <a:lnTo>
                    <a:pt x="1133475" y="981075"/>
                  </a:lnTo>
                  <a:lnTo>
                    <a:pt x="1133475" y="990600"/>
                  </a:lnTo>
                  <a:lnTo>
                    <a:pt x="1143000" y="990600"/>
                  </a:lnTo>
                  <a:lnTo>
                    <a:pt x="1143000" y="981075"/>
                  </a:lnTo>
                  <a:lnTo>
                    <a:pt x="1143000" y="990600"/>
                  </a:lnTo>
                  <a:lnTo>
                    <a:pt x="1143000" y="981075"/>
                  </a:lnTo>
                  <a:lnTo>
                    <a:pt x="1143000" y="990600"/>
                  </a:lnTo>
                  <a:lnTo>
                    <a:pt x="1152525" y="990600"/>
                  </a:lnTo>
                  <a:lnTo>
                    <a:pt x="1143000" y="990600"/>
                  </a:lnTo>
                  <a:lnTo>
                    <a:pt x="1152525" y="990600"/>
                  </a:lnTo>
                  <a:lnTo>
                    <a:pt x="1152525" y="981075"/>
                  </a:lnTo>
                  <a:lnTo>
                    <a:pt x="1152525" y="990600"/>
                  </a:lnTo>
                  <a:lnTo>
                    <a:pt x="1152525" y="1000125"/>
                  </a:lnTo>
                  <a:lnTo>
                    <a:pt x="1152525" y="990600"/>
                  </a:lnTo>
                  <a:lnTo>
                    <a:pt x="1152525" y="1000125"/>
                  </a:lnTo>
                  <a:lnTo>
                    <a:pt x="1152525" y="990600"/>
                  </a:lnTo>
                  <a:lnTo>
                    <a:pt x="1152525" y="1000125"/>
                  </a:lnTo>
                  <a:lnTo>
                    <a:pt x="1143000" y="1000125"/>
                  </a:lnTo>
                  <a:lnTo>
                    <a:pt x="1143000" y="1009650"/>
                  </a:lnTo>
                  <a:lnTo>
                    <a:pt x="1152525" y="1009650"/>
                  </a:lnTo>
                  <a:lnTo>
                    <a:pt x="1143000" y="1009650"/>
                  </a:lnTo>
                  <a:lnTo>
                    <a:pt x="1143000" y="1000125"/>
                  </a:lnTo>
                  <a:lnTo>
                    <a:pt x="1152525" y="1000125"/>
                  </a:lnTo>
                  <a:lnTo>
                    <a:pt x="1152525" y="990600"/>
                  </a:lnTo>
                  <a:lnTo>
                    <a:pt x="1152525" y="1000125"/>
                  </a:lnTo>
                  <a:lnTo>
                    <a:pt x="1152525" y="1009650"/>
                  </a:lnTo>
                  <a:lnTo>
                    <a:pt x="1152525" y="1019175"/>
                  </a:lnTo>
                  <a:lnTo>
                    <a:pt x="1152525" y="1009650"/>
                  </a:lnTo>
                  <a:lnTo>
                    <a:pt x="1143000" y="1009650"/>
                  </a:lnTo>
                  <a:lnTo>
                    <a:pt x="1152525" y="1009650"/>
                  </a:lnTo>
                  <a:lnTo>
                    <a:pt x="1143000" y="1009650"/>
                  </a:lnTo>
                  <a:lnTo>
                    <a:pt x="1143000" y="1019175"/>
                  </a:lnTo>
                  <a:lnTo>
                    <a:pt x="1143000" y="1009650"/>
                  </a:lnTo>
                  <a:lnTo>
                    <a:pt x="1152525" y="1009650"/>
                  </a:lnTo>
                  <a:lnTo>
                    <a:pt x="1152525" y="1019175"/>
                  </a:lnTo>
                  <a:lnTo>
                    <a:pt x="1143000" y="1019175"/>
                  </a:lnTo>
                  <a:lnTo>
                    <a:pt x="1152525" y="1019175"/>
                  </a:lnTo>
                  <a:lnTo>
                    <a:pt x="1143000" y="1019175"/>
                  </a:lnTo>
                  <a:lnTo>
                    <a:pt x="1152525" y="1019175"/>
                  </a:lnTo>
                  <a:lnTo>
                    <a:pt x="1143000" y="1019175"/>
                  </a:lnTo>
                  <a:lnTo>
                    <a:pt x="1152525" y="1019175"/>
                  </a:lnTo>
                  <a:lnTo>
                    <a:pt x="1152525" y="1009650"/>
                  </a:lnTo>
                  <a:lnTo>
                    <a:pt x="1152525" y="1019175"/>
                  </a:lnTo>
                  <a:lnTo>
                    <a:pt x="1152525" y="1009650"/>
                  </a:lnTo>
                  <a:lnTo>
                    <a:pt x="1162050" y="1009650"/>
                  </a:lnTo>
                  <a:lnTo>
                    <a:pt x="1162050" y="1000125"/>
                  </a:lnTo>
                  <a:lnTo>
                    <a:pt x="1162050" y="990600"/>
                  </a:lnTo>
                  <a:lnTo>
                    <a:pt x="1162050" y="981075"/>
                  </a:lnTo>
                  <a:lnTo>
                    <a:pt x="1152525" y="981075"/>
                  </a:lnTo>
                  <a:lnTo>
                    <a:pt x="1162050" y="981075"/>
                  </a:lnTo>
                  <a:lnTo>
                    <a:pt x="1162050" y="990600"/>
                  </a:lnTo>
                  <a:lnTo>
                    <a:pt x="1162050" y="981075"/>
                  </a:lnTo>
                  <a:lnTo>
                    <a:pt x="1152525" y="981075"/>
                  </a:lnTo>
                  <a:lnTo>
                    <a:pt x="1162050" y="981075"/>
                  </a:lnTo>
                  <a:lnTo>
                    <a:pt x="1152525" y="981075"/>
                  </a:lnTo>
                  <a:lnTo>
                    <a:pt x="1152525" y="971550"/>
                  </a:lnTo>
                  <a:lnTo>
                    <a:pt x="1162050" y="971550"/>
                  </a:lnTo>
                  <a:lnTo>
                    <a:pt x="1152525" y="971550"/>
                  </a:lnTo>
                  <a:lnTo>
                    <a:pt x="1162050" y="971550"/>
                  </a:lnTo>
                  <a:lnTo>
                    <a:pt x="1152525" y="971550"/>
                  </a:lnTo>
                  <a:lnTo>
                    <a:pt x="1152525" y="962025"/>
                  </a:lnTo>
                  <a:lnTo>
                    <a:pt x="1152525" y="971550"/>
                  </a:lnTo>
                  <a:lnTo>
                    <a:pt x="1152525" y="962025"/>
                  </a:lnTo>
                  <a:lnTo>
                    <a:pt x="1162050" y="962025"/>
                  </a:lnTo>
                  <a:lnTo>
                    <a:pt x="1714500" y="962025"/>
                  </a:lnTo>
                  <a:lnTo>
                    <a:pt x="1714500" y="952500"/>
                  </a:lnTo>
                  <a:lnTo>
                    <a:pt x="1714500" y="942975"/>
                  </a:lnTo>
                  <a:lnTo>
                    <a:pt x="1714500" y="952500"/>
                  </a:lnTo>
                  <a:lnTo>
                    <a:pt x="1724025" y="952500"/>
                  </a:lnTo>
                  <a:lnTo>
                    <a:pt x="1724025" y="962025"/>
                  </a:lnTo>
                  <a:lnTo>
                    <a:pt x="1724025" y="971550"/>
                  </a:lnTo>
                  <a:lnTo>
                    <a:pt x="1733550" y="971550"/>
                  </a:lnTo>
                  <a:lnTo>
                    <a:pt x="1752600" y="971550"/>
                  </a:lnTo>
                  <a:lnTo>
                    <a:pt x="1743075" y="971550"/>
                  </a:lnTo>
                  <a:lnTo>
                    <a:pt x="1771650" y="971550"/>
                  </a:lnTo>
                  <a:lnTo>
                    <a:pt x="1771650" y="981075"/>
                  </a:lnTo>
                  <a:lnTo>
                    <a:pt x="1781175" y="981075"/>
                  </a:lnTo>
                  <a:lnTo>
                    <a:pt x="1781175" y="990600"/>
                  </a:lnTo>
                  <a:lnTo>
                    <a:pt x="1781175" y="981075"/>
                  </a:lnTo>
                  <a:lnTo>
                    <a:pt x="1781175" y="990600"/>
                  </a:lnTo>
                  <a:lnTo>
                    <a:pt x="1790700" y="990600"/>
                  </a:lnTo>
                  <a:lnTo>
                    <a:pt x="1790700" y="981075"/>
                  </a:lnTo>
                  <a:lnTo>
                    <a:pt x="1800225" y="981075"/>
                  </a:lnTo>
                  <a:lnTo>
                    <a:pt x="1800225" y="990600"/>
                  </a:lnTo>
                  <a:lnTo>
                    <a:pt x="1809750" y="990600"/>
                  </a:lnTo>
                  <a:lnTo>
                    <a:pt x="1809750" y="981075"/>
                  </a:lnTo>
                  <a:lnTo>
                    <a:pt x="1809750" y="990600"/>
                  </a:lnTo>
                  <a:lnTo>
                    <a:pt x="1819275" y="990600"/>
                  </a:lnTo>
                  <a:lnTo>
                    <a:pt x="1828800" y="990600"/>
                  </a:lnTo>
                  <a:lnTo>
                    <a:pt x="1819275" y="990600"/>
                  </a:lnTo>
                  <a:lnTo>
                    <a:pt x="1819275" y="1000125"/>
                  </a:lnTo>
                  <a:lnTo>
                    <a:pt x="1809750" y="1000125"/>
                  </a:lnTo>
                  <a:lnTo>
                    <a:pt x="1800225" y="1000125"/>
                  </a:lnTo>
                  <a:lnTo>
                    <a:pt x="1800225" y="1009650"/>
                  </a:lnTo>
                  <a:lnTo>
                    <a:pt x="1790700" y="1009650"/>
                  </a:lnTo>
                  <a:lnTo>
                    <a:pt x="1790700" y="1019175"/>
                  </a:lnTo>
                  <a:lnTo>
                    <a:pt x="1781175" y="1019175"/>
                  </a:lnTo>
                  <a:lnTo>
                    <a:pt x="1781175" y="1028700"/>
                  </a:lnTo>
                  <a:lnTo>
                    <a:pt x="1771650" y="1028700"/>
                  </a:lnTo>
                  <a:lnTo>
                    <a:pt x="1781175" y="1028700"/>
                  </a:lnTo>
                  <a:lnTo>
                    <a:pt x="1771650" y="1028700"/>
                  </a:lnTo>
                  <a:lnTo>
                    <a:pt x="1781175" y="1028700"/>
                  </a:lnTo>
                  <a:lnTo>
                    <a:pt x="1790700" y="1028700"/>
                  </a:lnTo>
                  <a:lnTo>
                    <a:pt x="1790700" y="1019175"/>
                  </a:lnTo>
                  <a:lnTo>
                    <a:pt x="1790700" y="1028700"/>
                  </a:lnTo>
                  <a:lnTo>
                    <a:pt x="1790700" y="1019175"/>
                  </a:lnTo>
                  <a:lnTo>
                    <a:pt x="1800225" y="1019175"/>
                  </a:lnTo>
                  <a:lnTo>
                    <a:pt x="1800225" y="1028700"/>
                  </a:lnTo>
                  <a:lnTo>
                    <a:pt x="1809750" y="1028700"/>
                  </a:lnTo>
                  <a:lnTo>
                    <a:pt x="1819275" y="1028700"/>
                  </a:lnTo>
                  <a:lnTo>
                    <a:pt x="1828800" y="1028700"/>
                  </a:lnTo>
                  <a:lnTo>
                    <a:pt x="1828800" y="1019175"/>
                  </a:lnTo>
                  <a:lnTo>
                    <a:pt x="1838325" y="1019175"/>
                  </a:lnTo>
                  <a:lnTo>
                    <a:pt x="1847850" y="1019175"/>
                  </a:lnTo>
                  <a:lnTo>
                    <a:pt x="1847850" y="1009650"/>
                  </a:lnTo>
                  <a:lnTo>
                    <a:pt x="1857375" y="1009650"/>
                  </a:lnTo>
                  <a:lnTo>
                    <a:pt x="1866900" y="1009650"/>
                  </a:lnTo>
                  <a:lnTo>
                    <a:pt x="1857375" y="1009650"/>
                  </a:lnTo>
                  <a:lnTo>
                    <a:pt x="1857375" y="1019175"/>
                  </a:lnTo>
                  <a:lnTo>
                    <a:pt x="1847850" y="1019175"/>
                  </a:lnTo>
                  <a:lnTo>
                    <a:pt x="1847850" y="1028700"/>
                  </a:lnTo>
                  <a:lnTo>
                    <a:pt x="1847850" y="1019175"/>
                  </a:lnTo>
                  <a:lnTo>
                    <a:pt x="1857375" y="1019175"/>
                  </a:lnTo>
                  <a:lnTo>
                    <a:pt x="1857375" y="1028700"/>
                  </a:lnTo>
                  <a:lnTo>
                    <a:pt x="1857375" y="1019175"/>
                  </a:lnTo>
                  <a:lnTo>
                    <a:pt x="1866900" y="1019175"/>
                  </a:lnTo>
                  <a:lnTo>
                    <a:pt x="1866900" y="1028700"/>
                  </a:lnTo>
                  <a:lnTo>
                    <a:pt x="1876425" y="1028700"/>
                  </a:lnTo>
                  <a:lnTo>
                    <a:pt x="1866900" y="1028700"/>
                  </a:lnTo>
                  <a:lnTo>
                    <a:pt x="1876425" y="1028700"/>
                  </a:lnTo>
                  <a:lnTo>
                    <a:pt x="1866900" y="1028700"/>
                  </a:lnTo>
                  <a:lnTo>
                    <a:pt x="1866900" y="1038225"/>
                  </a:lnTo>
                  <a:lnTo>
                    <a:pt x="1876425" y="1038225"/>
                  </a:lnTo>
                  <a:lnTo>
                    <a:pt x="1876425" y="1028700"/>
                  </a:lnTo>
                  <a:lnTo>
                    <a:pt x="1876425" y="1038225"/>
                  </a:lnTo>
                  <a:lnTo>
                    <a:pt x="1876425" y="1028700"/>
                  </a:lnTo>
                  <a:lnTo>
                    <a:pt x="1876425" y="1038225"/>
                  </a:lnTo>
                  <a:lnTo>
                    <a:pt x="1876425" y="1028700"/>
                  </a:lnTo>
                  <a:lnTo>
                    <a:pt x="1876425" y="1038225"/>
                  </a:lnTo>
                  <a:lnTo>
                    <a:pt x="1885950" y="1038225"/>
                  </a:lnTo>
                  <a:lnTo>
                    <a:pt x="1885950" y="1028700"/>
                  </a:lnTo>
                  <a:lnTo>
                    <a:pt x="1895475" y="1028700"/>
                  </a:lnTo>
                  <a:lnTo>
                    <a:pt x="1905000" y="1028700"/>
                  </a:lnTo>
                  <a:lnTo>
                    <a:pt x="1914525" y="1028700"/>
                  </a:lnTo>
                  <a:lnTo>
                    <a:pt x="1924050" y="1028700"/>
                  </a:lnTo>
                  <a:lnTo>
                    <a:pt x="1914525" y="1028700"/>
                  </a:lnTo>
                  <a:lnTo>
                    <a:pt x="1914525" y="1038225"/>
                  </a:lnTo>
                  <a:lnTo>
                    <a:pt x="1924050" y="1038225"/>
                  </a:lnTo>
                  <a:lnTo>
                    <a:pt x="1933575" y="1038225"/>
                  </a:lnTo>
                  <a:lnTo>
                    <a:pt x="1933575" y="1047750"/>
                  </a:lnTo>
                  <a:lnTo>
                    <a:pt x="1943100" y="1047750"/>
                  </a:lnTo>
                  <a:lnTo>
                    <a:pt x="1933575" y="1047750"/>
                  </a:lnTo>
                  <a:lnTo>
                    <a:pt x="1943100" y="1047750"/>
                  </a:lnTo>
                  <a:lnTo>
                    <a:pt x="1933575" y="1047750"/>
                  </a:lnTo>
                  <a:lnTo>
                    <a:pt x="1924050" y="1047750"/>
                  </a:lnTo>
                  <a:lnTo>
                    <a:pt x="1924050" y="1057275"/>
                  </a:lnTo>
                  <a:lnTo>
                    <a:pt x="1924050" y="1047750"/>
                  </a:lnTo>
                  <a:lnTo>
                    <a:pt x="1914525" y="1047750"/>
                  </a:lnTo>
                  <a:lnTo>
                    <a:pt x="1905000" y="1047750"/>
                  </a:lnTo>
                  <a:lnTo>
                    <a:pt x="1895475" y="1047750"/>
                  </a:lnTo>
                  <a:lnTo>
                    <a:pt x="1895475" y="1057275"/>
                  </a:lnTo>
                  <a:lnTo>
                    <a:pt x="1885950" y="1057275"/>
                  </a:lnTo>
                  <a:lnTo>
                    <a:pt x="1885950" y="1047750"/>
                  </a:lnTo>
                  <a:lnTo>
                    <a:pt x="1885950" y="1057275"/>
                  </a:lnTo>
                  <a:lnTo>
                    <a:pt x="1876425" y="1057275"/>
                  </a:lnTo>
                  <a:lnTo>
                    <a:pt x="1876425" y="1047750"/>
                  </a:lnTo>
                  <a:lnTo>
                    <a:pt x="1876425" y="1057275"/>
                  </a:lnTo>
                  <a:lnTo>
                    <a:pt x="1876425" y="1066800"/>
                  </a:lnTo>
                  <a:lnTo>
                    <a:pt x="1866900" y="1066800"/>
                  </a:lnTo>
                  <a:lnTo>
                    <a:pt x="1866900" y="1076325"/>
                  </a:lnTo>
                  <a:lnTo>
                    <a:pt x="1866900" y="1085850"/>
                  </a:lnTo>
                  <a:lnTo>
                    <a:pt x="1857375" y="1085850"/>
                  </a:lnTo>
                  <a:lnTo>
                    <a:pt x="1866900" y="1085850"/>
                  </a:lnTo>
                  <a:lnTo>
                    <a:pt x="1857375" y="1085850"/>
                  </a:lnTo>
                  <a:lnTo>
                    <a:pt x="1857375" y="1095375"/>
                  </a:lnTo>
                  <a:lnTo>
                    <a:pt x="1857375" y="1085850"/>
                  </a:lnTo>
                  <a:lnTo>
                    <a:pt x="1866900" y="1085850"/>
                  </a:lnTo>
                  <a:lnTo>
                    <a:pt x="1876425" y="1085850"/>
                  </a:lnTo>
                  <a:lnTo>
                    <a:pt x="1866900" y="1085850"/>
                  </a:lnTo>
                  <a:lnTo>
                    <a:pt x="1876425" y="1085850"/>
                  </a:lnTo>
                  <a:lnTo>
                    <a:pt x="1866900" y="1085850"/>
                  </a:lnTo>
                  <a:lnTo>
                    <a:pt x="1866900" y="1076325"/>
                  </a:lnTo>
                  <a:lnTo>
                    <a:pt x="1876425" y="1076325"/>
                  </a:lnTo>
                  <a:lnTo>
                    <a:pt x="1876425" y="1066800"/>
                  </a:lnTo>
                  <a:lnTo>
                    <a:pt x="1876425" y="1076325"/>
                  </a:lnTo>
                  <a:lnTo>
                    <a:pt x="1876425" y="1066800"/>
                  </a:lnTo>
                  <a:lnTo>
                    <a:pt x="1876425" y="1076325"/>
                  </a:lnTo>
                  <a:lnTo>
                    <a:pt x="1876425" y="1085850"/>
                  </a:lnTo>
                  <a:lnTo>
                    <a:pt x="1866900" y="1085850"/>
                  </a:lnTo>
                  <a:lnTo>
                    <a:pt x="1866900" y="1095375"/>
                  </a:lnTo>
                  <a:lnTo>
                    <a:pt x="1866900" y="1104900"/>
                  </a:lnTo>
                  <a:lnTo>
                    <a:pt x="1866900" y="1114425"/>
                  </a:lnTo>
                  <a:lnTo>
                    <a:pt x="1866900" y="1123950"/>
                  </a:lnTo>
                  <a:lnTo>
                    <a:pt x="1857375" y="1123950"/>
                  </a:lnTo>
                  <a:lnTo>
                    <a:pt x="1857375" y="1133475"/>
                  </a:lnTo>
                  <a:lnTo>
                    <a:pt x="1866900" y="1133475"/>
                  </a:lnTo>
                  <a:lnTo>
                    <a:pt x="1857375" y="1133475"/>
                  </a:lnTo>
                  <a:lnTo>
                    <a:pt x="1866900" y="1133475"/>
                  </a:lnTo>
                  <a:lnTo>
                    <a:pt x="1866900" y="1143000"/>
                  </a:lnTo>
                  <a:lnTo>
                    <a:pt x="1866900" y="1152525"/>
                  </a:lnTo>
                  <a:lnTo>
                    <a:pt x="1866900" y="1162050"/>
                  </a:lnTo>
                  <a:lnTo>
                    <a:pt x="1866900" y="1171575"/>
                  </a:lnTo>
                  <a:lnTo>
                    <a:pt x="1876425" y="1171575"/>
                  </a:lnTo>
                  <a:lnTo>
                    <a:pt x="1885950" y="1171575"/>
                  </a:lnTo>
                  <a:lnTo>
                    <a:pt x="1885950" y="1162050"/>
                  </a:lnTo>
                  <a:lnTo>
                    <a:pt x="1895475" y="1162050"/>
                  </a:lnTo>
                  <a:lnTo>
                    <a:pt x="1895475" y="1152525"/>
                  </a:lnTo>
                  <a:lnTo>
                    <a:pt x="1895475" y="1143000"/>
                  </a:lnTo>
                  <a:lnTo>
                    <a:pt x="1895475" y="1133475"/>
                  </a:lnTo>
                  <a:lnTo>
                    <a:pt x="1895475" y="1123950"/>
                  </a:lnTo>
                  <a:lnTo>
                    <a:pt x="1885950" y="1123950"/>
                  </a:lnTo>
                  <a:lnTo>
                    <a:pt x="1885950" y="1114425"/>
                  </a:lnTo>
                  <a:lnTo>
                    <a:pt x="1895475" y="1114425"/>
                  </a:lnTo>
                  <a:lnTo>
                    <a:pt x="1885950" y="1114425"/>
                  </a:lnTo>
                  <a:lnTo>
                    <a:pt x="1895475" y="1114425"/>
                  </a:lnTo>
                  <a:lnTo>
                    <a:pt x="1885950" y="1114425"/>
                  </a:lnTo>
                  <a:lnTo>
                    <a:pt x="1885950" y="1104900"/>
                  </a:lnTo>
                  <a:lnTo>
                    <a:pt x="1895475" y="1104900"/>
                  </a:lnTo>
                  <a:lnTo>
                    <a:pt x="1895475" y="1095375"/>
                  </a:lnTo>
                  <a:lnTo>
                    <a:pt x="1895475" y="1085850"/>
                  </a:lnTo>
                  <a:lnTo>
                    <a:pt x="1895475" y="1076325"/>
                  </a:lnTo>
                  <a:lnTo>
                    <a:pt x="1895475" y="1085850"/>
                  </a:lnTo>
                  <a:lnTo>
                    <a:pt x="1895475" y="1076325"/>
                  </a:lnTo>
                  <a:lnTo>
                    <a:pt x="1905000" y="1076325"/>
                  </a:lnTo>
                  <a:lnTo>
                    <a:pt x="1905000" y="1085850"/>
                  </a:lnTo>
                  <a:lnTo>
                    <a:pt x="1905000" y="1076325"/>
                  </a:lnTo>
                  <a:lnTo>
                    <a:pt x="1905000" y="1085850"/>
                  </a:lnTo>
                  <a:lnTo>
                    <a:pt x="1905000" y="1076325"/>
                  </a:lnTo>
                  <a:lnTo>
                    <a:pt x="1905000" y="1085850"/>
                  </a:lnTo>
                  <a:lnTo>
                    <a:pt x="1905000" y="1076325"/>
                  </a:lnTo>
                  <a:lnTo>
                    <a:pt x="1914525" y="1076325"/>
                  </a:lnTo>
                  <a:lnTo>
                    <a:pt x="1914525" y="1085850"/>
                  </a:lnTo>
                  <a:lnTo>
                    <a:pt x="1905000" y="1085850"/>
                  </a:lnTo>
                  <a:lnTo>
                    <a:pt x="1914525" y="1085850"/>
                  </a:lnTo>
                  <a:lnTo>
                    <a:pt x="1905000" y="1085850"/>
                  </a:lnTo>
                  <a:lnTo>
                    <a:pt x="1914525" y="1085850"/>
                  </a:lnTo>
                  <a:lnTo>
                    <a:pt x="1914525" y="1076325"/>
                  </a:lnTo>
                  <a:lnTo>
                    <a:pt x="1914525" y="1066800"/>
                  </a:lnTo>
                  <a:lnTo>
                    <a:pt x="1924050" y="1066800"/>
                  </a:lnTo>
                  <a:lnTo>
                    <a:pt x="1914525" y="1066800"/>
                  </a:lnTo>
                  <a:lnTo>
                    <a:pt x="1914525" y="1057275"/>
                  </a:lnTo>
                  <a:lnTo>
                    <a:pt x="1924050" y="1057275"/>
                  </a:lnTo>
                  <a:lnTo>
                    <a:pt x="1914525" y="1057275"/>
                  </a:lnTo>
                  <a:lnTo>
                    <a:pt x="1924050" y="1057275"/>
                  </a:lnTo>
                  <a:lnTo>
                    <a:pt x="1933575" y="1057275"/>
                  </a:lnTo>
                  <a:lnTo>
                    <a:pt x="1933575" y="1066800"/>
                  </a:lnTo>
                  <a:lnTo>
                    <a:pt x="1943100" y="1066800"/>
                  </a:lnTo>
                  <a:lnTo>
                    <a:pt x="1952625" y="1066800"/>
                  </a:lnTo>
                  <a:lnTo>
                    <a:pt x="1952625" y="1076325"/>
                  </a:lnTo>
                  <a:lnTo>
                    <a:pt x="1952625" y="1085850"/>
                  </a:lnTo>
                  <a:lnTo>
                    <a:pt x="1952625" y="1095375"/>
                  </a:lnTo>
                  <a:lnTo>
                    <a:pt x="1952625" y="1104900"/>
                  </a:lnTo>
                  <a:lnTo>
                    <a:pt x="1943100" y="1104900"/>
                  </a:lnTo>
                  <a:lnTo>
                    <a:pt x="1943100" y="1114425"/>
                  </a:lnTo>
                  <a:lnTo>
                    <a:pt x="1943100" y="1104900"/>
                  </a:lnTo>
                  <a:lnTo>
                    <a:pt x="1943100" y="1114425"/>
                  </a:lnTo>
                  <a:lnTo>
                    <a:pt x="1952625" y="1114425"/>
                  </a:lnTo>
                  <a:lnTo>
                    <a:pt x="1952625" y="1104900"/>
                  </a:lnTo>
                  <a:lnTo>
                    <a:pt x="1952625" y="1114425"/>
                  </a:lnTo>
                  <a:lnTo>
                    <a:pt x="1952625" y="1104900"/>
                  </a:lnTo>
                  <a:lnTo>
                    <a:pt x="1952625" y="1114425"/>
                  </a:lnTo>
                  <a:lnTo>
                    <a:pt x="1952625" y="1104900"/>
                  </a:lnTo>
                  <a:lnTo>
                    <a:pt x="1962150" y="1104900"/>
                  </a:lnTo>
                  <a:lnTo>
                    <a:pt x="1971675" y="1104900"/>
                  </a:lnTo>
                  <a:lnTo>
                    <a:pt x="1971675" y="1114425"/>
                  </a:lnTo>
                  <a:lnTo>
                    <a:pt x="1971675" y="1123950"/>
                  </a:lnTo>
                  <a:lnTo>
                    <a:pt x="1971675" y="1133475"/>
                  </a:lnTo>
                  <a:lnTo>
                    <a:pt x="1971675" y="1143000"/>
                  </a:lnTo>
                  <a:lnTo>
                    <a:pt x="1962150" y="1143000"/>
                  </a:lnTo>
                  <a:lnTo>
                    <a:pt x="1962150" y="1152525"/>
                  </a:lnTo>
                  <a:lnTo>
                    <a:pt x="1962150" y="1162050"/>
                  </a:lnTo>
                  <a:lnTo>
                    <a:pt x="1952625" y="1162050"/>
                  </a:lnTo>
                  <a:lnTo>
                    <a:pt x="1962150" y="1162050"/>
                  </a:lnTo>
                  <a:lnTo>
                    <a:pt x="1952625" y="1162050"/>
                  </a:lnTo>
                  <a:lnTo>
                    <a:pt x="1962150" y="1162050"/>
                  </a:lnTo>
                  <a:lnTo>
                    <a:pt x="1952625" y="1162050"/>
                  </a:lnTo>
                  <a:lnTo>
                    <a:pt x="1952625" y="1171575"/>
                  </a:lnTo>
                  <a:lnTo>
                    <a:pt x="1962150" y="1171575"/>
                  </a:lnTo>
                  <a:lnTo>
                    <a:pt x="1962150" y="1181100"/>
                  </a:lnTo>
                  <a:lnTo>
                    <a:pt x="1962150" y="1171575"/>
                  </a:lnTo>
                  <a:lnTo>
                    <a:pt x="1962150" y="1181100"/>
                  </a:lnTo>
                  <a:lnTo>
                    <a:pt x="1962150" y="1171575"/>
                  </a:lnTo>
                  <a:lnTo>
                    <a:pt x="1962150" y="1181100"/>
                  </a:lnTo>
                  <a:lnTo>
                    <a:pt x="1962150" y="1171575"/>
                  </a:lnTo>
                  <a:lnTo>
                    <a:pt x="1962150" y="1181100"/>
                  </a:lnTo>
                  <a:lnTo>
                    <a:pt x="1971675" y="1181100"/>
                  </a:lnTo>
                  <a:lnTo>
                    <a:pt x="1981200" y="1181100"/>
                  </a:lnTo>
                  <a:lnTo>
                    <a:pt x="1981200" y="1171575"/>
                  </a:lnTo>
                  <a:lnTo>
                    <a:pt x="1981200" y="1181100"/>
                  </a:lnTo>
                  <a:lnTo>
                    <a:pt x="1981200" y="1171575"/>
                  </a:lnTo>
                  <a:lnTo>
                    <a:pt x="1981200" y="1181100"/>
                  </a:lnTo>
                  <a:lnTo>
                    <a:pt x="1990725" y="1181100"/>
                  </a:lnTo>
                  <a:lnTo>
                    <a:pt x="1990725" y="1171575"/>
                  </a:lnTo>
                  <a:lnTo>
                    <a:pt x="1990725" y="1181100"/>
                  </a:lnTo>
                  <a:lnTo>
                    <a:pt x="1990725" y="1171575"/>
                  </a:lnTo>
                  <a:lnTo>
                    <a:pt x="2000250" y="1171575"/>
                  </a:lnTo>
                  <a:lnTo>
                    <a:pt x="2000250" y="1162050"/>
                  </a:lnTo>
                  <a:lnTo>
                    <a:pt x="2009775" y="1162050"/>
                  </a:lnTo>
                  <a:lnTo>
                    <a:pt x="2019300" y="1162050"/>
                  </a:lnTo>
                  <a:lnTo>
                    <a:pt x="2019300" y="1152525"/>
                  </a:lnTo>
                  <a:lnTo>
                    <a:pt x="2028825" y="1152525"/>
                  </a:lnTo>
                  <a:lnTo>
                    <a:pt x="2038350" y="1152525"/>
                  </a:lnTo>
                  <a:lnTo>
                    <a:pt x="2038350" y="1143000"/>
                  </a:lnTo>
                  <a:lnTo>
                    <a:pt x="2047875" y="1143000"/>
                  </a:lnTo>
                  <a:lnTo>
                    <a:pt x="2047875" y="1133475"/>
                  </a:lnTo>
                  <a:lnTo>
                    <a:pt x="2038350" y="1133475"/>
                  </a:lnTo>
                  <a:lnTo>
                    <a:pt x="2038350" y="1123950"/>
                  </a:lnTo>
                  <a:lnTo>
                    <a:pt x="2047875" y="1123950"/>
                  </a:lnTo>
                  <a:lnTo>
                    <a:pt x="2057400" y="1123950"/>
                  </a:lnTo>
                  <a:lnTo>
                    <a:pt x="2066925" y="1123950"/>
                  </a:lnTo>
                  <a:lnTo>
                    <a:pt x="2076450" y="1123950"/>
                  </a:lnTo>
                  <a:lnTo>
                    <a:pt x="2076450" y="1133475"/>
                  </a:lnTo>
                  <a:lnTo>
                    <a:pt x="2076450" y="1123950"/>
                  </a:lnTo>
                  <a:lnTo>
                    <a:pt x="2076450" y="1133475"/>
                  </a:lnTo>
                  <a:lnTo>
                    <a:pt x="2076450" y="1123950"/>
                  </a:lnTo>
                  <a:lnTo>
                    <a:pt x="2085975" y="1123950"/>
                  </a:lnTo>
                  <a:lnTo>
                    <a:pt x="2085975" y="1133475"/>
                  </a:lnTo>
                  <a:lnTo>
                    <a:pt x="2085975" y="1123950"/>
                  </a:lnTo>
                  <a:lnTo>
                    <a:pt x="2085975" y="1133475"/>
                  </a:lnTo>
                  <a:lnTo>
                    <a:pt x="2085975" y="1123950"/>
                  </a:lnTo>
                  <a:lnTo>
                    <a:pt x="2095500" y="1123950"/>
                  </a:lnTo>
                  <a:lnTo>
                    <a:pt x="2095500" y="1114425"/>
                  </a:lnTo>
                  <a:lnTo>
                    <a:pt x="2105025" y="1114425"/>
                  </a:lnTo>
                  <a:lnTo>
                    <a:pt x="2105025" y="1104900"/>
                  </a:lnTo>
                  <a:lnTo>
                    <a:pt x="2095500" y="1104900"/>
                  </a:lnTo>
                  <a:lnTo>
                    <a:pt x="2105025" y="1104900"/>
                  </a:lnTo>
                  <a:lnTo>
                    <a:pt x="2095500" y="1104900"/>
                  </a:lnTo>
                  <a:lnTo>
                    <a:pt x="2105025" y="1104900"/>
                  </a:lnTo>
                  <a:lnTo>
                    <a:pt x="2095500" y="1104900"/>
                  </a:lnTo>
                  <a:lnTo>
                    <a:pt x="2105025" y="1104900"/>
                  </a:lnTo>
                  <a:lnTo>
                    <a:pt x="2095500" y="1104900"/>
                  </a:lnTo>
                  <a:lnTo>
                    <a:pt x="2105025" y="1104900"/>
                  </a:lnTo>
                  <a:lnTo>
                    <a:pt x="2105025" y="1095375"/>
                  </a:lnTo>
                  <a:lnTo>
                    <a:pt x="2105025" y="1104900"/>
                  </a:lnTo>
                  <a:lnTo>
                    <a:pt x="2105025" y="1095375"/>
                  </a:lnTo>
                  <a:lnTo>
                    <a:pt x="2105025" y="1104900"/>
                  </a:lnTo>
                  <a:lnTo>
                    <a:pt x="2105025" y="1095375"/>
                  </a:lnTo>
                  <a:lnTo>
                    <a:pt x="2114550" y="1095375"/>
                  </a:lnTo>
                  <a:lnTo>
                    <a:pt x="2114550" y="1085850"/>
                  </a:lnTo>
                  <a:lnTo>
                    <a:pt x="2124075" y="1085850"/>
                  </a:lnTo>
                  <a:lnTo>
                    <a:pt x="2124075" y="1076325"/>
                  </a:lnTo>
                  <a:lnTo>
                    <a:pt x="2200275" y="1076325"/>
                  </a:lnTo>
                  <a:lnTo>
                    <a:pt x="2200275" y="1066800"/>
                  </a:lnTo>
                  <a:lnTo>
                    <a:pt x="2209800" y="1066800"/>
                  </a:lnTo>
                  <a:lnTo>
                    <a:pt x="2200275" y="1066800"/>
                  </a:lnTo>
                  <a:lnTo>
                    <a:pt x="2209800" y="1066800"/>
                  </a:lnTo>
                  <a:lnTo>
                    <a:pt x="2209800" y="1076325"/>
                  </a:lnTo>
                  <a:lnTo>
                    <a:pt x="2209800" y="1066800"/>
                  </a:lnTo>
                  <a:lnTo>
                    <a:pt x="2209800" y="1057275"/>
                  </a:lnTo>
                  <a:lnTo>
                    <a:pt x="2219325" y="1057275"/>
                  </a:lnTo>
                  <a:lnTo>
                    <a:pt x="2219325" y="1047750"/>
                  </a:lnTo>
                  <a:lnTo>
                    <a:pt x="2219325" y="1038225"/>
                  </a:lnTo>
                  <a:lnTo>
                    <a:pt x="2228850" y="1038225"/>
                  </a:lnTo>
                  <a:lnTo>
                    <a:pt x="2228850" y="1028700"/>
                  </a:lnTo>
                  <a:lnTo>
                    <a:pt x="2228850" y="1019175"/>
                  </a:lnTo>
                  <a:lnTo>
                    <a:pt x="2238375" y="1019175"/>
                  </a:lnTo>
                  <a:lnTo>
                    <a:pt x="2238375" y="1009650"/>
                  </a:lnTo>
                  <a:lnTo>
                    <a:pt x="2247900" y="1009650"/>
                  </a:lnTo>
                  <a:lnTo>
                    <a:pt x="2257425" y="1009650"/>
                  </a:lnTo>
                  <a:lnTo>
                    <a:pt x="2266950" y="1009650"/>
                  </a:lnTo>
                  <a:lnTo>
                    <a:pt x="2266950" y="1019175"/>
                  </a:lnTo>
                  <a:lnTo>
                    <a:pt x="2266950" y="1028700"/>
                  </a:lnTo>
                  <a:lnTo>
                    <a:pt x="2266950" y="1038225"/>
                  </a:lnTo>
                  <a:lnTo>
                    <a:pt x="2266950" y="1047750"/>
                  </a:lnTo>
                  <a:lnTo>
                    <a:pt x="2266950" y="1057275"/>
                  </a:lnTo>
                  <a:lnTo>
                    <a:pt x="2276475" y="1057275"/>
                  </a:lnTo>
                  <a:lnTo>
                    <a:pt x="2266950" y="1057275"/>
                  </a:lnTo>
                  <a:lnTo>
                    <a:pt x="2276475" y="1057275"/>
                  </a:lnTo>
                  <a:lnTo>
                    <a:pt x="2276475" y="1066800"/>
                  </a:lnTo>
                  <a:lnTo>
                    <a:pt x="2276475" y="1076325"/>
                  </a:lnTo>
                  <a:close/>
                </a:path>
                <a:path w="7315200" h="1714500">
                  <a:moveTo>
                    <a:pt x="390525" y="266700"/>
                  </a:moveTo>
                  <a:lnTo>
                    <a:pt x="381000" y="266700"/>
                  </a:lnTo>
                  <a:lnTo>
                    <a:pt x="390525" y="266700"/>
                  </a:lnTo>
                  <a:lnTo>
                    <a:pt x="381000" y="266700"/>
                  </a:lnTo>
                  <a:lnTo>
                    <a:pt x="371475" y="266700"/>
                  </a:lnTo>
                  <a:lnTo>
                    <a:pt x="371475" y="276225"/>
                  </a:lnTo>
                  <a:lnTo>
                    <a:pt x="361950" y="276225"/>
                  </a:lnTo>
                  <a:lnTo>
                    <a:pt x="361950" y="266700"/>
                  </a:lnTo>
                  <a:lnTo>
                    <a:pt x="352425" y="266700"/>
                  </a:lnTo>
                  <a:lnTo>
                    <a:pt x="352425" y="257175"/>
                  </a:lnTo>
                  <a:lnTo>
                    <a:pt x="361950" y="257175"/>
                  </a:lnTo>
                  <a:lnTo>
                    <a:pt x="361950" y="247650"/>
                  </a:lnTo>
                  <a:lnTo>
                    <a:pt x="333375" y="247650"/>
                  </a:lnTo>
                  <a:lnTo>
                    <a:pt x="342900" y="247650"/>
                  </a:lnTo>
                  <a:lnTo>
                    <a:pt x="314325" y="247650"/>
                  </a:lnTo>
                  <a:lnTo>
                    <a:pt x="314325" y="238125"/>
                  </a:lnTo>
                  <a:lnTo>
                    <a:pt x="314325" y="228600"/>
                  </a:lnTo>
                  <a:lnTo>
                    <a:pt x="314325" y="219075"/>
                  </a:lnTo>
                  <a:lnTo>
                    <a:pt x="304800" y="219075"/>
                  </a:lnTo>
                  <a:lnTo>
                    <a:pt x="304800" y="209550"/>
                  </a:lnTo>
                  <a:lnTo>
                    <a:pt x="295275" y="209550"/>
                  </a:lnTo>
                  <a:lnTo>
                    <a:pt x="295275" y="200025"/>
                  </a:lnTo>
                  <a:lnTo>
                    <a:pt x="295275" y="209550"/>
                  </a:lnTo>
                  <a:lnTo>
                    <a:pt x="295275" y="200025"/>
                  </a:lnTo>
                  <a:lnTo>
                    <a:pt x="285750" y="200025"/>
                  </a:lnTo>
                  <a:lnTo>
                    <a:pt x="285750" y="190500"/>
                  </a:lnTo>
                  <a:lnTo>
                    <a:pt x="285750" y="200025"/>
                  </a:lnTo>
                  <a:lnTo>
                    <a:pt x="285750" y="190500"/>
                  </a:lnTo>
                  <a:lnTo>
                    <a:pt x="276225" y="190500"/>
                  </a:lnTo>
                  <a:lnTo>
                    <a:pt x="266700" y="190500"/>
                  </a:lnTo>
                  <a:lnTo>
                    <a:pt x="266700" y="180975"/>
                  </a:lnTo>
                  <a:lnTo>
                    <a:pt x="257175" y="180975"/>
                  </a:lnTo>
                  <a:lnTo>
                    <a:pt x="257175" y="171450"/>
                  </a:lnTo>
                  <a:lnTo>
                    <a:pt x="266700" y="171450"/>
                  </a:lnTo>
                  <a:lnTo>
                    <a:pt x="257175" y="171450"/>
                  </a:lnTo>
                  <a:lnTo>
                    <a:pt x="257175" y="180975"/>
                  </a:lnTo>
                  <a:lnTo>
                    <a:pt x="257175" y="171450"/>
                  </a:lnTo>
                  <a:lnTo>
                    <a:pt x="257175" y="180975"/>
                  </a:lnTo>
                  <a:lnTo>
                    <a:pt x="257175" y="171450"/>
                  </a:lnTo>
                  <a:lnTo>
                    <a:pt x="266700" y="171450"/>
                  </a:lnTo>
                  <a:lnTo>
                    <a:pt x="266700" y="161925"/>
                  </a:lnTo>
                  <a:lnTo>
                    <a:pt x="266700" y="152400"/>
                  </a:lnTo>
                  <a:lnTo>
                    <a:pt x="266700" y="142875"/>
                  </a:lnTo>
                  <a:lnTo>
                    <a:pt x="276225" y="142875"/>
                  </a:lnTo>
                  <a:lnTo>
                    <a:pt x="276225" y="152400"/>
                  </a:lnTo>
                  <a:lnTo>
                    <a:pt x="285750" y="152400"/>
                  </a:lnTo>
                  <a:lnTo>
                    <a:pt x="285750" y="142875"/>
                  </a:lnTo>
                  <a:lnTo>
                    <a:pt x="295275" y="142875"/>
                  </a:lnTo>
                  <a:lnTo>
                    <a:pt x="304800" y="142875"/>
                  </a:lnTo>
                  <a:lnTo>
                    <a:pt x="314325" y="142875"/>
                  </a:lnTo>
                  <a:lnTo>
                    <a:pt x="314325" y="133350"/>
                  </a:lnTo>
                  <a:lnTo>
                    <a:pt x="323850" y="133350"/>
                  </a:lnTo>
                  <a:lnTo>
                    <a:pt x="323850" y="123825"/>
                  </a:lnTo>
                  <a:lnTo>
                    <a:pt x="323850" y="114300"/>
                  </a:lnTo>
                  <a:lnTo>
                    <a:pt x="333375" y="114300"/>
                  </a:lnTo>
                  <a:lnTo>
                    <a:pt x="323850" y="114300"/>
                  </a:lnTo>
                  <a:lnTo>
                    <a:pt x="323850" y="123825"/>
                  </a:lnTo>
                  <a:lnTo>
                    <a:pt x="333375" y="123825"/>
                  </a:lnTo>
                  <a:lnTo>
                    <a:pt x="323850" y="123825"/>
                  </a:lnTo>
                  <a:lnTo>
                    <a:pt x="333375" y="123825"/>
                  </a:lnTo>
                  <a:lnTo>
                    <a:pt x="333375" y="114300"/>
                  </a:lnTo>
                  <a:lnTo>
                    <a:pt x="333375" y="95250"/>
                  </a:lnTo>
                  <a:lnTo>
                    <a:pt x="333375" y="104775"/>
                  </a:lnTo>
                  <a:lnTo>
                    <a:pt x="333375" y="85725"/>
                  </a:lnTo>
                  <a:lnTo>
                    <a:pt x="342900" y="85725"/>
                  </a:lnTo>
                  <a:lnTo>
                    <a:pt x="342900" y="76200"/>
                  </a:lnTo>
                  <a:lnTo>
                    <a:pt x="352425" y="76200"/>
                  </a:lnTo>
                  <a:lnTo>
                    <a:pt x="352425" y="66675"/>
                  </a:lnTo>
                  <a:lnTo>
                    <a:pt x="352425" y="76200"/>
                  </a:lnTo>
                  <a:lnTo>
                    <a:pt x="352425" y="66675"/>
                  </a:lnTo>
                  <a:lnTo>
                    <a:pt x="361950" y="66675"/>
                  </a:lnTo>
                  <a:lnTo>
                    <a:pt x="352425" y="66675"/>
                  </a:lnTo>
                  <a:lnTo>
                    <a:pt x="361950" y="66675"/>
                  </a:lnTo>
                  <a:lnTo>
                    <a:pt x="352425" y="66675"/>
                  </a:lnTo>
                  <a:lnTo>
                    <a:pt x="352425" y="76200"/>
                  </a:lnTo>
                  <a:lnTo>
                    <a:pt x="352425" y="66675"/>
                  </a:lnTo>
                  <a:lnTo>
                    <a:pt x="352425" y="76200"/>
                  </a:lnTo>
                  <a:lnTo>
                    <a:pt x="352425" y="66675"/>
                  </a:lnTo>
                  <a:lnTo>
                    <a:pt x="361950" y="66675"/>
                  </a:lnTo>
                  <a:lnTo>
                    <a:pt x="371475" y="66675"/>
                  </a:lnTo>
                  <a:lnTo>
                    <a:pt x="371475" y="57150"/>
                  </a:lnTo>
                  <a:lnTo>
                    <a:pt x="381000" y="57150"/>
                  </a:lnTo>
                  <a:lnTo>
                    <a:pt x="381000" y="47625"/>
                  </a:lnTo>
                  <a:lnTo>
                    <a:pt x="390525" y="47625"/>
                  </a:lnTo>
                  <a:lnTo>
                    <a:pt x="390525" y="57150"/>
                  </a:lnTo>
                  <a:lnTo>
                    <a:pt x="390525" y="66675"/>
                  </a:lnTo>
                  <a:lnTo>
                    <a:pt x="390525" y="57150"/>
                  </a:lnTo>
                  <a:lnTo>
                    <a:pt x="390525" y="66675"/>
                  </a:lnTo>
                  <a:lnTo>
                    <a:pt x="400050" y="66675"/>
                  </a:lnTo>
                  <a:lnTo>
                    <a:pt x="390525" y="66675"/>
                  </a:lnTo>
                  <a:lnTo>
                    <a:pt x="400050" y="66675"/>
                  </a:lnTo>
                  <a:lnTo>
                    <a:pt x="400050" y="76200"/>
                  </a:lnTo>
                  <a:lnTo>
                    <a:pt x="400050" y="66675"/>
                  </a:lnTo>
                  <a:lnTo>
                    <a:pt x="400050" y="57150"/>
                  </a:lnTo>
                  <a:lnTo>
                    <a:pt x="390525" y="57150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9575" y="47625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400050" y="57150"/>
                  </a:lnTo>
                  <a:lnTo>
                    <a:pt x="400050" y="47625"/>
                  </a:lnTo>
                  <a:lnTo>
                    <a:pt x="390525" y="47625"/>
                  </a:lnTo>
                  <a:lnTo>
                    <a:pt x="390525" y="38100"/>
                  </a:lnTo>
                  <a:lnTo>
                    <a:pt x="400050" y="38100"/>
                  </a:lnTo>
                  <a:lnTo>
                    <a:pt x="400050" y="28575"/>
                  </a:lnTo>
                  <a:lnTo>
                    <a:pt x="409575" y="28575"/>
                  </a:lnTo>
                  <a:lnTo>
                    <a:pt x="409575" y="38100"/>
                  </a:lnTo>
                  <a:lnTo>
                    <a:pt x="400050" y="38100"/>
                  </a:lnTo>
                  <a:lnTo>
                    <a:pt x="409575" y="38100"/>
                  </a:lnTo>
                  <a:lnTo>
                    <a:pt x="400050" y="38100"/>
                  </a:lnTo>
                  <a:lnTo>
                    <a:pt x="409575" y="38100"/>
                  </a:lnTo>
                  <a:lnTo>
                    <a:pt x="409575" y="28575"/>
                  </a:lnTo>
                  <a:lnTo>
                    <a:pt x="409575" y="38100"/>
                  </a:lnTo>
                  <a:lnTo>
                    <a:pt x="409575" y="28575"/>
                  </a:lnTo>
                  <a:lnTo>
                    <a:pt x="409575" y="38100"/>
                  </a:lnTo>
                  <a:lnTo>
                    <a:pt x="419100" y="38100"/>
                  </a:lnTo>
                  <a:lnTo>
                    <a:pt x="419100" y="28575"/>
                  </a:lnTo>
                  <a:lnTo>
                    <a:pt x="428625" y="28575"/>
                  </a:lnTo>
                  <a:lnTo>
                    <a:pt x="428625" y="38100"/>
                  </a:lnTo>
                  <a:lnTo>
                    <a:pt x="428625" y="28575"/>
                  </a:lnTo>
                  <a:lnTo>
                    <a:pt x="419100" y="28575"/>
                  </a:lnTo>
                  <a:lnTo>
                    <a:pt x="428625" y="28575"/>
                  </a:lnTo>
                  <a:lnTo>
                    <a:pt x="438150" y="28575"/>
                  </a:lnTo>
                  <a:lnTo>
                    <a:pt x="447675" y="28575"/>
                  </a:lnTo>
                  <a:lnTo>
                    <a:pt x="447675" y="19050"/>
                  </a:lnTo>
                  <a:lnTo>
                    <a:pt x="447675" y="9525"/>
                  </a:lnTo>
                  <a:lnTo>
                    <a:pt x="457200" y="9525"/>
                  </a:lnTo>
                  <a:lnTo>
                    <a:pt x="447675" y="9525"/>
                  </a:lnTo>
                  <a:lnTo>
                    <a:pt x="457200" y="9525"/>
                  </a:lnTo>
                  <a:lnTo>
                    <a:pt x="457200" y="0"/>
                  </a:lnTo>
                  <a:lnTo>
                    <a:pt x="466725" y="0"/>
                  </a:lnTo>
                  <a:lnTo>
                    <a:pt x="466725" y="9525"/>
                  </a:lnTo>
                  <a:lnTo>
                    <a:pt x="476250" y="9525"/>
                  </a:lnTo>
                  <a:lnTo>
                    <a:pt x="466725" y="9525"/>
                  </a:lnTo>
                  <a:lnTo>
                    <a:pt x="476250" y="9525"/>
                  </a:lnTo>
                  <a:lnTo>
                    <a:pt x="485775" y="9525"/>
                  </a:lnTo>
                  <a:lnTo>
                    <a:pt x="485775" y="19050"/>
                  </a:lnTo>
                  <a:lnTo>
                    <a:pt x="476250" y="19050"/>
                  </a:lnTo>
                  <a:lnTo>
                    <a:pt x="476250" y="28575"/>
                  </a:lnTo>
                  <a:lnTo>
                    <a:pt x="476250" y="19050"/>
                  </a:lnTo>
                  <a:lnTo>
                    <a:pt x="476250" y="28575"/>
                  </a:lnTo>
                  <a:lnTo>
                    <a:pt x="466725" y="28575"/>
                  </a:lnTo>
                  <a:lnTo>
                    <a:pt x="476250" y="28575"/>
                  </a:lnTo>
                  <a:lnTo>
                    <a:pt x="476250" y="38100"/>
                  </a:lnTo>
                  <a:lnTo>
                    <a:pt x="476250" y="28575"/>
                  </a:lnTo>
                  <a:lnTo>
                    <a:pt x="485775" y="28575"/>
                  </a:lnTo>
                  <a:lnTo>
                    <a:pt x="476250" y="28575"/>
                  </a:lnTo>
                  <a:lnTo>
                    <a:pt x="485775" y="28575"/>
                  </a:lnTo>
                  <a:lnTo>
                    <a:pt x="485775" y="38100"/>
                  </a:lnTo>
                  <a:lnTo>
                    <a:pt x="485775" y="28575"/>
                  </a:lnTo>
                  <a:lnTo>
                    <a:pt x="485775" y="19050"/>
                  </a:lnTo>
                  <a:lnTo>
                    <a:pt x="495300" y="19050"/>
                  </a:lnTo>
                  <a:lnTo>
                    <a:pt x="485775" y="19050"/>
                  </a:lnTo>
                  <a:lnTo>
                    <a:pt x="495300" y="19050"/>
                  </a:lnTo>
                  <a:lnTo>
                    <a:pt x="495300" y="9525"/>
                  </a:lnTo>
                  <a:lnTo>
                    <a:pt x="495300" y="19050"/>
                  </a:lnTo>
                  <a:lnTo>
                    <a:pt x="495300" y="9525"/>
                  </a:lnTo>
                  <a:lnTo>
                    <a:pt x="495300" y="19050"/>
                  </a:lnTo>
                  <a:lnTo>
                    <a:pt x="495300" y="9525"/>
                  </a:lnTo>
                  <a:lnTo>
                    <a:pt x="495300" y="19050"/>
                  </a:lnTo>
                  <a:lnTo>
                    <a:pt x="495300" y="9525"/>
                  </a:lnTo>
                  <a:lnTo>
                    <a:pt x="495300" y="19050"/>
                  </a:lnTo>
                  <a:lnTo>
                    <a:pt x="495300" y="9525"/>
                  </a:lnTo>
                  <a:lnTo>
                    <a:pt x="495300" y="19050"/>
                  </a:lnTo>
                  <a:lnTo>
                    <a:pt x="504825" y="19050"/>
                  </a:lnTo>
                  <a:lnTo>
                    <a:pt x="495300" y="19050"/>
                  </a:lnTo>
                  <a:lnTo>
                    <a:pt x="504825" y="19050"/>
                  </a:lnTo>
                  <a:lnTo>
                    <a:pt x="504825" y="28575"/>
                  </a:lnTo>
                  <a:lnTo>
                    <a:pt x="495300" y="28575"/>
                  </a:lnTo>
                  <a:lnTo>
                    <a:pt x="504825" y="28575"/>
                  </a:lnTo>
                  <a:lnTo>
                    <a:pt x="514350" y="28575"/>
                  </a:lnTo>
                  <a:lnTo>
                    <a:pt x="504825" y="28575"/>
                  </a:lnTo>
                  <a:lnTo>
                    <a:pt x="514350" y="28575"/>
                  </a:lnTo>
                  <a:lnTo>
                    <a:pt x="514350" y="38100"/>
                  </a:lnTo>
                  <a:lnTo>
                    <a:pt x="514350" y="28575"/>
                  </a:lnTo>
                  <a:lnTo>
                    <a:pt x="523875" y="28575"/>
                  </a:lnTo>
                  <a:lnTo>
                    <a:pt x="533400" y="28575"/>
                  </a:lnTo>
                  <a:lnTo>
                    <a:pt x="542925" y="28575"/>
                  </a:lnTo>
                  <a:lnTo>
                    <a:pt x="542925" y="38100"/>
                  </a:lnTo>
                  <a:lnTo>
                    <a:pt x="542925" y="28575"/>
                  </a:lnTo>
                  <a:lnTo>
                    <a:pt x="542925" y="38100"/>
                  </a:lnTo>
                  <a:lnTo>
                    <a:pt x="542925" y="28575"/>
                  </a:lnTo>
                  <a:lnTo>
                    <a:pt x="552450" y="28575"/>
                  </a:lnTo>
                  <a:lnTo>
                    <a:pt x="552450" y="38100"/>
                  </a:lnTo>
                  <a:lnTo>
                    <a:pt x="542925" y="38100"/>
                  </a:lnTo>
                  <a:lnTo>
                    <a:pt x="552450" y="38100"/>
                  </a:lnTo>
                  <a:lnTo>
                    <a:pt x="542925" y="38100"/>
                  </a:lnTo>
                  <a:lnTo>
                    <a:pt x="542925" y="47625"/>
                  </a:lnTo>
                  <a:lnTo>
                    <a:pt x="542925" y="38100"/>
                  </a:lnTo>
                  <a:lnTo>
                    <a:pt x="542925" y="47625"/>
                  </a:lnTo>
                  <a:lnTo>
                    <a:pt x="552450" y="47625"/>
                  </a:lnTo>
                  <a:lnTo>
                    <a:pt x="542925" y="47625"/>
                  </a:lnTo>
                  <a:lnTo>
                    <a:pt x="552450" y="47625"/>
                  </a:lnTo>
                  <a:lnTo>
                    <a:pt x="561975" y="47625"/>
                  </a:lnTo>
                  <a:lnTo>
                    <a:pt x="561975" y="57150"/>
                  </a:lnTo>
                  <a:lnTo>
                    <a:pt x="561975" y="47625"/>
                  </a:lnTo>
                  <a:lnTo>
                    <a:pt x="561975" y="57150"/>
                  </a:lnTo>
                  <a:lnTo>
                    <a:pt x="552450" y="57150"/>
                  </a:lnTo>
                  <a:lnTo>
                    <a:pt x="571500" y="57150"/>
                  </a:lnTo>
                  <a:lnTo>
                    <a:pt x="561975" y="57150"/>
                  </a:lnTo>
                  <a:lnTo>
                    <a:pt x="581025" y="57150"/>
                  </a:lnTo>
                  <a:lnTo>
                    <a:pt x="581025" y="66675"/>
                  </a:lnTo>
                  <a:lnTo>
                    <a:pt x="581025" y="57150"/>
                  </a:lnTo>
                  <a:lnTo>
                    <a:pt x="581025" y="66675"/>
                  </a:lnTo>
                  <a:lnTo>
                    <a:pt x="581025" y="57150"/>
                  </a:lnTo>
                  <a:lnTo>
                    <a:pt x="590550" y="57150"/>
                  </a:lnTo>
                  <a:lnTo>
                    <a:pt x="590550" y="66675"/>
                  </a:lnTo>
                  <a:lnTo>
                    <a:pt x="590550" y="57150"/>
                  </a:lnTo>
                  <a:lnTo>
                    <a:pt x="600075" y="57150"/>
                  </a:lnTo>
                  <a:lnTo>
                    <a:pt x="600075" y="47625"/>
                  </a:lnTo>
                  <a:lnTo>
                    <a:pt x="600075" y="57150"/>
                  </a:lnTo>
                  <a:lnTo>
                    <a:pt x="600075" y="47625"/>
                  </a:lnTo>
                  <a:lnTo>
                    <a:pt x="600075" y="57150"/>
                  </a:lnTo>
                  <a:lnTo>
                    <a:pt x="600075" y="47625"/>
                  </a:lnTo>
                  <a:lnTo>
                    <a:pt x="609600" y="47625"/>
                  </a:lnTo>
                  <a:lnTo>
                    <a:pt x="609600" y="57150"/>
                  </a:lnTo>
                  <a:lnTo>
                    <a:pt x="609600" y="47625"/>
                  </a:lnTo>
                  <a:lnTo>
                    <a:pt x="609600" y="57150"/>
                  </a:lnTo>
                  <a:lnTo>
                    <a:pt x="609600" y="47625"/>
                  </a:lnTo>
                  <a:lnTo>
                    <a:pt x="609600" y="57150"/>
                  </a:lnTo>
                  <a:lnTo>
                    <a:pt x="609600" y="47625"/>
                  </a:lnTo>
                  <a:lnTo>
                    <a:pt x="609600" y="57150"/>
                  </a:lnTo>
                  <a:lnTo>
                    <a:pt x="609600" y="47625"/>
                  </a:lnTo>
                  <a:lnTo>
                    <a:pt x="609600" y="57150"/>
                  </a:lnTo>
                  <a:lnTo>
                    <a:pt x="619125" y="57150"/>
                  </a:lnTo>
                  <a:lnTo>
                    <a:pt x="628650" y="57150"/>
                  </a:lnTo>
                  <a:lnTo>
                    <a:pt x="619125" y="57150"/>
                  </a:lnTo>
                  <a:lnTo>
                    <a:pt x="628650" y="57150"/>
                  </a:lnTo>
                  <a:lnTo>
                    <a:pt x="628650" y="66675"/>
                  </a:lnTo>
                  <a:lnTo>
                    <a:pt x="628650" y="57150"/>
                  </a:lnTo>
                  <a:lnTo>
                    <a:pt x="628650" y="66675"/>
                  </a:lnTo>
                  <a:lnTo>
                    <a:pt x="628650" y="57150"/>
                  </a:lnTo>
                  <a:lnTo>
                    <a:pt x="628650" y="66675"/>
                  </a:lnTo>
                  <a:lnTo>
                    <a:pt x="638175" y="66675"/>
                  </a:lnTo>
                  <a:lnTo>
                    <a:pt x="647700" y="66675"/>
                  </a:lnTo>
                  <a:lnTo>
                    <a:pt x="657225" y="66675"/>
                  </a:lnTo>
                  <a:lnTo>
                    <a:pt x="657225" y="76200"/>
                  </a:lnTo>
                  <a:lnTo>
                    <a:pt x="657225" y="66675"/>
                  </a:lnTo>
                  <a:lnTo>
                    <a:pt x="657225" y="76200"/>
                  </a:lnTo>
                  <a:lnTo>
                    <a:pt x="657225" y="66675"/>
                  </a:lnTo>
                  <a:lnTo>
                    <a:pt x="666750" y="66675"/>
                  </a:lnTo>
                  <a:lnTo>
                    <a:pt x="666750" y="76200"/>
                  </a:lnTo>
                  <a:lnTo>
                    <a:pt x="666750" y="66675"/>
                  </a:lnTo>
                  <a:lnTo>
                    <a:pt x="666750" y="76200"/>
                  </a:lnTo>
                  <a:lnTo>
                    <a:pt x="666750" y="66675"/>
                  </a:lnTo>
                  <a:lnTo>
                    <a:pt x="676275" y="66675"/>
                  </a:lnTo>
                  <a:lnTo>
                    <a:pt x="676275" y="76200"/>
                  </a:lnTo>
                  <a:lnTo>
                    <a:pt x="676275" y="66675"/>
                  </a:lnTo>
                  <a:lnTo>
                    <a:pt x="676275" y="76200"/>
                  </a:lnTo>
                  <a:lnTo>
                    <a:pt x="676275" y="66675"/>
                  </a:lnTo>
                  <a:lnTo>
                    <a:pt x="676275" y="76200"/>
                  </a:lnTo>
                  <a:lnTo>
                    <a:pt x="676275" y="66675"/>
                  </a:lnTo>
                  <a:lnTo>
                    <a:pt x="676275" y="76200"/>
                  </a:lnTo>
                  <a:lnTo>
                    <a:pt x="685800" y="76200"/>
                  </a:lnTo>
                  <a:lnTo>
                    <a:pt x="695325" y="76200"/>
                  </a:lnTo>
                  <a:lnTo>
                    <a:pt x="695325" y="85725"/>
                  </a:lnTo>
                  <a:lnTo>
                    <a:pt x="695325" y="76200"/>
                  </a:lnTo>
                  <a:lnTo>
                    <a:pt x="695325" y="85725"/>
                  </a:lnTo>
                  <a:lnTo>
                    <a:pt x="695325" y="76200"/>
                  </a:lnTo>
                  <a:lnTo>
                    <a:pt x="695325" y="85725"/>
                  </a:lnTo>
                  <a:lnTo>
                    <a:pt x="704850" y="85725"/>
                  </a:lnTo>
                  <a:lnTo>
                    <a:pt x="704850" y="76200"/>
                  </a:lnTo>
                  <a:lnTo>
                    <a:pt x="714375" y="76200"/>
                  </a:lnTo>
                  <a:lnTo>
                    <a:pt x="723900" y="76200"/>
                  </a:lnTo>
                  <a:lnTo>
                    <a:pt x="733425" y="76200"/>
                  </a:lnTo>
                  <a:lnTo>
                    <a:pt x="742950" y="76200"/>
                  </a:lnTo>
                  <a:lnTo>
                    <a:pt x="742950" y="85725"/>
                  </a:lnTo>
                  <a:lnTo>
                    <a:pt x="752475" y="85725"/>
                  </a:lnTo>
                  <a:lnTo>
                    <a:pt x="742950" y="85725"/>
                  </a:lnTo>
                  <a:lnTo>
                    <a:pt x="752475" y="85725"/>
                  </a:lnTo>
                  <a:lnTo>
                    <a:pt x="752475" y="95250"/>
                  </a:lnTo>
                  <a:lnTo>
                    <a:pt x="762000" y="95250"/>
                  </a:lnTo>
                  <a:lnTo>
                    <a:pt x="771525" y="95250"/>
                  </a:lnTo>
                  <a:lnTo>
                    <a:pt x="762000" y="95250"/>
                  </a:lnTo>
                  <a:lnTo>
                    <a:pt x="771525" y="95250"/>
                  </a:lnTo>
                  <a:lnTo>
                    <a:pt x="771525" y="104775"/>
                  </a:lnTo>
                  <a:lnTo>
                    <a:pt x="781050" y="104775"/>
                  </a:lnTo>
                  <a:lnTo>
                    <a:pt x="781050" y="133350"/>
                  </a:lnTo>
                  <a:lnTo>
                    <a:pt x="781050" y="142875"/>
                  </a:lnTo>
                  <a:lnTo>
                    <a:pt x="781050" y="561975"/>
                  </a:lnTo>
                  <a:lnTo>
                    <a:pt x="790575" y="561975"/>
                  </a:lnTo>
                  <a:lnTo>
                    <a:pt x="800100" y="561975"/>
                  </a:lnTo>
                  <a:lnTo>
                    <a:pt x="809625" y="552450"/>
                  </a:lnTo>
                  <a:lnTo>
                    <a:pt x="819150" y="552450"/>
                  </a:lnTo>
                  <a:lnTo>
                    <a:pt x="819150" y="561975"/>
                  </a:lnTo>
                  <a:lnTo>
                    <a:pt x="819150" y="571500"/>
                  </a:lnTo>
                  <a:lnTo>
                    <a:pt x="828675" y="571500"/>
                  </a:lnTo>
                  <a:lnTo>
                    <a:pt x="828675" y="581025"/>
                  </a:lnTo>
                  <a:lnTo>
                    <a:pt x="838200" y="590550"/>
                  </a:lnTo>
                  <a:lnTo>
                    <a:pt x="847725" y="600075"/>
                  </a:lnTo>
                  <a:lnTo>
                    <a:pt x="847725" y="609600"/>
                  </a:lnTo>
                  <a:lnTo>
                    <a:pt x="857250" y="609600"/>
                  </a:lnTo>
                  <a:lnTo>
                    <a:pt x="866775" y="600075"/>
                  </a:lnTo>
                  <a:lnTo>
                    <a:pt x="876300" y="600075"/>
                  </a:lnTo>
                  <a:lnTo>
                    <a:pt x="866775" y="600075"/>
                  </a:lnTo>
                  <a:lnTo>
                    <a:pt x="876300" y="600075"/>
                  </a:lnTo>
                  <a:lnTo>
                    <a:pt x="876300" y="590550"/>
                  </a:lnTo>
                  <a:lnTo>
                    <a:pt x="876300" y="581025"/>
                  </a:lnTo>
                  <a:lnTo>
                    <a:pt x="885825" y="581025"/>
                  </a:lnTo>
                  <a:lnTo>
                    <a:pt x="895350" y="581025"/>
                  </a:lnTo>
                  <a:lnTo>
                    <a:pt x="904875" y="590550"/>
                  </a:lnTo>
                  <a:lnTo>
                    <a:pt x="895350" y="590550"/>
                  </a:lnTo>
                  <a:lnTo>
                    <a:pt x="904875" y="590550"/>
                  </a:lnTo>
                  <a:lnTo>
                    <a:pt x="904875" y="600075"/>
                  </a:lnTo>
                  <a:lnTo>
                    <a:pt x="914400" y="609600"/>
                  </a:lnTo>
                  <a:lnTo>
                    <a:pt x="914400" y="619125"/>
                  </a:lnTo>
                  <a:lnTo>
                    <a:pt x="923925" y="619125"/>
                  </a:lnTo>
                  <a:lnTo>
                    <a:pt x="923925" y="628650"/>
                  </a:lnTo>
                  <a:lnTo>
                    <a:pt x="933450" y="628650"/>
                  </a:lnTo>
                  <a:lnTo>
                    <a:pt x="933450" y="638175"/>
                  </a:lnTo>
                  <a:lnTo>
                    <a:pt x="942975" y="638175"/>
                  </a:lnTo>
                  <a:lnTo>
                    <a:pt x="942975" y="647700"/>
                  </a:lnTo>
                  <a:lnTo>
                    <a:pt x="942975" y="657225"/>
                  </a:lnTo>
                  <a:lnTo>
                    <a:pt x="952500" y="666750"/>
                  </a:lnTo>
                  <a:lnTo>
                    <a:pt x="952500" y="676275"/>
                  </a:lnTo>
                  <a:lnTo>
                    <a:pt x="962025" y="676275"/>
                  </a:lnTo>
                  <a:lnTo>
                    <a:pt x="952500" y="685800"/>
                  </a:lnTo>
                  <a:lnTo>
                    <a:pt x="962025" y="685800"/>
                  </a:lnTo>
                  <a:lnTo>
                    <a:pt x="962025" y="695325"/>
                  </a:lnTo>
                  <a:lnTo>
                    <a:pt x="962025" y="704850"/>
                  </a:lnTo>
                  <a:lnTo>
                    <a:pt x="971550" y="704850"/>
                  </a:lnTo>
                  <a:lnTo>
                    <a:pt x="981075" y="704850"/>
                  </a:lnTo>
                  <a:lnTo>
                    <a:pt x="981075" y="714375"/>
                  </a:lnTo>
                  <a:lnTo>
                    <a:pt x="990600" y="714375"/>
                  </a:lnTo>
                  <a:lnTo>
                    <a:pt x="1000125" y="723900"/>
                  </a:lnTo>
                  <a:lnTo>
                    <a:pt x="1000125" y="733425"/>
                  </a:lnTo>
                  <a:lnTo>
                    <a:pt x="1000125" y="742950"/>
                  </a:lnTo>
                  <a:lnTo>
                    <a:pt x="1000125" y="752475"/>
                  </a:lnTo>
                  <a:lnTo>
                    <a:pt x="1000125" y="762000"/>
                  </a:lnTo>
                  <a:lnTo>
                    <a:pt x="990600" y="762000"/>
                  </a:lnTo>
                  <a:lnTo>
                    <a:pt x="990600" y="771525"/>
                  </a:lnTo>
                  <a:lnTo>
                    <a:pt x="990600" y="762000"/>
                  </a:lnTo>
                  <a:lnTo>
                    <a:pt x="990600" y="771525"/>
                  </a:lnTo>
                  <a:lnTo>
                    <a:pt x="990600" y="762000"/>
                  </a:lnTo>
                  <a:lnTo>
                    <a:pt x="990600" y="771525"/>
                  </a:lnTo>
                  <a:lnTo>
                    <a:pt x="981075" y="771525"/>
                  </a:lnTo>
                  <a:lnTo>
                    <a:pt x="981075" y="762000"/>
                  </a:lnTo>
                  <a:lnTo>
                    <a:pt x="990600" y="762000"/>
                  </a:lnTo>
                  <a:lnTo>
                    <a:pt x="981075" y="762000"/>
                  </a:lnTo>
                  <a:lnTo>
                    <a:pt x="990600" y="762000"/>
                  </a:lnTo>
                  <a:lnTo>
                    <a:pt x="981075" y="762000"/>
                  </a:lnTo>
                  <a:lnTo>
                    <a:pt x="981075" y="752475"/>
                  </a:lnTo>
                  <a:lnTo>
                    <a:pt x="981075" y="762000"/>
                  </a:lnTo>
                  <a:lnTo>
                    <a:pt x="981075" y="752475"/>
                  </a:lnTo>
                  <a:lnTo>
                    <a:pt x="990600" y="752475"/>
                  </a:lnTo>
                  <a:lnTo>
                    <a:pt x="990600" y="762000"/>
                  </a:lnTo>
                  <a:lnTo>
                    <a:pt x="990600" y="752475"/>
                  </a:lnTo>
                  <a:lnTo>
                    <a:pt x="990600" y="762000"/>
                  </a:lnTo>
                  <a:lnTo>
                    <a:pt x="990600" y="752475"/>
                  </a:lnTo>
                  <a:lnTo>
                    <a:pt x="990600" y="762000"/>
                  </a:lnTo>
                  <a:lnTo>
                    <a:pt x="990600" y="752475"/>
                  </a:lnTo>
                  <a:lnTo>
                    <a:pt x="981075" y="752475"/>
                  </a:lnTo>
                  <a:lnTo>
                    <a:pt x="990600" y="752475"/>
                  </a:lnTo>
                  <a:lnTo>
                    <a:pt x="990600" y="742950"/>
                  </a:lnTo>
                  <a:lnTo>
                    <a:pt x="990600" y="752475"/>
                  </a:lnTo>
                  <a:lnTo>
                    <a:pt x="981075" y="752475"/>
                  </a:lnTo>
                  <a:lnTo>
                    <a:pt x="990600" y="752475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90600" y="742950"/>
                  </a:lnTo>
                  <a:lnTo>
                    <a:pt x="990600" y="733425"/>
                  </a:lnTo>
                  <a:lnTo>
                    <a:pt x="990600" y="742950"/>
                  </a:lnTo>
                  <a:lnTo>
                    <a:pt x="981075" y="742950"/>
                  </a:lnTo>
                  <a:lnTo>
                    <a:pt x="981075" y="733425"/>
                  </a:lnTo>
                  <a:lnTo>
                    <a:pt x="990600" y="733425"/>
                  </a:lnTo>
                  <a:lnTo>
                    <a:pt x="981075" y="733425"/>
                  </a:lnTo>
                  <a:lnTo>
                    <a:pt x="981075" y="723900"/>
                  </a:lnTo>
                  <a:lnTo>
                    <a:pt x="971550" y="723900"/>
                  </a:lnTo>
                  <a:lnTo>
                    <a:pt x="962025" y="723900"/>
                  </a:lnTo>
                  <a:lnTo>
                    <a:pt x="971550" y="723900"/>
                  </a:lnTo>
                  <a:lnTo>
                    <a:pt x="962025" y="723900"/>
                  </a:lnTo>
                  <a:lnTo>
                    <a:pt x="962025" y="733425"/>
                  </a:lnTo>
                  <a:lnTo>
                    <a:pt x="962025" y="723900"/>
                  </a:lnTo>
                  <a:lnTo>
                    <a:pt x="962025" y="733425"/>
                  </a:lnTo>
                  <a:lnTo>
                    <a:pt x="971550" y="733425"/>
                  </a:lnTo>
                  <a:lnTo>
                    <a:pt x="962025" y="733425"/>
                  </a:lnTo>
                  <a:lnTo>
                    <a:pt x="962025" y="742950"/>
                  </a:lnTo>
                  <a:lnTo>
                    <a:pt x="962025" y="733425"/>
                  </a:lnTo>
                  <a:lnTo>
                    <a:pt x="962025" y="742950"/>
                  </a:lnTo>
                  <a:lnTo>
                    <a:pt x="962025" y="733425"/>
                  </a:lnTo>
                  <a:lnTo>
                    <a:pt x="962025" y="742950"/>
                  </a:lnTo>
                  <a:lnTo>
                    <a:pt x="962025" y="733425"/>
                  </a:lnTo>
                  <a:lnTo>
                    <a:pt x="962025" y="742950"/>
                  </a:lnTo>
                  <a:lnTo>
                    <a:pt x="962025" y="733425"/>
                  </a:lnTo>
                  <a:lnTo>
                    <a:pt x="952500" y="733425"/>
                  </a:lnTo>
                  <a:lnTo>
                    <a:pt x="962025" y="733425"/>
                  </a:lnTo>
                  <a:lnTo>
                    <a:pt x="962025" y="723900"/>
                  </a:lnTo>
                  <a:lnTo>
                    <a:pt x="962025" y="714375"/>
                  </a:lnTo>
                  <a:lnTo>
                    <a:pt x="971550" y="714375"/>
                  </a:lnTo>
                  <a:lnTo>
                    <a:pt x="962025" y="714375"/>
                  </a:lnTo>
                  <a:lnTo>
                    <a:pt x="962025" y="704850"/>
                  </a:lnTo>
                  <a:lnTo>
                    <a:pt x="962025" y="714375"/>
                  </a:lnTo>
                  <a:lnTo>
                    <a:pt x="962025" y="704850"/>
                  </a:lnTo>
                  <a:lnTo>
                    <a:pt x="952500" y="704850"/>
                  </a:lnTo>
                  <a:lnTo>
                    <a:pt x="952500" y="695325"/>
                  </a:lnTo>
                  <a:lnTo>
                    <a:pt x="962025" y="695325"/>
                  </a:lnTo>
                  <a:lnTo>
                    <a:pt x="952500" y="695325"/>
                  </a:lnTo>
                  <a:lnTo>
                    <a:pt x="942975" y="695325"/>
                  </a:lnTo>
                  <a:lnTo>
                    <a:pt x="942975" y="685800"/>
                  </a:lnTo>
                  <a:lnTo>
                    <a:pt x="942975" y="695325"/>
                  </a:lnTo>
                  <a:lnTo>
                    <a:pt x="942975" y="685800"/>
                  </a:lnTo>
                  <a:lnTo>
                    <a:pt x="942975" y="695325"/>
                  </a:lnTo>
                  <a:lnTo>
                    <a:pt x="942975" y="685800"/>
                  </a:lnTo>
                  <a:lnTo>
                    <a:pt x="942975" y="695325"/>
                  </a:lnTo>
                  <a:lnTo>
                    <a:pt x="942975" y="685800"/>
                  </a:lnTo>
                  <a:lnTo>
                    <a:pt x="942975" y="676275"/>
                  </a:lnTo>
                  <a:lnTo>
                    <a:pt x="942975" y="685800"/>
                  </a:lnTo>
                  <a:lnTo>
                    <a:pt x="942975" y="676275"/>
                  </a:lnTo>
                  <a:lnTo>
                    <a:pt x="933450" y="676275"/>
                  </a:lnTo>
                  <a:lnTo>
                    <a:pt x="933450" y="685800"/>
                  </a:lnTo>
                  <a:lnTo>
                    <a:pt x="942975" y="685800"/>
                  </a:lnTo>
                  <a:lnTo>
                    <a:pt x="933450" y="685800"/>
                  </a:lnTo>
                  <a:lnTo>
                    <a:pt x="933450" y="676275"/>
                  </a:lnTo>
                  <a:lnTo>
                    <a:pt x="933450" y="685800"/>
                  </a:lnTo>
                  <a:lnTo>
                    <a:pt x="933450" y="676275"/>
                  </a:lnTo>
                  <a:lnTo>
                    <a:pt x="942975" y="676275"/>
                  </a:lnTo>
                  <a:lnTo>
                    <a:pt x="933450" y="676275"/>
                  </a:lnTo>
                  <a:lnTo>
                    <a:pt x="942975" y="676275"/>
                  </a:lnTo>
                  <a:lnTo>
                    <a:pt x="933450" y="676275"/>
                  </a:lnTo>
                  <a:lnTo>
                    <a:pt x="933450" y="666750"/>
                  </a:lnTo>
                  <a:lnTo>
                    <a:pt x="933450" y="676275"/>
                  </a:lnTo>
                  <a:lnTo>
                    <a:pt x="933450" y="666750"/>
                  </a:lnTo>
                  <a:lnTo>
                    <a:pt x="933450" y="67627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42975" y="666750"/>
                  </a:lnTo>
                  <a:lnTo>
                    <a:pt x="942975" y="657225"/>
                  </a:lnTo>
                  <a:lnTo>
                    <a:pt x="942975" y="666750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66750"/>
                  </a:lnTo>
                  <a:lnTo>
                    <a:pt x="933450" y="657225"/>
                  </a:lnTo>
                  <a:lnTo>
                    <a:pt x="933450" y="647700"/>
                  </a:lnTo>
                  <a:lnTo>
                    <a:pt x="933450" y="657225"/>
                  </a:lnTo>
                  <a:lnTo>
                    <a:pt x="933450" y="647700"/>
                  </a:lnTo>
                  <a:lnTo>
                    <a:pt x="933450" y="657225"/>
                  </a:lnTo>
                  <a:lnTo>
                    <a:pt x="942975" y="657225"/>
                  </a:lnTo>
                  <a:lnTo>
                    <a:pt x="933450" y="657225"/>
                  </a:lnTo>
                  <a:lnTo>
                    <a:pt x="933450" y="647700"/>
                  </a:lnTo>
                  <a:lnTo>
                    <a:pt x="933450" y="657225"/>
                  </a:lnTo>
                  <a:lnTo>
                    <a:pt x="923925" y="657225"/>
                  </a:lnTo>
                  <a:lnTo>
                    <a:pt x="923925" y="647700"/>
                  </a:lnTo>
                  <a:lnTo>
                    <a:pt x="933450" y="647700"/>
                  </a:lnTo>
                  <a:lnTo>
                    <a:pt x="923925" y="647700"/>
                  </a:lnTo>
                  <a:lnTo>
                    <a:pt x="933450" y="647700"/>
                  </a:lnTo>
                  <a:lnTo>
                    <a:pt x="923925" y="647700"/>
                  </a:lnTo>
                  <a:lnTo>
                    <a:pt x="923925" y="638175"/>
                  </a:lnTo>
                  <a:lnTo>
                    <a:pt x="923925" y="628650"/>
                  </a:lnTo>
                  <a:lnTo>
                    <a:pt x="923925" y="638175"/>
                  </a:lnTo>
                  <a:lnTo>
                    <a:pt x="914400" y="638175"/>
                  </a:lnTo>
                  <a:lnTo>
                    <a:pt x="904875" y="638175"/>
                  </a:lnTo>
                  <a:lnTo>
                    <a:pt x="904875" y="628650"/>
                  </a:lnTo>
                  <a:lnTo>
                    <a:pt x="904875" y="619125"/>
                  </a:lnTo>
                  <a:lnTo>
                    <a:pt x="895350" y="619125"/>
                  </a:lnTo>
                  <a:lnTo>
                    <a:pt x="895350" y="609600"/>
                  </a:lnTo>
                  <a:lnTo>
                    <a:pt x="895350" y="600075"/>
                  </a:lnTo>
                  <a:lnTo>
                    <a:pt x="895350" y="590550"/>
                  </a:lnTo>
                  <a:lnTo>
                    <a:pt x="895350" y="600075"/>
                  </a:lnTo>
                  <a:lnTo>
                    <a:pt x="885825" y="600075"/>
                  </a:lnTo>
                  <a:lnTo>
                    <a:pt x="895350" y="600075"/>
                  </a:lnTo>
                  <a:lnTo>
                    <a:pt x="895350" y="609600"/>
                  </a:lnTo>
                  <a:lnTo>
                    <a:pt x="895350" y="600075"/>
                  </a:lnTo>
                  <a:lnTo>
                    <a:pt x="885825" y="600075"/>
                  </a:lnTo>
                  <a:lnTo>
                    <a:pt x="895350" y="600075"/>
                  </a:lnTo>
                  <a:lnTo>
                    <a:pt x="895350" y="609600"/>
                  </a:lnTo>
                  <a:lnTo>
                    <a:pt x="895350" y="619125"/>
                  </a:lnTo>
                  <a:lnTo>
                    <a:pt x="895350" y="628650"/>
                  </a:lnTo>
                  <a:lnTo>
                    <a:pt x="904875" y="628650"/>
                  </a:lnTo>
                  <a:lnTo>
                    <a:pt x="904875" y="638175"/>
                  </a:lnTo>
                  <a:lnTo>
                    <a:pt x="895350" y="638175"/>
                  </a:lnTo>
                  <a:lnTo>
                    <a:pt x="904875" y="638175"/>
                  </a:lnTo>
                  <a:lnTo>
                    <a:pt x="895350" y="638175"/>
                  </a:lnTo>
                  <a:lnTo>
                    <a:pt x="904875" y="638175"/>
                  </a:lnTo>
                  <a:lnTo>
                    <a:pt x="895350" y="638175"/>
                  </a:lnTo>
                  <a:lnTo>
                    <a:pt x="904875" y="638175"/>
                  </a:lnTo>
                  <a:lnTo>
                    <a:pt x="895350" y="638175"/>
                  </a:lnTo>
                  <a:lnTo>
                    <a:pt x="895350" y="628650"/>
                  </a:lnTo>
                  <a:lnTo>
                    <a:pt x="895350" y="638175"/>
                  </a:lnTo>
                  <a:lnTo>
                    <a:pt x="895350" y="628650"/>
                  </a:lnTo>
                  <a:lnTo>
                    <a:pt x="885825" y="628650"/>
                  </a:lnTo>
                  <a:lnTo>
                    <a:pt x="885825" y="638175"/>
                  </a:lnTo>
                  <a:lnTo>
                    <a:pt x="885825" y="628650"/>
                  </a:lnTo>
                  <a:lnTo>
                    <a:pt x="885825" y="638175"/>
                  </a:lnTo>
                  <a:lnTo>
                    <a:pt x="885825" y="628650"/>
                  </a:lnTo>
                  <a:lnTo>
                    <a:pt x="885825" y="619125"/>
                  </a:lnTo>
                  <a:lnTo>
                    <a:pt x="876300" y="619125"/>
                  </a:lnTo>
                  <a:lnTo>
                    <a:pt x="885825" y="619125"/>
                  </a:lnTo>
                  <a:lnTo>
                    <a:pt x="885825" y="609600"/>
                  </a:lnTo>
                  <a:lnTo>
                    <a:pt x="885825" y="619125"/>
                  </a:lnTo>
                  <a:lnTo>
                    <a:pt x="876300" y="619125"/>
                  </a:lnTo>
                  <a:lnTo>
                    <a:pt x="876300" y="609600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66775" y="609600"/>
                  </a:lnTo>
                  <a:lnTo>
                    <a:pt x="866775" y="619125"/>
                  </a:lnTo>
                  <a:lnTo>
                    <a:pt x="866775" y="609600"/>
                  </a:lnTo>
                  <a:lnTo>
                    <a:pt x="857250" y="609600"/>
                  </a:lnTo>
                  <a:lnTo>
                    <a:pt x="866775" y="609600"/>
                  </a:lnTo>
                  <a:lnTo>
                    <a:pt x="857250" y="609600"/>
                  </a:lnTo>
                  <a:lnTo>
                    <a:pt x="857250" y="619125"/>
                  </a:lnTo>
                  <a:lnTo>
                    <a:pt x="857250" y="609600"/>
                  </a:lnTo>
                  <a:lnTo>
                    <a:pt x="866775" y="609600"/>
                  </a:lnTo>
                  <a:lnTo>
                    <a:pt x="866775" y="619125"/>
                  </a:lnTo>
                  <a:lnTo>
                    <a:pt x="866775" y="609600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66775" y="619125"/>
                  </a:lnTo>
                  <a:lnTo>
                    <a:pt x="876300" y="619125"/>
                  </a:lnTo>
                  <a:lnTo>
                    <a:pt x="876300" y="628650"/>
                  </a:lnTo>
                  <a:lnTo>
                    <a:pt x="866775" y="628650"/>
                  </a:lnTo>
                  <a:lnTo>
                    <a:pt x="876300" y="628650"/>
                  </a:lnTo>
                  <a:lnTo>
                    <a:pt x="866775" y="628650"/>
                  </a:lnTo>
                  <a:lnTo>
                    <a:pt x="876300" y="628650"/>
                  </a:lnTo>
                  <a:lnTo>
                    <a:pt x="876300" y="619125"/>
                  </a:lnTo>
                  <a:lnTo>
                    <a:pt x="876300" y="628650"/>
                  </a:lnTo>
                  <a:lnTo>
                    <a:pt x="876300" y="638175"/>
                  </a:lnTo>
                  <a:lnTo>
                    <a:pt x="876300" y="628650"/>
                  </a:lnTo>
                  <a:lnTo>
                    <a:pt x="876300" y="638175"/>
                  </a:lnTo>
                  <a:lnTo>
                    <a:pt x="876300" y="628650"/>
                  </a:lnTo>
                  <a:lnTo>
                    <a:pt x="876300" y="638175"/>
                  </a:lnTo>
                  <a:lnTo>
                    <a:pt x="876300" y="628650"/>
                  </a:lnTo>
                  <a:lnTo>
                    <a:pt x="866775" y="628650"/>
                  </a:lnTo>
                  <a:lnTo>
                    <a:pt x="866775" y="638175"/>
                  </a:lnTo>
                  <a:lnTo>
                    <a:pt x="876300" y="638175"/>
                  </a:lnTo>
                  <a:lnTo>
                    <a:pt x="866775" y="638175"/>
                  </a:lnTo>
                  <a:lnTo>
                    <a:pt x="876300" y="638175"/>
                  </a:lnTo>
                  <a:lnTo>
                    <a:pt x="866775" y="638175"/>
                  </a:lnTo>
                  <a:lnTo>
                    <a:pt x="876300" y="638175"/>
                  </a:lnTo>
                  <a:lnTo>
                    <a:pt x="866775" y="638175"/>
                  </a:lnTo>
                  <a:lnTo>
                    <a:pt x="876300" y="638175"/>
                  </a:lnTo>
                  <a:lnTo>
                    <a:pt x="866775" y="638175"/>
                  </a:lnTo>
                  <a:lnTo>
                    <a:pt x="876300" y="638175"/>
                  </a:lnTo>
                  <a:lnTo>
                    <a:pt x="866775" y="638175"/>
                  </a:lnTo>
                  <a:lnTo>
                    <a:pt x="857250" y="638175"/>
                  </a:lnTo>
                  <a:lnTo>
                    <a:pt x="857250" y="628650"/>
                  </a:lnTo>
                  <a:lnTo>
                    <a:pt x="857250" y="638175"/>
                  </a:lnTo>
                  <a:lnTo>
                    <a:pt x="857250" y="628650"/>
                  </a:lnTo>
                  <a:lnTo>
                    <a:pt x="857250" y="638175"/>
                  </a:lnTo>
                  <a:lnTo>
                    <a:pt x="857250" y="628650"/>
                  </a:lnTo>
                  <a:lnTo>
                    <a:pt x="857250" y="638175"/>
                  </a:lnTo>
                  <a:lnTo>
                    <a:pt x="857250" y="628650"/>
                  </a:lnTo>
                  <a:lnTo>
                    <a:pt x="847725" y="628650"/>
                  </a:lnTo>
                  <a:lnTo>
                    <a:pt x="847725" y="619125"/>
                  </a:lnTo>
                  <a:lnTo>
                    <a:pt x="847725" y="628650"/>
                  </a:lnTo>
                  <a:lnTo>
                    <a:pt x="847725" y="619125"/>
                  </a:lnTo>
                  <a:lnTo>
                    <a:pt x="838200" y="619125"/>
                  </a:lnTo>
                  <a:lnTo>
                    <a:pt x="838200" y="609600"/>
                  </a:lnTo>
                  <a:lnTo>
                    <a:pt x="828675" y="609600"/>
                  </a:lnTo>
                  <a:lnTo>
                    <a:pt x="828675" y="600075"/>
                  </a:lnTo>
                  <a:lnTo>
                    <a:pt x="828675" y="609600"/>
                  </a:lnTo>
                  <a:lnTo>
                    <a:pt x="828675" y="600075"/>
                  </a:lnTo>
                  <a:lnTo>
                    <a:pt x="819150" y="600075"/>
                  </a:lnTo>
                  <a:lnTo>
                    <a:pt x="819150" y="590550"/>
                  </a:lnTo>
                  <a:lnTo>
                    <a:pt x="809625" y="590550"/>
                  </a:lnTo>
                  <a:lnTo>
                    <a:pt x="800100" y="590550"/>
                  </a:lnTo>
                  <a:lnTo>
                    <a:pt x="809625" y="590550"/>
                  </a:lnTo>
                  <a:lnTo>
                    <a:pt x="809625" y="581025"/>
                  </a:lnTo>
                  <a:lnTo>
                    <a:pt x="809625" y="571500"/>
                  </a:lnTo>
                  <a:lnTo>
                    <a:pt x="809625" y="581025"/>
                  </a:lnTo>
                  <a:lnTo>
                    <a:pt x="819150" y="581025"/>
                  </a:lnTo>
                  <a:lnTo>
                    <a:pt x="809625" y="581025"/>
                  </a:lnTo>
                  <a:lnTo>
                    <a:pt x="809625" y="590550"/>
                  </a:lnTo>
                  <a:lnTo>
                    <a:pt x="809625" y="581025"/>
                  </a:lnTo>
                  <a:lnTo>
                    <a:pt x="809625" y="590550"/>
                  </a:lnTo>
                  <a:lnTo>
                    <a:pt x="819150" y="590550"/>
                  </a:lnTo>
                  <a:lnTo>
                    <a:pt x="819150" y="581025"/>
                  </a:lnTo>
                  <a:lnTo>
                    <a:pt x="809625" y="581025"/>
                  </a:lnTo>
                  <a:lnTo>
                    <a:pt x="819150" y="581025"/>
                  </a:lnTo>
                  <a:lnTo>
                    <a:pt x="809625" y="581025"/>
                  </a:lnTo>
                  <a:lnTo>
                    <a:pt x="819150" y="581025"/>
                  </a:lnTo>
                  <a:lnTo>
                    <a:pt x="809625" y="581025"/>
                  </a:lnTo>
                  <a:lnTo>
                    <a:pt x="819150" y="581025"/>
                  </a:lnTo>
                  <a:lnTo>
                    <a:pt x="809625" y="581025"/>
                  </a:lnTo>
                  <a:lnTo>
                    <a:pt x="819150" y="581025"/>
                  </a:lnTo>
                  <a:lnTo>
                    <a:pt x="819150" y="571500"/>
                  </a:lnTo>
                  <a:lnTo>
                    <a:pt x="809625" y="571500"/>
                  </a:lnTo>
                  <a:lnTo>
                    <a:pt x="800100" y="571500"/>
                  </a:lnTo>
                  <a:lnTo>
                    <a:pt x="800100" y="581025"/>
                  </a:lnTo>
                  <a:lnTo>
                    <a:pt x="790575" y="581025"/>
                  </a:lnTo>
                  <a:lnTo>
                    <a:pt x="781050" y="581025"/>
                  </a:lnTo>
                  <a:lnTo>
                    <a:pt x="771525" y="581025"/>
                  </a:lnTo>
                  <a:lnTo>
                    <a:pt x="781050" y="581025"/>
                  </a:lnTo>
                  <a:lnTo>
                    <a:pt x="771525" y="581025"/>
                  </a:lnTo>
                  <a:lnTo>
                    <a:pt x="771525" y="571500"/>
                  </a:lnTo>
                  <a:lnTo>
                    <a:pt x="771525" y="561975"/>
                  </a:lnTo>
                  <a:lnTo>
                    <a:pt x="781050" y="561975"/>
                  </a:lnTo>
                  <a:lnTo>
                    <a:pt x="771525" y="561975"/>
                  </a:lnTo>
                  <a:lnTo>
                    <a:pt x="781050" y="561975"/>
                  </a:lnTo>
                  <a:lnTo>
                    <a:pt x="771525" y="561975"/>
                  </a:lnTo>
                  <a:lnTo>
                    <a:pt x="771525" y="571500"/>
                  </a:lnTo>
                  <a:lnTo>
                    <a:pt x="762000" y="571500"/>
                  </a:lnTo>
                  <a:lnTo>
                    <a:pt x="752475" y="571500"/>
                  </a:lnTo>
                  <a:lnTo>
                    <a:pt x="752475" y="561975"/>
                  </a:lnTo>
                  <a:lnTo>
                    <a:pt x="742950" y="561975"/>
                  </a:lnTo>
                  <a:lnTo>
                    <a:pt x="742950" y="571500"/>
                  </a:lnTo>
                  <a:lnTo>
                    <a:pt x="733425" y="571500"/>
                  </a:lnTo>
                  <a:lnTo>
                    <a:pt x="723900" y="571500"/>
                  </a:lnTo>
                  <a:lnTo>
                    <a:pt x="714375" y="571500"/>
                  </a:lnTo>
                  <a:lnTo>
                    <a:pt x="714375" y="561975"/>
                  </a:lnTo>
                  <a:lnTo>
                    <a:pt x="704850" y="561975"/>
                  </a:lnTo>
                  <a:lnTo>
                    <a:pt x="695325" y="561975"/>
                  </a:lnTo>
                  <a:lnTo>
                    <a:pt x="695325" y="552450"/>
                  </a:lnTo>
                  <a:lnTo>
                    <a:pt x="704850" y="552450"/>
                  </a:lnTo>
                  <a:lnTo>
                    <a:pt x="704850" y="542925"/>
                  </a:lnTo>
                  <a:lnTo>
                    <a:pt x="695325" y="542925"/>
                  </a:lnTo>
                  <a:lnTo>
                    <a:pt x="704850" y="542925"/>
                  </a:lnTo>
                  <a:lnTo>
                    <a:pt x="695325" y="542925"/>
                  </a:lnTo>
                  <a:lnTo>
                    <a:pt x="704850" y="542925"/>
                  </a:lnTo>
                  <a:lnTo>
                    <a:pt x="695325" y="542925"/>
                  </a:lnTo>
                  <a:lnTo>
                    <a:pt x="695325" y="552450"/>
                  </a:lnTo>
                  <a:lnTo>
                    <a:pt x="685800" y="552450"/>
                  </a:lnTo>
                  <a:lnTo>
                    <a:pt x="695325" y="552450"/>
                  </a:lnTo>
                  <a:lnTo>
                    <a:pt x="685800" y="552450"/>
                  </a:lnTo>
                  <a:lnTo>
                    <a:pt x="676275" y="552450"/>
                  </a:lnTo>
                  <a:lnTo>
                    <a:pt x="685800" y="552450"/>
                  </a:lnTo>
                  <a:lnTo>
                    <a:pt x="685800" y="542925"/>
                  </a:lnTo>
                  <a:lnTo>
                    <a:pt x="685800" y="552450"/>
                  </a:lnTo>
                  <a:lnTo>
                    <a:pt x="685800" y="542925"/>
                  </a:lnTo>
                  <a:lnTo>
                    <a:pt x="676275" y="542925"/>
                  </a:lnTo>
                  <a:lnTo>
                    <a:pt x="685800" y="542925"/>
                  </a:lnTo>
                  <a:lnTo>
                    <a:pt x="676275" y="542925"/>
                  </a:lnTo>
                  <a:lnTo>
                    <a:pt x="685800" y="542925"/>
                  </a:lnTo>
                  <a:lnTo>
                    <a:pt x="676275" y="542925"/>
                  </a:lnTo>
                  <a:lnTo>
                    <a:pt x="676275" y="533400"/>
                  </a:lnTo>
                  <a:lnTo>
                    <a:pt x="676275" y="542925"/>
                  </a:lnTo>
                  <a:lnTo>
                    <a:pt x="666750" y="542925"/>
                  </a:lnTo>
                  <a:lnTo>
                    <a:pt x="676275" y="542925"/>
                  </a:lnTo>
                  <a:lnTo>
                    <a:pt x="666750" y="542925"/>
                  </a:lnTo>
                  <a:lnTo>
                    <a:pt x="676275" y="542925"/>
                  </a:lnTo>
                  <a:lnTo>
                    <a:pt x="676275" y="533400"/>
                  </a:lnTo>
                  <a:lnTo>
                    <a:pt x="676275" y="542925"/>
                  </a:lnTo>
                  <a:lnTo>
                    <a:pt x="666750" y="542925"/>
                  </a:lnTo>
                  <a:lnTo>
                    <a:pt x="666750" y="533400"/>
                  </a:lnTo>
                  <a:lnTo>
                    <a:pt x="666750" y="542925"/>
                  </a:lnTo>
                  <a:lnTo>
                    <a:pt x="666750" y="533400"/>
                  </a:lnTo>
                  <a:lnTo>
                    <a:pt x="666750" y="542925"/>
                  </a:lnTo>
                  <a:lnTo>
                    <a:pt x="666750" y="533400"/>
                  </a:lnTo>
                  <a:lnTo>
                    <a:pt x="666750" y="542925"/>
                  </a:lnTo>
                  <a:lnTo>
                    <a:pt x="666750" y="533400"/>
                  </a:lnTo>
                  <a:lnTo>
                    <a:pt x="666750" y="542925"/>
                  </a:lnTo>
                  <a:lnTo>
                    <a:pt x="666750" y="533400"/>
                  </a:lnTo>
                  <a:lnTo>
                    <a:pt x="676275" y="533400"/>
                  </a:lnTo>
                  <a:lnTo>
                    <a:pt x="666750" y="533400"/>
                  </a:lnTo>
                  <a:lnTo>
                    <a:pt x="676275" y="533400"/>
                  </a:lnTo>
                  <a:lnTo>
                    <a:pt x="666750" y="533400"/>
                  </a:lnTo>
                  <a:lnTo>
                    <a:pt x="666750" y="523875"/>
                  </a:lnTo>
                  <a:lnTo>
                    <a:pt x="666750" y="533400"/>
                  </a:lnTo>
                  <a:lnTo>
                    <a:pt x="666750" y="523875"/>
                  </a:lnTo>
                  <a:lnTo>
                    <a:pt x="666750" y="533400"/>
                  </a:lnTo>
                  <a:lnTo>
                    <a:pt x="666750" y="523875"/>
                  </a:lnTo>
                  <a:lnTo>
                    <a:pt x="676275" y="523875"/>
                  </a:lnTo>
                  <a:lnTo>
                    <a:pt x="666750" y="523875"/>
                  </a:lnTo>
                  <a:lnTo>
                    <a:pt x="657225" y="523875"/>
                  </a:lnTo>
                  <a:lnTo>
                    <a:pt x="666750" y="523875"/>
                  </a:lnTo>
                  <a:lnTo>
                    <a:pt x="657225" y="523875"/>
                  </a:lnTo>
                  <a:lnTo>
                    <a:pt x="657225" y="533400"/>
                  </a:lnTo>
                  <a:lnTo>
                    <a:pt x="657225" y="523875"/>
                  </a:lnTo>
                  <a:lnTo>
                    <a:pt x="657225" y="533400"/>
                  </a:lnTo>
                  <a:lnTo>
                    <a:pt x="657225" y="523875"/>
                  </a:lnTo>
                  <a:lnTo>
                    <a:pt x="657225" y="533400"/>
                  </a:lnTo>
                  <a:lnTo>
                    <a:pt x="657225" y="523875"/>
                  </a:lnTo>
                  <a:lnTo>
                    <a:pt x="657225" y="533400"/>
                  </a:lnTo>
                  <a:lnTo>
                    <a:pt x="647700" y="533400"/>
                  </a:lnTo>
                  <a:lnTo>
                    <a:pt x="657225" y="533400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47700" y="523875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47700" y="533400"/>
                  </a:lnTo>
                  <a:lnTo>
                    <a:pt x="638175" y="533400"/>
                  </a:lnTo>
                  <a:lnTo>
                    <a:pt x="638175" y="523875"/>
                  </a:lnTo>
                  <a:lnTo>
                    <a:pt x="647700" y="523875"/>
                  </a:lnTo>
                  <a:lnTo>
                    <a:pt x="647700" y="514350"/>
                  </a:lnTo>
                  <a:lnTo>
                    <a:pt x="647700" y="523875"/>
                  </a:lnTo>
                  <a:lnTo>
                    <a:pt x="647700" y="514350"/>
                  </a:lnTo>
                  <a:lnTo>
                    <a:pt x="647700" y="523875"/>
                  </a:lnTo>
                  <a:lnTo>
                    <a:pt x="647700" y="514350"/>
                  </a:lnTo>
                  <a:lnTo>
                    <a:pt x="647700" y="523875"/>
                  </a:lnTo>
                  <a:lnTo>
                    <a:pt x="638175" y="523875"/>
                  </a:lnTo>
                  <a:lnTo>
                    <a:pt x="638175" y="514350"/>
                  </a:lnTo>
                  <a:lnTo>
                    <a:pt x="647700" y="514350"/>
                  </a:lnTo>
                  <a:lnTo>
                    <a:pt x="638175" y="514350"/>
                  </a:lnTo>
                  <a:lnTo>
                    <a:pt x="638175" y="523875"/>
                  </a:lnTo>
                  <a:lnTo>
                    <a:pt x="628650" y="523875"/>
                  </a:lnTo>
                  <a:lnTo>
                    <a:pt x="638175" y="523875"/>
                  </a:lnTo>
                  <a:lnTo>
                    <a:pt x="628650" y="523875"/>
                  </a:lnTo>
                  <a:lnTo>
                    <a:pt x="628650" y="533400"/>
                  </a:lnTo>
                  <a:lnTo>
                    <a:pt x="628650" y="523875"/>
                  </a:lnTo>
                  <a:lnTo>
                    <a:pt x="638175" y="523875"/>
                  </a:lnTo>
                  <a:lnTo>
                    <a:pt x="638175" y="533400"/>
                  </a:lnTo>
                  <a:lnTo>
                    <a:pt x="628650" y="533400"/>
                  </a:lnTo>
                  <a:lnTo>
                    <a:pt x="638175" y="533400"/>
                  </a:lnTo>
                  <a:lnTo>
                    <a:pt x="628650" y="533400"/>
                  </a:lnTo>
                  <a:lnTo>
                    <a:pt x="638175" y="533400"/>
                  </a:lnTo>
                  <a:lnTo>
                    <a:pt x="628650" y="533400"/>
                  </a:lnTo>
                  <a:lnTo>
                    <a:pt x="619125" y="533400"/>
                  </a:lnTo>
                  <a:lnTo>
                    <a:pt x="628650" y="533400"/>
                  </a:lnTo>
                  <a:lnTo>
                    <a:pt x="628650" y="542925"/>
                  </a:lnTo>
                  <a:lnTo>
                    <a:pt x="619125" y="542925"/>
                  </a:lnTo>
                  <a:lnTo>
                    <a:pt x="628650" y="542925"/>
                  </a:lnTo>
                  <a:lnTo>
                    <a:pt x="628650" y="533400"/>
                  </a:lnTo>
                  <a:lnTo>
                    <a:pt x="628650" y="542925"/>
                  </a:lnTo>
                  <a:lnTo>
                    <a:pt x="628650" y="552450"/>
                  </a:lnTo>
                  <a:lnTo>
                    <a:pt x="628650" y="542925"/>
                  </a:lnTo>
                  <a:lnTo>
                    <a:pt x="628650" y="552450"/>
                  </a:lnTo>
                  <a:lnTo>
                    <a:pt x="628650" y="542925"/>
                  </a:lnTo>
                  <a:lnTo>
                    <a:pt x="628650" y="552450"/>
                  </a:lnTo>
                  <a:lnTo>
                    <a:pt x="628650" y="542925"/>
                  </a:lnTo>
                  <a:lnTo>
                    <a:pt x="628650" y="552450"/>
                  </a:lnTo>
                  <a:lnTo>
                    <a:pt x="619125" y="552450"/>
                  </a:lnTo>
                  <a:lnTo>
                    <a:pt x="628650" y="552450"/>
                  </a:lnTo>
                  <a:lnTo>
                    <a:pt x="628650" y="542925"/>
                  </a:lnTo>
                  <a:lnTo>
                    <a:pt x="628650" y="552450"/>
                  </a:lnTo>
                  <a:lnTo>
                    <a:pt x="628650" y="542925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38175" y="552450"/>
                  </a:lnTo>
                  <a:lnTo>
                    <a:pt x="638175" y="542925"/>
                  </a:lnTo>
                  <a:lnTo>
                    <a:pt x="638175" y="552450"/>
                  </a:lnTo>
                  <a:lnTo>
                    <a:pt x="638175" y="542925"/>
                  </a:lnTo>
                  <a:lnTo>
                    <a:pt x="638175" y="552450"/>
                  </a:lnTo>
                  <a:lnTo>
                    <a:pt x="638175" y="542925"/>
                  </a:lnTo>
                  <a:lnTo>
                    <a:pt x="638175" y="552450"/>
                  </a:lnTo>
                  <a:lnTo>
                    <a:pt x="638175" y="542925"/>
                  </a:lnTo>
                  <a:lnTo>
                    <a:pt x="638175" y="552450"/>
                  </a:lnTo>
                  <a:lnTo>
                    <a:pt x="638175" y="542925"/>
                  </a:lnTo>
                  <a:lnTo>
                    <a:pt x="638175" y="552450"/>
                  </a:lnTo>
                  <a:lnTo>
                    <a:pt x="628650" y="552450"/>
                  </a:lnTo>
                  <a:lnTo>
                    <a:pt x="628650" y="561975"/>
                  </a:lnTo>
                  <a:lnTo>
                    <a:pt x="638175" y="561975"/>
                  </a:lnTo>
                  <a:lnTo>
                    <a:pt x="628650" y="561975"/>
                  </a:lnTo>
                  <a:lnTo>
                    <a:pt x="638175" y="561975"/>
                  </a:lnTo>
                  <a:lnTo>
                    <a:pt x="628650" y="561975"/>
                  </a:lnTo>
                  <a:lnTo>
                    <a:pt x="628650" y="571500"/>
                  </a:lnTo>
                  <a:lnTo>
                    <a:pt x="619125" y="571500"/>
                  </a:lnTo>
                  <a:lnTo>
                    <a:pt x="609600" y="571500"/>
                  </a:lnTo>
                  <a:lnTo>
                    <a:pt x="619125" y="571500"/>
                  </a:lnTo>
                  <a:lnTo>
                    <a:pt x="609600" y="571500"/>
                  </a:lnTo>
                  <a:lnTo>
                    <a:pt x="609600" y="561975"/>
                  </a:lnTo>
                  <a:lnTo>
                    <a:pt x="609600" y="571500"/>
                  </a:lnTo>
                  <a:lnTo>
                    <a:pt x="600075" y="571500"/>
                  </a:lnTo>
                  <a:lnTo>
                    <a:pt x="600075" y="581025"/>
                  </a:lnTo>
                  <a:lnTo>
                    <a:pt x="609600" y="581025"/>
                  </a:lnTo>
                  <a:lnTo>
                    <a:pt x="600075" y="581025"/>
                  </a:lnTo>
                  <a:lnTo>
                    <a:pt x="609600" y="581025"/>
                  </a:lnTo>
                  <a:lnTo>
                    <a:pt x="600075" y="581025"/>
                  </a:lnTo>
                  <a:lnTo>
                    <a:pt x="609600" y="581025"/>
                  </a:lnTo>
                  <a:lnTo>
                    <a:pt x="600075" y="581025"/>
                  </a:lnTo>
                  <a:lnTo>
                    <a:pt x="600075" y="571500"/>
                  </a:lnTo>
                  <a:lnTo>
                    <a:pt x="600075" y="581025"/>
                  </a:lnTo>
                  <a:lnTo>
                    <a:pt x="600075" y="571500"/>
                  </a:lnTo>
                  <a:lnTo>
                    <a:pt x="600075" y="581025"/>
                  </a:lnTo>
                  <a:lnTo>
                    <a:pt x="590550" y="581025"/>
                  </a:lnTo>
                  <a:lnTo>
                    <a:pt x="600075" y="581025"/>
                  </a:lnTo>
                  <a:lnTo>
                    <a:pt x="590550" y="581025"/>
                  </a:lnTo>
                  <a:lnTo>
                    <a:pt x="590550" y="590550"/>
                  </a:lnTo>
                  <a:lnTo>
                    <a:pt x="590550" y="581025"/>
                  </a:lnTo>
                  <a:lnTo>
                    <a:pt x="590550" y="590550"/>
                  </a:lnTo>
                  <a:lnTo>
                    <a:pt x="590550" y="581025"/>
                  </a:lnTo>
                  <a:lnTo>
                    <a:pt x="590550" y="590550"/>
                  </a:lnTo>
                  <a:lnTo>
                    <a:pt x="590550" y="581025"/>
                  </a:lnTo>
                  <a:lnTo>
                    <a:pt x="590550" y="590550"/>
                  </a:lnTo>
                  <a:lnTo>
                    <a:pt x="581025" y="590550"/>
                  </a:lnTo>
                  <a:lnTo>
                    <a:pt x="590550" y="590550"/>
                  </a:lnTo>
                  <a:lnTo>
                    <a:pt x="581025" y="590550"/>
                  </a:lnTo>
                  <a:lnTo>
                    <a:pt x="590550" y="590550"/>
                  </a:lnTo>
                  <a:lnTo>
                    <a:pt x="581025" y="590550"/>
                  </a:lnTo>
                  <a:lnTo>
                    <a:pt x="590550" y="590550"/>
                  </a:lnTo>
                  <a:lnTo>
                    <a:pt x="590550" y="581025"/>
                  </a:lnTo>
                  <a:lnTo>
                    <a:pt x="590550" y="590550"/>
                  </a:lnTo>
                  <a:lnTo>
                    <a:pt x="581025" y="590550"/>
                  </a:lnTo>
                  <a:lnTo>
                    <a:pt x="581025" y="600075"/>
                  </a:lnTo>
                  <a:lnTo>
                    <a:pt x="571500" y="600075"/>
                  </a:lnTo>
                  <a:lnTo>
                    <a:pt x="581025" y="600075"/>
                  </a:lnTo>
                  <a:lnTo>
                    <a:pt x="571500" y="600075"/>
                  </a:lnTo>
                  <a:lnTo>
                    <a:pt x="581025" y="600075"/>
                  </a:lnTo>
                  <a:lnTo>
                    <a:pt x="571500" y="600075"/>
                  </a:lnTo>
                  <a:lnTo>
                    <a:pt x="581025" y="600075"/>
                  </a:lnTo>
                  <a:lnTo>
                    <a:pt x="571500" y="600075"/>
                  </a:lnTo>
                  <a:lnTo>
                    <a:pt x="581025" y="600075"/>
                  </a:lnTo>
                  <a:lnTo>
                    <a:pt x="571500" y="600075"/>
                  </a:lnTo>
                  <a:lnTo>
                    <a:pt x="561975" y="600075"/>
                  </a:lnTo>
                  <a:lnTo>
                    <a:pt x="552450" y="600075"/>
                  </a:lnTo>
                  <a:lnTo>
                    <a:pt x="561975" y="600075"/>
                  </a:lnTo>
                  <a:lnTo>
                    <a:pt x="552450" y="600075"/>
                  </a:lnTo>
                  <a:lnTo>
                    <a:pt x="561975" y="600075"/>
                  </a:lnTo>
                  <a:lnTo>
                    <a:pt x="561975" y="590550"/>
                  </a:lnTo>
                  <a:lnTo>
                    <a:pt x="561975" y="600075"/>
                  </a:lnTo>
                  <a:lnTo>
                    <a:pt x="561975" y="590550"/>
                  </a:lnTo>
                  <a:lnTo>
                    <a:pt x="571500" y="590550"/>
                  </a:lnTo>
                  <a:lnTo>
                    <a:pt x="561975" y="590550"/>
                  </a:lnTo>
                  <a:lnTo>
                    <a:pt x="571500" y="590550"/>
                  </a:lnTo>
                  <a:lnTo>
                    <a:pt x="561975" y="590550"/>
                  </a:lnTo>
                  <a:lnTo>
                    <a:pt x="571500" y="590550"/>
                  </a:lnTo>
                  <a:lnTo>
                    <a:pt x="571500" y="581025"/>
                  </a:lnTo>
                  <a:lnTo>
                    <a:pt x="581025" y="581025"/>
                  </a:lnTo>
                  <a:lnTo>
                    <a:pt x="571500" y="581025"/>
                  </a:lnTo>
                  <a:lnTo>
                    <a:pt x="581025" y="581025"/>
                  </a:lnTo>
                  <a:lnTo>
                    <a:pt x="571500" y="581025"/>
                  </a:lnTo>
                  <a:lnTo>
                    <a:pt x="561975" y="581025"/>
                  </a:lnTo>
                  <a:lnTo>
                    <a:pt x="571500" y="581025"/>
                  </a:lnTo>
                  <a:lnTo>
                    <a:pt x="571500" y="590550"/>
                  </a:lnTo>
                  <a:lnTo>
                    <a:pt x="571500" y="581025"/>
                  </a:lnTo>
                  <a:lnTo>
                    <a:pt x="561975" y="581025"/>
                  </a:lnTo>
                  <a:lnTo>
                    <a:pt x="561975" y="571500"/>
                  </a:lnTo>
                  <a:lnTo>
                    <a:pt x="561975" y="561975"/>
                  </a:lnTo>
                  <a:lnTo>
                    <a:pt x="571500" y="561975"/>
                  </a:lnTo>
                  <a:lnTo>
                    <a:pt x="571500" y="552450"/>
                  </a:lnTo>
                  <a:lnTo>
                    <a:pt x="571500" y="542925"/>
                  </a:lnTo>
                  <a:lnTo>
                    <a:pt x="571500" y="533400"/>
                  </a:lnTo>
                  <a:lnTo>
                    <a:pt x="581025" y="533400"/>
                  </a:lnTo>
                  <a:lnTo>
                    <a:pt x="590550" y="533400"/>
                  </a:lnTo>
                  <a:lnTo>
                    <a:pt x="590550" y="523875"/>
                  </a:lnTo>
                  <a:lnTo>
                    <a:pt x="590550" y="533400"/>
                  </a:lnTo>
                  <a:lnTo>
                    <a:pt x="600075" y="533400"/>
                  </a:lnTo>
                  <a:lnTo>
                    <a:pt x="609600" y="533400"/>
                  </a:lnTo>
                  <a:lnTo>
                    <a:pt x="619125" y="533400"/>
                  </a:lnTo>
                  <a:lnTo>
                    <a:pt x="609600" y="533400"/>
                  </a:lnTo>
                  <a:lnTo>
                    <a:pt x="600075" y="533400"/>
                  </a:lnTo>
                  <a:lnTo>
                    <a:pt x="600075" y="523875"/>
                  </a:lnTo>
                  <a:lnTo>
                    <a:pt x="590550" y="523875"/>
                  </a:lnTo>
                  <a:lnTo>
                    <a:pt x="600075" y="523875"/>
                  </a:lnTo>
                  <a:lnTo>
                    <a:pt x="600075" y="514350"/>
                  </a:lnTo>
                  <a:lnTo>
                    <a:pt x="600075" y="523875"/>
                  </a:lnTo>
                  <a:lnTo>
                    <a:pt x="600075" y="514350"/>
                  </a:lnTo>
                  <a:lnTo>
                    <a:pt x="600075" y="523875"/>
                  </a:lnTo>
                  <a:lnTo>
                    <a:pt x="600075" y="514350"/>
                  </a:lnTo>
                  <a:lnTo>
                    <a:pt x="600075" y="523875"/>
                  </a:lnTo>
                  <a:lnTo>
                    <a:pt x="600075" y="514350"/>
                  </a:lnTo>
                  <a:lnTo>
                    <a:pt x="609600" y="514350"/>
                  </a:lnTo>
                  <a:lnTo>
                    <a:pt x="609600" y="504825"/>
                  </a:lnTo>
                  <a:lnTo>
                    <a:pt x="619125" y="504825"/>
                  </a:lnTo>
                  <a:lnTo>
                    <a:pt x="609600" y="504825"/>
                  </a:lnTo>
                  <a:lnTo>
                    <a:pt x="619125" y="504825"/>
                  </a:lnTo>
                  <a:lnTo>
                    <a:pt x="609600" y="504825"/>
                  </a:lnTo>
                  <a:lnTo>
                    <a:pt x="600075" y="504825"/>
                  </a:lnTo>
                  <a:lnTo>
                    <a:pt x="600075" y="514350"/>
                  </a:lnTo>
                  <a:lnTo>
                    <a:pt x="590550" y="514350"/>
                  </a:lnTo>
                  <a:lnTo>
                    <a:pt x="581025" y="514350"/>
                  </a:lnTo>
                  <a:lnTo>
                    <a:pt x="590550" y="514350"/>
                  </a:lnTo>
                  <a:lnTo>
                    <a:pt x="581025" y="514350"/>
                  </a:lnTo>
                  <a:lnTo>
                    <a:pt x="581025" y="523875"/>
                  </a:lnTo>
                  <a:lnTo>
                    <a:pt x="571500" y="523875"/>
                  </a:lnTo>
                  <a:lnTo>
                    <a:pt x="561975" y="523875"/>
                  </a:lnTo>
                  <a:lnTo>
                    <a:pt x="561975" y="533400"/>
                  </a:lnTo>
                  <a:lnTo>
                    <a:pt x="561975" y="542925"/>
                  </a:lnTo>
                  <a:lnTo>
                    <a:pt x="552450" y="542925"/>
                  </a:lnTo>
                  <a:lnTo>
                    <a:pt x="552450" y="552450"/>
                  </a:lnTo>
                  <a:lnTo>
                    <a:pt x="552450" y="561975"/>
                  </a:lnTo>
                  <a:lnTo>
                    <a:pt x="542925" y="561975"/>
                  </a:lnTo>
                  <a:lnTo>
                    <a:pt x="552450" y="561975"/>
                  </a:lnTo>
                  <a:lnTo>
                    <a:pt x="542925" y="561975"/>
                  </a:lnTo>
                  <a:lnTo>
                    <a:pt x="533400" y="561975"/>
                  </a:lnTo>
                  <a:lnTo>
                    <a:pt x="542925" y="561975"/>
                  </a:lnTo>
                  <a:lnTo>
                    <a:pt x="542925" y="571500"/>
                  </a:lnTo>
                  <a:lnTo>
                    <a:pt x="533400" y="571500"/>
                  </a:lnTo>
                  <a:lnTo>
                    <a:pt x="533400" y="581025"/>
                  </a:lnTo>
                  <a:lnTo>
                    <a:pt x="523875" y="581025"/>
                  </a:lnTo>
                  <a:lnTo>
                    <a:pt x="523875" y="590550"/>
                  </a:lnTo>
                  <a:lnTo>
                    <a:pt x="514350" y="590550"/>
                  </a:lnTo>
                  <a:lnTo>
                    <a:pt x="523875" y="590550"/>
                  </a:lnTo>
                  <a:lnTo>
                    <a:pt x="514350" y="590550"/>
                  </a:lnTo>
                  <a:lnTo>
                    <a:pt x="514350" y="600075"/>
                  </a:lnTo>
                  <a:lnTo>
                    <a:pt x="514350" y="590550"/>
                  </a:lnTo>
                  <a:lnTo>
                    <a:pt x="514350" y="600075"/>
                  </a:lnTo>
                  <a:lnTo>
                    <a:pt x="504825" y="600075"/>
                  </a:lnTo>
                  <a:lnTo>
                    <a:pt x="504825" y="609600"/>
                  </a:lnTo>
                  <a:lnTo>
                    <a:pt x="514350" y="609600"/>
                  </a:lnTo>
                  <a:lnTo>
                    <a:pt x="504825" y="609600"/>
                  </a:lnTo>
                  <a:lnTo>
                    <a:pt x="514350" y="609600"/>
                  </a:lnTo>
                  <a:lnTo>
                    <a:pt x="523875" y="609600"/>
                  </a:lnTo>
                  <a:lnTo>
                    <a:pt x="533400" y="609600"/>
                  </a:lnTo>
                  <a:lnTo>
                    <a:pt x="523875" y="609600"/>
                  </a:lnTo>
                  <a:lnTo>
                    <a:pt x="533400" y="609600"/>
                  </a:lnTo>
                  <a:lnTo>
                    <a:pt x="533400" y="619125"/>
                  </a:lnTo>
                  <a:lnTo>
                    <a:pt x="523875" y="619125"/>
                  </a:lnTo>
                  <a:lnTo>
                    <a:pt x="533400" y="619125"/>
                  </a:lnTo>
                  <a:lnTo>
                    <a:pt x="523875" y="619125"/>
                  </a:lnTo>
                  <a:lnTo>
                    <a:pt x="533400" y="619125"/>
                  </a:lnTo>
                  <a:lnTo>
                    <a:pt x="523875" y="619125"/>
                  </a:lnTo>
                  <a:lnTo>
                    <a:pt x="533400" y="619125"/>
                  </a:lnTo>
                  <a:lnTo>
                    <a:pt x="523875" y="619125"/>
                  </a:lnTo>
                  <a:lnTo>
                    <a:pt x="523875" y="628650"/>
                  </a:lnTo>
                  <a:lnTo>
                    <a:pt x="523875" y="619125"/>
                  </a:lnTo>
                  <a:lnTo>
                    <a:pt x="523875" y="628650"/>
                  </a:lnTo>
                  <a:lnTo>
                    <a:pt x="514350" y="628650"/>
                  </a:lnTo>
                  <a:lnTo>
                    <a:pt x="504825" y="628650"/>
                  </a:lnTo>
                  <a:lnTo>
                    <a:pt x="514350" y="628650"/>
                  </a:lnTo>
                  <a:lnTo>
                    <a:pt x="514350" y="638175"/>
                  </a:lnTo>
                  <a:lnTo>
                    <a:pt x="514350" y="628650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14350" y="638175"/>
                  </a:lnTo>
                  <a:lnTo>
                    <a:pt x="504825" y="638175"/>
                  </a:lnTo>
                  <a:lnTo>
                    <a:pt x="504825" y="647700"/>
                  </a:lnTo>
                  <a:lnTo>
                    <a:pt x="514350" y="647700"/>
                  </a:lnTo>
                  <a:lnTo>
                    <a:pt x="504825" y="647700"/>
                  </a:lnTo>
                  <a:lnTo>
                    <a:pt x="504825" y="638175"/>
                  </a:lnTo>
                  <a:lnTo>
                    <a:pt x="504825" y="647700"/>
                  </a:lnTo>
                  <a:lnTo>
                    <a:pt x="495300" y="647700"/>
                  </a:lnTo>
                  <a:lnTo>
                    <a:pt x="504825" y="647700"/>
                  </a:lnTo>
                  <a:lnTo>
                    <a:pt x="495300" y="647700"/>
                  </a:lnTo>
                  <a:lnTo>
                    <a:pt x="495300" y="638175"/>
                  </a:lnTo>
                  <a:lnTo>
                    <a:pt x="495300" y="647700"/>
                  </a:lnTo>
                  <a:lnTo>
                    <a:pt x="495300" y="638175"/>
                  </a:lnTo>
                  <a:lnTo>
                    <a:pt x="495300" y="647700"/>
                  </a:lnTo>
                  <a:lnTo>
                    <a:pt x="495300" y="657225"/>
                  </a:lnTo>
                  <a:lnTo>
                    <a:pt x="485775" y="657225"/>
                  </a:lnTo>
                  <a:lnTo>
                    <a:pt x="495300" y="657225"/>
                  </a:lnTo>
                  <a:lnTo>
                    <a:pt x="485775" y="657225"/>
                  </a:lnTo>
                  <a:lnTo>
                    <a:pt x="495300" y="657225"/>
                  </a:lnTo>
                  <a:lnTo>
                    <a:pt x="485775" y="657225"/>
                  </a:lnTo>
                  <a:lnTo>
                    <a:pt x="485775" y="666750"/>
                  </a:lnTo>
                  <a:lnTo>
                    <a:pt x="476250" y="666750"/>
                  </a:lnTo>
                  <a:lnTo>
                    <a:pt x="466725" y="666750"/>
                  </a:lnTo>
                  <a:lnTo>
                    <a:pt x="476250" y="666750"/>
                  </a:lnTo>
                  <a:lnTo>
                    <a:pt x="466725" y="666750"/>
                  </a:lnTo>
                  <a:lnTo>
                    <a:pt x="466725" y="676275"/>
                  </a:lnTo>
                  <a:lnTo>
                    <a:pt x="457200" y="676275"/>
                  </a:lnTo>
                  <a:lnTo>
                    <a:pt x="466725" y="676275"/>
                  </a:lnTo>
                  <a:lnTo>
                    <a:pt x="466725" y="685800"/>
                  </a:lnTo>
                  <a:lnTo>
                    <a:pt x="457200" y="685800"/>
                  </a:lnTo>
                  <a:lnTo>
                    <a:pt x="466725" y="685800"/>
                  </a:lnTo>
                  <a:lnTo>
                    <a:pt x="457200" y="685800"/>
                  </a:lnTo>
                  <a:lnTo>
                    <a:pt x="457200" y="695325"/>
                  </a:lnTo>
                  <a:lnTo>
                    <a:pt x="457200" y="685800"/>
                  </a:lnTo>
                  <a:lnTo>
                    <a:pt x="457200" y="695325"/>
                  </a:lnTo>
                  <a:lnTo>
                    <a:pt x="457200" y="685800"/>
                  </a:lnTo>
                  <a:lnTo>
                    <a:pt x="457200" y="695325"/>
                  </a:lnTo>
                  <a:lnTo>
                    <a:pt x="447675" y="695325"/>
                  </a:lnTo>
                  <a:lnTo>
                    <a:pt x="438150" y="695325"/>
                  </a:lnTo>
                  <a:lnTo>
                    <a:pt x="447675" y="695325"/>
                  </a:lnTo>
                  <a:lnTo>
                    <a:pt x="447675" y="704850"/>
                  </a:lnTo>
                  <a:lnTo>
                    <a:pt x="438150" y="704850"/>
                  </a:lnTo>
                  <a:lnTo>
                    <a:pt x="438150" y="695325"/>
                  </a:lnTo>
                  <a:lnTo>
                    <a:pt x="438150" y="704850"/>
                  </a:lnTo>
                  <a:lnTo>
                    <a:pt x="438150" y="695325"/>
                  </a:lnTo>
                  <a:lnTo>
                    <a:pt x="438150" y="704850"/>
                  </a:lnTo>
                  <a:lnTo>
                    <a:pt x="428625" y="704850"/>
                  </a:lnTo>
                  <a:lnTo>
                    <a:pt x="438150" y="704850"/>
                  </a:lnTo>
                  <a:lnTo>
                    <a:pt x="428625" y="704850"/>
                  </a:lnTo>
                  <a:lnTo>
                    <a:pt x="419100" y="704850"/>
                  </a:lnTo>
                  <a:lnTo>
                    <a:pt x="419100" y="714375"/>
                  </a:lnTo>
                  <a:lnTo>
                    <a:pt x="428625" y="714375"/>
                  </a:lnTo>
                  <a:lnTo>
                    <a:pt x="428625" y="723900"/>
                  </a:lnTo>
                  <a:lnTo>
                    <a:pt x="428625" y="714375"/>
                  </a:lnTo>
                  <a:lnTo>
                    <a:pt x="428625" y="723900"/>
                  </a:lnTo>
                  <a:lnTo>
                    <a:pt x="428625" y="714375"/>
                  </a:lnTo>
                  <a:lnTo>
                    <a:pt x="428625" y="723900"/>
                  </a:lnTo>
                  <a:lnTo>
                    <a:pt x="428625" y="714375"/>
                  </a:lnTo>
                  <a:lnTo>
                    <a:pt x="428625" y="723900"/>
                  </a:lnTo>
                  <a:lnTo>
                    <a:pt x="419100" y="723900"/>
                  </a:lnTo>
                  <a:lnTo>
                    <a:pt x="428625" y="723900"/>
                  </a:lnTo>
                  <a:lnTo>
                    <a:pt x="419100" y="723900"/>
                  </a:lnTo>
                  <a:lnTo>
                    <a:pt x="428625" y="723900"/>
                  </a:lnTo>
                  <a:lnTo>
                    <a:pt x="419100" y="723900"/>
                  </a:lnTo>
                  <a:lnTo>
                    <a:pt x="419100" y="714375"/>
                  </a:lnTo>
                  <a:lnTo>
                    <a:pt x="428625" y="714375"/>
                  </a:lnTo>
                  <a:lnTo>
                    <a:pt x="419100" y="714375"/>
                  </a:lnTo>
                  <a:lnTo>
                    <a:pt x="419100" y="723900"/>
                  </a:lnTo>
                  <a:lnTo>
                    <a:pt x="419100" y="714375"/>
                  </a:lnTo>
                  <a:lnTo>
                    <a:pt x="419100" y="723900"/>
                  </a:lnTo>
                  <a:lnTo>
                    <a:pt x="409575" y="723900"/>
                  </a:lnTo>
                  <a:lnTo>
                    <a:pt x="419100" y="723900"/>
                  </a:lnTo>
                  <a:lnTo>
                    <a:pt x="409575" y="723900"/>
                  </a:lnTo>
                  <a:lnTo>
                    <a:pt x="409575" y="733425"/>
                  </a:lnTo>
                  <a:lnTo>
                    <a:pt x="409575" y="723900"/>
                  </a:lnTo>
                  <a:lnTo>
                    <a:pt x="409575" y="733425"/>
                  </a:lnTo>
                  <a:lnTo>
                    <a:pt x="400050" y="733425"/>
                  </a:lnTo>
                  <a:lnTo>
                    <a:pt x="409575" y="733425"/>
                  </a:lnTo>
                  <a:lnTo>
                    <a:pt x="400050" y="733425"/>
                  </a:lnTo>
                  <a:lnTo>
                    <a:pt x="400050" y="723900"/>
                  </a:lnTo>
                  <a:lnTo>
                    <a:pt x="400050" y="733425"/>
                  </a:lnTo>
                  <a:lnTo>
                    <a:pt x="400050" y="723900"/>
                  </a:lnTo>
                  <a:lnTo>
                    <a:pt x="400050" y="733425"/>
                  </a:lnTo>
                  <a:lnTo>
                    <a:pt x="400050" y="742950"/>
                  </a:lnTo>
                  <a:lnTo>
                    <a:pt x="400050" y="733425"/>
                  </a:lnTo>
                  <a:lnTo>
                    <a:pt x="400050" y="742950"/>
                  </a:lnTo>
                  <a:lnTo>
                    <a:pt x="400050" y="733425"/>
                  </a:lnTo>
                  <a:lnTo>
                    <a:pt x="400050" y="742950"/>
                  </a:lnTo>
                  <a:lnTo>
                    <a:pt x="400050" y="733425"/>
                  </a:lnTo>
                  <a:lnTo>
                    <a:pt x="400050" y="742950"/>
                  </a:lnTo>
                  <a:lnTo>
                    <a:pt x="400050" y="733425"/>
                  </a:lnTo>
                  <a:lnTo>
                    <a:pt x="400050" y="723900"/>
                  </a:lnTo>
                  <a:lnTo>
                    <a:pt x="400050" y="733425"/>
                  </a:lnTo>
                  <a:lnTo>
                    <a:pt x="390525" y="733425"/>
                  </a:lnTo>
                  <a:lnTo>
                    <a:pt x="381000" y="733425"/>
                  </a:lnTo>
                  <a:lnTo>
                    <a:pt x="381000" y="742950"/>
                  </a:lnTo>
                  <a:lnTo>
                    <a:pt x="381000" y="733425"/>
                  </a:lnTo>
                  <a:lnTo>
                    <a:pt x="381000" y="742950"/>
                  </a:lnTo>
                  <a:lnTo>
                    <a:pt x="381000" y="733425"/>
                  </a:lnTo>
                  <a:lnTo>
                    <a:pt x="381000" y="742950"/>
                  </a:lnTo>
                  <a:lnTo>
                    <a:pt x="371475" y="742950"/>
                  </a:lnTo>
                  <a:lnTo>
                    <a:pt x="361950" y="742950"/>
                  </a:lnTo>
                  <a:lnTo>
                    <a:pt x="371475" y="742950"/>
                  </a:lnTo>
                  <a:lnTo>
                    <a:pt x="361950" y="742950"/>
                  </a:lnTo>
                  <a:lnTo>
                    <a:pt x="361950" y="733425"/>
                  </a:lnTo>
                  <a:lnTo>
                    <a:pt x="361950" y="742950"/>
                  </a:lnTo>
                  <a:lnTo>
                    <a:pt x="352425" y="742950"/>
                  </a:lnTo>
                  <a:lnTo>
                    <a:pt x="352425" y="752475"/>
                  </a:lnTo>
                  <a:lnTo>
                    <a:pt x="352425" y="762000"/>
                  </a:lnTo>
                  <a:lnTo>
                    <a:pt x="352425" y="752475"/>
                  </a:lnTo>
                  <a:lnTo>
                    <a:pt x="342900" y="752475"/>
                  </a:lnTo>
                  <a:lnTo>
                    <a:pt x="352425" y="752475"/>
                  </a:lnTo>
                  <a:lnTo>
                    <a:pt x="352425" y="762000"/>
                  </a:lnTo>
                  <a:lnTo>
                    <a:pt x="342900" y="762000"/>
                  </a:lnTo>
                  <a:lnTo>
                    <a:pt x="342900" y="752475"/>
                  </a:lnTo>
                  <a:lnTo>
                    <a:pt x="342900" y="762000"/>
                  </a:lnTo>
                  <a:lnTo>
                    <a:pt x="342900" y="752475"/>
                  </a:lnTo>
                  <a:lnTo>
                    <a:pt x="333375" y="752475"/>
                  </a:lnTo>
                  <a:lnTo>
                    <a:pt x="342900" y="752475"/>
                  </a:lnTo>
                  <a:lnTo>
                    <a:pt x="333375" y="752475"/>
                  </a:lnTo>
                  <a:lnTo>
                    <a:pt x="342900" y="752475"/>
                  </a:lnTo>
                  <a:lnTo>
                    <a:pt x="342900" y="762000"/>
                  </a:lnTo>
                  <a:lnTo>
                    <a:pt x="333375" y="762000"/>
                  </a:lnTo>
                  <a:lnTo>
                    <a:pt x="333375" y="752475"/>
                  </a:lnTo>
                  <a:lnTo>
                    <a:pt x="323850" y="752475"/>
                  </a:lnTo>
                  <a:lnTo>
                    <a:pt x="333375" y="752475"/>
                  </a:lnTo>
                  <a:lnTo>
                    <a:pt x="323850" y="752475"/>
                  </a:lnTo>
                  <a:lnTo>
                    <a:pt x="323850" y="762000"/>
                  </a:lnTo>
                  <a:lnTo>
                    <a:pt x="323850" y="752475"/>
                  </a:lnTo>
                  <a:lnTo>
                    <a:pt x="323850" y="762000"/>
                  </a:lnTo>
                  <a:lnTo>
                    <a:pt x="333375" y="762000"/>
                  </a:lnTo>
                  <a:lnTo>
                    <a:pt x="323850" y="762000"/>
                  </a:lnTo>
                  <a:lnTo>
                    <a:pt x="323850" y="752475"/>
                  </a:lnTo>
                  <a:lnTo>
                    <a:pt x="323850" y="762000"/>
                  </a:lnTo>
                  <a:lnTo>
                    <a:pt x="323850" y="752475"/>
                  </a:lnTo>
                  <a:lnTo>
                    <a:pt x="323850" y="762000"/>
                  </a:lnTo>
                  <a:lnTo>
                    <a:pt x="323850" y="752475"/>
                  </a:lnTo>
                  <a:lnTo>
                    <a:pt x="333375" y="752475"/>
                  </a:lnTo>
                  <a:lnTo>
                    <a:pt x="333375" y="742950"/>
                  </a:lnTo>
                  <a:lnTo>
                    <a:pt x="342900" y="742950"/>
                  </a:lnTo>
                  <a:lnTo>
                    <a:pt x="342900" y="733425"/>
                  </a:lnTo>
                  <a:lnTo>
                    <a:pt x="352425" y="733425"/>
                  </a:lnTo>
                  <a:lnTo>
                    <a:pt x="352425" y="723900"/>
                  </a:lnTo>
                  <a:lnTo>
                    <a:pt x="361950" y="723900"/>
                  </a:lnTo>
                  <a:lnTo>
                    <a:pt x="371475" y="723900"/>
                  </a:lnTo>
                  <a:lnTo>
                    <a:pt x="361950" y="723900"/>
                  </a:lnTo>
                  <a:lnTo>
                    <a:pt x="371475" y="723900"/>
                  </a:lnTo>
                  <a:lnTo>
                    <a:pt x="371475" y="733425"/>
                  </a:lnTo>
                  <a:lnTo>
                    <a:pt x="371475" y="723900"/>
                  </a:lnTo>
                  <a:lnTo>
                    <a:pt x="371475" y="733425"/>
                  </a:lnTo>
                  <a:lnTo>
                    <a:pt x="381000" y="733425"/>
                  </a:lnTo>
                  <a:lnTo>
                    <a:pt x="381000" y="723900"/>
                  </a:lnTo>
                  <a:lnTo>
                    <a:pt x="381000" y="733425"/>
                  </a:lnTo>
                  <a:lnTo>
                    <a:pt x="381000" y="723900"/>
                  </a:lnTo>
                  <a:lnTo>
                    <a:pt x="381000" y="733425"/>
                  </a:lnTo>
                  <a:lnTo>
                    <a:pt x="390525" y="733425"/>
                  </a:lnTo>
                  <a:lnTo>
                    <a:pt x="390525" y="723900"/>
                  </a:lnTo>
                  <a:lnTo>
                    <a:pt x="381000" y="723900"/>
                  </a:lnTo>
                  <a:lnTo>
                    <a:pt x="381000" y="714375"/>
                  </a:lnTo>
                  <a:lnTo>
                    <a:pt x="390525" y="714375"/>
                  </a:lnTo>
                  <a:lnTo>
                    <a:pt x="390525" y="704850"/>
                  </a:lnTo>
                  <a:lnTo>
                    <a:pt x="400050" y="704850"/>
                  </a:lnTo>
                  <a:lnTo>
                    <a:pt x="400050" y="695325"/>
                  </a:lnTo>
                  <a:lnTo>
                    <a:pt x="400050" y="704850"/>
                  </a:lnTo>
                  <a:lnTo>
                    <a:pt x="409575" y="695325"/>
                  </a:lnTo>
                  <a:lnTo>
                    <a:pt x="419100" y="695325"/>
                  </a:lnTo>
                  <a:lnTo>
                    <a:pt x="409575" y="695325"/>
                  </a:lnTo>
                  <a:lnTo>
                    <a:pt x="419100" y="695325"/>
                  </a:lnTo>
                  <a:lnTo>
                    <a:pt x="409575" y="695325"/>
                  </a:lnTo>
                  <a:lnTo>
                    <a:pt x="419100" y="695325"/>
                  </a:lnTo>
                  <a:lnTo>
                    <a:pt x="419100" y="685800"/>
                  </a:lnTo>
                  <a:lnTo>
                    <a:pt x="419100" y="676275"/>
                  </a:lnTo>
                  <a:lnTo>
                    <a:pt x="428625" y="676275"/>
                  </a:lnTo>
                  <a:lnTo>
                    <a:pt x="438150" y="676275"/>
                  </a:lnTo>
                  <a:lnTo>
                    <a:pt x="428625" y="676275"/>
                  </a:lnTo>
                  <a:lnTo>
                    <a:pt x="438150" y="676275"/>
                  </a:lnTo>
                  <a:lnTo>
                    <a:pt x="438150" y="666750"/>
                  </a:lnTo>
                  <a:lnTo>
                    <a:pt x="447675" y="666750"/>
                  </a:lnTo>
                  <a:lnTo>
                    <a:pt x="438150" y="666750"/>
                  </a:lnTo>
                  <a:lnTo>
                    <a:pt x="438150" y="657225"/>
                  </a:lnTo>
                  <a:lnTo>
                    <a:pt x="438150" y="647700"/>
                  </a:lnTo>
                  <a:lnTo>
                    <a:pt x="438150" y="638175"/>
                  </a:lnTo>
                  <a:lnTo>
                    <a:pt x="447675" y="638175"/>
                  </a:lnTo>
                  <a:lnTo>
                    <a:pt x="438150" y="638175"/>
                  </a:lnTo>
                  <a:lnTo>
                    <a:pt x="447675" y="638175"/>
                  </a:lnTo>
                  <a:lnTo>
                    <a:pt x="438150" y="638175"/>
                  </a:lnTo>
                  <a:lnTo>
                    <a:pt x="447675" y="638175"/>
                  </a:lnTo>
                  <a:lnTo>
                    <a:pt x="447675" y="628650"/>
                  </a:lnTo>
                  <a:lnTo>
                    <a:pt x="447675" y="619125"/>
                  </a:lnTo>
                  <a:lnTo>
                    <a:pt x="457200" y="619125"/>
                  </a:lnTo>
                  <a:lnTo>
                    <a:pt x="457200" y="609600"/>
                  </a:lnTo>
                  <a:lnTo>
                    <a:pt x="457200" y="600075"/>
                  </a:lnTo>
                  <a:lnTo>
                    <a:pt x="457200" y="609600"/>
                  </a:lnTo>
                  <a:lnTo>
                    <a:pt x="447675" y="619125"/>
                  </a:lnTo>
                  <a:lnTo>
                    <a:pt x="438150" y="619125"/>
                  </a:lnTo>
                  <a:lnTo>
                    <a:pt x="438150" y="628650"/>
                  </a:lnTo>
                  <a:lnTo>
                    <a:pt x="428625" y="628650"/>
                  </a:lnTo>
                  <a:lnTo>
                    <a:pt x="428625" y="619125"/>
                  </a:lnTo>
                  <a:lnTo>
                    <a:pt x="419100" y="619125"/>
                  </a:lnTo>
                  <a:lnTo>
                    <a:pt x="419100" y="609600"/>
                  </a:lnTo>
                  <a:lnTo>
                    <a:pt x="428625" y="609600"/>
                  </a:lnTo>
                  <a:lnTo>
                    <a:pt x="419100" y="609600"/>
                  </a:lnTo>
                  <a:lnTo>
                    <a:pt x="428625" y="609600"/>
                  </a:lnTo>
                  <a:lnTo>
                    <a:pt x="428625" y="619125"/>
                  </a:lnTo>
                  <a:lnTo>
                    <a:pt x="438150" y="619125"/>
                  </a:lnTo>
                  <a:lnTo>
                    <a:pt x="428625" y="619125"/>
                  </a:lnTo>
                  <a:lnTo>
                    <a:pt x="428625" y="609600"/>
                  </a:lnTo>
                  <a:lnTo>
                    <a:pt x="438150" y="609600"/>
                  </a:lnTo>
                  <a:lnTo>
                    <a:pt x="428625" y="609600"/>
                  </a:lnTo>
                  <a:lnTo>
                    <a:pt x="419100" y="609600"/>
                  </a:lnTo>
                  <a:lnTo>
                    <a:pt x="428625" y="609600"/>
                  </a:lnTo>
                  <a:lnTo>
                    <a:pt x="419100" y="609600"/>
                  </a:lnTo>
                  <a:lnTo>
                    <a:pt x="419100" y="619125"/>
                  </a:lnTo>
                  <a:lnTo>
                    <a:pt x="419100" y="609600"/>
                  </a:lnTo>
                  <a:lnTo>
                    <a:pt x="419100" y="619125"/>
                  </a:lnTo>
                  <a:lnTo>
                    <a:pt x="419100" y="628650"/>
                  </a:lnTo>
                  <a:lnTo>
                    <a:pt x="419100" y="638175"/>
                  </a:lnTo>
                  <a:lnTo>
                    <a:pt x="419100" y="628650"/>
                  </a:lnTo>
                  <a:lnTo>
                    <a:pt x="419100" y="638175"/>
                  </a:lnTo>
                  <a:lnTo>
                    <a:pt x="409575" y="638175"/>
                  </a:lnTo>
                  <a:lnTo>
                    <a:pt x="409575" y="628650"/>
                  </a:lnTo>
                  <a:lnTo>
                    <a:pt x="409575" y="619125"/>
                  </a:lnTo>
                  <a:lnTo>
                    <a:pt x="400050" y="619125"/>
                  </a:lnTo>
                  <a:lnTo>
                    <a:pt x="400050" y="609600"/>
                  </a:lnTo>
                  <a:lnTo>
                    <a:pt x="400050" y="619125"/>
                  </a:lnTo>
                  <a:lnTo>
                    <a:pt x="390525" y="619125"/>
                  </a:lnTo>
                  <a:lnTo>
                    <a:pt x="390525" y="609600"/>
                  </a:lnTo>
                  <a:lnTo>
                    <a:pt x="390525" y="619125"/>
                  </a:lnTo>
                  <a:lnTo>
                    <a:pt x="390525" y="609600"/>
                  </a:lnTo>
                  <a:lnTo>
                    <a:pt x="381000" y="609600"/>
                  </a:lnTo>
                  <a:lnTo>
                    <a:pt x="381000" y="619125"/>
                  </a:lnTo>
                  <a:lnTo>
                    <a:pt x="371475" y="619125"/>
                  </a:lnTo>
                  <a:lnTo>
                    <a:pt x="361950" y="619125"/>
                  </a:lnTo>
                  <a:lnTo>
                    <a:pt x="361950" y="628650"/>
                  </a:lnTo>
                  <a:lnTo>
                    <a:pt x="352425" y="628650"/>
                  </a:lnTo>
                  <a:lnTo>
                    <a:pt x="361950" y="628650"/>
                  </a:lnTo>
                  <a:lnTo>
                    <a:pt x="352425" y="628650"/>
                  </a:lnTo>
                  <a:lnTo>
                    <a:pt x="361950" y="628650"/>
                  </a:lnTo>
                  <a:lnTo>
                    <a:pt x="352425" y="628650"/>
                  </a:lnTo>
                  <a:lnTo>
                    <a:pt x="361950" y="628650"/>
                  </a:lnTo>
                  <a:lnTo>
                    <a:pt x="352425" y="628650"/>
                  </a:lnTo>
                  <a:lnTo>
                    <a:pt x="352425" y="619125"/>
                  </a:lnTo>
                  <a:lnTo>
                    <a:pt x="352425" y="628650"/>
                  </a:lnTo>
                  <a:lnTo>
                    <a:pt x="352425" y="619125"/>
                  </a:lnTo>
                  <a:lnTo>
                    <a:pt x="361950" y="619125"/>
                  </a:lnTo>
                  <a:lnTo>
                    <a:pt x="352425" y="619125"/>
                  </a:lnTo>
                  <a:lnTo>
                    <a:pt x="352425" y="609600"/>
                  </a:lnTo>
                  <a:lnTo>
                    <a:pt x="361950" y="609600"/>
                  </a:lnTo>
                  <a:lnTo>
                    <a:pt x="352425" y="609600"/>
                  </a:lnTo>
                  <a:lnTo>
                    <a:pt x="352425" y="600075"/>
                  </a:lnTo>
                  <a:lnTo>
                    <a:pt x="352425" y="609600"/>
                  </a:lnTo>
                  <a:lnTo>
                    <a:pt x="352425" y="600075"/>
                  </a:lnTo>
                  <a:lnTo>
                    <a:pt x="352425" y="590550"/>
                  </a:lnTo>
                  <a:lnTo>
                    <a:pt x="361950" y="590550"/>
                  </a:lnTo>
                  <a:lnTo>
                    <a:pt x="352425" y="590550"/>
                  </a:lnTo>
                  <a:lnTo>
                    <a:pt x="352425" y="581025"/>
                  </a:lnTo>
                  <a:lnTo>
                    <a:pt x="352425" y="571500"/>
                  </a:lnTo>
                  <a:lnTo>
                    <a:pt x="342900" y="571500"/>
                  </a:lnTo>
                  <a:lnTo>
                    <a:pt x="352425" y="571500"/>
                  </a:lnTo>
                  <a:lnTo>
                    <a:pt x="342900" y="571500"/>
                  </a:lnTo>
                  <a:lnTo>
                    <a:pt x="352425" y="571500"/>
                  </a:lnTo>
                  <a:lnTo>
                    <a:pt x="342900" y="571500"/>
                  </a:lnTo>
                  <a:lnTo>
                    <a:pt x="342900" y="561975"/>
                  </a:lnTo>
                  <a:lnTo>
                    <a:pt x="352425" y="561975"/>
                  </a:lnTo>
                  <a:lnTo>
                    <a:pt x="342900" y="561975"/>
                  </a:lnTo>
                  <a:lnTo>
                    <a:pt x="352425" y="561975"/>
                  </a:lnTo>
                  <a:lnTo>
                    <a:pt x="342900" y="561975"/>
                  </a:lnTo>
                  <a:lnTo>
                    <a:pt x="352425" y="561975"/>
                  </a:lnTo>
                  <a:lnTo>
                    <a:pt x="342900" y="561975"/>
                  </a:lnTo>
                  <a:lnTo>
                    <a:pt x="342900" y="552450"/>
                  </a:lnTo>
                  <a:lnTo>
                    <a:pt x="342900" y="542925"/>
                  </a:lnTo>
                  <a:lnTo>
                    <a:pt x="352425" y="542925"/>
                  </a:lnTo>
                  <a:lnTo>
                    <a:pt x="352425" y="552450"/>
                  </a:lnTo>
                  <a:lnTo>
                    <a:pt x="352425" y="542925"/>
                  </a:lnTo>
                  <a:lnTo>
                    <a:pt x="342900" y="542925"/>
                  </a:lnTo>
                  <a:lnTo>
                    <a:pt x="342900" y="552450"/>
                  </a:lnTo>
                  <a:lnTo>
                    <a:pt x="342900" y="542925"/>
                  </a:lnTo>
                  <a:lnTo>
                    <a:pt x="342900" y="552450"/>
                  </a:lnTo>
                  <a:lnTo>
                    <a:pt x="342900" y="561975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42900" y="571500"/>
                  </a:lnTo>
                  <a:lnTo>
                    <a:pt x="333375" y="571500"/>
                  </a:lnTo>
                  <a:lnTo>
                    <a:pt x="323850" y="571500"/>
                  </a:lnTo>
                  <a:lnTo>
                    <a:pt x="323850" y="581025"/>
                  </a:lnTo>
                  <a:lnTo>
                    <a:pt x="314325" y="581025"/>
                  </a:lnTo>
                  <a:lnTo>
                    <a:pt x="304800" y="581025"/>
                  </a:lnTo>
                  <a:lnTo>
                    <a:pt x="304800" y="571500"/>
                  </a:lnTo>
                  <a:lnTo>
                    <a:pt x="304800" y="561975"/>
                  </a:lnTo>
                  <a:lnTo>
                    <a:pt x="295275" y="561975"/>
                  </a:lnTo>
                  <a:lnTo>
                    <a:pt x="295275" y="552450"/>
                  </a:lnTo>
                  <a:lnTo>
                    <a:pt x="304800" y="552450"/>
                  </a:lnTo>
                  <a:lnTo>
                    <a:pt x="295275" y="552450"/>
                  </a:lnTo>
                  <a:lnTo>
                    <a:pt x="304800" y="552450"/>
                  </a:lnTo>
                  <a:lnTo>
                    <a:pt x="304800" y="542925"/>
                  </a:lnTo>
                  <a:lnTo>
                    <a:pt x="314325" y="542925"/>
                  </a:lnTo>
                  <a:lnTo>
                    <a:pt x="314325" y="533400"/>
                  </a:lnTo>
                  <a:lnTo>
                    <a:pt x="314325" y="542925"/>
                  </a:lnTo>
                  <a:lnTo>
                    <a:pt x="323850" y="542925"/>
                  </a:lnTo>
                  <a:lnTo>
                    <a:pt x="323850" y="533400"/>
                  </a:lnTo>
                  <a:lnTo>
                    <a:pt x="314325" y="533400"/>
                  </a:lnTo>
                  <a:lnTo>
                    <a:pt x="304800" y="533400"/>
                  </a:lnTo>
                  <a:lnTo>
                    <a:pt x="295275" y="533400"/>
                  </a:lnTo>
                  <a:lnTo>
                    <a:pt x="285750" y="533400"/>
                  </a:lnTo>
                  <a:lnTo>
                    <a:pt x="285750" y="523875"/>
                  </a:lnTo>
                  <a:lnTo>
                    <a:pt x="295275" y="523875"/>
                  </a:lnTo>
                  <a:lnTo>
                    <a:pt x="285750" y="523875"/>
                  </a:lnTo>
                  <a:lnTo>
                    <a:pt x="285750" y="514350"/>
                  </a:lnTo>
                  <a:lnTo>
                    <a:pt x="285750" y="523875"/>
                  </a:lnTo>
                  <a:lnTo>
                    <a:pt x="276225" y="523875"/>
                  </a:lnTo>
                  <a:lnTo>
                    <a:pt x="276225" y="514350"/>
                  </a:lnTo>
                  <a:lnTo>
                    <a:pt x="276225" y="504825"/>
                  </a:lnTo>
                  <a:lnTo>
                    <a:pt x="266700" y="504825"/>
                  </a:lnTo>
                  <a:lnTo>
                    <a:pt x="266700" y="495300"/>
                  </a:lnTo>
                  <a:lnTo>
                    <a:pt x="266700" y="504825"/>
                  </a:lnTo>
                  <a:lnTo>
                    <a:pt x="266700" y="495300"/>
                  </a:lnTo>
                  <a:lnTo>
                    <a:pt x="266700" y="504825"/>
                  </a:lnTo>
                  <a:lnTo>
                    <a:pt x="276225" y="504825"/>
                  </a:lnTo>
                  <a:lnTo>
                    <a:pt x="276225" y="495300"/>
                  </a:lnTo>
                  <a:lnTo>
                    <a:pt x="276225" y="504825"/>
                  </a:lnTo>
                  <a:lnTo>
                    <a:pt x="276225" y="495300"/>
                  </a:lnTo>
                  <a:lnTo>
                    <a:pt x="266700" y="495300"/>
                  </a:lnTo>
                  <a:lnTo>
                    <a:pt x="276225" y="495300"/>
                  </a:lnTo>
                  <a:lnTo>
                    <a:pt x="266700" y="495300"/>
                  </a:lnTo>
                  <a:lnTo>
                    <a:pt x="276225" y="495300"/>
                  </a:lnTo>
                  <a:lnTo>
                    <a:pt x="266700" y="495300"/>
                  </a:lnTo>
                  <a:lnTo>
                    <a:pt x="276225" y="495300"/>
                  </a:lnTo>
                  <a:lnTo>
                    <a:pt x="276225" y="485775"/>
                  </a:lnTo>
                  <a:lnTo>
                    <a:pt x="276225" y="476250"/>
                  </a:lnTo>
                  <a:lnTo>
                    <a:pt x="285750" y="476250"/>
                  </a:lnTo>
                  <a:lnTo>
                    <a:pt x="285750" y="466725"/>
                  </a:lnTo>
                  <a:lnTo>
                    <a:pt x="295275" y="466725"/>
                  </a:lnTo>
                  <a:lnTo>
                    <a:pt x="304800" y="466725"/>
                  </a:lnTo>
                  <a:lnTo>
                    <a:pt x="295275" y="466725"/>
                  </a:lnTo>
                  <a:lnTo>
                    <a:pt x="304800" y="466725"/>
                  </a:lnTo>
                  <a:lnTo>
                    <a:pt x="295275" y="466725"/>
                  </a:lnTo>
                  <a:lnTo>
                    <a:pt x="304800" y="466725"/>
                  </a:lnTo>
                  <a:lnTo>
                    <a:pt x="295275" y="466725"/>
                  </a:lnTo>
                  <a:lnTo>
                    <a:pt x="295275" y="457200"/>
                  </a:lnTo>
                  <a:lnTo>
                    <a:pt x="304800" y="457200"/>
                  </a:lnTo>
                  <a:lnTo>
                    <a:pt x="295275" y="457200"/>
                  </a:lnTo>
                  <a:lnTo>
                    <a:pt x="304800" y="457200"/>
                  </a:lnTo>
                  <a:lnTo>
                    <a:pt x="295275" y="457200"/>
                  </a:lnTo>
                  <a:lnTo>
                    <a:pt x="295275" y="447675"/>
                  </a:lnTo>
                  <a:lnTo>
                    <a:pt x="295275" y="457200"/>
                  </a:lnTo>
                  <a:lnTo>
                    <a:pt x="295275" y="447675"/>
                  </a:lnTo>
                  <a:lnTo>
                    <a:pt x="295275" y="438150"/>
                  </a:lnTo>
                  <a:lnTo>
                    <a:pt x="304800" y="438150"/>
                  </a:lnTo>
                  <a:lnTo>
                    <a:pt x="295275" y="438150"/>
                  </a:lnTo>
                  <a:lnTo>
                    <a:pt x="304800" y="438150"/>
                  </a:lnTo>
                  <a:lnTo>
                    <a:pt x="304800" y="428625"/>
                  </a:lnTo>
                  <a:lnTo>
                    <a:pt x="314325" y="428625"/>
                  </a:lnTo>
                  <a:lnTo>
                    <a:pt x="314325" y="438150"/>
                  </a:lnTo>
                  <a:lnTo>
                    <a:pt x="323850" y="438150"/>
                  </a:lnTo>
                  <a:lnTo>
                    <a:pt x="333375" y="438150"/>
                  </a:lnTo>
                  <a:lnTo>
                    <a:pt x="333375" y="428625"/>
                  </a:lnTo>
                  <a:lnTo>
                    <a:pt x="342900" y="428625"/>
                  </a:lnTo>
                  <a:lnTo>
                    <a:pt x="342900" y="419100"/>
                  </a:lnTo>
                  <a:lnTo>
                    <a:pt x="352425" y="419100"/>
                  </a:lnTo>
                  <a:lnTo>
                    <a:pt x="361950" y="419100"/>
                  </a:lnTo>
                  <a:lnTo>
                    <a:pt x="371475" y="419100"/>
                  </a:lnTo>
                  <a:lnTo>
                    <a:pt x="371475" y="409575"/>
                  </a:lnTo>
                  <a:lnTo>
                    <a:pt x="381000" y="409575"/>
                  </a:lnTo>
                  <a:lnTo>
                    <a:pt x="381000" y="400050"/>
                  </a:lnTo>
                  <a:lnTo>
                    <a:pt x="371475" y="400050"/>
                  </a:lnTo>
                  <a:lnTo>
                    <a:pt x="371475" y="390525"/>
                  </a:lnTo>
                  <a:lnTo>
                    <a:pt x="371475" y="381000"/>
                  </a:lnTo>
                  <a:lnTo>
                    <a:pt x="361950" y="381000"/>
                  </a:lnTo>
                  <a:lnTo>
                    <a:pt x="371475" y="381000"/>
                  </a:lnTo>
                  <a:lnTo>
                    <a:pt x="361950" y="381000"/>
                  </a:lnTo>
                  <a:lnTo>
                    <a:pt x="361950" y="371475"/>
                  </a:lnTo>
                  <a:lnTo>
                    <a:pt x="371475" y="371475"/>
                  </a:lnTo>
                  <a:lnTo>
                    <a:pt x="381000" y="371475"/>
                  </a:lnTo>
                  <a:lnTo>
                    <a:pt x="381000" y="361950"/>
                  </a:lnTo>
                  <a:lnTo>
                    <a:pt x="371475" y="361950"/>
                  </a:lnTo>
                  <a:lnTo>
                    <a:pt x="371475" y="352425"/>
                  </a:lnTo>
                  <a:lnTo>
                    <a:pt x="371475" y="361950"/>
                  </a:lnTo>
                  <a:lnTo>
                    <a:pt x="371475" y="352425"/>
                  </a:lnTo>
                  <a:lnTo>
                    <a:pt x="371475" y="361950"/>
                  </a:lnTo>
                  <a:lnTo>
                    <a:pt x="371475" y="352425"/>
                  </a:lnTo>
                  <a:lnTo>
                    <a:pt x="371475" y="361950"/>
                  </a:lnTo>
                  <a:lnTo>
                    <a:pt x="371475" y="352425"/>
                  </a:lnTo>
                  <a:lnTo>
                    <a:pt x="361950" y="352425"/>
                  </a:lnTo>
                  <a:lnTo>
                    <a:pt x="361950" y="361950"/>
                  </a:lnTo>
                  <a:lnTo>
                    <a:pt x="352425" y="361950"/>
                  </a:lnTo>
                  <a:lnTo>
                    <a:pt x="361950" y="361950"/>
                  </a:lnTo>
                  <a:lnTo>
                    <a:pt x="352425" y="361950"/>
                  </a:lnTo>
                  <a:lnTo>
                    <a:pt x="342900" y="361950"/>
                  </a:lnTo>
                  <a:lnTo>
                    <a:pt x="352425" y="361950"/>
                  </a:lnTo>
                  <a:lnTo>
                    <a:pt x="342900" y="361950"/>
                  </a:lnTo>
                  <a:lnTo>
                    <a:pt x="342900" y="371475"/>
                  </a:lnTo>
                  <a:lnTo>
                    <a:pt x="342900" y="381000"/>
                  </a:lnTo>
                  <a:lnTo>
                    <a:pt x="333375" y="381000"/>
                  </a:lnTo>
                  <a:lnTo>
                    <a:pt x="333375" y="371475"/>
                  </a:lnTo>
                  <a:lnTo>
                    <a:pt x="333375" y="361950"/>
                  </a:lnTo>
                  <a:lnTo>
                    <a:pt x="323850" y="361950"/>
                  </a:lnTo>
                  <a:lnTo>
                    <a:pt x="323850" y="371475"/>
                  </a:lnTo>
                  <a:lnTo>
                    <a:pt x="333375" y="371475"/>
                  </a:lnTo>
                  <a:lnTo>
                    <a:pt x="333375" y="381000"/>
                  </a:lnTo>
                  <a:lnTo>
                    <a:pt x="323850" y="381000"/>
                  </a:lnTo>
                  <a:lnTo>
                    <a:pt x="323850" y="371475"/>
                  </a:lnTo>
                  <a:lnTo>
                    <a:pt x="314325" y="371475"/>
                  </a:lnTo>
                  <a:lnTo>
                    <a:pt x="266700" y="371475"/>
                  </a:lnTo>
                  <a:lnTo>
                    <a:pt x="266700" y="361950"/>
                  </a:lnTo>
                  <a:lnTo>
                    <a:pt x="257175" y="361950"/>
                  </a:lnTo>
                  <a:lnTo>
                    <a:pt x="266700" y="361950"/>
                  </a:lnTo>
                  <a:lnTo>
                    <a:pt x="266700" y="352425"/>
                  </a:lnTo>
                  <a:lnTo>
                    <a:pt x="257175" y="352425"/>
                  </a:lnTo>
                  <a:lnTo>
                    <a:pt x="266700" y="352425"/>
                  </a:lnTo>
                  <a:lnTo>
                    <a:pt x="257175" y="352425"/>
                  </a:lnTo>
                  <a:lnTo>
                    <a:pt x="266700" y="352425"/>
                  </a:lnTo>
                  <a:lnTo>
                    <a:pt x="257175" y="352425"/>
                  </a:lnTo>
                  <a:lnTo>
                    <a:pt x="257175" y="342900"/>
                  </a:lnTo>
                  <a:lnTo>
                    <a:pt x="247650" y="342900"/>
                  </a:lnTo>
                  <a:lnTo>
                    <a:pt x="247650" y="333375"/>
                  </a:lnTo>
                  <a:lnTo>
                    <a:pt x="257175" y="333375"/>
                  </a:lnTo>
                  <a:lnTo>
                    <a:pt x="247650" y="333375"/>
                  </a:lnTo>
                  <a:lnTo>
                    <a:pt x="247650" y="342900"/>
                  </a:lnTo>
                  <a:lnTo>
                    <a:pt x="257175" y="342900"/>
                  </a:lnTo>
                  <a:lnTo>
                    <a:pt x="247650" y="342900"/>
                  </a:lnTo>
                  <a:lnTo>
                    <a:pt x="257175" y="342900"/>
                  </a:lnTo>
                  <a:lnTo>
                    <a:pt x="247650" y="342900"/>
                  </a:lnTo>
                  <a:lnTo>
                    <a:pt x="257175" y="342900"/>
                  </a:lnTo>
                  <a:lnTo>
                    <a:pt x="257175" y="333375"/>
                  </a:lnTo>
                  <a:lnTo>
                    <a:pt x="266700" y="333375"/>
                  </a:lnTo>
                  <a:lnTo>
                    <a:pt x="257175" y="333375"/>
                  </a:lnTo>
                  <a:lnTo>
                    <a:pt x="247650" y="333375"/>
                  </a:lnTo>
                  <a:lnTo>
                    <a:pt x="257175" y="333375"/>
                  </a:lnTo>
                  <a:lnTo>
                    <a:pt x="247650" y="333375"/>
                  </a:lnTo>
                  <a:lnTo>
                    <a:pt x="238125" y="333375"/>
                  </a:lnTo>
                  <a:lnTo>
                    <a:pt x="238125" y="323850"/>
                  </a:lnTo>
                  <a:lnTo>
                    <a:pt x="228600" y="323850"/>
                  </a:lnTo>
                  <a:lnTo>
                    <a:pt x="228600" y="314325"/>
                  </a:lnTo>
                  <a:lnTo>
                    <a:pt x="238125" y="314325"/>
                  </a:lnTo>
                  <a:lnTo>
                    <a:pt x="228600" y="314325"/>
                  </a:lnTo>
                  <a:lnTo>
                    <a:pt x="238125" y="314325"/>
                  </a:lnTo>
                  <a:lnTo>
                    <a:pt x="238125" y="304800"/>
                  </a:lnTo>
                  <a:lnTo>
                    <a:pt x="247650" y="304800"/>
                  </a:lnTo>
                  <a:lnTo>
                    <a:pt x="257175" y="304800"/>
                  </a:lnTo>
                  <a:lnTo>
                    <a:pt x="247650" y="304800"/>
                  </a:lnTo>
                  <a:lnTo>
                    <a:pt x="257175" y="304800"/>
                  </a:lnTo>
                  <a:lnTo>
                    <a:pt x="257175" y="295275"/>
                  </a:lnTo>
                  <a:lnTo>
                    <a:pt x="257175" y="304800"/>
                  </a:lnTo>
                  <a:lnTo>
                    <a:pt x="257175" y="295275"/>
                  </a:lnTo>
                  <a:lnTo>
                    <a:pt x="257175" y="304800"/>
                  </a:lnTo>
                  <a:lnTo>
                    <a:pt x="257175" y="295275"/>
                  </a:lnTo>
                  <a:lnTo>
                    <a:pt x="266700" y="295275"/>
                  </a:lnTo>
                  <a:lnTo>
                    <a:pt x="276225" y="295275"/>
                  </a:lnTo>
                  <a:lnTo>
                    <a:pt x="285750" y="295275"/>
                  </a:lnTo>
                  <a:lnTo>
                    <a:pt x="276225" y="295275"/>
                  </a:lnTo>
                  <a:lnTo>
                    <a:pt x="276225" y="285750"/>
                  </a:lnTo>
                  <a:lnTo>
                    <a:pt x="276225" y="295275"/>
                  </a:lnTo>
                  <a:lnTo>
                    <a:pt x="276225" y="285750"/>
                  </a:lnTo>
                  <a:lnTo>
                    <a:pt x="276225" y="276225"/>
                  </a:lnTo>
                  <a:lnTo>
                    <a:pt x="285750" y="276225"/>
                  </a:lnTo>
                  <a:lnTo>
                    <a:pt x="295275" y="276225"/>
                  </a:lnTo>
                  <a:lnTo>
                    <a:pt x="285750" y="276225"/>
                  </a:lnTo>
                  <a:lnTo>
                    <a:pt x="295275" y="276225"/>
                  </a:lnTo>
                  <a:lnTo>
                    <a:pt x="295275" y="266700"/>
                  </a:lnTo>
                  <a:lnTo>
                    <a:pt x="304800" y="266700"/>
                  </a:lnTo>
                  <a:lnTo>
                    <a:pt x="314325" y="266700"/>
                  </a:lnTo>
                  <a:lnTo>
                    <a:pt x="314325" y="276225"/>
                  </a:lnTo>
                  <a:lnTo>
                    <a:pt x="314325" y="266700"/>
                  </a:lnTo>
                  <a:lnTo>
                    <a:pt x="314325" y="276225"/>
                  </a:lnTo>
                  <a:lnTo>
                    <a:pt x="314325" y="266700"/>
                  </a:lnTo>
                  <a:lnTo>
                    <a:pt x="314325" y="276225"/>
                  </a:lnTo>
                  <a:lnTo>
                    <a:pt x="314325" y="266700"/>
                  </a:lnTo>
                  <a:lnTo>
                    <a:pt x="314325" y="276225"/>
                  </a:lnTo>
                  <a:lnTo>
                    <a:pt x="314325" y="285750"/>
                  </a:lnTo>
                  <a:lnTo>
                    <a:pt x="304800" y="285750"/>
                  </a:lnTo>
                  <a:lnTo>
                    <a:pt x="304800" y="295275"/>
                  </a:lnTo>
                  <a:lnTo>
                    <a:pt x="304800" y="285750"/>
                  </a:lnTo>
                  <a:lnTo>
                    <a:pt x="304800" y="295275"/>
                  </a:lnTo>
                  <a:lnTo>
                    <a:pt x="314325" y="295275"/>
                  </a:lnTo>
                  <a:lnTo>
                    <a:pt x="314325" y="285750"/>
                  </a:lnTo>
                  <a:lnTo>
                    <a:pt x="314325" y="295275"/>
                  </a:lnTo>
                  <a:lnTo>
                    <a:pt x="314325" y="285750"/>
                  </a:lnTo>
                  <a:lnTo>
                    <a:pt x="314325" y="295275"/>
                  </a:lnTo>
                  <a:lnTo>
                    <a:pt x="314325" y="285750"/>
                  </a:lnTo>
                  <a:lnTo>
                    <a:pt x="314325" y="295275"/>
                  </a:lnTo>
                  <a:lnTo>
                    <a:pt x="323850" y="295275"/>
                  </a:lnTo>
                  <a:lnTo>
                    <a:pt x="333375" y="295275"/>
                  </a:lnTo>
                  <a:lnTo>
                    <a:pt x="342900" y="295275"/>
                  </a:lnTo>
                  <a:lnTo>
                    <a:pt x="352425" y="295275"/>
                  </a:lnTo>
                  <a:lnTo>
                    <a:pt x="352425" y="304800"/>
                  </a:lnTo>
                  <a:lnTo>
                    <a:pt x="352425" y="295275"/>
                  </a:lnTo>
                  <a:lnTo>
                    <a:pt x="361950" y="295275"/>
                  </a:lnTo>
                  <a:lnTo>
                    <a:pt x="361950" y="285750"/>
                  </a:lnTo>
                  <a:lnTo>
                    <a:pt x="371475" y="285750"/>
                  </a:lnTo>
                  <a:lnTo>
                    <a:pt x="371475" y="295275"/>
                  </a:lnTo>
                  <a:lnTo>
                    <a:pt x="371475" y="285750"/>
                  </a:lnTo>
                  <a:lnTo>
                    <a:pt x="361950" y="285750"/>
                  </a:lnTo>
                  <a:lnTo>
                    <a:pt x="361950" y="276225"/>
                  </a:lnTo>
                  <a:lnTo>
                    <a:pt x="352425" y="276225"/>
                  </a:lnTo>
                  <a:lnTo>
                    <a:pt x="352425" y="285750"/>
                  </a:lnTo>
                  <a:lnTo>
                    <a:pt x="352425" y="276225"/>
                  </a:lnTo>
                  <a:lnTo>
                    <a:pt x="352425" y="266700"/>
                  </a:lnTo>
                  <a:lnTo>
                    <a:pt x="342900" y="266700"/>
                  </a:lnTo>
                  <a:lnTo>
                    <a:pt x="342900" y="257175"/>
                  </a:lnTo>
                  <a:lnTo>
                    <a:pt x="342900" y="247650"/>
                  </a:lnTo>
                  <a:lnTo>
                    <a:pt x="342900" y="257175"/>
                  </a:lnTo>
                  <a:lnTo>
                    <a:pt x="342900" y="247650"/>
                  </a:lnTo>
                  <a:lnTo>
                    <a:pt x="342900" y="257175"/>
                  </a:lnTo>
                  <a:lnTo>
                    <a:pt x="352425" y="257175"/>
                  </a:lnTo>
                  <a:lnTo>
                    <a:pt x="352425" y="266700"/>
                  </a:lnTo>
                  <a:lnTo>
                    <a:pt x="352425" y="276225"/>
                  </a:lnTo>
                  <a:lnTo>
                    <a:pt x="361950" y="276225"/>
                  </a:lnTo>
                  <a:lnTo>
                    <a:pt x="371475" y="276225"/>
                  </a:lnTo>
                  <a:lnTo>
                    <a:pt x="381000" y="276225"/>
                  </a:lnTo>
                  <a:lnTo>
                    <a:pt x="381000" y="285750"/>
                  </a:lnTo>
                  <a:lnTo>
                    <a:pt x="381000" y="276225"/>
                  </a:lnTo>
                  <a:lnTo>
                    <a:pt x="390525" y="276225"/>
                  </a:lnTo>
                  <a:lnTo>
                    <a:pt x="390525" y="266700"/>
                  </a:lnTo>
                  <a:close/>
                </a:path>
                <a:path w="7315200" h="1714500">
                  <a:moveTo>
                    <a:pt x="533400" y="647700"/>
                  </a:moveTo>
                  <a:lnTo>
                    <a:pt x="533400" y="657225"/>
                  </a:lnTo>
                  <a:lnTo>
                    <a:pt x="533400" y="647700"/>
                  </a:lnTo>
                  <a:lnTo>
                    <a:pt x="542925" y="647700"/>
                  </a:lnTo>
                  <a:lnTo>
                    <a:pt x="542925" y="657225"/>
                  </a:lnTo>
                  <a:lnTo>
                    <a:pt x="533400" y="657225"/>
                  </a:lnTo>
                  <a:lnTo>
                    <a:pt x="542925" y="657225"/>
                  </a:lnTo>
                  <a:lnTo>
                    <a:pt x="533400" y="657225"/>
                  </a:lnTo>
                  <a:lnTo>
                    <a:pt x="542925" y="657225"/>
                  </a:lnTo>
                  <a:lnTo>
                    <a:pt x="542925" y="647700"/>
                  </a:lnTo>
                  <a:lnTo>
                    <a:pt x="542925" y="657225"/>
                  </a:lnTo>
                  <a:lnTo>
                    <a:pt x="542925" y="647700"/>
                  </a:lnTo>
                  <a:lnTo>
                    <a:pt x="542925" y="657225"/>
                  </a:lnTo>
                  <a:lnTo>
                    <a:pt x="552450" y="657225"/>
                  </a:lnTo>
                  <a:lnTo>
                    <a:pt x="542925" y="657225"/>
                  </a:lnTo>
                  <a:lnTo>
                    <a:pt x="542925" y="666750"/>
                  </a:lnTo>
                  <a:lnTo>
                    <a:pt x="542925" y="657225"/>
                  </a:lnTo>
                  <a:lnTo>
                    <a:pt x="542925" y="666750"/>
                  </a:lnTo>
                  <a:lnTo>
                    <a:pt x="552450" y="666750"/>
                  </a:lnTo>
                  <a:lnTo>
                    <a:pt x="542925" y="666750"/>
                  </a:lnTo>
                  <a:lnTo>
                    <a:pt x="533400" y="666750"/>
                  </a:lnTo>
                  <a:lnTo>
                    <a:pt x="542925" y="666750"/>
                  </a:lnTo>
                  <a:lnTo>
                    <a:pt x="542925" y="676275"/>
                  </a:lnTo>
                  <a:lnTo>
                    <a:pt x="533400" y="676275"/>
                  </a:lnTo>
                  <a:lnTo>
                    <a:pt x="523875" y="676275"/>
                  </a:lnTo>
                  <a:lnTo>
                    <a:pt x="523875" y="685800"/>
                  </a:lnTo>
                  <a:lnTo>
                    <a:pt x="523875" y="676275"/>
                  </a:lnTo>
                  <a:lnTo>
                    <a:pt x="523875" y="685800"/>
                  </a:lnTo>
                  <a:lnTo>
                    <a:pt x="523875" y="695325"/>
                  </a:lnTo>
                  <a:lnTo>
                    <a:pt x="514350" y="695325"/>
                  </a:lnTo>
                  <a:lnTo>
                    <a:pt x="514350" y="685800"/>
                  </a:lnTo>
                  <a:lnTo>
                    <a:pt x="523875" y="685800"/>
                  </a:lnTo>
                  <a:lnTo>
                    <a:pt x="514350" y="685800"/>
                  </a:lnTo>
                  <a:lnTo>
                    <a:pt x="523875" y="685800"/>
                  </a:lnTo>
                  <a:lnTo>
                    <a:pt x="523875" y="676275"/>
                  </a:lnTo>
                  <a:lnTo>
                    <a:pt x="514350" y="676275"/>
                  </a:lnTo>
                  <a:lnTo>
                    <a:pt x="514350" y="685800"/>
                  </a:lnTo>
                  <a:lnTo>
                    <a:pt x="514350" y="676275"/>
                  </a:lnTo>
                  <a:lnTo>
                    <a:pt x="514350" y="685800"/>
                  </a:lnTo>
                  <a:lnTo>
                    <a:pt x="504825" y="685800"/>
                  </a:lnTo>
                  <a:lnTo>
                    <a:pt x="514350" y="685800"/>
                  </a:lnTo>
                  <a:lnTo>
                    <a:pt x="514350" y="695325"/>
                  </a:lnTo>
                  <a:lnTo>
                    <a:pt x="514350" y="685800"/>
                  </a:lnTo>
                  <a:lnTo>
                    <a:pt x="514350" y="695325"/>
                  </a:lnTo>
                  <a:lnTo>
                    <a:pt x="504825" y="695325"/>
                  </a:lnTo>
                  <a:lnTo>
                    <a:pt x="504825" y="685800"/>
                  </a:lnTo>
                  <a:lnTo>
                    <a:pt x="504825" y="695325"/>
                  </a:lnTo>
                  <a:lnTo>
                    <a:pt x="514350" y="695325"/>
                  </a:lnTo>
                  <a:lnTo>
                    <a:pt x="504825" y="695325"/>
                  </a:lnTo>
                  <a:lnTo>
                    <a:pt x="514350" y="695325"/>
                  </a:lnTo>
                  <a:lnTo>
                    <a:pt x="504825" y="695325"/>
                  </a:lnTo>
                  <a:lnTo>
                    <a:pt x="504825" y="685800"/>
                  </a:lnTo>
                  <a:lnTo>
                    <a:pt x="504825" y="676275"/>
                  </a:lnTo>
                  <a:lnTo>
                    <a:pt x="495300" y="676275"/>
                  </a:lnTo>
                  <a:lnTo>
                    <a:pt x="504825" y="676275"/>
                  </a:lnTo>
                  <a:lnTo>
                    <a:pt x="495300" y="676275"/>
                  </a:lnTo>
                  <a:lnTo>
                    <a:pt x="504825" y="676275"/>
                  </a:lnTo>
                  <a:lnTo>
                    <a:pt x="504825" y="666750"/>
                  </a:lnTo>
                  <a:lnTo>
                    <a:pt x="514350" y="666750"/>
                  </a:lnTo>
                  <a:lnTo>
                    <a:pt x="514350" y="657225"/>
                  </a:lnTo>
                  <a:lnTo>
                    <a:pt x="514350" y="666750"/>
                  </a:lnTo>
                  <a:lnTo>
                    <a:pt x="514350" y="657225"/>
                  </a:lnTo>
                  <a:lnTo>
                    <a:pt x="514350" y="666750"/>
                  </a:lnTo>
                  <a:lnTo>
                    <a:pt x="514350" y="676275"/>
                  </a:lnTo>
                  <a:lnTo>
                    <a:pt x="514350" y="666750"/>
                  </a:lnTo>
                  <a:lnTo>
                    <a:pt x="514350" y="676275"/>
                  </a:lnTo>
                  <a:lnTo>
                    <a:pt x="523875" y="676275"/>
                  </a:lnTo>
                  <a:lnTo>
                    <a:pt x="514350" y="676275"/>
                  </a:lnTo>
                  <a:lnTo>
                    <a:pt x="523875" y="676275"/>
                  </a:lnTo>
                  <a:lnTo>
                    <a:pt x="514350" y="676275"/>
                  </a:lnTo>
                  <a:lnTo>
                    <a:pt x="514350" y="666750"/>
                  </a:lnTo>
                  <a:lnTo>
                    <a:pt x="523875" y="666750"/>
                  </a:lnTo>
                  <a:lnTo>
                    <a:pt x="514350" y="666750"/>
                  </a:lnTo>
                  <a:lnTo>
                    <a:pt x="523875" y="666750"/>
                  </a:lnTo>
                  <a:lnTo>
                    <a:pt x="523875" y="657225"/>
                  </a:lnTo>
                  <a:lnTo>
                    <a:pt x="523875" y="666750"/>
                  </a:lnTo>
                  <a:lnTo>
                    <a:pt x="523875" y="657225"/>
                  </a:lnTo>
                  <a:lnTo>
                    <a:pt x="514350" y="657225"/>
                  </a:lnTo>
                  <a:lnTo>
                    <a:pt x="523875" y="657225"/>
                  </a:lnTo>
                  <a:lnTo>
                    <a:pt x="523875" y="666750"/>
                  </a:lnTo>
                  <a:lnTo>
                    <a:pt x="523875" y="657225"/>
                  </a:lnTo>
                  <a:lnTo>
                    <a:pt x="533400" y="657225"/>
                  </a:lnTo>
                  <a:lnTo>
                    <a:pt x="523875" y="657225"/>
                  </a:lnTo>
                  <a:lnTo>
                    <a:pt x="533400" y="657225"/>
                  </a:lnTo>
                  <a:lnTo>
                    <a:pt x="533400" y="647700"/>
                  </a:lnTo>
                  <a:close/>
                </a:path>
                <a:path w="7315200" h="1714500">
                  <a:moveTo>
                    <a:pt x="933450" y="714375"/>
                  </a:moveTo>
                  <a:lnTo>
                    <a:pt x="942975" y="714375"/>
                  </a:lnTo>
                  <a:lnTo>
                    <a:pt x="942975" y="723900"/>
                  </a:lnTo>
                  <a:lnTo>
                    <a:pt x="942975" y="714375"/>
                  </a:lnTo>
                  <a:lnTo>
                    <a:pt x="942975" y="723900"/>
                  </a:lnTo>
                  <a:lnTo>
                    <a:pt x="952500" y="723900"/>
                  </a:lnTo>
                  <a:lnTo>
                    <a:pt x="952500" y="733425"/>
                  </a:lnTo>
                  <a:lnTo>
                    <a:pt x="952500" y="723900"/>
                  </a:lnTo>
                  <a:lnTo>
                    <a:pt x="952500" y="733425"/>
                  </a:lnTo>
                  <a:lnTo>
                    <a:pt x="952500" y="742950"/>
                  </a:lnTo>
                  <a:lnTo>
                    <a:pt x="962025" y="742950"/>
                  </a:lnTo>
                  <a:lnTo>
                    <a:pt x="952500" y="742950"/>
                  </a:lnTo>
                  <a:lnTo>
                    <a:pt x="952500" y="733425"/>
                  </a:lnTo>
                  <a:lnTo>
                    <a:pt x="952500" y="742950"/>
                  </a:lnTo>
                  <a:lnTo>
                    <a:pt x="952500" y="733425"/>
                  </a:lnTo>
                  <a:lnTo>
                    <a:pt x="952500" y="742950"/>
                  </a:lnTo>
                  <a:lnTo>
                    <a:pt x="952500" y="733425"/>
                  </a:lnTo>
                  <a:lnTo>
                    <a:pt x="952500" y="742950"/>
                  </a:lnTo>
                  <a:lnTo>
                    <a:pt x="962025" y="742950"/>
                  </a:lnTo>
                  <a:lnTo>
                    <a:pt x="952500" y="742950"/>
                  </a:lnTo>
                  <a:lnTo>
                    <a:pt x="952500" y="752475"/>
                  </a:lnTo>
                  <a:lnTo>
                    <a:pt x="952500" y="742950"/>
                  </a:lnTo>
                  <a:lnTo>
                    <a:pt x="952500" y="752475"/>
                  </a:lnTo>
                  <a:lnTo>
                    <a:pt x="952500" y="742950"/>
                  </a:lnTo>
                  <a:lnTo>
                    <a:pt x="962025" y="742950"/>
                  </a:lnTo>
                  <a:lnTo>
                    <a:pt x="952500" y="742950"/>
                  </a:lnTo>
                  <a:lnTo>
                    <a:pt x="962025" y="742950"/>
                  </a:lnTo>
                  <a:lnTo>
                    <a:pt x="952500" y="742950"/>
                  </a:lnTo>
                  <a:lnTo>
                    <a:pt x="962025" y="742950"/>
                  </a:lnTo>
                  <a:lnTo>
                    <a:pt x="962025" y="752475"/>
                  </a:lnTo>
                  <a:lnTo>
                    <a:pt x="962025" y="742950"/>
                  </a:lnTo>
                  <a:lnTo>
                    <a:pt x="962025" y="752475"/>
                  </a:lnTo>
                  <a:lnTo>
                    <a:pt x="952500" y="752475"/>
                  </a:lnTo>
                  <a:lnTo>
                    <a:pt x="962025" y="752475"/>
                  </a:lnTo>
                  <a:lnTo>
                    <a:pt x="952500" y="752475"/>
                  </a:lnTo>
                  <a:lnTo>
                    <a:pt x="962025" y="752475"/>
                  </a:lnTo>
                  <a:lnTo>
                    <a:pt x="952500" y="752475"/>
                  </a:lnTo>
                  <a:lnTo>
                    <a:pt x="962025" y="752475"/>
                  </a:lnTo>
                  <a:lnTo>
                    <a:pt x="952500" y="752475"/>
                  </a:lnTo>
                  <a:lnTo>
                    <a:pt x="962025" y="752475"/>
                  </a:lnTo>
                  <a:lnTo>
                    <a:pt x="962025" y="762000"/>
                  </a:lnTo>
                  <a:lnTo>
                    <a:pt x="952500" y="762000"/>
                  </a:lnTo>
                  <a:lnTo>
                    <a:pt x="962025" y="762000"/>
                  </a:lnTo>
                  <a:lnTo>
                    <a:pt x="952500" y="762000"/>
                  </a:lnTo>
                  <a:lnTo>
                    <a:pt x="962025" y="762000"/>
                  </a:lnTo>
                  <a:lnTo>
                    <a:pt x="952500" y="762000"/>
                  </a:lnTo>
                  <a:lnTo>
                    <a:pt x="962025" y="762000"/>
                  </a:lnTo>
                  <a:lnTo>
                    <a:pt x="952500" y="762000"/>
                  </a:lnTo>
                  <a:lnTo>
                    <a:pt x="962025" y="762000"/>
                  </a:lnTo>
                  <a:lnTo>
                    <a:pt x="962025" y="771525"/>
                  </a:lnTo>
                  <a:lnTo>
                    <a:pt x="962025" y="762000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52500" y="771525"/>
                  </a:lnTo>
                  <a:lnTo>
                    <a:pt x="962025" y="771525"/>
                  </a:lnTo>
                  <a:lnTo>
                    <a:pt x="962025" y="762000"/>
                  </a:lnTo>
                  <a:lnTo>
                    <a:pt x="962025" y="771525"/>
                  </a:lnTo>
                  <a:lnTo>
                    <a:pt x="962025" y="762000"/>
                  </a:lnTo>
                  <a:lnTo>
                    <a:pt x="952500" y="771525"/>
                  </a:lnTo>
                  <a:lnTo>
                    <a:pt x="952500" y="762000"/>
                  </a:lnTo>
                  <a:lnTo>
                    <a:pt x="952500" y="771525"/>
                  </a:lnTo>
                  <a:lnTo>
                    <a:pt x="952500" y="762000"/>
                  </a:lnTo>
                  <a:lnTo>
                    <a:pt x="952500" y="752475"/>
                  </a:lnTo>
                  <a:lnTo>
                    <a:pt x="952500" y="762000"/>
                  </a:lnTo>
                  <a:lnTo>
                    <a:pt x="952500" y="752475"/>
                  </a:lnTo>
                  <a:lnTo>
                    <a:pt x="952500" y="762000"/>
                  </a:lnTo>
                  <a:lnTo>
                    <a:pt x="952500" y="752475"/>
                  </a:lnTo>
                  <a:lnTo>
                    <a:pt x="952500" y="762000"/>
                  </a:lnTo>
                  <a:lnTo>
                    <a:pt x="952500" y="752475"/>
                  </a:lnTo>
                  <a:lnTo>
                    <a:pt x="942975" y="752475"/>
                  </a:lnTo>
                  <a:lnTo>
                    <a:pt x="933450" y="752475"/>
                  </a:lnTo>
                  <a:lnTo>
                    <a:pt x="933450" y="742950"/>
                  </a:lnTo>
                  <a:lnTo>
                    <a:pt x="942975" y="742950"/>
                  </a:lnTo>
                  <a:lnTo>
                    <a:pt x="942975" y="733425"/>
                  </a:lnTo>
                  <a:lnTo>
                    <a:pt x="942975" y="742950"/>
                  </a:lnTo>
                  <a:lnTo>
                    <a:pt x="942975" y="733425"/>
                  </a:lnTo>
                  <a:lnTo>
                    <a:pt x="942975" y="742950"/>
                  </a:lnTo>
                  <a:lnTo>
                    <a:pt x="933450" y="742950"/>
                  </a:lnTo>
                  <a:lnTo>
                    <a:pt x="933450" y="733425"/>
                  </a:lnTo>
                  <a:lnTo>
                    <a:pt x="942975" y="733425"/>
                  </a:lnTo>
                  <a:lnTo>
                    <a:pt x="942975" y="723900"/>
                  </a:lnTo>
                  <a:lnTo>
                    <a:pt x="942975" y="733425"/>
                  </a:lnTo>
                  <a:lnTo>
                    <a:pt x="942975" y="723900"/>
                  </a:lnTo>
                  <a:lnTo>
                    <a:pt x="942975" y="733425"/>
                  </a:lnTo>
                  <a:lnTo>
                    <a:pt x="933450" y="733425"/>
                  </a:lnTo>
                  <a:lnTo>
                    <a:pt x="933450" y="723900"/>
                  </a:lnTo>
                  <a:lnTo>
                    <a:pt x="942975" y="723900"/>
                  </a:lnTo>
                  <a:lnTo>
                    <a:pt x="933450" y="723900"/>
                  </a:lnTo>
                  <a:lnTo>
                    <a:pt x="942975" y="723900"/>
                  </a:lnTo>
                  <a:lnTo>
                    <a:pt x="933450" y="723900"/>
                  </a:lnTo>
                  <a:lnTo>
                    <a:pt x="942975" y="723900"/>
                  </a:lnTo>
                  <a:lnTo>
                    <a:pt x="933450" y="723900"/>
                  </a:lnTo>
                  <a:lnTo>
                    <a:pt x="933450" y="714375"/>
                  </a:lnTo>
                  <a:close/>
                </a:path>
                <a:path w="7315200" h="1714500">
                  <a:moveTo>
                    <a:pt x="476250" y="1685925"/>
                  </a:moveTo>
                  <a:lnTo>
                    <a:pt x="485775" y="1685925"/>
                  </a:lnTo>
                  <a:lnTo>
                    <a:pt x="485775" y="1695450"/>
                  </a:lnTo>
                  <a:lnTo>
                    <a:pt x="495300" y="1695450"/>
                  </a:lnTo>
                  <a:lnTo>
                    <a:pt x="485775" y="1695450"/>
                  </a:lnTo>
                  <a:lnTo>
                    <a:pt x="495300" y="1695450"/>
                  </a:lnTo>
                  <a:lnTo>
                    <a:pt x="485775" y="1695450"/>
                  </a:lnTo>
                  <a:lnTo>
                    <a:pt x="495300" y="1695450"/>
                  </a:lnTo>
                  <a:lnTo>
                    <a:pt x="495300" y="1704975"/>
                  </a:lnTo>
                  <a:lnTo>
                    <a:pt x="485775" y="1704975"/>
                  </a:lnTo>
                  <a:lnTo>
                    <a:pt x="485775" y="1714500"/>
                  </a:lnTo>
                  <a:lnTo>
                    <a:pt x="476250" y="1714500"/>
                  </a:lnTo>
                  <a:lnTo>
                    <a:pt x="476250" y="1704975"/>
                  </a:lnTo>
                  <a:lnTo>
                    <a:pt x="476250" y="1695450"/>
                  </a:lnTo>
                  <a:lnTo>
                    <a:pt x="476250" y="1685925"/>
                  </a:lnTo>
                  <a:close/>
                </a:path>
                <a:path w="7315200" h="1714500">
                  <a:moveTo>
                    <a:pt x="152400" y="409575"/>
                  </a:moveTo>
                  <a:lnTo>
                    <a:pt x="152400" y="419100"/>
                  </a:lnTo>
                  <a:lnTo>
                    <a:pt x="152400" y="409575"/>
                  </a:lnTo>
                  <a:lnTo>
                    <a:pt x="161925" y="409575"/>
                  </a:lnTo>
                  <a:lnTo>
                    <a:pt x="152400" y="409575"/>
                  </a:lnTo>
                  <a:lnTo>
                    <a:pt x="152400" y="419100"/>
                  </a:lnTo>
                  <a:lnTo>
                    <a:pt x="161925" y="419100"/>
                  </a:lnTo>
                  <a:lnTo>
                    <a:pt x="161925" y="409575"/>
                  </a:lnTo>
                  <a:lnTo>
                    <a:pt x="161925" y="419100"/>
                  </a:lnTo>
                  <a:lnTo>
                    <a:pt x="161925" y="409575"/>
                  </a:lnTo>
                  <a:lnTo>
                    <a:pt x="161925" y="419100"/>
                  </a:lnTo>
                  <a:lnTo>
                    <a:pt x="171450" y="419100"/>
                  </a:lnTo>
                  <a:lnTo>
                    <a:pt x="171450" y="409575"/>
                  </a:lnTo>
                  <a:lnTo>
                    <a:pt x="180975" y="409575"/>
                  </a:lnTo>
                  <a:lnTo>
                    <a:pt x="190500" y="409575"/>
                  </a:lnTo>
                  <a:lnTo>
                    <a:pt x="190500" y="419100"/>
                  </a:lnTo>
                  <a:lnTo>
                    <a:pt x="180975" y="419100"/>
                  </a:lnTo>
                  <a:lnTo>
                    <a:pt x="190500" y="419100"/>
                  </a:lnTo>
                  <a:lnTo>
                    <a:pt x="200025" y="419100"/>
                  </a:lnTo>
                  <a:lnTo>
                    <a:pt x="200025" y="428625"/>
                  </a:lnTo>
                  <a:lnTo>
                    <a:pt x="209550" y="428625"/>
                  </a:lnTo>
                  <a:lnTo>
                    <a:pt x="200025" y="428625"/>
                  </a:lnTo>
                  <a:lnTo>
                    <a:pt x="209550" y="428625"/>
                  </a:lnTo>
                  <a:lnTo>
                    <a:pt x="219075" y="428625"/>
                  </a:lnTo>
                  <a:lnTo>
                    <a:pt x="209550" y="428625"/>
                  </a:lnTo>
                  <a:lnTo>
                    <a:pt x="209550" y="438150"/>
                  </a:lnTo>
                  <a:lnTo>
                    <a:pt x="200025" y="438150"/>
                  </a:lnTo>
                  <a:lnTo>
                    <a:pt x="200025" y="447675"/>
                  </a:lnTo>
                  <a:lnTo>
                    <a:pt x="200025" y="438150"/>
                  </a:lnTo>
                  <a:lnTo>
                    <a:pt x="200025" y="447675"/>
                  </a:lnTo>
                  <a:lnTo>
                    <a:pt x="190500" y="447675"/>
                  </a:lnTo>
                  <a:lnTo>
                    <a:pt x="190500" y="438150"/>
                  </a:lnTo>
                  <a:lnTo>
                    <a:pt x="180975" y="438150"/>
                  </a:lnTo>
                  <a:lnTo>
                    <a:pt x="180975" y="428625"/>
                  </a:lnTo>
                  <a:lnTo>
                    <a:pt x="171450" y="428625"/>
                  </a:lnTo>
                  <a:lnTo>
                    <a:pt x="171450" y="419100"/>
                  </a:lnTo>
                  <a:lnTo>
                    <a:pt x="161925" y="419100"/>
                  </a:lnTo>
                  <a:lnTo>
                    <a:pt x="161925" y="428625"/>
                  </a:lnTo>
                  <a:lnTo>
                    <a:pt x="152400" y="428625"/>
                  </a:lnTo>
                  <a:lnTo>
                    <a:pt x="152400" y="419100"/>
                  </a:lnTo>
                  <a:lnTo>
                    <a:pt x="152400" y="409575"/>
                  </a:lnTo>
                  <a:close/>
                </a:path>
                <a:path w="7315200" h="1714500">
                  <a:moveTo>
                    <a:pt x="876300" y="657225"/>
                  </a:moveTo>
                  <a:lnTo>
                    <a:pt x="885825" y="657225"/>
                  </a:lnTo>
                  <a:lnTo>
                    <a:pt x="876300" y="657225"/>
                  </a:lnTo>
                  <a:lnTo>
                    <a:pt x="876300" y="647700"/>
                  </a:lnTo>
                  <a:lnTo>
                    <a:pt x="876300" y="638175"/>
                  </a:lnTo>
                  <a:lnTo>
                    <a:pt x="876300" y="647700"/>
                  </a:lnTo>
                  <a:lnTo>
                    <a:pt x="876300" y="638175"/>
                  </a:lnTo>
                  <a:lnTo>
                    <a:pt x="885825" y="638175"/>
                  </a:lnTo>
                  <a:lnTo>
                    <a:pt x="885825" y="647700"/>
                  </a:lnTo>
                  <a:lnTo>
                    <a:pt x="885825" y="638175"/>
                  </a:lnTo>
                  <a:lnTo>
                    <a:pt x="885825" y="647700"/>
                  </a:lnTo>
                  <a:lnTo>
                    <a:pt x="885825" y="638175"/>
                  </a:lnTo>
                  <a:lnTo>
                    <a:pt x="895350" y="638175"/>
                  </a:lnTo>
                  <a:lnTo>
                    <a:pt x="885825" y="638175"/>
                  </a:lnTo>
                  <a:lnTo>
                    <a:pt x="895350" y="638175"/>
                  </a:lnTo>
                  <a:lnTo>
                    <a:pt x="895350" y="647700"/>
                  </a:lnTo>
                  <a:lnTo>
                    <a:pt x="885825" y="647700"/>
                  </a:lnTo>
                  <a:lnTo>
                    <a:pt x="895350" y="647700"/>
                  </a:lnTo>
                  <a:lnTo>
                    <a:pt x="904875" y="647700"/>
                  </a:lnTo>
                  <a:lnTo>
                    <a:pt x="895350" y="647700"/>
                  </a:lnTo>
                  <a:lnTo>
                    <a:pt x="904875" y="647700"/>
                  </a:lnTo>
                  <a:lnTo>
                    <a:pt x="904875" y="657225"/>
                  </a:lnTo>
                  <a:lnTo>
                    <a:pt x="904875" y="647700"/>
                  </a:lnTo>
                  <a:lnTo>
                    <a:pt x="895350" y="647700"/>
                  </a:lnTo>
                  <a:lnTo>
                    <a:pt x="895350" y="657225"/>
                  </a:lnTo>
                  <a:lnTo>
                    <a:pt x="90487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85825" y="647700"/>
                  </a:lnTo>
                  <a:lnTo>
                    <a:pt x="885825" y="657225"/>
                  </a:lnTo>
                  <a:lnTo>
                    <a:pt x="885825" y="647700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95350" y="657225"/>
                  </a:lnTo>
                  <a:lnTo>
                    <a:pt x="904875" y="657225"/>
                  </a:lnTo>
                  <a:lnTo>
                    <a:pt x="904875" y="666750"/>
                  </a:lnTo>
                  <a:lnTo>
                    <a:pt x="904875" y="657225"/>
                  </a:lnTo>
                  <a:lnTo>
                    <a:pt x="904875" y="666750"/>
                  </a:lnTo>
                  <a:lnTo>
                    <a:pt x="904875" y="657225"/>
                  </a:lnTo>
                  <a:lnTo>
                    <a:pt x="904875" y="666750"/>
                  </a:lnTo>
                  <a:lnTo>
                    <a:pt x="895350" y="666750"/>
                  </a:lnTo>
                  <a:lnTo>
                    <a:pt x="895350" y="657225"/>
                  </a:lnTo>
                  <a:lnTo>
                    <a:pt x="885825" y="657225"/>
                  </a:lnTo>
                  <a:lnTo>
                    <a:pt x="885825" y="666750"/>
                  </a:lnTo>
                  <a:lnTo>
                    <a:pt x="895350" y="666750"/>
                  </a:lnTo>
                  <a:lnTo>
                    <a:pt x="885825" y="666750"/>
                  </a:lnTo>
                  <a:lnTo>
                    <a:pt x="895350" y="666750"/>
                  </a:lnTo>
                  <a:lnTo>
                    <a:pt x="885825" y="666750"/>
                  </a:lnTo>
                  <a:lnTo>
                    <a:pt x="885825" y="676275"/>
                  </a:lnTo>
                  <a:lnTo>
                    <a:pt x="885825" y="666750"/>
                  </a:lnTo>
                  <a:lnTo>
                    <a:pt x="876300" y="666750"/>
                  </a:lnTo>
                  <a:lnTo>
                    <a:pt x="885825" y="666750"/>
                  </a:lnTo>
                  <a:lnTo>
                    <a:pt x="876300" y="666750"/>
                  </a:lnTo>
                  <a:lnTo>
                    <a:pt x="885825" y="666750"/>
                  </a:lnTo>
                  <a:lnTo>
                    <a:pt x="876300" y="666750"/>
                  </a:lnTo>
                  <a:lnTo>
                    <a:pt x="885825" y="666750"/>
                  </a:lnTo>
                  <a:lnTo>
                    <a:pt x="876300" y="666750"/>
                  </a:lnTo>
                  <a:lnTo>
                    <a:pt x="885825" y="666750"/>
                  </a:lnTo>
                  <a:lnTo>
                    <a:pt x="876300" y="666750"/>
                  </a:lnTo>
                  <a:lnTo>
                    <a:pt x="876300" y="657225"/>
                  </a:lnTo>
                  <a:lnTo>
                    <a:pt x="876300" y="666750"/>
                  </a:lnTo>
                  <a:lnTo>
                    <a:pt x="876300" y="657225"/>
                  </a:lnTo>
                  <a:lnTo>
                    <a:pt x="876300" y="666750"/>
                  </a:lnTo>
                  <a:lnTo>
                    <a:pt x="876300" y="657225"/>
                  </a:lnTo>
                  <a:lnTo>
                    <a:pt x="876300" y="666750"/>
                  </a:lnTo>
                  <a:lnTo>
                    <a:pt x="876300" y="657225"/>
                  </a:lnTo>
                  <a:lnTo>
                    <a:pt x="876300" y="647700"/>
                  </a:lnTo>
                  <a:lnTo>
                    <a:pt x="876300" y="657225"/>
                  </a:lnTo>
                  <a:lnTo>
                    <a:pt x="876300" y="647700"/>
                  </a:lnTo>
                  <a:lnTo>
                    <a:pt x="876300" y="657225"/>
                  </a:lnTo>
                  <a:close/>
                </a:path>
                <a:path w="7315200" h="1714500">
                  <a:moveTo>
                    <a:pt x="266700" y="552450"/>
                  </a:moveTo>
                  <a:lnTo>
                    <a:pt x="276225" y="552450"/>
                  </a:lnTo>
                  <a:lnTo>
                    <a:pt x="276225" y="561975"/>
                  </a:lnTo>
                  <a:lnTo>
                    <a:pt x="276225" y="571500"/>
                  </a:lnTo>
                  <a:lnTo>
                    <a:pt x="266700" y="571500"/>
                  </a:lnTo>
                  <a:lnTo>
                    <a:pt x="266700" y="581025"/>
                  </a:lnTo>
                  <a:lnTo>
                    <a:pt x="266700" y="571500"/>
                  </a:lnTo>
                  <a:lnTo>
                    <a:pt x="266700" y="581025"/>
                  </a:lnTo>
                  <a:lnTo>
                    <a:pt x="266700" y="571500"/>
                  </a:lnTo>
                  <a:lnTo>
                    <a:pt x="266700" y="581025"/>
                  </a:lnTo>
                  <a:lnTo>
                    <a:pt x="266700" y="571500"/>
                  </a:lnTo>
                  <a:lnTo>
                    <a:pt x="257175" y="571500"/>
                  </a:lnTo>
                  <a:lnTo>
                    <a:pt x="257175" y="581025"/>
                  </a:lnTo>
                  <a:lnTo>
                    <a:pt x="257175" y="571500"/>
                  </a:lnTo>
                  <a:lnTo>
                    <a:pt x="257175" y="581025"/>
                  </a:lnTo>
                  <a:lnTo>
                    <a:pt x="257175" y="571500"/>
                  </a:lnTo>
                  <a:lnTo>
                    <a:pt x="247650" y="571500"/>
                  </a:lnTo>
                  <a:lnTo>
                    <a:pt x="247650" y="561975"/>
                  </a:lnTo>
                  <a:lnTo>
                    <a:pt x="238125" y="561975"/>
                  </a:lnTo>
                  <a:lnTo>
                    <a:pt x="247650" y="561975"/>
                  </a:lnTo>
                  <a:lnTo>
                    <a:pt x="257175" y="561975"/>
                  </a:lnTo>
                  <a:lnTo>
                    <a:pt x="257175" y="552450"/>
                  </a:lnTo>
                  <a:lnTo>
                    <a:pt x="257175" y="561975"/>
                  </a:lnTo>
                  <a:lnTo>
                    <a:pt x="257175" y="552450"/>
                  </a:lnTo>
                  <a:lnTo>
                    <a:pt x="266700" y="552450"/>
                  </a:lnTo>
                  <a:close/>
                </a:path>
                <a:path w="7315200" h="1714500">
                  <a:moveTo>
                    <a:pt x="904875" y="647700"/>
                  </a:moveTo>
                  <a:lnTo>
                    <a:pt x="904875" y="638175"/>
                  </a:lnTo>
                  <a:lnTo>
                    <a:pt x="904875" y="647700"/>
                  </a:lnTo>
                  <a:lnTo>
                    <a:pt x="904875" y="638175"/>
                  </a:lnTo>
                  <a:lnTo>
                    <a:pt x="904875" y="628650"/>
                  </a:lnTo>
                  <a:lnTo>
                    <a:pt x="904875" y="638175"/>
                  </a:lnTo>
                  <a:lnTo>
                    <a:pt x="904875" y="647700"/>
                  </a:lnTo>
                  <a:lnTo>
                    <a:pt x="904875" y="638175"/>
                  </a:lnTo>
                  <a:lnTo>
                    <a:pt x="904875" y="647700"/>
                  </a:lnTo>
                  <a:lnTo>
                    <a:pt x="904875" y="638175"/>
                  </a:lnTo>
                  <a:lnTo>
                    <a:pt x="914400" y="638175"/>
                  </a:lnTo>
                  <a:lnTo>
                    <a:pt x="914400" y="647700"/>
                  </a:lnTo>
                  <a:lnTo>
                    <a:pt x="914400" y="638175"/>
                  </a:lnTo>
                  <a:lnTo>
                    <a:pt x="914400" y="647700"/>
                  </a:lnTo>
                  <a:lnTo>
                    <a:pt x="923925" y="647700"/>
                  </a:lnTo>
                  <a:lnTo>
                    <a:pt x="914400" y="647700"/>
                  </a:lnTo>
                  <a:lnTo>
                    <a:pt x="923925" y="647700"/>
                  </a:lnTo>
                  <a:lnTo>
                    <a:pt x="923925" y="657225"/>
                  </a:lnTo>
                  <a:lnTo>
                    <a:pt x="923925" y="647700"/>
                  </a:lnTo>
                  <a:lnTo>
                    <a:pt x="923925" y="657225"/>
                  </a:lnTo>
                  <a:lnTo>
                    <a:pt x="923925" y="666750"/>
                  </a:lnTo>
                  <a:lnTo>
                    <a:pt x="923925" y="657225"/>
                  </a:lnTo>
                  <a:lnTo>
                    <a:pt x="923925" y="647700"/>
                  </a:lnTo>
                  <a:lnTo>
                    <a:pt x="914400" y="647700"/>
                  </a:lnTo>
                  <a:lnTo>
                    <a:pt x="923925" y="647700"/>
                  </a:lnTo>
                  <a:lnTo>
                    <a:pt x="914400" y="647700"/>
                  </a:lnTo>
                  <a:lnTo>
                    <a:pt x="914400" y="657225"/>
                  </a:lnTo>
                  <a:lnTo>
                    <a:pt x="923925" y="657225"/>
                  </a:lnTo>
                  <a:lnTo>
                    <a:pt x="914400" y="657225"/>
                  </a:lnTo>
                  <a:lnTo>
                    <a:pt x="923925" y="657225"/>
                  </a:lnTo>
                  <a:lnTo>
                    <a:pt x="923925" y="666750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23925" y="676275"/>
                  </a:lnTo>
                  <a:lnTo>
                    <a:pt x="914400" y="676275"/>
                  </a:lnTo>
                  <a:lnTo>
                    <a:pt x="914400" y="685800"/>
                  </a:lnTo>
                  <a:lnTo>
                    <a:pt x="914400" y="676275"/>
                  </a:lnTo>
                  <a:lnTo>
                    <a:pt x="914400" y="685800"/>
                  </a:lnTo>
                  <a:lnTo>
                    <a:pt x="904875" y="685800"/>
                  </a:lnTo>
                  <a:lnTo>
                    <a:pt x="914400" y="685800"/>
                  </a:lnTo>
                  <a:lnTo>
                    <a:pt x="904875" y="685800"/>
                  </a:lnTo>
                  <a:lnTo>
                    <a:pt x="914400" y="685800"/>
                  </a:lnTo>
                  <a:lnTo>
                    <a:pt x="904875" y="685800"/>
                  </a:lnTo>
                  <a:lnTo>
                    <a:pt x="914400" y="685800"/>
                  </a:lnTo>
                  <a:lnTo>
                    <a:pt x="904875" y="685800"/>
                  </a:lnTo>
                  <a:lnTo>
                    <a:pt x="914400" y="685800"/>
                  </a:lnTo>
                  <a:lnTo>
                    <a:pt x="904875" y="685800"/>
                  </a:lnTo>
                  <a:lnTo>
                    <a:pt x="914400" y="685800"/>
                  </a:lnTo>
                  <a:lnTo>
                    <a:pt x="914400" y="676275"/>
                  </a:lnTo>
                  <a:lnTo>
                    <a:pt x="914400" y="685800"/>
                  </a:lnTo>
                  <a:lnTo>
                    <a:pt x="914400" y="676275"/>
                  </a:lnTo>
                  <a:lnTo>
                    <a:pt x="914400" y="685800"/>
                  </a:lnTo>
                  <a:lnTo>
                    <a:pt x="914400" y="676275"/>
                  </a:lnTo>
                  <a:lnTo>
                    <a:pt x="904875" y="676275"/>
                  </a:lnTo>
                  <a:lnTo>
                    <a:pt x="914400" y="676275"/>
                  </a:lnTo>
                  <a:lnTo>
                    <a:pt x="914400" y="666750"/>
                  </a:lnTo>
                  <a:lnTo>
                    <a:pt x="904875" y="666750"/>
                  </a:lnTo>
                  <a:lnTo>
                    <a:pt x="904875" y="657225"/>
                  </a:lnTo>
                  <a:lnTo>
                    <a:pt x="904875" y="647700"/>
                  </a:lnTo>
                  <a:close/>
                </a:path>
                <a:path w="7315200" h="1714500">
                  <a:moveTo>
                    <a:pt x="904875" y="714375"/>
                  </a:moveTo>
                  <a:lnTo>
                    <a:pt x="904875" y="704850"/>
                  </a:lnTo>
                  <a:lnTo>
                    <a:pt x="904875" y="714375"/>
                  </a:lnTo>
                  <a:lnTo>
                    <a:pt x="904875" y="704850"/>
                  </a:lnTo>
                  <a:lnTo>
                    <a:pt x="904875" y="714375"/>
                  </a:lnTo>
                  <a:lnTo>
                    <a:pt x="904875" y="704850"/>
                  </a:lnTo>
                  <a:lnTo>
                    <a:pt x="904875" y="695325"/>
                  </a:lnTo>
                  <a:lnTo>
                    <a:pt x="904875" y="704850"/>
                  </a:lnTo>
                  <a:lnTo>
                    <a:pt x="904875" y="695325"/>
                  </a:lnTo>
                  <a:lnTo>
                    <a:pt x="904875" y="704850"/>
                  </a:lnTo>
                  <a:lnTo>
                    <a:pt x="904875" y="695325"/>
                  </a:lnTo>
                  <a:lnTo>
                    <a:pt x="904875" y="704850"/>
                  </a:lnTo>
                  <a:lnTo>
                    <a:pt x="895350" y="704850"/>
                  </a:lnTo>
                  <a:lnTo>
                    <a:pt x="895350" y="695325"/>
                  </a:lnTo>
                  <a:lnTo>
                    <a:pt x="895350" y="704850"/>
                  </a:lnTo>
                  <a:lnTo>
                    <a:pt x="895350" y="695325"/>
                  </a:lnTo>
                  <a:lnTo>
                    <a:pt x="904875" y="695325"/>
                  </a:lnTo>
                  <a:lnTo>
                    <a:pt x="895350" y="695325"/>
                  </a:lnTo>
                  <a:lnTo>
                    <a:pt x="904875" y="695325"/>
                  </a:lnTo>
                  <a:lnTo>
                    <a:pt x="895350" y="695325"/>
                  </a:lnTo>
                  <a:lnTo>
                    <a:pt x="904875" y="695325"/>
                  </a:lnTo>
                  <a:lnTo>
                    <a:pt x="895350" y="695325"/>
                  </a:lnTo>
                  <a:lnTo>
                    <a:pt x="895350" y="685800"/>
                  </a:lnTo>
                  <a:lnTo>
                    <a:pt x="895350" y="695325"/>
                  </a:lnTo>
                  <a:lnTo>
                    <a:pt x="895350" y="685800"/>
                  </a:lnTo>
                  <a:lnTo>
                    <a:pt x="895350" y="676275"/>
                  </a:lnTo>
                  <a:lnTo>
                    <a:pt x="895350" y="685800"/>
                  </a:lnTo>
                  <a:lnTo>
                    <a:pt x="895350" y="676275"/>
                  </a:lnTo>
                  <a:lnTo>
                    <a:pt x="885825" y="676275"/>
                  </a:lnTo>
                  <a:lnTo>
                    <a:pt x="895350" y="676275"/>
                  </a:lnTo>
                  <a:lnTo>
                    <a:pt x="885825" y="676275"/>
                  </a:lnTo>
                  <a:lnTo>
                    <a:pt x="895350" y="676275"/>
                  </a:lnTo>
                  <a:lnTo>
                    <a:pt x="885825" y="676275"/>
                  </a:lnTo>
                  <a:lnTo>
                    <a:pt x="885825" y="666750"/>
                  </a:lnTo>
                  <a:lnTo>
                    <a:pt x="895350" y="666750"/>
                  </a:lnTo>
                  <a:lnTo>
                    <a:pt x="885825" y="666750"/>
                  </a:lnTo>
                  <a:lnTo>
                    <a:pt x="895350" y="666750"/>
                  </a:lnTo>
                  <a:lnTo>
                    <a:pt x="895350" y="676275"/>
                  </a:lnTo>
                  <a:lnTo>
                    <a:pt x="895350" y="666750"/>
                  </a:lnTo>
                  <a:lnTo>
                    <a:pt x="895350" y="676275"/>
                  </a:lnTo>
                  <a:lnTo>
                    <a:pt x="895350" y="666750"/>
                  </a:lnTo>
                  <a:lnTo>
                    <a:pt x="904875" y="666750"/>
                  </a:lnTo>
                  <a:lnTo>
                    <a:pt x="904875" y="676275"/>
                  </a:lnTo>
                  <a:lnTo>
                    <a:pt x="904875" y="685800"/>
                  </a:lnTo>
                  <a:lnTo>
                    <a:pt x="904875" y="695325"/>
                  </a:lnTo>
                  <a:lnTo>
                    <a:pt x="914400" y="695325"/>
                  </a:lnTo>
                  <a:lnTo>
                    <a:pt x="904875" y="695325"/>
                  </a:lnTo>
                  <a:lnTo>
                    <a:pt x="904875" y="704850"/>
                  </a:lnTo>
                  <a:lnTo>
                    <a:pt x="914400" y="704850"/>
                  </a:lnTo>
                  <a:lnTo>
                    <a:pt x="904875" y="704850"/>
                  </a:lnTo>
                  <a:lnTo>
                    <a:pt x="904875" y="714375"/>
                  </a:lnTo>
                  <a:lnTo>
                    <a:pt x="904875" y="704850"/>
                  </a:lnTo>
                  <a:lnTo>
                    <a:pt x="904875" y="714375"/>
                  </a:lnTo>
                  <a:close/>
                </a:path>
                <a:path w="7315200" h="1714500">
                  <a:moveTo>
                    <a:pt x="314325" y="762000"/>
                  </a:moveTo>
                  <a:lnTo>
                    <a:pt x="323850" y="762000"/>
                  </a:lnTo>
                  <a:lnTo>
                    <a:pt x="314325" y="762000"/>
                  </a:lnTo>
                  <a:lnTo>
                    <a:pt x="323850" y="762000"/>
                  </a:lnTo>
                  <a:lnTo>
                    <a:pt x="314325" y="762000"/>
                  </a:lnTo>
                  <a:lnTo>
                    <a:pt x="323850" y="762000"/>
                  </a:lnTo>
                  <a:lnTo>
                    <a:pt x="323850" y="771525"/>
                  </a:lnTo>
                  <a:lnTo>
                    <a:pt x="333375" y="771525"/>
                  </a:lnTo>
                  <a:lnTo>
                    <a:pt x="323850" y="771525"/>
                  </a:lnTo>
                  <a:lnTo>
                    <a:pt x="333375" y="771525"/>
                  </a:lnTo>
                  <a:lnTo>
                    <a:pt x="323850" y="771525"/>
                  </a:lnTo>
                  <a:lnTo>
                    <a:pt x="333375" y="771525"/>
                  </a:lnTo>
                  <a:lnTo>
                    <a:pt x="323850" y="771525"/>
                  </a:lnTo>
                  <a:lnTo>
                    <a:pt x="314325" y="771525"/>
                  </a:lnTo>
                  <a:lnTo>
                    <a:pt x="304800" y="771525"/>
                  </a:lnTo>
                  <a:lnTo>
                    <a:pt x="304800" y="781050"/>
                  </a:lnTo>
                  <a:lnTo>
                    <a:pt x="295275" y="781050"/>
                  </a:lnTo>
                  <a:lnTo>
                    <a:pt x="295275" y="771525"/>
                  </a:lnTo>
                  <a:lnTo>
                    <a:pt x="295275" y="762000"/>
                  </a:lnTo>
                  <a:lnTo>
                    <a:pt x="304800" y="762000"/>
                  </a:lnTo>
                  <a:lnTo>
                    <a:pt x="314325" y="762000"/>
                  </a:lnTo>
                  <a:close/>
                </a:path>
                <a:path w="7315200" h="1714500">
                  <a:moveTo>
                    <a:pt x="981075" y="723900"/>
                  </a:moveTo>
                  <a:lnTo>
                    <a:pt x="981075" y="733425"/>
                  </a:lnTo>
                  <a:lnTo>
                    <a:pt x="981075" y="742950"/>
                  </a:lnTo>
                  <a:lnTo>
                    <a:pt x="981075" y="752475"/>
                  </a:lnTo>
                  <a:lnTo>
                    <a:pt x="981075" y="742950"/>
                  </a:lnTo>
                  <a:lnTo>
                    <a:pt x="981075" y="752475"/>
                  </a:lnTo>
                  <a:lnTo>
                    <a:pt x="971550" y="752475"/>
                  </a:lnTo>
                  <a:lnTo>
                    <a:pt x="981075" y="752475"/>
                  </a:lnTo>
                  <a:lnTo>
                    <a:pt x="971550" y="752475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71550" y="733425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81075" y="742950"/>
                  </a:lnTo>
                  <a:lnTo>
                    <a:pt x="971550" y="742950"/>
                  </a:lnTo>
                  <a:lnTo>
                    <a:pt x="971550" y="752475"/>
                  </a:lnTo>
                  <a:lnTo>
                    <a:pt x="971550" y="742950"/>
                  </a:lnTo>
                  <a:lnTo>
                    <a:pt x="971550" y="752475"/>
                  </a:lnTo>
                  <a:lnTo>
                    <a:pt x="971550" y="742950"/>
                  </a:lnTo>
                  <a:lnTo>
                    <a:pt x="971550" y="752475"/>
                  </a:lnTo>
                  <a:lnTo>
                    <a:pt x="971550" y="742950"/>
                  </a:lnTo>
                  <a:lnTo>
                    <a:pt x="971550" y="752475"/>
                  </a:lnTo>
                  <a:lnTo>
                    <a:pt x="971550" y="742950"/>
                  </a:lnTo>
                  <a:lnTo>
                    <a:pt x="962025" y="742950"/>
                  </a:lnTo>
                  <a:lnTo>
                    <a:pt x="971550" y="742950"/>
                  </a:lnTo>
                  <a:lnTo>
                    <a:pt x="971550" y="733425"/>
                  </a:lnTo>
                  <a:lnTo>
                    <a:pt x="971550" y="742950"/>
                  </a:lnTo>
                  <a:lnTo>
                    <a:pt x="971550" y="733425"/>
                  </a:lnTo>
                  <a:lnTo>
                    <a:pt x="971550" y="723900"/>
                  </a:lnTo>
                  <a:lnTo>
                    <a:pt x="981075" y="723900"/>
                  </a:lnTo>
                  <a:close/>
                </a:path>
                <a:path w="7315200" h="1714500">
                  <a:moveTo>
                    <a:pt x="923925" y="685800"/>
                  </a:moveTo>
                  <a:lnTo>
                    <a:pt x="933450" y="685800"/>
                  </a:lnTo>
                  <a:lnTo>
                    <a:pt x="942975" y="685800"/>
                  </a:lnTo>
                  <a:lnTo>
                    <a:pt x="942975" y="695325"/>
                  </a:lnTo>
                  <a:lnTo>
                    <a:pt x="942975" y="704850"/>
                  </a:lnTo>
                  <a:lnTo>
                    <a:pt x="942975" y="695325"/>
                  </a:lnTo>
                  <a:lnTo>
                    <a:pt x="933450" y="695325"/>
                  </a:lnTo>
                  <a:lnTo>
                    <a:pt x="942975" y="695325"/>
                  </a:lnTo>
                  <a:lnTo>
                    <a:pt x="933450" y="695325"/>
                  </a:lnTo>
                  <a:lnTo>
                    <a:pt x="933450" y="685800"/>
                  </a:lnTo>
                  <a:lnTo>
                    <a:pt x="933450" y="695325"/>
                  </a:lnTo>
                  <a:lnTo>
                    <a:pt x="933450" y="685800"/>
                  </a:lnTo>
                  <a:lnTo>
                    <a:pt x="933450" y="695325"/>
                  </a:lnTo>
                  <a:lnTo>
                    <a:pt x="933450" y="704850"/>
                  </a:lnTo>
                  <a:lnTo>
                    <a:pt x="933450" y="695325"/>
                  </a:lnTo>
                  <a:lnTo>
                    <a:pt x="933450" y="704850"/>
                  </a:lnTo>
                  <a:lnTo>
                    <a:pt x="933450" y="695325"/>
                  </a:lnTo>
                  <a:lnTo>
                    <a:pt x="933450" y="704850"/>
                  </a:lnTo>
                  <a:lnTo>
                    <a:pt x="933450" y="695325"/>
                  </a:lnTo>
                  <a:lnTo>
                    <a:pt x="942975" y="695325"/>
                  </a:lnTo>
                  <a:lnTo>
                    <a:pt x="942975" y="704850"/>
                  </a:lnTo>
                  <a:lnTo>
                    <a:pt x="933450" y="704850"/>
                  </a:lnTo>
                  <a:lnTo>
                    <a:pt x="923925" y="704850"/>
                  </a:lnTo>
                  <a:lnTo>
                    <a:pt x="933450" y="704850"/>
                  </a:lnTo>
                  <a:lnTo>
                    <a:pt x="923925" y="704850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33450" y="695325"/>
                  </a:lnTo>
                  <a:lnTo>
                    <a:pt x="923925" y="695325"/>
                  </a:lnTo>
                  <a:lnTo>
                    <a:pt x="923925" y="685800"/>
                  </a:lnTo>
                  <a:close/>
                </a:path>
                <a:path w="7315200" h="1714500">
                  <a:moveTo>
                    <a:pt x="257175" y="790575"/>
                  </a:moveTo>
                  <a:lnTo>
                    <a:pt x="257175" y="800100"/>
                  </a:lnTo>
                  <a:lnTo>
                    <a:pt x="266700" y="800100"/>
                  </a:lnTo>
                  <a:lnTo>
                    <a:pt x="266700" y="790575"/>
                  </a:lnTo>
                  <a:lnTo>
                    <a:pt x="266700" y="800100"/>
                  </a:lnTo>
                  <a:lnTo>
                    <a:pt x="257175" y="800100"/>
                  </a:lnTo>
                  <a:lnTo>
                    <a:pt x="266700" y="800100"/>
                  </a:lnTo>
                  <a:lnTo>
                    <a:pt x="257175" y="800100"/>
                  </a:lnTo>
                  <a:lnTo>
                    <a:pt x="257175" y="809625"/>
                  </a:lnTo>
                  <a:lnTo>
                    <a:pt x="257175" y="800100"/>
                  </a:lnTo>
                  <a:lnTo>
                    <a:pt x="257175" y="809625"/>
                  </a:lnTo>
                  <a:lnTo>
                    <a:pt x="257175" y="800100"/>
                  </a:lnTo>
                  <a:lnTo>
                    <a:pt x="257175" y="809625"/>
                  </a:lnTo>
                  <a:lnTo>
                    <a:pt x="257175" y="800100"/>
                  </a:lnTo>
                  <a:lnTo>
                    <a:pt x="266700" y="800100"/>
                  </a:lnTo>
                  <a:lnTo>
                    <a:pt x="266700" y="809625"/>
                  </a:lnTo>
                  <a:lnTo>
                    <a:pt x="257175" y="809625"/>
                  </a:lnTo>
                  <a:lnTo>
                    <a:pt x="247650" y="809625"/>
                  </a:lnTo>
                  <a:lnTo>
                    <a:pt x="247650" y="819150"/>
                  </a:lnTo>
                  <a:lnTo>
                    <a:pt x="247650" y="809625"/>
                  </a:lnTo>
                  <a:lnTo>
                    <a:pt x="247650" y="819150"/>
                  </a:lnTo>
                  <a:lnTo>
                    <a:pt x="238125" y="819150"/>
                  </a:lnTo>
                  <a:lnTo>
                    <a:pt x="228600" y="819150"/>
                  </a:lnTo>
                  <a:lnTo>
                    <a:pt x="238125" y="819150"/>
                  </a:lnTo>
                  <a:lnTo>
                    <a:pt x="238125" y="809625"/>
                  </a:lnTo>
                  <a:lnTo>
                    <a:pt x="238125" y="819150"/>
                  </a:lnTo>
                  <a:lnTo>
                    <a:pt x="238125" y="809625"/>
                  </a:lnTo>
                  <a:lnTo>
                    <a:pt x="238125" y="819150"/>
                  </a:lnTo>
                  <a:lnTo>
                    <a:pt x="247650" y="819150"/>
                  </a:lnTo>
                  <a:lnTo>
                    <a:pt x="247650" y="809625"/>
                  </a:lnTo>
                  <a:lnTo>
                    <a:pt x="247650" y="819150"/>
                  </a:lnTo>
                  <a:lnTo>
                    <a:pt x="247650" y="809625"/>
                  </a:lnTo>
                  <a:lnTo>
                    <a:pt x="247650" y="800100"/>
                  </a:lnTo>
                  <a:lnTo>
                    <a:pt x="247650" y="809625"/>
                  </a:lnTo>
                  <a:lnTo>
                    <a:pt x="257175" y="809625"/>
                  </a:lnTo>
                  <a:lnTo>
                    <a:pt x="257175" y="800100"/>
                  </a:lnTo>
                  <a:lnTo>
                    <a:pt x="247650" y="800100"/>
                  </a:lnTo>
                  <a:lnTo>
                    <a:pt x="257175" y="800100"/>
                  </a:lnTo>
                  <a:lnTo>
                    <a:pt x="257175" y="790575"/>
                  </a:lnTo>
                  <a:lnTo>
                    <a:pt x="257175" y="800100"/>
                  </a:lnTo>
                  <a:lnTo>
                    <a:pt x="257175" y="790575"/>
                  </a:lnTo>
                  <a:close/>
                </a:path>
                <a:path w="7315200" h="1714500">
                  <a:moveTo>
                    <a:pt x="2143125" y="1200150"/>
                  </a:moveTo>
                  <a:lnTo>
                    <a:pt x="2143125" y="1190625"/>
                  </a:lnTo>
                  <a:lnTo>
                    <a:pt x="2143125" y="1200150"/>
                  </a:lnTo>
                  <a:lnTo>
                    <a:pt x="2143125" y="1190625"/>
                  </a:lnTo>
                  <a:lnTo>
                    <a:pt x="2152650" y="1190625"/>
                  </a:lnTo>
                  <a:lnTo>
                    <a:pt x="2152650" y="1200150"/>
                  </a:lnTo>
                  <a:lnTo>
                    <a:pt x="2152650" y="1190625"/>
                  </a:lnTo>
                  <a:lnTo>
                    <a:pt x="2162175" y="1190625"/>
                  </a:lnTo>
                  <a:lnTo>
                    <a:pt x="2171700" y="1190625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81225" y="1181100"/>
                  </a:lnTo>
                  <a:lnTo>
                    <a:pt x="2181225" y="1190625"/>
                  </a:lnTo>
                  <a:lnTo>
                    <a:pt x="2171700" y="1190625"/>
                  </a:lnTo>
                  <a:lnTo>
                    <a:pt x="2181225" y="1190625"/>
                  </a:lnTo>
                  <a:lnTo>
                    <a:pt x="2171700" y="1190625"/>
                  </a:lnTo>
                  <a:lnTo>
                    <a:pt x="2181225" y="1190625"/>
                  </a:lnTo>
                  <a:lnTo>
                    <a:pt x="2190750" y="1190625"/>
                  </a:lnTo>
                  <a:lnTo>
                    <a:pt x="2181225" y="1190625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71700" y="1190625"/>
                  </a:lnTo>
                  <a:lnTo>
                    <a:pt x="2171700" y="1200150"/>
                  </a:lnTo>
                  <a:lnTo>
                    <a:pt x="2162175" y="1200150"/>
                  </a:lnTo>
                  <a:lnTo>
                    <a:pt x="2152650" y="1200150"/>
                  </a:lnTo>
                  <a:lnTo>
                    <a:pt x="2143125" y="1200150"/>
                  </a:lnTo>
                  <a:lnTo>
                    <a:pt x="2152650" y="1200150"/>
                  </a:lnTo>
                  <a:lnTo>
                    <a:pt x="2143125" y="1200150"/>
                  </a:lnTo>
                  <a:close/>
                </a:path>
                <a:path w="7315200" h="1714500">
                  <a:moveTo>
                    <a:pt x="295275" y="533400"/>
                  </a:moveTo>
                  <a:lnTo>
                    <a:pt x="304800" y="533400"/>
                  </a:lnTo>
                  <a:lnTo>
                    <a:pt x="304800" y="542925"/>
                  </a:lnTo>
                  <a:lnTo>
                    <a:pt x="304800" y="552450"/>
                  </a:lnTo>
                  <a:lnTo>
                    <a:pt x="295275" y="552450"/>
                  </a:lnTo>
                  <a:lnTo>
                    <a:pt x="304800" y="552450"/>
                  </a:lnTo>
                  <a:lnTo>
                    <a:pt x="295275" y="552450"/>
                  </a:lnTo>
                  <a:lnTo>
                    <a:pt x="295275" y="561975"/>
                  </a:lnTo>
                  <a:lnTo>
                    <a:pt x="295275" y="552450"/>
                  </a:lnTo>
                  <a:lnTo>
                    <a:pt x="285750" y="552450"/>
                  </a:lnTo>
                  <a:lnTo>
                    <a:pt x="295275" y="552450"/>
                  </a:lnTo>
                  <a:lnTo>
                    <a:pt x="285750" y="552450"/>
                  </a:lnTo>
                  <a:lnTo>
                    <a:pt x="285750" y="542925"/>
                  </a:lnTo>
                  <a:lnTo>
                    <a:pt x="285750" y="552450"/>
                  </a:lnTo>
                  <a:lnTo>
                    <a:pt x="285750" y="542925"/>
                  </a:lnTo>
                  <a:lnTo>
                    <a:pt x="295275" y="542925"/>
                  </a:lnTo>
                  <a:lnTo>
                    <a:pt x="285750" y="542925"/>
                  </a:lnTo>
                  <a:lnTo>
                    <a:pt x="295275" y="542925"/>
                  </a:lnTo>
                  <a:lnTo>
                    <a:pt x="285750" y="542925"/>
                  </a:lnTo>
                  <a:lnTo>
                    <a:pt x="285750" y="533400"/>
                  </a:lnTo>
                  <a:lnTo>
                    <a:pt x="285750" y="542925"/>
                  </a:lnTo>
                  <a:lnTo>
                    <a:pt x="285750" y="533400"/>
                  </a:lnTo>
                  <a:lnTo>
                    <a:pt x="295275" y="533400"/>
                  </a:lnTo>
                  <a:close/>
                </a:path>
                <a:path w="7315200" h="1714500">
                  <a:moveTo>
                    <a:pt x="914400" y="685800"/>
                  </a:moveTo>
                  <a:lnTo>
                    <a:pt x="923925" y="685800"/>
                  </a:lnTo>
                  <a:lnTo>
                    <a:pt x="923925" y="695325"/>
                  </a:lnTo>
                  <a:lnTo>
                    <a:pt x="923925" y="704850"/>
                  </a:lnTo>
                  <a:lnTo>
                    <a:pt x="923925" y="69532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23900"/>
                  </a:lnTo>
                  <a:lnTo>
                    <a:pt x="923925" y="714375"/>
                  </a:lnTo>
                  <a:lnTo>
                    <a:pt x="914400" y="714375"/>
                  </a:lnTo>
                  <a:lnTo>
                    <a:pt x="914400" y="723900"/>
                  </a:lnTo>
                  <a:lnTo>
                    <a:pt x="914400" y="714375"/>
                  </a:lnTo>
                  <a:lnTo>
                    <a:pt x="923925" y="714375"/>
                  </a:lnTo>
                  <a:lnTo>
                    <a:pt x="923925" y="723900"/>
                  </a:lnTo>
                  <a:lnTo>
                    <a:pt x="914400" y="723900"/>
                  </a:lnTo>
                  <a:lnTo>
                    <a:pt x="923925" y="723900"/>
                  </a:lnTo>
                  <a:lnTo>
                    <a:pt x="914400" y="723900"/>
                  </a:lnTo>
                  <a:lnTo>
                    <a:pt x="914400" y="714375"/>
                  </a:lnTo>
                  <a:lnTo>
                    <a:pt x="914400" y="704850"/>
                  </a:lnTo>
                  <a:lnTo>
                    <a:pt x="914400" y="714375"/>
                  </a:lnTo>
                  <a:lnTo>
                    <a:pt x="914400" y="704850"/>
                  </a:lnTo>
                  <a:lnTo>
                    <a:pt x="914400" y="714375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23925" y="714375"/>
                  </a:lnTo>
                  <a:lnTo>
                    <a:pt x="923925" y="704850"/>
                  </a:lnTo>
                  <a:lnTo>
                    <a:pt x="914400" y="704850"/>
                  </a:lnTo>
                  <a:lnTo>
                    <a:pt x="923925" y="704850"/>
                  </a:lnTo>
                  <a:lnTo>
                    <a:pt x="923925" y="695325"/>
                  </a:lnTo>
                  <a:lnTo>
                    <a:pt x="914400" y="695325"/>
                  </a:lnTo>
                  <a:lnTo>
                    <a:pt x="914400" y="704850"/>
                  </a:lnTo>
                  <a:lnTo>
                    <a:pt x="914400" y="695325"/>
                  </a:lnTo>
                  <a:lnTo>
                    <a:pt x="914400" y="704850"/>
                  </a:lnTo>
                  <a:lnTo>
                    <a:pt x="914400" y="695325"/>
                  </a:lnTo>
                  <a:lnTo>
                    <a:pt x="914400" y="685800"/>
                  </a:lnTo>
                  <a:lnTo>
                    <a:pt x="914400" y="695325"/>
                  </a:lnTo>
                  <a:lnTo>
                    <a:pt x="914400" y="685800"/>
                  </a:lnTo>
                  <a:lnTo>
                    <a:pt x="914400" y="695325"/>
                  </a:lnTo>
                  <a:lnTo>
                    <a:pt x="914400" y="685800"/>
                  </a:lnTo>
                  <a:lnTo>
                    <a:pt x="914400" y="695325"/>
                  </a:lnTo>
                  <a:lnTo>
                    <a:pt x="923925" y="695325"/>
                  </a:lnTo>
                  <a:lnTo>
                    <a:pt x="914400" y="695325"/>
                  </a:lnTo>
                  <a:lnTo>
                    <a:pt x="923925" y="695325"/>
                  </a:lnTo>
                  <a:lnTo>
                    <a:pt x="914400" y="695325"/>
                  </a:lnTo>
                  <a:lnTo>
                    <a:pt x="914400" y="685800"/>
                  </a:lnTo>
                  <a:close/>
                </a:path>
                <a:path w="7315200" h="1714500">
                  <a:moveTo>
                    <a:pt x="542925" y="628650"/>
                  </a:moveTo>
                  <a:lnTo>
                    <a:pt x="542925" y="638175"/>
                  </a:lnTo>
                  <a:lnTo>
                    <a:pt x="542925" y="628650"/>
                  </a:lnTo>
                  <a:lnTo>
                    <a:pt x="542925" y="638175"/>
                  </a:lnTo>
                  <a:lnTo>
                    <a:pt x="542925" y="628650"/>
                  </a:lnTo>
                  <a:lnTo>
                    <a:pt x="542925" y="638175"/>
                  </a:lnTo>
                  <a:lnTo>
                    <a:pt x="542925" y="628650"/>
                  </a:lnTo>
                  <a:lnTo>
                    <a:pt x="542925" y="638175"/>
                  </a:lnTo>
                  <a:lnTo>
                    <a:pt x="552450" y="638175"/>
                  </a:lnTo>
                  <a:lnTo>
                    <a:pt x="552450" y="628650"/>
                  </a:lnTo>
                  <a:lnTo>
                    <a:pt x="552450" y="638175"/>
                  </a:lnTo>
                  <a:lnTo>
                    <a:pt x="552450" y="628650"/>
                  </a:lnTo>
                  <a:lnTo>
                    <a:pt x="552450" y="638175"/>
                  </a:lnTo>
                  <a:lnTo>
                    <a:pt x="552450" y="628650"/>
                  </a:lnTo>
                  <a:lnTo>
                    <a:pt x="552450" y="638175"/>
                  </a:lnTo>
                  <a:lnTo>
                    <a:pt x="552450" y="647700"/>
                  </a:lnTo>
                  <a:lnTo>
                    <a:pt x="552450" y="638175"/>
                  </a:lnTo>
                  <a:lnTo>
                    <a:pt x="552450" y="647700"/>
                  </a:lnTo>
                  <a:lnTo>
                    <a:pt x="552450" y="638175"/>
                  </a:lnTo>
                  <a:lnTo>
                    <a:pt x="552450" y="647700"/>
                  </a:lnTo>
                  <a:lnTo>
                    <a:pt x="552450" y="638175"/>
                  </a:lnTo>
                  <a:lnTo>
                    <a:pt x="552450" y="647700"/>
                  </a:lnTo>
                  <a:lnTo>
                    <a:pt x="542925" y="647700"/>
                  </a:lnTo>
                  <a:lnTo>
                    <a:pt x="542925" y="638175"/>
                  </a:lnTo>
                  <a:lnTo>
                    <a:pt x="542925" y="647700"/>
                  </a:lnTo>
                  <a:lnTo>
                    <a:pt x="542925" y="638175"/>
                  </a:lnTo>
                  <a:lnTo>
                    <a:pt x="542925" y="647700"/>
                  </a:lnTo>
                  <a:lnTo>
                    <a:pt x="533400" y="647700"/>
                  </a:lnTo>
                  <a:lnTo>
                    <a:pt x="533400" y="638175"/>
                  </a:lnTo>
                  <a:lnTo>
                    <a:pt x="533400" y="647700"/>
                  </a:lnTo>
                  <a:lnTo>
                    <a:pt x="542925" y="647700"/>
                  </a:lnTo>
                  <a:lnTo>
                    <a:pt x="533400" y="638175"/>
                  </a:lnTo>
                  <a:lnTo>
                    <a:pt x="542925" y="638175"/>
                  </a:lnTo>
                  <a:lnTo>
                    <a:pt x="533400" y="638175"/>
                  </a:lnTo>
                  <a:lnTo>
                    <a:pt x="533400" y="628650"/>
                  </a:lnTo>
                  <a:lnTo>
                    <a:pt x="533400" y="638175"/>
                  </a:lnTo>
                  <a:lnTo>
                    <a:pt x="542925" y="638175"/>
                  </a:lnTo>
                  <a:lnTo>
                    <a:pt x="542925" y="628650"/>
                  </a:lnTo>
                  <a:lnTo>
                    <a:pt x="542925" y="638175"/>
                  </a:lnTo>
                  <a:lnTo>
                    <a:pt x="542925" y="628650"/>
                  </a:lnTo>
                  <a:lnTo>
                    <a:pt x="542925" y="638175"/>
                  </a:lnTo>
                  <a:lnTo>
                    <a:pt x="542925" y="628650"/>
                  </a:lnTo>
                  <a:close/>
                </a:path>
                <a:path w="7315200" h="1714500">
                  <a:moveTo>
                    <a:pt x="228600" y="809625"/>
                  </a:moveTo>
                  <a:lnTo>
                    <a:pt x="238125" y="809625"/>
                  </a:lnTo>
                  <a:lnTo>
                    <a:pt x="228600" y="809625"/>
                  </a:lnTo>
                  <a:lnTo>
                    <a:pt x="228600" y="819150"/>
                  </a:lnTo>
                  <a:lnTo>
                    <a:pt x="219075" y="819150"/>
                  </a:lnTo>
                  <a:lnTo>
                    <a:pt x="219075" y="828675"/>
                  </a:lnTo>
                  <a:lnTo>
                    <a:pt x="209550" y="828675"/>
                  </a:lnTo>
                  <a:lnTo>
                    <a:pt x="219075" y="828675"/>
                  </a:lnTo>
                  <a:lnTo>
                    <a:pt x="209550" y="828675"/>
                  </a:lnTo>
                  <a:lnTo>
                    <a:pt x="209550" y="838200"/>
                  </a:lnTo>
                  <a:lnTo>
                    <a:pt x="209550" y="828675"/>
                  </a:lnTo>
                  <a:lnTo>
                    <a:pt x="209550" y="838200"/>
                  </a:lnTo>
                  <a:lnTo>
                    <a:pt x="209550" y="828675"/>
                  </a:lnTo>
                  <a:lnTo>
                    <a:pt x="209550" y="838200"/>
                  </a:lnTo>
                  <a:lnTo>
                    <a:pt x="209550" y="828675"/>
                  </a:lnTo>
                  <a:lnTo>
                    <a:pt x="209550" y="838200"/>
                  </a:lnTo>
                  <a:lnTo>
                    <a:pt x="209550" y="828675"/>
                  </a:lnTo>
                  <a:lnTo>
                    <a:pt x="209550" y="819150"/>
                  </a:lnTo>
                  <a:lnTo>
                    <a:pt x="219075" y="819150"/>
                  </a:lnTo>
                  <a:lnTo>
                    <a:pt x="219075" y="809625"/>
                  </a:lnTo>
                  <a:lnTo>
                    <a:pt x="228600" y="809625"/>
                  </a:lnTo>
                  <a:close/>
                </a:path>
                <a:path w="7315200" h="1714500">
                  <a:moveTo>
                    <a:pt x="457200" y="1666875"/>
                  </a:moveTo>
                  <a:lnTo>
                    <a:pt x="466725" y="1666875"/>
                  </a:lnTo>
                  <a:lnTo>
                    <a:pt x="466725" y="1676400"/>
                  </a:lnTo>
                  <a:lnTo>
                    <a:pt x="476250" y="1676400"/>
                  </a:lnTo>
                  <a:lnTo>
                    <a:pt x="466725" y="1676400"/>
                  </a:lnTo>
                  <a:lnTo>
                    <a:pt x="457200" y="1676400"/>
                  </a:lnTo>
                  <a:lnTo>
                    <a:pt x="457200" y="1666875"/>
                  </a:lnTo>
                  <a:close/>
                </a:path>
                <a:path w="7315200" h="1714500">
                  <a:moveTo>
                    <a:pt x="104775" y="847725"/>
                  </a:moveTo>
                  <a:lnTo>
                    <a:pt x="104775" y="857250"/>
                  </a:lnTo>
                  <a:lnTo>
                    <a:pt x="95250" y="857250"/>
                  </a:lnTo>
                  <a:lnTo>
                    <a:pt x="104775" y="857250"/>
                  </a:lnTo>
                  <a:lnTo>
                    <a:pt x="95250" y="857250"/>
                  </a:lnTo>
                  <a:lnTo>
                    <a:pt x="95250" y="866775"/>
                  </a:lnTo>
                  <a:lnTo>
                    <a:pt x="95250" y="857250"/>
                  </a:lnTo>
                  <a:lnTo>
                    <a:pt x="85725" y="857250"/>
                  </a:lnTo>
                  <a:lnTo>
                    <a:pt x="85725" y="866775"/>
                  </a:lnTo>
                  <a:lnTo>
                    <a:pt x="85725" y="857250"/>
                  </a:lnTo>
                  <a:lnTo>
                    <a:pt x="85725" y="866775"/>
                  </a:lnTo>
                  <a:lnTo>
                    <a:pt x="85725" y="857250"/>
                  </a:lnTo>
                  <a:lnTo>
                    <a:pt x="85725" y="866775"/>
                  </a:lnTo>
                  <a:lnTo>
                    <a:pt x="76200" y="866775"/>
                  </a:lnTo>
                  <a:lnTo>
                    <a:pt x="76200" y="857250"/>
                  </a:lnTo>
                  <a:lnTo>
                    <a:pt x="85725" y="857250"/>
                  </a:lnTo>
                  <a:lnTo>
                    <a:pt x="85725" y="866775"/>
                  </a:lnTo>
                  <a:lnTo>
                    <a:pt x="85725" y="857250"/>
                  </a:lnTo>
                  <a:lnTo>
                    <a:pt x="95250" y="857250"/>
                  </a:lnTo>
                  <a:lnTo>
                    <a:pt x="104775" y="857250"/>
                  </a:lnTo>
                  <a:lnTo>
                    <a:pt x="104775" y="847725"/>
                  </a:lnTo>
                  <a:lnTo>
                    <a:pt x="104775" y="857250"/>
                  </a:lnTo>
                  <a:lnTo>
                    <a:pt x="95250" y="857250"/>
                  </a:lnTo>
                  <a:lnTo>
                    <a:pt x="104775" y="857250"/>
                  </a:lnTo>
                  <a:lnTo>
                    <a:pt x="95250" y="857250"/>
                  </a:lnTo>
                  <a:lnTo>
                    <a:pt x="95250" y="847725"/>
                  </a:lnTo>
                  <a:lnTo>
                    <a:pt x="104775" y="847725"/>
                  </a:lnTo>
                  <a:close/>
                </a:path>
                <a:path w="7315200" h="1714500">
                  <a:moveTo>
                    <a:pt x="657225" y="552450"/>
                  </a:moveTo>
                  <a:lnTo>
                    <a:pt x="657225" y="561975"/>
                  </a:lnTo>
                  <a:lnTo>
                    <a:pt x="647700" y="561975"/>
                  </a:lnTo>
                  <a:lnTo>
                    <a:pt x="647700" y="571500"/>
                  </a:lnTo>
                  <a:lnTo>
                    <a:pt x="647700" y="581025"/>
                  </a:lnTo>
                  <a:lnTo>
                    <a:pt x="647700" y="571500"/>
                  </a:lnTo>
                  <a:lnTo>
                    <a:pt x="647700" y="581025"/>
                  </a:lnTo>
                  <a:lnTo>
                    <a:pt x="638175" y="581025"/>
                  </a:lnTo>
                  <a:lnTo>
                    <a:pt x="638175" y="571500"/>
                  </a:lnTo>
                  <a:lnTo>
                    <a:pt x="647700" y="571500"/>
                  </a:lnTo>
                  <a:lnTo>
                    <a:pt x="647700" y="561975"/>
                  </a:lnTo>
                  <a:lnTo>
                    <a:pt x="657225" y="561975"/>
                  </a:lnTo>
                  <a:lnTo>
                    <a:pt x="647700" y="561975"/>
                  </a:lnTo>
                  <a:lnTo>
                    <a:pt x="657225" y="561975"/>
                  </a:lnTo>
                  <a:lnTo>
                    <a:pt x="657225" y="552450"/>
                  </a:lnTo>
                  <a:close/>
                </a:path>
                <a:path w="7315200" h="1714500">
                  <a:moveTo>
                    <a:pt x="428625" y="1657350"/>
                  </a:moveTo>
                  <a:lnTo>
                    <a:pt x="438150" y="1657350"/>
                  </a:lnTo>
                  <a:lnTo>
                    <a:pt x="438150" y="1666875"/>
                  </a:lnTo>
                  <a:lnTo>
                    <a:pt x="428625" y="1666875"/>
                  </a:lnTo>
                  <a:lnTo>
                    <a:pt x="428625" y="1657350"/>
                  </a:lnTo>
                  <a:close/>
                </a:path>
                <a:path w="7315200" h="1714500">
                  <a:moveTo>
                    <a:pt x="952500" y="714375"/>
                  </a:moveTo>
                  <a:lnTo>
                    <a:pt x="962025" y="714375"/>
                  </a:lnTo>
                  <a:lnTo>
                    <a:pt x="962025" y="723900"/>
                  </a:lnTo>
                  <a:lnTo>
                    <a:pt x="952500" y="723900"/>
                  </a:lnTo>
                  <a:lnTo>
                    <a:pt x="952500" y="714375"/>
                  </a:lnTo>
                  <a:close/>
                </a:path>
                <a:path w="7315200" h="1714500">
                  <a:moveTo>
                    <a:pt x="400050" y="1638300"/>
                  </a:moveTo>
                  <a:lnTo>
                    <a:pt x="409575" y="1638300"/>
                  </a:lnTo>
                  <a:lnTo>
                    <a:pt x="409575" y="1647825"/>
                  </a:lnTo>
                  <a:lnTo>
                    <a:pt x="400050" y="1647825"/>
                  </a:lnTo>
                  <a:lnTo>
                    <a:pt x="400050" y="1638300"/>
                  </a:lnTo>
                  <a:close/>
                </a:path>
                <a:path w="7315200" h="1714500">
                  <a:moveTo>
                    <a:pt x="7172325" y="828675"/>
                  </a:moveTo>
                  <a:lnTo>
                    <a:pt x="7181850" y="828675"/>
                  </a:lnTo>
                  <a:lnTo>
                    <a:pt x="7172325" y="828675"/>
                  </a:lnTo>
                  <a:lnTo>
                    <a:pt x="7181850" y="828675"/>
                  </a:lnTo>
                  <a:lnTo>
                    <a:pt x="7181850" y="838200"/>
                  </a:lnTo>
                  <a:lnTo>
                    <a:pt x="7172325" y="838200"/>
                  </a:lnTo>
                  <a:lnTo>
                    <a:pt x="7172325" y="828675"/>
                  </a:lnTo>
                  <a:lnTo>
                    <a:pt x="7162800" y="828675"/>
                  </a:lnTo>
                  <a:lnTo>
                    <a:pt x="7162800" y="838200"/>
                  </a:lnTo>
                  <a:lnTo>
                    <a:pt x="7162800" y="828675"/>
                  </a:lnTo>
                  <a:lnTo>
                    <a:pt x="7172325" y="828675"/>
                  </a:lnTo>
                  <a:close/>
                </a:path>
                <a:path w="7315200" h="1714500">
                  <a:moveTo>
                    <a:pt x="47625" y="866775"/>
                  </a:moveTo>
                  <a:lnTo>
                    <a:pt x="57150" y="866775"/>
                  </a:lnTo>
                  <a:lnTo>
                    <a:pt x="57150" y="876300"/>
                  </a:lnTo>
                  <a:lnTo>
                    <a:pt x="47625" y="876300"/>
                  </a:lnTo>
                  <a:lnTo>
                    <a:pt x="47625" y="866775"/>
                  </a:lnTo>
                  <a:close/>
                </a:path>
                <a:path w="7315200" h="1714500">
                  <a:moveTo>
                    <a:pt x="933450" y="752475"/>
                  </a:moveTo>
                  <a:lnTo>
                    <a:pt x="952500" y="752475"/>
                  </a:lnTo>
                  <a:lnTo>
                    <a:pt x="952500" y="771525"/>
                  </a:lnTo>
                  <a:lnTo>
                    <a:pt x="933450" y="771525"/>
                  </a:lnTo>
                  <a:lnTo>
                    <a:pt x="933450" y="752475"/>
                  </a:lnTo>
                  <a:close/>
                </a:path>
                <a:path w="7315200" h="1714500">
                  <a:moveTo>
                    <a:pt x="942975" y="695325"/>
                  </a:moveTo>
                  <a:lnTo>
                    <a:pt x="952500" y="695325"/>
                  </a:lnTo>
                  <a:lnTo>
                    <a:pt x="952500" y="704850"/>
                  </a:lnTo>
                  <a:lnTo>
                    <a:pt x="942975" y="704850"/>
                  </a:lnTo>
                  <a:lnTo>
                    <a:pt x="942975" y="695325"/>
                  </a:lnTo>
                  <a:close/>
                </a:path>
                <a:path w="7315200" h="1714500">
                  <a:moveTo>
                    <a:pt x="952500" y="704850"/>
                  </a:moveTo>
                  <a:lnTo>
                    <a:pt x="962025" y="704850"/>
                  </a:lnTo>
                  <a:lnTo>
                    <a:pt x="962025" y="723900"/>
                  </a:lnTo>
                  <a:lnTo>
                    <a:pt x="952500" y="723900"/>
                  </a:lnTo>
                  <a:lnTo>
                    <a:pt x="952500" y="704850"/>
                  </a:lnTo>
                  <a:close/>
                </a:path>
                <a:path w="7315200" h="1714500">
                  <a:moveTo>
                    <a:pt x="666750" y="552450"/>
                  </a:moveTo>
                  <a:lnTo>
                    <a:pt x="676275" y="552450"/>
                  </a:lnTo>
                  <a:lnTo>
                    <a:pt x="676275" y="561975"/>
                  </a:lnTo>
                  <a:lnTo>
                    <a:pt x="666750" y="561975"/>
                  </a:lnTo>
                  <a:lnTo>
                    <a:pt x="666750" y="552450"/>
                  </a:lnTo>
                  <a:close/>
                </a:path>
                <a:path w="7315200" h="1714500">
                  <a:moveTo>
                    <a:pt x="942975" y="704850"/>
                  </a:moveTo>
                  <a:lnTo>
                    <a:pt x="952500" y="704850"/>
                  </a:lnTo>
                  <a:lnTo>
                    <a:pt x="952500" y="714375"/>
                  </a:lnTo>
                  <a:lnTo>
                    <a:pt x="942975" y="714375"/>
                  </a:lnTo>
                  <a:lnTo>
                    <a:pt x="942975" y="704850"/>
                  </a:lnTo>
                  <a:close/>
                </a:path>
                <a:path w="7315200" h="1714500">
                  <a:moveTo>
                    <a:pt x="1847850" y="981075"/>
                  </a:moveTo>
                  <a:lnTo>
                    <a:pt x="1847850" y="990600"/>
                  </a:lnTo>
                  <a:lnTo>
                    <a:pt x="1838325" y="990600"/>
                  </a:lnTo>
                  <a:lnTo>
                    <a:pt x="1847850" y="990600"/>
                  </a:lnTo>
                  <a:lnTo>
                    <a:pt x="1847850" y="981075"/>
                  </a:lnTo>
                  <a:close/>
                </a:path>
                <a:path w="7315200" h="1714500">
                  <a:moveTo>
                    <a:pt x="19050" y="866775"/>
                  </a:moveTo>
                  <a:lnTo>
                    <a:pt x="38100" y="866775"/>
                  </a:lnTo>
                  <a:lnTo>
                    <a:pt x="38100" y="876300"/>
                  </a:lnTo>
                  <a:lnTo>
                    <a:pt x="19050" y="876300"/>
                  </a:lnTo>
                  <a:lnTo>
                    <a:pt x="19050" y="866775"/>
                  </a:lnTo>
                  <a:close/>
                </a:path>
                <a:path w="7315200" h="1714500">
                  <a:moveTo>
                    <a:pt x="123825" y="542925"/>
                  </a:moveTo>
                  <a:lnTo>
                    <a:pt x="123825" y="552450"/>
                  </a:lnTo>
                  <a:lnTo>
                    <a:pt x="133350" y="552450"/>
                  </a:lnTo>
                  <a:lnTo>
                    <a:pt x="142875" y="552450"/>
                  </a:lnTo>
                  <a:lnTo>
                    <a:pt x="133350" y="552450"/>
                  </a:lnTo>
                  <a:lnTo>
                    <a:pt x="133350" y="561975"/>
                  </a:lnTo>
                  <a:lnTo>
                    <a:pt x="133350" y="552450"/>
                  </a:lnTo>
                  <a:lnTo>
                    <a:pt x="123825" y="552450"/>
                  </a:lnTo>
                  <a:lnTo>
                    <a:pt x="123825" y="54292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923925" y="714375"/>
                  </a:moveTo>
                  <a:lnTo>
                    <a:pt x="933450" y="714375"/>
                  </a:lnTo>
                  <a:lnTo>
                    <a:pt x="933450" y="723900"/>
                  </a:lnTo>
                  <a:lnTo>
                    <a:pt x="923925" y="723900"/>
                  </a:lnTo>
                  <a:lnTo>
                    <a:pt x="923925" y="714375"/>
                  </a:lnTo>
                  <a:close/>
                </a:path>
                <a:path w="7315200" h="1714500">
                  <a:moveTo>
                    <a:pt x="371475" y="742950"/>
                  </a:moveTo>
                  <a:lnTo>
                    <a:pt x="381000" y="742950"/>
                  </a:lnTo>
                  <a:lnTo>
                    <a:pt x="381000" y="752475"/>
                  </a:lnTo>
                  <a:lnTo>
                    <a:pt x="371475" y="752475"/>
                  </a:lnTo>
                  <a:lnTo>
                    <a:pt x="371475" y="742950"/>
                  </a:lnTo>
                  <a:close/>
                </a:path>
                <a:path w="7315200" h="1714500">
                  <a:moveTo>
                    <a:pt x="114300" y="857250"/>
                  </a:moveTo>
                  <a:lnTo>
                    <a:pt x="123825" y="857250"/>
                  </a:lnTo>
                  <a:lnTo>
                    <a:pt x="133350" y="857250"/>
                  </a:lnTo>
                  <a:lnTo>
                    <a:pt x="123825" y="857250"/>
                  </a:lnTo>
                  <a:lnTo>
                    <a:pt x="114300" y="857250"/>
                  </a:lnTo>
                  <a:lnTo>
                    <a:pt x="104775" y="857250"/>
                  </a:lnTo>
                  <a:lnTo>
                    <a:pt x="114300" y="857250"/>
                  </a:lnTo>
                  <a:close/>
                </a:path>
                <a:path w="7315200" h="1714500">
                  <a:moveTo>
                    <a:pt x="447675" y="1666875"/>
                  </a:moveTo>
                  <a:lnTo>
                    <a:pt x="457200" y="1666875"/>
                  </a:lnTo>
                  <a:lnTo>
                    <a:pt x="447675" y="1666875"/>
                  </a:lnTo>
                  <a:close/>
                </a:path>
                <a:path w="7315200" h="1714500">
                  <a:moveTo>
                    <a:pt x="1152525" y="981075"/>
                  </a:moveTo>
                  <a:lnTo>
                    <a:pt x="1162050" y="981075"/>
                  </a:lnTo>
                  <a:lnTo>
                    <a:pt x="1162050" y="990600"/>
                  </a:lnTo>
                  <a:lnTo>
                    <a:pt x="1152525" y="990600"/>
                  </a:lnTo>
                  <a:lnTo>
                    <a:pt x="1152525" y="981075"/>
                  </a:lnTo>
                  <a:close/>
                </a:path>
                <a:path w="7315200" h="1714500">
                  <a:moveTo>
                    <a:pt x="971550" y="752475"/>
                  </a:moveTo>
                  <a:lnTo>
                    <a:pt x="971550" y="762000"/>
                  </a:lnTo>
                  <a:lnTo>
                    <a:pt x="973137" y="762000"/>
                  </a:lnTo>
                  <a:lnTo>
                    <a:pt x="971550" y="752475"/>
                  </a:lnTo>
                  <a:close/>
                </a:path>
                <a:path w="7315200" h="1714500">
                  <a:moveTo>
                    <a:pt x="28575" y="866775"/>
                  </a:moveTo>
                  <a:lnTo>
                    <a:pt x="47625" y="866775"/>
                  </a:lnTo>
                  <a:lnTo>
                    <a:pt x="47625" y="876300"/>
                  </a:lnTo>
                  <a:lnTo>
                    <a:pt x="28575" y="876300"/>
                  </a:lnTo>
                  <a:lnTo>
                    <a:pt x="28575" y="866775"/>
                  </a:lnTo>
                  <a:close/>
                </a:path>
                <a:path w="7315200" h="1714500">
                  <a:moveTo>
                    <a:pt x="371475" y="619125"/>
                  </a:moveTo>
                  <a:lnTo>
                    <a:pt x="381000" y="619125"/>
                  </a:lnTo>
                  <a:lnTo>
                    <a:pt x="381000" y="628650"/>
                  </a:lnTo>
                  <a:lnTo>
                    <a:pt x="371475" y="628650"/>
                  </a:lnTo>
                  <a:lnTo>
                    <a:pt x="371475" y="619125"/>
                  </a:lnTo>
                  <a:close/>
                </a:path>
                <a:path w="7315200" h="1714500">
                  <a:moveTo>
                    <a:pt x="266700" y="790575"/>
                  </a:moveTo>
                  <a:lnTo>
                    <a:pt x="276225" y="790575"/>
                  </a:lnTo>
                  <a:lnTo>
                    <a:pt x="266700" y="790575"/>
                  </a:lnTo>
                  <a:close/>
                </a:path>
                <a:path w="7315200" h="1714500">
                  <a:moveTo>
                    <a:pt x="638175" y="552450"/>
                  </a:moveTo>
                  <a:lnTo>
                    <a:pt x="647700" y="552450"/>
                  </a:lnTo>
                  <a:lnTo>
                    <a:pt x="647700" y="561975"/>
                  </a:lnTo>
                  <a:lnTo>
                    <a:pt x="638175" y="561975"/>
                  </a:lnTo>
                  <a:lnTo>
                    <a:pt x="638175" y="552450"/>
                  </a:lnTo>
                  <a:close/>
                </a:path>
                <a:path w="7315200" h="1714500">
                  <a:moveTo>
                    <a:pt x="523875" y="676275"/>
                  </a:moveTo>
                  <a:lnTo>
                    <a:pt x="533400" y="676275"/>
                  </a:lnTo>
                  <a:lnTo>
                    <a:pt x="533400" y="685800"/>
                  </a:lnTo>
                  <a:lnTo>
                    <a:pt x="523875" y="685800"/>
                  </a:lnTo>
                  <a:lnTo>
                    <a:pt x="523875" y="676275"/>
                  </a:lnTo>
                  <a:close/>
                </a:path>
                <a:path w="7315200" h="1714500">
                  <a:moveTo>
                    <a:pt x="390525" y="752475"/>
                  </a:moveTo>
                  <a:lnTo>
                    <a:pt x="400050" y="752475"/>
                  </a:lnTo>
                  <a:lnTo>
                    <a:pt x="400050" y="762000"/>
                  </a:lnTo>
                  <a:lnTo>
                    <a:pt x="390525" y="762000"/>
                  </a:lnTo>
                  <a:lnTo>
                    <a:pt x="390525" y="752475"/>
                  </a:lnTo>
                  <a:close/>
                </a:path>
                <a:path w="7315200" h="1714500">
                  <a:moveTo>
                    <a:pt x="7286625" y="876300"/>
                  </a:moveTo>
                  <a:lnTo>
                    <a:pt x="7296150" y="876300"/>
                  </a:lnTo>
                  <a:lnTo>
                    <a:pt x="7296150" y="885825"/>
                  </a:lnTo>
                  <a:lnTo>
                    <a:pt x="7305675" y="885825"/>
                  </a:lnTo>
                  <a:lnTo>
                    <a:pt x="7296150" y="885825"/>
                  </a:lnTo>
                  <a:lnTo>
                    <a:pt x="7305675" y="885825"/>
                  </a:lnTo>
                  <a:lnTo>
                    <a:pt x="7296150" y="885825"/>
                  </a:lnTo>
                  <a:lnTo>
                    <a:pt x="7296150" y="876300"/>
                  </a:lnTo>
                  <a:lnTo>
                    <a:pt x="7286625" y="876300"/>
                  </a:lnTo>
                  <a:close/>
                </a:path>
                <a:path w="7315200" h="1714500">
                  <a:moveTo>
                    <a:pt x="1943100" y="1047750"/>
                  </a:moveTo>
                  <a:lnTo>
                    <a:pt x="1952625" y="1047750"/>
                  </a:lnTo>
                  <a:lnTo>
                    <a:pt x="1943100" y="1047750"/>
                  </a:lnTo>
                  <a:close/>
                </a:path>
                <a:path w="7315200" h="1714500">
                  <a:moveTo>
                    <a:pt x="7258050" y="857250"/>
                  </a:moveTo>
                  <a:lnTo>
                    <a:pt x="7267575" y="857250"/>
                  </a:lnTo>
                  <a:lnTo>
                    <a:pt x="7267575" y="866775"/>
                  </a:lnTo>
                  <a:lnTo>
                    <a:pt x="7258050" y="866775"/>
                  </a:lnTo>
                  <a:lnTo>
                    <a:pt x="7258050" y="857250"/>
                  </a:lnTo>
                  <a:close/>
                </a:path>
                <a:path w="7315200" h="1714500">
                  <a:moveTo>
                    <a:pt x="962025" y="742950"/>
                  </a:moveTo>
                  <a:lnTo>
                    <a:pt x="971550" y="742950"/>
                  </a:lnTo>
                  <a:lnTo>
                    <a:pt x="971550" y="752475"/>
                  </a:lnTo>
                  <a:lnTo>
                    <a:pt x="962025" y="752475"/>
                  </a:lnTo>
                  <a:lnTo>
                    <a:pt x="962025" y="742950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76300" y="647700"/>
                  </a:lnTo>
                  <a:lnTo>
                    <a:pt x="876300" y="657225"/>
                  </a:lnTo>
                  <a:lnTo>
                    <a:pt x="866775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2257425" y="1095375"/>
                  </a:moveTo>
                  <a:lnTo>
                    <a:pt x="2266950" y="1095375"/>
                  </a:lnTo>
                  <a:lnTo>
                    <a:pt x="2266950" y="1104900"/>
                  </a:lnTo>
                  <a:lnTo>
                    <a:pt x="2257425" y="1104900"/>
                  </a:lnTo>
                  <a:lnTo>
                    <a:pt x="2257425" y="1095375"/>
                  </a:lnTo>
                  <a:close/>
                </a:path>
                <a:path w="7315200" h="1714500">
                  <a:moveTo>
                    <a:pt x="457200" y="1666875"/>
                  </a:moveTo>
                  <a:lnTo>
                    <a:pt x="457200" y="1676400"/>
                  </a:lnTo>
                  <a:lnTo>
                    <a:pt x="458787" y="1676400"/>
                  </a:lnTo>
                  <a:lnTo>
                    <a:pt x="457200" y="1666875"/>
                  </a:lnTo>
                  <a:close/>
                </a:path>
                <a:path w="7315200" h="1714500">
                  <a:moveTo>
                    <a:pt x="904875" y="638175"/>
                  </a:moveTo>
                  <a:lnTo>
                    <a:pt x="914400" y="638175"/>
                  </a:lnTo>
                  <a:lnTo>
                    <a:pt x="904875" y="638175"/>
                  </a:lnTo>
                  <a:close/>
                </a:path>
                <a:path w="7315200" h="1714500">
                  <a:moveTo>
                    <a:pt x="523875" y="647700"/>
                  </a:moveTo>
                  <a:lnTo>
                    <a:pt x="533400" y="647700"/>
                  </a:lnTo>
                  <a:lnTo>
                    <a:pt x="523875" y="647700"/>
                  </a:lnTo>
                  <a:close/>
                </a:path>
                <a:path w="7315200" h="1714500">
                  <a:moveTo>
                    <a:pt x="7181850" y="847725"/>
                  </a:moveTo>
                  <a:lnTo>
                    <a:pt x="7191375" y="847725"/>
                  </a:lnTo>
                  <a:lnTo>
                    <a:pt x="7181850" y="847725"/>
                  </a:lnTo>
                  <a:close/>
                </a:path>
                <a:path w="7315200" h="1714500">
                  <a:moveTo>
                    <a:pt x="666750" y="542925"/>
                  </a:moveTo>
                  <a:lnTo>
                    <a:pt x="685800" y="542925"/>
                  </a:lnTo>
                  <a:lnTo>
                    <a:pt x="685800" y="552450"/>
                  </a:lnTo>
                  <a:lnTo>
                    <a:pt x="666750" y="552450"/>
                  </a:lnTo>
                  <a:lnTo>
                    <a:pt x="666750" y="542925"/>
                  </a:lnTo>
                  <a:close/>
                </a:path>
                <a:path w="7315200" h="1714500">
                  <a:moveTo>
                    <a:pt x="7305675" y="857250"/>
                  </a:moveTo>
                  <a:lnTo>
                    <a:pt x="7315200" y="857250"/>
                  </a:lnTo>
                  <a:lnTo>
                    <a:pt x="7315200" y="866775"/>
                  </a:lnTo>
                  <a:lnTo>
                    <a:pt x="7305675" y="866775"/>
                  </a:lnTo>
                  <a:lnTo>
                    <a:pt x="7305675" y="857250"/>
                  </a:lnTo>
                  <a:close/>
                </a:path>
                <a:path w="7315200" h="1714500">
                  <a:moveTo>
                    <a:pt x="133350" y="847725"/>
                  </a:moveTo>
                  <a:lnTo>
                    <a:pt x="142875" y="847725"/>
                  </a:lnTo>
                  <a:lnTo>
                    <a:pt x="142875" y="857250"/>
                  </a:lnTo>
                  <a:lnTo>
                    <a:pt x="133350" y="857250"/>
                  </a:lnTo>
                  <a:lnTo>
                    <a:pt x="133350" y="847725"/>
                  </a:lnTo>
                  <a:close/>
                </a:path>
                <a:path w="7315200" h="1714500">
                  <a:moveTo>
                    <a:pt x="1666875" y="1543050"/>
                  </a:moveTo>
                  <a:lnTo>
                    <a:pt x="1666875" y="1533525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24000"/>
                  </a:lnTo>
                  <a:lnTo>
                    <a:pt x="1676400" y="1524000"/>
                  </a:lnTo>
                  <a:lnTo>
                    <a:pt x="1666875" y="1524000"/>
                  </a:lnTo>
                  <a:lnTo>
                    <a:pt x="1676400" y="1524000"/>
                  </a:lnTo>
                  <a:lnTo>
                    <a:pt x="1666875" y="1524000"/>
                  </a:lnTo>
                  <a:lnTo>
                    <a:pt x="1676400" y="1524000"/>
                  </a:lnTo>
                  <a:lnTo>
                    <a:pt x="1666875" y="1524000"/>
                  </a:lnTo>
                  <a:lnTo>
                    <a:pt x="1676400" y="1524000"/>
                  </a:lnTo>
                  <a:lnTo>
                    <a:pt x="1676400" y="1514475"/>
                  </a:lnTo>
                  <a:lnTo>
                    <a:pt x="1676400" y="1524000"/>
                  </a:lnTo>
                  <a:lnTo>
                    <a:pt x="1676400" y="1514475"/>
                  </a:lnTo>
                  <a:lnTo>
                    <a:pt x="1676400" y="1524000"/>
                  </a:lnTo>
                  <a:lnTo>
                    <a:pt x="1666875" y="1524000"/>
                  </a:lnTo>
                  <a:lnTo>
                    <a:pt x="1666875" y="1533525"/>
                  </a:lnTo>
                  <a:lnTo>
                    <a:pt x="1666875" y="1543050"/>
                  </a:lnTo>
                  <a:close/>
                </a:path>
                <a:path w="7315200" h="1714500">
                  <a:moveTo>
                    <a:pt x="542925" y="628650"/>
                  </a:moveTo>
                  <a:lnTo>
                    <a:pt x="552450" y="628650"/>
                  </a:lnTo>
                  <a:lnTo>
                    <a:pt x="542925" y="628650"/>
                  </a:lnTo>
                  <a:close/>
                </a:path>
                <a:path w="7315200" h="1714500">
                  <a:moveTo>
                    <a:pt x="2209800" y="1181100"/>
                  </a:moveTo>
                  <a:lnTo>
                    <a:pt x="2219325" y="1181100"/>
                  </a:lnTo>
                  <a:lnTo>
                    <a:pt x="2209800" y="1181100"/>
                  </a:lnTo>
                  <a:close/>
                </a:path>
                <a:path w="7315200" h="1714500">
                  <a:moveTo>
                    <a:pt x="923925" y="733425"/>
                  </a:moveTo>
                  <a:lnTo>
                    <a:pt x="933450" y="733425"/>
                  </a:lnTo>
                  <a:lnTo>
                    <a:pt x="923925" y="733425"/>
                  </a:lnTo>
                  <a:close/>
                </a:path>
                <a:path w="7315200" h="1714500">
                  <a:moveTo>
                    <a:pt x="504825" y="704850"/>
                  </a:moveTo>
                  <a:lnTo>
                    <a:pt x="514350" y="704850"/>
                  </a:lnTo>
                  <a:lnTo>
                    <a:pt x="504825" y="704850"/>
                  </a:lnTo>
                  <a:close/>
                </a:path>
                <a:path w="7315200" h="1714500">
                  <a:moveTo>
                    <a:pt x="333375" y="409575"/>
                  </a:moveTo>
                  <a:lnTo>
                    <a:pt x="342900" y="409575"/>
                  </a:lnTo>
                  <a:lnTo>
                    <a:pt x="342900" y="419100"/>
                  </a:lnTo>
                  <a:lnTo>
                    <a:pt x="333375" y="419100"/>
                  </a:lnTo>
                  <a:lnTo>
                    <a:pt x="333375" y="409575"/>
                  </a:lnTo>
                  <a:close/>
                </a:path>
                <a:path w="7315200" h="1714500">
                  <a:moveTo>
                    <a:pt x="495300" y="704850"/>
                  </a:moveTo>
                  <a:lnTo>
                    <a:pt x="504825" y="704850"/>
                  </a:lnTo>
                  <a:lnTo>
                    <a:pt x="495300" y="704850"/>
                  </a:lnTo>
                  <a:close/>
                </a:path>
                <a:path w="7315200" h="1714500">
                  <a:moveTo>
                    <a:pt x="1209675" y="1371600"/>
                  </a:moveTo>
                  <a:lnTo>
                    <a:pt x="1219200" y="1371600"/>
                  </a:lnTo>
                  <a:lnTo>
                    <a:pt x="1209675" y="1371600"/>
                  </a:lnTo>
                  <a:close/>
                </a:path>
                <a:path w="7315200" h="1714500">
                  <a:moveTo>
                    <a:pt x="942975" y="752475"/>
                  </a:moveTo>
                  <a:lnTo>
                    <a:pt x="952500" y="752475"/>
                  </a:lnTo>
                  <a:lnTo>
                    <a:pt x="952500" y="762000"/>
                  </a:lnTo>
                  <a:lnTo>
                    <a:pt x="942975" y="762000"/>
                  </a:lnTo>
                  <a:lnTo>
                    <a:pt x="942975" y="752475"/>
                  </a:lnTo>
                  <a:close/>
                </a:path>
                <a:path w="7315200" h="1714500">
                  <a:moveTo>
                    <a:pt x="171450" y="838200"/>
                  </a:moveTo>
                  <a:lnTo>
                    <a:pt x="180975" y="838200"/>
                  </a:lnTo>
                  <a:lnTo>
                    <a:pt x="180975" y="847725"/>
                  </a:lnTo>
                  <a:lnTo>
                    <a:pt x="171450" y="847725"/>
                  </a:lnTo>
                  <a:lnTo>
                    <a:pt x="171450" y="838200"/>
                  </a:lnTo>
                  <a:close/>
                </a:path>
                <a:path w="7315200" h="1714500">
                  <a:moveTo>
                    <a:pt x="190500" y="828675"/>
                  </a:moveTo>
                  <a:lnTo>
                    <a:pt x="200025" y="828675"/>
                  </a:lnTo>
                  <a:lnTo>
                    <a:pt x="200025" y="838200"/>
                  </a:lnTo>
                  <a:lnTo>
                    <a:pt x="190500" y="838200"/>
                  </a:lnTo>
                  <a:lnTo>
                    <a:pt x="190500" y="828675"/>
                  </a:lnTo>
                  <a:close/>
                </a:path>
                <a:path w="7315200" h="1714500">
                  <a:moveTo>
                    <a:pt x="523875" y="647700"/>
                  </a:moveTo>
                  <a:lnTo>
                    <a:pt x="533400" y="647700"/>
                  </a:lnTo>
                  <a:lnTo>
                    <a:pt x="533400" y="657225"/>
                  </a:lnTo>
                  <a:lnTo>
                    <a:pt x="523875" y="657225"/>
                  </a:lnTo>
                  <a:lnTo>
                    <a:pt x="523875" y="647700"/>
                  </a:lnTo>
                  <a:close/>
                </a:path>
                <a:path w="7315200" h="1714500">
                  <a:moveTo>
                    <a:pt x="276225" y="781050"/>
                  </a:moveTo>
                  <a:lnTo>
                    <a:pt x="285750" y="781050"/>
                  </a:lnTo>
                  <a:lnTo>
                    <a:pt x="285750" y="790575"/>
                  </a:lnTo>
                  <a:lnTo>
                    <a:pt x="276225" y="790575"/>
                  </a:lnTo>
                  <a:lnTo>
                    <a:pt x="276225" y="781050"/>
                  </a:lnTo>
                  <a:close/>
                </a:path>
                <a:path w="7315200" h="1714500">
                  <a:moveTo>
                    <a:pt x="971550" y="762000"/>
                  </a:moveTo>
                  <a:lnTo>
                    <a:pt x="981075" y="762000"/>
                  </a:lnTo>
                  <a:lnTo>
                    <a:pt x="971550" y="762000"/>
                  </a:lnTo>
                  <a:close/>
                </a:path>
                <a:path w="7315200" h="1714500">
                  <a:moveTo>
                    <a:pt x="933450" y="742950"/>
                  </a:moveTo>
                  <a:lnTo>
                    <a:pt x="933450" y="752475"/>
                  </a:lnTo>
                  <a:lnTo>
                    <a:pt x="935037" y="752475"/>
                  </a:lnTo>
                  <a:lnTo>
                    <a:pt x="933450" y="742950"/>
                  </a:lnTo>
                  <a:close/>
                </a:path>
                <a:path w="7315200" h="1714500">
                  <a:moveTo>
                    <a:pt x="1200150" y="1371600"/>
                  </a:moveTo>
                  <a:lnTo>
                    <a:pt x="1209675" y="1371600"/>
                  </a:lnTo>
                  <a:lnTo>
                    <a:pt x="1200150" y="1371600"/>
                  </a:lnTo>
                  <a:close/>
                </a:path>
                <a:path w="7315200" h="1714500">
                  <a:moveTo>
                    <a:pt x="66675" y="857250"/>
                  </a:moveTo>
                  <a:lnTo>
                    <a:pt x="66675" y="866775"/>
                  </a:lnTo>
                  <a:lnTo>
                    <a:pt x="68262" y="866775"/>
                  </a:lnTo>
                  <a:lnTo>
                    <a:pt x="66675" y="857250"/>
                  </a:lnTo>
                  <a:close/>
                </a:path>
                <a:path w="7315200" h="1714500">
                  <a:moveTo>
                    <a:pt x="1238250" y="1381125"/>
                  </a:moveTo>
                  <a:lnTo>
                    <a:pt x="1238250" y="1390650"/>
                  </a:lnTo>
                  <a:lnTo>
                    <a:pt x="1239774" y="1390650"/>
                  </a:lnTo>
                  <a:lnTo>
                    <a:pt x="1238250" y="1381125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1905000" y="1057275"/>
                  </a:moveTo>
                  <a:lnTo>
                    <a:pt x="1914525" y="1057275"/>
                  </a:lnTo>
                  <a:lnTo>
                    <a:pt x="1905000" y="1057275"/>
                  </a:lnTo>
                  <a:close/>
                </a:path>
                <a:path w="7315200" h="1714500">
                  <a:moveTo>
                    <a:pt x="628650" y="561975"/>
                  </a:moveTo>
                  <a:lnTo>
                    <a:pt x="638175" y="561975"/>
                  </a:lnTo>
                  <a:lnTo>
                    <a:pt x="638175" y="571500"/>
                  </a:lnTo>
                  <a:lnTo>
                    <a:pt x="628650" y="571500"/>
                  </a:lnTo>
                  <a:lnTo>
                    <a:pt x="628650" y="561975"/>
                  </a:lnTo>
                  <a:close/>
                </a:path>
                <a:path w="7315200" h="1714500">
                  <a:moveTo>
                    <a:pt x="942975" y="762000"/>
                  </a:moveTo>
                  <a:lnTo>
                    <a:pt x="952500" y="762000"/>
                  </a:lnTo>
                  <a:lnTo>
                    <a:pt x="952500" y="771525"/>
                  </a:lnTo>
                  <a:lnTo>
                    <a:pt x="942975" y="771525"/>
                  </a:lnTo>
                  <a:lnTo>
                    <a:pt x="942975" y="762000"/>
                  </a:lnTo>
                  <a:close/>
                </a:path>
                <a:path w="7315200" h="1714500">
                  <a:moveTo>
                    <a:pt x="333375" y="781050"/>
                  </a:moveTo>
                  <a:lnTo>
                    <a:pt x="342900" y="781050"/>
                  </a:lnTo>
                  <a:lnTo>
                    <a:pt x="333375" y="781050"/>
                  </a:lnTo>
                  <a:close/>
                </a:path>
                <a:path w="7315200" h="1714500">
                  <a:moveTo>
                    <a:pt x="923925" y="742950"/>
                  </a:moveTo>
                  <a:lnTo>
                    <a:pt x="933450" y="742950"/>
                  </a:lnTo>
                  <a:lnTo>
                    <a:pt x="933450" y="752475"/>
                  </a:lnTo>
                  <a:lnTo>
                    <a:pt x="923925" y="752475"/>
                  </a:lnTo>
                  <a:lnTo>
                    <a:pt x="923925" y="742950"/>
                  </a:lnTo>
                  <a:close/>
                </a:path>
                <a:path w="7315200" h="1714500">
                  <a:moveTo>
                    <a:pt x="180975" y="676275"/>
                  </a:moveTo>
                  <a:lnTo>
                    <a:pt x="190500" y="676275"/>
                  </a:lnTo>
                  <a:lnTo>
                    <a:pt x="190500" y="685800"/>
                  </a:lnTo>
                  <a:lnTo>
                    <a:pt x="180975" y="685800"/>
                  </a:lnTo>
                  <a:lnTo>
                    <a:pt x="180975" y="676275"/>
                  </a:lnTo>
                  <a:close/>
                </a:path>
                <a:path w="7315200" h="1714500">
                  <a:moveTo>
                    <a:pt x="476250" y="723900"/>
                  </a:moveTo>
                  <a:lnTo>
                    <a:pt x="485775" y="723900"/>
                  </a:lnTo>
                  <a:lnTo>
                    <a:pt x="485775" y="733425"/>
                  </a:lnTo>
                  <a:lnTo>
                    <a:pt x="476250" y="733425"/>
                  </a:lnTo>
                  <a:lnTo>
                    <a:pt x="476250" y="723900"/>
                  </a:lnTo>
                  <a:close/>
                </a:path>
                <a:path w="7315200" h="1714500">
                  <a:moveTo>
                    <a:pt x="1676400" y="1504950"/>
                  </a:moveTo>
                  <a:lnTo>
                    <a:pt x="1685925" y="1504950"/>
                  </a:lnTo>
                  <a:lnTo>
                    <a:pt x="1685925" y="1514475"/>
                  </a:lnTo>
                  <a:lnTo>
                    <a:pt x="1676400" y="1514475"/>
                  </a:lnTo>
                  <a:lnTo>
                    <a:pt x="1676400" y="1504950"/>
                  </a:lnTo>
                  <a:close/>
                </a:path>
                <a:path w="7315200" h="1714500">
                  <a:moveTo>
                    <a:pt x="57150" y="866775"/>
                  </a:moveTo>
                  <a:lnTo>
                    <a:pt x="57150" y="876300"/>
                  </a:lnTo>
                  <a:lnTo>
                    <a:pt x="58737" y="876300"/>
                  </a:lnTo>
                  <a:lnTo>
                    <a:pt x="57150" y="866775"/>
                  </a:lnTo>
                  <a:close/>
                </a:path>
                <a:path w="7315200" h="1714500">
                  <a:moveTo>
                    <a:pt x="1933575" y="1028700"/>
                  </a:moveTo>
                  <a:lnTo>
                    <a:pt x="1933575" y="1038225"/>
                  </a:lnTo>
                  <a:lnTo>
                    <a:pt x="1935099" y="1038225"/>
                  </a:lnTo>
                  <a:lnTo>
                    <a:pt x="1933575" y="1028700"/>
                  </a:lnTo>
                  <a:close/>
                </a:path>
                <a:path w="7315200" h="1714500">
                  <a:moveTo>
                    <a:pt x="352425" y="752475"/>
                  </a:moveTo>
                  <a:lnTo>
                    <a:pt x="361950" y="752475"/>
                  </a:lnTo>
                  <a:lnTo>
                    <a:pt x="361950" y="762000"/>
                  </a:lnTo>
                  <a:lnTo>
                    <a:pt x="352425" y="762000"/>
                  </a:lnTo>
                  <a:lnTo>
                    <a:pt x="352425" y="752475"/>
                  </a:lnTo>
                  <a:close/>
                </a:path>
                <a:path w="7315200" h="1714500">
                  <a:moveTo>
                    <a:pt x="1238250" y="1390650"/>
                  </a:moveTo>
                  <a:lnTo>
                    <a:pt x="1238250" y="1400175"/>
                  </a:lnTo>
                  <a:lnTo>
                    <a:pt x="1239774" y="1400175"/>
                  </a:lnTo>
                  <a:lnTo>
                    <a:pt x="1238250" y="1390650"/>
                  </a:lnTo>
                  <a:close/>
                </a:path>
                <a:path w="7315200" h="1714500">
                  <a:moveTo>
                    <a:pt x="923925" y="742950"/>
                  </a:moveTo>
                  <a:lnTo>
                    <a:pt x="933450" y="742950"/>
                  </a:lnTo>
                  <a:lnTo>
                    <a:pt x="923925" y="742950"/>
                  </a:lnTo>
                  <a:close/>
                </a:path>
                <a:path w="7315200" h="1714500">
                  <a:moveTo>
                    <a:pt x="266700" y="800100"/>
                  </a:moveTo>
                  <a:lnTo>
                    <a:pt x="266700" y="809625"/>
                  </a:lnTo>
                  <a:lnTo>
                    <a:pt x="268287" y="809625"/>
                  </a:lnTo>
                  <a:lnTo>
                    <a:pt x="266700" y="800100"/>
                  </a:lnTo>
                  <a:close/>
                </a:path>
                <a:path w="7315200" h="1714500">
                  <a:moveTo>
                    <a:pt x="523875" y="590550"/>
                  </a:moveTo>
                  <a:lnTo>
                    <a:pt x="523875" y="600075"/>
                  </a:lnTo>
                  <a:lnTo>
                    <a:pt x="525462" y="600075"/>
                  </a:lnTo>
                  <a:lnTo>
                    <a:pt x="523875" y="590550"/>
                  </a:lnTo>
                  <a:close/>
                </a:path>
                <a:path w="7315200" h="1714500">
                  <a:moveTo>
                    <a:pt x="190500" y="704850"/>
                  </a:moveTo>
                  <a:lnTo>
                    <a:pt x="200025" y="704850"/>
                  </a:lnTo>
                  <a:lnTo>
                    <a:pt x="190500" y="704850"/>
                  </a:lnTo>
                  <a:close/>
                </a:path>
                <a:path w="7315200" h="1714500">
                  <a:moveTo>
                    <a:pt x="1152525" y="971550"/>
                  </a:moveTo>
                  <a:lnTo>
                    <a:pt x="1152525" y="981075"/>
                  </a:lnTo>
                  <a:lnTo>
                    <a:pt x="1154049" y="981075"/>
                  </a:lnTo>
                  <a:lnTo>
                    <a:pt x="1152525" y="971550"/>
                  </a:lnTo>
                  <a:close/>
                </a:path>
                <a:path w="7315200" h="1714500">
                  <a:moveTo>
                    <a:pt x="904875" y="666750"/>
                  </a:moveTo>
                  <a:lnTo>
                    <a:pt x="904875" y="676275"/>
                  </a:lnTo>
                  <a:lnTo>
                    <a:pt x="906462" y="676275"/>
                  </a:lnTo>
                  <a:lnTo>
                    <a:pt x="904875" y="666750"/>
                  </a:lnTo>
                  <a:close/>
                </a:path>
                <a:path w="7315200" h="1714500">
                  <a:moveTo>
                    <a:pt x="381000" y="742950"/>
                  </a:moveTo>
                  <a:lnTo>
                    <a:pt x="390525" y="742950"/>
                  </a:lnTo>
                  <a:lnTo>
                    <a:pt x="390525" y="752475"/>
                  </a:lnTo>
                  <a:lnTo>
                    <a:pt x="381000" y="752475"/>
                  </a:lnTo>
                  <a:lnTo>
                    <a:pt x="381000" y="742950"/>
                  </a:lnTo>
                  <a:close/>
                </a:path>
                <a:path w="7315200" h="1714500">
                  <a:moveTo>
                    <a:pt x="704850" y="571500"/>
                  </a:moveTo>
                  <a:lnTo>
                    <a:pt x="714375" y="571500"/>
                  </a:lnTo>
                  <a:lnTo>
                    <a:pt x="714375" y="581025"/>
                  </a:lnTo>
                  <a:lnTo>
                    <a:pt x="704850" y="581025"/>
                  </a:lnTo>
                  <a:lnTo>
                    <a:pt x="704850" y="571500"/>
                  </a:lnTo>
                  <a:close/>
                </a:path>
                <a:path w="7315200" h="1714500">
                  <a:moveTo>
                    <a:pt x="2219325" y="1181100"/>
                  </a:moveTo>
                  <a:lnTo>
                    <a:pt x="2228850" y="1181100"/>
                  </a:lnTo>
                  <a:lnTo>
                    <a:pt x="2219325" y="1181100"/>
                  </a:lnTo>
                  <a:close/>
                </a:path>
                <a:path w="7315200" h="1714500">
                  <a:moveTo>
                    <a:pt x="400050" y="752475"/>
                  </a:moveTo>
                  <a:lnTo>
                    <a:pt x="400050" y="762000"/>
                  </a:lnTo>
                  <a:lnTo>
                    <a:pt x="401637" y="762000"/>
                  </a:lnTo>
                  <a:lnTo>
                    <a:pt x="400050" y="752475"/>
                  </a:lnTo>
                  <a:close/>
                </a:path>
                <a:path w="7315200" h="1714500">
                  <a:moveTo>
                    <a:pt x="285750" y="790575"/>
                  </a:moveTo>
                  <a:lnTo>
                    <a:pt x="295275" y="790575"/>
                  </a:lnTo>
                  <a:lnTo>
                    <a:pt x="285750" y="790575"/>
                  </a:lnTo>
                  <a:close/>
                </a:path>
                <a:path w="7315200" h="1714500">
                  <a:moveTo>
                    <a:pt x="628650" y="542925"/>
                  </a:moveTo>
                  <a:lnTo>
                    <a:pt x="638175" y="542925"/>
                  </a:lnTo>
                  <a:lnTo>
                    <a:pt x="628650" y="542925"/>
                  </a:lnTo>
                  <a:close/>
                </a:path>
                <a:path w="7315200" h="1714500">
                  <a:moveTo>
                    <a:pt x="638175" y="561975"/>
                  </a:moveTo>
                  <a:lnTo>
                    <a:pt x="638175" y="571500"/>
                  </a:lnTo>
                  <a:lnTo>
                    <a:pt x="639762" y="571500"/>
                  </a:lnTo>
                  <a:lnTo>
                    <a:pt x="638175" y="561975"/>
                  </a:lnTo>
                  <a:close/>
                </a:path>
                <a:path w="7315200" h="1714500">
                  <a:moveTo>
                    <a:pt x="314325" y="438150"/>
                  </a:moveTo>
                  <a:lnTo>
                    <a:pt x="323850" y="438150"/>
                  </a:lnTo>
                  <a:lnTo>
                    <a:pt x="314325" y="438150"/>
                  </a:lnTo>
                  <a:close/>
                </a:path>
                <a:path w="7315200" h="1714500">
                  <a:moveTo>
                    <a:pt x="1676400" y="1504950"/>
                  </a:moveTo>
                  <a:lnTo>
                    <a:pt x="1676400" y="1514475"/>
                  </a:lnTo>
                  <a:lnTo>
                    <a:pt x="1677924" y="1514475"/>
                  </a:lnTo>
                  <a:lnTo>
                    <a:pt x="1676400" y="1504950"/>
                  </a:lnTo>
                  <a:close/>
                </a:path>
                <a:path w="7315200" h="1714500">
                  <a:moveTo>
                    <a:pt x="447675" y="704850"/>
                  </a:moveTo>
                  <a:lnTo>
                    <a:pt x="457200" y="704850"/>
                  </a:lnTo>
                  <a:lnTo>
                    <a:pt x="447675" y="704850"/>
                  </a:lnTo>
                  <a:close/>
                </a:path>
                <a:path w="7315200" h="1714500">
                  <a:moveTo>
                    <a:pt x="1152525" y="1000125"/>
                  </a:moveTo>
                  <a:lnTo>
                    <a:pt x="1162050" y="1000125"/>
                  </a:lnTo>
                  <a:lnTo>
                    <a:pt x="1162050" y="1009650"/>
                  </a:lnTo>
                  <a:lnTo>
                    <a:pt x="1152525" y="1009650"/>
                  </a:lnTo>
                  <a:lnTo>
                    <a:pt x="1152525" y="1000125"/>
                  </a:lnTo>
                  <a:close/>
                </a:path>
                <a:path w="7315200" h="1714500">
                  <a:moveTo>
                    <a:pt x="1924050" y="1057275"/>
                  </a:moveTo>
                  <a:lnTo>
                    <a:pt x="1933575" y="1057275"/>
                  </a:lnTo>
                  <a:lnTo>
                    <a:pt x="1924050" y="1057275"/>
                  </a:lnTo>
                  <a:close/>
                </a:path>
                <a:path w="7315200" h="1714500">
                  <a:moveTo>
                    <a:pt x="2200275" y="1171575"/>
                  </a:moveTo>
                  <a:lnTo>
                    <a:pt x="2200275" y="1181100"/>
                  </a:lnTo>
                  <a:lnTo>
                    <a:pt x="2201799" y="1181100"/>
                  </a:lnTo>
                  <a:lnTo>
                    <a:pt x="2200275" y="1171575"/>
                  </a:lnTo>
                  <a:close/>
                </a:path>
                <a:path w="7315200" h="1714500">
                  <a:moveTo>
                    <a:pt x="914400" y="723900"/>
                  </a:moveTo>
                  <a:lnTo>
                    <a:pt x="923925" y="723900"/>
                  </a:lnTo>
                  <a:lnTo>
                    <a:pt x="923925" y="733425"/>
                  </a:lnTo>
                  <a:lnTo>
                    <a:pt x="914400" y="733425"/>
                  </a:lnTo>
                  <a:lnTo>
                    <a:pt x="914400" y="723900"/>
                  </a:lnTo>
                  <a:close/>
                </a:path>
                <a:path w="7315200" h="1714500">
                  <a:moveTo>
                    <a:pt x="638175" y="552450"/>
                  </a:moveTo>
                  <a:lnTo>
                    <a:pt x="638175" y="561975"/>
                  </a:lnTo>
                  <a:lnTo>
                    <a:pt x="639762" y="561975"/>
                  </a:lnTo>
                  <a:lnTo>
                    <a:pt x="638175" y="552450"/>
                  </a:lnTo>
                  <a:close/>
                </a:path>
                <a:path w="7315200" h="1714500">
                  <a:moveTo>
                    <a:pt x="933450" y="723900"/>
                  </a:moveTo>
                  <a:lnTo>
                    <a:pt x="942975" y="723900"/>
                  </a:lnTo>
                  <a:lnTo>
                    <a:pt x="942975" y="733425"/>
                  </a:lnTo>
                  <a:lnTo>
                    <a:pt x="933450" y="733425"/>
                  </a:lnTo>
                  <a:lnTo>
                    <a:pt x="933450" y="723900"/>
                  </a:lnTo>
                  <a:close/>
                </a:path>
                <a:path w="7315200" h="1714500">
                  <a:moveTo>
                    <a:pt x="457200" y="1676400"/>
                  </a:moveTo>
                  <a:lnTo>
                    <a:pt x="466725" y="1676400"/>
                  </a:lnTo>
                  <a:lnTo>
                    <a:pt x="457200" y="1676400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57425" y="1095375"/>
                  </a:lnTo>
                  <a:lnTo>
                    <a:pt x="2257425" y="1104900"/>
                  </a:lnTo>
                  <a:lnTo>
                    <a:pt x="2247900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52525" y="981075"/>
                  </a:lnTo>
                  <a:lnTo>
                    <a:pt x="1143000" y="981075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581025" y="590550"/>
                  </a:moveTo>
                  <a:lnTo>
                    <a:pt x="581025" y="600075"/>
                  </a:lnTo>
                  <a:lnTo>
                    <a:pt x="582612" y="600075"/>
                  </a:lnTo>
                  <a:lnTo>
                    <a:pt x="581025" y="590550"/>
                  </a:lnTo>
                  <a:close/>
                </a:path>
                <a:path w="7315200" h="1714500">
                  <a:moveTo>
                    <a:pt x="381000" y="742950"/>
                  </a:moveTo>
                  <a:lnTo>
                    <a:pt x="390525" y="742950"/>
                  </a:lnTo>
                  <a:lnTo>
                    <a:pt x="381000" y="742950"/>
                  </a:lnTo>
                  <a:close/>
                </a:path>
                <a:path w="7315200" h="1714500">
                  <a:moveTo>
                    <a:pt x="552450" y="552450"/>
                  </a:moveTo>
                  <a:lnTo>
                    <a:pt x="561975" y="552450"/>
                  </a:lnTo>
                  <a:lnTo>
                    <a:pt x="552450" y="552450"/>
                  </a:lnTo>
                  <a:close/>
                </a:path>
                <a:path w="7315200" h="1714500">
                  <a:moveTo>
                    <a:pt x="1714500" y="1485900"/>
                  </a:moveTo>
                  <a:lnTo>
                    <a:pt x="1724025" y="1485900"/>
                  </a:lnTo>
                  <a:lnTo>
                    <a:pt x="1714500" y="1485900"/>
                  </a:lnTo>
                  <a:close/>
                </a:path>
                <a:path w="7315200" h="1714500">
                  <a:moveTo>
                    <a:pt x="295275" y="276225"/>
                  </a:moveTo>
                  <a:lnTo>
                    <a:pt x="285750" y="276225"/>
                  </a:lnTo>
                  <a:lnTo>
                    <a:pt x="295275" y="276225"/>
                  </a:lnTo>
                  <a:lnTo>
                    <a:pt x="285750" y="276225"/>
                  </a:lnTo>
                  <a:lnTo>
                    <a:pt x="295275" y="276225"/>
                  </a:lnTo>
                  <a:lnTo>
                    <a:pt x="285750" y="276225"/>
                  </a:lnTo>
                  <a:lnTo>
                    <a:pt x="295275" y="276225"/>
                  </a:lnTo>
                  <a:close/>
                </a:path>
                <a:path w="7315200" h="1714500">
                  <a:moveTo>
                    <a:pt x="2105025" y="1323975"/>
                  </a:moveTo>
                  <a:lnTo>
                    <a:pt x="2114550" y="1323975"/>
                  </a:lnTo>
                  <a:lnTo>
                    <a:pt x="2114550" y="1343025"/>
                  </a:lnTo>
                  <a:lnTo>
                    <a:pt x="2105025" y="1343025"/>
                  </a:lnTo>
                  <a:lnTo>
                    <a:pt x="2105025" y="1323975"/>
                  </a:lnTo>
                  <a:close/>
                </a:path>
                <a:path w="7315200" h="1714500">
                  <a:moveTo>
                    <a:pt x="2095500" y="1238250"/>
                  </a:moveTo>
                  <a:lnTo>
                    <a:pt x="2095500" y="1247775"/>
                  </a:lnTo>
                  <a:lnTo>
                    <a:pt x="2097024" y="1247775"/>
                  </a:lnTo>
                  <a:lnTo>
                    <a:pt x="2095500" y="1238250"/>
                  </a:lnTo>
                  <a:close/>
                </a:path>
                <a:path w="7315200" h="1714500">
                  <a:moveTo>
                    <a:pt x="952500" y="704850"/>
                  </a:moveTo>
                  <a:lnTo>
                    <a:pt x="952500" y="714375"/>
                  </a:lnTo>
                  <a:lnTo>
                    <a:pt x="954087" y="714375"/>
                  </a:lnTo>
                  <a:lnTo>
                    <a:pt x="952500" y="704850"/>
                  </a:lnTo>
                  <a:close/>
                </a:path>
                <a:path w="7315200" h="1714500">
                  <a:moveTo>
                    <a:pt x="400050" y="762000"/>
                  </a:moveTo>
                  <a:lnTo>
                    <a:pt x="409575" y="762000"/>
                  </a:lnTo>
                  <a:lnTo>
                    <a:pt x="400050" y="762000"/>
                  </a:lnTo>
                  <a:close/>
                </a:path>
                <a:path w="7315200" h="1714500">
                  <a:moveTo>
                    <a:pt x="885825" y="638175"/>
                  </a:moveTo>
                  <a:lnTo>
                    <a:pt x="895350" y="638175"/>
                  </a:lnTo>
                  <a:lnTo>
                    <a:pt x="885825" y="638175"/>
                  </a:lnTo>
                  <a:close/>
                </a:path>
                <a:path w="7315200" h="1714500">
                  <a:moveTo>
                    <a:pt x="180975" y="838200"/>
                  </a:moveTo>
                  <a:lnTo>
                    <a:pt x="190500" y="838200"/>
                  </a:lnTo>
                  <a:lnTo>
                    <a:pt x="180975" y="838200"/>
                  </a:lnTo>
                  <a:close/>
                </a:path>
                <a:path w="7315200" h="1714500">
                  <a:moveTo>
                    <a:pt x="2114550" y="1257300"/>
                  </a:moveTo>
                  <a:lnTo>
                    <a:pt x="2124075" y="1257300"/>
                  </a:lnTo>
                  <a:lnTo>
                    <a:pt x="2124075" y="1276350"/>
                  </a:lnTo>
                  <a:lnTo>
                    <a:pt x="2114550" y="1276350"/>
                  </a:lnTo>
                  <a:lnTo>
                    <a:pt x="2114550" y="1257300"/>
                  </a:lnTo>
                  <a:close/>
                </a:path>
                <a:path w="7315200" h="1714500">
                  <a:moveTo>
                    <a:pt x="2009775" y="1504950"/>
                  </a:moveTo>
                  <a:lnTo>
                    <a:pt x="2009775" y="1514475"/>
                  </a:lnTo>
                  <a:lnTo>
                    <a:pt x="2011299" y="1514475"/>
                  </a:lnTo>
                  <a:lnTo>
                    <a:pt x="2009775" y="1504950"/>
                  </a:lnTo>
                  <a:close/>
                </a:path>
                <a:path w="7315200" h="1714500">
                  <a:moveTo>
                    <a:pt x="1800225" y="1019175"/>
                  </a:moveTo>
                  <a:lnTo>
                    <a:pt x="1809750" y="1019175"/>
                  </a:lnTo>
                  <a:lnTo>
                    <a:pt x="1809750" y="1028700"/>
                  </a:lnTo>
                  <a:lnTo>
                    <a:pt x="1800225" y="1028700"/>
                  </a:lnTo>
                  <a:lnTo>
                    <a:pt x="1800225" y="1019175"/>
                  </a:lnTo>
                  <a:close/>
                </a:path>
                <a:path w="7315200" h="1714500">
                  <a:moveTo>
                    <a:pt x="1876425" y="1066800"/>
                  </a:moveTo>
                  <a:lnTo>
                    <a:pt x="1885950" y="1066800"/>
                  </a:lnTo>
                  <a:lnTo>
                    <a:pt x="1876425" y="1066800"/>
                  </a:lnTo>
                  <a:close/>
                </a:path>
                <a:path w="7315200" h="1714500">
                  <a:moveTo>
                    <a:pt x="1895475" y="1076325"/>
                  </a:moveTo>
                  <a:lnTo>
                    <a:pt x="1905000" y="1076325"/>
                  </a:lnTo>
                  <a:lnTo>
                    <a:pt x="1895475" y="1076325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23925" y="733425"/>
                  </a:lnTo>
                  <a:lnTo>
                    <a:pt x="925512" y="733425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1933575" y="1038225"/>
                  </a:moveTo>
                  <a:lnTo>
                    <a:pt x="1943100" y="1038225"/>
                  </a:lnTo>
                  <a:lnTo>
                    <a:pt x="1933575" y="1038225"/>
                  </a:lnTo>
                  <a:close/>
                </a:path>
                <a:path w="7315200" h="1714500">
                  <a:moveTo>
                    <a:pt x="1885950" y="1028700"/>
                  </a:moveTo>
                  <a:lnTo>
                    <a:pt x="1885950" y="1038225"/>
                  </a:lnTo>
                  <a:lnTo>
                    <a:pt x="1887474" y="1038225"/>
                  </a:lnTo>
                  <a:lnTo>
                    <a:pt x="1885950" y="1028700"/>
                  </a:lnTo>
                  <a:close/>
                </a:path>
                <a:path w="7315200" h="1714500">
                  <a:moveTo>
                    <a:pt x="542925" y="647700"/>
                  </a:moveTo>
                  <a:lnTo>
                    <a:pt x="552450" y="647700"/>
                  </a:lnTo>
                  <a:lnTo>
                    <a:pt x="552450" y="657225"/>
                  </a:lnTo>
                  <a:lnTo>
                    <a:pt x="542925" y="657225"/>
                  </a:lnTo>
                  <a:lnTo>
                    <a:pt x="542925" y="647700"/>
                  </a:lnTo>
                  <a:close/>
                </a:path>
                <a:path w="7315200" h="1714500">
                  <a:moveTo>
                    <a:pt x="419100" y="723900"/>
                  </a:moveTo>
                  <a:lnTo>
                    <a:pt x="419100" y="733425"/>
                  </a:lnTo>
                  <a:lnTo>
                    <a:pt x="420687" y="733425"/>
                  </a:lnTo>
                  <a:lnTo>
                    <a:pt x="419100" y="723900"/>
                  </a:lnTo>
                  <a:close/>
                </a:path>
                <a:path w="7315200" h="1714500">
                  <a:moveTo>
                    <a:pt x="647700" y="533400"/>
                  </a:moveTo>
                  <a:lnTo>
                    <a:pt x="657225" y="533400"/>
                  </a:lnTo>
                  <a:lnTo>
                    <a:pt x="647700" y="533400"/>
                  </a:lnTo>
                  <a:close/>
                </a:path>
                <a:path w="7315200" h="1714500">
                  <a:moveTo>
                    <a:pt x="628650" y="571500"/>
                  </a:moveTo>
                  <a:lnTo>
                    <a:pt x="638175" y="571500"/>
                  </a:lnTo>
                  <a:lnTo>
                    <a:pt x="628650" y="571500"/>
                  </a:lnTo>
                  <a:close/>
                </a:path>
                <a:path w="7315200" h="1714500">
                  <a:moveTo>
                    <a:pt x="2143125" y="1190625"/>
                  </a:moveTo>
                  <a:lnTo>
                    <a:pt x="2143125" y="1200150"/>
                  </a:lnTo>
                  <a:lnTo>
                    <a:pt x="2144649" y="1200150"/>
                  </a:lnTo>
                  <a:lnTo>
                    <a:pt x="2143125" y="1190625"/>
                  </a:lnTo>
                  <a:close/>
                </a:path>
                <a:path w="7315200" h="1714500">
                  <a:moveTo>
                    <a:pt x="1152525" y="1009650"/>
                  </a:moveTo>
                  <a:lnTo>
                    <a:pt x="1152525" y="1019175"/>
                  </a:lnTo>
                  <a:lnTo>
                    <a:pt x="1154049" y="1019175"/>
                  </a:lnTo>
                  <a:lnTo>
                    <a:pt x="1152525" y="1009650"/>
                  </a:lnTo>
                  <a:close/>
                </a:path>
                <a:path w="7315200" h="1714500">
                  <a:moveTo>
                    <a:pt x="190500" y="828675"/>
                  </a:moveTo>
                  <a:lnTo>
                    <a:pt x="190500" y="838200"/>
                  </a:lnTo>
                  <a:lnTo>
                    <a:pt x="192087" y="838200"/>
                  </a:lnTo>
                  <a:lnTo>
                    <a:pt x="190500" y="828675"/>
                  </a:lnTo>
                  <a:close/>
                </a:path>
                <a:path w="7315200" h="1714500">
                  <a:moveTo>
                    <a:pt x="533400" y="647700"/>
                  </a:moveTo>
                  <a:lnTo>
                    <a:pt x="542925" y="647700"/>
                  </a:lnTo>
                  <a:lnTo>
                    <a:pt x="533400" y="647700"/>
                  </a:lnTo>
                  <a:close/>
                </a:path>
                <a:path w="7315200" h="1714500">
                  <a:moveTo>
                    <a:pt x="190500" y="828675"/>
                  </a:moveTo>
                  <a:lnTo>
                    <a:pt x="200025" y="828675"/>
                  </a:lnTo>
                  <a:lnTo>
                    <a:pt x="190500" y="828675"/>
                  </a:lnTo>
                  <a:close/>
                </a:path>
                <a:path w="7315200" h="1714500">
                  <a:moveTo>
                    <a:pt x="657225" y="533400"/>
                  </a:moveTo>
                  <a:lnTo>
                    <a:pt x="666750" y="533400"/>
                  </a:lnTo>
                  <a:lnTo>
                    <a:pt x="657225" y="53340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52500" y="704850"/>
                  </a:lnTo>
                  <a:lnTo>
                    <a:pt x="954087" y="704850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285750" y="533400"/>
                  </a:moveTo>
                  <a:lnTo>
                    <a:pt x="295275" y="533400"/>
                  </a:lnTo>
                  <a:lnTo>
                    <a:pt x="285750" y="533400"/>
                  </a:lnTo>
                  <a:close/>
                </a:path>
                <a:path w="7315200" h="1714500">
                  <a:moveTo>
                    <a:pt x="1990725" y="1562100"/>
                  </a:moveTo>
                  <a:lnTo>
                    <a:pt x="2000250" y="1562100"/>
                  </a:lnTo>
                  <a:lnTo>
                    <a:pt x="1990725" y="1562100"/>
                  </a:lnTo>
                  <a:close/>
                </a:path>
                <a:path w="7315200" h="1714500">
                  <a:moveTo>
                    <a:pt x="257175" y="285750"/>
                  </a:moveTo>
                  <a:lnTo>
                    <a:pt x="266700" y="285750"/>
                  </a:lnTo>
                  <a:lnTo>
                    <a:pt x="266700" y="295275"/>
                  </a:lnTo>
                  <a:lnTo>
                    <a:pt x="257175" y="295275"/>
                  </a:lnTo>
                  <a:lnTo>
                    <a:pt x="257175" y="285750"/>
                  </a:lnTo>
                  <a:close/>
                </a:path>
                <a:path w="7315200" h="1714500">
                  <a:moveTo>
                    <a:pt x="1800225" y="1019175"/>
                  </a:moveTo>
                  <a:lnTo>
                    <a:pt x="1809750" y="1019175"/>
                  </a:lnTo>
                  <a:lnTo>
                    <a:pt x="1800225" y="1019175"/>
                  </a:lnTo>
                  <a:close/>
                </a:path>
                <a:path w="7315200" h="1714500">
                  <a:moveTo>
                    <a:pt x="2105025" y="1323975"/>
                  </a:moveTo>
                  <a:lnTo>
                    <a:pt x="2114550" y="1323975"/>
                  </a:lnTo>
                  <a:lnTo>
                    <a:pt x="2105025" y="1323975"/>
                  </a:lnTo>
                  <a:close/>
                </a:path>
                <a:path w="7315200" h="1714500">
                  <a:moveTo>
                    <a:pt x="1981200" y="1543050"/>
                  </a:moveTo>
                  <a:lnTo>
                    <a:pt x="1981200" y="1552575"/>
                  </a:lnTo>
                  <a:lnTo>
                    <a:pt x="1982724" y="1552575"/>
                  </a:lnTo>
                  <a:lnTo>
                    <a:pt x="1981200" y="1543050"/>
                  </a:lnTo>
                  <a:close/>
                </a:path>
                <a:path w="7315200" h="1714500">
                  <a:moveTo>
                    <a:pt x="2009775" y="1514475"/>
                  </a:moveTo>
                  <a:lnTo>
                    <a:pt x="2019300" y="1514475"/>
                  </a:lnTo>
                  <a:lnTo>
                    <a:pt x="2019300" y="1524000"/>
                  </a:lnTo>
                  <a:lnTo>
                    <a:pt x="2009775" y="1524000"/>
                  </a:lnTo>
                  <a:lnTo>
                    <a:pt x="2009775" y="1514475"/>
                  </a:lnTo>
                  <a:close/>
                </a:path>
                <a:path w="7315200" h="1714500">
                  <a:moveTo>
                    <a:pt x="7277100" y="857250"/>
                  </a:moveTo>
                  <a:lnTo>
                    <a:pt x="7277100" y="866775"/>
                  </a:lnTo>
                  <a:lnTo>
                    <a:pt x="7278624" y="866775"/>
                  </a:lnTo>
                  <a:lnTo>
                    <a:pt x="7277100" y="857250"/>
                  </a:lnTo>
                  <a:close/>
                </a:path>
                <a:path w="7315200" h="1714500">
                  <a:moveTo>
                    <a:pt x="0" y="885825"/>
                  </a:moveTo>
                  <a:lnTo>
                    <a:pt x="9525" y="885825"/>
                  </a:lnTo>
                  <a:lnTo>
                    <a:pt x="0" y="885825"/>
                  </a:lnTo>
                  <a:close/>
                </a:path>
                <a:path w="7315200" h="1714500">
                  <a:moveTo>
                    <a:pt x="400050" y="762000"/>
                  </a:moveTo>
                  <a:lnTo>
                    <a:pt x="400050" y="771525"/>
                  </a:lnTo>
                  <a:lnTo>
                    <a:pt x="401637" y="771525"/>
                  </a:lnTo>
                  <a:lnTo>
                    <a:pt x="400050" y="76200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52500" y="704850"/>
                  </a:lnTo>
                  <a:lnTo>
                    <a:pt x="954087" y="704850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533400" y="638175"/>
                  </a:moveTo>
                  <a:lnTo>
                    <a:pt x="542925" y="638175"/>
                  </a:lnTo>
                  <a:lnTo>
                    <a:pt x="533400" y="638175"/>
                  </a:lnTo>
                  <a:close/>
                </a:path>
                <a:path w="7315200" h="1714500">
                  <a:moveTo>
                    <a:pt x="314325" y="266700"/>
                  </a:moveTo>
                  <a:lnTo>
                    <a:pt x="323850" y="266700"/>
                  </a:lnTo>
                  <a:lnTo>
                    <a:pt x="323850" y="276225"/>
                  </a:lnTo>
                  <a:lnTo>
                    <a:pt x="314325" y="276225"/>
                  </a:lnTo>
                  <a:lnTo>
                    <a:pt x="314325" y="266700"/>
                  </a:lnTo>
                  <a:close/>
                </a:path>
                <a:path w="7315200" h="1714500">
                  <a:moveTo>
                    <a:pt x="1666875" y="1543050"/>
                  </a:moveTo>
                  <a:lnTo>
                    <a:pt x="1676400" y="1543050"/>
                  </a:lnTo>
                  <a:lnTo>
                    <a:pt x="1676400" y="1552575"/>
                  </a:lnTo>
                  <a:lnTo>
                    <a:pt x="1666875" y="1552575"/>
                  </a:lnTo>
                  <a:lnTo>
                    <a:pt x="1666875" y="1543050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95350" y="676275"/>
                  </a:lnTo>
                  <a:lnTo>
                    <a:pt x="895350" y="685800"/>
                  </a:lnTo>
                  <a:lnTo>
                    <a:pt x="885825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1885950" y="1457325"/>
                  </a:moveTo>
                  <a:lnTo>
                    <a:pt x="1876425" y="1457325"/>
                  </a:lnTo>
                  <a:lnTo>
                    <a:pt x="1885950" y="1457325"/>
                  </a:lnTo>
                  <a:close/>
                </a:path>
                <a:path w="7315200" h="1714500">
                  <a:moveTo>
                    <a:pt x="876300" y="657225"/>
                  </a:moveTo>
                  <a:lnTo>
                    <a:pt x="876300" y="666750"/>
                  </a:lnTo>
                  <a:lnTo>
                    <a:pt x="877887" y="666750"/>
                  </a:lnTo>
                  <a:lnTo>
                    <a:pt x="876300" y="657225"/>
                  </a:lnTo>
                  <a:close/>
                </a:path>
                <a:path w="7315200" h="1714500">
                  <a:moveTo>
                    <a:pt x="314325" y="438150"/>
                  </a:moveTo>
                  <a:lnTo>
                    <a:pt x="323850" y="438150"/>
                  </a:lnTo>
                  <a:lnTo>
                    <a:pt x="314325" y="438150"/>
                  </a:lnTo>
                  <a:close/>
                </a:path>
                <a:path w="7315200" h="1714500">
                  <a:moveTo>
                    <a:pt x="1990725" y="1466850"/>
                  </a:moveTo>
                  <a:lnTo>
                    <a:pt x="2000250" y="1466850"/>
                  </a:lnTo>
                  <a:lnTo>
                    <a:pt x="2000250" y="1476375"/>
                  </a:lnTo>
                  <a:lnTo>
                    <a:pt x="1990725" y="1476375"/>
                  </a:lnTo>
                  <a:lnTo>
                    <a:pt x="1990725" y="146685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695325" y="561975"/>
                  </a:lnTo>
                  <a:lnTo>
                    <a:pt x="696912" y="561975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990600" y="762000"/>
                  </a:moveTo>
                  <a:lnTo>
                    <a:pt x="990600" y="771525"/>
                  </a:lnTo>
                  <a:lnTo>
                    <a:pt x="992124" y="771525"/>
                  </a:lnTo>
                  <a:lnTo>
                    <a:pt x="990600" y="762000"/>
                  </a:lnTo>
                  <a:close/>
                </a:path>
                <a:path w="7315200" h="1714500">
                  <a:moveTo>
                    <a:pt x="266700" y="790575"/>
                  </a:moveTo>
                  <a:lnTo>
                    <a:pt x="266700" y="800100"/>
                  </a:lnTo>
                  <a:lnTo>
                    <a:pt x="268287" y="800100"/>
                  </a:lnTo>
                  <a:lnTo>
                    <a:pt x="266700" y="790575"/>
                  </a:lnTo>
                  <a:close/>
                </a:path>
                <a:path w="7315200" h="1714500">
                  <a:moveTo>
                    <a:pt x="581025" y="47625"/>
                  </a:moveTo>
                  <a:lnTo>
                    <a:pt x="581025" y="57150"/>
                  </a:lnTo>
                  <a:lnTo>
                    <a:pt x="582612" y="57150"/>
                  </a:lnTo>
                  <a:lnTo>
                    <a:pt x="581025" y="47625"/>
                  </a:lnTo>
                  <a:close/>
                </a:path>
                <a:path w="7315200" h="1714500">
                  <a:moveTo>
                    <a:pt x="247650" y="295275"/>
                  </a:moveTo>
                  <a:lnTo>
                    <a:pt x="257175" y="295275"/>
                  </a:lnTo>
                  <a:lnTo>
                    <a:pt x="257175" y="304800"/>
                  </a:lnTo>
                  <a:lnTo>
                    <a:pt x="247650" y="304800"/>
                  </a:lnTo>
                  <a:lnTo>
                    <a:pt x="247650" y="295275"/>
                  </a:lnTo>
                  <a:close/>
                </a:path>
                <a:path w="7315200" h="1714500">
                  <a:moveTo>
                    <a:pt x="2076450" y="1352550"/>
                  </a:moveTo>
                  <a:lnTo>
                    <a:pt x="2085975" y="1352550"/>
                  </a:lnTo>
                  <a:lnTo>
                    <a:pt x="2076450" y="1352550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7277100" y="866775"/>
                  </a:moveTo>
                  <a:lnTo>
                    <a:pt x="7286625" y="866775"/>
                  </a:lnTo>
                  <a:lnTo>
                    <a:pt x="7277100" y="866775"/>
                  </a:lnTo>
                  <a:close/>
                </a:path>
                <a:path w="7315200" h="1714500">
                  <a:moveTo>
                    <a:pt x="581025" y="47625"/>
                  </a:moveTo>
                  <a:lnTo>
                    <a:pt x="590550" y="47625"/>
                  </a:lnTo>
                  <a:lnTo>
                    <a:pt x="590550" y="57150"/>
                  </a:lnTo>
                  <a:lnTo>
                    <a:pt x="581025" y="57150"/>
                  </a:lnTo>
                  <a:lnTo>
                    <a:pt x="581025" y="47625"/>
                  </a:lnTo>
                  <a:close/>
                </a:path>
                <a:path w="7315200" h="1714500">
                  <a:moveTo>
                    <a:pt x="914400" y="657225"/>
                  </a:moveTo>
                  <a:lnTo>
                    <a:pt x="923925" y="657225"/>
                  </a:lnTo>
                  <a:lnTo>
                    <a:pt x="914400" y="657225"/>
                  </a:lnTo>
                  <a:close/>
                </a:path>
                <a:path w="7315200" h="1714500">
                  <a:moveTo>
                    <a:pt x="1695450" y="1495425"/>
                  </a:moveTo>
                  <a:lnTo>
                    <a:pt x="1704975" y="1495425"/>
                  </a:lnTo>
                  <a:lnTo>
                    <a:pt x="1695450" y="149542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04875" y="628650"/>
                  </a:moveTo>
                  <a:lnTo>
                    <a:pt x="904875" y="638175"/>
                  </a:lnTo>
                  <a:lnTo>
                    <a:pt x="906462" y="638175"/>
                  </a:lnTo>
                  <a:lnTo>
                    <a:pt x="904875" y="628650"/>
                  </a:lnTo>
                  <a:close/>
                </a:path>
                <a:path w="7315200" h="1714500">
                  <a:moveTo>
                    <a:pt x="885825" y="657225"/>
                  </a:moveTo>
                  <a:lnTo>
                    <a:pt x="885825" y="666750"/>
                  </a:lnTo>
                  <a:lnTo>
                    <a:pt x="887412" y="666750"/>
                  </a:lnTo>
                  <a:lnTo>
                    <a:pt x="885825" y="657225"/>
                  </a:lnTo>
                  <a:close/>
                </a:path>
                <a:path w="7315200" h="1714500">
                  <a:moveTo>
                    <a:pt x="266700" y="285750"/>
                  </a:moveTo>
                  <a:lnTo>
                    <a:pt x="276225" y="285750"/>
                  </a:lnTo>
                  <a:lnTo>
                    <a:pt x="266700" y="285750"/>
                  </a:lnTo>
                  <a:close/>
                </a:path>
                <a:path w="7315200" h="1714500">
                  <a:moveTo>
                    <a:pt x="971550" y="723900"/>
                  </a:moveTo>
                  <a:lnTo>
                    <a:pt x="971550" y="733425"/>
                  </a:lnTo>
                  <a:lnTo>
                    <a:pt x="973137" y="733425"/>
                  </a:lnTo>
                  <a:lnTo>
                    <a:pt x="971550" y="723900"/>
                  </a:lnTo>
                  <a:close/>
                </a:path>
                <a:path w="7315200" h="1714500">
                  <a:moveTo>
                    <a:pt x="238125" y="304800"/>
                  </a:moveTo>
                  <a:lnTo>
                    <a:pt x="238125" y="314325"/>
                  </a:lnTo>
                  <a:lnTo>
                    <a:pt x="239712" y="314325"/>
                  </a:lnTo>
                  <a:lnTo>
                    <a:pt x="238125" y="304800"/>
                  </a:lnTo>
                  <a:close/>
                </a:path>
                <a:path w="7315200" h="1714500">
                  <a:moveTo>
                    <a:pt x="914400" y="647700"/>
                  </a:moveTo>
                  <a:lnTo>
                    <a:pt x="914400" y="657225"/>
                  </a:lnTo>
                  <a:lnTo>
                    <a:pt x="915987" y="657225"/>
                  </a:lnTo>
                  <a:lnTo>
                    <a:pt x="914400" y="647700"/>
                  </a:lnTo>
                  <a:close/>
                </a:path>
                <a:path w="7315200" h="1714500">
                  <a:moveTo>
                    <a:pt x="581025" y="47625"/>
                  </a:moveTo>
                  <a:lnTo>
                    <a:pt x="581025" y="57150"/>
                  </a:lnTo>
                  <a:lnTo>
                    <a:pt x="582612" y="57150"/>
                  </a:lnTo>
                  <a:lnTo>
                    <a:pt x="581025" y="47625"/>
                  </a:lnTo>
                  <a:close/>
                </a:path>
                <a:path w="7315200" h="1714500">
                  <a:moveTo>
                    <a:pt x="1152525" y="962025"/>
                  </a:moveTo>
                  <a:lnTo>
                    <a:pt x="1152525" y="971550"/>
                  </a:lnTo>
                  <a:lnTo>
                    <a:pt x="1154049" y="971550"/>
                  </a:lnTo>
                  <a:lnTo>
                    <a:pt x="1152525" y="962025"/>
                  </a:lnTo>
                  <a:close/>
                </a:path>
                <a:path w="7315200" h="1714500">
                  <a:moveTo>
                    <a:pt x="676275" y="552450"/>
                  </a:moveTo>
                  <a:lnTo>
                    <a:pt x="685800" y="552450"/>
                  </a:lnTo>
                  <a:lnTo>
                    <a:pt x="676275" y="552450"/>
                  </a:lnTo>
                  <a:close/>
                </a:path>
                <a:path w="7315200" h="1714500">
                  <a:moveTo>
                    <a:pt x="2066925" y="1352550"/>
                  </a:moveTo>
                  <a:lnTo>
                    <a:pt x="2076450" y="1352550"/>
                  </a:lnTo>
                  <a:lnTo>
                    <a:pt x="2076450" y="1362075"/>
                  </a:lnTo>
                  <a:lnTo>
                    <a:pt x="2066925" y="1362075"/>
                  </a:lnTo>
                  <a:lnTo>
                    <a:pt x="2066925" y="1352550"/>
                  </a:lnTo>
                  <a:close/>
                </a:path>
                <a:path w="7315200" h="1714500">
                  <a:moveTo>
                    <a:pt x="1914525" y="1466850"/>
                  </a:moveTo>
                  <a:lnTo>
                    <a:pt x="1924050" y="1466850"/>
                  </a:lnTo>
                  <a:lnTo>
                    <a:pt x="1924050" y="1476375"/>
                  </a:lnTo>
                  <a:lnTo>
                    <a:pt x="1914525" y="1476375"/>
                  </a:lnTo>
                  <a:lnTo>
                    <a:pt x="1914525" y="1466850"/>
                  </a:lnTo>
                  <a:close/>
                </a:path>
                <a:path w="7315200" h="1714500">
                  <a:moveTo>
                    <a:pt x="409575" y="723900"/>
                  </a:moveTo>
                  <a:lnTo>
                    <a:pt x="409575" y="733425"/>
                  </a:lnTo>
                  <a:lnTo>
                    <a:pt x="411162" y="733425"/>
                  </a:lnTo>
                  <a:lnTo>
                    <a:pt x="409575" y="723900"/>
                  </a:lnTo>
                  <a:close/>
                </a:path>
                <a:path w="7315200" h="1714500">
                  <a:moveTo>
                    <a:pt x="342900" y="542925"/>
                  </a:moveTo>
                  <a:lnTo>
                    <a:pt x="352425" y="542925"/>
                  </a:lnTo>
                  <a:lnTo>
                    <a:pt x="342900" y="542925"/>
                  </a:lnTo>
                  <a:close/>
                </a:path>
                <a:path w="7315200" h="1714500">
                  <a:moveTo>
                    <a:pt x="2095500" y="1095375"/>
                  </a:moveTo>
                  <a:lnTo>
                    <a:pt x="2105025" y="1095375"/>
                  </a:lnTo>
                  <a:lnTo>
                    <a:pt x="2095500" y="1095375"/>
                  </a:lnTo>
                  <a:close/>
                </a:path>
                <a:path w="7315200" h="1714500">
                  <a:moveTo>
                    <a:pt x="2200275" y="1171575"/>
                  </a:moveTo>
                  <a:lnTo>
                    <a:pt x="2200275" y="1181100"/>
                  </a:lnTo>
                  <a:lnTo>
                    <a:pt x="2201799" y="1181100"/>
                  </a:lnTo>
                  <a:lnTo>
                    <a:pt x="2200275" y="1171575"/>
                  </a:lnTo>
                  <a:close/>
                </a:path>
                <a:path w="7315200" h="1714500">
                  <a:moveTo>
                    <a:pt x="7229475" y="847725"/>
                  </a:moveTo>
                  <a:lnTo>
                    <a:pt x="7239000" y="847725"/>
                  </a:lnTo>
                  <a:lnTo>
                    <a:pt x="7229475" y="847725"/>
                  </a:lnTo>
                  <a:close/>
                </a:path>
                <a:path w="7315200" h="1714500">
                  <a:moveTo>
                    <a:pt x="390525" y="619125"/>
                  </a:moveTo>
                  <a:lnTo>
                    <a:pt x="390525" y="628650"/>
                  </a:lnTo>
                  <a:lnTo>
                    <a:pt x="392112" y="628650"/>
                  </a:lnTo>
                  <a:lnTo>
                    <a:pt x="390525" y="619125"/>
                  </a:lnTo>
                  <a:close/>
                </a:path>
                <a:path w="7315200" h="1714500">
                  <a:moveTo>
                    <a:pt x="2019300" y="1524000"/>
                  </a:moveTo>
                  <a:lnTo>
                    <a:pt x="2019300" y="1533525"/>
                  </a:lnTo>
                  <a:lnTo>
                    <a:pt x="2020824" y="1533525"/>
                  </a:lnTo>
                  <a:lnTo>
                    <a:pt x="2019300" y="1524000"/>
                  </a:lnTo>
                  <a:close/>
                </a:path>
                <a:path w="7315200" h="1714500">
                  <a:moveTo>
                    <a:pt x="1952625" y="1152525"/>
                  </a:moveTo>
                  <a:lnTo>
                    <a:pt x="1962150" y="1152525"/>
                  </a:lnTo>
                  <a:lnTo>
                    <a:pt x="1962150" y="1162050"/>
                  </a:lnTo>
                  <a:lnTo>
                    <a:pt x="1952625" y="1162050"/>
                  </a:lnTo>
                  <a:lnTo>
                    <a:pt x="1952625" y="1152525"/>
                  </a:lnTo>
                  <a:close/>
                </a:path>
                <a:path w="7315200" h="1714500">
                  <a:moveTo>
                    <a:pt x="981075" y="752475"/>
                  </a:moveTo>
                  <a:lnTo>
                    <a:pt x="981075" y="762000"/>
                  </a:lnTo>
                  <a:lnTo>
                    <a:pt x="982662" y="762000"/>
                  </a:lnTo>
                  <a:lnTo>
                    <a:pt x="981075" y="752475"/>
                  </a:lnTo>
                  <a:close/>
                </a:path>
                <a:path w="7315200" h="1714500">
                  <a:moveTo>
                    <a:pt x="2095500" y="1343025"/>
                  </a:moveTo>
                  <a:lnTo>
                    <a:pt x="2105025" y="1343025"/>
                  </a:lnTo>
                  <a:lnTo>
                    <a:pt x="2105025" y="1352550"/>
                  </a:lnTo>
                  <a:lnTo>
                    <a:pt x="2095500" y="1352550"/>
                  </a:lnTo>
                  <a:lnTo>
                    <a:pt x="2095500" y="1343025"/>
                  </a:lnTo>
                  <a:close/>
                </a:path>
                <a:path w="7315200" h="1714500">
                  <a:moveTo>
                    <a:pt x="2057400" y="1371600"/>
                  </a:moveTo>
                  <a:lnTo>
                    <a:pt x="2066925" y="1371600"/>
                  </a:lnTo>
                  <a:lnTo>
                    <a:pt x="2057400" y="1371600"/>
                  </a:lnTo>
                  <a:close/>
                </a:path>
                <a:path w="7315200" h="1714500">
                  <a:moveTo>
                    <a:pt x="1152525" y="1009650"/>
                  </a:moveTo>
                  <a:lnTo>
                    <a:pt x="1152525" y="1019175"/>
                  </a:lnTo>
                  <a:lnTo>
                    <a:pt x="1154049" y="1019175"/>
                  </a:lnTo>
                  <a:lnTo>
                    <a:pt x="1152525" y="1009650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400050" y="762000"/>
                  </a:moveTo>
                  <a:lnTo>
                    <a:pt x="400050" y="771525"/>
                  </a:lnTo>
                  <a:lnTo>
                    <a:pt x="401637" y="771525"/>
                  </a:lnTo>
                  <a:lnTo>
                    <a:pt x="400050" y="762000"/>
                  </a:lnTo>
                  <a:close/>
                </a:path>
                <a:path w="7315200" h="1714500">
                  <a:moveTo>
                    <a:pt x="2133600" y="1228725"/>
                  </a:moveTo>
                  <a:lnTo>
                    <a:pt x="2133600" y="1238250"/>
                  </a:lnTo>
                  <a:lnTo>
                    <a:pt x="2135124" y="1238250"/>
                  </a:lnTo>
                  <a:lnTo>
                    <a:pt x="2133600" y="1228725"/>
                  </a:lnTo>
                  <a:close/>
                </a:path>
                <a:path w="7315200" h="1714500">
                  <a:moveTo>
                    <a:pt x="2152650" y="1200150"/>
                  </a:moveTo>
                  <a:lnTo>
                    <a:pt x="2162175" y="1200150"/>
                  </a:lnTo>
                  <a:lnTo>
                    <a:pt x="2152650" y="1200150"/>
                  </a:lnTo>
                  <a:close/>
                </a:path>
                <a:path w="7315200" h="1714500">
                  <a:moveTo>
                    <a:pt x="962025" y="742950"/>
                  </a:moveTo>
                  <a:lnTo>
                    <a:pt x="971550" y="742950"/>
                  </a:lnTo>
                  <a:lnTo>
                    <a:pt x="962025" y="742950"/>
                  </a:lnTo>
                  <a:close/>
                </a:path>
                <a:path w="7315200" h="1714500">
                  <a:moveTo>
                    <a:pt x="685800" y="552450"/>
                  </a:moveTo>
                  <a:lnTo>
                    <a:pt x="695325" y="552450"/>
                  </a:lnTo>
                  <a:lnTo>
                    <a:pt x="685800" y="552450"/>
                  </a:lnTo>
                  <a:close/>
                </a:path>
                <a:path w="7315200" h="1714500">
                  <a:moveTo>
                    <a:pt x="2133600" y="1219200"/>
                  </a:moveTo>
                  <a:lnTo>
                    <a:pt x="2143125" y="1219200"/>
                  </a:lnTo>
                  <a:lnTo>
                    <a:pt x="2143125" y="1228725"/>
                  </a:lnTo>
                  <a:lnTo>
                    <a:pt x="2133600" y="1228725"/>
                  </a:lnTo>
                  <a:lnTo>
                    <a:pt x="2133600" y="1219200"/>
                  </a:lnTo>
                  <a:close/>
                </a:path>
                <a:path w="7315200" h="1714500">
                  <a:moveTo>
                    <a:pt x="2162175" y="1200150"/>
                  </a:moveTo>
                  <a:lnTo>
                    <a:pt x="2171700" y="1200150"/>
                  </a:lnTo>
                  <a:lnTo>
                    <a:pt x="2162175" y="1200150"/>
                  </a:lnTo>
                  <a:close/>
                </a:path>
                <a:path w="7315200" h="1714500">
                  <a:moveTo>
                    <a:pt x="66675" y="866775"/>
                  </a:moveTo>
                  <a:lnTo>
                    <a:pt x="76200" y="866775"/>
                  </a:lnTo>
                  <a:lnTo>
                    <a:pt x="66675" y="866775"/>
                  </a:lnTo>
                  <a:close/>
                </a:path>
                <a:path w="7315200" h="1714500">
                  <a:moveTo>
                    <a:pt x="1133475" y="1047750"/>
                  </a:moveTo>
                  <a:lnTo>
                    <a:pt x="1143000" y="1047750"/>
                  </a:lnTo>
                  <a:lnTo>
                    <a:pt x="1133475" y="1047750"/>
                  </a:lnTo>
                  <a:close/>
                </a:path>
                <a:path w="7315200" h="1714500">
                  <a:moveTo>
                    <a:pt x="647700" y="542925"/>
                  </a:moveTo>
                  <a:lnTo>
                    <a:pt x="647700" y="552450"/>
                  </a:lnTo>
                  <a:lnTo>
                    <a:pt x="649287" y="552450"/>
                  </a:lnTo>
                  <a:lnTo>
                    <a:pt x="647700" y="542925"/>
                  </a:lnTo>
                  <a:close/>
                </a:path>
                <a:path w="7315200" h="1714500">
                  <a:moveTo>
                    <a:pt x="390525" y="742950"/>
                  </a:moveTo>
                  <a:lnTo>
                    <a:pt x="390525" y="752475"/>
                  </a:lnTo>
                  <a:lnTo>
                    <a:pt x="392112" y="752475"/>
                  </a:lnTo>
                  <a:lnTo>
                    <a:pt x="390525" y="742950"/>
                  </a:lnTo>
                  <a:close/>
                </a:path>
                <a:path w="7315200" h="1714500">
                  <a:moveTo>
                    <a:pt x="981075" y="742950"/>
                  </a:moveTo>
                  <a:lnTo>
                    <a:pt x="981075" y="752475"/>
                  </a:lnTo>
                  <a:lnTo>
                    <a:pt x="982662" y="752475"/>
                  </a:lnTo>
                  <a:lnTo>
                    <a:pt x="981075" y="742950"/>
                  </a:lnTo>
                  <a:close/>
                </a:path>
                <a:path w="7315200" h="1714500">
                  <a:moveTo>
                    <a:pt x="1905000" y="1057275"/>
                  </a:moveTo>
                  <a:lnTo>
                    <a:pt x="1914525" y="1057275"/>
                  </a:lnTo>
                  <a:lnTo>
                    <a:pt x="1905000" y="1057275"/>
                  </a:lnTo>
                  <a:close/>
                </a:path>
                <a:path w="7315200" h="1714500">
                  <a:moveTo>
                    <a:pt x="561975" y="600075"/>
                  </a:moveTo>
                  <a:lnTo>
                    <a:pt x="571500" y="600075"/>
                  </a:lnTo>
                  <a:lnTo>
                    <a:pt x="571500" y="609600"/>
                  </a:lnTo>
                  <a:lnTo>
                    <a:pt x="561975" y="609600"/>
                  </a:lnTo>
                  <a:lnTo>
                    <a:pt x="561975" y="600075"/>
                  </a:lnTo>
                  <a:close/>
                </a:path>
                <a:path w="7315200" h="1714500">
                  <a:moveTo>
                    <a:pt x="2209800" y="1171575"/>
                  </a:moveTo>
                  <a:lnTo>
                    <a:pt x="2209800" y="1181100"/>
                  </a:lnTo>
                  <a:lnTo>
                    <a:pt x="2211324" y="1181100"/>
                  </a:lnTo>
                  <a:lnTo>
                    <a:pt x="2209800" y="1171575"/>
                  </a:lnTo>
                  <a:close/>
                </a:path>
                <a:path w="7315200" h="1714500">
                  <a:moveTo>
                    <a:pt x="952500" y="723900"/>
                  </a:moveTo>
                  <a:lnTo>
                    <a:pt x="952500" y="733425"/>
                  </a:lnTo>
                  <a:lnTo>
                    <a:pt x="954087" y="733425"/>
                  </a:lnTo>
                  <a:lnTo>
                    <a:pt x="952500" y="723900"/>
                  </a:lnTo>
                  <a:close/>
                </a:path>
                <a:path w="7315200" h="1714500">
                  <a:moveTo>
                    <a:pt x="1733550" y="1466850"/>
                  </a:moveTo>
                  <a:lnTo>
                    <a:pt x="1743075" y="1466850"/>
                  </a:lnTo>
                  <a:lnTo>
                    <a:pt x="1733550" y="1466850"/>
                  </a:lnTo>
                  <a:close/>
                </a:path>
                <a:path w="7315200" h="1714500">
                  <a:moveTo>
                    <a:pt x="342900" y="561975"/>
                  </a:moveTo>
                  <a:lnTo>
                    <a:pt x="352425" y="561975"/>
                  </a:lnTo>
                  <a:lnTo>
                    <a:pt x="342900" y="561975"/>
                  </a:lnTo>
                  <a:close/>
                </a:path>
                <a:path w="7315200" h="1714500">
                  <a:moveTo>
                    <a:pt x="942975" y="714375"/>
                  </a:moveTo>
                  <a:lnTo>
                    <a:pt x="942975" y="723900"/>
                  </a:lnTo>
                  <a:lnTo>
                    <a:pt x="944562" y="723900"/>
                  </a:lnTo>
                  <a:lnTo>
                    <a:pt x="942975" y="714375"/>
                  </a:lnTo>
                  <a:close/>
                </a:path>
                <a:path w="7315200" h="1714500">
                  <a:moveTo>
                    <a:pt x="809625" y="590550"/>
                  </a:moveTo>
                  <a:lnTo>
                    <a:pt x="809625" y="600075"/>
                  </a:lnTo>
                  <a:lnTo>
                    <a:pt x="811212" y="600075"/>
                  </a:lnTo>
                  <a:lnTo>
                    <a:pt x="809625" y="590550"/>
                  </a:lnTo>
                  <a:close/>
                </a:path>
                <a:path w="7315200" h="1714500">
                  <a:moveTo>
                    <a:pt x="361950" y="752475"/>
                  </a:moveTo>
                  <a:lnTo>
                    <a:pt x="361950" y="762000"/>
                  </a:lnTo>
                  <a:lnTo>
                    <a:pt x="363537" y="762000"/>
                  </a:lnTo>
                  <a:lnTo>
                    <a:pt x="361950" y="75247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295275" y="457200"/>
                  </a:moveTo>
                  <a:lnTo>
                    <a:pt x="295275" y="466725"/>
                  </a:lnTo>
                  <a:lnTo>
                    <a:pt x="296862" y="466725"/>
                  </a:lnTo>
                  <a:lnTo>
                    <a:pt x="295275" y="457200"/>
                  </a:lnTo>
                  <a:close/>
                </a:path>
                <a:path w="7315200" h="1714500">
                  <a:moveTo>
                    <a:pt x="7191375" y="838200"/>
                  </a:moveTo>
                  <a:lnTo>
                    <a:pt x="7200900" y="838200"/>
                  </a:lnTo>
                  <a:lnTo>
                    <a:pt x="7191375" y="838200"/>
                  </a:lnTo>
                  <a:close/>
                </a:path>
                <a:path w="7315200" h="1714500">
                  <a:moveTo>
                    <a:pt x="581025" y="57150"/>
                  </a:moveTo>
                  <a:lnTo>
                    <a:pt x="590550" y="57150"/>
                  </a:lnTo>
                  <a:lnTo>
                    <a:pt x="581025" y="57150"/>
                  </a:lnTo>
                  <a:close/>
                </a:path>
                <a:path w="7315200" h="1714500">
                  <a:moveTo>
                    <a:pt x="2247900" y="1085850"/>
                  </a:moveTo>
                  <a:lnTo>
                    <a:pt x="2247900" y="1095375"/>
                  </a:lnTo>
                  <a:lnTo>
                    <a:pt x="2249424" y="1095375"/>
                  </a:lnTo>
                  <a:lnTo>
                    <a:pt x="2247900" y="1085850"/>
                  </a:lnTo>
                  <a:close/>
                </a:path>
                <a:path w="7315200" h="1714500">
                  <a:moveTo>
                    <a:pt x="695325" y="561975"/>
                  </a:moveTo>
                  <a:lnTo>
                    <a:pt x="704850" y="561975"/>
                  </a:lnTo>
                  <a:lnTo>
                    <a:pt x="695325" y="561975"/>
                  </a:lnTo>
                  <a:close/>
                </a:path>
                <a:path w="7315200" h="1714500">
                  <a:moveTo>
                    <a:pt x="276225" y="790575"/>
                  </a:moveTo>
                  <a:lnTo>
                    <a:pt x="285750" y="790575"/>
                  </a:lnTo>
                  <a:lnTo>
                    <a:pt x="276225" y="790575"/>
                  </a:lnTo>
                  <a:close/>
                </a:path>
                <a:path w="7315200" h="1714500">
                  <a:moveTo>
                    <a:pt x="333375" y="76200"/>
                  </a:moveTo>
                  <a:lnTo>
                    <a:pt x="342900" y="76200"/>
                  </a:lnTo>
                  <a:lnTo>
                    <a:pt x="342900" y="85725"/>
                  </a:lnTo>
                  <a:lnTo>
                    <a:pt x="333375" y="85725"/>
                  </a:lnTo>
                  <a:lnTo>
                    <a:pt x="333375" y="76200"/>
                  </a:lnTo>
                  <a:close/>
                </a:path>
                <a:path w="7315200" h="1714500">
                  <a:moveTo>
                    <a:pt x="371475" y="285750"/>
                  </a:moveTo>
                  <a:lnTo>
                    <a:pt x="371475" y="295275"/>
                  </a:lnTo>
                  <a:lnTo>
                    <a:pt x="373062" y="295275"/>
                  </a:lnTo>
                  <a:lnTo>
                    <a:pt x="371475" y="285750"/>
                  </a:lnTo>
                  <a:close/>
                </a:path>
                <a:path w="7315200" h="1714500">
                  <a:moveTo>
                    <a:pt x="476250" y="19050"/>
                  </a:moveTo>
                  <a:lnTo>
                    <a:pt x="485775" y="19050"/>
                  </a:lnTo>
                  <a:lnTo>
                    <a:pt x="485775" y="28575"/>
                  </a:lnTo>
                  <a:lnTo>
                    <a:pt x="476250" y="28575"/>
                  </a:lnTo>
                  <a:lnTo>
                    <a:pt x="476250" y="19050"/>
                  </a:lnTo>
                  <a:close/>
                </a:path>
                <a:path w="7315200" h="1714500">
                  <a:moveTo>
                    <a:pt x="342900" y="66675"/>
                  </a:moveTo>
                  <a:lnTo>
                    <a:pt x="352425" y="66675"/>
                  </a:lnTo>
                  <a:lnTo>
                    <a:pt x="352425" y="76200"/>
                  </a:lnTo>
                  <a:lnTo>
                    <a:pt x="342900" y="76200"/>
                  </a:lnTo>
                  <a:lnTo>
                    <a:pt x="342900" y="66675"/>
                  </a:lnTo>
                  <a:close/>
                </a:path>
                <a:path w="7315200" h="1714500">
                  <a:moveTo>
                    <a:pt x="323850" y="742950"/>
                  </a:moveTo>
                  <a:lnTo>
                    <a:pt x="333375" y="742950"/>
                  </a:lnTo>
                  <a:lnTo>
                    <a:pt x="323850" y="742950"/>
                  </a:lnTo>
                  <a:close/>
                </a:path>
                <a:path w="7315200" h="1714500">
                  <a:moveTo>
                    <a:pt x="647700" y="542925"/>
                  </a:moveTo>
                  <a:lnTo>
                    <a:pt x="647700" y="552450"/>
                  </a:lnTo>
                  <a:lnTo>
                    <a:pt x="649287" y="552450"/>
                  </a:lnTo>
                  <a:lnTo>
                    <a:pt x="647700" y="542925"/>
                  </a:lnTo>
                  <a:close/>
                </a:path>
                <a:path w="7315200" h="1714500">
                  <a:moveTo>
                    <a:pt x="933450" y="714375"/>
                  </a:moveTo>
                  <a:lnTo>
                    <a:pt x="933450" y="723900"/>
                  </a:lnTo>
                  <a:lnTo>
                    <a:pt x="935037" y="723900"/>
                  </a:lnTo>
                  <a:lnTo>
                    <a:pt x="933450" y="714375"/>
                  </a:lnTo>
                  <a:close/>
                </a:path>
                <a:path w="7315200" h="1714500">
                  <a:moveTo>
                    <a:pt x="2124075" y="1238250"/>
                  </a:moveTo>
                  <a:lnTo>
                    <a:pt x="2124075" y="1247775"/>
                  </a:lnTo>
                  <a:lnTo>
                    <a:pt x="2125599" y="1247775"/>
                  </a:lnTo>
                  <a:lnTo>
                    <a:pt x="2124075" y="1238250"/>
                  </a:lnTo>
                  <a:close/>
                </a:path>
                <a:path w="7315200" h="1714500">
                  <a:moveTo>
                    <a:pt x="1847850" y="1457325"/>
                  </a:moveTo>
                  <a:lnTo>
                    <a:pt x="1857375" y="1457325"/>
                  </a:lnTo>
                  <a:lnTo>
                    <a:pt x="1847850" y="1457325"/>
                  </a:lnTo>
                  <a:close/>
                </a:path>
                <a:path w="7315200" h="1714500">
                  <a:moveTo>
                    <a:pt x="2066925" y="1362075"/>
                  </a:moveTo>
                  <a:lnTo>
                    <a:pt x="2066925" y="1371600"/>
                  </a:lnTo>
                  <a:lnTo>
                    <a:pt x="2068449" y="1371600"/>
                  </a:lnTo>
                  <a:lnTo>
                    <a:pt x="2066925" y="1362075"/>
                  </a:lnTo>
                  <a:close/>
                </a:path>
                <a:path w="7315200" h="1714500">
                  <a:moveTo>
                    <a:pt x="1981200" y="1590675"/>
                  </a:moveTo>
                  <a:lnTo>
                    <a:pt x="1990725" y="1590675"/>
                  </a:lnTo>
                  <a:lnTo>
                    <a:pt x="1981200" y="1590675"/>
                  </a:lnTo>
                  <a:close/>
                </a:path>
                <a:path w="7315200" h="1714500">
                  <a:moveTo>
                    <a:pt x="266700" y="485775"/>
                  </a:moveTo>
                  <a:lnTo>
                    <a:pt x="276225" y="485775"/>
                  </a:lnTo>
                  <a:lnTo>
                    <a:pt x="266700" y="485775"/>
                  </a:lnTo>
                  <a:close/>
                </a:path>
                <a:path w="7315200" h="1714500">
                  <a:moveTo>
                    <a:pt x="609600" y="504825"/>
                  </a:moveTo>
                  <a:lnTo>
                    <a:pt x="619125" y="504825"/>
                  </a:lnTo>
                  <a:lnTo>
                    <a:pt x="609600" y="504825"/>
                  </a:lnTo>
                  <a:close/>
                </a:path>
                <a:path w="7315200" h="1714500">
                  <a:moveTo>
                    <a:pt x="228600" y="314325"/>
                  </a:moveTo>
                  <a:lnTo>
                    <a:pt x="238125" y="314325"/>
                  </a:lnTo>
                  <a:lnTo>
                    <a:pt x="228600" y="314325"/>
                  </a:lnTo>
                  <a:close/>
                </a:path>
                <a:path w="7315200" h="1714500">
                  <a:moveTo>
                    <a:pt x="933450" y="762000"/>
                  </a:moveTo>
                  <a:lnTo>
                    <a:pt x="933450" y="771525"/>
                  </a:lnTo>
                  <a:lnTo>
                    <a:pt x="935037" y="771525"/>
                  </a:lnTo>
                  <a:lnTo>
                    <a:pt x="933450" y="762000"/>
                  </a:lnTo>
                  <a:close/>
                </a:path>
                <a:path w="7315200" h="1714500">
                  <a:moveTo>
                    <a:pt x="371475" y="723900"/>
                  </a:moveTo>
                  <a:lnTo>
                    <a:pt x="381000" y="723900"/>
                  </a:lnTo>
                  <a:lnTo>
                    <a:pt x="371475" y="723900"/>
                  </a:lnTo>
                  <a:close/>
                </a:path>
                <a:path w="7315200" h="1714500">
                  <a:moveTo>
                    <a:pt x="400050" y="752475"/>
                  </a:moveTo>
                  <a:lnTo>
                    <a:pt x="400050" y="762000"/>
                  </a:lnTo>
                  <a:lnTo>
                    <a:pt x="401637" y="762000"/>
                  </a:lnTo>
                  <a:lnTo>
                    <a:pt x="400050" y="752475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581025" y="514350"/>
                  </a:moveTo>
                  <a:lnTo>
                    <a:pt x="590550" y="514350"/>
                  </a:lnTo>
                  <a:lnTo>
                    <a:pt x="581025" y="514350"/>
                  </a:lnTo>
                  <a:close/>
                </a:path>
                <a:path w="7315200" h="1714500">
                  <a:moveTo>
                    <a:pt x="352425" y="66675"/>
                  </a:moveTo>
                  <a:lnTo>
                    <a:pt x="361950" y="66675"/>
                  </a:lnTo>
                  <a:lnTo>
                    <a:pt x="352425" y="66675"/>
                  </a:lnTo>
                  <a:close/>
                </a:path>
                <a:path w="7315200" h="1714500">
                  <a:moveTo>
                    <a:pt x="409575" y="28575"/>
                  </a:moveTo>
                  <a:lnTo>
                    <a:pt x="419100" y="28575"/>
                  </a:lnTo>
                  <a:lnTo>
                    <a:pt x="409575" y="28575"/>
                  </a:lnTo>
                  <a:close/>
                </a:path>
                <a:path w="7315200" h="1714500">
                  <a:moveTo>
                    <a:pt x="1724025" y="1476375"/>
                  </a:moveTo>
                  <a:lnTo>
                    <a:pt x="1724025" y="1485900"/>
                  </a:lnTo>
                  <a:lnTo>
                    <a:pt x="1725549" y="1485900"/>
                  </a:lnTo>
                  <a:lnTo>
                    <a:pt x="1724025" y="1476375"/>
                  </a:lnTo>
                  <a:close/>
                </a:path>
                <a:path w="7315200" h="1714500">
                  <a:moveTo>
                    <a:pt x="1962150" y="1171575"/>
                  </a:moveTo>
                  <a:lnTo>
                    <a:pt x="1971675" y="1171575"/>
                  </a:lnTo>
                  <a:lnTo>
                    <a:pt x="1962150" y="1171575"/>
                  </a:lnTo>
                  <a:close/>
                </a:path>
                <a:path w="7315200" h="1714500">
                  <a:moveTo>
                    <a:pt x="800100" y="581025"/>
                  </a:moveTo>
                  <a:lnTo>
                    <a:pt x="809625" y="581025"/>
                  </a:lnTo>
                  <a:lnTo>
                    <a:pt x="809625" y="590550"/>
                  </a:lnTo>
                  <a:lnTo>
                    <a:pt x="800100" y="590550"/>
                  </a:lnTo>
                  <a:lnTo>
                    <a:pt x="800100" y="581025"/>
                  </a:lnTo>
                  <a:close/>
                </a:path>
                <a:path w="7315200" h="1714500">
                  <a:moveTo>
                    <a:pt x="295275" y="438150"/>
                  </a:moveTo>
                  <a:lnTo>
                    <a:pt x="304800" y="438150"/>
                  </a:lnTo>
                  <a:lnTo>
                    <a:pt x="295275" y="438150"/>
                  </a:lnTo>
                  <a:close/>
                </a:path>
                <a:path w="7315200" h="1714500">
                  <a:moveTo>
                    <a:pt x="885825" y="609600"/>
                  </a:moveTo>
                  <a:lnTo>
                    <a:pt x="885825" y="619125"/>
                  </a:lnTo>
                  <a:lnTo>
                    <a:pt x="887412" y="619125"/>
                  </a:lnTo>
                  <a:lnTo>
                    <a:pt x="885825" y="609600"/>
                  </a:lnTo>
                  <a:close/>
                </a:path>
                <a:path w="7315200" h="1714500">
                  <a:moveTo>
                    <a:pt x="1866900" y="1457325"/>
                  </a:moveTo>
                  <a:lnTo>
                    <a:pt x="1876425" y="1457325"/>
                  </a:lnTo>
                  <a:lnTo>
                    <a:pt x="1866900" y="1457325"/>
                  </a:lnTo>
                  <a:close/>
                </a:path>
                <a:path w="7315200" h="1714500">
                  <a:moveTo>
                    <a:pt x="2181225" y="1181100"/>
                  </a:moveTo>
                  <a:lnTo>
                    <a:pt x="2190750" y="1181100"/>
                  </a:lnTo>
                  <a:lnTo>
                    <a:pt x="2181225" y="1181100"/>
                  </a:lnTo>
                  <a:close/>
                </a:path>
                <a:path w="7315200" h="1714500">
                  <a:moveTo>
                    <a:pt x="2095500" y="1247775"/>
                  </a:moveTo>
                  <a:lnTo>
                    <a:pt x="2105025" y="1247775"/>
                  </a:lnTo>
                  <a:lnTo>
                    <a:pt x="2095500" y="1247775"/>
                  </a:lnTo>
                  <a:close/>
                </a:path>
                <a:path w="7315200" h="1714500">
                  <a:moveTo>
                    <a:pt x="333375" y="85725"/>
                  </a:moveTo>
                  <a:lnTo>
                    <a:pt x="333375" y="95250"/>
                  </a:lnTo>
                  <a:lnTo>
                    <a:pt x="334962" y="95250"/>
                  </a:lnTo>
                  <a:lnTo>
                    <a:pt x="333375" y="85725"/>
                  </a:lnTo>
                  <a:close/>
                </a:path>
                <a:path w="7315200" h="1714500">
                  <a:moveTo>
                    <a:pt x="1238250" y="1371600"/>
                  </a:moveTo>
                  <a:lnTo>
                    <a:pt x="1247775" y="1371600"/>
                  </a:lnTo>
                  <a:lnTo>
                    <a:pt x="1247775" y="1381125"/>
                  </a:lnTo>
                  <a:lnTo>
                    <a:pt x="1238250" y="1381125"/>
                  </a:lnTo>
                  <a:lnTo>
                    <a:pt x="1238250" y="1371600"/>
                  </a:lnTo>
                  <a:close/>
                </a:path>
                <a:path w="7315200" h="1714500">
                  <a:moveTo>
                    <a:pt x="2047875" y="1371600"/>
                  </a:moveTo>
                  <a:lnTo>
                    <a:pt x="2057400" y="1371600"/>
                  </a:lnTo>
                  <a:lnTo>
                    <a:pt x="2047875" y="1371600"/>
                  </a:lnTo>
                  <a:close/>
                </a:path>
                <a:path w="7315200" h="1714500">
                  <a:moveTo>
                    <a:pt x="352425" y="295275"/>
                  </a:moveTo>
                  <a:lnTo>
                    <a:pt x="361950" y="295275"/>
                  </a:lnTo>
                  <a:lnTo>
                    <a:pt x="352425" y="295275"/>
                  </a:lnTo>
                  <a:close/>
                </a:path>
                <a:path w="7315200" h="1714500">
                  <a:moveTo>
                    <a:pt x="323850" y="104775"/>
                  </a:moveTo>
                  <a:lnTo>
                    <a:pt x="333375" y="104775"/>
                  </a:lnTo>
                  <a:lnTo>
                    <a:pt x="333375" y="114300"/>
                  </a:lnTo>
                  <a:lnTo>
                    <a:pt x="323850" y="114300"/>
                  </a:lnTo>
                  <a:lnTo>
                    <a:pt x="323850" y="104775"/>
                  </a:lnTo>
                  <a:close/>
                </a:path>
                <a:path w="7315200" h="1714500">
                  <a:moveTo>
                    <a:pt x="523875" y="685800"/>
                  </a:moveTo>
                  <a:lnTo>
                    <a:pt x="523875" y="695325"/>
                  </a:lnTo>
                  <a:lnTo>
                    <a:pt x="525462" y="695325"/>
                  </a:lnTo>
                  <a:lnTo>
                    <a:pt x="523875" y="685800"/>
                  </a:lnTo>
                  <a:close/>
                </a:path>
                <a:path w="7315200" h="1714500">
                  <a:moveTo>
                    <a:pt x="581025" y="57150"/>
                  </a:moveTo>
                  <a:lnTo>
                    <a:pt x="590550" y="57150"/>
                  </a:lnTo>
                  <a:lnTo>
                    <a:pt x="581025" y="57150"/>
                  </a:lnTo>
                  <a:close/>
                </a:path>
                <a:path w="7315200" h="1714500">
                  <a:moveTo>
                    <a:pt x="295275" y="371475"/>
                  </a:moveTo>
                  <a:lnTo>
                    <a:pt x="304800" y="371475"/>
                  </a:lnTo>
                  <a:lnTo>
                    <a:pt x="295275" y="371475"/>
                  </a:lnTo>
                  <a:close/>
                </a:path>
                <a:path w="7315200" h="1714500">
                  <a:moveTo>
                    <a:pt x="295275" y="438150"/>
                  </a:moveTo>
                  <a:lnTo>
                    <a:pt x="304800" y="438150"/>
                  </a:lnTo>
                  <a:lnTo>
                    <a:pt x="295275" y="438150"/>
                  </a:lnTo>
                  <a:close/>
                </a:path>
                <a:path w="7315200" h="1714500">
                  <a:moveTo>
                    <a:pt x="2095500" y="1257300"/>
                  </a:moveTo>
                  <a:lnTo>
                    <a:pt x="2105025" y="1257300"/>
                  </a:lnTo>
                  <a:lnTo>
                    <a:pt x="2105025" y="1266825"/>
                  </a:lnTo>
                  <a:lnTo>
                    <a:pt x="2095500" y="1266825"/>
                  </a:lnTo>
                  <a:lnTo>
                    <a:pt x="2095500" y="1257300"/>
                  </a:lnTo>
                  <a:close/>
                </a:path>
                <a:path w="7315200" h="1714500">
                  <a:moveTo>
                    <a:pt x="1885950" y="1057275"/>
                  </a:moveTo>
                  <a:lnTo>
                    <a:pt x="1885950" y="1066800"/>
                  </a:lnTo>
                  <a:lnTo>
                    <a:pt x="1887474" y="1066800"/>
                  </a:lnTo>
                  <a:lnTo>
                    <a:pt x="1885950" y="1057275"/>
                  </a:lnTo>
                  <a:close/>
                </a:path>
                <a:path w="7315200" h="1714500">
                  <a:moveTo>
                    <a:pt x="1971675" y="1524000"/>
                  </a:moveTo>
                  <a:lnTo>
                    <a:pt x="1971675" y="1533525"/>
                  </a:lnTo>
                  <a:lnTo>
                    <a:pt x="1973199" y="1533525"/>
                  </a:lnTo>
                  <a:lnTo>
                    <a:pt x="1971675" y="1524000"/>
                  </a:lnTo>
                  <a:close/>
                </a:path>
                <a:path w="7315200" h="1714500">
                  <a:moveTo>
                    <a:pt x="600075" y="581025"/>
                  </a:moveTo>
                  <a:lnTo>
                    <a:pt x="600075" y="590550"/>
                  </a:lnTo>
                  <a:lnTo>
                    <a:pt x="601662" y="590550"/>
                  </a:lnTo>
                  <a:lnTo>
                    <a:pt x="600075" y="581025"/>
                  </a:lnTo>
                  <a:close/>
                </a:path>
                <a:path w="7315200" h="1714500">
                  <a:moveTo>
                    <a:pt x="885825" y="695325"/>
                  </a:moveTo>
                  <a:lnTo>
                    <a:pt x="895350" y="695325"/>
                  </a:lnTo>
                  <a:lnTo>
                    <a:pt x="885825" y="695325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876300" y="619125"/>
                  </a:moveTo>
                  <a:lnTo>
                    <a:pt x="876300" y="628650"/>
                  </a:lnTo>
                  <a:lnTo>
                    <a:pt x="877887" y="628650"/>
                  </a:lnTo>
                  <a:lnTo>
                    <a:pt x="876300" y="619125"/>
                  </a:lnTo>
                  <a:close/>
                </a:path>
                <a:path w="7315200" h="1714500">
                  <a:moveTo>
                    <a:pt x="2124075" y="1238250"/>
                  </a:moveTo>
                  <a:lnTo>
                    <a:pt x="2133600" y="1238250"/>
                  </a:lnTo>
                  <a:lnTo>
                    <a:pt x="2124075" y="1238250"/>
                  </a:lnTo>
                  <a:close/>
                </a:path>
                <a:path w="7315200" h="1714500">
                  <a:moveTo>
                    <a:pt x="2085975" y="1352550"/>
                  </a:moveTo>
                  <a:lnTo>
                    <a:pt x="2095500" y="1352550"/>
                  </a:lnTo>
                  <a:lnTo>
                    <a:pt x="2085975" y="1352550"/>
                  </a:lnTo>
                  <a:close/>
                </a:path>
                <a:path w="7315200" h="1714500">
                  <a:moveTo>
                    <a:pt x="276225" y="276225"/>
                  </a:moveTo>
                  <a:lnTo>
                    <a:pt x="285750" y="276225"/>
                  </a:lnTo>
                  <a:lnTo>
                    <a:pt x="285750" y="285750"/>
                  </a:lnTo>
                  <a:lnTo>
                    <a:pt x="276225" y="285750"/>
                  </a:lnTo>
                  <a:lnTo>
                    <a:pt x="276225" y="276225"/>
                  </a:lnTo>
                  <a:close/>
                </a:path>
                <a:path w="7315200" h="1714500">
                  <a:moveTo>
                    <a:pt x="2095500" y="1104900"/>
                  </a:moveTo>
                  <a:lnTo>
                    <a:pt x="2095500" y="1114425"/>
                  </a:lnTo>
                  <a:lnTo>
                    <a:pt x="2097024" y="1114425"/>
                  </a:lnTo>
                  <a:lnTo>
                    <a:pt x="2095500" y="1104900"/>
                  </a:lnTo>
                  <a:close/>
                </a:path>
                <a:path w="7315200" h="1714500">
                  <a:moveTo>
                    <a:pt x="285750" y="457200"/>
                  </a:moveTo>
                  <a:lnTo>
                    <a:pt x="295275" y="457200"/>
                  </a:lnTo>
                  <a:lnTo>
                    <a:pt x="285750" y="457200"/>
                  </a:lnTo>
                  <a:close/>
                </a:path>
                <a:path w="7315200" h="1714500">
                  <a:moveTo>
                    <a:pt x="1828800" y="1457325"/>
                  </a:moveTo>
                  <a:lnTo>
                    <a:pt x="1828800" y="1466850"/>
                  </a:lnTo>
                  <a:lnTo>
                    <a:pt x="1830324" y="1466850"/>
                  </a:lnTo>
                  <a:lnTo>
                    <a:pt x="1828800" y="1457325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1800225" y="1019175"/>
                  </a:moveTo>
                  <a:lnTo>
                    <a:pt x="1800225" y="1028700"/>
                  </a:lnTo>
                  <a:lnTo>
                    <a:pt x="1801749" y="1028700"/>
                  </a:lnTo>
                  <a:lnTo>
                    <a:pt x="1800225" y="1019175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14550" y="1285875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1971675" y="1543050"/>
                  </a:moveTo>
                  <a:lnTo>
                    <a:pt x="1981200" y="1543050"/>
                  </a:lnTo>
                  <a:lnTo>
                    <a:pt x="1971675" y="1543050"/>
                  </a:lnTo>
                  <a:close/>
                </a:path>
                <a:path w="7315200" h="1714500">
                  <a:moveTo>
                    <a:pt x="600075" y="47625"/>
                  </a:moveTo>
                  <a:lnTo>
                    <a:pt x="609600" y="47625"/>
                  </a:lnTo>
                  <a:lnTo>
                    <a:pt x="600075" y="47625"/>
                  </a:lnTo>
                  <a:close/>
                </a:path>
                <a:path w="7315200" h="1714500">
                  <a:moveTo>
                    <a:pt x="295275" y="457200"/>
                  </a:moveTo>
                  <a:lnTo>
                    <a:pt x="295275" y="466725"/>
                  </a:lnTo>
                  <a:lnTo>
                    <a:pt x="296862" y="466725"/>
                  </a:lnTo>
                  <a:lnTo>
                    <a:pt x="295275" y="457200"/>
                  </a:lnTo>
                  <a:close/>
                </a:path>
                <a:path w="7315200" h="1714500">
                  <a:moveTo>
                    <a:pt x="314325" y="438150"/>
                  </a:moveTo>
                  <a:lnTo>
                    <a:pt x="323850" y="438150"/>
                  </a:lnTo>
                  <a:lnTo>
                    <a:pt x="314325" y="438150"/>
                  </a:lnTo>
                  <a:close/>
                </a:path>
                <a:path w="7315200" h="1714500">
                  <a:moveTo>
                    <a:pt x="523875" y="590550"/>
                  </a:moveTo>
                  <a:lnTo>
                    <a:pt x="523875" y="600075"/>
                  </a:lnTo>
                  <a:lnTo>
                    <a:pt x="525462" y="600075"/>
                  </a:lnTo>
                  <a:lnTo>
                    <a:pt x="523875" y="590550"/>
                  </a:lnTo>
                  <a:close/>
                </a:path>
                <a:path w="7315200" h="1714500">
                  <a:moveTo>
                    <a:pt x="647700" y="66675"/>
                  </a:moveTo>
                  <a:lnTo>
                    <a:pt x="657225" y="66675"/>
                  </a:lnTo>
                  <a:lnTo>
                    <a:pt x="647700" y="66675"/>
                  </a:lnTo>
                  <a:close/>
                </a:path>
                <a:path w="7315200" h="1714500">
                  <a:moveTo>
                    <a:pt x="638175" y="57150"/>
                  </a:moveTo>
                  <a:lnTo>
                    <a:pt x="638175" y="66675"/>
                  </a:lnTo>
                  <a:lnTo>
                    <a:pt x="639762" y="66675"/>
                  </a:lnTo>
                  <a:lnTo>
                    <a:pt x="638175" y="57150"/>
                  </a:lnTo>
                  <a:close/>
                </a:path>
                <a:path w="7315200" h="1714500">
                  <a:moveTo>
                    <a:pt x="885825" y="666750"/>
                  </a:moveTo>
                  <a:lnTo>
                    <a:pt x="895350" y="666750"/>
                  </a:lnTo>
                  <a:lnTo>
                    <a:pt x="885825" y="666750"/>
                  </a:lnTo>
                  <a:close/>
                </a:path>
                <a:path w="7315200" h="1714500">
                  <a:moveTo>
                    <a:pt x="295275" y="438150"/>
                  </a:moveTo>
                  <a:lnTo>
                    <a:pt x="304800" y="438150"/>
                  </a:lnTo>
                  <a:lnTo>
                    <a:pt x="295275" y="438150"/>
                  </a:lnTo>
                  <a:close/>
                </a:path>
                <a:path w="7315200" h="1714500">
                  <a:moveTo>
                    <a:pt x="333375" y="742950"/>
                  </a:moveTo>
                  <a:lnTo>
                    <a:pt x="342900" y="742950"/>
                  </a:lnTo>
                  <a:lnTo>
                    <a:pt x="333375" y="74295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695325" y="561975"/>
                  </a:lnTo>
                  <a:lnTo>
                    <a:pt x="696912" y="561975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1924050" y="1466850"/>
                  </a:moveTo>
                  <a:lnTo>
                    <a:pt x="1933575" y="1466850"/>
                  </a:lnTo>
                  <a:lnTo>
                    <a:pt x="1924050" y="1466850"/>
                  </a:lnTo>
                  <a:close/>
                </a:path>
                <a:path w="7315200" h="1714500">
                  <a:moveTo>
                    <a:pt x="2095500" y="1104900"/>
                  </a:moveTo>
                  <a:lnTo>
                    <a:pt x="2095500" y="1114425"/>
                  </a:lnTo>
                  <a:lnTo>
                    <a:pt x="2097024" y="1114425"/>
                  </a:lnTo>
                  <a:lnTo>
                    <a:pt x="2095500" y="1104900"/>
                  </a:lnTo>
                  <a:close/>
                </a:path>
                <a:path w="7315200" h="1714500">
                  <a:moveTo>
                    <a:pt x="2105025" y="1323975"/>
                  </a:moveTo>
                  <a:lnTo>
                    <a:pt x="2114550" y="1323975"/>
                  </a:lnTo>
                  <a:lnTo>
                    <a:pt x="2105025" y="1323975"/>
                  </a:lnTo>
                  <a:close/>
                </a:path>
                <a:path w="7315200" h="1714500">
                  <a:moveTo>
                    <a:pt x="533400" y="28575"/>
                  </a:moveTo>
                  <a:lnTo>
                    <a:pt x="542925" y="28575"/>
                  </a:lnTo>
                  <a:lnTo>
                    <a:pt x="533400" y="28575"/>
                  </a:lnTo>
                  <a:close/>
                </a:path>
                <a:path w="7315200" h="1714500">
                  <a:moveTo>
                    <a:pt x="1143000" y="1009650"/>
                  </a:moveTo>
                  <a:lnTo>
                    <a:pt x="1152525" y="1009650"/>
                  </a:lnTo>
                  <a:lnTo>
                    <a:pt x="1152525" y="1019175"/>
                  </a:lnTo>
                  <a:lnTo>
                    <a:pt x="1143000" y="1019175"/>
                  </a:lnTo>
                  <a:lnTo>
                    <a:pt x="1143000" y="1009650"/>
                  </a:lnTo>
                  <a:close/>
                </a:path>
                <a:path w="7315200" h="1714500">
                  <a:moveTo>
                    <a:pt x="609600" y="571500"/>
                  </a:moveTo>
                  <a:lnTo>
                    <a:pt x="609600" y="581025"/>
                  </a:lnTo>
                  <a:lnTo>
                    <a:pt x="611187" y="581025"/>
                  </a:lnTo>
                  <a:lnTo>
                    <a:pt x="609600" y="571500"/>
                  </a:lnTo>
                  <a:close/>
                </a:path>
                <a:path w="7315200" h="1714500">
                  <a:moveTo>
                    <a:pt x="581025" y="57150"/>
                  </a:moveTo>
                  <a:lnTo>
                    <a:pt x="581025" y="66675"/>
                  </a:lnTo>
                  <a:lnTo>
                    <a:pt x="582612" y="66675"/>
                  </a:lnTo>
                  <a:lnTo>
                    <a:pt x="581025" y="57150"/>
                  </a:lnTo>
                  <a:close/>
                </a:path>
                <a:path w="7315200" h="1714500">
                  <a:moveTo>
                    <a:pt x="2000250" y="1581150"/>
                  </a:moveTo>
                  <a:lnTo>
                    <a:pt x="2000250" y="1590675"/>
                  </a:lnTo>
                  <a:lnTo>
                    <a:pt x="2001774" y="1590675"/>
                  </a:lnTo>
                  <a:lnTo>
                    <a:pt x="2000250" y="1581150"/>
                  </a:lnTo>
                  <a:close/>
                </a:path>
                <a:path w="7315200" h="1714500">
                  <a:moveTo>
                    <a:pt x="1962150" y="1524000"/>
                  </a:moveTo>
                  <a:lnTo>
                    <a:pt x="1971675" y="1524000"/>
                  </a:lnTo>
                  <a:lnTo>
                    <a:pt x="1962150" y="1524000"/>
                  </a:lnTo>
                  <a:close/>
                </a:path>
                <a:path w="7315200" h="1714500">
                  <a:moveTo>
                    <a:pt x="1800225" y="1019175"/>
                  </a:moveTo>
                  <a:lnTo>
                    <a:pt x="1809750" y="1019175"/>
                  </a:lnTo>
                  <a:lnTo>
                    <a:pt x="1800225" y="1019175"/>
                  </a:lnTo>
                  <a:close/>
                </a:path>
                <a:path w="7315200" h="1714500">
                  <a:moveTo>
                    <a:pt x="676275" y="552450"/>
                  </a:moveTo>
                  <a:lnTo>
                    <a:pt x="685800" y="552450"/>
                  </a:lnTo>
                  <a:lnTo>
                    <a:pt x="676275" y="552450"/>
                  </a:lnTo>
                  <a:close/>
                </a:path>
                <a:path w="7315200" h="1714500">
                  <a:moveTo>
                    <a:pt x="1981200" y="1543050"/>
                  </a:moveTo>
                  <a:lnTo>
                    <a:pt x="1981200" y="1552575"/>
                  </a:lnTo>
                  <a:lnTo>
                    <a:pt x="1982724" y="1552575"/>
                  </a:lnTo>
                  <a:lnTo>
                    <a:pt x="1981200" y="1543050"/>
                  </a:lnTo>
                  <a:close/>
                </a:path>
                <a:path w="7315200" h="1714500">
                  <a:moveTo>
                    <a:pt x="2105025" y="1276350"/>
                  </a:moveTo>
                  <a:lnTo>
                    <a:pt x="2114550" y="1276350"/>
                  </a:lnTo>
                  <a:lnTo>
                    <a:pt x="2114550" y="1285875"/>
                  </a:lnTo>
                  <a:lnTo>
                    <a:pt x="2105025" y="1285875"/>
                  </a:lnTo>
                  <a:lnTo>
                    <a:pt x="2105025" y="1276350"/>
                  </a:lnTo>
                  <a:close/>
                </a:path>
                <a:path w="7315200" h="1714500">
                  <a:moveTo>
                    <a:pt x="2228850" y="1104900"/>
                  </a:moveTo>
                  <a:lnTo>
                    <a:pt x="2228850" y="1114425"/>
                  </a:lnTo>
                  <a:lnTo>
                    <a:pt x="2230374" y="1114425"/>
                  </a:lnTo>
                  <a:lnTo>
                    <a:pt x="2228850" y="1104900"/>
                  </a:lnTo>
                  <a:close/>
                </a:path>
                <a:path w="7315200" h="1714500">
                  <a:moveTo>
                    <a:pt x="2276475" y="1085850"/>
                  </a:moveTo>
                  <a:lnTo>
                    <a:pt x="2276475" y="1095375"/>
                  </a:lnTo>
                  <a:lnTo>
                    <a:pt x="2277999" y="1095375"/>
                  </a:lnTo>
                  <a:lnTo>
                    <a:pt x="2276475" y="1085850"/>
                  </a:lnTo>
                  <a:close/>
                </a:path>
                <a:path w="7315200" h="1714500">
                  <a:moveTo>
                    <a:pt x="390525" y="66675"/>
                  </a:moveTo>
                  <a:lnTo>
                    <a:pt x="400050" y="66675"/>
                  </a:lnTo>
                  <a:lnTo>
                    <a:pt x="390525" y="66675"/>
                  </a:lnTo>
                  <a:close/>
                </a:path>
                <a:path w="7315200" h="1714500">
                  <a:moveTo>
                    <a:pt x="590550" y="590550"/>
                  </a:moveTo>
                  <a:lnTo>
                    <a:pt x="590550" y="600075"/>
                  </a:lnTo>
                  <a:lnTo>
                    <a:pt x="592137" y="600075"/>
                  </a:lnTo>
                  <a:lnTo>
                    <a:pt x="590550" y="590550"/>
                  </a:lnTo>
                  <a:close/>
                </a:path>
                <a:path w="7315200" h="1714500">
                  <a:moveTo>
                    <a:pt x="619125" y="542925"/>
                  </a:moveTo>
                  <a:lnTo>
                    <a:pt x="628650" y="542925"/>
                  </a:lnTo>
                  <a:lnTo>
                    <a:pt x="619125" y="542925"/>
                  </a:lnTo>
                  <a:close/>
                </a:path>
                <a:path w="7315200" h="1714500">
                  <a:moveTo>
                    <a:pt x="923925" y="733425"/>
                  </a:moveTo>
                  <a:lnTo>
                    <a:pt x="923925" y="742950"/>
                  </a:lnTo>
                  <a:lnTo>
                    <a:pt x="925512" y="742950"/>
                  </a:lnTo>
                  <a:lnTo>
                    <a:pt x="923925" y="733425"/>
                  </a:lnTo>
                  <a:close/>
                </a:path>
                <a:path w="7315200" h="1714500">
                  <a:moveTo>
                    <a:pt x="1981200" y="1552575"/>
                  </a:moveTo>
                  <a:lnTo>
                    <a:pt x="1990725" y="1552575"/>
                  </a:lnTo>
                  <a:lnTo>
                    <a:pt x="1990725" y="1562100"/>
                  </a:lnTo>
                  <a:lnTo>
                    <a:pt x="1981200" y="1562100"/>
                  </a:lnTo>
                  <a:lnTo>
                    <a:pt x="1981200" y="1552575"/>
                  </a:lnTo>
                  <a:close/>
                </a:path>
                <a:path w="7315200" h="1714500">
                  <a:moveTo>
                    <a:pt x="200025" y="838200"/>
                  </a:moveTo>
                  <a:lnTo>
                    <a:pt x="209550" y="838200"/>
                  </a:lnTo>
                  <a:lnTo>
                    <a:pt x="200025" y="838200"/>
                  </a:lnTo>
                  <a:close/>
                </a:path>
                <a:path w="7315200" h="1714500">
                  <a:moveTo>
                    <a:pt x="762000" y="95250"/>
                  </a:moveTo>
                  <a:lnTo>
                    <a:pt x="771525" y="95250"/>
                  </a:lnTo>
                  <a:lnTo>
                    <a:pt x="762000" y="95250"/>
                  </a:lnTo>
                  <a:close/>
                </a:path>
                <a:path w="7315200" h="1714500">
                  <a:moveTo>
                    <a:pt x="285750" y="457200"/>
                  </a:moveTo>
                  <a:lnTo>
                    <a:pt x="295275" y="457200"/>
                  </a:lnTo>
                  <a:lnTo>
                    <a:pt x="285750" y="457200"/>
                  </a:lnTo>
                  <a:close/>
                </a:path>
                <a:path w="7315200" h="1714500">
                  <a:moveTo>
                    <a:pt x="895350" y="638175"/>
                  </a:moveTo>
                  <a:lnTo>
                    <a:pt x="904875" y="638175"/>
                  </a:lnTo>
                  <a:lnTo>
                    <a:pt x="895350" y="638175"/>
                  </a:lnTo>
                  <a:close/>
                </a:path>
                <a:path w="7315200" h="1714500">
                  <a:moveTo>
                    <a:pt x="676275" y="66675"/>
                  </a:moveTo>
                  <a:lnTo>
                    <a:pt x="676275" y="76200"/>
                  </a:lnTo>
                  <a:lnTo>
                    <a:pt x="677862" y="76200"/>
                  </a:lnTo>
                  <a:lnTo>
                    <a:pt x="676275" y="66675"/>
                  </a:lnTo>
                  <a:close/>
                </a:path>
                <a:path w="7315200" h="1714500">
                  <a:moveTo>
                    <a:pt x="361950" y="390525"/>
                  </a:moveTo>
                  <a:lnTo>
                    <a:pt x="371475" y="390525"/>
                  </a:lnTo>
                  <a:lnTo>
                    <a:pt x="361950" y="390525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9525" y="876300"/>
                  </a:moveTo>
                  <a:lnTo>
                    <a:pt x="19050" y="876300"/>
                  </a:lnTo>
                  <a:lnTo>
                    <a:pt x="9525" y="876300"/>
                  </a:lnTo>
                  <a:close/>
                </a:path>
                <a:path w="7315200" h="1714500">
                  <a:moveTo>
                    <a:pt x="295275" y="457200"/>
                  </a:moveTo>
                  <a:lnTo>
                    <a:pt x="295275" y="466725"/>
                  </a:lnTo>
                  <a:lnTo>
                    <a:pt x="296862" y="466725"/>
                  </a:lnTo>
                  <a:lnTo>
                    <a:pt x="295275" y="457200"/>
                  </a:lnTo>
                  <a:close/>
                </a:path>
                <a:path w="7315200" h="1714500">
                  <a:moveTo>
                    <a:pt x="1800225" y="1485900"/>
                  </a:moveTo>
                  <a:lnTo>
                    <a:pt x="1809750" y="1485900"/>
                  </a:lnTo>
                  <a:lnTo>
                    <a:pt x="1800225" y="1485900"/>
                  </a:lnTo>
                  <a:close/>
                </a:path>
                <a:path w="7315200" h="1714500">
                  <a:moveTo>
                    <a:pt x="971550" y="752475"/>
                  </a:moveTo>
                  <a:lnTo>
                    <a:pt x="981075" y="752475"/>
                  </a:lnTo>
                  <a:lnTo>
                    <a:pt x="971550" y="752475"/>
                  </a:lnTo>
                  <a:close/>
                </a:path>
                <a:path w="7315200" h="1714500">
                  <a:moveTo>
                    <a:pt x="1800225" y="1019175"/>
                  </a:moveTo>
                  <a:lnTo>
                    <a:pt x="1809750" y="1019175"/>
                  </a:lnTo>
                  <a:lnTo>
                    <a:pt x="1800225" y="1019175"/>
                  </a:lnTo>
                  <a:close/>
                </a:path>
                <a:path w="7315200" h="1714500">
                  <a:moveTo>
                    <a:pt x="361950" y="66675"/>
                  </a:moveTo>
                  <a:lnTo>
                    <a:pt x="371475" y="66675"/>
                  </a:lnTo>
                  <a:lnTo>
                    <a:pt x="361950" y="66675"/>
                  </a:lnTo>
                  <a:close/>
                </a:path>
                <a:path w="7315200" h="1714500">
                  <a:moveTo>
                    <a:pt x="809625" y="581025"/>
                  </a:moveTo>
                  <a:lnTo>
                    <a:pt x="809625" y="590550"/>
                  </a:lnTo>
                  <a:lnTo>
                    <a:pt x="811212" y="590550"/>
                  </a:lnTo>
                  <a:lnTo>
                    <a:pt x="809625" y="581025"/>
                  </a:lnTo>
                  <a:close/>
                </a:path>
                <a:path w="7315200" h="1714500">
                  <a:moveTo>
                    <a:pt x="352425" y="752475"/>
                  </a:moveTo>
                  <a:lnTo>
                    <a:pt x="352425" y="762000"/>
                  </a:lnTo>
                  <a:lnTo>
                    <a:pt x="354012" y="762000"/>
                  </a:lnTo>
                  <a:lnTo>
                    <a:pt x="352425" y="752475"/>
                  </a:lnTo>
                  <a:close/>
                </a:path>
                <a:path w="7315200" h="1714500">
                  <a:moveTo>
                    <a:pt x="609600" y="47625"/>
                  </a:moveTo>
                  <a:lnTo>
                    <a:pt x="619125" y="47625"/>
                  </a:lnTo>
                  <a:lnTo>
                    <a:pt x="619125" y="57150"/>
                  </a:lnTo>
                  <a:lnTo>
                    <a:pt x="609600" y="57150"/>
                  </a:lnTo>
                  <a:lnTo>
                    <a:pt x="609600" y="47625"/>
                  </a:lnTo>
                  <a:close/>
                </a:path>
                <a:path w="7315200" h="1714500">
                  <a:moveTo>
                    <a:pt x="285750" y="457200"/>
                  </a:moveTo>
                  <a:lnTo>
                    <a:pt x="295275" y="457200"/>
                  </a:lnTo>
                  <a:lnTo>
                    <a:pt x="285750" y="457200"/>
                  </a:lnTo>
                  <a:close/>
                </a:path>
                <a:path w="7315200" h="1714500">
                  <a:moveTo>
                    <a:pt x="876300" y="628650"/>
                  </a:moveTo>
                  <a:lnTo>
                    <a:pt x="885825" y="628650"/>
                  </a:lnTo>
                  <a:lnTo>
                    <a:pt x="876300" y="628650"/>
                  </a:lnTo>
                  <a:close/>
                </a:path>
                <a:path w="7315200" h="1714500">
                  <a:moveTo>
                    <a:pt x="2143125" y="1200150"/>
                  </a:moveTo>
                  <a:lnTo>
                    <a:pt x="2152650" y="1200150"/>
                  </a:lnTo>
                  <a:lnTo>
                    <a:pt x="2143125" y="1200150"/>
                  </a:lnTo>
                  <a:close/>
                </a:path>
                <a:path w="7315200" h="1714500">
                  <a:moveTo>
                    <a:pt x="771525" y="571500"/>
                  </a:moveTo>
                  <a:lnTo>
                    <a:pt x="781050" y="571500"/>
                  </a:lnTo>
                  <a:lnTo>
                    <a:pt x="781050" y="581025"/>
                  </a:lnTo>
                  <a:lnTo>
                    <a:pt x="771525" y="581025"/>
                  </a:lnTo>
                  <a:lnTo>
                    <a:pt x="771525" y="571500"/>
                  </a:lnTo>
                  <a:close/>
                </a:path>
                <a:path w="7315200" h="1714500">
                  <a:moveTo>
                    <a:pt x="2000250" y="1581150"/>
                  </a:moveTo>
                  <a:lnTo>
                    <a:pt x="2009775" y="1581150"/>
                  </a:lnTo>
                  <a:lnTo>
                    <a:pt x="2000250" y="1581150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05025" y="1295400"/>
                  </a:lnTo>
                  <a:lnTo>
                    <a:pt x="2106549" y="1295400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1962150" y="1514475"/>
                  </a:moveTo>
                  <a:lnTo>
                    <a:pt x="1962150" y="1524000"/>
                  </a:lnTo>
                  <a:lnTo>
                    <a:pt x="1963674" y="1524000"/>
                  </a:lnTo>
                  <a:lnTo>
                    <a:pt x="1962150" y="1514475"/>
                  </a:lnTo>
                  <a:close/>
                </a:path>
                <a:path w="7315200" h="1714500">
                  <a:moveTo>
                    <a:pt x="1971675" y="1533525"/>
                  </a:moveTo>
                  <a:lnTo>
                    <a:pt x="1971675" y="1543050"/>
                  </a:lnTo>
                  <a:lnTo>
                    <a:pt x="1973199" y="1543050"/>
                  </a:lnTo>
                  <a:lnTo>
                    <a:pt x="1971675" y="1533525"/>
                  </a:lnTo>
                  <a:close/>
                </a:path>
                <a:path w="7315200" h="1714500">
                  <a:moveTo>
                    <a:pt x="371475" y="57150"/>
                  </a:moveTo>
                  <a:lnTo>
                    <a:pt x="371475" y="66675"/>
                  </a:lnTo>
                  <a:lnTo>
                    <a:pt x="373062" y="66675"/>
                  </a:lnTo>
                  <a:lnTo>
                    <a:pt x="371475" y="5715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62025" y="695325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285750" y="457200"/>
                  </a:moveTo>
                  <a:lnTo>
                    <a:pt x="295275" y="457200"/>
                  </a:lnTo>
                  <a:lnTo>
                    <a:pt x="285750" y="457200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257175" y="809625"/>
                  </a:moveTo>
                  <a:lnTo>
                    <a:pt x="257175" y="819150"/>
                  </a:lnTo>
                  <a:lnTo>
                    <a:pt x="258762" y="819150"/>
                  </a:lnTo>
                  <a:lnTo>
                    <a:pt x="257175" y="809625"/>
                  </a:lnTo>
                  <a:close/>
                </a:path>
                <a:path w="7315200" h="1714500">
                  <a:moveTo>
                    <a:pt x="742950" y="561975"/>
                  </a:moveTo>
                  <a:lnTo>
                    <a:pt x="752475" y="561975"/>
                  </a:lnTo>
                  <a:lnTo>
                    <a:pt x="742950" y="561975"/>
                  </a:lnTo>
                  <a:close/>
                </a:path>
                <a:path w="7315200" h="1714500">
                  <a:moveTo>
                    <a:pt x="1962150" y="1524000"/>
                  </a:moveTo>
                  <a:lnTo>
                    <a:pt x="1971675" y="1524000"/>
                  </a:lnTo>
                  <a:lnTo>
                    <a:pt x="1962150" y="152400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695325" y="561975"/>
                  </a:lnTo>
                  <a:lnTo>
                    <a:pt x="696912" y="561975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57150" y="866775"/>
                  </a:moveTo>
                  <a:lnTo>
                    <a:pt x="57150" y="876300"/>
                  </a:lnTo>
                  <a:lnTo>
                    <a:pt x="58737" y="876300"/>
                  </a:lnTo>
                  <a:lnTo>
                    <a:pt x="57150" y="866775"/>
                  </a:lnTo>
                  <a:close/>
                </a:path>
                <a:path w="7315200" h="1714500">
                  <a:moveTo>
                    <a:pt x="2124075" y="1238250"/>
                  </a:moveTo>
                  <a:lnTo>
                    <a:pt x="2133600" y="1238250"/>
                  </a:lnTo>
                  <a:lnTo>
                    <a:pt x="2124075" y="1238250"/>
                  </a:lnTo>
                  <a:close/>
                </a:path>
                <a:path w="7315200" h="1714500">
                  <a:moveTo>
                    <a:pt x="304800" y="542925"/>
                  </a:moveTo>
                  <a:lnTo>
                    <a:pt x="304800" y="552450"/>
                  </a:lnTo>
                  <a:lnTo>
                    <a:pt x="306387" y="552450"/>
                  </a:lnTo>
                  <a:lnTo>
                    <a:pt x="304800" y="542925"/>
                  </a:lnTo>
                  <a:close/>
                </a:path>
                <a:path w="7315200" h="1714500">
                  <a:moveTo>
                    <a:pt x="295275" y="457200"/>
                  </a:moveTo>
                  <a:lnTo>
                    <a:pt x="304800" y="457200"/>
                  </a:lnTo>
                  <a:lnTo>
                    <a:pt x="295275" y="457200"/>
                  </a:lnTo>
                  <a:close/>
                </a:path>
                <a:path w="7315200" h="1714500">
                  <a:moveTo>
                    <a:pt x="476250" y="9525"/>
                  </a:moveTo>
                  <a:lnTo>
                    <a:pt x="485775" y="9525"/>
                  </a:lnTo>
                  <a:lnTo>
                    <a:pt x="476250" y="9525"/>
                  </a:lnTo>
                  <a:close/>
                </a:path>
                <a:path w="7315200" h="1714500">
                  <a:moveTo>
                    <a:pt x="942975" y="733425"/>
                  </a:moveTo>
                  <a:lnTo>
                    <a:pt x="942975" y="742950"/>
                  </a:lnTo>
                  <a:lnTo>
                    <a:pt x="944562" y="742950"/>
                  </a:lnTo>
                  <a:lnTo>
                    <a:pt x="942975" y="733425"/>
                  </a:lnTo>
                  <a:close/>
                </a:path>
                <a:path w="7315200" h="1714500">
                  <a:moveTo>
                    <a:pt x="685800" y="561975"/>
                  </a:moveTo>
                  <a:lnTo>
                    <a:pt x="695325" y="561975"/>
                  </a:lnTo>
                  <a:lnTo>
                    <a:pt x="685800" y="561975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866775" y="609600"/>
                  </a:moveTo>
                  <a:lnTo>
                    <a:pt x="866775" y="619125"/>
                  </a:lnTo>
                  <a:lnTo>
                    <a:pt x="868362" y="619125"/>
                  </a:lnTo>
                  <a:lnTo>
                    <a:pt x="866775" y="609600"/>
                  </a:lnTo>
                  <a:close/>
                </a:path>
                <a:path w="7315200" h="1714500">
                  <a:moveTo>
                    <a:pt x="942975" y="752475"/>
                  </a:moveTo>
                  <a:lnTo>
                    <a:pt x="942975" y="762000"/>
                  </a:lnTo>
                  <a:lnTo>
                    <a:pt x="944562" y="762000"/>
                  </a:lnTo>
                  <a:lnTo>
                    <a:pt x="942975" y="752475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14550" y="1285875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1876425" y="1066800"/>
                  </a:moveTo>
                  <a:lnTo>
                    <a:pt x="1885950" y="1066800"/>
                  </a:lnTo>
                  <a:lnTo>
                    <a:pt x="1876425" y="1066800"/>
                  </a:lnTo>
                  <a:close/>
                </a:path>
                <a:path w="7315200" h="1714500">
                  <a:moveTo>
                    <a:pt x="657225" y="533400"/>
                  </a:moveTo>
                  <a:lnTo>
                    <a:pt x="666750" y="533400"/>
                  </a:lnTo>
                  <a:lnTo>
                    <a:pt x="657225" y="533400"/>
                  </a:lnTo>
                  <a:close/>
                </a:path>
                <a:path w="7315200" h="1714500">
                  <a:moveTo>
                    <a:pt x="333375" y="95250"/>
                  </a:moveTo>
                  <a:lnTo>
                    <a:pt x="333375" y="104775"/>
                  </a:lnTo>
                  <a:lnTo>
                    <a:pt x="334962" y="104775"/>
                  </a:lnTo>
                  <a:lnTo>
                    <a:pt x="333375" y="9525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52500" y="704850"/>
                  </a:lnTo>
                  <a:lnTo>
                    <a:pt x="954087" y="704850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1771650" y="1028700"/>
                  </a:moveTo>
                  <a:lnTo>
                    <a:pt x="1781175" y="1028700"/>
                  </a:lnTo>
                  <a:lnTo>
                    <a:pt x="1771650" y="1028700"/>
                  </a:lnTo>
                  <a:close/>
                </a:path>
                <a:path w="7315200" h="1714500">
                  <a:moveTo>
                    <a:pt x="1981200" y="1552575"/>
                  </a:moveTo>
                  <a:lnTo>
                    <a:pt x="1990725" y="1552575"/>
                  </a:lnTo>
                  <a:lnTo>
                    <a:pt x="1990725" y="1562100"/>
                  </a:lnTo>
                  <a:lnTo>
                    <a:pt x="1981200" y="1562100"/>
                  </a:lnTo>
                  <a:lnTo>
                    <a:pt x="1981200" y="1552575"/>
                  </a:lnTo>
                  <a:close/>
                </a:path>
                <a:path w="7315200" h="1714500">
                  <a:moveTo>
                    <a:pt x="590550" y="47625"/>
                  </a:moveTo>
                  <a:lnTo>
                    <a:pt x="590550" y="57150"/>
                  </a:lnTo>
                  <a:lnTo>
                    <a:pt x="592137" y="57150"/>
                  </a:lnTo>
                  <a:lnTo>
                    <a:pt x="590550" y="47625"/>
                  </a:lnTo>
                  <a:close/>
                </a:path>
                <a:path w="7315200" h="1714500">
                  <a:moveTo>
                    <a:pt x="885825" y="666750"/>
                  </a:moveTo>
                  <a:lnTo>
                    <a:pt x="885825" y="676275"/>
                  </a:lnTo>
                  <a:lnTo>
                    <a:pt x="887412" y="676275"/>
                  </a:lnTo>
                  <a:lnTo>
                    <a:pt x="885825" y="666750"/>
                  </a:lnTo>
                  <a:close/>
                </a:path>
                <a:path w="7315200" h="1714500">
                  <a:moveTo>
                    <a:pt x="1971675" y="1171575"/>
                  </a:moveTo>
                  <a:lnTo>
                    <a:pt x="1971675" y="1181100"/>
                  </a:lnTo>
                  <a:lnTo>
                    <a:pt x="1973199" y="1181100"/>
                  </a:lnTo>
                  <a:lnTo>
                    <a:pt x="1971675" y="1171575"/>
                  </a:lnTo>
                  <a:close/>
                </a:path>
                <a:path w="7315200" h="1714500">
                  <a:moveTo>
                    <a:pt x="685800" y="66675"/>
                  </a:moveTo>
                  <a:lnTo>
                    <a:pt x="685800" y="76200"/>
                  </a:lnTo>
                  <a:lnTo>
                    <a:pt x="687387" y="76200"/>
                  </a:lnTo>
                  <a:lnTo>
                    <a:pt x="685800" y="66675"/>
                  </a:lnTo>
                  <a:close/>
                </a:path>
                <a:path w="7315200" h="1714500">
                  <a:moveTo>
                    <a:pt x="95250" y="857250"/>
                  </a:moveTo>
                  <a:lnTo>
                    <a:pt x="95250" y="866775"/>
                  </a:lnTo>
                  <a:lnTo>
                    <a:pt x="96837" y="866775"/>
                  </a:lnTo>
                  <a:lnTo>
                    <a:pt x="95250" y="85725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809625" y="581025"/>
                  </a:moveTo>
                  <a:lnTo>
                    <a:pt x="809625" y="590550"/>
                  </a:lnTo>
                  <a:lnTo>
                    <a:pt x="811212" y="590550"/>
                  </a:lnTo>
                  <a:lnTo>
                    <a:pt x="809625" y="581025"/>
                  </a:lnTo>
                  <a:close/>
                </a:path>
                <a:path w="7315200" h="1714500">
                  <a:moveTo>
                    <a:pt x="866775" y="619125"/>
                  </a:moveTo>
                  <a:lnTo>
                    <a:pt x="876300" y="619125"/>
                  </a:lnTo>
                  <a:lnTo>
                    <a:pt x="866775" y="619125"/>
                  </a:lnTo>
                  <a:close/>
                </a:path>
                <a:path w="7315200" h="1714500">
                  <a:moveTo>
                    <a:pt x="590550" y="47625"/>
                  </a:moveTo>
                  <a:lnTo>
                    <a:pt x="590550" y="57150"/>
                  </a:lnTo>
                  <a:lnTo>
                    <a:pt x="592137" y="57150"/>
                  </a:lnTo>
                  <a:lnTo>
                    <a:pt x="590550" y="47625"/>
                  </a:lnTo>
                  <a:close/>
                </a:path>
                <a:path w="7315200" h="1714500">
                  <a:moveTo>
                    <a:pt x="2133600" y="1228725"/>
                  </a:moveTo>
                  <a:lnTo>
                    <a:pt x="2133600" y="1238250"/>
                  </a:lnTo>
                  <a:lnTo>
                    <a:pt x="2135124" y="1238250"/>
                  </a:lnTo>
                  <a:lnTo>
                    <a:pt x="2133600" y="1228725"/>
                  </a:lnTo>
                  <a:close/>
                </a:path>
                <a:path w="7315200" h="1714500">
                  <a:moveTo>
                    <a:pt x="609600" y="504825"/>
                  </a:moveTo>
                  <a:lnTo>
                    <a:pt x="619125" y="504825"/>
                  </a:lnTo>
                  <a:lnTo>
                    <a:pt x="609600" y="50482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0" y="876300"/>
                  </a:moveTo>
                  <a:lnTo>
                    <a:pt x="9525" y="876300"/>
                  </a:lnTo>
                  <a:lnTo>
                    <a:pt x="0" y="876300"/>
                  </a:lnTo>
                  <a:close/>
                </a:path>
                <a:path w="7315200" h="1714500">
                  <a:moveTo>
                    <a:pt x="390525" y="66675"/>
                  </a:moveTo>
                  <a:lnTo>
                    <a:pt x="400050" y="66675"/>
                  </a:lnTo>
                  <a:lnTo>
                    <a:pt x="390525" y="66675"/>
                  </a:lnTo>
                  <a:close/>
                </a:path>
                <a:path w="7315200" h="1714500">
                  <a:moveTo>
                    <a:pt x="371475" y="723900"/>
                  </a:moveTo>
                  <a:lnTo>
                    <a:pt x="381000" y="723900"/>
                  </a:lnTo>
                  <a:lnTo>
                    <a:pt x="371475" y="723900"/>
                  </a:lnTo>
                  <a:close/>
                </a:path>
                <a:path w="7315200" h="1714500">
                  <a:moveTo>
                    <a:pt x="2124075" y="1238250"/>
                  </a:moveTo>
                  <a:lnTo>
                    <a:pt x="2133600" y="1238250"/>
                  </a:lnTo>
                  <a:lnTo>
                    <a:pt x="2124075" y="1238250"/>
                  </a:lnTo>
                  <a:close/>
                </a:path>
                <a:path w="7315200" h="1714500">
                  <a:moveTo>
                    <a:pt x="952500" y="723900"/>
                  </a:moveTo>
                  <a:lnTo>
                    <a:pt x="952500" y="733425"/>
                  </a:lnTo>
                  <a:lnTo>
                    <a:pt x="954087" y="733425"/>
                  </a:lnTo>
                  <a:lnTo>
                    <a:pt x="952500" y="72390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62025" y="695325"/>
                  </a:lnTo>
                  <a:lnTo>
                    <a:pt x="962025" y="704850"/>
                  </a:lnTo>
                  <a:lnTo>
                    <a:pt x="952500" y="704850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723900" y="76200"/>
                  </a:moveTo>
                  <a:lnTo>
                    <a:pt x="733425" y="76200"/>
                  </a:lnTo>
                  <a:lnTo>
                    <a:pt x="723900" y="76200"/>
                  </a:lnTo>
                  <a:close/>
                </a:path>
                <a:path w="7315200" h="1714500">
                  <a:moveTo>
                    <a:pt x="295275" y="209550"/>
                  </a:moveTo>
                  <a:lnTo>
                    <a:pt x="304800" y="209550"/>
                  </a:lnTo>
                  <a:lnTo>
                    <a:pt x="295275" y="209550"/>
                  </a:lnTo>
                  <a:close/>
                </a:path>
                <a:path w="7315200" h="1714500">
                  <a:moveTo>
                    <a:pt x="1924050" y="1047750"/>
                  </a:moveTo>
                  <a:lnTo>
                    <a:pt x="1933575" y="1047750"/>
                  </a:lnTo>
                  <a:lnTo>
                    <a:pt x="1924050" y="1047750"/>
                  </a:lnTo>
                  <a:close/>
                </a:path>
                <a:path w="7315200" h="1714500">
                  <a:moveTo>
                    <a:pt x="1666875" y="1552575"/>
                  </a:moveTo>
                  <a:lnTo>
                    <a:pt x="1676400" y="1552575"/>
                  </a:lnTo>
                  <a:lnTo>
                    <a:pt x="1666875" y="1552575"/>
                  </a:lnTo>
                  <a:close/>
                </a:path>
                <a:path w="7315200" h="1714500">
                  <a:moveTo>
                    <a:pt x="942975" y="714375"/>
                  </a:moveTo>
                  <a:lnTo>
                    <a:pt x="942975" y="723900"/>
                  </a:lnTo>
                  <a:lnTo>
                    <a:pt x="944562" y="723900"/>
                  </a:lnTo>
                  <a:lnTo>
                    <a:pt x="942975" y="714375"/>
                  </a:lnTo>
                  <a:close/>
                </a:path>
                <a:path w="7315200" h="1714500">
                  <a:moveTo>
                    <a:pt x="714375" y="76200"/>
                  </a:moveTo>
                  <a:lnTo>
                    <a:pt x="723900" y="76200"/>
                  </a:lnTo>
                  <a:lnTo>
                    <a:pt x="714375" y="76200"/>
                  </a:lnTo>
                  <a:close/>
                </a:path>
                <a:path w="7315200" h="1714500">
                  <a:moveTo>
                    <a:pt x="342900" y="552450"/>
                  </a:moveTo>
                  <a:lnTo>
                    <a:pt x="342900" y="561975"/>
                  </a:lnTo>
                  <a:lnTo>
                    <a:pt x="344487" y="561975"/>
                  </a:lnTo>
                  <a:lnTo>
                    <a:pt x="342900" y="552450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95350" y="676275"/>
                  </a:lnTo>
                  <a:lnTo>
                    <a:pt x="895350" y="685800"/>
                  </a:lnTo>
                  <a:lnTo>
                    <a:pt x="885825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876300" y="638175"/>
                  </a:moveTo>
                  <a:lnTo>
                    <a:pt x="876300" y="647700"/>
                  </a:lnTo>
                  <a:lnTo>
                    <a:pt x="877887" y="647700"/>
                  </a:lnTo>
                  <a:lnTo>
                    <a:pt x="876300" y="638175"/>
                  </a:lnTo>
                  <a:close/>
                </a:path>
                <a:path w="7315200" h="1714500">
                  <a:moveTo>
                    <a:pt x="2247900" y="1104900"/>
                  </a:moveTo>
                  <a:lnTo>
                    <a:pt x="2257425" y="1104900"/>
                  </a:lnTo>
                  <a:lnTo>
                    <a:pt x="2247900" y="1104900"/>
                  </a:lnTo>
                  <a:close/>
                </a:path>
                <a:path w="7315200" h="1714500">
                  <a:moveTo>
                    <a:pt x="552450" y="47625"/>
                  </a:moveTo>
                  <a:lnTo>
                    <a:pt x="561975" y="47625"/>
                  </a:lnTo>
                  <a:lnTo>
                    <a:pt x="552450" y="47625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33450" y="723900"/>
                  </a:lnTo>
                  <a:lnTo>
                    <a:pt x="933450" y="733425"/>
                  </a:lnTo>
                  <a:lnTo>
                    <a:pt x="923925" y="733425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2085975" y="1352550"/>
                  </a:moveTo>
                  <a:lnTo>
                    <a:pt x="2095500" y="1352550"/>
                  </a:lnTo>
                  <a:lnTo>
                    <a:pt x="2085975" y="1352550"/>
                  </a:lnTo>
                  <a:close/>
                </a:path>
                <a:path w="7315200" h="1714500">
                  <a:moveTo>
                    <a:pt x="771525" y="95250"/>
                  </a:moveTo>
                  <a:lnTo>
                    <a:pt x="771525" y="104775"/>
                  </a:lnTo>
                  <a:lnTo>
                    <a:pt x="773112" y="104775"/>
                  </a:lnTo>
                  <a:lnTo>
                    <a:pt x="771525" y="9525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638175" y="533400"/>
                  </a:moveTo>
                  <a:lnTo>
                    <a:pt x="647700" y="533400"/>
                  </a:lnTo>
                  <a:lnTo>
                    <a:pt x="638175" y="533400"/>
                  </a:lnTo>
                  <a:close/>
                </a:path>
                <a:path w="7315200" h="1714500">
                  <a:moveTo>
                    <a:pt x="638175" y="57150"/>
                  </a:moveTo>
                  <a:lnTo>
                    <a:pt x="638175" y="66675"/>
                  </a:lnTo>
                  <a:lnTo>
                    <a:pt x="639762" y="66675"/>
                  </a:lnTo>
                  <a:lnTo>
                    <a:pt x="638175" y="57150"/>
                  </a:lnTo>
                  <a:close/>
                </a:path>
                <a:path w="7315200" h="1714500">
                  <a:moveTo>
                    <a:pt x="2114550" y="1085850"/>
                  </a:moveTo>
                  <a:lnTo>
                    <a:pt x="2124075" y="1085850"/>
                  </a:lnTo>
                  <a:lnTo>
                    <a:pt x="2114550" y="1085850"/>
                  </a:lnTo>
                  <a:close/>
                </a:path>
                <a:path w="7315200" h="1714500">
                  <a:moveTo>
                    <a:pt x="285750" y="457200"/>
                  </a:moveTo>
                  <a:lnTo>
                    <a:pt x="295275" y="457200"/>
                  </a:lnTo>
                  <a:lnTo>
                    <a:pt x="285750" y="45720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590550" y="47625"/>
                  </a:moveTo>
                  <a:lnTo>
                    <a:pt x="590550" y="57150"/>
                  </a:lnTo>
                  <a:lnTo>
                    <a:pt x="592137" y="57150"/>
                  </a:lnTo>
                  <a:lnTo>
                    <a:pt x="590550" y="47625"/>
                  </a:lnTo>
                  <a:close/>
                </a:path>
                <a:path w="7315200" h="1714500">
                  <a:moveTo>
                    <a:pt x="990600" y="762000"/>
                  </a:moveTo>
                  <a:lnTo>
                    <a:pt x="990600" y="771525"/>
                  </a:lnTo>
                  <a:lnTo>
                    <a:pt x="992124" y="771525"/>
                  </a:lnTo>
                  <a:lnTo>
                    <a:pt x="990600" y="762000"/>
                  </a:lnTo>
                  <a:close/>
                </a:path>
                <a:path w="7315200" h="1714500">
                  <a:moveTo>
                    <a:pt x="809625" y="600075"/>
                  </a:moveTo>
                  <a:lnTo>
                    <a:pt x="819150" y="600075"/>
                  </a:lnTo>
                  <a:lnTo>
                    <a:pt x="809625" y="600075"/>
                  </a:lnTo>
                  <a:close/>
                </a:path>
                <a:path w="7315200" h="1714500">
                  <a:moveTo>
                    <a:pt x="1143000" y="981075"/>
                  </a:moveTo>
                  <a:lnTo>
                    <a:pt x="1152525" y="981075"/>
                  </a:lnTo>
                  <a:lnTo>
                    <a:pt x="1143000" y="981075"/>
                  </a:lnTo>
                  <a:close/>
                </a:path>
                <a:path w="7315200" h="1714500">
                  <a:moveTo>
                    <a:pt x="2143125" y="1190625"/>
                  </a:moveTo>
                  <a:lnTo>
                    <a:pt x="2143125" y="1200150"/>
                  </a:lnTo>
                  <a:lnTo>
                    <a:pt x="2144649" y="1200150"/>
                  </a:lnTo>
                  <a:lnTo>
                    <a:pt x="2143125" y="1190625"/>
                  </a:lnTo>
                  <a:close/>
                </a:path>
                <a:path w="7315200" h="1714500">
                  <a:moveTo>
                    <a:pt x="552450" y="609600"/>
                  </a:moveTo>
                  <a:lnTo>
                    <a:pt x="552450" y="619125"/>
                  </a:lnTo>
                  <a:lnTo>
                    <a:pt x="554037" y="619125"/>
                  </a:lnTo>
                  <a:lnTo>
                    <a:pt x="552450" y="609600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14550" y="1285875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95250" y="857250"/>
                  </a:moveTo>
                  <a:lnTo>
                    <a:pt x="95250" y="866775"/>
                  </a:lnTo>
                  <a:lnTo>
                    <a:pt x="96837" y="866775"/>
                  </a:lnTo>
                  <a:lnTo>
                    <a:pt x="95250" y="857250"/>
                  </a:lnTo>
                  <a:close/>
                </a:path>
                <a:path w="7315200" h="1714500">
                  <a:moveTo>
                    <a:pt x="314325" y="438150"/>
                  </a:moveTo>
                  <a:lnTo>
                    <a:pt x="323850" y="438150"/>
                  </a:lnTo>
                  <a:lnTo>
                    <a:pt x="314325" y="438150"/>
                  </a:lnTo>
                  <a:close/>
                </a:path>
                <a:path w="7315200" h="1714500">
                  <a:moveTo>
                    <a:pt x="685800" y="552450"/>
                  </a:moveTo>
                  <a:lnTo>
                    <a:pt x="685800" y="561975"/>
                  </a:lnTo>
                  <a:lnTo>
                    <a:pt x="687387" y="561975"/>
                  </a:lnTo>
                  <a:lnTo>
                    <a:pt x="685800" y="552450"/>
                  </a:lnTo>
                  <a:close/>
                </a:path>
                <a:path w="7315200" h="1714500">
                  <a:moveTo>
                    <a:pt x="542925" y="657225"/>
                  </a:moveTo>
                  <a:lnTo>
                    <a:pt x="552450" y="657225"/>
                  </a:lnTo>
                  <a:lnTo>
                    <a:pt x="542925" y="657225"/>
                  </a:lnTo>
                  <a:close/>
                </a:path>
                <a:path w="7315200" h="1714500">
                  <a:moveTo>
                    <a:pt x="266700" y="352425"/>
                  </a:moveTo>
                  <a:lnTo>
                    <a:pt x="266700" y="361950"/>
                  </a:lnTo>
                  <a:lnTo>
                    <a:pt x="268287" y="361950"/>
                  </a:lnTo>
                  <a:lnTo>
                    <a:pt x="266700" y="352425"/>
                  </a:lnTo>
                  <a:close/>
                </a:path>
                <a:path w="7315200" h="1714500">
                  <a:moveTo>
                    <a:pt x="2152650" y="1200150"/>
                  </a:moveTo>
                  <a:lnTo>
                    <a:pt x="2162175" y="1200150"/>
                  </a:lnTo>
                  <a:lnTo>
                    <a:pt x="2152650" y="1200150"/>
                  </a:lnTo>
                  <a:close/>
                </a:path>
                <a:path w="7315200" h="1714500">
                  <a:moveTo>
                    <a:pt x="2247900" y="1104900"/>
                  </a:moveTo>
                  <a:lnTo>
                    <a:pt x="2247900" y="1114425"/>
                  </a:lnTo>
                  <a:lnTo>
                    <a:pt x="2249424" y="1114425"/>
                  </a:lnTo>
                  <a:lnTo>
                    <a:pt x="2247900" y="1104900"/>
                  </a:lnTo>
                  <a:close/>
                </a:path>
                <a:path w="7315200" h="1714500">
                  <a:moveTo>
                    <a:pt x="685800" y="552450"/>
                  </a:moveTo>
                  <a:lnTo>
                    <a:pt x="685800" y="561975"/>
                  </a:lnTo>
                  <a:lnTo>
                    <a:pt x="687387" y="561975"/>
                  </a:lnTo>
                  <a:lnTo>
                    <a:pt x="685800" y="55245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28800" y="1476375"/>
                  </a:lnTo>
                  <a:lnTo>
                    <a:pt x="1828800" y="1485900"/>
                  </a:lnTo>
                  <a:lnTo>
                    <a:pt x="1819275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2038350" y="1381125"/>
                  </a:moveTo>
                  <a:lnTo>
                    <a:pt x="2038350" y="1390650"/>
                  </a:lnTo>
                  <a:lnTo>
                    <a:pt x="2039874" y="1390650"/>
                  </a:lnTo>
                  <a:lnTo>
                    <a:pt x="2038350" y="1381125"/>
                  </a:lnTo>
                  <a:close/>
                </a:path>
                <a:path w="7315200" h="1714500">
                  <a:moveTo>
                    <a:pt x="1828800" y="990600"/>
                  </a:moveTo>
                  <a:lnTo>
                    <a:pt x="1838325" y="990600"/>
                  </a:lnTo>
                  <a:lnTo>
                    <a:pt x="1828800" y="9906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733425" y="76200"/>
                  </a:moveTo>
                  <a:lnTo>
                    <a:pt x="742950" y="76200"/>
                  </a:lnTo>
                  <a:lnTo>
                    <a:pt x="733425" y="76200"/>
                  </a:lnTo>
                  <a:close/>
                </a:path>
                <a:path w="7315200" h="1714500">
                  <a:moveTo>
                    <a:pt x="581025" y="57150"/>
                  </a:moveTo>
                  <a:lnTo>
                    <a:pt x="590550" y="57150"/>
                  </a:lnTo>
                  <a:lnTo>
                    <a:pt x="581025" y="57150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638175" y="47625"/>
                  </a:moveTo>
                  <a:lnTo>
                    <a:pt x="638175" y="57150"/>
                  </a:lnTo>
                  <a:lnTo>
                    <a:pt x="639762" y="57150"/>
                  </a:lnTo>
                  <a:lnTo>
                    <a:pt x="638175" y="47625"/>
                  </a:lnTo>
                  <a:close/>
                </a:path>
                <a:path w="7315200" h="1714500">
                  <a:moveTo>
                    <a:pt x="304800" y="571500"/>
                  </a:moveTo>
                  <a:lnTo>
                    <a:pt x="304800" y="581025"/>
                  </a:lnTo>
                  <a:lnTo>
                    <a:pt x="306387" y="581025"/>
                  </a:lnTo>
                  <a:lnTo>
                    <a:pt x="304800" y="57150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695325" y="561975"/>
                  </a:lnTo>
                  <a:lnTo>
                    <a:pt x="696912" y="561975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1962150" y="1514475"/>
                  </a:moveTo>
                  <a:lnTo>
                    <a:pt x="1962150" y="1524000"/>
                  </a:lnTo>
                  <a:lnTo>
                    <a:pt x="1963674" y="1524000"/>
                  </a:lnTo>
                  <a:lnTo>
                    <a:pt x="1962150" y="1514475"/>
                  </a:lnTo>
                  <a:close/>
                </a:path>
                <a:path w="7315200" h="1714500">
                  <a:moveTo>
                    <a:pt x="400050" y="695325"/>
                  </a:moveTo>
                  <a:lnTo>
                    <a:pt x="409575" y="695325"/>
                  </a:lnTo>
                  <a:lnTo>
                    <a:pt x="400050" y="695325"/>
                  </a:lnTo>
                  <a:close/>
                </a:path>
                <a:path w="7315200" h="1714500">
                  <a:moveTo>
                    <a:pt x="2047875" y="1371600"/>
                  </a:moveTo>
                  <a:lnTo>
                    <a:pt x="2057400" y="1371600"/>
                  </a:lnTo>
                  <a:lnTo>
                    <a:pt x="2047875" y="1371600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62025" y="695325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2209800" y="1171575"/>
                  </a:moveTo>
                  <a:lnTo>
                    <a:pt x="2219325" y="1171575"/>
                  </a:lnTo>
                  <a:lnTo>
                    <a:pt x="2209800" y="1171575"/>
                  </a:lnTo>
                  <a:close/>
                </a:path>
                <a:path w="7315200" h="1714500">
                  <a:moveTo>
                    <a:pt x="1800225" y="1485900"/>
                  </a:moveTo>
                  <a:lnTo>
                    <a:pt x="1809750" y="1485900"/>
                  </a:lnTo>
                  <a:lnTo>
                    <a:pt x="1800225" y="1485900"/>
                  </a:lnTo>
                  <a:close/>
                </a:path>
                <a:path w="7315200" h="1714500">
                  <a:moveTo>
                    <a:pt x="581025" y="514350"/>
                  </a:moveTo>
                  <a:lnTo>
                    <a:pt x="590550" y="514350"/>
                  </a:lnTo>
                  <a:lnTo>
                    <a:pt x="581025" y="514350"/>
                  </a:lnTo>
                  <a:close/>
                </a:path>
                <a:path w="7315200" h="1714500">
                  <a:moveTo>
                    <a:pt x="2085975" y="1257300"/>
                  </a:moveTo>
                  <a:lnTo>
                    <a:pt x="2085975" y="1266825"/>
                  </a:lnTo>
                  <a:lnTo>
                    <a:pt x="2087499" y="1266825"/>
                  </a:lnTo>
                  <a:lnTo>
                    <a:pt x="2085975" y="1257300"/>
                  </a:lnTo>
                  <a:close/>
                </a:path>
                <a:path w="7315200" h="1714500">
                  <a:moveTo>
                    <a:pt x="914400" y="647700"/>
                  </a:moveTo>
                  <a:lnTo>
                    <a:pt x="923925" y="647700"/>
                  </a:lnTo>
                  <a:lnTo>
                    <a:pt x="923925" y="657225"/>
                  </a:lnTo>
                  <a:lnTo>
                    <a:pt x="914400" y="657225"/>
                  </a:lnTo>
                  <a:lnTo>
                    <a:pt x="914400" y="647700"/>
                  </a:lnTo>
                  <a:close/>
                </a:path>
                <a:path w="7315200" h="1714500">
                  <a:moveTo>
                    <a:pt x="600075" y="581025"/>
                  </a:moveTo>
                  <a:lnTo>
                    <a:pt x="600075" y="590550"/>
                  </a:lnTo>
                  <a:lnTo>
                    <a:pt x="601662" y="590550"/>
                  </a:lnTo>
                  <a:lnTo>
                    <a:pt x="600075" y="581025"/>
                  </a:lnTo>
                  <a:close/>
                </a:path>
                <a:path w="7315200" h="1714500">
                  <a:moveTo>
                    <a:pt x="2085975" y="1352550"/>
                  </a:moveTo>
                  <a:lnTo>
                    <a:pt x="2095500" y="1352550"/>
                  </a:lnTo>
                  <a:lnTo>
                    <a:pt x="2085975" y="1352550"/>
                  </a:lnTo>
                  <a:close/>
                </a:path>
                <a:path w="7315200" h="1714500">
                  <a:moveTo>
                    <a:pt x="1123950" y="1019175"/>
                  </a:moveTo>
                  <a:lnTo>
                    <a:pt x="1133475" y="1019175"/>
                  </a:lnTo>
                  <a:lnTo>
                    <a:pt x="1123950" y="1019175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1666875" y="1514475"/>
                  </a:moveTo>
                  <a:lnTo>
                    <a:pt x="1676400" y="1514475"/>
                  </a:lnTo>
                  <a:lnTo>
                    <a:pt x="1666875" y="1514475"/>
                  </a:lnTo>
                  <a:close/>
                </a:path>
                <a:path w="7315200" h="1714500">
                  <a:moveTo>
                    <a:pt x="933450" y="733425"/>
                  </a:moveTo>
                  <a:lnTo>
                    <a:pt x="933450" y="742950"/>
                  </a:lnTo>
                  <a:lnTo>
                    <a:pt x="935037" y="742950"/>
                  </a:lnTo>
                  <a:lnTo>
                    <a:pt x="933450" y="733425"/>
                  </a:lnTo>
                  <a:close/>
                </a:path>
                <a:path w="7315200" h="1714500">
                  <a:moveTo>
                    <a:pt x="257175" y="352425"/>
                  </a:moveTo>
                  <a:lnTo>
                    <a:pt x="266700" y="352425"/>
                  </a:lnTo>
                  <a:lnTo>
                    <a:pt x="257175" y="3524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342900" y="552450"/>
                  </a:moveTo>
                  <a:lnTo>
                    <a:pt x="342900" y="561975"/>
                  </a:lnTo>
                  <a:lnTo>
                    <a:pt x="344487" y="561975"/>
                  </a:lnTo>
                  <a:lnTo>
                    <a:pt x="342900" y="552450"/>
                  </a:lnTo>
                  <a:close/>
                </a:path>
                <a:path w="7315200" h="1714500">
                  <a:moveTo>
                    <a:pt x="619125" y="57150"/>
                  </a:moveTo>
                  <a:lnTo>
                    <a:pt x="628650" y="57150"/>
                  </a:lnTo>
                  <a:lnTo>
                    <a:pt x="619125" y="5715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62025" y="695325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590550" y="47625"/>
                  </a:moveTo>
                  <a:lnTo>
                    <a:pt x="590550" y="57150"/>
                  </a:lnTo>
                  <a:lnTo>
                    <a:pt x="592137" y="57150"/>
                  </a:lnTo>
                  <a:lnTo>
                    <a:pt x="590550" y="47625"/>
                  </a:lnTo>
                  <a:close/>
                </a:path>
                <a:path w="7315200" h="1714500">
                  <a:moveTo>
                    <a:pt x="2228850" y="1114425"/>
                  </a:moveTo>
                  <a:lnTo>
                    <a:pt x="2238375" y="1114425"/>
                  </a:lnTo>
                  <a:lnTo>
                    <a:pt x="2228850" y="1114425"/>
                  </a:lnTo>
                  <a:close/>
                </a:path>
                <a:path w="7315200" h="1714500">
                  <a:moveTo>
                    <a:pt x="400050" y="762000"/>
                  </a:moveTo>
                  <a:lnTo>
                    <a:pt x="409575" y="762000"/>
                  </a:lnTo>
                  <a:lnTo>
                    <a:pt x="400050" y="762000"/>
                  </a:lnTo>
                  <a:close/>
                </a:path>
                <a:path w="7315200" h="1714500">
                  <a:moveTo>
                    <a:pt x="2066925" y="1362075"/>
                  </a:moveTo>
                  <a:lnTo>
                    <a:pt x="2066925" y="1371600"/>
                  </a:lnTo>
                  <a:lnTo>
                    <a:pt x="2068449" y="1371600"/>
                  </a:lnTo>
                  <a:lnTo>
                    <a:pt x="2066925" y="1362075"/>
                  </a:lnTo>
                  <a:close/>
                </a:path>
                <a:path w="7315200" h="1714500">
                  <a:moveTo>
                    <a:pt x="485775" y="9525"/>
                  </a:moveTo>
                  <a:lnTo>
                    <a:pt x="495300" y="9525"/>
                  </a:lnTo>
                  <a:lnTo>
                    <a:pt x="485775" y="9525"/>
                  </a:lnTo>
                  <a:close/>
                </a:path>
                <a:path w="7315200" h="1714500">
                  <a:moveTo>
                    <a:pt x="266700" y="485775"/>
                  </a:moveTo>
                  <a:lnTo>
                    <a:pt x="266700" y="495300"/>
                  </a:lnTo>
                  <a:lnTo>
                    <a:pt x="268287" y="495300"/>
                  </a:lnTo>
                  <a:lnTo>
                    <a:pt x="266700" y="485775"/>
                  </a:lnTo>
                  <a:close/>
                </a:path>
                <a:path w="7315200" h="1714500">
                  <a:moveTo>
                    <a:pt x="2038350" y="1381125"/>
                  </a:moveTo>
                  <a:lnTo>
                    <a:pt x="2038350" y="1390650"/>
                  </a:lnTo>
                  <a:lnTo>
                    <a:pt x="2039874" y="1390650"/>
                  </a:lnTo>
                  <a:lnTo>
                    <a:pt x="2038350" y="1381125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304800" y="285750"/>
                  </a:moveTo>
                  <a:lnTo>
                    <a:pt x="304800" y="295275"/>
                  </a:lnTo>
                  <a:lnTo>
                    <a:pt x="306387" y="295275"/>
                  </a:lnTo>
                  <a:lnTo>
                    <a:pt x="304800" y="285750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47900" y="1104900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28800" y="1476375"/>
                  </a:lnTo>
                  <a:lnTo>
                    <a:pt x="1830324" y="1476375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914400" y="695325"/>
                  </a:moveTo>
                  <a:lnTo>
                    <a:pt x="914400" y="704850"/>
                  </a:lnTo>
                  <a:lnTo>
                    <a:pt x="915987" y="704850"/>
                  </a:lnTo>
                  <a:lnTo>
                    <a:pt x="914400" y="695325"/>
                  </a:lnTo>
                  <a:close/>
                </a:path>
                <a:path w="7315200" h="1714500">
                  <a:moveTo>
                    <a:pt x="542925" y="638175"/>
                  </a:moveTo>
                  <a:lnTo>
                    <a:pt x="552450" y="638175"/>
                  </a:lnTo>
                  <a:lnTo>
                    <a:pt x="542925" y="638175"/>
                  </a:lnTo>
                  <a:close/>
                </a:path>
                <a:path w="7315200" h="1714500">
                  <a:moveTo>
                    <a:pt x="1666875" y="1543050"/>
                  </a:moveTo>
                  <a:lnTo>
                    <a:pt x="1666875" y="1552575"/>
                  </a:lnTo>
                  <a:lnTo>
                    <a:pt x="1668399" y="1552575"/>
                  </a:lnTo>
                  <a:lnTo>
                    <a:pt x="1666875" y="1543050"/>
                  </a:lnTo>
                  <a:close/>
                </a:path>
                <a:path w="7315200" h="1714500">
                  <a:moveTo>
                    <a:pt x="2247900" y="1104900"/>
                  </a:moveTo>
                  <a:lnTo>
                    <a:pt x="2257425" y="1104900"/>
                  </a:lnTo>
                  <a:lnTo>
                    <a:pt x="2247900" y="1104900"/>
                  </a:lnTo>
                  <a:close/>
                </a:path>
                <a:path w="7315200" h="1714500">
                  <a:moveTo>
                    <a:pt x="2009775" y="1409700"/>
                  </a:moveTo>
                  <a:lnTo>
                    <a:pt x="2009775" y="1419225"/>
                  </a:lnTo>
                  <a:lnTo>
                    <a:pt x="2011299" y="1419225"/>
                  </a:lnTo>
                  <a:lnTo>
                    <a:pt x="2009775" y="1409700"/>
                  </a:lnTo>
                  <a:close/>
                </a:path>
                <a:path w="7315200" h="1714500">
                  <a:moveTo>
                    <a:pt x="1962150" y="1143000"/>
                  </a:moveTo>
                  <a:lnTo>
                    <a:pt x="1971675" y="1143000"/>
                  </a:lnTo>
                  <a:lnTo>
                    <a:pt x="1962150" y="1143000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1990725" y="1581150"/>
                  </a:moveTo>
                  <a:lnTo>
                    <a:pt x="1990725" y="1590675"/>
                  </a:lnTo>
                  <a:lnTo>
                    <a:pt x="1992249" y="1590675"/>
                  </a:lnTo>
                  <a:lnTo>
                    <a:pt x="1990725" y="1581150"/>
                  </a:lnTo>
                  <a:close/>
                </a:path>
                <a:path w="7315200" h="1714500">
                  <a:moveTo>
                    <a:pt x="352425" y="295275"/>
                  </a:moveTo>
                  <a:lnTo>
                    <a:pt x="352425" y="304800"/>
                  </a:lnTo>
                  <a:lnTo>
                    <a:pt x="354012" y="304800"/>
                  </a:lnTo>
                  <a:lnTo>
                    <a:pt x="352425" y="295275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943100" y="1047750"/>
                  </a:moveTo>
                  <a:lnTo>
                    <a:pt x="1952625" y="1047750"/>
                  </a:lnTo>
                  <a:lnTo>
                    <a:pt x="1943100" y="1047750"/>
                  </a:lnTo>
                  <a:close/>
                </a:path>
                <a:path w="7315200" h="1714500">
                  <a:moveTo>
                    <a:pt x="2257425" y="1095375"/>
                  </a:moveTo>
                  <a:lnTo>
                    <a:pt x="2266950" y="1095375"/>
                  </a:lnTo>
                  <a:lnTo>
                    <a:pt x="2257425" y="1095375"/>
                  </a:lnTo>
                  <a:close/>
                </a:path>
                <a:path w="7315200" h="1714500">
                  <a:moveTo>
                    <a:pt x="685800" y="552450"/>
                  </a:moveTo>
                  <a:lnTo>
                    <a:pt x="685800" y="561975"/>
                  </a:lnTo>
                  <a:lnTo>
                    <a:pt x="687387" y="561975"/>
                  </a:lnTo>
                  <a:lnTo>
                    <a:pt x="685800" y="552450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52500" y="704850"/>
                  </a:lnTo>
                  <a:lnTo>
                    <a:pt x="954087" y="704850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2133600" y="1228725"/>
                  </a:moveTo>
                  <a:lnTo>
                    <a:pt x="2143125" y="1228725"/>
                  </a:lnTo>
                  <a:lnTo>
                    <a:pt x="2133600" y="1228725"/>
                  </a:lnTo>
                  <a:close/>
                </a:path>
                <a:path w="7315200" h="1714500">
                  <a:moveTo>
                    <a:pt x="2200275" y="1152525"/>
                  </a:moveTo>
                  <a:lnTo>
                    <a:pt x="2209800" y="1152525"/>
                  </a:lnTo>
                  <a:lnTo>
                    <a:pt x="2200275" y="1152525"/>
                  </a:lnTo>
                  <a:close/>
                </a:path>
                <a:path w="7315200" h="1714500">
                  <a:moveTo>
                    <a:pt x="523875" y="657225"/>
                  </a:moveTo>
                  <a:lnTo>
                    <a:pt x="533400" y="657225"/>
                  </a:lnTo>
                  <a:lnTo>
                    <a:pt x="523875" y="65722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647700" y="66675"/>
                  </a:moveTo>
                  <a:lnTo>
                    <a:pt x="657225" y="66675"/>
                  </a:lnTo>
                  <a:lnTo>
                    <a:pt x="647700" y="66675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990600" y="762000"/>
                  </a:moveTo>
                  <a:lnTo>
                    <a:pt x="990600" y="771525"/>
                  </a:lnTo>
                  <a:lnTo>
                    <a:pt x="992124" y="771525"/>
                  </a:lnTo>
                  <a:lnTo>
                    <a:pt x="990600" y="762000"/>
                  </a:lnTo>
                  <a:close/>
                </a:path>
                <a:path w="7315200" h="1714500">
                  <a:moveTo>
                    <a:pt x="352425" y="295275"/>
                  </a:moveTo>
                  <a:lnTo>
                    <a:pt x="361950" y="295275"/>
                  </a:lnTo>
                  <a:lnTo>
                    <a:pt x="352425" y="295275"/>
                  </a:lnTo>
                  <a:close/>
                </a:path>
                <a:path w="7315200" h="1714500">
                  <a:moveTo>
                    <a:pt x="942975" y="714375"/>
                  </a:moveTo>
                  <a:lnTo>
                    <a:pt x="942975" y="723900"/>
                  </a:lnTo>
                  <a:lnTo>
                    <a:pt x="944562" y="723900"/>
                  </a:lnTo>
                  <a:lnTo>
                    <a:pt x="942975" y="714375"/>
                  </a:lnTo>
                  <a:close/>
                </a:path>
                <a:path w="7315200" h="1714500">
                  <a:moveTo>
                    <a:pt x="647700" y="533400"/>
                  </a:moveTo>
                  <a:lnTo>
                    <a:pt x="657225" y="533400"/>
                  </a:lnTo>
                  <a:lnTo>
                    <a:pt x="647700" y="533400"/>
                  </a:lnTo>
                  <a:close/>
                </a:path>
                <a:path w="7315200" h="1714500">
                  <a:moveTo>
                    <a:pt x="923925" y="685800"/>
                  </a:moveTo>
                  <a:lnTo>
                    <a:pt x="923925" y="695325"/>
                  </a:lnTo>
                  <a:lnTo>
                    <a:pt x="925512" y="695325"/>
                  </a:lnTo>
                  <a:lnTo>
                    <a:pt x="923925" y="685800"/>
                  </a:lnTo>
                  <a:close/>
                </a:path>
                <a:path w="7315200" h="1714500">
                  <a:moveTo>
                    <a:pt x="2105025" y="1314450"/>
                  </a:moveTo>
                  <a:lnTo>
                    <a:pt x="2105025" y="1323975"/>
                  </a:lnTo>
                  <a:lnTo>
                    <a:pt x="2106549" y="1323975"/>
                  </a:lnTo>
                  <a:lnTo>
                    <a:pt x="2105025" y="1314450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923925" y="704850"/>
                  </a:moveTo>
                  <a:lnTo>
                    <a:pt x="923925" y="714375"/>
                  </a:lnTo>
                  <a:lnTo>
                    <a:pt x="925512" y="714375"/>
                  </a:lnTo>
                  <a:lnTo>
                    <a:pt x="923925" y="704850"/>
                  </a:lnTo>
                  <a:close/>
                </a:path>
                <a:path w="7315200" h="1714500">
                  <a:moveTo>
                    <a:pt x="209550" y="314325"/>
                  </a:moveTo>
                  <a:lnTo>
                    <a:pt x="219075" y="314325"/>
                  </a:lnTo>
                  <a:lnTo>
                    <a:pt x="209550" y="314325"/>
                  </a:lnTo>
                  <a:close/>
                </a:path>
                <a:path w="7315200" h="1714500">
                  <a:moveTo>
                    <a:pt x="304800" y="285750"/>
                  </a:moveTo>
                  <a:lnTo>
                    <a:pt x="314325" y="285750"/>
                  </a:lnTo>
                  <a:lnTo>
                    <a:pt x="304800" y="285750"/>
                  </a:lnTo>
                  <a:close/>
                </a:path>
                <a:path w="7315200" h="1714500">
                  <a:moveTo>
                    <a:pt x="295275" y="371475"/>
                  </a:moveTo>
                  <a:lnTo>
                    <a:pt x="304800" y="371475"/>
                  </a:lnTo>
                  <a:lnTo>
                    <a:pt x="295275" y="371475"/>
                  </a:lnTo>
                  <a:close/>
                </a:path>
                <a:path w="7315200" h="1714500">
                  <a:moveTo>
                    <a:pt x="2009775" y="1571625"/>
                  </a:moveTo>
                  <a:lnTo>
                    <a:pt x="2009775" y="1581150"/>
                  </a:lnTo>
                  <a:lnTo>
                    <a:pt x="2011299" y="1581150"/>
                  </a:lnTo>
                  <a:lnTo>
                    <a:pt x="2009775" y="1571625"/>
                  </a:lnTo>
                  <a:close/>
                </a:path>
                <a:path w="7315200" h="1714500">
                  <a:moveTo>
                    <a:pt x="895350" y="676275"/>
                  </a:moveTo>
                  <a:lnTo>
                    <a:pt x="895350" y="685800"/>
                  </a:lnTo>
                  <a:lnTo>
                    <a:pt x="896937" y="685800"/>
                  </a:lnTo>
                  <a:lnTo>
                    <a:pt x="895350" y="676275"/>
                  </a:lnTo>
                  <a:close/>
                </a:path>
                <a:path w="7315200" h="1714500">
                  <a:moveTo>
                    <a:pt x="1819275" y="1457325"/>
                  </a:moveTo>
                  <a:lnTo>
                    <a:pt x="1819275" y="1466850"/>
                  </a:lnTo>
                  <a:lnTo>
                    <a:pt x="1820799" y="1466850"/>
                  </a:lnTo>
                  <a:lnTo>
                    <a:pt x="1819275" y="145732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1666875" y="1524000"/>
                  </a:moveTo>
                  <a:lnTo>
                    <a:pt x="1666875" y="1533525"/>
                  </a:lnTo>
                  <a:lnTo>
                    <a:pt x="1668399" y="1533525"/>
                  </a:lnTo>
                  <a:lnTo>
                    <a:pt x="1666875" y="1524000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1962150" y="1143000"/>
                  </a:moveTo>
                  <a:lnTo>
                    <a:pt x="1971675" y="1143000"/>
                  </a:lnTo>
                  <a:lnTo>
                    <a:pt x="1962150" y="1143000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933450" y="666750"/>
                  </a:moveTo>
                  <a:lnTo>
                    <a:pt x="933450" y="676275"/>
                  </a:lnTo>
                  <a:lnTo>
                    <a:pt x="935037" y="676275"/>
                  </a:lnTo>
                  <a:lnTo>
                    <a:pt x="933450" y="66675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628650" y="66675"/>
                  </a:moveTo>
                  <a:lnTo>
                    <a:pt x="638175" y="66675"/>
                  </a:lnTo>
                  <a:lnTo>
                    <a:pt x="628650" y="66675"/>
                  </a:lnTo>
                  <a:close/>
                </a:path>
                <a:path w="7315200" h="1714500">
                  <a:moveTo>
                    <a:pt x="1971675" y="1543050"/>
                  </a:moveTo>
                  <a:lnTo>
                    <a:pt x="1981200" y="1543050"/>
                  </a:lnTo>
                  <a:lnTo>
                    <a:pt x="1971675" y="1543050"/>
                  </a:lnTo>
                  <a:close/>
                </a:path>
                <a:path w="7315200" h="1714500">
                  <a:moveTo>
                    <a:pt x="2124075" y="1238250"/>
                  </a:moveTo>
                  <a:lnTo>
                    <a:pt x="2133600" y="1238250"/>
                  </a:lnTo>
                  <a:lnTo>
                    <a:pt x="2124075" y="1238250"/>
                  </a:lnTo>
                  <a:close/>
                </a:path>
                <a:path w="7315200" h="1714500">
                  <a:moveTo>
                    <a:pt x="2219325" y="1114425"/>
                  </a:moveTo>
                  <a:lnTo>
                    <a:pt x="2228850" y="1114425"/>
                  </a:lnTo>
                  <a:lnTo>
                    <a:pt x="2219325" y="1114425"/>
                  </a:lnTo>
                  <a:close/>
                </a:path>
                <a:path w="7315200" h="1714500">
                  <a:moveTo>
                    <a:pt x="352425" y="295275"/>
                  </a:moveTo>
                  <a:lnTo>
                    <a:pt x="361950" y="295275"/>
                  </a:lnTo>
                  <a:lnTo>
                    <a:pt x="352425" y="295275"/>
                  </a:lnTo>
                  <a:close/>
                </a:path>
                <a:path w="7315200" h="1714500">
                  <a:moveTo>
                    <a:pt x="885825" y="619125"/>
                  </a:moveTo>
                  <a:lnTo>
                    <a:pt x="885825" y="628650"/>
                  </a:lnTo>
                  <a:lnTo>
                    <a:pt x="887412" y="628650"/>
                  </a:lnTo>
                  <a:lnTo>
                    <a:pt x="885825" y="619125"/>
                  </a:lnTo>
                  <a:close/>
                </a:path>
                <a:path w="7315200" h="1714500">
                  <a:moveTo>
                    <a:pt x="342900" y="552450"/>
                  </a:moveTo>
                  <a:lnTo>
                    <a:pt x="342900" y="561975"/>
                  </a:lnTo>
                  <a:lnTo>
                    <a:pt x="344487" y="561975"/>
                  </a:lnTo>
                  <a:lnTo>
                    <a:pt x="342900" y="552450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38375" y="1114425"/>
                  </a:lnTo>
                  <a:lnTo>
                    <a:pt x="2239899" y="1114425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1990725" y="1581150"/>
                  </a:moveTo>
                  <a:lnTo>
                    <a:pt x="1990725" y="1590675"/>
                  </a:lnTo>
                  <a:lnTo>
                    <a:pt x="1992249" y="1590675"/>
                  </a:lnTo>
                  <a:lnTo>
                    <a:pt x="1990725" y="1581150"/>
                  </a:lnTo>
                  <a:close/>
                </a:path>
                <a:path w="7315200" h="1714500">
                  <a:moveTo>
                    <a:pt x="866775" y="657225"/>
                  </a:moveTo>
                  <a:lnTo>
                    <a:pt x="876300" y="657225"/>
                  </a:lnTo>
                  <a:lnTo>
                    <a:pt x="866775" y="65722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590550" y="47625"/>
                  </a:moveTo>
                  <a:lnTo>
                    <a:pt x="590550" y="57150"/>
                  </a:lnTo>
                  <a:lnTo>
                    <a:pt x="592137" y="57150"/>
                  </a:lnTo>
                  <a:lnTo>
                    <a:pt x="590550" y="47625"/>
                  </a:lnTo>
                  <a:close/>
                </a:path>
                <a:path w="7315200" h="1714500">
                  <a:moveTo>
                    <a:pt x="352425" y="409575"/>
                  </a:moveTo>
                  <a:lnTo>
                    <a:pt x="361950" y="409575"/>
                  </a:lnTo>
                  <a:lnTo>
                    <a:pt x="361950" y="419100"/>
                  </a:lnTo>
                  <a:lnTo>
                    <a:pt x="352425" y="419100"/>
                  </a:lnTo>
                  <a:lnTo>
                    <a:pt x="352425" y="409575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1962150" y="1514475"/>
                  </a:moveTo>
                  <a:lnTo>
                    <a:pt x="1962150" y="1524000"/>
                  </a:lnTo>
                  <a:lnTo>
                    <a:pt x="1963674" y="1524000"/>
                  </a:lnTo>
                  <a:lnTo>
                    <a:pt x="1962150" y="1514475"/>
                  </a:lnTo>
                  <a:close/>
                </a:path>
                <a:path w="7315200" h="1714500">
                  <a:moveTo>
                    <a:pt x="657225" y="523875"/>
                  </a:moveTo>
                  <a:lnTo>
                    <a:pt x="657225" y="533400"/>
                  </a:lnTo>
                  <a:lnTo>
                    <a:pt x="658812" y="533400"/>
                  </a:lnTo>
                  <a:lnTo>
                    <a:pt x="657225" y="523875"/>
                  </a:lnTo>
                  <a:close/>
                </a:path>
                <a:path w="7315200" h="1714500">
                  <a:moveTo>
                    <a:pt x="381000" y="266700"/>
                  </a:moveTo>
                  <a:lnTo>
                    <a:pt x="390525" y="266700"/>
                  </a:lnTo>
                  <a:lnTo>
                    <a:pt x="381000" y="266700"/>
                  </a:lnTo>
                  <a:close/>
                </a:path>
                <a:path w="7315200" h="1714500">
                  <a:moveTo>
                    <a:pt x="1143000" y="1009650"/>
                  </a:moveTo>
                  <a:lnTo>
                    <a:pt x="1152525" y="1009650"/>
                  </a:lnTo>
                  <a:lnTo>
                    <a:pt x="1143000" y="100965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809625" y="581025"/>
                  </a:moveTo>
                  <a:lnTo>
                    <a:pt x="809625" y="590550"/>
                  </a:lnTo>
                  <a:lnTo>
                    <a:pt x="811212" y="590550"/>
                  </a:lnTo>
                  <a:lnTo>
                    <a:pt x="809625" y="581025"/>
                  </a:lnTo>
                  <a:close/>
                </a:path>
                <a:path w="7315200" h="1714500">
                  <a:moveTo>
                    <a:pt x="942975" y="752475"/>
                  </a:moveTo>
                  <a:lnTo>
                    <a:pt x="942975" y="762000"/>
                  </a:lnTo>
                  <a:lnTo>
                    <a:pt x="944562" y="762000"/>
                  </a:lnTo>
                  <a:lnTo>
                    <a:pt x="942975" y="752475"/>
                  </a:lnTo>
                  <a:close/>
                </a:path>
                <a:path w="7315200" h="1714500">
                  <a:moveTo>
                    <a:pt x="2066925" y="1362075"/>
                  </a:moveTo>
                  <a:lnTo>
                    <a:pt x="2066925" y="1371600"/>
                  </a:lnTo>
                  <a:lnTo>
                    <a:pt x="2068449" y="1371600"/>
                  </a:lnTo>
                  <a:lnTo>
                    <a:pt x="2066925" y="1362075"/>
                  </a:lnTo>
                  <a:close/>
                </a:path>
                <a:path w="7315200" h="1714500">
                  <a:moveTo>
                    <a:pt x="2095500" y="1104900"/>
                  </a:moveTo>
                  <a:lnTo>
                    <a:pt x="2095500" y="1114425"/>
                  </a:lnTo>
                  <a:lnTo>
                    <a:pt x="2097024" y="1114425"/>
                  </a:lnTo>
                  <a:lnTo>
                    <a:pt x="2095500" y="1104900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371475" y="352425"/>
                  </a:moveTo>
                  <a:lnTo>
                    <a:pt x="371475" y="361950"/>
                  </a:lnTo>
                  <a:lnTo>
                    <a:pt x="373062" y="361950"/>
                  </a:lnTo>
                  <a:lnTo>
                    <a:pt x="371475" y="35242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1952625" y="1162050"/>
                  </a:moveTo>
                  <a:lnTo>
                    <a:pt x="1962150" y="1162050"/>
                  </a:lnTo>
                  <a:lnTo>
                    <a:pt x="1952625" y="1162050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895350" y="685800"/>
                  </a:moveTo>
                  <a:lnTo>
                    <a:pt x="895350" y="695325"/>
                  </a:lnTo>
                  <a:lnTo>
                    <a:pt x="896937" y="695325"/>
                  </a:lnTo>
                  <a:lnTo>
                    <a:pt x="895350" y="685800"/>
                  </a:lnTo>
                  <a:close/>
                </a:path>
                <a:path w="7315200" h="1714500">
                  <a:moveTo>
                    <a:pt x="762000" y="85725"/>
                  </a:moveTo>
                  <a:lnTo>
                    <a:pt x="762000" y="95250"/>
                  </a:lnTo>
                  <a:lnTo>
                    <a:pt x="763587" y="95250"/>
                  </a:lnTo>
                  <a:lnTo>
                    <a:pt x="762000" y="8572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333375" y="742950"/>
                  </a:moveTo>
                  <a:lnTo>
                    <a:pt x="333375" y="752475"/>
                  </a:lnTo>
                  <a:lnTo>
                    <a:pt x="334962" y="752475"/>
                  </a:lnTo>
                  <a:lnTo>
                    <a:pt x="333375" y="742950"/>
                  </a:lnTo>
                  <a:close/>
                </a:path>
                <a:path w="7315200" h="1714500">
                  <a:moveTo>
                    <a:pt x="1838325" y="1457325"/>
                  </a:moveTo>
                  <a:lnTo>
                    <a:pt x="1838325" y="1466850"/>
                  </a:lnTo>
                  <a:lnTo>
                    <a:pt x="1839849" y="1466850"/>
                  </a:lnTo>
                  <a:lnTo>
                    <a:pt x="1838325" y="14573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419100" y="685800"/>
                  </a:moveTo>
                  <a:lnTo>
                    <a:pt x="419100" y="695325"/>
                  </a:lnTo>
                  <a:lnTo>
                    <a:pt x="420687" y="695325"/>
                  </a:lnTo>
                  <a:lnTo>
                    <a:pt x="419100" y="685800"/>
                  </a:lnTo>
                  <a:close/>
                </a:path>
                <a:path w="7315200" h="1714500">
                  <a:moveTo>
                    <a:pt x="609600" y="504825"/>
                  </a:moveTo>
                  <a:lnTo>
                    <a:pt x="619125" y="504825"/>
                  </a:lnTo>
                  <a:lnTo>
                    <a:pt x="609600" y="504825"/>
                  </a:lnTo>
                  <a:close/>
                </a:path>
                <a:path w="7315200" h="1714500">
                  <a:moveTo>
                    <a:pt x="1952625" y="1485900"/>
                  </a:moveTo>
                  <a:lnTo>
                    <a:pt x="1962150" y="1485900"/>
                  </a:lnTo>
                  <a:lnTo>
                    <a:pt x="1952625" y="1485900"/>
                  </a:lnTo>
                  <a:close/>
                </a:path>
                <a:path w="7315200" h="1714500">
                  <a:moveTo>
                    <a:pt x="638175" y="533400"/>
                  </a:moveTo>
                  <a:lnTo>
                    <a:pt x="647700" y="533400"/>
                  </a:lnTo>
                  <a:lnTo>
                    <a:pt x="638175" y="533400"/>
                  </a:lnTo>
                  <a:close/>
                </a:path>
                <a:path w="7315200" h="1714500">
                  <a:moveTo>
                    <a:pt x="400050" y="723900"/>
                  </a:moveTo>
                  <a:lnTo>
                    <a:pt x="400050" y="733425"/>
                  </a:lnTo>
                  <a:lnTo>
                    <a:pt x="401637" y="733425"/>
                  </a:lnTo>
                  <a:lnTo>
                    <a:pt x="400050" y="723900"/>
                  </a:lnTo>
                  <a:close/>
                </a:path>
                <a:path w="7315200" h="1714500">
                  <a:moveTo>
                    <a:pt x="914400" y="657225"/>
                  </a:moveTo>
                  <a:lnTo>
                    <a:pt x="923925" y="657225"/>
                  </a:lnTo>
                  <a:lnTo>
                    <a:pt x="914400" y="657225"/>
                  </a:lnTo>
                  <a:close/>
                </a:path>
                <a:path w="7315200" h="1714500">
                  <a:moveTo>
                    <a:pt x="1990725" y="1590675"/>
                  </a:moveTo>
                  <a:lnTo>
                    <a:pt x="2000250" y="1590675"/>
                  </a:lnTo>
                  <a:lnTo>
                    <a:pt x="1990725" y="1590675"/>
                  </a:lnTo>
                  <a:close/>
                </a:path>
                <a:path w="7315200" h="1714500">
                  <a:moveTo>
                    <a:pt x="1162050" y="1266825"/>
                  </a:moveTo>
                  <a:lnTo>
                    <a:pt x="1171575" y="1266825"/>
                  </a:lnTo>
                  <a:lnTo>
                    <a:pt x="1162050" y="1266825"/>
                  </a:lnTo>
                  <a:close/>
                </a:path>
                <a:path w="7315200" h="1714500">
                  <a:moveTo>
                    <a:pt x="914400" y="704850"/>
                  </a:moveTo>
                  <a:lnTo>
                    <a:pt x="923925" y="704850"/>
                  </a:lnTo>
                  <a:lnTo>
                    <a:pt x="914400" y="704850"/>
                  </a:lnTo>
                  <a:close/>
                </a:path>
                <a:path w="7315200" h="1714500">
                  <a:moveTo>
                    <a:pt x="514350" y="666750"/>
                  </a:moveTo>
                  <a:lnTo>
                    <a:pt x="514350" y="676275"/>
                  </a:lnTo>
                  <a:lnTo>
                    <a:pt x="515937" y="676275"/>
                  </a:lnTo>
                  <a:lnTo>
                    <a:pt x="514350" y="666750"/>
                  </a:lnTo>
                  <a:close/>
                </a:path>
                <a:path w="7315200" h="1714500">
                  <a:moveTo>
                    <a:pt x="542925" y="657225"/>
                  </a:moveTo>
                  <a:lnTo>
                    <a:pt x="542925" y="666750"/>
                  </a:lnTo>
                  <a:lnTo>
                    <a:pt x="544512" y="666750"/>
                  </a:lnTo>
                  <a:lnTo>
                    <a:pt x="542925" y="657225"/>
                  </a:lnTo>
                  <a:close/>
                </a:path>
                <a:path w="7315200" h="1714500">
                  <a:moveTo>
                    <a:pt x="685800" y="552450"/>
                  </a:moveTo>
                  <a:lnTo>
                    <a:pt x="695325" y="552450"/>
                  </a:lnTo>
                  <a:lnTo>
                    <a:pt x="685800" y="552450"/>
                  </a:lnTo>
                  <a:close/>
                </a:path>
                <a:path w="7315200" h="1714500">
                  <a:moveTo>
                    <a:pt x="1990725" y="1438275"/>
                  </a:moveTo>
                  <a:lnTo>
                    <a:pt x="2000250" y="1438275"/>
                  </a:lnTo>
                  <a:lnTo>
                    <a:pt x="1990725" y="1438275"/>
                  </a:lnTo>
                  <a:close/>
                </a:path>
                <a:path w="7315200" h="1714500">
                  <a:moveTo>
                    <a:pt x="466725" y="0"/>
                  </a:moveTo>
                  <a:lnTo>
                    <a:pt x="476250" y="0"/>
                  </a:lnTo>
                  <a:lnTo>
                    <a:pt x="466725" y="0"/>
                  </a:lnTo>
                  <a:close/>
                </a:path>
                <a:path w="7315200" h="1714500">
                  <a:moveTo>
                    <a:pt x="933450" y="723900"/>
                  </a:moveTo>
                  <a:lnTo>
                    <a:pt x="933450" y="733425"/>
                  </a:lnTo>
                  <a:lnTo>
                    <a:pt x="935037" y="733425"/>
                  </a:lnTo>
                  <a:lnTo>
                    <a:pt x="933450" y="723900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342900" y="552450"/>
                  </a:moveTo>
                  <a:lnTo>
                    <a:pt x="342900" y="561975"/>
                  </a:lnTo>
                  <a:lnTo>
                    <a:pt x="344487" y="561975"/>
                  </a:lnTo>
                  <a:lnTo>
                    <a:pt x="342900" y="552450"/>
                  </a:lnTo>
                  <a:close/>
                </a:path>
                <a:path w="7315200" h="1714500">
                  <a:moveTo>
                    <a:pt x="2266950" y="1095375"/>
                  </a:moveTo>
                  <a:lnTo>
                    <a:pt x="2276475" y="1095375"/>
                  </a:lnTo>
                  <a:lnTo>
                    <a:pt x="2266950" y="1095375"/>
                  </a:lnTo>
                  <a:close/>
                </a:path>
                <a:path w="7315200" h="1714500">
                  <a:moveTo>
                    <a:pt x="428625" y="609600"/>
                  </a:moveTo>
                  <a:lnTo>
                    <a:pt x="438150" y="609600"/>
                  </a:lnTo>
                  <a:lnTo>
                    <a:pt x="428625" y="609600"/>
                  </a:lnTo>
                  <a:close/>
                </a:path>
                <a:path w="7315200" h="1714500">
                  <a:moveTo>
                    <a:pt x="1162050" y="1266825"/>
                  </a:moveTo>
                  <a:lnTo>
                    <a:pt x="1162050" y="1276350"/>
                  </a:lnTo>
                  <a:lnTo>
                    <a:pt x="1163574" y="1276350"/>
                  </a:lnTo>
                  <a:lnTo>
                    <a:pt x="1162050" y="1266825"/>
                  </a:lnTo>
                  <a:close/>
                </a:path>
                <a:path w="7315200" h="1714500">
                  <a:moveTo>
                    <a:pt x="466725" y="666750"/>
                  </a:moveTo>
                  <a:lnTo>
                    <a:pt x="466725" y="676275"/>
                  </a:lnTo>
                  <a:lnTo>
                    <a:pt x="468312" y="676275"/>
                  </a:lnTo>
                  <a:lnTo>
                    <a:pt x="466725" y="666750"/>
                  </a:lnTo>
                  <a:close/>
                </a:path>
                <a:path w="7315200" h="1714500">
                  <a:moveTo>
                    <a:pt x="2209800" y="1143000"/>
                  </a:moveTo>
                  <a:lnTo>
                    <a:pt x="2209800" y="1152525"/>
                  </a:lnTo>
                  <a:lnTo>
                    <a:pt x="2211324" y="1152525"/>
                  </a:lnTo>
                  <a:lnTo>
                    <a:pt x="2209800" y="11430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542925" y="657225"/>
                  </a:moveTo>
                  <a:lnTo>
                    <a:pt x="552450" y="657225"/>
                  </a:lnTo>
                  <a:lnTo>
                    <a:pt x="542925" y="657225"/>
                  </a:lnTo>
                  <a:close/>
                </a:path>
                <a:path w="7315200" h="1714500">
                  <a:moveTo>
                    <a:pt x="2257425" y="1095375"/>
                  </a:moveTo>
                  <a:lnTo>
                    <a:pt x="2266950" y="1095375"/>
                  </a:lnTo>
                  <a:lnTo>
                    <a:pt x="2257425" y="1095375"/>
                  </a:lnTo>
                  <a:close/>
                </a:path>
                <a:path w="7315200" h="1714500">
                  <a:moveTo>
                    <a:pt x="647700" y="66675"/>
                  </a:moveTo>
                  <a:lnTo>
                    <a:pt x="657225" y="66675"/>
                  </a:lnTo>
                  <a:lnTo>
                    <a:pt x="647700" y="66675"/>
                  </a:lnTo>
                  <a:close/>
                </a:path>
                <a:path w="7315200" h="1714500">
                  <a:moveTo>
                    <a:pt x="1247775" y="1371600"/>
                  </a:moveTo>
                  <a:lnTo>
                    <a:pt x="1247775" y="1381125"/>
                  </a:lnTo>
                  <a:lnTo>
                    <a:pt x="1249299" y="1381125"/>
                  </a:lnTo>
                  <a:lnTo>
                    <a:pt x="1247775" y="1371600"/>
                  </a:lnTo>
                  <a:close/>
                </a:path>
                <a:path w="7315200" h="1714500">
                  <a:moveTo>
                    <a:pt x="2105025" y="1266825"/>
                  </a:moveTo>
                  <a:lnTo>
                    <a:pt x="2105025" y="1276350"/>
                  </a:lnTo>
                  <a:lnTo>
                    <a:pt x="2106549" y="1276350"/>
                  </a:lnTo>
                  <a:lnTo>
                    <a:pt x="2105025" y="1266825"/>
                  </a:lnTo>
                  <a:close/>
                </a:path>
                <a:path w="7315200" h="1714500">
                  <a:moveTo>
                    <a:pt x="276225" y="790575"/>
                  </a:moveTo>
                  <a:lnTo>
                    <a:pt x="285750" y="790575"/>
                  </a:lnTo>
                  <a:lnTo>
                    <a:pt x="276225" y="79057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561975" y="590550"/>
                  </a:moveTo>
                  <a:lnTo>
                    <a:pt x="561975" y="600075"/>
                  </a:lnTo>
                  <a:lnTo>
                    <a:pt x="563562" y="600075"/>
                  </a:lnTo>
                  <a:lnTo>
                    <a:pt x="561975" y="590550"/>
                  </a:lnTo>
                  <a:close/>
                </a:path>
                <a:path w="7315200" h="1714500">
                  <a:moveTo>
                    <a:pt x="1962150" y="1504950"/>
                  </a:moveTo>
                  <a:lnTo>
                    <a:pt x="1971675" y="1504950"/>
                  </a:lnTo>
                  <a:lnTo>
                    <a:pt x="1962150" y="1504950"/>
                  </a:lnTo>
                  <a:close/>
                </a:path>
                <a:path w="7315200" h="1714500">
                  <a:moveTo>
                    <a:pt x="600075" y="590550"/>
                  </a:moveTo>
                  <a:lnTo>
                    <a:pt x="609600" y="590550"/>
                  </a:lnTo>
                  <a:lnTo>
                    <a:pt x="600075" y="590550"/>
                  </a:lnTo>
                  <a:close/>
                </a:path>
                <a:path w="7315200" h="1714500">
                  <a:moveTo>
                    <a:pt x="1962150" y="1514475"/>
                  </a:moveTo>
                  <a:lnTo>
                    <a:pt x="1971675" y="1514475"/>
                  </a:lnTo>
                  <a:lnTo>
                    <a:pt x="1962150" y="1514475"/>
                  </a:lnTo>
                  <a:close/>
                </a:path>
                <a:path w="7315200" h="1714500">
                  <a:moveTo>
                    <a:pt x="1743075" y="1466850"/>
                  </a:moveTo>
                  <a:lnTo>
                    <a:pt x="1743075" y="1476375"/>
                  </a:lnTo>
                  <a:lnTo>
                    <a:pt x="1744599" y="1476375"/>
                  </a:lnTo>
                  <a:lnTo>
                    <a:pt x="1743075" y="1466850"/>
                  </a:lnTo>
                  <a:close/>
                </a:path>
                <a:path w="7315200" h="1714500">
                  <a:moveTo>
                    <a:pt x="2019300" y="1400175"/>
                  </a:moveTo>
                  <a:lnTo>
                    <a:pt x="2019300" y="1409700"/>
                  </a:lnTo>
                  <a:lnTo>
                    <a:pt x="2020824" y="1409700"/>
                  </a:lnTo>
                  <a:lnTo>
                    <a:pt x="2019300" y="1400175"/>
                  </a:lnTo>
                  <a:close/>
                </a:path>
                <a:path w="7315200" h="1714500">
                  <a:moveTo>
                    <a:pt x="1952625" y="1485900"/>
                  </a:moveTo>
                  <a:lnTo>
                    <a:pt x="1962150" y="1485900"/>
                  </a:lnTo>
                  <a:lnTo>
                    <a:pt x="1952625" y="1485900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1666875" y="1543050"/>
                  </a:moveTo>
                  <a:lnTo>
                    <a:pt x="1666875" y="1552575"/>
                  </a:lnTo>
                  <a:lnTo>
                    <a:pt x="1668399" y="1552575"/>
                  </a:lnTo>
                  <a:lnTo>
                    <a:pt x="1666875" y="1543050"/>
                  </a:lnTo>
                  <a:close/>
                </a:path>
                <a:path w="7315200" h="1714500">
                  <a:moveTo>
                    <a:pt x="904875" y="666750"/>
                  </a:moveTo>
                  <a:lnTo>
                    <a:pt x="904875" y="676275"/>
                  </a:lnTo>
                  <a:lnTo>
                    <a:pt x="906462" y="676275"/>
                  </a:lnTo>
                  <a:lnTo>
                    <a:pt x="904875" y="666750"/>
                  </a:lnTo>
                  <a:close/>
                </a:path>
                <a:path w="7315200" h="1714500">
                  <a:moveTo>
                    <a:pt x="876300" y="638175"/>
                  </a:moveTo>
                  <a:lnTo>
                    <a:pt x="885825" y="638175"/>
                  </a:lnTo>
                  <a:lnTo>
                    <a:pt x="876300" y="638175"/>
                  </a:lnTo>
                  <a:close/>
                </a:path>
                <a:path w="7315200" h="1714500">
                  <a:moveTo>
                    <a:pt x="914400" y="695325"/>
                  </a:moveTo>
                  <a:lnTo>
                    <a:pt x="923925" y="695325"/>
                  </a:lnTo>
                  <a:lnTo>
                    <a:pt x="914400" y="695325"/>
                  </a:lnTo>
                  <a:close/>
                </a:path>
                <a:path w="7315200" h="1714500">
                  <a:moveTo>
                    <a:pt x="952500" y="733425"/>
                  </a:moveTo>
                  <a:lnTo>
                    <a:pt x="962025" y="733425"/>
                  </a:lnTo>
                  <a:lnTo>
                    <a:pt x="952500" y="733425"/>
                  </a:lnTo>
                  <a:close/>
                </a:path>
                <a:path w="7315200" h="1714500">
                  <a:moveTo>
                    <a:pt x="895350" y="657225"/>
                  </a:moveTo>
                  <a:lnTo>
                    <a:pt x="904875" y="657225"/>
                  </a:lnTo>
                  <a:lnTo>
                    <a:pt x="895350" y="657225"/>
                  </a:lnTo>
                  <a:close/>
                </a:path>
                <a:path w="7315200" h="1714500">
                  <a:moveTo>
                    <a:pt x="695325" y="85725"/>
                  </a:moveTo>
                  <a:lnTo>
                    <a:pt x="704850" y="85725"/>
                  </a:lnTo>
                  <a:lnTo>
                    <a:pt x="695325" y="857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2105025" y="1314450"/>
                  </a:moveTo>
                  <a:lnTo>
                    <a:pt x="2105025" y="1323975"/>
                  </a:lnTo>
                  <a:lnTo>
                    <a:pt x="2106549" y="1323975"/>
                  </a:lnTo>
                  <a:lnTo>
                    <a:pt x="2105025" y="1314450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1247775" y="1371600"/>
                  </a:moveTo>
                  <a:lnTo>
                    <a:pt x="1247775" y="1381125"/>
                  </a:lnTo>
                  <a:lnTo>
                    <a:pt x="1249299" y="1381125"/>
                  </a:lnTo>
                  <a:lnTo>
                    <a:pt x="1247775" y="1371600"/>
                  </a:lnTo>
                  <a:close/>
                </a:path>
                <a:path w="7315200" h="1714500">
                  <a:moveTo>
                    <a:pt x="581025" y="514350"/>
                  </a:moveTo>
                  <a:lnTo>
                    <a:pt x="590550" y="514350"/>
                  </a:lnTo>
                  <a:lnTo>
                    <a:pt x="581025" y="514350"/>
                  </a:lnTo>
                  <a:close/>
                </a:path>
                <a:path w="7315200" h="1714500">
                  <a:moveTo>
                    <a:pt x="1876425" y="1447800"/>
                  </a:moveTo>
                  <a:lnTo>
                    <a:pt x="1876425" y="1457325"/>
                  </a:lnTo>
                  <a:lnTo>
                    <a:pt x="1877949" y="1457325"/>
                  </a:lnTo>
                  <a:lnTo>
                    <a:pt x="1876425" y="14478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28800" y="1495425"/>
                  </a:lnTo>
                  <a:lnTo>
                    <a:pt x="1830324" y="1495425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942975" y="704850"/>
                  </a:moveTo>
                  <a:lnTo>
                    <a:pt x="952500" y="704850"/>
                  </a:lnTo>
                  <a:lnTo>
                    <a:pt x="942975" y="704850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2143125" y="1200150"/>
                  </a:moveTo>
                  <a:lnTo>
                    <a:pt x="2152650" y="1200150"/>
                  </a:lnTo>
                  <a:lnTo>
                    <a:pt x="2143125" y="120015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33450" y="752475"/>
                  </a:moveTo>
                  <a:lnTo>
                    <a:pt x="942975" y="752475"/>
                  </a:lnTo>
                  <a:lnTo>
                    <a:pt x="933450" y="752475"/>
                  </a:lnTo>
                  <a:close/>
                </a:path>
                <a:path w="7315200" h="1714500">
                  <a:moveTo>
                    <a:pt x="647700" y="571500"/>
                  </a:moveTo>
                  <a:lnTo>
                    <a:pt x="647700" y="581025"/>
                  </a:lnTo>
                  <a:lnTo>
                    <a:pt x="649287" y="581025"/>
                  </a:lnTo>
                  <a:lnTo>
                    <a:pt x="647700" y="5715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2000250" y="1581150"/>
                  </a:moveTo>
                  <a:lnTo>
                    <a:pt x="2009775" y="1581150"/>
                  </a:lnTo>
                  <a:lnTo>
                    <a:pt x="2000250" y="1581150"/>
                  </a:lnTo>
                  <a:close/>
                </a:path>
                <a:path w="7315200" h="1714500">
                  <a:moveTo>
                    <a:pt x="914400" y="695325"/>
                  </a:moveTo>
                  <a:lnTo>
                    <a:pt x="923925" y="695325"/>
                  </a:lnTo>
                  <a:lnTo>
                    <a:pt x="914400" y="695325"/>
                  </a:lnTo>
                  <a:close/>
                </a:path>
                <a:path w="7315200" h="1714500">
                  <a:moveTo>
                    <a:pt x="2276475" y="1085850"/>
                  </a:moveTo>
                  <a:lnTo>
                    <a:pt x="2276475" y="1095375"/>
                  </a:lnTo>
                  <a:lnTo>
                    <a:pt x="2277999" y="1095375"/>
                  </a:lnTo>
                  <a:lnTo>
                    <a:pt x="2276475" y="1085850"/>
                  </a:lnTo>
                  <a:close/>
                </a:path>
                <a:path w="7315200" h="1714500">
                  <a:moveTo>
                    <a:pt x="581025" y="590550"/>
                  </a:moveTo>
                  <a:lnTo>
                    <a:pt x="590550" y="590550"/>
                  </a:lnTo>
                  <a:lnTo>
                    <a:pt x="581025" y="590550"/>
                  </a:lnTo>
                  <a:close/>
                </a:path>
                <a:path w="7315200" h="1714500">
                  <a:moveTo>
                    <a:pt x="381000" y="742950"/>
                  </a:moveTo>
                  <a:lnTo>
                    <a:pt x="381000" y="752475"/>
                  </a:lnTo>
                  <a:lnTo>
                    <a:pt x="382587" y="752475"/>
                  </a:lnTo>
                  <a:lnTo>
                    <a:pt x="381000" y="742950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1962150" y="1171575"/>
                  </a:moveTo>
                  <a:lnTo>
                    <a:pt x="1962150" y="1181100"/>
                  </a:lnTo>
                  <a:lnTo>
                    <a:pt x="1963674" y="1181100"/>
                  </a:lnTo>
                  <a:lnTo>
                    <a:pt x="1962150" y="1171575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2000250" y="1581150"/>
                  </a:moveTo>
                  <a:lnTo>
                    <a:pt x="2009775" y="1581150"/>
                  </a:lnTo>
                  <a:lnTo>
                    <a:pt x="2000250" y="1581150"/>
                  </a:lnTo>
                  <a:close/>
                </a:path>
                <a:path w="7315200" h="1714500">
                  <a:moveTo>
                    <a:pt x="1676400" y="1504950"/>
                  </a:moveTo>
                  <a:lnTo>
                    <a:pt x="1685925" y="1504950"/>
                  </a:lnTo>
                  <a:lnTo>
                    <a:pt x="1676400" y="1504950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2200275" y="1171575"/>
                  </a:moveTo>
                  <a:lnTo>
                    <a:pt x="2200275" y="1181100"/>
                  </a:lnTo>
                  <a:lnTo>
                    <a:pt x="2201799" y="1181100"/>
                  </a:lnTo>
                  <a:lnTo>
                    <a:pt x="2200275" y="1171575"/>
                  </a:lnTo>
                  <a:close/>
                </a:path>
                <a:path w="7315200" h="1714500">
                  <a:moveTo>
                    <a:pt x="1962150" y="1514475"/>
                  </a:moveTo>
                  <a:lnTo>
                    <a:pt x="1971675" y="1514475"/>
                  </a:lnTo>
                  <a:lnTo>
                    <a:pt x="1962150" y="151447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95350" y="676275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581025" y="57150"/>
                  </a:moveTo>
                  <a:lnTo>
                    <a:pt x="590550" y="57150"/>
                  </a:lnTo>
                  <a:lnTo>
                    <a:pt x="581025" y="57150"/>
                  </a:lnTo>
                  <a:close/>
                </a:path>
                <a:path w="7315200" h="1714500">
                  <a:moveTo>
                    <a:pt x="895350" y="676275"/>
                  </a:moveTo>
                  <a:lnTo>
                    <a:pt x="895350" y="685800"/>
                  </a:lnTo>
                  <a:lnTo>
                    <a:pt x="896937" y="685800"/>
                  </a:lnTo>
                  <a:lnTo>
                    <a:pt x="895350" y="67627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23925" y="704850"/>
                  </a:moveTo>
                  <a:lnTo>
                    <a:pt x="933450" y="704850"/>
                  </a:lnTo>
                  <a:lnTo>
                    <a:pt x="923925" y="70485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2085975" y="1333500"/>
                  </a:moveTo>
                  <a:lnTo>
                    <a:pt x="2095500" y="1333500"/>
                  </a:lnTo>
                  <a:lnTo>
                    <a:pt x="2085975" y="13335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1847850" y="981075"/>
                  </a:moveTo>
                  <a:lnTo>
                    <a:pt x="1847850" y="990600"/>
                  </a:lnTo>
                  <a:lnTo>
                    <a:pt x="1849374" y="990600"/>
                  </a:lnTo>
                  <a:lnTo>
                    <a:pt x="1847850" y="981075"/>
                  </a:lnTo>
                  <a:close/>
                </a:path>
                <a:path w="7315200" h="1714500">
                  <a:moveTo>
                    <a:pt x="314325" y="285750"/>
                  </a:moveTo>
                  <a:lnTo>
                    <a:pt x="314325" y="295275"/>
                  </a:lnTo>
                  <a:lnTo>
                    <a:pt x="315912" y="295275"/>
                  </a:lnTo>
                  <a:lnTo>
                    <a:pt x="314325" y="285750"/>
                  </a:lnTo>
                  <a:close/>
                </a:path>
                <a:path w="7315200" h="1714500">
                  <a:moveTo>
                    <a:pt x="228600" y="314325"/>
                  </a:moveTo>
                  <a:lnTo>
                    <a:pt x="238125" y="314325"/>
                  </a:lnTo>
                  <a:lnTo>
                    <a:pt x="228600" y="314325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38375" y="1114425"/>
                  </a:lnTo>
                  <a:lnTo>
                    <a:pt x="2239899" y="1114425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38375" y="1114425"/>
                  </a:lnTo>
                  <a:lnTo>
                    <a:pt x="2239899" y="1114425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2009775" y="1524000"/>
                  </a:moveTo>
                  <a:lnTo>
                    <a:pt x="2019300" y="1524000"/>
                  </a:lnTo>
                  <a:lnTo>
                    <a:pt x="2009775" y="1524000"/>
                  </a:lnTo>
                  <a:close/>
                </a:path>
                <a:path w="7315200" h="1714500">
                  <a:moveTo>
                    <a:pt x="1838325" y="990600"/>
                  </a:moveTo>
                  <a:lnTo>
                    <a:pt x="1847850" y="990600"/>
                  </a:lnTo>
                  <a:lnTo>
                    <a:pt x="1838325" y="990600"/>
                  </a:lnTo>
                  <a:close/>
                </a:path>
                <a:path w="7315200" h="1714500">
                  <a:moveTo>
                    <a:pt x="1133475" y="1047750"/>
                  </a:moveTo>
                  <a:lnTo>
                    <a:pt x="1143000" y="1047750"/>
                  </a:lnTo>
                  <a:lnTo>
                    <a:pt x="1133475" y="104775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28800" y="1476375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752475" y="85725"/>
                  </a:moveTo>
                  <a:lnTo>
                    <a:pt x="762000" y="85725"/>
                  </a:lnTo>
                  <a:lnTo>
                    <a:pt x="752475" y="85725"/>
                  </a:lnTo>
                  <a:close/>
                </a:path>
                <a:path w="7315200" h="1714500">
                  <a:moveTo>
                    <a:pt x="2085975" y="1352550"/>
                  </a:moveTo>
                  <a:lnTo>
                    <a:pt x="2095500" y="1352550"/>
                  </a:lnTo>
                  <a:lnTo>
                    <a:pt x="2085975" y="135255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2257425" y="1095375"/>
                  </a:moveTo>
                  <a:lnTo>
                    <a:pt x="2266950" y="1095375"/>
                  </a:lnTo>
                  <a:lnTo>
                    <a:pt x="2257425" y="1095375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695325" y="542925"/>
                  </a:moveTo>
                  <a:lnTo>
                    <a:pt x="695325" y="552450"/>
                  </a:lnTo>
                  <a:lnTo>
                    <a:pt x="696912" y="552450"/>
                  </a:lnTo>
                  <a:lnTo>
                    <a:pt x="695325" y="542925"/>
                  </a:lnTo>
                  <a:close/>
                </a:path>
                <a:path w="7315200" h="1714500">
                  <a:moveTo>
                    <a:pt x="895350" y="676275"/>
                  </a:moveTo>
                  <a:lnTo>
                    <a:pt x="895350" y="685800"/>
                  </a:lnTo>
                  <a:lnTo>
                    <a:pt x="896937" y="685800"/>
                  </a:lnTo>
                  <a:lnTo>
                    <a:pt x="895350" y="676275"/>
                  </a:lnTo>
                  <a:close/>
                </a:path>
                <a:path w="7315200" h="1714500">
                  <a:moveTo>
                    <a:pt x="1952625" y="1485900"/>
                  </a:moveTo>
                  <a:lnTo>
                    <a:pt x="1962150" y="1485900"/>
                  </a:lnTo>
                  <a:lnTo>
                    <a:pt x="1952625" y="1485900"/>
                  </a:lnTo>
                  <a:close/>
                </a:path>
                <a:path w="7315200" h="1714500">
                  <a:moveTo>
                    <a:pt x="2066925" y="1362075"/>
                  </a:moveTo>
                  <a:lnTo>
                    <a:pt x="2076450" y="1362075"/>
                  </a:lnTo>
                  <a:lnTo>
                    <a:pt x="2066925" y="1362075"/>
                  </a:lnTo>
                  <a:close/>
                </a:path>
                <a:path w="7315200" h="1714500">
                  <a:moveTo>
                    <a:pt x="1990725" y="1581150"/>
                  </a:moveTo>
                  <a:lnTo>
                    <a:pt x="1990725" y="1590675"/>
                  </a:lnTo>
                  <a:lnTo>
                    <a:pt x="1992249" y="1590675"/>
                  </a:lnTo>
                  <a:lnTo>
                    <a:pt x="1990725" y="1581150"/>
                  </a:lnTo>
                  <a:close/>
                </a:path>
                <a:path w="7315200" h="1714500">
                  <a:moveTo>
                    <a:pt x="942975" y="695325"/>
                  </a:moveTo>
                  <a:lnTo>
                    <a:pt x="942975" y="704850"/>
                  </a:lnTo>
                  <a:lnTo>
                    <a:pt x="944562" y="704850"/>
                  </a:lnTo>
                  <a:lnTo>
                    <a:pt x="942975" y="695325"/>
                  </a:lnTo>
                  <a:close/>
                </a:path>
                <a:path w="7315200" h="1714500">
                  <a:moveTo>
                    <a:pt x="1133475" y="1038225"/>
                  </a:moveTo>
                  <a:lnTo>
                    <a:pt x="1133475" y="1047750"/>
                  </a:lnTo>
                  <a:lnTo>
                    <a:pt x="1134999" y="1047750"/>
                  </a:lnTo>
                  <a:lnTo>
                    <a:pt x="1133475" y="1038225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2219325" y="1114425"/>
                  </a:moveTo>
                  <a:lnTo>
                    <a:pt x="2228850" y="1114425"/>
                  </a:lnTo>
                  <a:lnTo>
                    <a:pt x="2219325" y="1114425"/>
                  </a:lnTo>
                  <a:close/>
                </a:path>
                <a:path w="7315200" h="1714500">
                  <a:moveTo>
                    <a:pt x="609600" y="504825"/>
                  </a:moveTo>
                  <a:lnTo>
                    <a:pt x="619125" y="504825"/>
                  </a:lnTo>
                  <a:lnTo>
                    <a:pt x="609600" y="50482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28800" y="1476375"/>
                  </a:lnTo>
                  <a:lnTo>
                    <a:pt x="1828800" y="1485900"/>
                  </a:lnTo>
                  <a:lnTo>
                    <a:pt x="1819275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2219325" y="1114425"/>
                  </a:moveTo>
                  <a:lnTo>
                    <a:pt x="2228850" y="1114425"/>
                  </a:lnTo>
                  <a:lnTo>
                    <a:pt x="2219325" y="1114425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14550" y="1285875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381000" y="733425"/>
                  </a:moveTo>
                  <a:lnTo>
                    <a:pt x="381000" y="742950"/>
                  </a:lnTo>
                  <a:lnTo>
                    <a:pt x="382587" y="742950"/>
                  </a:lnTo>
                  <a:lnTo>
                    <a:pt x="381000" y="733425"/>
                  </a:lnTo>
                  <a:close/>
                </a:path>
                <a:path w="7315200" h="1714500">
                  <a:moveTo>
                    <a:pt x="533400" y="638175"/>
                  </a:moveTo>
                  <a:lnTo>
                    <a:pt x="542925" y="638175"/>
                  </a:lnTo>
                  <a:lnTo>
                    <a:pt x="533400" y="638175"/>
                  </a:lnTo>
                  <a:close/>
                </a:path>
                <a:path w="7315200" h="1714500">
                  <a:moveTo>
                    <a:pt x="390525" y="762000"/>
                  </a:moveTo>
                  <a:lnTo>
                    <a:pt x="400050" y="762000"/>
                  </a:lnTo>
                  <a:lnTo>
                    <a:pt x="390525" y="7620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33450" y="742950"/>
                  </a:moveTo>
                  <a:lnTo>
                    <a:pt x="942975" y="742950"/>
                  </a:lnTo>
                  <a:lnTo>
                    <a:pt x="933450" y="742950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266700" y="485775"/>
                  </a:moveTo>
                  <a:lnTo>
                    <a:pt x="276225" y="485775"/>
                  </a:lnTo>
                  <a:lnTo>
                    <a:pt x="266700" y="48577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2143125" y="1200150"/>
                  </a:moveTo>
                  <a:lnTo>
                    <a:pt x="2152650" y="1200150"/>
                  </a:lnTo>
                  <a:lnTo>
                    <a:pt x="2143125" y="1200150"/>
                  </a:lnTo>
                  <a:close/>
                </a:path>
                <a:path w="7315200" h="1714500">
                  <a:moveTo>
                    <a:pt x="2219325" y="1114425"/>
                  </a:moveTo>
                  <a:lnTo>
                    <a:pt x="2228850" y="1114425"/>
                  </a:lnTo>
                  <a:lnTo>
                    <a:pt x="2219325" y="1114425"/>
                  </a:lnTo>
                  <a:close/>
                </a:path>
                <a:path w="7315200" h="1714500">
                  <a:moveTo>
                    <a:pt x="942975" y="762000"/>
                  </a:moveTo>
                  <a:lnTo>
                    <a:pt x="952500" y="762000"/>
                  </a:lnTo>
                  <a:lnTo>
                    <a:pt x="942975" y="762000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942975" y="733425"/>
                  </a:moveTo>
                  <a:lnTo>
                    <a:pt x="942975" y="742950"/>
                  </a:lnTo>
                  <a:lnTo>
                    <a:pt x="944562" y="742950"/>
                  </a:lnTo>
                  <a:lnTo>
                    <a:pt x="942975" y="7334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90600" y="752475"/>
                  </a:moveTo>
                  <a:lnTo>
                    <a:pt x="990600" y="762000"/>
                  </a:lnTo>
                  <a:lnTo>
                    <a:pt x="992124" y="762000"/>
                  </a:lnTo>
                  <a:lnTo>
                    <a:pt x="990600" y="752475"/>
                  </a:lnTo>
                  <a:close/>
                </a:path>
                <a:path w="7315200" h="1714500">
                  <a:moveTo>
                    <a:pt x="542925" y="647700"/>
                  </a:moveTo>
                  <a:lnTo>
                    <a:pt x="542925" y="657225"/>
                  </a:lnTo>
                  <a:lnTo>
                    <a:pt x="544512" y="657225"/>
                  </a:lnTo>
                  <a:lnTo>
                    <a:pt x="542925" y="647700"/>
                  </a:lnTo>
                  <a:close/>
                </a:path>
                <a:path w="7315200" h="1714500">
                  <a:moveTo>
                    <a:pt x="990600" y="762000"/>
                  </a:moveTo>
                  <a:lnTo>
                    <a:pt x="990600" y="771525"/>
                  </a:lnTo>
                  <a:lnTo>
                    <a:pt x="992124" y="771525"/>
                  </a:lnTo>
                  <a:lnTo>
                    <a:pt x="990600" y="76200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38375" y="1114425"/>
                  </a:lnTo>
                  <a:lnTo>
                    <a:pt x="2239899" y="1114425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323850" y="371475"/>
                  </a:moveTo>
                  <a:lnTo>
                    <a:pt x="333375" y="371475"/>
                  </a:lnTo>
                  <a:lnTo>
                    <a:pt x="323850" y="371475"/>
                  </a:lnTo>
                  <a:close/>
                </a:path>
                <a:path w="7315200" h="1714500">
                  <a:moveTo>
                    <a:pt x="1847850" y="981075"/>
                  </a:moveTo>
                  <a:lnTo>
                    <a:pt x="1847850" y="990600"/>
                  </a:lnTo>
                  <a:lnTo>
                    <a:pt x="1849374" y="990600"/>
                  </a:lnTo>
                  <a:lnTo>
                    <a:pt x="1847850" y="981075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304800" y="285750"/>
                  </a:moveTo>
                  <a:lnTo>
                    <a:pt x="304800" y="295275"/>
                  </a:lnTo>
                  <a:lnTo>
                    <a:pt x="306387" y="295275"/>
                  </a:lnTo>
                  <a:lnTo>
                    <a:pt x="304800" y="285750"/>
                  </a:lnTo>
                  <a:close/>
                </a:path>
                <a:path w="7315200" h="1714500">
                  <a:moveTo>
                    <a:pt x="876300" y="647700"/>
                  </a:moveTo>
                  <a:lnTo>
                    <a:pt x="876300" y="657225"/>
                  </a:lnTo>
                  <a:lnTo>
                    <a:pt x="877887" y="657225"/>
                  </a:lnTo>
                  <a:lnTo>
                    <a:pt x="876300" y="647700"/>
                  </a:lnTo>
                  <a:close/>
                </a:path>
                <a:path w="7315200" h="1714500">
                  <a:moveTo>
                    <a:pt x="1962150" y="1504950"/>
                  </a:moveTo>
                  <a:lnTo>
                    <a:pt x="1962150" y="1514475"/>
                  </a:lnTo>
                  <a:lnTo>
                    <a:pt x="1963674" y="1514475"/>
                  </a:lnTo>
                  <a:lnTo>
                    <a:pt x="1962150" y="1504950"/>
                  </a:lnTo>
                  <a:close/>
                </a:path>
                <a:path w="7315200" h="1714500">
                  <a:moveTo>
                    <a:pt x="2257425" y="1095375"/>
                  </a:moveTo>
                  <a:lnTo>
                    <a:pt x="2257425" y="1104900"/>
                  </a:lnTo>
                  <a:lnTo>
                    <a:pt x="2258949" y="1104900"/>
                  </a:lnTo>
                  <a:lnTo>
                    <a:pt x="2257425" y="1095375"/>
                  </a:lnTo>
                  <a:close/>
                </a:path>
                <a:path w="7315200" h="1714500">
                  <a:moveTo>
                    <a:pt x="895350" y="695325"/>
                  </a:moveTo>
                  <a:lnTo>
                    <a:pt x="895350" y="704850"/>
                  </a:lnTo>
                  <a:lnTo>
                    <a:pt x="896937" y="704850"/>
                  </a:lnTo>
                  <a:lnTo>
                    <a:pt x="895350" y="695325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38375" y="1114425"/>
                  </a:lnTo>
                  <a:lnTo>
                    <a:pt x="2239899" y="1114425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266700" y="485775"/>
                  </a:moveTo>
                  <a:lnTo>
                    <a:pt x="276225" y="485775"/>
                  </a:lnTo>
                  <a:lnTo>
                    <a:pt x="266700" y="485775"/>
                  </a:lnTo>
                  <a:close/>
                </a:path>
                <a:path w="7315200" h="1714500">
                  <a:moveTo>
                    <a:pt x="542925" y="647700"/>
                  </a:moveTo>
                  <a:lnTo>
                    <a:pt x="542925" y="657225"/>
                  </a:lnTo>
                  <a:lnTo>
                    <a:pt x="544512" y="657225"/>
                  </a:lnTo>
                  <a:lnTo>
                    <a:pt x="542925" y="647700"/>
                  </a:lnTo>
                  <a:close/>
                </a:path>
                <a:path w="7315200" h="1714500">
                  <a:moveTo>
                    <a:pt x="1676400" y="1552575"/>
                  </a:moveTo>
                  <a:lnTo>
                    <a:pt x="1676400" y="1562100"/>
                  </a:lnTo>
                  <a:lnTo>
                    <a:pt x="1677924" y="1562100"/>
                  </a:lnTo>
                  <a:lnTo>
                    <a:pt x="1676400" y="155257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14400" y="704850"/>
                  </a:moveTo>
                  <a:lnTo>
                    <a:pt x="923925" y="704850"/>
                  </a:lnTo>
                  <a:lnTo>
                    <a:pt x="914400" y="704850"/>
                  </a:lnTo>
                  <a:close/>
                </a:path>
                <a:path w="7315200" h="1714500">
                  <a:moveTo>
                    <a:pt x="942975" y="714375"/>
                  </a:moveTo>
                  <a:lnTo>
                    <a:pt x="942975" y="723900"/>
                  </a:lnTo>
                  <a:lnTo>
                    <a:pt x="944562" y="723900"/>
                  </a:lnTo>
                  <a:lnTo>
                    <a:pt x="942975" y="714375"/>
                  </a:lnTo>
                  <a:close/>
                </a:path>
                <a:path w="7315200" h="1714500">
                  <a:moveTo>
                    <a:pt x="1981200" y="1533525"/>
                  </a:moveTo>
                  <a:lnTo>
                    <a:pt x="1981200" y="1543050"/>
                  </a:lnTo>
                  <a:lnTo>
                    <a:pt x="1982724" y="1543050"/>
                  </a:lnTo>
                  <a:lnTo>
                    <a:pt x="1981200" y="1533525"/>
                  </a:lnTo>
                  <a:close/>
                </a:path>
                <a:path w="7315200" h="1714500">
                  <a:moveTo>
                    <a:pt x="1952625" y="1485900"/>
                  </a:moveTo>
                  <a:lnTo>
                    <a:pt x="1962150" y="1485900"/>
                  </a:lnTo>
                  <a:lnTo>
                    <a:pt x="1952625" y="1485900"/>
                  </a:lnTo>
                  <a:close/>
                </a:path>
                <a:path w="7315200" h="1714500">
                  <a:moveTo>
                    <a:pt x="2152650" y="1200150"/>
                  </a:moveTo>
                  <a:lnTo>
                    <a:pt x="2162175" y="1200150"/>
                  </a:lnTo>
                  <a:lnTo>
                    <a:pt x="2152650" y="1200150"/>
                  </a:lnTo>
                  <a:close/>
                </a:path>
                <a:path w="7315200" h="1714500">
                  <a:moveTo>
                    <a:pt x="942975" y="762000"/>
                  </a:moveTo>
                  <a:lnTo>
                    <a:pt x="952500" y="762000"/>
                  </a:lnTo>
                  <a:lnTo>
                    <a:pt x="942975" y="762000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28800" y="1476375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923925" y="695325"/>
                  </a:moveTo>
                  <a:lnTo>
                    <a:pt x="923925" y="704850"/>
                  </a:lnTo>
                  <a:lnTo>
                    <a:pt x="925512" y="704850"/>
                  </a:lnTo>
                  <a:lnTo>
                    <a:pt x="923925" y="695325"/>
                  </a:lnTo>
                  <a:close/>
                </a:path>
                <a:path w="7315200" h="1714500">
                  <a:moveTo>
                    <a:pt x="876300" y="657225"/>
                  </a:moveTo>
                  <a:lnTo>
                    <a:pt x="876300" y="666750"/>
                  </a:lnTo>
                  <a:lnTo>
                    <a:pt x="877887" y="666750"/>
                  </a:lnTo>
                  <a:lnTo>
                    <a:pt x="876300" y="657225"/>
                  </a:lnTo>
                  <a:close/>
                </a:path>
                <a:path w="7315200" h="1714500">
                  <a:moveTo>
                    <a:pt x="2105025" y="1323975"/>
                  </a:moveTo>
                  <a:lnTo>
                    <a:pt x="2114550" y="1323975"/>
                  </a:lnTo>
                  <a:lnTo>
                    <a:pt x="2105025" y="1323975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2276475" y="1085850"/>
                  </a:moveTo>
                  <a:lnTo>
                    <a:pt x="2276475" y="1095375"/>
                  </a:lnTo>
                  <a:lnTo>
                    <a:pt x="2277999" y="1095375"/>
                  </a:lnTo>
                  <a:lnTo>
                    <a:pt x="2276475" y="1085850"/>
                  </a:lnTo>
                  <a:close/>
                </a:path>
                <a:path w="7315200" h="1714500">
                  <a:moveTo>
                    <a:pt x="914400" y="685800"/>
                  </a:moveTo>
                  <a:lnTo>
                    <a:pt x="923925" y="685800"/>
                  </a:lnTo>
                  <a:lnTo>
                    <a:pt x="914400" y="685800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2247900" y="1104900"/>
                  </a:moveTo>
                  <a:lnTo>
                    <a:pt x="2257425" y="1104900"/>
                  </a:lnTo>
                  <a:lnTo>
                    <a:pt x="2247900" y="11049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962150" y="1143000"/>
                  </a:moveTo>
                  <a:lnTo>
                    <a:pt x="1971675" y="1143000"/>
                  </a:lnTo>
                  <a:lnTo>
                    <a:pt x="1962150" y="1143000"/>
                  </a:lnTo>
                  <a:close/>
                </a:path>
                <a:path w="7315200" h="1714500">
                  <a:moveTo>
                    <a:pt x="952500" y="723900"/>
                  </a:moveTo>
                  <a:lnTo>
                    <a:pt x="952500" y="733425"/>
                  </a:lnTo>
                  <a:lnTo>
                    <a:pt x="954087" y="733425"/>
                  </a:lnTo>
                  <a:lnTo>
                    <a:pt x="952500" y="72390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895350" y="685800"/>
                  </a:moveTo>
                  <a:lnTo>
                    <a:pt x="895350" y="695325"/>
                  </a:lnTo>
                  <a:lnTo>
                    <a:pt x="896937" y="695325"/>
                  </a:lnTo>
                  <a:lnTo>
                    <a:pt x="895350" y="685800"/>
                  </a:lnTo>
                  <a:close/>
                </a:path>
                <a:path w="7315200" h="1714500">
                  <a:moveTo>
                    <a:pt x="923925" y="704850"/>
                  </a:moveTo>
                  <a:lnTo>
                    <a:pt x="933450" y="704850"/>
                  </a:lnTo>
                  <a:lnTo>
                    <a:pt x="923925" y="704850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62025" y="762000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695325" y="542925"/>
                  </a:moveTo>
                  <a:lnTo>
                    <a:pt x="695325" y="552450"/>
                  </a:lnTo>
                  <a:lnTo>
                    <a:pt x="696912" y="552450"/>
                  </a:lnTo>
                  <a:lnTo>
                    <a:pt x="695325" y="54292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2238375" y="1104900"/>
                  </a:moveTo>
                  <a:lnTo>
                    <a:pt x="2247900" y="1104900"/>
                  </a:lnTo>
                  <a:lnTo>
                    <a:pt x="2238375" y="1104900"/>
                  </a:lnTo>
                  <a:close/>
                </a:path>
                <a:path w="7315200" h="1714500">
                  <a:moveTo>
                    <a:pt x="923925" y="695325"/>
                  </a:moveTo>
                  <a:lnTo>
                    <a:pt x="923925" y="704850"/>
                  </a:lnTo>
                  <a:lnTo>
                    <a:pt x="925512" y="704850"/>
                  </a:lnTo>
                  <a:lnTo>
                    <a:pt x="923925" y="695325"/>
                  </a:lnTo>
                  <a:close/>
                </a:path>
                <a:path w="7315200" h="1714500">
                  <a:moveTo>
                    <a:pt x="1952625" y="1104900"/>
                  </a:moveTo>
                  <a:lnTo>
                    <a:pt x="1952625" y="1114425"/>
                  </a:lnTo>
                  <a:lnTo>
                    <a:pt x="1954149" y="1114425"/>
                  </a:lnTo>
                  <a:lnTo>
                    <a:pt x="1952625" y="110490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28800" y="1476375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28800" y="1495425"/>
                  </a:lnTo>
                  <a:lnTo>
                    <a:pt x="1830324" y="1495425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695325" y="552450"/>
                  </a:moveTo>
                  <a:lnTo>
                    <a:pt x="704850" y="552450"/>
                  </a:lnTo>
                  <a:lnTo>
                    <a:pt x="695325" y="552450"/>
                  </a:lnTo>
                  <a:close/>
                </a:path>
                <a:path w="7315200" h="1714500">
                  <a:moveTo>
                    <a:pt x="933450" y="723900"/>
                  </a:moveTo>
                  <a:lnTo>
                    <a:pt x="933450" y="733425"/>
                  </a:lnTo>
                  <a:lnTo>
                    <a:pt x="935037" y="733425"/>
                  </a:lnTo>
                  <a:lnTo>
                    <a:pt x="933450" y="723900"/>
                  </a:lnTo>
                  <a:close/>
                </a:path>
                <a:path w="7315200" h="1714500">
                  <a:moveTo>
                    <a:pt x="1990725" y="1552575"/>
                  </a:moveTo>
                  <a:lnTo>
                    <a:pt x="1990725" y="1562100"/>
                  </a:lnTo>
                  <a:lnTo>
                    <a:pt x="1992249" y="1562100"/>
                  </a:lnTo>
                  <a:lnTo>
                    <a:pt x="1990725" y="1552575"/>
                  </a:lnTo>
                  <a:close/>
                </a:path>
                <a:path w="7315200" h="1714500">
                  <a:moveTo>
                    <a:pt x="581025" y="590550"/>
                  </a:moveTo>
                  <a:lnTo>
                    <a:pt x="581025" y="600075"/>
                  </a:lnTo>
                  <a:lnTo>
                    <a:pt x="582612" y="600075"/>
                  </a:lnTo>
                  <a:lnTo>
                    <a:pt x="581025" y="590550"/>
                  </a:lnTo>
                  <a:close/>
                </a:path>
                <a:path w="7315200" h="1714500">
                  <a:moveTo>
                    <a:pt x="942975" y="771525"/>
                  </a:moveTo>
                  <a:lnTo>
                    <a:pt x="952500" y="771525"/>
                  </a:lnTo>
                  <a:lnTo>
                    <a:pt x="942975" y="771525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542925" y="38100"/>
                  </a:moveTo>
                  <a:lnTo>
                    <a:pt x="552450" y="38100"/>
                  </a:lnTo>
                  <a:lnTo>
                    <a:pt x="542925" y="38100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952500" y="771525"/>
                  </a:moveTo>
                  <a:lnTo>
                    <a:pt x="962025" y="771525"/>
                  </a:lnTo>
                  <a:lnTo>
                    <a:pt x="952500" y="771525"/>
                  </a:lnTo>
                  <a:close/>
                </a:path>
                <a:path w="7315200" h="1714500">
                  <a:moveTo>
                    <a:pt x="952500" y="723900"/>
                  </a:moveTo>
                  <a:lnTo>
                    <a:pt x="952500" y="733425"/>
                  </a:lnTo>
                  <a:lnTo>
                    <a:pt x="954087" y="733425"/>
                  </a:lnTo>
                  <a:lnTo>
                    <a:pt x="952500" y="723900"/>
                  </a:lnTo>
                  <a:close/>
                </a:path>
                <a:path w="7315200" h="1714500">
                  <a:moveTo>
                    <a:pt x="942975" y="762000"/>
                  </a:moveTo>
                  <a:lnTo>
                    <a:pt x="952500" y="762000"/>
                  </a:lnTo>
                  <a:lnTo>
                    <a:pt x="942975" y="762000"/>
                  </a:lnTo>
                  <a:close/>
                </a:path>
                <a:path w="7315200" h="1714500">
                  <a:moveTo>
                    <a:pt x="2105025" y="1323975"/>
                  </a:moveTo>
                  <a:lnTo>
                    <a:pt x="2114550" y="1323975"/>
                  </a:lnTo>
                  <a:lnTo>
                    <a:pt x="2105025" y="1323975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66775" y="657225"/>
                  </a:lnTo>
                  <a:lnTo>
                    <a:pt x="868362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704850" y="542925"/>
                  </a:moveTo>
                  <a:lnTo>
                    <a:pt x="704850" y="552450"/>
                  </a:lnTo>
                  <a:lnTo>
                    <a:pt x="706437" y="552450"/>
                  </a:lnTo>
                  <a:lnTo>
                    <a:pt x="704850" y="542925"/>
                  </a:lnTo>
                  <a:close/>
                </a:path>
                <a:path w="7315200" h="1714500">
                  <a:moveTo>
                    <a:pt x="1952625" y="1485900"/>
                  </a:moveTo>
                  <a:lnTo>
                    <a:pt x="1962150" y="1485900"/>
                  </a:lnTo>
                  <a:lnTo>
                    <a:pt x="1952625" y="14859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1981200" y="1590675"/>
                  </a:moveTo>
                  <a:lnTo>
                    <a:pt x="1990725" y="1590675"/>
                  </a:lnTo>
                  <a:lnTo>
                    <a:pt x="1981200" y="1590675"/>
                  </a:lnTo>
                  <a:close/>
                </a:path>
                <a:path w="7315200" h="1714500">
                  <a:moveTo>
                    <a:pt x="762000" y="571500"/>
                  </a:moveTo>
                  <a:lnTo>
                    <a:pt x="771525" y="571500"/>
                  </a:lnTo>
                  <a:lnTo>
                    <a:pt x="762000" y="571500"/>
                  </a:lnTo>
                  <a:close/>
                </a:path>
                <a:path w="7315200" h="1714500">
                  <a:moveTo>
                    <a:pt x="1876425" y="1447800"/>
                  </a:moveTo>
                  <a:lnTo>
                    <a:pt x="1876425" y="1457325"/>
                  </a:lnTo>
                  <a:lnTo>
                    <a:pt x="1877949" y="1457325"/>
                  </a:lnTo>
                  <a:lnTo>
                    <a:pt x="1876425" y="1447800"/>
                  </a:lnTo>
                  <a:close/>
                </a:path>
                <a:path w="7315200" h="1714500">
                  <a:moveTo>
                    <a:pt x="990600" y="762000"/>
                  </a:moveTo>
                  <a:lnTo>
                    <a:pt x="990600" y="771525"/>
                  </a:lnTo>
                  <a:lnTo>
                    <a:pt x="992124" y="771525"/>
                  </a:lnTo>
                  <a:lnTo>
                    <a:pt x="990600" y="762000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66775" y="657225"/>
                  </a:lnTo>
                  <a:lnTo>
                    <a:pt x="868362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2009775" y="1524000"/>
                  </a:moveTo>
                  <a:lnTo>
                    <a:pt x="2019300" y="1524000"/>
                  </a:lnTo>
                  <a:lnTo>
                    <a:pt x="2009775" y="1524000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2009775" y="1514475"/>
                  </a:moveTo>
                  <a:lnTo>
                    <a:pt x="2009775" y="1524000"/>
                  </a:lnTo>
                  <a:lnTo>
                    <a:pt x="2011299" y="1524000"/>
                  </a:lnTo>
                  <a:lnTo>
                    <a:pt x="2009775" y="1514475"/>
                  </a:lnTo>
                  <a:close/>
                </a:path>
                <a:path w="7315200" h="1714500">
                  <a:moveTo>
                    <a:pt x="942975" y="676275"/>
                  </a:moveTo>
                  <a:lnTo>
                    <a:pt x="942975" y="685800"/>
                  </a:lnTo>
                  <a:lnTo>
                    <a:pt x="944562" y="685800"/>
                  </a:lnTo>
                  <a:lnTo>
                    <a:pt x="942975" y="676275"/>
                  </a:lnTo>
                  <a:close/>
                </a:path>
                <a:path w="7315200" h="1714500">
                  <a:moveTo>
                    <a:pt x="657225" y="523875"/>
                  </a:moveTo>
                  <a:lnTo>
                    <a:pt x="666750" y="523875"/>
                  </a:lnTo>
                  <a:lnTo>
                    <a:pt x="657225" y="523875"/>
                  </a:lnTo>
                  <a:close/>
                </a:path>
                <a:path w="7315200" h="1714500">
                  <a:moveTo>
                    <a:pt x="485775" y="657225"/>
                  </a:moveTo>
                  <a:lnTo>
                    <a:pt x="495300" y="657225"/>
                  </a:lnTo>
                  <a:lnTo>
                    <a:pt x="485775" y="657225"/>
                  </a:lnTo>
                  <a:close/>
                </a:path>
                <a:path w="7315200" h="1714500">
                  <a:moveTo>
                    <a:pt x="923925" y="704850"/>
                  </a:moveTo>
                  <a:lnTo>
                    <a:pt x="923925" y="714375"/>
                  </a:lnTo>
                  <a:lnTo>
                    <a:pt x="925512" y="714375"/>
                  </a:lnTo>
                  <a:lnTo>
                    <a:pt x="923925" y="704850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885825" y="666750"/>
                  </a:moveTo>
                  <a:lnTo>
                    <a:pt x="895350" y="666750"/>
                  </a:lnTo>
                  <a:lnTo>
                    <a:pt x="885825" y="66675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266700" y="485775"/>
                  </a:moveTo>
                  <a:lnTo>
                    <a:pt x="276225" y="485775"/>
                  </a:lnTo>
                  <a:lnTo>
                    <a:pt x="266700" y="48577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390525" y="762000"/>
                  </a:moveTo>
                  <a:lnTo>
                    <a:pt x="400050" y="762000"/>
                  </a:lnTo>
                  <a:lnTo>
                    <a:pt x="390525" y="7620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914400" y="704850"/>
                  </a:moveTo>
                  <a:lnTo>
                    <a:pt x="923925" y="704850"/>
                  </a:lnTo>
                  <a:lnTo>
                    <a:pt x="914400" y="704850"/>
                  </a:lnTo>
                  <a:close/>
                </a:path>
                <a:path w="7315200" h="1714500">
                  <a:moveTo>
                    <a:pt x="942975" y="762000"/>
                  </a:moveTo>
                  <a:lnTo>
                    <a:pt x="952500" y="762000"/>
                  </a:lnTo>
                  <a:lnTo>
                    <a:pt x="942975" y="762000"/>
                  </a:lnTo>
                  <a:close/>
                </a:path>
                <a:path w="7315200" h="1714500">
                  <a:moveTo>
                    <a:pt x="1990725" y="1581150"/>
                  </a:moveTo>
                  <a:lnTo>
                    <a:pt x="1990725" y="1590675"/>
                  </a:lnTo>
                  <a:lnTo>
                    <a:pt x="1992249" y="1590675"/>
                  </a:lnTo>
                  <a:lnTo>
                    <a:pt x="1990725" y="1581150"/>
                  </a:lnTo>
                  <a:close/>
                </a:path>
                <a:path w="7315200" h="1714500">
                  <a:moveTo>
                    <a:pt x="2105025" y="1285875"/>
                  </a:moveTo>
                  <a:lnTo>
                    <a:pt x="2114550" y="1285875"/>
                  </a:lnTo>
                  <a:lnTo>
                    <a:pt x="2105025" y="1285875"/>
                  </a:lnTo>
                  <a:close/>
                </a:path>
                <a:path w="7315200" h="1714500">
                  <a:moveTo>
                    <a:pt x="904875" y="704850"/>
                  </a:moveTo>
                  <a:lnTo>
                    <a:pt x="904875" y="714375"/>
                  </a:lnTo>
                  <a:lnTo>
                    <a:pt x="906462" y="714375"/>
                  </a:lnTo>
                  <a:lnTo>
                    <a:pt x="904875" y="704850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1819275" y="1476375"/>
                  </a:moveTo>
                  <a:lnTo>
                    <a:pt x="1819275" y="1485900"/>
                  </a:lnTo>
                  <a:lnTo>
                    <a:pt x="1820799" y="1485900"/>
                  </a:lnTo>
                  <a:lnTo>
                    <a:pt x="1819275" y="1476375"/>
                  </a:lnTo>
                  <a:close/>
                </a:path>
                <a:path w="7315200" h="1714500">
                  <a:moveTo>
                    <a:pt x="2276475" y="1085850"/>
                  </a:moveTo>
                  <a:lnTo>
                    <a:pt x="2276475" y="1095375"/>
                  </a:lnTo>
                  <a:lnTo>
                    <a:pt x="2277999" y="1095375"/>
                  </a:lnTo>
                  <a:lnTo>
                    <a:pt x="2276475" y="1085850"/>
                  </a:lnTo>
                  <a:close/>
                </a:path>
                <a:path w="7315200" h="1714500">
                  <a:moveTo>
                    <a:pt x="523875" y="619125"/>
                  </a:moveTo>
                  <a:lnTo>
                    <a:pt x="523875" y="628650"/>
                  </a:lnTo>
                  <a:lnTo>
                    <a:pt x="525462" y="628650"/>
                  </a:lnTo>
                  <a:lnTo>
                    <a:pt x="523875" y="619125"/>
                  </a:lnTo>
                  <a:close/>
                </a:path>
                <a:path w="7315200" h="1714500">
                  <a:moveTo>
                    <a:pt x="962025" y="733425"/>
                  </a:moveTo>
                  <a:lnTo>
                    <a:pt x="962025" y="742950"/>
                  </a:lnTo>
                  <a:lnTo>
                    <a:pt x="963612" y="742950"/>
                  </a:lnTo>
                  <a:lnTo>
                    <a:pt x="962025" y="733425"/>
                  </a:lnTo>
                  <a:close/>
                </a:path>
                <a:path w="7315200" h="1714500">
                  <a:moveTo>
                    <a:pt x="1714500" y="1476375"/>
                  </a:moveTo>
                  <a:lnTo>
                    <a:pt x="1714500" y="1485900"/>
                  </a:lnTo>
                  <a:lnTo>
                    <a:pt x="1716024" y="1485900"/>
                  </a:lnTo>
                  <a:lnTo>
                    <a:pt x="1714500" y="1476375"/>
                  </a:lnTo>
                  <a:close/>
                </a:path>
                <a:path w="7315200" h="1714500">
                  <a:moveTo>
                    <a:pt x="581025" y="514350"/>
                  </a:moveTo>
                  <a:lnTo>
                    <a:pt x="590550" y="514350"/>
                  </a:lnTo>
                  <a:lnTo>
                    <a:pt x="581025" y="514350"/>
                  </a:lnTo>
                  <a:close/>
                </a:path>
                <a:path w="7315200" h="1714500">
                  <a:moveTo>
                    <a:pt x="2009775" y="1495425"/>
                  </a:moveTo>
                  <a:lnTo>
                    <a:pt x="2009775" y="1504950"/>
                  </a:lnTo>
                  <a:lnTo>
                    <a:pt x="2011299" y="1504950"/>
                  </a:lnTo>
                  <a:lnTo>
                    <a:pt x="2009775" y="1495425"/>
                  </a:lnTo>
                  <a:close/>
                </a:path>
                <a:path w="7315200" h="1714500">
                  <a:moveTo>
                    <a:pt x="2247900" y="1095375"/>
                  </a:moveTo>
                  <a:lnTo>
                    <a:pt x="2247900" y="1104900"/>
                  </a:lnTo>
                  <a:lnTo>
                    <a:pt x="2249424" y="1104900"/>
                  </a:lnTo>
                  <a:lnTo>
                    <a:pt x="2247900" y="109537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95350" y="676275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914400" y="695325"/>
                  </a:moveTo>
                  <a:lnTo>
                    <a:pt x="914400" y="704850"/>
                  </a:lnTo>
                  <a:lnTo>
                    <a:pt x="915987" y="704850"/>
                  </a:lnTo>
                  <a:lnTo>
                    <a:pt x="914400" y="6953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381000" y="266700"/>
                  </a:moveTo>
                  <a:lnTo>
                    <a:pt x="390525" y="266700"/>
                  </a:lnTo>
                  <a:lnTo>
                    <a:pt x="381000" y="266700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676400" y="1552575"/>
                  </a:moveTo>
                  <a:lnTo>
                    <a:pt x="1676400" y="1562100"/>
                  </a:lnTo>
                  <a:lnTo>
                    <a:pt x="1677924" y="1562100"/>
                  </a:lnTo>
                  <a:lnTo>
                    <a:pt x="1676400" y="1552575"/>
                  </a:lnTo>
                  <a:close/>
                </a:path>
                <a:path w="7315200" h="1714500">
                  <a:moveTo>
                    <a:pt x="962025" y="742950"/>
                  </a:moveTo>
                  <a:lnTo>
                    <a:pt x="971550" y="742950"/>
                  </a:lnTo>
                  <a:lnTo>
                    <a:pt x="962025" y="742950"/>
                  </a:lnTo>
                  <a:close/>
                </a:path>
                <a:path w="7315200" h="1714500">
                  <a:moveTo>
                    <a:pt x="514350" y="590550"/>
                  </a:moveTo>
                  <a:lnTo>
                    <a:pt x="514350" y="600075"/>
                  </a:lnTo>
                  <a:lnTo>
                    <a:pt x="515937" y="600075"/>
                  </a:lnTo>
                  <a:lnTo>
                    <a:pt x="514350" y="590550"/>
                  </a:lnTo>
                  <a:close/>
                </a:path>
                <a:path w="7315200" h="1714500">
                  <a:moveTo>
                    <a:pt x="2095500" y="1095375"/>
                  </a:moveTo>
                  <a:lnTo>
                    <a:pt x="2105025" y="1095375"/>
                  </a:lnTo>
                  <a:lnTo>
                    <a:pt x="2095500" y="1095375"/>
                  </a:lnTo>
                  <a:close/>
                </a:path>
                <a:path w="7315200" h="1714500">
                  <a:moveTo>
                    <a:pt x="342900" y="542925"/>
                  </a:moveTo>
                  <a:lnTo>
                    <a:pt x="352425" y="542925"/>
                  </a:lnTo>
                  <a:lnTo>
                    <a:pt x="342900" y="542925"/>
                  </a:lnTo>
                  <a:close/>
                </a:path>
                <a:path w="7315200" h="1714500">
                  <a:moveTo>
                    <a:pt x="895350" y="685800"/>
                  </a:moveTo>
                  <a:lnTo>
                    <a:pt x="895350" y="695325"/>
                  </a:lnTo>
                  <a:lnTo>
                    <a:pt x="896937" y="695325"/>
                  </a:lnTo>
                  <a:lnTo>
                    <a:pt x="895350" y="685800"/>
                  </a:lnTo>
                  <a:close/>
                </a:path>
                <a:path w="7315200" h="1714500">
                  <a:moveTo>
                    <a:pt x="257175" y="295275"/>
                  </a:moveTo>
                  <a:lnTo>
                    <a:pt x="266700" y="295275"/>
                  </a:lnTo>
                  <a:lnTo>
                    <a:pt x="257175" y="29527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2105025" y="1314450"/>
                  </a:moveTo>
                  <a:lnTo>
                    <a:pt x="2105025" y="1323975"/>
                  </a:lnTo>
                  <a:lnTo>
                    <a:pt x="2106549" y="1323975"/>
                  </a:lnTo>
                  <a:lnTo>
                    <a:pt x="2105025" y="1314450"/>
                  </a:lnTo>
                  <a:close/>
                </a:path>
                <a:path w="7315200" h="1714500">
                  <a:moveTo>
                    <a:pt x="1838325" y="990600"/>
                  </a:moveTo>
                  <a:lnTo>
                    <a:pt x="1847850" y="990600"/>
                  </a:lnTo>
                  <a:lnTo>
                    <a:pt x="1838325" y="990600"/>
                  </a:lnTo>
                  <a:close/>
                </a:path>
                <a:path w="7315200" h="1714500">
                  <a:moveTo>
                    <a:pt x="923925" y="685800"/>
                  </a:moveTo>
                  <a:lnTo>
                    <a:pt x="923925" y="695325"/>
                  </a:lnTo>
                  <a:lnTo>
                    <a:pt x="925512" y="695325"/>
                  </a:lnTo>
                  <a:lnTo>
                    <a:pt x="923925" y="685800"/>
                  </a:lnTo>
                  <a:close/>
                </a:path>
                <a:path w="7315200" h="1714500">
                  <a:moveTo>
                    <a:pt x="1981200" y="1543050"/>
                  </a:moveTo>
                  <a:lnTo>
                    <a:pt x="1981200" y="1552575"/>
                  </a:lnTo>
                  <a:lnTo>
                    <a:pt x="1982724" y="1552575"/>
                  </a:lnTo>
                  <a:lnTo>
                    <a:pt x="1981200" y="1543050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33450" y="723900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238125" y="304800"/>
                  </a:moveTo>
                  <a:lnTo>
                    <a:pt x="238125" y="314325"/>
                  </a:lnTo>
                  <a:lnTo>
                    <a:pt x="239712" y="314325"/>
                  </a:lnTo>
                  <a:lnTo>
                    <a:pt x="238125" y="304800"/>
                  </a:lnTo>
                  <a:close/>
                </a:path>
                <a:path w="7315200" h="1714500">
                  <a:moveTo>
                    <a:pt x="923925" y="714375"/>
                  </a:moveTo>
                  <a:lnTo>
                    <a:pt x="923925" y="723900"/>
                  </a:lnTo>
                  <a:lnTo>
                    <a:pt x="925512" y="723900"/>
                  </a:lnTo>
                  <a:lnTo>
                    <a:pt x="923925" y="71437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666875" y="1524000"/>
                  </a:moveTo>
                  <a:lnTo>
                    <a:pt x="1666875" y="1533525"/>
                  </a:lnTo>
                  <a:lnTo>
                    <a:pt x="1668399" y="1533525"/>
                  </a:lnTo>
                  <a:lnTo>
                    <a:pt x="1666875" y="15240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962150" y="1495425"/>
                  </a:moveTo>
                  <a:lnTo>
                    <a:pt x="1971675" y="1495425"/>
                  </a:lnTo>
                  <a:lnTo>
                    <a:pt x="1962150" y="1495425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66775" y="657225"/>
                  </a:lnTo>
                  <a:lnTo>
                    <a:pt x="868362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1952625" y="1162050"/>
                  </a:moveTo>
                  <a:lnTo>
                    <a:pt x="1962150" y="1162050"/>
                  </a:lnTo>
                  <a:lnTo>
                    <a:pt x="1952625" y="1162050"/>
                  </a:lnTo>
                  <a:close/>
                </a:path>
                <a:path w="7315200" h="1714500">
                  <a:moveTo>
                    <a:pt x="2133600" y="1228725"/>
                  </a:moveTo>
                  <a:lnTo>
                    <a:pt x="2143125" y="1228725"/>
                  </a:lnTo>
                  <a:lnTo>
                    <a:pt x="2133600" y="1228725"/>
                  </a:lnTo>
                  <a:close/>
                </a:path>
                <a:path w="7315200" h="1714500">
                  <a:moveTo>
                    <a:pt x="581025" y="514350"/>
                  </a:moveTo>
                  <a:lnTo>
                    <a:pt x="590550" y="514350"/>
                  </a:lnTo>
                  <a:lnTo>
                    <a:pt x="581025" y="514350"/>
                  </a:lnTo>
                  <a:close/>
                </a:path>
                <a:path w="7315200" h="1714500">
                  <a:moveTo>
                    <a:pt x="1952625" y="1162050"/>
                  </a:moveTo>
                  <a:lnTo>
                    <a:pt x="1962150" y="1162050"/>
                  </a:lnTo>
                  <a:lnTo>
                    <a:pt x="1952625" y="1162050"/>
                  </a:lnTo>
                  <a:close/>
                </a:path>
                <a:path w="7315200" h="1714500">
                  <a:moveTo>
                    <a:pt x="1971675" y="1524000"/>
                  </a:moveTo>
                  <a:lnTo>
                    <a:pt x="1971675" y="1533525"/>
                  </a:lnTo>
                  <a:lnTo>
                    <a:pt x="1973199" y="1533525"/>
                  </a:lnTo>
                  <a:lnTo>
                    <a:pt x="1971675" y="1524000"/>
                  </a:lnTo>
                  <a:close/>
                </a:path>
                <a:path w="7315200" h="1714500">
                  <a:moveTo>
                    <a:pt x="800100" y="571500"/>
                  </a:moveTo>
                  <a:lnTo>
                    <a:pt x="800100" y="581025"/>
                  </a:lnTo>
                  <a:lnTo>
                    <a:pt x="801687" y="581025"/>
                  </a:lnTo>
                  <a:lnTo>
                    <a:pt x="800100" y="571500"/>
                  </a:lnTo>
                  <a:close/>
                </a:path>
                <a:path w="7315200" h="1714500">
                  <a:moveTo>
                    <a:pt x="2095500" y="1095375"/>
                  </a:moveTo>
                  <a:lnTo>
                    <a:pt x="2105025" y="1095375"/>
                  </a:lnTo>
                  <a:lnTo>
                    <a:pt x="2095500" y="1095375"/>
                  </a:lnTo>
                  <a:close/>
                </a:path>
                <a:path w="7315200" h="1714500">
                  <a:moveTo>
                    <a:pt x="923925" y="657225"/>
                  </a:moveTo>
                  <a:lnTo>
                    <a:pt x="923925" y="666750"/>
                  </a:lnTo>
                  <a:lnTo>
                    <a:pt x="925512" y="666750"/>
                  </a:lnTo>
                  <a:lnTo>
                    <a:pt x="923925" y="657225"/>
                  </a:lnTo>
                  <a:close/>
                </a:path>
                <a:path w="7315200" h="1714500">
                  <a:moveTo>
                    <a:pt x="542925" y="638175"/>
                  </a:moveTo>
                  <a:lnTo>
                    <a:pt x="542925" y="647700"/>
                  </a:lnTo>
                  <a:lnTo>
                    <a:pt x="544512" y="647700"/>
                  </a:lnTo>
                  <a:lnTo>
                    <a:pt x="542925" y="638175"/>
                  </a:lnTo>
                  <a:close/>
                </a:path>
                <a:path w="7315200" h="1714500">
                  <a:moveTo>
                    <a:pt x="1971675" y="1533525"/>
                  </a:moveTo>
                  <a:lnTo>
                    <a:pt x="1971675" y="1543050"/>
                  </a:lnTo>
                  <a:lnTo>
                    <a:pt x="1973199" y="1543050"/>
                  </a:lnTo>
                  <a:lnTo>
                    <a:pt x="1971675" y="1533525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42975" y="771525"/>
                  </a:moveTo>
                  <a:lnTo>
                    <a:pt x="952500" y="771525"/>
                  </a:lnTo>
                  <a:lnTo>
                    <a:pt x="942975" y="771525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33450" y="723900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390525" y="762000"/>
                  </a:moveTo>
                  <a:lnTo>
                    <a:pt x="400050" y="762000"/>
                  </a:lnTo>
                  <a:lnTo>
                    <a:pt x="390525" y="762000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2247900" y="1104900"/>
                  </a:moveTo>
                  <a:lnTo>
                    <a:pt x="2257425" y="1104900"/>
                  </a:lnTo>
                  <a:lnTo>
                    <a:pt x="2247900" y="11049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81075" y="752475"/>
                  </a:moveTo>
                  <a:lnTo>
                    <a:pt x="981075" y="762000"/>
                  </a:lnTo>
                  <a:lnTo>
                    <a:pt x="982662" y="762000"/>
                  </a:lnTo>
                  <a:lnTo>
                    <a:pt x="981075" y="752475"/>
                  </a:lnTo>
                  <a:close/>
                </a:path>
                <a:path w="7315200" h="1714500">
                  <a:moveTo>
                    <a:pt x="942975" y="733425"/>
                  </a:moveTo>
                  <a:lnTo>
                    <a:pt x="942975" y="742950"/>
                  </a:lnTo>
                  <a:lnTo>
                    <a:pt x="944562" y="742950"/>
                  </a:lnTo>
                  <a:lnTo>
                    <a:pt x="942975" y="733425"/>
                  </a:lnTo>
                  <a:close/>
                </a:path>
                <a:path w="7315200" h="1714500">
                  <a:moveTo>
                    <a:pt x="866775" y="657225"/>
                  </a:moveTo>
                  <a:lnTo>
                    <a:pt x="876300" y="657225"/>
                  </a:lnTo>
                  <a:lnTo>
                    <a:pt x="866775" y="657225"/>
                  </a:lnTo>
                  <a:close/>
                </a:path>
                <a:path w="7315200" h="1714500">
                  <a:moveTo>
                    <a:pt x="1714500" y="1476375"/>
                  </a:moveTo>
                  <a:lnTo>
                    <a:pt x="1714500" y="1485900"/>
                  </a:lnTo>
                  <a:lnTo>
                    <a:pt x="1716024" y="1485900"/>
                  </a:lnTo>
                  <a:lnTo>
                    <a:pt x="1714500" y="1476375"/>
                  </a:lnTo>
                  <a:close/>
                </a:path>
                <a:path w="7315200" h="1714500">
                  <a:moveTo>
                    <a:pt x="266700" y="285750"/>
                  </a:moveTo>
                  <a:lnTo>
                    <a:pt x="266700" y="295275"/>
                  </a:lnTo>
                  <a:lnTo>
                    <a:pt x="268287" y="295275"/>
                  </a:lnTo>
                  <a:lnTo>
                    <a:pt x="266700" y="28575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52500" y="695325"/>
                  </a:moveTo>
                  <a:lnTo>
                    <a:pt x="962025" y="695325"/>
                  </a:lnTo>
                  <a:lnTo>
                    <a:pt x="952500" y="695325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314325" y="285750"/>
                  </a:moveTo>
                  <a:lnTo>
                    <a:pt x="314325" y="295275"/>
                  </a:lnTo>
                  <a:lnTo>
                    <a:pt x="315912" y="295275"/>
                  </a:lnTo>
                  <a:lnTo>
                    <a:pt x="314325" y="285750"/>
                  </a:lnTo>
                  <a:close/>
                </a:path>
                <a:path w="7315200" h="1714500">
                  <a:moveTo>
                    <a:pt x="400050" y="733425"/>
                  </a:moveTo>
                  <a:lnTo>
                    <a:pt x="400050" y="742950"/>
                  </a:lnTo>
                  <a:lnTo>
                    <a:pt x="401637" y="742950"/>
                  </a:lnTo>
                  <a:lnTo>
                    <a:pt x="400050" y="733425"/>
                  </a:lnTo>
                  <a:close/>
                </a:path>
                <a:path w="7315200" h="1714500">
                  <a:moveTo>
                    <a:pt x="914400" y="695325"/>
                  </a:moveTo>
                  <a:lnTo>
                    <a:pt x="923925" y="695325"/>
                  </a:lnTo>
                  <a:lnTo>
                    <a:pt x="914400" y="695325"/>
                  </a:lnTo>
                  <a:close/>
                </a:path>
                <a:path w="7315200" h="1714500">
                  <a:moveTo>
                    <a:pt x="1714500" y="1476375"/>
                  </a:moveTo>
                  <a:lnTo>
                    <a:pt x="1714500" y="1485900"/>
                  </a:lnTo>
                  <a:lnTo>
                    <a:pt x="1716024" y="1485900"/>
                  </a:lnTo>
                  <a:lnTo>
                    <a:pt x="1714500" y="1476375"/>
                  </a:lnTo>
                  <a:close/>
                </a:path>
                <a:path w="7315200" h="1714500">
                  <a:moveTo>
                    <a:pt x="952500" y="762000"/>
                  </a:moveTo>
                  <a:lnTo>
                    <a:pt x="952500" y="771525"/>
                  </a:lnTo>
                  <a:lnTo>
                    <a:pt x="954087" y="771525"/>
                  </a:lnTo>
                  <a:lnTo>
                    <a:pt x="952500" y="762000"/>
                  </a:lnTo>
                  <a:close/>
                </a:path>
                <a:path w="7315200" h="1714500">
                  <a:moveTo>
                    <a:pt x="1666875" y="1543050"/>
                  </a:moveTo>
                  <a:lnTo>
                    <a:pt x="1666875" y="1552575"/>
                  </a:lnTo>
                  <a:lnTo>
                    <a:pt x="1668399" y="1552575"/>
                  </a:lnTo>
                  <a:lnTo>
                    <a:pt x="1666875" y="1543050"/>
                  </a:lnTo>
                  <a:close/>
                </a:path>
                <a:path w="7315200" h="1714500">
                  <a:moveTo>
                    <a:pt x="257175" y="809625"/>
                  </a:moveTo>
                  <a:lnTo>
                    <a:pt x="257175" y="819150"/>
                  </a:lnTo>
                  <a:lnTo>
                    <a:pt x="258762" y="819150"/>
                  </a:lnTo>
                  <a:lnTo>
                    <a:pt x="257175" y="809625"/>
                  </a:lnTo>
                  <a:close/>
                </a:path>
                <a:path w="7315200" h="1714500">
                  <a:moveTo>
                    <a:pt x="1143000" y="971550"/>
                  </a:moveTo>
                  <a:lnTo>
                    <a:pt x="1152525" y="971550"/>
                  </a:lnTo>
                  <a:lnTo>
                    <a:pt x="1143000" y="971550"/>
                  </a:lnTo>
                  <a:close/>
                </a:path>
                <a:path w="7315200" h="1714500">
                  <a:moveTo>
                    <a:pt x="1876425" y="1447800"/>
                  </a:moveTo>
                  <a:lnTo>
                    <a:pt x="1876425" y="1457325"/>
                  </a:lnTo>
                  <a:lnTo>
                    <a:pt x="1877949" y="1457325"/>
                  </a:lnTo>
                  <a:lnTo>
                    <a:pt x="1876425" y="1447800"/>
                  </a:lnTo>
                  <a:close/>
                </a:path>
                <a:path w="7315200" h="1714500">
                  <a:moveTo>
                    <a:pt x="942975" y="771525"/>
                  </a:moveTo>
                  <a:lnTo>
                    <a:pt x="952500" y="771525"/>
                  </a:lnTo>
                  <a:lnTo>
                    <a:pt x="942975" y="771525"/>
                  </a:lnTo>
                  <a:close/>
                </a:path>
                <a:path w="7315200" h="1714500">
                  <a:moveTo>
                    <a:pt x="914400" y="704850"/>
                  </a:moveTo>
                  <a:lnTo>
                    <a:pt x="914400" y="714375"/>
                  </a:lnTo>
                  <a:lnTo>
                    <a:pt x="915987" y="714375"/>
                  </a:lnTo>
                  <a:lnTo>
                    <a:pt x="914400" y="704850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33450" y="723900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66775" y="657225"/>
                  </a:lnTo>
                  <a:lnTo>
                    <a:pt x="868362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666750" y="523875"/>
                  </a:moveTo>
                  <a:lnTo>
                    <a:pt x="676275" y="523875"/>
                  </a:lnTo>
                  <a:lnTo>
                    <a:pt x="666750" y="52387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561975" y="47625"/>
                  </a:moveTo>
                  <a:lnTo>
                    <a:pt x="561975" y="57150"/>
                  </a:lnTo>
                  <a:lnTo>
                    <a:pt x="563562" y="57150"/>
                  </a:lnTo>
                  <a:lnTo>
                    <a:pt x="561975" y="476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171575" y="1314450"/>
                  </a:moveTo>
                  <a:lnTo>
                    <a:pt x="1171575" y="1323975"/>
                  </a:lnTo>
                  <a:lnTo>
                    <a:pt x="1173099" y="1323975"/>
                  </a:lnTo>
                  <a:lnTo>
                    <a:pt x="1171575" y="1314450"/>
                  </a:lnTo>
                  <a:close/>
                </a:path>
                <a:path w="7315200" h="1714500">
                  <a:moveTo>
                    <a:pt x="933450" y="733425"/>
                  </a:moveTo>
                  <a:lnTo>
                    <a:pt x="933450" y="742950"/>
                  </a:lnTo>
                  <a:lnTo>
                    <a:pt x="935037" y="742950"/>
                  </a:lnTo>
                  <a:lnTo>
                    <a:pt x="933450" y="7334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23925" y="723900"/>
                  </a:moveTo>
                  <a:lnTo>
                    <a:pt x="933450" y="723900"/>
                  </a:lnTo>
                  <a:lnTo>
                    <a:pt x="923925" y="723900"/>
                  </a:lnTo>
                  <a:close/>
                </a:path>
                <a:path w="7315200" h="1714500">
                  <a:moveTo>
                    <a:pt x="1828800" y="1485900"/>
                  </a:moveTo>
                  <a:lnTo>
                    <a:pt x="1838325" y="1485900"/>
                  </a:lnTo>
                  <a:lnTo>
                    <a:pt x="1828800" y="1485900"/>
                  </a:lnTo>
                  <a:close/>
                </a:path>
                <a:path w="7315200" h="1714500">
                  <a:moveTo>
                    <a:pt x="923925" y="695325"/>
                  </a:moveTo>
                  <a:lnTo>
                    <a:pt x="923925" y="704850"/>
                  </a:lnTo>
                  <a:lnTo>
                    <a:pt x="925512" y="704850"/>
                  </a:lnTo>
                  <a:lnTo>
                    <a:pt x="923925" y="695325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876300" y="638175"/>
                  </a:moveTo>
                  <a:lnTo>
                    <a:pt x="885825" y="638175"/>
                  </a:lnTo>
                  <a:lnTo>
                    <a:pt x="876300" y="638175"/>
                  </a:lnTo>
                  <a:close/>
                </a:path>
                <a:path w="7315200" h="1714500">
                  <a:moveTo>
                    <a:pt x="885825" y="676275"/>
                  </a:moveTo>
                  <a:lnTo>
                    <a:pt x="885825" y="685800"/>
                  </a:lnTo>
                  <a:lnTo>
                    <a:pt x="887412" y="685800"/>
                  </a:lnTo>
                  <a:lnTo>
                    <a:pt x="885825" y="676275"/>
                  </a:lnTo>
                  <a:close/>
                </a:path>
                <a:path w="7315200" h="1714500">
                  <a:moveTo>
                    <a:pt x="1828800" y="1476375"/>
                  </a:moveTo>
                  <a:lnTo>
                    <a:pt x="1828800" y="1485900"/>
                  </a:lnTo>
                  <a:lnTo>
                    <a:pt x="1830324" y="1485900"/>
                  </a:lnTo>
                  <a:lnTo>
                    <a:pt x="1828800" y="1476375"/>
                  </a:lnTo>
                  <a:close/>
                </a:path>
                <a:path w="7315200" h="1714500">
                  <a:moveTo>
                    <a:pt x="1657350" y="1524000"/>
                  </a:moveTo>
                  <a:lnTo>
                    <a:pt x="1657350" y="1533525"/>
                  </a:lnTo>
                  <a:lnTo>
                    <a:pt x="1658874" y="1533525"/>
                  </a:lnTo>
                  <a:lnTo>
                    <a:pt x="1657350" y="1524000"/>
                  </a:lnTo>
                  <a:close/>
                </a:path>
                <a:path w="7315200" h="1714500">
                  <a:moveTo>
                    <a:pt x="2152650" y="1200150"/>
                  </a:moveTo>
                  <a:lnTo>
                    <a:pt x="2162175" y="1200150"/>
                  </a:lnTo>
                  <a:lnTo>
                    <a:pt x="2152650" y="120015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819275" y="1485900"/>
                  </a:moveTo>
                  <a:lnTo>
                    <a:pt x="1828800" y="1485900"/>
                  </a:lnTo>
                  <a:lnTo>
                    <a:pt x="1819275" y="14859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314325" y="762000"/>
                  </a:moveTo>
                  <a:lnTo>
                    <a:pt x="323850" y="762000"/>
                  </a:lnTo>
                  <a:lnTo>
                    <a:pt x="314325" y="7620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933450" y="752475"/>
                  </a:moveTo>
                  <a:lnTo>
                    <a:pt x="942975" y="752475"/>
                  </a:lnTo>
                  <a:lnTo>
                    <a:pt x="933450" y="752475"/>
                  </a:lnTo>
                  <a:close/>
                </a:path>
                <a:path w="7315200" h="1714500">
                  <a:moveTo>
                    <a:pt x="933450" y="752475"/>
                  </a:moveTo>
                  <a:lnTo>
                    <a:pt x="942975" y="752475"/>
                  </a:lnTo>
                  <a:lnTo>
                    <a:pt x="933450" y="752475"/>
                  </a:lnTo>
                  <a:close/>
                </a:path>
                <a:path w="7315200" h="1714500">
                  <a:moveTo>
                    <a:pt x="952500" y="752475"/>
                  </a:moveTo>
                  <a:lnTo>
                    <a:pt x="952500" y="762000"/>
                  </a:lnTo>
                  <a:lnTo>
                    <a:pt x="954087" y="762000"/>
                  </a:lnTo>
                  <a:lnTo>
                    <a:pt x="952500" y="752475"/>
                  </a:lnTo>
                  <a:close/>
                </a:path>
                <a:path w="7315200" h="1714500">
                  <a:moveTo>
                    <a:pt x="866775" y="647700"/>
                  </a:moveTo>
                  <a:lnTo>
                    <a:pt x="866775" y="657225"/>
                  </a:lnTo>
                  <a:lnTo>
                    <a:pt x="868362" y="657225"/>
                  </a:lnTo>
                  <a:lnTo>
                    <a:pt x="866775" y="647700"/>
                  </a:lnTo>
                  <a:close/>
                </a:path>
                <a:path w="7315200" h="1714500">
                  <a:moveTo>
                    <a:pt x="533400" y="647700"/>
                  </a:moveTo>
                  <a:lnTo>
                    <a:pt x="533400" y="657225"/>
                  </a:lnTo>
                  <a:lnTo>
                    <a:pt x="534987" y="657225"/>
                  </a:lnTo>
                  <a:lnTo>
                    <a:pt x="533400" y="647700"/>
                  </a:lnTo>
                  <a:close/>
                </a:path>
                <a:path w="7315200" h="1714500">
                  <a:moveTo>
                    <a:pt x="876300" y="666750"/>
                  </a:moveTo>
                  <a:lnTo>
                    <a:pt x="885825" y="666750"/>
                  </a:lnTo>
                  <a:lnTo>
                    <a:pt x="876300" y="666750"/>
                  </a:lnTo>
                  <a:close/>
                </a:path>
                <a:path w="7315200" h="1714500">
                  <a:moveTo>
                    <a:pt x="923925" y="704850"/>
                  </a:moveTo>
                  <a:lnTo>
                    <a:pt x="933450" y="704850"/>
                  </a:lnTo>
                  <a:lnTo>
                    <a:pt x="923925" y="704850"/>
                  </a:lnTo>
                  <a:close/>
                </a:path>
                <a:path w="7315200" h="1714500">
                  <a:moveTo>
                    <a:pt x="933450" y="666750"/>
                  </a:moveTo>
                  <a:lnTo>
                    <a:pt x="933450" y="676275"/>
                  </a:lnTo>
                  <a:lnTo>
                    <a:pt x="935037" y="676275"/>
                  </a:lnTo>
                  <a:lnTo>
                    <a:pt x="933450" y="666750"/>
                  </a:lnTo>
                  <a:close/>
                </a:path>
                <a:path w="7315200" h="1714500">
                  <a:moveTo>
                    <a:pt x="400050" y="762000"/>
                  </a:moveTo>
                  <a:lnTo>
                    <a:pt x="400050" y="771525"/>
                  </a:lnTo>
                  <a:lnTo>
                    <a:pt x="401637" y="771525"/>
                  </a:lnTo>
                  <a:lnTo>
                    <a:pt x="400050" y="762000"/>
                  </a:lnTo>
                  <a:close/>
                </a:path>
                <a:path w="7315200" h="1714500">
                  <a:moveTo>
                    <a:pt x="952500" y="771525"/>
                  </a:moveTo>
                  <a:lnTo>
                    <a:pt x="962025" y="771525"/>
                  </a:lnTo>
                  <a:lnTo>
                    <a:pt x="952500" y="771525"/>
                  </a:lnTo>
                  <a:close/>
                </a:path>
                <a:path w="7315200" h="1714500">
                  <a:moveTo>
                    <a:pt x="923925" y="733425"/>
                  </a:moveTo>
                  <a:lnTo>
                    <a:pt x="933450" y="733425"/>
                  </a:lnTo>
                  <a:lnTo>
                    <a:pt x="923925" y="733425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657350" y="1524000"/>
                  </a:moveTo>
                  <a:lnTo>
                    <a:pt x="1657350" y="1533525"/>
                  </a:lnTo>
                  <a:lnTo>
                    <a:pt x="1658874" y="1533525"/>
                  </a:lnTo>
                  <a:lnTo>
                    <a:pt x="1657350" y="1524000"/>
                  </a:lnTo>
                  <a:close/>
                </a:path>
                <a:path w="7315200" h="1714500">
                  <a:moveTo>
                    <a:pt x="1666875" y="1533525"/>
                  </a:moveTo>
                  <a:lnTo>
                    <a:pt x="1666875" y="1543050"/>
                  </a:lnTo>
                  <a:lnTo>
                    <a:pt x="1668399" y="1543050"/>
                  </a:lnTo>
                  <a:lnTo>
                    <a:pt x="1666875" y="1533525"/>
                  </a:lnTo>
                  <a:close/>
                </a:path>
                <a:path w="7315200" h="1714500">
                  <a:moveTo>
                    <a:pt x="1828800" y="1466850"/>
                  </a:moveTo>
                  <a:lnTo>
                    <a:pt x="1838325" y="1466850"/>
                  </a:lnTo>
                  <a:lnTo>
                    <a:pt x="1828800" y="1466850"/>
                  </a:lnTo>
                  <a:close/>
                </a:path>
                <a:path w="7315200" h="1714500">
                  <a:moveTo>
                    <a:pt x="1990725" y="1581150"/>
                  </a:moveTo>
                  <a:lnTo>
                    <a:pt x="1990725" y="1590675"/>
                  </a:lnTo>
                  <a:lnTo>
                    <a:pt x="1992249" y="1590675"/>
                  </a:lnTo>
                  <a:lnTo>
                    <a:pt x="1990725" y="1581150"/>
                  </a:lnTo>
                  <a:close/>
                </a:path>
                <a:path w="7315200" h="1714500">
                  <a:moveTo>
                    <a:pt x="1971675" y="1543050"/>
                  </a:moveTo>
                  <a:lnTo>
                    <a:pt x="1981200" y="1543050"/>
                  </a:lnTo>
                  <a:lnTo>
                    <a:pt x="1971675" y="15430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2955" y="3911600"/>
              <a:ext cx="619125" cy="400050"/>
            </a:xfrm>
            <a:custGeom>
              <a:avLst/>
              <a:gdLst/>
              <a:ahLst/>
              <a:cxnLst/>
              <a:rect l="l" t="t" r="r" b="b"/>
              <a:pathLst>
                <a:path w="619125" h="400050">
                  <a:moveTo>
                    <a:pt x="514095" y="370839"/>
                  </a:moveTo>
                  <a:lnTo>
                    <a:pt x="466470" y="370839"/>
                  </a:lnTo>
                  <a:lnTo>
                    <a:pt x="466470" y="381000"/>
                  </a:lnTo>
                  <a:lnTo>
                    <a:pt x="485520" y="381000"/>
                  </a:lnTo>
                  <a:lnTo>
                    <a:pt x="485520" y="389889"/>
                  </a:lnTo>
                  <a:lnTo>
                    <a:pt x="495045" y="389889"/>
                  </a:lnTo>
                  <a:lnTo>
                    <a:pt x="495045" y="400050"/>
                  </a:lnTo>
                  <a:lnTo>
                    <a:pt x="504570" y="400050"/>
                  </a:lnTo>
                  <a:lnTo>
                    <a:pt x="504570" y="389889"/>
                  </a:lnTo>
                  <a:lnTo>
                    <a:pt x="514095" y="381000"/>
                  </a:lnTo>
                  <a:lnTo>
                    <a:pt x="514095" y="370839"/>
                  </a:lnTo>
                  <a:close/>
                </a:path>
                <a:path w="619125" h="400050">
                  <a:moveTo>
                    <a:pt x="437895" y="370839"/>
                  </a:moveTo>
                  <a:lnTo>
                    <a:pt x="390270" y="370839"/>
                  </a:lnTo>
                  <a:lnTo>
                    <a:pt x="390270" y="381000"/>
                  </a:lnTo>
                  <a:lnTo>
                    <a:pt x="437895" y="381000"/>
                  </a:lnTo>
                  <a:lnTo>
                    <a:pt x="437895" y="370839"/>
                  </a:lnTo>
                  <a:close/>
                </a:path>
                <a:path w="619125" h="400050">
                  <a:moveTo>
                    <a:pt x="542544" y="361950"/>
                  </a:moveTo>
                  <a:lnTo>
                    <a:pt x="371220" y="361950"/>
                  </a:lnTo>
                  <a:lnTo>
                    <a:pt x="371220" y="370839"/>
                  </a:lnTo>
                  <a:lnTo>
                    <a:pt x="542544" y="370839"/>
                  </a:lnTo>
                  <a:lnTo>
                    <a:pt x="542544" y="361950"/>
                  </a:lnTo>
                  <a:close/>
                </a:path>
                <a:path w="619125" h="400050">
                  <a:moveTo>
                    <a:pt x="533019" y="332739"/>
                  </a:moveTo>
                  <a:lnTo>
                    <a:pt x="314070" y="332739"/>
                  </a:lnTo>
                  <a:lnTo>
                    <a:pt x="314070" y="342900"/>
                  </a:lnTo>
                  <a:lnTo>
                    <a:pt x="323595" y="342900"/>
                  </a:lnTo>
                  <a:lnTo>
                    <a:pt x="323595" y="351789"/>
                  </a:lnTo>
                  <a:lnTo>
                    <a:pt x="352170" y="351789"/>
                  </a:lnTo>
                  <a:lnTo>
                    <a:pt x="352170" y="361950"/>
                  </a:lnTo>
                  <a:lnTo>
                    <a:pt x="533019" y="361950"/>
                  </a:lnTo>
                  <a:lnTo>
                    <a:pt x="533019" y="332739"/>
                  </a:lnTo>
                  <a:close/>
                </a:path>
                <a:path w="619125" h="400050">
                  <a:moveTo>
                    <a:pt x="447420" y="313689"/>
                  </a:moveTo>
                  <a:lnTo>
                    <a:pt x="276098" y="313689"/>
                  </a:lnTo>
                  <a:lnTo>
                    <a:pt x="276098" y="323850"/>
                  </a:lnTo>
                  <a:lnTo>
                    <a:pt x="285623" y="332739"/>
                  </a:lnTo>
                  <a:lnTo>
                    <a:pt x="456945" y="332739"/>
                  </a:lnTo>
                  <a:lnTo>
                    <a:pt x="456945" y="323850"/>
                  </a:lnTo>
                  <a:lnTo>
                    <a:pt x="447420" y="323850"/>
                  </a:lnTo>
                  <a:lnTo>
                    <a:pt x="447420" y="313689"/>
                  </a:lnTo>
                  <a:close/>
                </a:path>
                <a:path w="619125" h="400050">
                  <a:moveTo>
                    <a:pt x="580644" y="323850"/>
                  </a:moveTo>
                  <a:lnTo>
                    <a:pt x="466470" y="323850"/>
                  </a:lnTo>
                  <a:lnTo>
                    <a:pt x="466470" y="332739"/>
                  </a:lnTo>
                  <a:lnTo>
                    <a:pt x="580644" y="332739"/>
                  </a:lnTo>
                  <a:lnTo>
                    <a:pt x="580644" y="323850"/>
                  </a:lnTo>
                  <a:close/>
                </a:path>
                <a:path w="619125" h="400050">
                  <a:moveTo>
                    <a:pt x="618744" y="256539"/>
                  </a:moveTo>
                  <a:lnTo>
                    <a:pt x="561594" y="256539"/>
                  </a:lnTo>
                  <a:lnTo>
                    <a:pt x="561594" y="266700"/>
                  </a:lnTo>
                  <a:lnTo>
                    <a:pt x="542544" y="266700"/>
                  </a:lnTo>
                  <a:lnTo>
                    <a:pt x="542544" y="294639"/>
                  </a:lnTo>
                  <a:lnTo>
                    <a:pt x="533019" y="294639"/>
                  </a:lnTo>
                  <a:lnTo>
                    <a:pt x="533019" y="313689"/>
                  </a:lnTo>
                  <a:lnTo>
                    <a:pt x="590169" y="313689"/>
                  </a:lnTo>
                  <a:lnTo>
                    <a:pt x="590169" y="332739"/>
                  </a:lnTo>
                  <a:lnTo>
                    <a:pt x="599694" y="332739"/>
                  </a:lnTo>
                  <a:lnTo>
                    <a:pt x="599694" y="285750"/>
                  </a:lnTo>
                  <a:lnTo>
                    <a:pt x="609219" y="285750"/>
                  </a:lnTo>
                  <a:lnTo>
                    <a:pt x="609219" y="275589"/>
                  </a:lnTo>
                  <a:lnTo>
                    <a:pt x="618744" y="275589"/>
                  </a:lnTo>
                  <a:lnTo>
                    <a:pt x="618744" y="256539"/>
                  </a:lnTo>
                  <a:close/>
                </a:path>
                <a:path w="619125" h="400050">
                  <a:moveTo>
                    <a:pt x="514095" y="313689"/>
                  </a:moveTo>
                  <a:lnTo>
                    <a:pt x="504570" y="313689"/>
                  </a:lnTo>
                  <a:lnTo>
                    <a:pt x="504570" y="323850"/>
                  </a:lnTo>
                  <a:lnTo>
                    <a:pt x="514095" y="323850"/>
                  </a:lnTo>
                  <a:lnTo>
                    <a:pt x="514095" y="313689"/>
                  </a:lnTo>
                  <a:close/>
                </a:path>
                <a:path w="619125" h="400050">
                  <a:moveTo>
                    <a:pt x="523494" y="313689"/>
                  </a:moveTo>
                  <a:lnTo>
                    <a:pt x="514095" y="313689"/>
                  </a:lnTo>
                  <a:lnTo>
                    <a:pt x="514095" y="323850"/>
                  </a:lnTo>
                  <a:lnTo>
                    <a:pt x="523494" y="323850"/>
                  </a:lnTo>
                  <a:lnTo>
                    <a:pt x="523494" y="313689"/>
                  </a:lnTo>
                  <a:close/>
                </a:path>
                <a:path w="619125" h="400050">
                  <a:moveTo>
                    <a:pt x="590169" y="313689"/>
                  </a:moveTo>
                  <a:lnTo>
                    <a:pt x="523494" y="313689"/>
                  </a:lnTo>
                  <a:lnTo>
                    <a:pt x="523494" y="323850"/>
                  </a:lnTo>
                  <a:lnTo>
                    <a:pt x="590169" y="323850"/>
                  </a:lnTo>
                  <a:lnTo>
                    <a:pt x="590169" y="313689"/>
                  </a:lnTo>
                  <a:close/>
                </a:path>
                <a:path w="619125" h="400050">
                  <a:moveTo>
                    <a:pt x="428370" y="304800"/>
                  </a:moveTo>
                  <a:lnTo>
                    <a:pt x="257048" y="304800"/>
                  </a:lnTo>
                  <a:lnTo>
                    <a:pt x="257048" y="313689"/>
                  </a:lnTo>
                  <a:lnTo>
                    <a:pt x="428370" y="313689"/>
                  </a:lnTo>
                  <a:lnTo>
                    <a:pt x="428370" y="304800"/>
                  </a:lnTo>
                  <a:close/>
                </a:path>
                <a:path w="619125" h="400050">
                  <a:moveTo>
                    <a:pt x="418845" y="285750"/>
                  </a:moveTo>
                  <a:lnTo>
                    <a:pt x="237998" y="285750"/>
                  </a:lnTo>
                  <a:lnTo>
                    <a:pt x="237998" y="294639"/>
                  </a:lnTo>
                  <a:lnTo>
                    <a:pt x="247523" y="294639"/>
                  </a:lnTo>
                  <a:lnTo>
                    <a:pt x="247523" y="304800"/>
                  </a:lnTo>
                  <a:lnTo>
                    <a:pt x="418845" y="304800"/>
                  </a:lnTo>
                  <a:lnTo>
                    <a:pt x="418845" y="285750"/>
                  </a:lnTo>
                  <a:close/>
                </a:path>
                <a:path w="619125" h="400050">
                  <a:moveTo>
                    <a:pt x="409320" y="275589"/>
                  </a:moveTo>
                  <a:lnTo>
                    <a:pt x="228473" y="275589"/>
                  </a:lnTo>
                  <a:lnTo>
                    <a:pt x="228473" y="285750"/>
                  </a:lnTo>
                  <a:lnTo>
                    <a:pt x="409320" y="285750"/>
                  </a:lnTo>
                  <a:lnTo>
                    <a:pt x="409320" y="275589"/>
                  </a:lnTo>
                  <a:close/>
                </a:path>
                <a:path w="619125" h="400050">
                  <a:moveTo>
                    <a:pt x="618744" y="275589"/>
                  </a:moveTo>
                  <a:lnTo>
                    <a:pt x="609219" y="275589"/>
                  </a:lnTo>
                  <a:lnTo>
                    <a:pt x="609219" y="285750"/>
                  </a:lnTo>
                  <a:lnTo>
                    <a:pt x="618744" y="285750"/>
                  </a:lnTo>
                  <a:lnTo>
                    <a:pt x="618744" y="275589"/>
                  </a:lnTo>
                  <a:close/>
                </a:path>
                <a:path w="619125" h="400050">
                  <a:moveTo>
                    <a:pt x="390270" y="171450"/>
                  </a:moveTo>
                  <a:lnTo>
                    <a:pt x="180848" y="171450"/>
                  </a:lnTo>
                  <a:lnTo>
                    <a:pt x="180848" y="190500"/>
                  </a:lnTo>
                  <a:lnTo>
                    <a:pt x="190373" y="190500"/>
                  </a:lnTo>
                  <a:lnTo>
                    <a:pt x="190373" y="199389"/>
                  </a:lnTo>
                  <a:lnTo>
                    <a:pt x="209423" y="199389"/>
                  </a:lnTo>
                  <a:lnTo>
                    <a:pt x="209423" y="218439"/>
                  </a:lnTo>
                  <a:lnTo>
                    <a:pt x="218948" y="218439"/>
                  </a:lnTo>
                  <a:lnTo>
                    <a:pt x="218948" y="228600"/>
                  </a:lnTo>
                  <a:lnTo>
                    <a:pt x="228473" y="228600"/>
                  </a:lnTo>
                  <a:lnTo>
                    <a:pt x="228473" y="247650"/>
                  </a:lnTo>
                  <a:lnTo>
                    <a:pt x="237998" y="247650"/>
                  </a:lnTo>
                  <a:lnTo>
                    <a:pt x="237998" y="275589"/>
                  </a:lnTo>
                  <a:lnTo>
                    <a:pt x="399795" y="275589"/>
                  </a:lnTo>
                  <a:lnTo>
                    <a:pt x="399795" y="256539"/>
                  </a:lnTo>
                  <a:lnTo>
                    <a:pt x="390270" y="256539"/>
                  </a:lnTo>
                  <a:lnTo>
                    <a:pt x="390270" y="171450"/>
                  </a:lnTo>
                  <a:close/>
                </a:path>
                <a:path w="619125" h="400050">
                  <a:moveTo>
                    <a:pt x="218948" y="256539"/>
                  </a:moveTo>
                  <a:lnTo>
                    <a:pt x="218948" y="266700"/>
                  </a:lnTo>
                  <a:lnTo>
                    <a:pt x="220471" y="266700"/>
                  </a:lnTo>
                  <a:lnTo>
                    <a:pt x="218948" y="256539"/>
                  </a:lnTo>
                  <a:close/>
                </a:path>
                <a:path w="619125" h="400050">
                  <a:moveTo>
                    <a:pt x="209423" y="247650"/>
                  </a:moveTo>
                  <a:lnTo>
                    <a:pt x="209423" y="256539"/>
                  </a:lnTo>
                  <a:lnTo>
                    <a:pt x="210946" y="256539"/>
                  </a:lnTo>
                  <a:lnTo>
                    <a:pt x="209423" y="247650"/>
                  </a:lnTo>
                  <a:close/>
                </a:path>
                <a:path w="619125" h="400050">
                  <a:moveTo>
                    <a:pt x="152273" y="190500"/>
                  </a:moveTo>
                  <a:lnTo>
                    <a:pt x="142748" y="190500"/>
                  </a:lnTo>
                  <a:lnTo>
                    <a:pt x="142748" y="199389"/>
                  </a:lnTo>
                  <a:lnTo>
                    <a:pt x="123698" y="199389"/>
                  </a:lnTo>
                  <a:lnTo>
                    <a:pt x="123698" y="209550"/>
                  </a:lnTo>
                  <a:lnTo>
                    <a:pt x="142748" y="209550"/>
                  </a:lnTo>
                  <a:lnTo>
                    <a:pt x="142748" y="228600"/>
                  </a:lnTo>
                  <a:lnTo>
                    <a:pt x="152273" y="228600"/>
                  </a:lnTo>
                  <a:lnTo>
                    <a:pt x="152273" y="190500"/>
                  </a:lnTo>
                  <a:close/>
                </a:path>
                <a:path w="619125" h="400050">
                  <a:moveTo>
                    <a:pt x="123698" y="152400"/>
                  </a:moveTo>
                  <a:lnTo>
                    <a:pt x="114173" y="152400"/>
                  </a:lnTo>
                  <a:lnTo>
                    <a:pt x="114173" y="161289"/>
                  </a:lnTo>
                  <a:lnTo>
                    <a:pt x="104648" y="161289"/>
                  </a:lnTo>
                  <a:lnTo>
                    <a:pt x="104648" y="199389"/>
                  </a:lnTo>
                  <a:lnTo>
                    <a:pt x="114173" y="199389"/>
                  </a:lnTo>
                  <a:lnTo>
                    <a:pt x="114173" y="190500"/>
                  </a:lnTo>
                  <a:lnTo>
                    <a:pt x="133223" y="190500"/>
                  </a:lnTo>
                  <a:lnTo>
                    <a:pt x="133223" y="180339"/>
                  </a:lnTo>
                  <a:lnTo>
                    <a:pt x="123698" y="180339"/>
                  </a:lnTo>
                  <a:lnTo>
                    <a:pt x="123698" y="152400"/>
                  </a:lnTo>
                  <a:close/>
                </a:path>
                <a:path w="619125" h="400050">
                  <a:moveTo>
                    <a:pt x="133223" y="190500"/>
                  </a:moveTo>
                  <a:lnTo>
                    <a:pt x="114173" y="190500"/>
                  </a:lnTo>
                  <a:lnTo>
                    <a:pt x="114173" y="199389"/>
                  </a:lnTo>
                  <a:lnTo>
                    <a:pt x="133223" y="199389"/>
                  </a:lnTo>
                  <a:lnTo>
                    <a:pt x="133223" y="190500"/>
                  </a:lnTo>
                  <a:close/>
                </a:path>
                <a:path w="619125" h="400050">
                  <a:moveTo>
                    <a:pt x="142748" y="190500"/>
                  </a:moveTo>
                  <a:lnTo>
                    <a:pt x="133223" y="190500"/>
                  </a:lnTo>
                  <a:lnTo>
                    <a:pt x="133223" y="199389"/>
                  </a:lnTo>
                  <a:lnTo>
                    <a:pt x="142748" y="199389"/>
                  </a:lnTo>
                  <a:lnTo>
                    <a:pt x="142748" y="190500"/>
                  </a:lnTo>
                  <a:close/>
                </a:path>
                <a:path w="619125" h="400050">
                  <a:moveTo>
                    <a:pt x="104648" y="180339"/>
                  </a:moveTo>
                  <a:lnTo>
                    <a:pt x="95250" y="180339"/>
                  </a:lnTo>
                  <a:lnTo>
                    <a:pt x="104648" y="190500"/>
                  </a:lnTo>
                  <a:lnTo>
                    <a:pt x="104648" y="180339"/>
                  </a:lnTo>
                  <a:close/>
                </a:path>
                <a:path w="619125" h="400050">
                  <a:moveTo>
                    <a:pt x="399795" y="171450"/>
                  </a:moveTo>
                  <a:lnTo>
                    <a:pt x="399795" y="180339"/>
                  </a:lnTo>
                  <a:lnTo>
                    <a:pt x="401446" y="180339"/>
                  </a:lnTo>
                  <a:lnTo>
                    <a:pt x="399795" y="171450"/>
                  </a:lnTo>
                  <a:close/>
                </a:path>
                <a:path w="619125" h="400050">
                  <a:moveTo>
                    <a:pt x="123698" y="161289"/>
                  </a:moveTo>
                  <a:lnTo>
                    <a:pt x="123698" y="171450"/>
                  </a:lnTo>
                  <a:lnTo>
                    <a:pt x="125349" y="171450"/>
                  </a:lnTo>
                  <a:lnTo>
                    <a:pt x="123698" y="161289"/>
                  </a:lnTo>
                  <a:close/>
                </a:path>
                <a:path w="619125" h="400050">
                  <a:moveTo>
                    <a:pt x="399795" y="152400"/>
                  </a:moveTo>
                  <a:lnTo>
                    <a:pt x="390270" y="152400"/>
                  </a:lnTo>
                  <a:lnTo>
                    <a:pt x="390270" y="161289"/>
                  </a:lnTo>
                  <a:lnTo>
                    <a:pt x="161798" y="161289"/>
                  </a:lnTo>
                  <a:lnTo>
                    <a:pt x="161798" y="171450"/>
                  </a:lnTo>
                  <a:lnTo>
                    <a:pt x="399795" y="171450"/>
                  </a:lnTo>
                  <a:lnTo>
                    <a:pt x="399795" y="152400"/>
                  </a:lnTo>
                  <a:close/>
                </a:path>
                <a:path w="619125" h="400050">
                  <a:moveTo>
                    <a:pt x="114173" y="142239"/>
                  </a:moveTo>
                  <a:lnTo>
                    <a:pt x="85725" y="142239"/>
                  </a:lnTo>
                  <a:lnTo>
                    <a:pt x="85725" y="152400"/>
                  </a:lnTo>
                  <a:lnTo>
                    <a:pt x="95250" y="152400"/>
                  </a:lnTo>
                  <a:lnTo>
                    <a:pt x="95250" y="161289"/>
                  </a:lnTo>
                  <a:lnTo>
                    <a:pt x="114173" y="161289"/>
                  </a:lnTo>
                  <a:lnTo>
                    <a:pt x="114173" y="142239"/>
                  </a:lnTo>
                  <a:close/>
                </a:path>
                <a:path w="619125" h="400050">
                  <a:moveTo>
                    <a:pt x="390270" y="152400"/>
                  </a:moveTo>
                  <a:lnTo>
                    <a:pt x="152273" y="152400"/>
                  </a:lnTo>
                  <a:lnTo>
                    <a:pt x="152273" y="161289"/>
                  </a:lnTo>
                  <a:lnTo>
                    <a:pt x="390270" y="161289"/>
                  </a:lnTo>
                  <a:lnTo>
                    <a:pt x="390270" y="152400"/>
                  </a:lnTo>
                  <a:close/>
                </a:path>
                <a:path w="619125" h="400050">
                  <a:moveTo>
                    <a:pt x="352170" y="114300"/>
                  </a:moveTo>
                  <a:lnTo>
                    <a:pt x="133223" y="114300"/>
                  </a:lnTo>
                  <a:lnTo>
                    <a:pt x="133223" y="133350"/>
                  </a:lnTo>
                  <a:lnTo>
                    <a:pt x="142748" y="133350"/>
                  </a:lnTo>
                  <a:lnTo>
                    <a:pt x="142748" y="142239"/>
                  </a:lnTo>
                  <a:lnTo>
                    <a:pt x="161798" y="142239"/>
                  </a:lnTo>
                  <a:lnTo>
                    <a:pt x="161798" y="152400"/>
                  </a:lnTo>
                  <a:lnTo>
                    <a:pt x="361695" y="152400"/>
                  </a:lnTo>
                  <a:lnTo>
                    <a:pt x="361695" y="123189"/>
                  </a:lnTo>
                  <a:lnTo>
                    <a:pt x="352170" y="123189"/>
                  </a:lnTo>
                  <a:lnTo>
                    <a:pt x="352170" y="114300"/>
                  </a:lnTo>
                  <a:close/>
                </a:path>
                <a:path w="619125" h="400050">
                  <a:moveTo>
                    <a:pt x="76200" y="133350"/>
                  </a:moveTo>
                  <a:lnTo>
                    <a:pt x="66675" y="133350"/>
                  </a:lnTo>
                  <a:lnTo>
                    <a:pt x="66675" y="142239"/>
                  </a:lnTo>
                  <a:lnTo>
                    <a:pt x="76200" y="142239"/>
                  </a:lnTo>
                  <a:lnTo>
                    <a:pt x="76200" y="133350"/>
                  </a:lnTo>
                  <a:close/>
                </a:path>
                <a:path w="619125" h="400050">
                  <a:moveTo>
                    <a:pt x="104648" y="133350"/>
                  </a:moveTo>
                  <a:lnTo>
                    <a:pt x="76200" y="133350"/>
                  </a:lnTo>
                  <a:lnTo>
                    <a:pt x="76200" y="142239"/>
                  </a:lnTo>
                  <a:lnTo>
                    <a:pt x="104648" y="142239"/>
                  </a:lnTo>
                  <a:lnTo>
                    <a:pt x="104648" y="133350"/>
                  </a:lnTo>
                  <a:close/>
                </a:path>
                <a:path w="619125" h="400050">
                  <a:moveTo>
                    <a:pt x="95250" y="114300"/>
                  </a:moveTo>
                  <a:lnTo>
                    <a:pt x="66675" y="114300"/>
                  </a:lnTo>
                  <a:lnTo>
                    <a:pt x="66675" y="123189"/>
                  </a:lnTo>
                  <a:lnTo>
                    <a:pt x="57150" y="123189"/>
                  </a:lnTo>
                  <a:lnTo>
                    <a:pt x="57150" y="133350"/>
                  </a:lnTo>
                  <a:lnTo>
                    <a:pt x="95250" y="133350"/>
                  </a:lnTo>
                  <a:lnTo>
                    <a:pt x="95250" y="114300"/>
                  </a:lnTo>
                  <a:close/>
                </a:path>
                <a:path w="619125" h="400050">
                  <a:moveTo>
                    <a:pt x="57150" y="114300"/>
                  </a:moveTo>
                  <a:lnTo>
                    <a:pt x="47625" y="114300"/>
                  </a:lnTo>
                  <a:lnTo>
                    <a:pt x="47625" y="123189"/>
                  </a:lnTo>
                  <a:lnTo>
                    <a:pt x="57150" y="123189"/>
                  </a:lnTo>
                  <a:lnTo>
                    <a:pt x="57150" y="114300"/>
                  </a:lnTo>
                  <a:close/>
                </a:path>
                <a:path w="619125" h="400050">
                  <a:moveTo>
                    <a:pt x="38100" y="104139"/>
                  </a:moveTo>
                  <a:lnTo>
                    <a:pt x="38100" y="114300"/>
                  </a:lnTo>
                  <a:lnTo>
                    <a:pt x="39624" y="114300"/>
                  </a:lnTo>
                  <a:lnTo>
                    <a:pt x="38100" y="104139"/>
                  </a:lnTo>
                  <a:close/>
                </a:path>
                <a:path w="619125" h="400050">
                  <a:moveTo>
                    <a:pt x="66675" y="76200"/>
                  </a:moveTo>
                  <a:lnTo>
                    <a:pt x="47625" y="76200"/>
                  </a:lnTo>
                  <a:lnTo>
                    <a:pt x="47625" y="85089"/>
                  </a:lnTo>
                  <a:lnTo>
                    <a:pt x="57150" y="95250"/>
                  </a:lnTo>
                  <a:lnTo>
                    <a:pt x="57150" y="114300"/>
                  </a:lnTo>
                  <a:lnTo>
                    <a:pt x="85725" y="114300"/>
                  </a:lnTo>
                  <a:lnTo>
                    <a:pt x="85725" y="104139"/>
                  </a:lnTo>
                  <a:lnTo>
                    <a:pt x="76200" y="104139"/>
                  </a:lnTo>
                  <a:lnTo>
                    <a:pt x="76200" y="85089"/>
                  </a:lnTo>
                  <a:lnTo>
                    <a:pt x="66675" y="85089"/>
                  </a:lnTo>
                  <a:lnTo>
                    <a:pt x="66675" y="76200"/>
                  </a:lnTo>
                  <a:close/>
                </a:path>
                <a:path w="619125" h="400050">
                  <a:moveTo>
                    <a:pt x="323595" y="76200"/>
                  </a:moveTo>
                  <a:lnTo>
                    <a:pt x="285623" y="76200"/>
                  </a:lnTo>
                  <a:lnTo>
                    <a:pt x="285623" y="85089"/>
                  </a:lnTo>
                  <a:lnTo>
                    <a:pt x="104648" y="85089"/>
                  </a:lnTo>
                  <a:lnTo>
                    <a:pt x="104648" y="104139"/>
                  </a:lnTo>
                  <a:lnTo>
                    <a:pt x="114173" y="104139"/>
                  </a:lnTo>
                  <a:lnTo>
                    <a:pt x="114173" y="114300"/>
                  </a:lnTo>
                  <a:lnTo>
                    <a:pt x="342645" y="114300"/>
                  </a:lnTo>
                  <a:lnTo>
                    <a:pt x="342645" y="95250"/>
                  </a:lnTo>
                  <a:lnTo>
                    <a:pt x="333120" y="95250"/>
                  </a:lnTo>
                  <a:lnTo>
                    <a:pt x="333120" y="85089"/>
                  </a:lnTo>
                  <a:lnTo>
                    <a:pt x="323595" y="76200"/>
                  </a:lnTo>
                  <a:close/>
                </a:path>
                <a:path w="619125" h="400050">
                  <a:moveTo>
                    <a:pt x="95250" y="85089"/>
                  </a:moveTo>
                  <a:lnTo>
                    <a:pt x="95250" y="95250"/>
                  </a:lnTo>
                  <a:lnTo>
                    <a:pt x="96774" y="95250"/>
                  </a:lnTo>
                  <a:lnTo>
                    <a:pt x="95250" y="85089"/>
                  </a:lnTo>
                  <a:close/>
                </a:path>
                <a:path w="619125" h="400050">
                  <a:moveTo>
                    <a:pt x="76200" y="76200"/>
                  </a:moveTo>
                  <a:lnTo>
                    <a:pt x="66675" y="76200"/>
                  </a:lnTo>
                  <a:lnTo>
                    <a:pt x="66675" y="85089"/>
                  </a:lnTo>
                  <a:lnTo>
                    <a:pt x="76200" y="85089"/>
                  </a:lnTo>
                  <a:lnTo>
                    <a:pt x="76200" y="76200"/>
                  </a:lnTo>
                  <a:close/>
                </a:path>
                <a:path w="619125" h="400050">
                  <a:moveTo>
                    <a:pt x="257048" y="66039"/>
                  </a:moveTo>
                  <a:lnTo>
                    <a:pt x="95250" y="66039"/>
                  </a:lnTo>
                  <a:lnTo>
                    <a:pt x="95250" y="85089"/>
                  </a:lnTo>
                  <a:lnTo>
                    <a:pt x="266573" y="85089"/>
                  </a:lnTo>
                  <a:lnTo>
                    <a:pt x="266573" y="76200"/>
                  </a:lnTo>
                  <a:lnTo>
                    <a:pt x="257048" y="76200"/>
                  </a:lnTo>
                  <a:lnTo>
                    <a:pt x="257048" y="66039"/>
                  </a:lnTo>
                  <a:close/>
                </a:path>
                <a:path w="619125" h="400050">
                  <a:moveTo>
                    <a:pt x="47625" y="19050"/>
                  </a:moveTo>
                  <a:lnTo>
                    <a:pt x="9525" y="19050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19050" y="57150"/>
                  </a:lnTo>
                  <a:lnTo>
                    <a:pt x="28575" y="57150"/>
                  </a:lnTo>
                  <a:lnTo>
                    <a:pt x="28575" y="76200"/>
                  </a:lnTo>
                  <a:lnTo>
                    <a:pt x="57150" y="76200"/>
                  </a:lnTo>
                  <a:lnTo>
                    <a:pt x="57150" y="66039"/>
                  </a:lnTo>
                  <a:lnTo>
                    <a:pt x="47625" y="66039"/>
                  </a:lnTo>
                  <a:lnTo>
                    <a:pt x="47625" y="19050"/>
                  </a:lnTo>
                  <a:close/>
                </a:path>
                <a:path w="619125" h="400050">
                  <a:moveTo>
                    <a:pt x="314070" y="66039"/>
                  </a:moveTo>
                  <a:lnTo>
                    <a:pt x="295148" y="66039"/>
                  </a:lnTo>
                  <a:lnTo>
                    <a:pt x="295148" y="76200"/>
                  </a:lnTo>
                  <a:lnTo>
                    <a:pt x="314070" y="76200"/>
                  </a:lnTo>
                  <a:lnTo>
                    <a:pt x="314070" y="66039"/>
                  </a:lnTo>
                  <a:close/>
                </a:path>
                <a:path w="619125" h="400050">
                  <a:moveTo>
                    <a:pt x="237998" y="38100"/>
                  </a:moveTo>
                  <a:lnTo>
                    <a:pt x="85725" y="38100"/>
                  </a:lnTo>
                  <a:lnTo>
                    <a:pt x="85725" y="66039"/>
                  </a:lnTo>
                  <a:lnTo>
                    <a:pt x="247523" y="66039"/>
                  </a:lnTo>
                  <a:lnTo>
                    <a:pt x="247523" y="46989"/>
                  </a:lnTo>
                  <a:lnTo>
                    <a:pt x="237998" y="46989"/>
                  </a:lnTo>
                  <a:lnTo>
                    <a:pt x="237998" y="38100"/>
                  </a:lnTo>
                  <a:close/>
                </a:path>
                <a:path w="619125" h="400050">
                  <a:moveTo>
                    <a:pt x="123698" y="27939"/>
                  </a:moveTo>
                  <a:lnTo>
                    <a:pt x="66675" y="27939"/>
                  </a:lnTo>
                  <a:lnTo>
                    <a:pt x="66675" y="38100"/>
                  </a:lnTo>
                  <a:lnTo>
                    <a:pt x="123698" y="38100"/>
                  </a:lnTo>
                  <a:lnTo>
                    <a:pt x="123698" y="27939"/>
                  </a:lnTo>
                  <a:close/>
                </a:path>
                <a:path w="619125" h="400050">
                  <a:moveTo>
                    <a:pt x="218948" y="19050"/>
                  </a:moveTo>
                  <a:lnTo>
                    <a:pt x="180848" y="19050"/>
                  </a:lnTo>
                  <a:lnTo>
                    <a:pt x="180848" y="38100"/>
                  </a:lnTo>
                  <a:lnTo>
                    <a:pt x="228473" y="38100"/>
                  </a:lnTo>
                  <a:lnTo>
                    <a:pt x="228473" y="27939"/>
                  </a:lnTo>
                  <a:lnTo>
                    <a:pt x="218948" y="27939"/>
                  </a:lnTo>
                  <a:lnTo>
                    <a:pt x="218948" y="19050"/>
                  </a:lnTo>
                  <a:close/>
                </a:path>
                <a:path w="619125" h="400050">
                  <a:moveTo>
                    <a:pt x="47625" y="19050"/>
                  </a:moveTo>
                  <a:lnTo>
                    <a:pt x="47625" y="27939"/>
                  </a:lnTo>
                  <a:lnTo>
                    <a:pt x="49149" y="27939"/>
                  </a:lnTo>
                  <a:lnTo>
                    <a:pt x="47625" y="19050"/>
                  </a:lnTo>
                  <a:close/>
                </a:path>
                <a:path w="619125" h="400050">
                  <a:moveTo>
                    <a:pt x="95250" y="19050"/>
                  </a:moveTo>
                  <a:lnTo>
                    <a:pt x="47625" y="19050"/>
                  </a:lnTo>
                  <a:lnTo>
                    <a:pt x="49149" y="27939"/>
                  </a:lnTo>
                  <a:lnTo>
                    <a:pt x="95250" y="27939"/>
                  </a:lnTo>
                  <a:lnTo>
                    <a:pt x="95250" y="19050"/>
                  </a:lnTo>
                  <a:close/>
                </a:path>
                <a:path w="619125" h="400050">
                  <a:moveTo>
                    <a:pt x="4762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66675" y="19050"/>
                  </a:lnTo>
                  <a:lnTo>
                    <a:pt x="66675" y="8889"/>
                  </a:lnTo>
                  <a:lnTo>
                    <a:pt x="47625" y="8889"/>
                  </a:lnTo>
                  <a:lnTo>
                    <a:pt x="476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2955" y="3910584"/>
              <a:ext cx="619125" cy="410209"/>
            </a:xfrm>
            <a:custGeom>
              <a:avLst/>
              <a:gdLst/>
              <a:ahLst/>
              <a:cxnLst/>
              <a:rect l="l" t="t" r="r" b="b"/>
              <a:pathLst>
                <a:path w="619125" h="410210">
                  <a:moveTo>
                    <a:pt x="409320" y="162051"/>
                  </a:moveTo>
                  <a:lnTo>
                    <a:pt x="399795" y="162051"/>
                  </a:lnTo>
                  <a:lnTo>
                    <a:pt x="399795" y="171576"/>
                  </a:lnTo>
                  <a:lnTo>
                    <a:pt x="399795" y="181101"/>
                  </a:lnTo>
                  <a:lnTo>
                    <a:pt x="399795" y="171576"/>
                  </a:lnTo>
                  <a:lnTo>
                    <a:pt x="390270" y="171576"/>
                  </a:lnTo>
                  <a:lnTo>
                    <a:pt x="390270" y="181101"/>
                  </a:lnTo>
                  <a:lnTo>
                    <a:pt x="399795" y="181101"/>
                  </a:lnTo>
                  <a:lnTo>
                    <a:pt x="390270" y="181101"/>
                  </a:lnTo>
                  <a:lnTo>
                    <a:pt x="390270" y="209803"/>
                  </a:lnTo>
                  <a:lnTo>
                    <a:pt x="390270" y="190626"/>
                  </a:lnTo>
                  <a:lnTo>
                    <a:pt x="390270" y="238378"/>
                  </a:lnTo>
                  <a:lnTo>
                    <a:pt x="390270" y="228853"/>
                  </a:lnTo>
                  <a:lnTo>
                    <a:pt x="390270" y="238378"/>
                  </a:lnTo>
                  <a:lnTo>
                    <a:pt x="390270" y="228853"/>
                  </a:lnTo>
                  <a:lnTo>
                    <a:pt x="390270" y="238378"/>
                  </a:lnTo>
                  <a:lnTo>
                    <a:pt x="390270" y="228853"/>
                  </a:lnTo>
                  <a:lnTo>
                    <a:pt x="390270" y="247903"/>
                  </a:lnTo>
                  <a:lnTo>
                    <a:pt x="399795" y="247903"/>
                  </a:lnTo>
                  <a:lnTo>
                    <a:pt x="399795" y="257428"/>
                  </a:lnTo>
                  <a:lnTo>
                    <a:pt x="399795" y="266953"/>
                  </a:lnTo>
                  <a:lnTo>
                    <a:pt x="399795" y="257428"/>
                  </a:lnTo>
                  <a:lnTo>
                    <a:pt x="399795" y="247903"/>
                  </a:lnTo>
                  <a:lnTo>
                    <a:pt x="390270" y="247903"/>
                  </a:lnTo>
                  <a:lnTo>
                    <a:pt x="399795" y="247903"/>
                  </a:lnTo>
                  <a:lnTo>
                    <a:pt x="399795" y="257428"/>
                  </a:lnTo>
                  <a:lnTo>
                    <a:pt x="399795" y="247903"/>
                  </a:lnTo>
                  <a:lnTo>
                    <a:pt x="399795" y="257428"/>
                  </a:lnTo>
                  <a:lnTo>
                    <a:pt x="399795" y="247903"/>
                  </a:lnTo>
                  <a:lnTo>
                    <a:pt x="390270" y="247903"/>
                  </a:lnTo>
                  <a:lnTo>
                    <a:pt x="399795" y="247903"/>
                  </a:lnTo>
                  <a:lnTo>
                    <a:pt x="390270" y="247903"/>
                  </a:lnTo>
                  <a:lnTo>
                    <a:pt x="390270" y="257428"/>
                  </a:lnTo>
                  <a:lnTo>
                    <a:pt x="399795" y="257428"/>
                  </a:lnTo>
                  <a:lnTo>
                    <a:pt x="399795" y="266953"/>
                  </a:lnTo>
                  <a:lnTo>
                    <a:pt x="399795" y="276478"/>
                  </a:lnTo>
                  <a:lnTo>
                    <a:pt x="409320" y="276478"/>
                  </a:lnTo>
                  <a:lnTo>
                    <a:pt x="409320" y="286003"/>
                  </a:lnTo>
                  <a:lnTo>
                    <a:pt x="418845" y="286003"/>
                  </a:lnTo>
                  <a:lnTo>
                    <a:pt x="418845" y="295528"/>
                  </a:lnTo>
                  <a:lnTo>
                    <a:pt x="418845" y="305053"/>
                  </a:lnTo>
                  <a:lnTo>
                    <a:pt x="428370" y="305053"/>
                  </a:lnTo>
                  <a:lnTo>
                    <a:pt x="428370" y="314578"/>
                  </a:lnTo>
                  <a:lnTo>
                    <a:pt x="437895" y="314578"/>
                  </a:lnTo>
                  <a:lnTo>
                    <a:pt x="428370" y="314578"/>
                  </a:lnTo>
                  <a:lnTo>
                    <a:pt x="437895" y="314578"/>
                  </a:lnTo>
                  <a:lnTo>
                    <a:pt x="447420" y="314578"/>
                  </a:lnTo>
                  <a:lnTo>
                    <a:pt x="447420" y="324103"/>
                  </a:lnTo>
                  <a:lnTo>
                    <a:pt x="447420" y="314578"/>
                  </a:lnTo>
                  <a:lnTo>
                    <a:pt x="447420" y="324103"/>
                  </a:lnTo>
                  <a:lnTo>
                    <a:pt x="456945" y="324103"/>
                  </a:lnTo>
                  <a:lnTo>
                    <a:pt x="456945" y="333628"/>
                  </a:lnTo>
                  <a:lnTo>
                    <a:pt x="456945" y="324103"/>
                  </a:lnTo>
                  <a:lnTo>
                    <a:pt x="456945" y="333628"/>
                  </a:lnTo>
                  <a:lnTo>
                    <a:pt x="466470" y="333628"/>
                  </a:lnTo>
                  <a:lnTo>
                    <a:pt x="466470" y="324103"/>
                  </a:lnTo>
                  <a:lnTo>
                    <a:pt x="475995" y="324103"/>
                  </a:lnTo>
                  <a:lnTo>
                    <a:pt x="485520" y="324103"/>
                  </a:lnTo>
                  <a:lnTo>
                    <a:pt x="495045" y="324103"/>
                  </a:lnTo>
                  <a:lnTo>
                    <a:pt x="504570" y="324103"/>
                  </a:lnTo>
                  <a:lnTo>
                    <a:pt x="504570" y="314578"/>
                  </a:lnTo>
                  <a:lnTo>
                    <a:pt x="514095" y="314578"/>
                  </a:lnTo>
                  <a:lnTo>
                    <a:pt x="514095" y="324103"/>
                  </a:lnTo>
                  <a:lnTo>
                    <a:pt x="523494" y="324103"/>
                  </a:lnTo>
                  <a:lnTo>
                    <a:pt x="523494" y="314578"/>
                  </a:lnTo>
                  <a:lnTo>
                    <a:pt x="533019" y="314578"/>
                  </a:lnTo>
                  <a:lnTo>
                    <a:pt x="533019" y="305053"/>
                  </a:lnTo>
                  <a:lnTo>
                    <a:pt x="533019" y="295528"/>
                  </a:lnTo>
                  <a:lnTo>
                    <a:pt x="542544" y="295528"/>
                  </a:lnTo>
                  <a:lnTo>
                    <a:pt x="542544" y="286003"/>
                  </a:lnTo>
                  <a:lnTo>
                    <a:pt x="542544" y="276478"/>
                  </a:lnTo>
                  <a:lnTo>
                    <a:pt x="542544" y="266953"/>
                  </a:lnTo>
                  <a:lnTo>
                    <a:pt x="552069" y="266953"/>
                  </a:lnTo>
                  <a:lnTo>
                    <a:pt x="561594" y="266953"/>
                  </a:lnTo>
                  <a:lnTo>
                    <a:pt x="561594" y="257428"/>
                  </a:lnTo>
                  <a:lnTo>
                    <a:pt x="571119" y="257428"/>
                  </a:lnTo>
                  <a:lnTo>
                    <a:pt x="609219" y="257428"/>
                  </a:lnTo>
                  <a:lnTo>
                    <a:pt x="599694" y="257428"/>
                  </a:lnTo>
                  <a:lnTo>
                    <a:pt x="618744" y="257428"/>
                  </a:lnTo>
                  <a:lnTo>
                    <a:pt x="609219" y="257428"/>
                  </a:lnTo>
                  <a:lnTo>
                    <a:pt x="618744" y="257428"/>
                  </a:lnTo>
                  <a:lnTo>
                    <a:pt x="618744" y="266953"/>
                  </a:lnTo>
                  <a:lnTo>
                    <a:pt x="618744" y="257428"/>
                  </a:lnTo>
                  <a:lnTo>
                    <a:pt x="618744" y="266953"/>
                  </a:lnTo>
                  <a:lnTo>
                    <a:pt x="618744" y="276478"/>
                  </a:lnTo>
                  <a:lnTo>
                    <a:pt x="609219" y="276478"/>
                  </a:lnTo>
                  <a:lnTo>
                    <a:pt x="609219" y="286003"/>
                  </a:lnTo>
                  <a:lnTo>
                    <a:pt x="599694" y="286003"/>
                  </a:lnTo>
                  <a:lnTo>
                    <a:pt x="599694" y="295528"/>
                  </a:lnTo>
                  <a:lnTo>
                    <a:pt x="599694" y="305053"/>
                  </a:lnTo>
                  <a:lnTo>
                    <a:pt x="599694" y="295528"/>
                  </a:lnTo>
                  <a:lnTo>
                    <a:pt x="599694" y="305053"/>
                  </a:lnTo>
                  <a:lnTo>
                    <a:pt x="599694" y="295528"/>
                  </a:lnTo>
                  <a:lnTo>
                    <a:pt x="599694" y="305053"/>
                  </a:lnTo>
                  <a:lnTo>
                    <a:pt x="599694" y="295528"/>
                  </a:lnTo>
                  <a:lnTo>
                    <a:pt x="599694" y="305053"/>
                  </a:lnTo>
                  <a:lnTo>
                    <a:pt x="599694" y="314578"/>
                  </a:lnTo>
                  <a:lnTo>
                    <a:pt x="599694" y="324103"/>
                  </a:lnTo>
                  <a:lnTo>
                    <a:pt x="599694" y="333628"/>
                  </a:lnTo>
                  <a:lnTo>
                    <a:pt x="590169" y="333628"/>
                  </a:lnTo>
                  <a:lnTo>
                    <a:pt x="590169" y="324103"/>
                  </a:lnTo>
                  <a:lnTo>
                    <a:pt x="590169" y="314578"/>
                  </a:lnTo>
                  <a:lnTo>
                    <a:pt x="590169" y="324103"/>
                  </a:lnTo>
                  <a:lnTo>
                    <a:pt x="580644" y="324103"/>
                  </a:lnTo>
                  <a:lnTo>
                    <a:pt x="580644" y="333628"/>
                  </a:lnTo>
                  <a:lnTo>
                    <a:pt x="571119" y="333628"/>
                  </a:lnTo>
                  <a:lnTo>
                    <a:pt x="561594" y="333628"/>
                  </a:lnTo>
                  <a:lnTo>
                    <a:pt x="552069" y="333628"/>
                  </a:lnTo>
                  <a:lnTo>
                    <a:pt x="542544" y="333628"/>
                  </a:lnTo>
                  <a:lnTo>
                    <a:pt x="533019" y="333628"/>
                  </a:lnTo>
                  <a:lnTo>
                    <a:pt x="533019" y="343280"/>
                  </a:lnTo>
                  <a:lnTo>
                    <a:pt x="533019" y="352805"/>
                  </a:lnTo>
                  <a:lnTo>
                    <a:pt x="523494" y="352805"/>
                  </a:lnTo>
                  <a:lnTo>
                    <a:pt x="533019" y="352805"/>
                  </a:lnTo>
                  <a:lnTo>
                    <a:pt x="533019" y="362330"/>
                  </a:lnTo>
                  <a:lnTo>
                    <a:pt x="542544" y="362330"/>
                  </a:lnTo>
                  <a:lnTo>
                    <a:pt x="533019" y="362330"/>
                  </a:lnTo>
                  <a:lnTo>
                    <a:pt x="542544" y="362330"/>
                  </a:lnTo>
                  <a:lnTo>
                    <a:pt x="542544" y="371855"/>
                  </a:lnTo>
                  <a:lnTo>
                    <a:pt x="542544" y="362330"/>
                  </a:lnTo>
                  <a:lnTo>
                    <a:pt x="542544" y="371855"/>
                  </a:lnTo>
                  <a:lnTo>
                    <a:pt x="533019" y="371855"/>
                  </a:lnTo>
                  <a:lnTo>
                    <a:pt x="523494" y="371855"/>
                  </a:lnTo>
                  <a:lnTo>
                    <a:pt x="514095" y="371855"/>
                  </a:lnTo>
                  <a:lnTo>
                    <a:pt x="514095" y="381380"/>
                  </a:lnTo>
                  <a:lnTo>
                    <a:pt x="504570" y="390905"/>
                  </a:lnTo>
                  <a:lnTo>
                    <a:pt x="504570" y="400430"/>
                  </a:lnTo>
                  <a:lnTo>
                    <a:pt x="504570" y="409955"/>
                  </a:lnTo>
                  <a:lnTo>
                    <a:pt x="504570" y="400430"/>
                  </a:lnTo>
                  <a:lnTo>
                    <a:pt x="495045" y="400430"/>
                  </a:lnTo>
                  <a:lnTo>
                    <a:pt x="495045" y="390905"/>
                  </a:lnTo>
                  <a:lnTo>
                    <a:pt x="485520" y="390905"/>
                  </a:lnTo>
                  <a:lnTo>
                    <a:pt x="485520" y="381380"/>
                  </a:lnTo>
                  <a:lnTo>
                    <a:pt x="475995" y="381380"/>
                  </a:lnTo>
                  <a:lnTo>
                    <a:pt x="466470" y="381380"/>
                  </a:lnTo>
                  <a:lnTo>
                    <a:pt x="466470" y="371855"/>
                  </a:lnTo>
                  <a:lnTo>
                    <a:pt x="456945" y="371855"/>
                  </a:lnTo>
                  <a:lnTo>
                    <a:pt x="447420" y="371855"/>
                  </a:lnTo>
                  <a:lnTo>
                    <a:pt x="437895" y="371855"/>
                  </a:lnTo>
                  <a:lnTo>
                    <a:pt x="437895" y="381380"/>
                  </a:lnTo>
                  <a:lnTo>
                    <a:pt x="390270" y="381380"/>
                  </a:lnTo>
                  <a:lnTo>
                    <a:pt x="390270" y="371855"/>
                  </a:lnTo>
                  <a:lnTo>
                    <a:pt x="380745" y="371855"/>
                  </a:lnTo>
                  <a:lnTo>
                    <a:pt x="371220" y="371855"/>
                  </a:lnTo>
                  <a:lnTo>
                    <a:pt x="371220" y="362330"/>
                  </a:lnTo>
                  <a:lnTo>
                    <a:pt x="361695" y="362330"/>
                  </a:lnTo>
                  <a:lnTo>
                    <a:pt x="352170" y="362330"/>
                  </a:lnTo>
                  <a:lnTo>
                    <a:pt x="352170" y="352805"/>
                  </a:lnTo>
                  <a:lnTo>
                    <a:pt x="342645" y="352805"/>
                  </a:lnTo>
                  <a:lnTo>
                    <a:pt x="333120" y="352805"/>
                  </a:lnTo>
                  <a:lnTo>
                    <a:pt x="323595" y="352805"/>
                  </a:lnTo>
                  <a:lnTo>
                    <a:pt x="323595" y="343280"/>
                  </a:lnTo>
                  <a:lnTo>
                    <a:pt x="314070" y="343280"/>
                  </a:lnTo>
                  <a:lnTo>
                    <a:pt x="314070" y="333628"/>
                  </a:lnTo>
                  <a:lnTo>
                    <a:pt x="304673" y="333628"/>
                  </a:lnTo>
                  <a:lnTo>
                    <a:pt x="295148" y="333628"/>
                  </a:lnTo>
                  <a:lnTo>
                    <a:pt x="285623" y="333628"/>
                  </a:lnTo>
                  <a:lnTo>
                    <a:pt x="276098" y="324103"/>
                  </a:lnTo>
                  <a:lnTo>
                    <a:pt x="276098" y="314578"/>
                  </a:lnTo>
                  <a:lnTo>
                    <a:pt x="266573" y="314578"/>
                  </a:lnTo>
                  <a:lnTo>
                    <a:pt x="257048" y="314578"/>
                  </a:lnTo>
                  <a:lnTo>
                    <a:pt x="257048" y="305053"/>
                  </a:lnTo>
                  <a:lnTo>
                    <a:pt x="247523" y="305053"/>
                  </a:lnTo>
                  <a:lnTo>
                    <a:pt x="247523" y="295528"/>
                  </a:lnTo>
                  <a:lnTo>
                    <a:pt x="237998" y="295528"/>
                  </a:lnTo>
                  <a:lnTo>
                    <a:pt x="247523" y="295528"/>
                  </a:lnTo>
                  <a:lnTo>
                    <a:pt x="237998" y="295528"/>
                  </a:lnTo>
                  <a:lnTo>
                    <a:pt x="247523" y="295528"/>
                  </a:lnTo>
                  <a:lnTo>
                    <a:pt x="237998" y="295528"/>
                  </a:lnTo>
                  <a:lnTo>
                    <a:pt x="237998" y="286003"/>
                  </a:lnTo>
                  <a:lnTo>
                    <a:pt x="228473" y="286003"/>
                  </a:lnTo>
                  <a:lnTo>
                    <a:pt x="228473" y="276478"/>
                  </a:lnTo>
                  <a:lnTo>
                    <a:pt x="228473" y="286003"/>
                  </a:lnTo>
                  <a:lnTo>
                    <a:pt x="228473" y="276478"/>
                  </a:lnTo>
                  <a:lnTo>
                    <a:pt x="237998" y="276478"/>
                  </a:lnTo>
                  <a:lnTo>
                    <a:pt x="237998" y="266953"/>
                  </a:lnTo>
                  <a:lnTo>
                    <a:pt x="237998" y="257428"/>
                  </a:lnTo>
                  <a:lnTo>
                    <a:pt x="237998" y="247903"/>
                  </a:lnTo>
                  <a:lnTo>
                    <a:pt x="228473" y="247903"/>
                  </a:lnTo>
                  <a:lnTo>
                    <a:pt x="228473" y="238378"/>
                  </a:lnTo>
                  <a:lnTo>
                    <a:pt x="228473" y="228853"/>
                  </a:lnTo>
                  <a:lnTo>
                    <a:pt x="218948" y="228853"/>
                  </a:lnTo>
                  <a:lnTo>
                    <a:pt x="218948" y="219328"/>
                  </a:lnTo>
                  <a:lnTo>
                    <a:pt x="209423" y="219328"/>
                  </a:lnTo>
                  <a:lnTo>
                    <a:pt x="209423" y="209803"/>
                  </a:lnTo>
                  <a:lnTo>
                    <a:pt x="209423" y="200151"/>
                  </a:lnTo>
                  <a:lnTo>
                    <a:pt x="199898" y="200151"/>
                  </a:lnTo>
                  <a:lnTo>
                    <a:pt x="190373" y="200151"/>
                  </a:lnTo>
                  <a:lnTo>
                    <a:pt x="190373" y="190626"/>
                  </a:lnTo>
                  <a:lnTo>
                    <a:pt x="199898" y="190626"/>
                  </a:lnTo>
                  <a:lnTo>
                    <a:pt x="190373" y="190626"/>
                  </a:lnTo>
                  <a:lnTo>
                    <a:pt x="180848" y="190626"/>
                  </a:lnTo>
                  <a:lnTo>
                    <a:pt x="180848" y="181101"/>
                  </a:lnTo>
                  <a:lnTo>
                    <a:pt x="180848" y="190626"/>
                  </a:lnTo>
                  <a:lnTo>
                    <a:pt x="180848" y="181101"/>
                  </a:lnTo>
                  <a:lnTo>
                    <a:pt x="180848" y="171576"/>
                  </a:lnTo>
                  <a:lnTo>
                    <a:pt x="180848" y="181101"/>
                  </a:lnTo>
                  <a:lnTo>
                    <a:pt x="180848" y="171576"/>
                  </a:lnTo>
                  <a:lnTo>
                    <a:pt x="180848" y="181101"/>
                  </a:lnTo>
                  <a:lnTo>
                    <a:pt x="180848" y="171576"/>
                  </a:lnTo>
                  <a:lnTo>
                    <a:pt x="180848" y="181101"/>
                  </a:lnTo>
                  <a:lnTo>
                    <a:pt x="180848" y="171576"/>
                  </a:lnTo>
                  <a:lnTo>
                    <a:pt x="171323" y="171576"/>
                  </a:lnTo>
                  <a:lnTo>
                    <a:pt x="161798" y="171576"/>
                  </a:lnTo>
                  <a:lnTo>
                    <a:pt x="171323" y="171576"/>
                  </a:lnTo>
                  <a:lnTo>
                    <a:pt x="161798" y="171576"/>
                  </a:lnTo>
                  <a:lnTo>
                    <a:pt x="161798" y="162051"/>
                  </a:lnTo>
                  <a:lnTo>
                    <a:pt x="161798" y="171576"/>
                  </a:lnTo>
                  <a:lnTo>
                    <a:pt x="161798" y="162051"/>
                  </a:lnTo>
                  <a:lnTo>
                    <a:pt x="152273" y="162051"/>
                  </a:lnTo>
                  <a:lnTo>
                    <a:pt x="161798" y="162051"/>
                  </a:lnTo>
                  <a:lnTo>
                    <a:pt x="152273" y="162051"/>
                  </a:lnTo>
                  <a:lnTo>
                    <a:pt x="152273" y="152526"/>
                  </a:lnTo>
                  <a:lnTo>
                    <a:pt x="161798" y="152526"/>
                  </a:lnTo>
                  <a:lnTo>
                    <a:pt x="161798" y="143001"/>
                  </a:lnTo>
                  <a:lnTo>
                    <a:pt x="152273" y="143001"/>
                  </a:lnTo>
                  <a:lnTo>
                    <a:pt x="142748" y="143001"/>
                  </a:lnTo>
                  <a:lnTo>
                    <a:pt x="142748" y="133476"/>
                  </a:lnTo>
                  <a:lnTo>
                    <a:pt x="133223" y="133476"/>
                  </a:lnTo>
                  <a:lnTo>
                    <a:pt x="133223" y="123951"/>
                  </a:lnTo>
                  <a:lnTo>
                    <a:pt x="133223" y="114426"/>
                  </a:lnTo>
                  <a:lnTo>
                    <a:pt x="123698" y="114426"/>
                  </a:lnTo>
                  <a:lnTo>
                    <a:pt x="114173" y="114426"/>
                  </a:lnTo>
                  <a:lnTo>
                    <a:pt x="114173" y="104901"/>
                  </a:lnTo>
                  <a:lnTo>
                    <a:pt x="104648" y="104901"/>
                  </a:lnTo>
                  <a:lnTo>
                    <a:pt x="104648" y="95376"/>
                  </a:lnTo>
                  <a:lnTo>
                    <a:pt x="104648" y="85851"/>
                  </a:lnTo>
                  <a:lnTo>
                    <a:pt x="95250" y="85851"/>
                  </a:lnTo>
                  <a:lnTo>
                    <a:pt x="104648" y="85851"/>
                  </a:lnTo>
                  <a:lnTo>
                    <a:pt x="95250" y="85851"/>
                  </a:lnTo>
                  <a:lnTo>
                    <a:pt x="104648" y="85851"/>
                  </a:lnTo>
                  <a:lnTo>
                    <a:pt x="95250" y="85851"/>
                  </a:lnTo>
                  <a:lnTo>
                    <a:pt x="104648" y="85851"/>
                  </a:lnTo>
                  <a:lnTo>
                    <a:pt x="95250" y="85851"/>
                  </a:lnTo>
                  <a:lnTo>
                    <a:pt x="104648" y="85851"/>
                  </a:lnTo>
                  <a:lnTo>
                    <a:pt x="95250" y="85851"/>
                  </a:lnTo>
                  <a:lnTo>
                    <a:pt x="95250" y="76326"/>
                  </a:lnTo>
                  <a:lnTo>
                    <a:pt x="95250" y="66674"/>
                  </a:lnTo>
                  <a:lnTo>
                    <a:pt x="85725" y="66674"/>
                  </a:lnTo>
                  <a:lnTo>
                    <a:pt x="85725" y="57149"/>
                  </a:lnTo>
                  <a:lnTo>
                    <a:pt x="85725" y="47624"/>
                  </a:lnTo>
                  <a:lnTo>
                    <a:pt x="76200" y="47624"/>
                  </a:lnTo>
                  <a:lnTo>
                    <a:pt x="85725" y="47624"/>
                  </a:lnTo>
                  <a:lnTo>
                    <a:pt x="85725" y="38099"/>
                  </a:lnTo>
                  <a:lnTo>
                    <a:pt x="76200" y="38099"/>
                  </a:lnTo>
                  <a:lnTo>
                    <a:pt x="85725" y="38099"/>
                  </a:lnTo>
                  <a:lnTo>
                    <a:pt x="76200" y="38099"/>
                  </a:lnTo>
                  <a:lnTo>
                    <a:pt x="66675" y="38099"/>
                  </a:lnTo>
                  <a:lnTo>
                    <a:pt x="66675" y="28574"/>
                  </a:lnTo>
                  <a:lnTo>
                    <a:pt x="57150" y="28574"/>
                  </a:lnTo>
                  <a:lnTo>
                    <a:pt x="47625" y="28574"/>
                  </a:lnTo>
                  <a:lnTo>
                    <a:pt x="47625" y="19049"/>
                  </a:lnTo>
                  <a:lnTo>
                    <a:pt x="47625" y="66674"/>
                  </a:lnTo>
                  <a:lnTo>
                    <a:pt x="57150" y="66674"/>
                  </a:lnTo>
                  <a:lnTo>
                    <a:pt x="57150" y="76326"/>
                  </a:lnTo>
                  <a:lnTo>
                    <a:pt x="57150" y="66674"/>
                  </a:lnTo>
                  <a:lnTo>
                    <a:pt x="57150" y="76326"/>
                  </a:lnTo>
                  <a:lnTo>
                    <a:pt x="66675" y="76326"/>
                  </a:lnTo>
                  <a:lnTo>
                    <a:pt x="66675" y="85851"/>
                  </a:lnTo>
                  <a:lnTo>
                    <a:pt x="76200" y="85851"/>
                  </a:lnTo>
                  <a:lnTo>
                    <a:pt x="76200" y="95376"/>
                  </a:lnTo>
                  <a:lnTo>
                    <a:pt x="76200" y="85851"/>
                  </a:lnTo>
                  <a:lnTo>
                    <a:pt x="76200" y="95376"/>
                  </a:lnTo>
                  <a:lnTo>
                    <a:pt x="76200" y="85851"/>
                  </a:lnTo>
                  <a:lnTo>
                    <a:pt x="76200" y="95376"/>
                  </a:lnTo>
                  <a:lnTo>
                    <a:pt x="76200" y="104901"/>
                  </a:lnTo>
                  <a:lnTo>
                    <a:pt x="85725" y="104901"/>
                  </a:lnTo>
                  <a:lnTo>
                    <a:pt x="85725" y="114426"/>
                  </a:lnTo>
                  <a:lnTo>
                    <a:pt x="95250" y="114426"/>
                  </a:lnTo>
                  <a:lnTo>
                    <a:pt x="95250" y="123951"/>
                  </a:lnTo>
                  <a:lnTo>
                    <a:pt x="95250" y="133476"/>
                  </a:lnTo>
                  <a:lnTo>
                    <a:pt x="104648" y="133476"/>
                  </a:lnTo>
                  <a:lnTo>
                    <a:pt x="104648" y="143001"/>
                  </a:lnTo>
                  <a:lnTo>
                    <a:pt x="114173" y="143001"/>
                  </a:lnTo>
                  <a:lnTo>
                    <a:pt x="104648" y="143001"/>
                  </a:lnTo>
                  <a:lnTo>
                    <a:pt x="104648" y="133476"/>
                  </a:lnTo>
                  <a:lnTo>
                    <a:pt x="104648" y="143001"/>
                  </a:lnTo>
                  <a:lnTo>
                    <a:pt x="114173" y="143001"/>
                  </a:lnTo>
                  <a:lnTo>
                    <a:pt x="114173" y="152526"/>
                  </a:lnTo>
                  <a:lnTo>
                    <a:pt x="114173" y="162051"/>
                  </a:lnTo>
                  <a:lnTo>
                    <a:pt x="123698" y="162051"/>
                  </a:lnTo>
                  <a:lnTo>
                    <a:pt x="123698" y="171576"/>
                  </a:lnTo>
                  <a:lnTo>
                    <a:pt x="123698" y="181101"/>
                  </a:lnTo>
                  <a:lnTo>
                    <a:pt x="133223" y="181101"/>
                  </a:lnTo>
                  <a:lnTo>
                    <a:pt x="133223" y="190626"/>
                  </a:lnTo>
                  <a:lnTo>
                    <a:pt x="133223" y="200151"/>
                  </a:lnTo>
                  <a:lnTo>
                    <a:pt x="133223" y="190626"/>
                  </a:lnTo>
                  <a:lnTo>
                    <a:pt x="142748" y="190626"/>
                  </a:lnTo>
                  <a:lnTo>
                    <a:pt x="142748" y="200151"/>
                  </a:lnTo>
                  <a:lnTo>
                    <a:pt x="152273" y="200151"/>
                  </a:lnTo>
                  <a:lnTo>
                    <a:pt x="142748" y="200151"/>
                  </a:lnTo>
                  <a:lnTo>
                    <a:pt x="152273" y="200151"/>
                  </a:lnTo>
                  <a:lnTo>
                    <a:pt x="152273" y="209803"/>
                  </a:lnTo>
                  <a:lnTo>
                    <a:pt x="152273" y="219328"/>
                  </a:lnTo>
                  <a:lnTo>
                    <a:pt x="152273" y="228853"/>
                  </a:lnTo>
                  <a:lnTo>
                    <a:pt x="142748" y="228853"/>
                  </a:lnTo>
                  <a:lnTo>
                    <a:pt x="142748" y="219328"/>
                  </a:lnTo>
                  <a:lnTo>
                    <a:pt x="142748" y="209803"/>
                  </a:lnTo>
                  <a:lnTo>
                    <a:pt x="133223" y="209803"/>
                  </a:lnTo>
                  <a:lnTo>
                    <a:pt x="123698" y="209803"/>
                  </a:lnTo>
                  <a:lnTo>
                    <a:pt x="123698" y="200151"/>
                  </a:lnTo>
                  <a:lnTo>
                    <a:pt x="114173" y="200151"/>
                  </a:lnTo>
                  <a:lnTo>
                    <a:pt x="114173" y="190626"/>
                  </a:lnTo>
                  <a:lnTo>
                    <a:pt x="104648" y="190626"/>
                  </a:lnTo>
                  <a:lnTo>
                    <a:pt x="114173" y="190626"/>
                  </a:lnTo>
                  <a:lnTo>
                    <a:pt x="104648" y="190626"/>
                  </a:lnTo>
                  <a:lnTo>
                    <a:pt x="104648" y="181101"/>
                  </a:lnTo>
                  <a:lnTo>
                    <a:pt x="104648" y="190626"/>
                  </a:lnTo>
                  <a:lnTo>
                    <a:pt x="104648" y="181101"/>
                  </a:lnTo>
                  <a:lnTo>
                    <a:pt x="95250" y="181101"/>
                  </a:lnTo>
                  <a:lnTo>
                    <a:pt x="104648" y="181101"/>
                  </a:lnTo>
                  <a:lnTo>
                    <a:pt x="95250" y="181101"/>
                  </a:lnTo>
                  <a:lnTo>
                    <a:pt x="104648" y="181101"/>
                  </a:lnTo>
                  <a:lnTo>
                    <a:pt x="95250" y="181101"/>
                  </a:lnTo>
                  <a:lnTo>
                    <a:pt x="104648" y="181101"/>
                  </a:lnTo>
                  <a:lnTo>
                    <a:pt x="104648" y="190626"/>
                  </a:lnTo>
                  <a:lnTo>
                    <a:pt x="95250" y="190626"/>
                  </a:lnTo>
                  <a:lnTo>
                    <a:pt x="104648" y="190626"/>
                  </a:lnTo>
                  <a:lnTo>
                    <a:pt x="95250" y="181101"/>
                  </a:lnTo>
                  <a:lnTo>
                    <a:pt x="95250" y="190626"/>
                  </a:lnTo>
                  <a:lnTo>
                    <a:pt x="95250" y="181101"/>
                  </a:lnTo>
                  <a:lnTo>
                    <a:pt x="104648" y="181101"/>
                  </a:lnTo>
                  <a:lnTo>
                    <a:pt x="104648" y="171576"/>
                  </a:lnTo>
                  <a:lnTo>
                    <a:pt x="104648" y="162051"/>
                  </a:lnTo>
                  <a:lnTo>
                    <a:pt x="95250" y="162051"/>
                  </a:lnTo>
                  <a:lnTo>
                    <a:pt x="95250" y="152526"/>
                  </a:lnTo>
                  <a:lnTo>
                    <a:pt x="85725" y="152526"/>
                  </a:lnTo>
                  <a:lnTo>
                    <a:pt x="85725" y="143001"/>
                  </a:lnTo>
                  <a:lnTo>
                    <a:pt x="76200" y="143001"/>
                  </a:lnTo>
                  <a:lnTo>
                    <a:pt x="85725" y="143001"/>
                  </a:lnTo>
                  <a:lnTo>
                    <a:pt x="76200" y="143001"/>
                  </a:lnTo>
                  <a:lnTo>
                    <a:pt x="76200" y="133476"/>
                  </a:lnTo>
                  <a:lnTo>
                    <a:pt x="76200" y="143001"/>
                  </a:lnTo>
                  <a:lnTo>
                    <a:pt x="66675" y="143001"/>
                  </a:lnTo>
                  <a:lnTo>
                    <a:pt x="66675" y="133476"/>
                  </a:lnTo>
                  <a:lnTo>
                    <a:pt x="57150" y="133476"/>
                  </a:lnTo>
                  <a:lnTo>
                    <a:pt x="57150" y="123951"/>
                  </a:lnTo>
                  <a:lnTo>
                    <a:pt x="47625" y="123951"/>
                  </a:lnTo>
                  <a:lnTo>
                    <a:pt x="47625" y="114426"/>
                  </a:lnTo>
                  <a:lnTo>
                    <a:pt x="47625" y="123951"/>
                  </a:lnTo>
                  <a:lnTo>
                    <a:pt x="47625" y="114426"/>
                  </a:lnTo>
                  <a:lnTo>
                    <a:pt x="38100" y="114426"/>
                  </a:lnTo>
                  <a:lnTo>
                    <a:pt x="47625" y="114426"/>
                  </a:lnTo>
                  <a:lnTo>
                    <a:pt x="57150" y="114426"/>
                  </a:lnTo>
                  <a:lnTo>
                    <a:pt x="57150" y="123951"/>
                  </a:lnTo>
                  <a:lnTo>
                    <a:pt x="66675" y="123951"/>
                  </a:lnTo>
                  <a:lnTo>
                    <a:pt x="66675" y="114426"/>
                  </a:lnTo>
                  <a:lnTo>
                    <a:pt x="57150" y="114426"/>
                  </a:lnTo>
                  <a:lnTo>
                    <a:pt x="57150" y="104901"/>
                  </a:lnTo>
                  <a:lnTo>
                    <a:pt x="57150" y="95376"/>
                  </a:lnTo>
                  <a:lnTo>
                    <a:pt x="47625" y="85851"/>
                  </a:lnTo>
                  <a:lnTo>
                    <a:pt x="47625" y="95376"/>
                  </a:lnTo>
                  <a:lnTo>
                    <a:pt x="47625" y="85851"/>
                  </a:lnTo>
                  <a:lnTo>
                    <a:pt x="47625" y="76326"/>
                  </a:lnTo>
                  <a:lnTo>
                    <a:pt x="38100" y="76326"/>
                  </a:lnTo>
                  <a:lnTo>
                    <a:pt x="28575" y="76326"/>
                  </a:lnTo>
                  <a:lnTo>
                    <a:pt x="28575" y="66674"/>
                  </a:lnTo>
                  <a:lnTo>
                    <a:pt x="28575" y="57149"/>
                  </a:lnTo>
                  <a:lnTo>
                    <a:pt x="19050" y="57149"/>
                  </a:lnTo>
                  <a:lnTo>
                    <a:pt x="19050" y="47624"/>
                  </a:lnTo>
                  <a:lnTo>
                    <a:pt x="19050" y="38099"/>
                  </a:lnTo>
                  <a:lnTo>
                    <a:pt x="19050" y="47624"/>
                  </a:lnTo>
                  <a:lnTo>
                    <a:pt x="19050" y="38099"/>
                  </a:lnTo>
                  <a:lnTo>
                    <a:pt x="9525" y="38099"/>
                  </a:lnTo>
                  <a:lnTo>
                    <a:pt x="9525" y="28574"/>
                  </a:lnTo>
                  <a:lnTo>
                    <a:pt x="9525" y="19049"/>
                  </a:lnTo>
                  <a:lnTo>
                    <a:pt x="0" y="19049"/>
                  </a:lnTo>
                  <a:lnTo>
                    <a:pt x="0" y="9524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38100" y="0"/>
                  </a:lnTo>
                  <a:lnTo>
                    <a:pt x="47625" y="0"/>
                  </a:lnTo>
                  <a:lnTo>
                    <a:pt x="47625" y="9524"/>
                  </a:lnTo>
                  <a:lnTo>
                    <a:pt x="57150" y="9524"/>
                  </a:lnTo>
                  <a:lnTo>
                    <a:pt x="66675" y="9524"/>
                  </a:lnTo>
                  <a:lnTo>
                    <a:pt x="66675" y="19049"/>
                  </a:lnTo>
                  <a:lnTo>
                    <a:pt x="76200" y="19049"/>
                  </a:lnTo>
                  <a:lnTo>
                    <a:pt x="85725" y="19049"/>
                  </a:lnTo>
                  <a:lnTo>
                    <a:pt x="95250" y="19049"/>
                  </a:lnTo>
                  <a:lnTo>
                    <a:pt x="95250" y="28574"/>
                  </a:lnTo>
                  <a:lnTo>
                    <a:pt x="104648" y="28574"/>
                  </a:lnTo>
                  <a:lnTo>
                    <a:pt x="114173" y="28574"/>
                  </a:lnTo>
                  <a:lnTo>
                    <a:pt x="123698" y="28574"/>
                  </a:lnTo>
                  <a:lnTo>
                    <a:pt x="123698" y="38099"/>
                  </a:lnTo>
                  <a:lnTo>
                    <a:pt x="180848" y="38099"/>
                  </a:lnTo>
                  <a:lnTo>
                    <a:pt x="180848" y="28574"/>
                  </a:lnTo>
                  <a:lnTo>
                    <a:pt x="180848" y="19049"/>
                  </a:lnTo>
                  <a:lnTo>
                    <a:pt x="190373" y="19049"/>
                  </a:lnTo>
                  <a:lnTo>
                    <a:pt x="199898" y="19049"/>
                  </a:lnTo>
                  <a:lnTo>
                    <a:pt x="209423" y="19049"/>
                  </a:lnTo>
                  <a:lnTo>
                    <a:pt x="218948" y="19049"/>
                  </a:lnTo>
                  <a:lnTo>
                    <a:pt x="218948" y="28574"/>
                  </a:lnTo>
                  <a:lnTo>
                    <a:pt x="218948" y="19049"/>
                  </a:lnTo>
                  <a:lnTo>
                    <a:pt x="218948" y="28574"/>
                  </a:lnTo>
                  <a:lnTo>
                    <a:pt x="228473" y="28574"/>
                  </a:lnTo>
                  <a:lnTo>
                    <a:pt x="228473" y="38099"/>
                  </a:lnTo>
                  <a:lnTo>
                    <a:pt x="237998" y="38099"/>
                  </a:lnTo>
                  <a:lnTo>
                    <a:pt x="237998" y="47624"/>
                  </a:lnTo>
                  <a:lnTo>
                    <a:pt x="247523" y="47624"/>
                  </a:lnTo>
                  <a:lnTo>
                    <a:pt x="247523" y="57149"/>
                  </a:lnTo>
                  <a:lnTo>
                    <a:pt x="247523" y="66674"/>
                  </a:lnTo>
                  <a:lnTo>
                    <a:pt x="257048" y="66674"/>
                  </a:lnTo>
                  <a:lnTo>
                    <a:pt x="247523" y="66674"/>
                  </a:lnTo>
                  <a:lnTo>
                    <a:pt x="257048" y="66674"/>
                  </a:lnTo>
                  <a:lnTo>
                    <a:pt x="247523" y="66674"/>
                  </a:lnTo>
                  <a:lnTo>
                    <a:pt x="257048" y="66674"/>
                  </a:lnTo>
                  <a:lnTo>
                    <a:pt x="247523" y="66674"/>
                  </a:lnTo>
                  <a:lnTo>
                    <a:pt x="257048" y="66674"/>
                  </a:lnTo>
                  <a:lnTo>
                    <a:pt x="247523" y="66674"/>
                  </a:lnTo>
                  <a:lnTo>
                    <a:pt x="257048" y="66674"/>
                  </a:lnTo>
                  <a:lnTo>
                    <a:pt x="257048" y="76326"/>
                  </a:lnTo>
                  <a:lnTo>
                    <a:pt x="266573" y="76326"/>
                  </a:lnTo>
                  <a:lnTo>
                    <a:pt x="257048" y="76326"/>
                  </a:lnTo>
                  <a:lnTo>
                    <a:pt x="266573" y="76326"/>
                  </a:lnTo>
                  <a:lnTo>
                    <a:pt x="266573" y="85851"/>
                  </a:lnTo>
                  <a:lnTo>
                    <a:pt x="276098" y="85851"/>
                  </a:lnTo>
                  <a:lnTo>
                    <a:pt x="285623" y="85851"/>
                  </a:lnTo>
                  <a:lnTo>
                    <a:pt x="285623" y="76326"/>
                  </a:lnTo>
                  <a:lnTo>
                    <a:pt x="295148" y="76326"/>
                  </a:lnTo>
                  <a:lnTo>
                    <a:pt x="285623" y="76326"/>
                  </a:lnTo>
                  <a:lnTo>
                    <a:pt x="295148" y="76326"/>
                  </a:lnTo>
                  <a:lnTo>
                    <a:pt x="295148" y="66674"/>
                  </a:lnTo>
                  <a:lnTo>
                    <a:pt x="295148" y="76326"/>
                  </a:lnTo>
                  <a:lnTo>
                    <a:pt x="295148" y="66674"/>
                  </a:lnTo>
                  <a:lnTo>
                    <a:pt x="304673" y="66674"/>
                  </a:lnTo>
                  <a:lnTo>
                    <a:pt x="314070" y="66674"/>
                  </a:lnTo>
                  <a:lnTo>
                    <a:pt x="323595" y="66674"/>
                  </a:lnTo>
                  <a:lnTo>
                    <a:pt x="314070" y="66674"/>
                  </a:lnTo>
                  <a:lnTo>
                    <a:pt x="314070" y="76326"/>
                  </a:lnTo>
                  <a:lnTo>
                    <a:pt x="323595" y="76326"/>
                  </a:lnTo>
                  <a:lnTo>
                    <a:pt x="333120" y="85851"/>
                  </a:lnTo>
                  <a:lnTo>
                    <a:pt x="333120" y="95376"/>
                  </a:lnTo>
                  <a:lnTo>
                    <a:pt x="342645" y="95376"/>
                  </a:lnTo>
                  <a:lnTo>
                    <a:pt x="342645" y="104901"/>
                  </a:lnTo>
                  <a:lnTo>
                    <a:pt x="342645" y="114426"/>
                  </a:lnTo>
                  <a:lnTo>
                    <a:pt x="352170" y="114426"/>
                  </a:lnTo>
                  <a:lnTo>
                    <a:pt x="352170" y="123951"/>
                  </a:lnTo>
                  <a:lnTo>
                    <a:pt x="361695" y="123951"/>
                  </a:lnTo>
                  <a:lnTo>
                    <a:pt x="361695" y="133476"/>
                  </a:lnTo>
                  <a:lnTo>
                    <a:pt x="361695" y="143001"/>
                  </a:lnTo>
                  <a:lnTo>
                    <a:pt x="361695" y="133476"/>
                  </a:lnTo>
                  <a:lnTo>
                    <a:pt x="361695" y="143001"/>
                  </a:lnTo>
                  <a:lnTo>
                    <a:pt x="361695" y="152526"/>
                  </a:lnTo>
                  <a:lnTo>
                    <a:pt x="371220" y="152526"/>
                  </a:lnTo>
                  <a:lnTo>
                    <a:pt x="380745" y="152526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0270" y="162051"/>
                  </a:lnTo>
                  <a:lnTo>
                    <a:pt x="390270" y="152526"/>
                  </a:lnTo>
                  <a:lnTo>
                    <a:pt x="399795" y="152526"/>
                  </a:lnTo>
                  <a:lnTo>
                    <a:pt x="399795" y="162051"/>
                  </a:lnTo>
                  <a:lnTo>
                    <a:pt x="409320" y="162051"/>
                  </a:lnTo>
                  <a:close/>
                </a:path>
                <a:path w="619125" h="410210">
                  <a:moveTo>
                    <a:pt x="95250" y="85851"/>
                  </a:moveTo>
                  <a:lnTo>
                    <a:pt x="95250" y="95376"/>
                  </a:lnTo>
                  <a:lnTo>
                    <a:pt x="96774" y="95376"/>
                  </a:lnTo>
                  <a:lnTo>
                    <a:pt x="95250" y="85851"/>
                  </a:lnTo>
                  <a:close/>
                </a:path>
                <a:path w="619125" h="410210">
                  <a:moveTo>
                    <a:pt x="66675" y="76326"/>
                  </a:moveTo>
                  <a:lnTo>
                    <a:pt x="76200" y="76326"/>
                  </a:lnTo>
                  <a:lnTo>
                    <a:pt x="76200" y="85851"/>
                  </a:lnTo>
                  <a:lnTo>
                    <a:pt x="66675" y="85851"/>
                  </a:lnTo>
                  <a:lnTo>
                    <a:pt x="66675" y="76326"/>
                  </a:lnTo>
                  <a:close/>
                </a:path>
                <a:path w="619125" h="410210">
                  <a:moveTo>
                    <a:pt x="609219" y="276478"/>
                  </a:moveTo>
                  <a:lnTo>
                    <a:pt x="618744" y="276478"/>
                  </a:lnTo>
                  <a:lnTo>
                    <a:pt x="618744" y="286003"/>
                  </a:lnTo>
                  <a:lnTo>
                    <a:pt x="609219" y="286003"/>
                  </a:lnTo>
                  <a:lnTo>
                    <a:pt x="609219" y="276478"/>
                  </a:lnTo>
                  <a:close/>
                </a:path>
                <a:path w="619125" h="410210">
                  <a:moveTo>
                    <a:pt x="38100" y="104901"/>
                  </a:moveTo>
                  <a:lnTo>
                    <a:pt x="38100" y="114426"/>
                  </a:lnTo>
                  <a:lnTo>
                    <a:pt x="39624" y="114426"/>
                  </a:lnTo>
                  <a:lnTo>
                    <a:pt x="38100" y="104901"/>
                  </a:lnTo>
                  <a:close/>
                </a:path>
                <a:path w="619125" h="410210">
                  <a:moveTo>
                    <a:pt x="104648" y="190626"/>
                  </a:moveTo>
                  <a:lnTo>
                    <a:pt x="114173" y="190626"/>
                  </a:lnTo>
                  <a:lnTo>
                    <a:pt x="114173" y="200151"/>
                  </a:lnTo>
                  <a:lnTo>
                    <a:pt x="104648" y="200151"/>
                  </a:lnTo>
                  <a:lnTo>
                    <a:pt x="104648" y="190626"/>
                  </a:lnTo>
                  <a:close/>
                </a:path>
                <a:path w="619125" h="410210">
                  <a:moveTo>
                    <a:pt x="514095" y="314578"/>
                  </a:moveTo>
                  <a:lnTo>
                    <a:pt x="523494" y="314578"/>
                  </a:lnTo>
                  <a:lnTo>
                    <a:pt x="523494" y="324103"/>
                  </a:lnTo>
                  <a:lnTo>
                    <a:pt x="514095" y="324103"/>
                  </a:lnTo>
                  <a:lnTo>
                    <a:pt x="514095" y="314578"/>
                  </a:lnTo>
                  <a:close/>
                </a:path>
                <a:path w="619125" h="410210">
                  <a:moveTo>
                    <a:pt x="209423" y="257428"/>
                  </a:moveTo>
                  <a:lnTo>
                    <a:pt x="218948" y="257428"/>
                  </a:lnTo>
                  <a:lnTo>
                    <a:pt x="209423" y="257428"/>
                  </a:lnTo>
                  <a:close/>
                </a:path>
                <a:path w="619125" h="410210">
                  <a:moveTo>
                    <a:pt x="114173" y="152526"/>
                  </a:moveTo>
                  <a:lnTo>
                    <a:pt x="123698" y="152526"/>
                  </a:lnTo>
                  <a:lnTo>
                    <a:pt x="123698" y="162051"/>
                  </a:lnTo>
                  <a:lnTo>
                    <a:pt x="114173" y="162051"/>
                  </a:lnTo>
                  <a:lnTo>
                    <a:pt x="114173" y="152526"/>
                  </a:lnTo>
                  <a:close/>
                </a:path>
                <a:path w="619125" h="410210">
                  <a:moveTo>
                    <a:pt x="142748" y="190626"/>
                  </a:moveTo>
                  <a:lnTo>
                    <a:pt x="152273" y="190626"/>
                  </a:lnTo>
                  <a:lnTo>
                    <a:pt x="152273" y="200151"/>
                  </a:lnTo>
                  <a:lnTo>
                    <a:pt x="142748" y="200151"/>
                  </a:lnTo>
                  <a:lnTo>
                    <a:pt x="142748" y="190626"/>
                  </a:lnTo>
                  <a:close/>
                </a:path>
                <a:path w="619125" h="410210">
                  <a:moveTo>
                    <a:pt x="47625" y="19049"/>
                  </a:moveTo>
                  <a:lnTo>
                    <a:pt x="47625" y="28574"/>
                  </a:lnTo>
                  <a:lnTo>
                    <a:pt x="49149" y="28574"/>
                  </a:lnTo>
                  <a:lnTo>
                    <a:pt x="47625" y="19049"/>
                  </a:lnTo>
                  <a:close/>
                </a:path>
                <a:path w="619125" h="410210">
                  <a:moveTo>
                    <a:pt x="161798" y="171576"/>
                  </a:moveTo>
                  <a:lnTo>
                    <a:pt x="171323" y="171576"/>
                  </a:lnTo>
                  <a:lnTo>
                    <a:pt x="161798" y="171576"/>
                  </a:lnTo>
                  <a:close/>
                </a:path>
                <a:path w="619125" h="410210">
                  <a:moveTo>
                    <a:pt x="390270" y="181101"/>
                  </a:moveTo>
                  <a:lnTo>
                    <a:pt x="399795" y="181101"/>
                  </a:lnTo>
                  <a:lnTo>
                    <a:pt x="399795" y="190626"/>
                  </a:lnTo>
                  <a:lnTo>
                    <a:pt x="390270" y="190626"/>
                  </a:lnTo>
                  <a:lnTo>
                    <a:pt x="390270" y="181101"/>
                  </a:lnTo>
                  <a:close/>
                </a:path>
                <a:path w="619125" h="410210">
                  <a:moveTo>
                    <a:pt x="123698" y="162051"/>
                  </a:moveTo>
                  <a:lnTo>
                    <a:pt x="123698" y="171576"/>
                  </a:lnTo>
                  <a:lnTo>
                    <a:pt x="125349" y="171576"/>
                  </a:lnTo>
                  <a:lnTo>
                    <a:pt x="123698" y="162051"/>
                  </a:lnTo>
                  <a:close/>
                </a:path>
                <a:path w="619125" h="410210">
                  <a:moveTo>
                    <a:pt x="218948" y="257428"/>
                  </a:moveTo>
                  <a:lnTo>
                    <a:pt x="218948" y="266953"/>
                  </a:lnTo>
                  <a:lnTo>
                    <a:pt x="220471" y="266953"/>
                  </a:lnTo>
                  <a:lnTo>
                    <a:pt x="218948" y="257428"/>
                  </a:lnTo>
                  <a:close/>
                </a:path>
                <a:path w="619125" h="410210">
                  <a:moveTo>
                    <a:pt x="47625" y="19049"/>
                  </a:moveTo>
                  <a:lnTo>
                    <a:pt x="47625" y="28574"/>
                  </a:lnTo>
                  <a:lnTo>
                    <a:pt x="49149" y="28574"/>
                  </a:lnTo>
                  <a:lnTo>
                    <a:pt x="47625" y="19049"/>
                  </a:lnTo>
                  <a:close/>
                </a:path>
                <a:path w="619125" h="410210">
                  <a:moveTo>
                    <a:pt x="209423" y="247903"/>
                  </a:moveTo>
                  <a:lnTo>
                    <a:pt x="209423" y="257428"/>
                  </a:lnTo>
                  <a:lnTo>
                    <a:pt x="210946" y="257428"/>
                  </a:lnTo>
                  <a:lnTo>
                    <a:pt x="209423" y="247903"/>
                  </a:lnTo>
                  <a:close/>
                </a:path>
                <a:path w="619125" h="410210">
                  <a:moveTo>
                    <a:pt x="390270" y="181101"/>
                  </a:moveTo>
                  <a:lnTo>
                    <a:pt x="399795" y="181101"/>
                  </a:lnTo>
                  <a:lnTo>
                    <a:pt x="399795" y="190626"/>
                  </a:lnTo>
                  <a:lnTo>
                    <a:pt x="390270" y="190626"/>
                  </a:lnTo>
                  <a:lnTo>
                    <a:pt x="390270" y="181101"/>
                  </a:lnTo>
                  <a:close/>
                </a:path>
                <a:path w="619125" h="410210">
                  <a:moveTo>
                    <a:pt x="390270" y="171576"/>
                  </a:moveTo>
                  <a:lnTo>
                    <a:pt x="399795" y="171576"/>
                  </a:lnTo>
                  <a:lnTo>
                    <a:pt x="390270" y="171576"/>
                  </a:lnTo>
                  <a:close/>
                </a:path>
                <a:path w="619125" h="410210">
                  <a:moveTo>
                    <a:pt x="390270" y="181101"/>
                  </a:moveTo>
                  <a:lnTo>
                    <a:pt x="399795" y="181101"/>
                  </a:lnTo>
                  <a:lnTo>
                    <a:pt x="390270" y="181101"/>
                  </a:lnTo>
                  <a:close/>
                </a:path>
                <a:path w="619125" h="410210">
                  <a:moveTo>
                    <a:pt x="399795" y="171576"/>
                  </a:moveTo>
                  <a:lnTo>
                    <a:pt x="399795" y="181101"/>
                  </a:lnTo>
                  <a:lnTo>
                    <a:pt x="401446" y="181101"/>
                  </a:lnTo>
                  <a:lnTo>
                    <a:pt x="399795" y="17157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66800" y="1348740"/>
              <a:ext cx="1793875" cy="2324100"/>
            </a:xfrm>
            <a:custGeom>
              <a:avLst/>
              <a:gdLst/>
              <a:ahLst/>
              <a:cxnLst/>
              <a:rect l="l" t="t" r="r" b="b"/>
              <a:pathLst>
                <a:path w="1793875" h="2324100">
                  <a:moveTo>
                    <a:pt x="1191387" y="2311400"/>
                  </a:moveTo>
                  <a:lnTo>
                    <a:pt x="1191387" y="2324100"/>
                  </a:lnTo>
                  <a:lnTo>
                    <a:pt x="1192911" y="2324100"/>
                  </a:lnTo>
                  <a:lnTo>
                    <a:pt x="1191387" y="2311400"/>
                  </a:lnTo>
                  <a:close/>
                </a:path>
                <a:path w="1793875" h="2324100">
                  <a:moveTo>
                    <a:pt x="1210437" y="2311400"/>
                  </a:moveTo>
                  <a:lnTo>
                    <a:pt x="1191387" y="2311400"/>
                  </a:lnTo>
                  <a:lnTo>
                    <a:pt x="1192911" y="2324100"/>
                  </a:lnTo>
                  <a:lnTo>
                    <a:pt x="1210437" y="2324100"/>
                  </a:lnTo>
                  <a:lnTo>
                    <a:pt x="1210437" y="2311400"/>
                  </a:lnTo>
                  <a:close/>
                </a:path>
                <a:path w="1793875" h="2324100">
                  <a:moveTo>
                    <a:pt x="1248537" y="2286000"/>
                  </a:moveTo>
                  <a:lnTo>
                    <a:pt x="1200912" y="2286000"/>
                  </a:lnTo>
                  <a:lnTo>
                    <a:pt x="1200912" y="2298700"/>
                  </a:lnTo>
                  <a:lnTo>
                    <a:pt x="1191387" y="2298700"/>
                  </a:lnTo>
                  <a:lnTo>
                    <a:pt x="1192911" y="2311400"/>
                  </a:lnTo>
                  <a:lnTo>
                    <a:pt x="1248537" y="2311400"/>
                  </a:lnTo>
                  <a:lnTo>
                    <a:pt x="1248537" y="2286000"/>
                  </a:lnTo>
                  <a:close/>
                </a:path>
                <a:path w="1793875" h="2324100">
                  <a:moveTo>
                    <a:pt x="1258062" y="2298700"/>
                  </a:moveTo>
                  <a:lnTo>
                    <a:pt x="1248537" y="2298700"/>
                  </a:lnTo>
                  <a:lnTo>
                    <a:pt x="1248537" y="2311400"/>
                  </a:lnTo>
                  <a:lnTo>
                    <a:pt x="1258062" y="2311400"/>
                  </a:lnTo>
                  <a:lnTo>
                    <a:pt x="1258062" y="2298700"/>
                  </a:lnTo>
                  <a:close/>
                </a:path>
                <a:path w="1793875" h="2324100">
                  <a:moveTo>
                    <a:pt x="1210437" y="2222500"/>
                  </a:moveTo>
                  <a:lnTo>
                    <a:pt x="1210437" y="2286000"/>
                  </a:lnTo>
                  <a:lnTo>
                    <a:pt x="1267587" y="2286000"/>
                  </a:lnTo>
                  <a:lnTo>
                    <a:pt x="1267587" y="2273300"/>
                  </a:lnTo>
                  <a:lnTo>
                    <a:pt x="1305814" y="2273300"/>
                  </a:lnTo>
                  <a:lnTo>
                    <a:pt x="1305814" y="2260600"/>
                  </a:lnTo>
                  <a:lnTo>
                    <a:pt x="1229487" y="2260600"/>
                  </a:lnTo>
                  <a:lnTo>
                    <a:pt x="1229487" y="2247900"/>
                  </a:lnTo>
                  <a:lnTo>
                    <a:pt x="1219962" y="2247900"/>
                  </a:lnTo>
                  <a:lnTo>
                    <a:pt x="1219962" y="2235200"/>
                  </a:lnTo>
                  <a:lnTo>
                    <a:pt x="1212088" y="2235200"/>
                  </a:lnTo>
                  <a:lnTo>
                    <a:pt x="1210437" y="2222500"/>
                  </a:lnTo>
                  <a:close/>
                </a:path>
                <a:path w="1793875" h="2324100">
                  <a:moveTo>
                    <a:pt x="1305814" y="2273300"/>
                  </a:moveTo>
                  <a:lnTo>
                    <a:pt x="1296162" y="2273300"/>
                  </a:lnTo>
                  <a:lnTo>
                    <a:pt x="1296162" y="2286000"/>
                  </a:lnTo>
                  <a:lnTo>
                    <a:pt x="1305814" y="2286000"/>
                  </a:lnTo>
                  <a:lnTo>
                    <a:pt x="1305814" y="2273300"/>
                  </a:lnTo>
                  <a:close/>
                </a:path>
                <a:path w="1793875" h="2324100">
                  <a:moveTo>
                    <a:pt x="1572641" y="2197100"/>
                  </a:moveTo>
                  <a:lnTo>
                    <a:pt x="1563116" y="2197100"/>
                  </a:lnTo>
                  <a:lnTo>
                    <a:pt x="1564639" y="2209800"/>
                  </a:lnTo>
                  <a:lnTo>
                    <a:pt x="1553591" y="2209800"/>
                  </a:lnTo>
                  <a:lnTo>
                    <a:pt x="1553591" y="2247900"/>
                  </a:lnTo>
                  <a:lnTo>
                    <a:pt x="1534541" y="2247900"/>
                  </a:lnTo>
                  <a:lnTo>
                    <a:pt x="1534541" y="2260600"/>
                  </a:lnTo>
                  <a:lnTo>
                    <a:pt x="1525016" y="2260600"/>
                  </a:lnTo>
                  <a:lnTo>
                    <a:pt x="1525016" y="2286000"/>
                  </a:lnTo>
                  <a:lnTo>
                    <a:pt x="1553591" y="2286000"/>
                  </a:lnTo>
                  <a:lnTo>
                    <a:pt x="1553591" y="2273300"/>
                  </a:lnTo>
                  <a:lnTo>
                    <a:pt x="1563116" y="2273300"/>
                  </a:lnTo>
                  <a:lnTo>
                    <a:pt x="1563116" y="2235200"/>
                  </a:lnTo>
                  <a:lnTo>
                    <a:pt x="1620266" y="2235200"/>
                  </a:lnTo>
                  <a:lnTo>
                    <a:pt x="1620266" y="2222500"/>
                  </a:lnTo>
                  <a:lnTo>
                    <a:pt x="1572641" y="2222500"/>
                  </a:lnTo>
                  <a:lnTo>
                    <a:pt x="1572641" y="2197100"/>
                  </a:lnTo>
                  <a:close/>
                </a:path>
                <a:path w="1793875" h="2324100">
                  <a:moveTo>
                    <a:pt x="1315339" y="2260600"/>
                  </a:moveTo>
                  <a:lnTo>
                    <a:pt x="1315339" y="2273300"/>
                  </a:lnTo>
                  <a:lnTo>
                    <a:pt x="1316863" y="2273300"/>
                  </a:lnTo>
                  <a:lnTo>
                    <a:pt x="1315339" y="2260600"/>
                  </a:lnTo>
                  <a:close/>
                </a:path>
                <a:path w="1793875" h="2324100">
                  <a:moveTo>
                    <a:pt x="1515491" y="2260600"/>
                  </a:moveTo>
                  <a:lnTo>
                    <a:pt x="1515491" y="2273300"/>
                  </a:lnTo>
                  <a:lnTo>
                    <a:pt x="1517014" y="2273300"/>
                  </a:lnTo>
                  <a:lnTo>
                    <a:pt x="1515491" y="2260600"/>
                  </a:lnTo>
                  <a:close/>
                </a:path>
                <a:path w="1793875" h="2324100">
                  <a:moveTo>
                    <a:pt x="1563116" y="2260600"/>
                  </a:moveTo>
                  <a:lnTo>
                    <a:pt x="1563116" y="2273300"/>
                  </a:lnTo>
                  <a:lnTo>
                    <a:pt x="1564639" y="2273300"/>
                  </a:lnTo>
                  <a:lnTo>
                    <a:pt x="1563116" y="2260600"/>
                  </a:lnTo>
                  <a:close/>
                </a:path>
                <a:path w="1793875" h="2324100">
                  <a:moveTo>
                    <a:pt x="1324864" y="2247900"/>
                  </a:moveTo>
                  <a:lnTo>
                    <a:pt x="1239012" y="2247900"/>
                  </a:lnTo>
                  <a:lnTo>
                    <a:pt x="1239012" y="2260600"/>
                  </a:lnTo>
                  <a:lnTo>
                    <a:pt x="1324864" y="2260600"/>
                  </a:lnTo>
                  <a:lnTo>
                    <a:pt x="1324864" y="2247900"/>
                  </a:lnTo>
                  <a:close/>
                </a:path>
                <a:path w="1793875" h="2324100">
                  <a:moveTo>
                    <a:pt x="1515491" y="2247900"/>
                  </a:moveTo>
                  <a:lnTo>
                    <a:pt x="1515491" y="2260600"/>
                  </a:lnTo>
                  <a:lnTo>
                    <a:pt x="1517014" y="2260600"/>
                  </a:lnTo>
                  <a:lnTo>
                    <a:pt x="1515491" y="2247900"/>
                  </a:lnTo>
                  <a:close/>
                </a:path>
                <a:path w="1793875" h="2324100">
                  <a:moveTo>
                    <a:pt x="1420114" y="2235200"/>
                  </a:moveTo>
                  <a:lnTo>
                    <a:pt x="1239012" y="2235200"/>
                  </a:lnTo>
                  <a:lnTo>
                    <a:pt x="1240663" y="2247900"/>
                  </a:lnTo>
                  <a:lnTo>
                    <a:pt x="1420114" y="2247900"/>
                  </a:lnTo>
                  <a:lnTo>
                    <a:pt x="1420114" y="2235200"/>
                  </a:lnTo>
                  <a:close/>
                </a:path>
                <a:path w="1793875" h="2324100">
                  <a:moveTo>
                    <a:pt x="1525016" y="2222500"/>
                  </a:moveTo>
                  <a:lnTo>
                    <a:pt x="1496314" y="2222500"/>
                  </a:lnTo>
                  <a:lnTo>
                    <a:pt x="1496314" y="2247900"/>
                  </a:lnTo>
                  <a:lnTo>
                    <a:pt x="1525016" y="2247900"/>
                  </a:lnTo>
                  <a:lnTo>
                    <a:pt x="1525016" y="2222500"/>
                  </a:lnTo>
                  <a:close/>
                </a:path>
                <a:path w="1793875" h="2324100">
                  <a:moveTo>
                    <a:pt x="1534541" y="2235200"/>
                  </a:moveTo>
                  <a:lnTo>
                    <a:pt x="1525016" y="2235200"/>
                  </a:lnTo>
                  <a:lnTo>
                    <a:pt x="1525016" y="2247900"/>
                  </a:lnTo>
                  <a:lnTo>
                    <a:pt x="1534541" y="2247900"/>
                  </a:lnTo>
                  <a:lnTo>
                    <a:pt x="1534541" y="2235200"/>
                  </a:lnTo>
                  <a:close/>
                </a:path>
                <a:path w="1793875" h="2324100">
                  <a:moveTo>
                    <a:pt x="1610741" y="2235200"/>
                  </a:moveTo>
                  <a:lnTo>
                    <a:pt x="1563116" y="2235200"/>
                  </a:lnTo>
                  <a:lnTo>
                    <a:pt x="1563116" y="2247900"/>
                  </a:lnTo>
                  <a:lnTo>
                    <a:pt x="1610741" y="2247900"/>
                  </a:lnTo>
                  <a:lnTo>
                    <a:pt x="1610741" y="2235200"/>
                  </a:lnTo>
                  <a:close/>
                </a:path>
                <a:path w="1793875" h="2324100">
                  <a:moveTo>
                    <a:pt x="1620266" y="2235200"/>
                  </a:moveTo>
                  <a:lnTo>
                    <a:pt x="1610741" y="2235200"/>
                  </a:lnTo>
                  <a:lnTo>
                    <a:pt x="1610741" y="2247900"/>
                  </a:lnTo>
                  <a:lnTo>
                    <a:pt x="1620266" y="2247900"/>
                  </a:lnTo>
                  <a:lnTo>
                    <a:pt x="1620266" y="2235200"/>
                  </a:lnTo>
                  <a:close/>
                </a:path>
                <a:path w="1793875" h="2324100">
                  <a:moveTo>
                    <a:pt x="1620266" y="2235200"/>
                  </a:moveTo>
                  <a:lnTo>
                    <a:pt x="1620266" y="2247900"/>
                  </a:lnTo>
                  <a:lnTo>
                    <a:pt x="1621917" y="2247900"/>
                  </a:lnTo>
                  <a:lnTo>
                    <a:pt x="1620266" y="2235200"/>
                  </a:lnTo>
                  <a:close/>
                </a:path>
                <a:path w="1793875" h="2324100">
                  <a:moveTo>
                    <a:pt x="1629791" y="2235200"/>
                  </a:moveTo>
                  <a:lnTo>
                    <a:pt x="1620266" y="2235200"/>
                  </a:lnTo>
                  <a:lnTo>
                    <a:pt x="1621917" y="2247900"/>
                  </a:lnTo>
                  <a:lnTo>
                    <a:pt x="1629791" y="2247900"/>
                  </a:lnTo>
                  <a:lnTo>
                    <a:pt x="1629791" y="2235200"/>
                  </a:lnTo>
                  <a:close/>
                </a:path>
                <a:path w="1793875" h="2324100">
                  <a:moveTo>
                    <a:pt x="1239012" y="2222500"/>
                  </a:moveTo>
                  <a:lnTo>
                    <a:pt x="1229487" y="2222500"/>
                  </a:lnTo>
                  <a:lnTo>
                    <a:pt x="1231138" y="2235200"/>
                  </a:lnTo>
                  <a:lnTo>
                    <a:pt x="1239012" y="2235200"/>
                  </a:lnTo>
                  <a:lnTo>
                    <a:pt x="1239012" y="2222500"/>
                  </a:lnTo>
                  <a:close/>
                </a:path>
                <a:path w="1793875" h="2324100">
                  <a:moveTo>
                    <a:pt x="1429639" y="2222500"/>
                  </a:moveTo>
                  <a:lnTo>
                    <a:pt x="1239012" y="2222500"/>
                  </a:lnTo>
                  <a:lnTo>
                    <a:pt x="1240663" y="2235200"/>
                  </a:lnTo>
                  <a:lnTo>
                    <a:pt x="1429639" y="2235200"/>
                  </a:lnTo>
                  <a:lnTo>
                    <a:pt x="1429639" y="2222500"/>
                  </a:lnTo>
                  <a:close/>
                </a:path>
                <a:path w="1793875" h="2324100">
                  <a:moveTo>
                    <a:pt x="1544066" y="2222500"/>
                  </a:moveTo>
                  <a:lnTo>
                    <a:pt x="1525016" y="2222500"/>
                  </a:lnTo>
                  <a:lnTo>
                    <a:pt x="1526539" y="2235200"/>
                  </a:lnTo>
                  <a:lnTo>
                    <a:pt x="1544066" y="2235200"/>
                  </a:lnTo>
                  <a:lnTo>
                    <a:pt x="1544066" y="2222500"/>
                  </a:lnTo>
                  <a:close/>
                </a:path>
                <a:path w="1793875" h="2324100">
                  <a:moveTo>
                    <a:pt x="1629791" y="2222500"/>
                  </a:moveTo>
                  <a:lnTo>
                    <a:pt x="1629791" y="2235200"/>
                  </a:lnTo>
                  <a:lnTo>
                    <a:pt x="1631442" y="2235200"/>
                  </a:lnTo>
                  <a:lnTo>
                    <a:pt x="1629791" y="2222500"/>
                  </a:lnTo>
                  <a:close/>
                </a:path>
                <a:path w="1793875" h="2324100">
                  <a:moveTo>
                    <a:pt x="1181862" y="2209800"/>
                  </a:moveTo>
                  <a:lnTo>
                    <a:pt x="1172337" y="2209800"/>
                  </a:lnTo>
                  <a:lnTo>
                    <a:pt x="1173861" y="2222500"/>
                  </a:lnTo>
                  <a:lnTo>
                    <a:pt x="1181862" y="2222500"/>
                  </a:lnTo>
                  <a:lnTo>
                    <a:pt x="1181862" y="2209800"/>
                  </a:lnTo>
                  <a:close/>
                </a:path>
                <a:path w="1793875" h="2324100">
                  <a:moveTo>
                    <a:pt x="1181862" y="2209800"/>
                  </a:moveTo>
                  <a:lnTo>
                    <a:pt x="1181862" y="2222500"/>
                  </a:lnTo>
                  <a:lnTo>
                    <a:pt x="1183386" y="2222500"/>
                  </a:lnTo>
                  <a:lnTo>
                    <a:pt x="1181862" y="2209800"/>
                  </a:lnTo>
                  <a:close/>
                </a:path>
                <a:path w="1793875" h="2324100">
                  <a:moveTo>
                    <a:pt x="1200912" y="2209800"/>
                  </a:moveTo>
                  <a:lnTo>
                    <a:pt x="1191387" y="2209800"/>
                  </a:lnTo>
                  <a:lnTo>
                    <a:pt x="1191387" y="2222500"/>
                  </a:lnTo>
                  <a:lnTo>
                    <a:pt x="1200912" y="2222500"/>
                  </a:lnTo>
                  <a:lnTo>
                    <a:pt x="1200912" y="2209800"/>
                  </a:lnTo>
                  <a:close/>
                </a:path>
                <a:path w="1793875" h="2324100">
                  <a:moveTo>
                    <a:pt x="1210437" y="2209800"/>
                  </a:moveTo>
                  <a:lnTo>
                    <a:pt x="1210437" y="2222500"/>
                  </a:lnTo>
                  <a:lnTo>
                    <a:pt x="1212088" y="2222500"/>
                  </a:lnTo>
                  <a:lnTo>
                    <a:pt x="1210437" y="2209800"/>
                  </a:lnTo>
                  <a:close/>
                </a:path>
                <a:path w="1793875" h="2324100">
                  <a:moveTo>
                    <a:pt x="1439164" y="2209800"/>
                  </a:moveTo>
                  <a:lnTo>
                    <a:pt x="1229487" y="2209800"/>
                  </a:lnTo>
                  <a:lnTo>
                    <a:pt x="1231138" y="2222500"/>
                  </a:lnTo>
                  <a:lnTo>
                    <a:pt x="1439164" y="2222500"/>
                  </a:lnTo>
                  <a:lnTo>
                    <a:pt x="1439164" y="2209800"/>
                  </a:lnTo>
                  <a:close/>
                </a:path>
                <a:path w="1793875" h="2324100">
                  <a:moveTo>
                    <a:pt x="1544066" y="2171700"/>
                  </a:moveTo>
                  <a:lnTo>
                    <a:pt x="1486789" y="2171700"/>
                  </a:lnTo>
                  <a:lnTo>
                    <a:pt x="1486789" y="2222500"/>
                  </a:lnTo>
                  <a:lnTo>
                    <a:pt x="1553591" y="2222500"/>
                  </a:lnTo>
                  <a:lnTo>
                    <a:pt x="1553591" y="2197100"/>
                  </a:lnTo>
                  <a:lnTo>
                    <a:pt x="1534541" y="2197100"/>
                  </a:lnTo>
                  <a:lnTo>
                    <a:pt x="1534541" y="2184400"/>
                  </a:lnTo>
                  <a:lnTo>
                    <a:pt x="1544066" y="2184400"/>
                  </a:lnTo>
                  <a:lnTo>
                    <a:pt x="1544066" y="2171700"/>
                  </a:lnTo>
                  <a:close/>
                </a:path>
                <a:path w="1793875" h="2324100">
                  <a:moveTo>
                    <a:pt x="1629791" y="2209800"/>
                  </a:moveTo>
                  <a:lnTo>
                    <a:pt x="1620266" y="2209800"/>
                  </a:lnTo>
                  <a:lnTo>
                    <a:pt x="1620266" y="2222500"/>
                  </a:lnTo>
                  <a:lnTo>
                    <a:pt x="1629791" y="2222500"/>
                  </a:lnTo>
                  <a:lnTo>
                    <a:pt x="1629791" y="2209800"/>
                  </a:lnTo>
                  <a:close/>
                </a:path>
                <a:path w="1793875" h="2324100">
                  <a:moveTo>
                    <a:pt x="1648841" y="2209800"/>
                  </a:moveTo>
                  <a:lnTo>
                    <a:pt x="1639316" y="2209800"/>
                  </a:lnTo>
                  <a:lnTo>
                    <a:pt x="1639316" y="2222500"/>
                  </a:lnTo>
                  <a:lnTo>
                    <a:pt x="1648841" y="2222500"/>
                  </a:lnTo>
                  <a:lnTo>
                    <a:pt x="1648841" y="2209800"/>
                  </a:lnTo>
                  <a:close/>
                </a:path>
                <a:path w="1793875" h="2324100">
                  <a:moveTo>
                    <a:pt x="1153287" y="2197100"/>
                  </a:moveTo>
                  <a:lnTo>
                    <a:pt x="1143762" y="2197100"/>
                  </a:lnTo>
                  <a:lnTo>
                    <a:pt x="1143762" y="2209800"/>
                  </a:lnTo>
                  <a:lnTo>
                    <a:pt x="1153287" y="2209800"/>
                  </a:lnTo>
                  <a:lnTo>
                    <a:pt x="1153287" y="2197100"/>
                  </a:lnTo>
                  <a:close/>
                </a:path>
                <a:path w="1793875" h="2324100">
                  <a:moveTo>
                    <a:pt x="1420114" y="2184400"/>
                  </a:moveTo>
                  <a:lnTo>
                    <a:pt x="1153287" y="2184400"/>
                  </a:lnTo>
                  <a:lnTo>
                    <a:pt x="1153287" y="2209800"/>
                  </a:lnTo>
                  <a:lnTo>
                    <a:pt x="1401064" y="2209800"/>
                  </a:lnTo>
                  <a:lnTo>
                    <a:pt x="1401064" y="2197100"/>
                  </a:lnTo>
                  <a:lnTo>
                    <a:pt x="1420114" y="2197100"/>
                  </a:lnTo>
                  <a:lnTo>
                    <a:pt x="1420114" y="2184400"/>
                  </a:lnTo>
                  <a:close/>
                </a:path>
                <a:path w="1793875" h="2324100">
                  <a:moveTo>
                    <a:pt x="1439164" y="2171700"/>
                  </a:moveTo>
                  <a:lnTo>
                    <a:pt x="1429639" y="2171700"/>
                  </a:lnTo>
                  <a:lnTo>
                    <a:pt x="1429639" y="2197100"/>
                  </a:lnTo>
                  <a:lnTo>
                    <a:pt x="1401064" y="2197100"/>
                  </a:lnTo>
                  <a:lnTo>
                    <a:pt x="1401064" y="2209800"/>
                  </a:lnTo>
                  <a:lnTo>
                    <a:pt x="1448689" y="2209800"/>
                  </a:lnTo>
                  <a:lnTo>
                    <a:pt x="1448689" y="2184400"/>
                  </a:lnTo>
                  <a:lnTo>
                    <a:pt x="1439164" y="2184400"/>
                  </a:lnTo>
                  <a:lnTo>
                    <a:pt x="1439164" y="2171700"/>
                  </a:lnTo>
                  <a:close/>
                </a:path>
                <a:path w="1793875" h="2324100">
                  <a:moveTo>
                    <a:pt x="1582166" y="2197100"/>
                  </a:moveTo>
                  <a:lnTo>
                    <a:pt x="1572641" y="2197100"/>
                  </a:lnTo>
                  <a:lnTo>
                    <a:pt x="1572641" y="2209800"/>
                  </a:lnTo>
                  <a:lnTo>
                    <a:pt x="1582166" y="2209800"/>
                  </a:lnTo>
                  <a:lnTo>
                    <a:pt x="1582166" y="2197100"/>
                  </a:lnTo>
                  <a:close/>
                </a:path>
                <a:path w="1793875" h="2324100">
                  <a:moveTo>
                    <a:pt x="1639316" y="2184400"/>
                  </a:moveTo>
                  <a:lnTo>
                    <a:pt x="1629791" y="2184400"/>
                  </a:lnTo>
                  <a:lnTo>
                    <a:pt x="1629791" y="2209800"/>
                  </a:lnTo>
                  <a:lnTo>
                    <a:pt x="1639316" y="2209800"/>
                  </a:lnTo>
                  <a:lnTo>
                    <a:pt x="1639316" y="2184400"/>
                  </a:lnTo>
                  <a:close/>
                </a:path>
                <a:path w="1793875" h="2324100">
                  <a:moveTo>
                    <a:pt x="1429639" y="2171700"/>
                  </a:moveTo>
                  <a:lnTo>
                    <a:pt x="1143762" y="2171700"/>
                  </a:lnTo>
                  <a:lnTo>
                    <a:pt x="1143762" y="2184400"/>
                  </a:lnTo>
                  <a:lnTo>
                    <a:pt x="1420114" y="2184400"/>
                  </a:lnTo>
                  <a:lnTo>
                    <a:pt x="1420114" y="2197100"/>
                  </a:lnTo>
                  <a:lnTo>
                    <a:pt x="1429639" y="2197100"/>
                  </a:lnTo>
                  <a:lnTo>
                    <a:pt x="1429639" y="2171700"/>
                  </a:lnTo>
                  <a:close/>
                </a:path>
                <a:path w="1793875" h="2324100">
                  <a:moveTo>
                    <a:pt x="1544066" y="2184400"/>
                  </a:moveTo>
                  <a:lnTo>
                    <a:pt x="1534541" y="2184400"/>
                  </a:lnTo>
                  <a:lnTo>
                    <a:pt x="1534541" y="2197100"/>
                  </a:lnTo>
                  <a:lnTo>
                    <a:pt x="1544066" y="2197100"/>
                  </a:lnTo>
                  <a:lnTo>
                    <a:pt x="1544066" y="2184400"/>
                  </a:lnTo>
                  <a:close/>
                </a:path>
                <a:path w="1793875" h="2324100">
                  <a:moveTo>
                    <a:pt x="1734693" y="2184400"/>
                  </a:moveTo>
                  <a:lnTo>
                    <a:pt x="1734693" y="2197100"/>
                  </a:lnTo>
                  <a:lnTo>
                    <a:pt x="1736217" y="2197100"/>
                  </a:lnTo>
                  <a:lnTo>
                    <a:pt x="1734693" y="2184400"/>
                  </a:lnTo>
                  <a:close/>
                </a:path>
                <a:path w="1793875" h="2324100">
                  <a:moveTo>
                    <a:pt x="1772793" y="2184400"/>
                  </a:moveTo>
                  <a:lnTo>
                    <a:pt x="1763268" y="2184400"/>
                  </a:lnTo>
                  <a:lnTo>
                    <a:pt x="1763268" y="2197100"/>
                  </a:lnTo>
                  <a:lnTo>
                    <a:pt x="1772793" y="2197100"/>
                  </a:lnTo>
                  <a:lnTo>
                    <a:pt x="1772793" y="2184400"/>
                  </a:lnTo>
                  <a:close/>
                </a:path>
                <a:path w="1793875" h="2324100">
                  <a:moveTo>
                    <a:pt x="1791843" y="2159000"/>
                  </a:moveTo>
                  <a:lnTo>
                    <a:pt x="1782318" y="2159000"/>
                  </a:lnTo>
                  <a:lnTo>
                    <a:pt x="1782318" y="2171700"/>
                  </a:lnTo>
                  <a:lnTo>
                    <a:pt x="1783842" y="2184400"/>
                  </a:lnTo>
                  <a:lnTo>
                    <a:pt x="1782318" y="2184400"/>
                  </a:lnTo>
                  <a:lnTo>
                    <a:pt x="1782318" y="2197100"/>
                  </a:lnTo>
                  <a:lnTo>
                    <a:pt x="1791843" y="2197100"/>
                  </a:lnTo>
                  <a:lnTo>
                    <a:pt x="1791843" y="2159000"/>
                  </a:lnTo>
                  <a:close/>
                </a:path>
                <a:path w="1793875" h="2324100">
                  <a:moveTo>
                    <a:pt x="1458214" y="2171700"/>
                  </a:moveTo>
                  <a:lnTo>
                    <a:pt x="1439164" y="2171700"/>
                  </a:lnTo>
                  <a:lnTo>
                    <a:pt x="1439164" y="2184400"/>
                  </a:lnTo>
                  <a:lnTo>
                    <a:pt x="1458214" y="2184400"/>
                  </a:lnTo>
                  <a:lnTo>
                    <a:pt x="1458214" y="2171700"/>
                  </a:lnTo>
                  <a:close/>
                </a:path>
                <a:path w="1793875" h="2324100">
                  <a:moveTo>
                    <a:pt x="1544066" y="2171700"/>
                  </a:moveTo>
                  <a:lnTo>
                    <a:pt x="1544066" y="2184400"/>
                  </a:lnTo>
                  <a:lnTo>
                    <a:pt x="1545589" y="2184400"/>
                  </a:lnTo>
                  <a:lnTo>
                    <a:pt x="1544066" y="2171700"/>
                  </a:lnTo>
                  <a:close/>
                </a:path>
                <a:path w="1793875" h="2324100">
                  <a:moveTo>
                    <a:pt x="1782318" y="2171700"/>
                  </a:moveTo>
                  <a:lnTo>
                    <a:pt x="1772793" y="2171700"/>
                  </a:lnTo>
                  <a:lnTo>
                    <a:pt x="1772793" y="2184400"/>
                  </a:lnTo>
                  <a:lnTo>
                    <a:pt x="1782318" y="2184400"/>
                  </a:lnTo>
                  <a:lnTo>
                    <a:pt x="1782318" y="2171700"/>
                  </a:lnTo>
                  <a:close/>
                </a:path>
                <a:path w="1793875" h="2324100">
                  <a:moveTo>
                    <a:pt x="1448689" y="2146300"/>
                  </a:moveTo>
                  <a:lnTo>
                    <a:pt x="1115187" y="2146300"/>
                  </a:lnTo>
                  <a:lnTo>
                    <a:pt x="1115187" y="2159000"/>
                  </a:lnTo>
                  <a:lnTo>
                    <a:pt x="1143762" y="2159000"/>
                  </a:lnTo>
                  <a:lnTo>
                    <a:pt x="1145286" y="2171700"/>
                  </a:lnTo>
                  <a:lnTo>
                    <a:pt x="1448689" y="2171700"/>
                  </a:lnTo>
                  <a:lnTo>
                    <a:pt x="1448689" y="2146300"/>
                  </a:lnTo>
                  <a:close/>
                </a:path>
                <a:path w="1793875" h="2324100">
                  <a:moveTo>
                    <a:pt x="1448689" y="2159000"/>
                  </a:moveTo>
                  <a:lnTo>
                    <a:pt x="1448689" y="2171700"/>
                  </a:lnTo>
                  <a:lnTo>
                    <a:pt x="1450339" y="2171700"/>
                  </a:lnTo>
                  <a:lnTo>
                    <a:pt x="1448689" y="2159000"/>
                  </a:lnTo>
                  <a:close/>
                </a:path>
                <a:path w="1793875" h="2324100">
                  <a:moveTo>
                    <a:pt x="1458214" y="2133600"/>
                  </a:moveTo>
                  <a:lnTo>
                    <a:pt x="1458214" y="2171700"/>
                  </a:lnTo>
                  <a:lnTo>
                    <a:pt x="1534541" y="2171700"/>
                  </a:lnTo>
                  <a:lnTo>
                    <a:pt x="1534541" y="2159000"/>
                  </a:lnTo>
                  <a:lnTo>
                    <a:pt x="1515491" y="2159000"/>
                  </a:lnTo>
                  <a:lnTo>
                    <a:pt x="1515491" y="2146300"/>
                  </a:lnTo>
                  <a:lnTo>
                    <a:pt x="1459864" y="2146300"/>
                  </a:lnTo>
                  <a:lnTo>
                    <a:pt x="1458214" y="2133600"/>
                  </a:lnTo>
                  <a:close/>
                </a:path>
                <a:path w="1793875" h="2324100">
                  <a:moveTo>
                    <a:pt x="1620266" y="2159000"/>
                  </a:moveTo>
                  <a:lnTo>
                    <a:pt x="1620266" y="2171700"/>
                  </a:lnTo>
                  <a:lnTo>
                    <a:pt x="1621917" y="2171700"/>
                  </a:lnTo>
                  <a:lnTo>
                    <a:pt x="1620266" y="2159000"/>
                  </a:lnTo>
                  <a:close/>
                </a:path>
                <a:path w="1793875" h="2324100">
                  <a:moveTo>
                    <a:pt x="1686941" y="2159000"/>
                  </a:moveTo>
                  <a:lnTo>
                    <a:pt x="1658366" y="2159000"/>
                  </a:lnTo>
                  <a:lnTo>
                    <a:pt x="1658366" y="2171700"/>
                  </a:lnTo>
                  <a:lnTo>
                    <a:pt x="1686941" y="2171700"/>
                  </a:lnTo>
                  <a:lnTo>
                    <a:pt x="1686941" y="2159000"/>
                  </a:lnTo>
                  <a:close/>
                </a:path>
                <a:path w="1793875" h="2324100">
                  <a:moveTo>
                    <a:pt x="1725168" y="2159000"/>
                  </a:moveTo>
                  <a:lnTo>
                    <a:pt x="1686941" y="2159000"/>
                  </a:lnTo>
                  <a:lnTo>
                    <a:pt x="1686941" y="2171700"/>
                  </a:lnTo>
                  <a:lnTo>
                    <a:pt x="1725168" y="2171700"/>
                  </a:lnTo>
                  <a:lnTo>
                    <a:pt x="1725168" y="2159000"/>
                  </a:lnTo>
                  <a:close/>
                </a:path>
                <a:path w="1793875" h="2324100">
                  <a:moveTo>
                    <a:pt x="1734693" y="2159000"/>
                  </a:moveTo>
                  <a:lnTo>
                    <a:pt x="1725168" y="2159000"/>
                  </a:lnTo>
                  <a:lnTo>
                    <a:pt x="1725168" y="2171700"/>
                  </a:lnTo>
                  <a:lnTo>
                    <a:pt x="1734693" y="2159000"/>
                  </a:lnTo>
                  <a:close/>
                </a:path>
                <a:path w="1793875" h="2324100">
                  <a:moveTo>
                    <a:pt x="1734693" y="2159000"/>
                  </a:moveTo>
                  <a:lnTo>
                    <a:pt x="1725168" y="2171700"/>
                  </a:lnTo>
                  <a:lnTo>
                    <a:pt x="1734693" y="2171700"/>
                  </a:lnTo>
                  <a:lnTo>
                    <a:pt x="1734693" y="2159000"/>
                  </a:lnTo>
                  <a:close/>
                </a:path>
                <a:path w="1793875" h="2324100">
                  <a:moveTo>
                    <a:pt x="1753743" y="2159000"/>
                  </a:moveTo>
                  <a:lnTo>
                    <a:pt x="1734693" y="2159000"/>
                  </a:lnTo>
                  <a:lnTo>
                    <a:pt x="1734693" y="2171700"/>
                  </a:lnTo>
                  <a:lnTo>
                    <a:pt x="1753743" y="2171700"/>
                  </a:lnTo>
                  <a:lnTo>
                    <a:pt x="1753743" y="2159000"/>
                  </a:lnTo>
                  <a:close/>
                </a:path>
                <a:path w="1793875" h="2324100">
                  <a:moveTo>
                    <a:pt x="1763268" y="2159000"/>
                  </a:moveTo>
                  <a:lnTo>
                    <a:pt x="1753743" y="2159000"/>
                  </a:lnTo>
                  <a:lnTo>
                    <a:pt x="1753743" y="2171700"/>
                  </a:lnTo>
                  <a:lnTo>
                    <a:pt x="1763268" y="2171700"/>
                  </a:lnTo>
                  <a:lnTo>
                    <a:pt x="1763268" y="2159000"/>
                  </a:lnTo>
                  <a:close/>
                </a:path>
                <a:path w="1793875" h="2324100">
                  <a:moveTo>
                    <a:pt x="1686941" y="2120900"/>
                  </a:moveTo>
                  <a:lnTo>
                    <a:pt x="1677416" y="2120900"/>
                  </a:lnTo>
                  <a:lnTo>
                    <a:pt x="1677416" y="2146300"/>
                  </a:lnTo>
                  <a:lnTo>
                    <a:pt x="1667891" y="2146300"/>
                  </a:lnTo>
                  <a:lnTo>
                    <a:pt x="1667891" y="2159000"/>
                  </a:lnTo>
                  <a:lnTo>
                    <a:pt x="1763268" y="2159000"/>
                  </a:lnTo>
                  <a:lnTo>
                    <a:pt x="1763268" y="2171700"/>
                  </a:lnTo>
                  <a:lnTo>
                    <a:pt x="1772793" y="2171700"/>
                  </a:lnTo>
                  <a:lnTo>
                    <a:pt x="1772793" y="2133600"/>
                  </a:lnTo>
                  <a:lnTo>
                    <a:pt x="1686941" y="2133600"/>
                  </a:lnTo>
                  <a:lnTo>
                    <a:pt x="1686941" y="2120900"/>
                  </a:lnTo>
                  <a:close/>
                </a:path>
                <a:path w="1793875" h="2324100">
                  <a:moveTo>
                    <a:pt x="1010285" y="2146300"/>
                  </a:moveTo>
                  <a:lnTo>
                    <a:pt x="1000760" y="2146300"/>
                  </a:lnTo>
                  <a:lnTo>
                    <a:pt x="1000760" y="2159000"/>
                  </a:lnTo>
                  <a:lnTo>
                    <a:pt x="1010285" y="2159000"/>
                  </a:lnTo>
                  <a:lnTo>
                    <a:pt x="1010285" y="2146300"/>
                  </a:lnTo>
                  <a:close/>
                </a:path>
                <a:path w="1793875" h="2324100">
                  <a:moveTo>
                    <a:pt x="1029335" y="2146300"/>
                  </a:moveTo>
                  <a:lnTo>
                    <a:pt x="1019810" y="2146300"/>
                  </a:lnTo>
                  <a:lnTo>
                    <a:pt x="1019810" y="2159000"/>
                  </a:lnTo>
                  <a:lnTo>
                    <a:pt x="1029335" y="2159000"/>
                  </a:lnTo>
                  <a:lnTo>
                    <a:pt x="1029335" y="2146300"/>
                  </a:lnTo>
                  <a:close/>
                </a:path>
                <a:path w="1793875" h="2324100">
                  <a:moveTo>
                    <a:pt x="1048385" y="2146300"/>
                  </a:moveTo>
                  <a:lnTo>
                    <a:pt x="1029335" y="2146300"/>
                  </a:lnTo>
                  <a:lnTo>
                    <a:pt x="1029335" y="2159000"/>
                  </a:lnTo>
                  <a:lnTo>
                    <a:pt x="1048385" y="2159000"/>
                  </a:lnTo>
                  <a:lnTo>
                    <a:pt x="1048385" y="2146300"/>
                  </a:lnTo>
                  <a:close/>
                </a:path>
                <a:path w="1793875" h="2324100">
                  <a:moveTo>
                    <a:pt x="1057910" y="2133600"/>
                  </a:moveTo>
                  <a:lnTo>
                    <a:pt x="991235" y="2133600"/>
                  </a:lnTo>
                  <a:lnTo>
                    <a:pt x="991235" y="2146300"/>
                  </a:lnTo>
                  <a:lnTo>
                    <a:pt x="1048385" y="2146300"/>
                  </a:lnTo>
                  <a:lnTo>
                    <a:pt x="1048385" y="2159000"/>
                  </a:lnTo>
                  <a:lnTo>
                    <a:pt x="1057910" y="2159000"/>
                  </a:lnTo>
                  <a:lnTo>
                    <a:pt x="1057910" y="2133600"/>
                  </a:lnTo>
                  <a:close/>
                </a:path>
                <a:path w="1793875" h="2324100">
                  <a:moveTo>
                    <a:pt x="1525016" y="2146300"/>
                  </a:moveTo>
                  <a:lnTo>
                    <a:pt x="1515491" y="2146300"/>
                  </a:lnTo>
                  <a:lnTo>
                    <a:pt x="1515491" y="2159000"/>
                  </a:lnTo>
                  <a:lnTo>
                    <a:pt x="1525016" y="2159000"/>
                  </a:lnTo>
                  <a:lnTo>
                    <a:pt x="1525016" y="2146300"/>
                  </a:lnTo>
                  <a:close/>
                </a:path>
                <a:path w="1793875" h="2324100">
                  <a:moveTo>
                    <a:pt x="1544066" y="2146300"/>
                  </a:moveTo>
                  <a:lnTo>
                    <a:pt x="1534541" y="2146300"/>
                  </a:lnTo>
                  <a:lnTo>
                    <a:pt x="1534541" y="2159000"/>
                  </a:lnTo>
                  <a:lnTo>
                    <a:pt x="1544066" y="2159000"/>
                  </a:lnTo>
                  <a:lnTo>
                    <a:pt x="1544066" y="2146300"/>
                  </a:lnTo>
                  <a:close/>
                </a:path>
                <a:path w="1793875" h="2324100">
                  <a:moveTo>
                    <a:pt x="1782318" y="2133600"/>
                  </a:moveTo>
                  <a:lnTo>
                    <a:pt x="1772793" y="2146300"/>
                  </a:lnTo>
                  <a:lnTo>
                    <a:pt x="1772793" y="2159000"/>
                  </a:lnTo>
                  <a:lnTo>
                    <a:pt x="1782318" y="2159000"/>
                  </a:lnTo>
                  <a:lnTo>
                    <a:pt x="1782318" y="2133600"/>
                  </a:lnTo>
                  <a:close/>
                </a:path>
                <a:path w="1793875" h="2324100">
                  <a:moveTo>
                    <a:pt x="1791843" y="2146300"/>
                  </a:moveTo>
                  <a:lnTo>
                    <a:pt x="1791843" y="2159000"/>
                  </a:lnTo>
                  <a:lnTo>
                    <a:pt x="1793367" y="2159000"/>
                  </a:lnTo>
                  <a:lnTo>
                    <a:pt x="1791843" y="2146300"/>
                  </a:lnTo>
                  <a:close/>
                </a:path>
                <a:path w="1793875" h="2324100">
                  <a:moveTo>
                    <a:pt x="352678" y="2120900"/>
                  </a:moveTo>
                  <a:lnTo>
                    <a:pt x="324103" y="2120900"/>
                  </a:lnTo>
                  <a:lnTo>
                    <a:pt x="324103" y="2133600"/>
                  </a:lnTo>
                  <a:lnTo>
                    <a:pt x="343153" y="2133600"/>
                  </a:lnTo>
                  <a:lnTo>
                    <a:pt x="343153" y="2146300"/>
                  </a:lnTo>
                  <a:lnTo>
                    <a:pt x="352678" y="2146300"/>
                  </a:lnTo>
                  <a:lnTo>
                    <a:pt x="352678" y="2120900"/>
                  </a:lnTo>
                  <a:close/>
                </a:path>
                <a:path w="1793875" h="2324100">
                  <a:moveTo>
                    <a:pt x="352678" y="2120900"/>
                  </a:moveTo>
                  <a:lnTo>
                    <a:pt x="352678" y="2146300"/>
                  </a:lnTo>
                  <a:lnTo>
                    <a:pt x="362203" y="2146300"/>
                  </a:lnTo>
                  <a:lnTo>
                    <a:pt x="362203" y="2133600"/>
                  </a:lnTo>
                  <a:lnTo>
                    <a:pt x="354203" y="2133600"/>
                  </a:lnTo>
                  <a:lnTo>
                    <a:pt x="352678" y="2120900"/>
                  </a:lnTo>
                  <a:close/>
                </a:path>
                <a:path w="1793875" h="2324100">
                  <a:moveTo>
                    <a:pt x="1067435" y="2133600"/>
                  </a:moveTo>
                  <a:lnTo>
                    <a:pt x="1057910" y="2133600"/>
                  </a:lnTo>
                  <a:lnTo>
                    <a:pt x="1057910" y="2146300"/>
                  </a:lnTo>
                  <a:lnTo>
                    <a:pt x="1067435" y="2146300"/>
                  </a:lnTo>
                  <a:lnTo>
                    <a:pt x="1067435" y="2133600"/>
                  </a:lnTo>
                  <a:close/>
                </a:path>
                <a:path w="1793875" h="2324100">
                  <a:moveTo>
                    <a:pt x="1458214" y="2133600"/>
                  </a:moveTo>
                  <a:lnTo>
                    <a:pt x="1115187" y="2133600"/>
                  </a:lnTo>
                  <a:lnTo>
                    <a:pt x="1116711" y="2146300"/>
                  </a:lnTo>
                  <a:lnTo>
                    <a:pt x="1458214" y="2146300"/>
                  </a:lnTo>
                  <a:lnTo>
                    <a:pt x="1458214" y="2133600"/>
                  </a:lnTo>
                  <a:close/>
                </a:path>
                <a:path w="1793875" h="2324100">
                  <a:moveTo>
                    <a:pt x="1563116" y="2133600"/>
                  </a:moveTo>
                  <a:lnTo>
                    <a:pt x="1477264" y="2133600"/>
                  </a:lnTo>
                  <a:lnTo>
                    <a:pt x="1477264" y="2146300"/>
                  </a:lnTo>
                  <a:lnTo>
                    <a:pt x="1563116" y="2146300"/>
                  </a:lnTo>
                  <a:lnTo>
                    <a:pt x="1563116" y="2133600"/>
                  </a:lnTo>
                  <a:close/>
                </a:path>
                <a:path w="1793875" h="2324100">
                  <a:moveTo>
                    <a:pt x="1791843" y="2133600"/>
                  </a:moveTo>
                  <a:lnTo>
                    <a:pt x="1782318" y="2133600"/>
                  </a:lnTo>
                  <a:lnTo>
                    <a:pt x="1782318" y="2146300"/>
                  </a:lnTo>
                  <a:lnTo>
                    <a:pt x="1791843" y="2146300"/>
                  </a:lnTo>
                  <a:lnTo>
                    <a:pt x="1791843" y="2133600"/>
                  </a:lnTo>
                  <a:close/>
                </a:path>
                <a:path w="1793875" h="2324100">
                  <a:moveTo>
                    <a:pt x="324103" y="2120900"/>
                  </a:moveTo>
                  <a:lnTo>
                    <a:pt x="314578" y="2120900"/>
                  </a:lnTo>
                  <a:lnTo>
                    <a:pt x="314578" y="2133600"/>
                  </a:lnTo>
                  <a:lnTo>
                    <a:pt x="324103" y="2133600"/>
                  </a:lnTo>
                  <a:lnTo>
                    <a:pt x="324103" y="2120900"/>
                  </a:lnTo>
                  <a:close/>
                </a:path>
                <a:path w="1793875" h="2324100">
                  <a:moveTo>
                    <a:pt x="1505966" y="2095500"/>
                  </a:moveTo>
                  <a:lnTo>
                    <a:pt x="390778" y="2095500"/>
                  </a:lnTo>
                  <a:lnTo>
                    <a:pt x="390778" y="2108200"/>
                  </a:lnTo>
                  <a:lnTo>
                    <a:pt x="392303" y="2120900"/>
                  </a:lnTo>
                  <a:lnTo>
                    <a:pt x="371728" y="2120900"/>
                  </a:lnTo>
                  <a:lnTo>
                    <a:pt x="371728" y="2133600"/>
                  </a:lnTo>
                  <a:lnTo>
                    <a:pt x="934085" y="2133600"/>
                  </a:lnTo>
                  <a:lnTo>
                    <a:pt x="934085" y="2108200"/>
                  </a:lnTo>
                  <a:lnTo>
                    <a:pt x="1505966" y="2108200"/>
                  </a:lnTo>
                  <a:lnTo>
                    <a:pt x="1505966" y="2095500"/>
                  </a:lnTo>
                  <a:close/>
                </a:path>
                <a:path w="1793875" h="2324100">
                  <a:moveTo>
                    <a:pt x="1477264" y="2120900"/>
                  </a:moveTo>
                  <a:lnTo>
                    <a:pt x="943610" y="2120900"/>
                  </a:lnTo>
                  <a:lnTo>
                    <a:pt x="943610" y="2133600"/>
                  </a:lnTo>
                  <a:lnTo>
                    <a:pt x="1477264" y="2133600"/>
                  </a:lnTo>
                  <a:lnTo>
                    <a:pt x="1477264" y="2120900"/>
                  </a:lnTo>
                  <a:close/>
                </a:path>
                <a:path w="1793875" h="2324100">
                  <a:moveTo>
                    <a:pt x="1553591" y="2120900"/>
                  </a:moveTo>
                  <a:lnTo>
                    <a:pt x="1505966" y="2120900"/>
                  </a:lnTo>
                  <a:lnTo>
                    <a:pt x="1505966" y="2133600"/>
                  </a:lnTo>
                  <a:lnTo>
                    <a:pt x="1553591" y="2133600"/>
                  </a:lnTo>
                  <a:lnTo>
                    <a:pt x="1553591" y="2120900"/>
                  </a:lnTo>
                  <a:close/>
                </a:path>
                <a:path w="1793875" h="2324100">
                  <a:moveTo>
                    <a:pt x="1715643" y="2095500"/>
                  </a:moveTo>
                  <a:lnTo>
                    <a:pt x="1686941" y="2095500"/>
                  </a:lnTo>
                  <a:lnTo>
                    <a:pt x="1686941" y="2133600"/>
                  </a:lnTo>
                  <a:lnTo>
                    <a:pt x="1744218" y="2133600"/>
                  </a:lnTo>
                  <a:lnTo>
                    <a:pt x="1744218" y="2108200"/>
                  </a:lnTo>
                  <a:lnTo>
                    <a:pt x="1715643" y="2108200"/>
                  </a:lnTo>
                  <a:lnTo>
                    <a:pt x="1715643" y="2095500"/>
                  </a:lnTo>
                  <a:close/>
                </a:path>
                <a:path w="1793875" h="2324100">
                  <a:moveTo>
                    <a:pt x="1744218" y="2108200"/>
                  </a:moveTo>
                  <a:lnTo>
                    <a:pt x="1744218" y="2133600"/>
                  </a:lnTo>
                  <a:lnTo>
                    <a:pt x="1782318" y="2133600"/>
                  </a:lnTo>
                  <a:lnTo>
                    <a:pt x="1782318" y="2120900"/>
                  </a:lnTo>
                  <a:lnTo>
                    <a:pt x="1745742" y="2120900"/>
                  </a:lnTo>
                  <a:lnTo>
                    <a:pt x="1744218" y="2108200"/>
                  </a:lnTo>
                  <a:close/>
                </a:path>
                <a:path w="1793875" h="2324100">
                  <a:moveTo>
                    <a:pt x="305053" y="2095500"/>
                  </a:moveTo>
                  <a:lnTo>
                    <a:pt x="296811" y="2106344"/>
                  </a:lnTo>
                  <a:lnTo>
                    <a:pt x="297053" y="2108200"/>
                  </a:lnTo>
                  <a:lnTo>
                    <a:pt x="295402" y="2108200"/>
                  </a:lnTo>
                  <a:lnTo>
                    <a:pt x="295402" y="2120900"/>
                  </a:lnTo>
                  <a:lnTo>
                    <a:pt x="305053" y="2120900"/>
                  </a:lnTo>
                  <a:lnTo>
                    <a:pt x="305053" y="2095500"/>
                  </a:lnTo>
                  <a:close/>
                </a:path>
                <a:path w="1793875" h="2324100">
                  <a:moveTo>
                    <a:pt x="324103" y="2057400"/>
                  </a:moveTo>
                  <a:lnTo>
                    <a:pt x="314578" y="2057400"/>
                  </a:lnTo>
                  <a:lnTo>
                    <a:pt x="314578" y="2095500"/>
                  </a:lnTo>
                  <a:lnTo>
                    <a:pt x="305053" y="2095500"/>
                  </a:lnTo>
                  <a:lnTo>
                    <a:pt x="305053" y="2120900"/>
                  </a:lnTo>
                  <a:lnTo>
                    <a:pt x="333628" y="2120900"/>
                  </a:lnTo>
                  <a:lnTo>
                    <a:pt x="333628" y="2108200"/>
                  </a:lnTo>
                  <a:lnTo>
                    <a:pt x="324103" y="2108200"/>
                  </a:lnTo>
                  <a:lnTo>
                    <a:pt x="324103" y="2057400"/>
                  </a:lnTo>
                  <a:close/>
                </a:path>
                <a:path w="1793875" h="2324100">
                  <a:moveTo>
                    <a:pt x="362203" y="2095500"/>
                  </a:moveTo>
                  <a:lnTo>
                    <a:pt x="352678" y="2095500"/>
                  </a:lnTo>
                  <a:lnTo>
                    <a:pt x="352678" y="2120900"/>
                  </a:lnTo>
                  <a:lnTo>
                    <a:pt x="362203" y="2120900"/>
                  </a:lnTo>
                  <a:lnTo>
                    <a:pt x="362203" y="2095500"/>
                  </a:lnTo>
                  <a:close/>
                </a:path>
                <a:path w="1793875" h="2324100">
                  <a:moveTo>
                    <a:pt x="390778" y="2095500"/>
                  </a:moveTo>
                  <a:lnTo>
                    <a:pt x="362203" y="2095500"/>
                  </a:lnTo>
                  <a:lnTo>
                    <a:pt x="362203" y="2108200"/>
                  </a:lnTo>
                  <a:lnTo>
                    <a:pt x="363728" y="2120900"/>
                  </a:lnTo>
                  <a:lnTo>
                    <a:pt x="371728" y="2120900"/>
                  </a:lnTo>
                  <a:lnTo>
                    <a:pt x="371728" y="2108200"/>
                  </a:lnTo>
                  <a:lnTo>
                    <a:pt x="390778" y="2108200"/>
                  </a:lnTo>
                  <a:lnTo>
                    <a:pt x="390778" y="2095500"/>
                  </a:lnTo>
                  <a:close/>
                </a:path>
                <a:path w="1793875" h="2324100">
                  <a:moveTo>
                    <a:pt x="381253" y="2108200"/>
                  </a:moveTo>
                  <a:lnTo>
                    <a:pt x="371728" y="2108200"/>
                  </a:lnTo>
                  <a:lnTo>
                    <a:pt x="373253" y="2120900"/>
                  </a:lnTo>
                  <a:lnTo>
                    <a:pt x="381253" y="2120900"/>
                  </a:lnTo>
                  <a:lnTo>
                    <a:pt x="381253" y="2108200"/>
                  </a:lnTo>
                  <a:close/>
                </a:path>
                <a:path w="1793875" h="2324100">
                  <a:moveTo>
                    <a:pt x="390778" y="2108200"/>
                  </a:moveTo>
                  <a:lnTo>
                    <a:pt x="381253" y="2108200"/>
                  </a:lnTo>
                  <a:lnTo>
                    <a:pt x="381253" y="2120900"/>
                  </a:lnTo>
                  <a:lnTo>
                    <a:pt x="390778" y="2120900"/>
                  </a:lnTo>
                  <a:lnTo>
                    <a:pt x="390778" y="2108200"/>
                  </a:lnTo>
                  <a:close/>
                </a:path>
                <a:path w="1793875" h="2324100">
                  <a:moveTo>
                    <a:pt x="390778" y="2108200"/>
                  </a:moveTo>
                  <a:lnTo>
                    <a:pt x="390778" y="2120900"/>
                  </a:lnTo>
                  <a:lnTo>
                    <a:pt x="392303" y="2120900"/>
                  </a:lnTo>
                  <a:lnTo>
                    <a:pt x="390778" y="2108200"/>
                  </a:lnTo>
                  <a:close/>
                </a:path>
                <a:path w="1793875" h="2324100">
                  <a:moveTo>
                    <a:pt x="1496314" y="2108200"/>
                  </a:moveTo>
                  <a:lnTo>
                    <a:pt x="934085" y="2108200"/>
                  </a:lnTo>
                  <a:lnTo>
                    <a:pt x="934085" y="2120900"/>
                  </a:lnTo>
                  <a:lnTo>
                    <a:pt x="1496314" y="2120900"/>
                  </a:lnTo>
                  <a:lnTo>
                    <a:pt x="1496314" y="2108200"/>
                  </a:lnTo>
                  <a:close/>
                </a:path>
                <a:path w="1793875" h="2324100">
                  <a:moveTo>
                    <a:pt x="1610741" y="2108200"/>
                  </a:moveTo>
                  <a:lnTo>
                    <a:pt x="1582166" y="2108200"/>
                  </a:lnTo>
                  <a:lnTo>
                    <a:pt x="1582166" y="2120900"/>
                  </a:lnTo>
                  <a:lnTo>
                    <a:pt x="1610741" y="2120900"/>
                  </a:lnTo>
                  <a:lnTo>
                    <a:pt x="1610741" y="2108200"/>
                  </a:lnTo>
                  <a:close/>
                </a:path>
                <a:path w="1793875" h="2324100">
                  <a:moveTo>
                    <a:pt x="1753743" y="2095500"/>
                  </a:moveTo>
                  <a:lnTo>
                    <a:pt x="1753743" y="2108200"/>
                  </a:lnTo>
                  <a:lnTo>
                    <a:pt x="1755267" y="2120900"/>
                  </a:lnTo>
                  <a:lnTo>
                    <a:pt x="1763268" y="2120900"/>
                  </a:lnTo>
                  <a:lnTo>
                    <a:pt x="1763268" y="2108200"/>
                  </a:lnTo>
                  <a:lnTo>
                    <a:pt x="1755267" y="2108200"/>
                  </a:lnTo>
                  <a:lnTo>
                    <a:pt x="1753743" y="2095500"/>
                  </a:lnTo>
                  <a:close/>
                </a:path>
                <a:path w="1793875" h="2324100">
                  <a:moveTo>
                    <a:pt x="1782318" y="2108200"/>
                  </a:moveTo>
                  <a:lnTo>
                    <a:pt x="1763268" y="2108200"/>
                  </a:lnTo>
                  <a:lnTo>
                    <a:pt x="1763268" y="2120900"/>
                  </a:lnTo>
                  <a:lnTo>
                    <a:pt x="1782318" y="2120900"/>
                  </a:lnTo>
                  <a:lnTo>
                    <a:pt x="1782318" y="2108200"/>
                  </a:lnTo>
                  <a:close/>
                </a:path>
                <a:path w="1793875" h="2324100">
                  <a:moveTo>
                    <a:pt x="295402" y="2095500"/>
                  </a:moveTo>
                  <a:lnTo>
                    <a:pt x="285877" y="2095500"/>
                  </a:lnTo>
                  <a:lnTo>
                    <a:pt x="285877" y="2108200"/>
                  </a:lnTo>
                  <a:lnTo>
                    <a:pt x="295402" y="2108200"/>
                  </a:lnTo>
                  <a:lnTo>
                    <a:pt x="295402" y="2095500"/>
                  </a:lnTo>
                  <a:close/>
                </a:path>
                <a:path w="1793875" h="2324100">
                  <a:moveTo>
                    <a:pt x="295402" y="2095500"/>
                  </a:moveTo>
                  <a:lnTo>
                    <a:pt x="295402" y="2108200"/>
                  </a:lnTo>
                  <a:lnTo>
                    <a:pt x="296811" y="2106344"/>
                  </a:lnTo>
                  <a:lnTo>
                    <a:pt x="295402" y="2095500"/>
                  </a:lnTo>
                  <a:close/>
                </a:path>
                <a:path w="1793875" h="2324100">
                  <a:moveTo>
                    <a:pt x="1515491" y="2082800"/>
                  </a:moveTo>
                  <a:lnTo>
                    <a:pt x="333628" y="2082800"/>
                  </a:lnTo>
                  <a:lnTo>
                    <a:pt x="333628" y="2108200"/>
                  </a:lnTo>
                  <a:lnTo>
                    <a:pt x="343153" y="2108200"/>
                  </a:lnTo>
                  <a:lnTo>
                    <a:pt x="343153" y="2095500"/>
                  </a:lnTo>
                  <a:lnTo>
                    <a:pt x="1515491" y="2095500"/>
                  </a:lnTo>
                  <a:lnTo>
                    <a:pt x="1515491" y="2082800"/>
                  </a:lnTo>
                  <a:close/>
                </a:path>
                <a:path w="1793875" h="2324100">
                  <a:moveTo>
                    <a:pt x="352678" y="2095500"/>
                  </a:moveTo>
                  <a:lnTo>
                    <a:pt x="343153" y="2095500"/>
                  </a:lnTo>
                  <a:lnTo>
                    <a:pt x="344678" y="2108200"/>
                  </a:lnTo>
                  <a:lnTo>
                    <a:pt x="352678" y="2108200"/>
                  </a:lnTo>
                  <a:lnTo>
                    <a:pt x="352678" y="2095500"/>
                  </a:lnTo>
                  <a:close/>
                </a:path>
                <a:path w="1793875" h="2324100">
                  <a:moveTo>
                    <a:pt x="1582166" y="2082800"/>
                  </a:moveTo>
                  <a:lnTo>
                    <a:pt x="1572641" y="2082800"/>
                  </a:lnTo>
                  <a:lnTo>
                    <a:pt x="1572641" y="2108200"/>
                  </a:lnTo>
                  <a:lnTo>
                    <a:pt x="1591691" y="2108200"/>
                  </a:lnTo>
                  <a:lnTo>
                    <a:pt x="1591691" y="2095500"/>
                  </a:lnTo>
                  <a:lnTo>
                    <a:pt x="1582166" y="2095500"/>
                  </a:lnTo>
                  <a:lnTo>
                    <a:pt x="1582166" y="2082800"/>
                  </a:lnTo>
                  <a:close/>
                </a:path>
                <a:path w="1793875" h="2324100">
                  <a:moveTo>
                    <a:pt x="1715643" y="2082800"/>
                  </a:moveTo>
                  <a:lnTo>
                    <a:pt x="1696466" y="2082800"/>
                  </a:lnTo>
                  <a:lnTo>
                    <a:pt x="1696466" y="2095500"/>
                  </a:lnTo>
                  <a:lnTo>
                    <a:pt x="1715643" y="2095500"/>
                  </a:lnTo>
                  <a:lnTo>
                    <a:pt x="1715643" y="2108200"/>
                  </a:lnTo>
                  <a:lnTo>
                    <a:pt x="1725168" y="2108200"/>
                  </a:lnTo>
                  <a:lnTo>
                    <a:pt x="1725168" y="2095500"/>
                  </a:lnTo>
                  <a:lnTo>
                    <a:pt x="1715643" y="2082800"/>
                  </a:lnTo>
                  <a:close/>
                </a:path>
                <a:path w="1793875" h="2324100">
                  <a:moveTo>
                    <a:pt x="1734693" y="2095500"/>
                  </a:moveTo>
                  <a:lnTo>
                    <a:pt x="1725168" y="2095500"/>
                  </a:lnTo>
                  <a:lnTo>
                    <a:pt x="1725168" y="2108200"/>
                  </a:lnTo>
                  <a:lnTo>
                    <a:pt x="1734693" y="2108200"/>
                  </a:lnTo>
                  <a:lnTo>
                    <a:pt x="1734693" y="2095500"/>
                  </a:lnTo>
                  <a:close/>
                </a:path>
                <a:path w="1793875" h="2324100">
                  <a:moveTo>
                    <a:pt x="1734693" y="2095500"/>
                  </a:moveTo>
                  <a:lnTo>
                    <a:pt x="1734693" y="2108200"/>
                  </a:lnTo>
                  <a:lnTo>
                    <a:pt x="1736217" y="2108200"/>
                  </a:lnTo>
                  <a:lnTo>
                    <a:pt x="1734693" y="2095500"/>
                  </a:lnTo>
                  <a:close/>
                </a:path>
                <a:path w="1793875" h="2324100">
                  <a:moveTo>
                    <a:pt x="1763268" y="2095500"/>
                  </a:moveTo>
                  <a:lnTo>
                    <a:pt x="1753743" y="2095500"/>
                  </a:lnTo>
                  <a:lnTo>
                    <a:pt x="1755267" y="2108200"/>
                  </a:lnTo>
                  <a:lnTo>
                    <a:pt x="1763268" y="2108200"/>
                  </a:lnTo>
                  <a:lnTo>
                    <a:pt x="1763268" y="2095500"/>
                  </a:lnTo>
                  <a:close/>
                </a:path>
                <a:path w="1793875" h="2324100">
                  <a:moveTo>
                    <a:pt x="1772793" y="2095500"/>
                  </a:moveTo>
                  <a:lnTo>
                    <a:pt x="1763268" y="2095500"/>
                  </a:lnTo>
                  <a:lnTo>
                    <a:pt x="1764792" y="2108200"/>
                  </a:lnTo>
                  <a:lnTo>
                    <a:pt x="1772793" y="2108200"/>
                  </a:lnTo>
                  <a:lnTo>
                    <a:pt x="1772793" y="2095500"/>
                  </a:lnTo>
                  <a:close/>
                </a:path>
                <a:path w="1793875" h="2324100">
                  <a:moveTo>
                    <a:pt x="314578" y="2057400"/>
                  </a:moveTo>
                  <a:lnTo>
                    <a:pt x="305053" y="2057400"/>
                  </a:lnTo>
                  <a:lnTo>
                    <a:pt x="305053" y="2082800"/>
                  </a:lnTo>
                  <a:lnTo>
                    <a:pt x="266827" y="2082800"/>
                  </a:lnTo>
                  <a:lnTo>
                    <a:pt x="266827" y="2095500"/>
                  </a:lnTo>
                  <a:lnTo>
                    <a:pt x="314578" y="2095500"/>
                  </a:lnTo>
                  <a:lnTo>
                    <a:pt x="314578" y="2057400"/>
                  </a:lnTo>
                  <a:close/>
                </a:path>
                <a:path w="1793875" h="2324100">
                  <a:moveTo>
                    <a:pt x="324103" y="2082800"/>
                  </a:moveTo>
                  <a:lnTo>
                    <a:pt x="324103" y="2095500"/>
                  </a:lnTo>
                  <a:lnTo>
                    <a:pt x="325628" y="2095500"/>
                  </a:lnTo>
                  <a:lnTo>
                    <a:pt x="324103" y="2082800"/>
                  </a:lnTo>
                  <a:close/>
                </a:path>
                <a:path w="1793875" h="2324100">
                  <a:moveTo>
                    <a:pt x="1525016" y="2082800"/>
                  </a:moveTo>
                  <a:lnTo>
                    <a:pt x="1515491" y="2082800"/>
                  </a:lnTo>
                  <a:lnTo>
                    <a:pt x="1515491" y="2095500"/>
                  </a:lnTo>
                  <a:lnTo>
                    <a:pt x="1525016" y="2095500"/>
                  </a:lnTo>
                  <a:lnTo>
                    <a:pt x="1525016" y="2082800"/>
                  </a:lnTo>
                  <a:close/>
                </a:path>
                <a:path w="1793875" h="2324100">
                  <a:moveTo>
                    <a:pt x="1629791" y="2082800"/>
                  </a:moveTo>
                  <a:lnTo>
                    <a:pt x="1601216" y="2082800"/>
                  </a:lnTo>
                  <a:lnTo>
                    <a:pt x="1601216" y="2095500"/>
                  </a:lnTo>
                  <a:lnTo>
                    <a:pt x="1629791" y="2095500"/>
                  </a:lnTo>
                  <a:lnTo>
                    <a:pt x="1629791" y="2082800"/>
                  </a:lnTo>
                  <a:close/>
                </a:path>
                <a:path w="1793875" h="2324100">
                  <a:moveTo>
                    <a:pt x="1639316" y="2082800"/>
                  </a:moveTo>
                  <a:lnTo>
                    <a:pt x="1629791" y="2082800"/>
                  </a:lnTo>
                  <a:lnTo>
                    <a:pt x="1629791" y="2095500"/>
                  </a:lnTo>
                  <a:lnTo>
                    <a:pt x="1639316" y="2095500"/>
                  </a:lnTo>
                  <a:lnTo>
                    <a:pt x="1639316" y="2082800"/>
                  </a:lnTo>
                  <a:close/>
                </a:path>
                <a:path w="1793875" h="2324100">
                  <a:moveTo>
                    <a:pt x="1648841" y="2082800"/>
                  </a:moveTo>
                  <a:lnTo>
                    <a:pt x="1639316" y="2095500"/>
                  </a:lnTo>
                  <a:lnTo>
                    <a:pt x="1648841" y="2095500"/>
                  </a:lnTo>
                  <a:lnTo>
                    <a:pt x="1648841" y="2082800"/>
                  </a:lnTo>
                  <a:close/>
                </a:path>
                <a:path w="1793875" h="2324100">
                  <a:moveTo>
                    <a:pt x="266827" y="2006600"/>
                  </a:moveTo>
                  <a:lnTo>
                    <a:pt x="258709" y="2017423"/>
                  </a:lnTo>
                  <a:lnTo>
                    <a:pt x="258953" y="2019300"/>
                  </a:lnTo>
                  <a:lnTo>
                    <a:pt x="257302" y="2019300"/>
                  </a:lnTo>
                  <a:lnTo>
                    <a:pt x="258953" y="2032000"/>
                  </a:lnTo>
                  <a:lnTo>
                    <a:pt x="257302" y="2032000"/>
                  </a:lnTo>
                  <a:lnTo>
                    <a:pt x="258953" y="2044700"/>
                  </a:lnTo>
                  <a:lnTo>
                    <a:pt x="257302" y="2044700"/>
                  </a:lnTo>
                  <a:lnTo>
                    <a:pt x="257302" y="2082800"/>
                  </a:lnTo>
                  <a:lnTo>
                    <a:pt x="276352" y="2082800"/>
                  </a:lnTo>
                  <a:lnTo>
                    <a:pt x="276352" y="2070100"/>
                  </a:lnTo>
                  <a:lnTo>
                    <a:pt x="266827" y="2070100"/>
                  </a:lnTo>
                  <a:lnTo>
                    <a:pt x="266827" y="2006600"/>
                  </a:lnTo>
                  <a:close/>
                </a:path>
                <a:path w="1793875" h="2324100">
                  <a:moveTo>
                    <a:pt x="285877" y="2070100"/>
                  </a:moveTo>
                  <a:lnTo>
                    <a:pt x="276352" y="2070100"/>
                  </a:lnTo>
                  <a:lnTo>
                    <a:pt x="276352" y="2082800"/>
                  </a:lnTo>
                  <a:lnTo>
                    <a:pt x="285877" y="2082800"/>
                  </a:lnTo>
                  <a:lnTo>
                    <a:pt x="285877" y="2070100"/>
                  </a:lnTo>
                  <a:close/>
                </a:path>
                <a:path w="1793875" h="2324100">
                  <a:moveTo>
                    <a:pt x="285877" y="2070100"/>
                  </a:moveTo>
                  <a:lnTo>
                    <a:pt x="285877" y="2082800"/>
                  </a:lnTo>
                  <a:lnTo>
                    <a:pt x="287528" y="2082800"/>
                  </a:lnTo>
                  <a:lnTo>
                    <a:pt x="285877" y="2070100"/>
                  </a:lnTo>
                  <a:close/>
                </a:path>
                <a:path w="1793875" h="2324100">
                  <a:moveTo>
                    <a:pt x="333628" y="2057400"/>
                  </a:moveTo>
                  <a:lnTo>
                    <a:pt x="324103" y="2057400"/>
                  </a:lnTo>
                  <a:lnTo>
                    <a:pt x="324103" y="2082800"/>
                  </a:lnTo>
                  <a:lnTo>
                    <a:pt x="1658366" y="2082800"/>
                  </a:lnTo>
                  <a:lnTo>
                    <a:pt x="1658366" y="2070100"/>
                  </a:lnTo>
                  <a:lnTo>
                    <a:pt x="333628" y="2070100"/>
                  </a:lnTo>
                  <a:lnTo>
                    <a:pt x="333628" y="2057400"/>
                  </a:lnTo>
                  <a:close/>
                </a:path>
                <a:path w="1793875" h="2324100">
                  <a:moveTo>
                    <a:pt x="1658366" y="2070100"/>
                  </a:moveTo>
                  <a:lnTo>
                    <a:pt x="1658366" y="2082800"/>
                  </a:lnTo>
                  <a:lnTo>
                    <a:pt x="1660017" y="2082800"/>
                  </a:lnTo>
                  <a:lnTo>
                    <a:pt x="1658366" y="2070100"/>
                  </a:lnTo>
                  <a:close/>
                </a:path>
                <a:path w="1793875" h="2324100">
                  <a:moveTo>
                    <a:pt x="1667891" y="2057400"/>
                  </a:moveTo>
                  <a:lnTo>
                    <a:pt x="333628" y="2057400"/>
                  </a:lnTo>
                  <a:lnTo>
                    <a:pt x="333628" y="2070100"/>
                  </a:lnTo>
                  <a:lnTo>
                    <a:pt x="1658366" y="2070100"/>
                  </a:lnTo>
                  <a:lnTo>
                    <a:pt x="1660017" y="2082800"/>
                  </a:lnTo>
                  <a:lnTo>
                    <a:pt x="1667891" y="2082800"/>
                  </a:lnTo>
                  <a:lnTo>
                    <a:pt x="1667891" y="2057400"/>
                  </a:lnTo>
                  <a:close/>
                </a:path>
                <a:path w="1793875" h="2324100">
                  <a:moveTo>
                    <a:pt x="1715643" y="2044700"/>
                  </a:moveTo>
                  <a:lnTo>
                    <a:pt x="1706118" y="2044700"/>
                  </a:lnTo>
                  <a:lnTo>
                    <a:pt x="1706118" y="2082800"/>
                  </a:lnTo>
                  <a:lnTo>
                    <a:pt x="1725168" y="2082800"/>
                  </a:lnTo>
                  <a:lnTo>
                    <a:pt x="1725168" y="2057400"/>
                  </a:lnTo>
                  <a:lnTo>
                    <a:pt x="1715643" y="2057400"/>
                  </a:lnTo>
                  <a:lnTo>
                    <a:pt x="1715643" y="2044700"/>
                  </a:lnTo>
                  <a:close/>
                </a:path>
                <a:path w="1793875" h="2324100">
                  <a:moveTo>
                    <a:pt x="295402" y="2057400"/>
                  </a:moveTo>
                  <a:lnTo>
                    <a:pt x="285877" y="2057400"/>
                  </a:lnTo>
                  <a:lnTo>
                    <a:pt x="287528" y="2070100"/>
                  </a:lnTo>
                  <a:lnTo>
                    <a:pt x="295402" y="2070100"/>
                  </a:lnTo>
                  <a:lnTo>
                    <a:pt x="295402" y="2057400"/>
                  </a:lnTo>
                  <a:close/>
                </a:path>
                <a:path w="1793875" h="2324100">
                  <a:moveTo>
                    <a:pt x="305053" y="2057400"/>
                  </a:moveTo>
                  <a:lnTo>
                    <a:pt x="295402" y="2057400"/>
                  </a:lnTo>
                  <a:lnTo>
                    <a:pt x="295402" y="2070100"/>
                  </a:lnTo>
                  <a:lnTo>
                    <a:pt x="305053" y="2070100"/>
                  </a:lnTo>
                  <a:lnTo>
                    <a:pt x="305053" y="2057400"/>
                  </a:lnTo>
                  <a:close/>
                </a:path>
                <a:path w="1793875" h="2324100">
                  <a:moveTo>
                    <a:pt x="1744218" y="2044700"/>
                  </a:moveTo>
                  <a:lnTo>
                    <a:pt x="1725168" y="2044700"/>
                  </a:lnTo>
                  <a:lnTo>
                    <a:pt x="1725168" y="2070100"/>
                  </a:lnTo>
                  <a:lnTo>
                    <a:pt x="1734693" y="2070100"/>
                  </a:lnTo>
                  <a:lnTo>
                    <a:pt x="1734693" y="2057400"/>
                  </a:lnTo>
                  <a:lnTo>
                    <a:pt x="1744218" y="2057400"/>
                  </a:lnTo>
                  <a:lnTo>
                    <a:pt x="1744218" y="2044700"/>
                  </a:lnTo>
                  <a:close/>
                </a:path>
                <a:path w="1793875" h="2324100">
                  <a:moveTo>
                    <a:pt x="285877" y="2019300"/>
                  </a:moveTo>
                  <a:lnTo>
                    <a:pt x="266827" y="2019300"/>
                  </a:lnTo>
                  <a:lnTo>
                    <a:pt x="266827" y="2057400"/>
                  </a:lnTo>
                  <a:lnTo>
                    <a:pt x="276352" y="2057400"/>
                  </a:lnTo>
                  <a:lnTo>
                    <a:pt x="276352" y="2032000"/>
                  </a:lnTo>
                  <a:lnTo>
                    <a:pt x="285877" y="2032000"/>
                  </a:lnTo>
                  <a:lnTo>
                    <a:pt x="285877" y="2019300"/>
                  </a:lnTo>
                  <a:close/>
                </a:path>
                <a:path w="1793875" h="2324100">
                  <a:moveTo>
                    <a:pt x="285877" y="2019300"/>
                  </a:moveTo>
                  <a:lnTo>
                    <a:pt x="285877" y="2032000"/>
                  </a:lnTo>
                  <a:lnTo>
                    <a:pt x="276352" y="2032000"/>
                  </a:lnTo>
                  <a:lnTo>
                    <a:pt x="276352" y="2057400"/>
                  </a:lnTo>
                  <a:lnTo>
                    <a:pt x="1229487" y="2057400"/>
                  </a:lnTo>
                  <a:lnTo>
                    <a:pt x="1229487" y="2044700"/>
                  </a:lnTo>
                  <a:lnTo>
                    <a:pt x="295402" y="2044700"/>
                  </a:lnTo>
                  <a:lnTo>
                    <a:pt x="295402" y="2032000"/>
                  </a:lnTo>
                  <a:lnTo>
                    <a:pt x="285877" y="2019300"/>
                  </a:lnTo>
                  <a:close/>
                </a:path>
                <a:path w="1793875" h="2324100">
                  <a:moveTo>
                    <a:pt x="1258062" y="2044700"/>
                  </a:moveTo>
                  <a:lnTo>
                    <a:pt x="1248537" y="2044700"/>
                  </a:lnTo>
                  <a:lnTo>
                    <a:pt x="1248537" y="2057400"/>
                  </a:lnTo>
                  <a:lnTo>
                    <a:pt x="1258062" y="2057400"/>
                  </a:lnTo>
                  <a:lnTo>
                    <a:pt x="1258062" y="2044700"/>
                  </a:lnTo>
                  <a:close/>
                </a:path>
                <a:path w="1793875" h="2324100">
                  <a:moveTo>
                    <a:pt x="1677416" y="2044700"/>
                  </a:moveTo>
                  <a:lnTo>
                    <a:pt x="1267587" y="2044700"/>
                  </a:lnTo>
                  <a:lnTo>
                    <a:pt x="1267587" y="2057400"/>
                  </a:lnTo>
                  <a:lnTo>
                    <a:pt x="1677416" y="2057400"/>
                  </a:lnTo>
                  <a:lnTo>
                    <a:pt x="1677416" y="2044700"/>
                  </a:lnTo>
                  <a:close/>
                </a:path>
                <a:path w="1793875" h="2324100">
                  <a:moveTo>
                    <a:pt x="1696466" y="2044700"/>
                  </a:moveTo>
                  <a:lnTo>
                    <a:pt x="1677416" y="2044700"/>
                  </a:lnTo>
                  <a:lnTo>
                    <a:pt x="1677416" y="2057400"/>
                  </a:lnTo>
                  <a:lnTo>
                    <a:pt x="1696466" y="2057400"/>
                  </a:lnTo>
                  <a:lnTo>
                    <a:pt x="1696466" y="2044700"/>
                  </a:lnTo>
                  <a:close/>
                </a:path>
                <a:path w="1793875" h="2324100">
                  <a:moveTo>
                    <a:pt x="1706118" y="2044700"/>
                  </a:moveTo>
                  <a:lnTo>
                    <a:pt x="1696466" y="2044700"/>
                  </a:lnTo>
                  <a:lnTo>
                    <a:pt x="1698117" y="2057400"/>
                  </a:lnTo>
                  <a:lnTo>
                    <a:pt x="1706118" y="2057400"/>
                  </a:lnTo>
                  <a:lnTo>
                    <a:pt x="1706118" y="2044700"/>
                  </a:lnTo>
                  <a:close/>
                </a:path>
                <a:path w="1793875" h="2324100">
                  <a:moveTo>
                    <a:pt x="1219962" y="2019300"/>
                  </a:moveTo>
                  <a:lnTo>
                    <a:pt x="295402" y="2019300"/>
                  </a:lnTo>
                  <a:lnTo>
                    <a:pt x="295402" y="2044700"/>
                  </a:lnTo>
                  <a:lnTo>
                    <a:pt x="1229487" y="2044700"/>
                  </a:lnTo>
                  <a:lnTo>
                    <a:pt x="1229487" y="2032000"/>
                  </a:lnTo>
                  <a:lnTo>
                    <a:pt x="1219962" y="2032000"/>
                  </a:lnTo>
                  <a:lnTo>
                    <a:pt x="1219962" y="2019300"/>
                  </a:lnTo>
                  <a:close/>
                </a:path>
                <a:path w="1793875" h="2324100">
                  <a:moveTo>
                    <a:pt x="1258062" y="2019300"/>
                  </a:moveTo>
                  <a:lnTo>
                    <a:pt x="1258062" y="2044700"/>
                  </a:lnTo>
                  <a:lnTo>
                    <a:pt x="1725168" y="2044700"/>
                  </a:lnTo>
                  <a:lnTo>
                    <a:pt x="1725168" y="2032000"/>
                  </a:lnTo>
                  <a:lnTo>
                    <a:pt x="1259713" y="2032000"/>
                  </a:lnTo>
                  <a:lnTo>
                    <a:pt x="1258062" y="2019300"/>
                  </a:lnTo>
                  <a:close/>
                </a:path>
                <a:path w="1793875" h="2324100">
                  <a:moveTo>
                    <a:pt x="200152" y="2019300"/>
                  </a:moveTo>
                  <a:lnTo>
                    <a:pt x="200152" y="2032000"/>
                  </a:lnTo>
                  <a:lnTo>
                    <a:pt x="201739" y="2032000"/>
                  </a:lnTo>
                  <a:lnTo>
                    <a:pt x="200152" y="2019300"/>
                  </a:lnTo>
                  <a:close/>
                </a:path>
                <a:path w="1793875" h="2324100">
                  <a:moveTo>
                    <a:pt x="1258062" y="2019300"/>
                  </a:moveTo>
                  <a:lnTo>
                    <a:pt x="1248537" y="2019300"/>
                  </a:lnTo>
                  <a:lnTo>
                    <a:pt x="1248537" y="2032000"/>
                  </a:lnTo>
                  <a:lnTo>
                    <a:pt x="1258062" y="2032000"/>
                  </a:lnTo>
                  <a:lnTo>
                    <a:pt x="1258062" y="2019300"/>
                  </a:lnTo>
                  <a:close/>
                </a:path>
                <a:path w="1793875" h="2324100">
                  <a:moveTo>
                    <a:pt x="1734693" y="1981200"/>
                  </a:moveTo>
                  <a:lnTo>
                    <a:pt x="1267587" y="1981200"/>
                  </a:lnTo>
                  <a:lnTo>
                    <a:pt x="1267587" y="2032000"/>
                  </a:lnTo>
                  <a:lnTo>
                    <a:pt x="1734693" y="2032000"/>
                  </a:lnTo>
                  <a:lnTo>
                    <a:pt x="1734693" y="2019300"/>
                  </a:lnTo>
                  <a:lnTo>
                    <a:pt x="1725168" y="2019300"/>
                  </a:lnTo>
                  <a:lnTo>
                    <a:pt x="1715643" y="2006600"/>
                  </a:lnTo>
                  <a:lnTo>
                    <a:pt x="1734693" y="2006600"/>
                  </a:lnTo>
                  <a:lnTo>
                    <a:pt x="1734693" y="1981200"/>
                  </a:lnTo>
                  <a:close/>
                </a:path>
                <a:path w="1793875" h="2324100">
                  <a:moveTo>
                    <a:pt x="190627" y="1981200"/>
                  </a:moveTo>
                  <a:lnTo>
                    <a:pt x="181089" y="1981200"/>
                  </a:lnTo>
                  <a:lnTo>
                    <a:pt x="181089" y="2019300"/>
                  </a:lnTo>
                  <a:lnTo>
                    <a:pt x="190627" y="2019300"/>
                  </a:lnTo>
                  <a:lnTo>
                    <a:pt x="190627" y="1981200"/>
                  </a:lnTo>
                  <a:close/>
                </a:path>
                <a:path w="1793875" h="2324100">
                  <a:moveTo>
                    <a:pt x="247777" y="1968500"/>
                  </a:moveTo>
                  <a:lnTo>
                    <a:pt x="238252" y="1968500"/>
                  </a:lnTo>
                  <a:lnTo>
                    <a:pt x="238252" y="1981200"/>
                  </a:lnTo>
                  <a:lnTo>
                    <a:pt x="239903" y="1993900"/>
                  </a:lnTo>
                  <a:lnTo>
                    <a:pt x="238252" y="1993900"/>
                  </a:lnTo>
                  <a:lnTo>
                    <a:pt x="238252" y="2019300"/>
                  </a:lnTo>
                  <a:lnTo>
                    <a:pt x="247777" y="2019300"/>
                  </a:lnTo>
                  <a:lnTo>
                    <a:pt x="247777" y="1968500"/>
                  </a:lnTo>
                  <a:close/>
                </a:path>
                <a:path w="1793875" h="2324100">
                  <a:moveTo>
                    <a:pt x="266827" y="1981200"/>
                  </a:moveTo>
                  <a:lnTo>
                    <a:pt x="247777" y="1981200"/>
                  </a:lnTo>
                  <a:lnTo>
                    <a:pt x="247777" y="2019300"/>
                  </a:lnTo>
                  <a:lnTo>
                    <a:pt x="257302" y="2019300"/>
                  </a:lnTo>
                  <a:lnTo>
                    <a:pt x="257302" y="1993900"/>
                  </a:lnTo>
                  <a:lnTo>
                    <a:pt x="266827" y="1993900"/>
                  </a:lnTo>
                  <a:lnTo>
                    <a:pt x="266827" y="1981200"/>
                  </a:lnTo>
                  <a:close/>
                </a:path>
                <a:path w="1793875" h="2324100">
                  <a:moveTo>
                    <a:pt x="257302" y="2006600"/>
                  </a:moveTo>
                  <a:lnTo>
                    <a:pt x="257302" y="2019300"/>
                  </a:lnTo>
                  <a:lnTo>
                    <a:pt x="258709" y="2017423"/>
                  </a:lnTo>
                  <a:lnTo>
                    <a:pt x="257302" y="2006600"/>
                  </a:lnTo>
                  <a:close/>
                </a:path>
                <a:path w="1793875" h="2324100">
                  <a:moveTo>
                    <a:pt x="276352" y="2006600"/>
                  </a:moveTo>
                  <a:lnTo>
                    <a:pt x="266827" y="2006600"/>
                  </a:lnTo>
                  <a:lnTo>
                    <a:pt x="276352" y="2019300"/>
                  </a:lnTo>
                  <a:lnTo>
                    <a:pt x="276352" y="2006600"/>
                  </a:lnTo>
                  <a:close/>
                </a:path>
                <a:path w="1793875" h="2324100">
                  <a:moveTo>
                    <a:pt x="1200912" y="1993900"/>
                  </a:moveTo>
                  <a:lnTo>
                    <a:pt x="285877" y="1993900"/>
                  </a:lnTo>
                  <a:lnTo>
                    <a:pt x="285877" y="2019300"/>
                  </a:lnTo>
                  <a:lnTo>
                    <a:pt x="1210437" y="2019300"/>
                  </a:lnTo>
                  <a:lnTo>
                    <a:pt x="1200912" y="2006600"/>
                  </a:lnTo>
                  <a:lnTo>
                    <a:pt x="1200912" y="1993900"/>
                  </a:lnTo>
                  <a:close/>
                </a:path>
                <a:path w="1793875" h="2324100">
                  <a:moveTo>
                    <a:pt x="1734693" y="2006600"/>
                  </a:moveTo>
                  <a:lnTo>
                    <a:pt x="1725168" y="2006600"/>
                  </a:lnTo>
                  <a:lnTo>
                    <a:pt x="1725168" y="2019300"/>
                  </a:lnTo>
                  <a:lnTo>
                    <a:pt x="1734693" y="2019300"/>
                  </a:lnTo>
                  <a:lnTo>
                    <a:pt x="1734693" y="2006600"/>
                  </a:lnTo>
                  <a:close/>
                </a:path>
                <a:path w="1793875" h="2324100">
                  <a:moveTo>
                    <a:pt x="171564" y="1968500"/>
                  </a:moveTo>
                  <a:lnTo>
                    <a:pt x="171564" y="1993900"/>
                  </a:lnTo>
                  <a:lnTo>
                    <a:pt x="181089" y="2006600"/>
                  </a:lnTo>
                  <a:lnTo>
                    <a:pt x="181089" y="1981200"/>
                  </a:lnTo>
                  <a:lnTo>
                    <a:pt x="173151" y="1981200"/>
                  </a:lnTo>
                  <a:lnTo>
                    <a:pt x="171564" y="1968500"/>
                  </a:lnTo>
                  <a:close/>
                </a:path>
                <a:path w="1793875" h="2324100">
                  <a:moveTo>
                    <a:pt x="190627" y="1993900"/>
                  </a:moveTo>
                  <a:lnTo>
                    <a:pt x="190627" y="2006600"/>
                  </a:lnTo>
                  <a:lnTo>
                    <a:pt x="192214" y="2006600"/>
                  </a:lnTo>
                  <a:lnTo>
                    <a:pt x="190627" y="1993900"/>
                  </a:lnTo>
                  <a:close/>
                </a:path>
                <a:path w="1793875" h="2324100">
                  <a:moveTo>
                    <a:pt x="285877" y="1993900"/>
                  </a:moveTo>
                  <a:lnTo>
                    <a:pt x="257302" y="1993900"/>
                  </a:lnTo>
                  <a:lnTo>
                    <a:pt x="257302" y="2006600"/>
                  </a:lnTo>
                  <a:lnTo>
                    <a:pt x="285877" y="2006600"/>
                  </a:lnTo>
                  <a:lnTo>
                    <a:pt x="285877" y="1993900"/>
                  </a:lnTo>
                  <a:close/>
                </a:path>
                <a:path w="1793875" h="2324100">
                  <a:moveTo>
                    <a:pt x="1229487" y="1993900"/>
                  </a:moveTo>
                  <a:lnTo>
                    <a:pt x="1210437" y="1993900"/>
                  </a:lnTo>
                  <a:lnTo>
                    <a:pt x="1210437" y="2006600"/>
                  </a:lnTo>
                  <a:lnTo>
                    <a:pt x="1229487" y="2006600"/>
                  </a:lnTo>
                  <a:lnTo>
                    <a:pt x="1229487" y="1993900"/>
                  </a:lnTo>
                  <a:close/>
                </a:path>
                <a:path w="1793875" h="2324100">
                  <a:moveTo>
                    <a:pt x="1258062" y="1993900"/>
                  </a:moveTo>
                  <a:lnTo>
                    <a:pt x="1258062" y="2006600"/>
                  </a:lnTo>
                  <a:lnTo>
                    <a:pt x="1259713" y="2006600"/>
                  </a:lnTo>
                  <a:lnTo>
                    <a:pt x="1258062" y="1993900"/>
                  </a:lnTo>
                  <a:close/>
                </a:path>
                <a:path w="1793875" h="2324100">
                  <a:moveTo>
                    <a:pt x="238252" y="1943100"/>
                  </a:moveTo>
                  <a:lnTo>
                    <a:pt x="228727" y="1943100"/>
                  </a:lnTo>
                  <a:lnTo>
                    <a:pt x="228727" y="1993900"/>
                  </a:lnTo>
                  <a:lnTo>
                    <a:pt x="238252" y="1993900"/>
                  </a:lnTo>
                  <a:lnTo>
                    <a:pt x="238252" y="1968500"/>
                  </a:lnTo>
                  <a:lnTo>
                    <a:pt x="247777" y="1968500"/>
                  </a:lnTo>
                  <a:lnTo>
                    <a:pt x="247777" y="1955800"/>
                  </a:lnTo>
                  <a:lnTo>
                    <a:pt x="238252" y="1955800"/>
                  </a:lnTo>
                  <a:lnTo>
                    <a:pt x="238252" y="1943100"/>
                  </a:lnTo>
                  <a:close/>
                </a:path>
                <a:path w="1793875" h="2324100">
                  <a:moveTo>
                    <a:pt x="1191387" y="1981200"/>
                  </a:moveTo>
                  <a:lnTo>
                    <a:pt x="266827" y="1981200"/>
                  </a:lnTo>
                  <a:lnTo>
                    <a:pt x="266827" y="1993900"/>
                  </a:lnTo>
                  <a:lnTo>
                    <a:pt x="1191387" y="1993900"/>
                  </a:lnTo>
                  <a:lnTo>
                    <a:pt x="1191387" y="1981200"/>
                  </a:lnTo>
                  <a:close/>
                </a:path>
                <a:path w="1793875" h="2324100">
                  <a:moveTo>
                    <a:pt x="1219962" y="1981200"/>
                  </a:moveTo>
                  <a:lnTo>
                    <a:pt x="1200912" y="1981200"/>
                  </a:lnTo>
                  <a:lnTo>
                    <a:pt x="1200912" y="1993900"/>
                  </a:lnTo>
                  <a:lnTo>
                    <a:pt x="1219962" y="1993900"/>
                  </a:lnTo>
                  <a:lnTo>
                    <a:pt x="1219962" y="1981200"/>
                  </a:lnTo>
                  <a:close/>
                </a:path>
                <a:path w="1793875" h="2324100">
                  <a:moveTo>
                    <a:pt x="1248537" y="1981200"/>
                  </a:moveTo>
                  <a:lnTo>
                    <a:pt x="1239012" y="1981200"/>
                  </a:lnTo>
                  <a:lnTo>
                    <a:pt x="1239012" y="1993900"/>
                  </a:lnTo>
                  <a:lnTo>
                    <a:pt x="1248537" y="1993900"/>
                  </a:lnTo>
                  <a:lnTo>
                    <a:pt x="1248537" y="1981200"/>
                  </a:lnTo>
                  <a:close/>
                </a:path>
                <a:path w="1793875" h="2324100">
                  <a:moveTo>
                    <a:pt x="171564" y="1955800"/>
                  </a:moveTo>
                  <a:lnTo>
                    <a:pt x="162026" y="1955800"/>
                  </a:lnTo>
                  <a:lnTo>
                    <a:pt x="162026" y="1981200"/>
                  </a:lnTo>
                  <a:lnTo>
                    <a:pt x="171564" y="1981200"/>
                  </a:lnTo>
                  <a:lnTo>
                    <a:pt x="171564" y="1955800"/>
                  </a:lnTo>
                  <a:close/>
                </a:path>
                <a:path w="1793875" h="2324100">
                  <a:moveTo>
                    <a:pt x="1086485" y="1879600"/>
                  </a:moveTo>
                  <a:lnTo>
                    <a:pt x="209677" y="1879600"/>
                  </a:lnTo>
                  <a:lnTo>
                    <a:pt x="219202" y="1892300"/>
                  </a:lnTo>
                  <a:lnTo>
                    <a:pt x="219202" y="1943100"/>
                  </a:lnTo>
                  <a:lnTo>
                    <a:pt x="220853" y="1955800"/>
                  </a:lnTo>
                  <a:lnTo>
                    <a:pt x="219202" y="1955800"/>
                  </a:lnTo>
                  <a:lnTo>
                    <a:pt x="220853" y="1968500"/>
                  </a:lnTo>
                  <a:lnTo>
                    <a:pt x="219202" y="1968500"/>
                  </a:lnTo>
                  <a:lnTo>
                    <a:pt x="220853" y="1981200"/>
                  </a:lnTo>
                  <a:lnTo>
                    <a:pt x="228727" y="1981200"/>
                  </a:lnTo>
                  <a:lnTo>
                    <a:pt x="228727" y="1968500"/>
                  </a:lnTo>
                  <a:lnTo>
                    <a:pt x="220853" y="1968500"/>
                  </a:lnTo>
                  <a:lnTo>
                    <a:pt x="219202" y="1955800"/>
                  </a:lnTo>
                  <a:lnTo>
                    <a:pt x="228727" y="1955800"/>
                  </a:lnTo>
                  <a:lnTo>
                    <a:pt x="228727" y="1943100"/>
                  </a:lnTo>
                  <a:lnTo>
                    <a:pt x="1200912" y="1943100"/>
                  </a:lnTo>
                  <a:lnTo>
                    <a:pt x="1200912" y="1930400"/>
                  </a:lnTo>
                  <a:lnTo>
                    <a:pt x="238252" y="1930400"/>
                  </a:lnTo>
                  <a:lnTo>
                    <a:pt x="238252" y="1917700"/>
                  </a:lnTo>
                  <a:lnTo>
                    <a:pt x="228727" y="1917700"/>
                  </a:lnTo>
                  <a:lnTo>
                    <a:pt x="228727" y="1905000"/>
                  </a:lnTo>
                  <a:lnTo>
                    <a:pt x="1105662" y="1905000"/>
                  </a:lnTo>
                  <a:lnTo>
                    <a:pt x="1105662" y="1892300"/>
                  </a:lnTo>
                  <a:lnTo>
                    <a:pt x="1086485" y="1892300"/>
                  </a:lnTo>
                  <a:lnTo>
                    <a:pt x="1086485" y="1879600"/>
                  </a:lnTo>
                  <a:close/>
                </a:path>
                <a:path w="1793875" h="2324100">
                  <a:moveTo>
                    <a:pt x="1200912" y="1955800"/>
                  </a:moveTo>
                  <a:lnTo>
                    <a:pt x="247777" y="1955800"/>
                  </a:lnTo>
                  <a:lnTo>
                    <a:pt x="247777" y="1968500"/>
                  </a:lnTo>
                  <a:lnTo>
                    <a:pt x="249428" y="1981200"/>
                  </a:lnTo>
                  <a:lnTo>
                    <a:pt x="1200912" y="1981200"/>
                  </a:lnTo>
                  <a:lnTo>
                    <a:pt x="1200912" y="1955800"/>
                  </a:lnTo>
                  <a:close/>
                </a:path>
                <a:path w="1793875" h="2324100">
                  <a:moveTo>
                    <a:pt x="1658366" y="1955800"/>
                  </a:moveTo>
                  <a:lnTo>
                    <a:pt x="1267587" y="1955800"/>
                  </a:lnTo>
                  <a:lnTo>
                    <a:pt x="1258062" y="1968500"/>
                  </a:lnTo>
                  <a:lnTo>
                    <a:pt x="1258062" y="1981200"/>
                  </a:lnTo>
                  <a:lnTo>
                    <a:pt x="1648841" y="1981200"/>
                  </a:lnTo>
                  <a:lnTo>
                    <a:pt x="1648841" y="1968500"/>
                  </a:lnTo>
                  <a:lnTo>
                    <a:pt x="1658366" y="1968500"/>
                  </a:lnTo>
                  <a:lnTo>
                    <a:pt x="1658366" y="1955800"/>
                  </a:lnTo>
                  <a:close/>
                </a:path>
                <a:path w="1793875" h="2324100">
                  <a:moveTo>
                    <a:pt x="1677416" y="1955800"/>
                  </a:moveTo>
                  <a:lnTo>
                    <a:pt x="1667891" y="1955800"/>
                  </a:lnTo>
                  <a:lnTo>
                    <a:pt x="1667891" y="1981200"/>
                  </a:lnTo>
                  <a:lnTo>
                    <a:pt x="1706118" y="1981200"/>
                  </a:lnTo>
                  <a:lnTo>
                    <a:pt x="1706118" y="1968500"/>
                  </a:lnTo>
                  <a:lnTo>
                    <a:pt x="1677416" y="1968500"/>
                  </a:lnTo>
                  <a:lnTo>
                    <a:pt x="1677416" y="1955800"/>
                  </a:lnTo>
                  <a:close/>
                </a:path>
                <a:path w="1793875" h="2324100">
                  <a:moveTo>
                    <a:pt x="1706118" y="1968500"/>
                  </a:moveTo>
                  <a:lnTo>
                    <a:pt x="1706118" y="1981200"/>
                  </a:lnTo>
                  <a:lnTo>
                    <a:pt x="1707431" y="1979448"/>
                  </a:lnTo>
                  <a:lnTo>
                    <a:pt x="1706118" y="1968500"/>
                  </a:lnTo>
                  <a:close/>
                </a:path>
                <a:path w="1793875" h="2324100">
                  <a:moveTo>
                    <a:pt x="1715643" y="1968500"/>
                  </a:moveTo>
                  <a:lnTo>
                    <a:pt x="1707431" y="1979448"/>
                  </a:lnTo>
                  <a:lnTo>
                    <a:pt x="1707642" y="1981200"/>
                  </a:lnTo>
                  <a:lnTo>
                    <a:pt x="1715643" y="1981200"/>
                  </a:lnTo>
                  <a:lnTo>
                    <a:pt x="1715643" y="1968500"/>
                  </a:lnTo>
                  <a:close/>
                </a:path>
                <a:path w="1793875" h="2324100">
                  <a:moveTo>
                    <a:pt x="1725168" y="1968500"/>
                  </a:moveTo>
                  <a:lnTo>
                    <a:pt x="1715643" y="1968500"/>
                  </a:lnTo>
                  <a:lnTo>
                    <a:pt x="1715643" y="1981200"/>
                  </a:lnTo>
                  <a:lnTo>
                    <a:pt x="1725168" y="1981200"/>
                  </a:lnTo>
                  <a:lnTo>
                    <a:pt x="1725168" y="1968500"/>
                  </a:lnTo>
                  <a:close/>
                </a:path>
                <a:path w="1793875" h="2324100">
                  <a:moveTo>
                    <a:pt x="181089" y="1955800"/>
                  </a:moveTo>
                  <a:lnTo>
                    <a:pt x="171564" y="1955800"/>
                  </a:lnTo>
                  <a:lnTo>
                    <a:pt x="171564" y="1968500"/>
                  </a:lnTo>
                  <a:lnTo>
                    <a:pt x="181089" y="1968500"/>
                  </a:lnTo>
                  <a:lnTo>
                    <a:pt x="181089" y="1955800"/>
                  </a:lnTo>
                  <a:close/>
                </a:path>
                <a:path w="1793875" h="2324100">
                  <a:moveTo>
                    <a:pt x="190627" y="1955800"/>
                  </a:moveTo>
                  <a:lnTo>
                    <a:pt x="181089" y="1955800"/>
                  </a:lnTo>
                  <a:lnTo>
                    <a:pt x="181089" y="1968500"/>
                  </a:lnTo>
                  <a:lnTo>
                    <a:pt x="190627" y="1968500"/>
                  </a:lnTo>
                  <a:lnTo>
                    <a:pt x="190627" y="1955800"/>
                  </a:lnTo>
                  <a:close/>
                </a:path>
                <a:path w="1793875" h="2324100">
                  <a:moveTo>
                    <a:pt x="219202" y="1930400"/>
                  </a:moveTo>
                  <a:lnTo>
                    <a:pt x="209677" y="1930400"/>
                  </a:lnTo>
                  <a:lnTo>
                    <a:pt x="211328" y="1943100"/>
                  </a:lnTo>
                  <a:lnTo>
                    <a:pt x="209677" y="1943100"/>
                  </a:lnTo>
                  <a:lnTo>
                    <a:pt x="209677" y="1968500"/>
                  </a:lnTo>
                  <a:lnTo>
                    <a:pt x="219202" y="1968500"/>
                  </a:lnTo>
                  <a:lnTo>
                    <a:pt x="219202" y="1930400"/>
                  </a:lnTo>
                  <a:close/>
                </a:path>
                <a:path w="1793875" h="2324100">
                  <a:moveTo>
                    <a:pt x="1667891" y="1955800"/>
                  </a:moveTo>
                  <a:lnTo>
                    <a:pt x="1658366" y="1955800"/>
                  </a:lnTo>
                  <a:lnTo>
                    <a:pt x="1658366" y="1968500"/>
                  </a:lnTo>
                  <a:lnTo>
                    <a:pt x="1667891" y="1968500"/>
                  </a:lnTo>
                  <a:lnTo>
                    <a:pt x="1667891" y="1955800"/>
                  </a:lnTo>
                  <a:close/>
                </a:path>
                <a:path w="1793875" h="2324100">
                  <a:moveTo>
                    <a:pt x="1706118" y="1955800"/>
                  </a:moveTo>
                  <a:lnTo>
                    <a:pt x="1677416" y="1955800"/>
                  </a:lnTo>
                  <a:lnTo>
                    <a:pt x="1677416" y="1968500"/>
                  </a:lnTo>
                  <a:lnTo>
                    <a:pt x="1706118" y="1968500"/>
                  </a:lnTo>
                  <a:lnTo>
                    <a:pt x="1706118" y="1955800"/>
                  </a:lnTo>
                  <a:close/>
                </a:path>
                <a:path w="1793875" h="2324100">
                  <a:moveTo>
                    <a:pt x="1191387" y="1943100"/>
                  </a:moveTo>
                  <a:lnTo>
                    <a:pt x="238252" y="1943100"/>
                  </a:lnTo>
                  <a:lnTo>
                    <a:pt x="238252" y="1955800"/>
                  </a:lnTo>
                  <a:lnTo>
                    <a:pt x="1191387" y="1955800"/>
                  </a:lnTo>
                  <a:lnTo>
                    <a:pt x="1191387" y="1943100"/>
                  </a:lnTo>
                  <a:close/>
                </a:path>
                <a:path w="1793875" h="2324100">
                  <a:moveTo>
                    <a:pt x="1648841" y="1930400"/>
                  </a:moveTo>
                  <a:lnTo>
                    <a:pt x="1258062" y="1930400"/>
                  </a:lnTo>
                  <a:lnTo>
                    <a:pt x="1258062" y="1943100"/>
                  </a:lnTo>
                  <a:lnTo>
                    <a:pt x="1259713" y="1955800"/>
                  </a:lnTo>
                  <a:lnTo>
                    <a:pt x="1686941" y="1955800"/>
                  </a:lnTo>
                  <a:lnTo>
                    <a:pt x="1686941" y="1943100"/>
                  </a:lnTo>
                  <a:lnTo>
                    <a:pt x="1648841" y="1943100"/>
                  </a:lnTo>
                  <a:lnTo>
                    <a:pt x="1648841" y="1930400"/>
                  </a:lnTo>
                  <a:close/>
                </a:path>
                <a:path w="1793875" h="2324100">
                  <a:moveTo>
                    <a:pt x="1686941" y="1943100"/>
                  </a:moveTo>
                  <a:lnTo>
                    <a:pt x="1686941" y="1955800"/>
                  </a:lnTo>
                  <a:lnTo>
                    <a:pt x="1688592" y="1955800"/>
                  </a:lnTo>
                  <a:lnTo>
                    <a:pt x="1686941" y="1943100"/>
                  </a:lnTo>
                  <a:close/>
                </a:path>
                <a:path w="1793875" h="2324100">
                  <a:moveTo>
                    <a:pt x="1706118" y="1943100"/>
                  </a:moveTo>
                  <a:lnTo>
                    <a:pt x="1706118" y="1955800"/>
                  </a:lnTo>
                  <a:lnTo>
                    <a:pt x="1707642" y="1955800"/>
                  </a:lnTo>
                  <a:lnTo>
                    <a:pt x="1706118" y="1943100"/>
                  </a:lnTo>
                  <a:close/>
                </a:path>
                <a:path w="1793875" h="2324100">
                  <a:moveTo>
                    <a:pt x="1658366" y="1917700"/>
                  </a:moveTo>
                  <a:lnTo>
                    <a:pt x="1648841" y="1917700"/>
                  </a:lnTo>
                  <a:lnTo>
                    <a:pt x="1648841" y="1943100"/>
                  </a:lnTo>
                  <a:lnTo>
                    <a:pt x="1667891" y="1943100"/>
                  </a:lnTo>
                  <a:lnTo>
                    <a:pt x="1667891" y="1930400"/>
                  </a:lnTo>
                  <a:lnTo>
                    <a:pt x="1658366" y="1930400"/>
                  </a:lnTo>
                  <a:lnTo>
                    <a:pt x="1658366" y="1917700"/>
                  </a:lnTo>
                  <a:close/>
                </a:path>
                <a:path w="1793875" h="2324100">
                  <a:moveTo>
                    <a:pt x="1696466" y="1930400"/>
                  </a:moveTo>
                  <a:lnTo>
                    <a:pt x="1686941" y="1930400"/>
                  </a:lnTo>
                  <a:lnTo>
                    <a:pt x="1686941" y="1943100"/>
                  </a:lnTo>
                  <a:lnTo>
                    <a:pt x="1696466" y="1943100"/>
                  </a:lnTo>
                  <a:lnTo>
                    <a:pt x="1696466" y="1930400"/>
                  </a:lnTo>
                  <a:close/>
                </a:path>
                <a:path w="1793875" h="2324100">
                  <a:moveTo>
                    <a:pt x="1191387" y="1917700"/>
                  </a:moveTo>
                  <a:lnTo>
                    <a:pt x="238252" y="1917700"/>
                  </a:lnTo>
                  <a:lnTo>
                    <a:pt x="238252" y="1930400"/>
                  </a:lnTo>
                  <a:lnTo>
                    <a:pt x="1191387" y="1930400"/>
                  </a:lnTo>
                  <a:lnTo>
                    <a:pt x="1191387" y="1917700"/>
                  </a:lnTo>
                  <a:close/>
                </a:path>
                <a:path w="1793875" h="2324100">
                  <a:moveTo>
                    <a:pt x="1629791" y="1879600"/>
                  </a:moveTo>
                  <a:lnTo>
                    <a:pt x="1629791" y="1892300"/>
                  </a:lnTo>
                  <a:lnTo>
                    <a:pt x="1631442" y="1905000"/>
                  </a:lnTo>
                  <a:lnTo>
                    <a:pt x="1296162" y="1905000"/>
                  </a:lnTo>
                  <a:lnTo>
                    <a:pt x="1297813" y="1917700"/>
                  </a:lnTo>
                  <a:lnTo>
                    <a:pt x="1277112" y="1917700"/>
                  </a:lnTo>
                  <a:lnTo>
                    <a:pt x="1277112" y="1930400"/>
                  </a:lnTo>
                  <a:lnTo>
                    <a:pt x="1639316" y="1930400"/>
                  </a:lnTo>
                  <a:lnTo>
                    <a:pt x="1639316" y="1892300"/>
                  </a:lnTo>
                  <a:lnTo>
                    <a:pt x="1631442" y="1892300"/>
                  </a:lnTo>
                  <a:lnTo>
                    <a:pt x="1629791" y="1879600"/>
                  </a:lnTo>
                  <a:close/>
                </a:path>
                <a:path w="1793875" h="2324100">
                  <a:moveTo>
                    <a:pt x="1648841" y="1917700"/>
                  </a:moveTo>
                  <a:lnTo>
                    <a:pt x="1639316" y="1917700"/>
                  </a:lnTo>
                  <a:lnTo>
                    <a:pt x="1639316" y="1930400"/>
                  </a:lnTo>
                  <a:lnTo>
                    <a:pt x="1648841" y="1917700"/>
                  </a:lnTo>
                  <a:close/>
                </a:path>
                <a:path w="1793875" h="2324100">
                  <a:moveTo>
                    <a:pt x="1667891" y="1917700"/>
                  </a:moveTo>
                  <a:lnTo>
                    <a:pt x="1658366" y="1917700"/>
                  </a:lnTo>
                  <a:lnTo>
                    <a:pt x="1658366" y="1930400"/>
                  </a:lnTo>
                  <a:lnTo>
                    <a:pt x="1667891" y="1930400"/>
                  </a:lnTo>
                  <a:lnTo>
                    <a:pt x="1667891" y="1917700"/>
                  </a:lnTo>
                  <a:close/>
                </a:path>
                <a:path w="1793875" h="2324100">
                  <a:moveTo>
                    <a:pt x="1677416" y="1917700"/>
                  </a:moveTo>
                  <a:lnTo>
                    <a:pt x="1677416" y="1930400"/>
                  </a:lnTo>
                  <a:lnTo>
                    <a:pt x="1679067" y="1930400"/>
                  </a:lnTo>
                  <a:lnTo>
                    <a:pt x="1677416" y="1917700"/>
                  </a:lnTo>
                  <a:close/>
                </a:path>
                <a:path w="1793875" h="2324100">
                  <a:moveTo>
                    <a:pt x="1124712" y="1905000"/>
                  </a:moveTo>
                  <a:lnTo>
                    <a:pt x="228727" y="1905000"/>
                  </a:lnTo>
                  <a:lnTo>
                    <a:pt x="228727" y="1917700"/>
                  </a:lnTo>
                  <a:lnTo>
                    <a:pt x="1124712" y="1917700"/>
                  </a:lnTo>
                  <a:lnTo>
                    <a:pt x="1124712" y="1905000"/>
                  </a:lnTo>
                  <a:close/>
                </a:path>
                <a:path w="1793875" h="2324100">
                  <a:moveTo>
                    <a:pt x="1248537" y="1892300"/>
                  </a:moveTo>
                  <a:lnTo>
                    <a:pt x="1239012" y="1892300"/>
                  </a:lnTo>
                  <a:lnTo>
                    <a:pt x="1239012" y="1905000"/>
                  </a:lnTo>
                  <a:lnTo>
                    <a:pt x="1248537" y="1892300"/>
                  </a:lnTo>
                  <a:close/>
                </a:path>
                <a:path w="1793875" h="2324100">
                  <a:moveTo>
                    <a:pt x="1267587" y="1892300"/>
                  </a:moveTo>
                  <a:lnTo>
                    <a:pt x="1258062" y="1892300"/>
                  </a:lnTo>
                  <a:lnTo>
                    <a:pt x="1258062" y="1905000"/>
                  </a:lnTo>
                  <a:lnTo>
                    <a:pt x="1267587" y="1905000"/>
                  </a:lnTo>
                  <a:lnTo>
                    <a:pt x="1267587" y="1892300"/>
                  </a:lnTo>
                  <a:close/>
                </a:path>
                <a:path w="1793875" h="2324100">
                  <a:moveTo>
                    <a:pt x="1315339" y="1866900"/>
                  </a:moveTo>
                  <a:lnTo>
                    <a:pt x="1305814" y="1866900"/>
                  </a:lnTo>
                  <a:lnTo>
                    <a:pt x="1305814" y="1879600"/>
                  </a:lnTo>
                  <a:lnTo>
                    <a:pt x="1307338" y="1892300"/>
                  </a:lnTo>
                  <a:lnTo>
                    <a:pt x="1305814" y="1892300"/>
                  </a:lnTo>
                  <a:lnTo>
                    <a:pt x="1305814" y="1905000"/>
                  </a:lnTo>
                  <a:lnTo>
                    <a:pt x="1620266" y="1905000"/>
                  </a:lnTo>
                  <a:lnTo>
                    <a:pt x="1620266" y="1879600"/>
                  </a:lnTo>
                  <a:lnTo>
                    <a:pt x="1315339" y="1879600"/>
                  </a:lnTo>
                  <a:lnTo>
                    <a:pt x="1315339" y="1866900"/>
                  </a:lnTo>
                  <a:close/>
                </a:path>
                <a:path w="1793875" h="2324100">
                  <a:moveTo>
                    <a:pt x="1639316" y="1892300"/>
                  </a:moveTo>
                  <a:lnTo>
                    <a:pt x="1639316" y="1905000"/>
                  </a:lnTo>
                  <a:lnTo>
                    <a:pt x="1640967" y="1905000"/>
                  </a:lnTo>
                  <a:lnTo>
                    <a:pt x="1639316" y="1892300"/>
                  </a:lnTo>
                  <a:close/>
                </a:path>
                <a:path w="1793875" h="2324100">
                  <a:moveTo>
                    <a:pt x="1248537" y="1866900"/>
                  </a:moveTo>
                  <a:lnTo>
                    <a:pt x="1248537" y="1892300"/>
                  </a:lnTo>
                  <a:lnTo>
                    <a:pt x="1258062" y="1892300"/>
                  </a:lnTo>
                  <a:lnTo>
                    <a:pt x="1258062" y="1879600"/>
                  </a:lnTo>
                  <a:lnTo>
                    <a:pt x="1250188" y="1879600"/>
                  </a:lnTo>
                  <a:lnTo>
                    <a:pt x="1248537" y="1866900"/>
                  </a:lnTo>
                  <a:close/>
                </a:path>
                <a:path w="1793875" h="2324100">
                  <a:moveTo>
                    <a:pt x="1277112" y="1879600"/>
                  </a:moveTo>
                  <a:lnTo>
                    <a:pt x="1277112" y="1892300"/>
                  </a:lnTo>
                  <a:lnTo>
                    <a:pt x="1278763" y="1892300"/>
                  </a:lnTo>
                  <a:lnTo>
                    <a:pt x="1277112" y="1879600"/>
                  </a:lnTo>
                  <a:close/>
                </a:path>
                <a:path w="1793875" h="2324100">
                  <a:moveTo>
                    <a:pt x="1629791" y="1866900"/>
                  </a:moveTo>
                  <a:lnTo>
                    <a:pt x="1620266" y="1866900"/>
                  </a:lnTo>
                  <a:lnTo>
                    <a:pt x="1621917" y="1879600"/>
                  </a:lnTo>
                  <a:lnTo>
                    <a:pt x="1620266" y="1879600"/>
                  </a:lnTo>
                  <a:lnTo>
                    <a:pt x="1621917" y="1892300"/>
                  </a:lnTo>
                  <a:lnTo>
                    <a:pt x="1629791" y="1892300"/>
                  </a:lnTo>
                  <a:lnTo>
                    <a:pt x="1629791" y="1866900"/>
                  </a:lnTo>
                  <a:close/>
                </a:path>
                <a:path w="1793875" h="2324100">
                  <a:moveTo>
                    <a:pt x="1048385" y="1854200"/>
                  </a:moveTo>
                  <a:lnTo>
                    <a:pt x="181089" y="1854200"/>
                  </a:lnTo>
                  <a:lnTo>
                    <a:pt x="181089" y="1879600"/>
                  </a:lnTo>
                  <a:lnTo>
                    <a:pt x="1067435" y="1879600"/>
                  </a:lnTo>
                  <a:lnTo>
                    <a:pt x="1067435" y="1866900"/>
                  </a:lnTo>
                  <a:lnTo>
                    <a:pt x="1048385" y="1866900"/>
                  </a:lnTo>
                  <a:lnTo>
                    <a:pt x="1048385" y="1854200"/>
                  </a:lnTo>
                  <a:close/>
                </a:path>
                <a:path w="1793875" h="2324100">
                  <a:moveTo>
                    <a:pt x="1258062" y="1866900"/>
                  </a:moveTo>
                  <a:lnTo>
                    <a:pt x="1258062" y="1879600"/>
                  </a:lnTo>
                  <a:lnTo>
                    <a:pt x="1259713" y="1879600"/>
                  </a:lnTo>
                  <a:lnTo>
                    <a:pt x="1258062" y="1866900"/>
                  </a:lnTo>
                  <a:close/>
                </a:path>
                <a:path w="1793875" h="2324100">
                  <a:moveTo>
                    <a:pt x="1448689" y="1778000"/>
                  </a:moveTo>
                  <a:lnTo>
                    <a:pt x="1448689" y="1803400"/>
                  </a:lnTo>
                  <a:lnTo>
                    <a:pt x="1296162" y="1803400"/>
                  </a:lnTo>
                  <a:lnTo>
                    <a:pt x="1296162" y="1816100"/>
                  </a:lnTo>
                  <a:lnTo>
                    <a:pt x="1305814" y="1828800"/>
                  </a:lnTo>
                  <a:lnTo>
                    <a:pt x="1305814" y="1841500"/>
                  </a:lnTo>
                  <a:lnTo>
                    <a:pt x="1315339" y="1841500"/>
                  </a:lnTo>
                  <a:lnTo>
                    <a:pt x="1315339" y="1879600"/>
                  </a:lnTo>
                  <a:lnTo>
                    <a:pt x="1610741" y="1879600"/>
                  </a:lnTo>
                  <a:lnTo>
                    <a:pt x="1610741" y="1828800"/>
                  </a:lnTo>
                  <a:lnTo>
                    <a:pt x="1467739" y="1828800"/>
                  </a:lnTo>
                  <a:lnTo>
                    <a:pt x="1467739" y="1816100"/>
                  </a:lnTo>
                  <a:lnTo>
                    <a:pt x="1477264" y="1816100"/>
                  </a:lnTo>
                  <a:lnTo>
                    <a:pt x="1477264" y="1790700"/>
                  </a:lnTo>
                  <a:lnTo>
                    <a:pt x="1450339" y="1790700"/>
                  </a:lnTo>
                  <a:lnTo>
                    <a:pt x="1448689" y="1778000"/>
                  </a:lnTo>
                  <a:close/>
                </a:path>
                <a:path w="1793875" h="2324100">
                  <a:moveTo>
                    <a:pt x="1620266" y="1866900"/>
                  </a:moveTo>
                  <a:lnTo>
                    <a:pt x="1610741" y="1866900"/>
                  </a:lnTo>
                  <a:lnTo>
                    <a:pt x="1612392" y="1879600"/>
                  </a:lnTo>
                  <a:lnTo>
                    <a:pt x="1620266" y="1879600"/>
                  </a:lnTo>
                  <a:lnTo>
                    <a:pt x="1620266" y="1866900"/>
                  </a:lnTo>
                  <a:close/>
                </a:path>
                <a:path w="1793875" h="2324100">
                  <a:moveTo>
                    <a:pt x="1248537" y="1854200"/>
                  </a:moveTo>
                  <a:lnTo>
                    <a:pt x="1239012" y="1854200"/>
                  </a:lnTo>
                  <a:lnTo>
                    <a:pt x="1239012" y="1866900"/>
                  </a:lnTo>
                  <a:lnTo>
                    <a:pt x="1248537" y="1866900"/>
                  </a:lnTo>
                  <a:lnTo>
                    <a:pt x="1248537" y="1854200"/>
                  </a:lnTo>
                  <a:close/>
                </a:path>
                <a:path w="1793875" h="2324100">
                  <a:moveTo>
                    <a:pt x="1248537" y="1854200"/>
                  </a:moveTo>
                  <a:lnTo>
                    <a:pt x="1248537" y="1866900"/>
                  </a:lnTo>
                  <a:lnTo>
                    <a:pt x="1250188" y="1866900"/>
                  </a:lnTo>
                  <a:lnTo>
                    <a:pt x="1248537" y="1854200"/>
                  </a:lnTo>
                  <a:close/>
                </a:path>
                <a:path w="1793875" h="2324100">
                  <a:moveTo>
                    <a:pt x="991235" y="1841500"/>
                  </a:moveTo>
                  <a:lnTo>
                    <a:pt x="181089" y="1841500"/>
                  </a:lnTo>
                  <a:lnTo>
                    <a:pt x="171564" y="1854200"/>
                  </a:lnTo>
                  <a:lnTo>
                    <a:pt x="991235" y="1854200"/>
                  </a:lnTo>
                  <a:lnTo>
                    <a:pt x="991235" y="1841500"/>
                  </a:lnTo>
                  <a:close/>
                </a:path>
                <a:path w="1793875" h="2324100">
                  <a:moveTo>
                    <a:pt x="1029335" y="1841500"/>
                  </a:moveTo>
                  <a:lnTo>
                    <a:pt x="1010285" y="1841500"/>
                  </a:lnTo>
                  <a:lnTo>
                    <a:pt x="1010285" y="1854200"/>
                  </a:lnTo>
                  <a:lnTo>
                    <a:pt x="1029335" y="1854200"/>
                  </a:lnTo>
                  <a:lnTo>
                    <a:pt x="1029335" y="1841500"/>
                  </a:lnTo>
                  <a:close/>
                </a:path>
                <a:path w="1793875" h="2324100">
                  <a:moveTo>
                    <a:pt x="1305814" y="1841500"/>
                  </a:moveTo>
                  <a:lnTo>
                    <a:pt x="1305814" y="1854200"/>
                  </a:lnTo>
                  <a:lnTo>
                    <a:pt x="1307338" y="1854200"/>
                  </a:lnTo>
                  <a:lnTo>
                    <a:pt x="1305814" y="1841500"/>
                  </a:lnTo>
                  <a:close/>
                </a:path>
                <a:path w="1793875" h="2324100">
                  <a:moveTo>
                    <a:pt x="981710" y="1803400"/>
                  </a:moveTo>
                  <a:lnTo>
                    <a:pt x="162026" y="1803400"/>
                  </a:lnTo>
                  <a:lnTo>
                    <a:pt x="162026" y="1828800"/>
                  </a:lnTo>
                  <a:lnTo>
                    <a:pt x="171564" y="1841500"/>
                  </a:lnTo>
                  <a:lnTo>
                    <a:pt x="981710" y="1841500"/>
                  </a:lnTo>
                  <a:lnTo>
                    <a:pt x="981710" y="1803400"/>
                  </a:lnTo>
                  <a:close/>
                </a:path>
                <a:path w="1793875" h="2324100">
                  <a:moveTo>
                    <a:pt x="1248537" y="1816100"/>
                  </a:moveTo>
                  <a:lnTo>
                    <a:pt x="1248537" y="1828800"/>
                  </a:lnTo>
                  <a:lnTo>
                    <a:pt x="1250188" y="1828800"/>
                  </a:lnTo>
                  <a:lnTo>
                    <a:pt x="1248537" y="1816100"/>
                  </a:lnTo>
                  <a:close/>
                </a:path>
                <a:path w="1793875" h="2324100">
                  <a:moveTo>
                    <a:pt x="1601216" y="1816100"/>
                  </a:moveTo>
                  <a:lnTo>
                    <a:pt x="1467739" y="1816100"/>
                  </a:lnTo>
                  <a:lnTo>
                    <a:pt x="1467739" y="1828800"/>
                  </a:lnTo>
                  <a:lnTo>
                    <a:pt x="1601216" y="1828800"/>
                  </a:lnTo>
                  <a:lnTo>
                    <a:pt x="1601216" y="1816100"/>
                  </a:lnTo>
                  <a:close/>
                </a:path>
                <a:path w="1793875" h="2324100">
                  <a:moveTo>
                    <a:pt x="1610741" y="1816100"/>
                  </a:moveTo>
                  <a:lnTo>
                    <a:pt x="1601216" y="1816100"/>
                  </a:lnTo>
                  <a:lnTo>
                    <a:pt x="1601216" y="1828800"/>
                  </a:lnTo>
                  <a:lnTo>
                    <a:pt x="1610741" y="1828800"/>
                  </a:lnTo>
                  <a:lnTo>
                    <a:pt x="1610741" y="1816100"/>
                  </a:lnTo>
                  <a:close/>
                </a:path>
                <a:path w="1793875" h="2324100">
                  <a:moveTo>
                    <a:pt x="1620266" y="1816100"/>
                  </a:moveTo>
                  <a:lnTo>
                    <a:pt x="1610741" y="1816100"/>
                  </a:lnTo>
                  <a:lnTo>
                    <a:pt x="1610741" y="1828800"/>
                  </a:lnTo>
                  <a:lnTo>
                    <a:pt x="1620266" y="1828800"/>
                  </a:lnTo>
                  <a:lnTo>
                    <a:pt x="1620266" y="1816100"/>
                  </a:lnTo>
                  <a:close/>
                </a:path>
                <a:path w="1793875" h="2324100">
                  <a:moveTo>
                    <a:pt x="981710" y="1803400"/>
                  </a:moveTo>
                  <a:lnTo>
                    <a:pt x="981710" y="1816100"/>
                  </a:lnTo>
                  <a:lnTo>
                    <a:pt x="983233" y="1816100"/>
                  </a:lnTo>
                  <a:lnTo>
                    <a:pt x="981710" y="1803400"/>
                  </a:lnTo>
                  <a:close/>
                </a:path>
                <a:path w="1793875" h="2324100">
                  <a:moveTo>
                    <a:pt x="1296162" y="1803400"/>
                  </a:moveTo>
                  <a:lnTo>
                    <a:pt x="1286637" y="1803400"/>
                  </a:lnTo>
                  <a:lnTo>
                    <a:pt x="1286637" y="1816100"/>
                  </a:lnTo>
                  <a:lnTo>
                    <a:pt x="1296162" y="1816100"/>
                  </a:lnTo>
                  <a:lnTo>
                    <a:pt x="1296162" y="1803400"/>
                  </a:lnTo>
                  <a:close/>
                </a:path>
                <a:path w="1793875" h="2324100">
                  <a:moveTo>
                    <a:pt x="1486789" y="1803400"/>
                  </a:moveTo>
                  <a:lnTo>
                    <a:pt x="1477264" y="1803400"/>
                  </a:lnTo>
                  <a:lnTo>
                    <a:pt x="1477264" y="1816100"/>
                  </a:lnTo>
                  <a:lnTo>
                    <a:pt x="1486789" y="1816100"/>
                  </a:lnTo>
                  <a:lnTo>
                    <a:pt x="1486789" y="1803400"/>
                  </a:lnTo>
                  <a:close/>
                </a:path>
                <a:path w="1793875" h="2324100">
                  <a:moveTo>
                    <a:pt x="1496314" y="1803400"/>
                  </a:moveTo>
                  <a:lnTo>
                    <a:pt x="1486789" y="1803400"/>
                  </a:lnTo>
                  <a:lnTo>
                    <a:pt x="1486789" y="1816100"/>
                  </a:lnTo>
                  <a:lnTo>
                    <a:pt x="1496314" y="1816100"/>
                  </a:lnTo>
                  <a:lnTo>
                    <a:pt x="1496314" y="1803400"/>
                  </a:lnTo>
                  <a:close/>
                </a:path>
                <a:path w="1793875" h="2324100">
                  <a:moveTo>
                    <a:pt x="1553591" y="1727200"/>
                  </a:moveTo>
                  <a:lnTo>
                    <a:pt x="1544066" y="1727200"/>
                  </a:lnTo>
                  <a:lnTo>
                    <a:pt x="1544066" y="1739900"/>
                  </a:lnTo>
                  <a:lnTo>
                    <a:pt x="1545589" y="1752600"/>
                  </a:lnTo>
                  <a:lnTo>
                    <a:pt x="1534541" y="1752600"/>
                  </a:lnTo>
                  <a:lnTo>
                    <a:pt x="1534541" y="1765300"/>
                  </a:lnTo>
                  <a:lnTo>
                    <a:pt x="1536064" y="1778000"/>
                  </a:lnTo>
                  <a:lnTo>
                    <a:pt x="1525016" y="1778000"/>
                  </a:lnTo>
                  <a:lnTo>
                    <a:pt x="1525016" y="1803400"/>
                  </a:lnTo>
                  <a:lnTo>
                    <a:pt x="1496314" y="1803400"/>
                  </a:lnTo>
                  <a:lnTo>
                    <a:pt x="1496314" y="1816100"/>
                  </a:lnTo>
                  <a:lnTo>
                    <a:pt x="1591691" y="1816100"/>
                  </a:lnTo>
                  <a:lnTo>
                    <a:pt x="1591691" y="1790700"/>
                  </a:lnTo>
                  <a:lnTo>
                    <a:pt x="1582166" y="1790700"/>
                  </a:lnTo>
                  <a:lnTo>
                    <a:pt x="1582166" y="1765300"/>
                  </a:lnTo>
                  <a:lnTo>
                    <a:pt x="1563116" y="1765300"/>
                  </a:lnTo>
                  <a:lnTo>
                    <a:pt x="1563116" y="1739900"/>
                  </a:lnTo>
                  <a:lnTo>
                    <a:pt x="1553591" y="1739900"/>
                  </a:lnTo>
                  <a:lnTo>
                    <a:pt x="1553591" y="1727200"/>
                  </a:lnTo>
                  <a:close/>
                </a:path>
                <a:path w="1793875" h="2324100">
                  <a:moveTo>
                    <a:pt x="972185" y="1790700"/>
                  </a:moveTo>
                  <a:lnTo>
                    <a:pt x="142963" y="1790700"/>
                  </a:lnTo>
                  <a:lnTo>
                    <a:pt x="142963" y="1803400"/>
                  </a:lnTo>
                  <a:lnTo>
                    <a:pt x="972185" y="1803400"/>
                  </a:lnTo>
                  <a:lnTo>
                    <a:pt x="972185" y="1790700"/>
                  </a:lnTo>
                  <a:close/>
                </a:path>
                <a:path w="1793875" h="2324100">
                  <a:moveTo>
                    <a:pt x="1267587" y="1790700"/>
                  </a:moveTo>
                  <a:lnTo>
                    <a:pt x="1267587" y="1803400"/>
                  </a:lnTo>
                  <a:lnTo>
                    <a:pt x="1269238" y="1803400"/>
                  </a:lnTo>
                  <a:lnTo>
                    <a:pt x="1267587" y="1790700"/>
                  </a:lnTo>
                  <a:close/>
                </a:path>
                <a:path w="1793875" h="2324100">
                  <a:moveTo>
                    <a:pt x="1458214" y="1739900"/>
                  </a:moveTo>
                  <a:lnTo>
                    <a:pt x="1296162" y="1739900"/>
                  </a:lnTo>
                  <a:lnTo>
                    <a:pt x="1296162" y="1752600"/>
                  </a:lnTo>
                  <a:lnTo>
                    <a:pt x="1286637" y="1752600"/>
                  </a:lnTo>
                  <a:lnTo>
                    <a:pt x="1286637" y="1765300"/>
                  </a:lnTo>
                  <a:lnTo>
                    <a:pt x="1277112" y="1765300"/>
                  </a:lnTo>
                  <a:lnTo>
                    <a:pt x="1277112" y="1790700"/>
                  </a:lnTo>
                  <a:lnTo>
                    <a:pt x="1267587" y="1790700"/>
                  </a:lnTo>
                  <a:lnTo>
                    <a:pt x="1269238" y="1803400"/>
                  </a:lnTo>
                  <a:lnTo>
                    <a:pt x="1448689" y="1803400"/>
                  </a:lnTo>
                  <a:lnTo>
                    <a:pt x="1448689" y="1778000"/>
                  </a:lnTo>
                  <a:lnTo>
                    <a:pt x="1458214" y="1778000"/>
                  </a:lnTo>
                  <a:lnTo>
                    <a:pt x="1458214" y="1739900"/>
                  </a:lnTo>
                  <a:close/>
                </a:path>
                <a:path w="1793875" h="2324100">
                  <a:moveTo>
                    <a:pt x="1525016" y="1790700"/>
                  </a:moveTo>
                  <a:lnTo>
                    <a:pt x="1515491" y="1790700"/>
                  </a:lnTo>
                  <a:lnTo>
                    <a:pt x="1515491" y="1803400"/>
                  </a:lnTo>
                  <a:lnTo>
                    <a:pt x="1525016" y="1803400"/>
                  </a:lnTo>
                  <a:lnTo>
                    <a:pt x="1525016" y="1790700"/>
                  </a:lnTo>
                  <a:close/>
                </a:path>
                <a:path w="1793875" h="2324100">
                  <a:moveTo>
                    <a:pt x="943610" y="1752600"/>
                  </a:moveTo>
                  <a:lnTo>
                    <a:pt x="114376" y="1752600"/>
                  </a:lnTo>
                  <a:lnTo>
                    <a:pt x="133438" y="1778000"/>
                  </a:lnTo>
                  <a:lnTo>
                    <a:pt x="133438" y="1790700"/>
                  </a:lnTo>
                  <a:lnTo>
                    <a:pt x="943610" y="1790700"/>
                  </a:lnTo>
                  <a:lnTo>
                    <a:pt x="943610" y="1752600"/>
                  </a:lnTo>
                  <a:close/>
                </a:path>
                <a:path w="1793875" h="2324100">
                  <a:moveTo>
                    <a:pt x="1267587" y="1778000"/>
                  </a:moveTo>
                  <a:lnTo>
                    <a:pt x="1258062" y="1778000"/>
                  </a:lnTo>
                  <a:lnTo>
                    <a:pt x="1258062" y="1790700"/>
                  </a:lnTo>
                  <a:lnTo>
                    <a:pt x="1267587" y="1790700"/>
                  </a:lnTo>
                  <a:lnTo>
                    <a:pt x="1267587" y="1778000"/>
                  </a:lnTo>
                  <a:close/>
                </a:path>
                <a:path w="1793875" h="2324100">
                  <a:moveTo>
                    <a:pt x="1458214" y="1778000"/>
                  </a:moveTo>
                  <a:lnTo>
                    <a:pt x="1448689" y="1778000"/>
                  </a:lnTo>
                  <a:lnTo>
                    <a:pt x="1450339" y="1790700"/>
                  </a:lnTo>
                  <a:lnTo>
                    <a:pt x="1458214" y="1790700"/>
                  </a:lnTo>
                  <a:lnTo>
                    <a:pt x="1458214" y="1778000"/>
                  </a:lnTo>
                  <a:close/>
                </a:path>
                <a:path w="1793875" h="2324100">
                  <a:moveTo>
                    <a:pt x="1467739" y="1765300"/>
                  </a:moveTo>
                  <a:lnTo>
                    <a:pt x="1458214" y="1765300"/>
                  </a:lnTo>
                  <a:lnTo>
                    <a:pt x="1458214" y="1790700"/>
                  </a:lnTo>
                  <a:lnTo>
                    <a:pt x="1467739" y="1790700"/>
                  </a:lnTo>
                  <a:lnTo>
                    <a:pt x="1467739" y="1765300"/>
                  </a:lnTo>
                  <a:close/>
                </a:path>
                <a:path w="1793875" h="2324100">
                  <a:moveTo>
                    <a:pt x="1477264" y="1778000"/>
                  </a:moveTo>
                  <a:lnTo>
                    <a:pt x="1467739" y="1778000"/>
                  </a:lnTo>
                  <a:lnTo>
                    <a:pt x="1467739" y="1790700"/>
                  </a:lnTo>
                  <a:lnTo>
                    <a:pt x="1477264" y="1790700"/>
                  </a:lnTo>
                  <a:lnTo>
                    <a:pt x="1477264" y="1778000"/>
                  </a:lnTo>
                  <a:close/>
                </a:path>
                <a:path w="1793875" h="2324100">
                  <a:moveTo>
                    <a:pt x="1591691" y="1778000"/>
                  </a:moveTo>
                  <a:lnTo>
                    <a:pt x="1582166" y="1778000"/>
                  </a:lnTo>
                  <a:lnTo>
                    <a:pt x="1582166" y="1790700"/>
                  </a:lnTo>
                  <a:lnTo>
                    <a:pt x="1591691" y="1790700"/>
                  </a:lnTo>
                  <a:lnTo>
                    <a:pt x="1591691" y="1778000"/>
                  </a:lnTo>
                  <a:close/>
                </a:path>
                <a:path w="1793875" h="2324100">
                  <a:moveTo>
                    <a:pt x="28587" y="1270000"/>
                  </a:moveTo>
                  <a:lnTo>
                    <a:pt x="0" y="1270000"/>
                  </a:lnTo>
                  <a:lnTo>
                    <a:pt x="0" y="1727200"/>
                  </a:lnTo>
                  <a:lnTo>
                    <a:pt x="38125" y="1727200"/>
                  </a:lnTo>
                  <a:lnTo>
                    <a:pt x="38125" y="1739900"/>
                  </a:lnTo>
                  <a:lnTo>
                    <a:pt x="47650" y="1739900"/>
                  </a:lnTo>
                  <a:lnTo>
                    <a:pt x="47650" y="1752600"/>
                  </a:lnTo>
                  <a:lnTo>
                    <a:pt x="66713" y="1765300"/>
                  </a:lnTo>
                  <a:lnTo>
                    <a:pt x="66713" y="1778000"/>
                  </a:lnTo>
                  <a:lnTo>
                    <a:pt x="76250" y="1778000"/>
                  </a:lnTo>
                  <a:lnTo>
                    <a:pt x="85775" y="1765300"/>
                  </a:lnTo>
                  <a:lnTo>
                    <a:pt x="95313" y="1765300"/>
                  </a:lnTo>
                  <a:lnTo>
                    <a:pt x="95313" y="1752600"/>
                  </a:lnTo>
                  <a:lnTo>
                    <a:pt x="943610" y="1752600"/>
                  </a:lnTo>
                  <a:lnTo>
                    <a:pt x="943610" y="1701800"/>
                  </a:lnTo>
                  <a:lnTo>
                    <a:pt x="953135" y="1701800"/>
                  </a:lnTo>
                  <a:lnTo>
                    <a:pt x="953135" y="1676400"/>
                  </a:lnTo>
                  <a:lnTo>
                    <a:pt x="962660" y="1676400"/>
                  </a:lnTo>
                  <a:lnTo>
                    <a:pt x="962660" y="1651000"/>
                  </a:lnTo>
                  <a:lnTo>
                    <a:pt x="972185" y="1651000"/>
                  </a:lnTo>
                  <a:lnTo>
                    <a:pt x="972185" y="1638300"/>
                  </a:lnTo>
                  <a:lnTo>
                    <a:pt x="981710" y="1638300"/>
                  </a:lnTo>
                  <a:lnTo>
                    <a:pt x="981710" y="1625600"/>
                  </a:lnTo>
                  <a:lnTo>
                    <a:pt x="991235" y="1625600"/>
                  </a:lnTo>
                  <a:lnTo>
                    <a:pt x="991235" y="1612900"/>
                  </a:lnTo>
                  <a:lnTo>
                    <a:pt x="1019810" y="1612900"/>
                  </a:lnTo>
                  <a:lnTo>
                    <a:pt x="1019810" y="1587500"/>
                  </a:lnTo>
                  <a:lnTo>
                    <a:pt x="991235" y="1587500"/>
                  </a:lnTo>
                  <a:lnTo>
                    <a:pt x="991235" y="1574800"/>
                  </a:lnTo>
                  <a:lnTo>
                    <a:pt x="1038860" y="1574800"/>
                  </a:lnTo>
                  <a:lnTo>
                    <a:pt x="1038860" y="1549400"/>
                  </a:lnTo>
                  <a:lnTo>
                    <a:pt x="1076960" y="1549400"/>
                  </a:lnTo>
                  <a:lnTo>
                    <a:pt x="1076960" y="1536700"/>
                  </a:lnTo>
                  <a:lnTo>
                    <a:pt x="1096010" y="1536700"/>
                  </a:lnTo>
                  <a:lnTo>
                    <a:pt x="1096010" y="1511300"/>
                  </a:lnTo>
                  <a:lnTo>
                    <a:pt x="1086485" y="1511300"/>
                  </a:lnTo>
                  <a:lnTo>
                    <a:pt x="1086485" y="1498600"/>
                  </a:lnTo>
                  <a:lnTo>
                    <a:pt x="1048385" y="1498600"/>
                  </a:lnTo>
                  <a:lnTo>
                    <a:pt x="1048385" y="1485900"/>
                  </a:lnTo>
                  <a:lnTo>
                    <a:pt x="1038860" y="1485900"/>
                  </a:lnTo>
                  <a:lnTo>
                    <a:pt x="1038860" y="1460500"/>
                  </a:lnTo>
                  <a:lnTo>
                    <a:pt x="686181" y="1460500"/>
                  </a:lnTo>
                  <a:lnTo>
                    <a:pt x="686181" y="1447800"/>
                  </a:lnTo>
                  <a:lnTo>
                    <a:pt x="676656" y="1447800"/>
                  </a:lnTo>
                  <a:lnTo>
                    <a:pt x="676656" y="1422400"/>
                  </a:lnTo>
                  <a:lnTo>
                    <a:pt x="657606" y="1422400"/>
                  </a:lnTo>
                  <a:lnTo>
                    <a:pt x="657606" y="1409700"/>
                  </a:lnTo>
                  <a:lnTo>
                    <a:pt x="667131" y="1409700"/>
                  </a:lnTo>
                  <a:lnTo>
                    <a:pt x="667131" y="1397000"/>
                  </a:lnTo>
                  <a:lnTo>
                    <a:pt x="648081" y="1397000"/>
                  </a:lnTo>
                  <a:lnTo>
                    <a:pt x="648081" y="1384300"/>
                  </a:lnTo>
                  <a:lnTo>
                    <a:pt x="524256" y="1384300"/>
                  </a:lnTo>
                  <a:lnTo>
                    <a:pt x="524256" y="1346200"/>
                  </a:lnTo>
                  <a:lnTo>
                    <a:pt x="543306" y="1346200"/>
                  </a:lnTo>
                  <a:lnTo>
                    <a:pt x="543306" y="1333500"/>
                  </a:lnTo>
                  <a:lnTo>
                    <a:pt x="114376" y="1333500"/>
                  </a:lnTo>
                  <a:lnTo>
                    <a:pt x="114376" y="1320800"/>
                  </a:lnTo>
                  <a:lnTo>
                    <a:pt x="85775" y="1320800"/>
                  </a:lnTo>
                  <a:lnTo>
                    <a:pt x="85775" y="1308100"/>
                  </a:lnTo>
                  <a:lnTo>
                    <a:pt x="57188" y="1308100"/>
                  </a:lnTo>
                  <a:lnTo>
                    <a:pt x="57188" y="1295400"/>
                  </a:lnTo>
                  <a:lnTo>
                    <a:pt x="47650" y="1295400"/>
                  </a:lnTo>
                  <a:lnTo>
                    <a:pt x="38125" y="1282700"/>
                  </a:lnTo>
                  <a:lnTo>
                    <a:pt x="28587" y="1282700"/>
                  </a:lnTo>
                  <a:lnTo>
                    <a:pt x="28587" y="1270000"/>
                  </a:lnTo>
                  <a:close/>
                </a:path>
                <a:path w="1793875" h="2324100">
                  <a:moveTo>
                    <a:pt x="1572641" y="1752600"/>
                  </a:moveTo>
                  <a:lnTo>
                    <a:pt x="1563116" y="1752600"/>
                  </a:lnTo>
                  <a:lnTo>
                    <a:pt x="1563116" y="1765300"/>
                  </a:lnTo>
                  <a:lnTo>
                    <a:pt x="1572641" y="1765300"/>
                  </a:lnTo>
                  <a:lnTo>
                    <a:pt x="1572641" y="1752600"/>
                  </a:lnTo>
                  <a:close/>
                </a:path>
                <a:path w="1793875" h="2324100">
                  <a:moveTo>
                    <a:pt x="1239012" y="1739900"/>
                  </a:moveTo>
                  <a:lnTo>
                    <a:pt x="1239012" y="1752600"/>
                  </a:lnTo>
                  <a:lnTo>
                    <a:pt x="1240663" y="1752600"/>
                  </a:lnTo>
                  <a:lnTo>
                    <a:pt x="1239012" y="1739900"/>
                  </a:lnTo>
                  <a:close/>
                </a:path>
                <a:path w="1793875" h="2324100">
                  <a:moveTo>
                    <a:pt x="1429639" y="1727200"/>
                  </a:moveTo>
                  <a:lnTo>
                    <a:pt x="1286637" y="1727200"/>
                  </a:lnTo>
                  <a:lnTo>
                    <a:pt x="1286637" y="1739900"/>
                  </a:lnTo>
                  <a:lnTo>
                    <a:pt x="1429639" y="1739900"/>
                  </a:lnTo>
                  <a:lnTo>
                    <a:pt x="1429639" y="1727200"/>
                  </a:lnTo>
                  <a:close/>
                </a:path>
                <a:path w="1793875" h="2324100">
                  <a:moveTo>
                    <a:pt x="1448689" y="1714500"/>
                  </a:moveTo>
                  <a:lnTo>
                    <a:pt x="1296162" y="1714500"/>
                  </a:lnTo>
                  <a:lnTo>
                    <a:pt x="1296162" y="1727200"/>
                  </a:lnTo>
                  <a:lnTo>
                    <a:pt x="1429639" y="1727200"/>
                  </a:lnTo>
                  <a:lnTo>
                    <a:pt x="1429639" y="1739900"/>
                  </a:lnTo>
                  <a:lnTo>
                    <a:pt x="1448689" y="1739900"/>
                  </a:lnTo>
                  <a:lnTo>
                    <a:pt x="1448689" y="1714500"/>
                  </a:lnTo>
                  <a:close/>
                </a:path>
                <a:path w="1793875" h="2324100">
                  <a:moveTo>
                    <a:pt x="1458214" y="1727200"/>
                  </a:moveTo>
                  <a:lnTo>
                    <a:pt x="1458214" y="1739900"/>
                  </a:lnTo>
                  <a:lnTo>
                    <a:pt x="1459864" y="1739900"/>
                  </a:lnTo>
                  <a:lnTo>
                    <a:pt x="1458214" y="1727200"/>
                  </a:lnTo>
                  <a:close/>
                </a:path>
                <a:path w="1793875" h="2324100">
                  <a:moveTo>
                    <a:pt x="1486789" y="1714500"/>
                  </a:moveTo>
                  <a:lnTo>
                    <a:pt x="1477264" y="1714500"/>
                  </a:lnTo>
                  <a:lnTo>
                    <a:pt x="1477264" y="1727200"/>
                  </a:lnTo>
                  <a:lnTo>
                    <a:pt x="1486789" y="1727200"/>
                  </a:lnTo>
                  <a:lnTo>
                    <a:pt x="1486789" y="1714500"/>
                  </a:lnTo>
                  <a:close/>
                </a:path>
                <a:path w="1793875" h="2324100">
                  <a:moveTo>
                    <a:pt x="1277112" y="1701800"/>
                  </a:moveTo>
                  <a:lnTo>
                    <a:pt x="1267587" y="1701800"/>
                  </a:lnTo>
                  <a:lnTo>
                    <a:pt x="1267587" y="1714500"/>
                  </a:lnTo>
                  <a:lnTo>
                    <a:pt x="1277112" y="1714500"/>
                  </a:lnTo>
                  <a:lnTo>
                    <a:pt x="1277112" y="1701800"/>
                  </a:lnTo>
                  <a:close/>
                </a:path>
                <a:path w="1793875" h="2324100">
                  <a:moveTo>
                    <a:pt x="1286637" y="1663700"/>
                  </a:moveTo>
                  <a:lnTo>
                    <a:pt x="1286637" y="1701800"/>
                  </a:lnTo>
                  <a:lnTo>
                    <a:pt x="1288288" y="1714500"/>
                  </a:lnTo>
                  <a:lnTo>
                    <a:pt x="1458214" y="1714500"/>
                  </a:lnTo>
                  <a:lnTo>
                    <a:pt x="1458214" y="1701800"/>
                  </a:lnTo>
                  <a:lnTo>
                    <a:pt x="1439164" y="1701800"/>
                  </a:lnTo>
                  <a:lnTo>
                    <a:pt x="1439164" y="1689100"/>
                  </a:lnTo>
                  <a:lnTo>
                    <a:pt x="1410589" y="1689100"/>
                  </a:lnTo>
                  <a:lnTo>
                    <a:pt x="1410589" y="1676400"/>
                  </a:lnTo>
                  <a:lnTo>
                    <a:pt x="1288288" y="1676400"/>
                  </a:lnTo>
                  <a:lnTo>
                    <a:pt x="1286637" y="1663700"/>
                  </a:lnTo>
                  <a:close/>
                </a:path>
                <a:path w="1793875" h="2324100">
                  <a:moveTo>
                    <a:pt x="1458214" y="1701800"/>
                  </a:moveTo>
                  <a:lnTo>
                    <a:pt x="1458214" y="1714500"/>
                  </a:lnTo>
                  <a:lnTo>
                    <a:pt x="1459864" y="1714500"/>
                  </a:lnTo>
                  <a:lnTo>
                    <a:pt x="1458214" y="1701800"/>
                  </a:lnTo>
                  <a:close/>
                </a:path>
                <a:path w="1793875" h="2324100">
                  <a:moveTo>
                    <a:pt x="1439164" y="1689100"/>
                  </a:moveTo>
                  <a:lnTo>
                    <a:pt x="1439164" y="1701800"/>
                  </a:lnTo>
                  <a:lnTo>
                    <a:pt x="1440814" y="1701800"/>
                  </a:lnTo>
                  <a:lnTo>
                    <a:pt x="1439164" y="1689100"/>
                  </a:lnTo>
                  <a:close/>
                </a:path>
                <a:path w="1793875" h="2324100">
                  <a:moveTo>
                    <a:pt x="1458214" y="1689100"/>
                  </a:moveTo>
                  <a:lnTo>
                    <a:pt x="1448689" y="1689100"/>
                  </a:lnTo>
                  <a:lnTo>
                    <a:pt x="1450339" y="1701800"/>
                  </a:lnTo>
                  <a:lnTo>
                    <a:pt x="1458214" y="1701800"/>
                  </a:lnTo>
                  <a:lnTo>
                    <a:pt x="1458214" y="1689100"/>
                  </a:lnTo>
                  <a:close/>
                </a:path>
                <a:path w="1793875" h="2324100">
                  <a:moveTo>
                    <a:pt x="962660" y="1676400"/>
                  </a:moveTo>
                  <a:lnTo>
                    <a:pt x="962660" y="1689100"/>
                  </a:lnTo>
                  <a:lnTo>
                    <a:pt x="964183" y="1689100"/>
                  </a:lnTo>
                  <a:lnTo>
                    <a:pt x="962660" y="1676400"/>
                  </a:lnTo>
                  <a:close/>
                </a:path>
                <a:path w="1793875" h="2324100">
                  <a:moveTo>
                    <a:pt x="1553591" y="1676400"/>
                  </a:moveTo>
                  <a:lnTo>
                    <a:pt x="1544066" y="1676400"/>
                  </a:lnTo>
                  <a:lnTo>
                    <a:pt x="1544066" y="1689100"/>
                  </a:lnTo>
                  <a:lnTo>
                    <a:pt x="1553591" y="1689100"/>
                  </a:lnTo>
                  <a:lnTo>
                    <a:pt x="1553591" y="1676400"/>
                  </a:lnTo>
                  <a:close/>
                </a:path>
                <a:path w="1793875" h="2324100">
                  <a:moveTo>
                    <a:pt x="1248537" y="1638300"/>
                  </a:moveTo>
                  <a:lnTo>
                    <a:pt x="1239012" y="1638300"/>
                  </a:lnTo>
                  <a:lnTo>
                    <a:pt x="1239012" y="1676400"/>
                  </a:lnTo>
                  <a:lnTo>
                    <a:pt x="1248537" y="1676400"/>
                  </a:lnTo>
                  <a:lnTo>
                    <a:pt x="1248537" y="1651000"/>
                  </a:lnTo>
                  <a:lnTo>
                    <a:pt x="1258062" y="1651000"/>
                  </a:lnTo>
                  <a:lnTo>
                    <a:pt x="1248537" y="1638300"/>
                  </a:lnTo>
                  <a:close/>
                </a:path>
                <a:path w="1793875" h="2324100">
                  <a:moveTo>
                    <a:pt x="1401064" y="1651000"/>
                  </a:moveTo>
                  <a:lnTo>
                    <a:pt x="1391539" y="1651000"/>
                  </a:lnTo>
                  <a:lnTo>
                    <a:pt x="1391539" y="1663700"/>
                  </a:lnTo>
                  <a:lnTo>
                    <a:pt x="1286637" y="1663700"/>
                  </a:lnTo>
                  <a:lnTo>
                    <a:pt x="1288288" y="1676400"/>
                  </a:lnTo>
                  <a:lnTo>
                    <a:pt x="1401064" y="1676400"/>
                  </a:lnTo>
                  <a:lnTo>
                    <a:pt x="1401064" y="1651000"/>
                  </a:lnTo>
                  <a:close/>
                </a:path>
                <a:path w="1793875" h="2324100">
                  <a:moveTo>
                    <a:pt x="1553591" y="1663700"/>
                  </a:moveTo>
                  <a:lnTo>
                    <a:pt x="1553591" y="1676400"/>
                  </a:lnTo>
                  <a:lnTo>
                    <a:pt x="1555114" y="1676400"/>
                  </a:lnTo>
                  <a:lnTo>
                    <a:pt x="1553591" y="1663700"/>
                  </a:lnTo>
                  <a:close/>
                </a:path>
                <a:path w="1793875" h="2324100">
                  <a:moveTo>
                    <a:pt x="981710" y="1651000"/>
                  </a:moveTo>
                  <a:lnTo>
                    <a:pt x="972185" y="1651000"/>
                  </a:lnTo>
                  <a:lnTo>
                    <a:pt x="972185" y="1663700"/>
                  </a:lnTo>
                  <a:lnTo>
                    <a:pt x="981710" y="1663700"/>
                  </a:lnTo>
                  <a:lnTo>
                    <a:pt x="981710" y="1651000"/>
                  </a:lnTo>
                  <a:close/>
                </a:path>
                <a:path w="1793875" h="2324100">
                  <a:moveTo>
                    <a:pt x="1286637" y="1625600"/>
                  </a:moveTo>
                  <a:lnTo>
                    <a:pt x="1277112" y="1625600"/>
                  </a:lnTo>
                  <a:lnTo>
                    <a:pt x="1277112" y="1663700"/>
                  </a:lnTo>
                  <a:lnTo>
                    <a:pt x="1391539" y="1663700"/>
                  </a:lnTo>
                  <a:lnTo>
                    <a:pt x="1391539" y="1651000"/>
                  </a:lnTo>
                  <a:lnTo>
                    <a:pt x="1324864" y="1651000"/>
                  </a:lnTo>
                  <a:lnTo>
                    <a:pt x="1324864" y="1638300"/>
                  </a:lnTo>
                  <a:lnTo>
                    <a:pt x="1286637" y="1638300"/>
                  </a:lnTo>
                  <a:lnTo>
                    <a:pt x="1286637" y="1625600"/>
                  </a:lnTo>
                  <a:close/>
                </a:path>
                <a:path w="1793875" h="2324100">
                  <a:moveTo>
                    <a:pt x="1525016" y="1638300"/>
                  </a:moveTo>
                  <a:lnTo>
                    <a:pt x="1515491" y="1638300"/>
                  </a:lnTo>
                  <a:lnTo>
                    <a:pt x="1515491" y="1663700"/>
                  </a:lnTo>
                  <a:lnTo>
                    <a:pt x="1525016" y="1663700"/>
                  </a:lnTo>
                  <a:lnTo>
                    <a:pt x="1525016" y="1638300"/>
                  </a:lnTo>
                  <a:close/>
                </a:path>
                <a:path w="1793875" h="2324100">
                  <a:moveTo>
                    <a:pt x="1553591" y="1651000"/>
                  </a:moveTo>
                  <a:lnTo>
                    <a:pt x="1544066" y="1651000"/>
                  </a:lnTo>
                  <a:lnTo>
                    <a:pt x="1544066" y="1663700"/>
                  </a:lnTo>
                  <a:lnTo>
                    <a:pt x="1553591" y="1663700"/>
                  </a:lnTo>
                  <a:lnTo>
                    <a:pt x="1553591" y="1651000"/>
                  </a:lnTo>
                  <a:close/>
                </a:path>
                <a:path w="1793875" h="2324100">
                  <a:moveTo>
                    <a:pt x="981710" y="1638300"/>
                  </a:moveTo>
                  <a:lnTo>
                    <a:pt x="972185" y="1638300"/>
                  </a:lnTo>
                  <a:lnTo>
                    <a:pt x="981710" y="1651000"/>
                  </a:lnTo>
                  <a:lnTo>
                    <a:pt x="981710" y="1638300"/>
                  </a:lnTo>
                  <a:close/>
                </a:path>
                <a:path w="1793875" h="2324100">
                  <a:moveTo>
                    <a:pt x="991235" y="1638300"/>
                  </a:moveTo>
                  <a:lnTo>
                    <a:pt x="991235" y="1651000"/>
                  </a:lnTo>
                  <a:lnTo>
                    <a:pt x="992758" y="1651000"/>
                  </a:lnTo>
                  <a:lnTo>
                    <a:pt x="991235" y="1638300"/>
                  </a:lnTo>
                  <a:close/>
                </a:path>
                <a:path w="1793875" h="2324100">
                  <a:moveTo>
                    <a:pt x="1191387" y="1625600"/>
                  </a:moveTo>
                  <a:lnTo>
                    <a:pt x="1162812" y="1625600"/>
                  </a:lnTo>
                  <a:lnTo>
                    <a:pt x="1162812" y="1651000"/>
                  </a:lnTo>
                  <a:lnTo>
                    <a:pt x="1181862" y="1651000"/>
                  </a:lnTo>
                  <a:lnTo>
                    <a:pt x="1181862" y="1638300"/>
                  </a:lnTo>
                  <a:lnTo>
                    <a:pt x="1191387" y="1638300"/>
                  </a:lnTo>
                  <a:lnTo>
                    <a:pt x="1191387" y="1625600"/>
                  </a:lnTo>
                  <a:close/>
                </a:path>
                <a:path w="1793875" h="2324100">
                  <a:moveTo>
                    <a:pt x="1382014" y="1638300"/>
                  </a:moveTo>
                  <a:lnTo>
                    <a:pt x="1362964" y="1638300"/>
                  </a:lnTo>
                  <a:lnTo>
                    <a:pt x="1362964" y="1651000"/>
                  </a:lnTo>
                  <a:lnTo>
                    <a:pt x="1382014" y="1651000"/>
                  </a:lnTo>
                  <a:lnTo>
                    <a:pt x="1382014" y="1638300"/>
                  </a:lnTo>
                  <a:close/>
                </a:path>
                <a:path w="1793875" h="2324100">
                  <a:moveTo>
                    <a:pt x="1515491" y="1625600"/>
                  </a:moveTo>
                  <a:lnTo>
                    <a:pt x="1467739" y="1625600"/>
                  </a:lnTo>
                  <a:lnTo>
                    <a:pt x="1467739" y="1638300"/>
                  </a:lnTo>
                  <a:lnTo>
                    <a:pt x="1477264" y="1638300"/>
                  </a:lnTo>
                  <a:lnTo>
                    <a:pt x="1477264" y="1651000"/>
                  </a:lnTo>
                  <a:lnTo>
                    <a:pt x="1515491" y="1651000"/>
                  </a:lnTo>
                  <a:lnTo>
                    <a:pt x="1515491" y="1625600"/>
                  </a:lnTo>
                  <a:close/>
                </a:path>
                <a:path w="1793875" h="2324100">
                  <a:moveTo>
                    <a:pt x="991235" y="1612900"/>
                  </a:moveTo>
                  <a:lnTo>
                    <a:pt x="991235" y="1638300"/>
                  </a:lnTo>
                  <a:lnTo>
                    <a:pt x="1000760" y="1638300"/>
                  </a:lnTo>
                  <a:lnTo>
                    <a:pt x="1000760" y="1625600"/>
                  </a:lnTo>
                  <a:lnTo>
                    <a:pt x="992758" y="1625600"/>
                  </a:lnTo>
                  <a:lnTo>
                    <a:pt x="991235" y="1612900"/>
                  </a:lnTo>
                  <a:close/>
                </a:path>
                <a:path w="1793875" h="2324100">
                  <a:moveTo>
                    <a:pt x="1286637" y="1625600"/>
                  </a:moveTo>
                  <a:lnTo>
                    <a:pt x="1286637" y="1638300"/>
                  </a:lnTo>
                  <a:lnTo>
                    <a:pt x="1288044" y="1636423"/>
                  </a:lnTo>
                  <a:lnTo>
                    <a:pt x="1286637" y="1625600"/>
                  </a:lnTo>
                  <a:close/>
                </a:path>
                <a:path w="1793875" h="2324100">
                  <a:moveTo>
                    <a:pt x="1296162" y="1625600"/>
                  </a:moveTo>
                  <a:lnTo>
                    <a:pt x="1288044" y="1636423"/>
                  </a:lnTo>
                  <a:lnTo>
                    <a:pt x="1288288" y="1638300"/>
                  </a:lnTo>
                  <a:lnTo>
                    <a:pt x="1296162" y="1638300"/>
                  </a:lnTo>
                  <a:lnTo>
                    <a:pt x="1296162" y="1625600"/>
                  </a:lnTo>
                  <a:close/>
                </a:path>
                <a:path w="1793875" h="2324100">
                  <a:moveTo>
                    <a:pt x="1439164" y="1612900"/>
                  </a:moveTo>
                  <a:lnTo>
                    <a:pt x="1429639" y="1612900"/>
                  </a:lnTo>
                  <a:lnTo>
                    <a:pt x="1429639" y="1638300"/>
                  </a:lnTo>
                  <a:lnTo>
                    <a:pt x="1439164" y="1638300"/>
                  </a:lnTo>
                  <a:lnTo>
                    <a:pt x="1439164" y="1612900"/>
                  </a:lnTo>
                  <a:close/>
                </a:path>
                <a:path w="1793875" h="2324100">
                  <a:moveTo>
                    <a:pt x="1439164" y="1625600"/>
                  </a:moveTo>
                  <a:lnTo>
                    <a:pt x="1439164" y="1638300"/>
                  </a:lnTo>
                  <a:lnTo>
                    <a:pt x="1440814" y="1638300"/>
                  </a:lnTo>
                  <a:lnTo>
                    <a:pt x="1439164" y="1625600"/>
                  </a:lnTo>
                  <a:close/>
                </a:path>
                <a:path w="1793875" h="2324100">
                  <a:moveTo>
                    <a:pt x="1448689" y="1625600"/>
                  </a:moveTo>
                  <a:lnTo>
                    <a:pt x="1448689" y="1638300"/>
                  </a:lnTo>
                  <a:lnTo>
                    <a:pt x="1450339" y="1638300"/>
                  </a:lnTo>
                  <a:lnTo>
                    <a:pt x="1448689" y="1625600"/>
                  </a:lnTo>
                  <a:close/>
                </a:path>
                <a:path w="1793875" h="2324100">
                  <a:moveTo>
                    <a:pt x="1505966" y="1612900"/>
                  </a:moveTo>
                  <a:lnTo>
                    <a:pt x="1458214" y="1612900"/>
                  </a:lnTo>
                  <a:lnTo>
                    <a:pt x="1458214" y="1638300"/>
                  </a:lnTo>
                  <a:lnTo>
                    <a:pt x="1467739" y="1638300"/>
                  </a:lnTo>
                  <a:lnTo>
                    <a:pt x="1467739" y="1625600"/>
                  </a:lnTo>
                  <a:lnTo>
                    <a:pt x="1505966" y="1625600"/>
                  </a:lnTo>
                  <a:lnTo>
                    <a:pt x="1505966" y="1612900"/>
                  </a:lnTo>
                  <a:close/>
                </a:path>
                <a:path w="1793875" h="2324100">
                  <a:moveTo>
                    <a:pt x="1563116" y="1625600"/>
                  </a:moveTo>
                  <a:lnTo>
                    <a:pt x="1553591" y="1625600"/>
                  </a:lnTo>
                  <a:lnTo>
                    <a:pt x="1553591" y="1638300"/>
                  </a:lnTo>
                  <a:lnTo>
                    <a:pt x="1563116" y="1638300"/>
                  </a:lnTo>
                  <a:lnTo>
                    <a:pt x="1563116" y="1625600"/>
                  </a:lnTo>
                  <a:close/>
                </a:path>
                <a:path w="1793875" h="2324100">
                  <a:moveTo>
                    <a:pt x="1200912" y="1612900"/>
                  </a:moveTo>
                  <a:lnTo>
                    <a:pt x="1172337" y="1612900"/>
                  </a:lnTo>
                  <a:lnTo>
                    <a:pt x="1172337" y="1625600"/>
                  </a:lnTo>
                  <a:lnTo>
                    <a:pt x="1200912" y="1625600"/>
                  </a:lnTo>
                  <a:lnTo>
                    <a:pt x="1200912" y="1612900"/>
                  </a:lnTo>
                  <a:close/>
                </a:path>
                <a:path w="1793875" h="2324100">
                  <a:moveTo>
                    <a:pt x="1420114" y="1612900"/>
                  </a:moveTo>
                  <a:lnTo>
                    <a:pt x="1420114" y="1625600"/>
                  </a:lnTo>
                  <a:lnTo>
                    <a:pt x="1421764" y="1625600"/>
                  </a:lnTo>
                  <a:lnTo>
                    <a:pt x="1420114" y="1612900"/>
                  </a:lnTo>
                  <a:close/>
                </a:path>
                <a:path w="1793875" h="2324100">
                  <a:moveTo>
                    <a:pt x="1439164" y="1612900"/>
                  </a:moveTo>
                  <a:lnTo>
                    <a:pt x="1439164" y="1625600"/>
                  </a:lnTo>
                  <a:lnTo>
                    <a:pt x="1440814" y="1625600"/>
                  </a:lnTo>
                  <a:lnTo>
                    <a:pt x="1439164" y="1612900"/>
                  </a:lnTo>
                  <a:close/>
                </a:path>
                <a:path w="1793875" h="2324100">
                  <a:moveTo>
                    <a:pt x="1448689" y="1612900"/>
                  </a:moveTo>
                  <a:lnTo>
                    <a:pt x="1439164" y="1612900"/>
                  </a:lnTo>
                  <a:lnTo>
                    <a:pt x="1448689" y="1625600"/>
                  </a:lnTo>
                  <a:lnTo>
                    <a:pt x="1448689" y="1612900"/>
                  </a:lnTo>
                  <a:close/>
                </a:path>
                <a:path w="1793875" h="2324100">
                  <a:moveTo>
                    <a:pt x="1153287" y="1574800"/>
                  </a:moveTo>
                  <a:lnTo>
                    <a:pt x="1124712" y="1574800"/>
                  </a:lnTo>
                  <a:lnTo>
                    <a:pt x="1124712" y="1612900"/>
                  </a:lnTo>
                  <a:lnTo>
                    <a:pt x="1143762" y="1612900"/>
                  </a:lnTo>
                  <a:lnTo>
                    <a:pt x="1143762" y="1600200"/>
                  </a:lnTo>
                  <a:lnTo>
                    <a:pt x="1153287" y="1600200"/>
                  </a:lnTo>
                  <a:lnTo>
                    <a:pt x="1153287" y="1574800"/>
                  </a:lnTo>
                  <a:close/>
                </a:path>
                <a:path w="1793875" h="2324100">
                  <a:moveTo>
                    <a:pt x="1296162" y="1600200"/>
                  </a:moveTo>
                  <a:lnTo>
                    <a:pt x="1277112" y="1600200"/>
                  </a:lnTo>
                  <a:lnTo>
                    <a:pt x="1277112" y="1612900"/>
                  </a:lnTo>
                  <a:lnTo>
                    <a:pt x="1296162" y="1612900"/>
                  </a:lnTo>
                  <a:lnTo>
                    <a:pt x="1296162" y="1600200"/>
                  </a:lnTo>
                  <a:close/>
                </a:path>
                <a:path w="1793875" h="2324100">
                  <a:moveTo>
                    <a:pt x="1410589" y="1574800"/>
                  </a:moveTo>
                  <a:lnTo>
                    <a:pt x="1410589" y="1612900"/>
                  </a:lnTo>
                  <a:lnTo>
                    <a:pt x="1486789" y="1612900"/>
                  </a:lnTo>
                  <a:lnTo>
                    <a:pt x="1486789" y="1600200"/>
                  </a:lnTo>
                  <a:lnTo>
                    <a:pt x="1477264" y="1600200"/>
                  </a:lnTo>
                  <a:lnTo>
                    <a:pt x="1477264" y="1587500"/>
                  </a:lnTo>
                  <a:lnTo>
                    <a:pt x="1412239" y="1587500"/>
                  </a:lnTo>
                  <a:lnTo>
                    <a:pt x="1410589" y="1574800"/>
                  </a:lnTo>
                  <a:close/>
                </a:path>
                <a:path w="1793875" h="2324100">
                  <a:moveTo>
                    <a:pt x="1486789" y="1587500"/>
                  </a:moveTo>
                  <a:lnTo>
                    <a:pt x="1486789" y="1600200"/>
                  </a:lnTo>
                  <a:lnTo>
                    <a:pt x="1488439" y="1612900"/>
                  </a:lnTo>
                  <a:lnTo>
                    <a:pt x="1496314" y="1612900"/>
                  </a:lnTo>
                  <a:lnTo>
                    <a:pt x="1496314" y="1600200"/>
                  </a:lnTo>
                  <a:lnTo>
                    <a:pt x="1488439" y="1600200"/>
                  </a:lnTo>
                  <a:lnTo>
                    <a:pt x="1486789" y="1587500"/>
                  </a:lnTo>
                  <a:close/>
                </a:path>
                <a:path w="1793875" h="2324100">
                  <a:moveTo>
                    <a:pt x="1515491" y="1587500"/>
                  </a:moveTo>
                  <a:lnTo>
                    <a:pt x="1505966" y="1587500"/>
                  </a:lnTo>
                  <a:lnTo>
                    <a:pt x="1505966" y="1600200"/>
                  </a:lnTo>
                  <a:lnTo>
                    <a:pt x="1507489" y="1612900"/>
                  </a:lnTo>
                  <a:lnTo>
                    <a:pt x="1515491" y="1612900"/>
                  </a:lnTo>
                  <a:lnTo>
                    <a:pt x="1515491" y="1587500"/>
                  </a:lnTo>
                  <a:close/>
                </a:path>
                <a:path w="1793875" h="2324100">
                  <a:moveTo>
                    <a:pt x="1544066" y="1587500"/>
                  </a:moveTo>
                  <a:lnTo>
                    <a:pt x="1515491" y="1587500"/>
                  </a:lnTo>
                  <a:lnTo>
                    <a:pt x="1515491" y="1612900"/>
                  </a:lnTo>
                  <a:lnTo>
                    <a:pt x="1525016" y="1612900"/>
                  </a:lnTo>
                  <a:lnTo>
                    <a:pt x="1525016" y="1600200"/>
                  </a:lnTo>
                  <a:lnTo>
                    <a:pt x="1544066" y="1600200"/>
                  </a:lnTo>
                  <a:lnTo>
                    <a:pt x="1544066" y="1587500"/>
                  </a:lnTo>
                  <a:close/>
                </a:path>
                <a:path w="1793875" h="2324100">
                  <a:moveTo>
                    <a:pt x="1544066" y="1600200"/>
                  </a:moveTo>
                  <a:lnTo>
                    <a:pt x="1525016" y="1600200"/>
                  </a:lnTo>
                  <a:lnTo>
                    <a:pt x="1525016" y="1612900"/>
                  </a:lnTo>
                  <a:lnTo>
                    <a:pt x="1544066" y="1612900"/>
                  </a:lnTo>
                  <a:lnTo>
                    <a:pt x="1544066" y="1600200"/>
                  </a:lnTo>
                  <a:close/>
                </a:path>
                <a:path w="1793875" h="2324100">
                  <a:moveTo>
                    <a:pt x="1286637" y="1587500"/>
                  </a:moveTo>
                  <a:lnTo>
                    <a:pt x="1267587" y="1587500"/>
                  </a:lnTo>
                  <a:lnTo>
                    <a:pt x="1267587" y="1600200"/>
                  </a:lnTo>
                  <a:lnTo>
                    <a:pt x="1286637" y="1600200"/>
                  </a:lnTo>
                  <a:lnTo>
                    <a:pt x="1286637" y="1587500"/>
                  </a:lnTo>
                  <a:close/>
                </a:path>
                <a:path w="1793875" h="2324100">
                  <a:moveTo>
                    <a:pt x="1410589" y="1574800"/>
                  </a:moveTo>
                  <a:lnTo>
                    <a:pt x="1401064" y="1574800"/>
                  </a:lnTo>
                  <a:lnTo>
                    <a:pt x="1402714" y="1587500"/>
                  </a:lnTo>
                  <a:lnTo>
                    <a:pt x="1401064" y="1587500"/>
                  </a:lnTo>
                  <a:lnTo>
                    <a:pt x="1401064" y="1600200"/>
                  </a:lnTo>
                  <a:lnTo>
                    <a:pt x="1410589" y="1600200"/>
                  </a:lnTo>
                  <a:lnTo>
                    <a:pt x="1410589" y="1574800"/>
                  </a:lnTo>
                  <a:close/>
                </a:path>
                <a:path w="1793875" h="2324100">
                  <a:moveTo>
                    <a:pt x="1544066" y="1536700"/>
                  </a:moveTo>
                  <a:lnTo>
                    <a:pt x="1372489" y="1536700"/>
                  </a:lnTo>
                  <a:lnTo>
                    <a:pt x="1374013" y="1549400"/>
                  </a:lnTo>
                  <a:lnTo>
                    <a:pt x="1382014" y="1549400"/>
                  </a:lnTo>
                  <a:lnTo>
                    <a:pt x="1383538" y="1562100"/>
                  </a:lnTo>
                  <a:lnTo>
                    <a:pt x="1391539" y="1562100"/>
                  </a:lnTo>
                  <a:lnTo>
                    <a:pt x="1391539" y="1574800"/>
                  </a:lnTo>
                  <a:lnTo>
                    <a:pt x="1496314" y="1574800"/>
                  </a:lnTo>
                  <a:lnTo>
                    <a:pt x="1496314" y="1587500"/>
                  </a:lnTo>
                  <a:lnTo>
                    <a:pt x="1497964" y="1600200"/>
                  </a:lnTo>
                  <a:lnTo>
                    <a:pt x="1505966" y="1600200"/>
                  </a:lnTo>
                  <a:lnTo>
                    <a:pt x="1505966" y="1587500"/>
                  </a:lnTo>
                  <a:lnTo>
                    <a:pt x="1544066" y="1587500"/>
                  </a:lnTo>
                  <a:lnTo>
                    <a:pt x="1544066" y="1536700"/>
                  </a:lnTo>
                  <a:close/>
                </a:path>
                <a:path w="1793875" h="2324100">
                  <a:moveTo>
                    <a:pt x="1553591" y="1587500"/>
                  </a:moveTo>
                  <a:lnTo>
                    <a:pt x="1544066" y="1587500"/>
                  </a:lnTo>
                  <a:lnTo>
                    <a:pt x="1545589" y="1600200"/>
                  </a:lnTo>
                  <a:lnTo>
                    <a:pt x="1553591" y="1600200"/>
                  </a:lnTo>
                  <a:lnTo>
                    <a:pt x="1553591" y="1587500"/>
                  </a:lnTo>
                  <a:close/>
                </a:path>
                <a:path w="1793875" h="2324100">
                  <a:moveTo>
                    <a:pt x="1563116" y="1574800"/>
                  </a:moveTo>
                  <a:lnTo>
                    <a:pt x="1553591" y="1574800"/>
                  </a:lnTo>
                  <a:lnTo>
                    <a:pt x="1553591" y="1600200"/>
                  </a:lnTo>
                  <a:lnTo>
                    <a:pt x="1563116" y="1600200"/>
                  </a:lnTo>
                  <a:lnTo>
                    <a:pt x="1563116" y="1574800"/>
                  </a:lnTo>
                  <a:close/>
                </a:path>
                <a:path w="1793875" h="2324100">
                  <a:moveTo>
                    <a:pt x="1000760" y="1574800"/>
                  </a:moveTo>
                  <a:lnTo>
                    <a:pt x="991235" y="1574800"/>
                  </a:lnTo>
                  <a:lnTo>
                    <a:pt x="991235" y="1587500"/>
                  </a:lnTo>
                  <a:lnTo>
                    <a:pt x="1000760" y="1587500"/>
                  </a:lnTo>
                  <a:lnTo>
                    <a:pt x="1000760" y="1574800"/>
                  </a:lnTo>
                  <a:close/>
                </a:path>
                <a:path w="1793875" h="2324100">
                  <a:moveTo>
                    <a:pt x="1010285" y="1574800"/>
                  </a:moveTo>
                  <a:lnTo>
                    <a:pt x="1010285" y="1587500"/>
                  </a:lnTo>
                  <a:lnTo>
                    <a:pt x="1011936" y="1587500"/>
                  </a:lnTo>
                  <a:lnTo>
                    <a:pt x="1010285" y="1574800"/>
                  </a:lnTo>
                  <a:close/>
                </a:path>
                <a:path w="1793875" h="2324100">
                  <a:moveTo>
                    <a:pt x="1029335" y="1574800"/>
                  </a:moveTo>
                  <a:lnTo>
                    <a:pt x="1019810" y="1574800"/>
                  </a:lnTo>
                  <a:lnTo>
                    <a:pt x="1019810" y="1587500"/>
                  </a:lnTo>
                  <a:lnTo>
                    <a:pt x="1029335" y="1587500"/>
                  </a:lnTo>
                  <a:lnTo>
                    <a:pt x="1029335" y="1574800"/>
                  </a:lnTo>
                  <a:close/>
                </a:path>
                <a:path w="1793875" h="2324100">
                  <a:moveTo>
                    <a:pt x="1105662" y="1574800"/>
                  </a:moveTo>
                  <a:lnTo>
                    <a:pt x="1096010" y="1574800"/>
                  </a:lnTo>
                  <a:lnTo>
                    <a:pt x="1096010" y="1587500"/>
                  </a:lnTo>
                  <a:lnTo>
                    <a:pt x="1105662" y="1587500"/>
                  </a:lnTo>
                  <a:lnTo>
                    <a:pt x="1105662" y="1574800"/>
                  </a:lnTo>
                  <a:close/>
                </a:path>
                <a:path w="1793875" h="2324100">
                  <a:moveTo>
                    <a:pt x="1172337" y="1562100"/>
                  </a:moveTo>
                  <a:lnTo>
                    <a:pt x="1105662" y="1562100"/>
                  </a:lnTo>
                  <a:lnTo>
                    <a:pt x="1105662" y="1574800"/>
                  </a:lnTo>
                  <a:lnTo>
                    <a:pt x="1153287" y="1574800"/>
                  </a:lnTo>
                  <a:lnTo>
                    <a:pt x="1153287" y="1587500"/>
                  </a:lnTo>
                  <a:lnTo>
                    <a:pt x="1162812" y="1587500"/>
                  </a:lnTo>
                  <a:lnTo>
                    <a:pt x="1162812" y="1574800"/>
                  </a:lnTo>
                  <a:lnTo>
                    <a:pt x="1172337" y="1562100"/>
                  </a:lnTo>
                  <a:close/>
                </a:path>
                <a:path w="1793875" h="2324100">
                  <a:moveTo>
                    <a:pt x="1210437" y="1549400"/>
                  </a:moveTo>
                  <a:lnTo>
                    <a:pt x="1210437" y="1587500"/>
                  </a:lnTo>
                  <a:lnTo>
                    <a:pt x="1229487" y="1587500"/>
                  </a:lnTo>
                  <a:lnTo>
                    <a:pt x="1229487" y="1574800"/>
                  </a:lnTo>
                  <a:lnTo>
                    <a:pt x="1219962" y="1574800"/>
                  </a:lnTo>
                  <a:lnTo>
                    <a:pt x="1219962" y="1562100"/>
                  </a:lnTo>
                  <a:lnTo>
                    <a:pt x="1212088" y="1562100"/>
                  </a:lnTo>
                  <a:lnTo>
                    <a:pt x="1210437" y="1549400"/>
                  </a:lnTo>
                  <a:close/>
                </a:path>
                <a:path w="1793875" h="2324100">
                  <a:moveTo>
                    <a:pt x="1305814" y="1574800"/>
                  </a:moveTo>
                  <a:lnTo>
                    <a:pt x="1296162" y="1574800"/>
                  </a:lnTo>
                  <a:lnTo>
                    <a:pt x="1296162" y="1587500"/>
                  </a:lnTo>
                  <a:lnTo>
                    <a:pt x="1305814" y="1587500"/>
                  </a:lnTo>
                  <a:lnTo>
                    <a:pt x="1305814" y="1574800"/>
                  </a:lnTo>
                  <a:close/>
                </a:path>
                <a:path w="1793875" h="2324100">
                  <a:moveTo>
                    <a:pt x="1420114" y="1574800"/>
                  </a:moveTo>
                  <a:lnTo>
                    <a:pt x="1410589" y="1574800"/>
                  </a:lnTo>
                  <a:lnTo>
                    <a:pt x="1412239" y="1587500"/>
                  </a:lnTo>
                  <a:lnTo>
                    <a:pt x="1420114" y="1587500"/>
                  </a:lnTo>
                  <a:lnTo>
                    <a:pt x="1420114" y="1574800"/>
                  </a:lnTo>
                  <a:close/>
                </a:path>
                <a:path w="1793875" h="2324100">
                  <a:moveTo>
                    <a:pt x="1467739" y="1574800"/>
                  </a:moveTo>
                  <a:lnTo>
                    <a:pt x="1420114" y="1574800"/>
                  </a:lnTo>
                  <a:lnTo>
                    <a:pt x="1420114" y="1587500"/>
                  </a:lnTo>
                  <a:lnTo>
                    <a:pt x="1467739" y="1587500"/>
                  </a:lnTo>
                  <a:lnTo>
                    <a:pt x="1467739" y="1574800"/>
                  </a:lnTo>
                  <a:close/>
                </a:path>
                <a:path w="1793875" h="2324100">
                  <a:moveTo>
                    <a:pt x="1467739" y="1574800"/>
                  </a:moveTo>
                  <a:lnTo>
                    <a:pt x="1467739" y="1587500"/>
                  </a:lnTo>
                  <a:lnTo>
                    <a:pt x="1469389" y="1587500"/>
                  </a:lnTo>
                  <a:lnTo>
                    <a:pt x="1467739" y="1574800"/>
                  </a:lnTo>
                  <a:close/>
                </a:path>
                <a:path w="1793875" h="2324100">
                  <a:moveTo>
                    <a:pt x="1486789" y="1574800"/>
                  </a:moveTo>
                  <a:lnTo>
                    <a:pt x="1477264" y="1574800"/>
                  </a:lnTo>
                  <a:lnTo>
                    <a:pt x="1477264" y="1587500"/>
                  </a:lnTo>
                  <a:lnTo>
                    <a:pt x="1486789" y="1587500"/>
                  </a:lnTo>
                  <a:lnTo>
                    <a:pt x="1486789" y="1574800"/>
                  </a:lnTo>
                  <a:close/>
                </a:path>
                <a:path w="1793875" h="2324100">
                  <a:moveTo>
                    <a:pt x="1496314" y="1574800"/>
                  </a:moveTo>
                  <a:lnTo>
                    <a:pt x="1486789" y="1574800"/>
                  </a:lnTo>
                  <a:lnTo>
                    <a:pt x="1486789" y="1587500"/>
                  </a:lnTo>
                  <a:lnTo>
                    <a:pt x="1496314" y="1587500"/>
                  </a:lnTo>
                  <a:lnTo>
                    <a:pt x="1496314" y="1574800"/>
                  </a:lnTo>
                  <a:close/>
                </a:path>
                <a:path w="1793875" h="2324100">
                  <a:moveTo>
                    <a:pt x="1553591" y="1574800"/>
                  </a:moveTo>
                  <a:lnTo>
                    <a:pt x="1544066" y="1574800"/>
                  </a:lnTo>
                  <a:lnTo>
                    <a:pt x="1553591" y="1587500"/>
                  </a:lnTo>
                  <a:lnTo>
                    <a:pt x="1553591" y="1574800"/>
                  </a:lnTo>
                  <a:close/>
                </a:path>
                <a:path w="1793875" h="2324100">
                  <a:moveTo>
                    <a:pt x="1563116" y="1574800"/>
                  </a:moveTo>
                  <a:lnTo>
                    <a:pt x="1563116" y="1587500"/>
                  </a:lnTo>
                  <a:lnTo>
                    <a:pt x="1564639" y="1587500"/>
                  </a:lnTo>
                  <a:lnTo>
                    <a:pt x="1563116" y="1574800"/>
                  </a:lnTo>
                  <a:close/>
                </a:path>
                <a:path w="1793875" h="2324100">
                  <a:moveTo>
                    <a:pt x="1572641" y="1574800"/>
                  </a:moveTo>
                  <a:lnTo>
                    <a:pt x="1563116" y="1574800"/>
                  </a:lnTo>
                  <a:lnTo>
                    <a:pt x="1564639" y="1587500"/>
                  </a:lnTo>
                  <a:lnTo>
                    <a:pt x="1572641" y="1587500"/>
                  </a:lnTo>
                  <a:lnTo>
                    <a:pt x="1572641" y="1574800"/>
                  </a:lnTo>
                  <a:close/>
                </a:path>
                <a:path w="1793875" h="2324100">
                  <a:moveTo>
                    <a:pt x="1048385" y="1562100"/>
                  </a:moveTo>
                  <a:lnTo>
                    <a:pt x="1048385" y="1574800"/>
                  </a:lnTo>
                  <a:lnTo>
                    <a:pt x="1050036" y="1574800"/>
                  </a:lnTo>
                  <a:lnTo>
                    <a:pt x="1048385" y="1562100"/>
                  </a:lnTo>
                  <a:close/>
                </a:path>
                <a:path w="1793875" h="2324100">
                  <a:moveTo>
                    <a:pt x="1057910" y="1562100"/>
                  </a:moveTo>
                  <a:lnTo>
                    <a:pt x="1048385" y="1562100"/>
                  </a:lnTo>
                  <a:lnTo>
                    <a:pt x="1050036" y="1574800"/>
                  </a:lnTo>
                  <a:lnTo>
                    <a:pt x="1057910" y="1574800"/>
                  </a:lnTo>
                  <a:lnTo>
                    <a:pt x="1057910" y="1562100"/>
                  </a:lnTo>
                  <a:close/>
                </a:path>
                <a:path w="1793875" h="2324100">
                  <a:moveTo>
                    <a:pt x="1067435" y="1562100"/>
                  </a:moveTo>
                  <a:lnTo>
                    <a:pt x="1057910" y="1562100"/>
                  </a:lnTo>
                  <a:lnTo>
                    <a:pt x="1057910" y="1574800"/>
                  </a:lnTo>
                  <a:lnTo>
                    <a:pt x="1067435" y="1574800"/>
                  </a:lnTo>
                  <a:lnTo>
                    <a:pt x="1067435" y="1562100"/>
                  </a:lnTo>
                  <a:close/>
                </a:path>
                <a:path w="1793875" h="2324100">
                  <a:moveTo>
                    <a:pt x="1200912" y="1562100"/>
                  </a:moveTo>
                  <a:lnTo>
                    <a:pt x="1181862" y="1562100"/>
                  </a:lnTo>
                  <a:lnTo>
                    <a:pt x="1181862" y="1574800"/>
                  </a:lnTo>
                  <a:lnTo>
                    <a:pt x="1200912" y="1574800"/>
                  </a:lnTo>
                  <a:lnTo>
                    <a:pt x="1200912" y="1562100"/>
                  </a:lnTo>
                  <a:close/>
                </a:path>
                <a:path w="1793875" h="2324100">
                  <a:moveTo>
                    <a:pt x="1229487" y="1562100"/>
                  </a:moveTo>
                  <a:lnTo>
                    <a:pt x="1219962" y="1562100"/>
                  </a:lnTo>
                  <a:lnTo>
                    <a:pt x="1219962" y="1574800"/>
                  </a:lnTo>
                  <a:lnTo>
                    <a:pt x="1229487" y="1574800"/>
                  </a:lnTo>
                  <a:lnTo>
                    <a:pt x="1229487" y="1562100"/>
                  </a:lnTo>
                  <a:close/>
                </a:path>
                <a:path w="1793875" h="2324100">
                  <a:moveTo>
                    <a:pt x="1286637" y="1562100"/>
                  </a:moveTo>
                  <a:lnTo>
                    <a:pt x="1277112" y="1562100"/>
                  </a:lnTo>
                  <a:lnTo>
                    <a:pt x="1277112" y="1574800"/>
                  </a:lnTo>
                  <a:lnTo>
                    <a:pt x="1286637" y="1574800"/>
                  </a:lnTo>
                  <a:lnTo>
                    <a:pt x="1286637" y="1562100"/>
                  </a:lnTo>
                  <a:close/>
                </a:path>
                <a:path w="1793875" h="2324100">
                  <a:moveTo>
                    <a:pt x="1382014" y="1562100"/>
                  </a:moveTo>
                  <a:lnTo>
                    <a:pt x="1382014" y="1574800"/>
                  </a:lnTo>
                  <a:lnTo>
                    <a:pt x="1383538" y="1574800"/>
                  </a:lnTo>
                  <a:lnTo>
                    <a:pt x="1382014" y="1562100"/>
                  </a:lnTo>
                  <a:close/>
                </a:path>
                <a:path w="1793875" h="2324100">
                  <a:moveTo>
                    <a:pt x="1076960" y="1549400"/>
                  </a:moveTo>
                  <a:lnTo>
                    <a:pt x="1038860" y="1549400"/>
                  </a:lnTo>
                  <a:lnTo>
                    <a:pt x="1038860" y="1562100"/>
                  </a:lnTo>
                  <a:lnTo>
                    <a:pt x="1076960" y="1562100"/>
                  </a:lnTo>
                  <a:lnTo>
                    <a:pt x="1076960" y="1549400"/>
                  </a:lnTo>
                  <a:close/>
                </a:path>
                <a:path w="1793875" h="2324100">
                  <a:moveTo>
                    <a:pt x="1134237" y="1473200"/>
                  </a:moveTo>
                  <a:lnTo>
                    <a:pt x="1124712" y="1473200"/>
                  </a:lnTo>
                  <a:lnTo>
                    <a:pt x="1124712" y="1485900"/>
                  </a:lnTo>
                  <a:lnTo>
                    <a:pt x="1115187" y="1485900"/>
                  </a:lnTo>
                  <a:lnTo>
                    <a:pt x="1115187" y="1562100"/>
                  </a:lnTo>
                  <a:lnTo>
                    <a:pt x="1210437" y="1562100"/>
                  </a:lnTo>
                  <a:lnTo>
                    <a:pt x="1210437" y="1536700"/>
                  </a:lnTo>
                  <a:lnTo>
                    <a:pt x="1181862" y="1536700"/>
                  </a:lnTo>
                  <a:lnTo>
                    <a:pt x="1181862" y="1524000"/>
                  </a:lnTo>
                  <a:lnTo>
                    <a:pt x="1172337" y="1524000"/>
                  </a:lnTo>
                  <a:lnTo>
                    <a:pt x="1172337" y="1511300"/>
                  </a:lnTo>
                  <a:lnTo>
                    <a:pt x="1143762" y="1511300"/>
                  </a:lnTo>
                  <a:lnTo>
                    <a:pt x="1143762" y="1498600"/>
                  </a:lnTo>
                  <a:lnTo>
                    <a:pt x="1134237" y="1498600"/>
                  </a:lnTo>
                  <a:lnTo>
                    <a:pt x="1134237" y="1473200"/>
                  </a:lnTo>
                  <a:close/>
                </a:path>
                <a:path w="1793875" h="2324100">
                  <a:moveTo>
                    <a:pt x="1315339" y="1549400"/>
                  </a:moveTo>
                  <a:lnTo>
                    <a:pt x="1305814" y="1549400"/>
                  </a:lnTo>
                  <a:lnTo>
                    <a:pt x="1305814" y="1562100"/>
                  </a:lnTo>
                  <a:lnTo>
                    <a:pt x="1315339" y="1562100"/>
                  </a:lnTo>
                  <a:lnTo>
                    <a:pt x="1315339" y="1549400"/>
                  </a:lnTo>
                  <a:close/>
                </a:path>
                <a:path w="1793875" h="2324100">
                  <a:moveTo>
                    <a:pt x="1315339" y="1549400"/>
                  </a:moveTo>
                  <a:lnTo>
                    <a:pt x="1315339" y="1562100"/>
                  </a:lnTo>
                  <a:lnTo>
                    <a:pt x="1316863" y="1562100"/>
                  </a:lnTo>
                  <a:lnTo>
                    <a:pt x="1315339" y="1549400"/>
                  </a:lnTo>
                  <a:close/>
                </a:path>
                <a:path w="1793875" h="2324100">
                  <a:moveTo>
                    <a:pt x="1372489" y="1536700"/>
                  </a:moveTo>
                  <a:lnTo>
                    <a:pt x="1362964" y="1536700"/>
                  </a:lnTo>
                  <a:lnTo>
                    <a:pt x="1364488" y="1549400"/>
                  </a:lnTo>
                  <a:lnTo>
                    <a:pt x="1362964" y="1549400"/>
                  </a:lnTo>
                  <a:lnTo>
                    <a:pt x="1364488" y="1562100"/>
                  </a:lnTo>
                  <a:lnTo>
                    <a:pt x="1372489" y="1562100"/>
                  </a:lnTo>
                  <a:lnTo>
                    <a:pt x="1372489" y="1536700"/>
                  </a:lnTo>
                  <a:close/>
                </a:path>
                <a:path w="1793875" h="2324100">
                  <a:moveTo>
                    <a:pt x="1372489" y="1549400"/>
                  </a:moveTo>
                  <a:lnTo>
                    <a:pt x="1372489" y="1562100"/>
                  </a:lnTo>
                  <a:lnTo>
                    <a:pt x="1374013" y="1562100"/>
                  </a:lnTo>
                  <a:lnTo>
                    <a:pt x="1372489" y="1549400"/>
                  </a:lnTo>
                  <a:close/>
                </a:path>
                <a:path w="1793875" h="2324100">
                  <a:moveTo>
                    <a:pt x="1382014" y="1549400"/>
                  </a:moveTo>
                  <a:lnTo>
                    <a:pt x="1372489" y="1549400"/>
                  </a:lnTo>
                  <a:lnTo>
                    <a:pt x="1374013" y="1562100"/>
                  </a:lnTo>
                  <a:lnTo>
                    <a:pt x="1382014" y="1562100"/>
                  </a:lnTo>
                  <a:lnTo>
                    <a:pt x="1382014" y="1549400"/>
                  </a:lnTo>
                  <a:close/>
                </a:path>
                <a:path w="1793875" h="2324100">
                  <a:moveTo>
                    <a:pt x="1553591" y="1549400"/>
                  </a:moveTo>
                  <a:lnTo>
                    <a:pt x="1544066" y="1549400"/>
                  </a:lnTo>
                  <a:lnTo>
                    <a:pt x="1545589" y="1562100"/>
                  </a:lnTo>
                  <a:lnTo>
                    <a:pt x="1553591" y="1562100"/>
                  </a:lnTo>
                  <a:lnTo>
                    <a:pt x="1553591" y="1549400"/>
                  </a:lnTo>
                  <a:close/>
                </a:path>
                <a:path w="1793875" h="2324100">
                  <a:moveTo>
                    <a:pt x="1553591" y="1549400"/>
                  </a:moveTo>
                  <a:lnTo>
                    <a:pt x="1553591" y="1562100"/>
                  </a:lnTo>
                  <a:lnTo>
                    <a:pt x="1555114" y="1562100"/>
                  </a:lnTo>
                  <a:lnTo>
                    <a:pt x="1553591" y="1549400"/>
                  </a:lnTo>
                  <a:close/>
                </a:path>
                <a:path w="1793875" h="2324100">
                  <a:moveTo>
                    <a:pt x="1086485" y="1536700"/>
                  </a:moveTo>
                  <a:lnTo>
                    <a:pt x="1076960" y="1536700"/>
                  </a:lnTo>
                  <a:lnTo>
                    <a:pt x="1086485" y="1549400"/>
                  </a:lnTo>
                  <a:lnTo>
                    <a:pt x="1086485" y="1536700"/>
                  </a:lnTo>
                  <a:close/>
                </a:path>
                <a:path w="1793875" h="2324100">
                  <a:moveTo>
                    <a:pt x="1353439" y="1524000"/>
                  </a:moveTo>
                  <a:lnTo>
                    <a:pt x="1277112" y="1524000"/>
                  </a:lnTo>
                  <a:lnTo>
                    <a:pt x="1277112" y="1536700"/>
                  </a:lnTo>
                  <a:lnTo>
                    <a:pt x="1286637" y="1549400"/>
                  </a:lnTo>
                  <a:lnTo>
                    <a:pt x="1286637" y="1536700"/>
                  </a:lnTo>
                  <a:lnTo>
                    <a:pt x="1353439" y="1536700"/>
                  </a:lnTo>
                  <a:lnTo>
                    <a:pt x="1353439" y="1524000"/>
                  </a:lnTo>
                  <a:close/>
                </a:path>
                <a:path w="1793875" h="2324100">
                  <a:moveTo>
                    <a:pt x="1324864" y="1536700"/>
                  </a:moveTo>
                  <a:lnTo>
                    <a:pt x="1286637" y="1536700"/>
                  </a:lnTo>
                  <a:lnTo>
                    <a:pt x="1286637" y="1549400"/>
                  </a:lnTo>
                  <a:lnTo>
                    <a:pt x="1324864" y="1549400"/>
                  </a:lnTo>
                  <a:lnTo>
                    <a:pt x="1324864" y="1536700"/>
                  </a:lnTo>
                  <a:close/>
                </a:path>
                <a:path w="1793875" h="2324100">
                  <a:moveTo>
                    <a:pt x="1334389" y="1536700"/>
                  </a:moveTo>
                  <a:lnTo>
                    <a:pt x="1334389" y="1549400"/>
                  </a:lnTo>
                  <a:lnTo>
                    <a:pt x="1335913" y="1549400"/>
                  </a:lnTo>
                  <a:lnTo>
                    <a:pt x="1334389" y="1536700"/>
                  </a:lnTo>
                  <a:close/>
                </a:path>
                <a:path w="1793875" h="2324100">
                  <a:moveTo>
                    <a:pt x="1353439" y="1536700"/>
                  </a:moveTo>
                  <a:lnTo>
                    <a:pt x="1343914" y="1536700"/>
                  </a:lnTo>
                  <a:lnTo>
                    <a:pt x="1343914" y="1549400"/>
                  </a:lnTo>
                  <a:lnTo>
                    <a:pt x="1353439" y="1549400"/>
                  </a:lnTo>
                  <a:lnTo>
                    <a:pt x="1353439" y="1536700"/>
                  </a:lnTo>
                  <a:close/>
                </a:path>
                <a:path w="1793875" h="2324100">
                  <a:moveTo>
                    <a:pt x="1362964" y="1536700"/>
                  </a:moveTo>
                  <a:lnTo>
                    <a:pt x="1353439" y="1536700"/>
                  </a:lnTo>
                  <a:lnTo>
                    <a:pt x="1354963" y="1549400"/>
                  </a:lnTo>
                  <a:lnTo>
                    <a:pt x="1362964" y="1549400"/>
                  </a:lnTo>
                  <a:lnTo>
                    <a:pt x="1362964" y="1536700"/>
                  </a:lnTo>
                  <a:close/>
                </a:path>
                <a:path w="1793875" h="2324100">
                  <a:moveTo>
                    <a:pt x="1515491" y="1511300"/>
                  </a:moveTo>
                  <a:lnTo>
                    <a:pt x="1505966" y="1511300"/>
                  </a:lnTo>
                  <a:lnTo>
                    <a:pt x="1505966" y="1524000"/>
                  </a:lnTo>
                  <a:lnTo>
                    <a:pt x="1353439" y="1524000"/>
                  </a:lnTo>
                  <a:lnTo>
                    <a:pt x="1354963" y="1536700"/>
                  </a:lnTo>
                  <a:lnTo>
                    <a:pt x="1515491" y="1536700"/>
                  </a:lnTo>
                  <a:lnTo>
                    <a:pt x="1515491" y="1511300"/>
                  </a:lnTo>
                  <a:close/>
                </a:path>
                <a:path w="1793875" h="2324100">
                  <a:moveTo>
                    <a:pt x="1525016" y="1524000"/>
                  </a:moveTo>
                  <a:lnTo>
                    <a:pt x="1515491" y="1524000"/>
                  </a:lnTo>
                  <a:lnTo>
                    <a:pt x="1515491" y="1536700"/>
                  </a:lnTo>
                  <a:lnTo>
                    <a:pt x="1525016" y="1536700"/>
                  </a:lnTo>
                  <a:lnTo>
                    <a:pt x="1525016" y="1524000"/>
                  </a:lnTo>
                  <a:close/>
                </a:path>
                <a:path w="1793875" h="2324100">
                  <a:moveTo>
                    <a:pt x="1534541" y="1524000"/>
                  </a:moveTo>
                  <a:lnTo>
                    <a:pt x="1525016" y="1524000"/>
                  </a:lnTo>
                  <a:lnTo>
                    <a:pt x="1525016" y="1536700"/>
                  </a:lnTo>
                  <a:lnTo>
                    <a:pt x="1534541" y="1536700"/>
                  </a:lnTo>
                  <a:lnTo>
                    <a:pt x="1534541" y="1524000"/>
                  </a:lnTo>
                  <a:close/>
                </a:path>
                <a:path w="1793875" h="2324100">
                  <a:moveTo>
                    <a:pt x="1496314" y="1473200"/>
                  </a:moveTo>
                  <a:lnTo>
                    <a:pt x="1496314" y="1498600"/>
                  </a:lnTo>
                  <a:lnTo>
                    <a:pt x="1296162" y="1498600"/>
                  </a:lnTo>
                  <a:lnTo>
                    <a:pt x="1296162" y="1511300"/>
                  </a:lnTo>
                  <a:lnTo>
                    <a:pt x="1286637" y="1511300"/>
                  </a:lnTo>
                  <a:lnTo>
                    <a:pt x="1286637" y="1524000"/>
                  </a:lnTo>
                  <a:lnTo>
                    <a:pt x="1505966" y="1524000"/>
                  </a:lnTo>
                  <a:lnTo>
                    <a:pt x="1505966" y="1485900"/>
                  </a:lnTo>
                  <a:lnTo>
                    <a:pt x="1497964" y="1485900"/>
                  </a:lnTo>
                  <a:lnTo>
                    <a:pt x="1496314" y="1473200"/>
                  </a:lnTo>
                  <a:close/>
                </a:path>
                <a:path w="1793875" h="2324100">
                  <a:moveTo>
                    <a:pt x="1582166" y="1473200"/>
                  </a:moveTo>
                  <a:lnTo>
                    <a:pt x="1534541" y="1473200"/>
                  </a:lnTo>
                  <a:lnTo>
                    <a:pt x="1534541" y="1485900"/>
                  </a:lnTo>
                  <a:lnTo>
                    <a:pt x="1553591" y="1485900"/>
                  </a:lnTo>
                  <a:lnTo>
                    <a:pt x="1553591" y="1498600"/>
                  </a:lnTo>
                  <a:lnTo>
                    <a:pt x="1563116" y="1498600"/>
                  </a:lnTo>
                  <a:lnTo>
                    <a:pt x="1563116" y="1511300"/>
                  </a:lnTo>
                  <a:lnTo>
                    <a:pt x="1572641" y="1511300"/>
                  </a:lnTo>
                  <a:lnTo>
                    <a:pt x="1582166" y="1524000"/>
                  </a:lnTo>
                  <a:lnTo>
                    <a:pt x="1582166" y="1473200"/>
                  </a:lnTo>
                  <a:close/>
                </a:path>
                <a:path w="1793875" h="2324100">
                  <a:moveTo>
                    <a:pt x="1096010" y="1498600"/>
                  </a:moveTo>
                  <a:lnTo>
                    <a:pt x="1086485" y="1498600"/>
                  </a:lnTo>
                  <a:lnTo>
                    <a:pt x="1086485" y="1511300"/>
                  </a:lnTo>
                  <a:lnTo>
                    <a:pt x="1096010" y="1511300"/>
                  </a:lnTo>
                  <a:lnTo>
                    <a:pt x="1096010" y="1498600"/>
                  </a:lnTo>
                  <a:close/>
                </a:path>
                <a:path w="1793875" h="2324100">
                  <a:moveTo>
                    <a:pt x="1143762" y="1473200"/>
                  </a:moveTo>
                  <a:lnTo>
                    <a:pt x="1143762" y="1511300"/>
                  </a:lnTo>
                  <a:lnTo>
                    <a:pt x="1153287" y="1511300"/>
                  </a:lnTo>
                  <a:lnTo>
                    <a:pt x="1153287" y="1485900"/>
                  </a:lnTo>
                  <a:lnTo>
                    <a:pt x="1145286" y="1485900"/>
                  </a:lnTo>
                  <a:lnTo>
                    <a:pt x="1143762" y="1473200"/>
                  </a:lnTo>
                  <a:close/>
                </a:path>
                <a:path w="1793875" h="2324100">
                  <a:moveTo>
                    <a:pt x="1162812" y="1498600"/>
                  </a:moveTo>
                  <a:lnTo>
                    <a:pt x="1153287" y="1498600"/>
                  </a:lnTo>
                  <a:lnTo>
                    <a:pt x="1153287" y="1511300"/>
                  </a:lnTo>
                  <a:lnTo>
                    <a:pt x="1162812" y="1511300"/>
                  </a:lnTo>
                  <a:lnTo>
                    <a:pt x="1162812" y="1498600"/>
                  </a:lnTo>
                  <a:close/>
                </a:path>
                <a:path w="1793875" h="2324100">
                  <a:moveTo>
                    <a:pt x="1553591" y="1498600"/>
                  </a:moveTo>
                  <a:lnTo>
                    <a:pt x="1553591" y="1511300"/>
                  </a:lnTo>
                  <a:lnTo>
                    <a:pt x="1563116" y="1511300"/>
                  </a:lnTo>
                  <a:lnTo>
                    <a:pt x="1553591" y="1498600"/>
                  </a:lnTo>
                  <a:close/>
                </a:path>
                <a:path w="1793875" h="2324100">
                  <a:moveTo>
                    <a:pt x="1105662" y="1473200"/>
                  </a:moveTo>
                  <a:lnTo>
                    <a:pt x="1048385" y="1473200"/>
                  </a:lnTo>
                  <a:lnTo>
                    <a:pt x="1057910" y="1485900"/>
                  </a:lnTo>
                  <a:lnTo>
                    <a:pt x="1067435" y="1485900"/>
                  </a:lnTo>
                  <a:lnTo>
                    <a:pt x="1067435" y="1498600"/>
                  </a:lnTo>
                  <a:lnTo>
                    <a:pt x="1105662" y="1498600"/>
                  </a:lnTo>
                  <a:lnTo>
                    <a:pt x="1105662" y="1473200"/>
                  </a:lnTo>
                  <a:close/>
                </a:path>
                <a:path w="1793875" h="2324100">
                  <a:moveTo>
                    <a:pt x="1486789" y="1485900"/>
                  </a:moveTo>
                  <a:lnTo>
                    <a:pt x="1372489" y="1485900"/>
                  </a:lnTo>
                  <a:lnTo>
                    <a:pt x="1372489" y="1498600"/>
                  </a:lnTo>
                  <a:lnTo>
                    <a:pt x="1486789" y="1498600"/>
                  </a:lnTo>
                  <a:lnTo>
                    <a:pt x="1486789" y="1485900"/>
                  </a:lnTo>
                  <a:close/>
                </a:path>
                <a:path w="1793875" h="2324100">
                  <a:moveTo>
                    <a:pt x="1496314" y="1485900"/>
                  </a:moveTo>
                  <a:lnTo>
                    <a:pt x="1486789" y="1485900"/>
                  </a:lnTo>
                  <a:lnTo>
                    <a:pt x="1486789" y="1498600"/>
                  </a:lnTo>
                  <a:lnTo>
                    <a:pt x="1496314" y="1498600"/>
                  </a:lnTo>
                  <a:lnTo>
                    <a:pt x="1496314" y="1485900"/>
                  </a:lnTo>
                  <a:close/>
                </a:path>
                <a:path w="1793875" h="2324100">
                  <a:moveTo>
                    <a:pt x="1553591" y="1485900"/>
                  </a:moveTo>
                  <a:lnTo>
                    <a:pt x="1544066" y="1485900"/>
                  </a:lnTo>
                  <a:lnTo>
                    <a:pt x="1544066" y="1498600"/>
                  </a:lnTo>
                  <a:lnTo>
                    <a:pt x="1553591" y="1498600"/>
                  </a:lnTo>
                  <a:lnTo>
                    <a:pt x="1553591" y="1485900"/>
                  </a:lnTo>
                  <a:close/>
                </a:path>
                <a:path w="1793875" h="2324100">
                  <a:moveTo>
                    <a:pt x="1591691" y="1485900"/>
                  </a:moveTo>
                  <a:lnTo>
                    <a:pt x="1591691" y="1498600"/>
                  </a:lnTo>
                  <a:lnTo>
                    <a:pt x="1593214" y="1498600"/>
                  </a:lnTo>
                  <a:lnTo>
                    <a:pt x="1591691" y="1485900"/>
                  </a:lnTo>
                  <a:close/>
                </a:path>
                <a:path w="1793875" h="2324100">
                  <a:moveTo>
                    <a:pt x="1610741" y="1485900"/>
                  </a:moveTo>
                  <a:lnTo>
                    <a:pt x="1601216" y="1485900"/>
                  </a:lnTo>
                  <a:lnTo>
                    <a:pt x="1602867" y="1498600"/>
                  </a:lnTo>
                  <a:lnTo>
                    <a:pt x="1610741" y="1498600"/>
                  </a:lnTo>
                  <a:lnTo>
                    <a:pt x="1610741" y="1485900"/>
                  </a:lnTo>
                  <a:close/>
                </a:path>
                <a:path w="1793875" h="2324100">
                  <a:moveTo>
                    <a:pt x="1162812" y="1422400"/>
                  </a:moveTo>
                  <a:lnTo>
                    <a:pt x="1153287" y="1422400"/>
                  </a:lnTo>
                  <a:lnTo>
                    <a:pt x="1153287" y="1435100"/>
                  </a:lnTo>
                  <a:lnTo>
                    <a:pt x="1134237" y="1435100"/>
                  </a:lnTo>
                  <a:lnTo>
                    <a:pt x="1134237" y="1485900"/>
                  </a:lnTo>
                  <a:lnTo>
                    <a:pt x="1143762" y="1485900"/>
                  </a:lnTo>
                  <a:lnTo>
                    <a:pt x="1143762" y="1473200"/>
                  </a:lnTo>
                  <a:lnTo>
                    <a:pt x="1153287" y="1473200"/>
                  </a:lnTo>
                  <a:lnTo>
                    <a:pt x="1153287" y="1447800"/>
                  </a:lnTo>
                  <a:lnTo>
                    <a:pt x="1162812" y="1447800"/>
                  </a:lnTo>
                  <a:lnTo>
                    <a:pt x="1162812" y="1422400"/>
                  </a:lnTo>
                  <a:close/>
                </a:path>
                <a:path w="1793875" h="2324100">
                  <a:moveTo>
                    <a:pt x="1153287" y="1473200"/>
                  </a:moveTo>
                  <a:lnTo>
                    <a:pt x="1143762" y="1473200"/>
                  </a:lnTo>
                  <a:lnTo>
                    <a:pt x="1145286" y="1485900"/>
                  </a:lnTo>
                  <a:lnTo>
                    <a:pt x="1153287" y="1485900"/>
                  </a:lnTo>
                  <a:lnTo>
                    <a:pt x="1153287" y="1473200"/>
                  </a:lnTo>
                  <a:close/>
                </a:path>
                <a:path w="1793875" h="2324100">
                  <a:moveTo>
                    <a:pt x="1477264" y="1460500"/>
                  </a:moveTo>
                  <a:lnTo>
                    <a:pt x="1353439" y="1460500"/>
                  </a:lnTo>
                  <a:lnTo>
                    <a:pt x="1362964" y="1473200"/>
                  </a:lnTo>
                  <a:lnTo>
                    <a:pt x="1362964" y="1485900"/>
                  </a:lnTo>
                  <a:lnTo>
                    <a:pt x="1477264" y="1485900"/>
                  </a:lnTo>
                  <a:lnTo>
                    <a:pt x="1486789" y="1473200"/>
                  </a:lnTo>
                  <a:lnTo>
                    <a:pt x="1477264" y="1473200"/>
                  </a:lnTo>
                  <a:lnTo>
                    <a:pt x="1477264" y="1460500"/>
                  </a:lnTo>
                  <a:close/>
                </a:path>
                <a:path w="1793875" h="2324100">
                  <a:moveTo>
                    <a:pt x="1505966" y="1473200"/>
                  </a:moveTo>
                  <a:lnTo>
                    <a:pt x="1496314" y="1473200"/>
                  </a:lnTo>
                  <a:lnTo>
                    <a:pt x="1497964" y="1485900"/>
                  </a:lnTo>
                  <a:lnTo>
                    <a:pt x="1505966" y="1485900"/>
                  </a:lnTo>
                  <a:lnTo>
                    <a:pt x="1505966" y="1473200"/>
                  </a:lnTo>
                  <a:close/>
                </a:path>
                <a:path w="1793875" h="2324100">
                  <a:moveTo>
                    <a:pt x="1505966" y="1473200"/>
                  </a:moveTo>
                  <a:lnTo>
                    <a:pt x="1505966" y="1485900"/>
                  </a:lnTo>
                  <a:lnTo>
                    <a:pt x="1507489" y="1485900"/>
                  </a:lnTo>
                  <a:lnTo>
                    <a:pt x="1505966" y="1473200"/>
                  </a:lnTo>
                  <a:close/>
                </a:path>
                <a:path w="1793875" h="2324100">
                  <a:moveTo>
                    <a:pt x="1591691" y="1460500"/>
                  </a:moveTo>
                  <a:lnTo>
                    <a:pt x="1553591" y="1460500"/>
                  </a:lnTo>
                  <a:lnTo>
                    <a:pt x="1553591" y="1473200"/>
                  </a:lnTo>
                  <a:lnTo>
                    <a:pt x="1582166" y="1473200"/>
                  </a:lnTo>
                  <a:lnTo>
                    <a:pt x="1582166" y="1485900"/>
                  </a:lnTo>
                  <a:lnTo>
                    <a:pt x="1591691" y="1485900"/>
                  </a:lnTo>
                  <a:lnTo>
                    <a:pt x="1591691" y="1460500"/>
                  </a:lnTo>
                  <a:close/>
                </a:path>
                <a:path w="1793875" h="2324100">
                  <a:moveTo>
                    <a:pt x="1601216" y="1473200"/>
                  </a:moveTo>
                  <a:lnTo>
                    <a:pt x="1591691" y="1473200"/>
                  </a:lnTo>
                  <a:lnTo>
                    <a:pt x="1591691" y="1485900"/>
                  </a:lnTo>
                  <a:lnTo>
                    <a:pt x="1601216" y="1485900"/>
                  </a:lnTo>
                  <a:lnTo>
                    <a:pt x="1601216" y="1473200"/>
                  </a:lnTo>
                  <a:close/>
                </a:path>
                <a:path w="1793875" h="2324100">
                  <a:moveTo>
                    <a:pt x="1115187" y="1460500"/>
                  </a:moveTo>
                  <a:lnTo>
                    <a:pt x="1038860" y="1460500"/>
                  </a:lnTo>
                  <a:lnTo>
                    <a:pt x="1038860" y="1473200"/>
                  </a:lnTo>
                  <a:lnTo>
                    <a:pt x="1115187" y="1473200"/>
                  </a:lnTo>
                  <a:lnTo>
                    <a:pt x="1115187" y="1460500"/>
                  </a:lnTo>
                  <a:close/>
                </a:path>
                <a:path w="1793875" h="2324100">
                  <a:moveTo>
                    <a:pt x="1162812" y="1447800"/>
                  </a:moveTo>
                  <a:lnTo>
                    <a:pt x="1153287" y="1447800"/>
                  </a:lnTo>
                  <a:lnTo>
                    <a:pt x="1153287" y="1473200"/>
                  </a:lnTo>
                  <a:lnTo>
                    <a:pt x="1162812" y="1473200"/>
                  </a:lnTo>
                  <a:lnTo>
                    <a:pt x="1162812" y="1447800"/>
                  </a:lnTo>
                  <a:close/>
                </a:path>
                <a:path w="1793875" h="2324100">
                  <a:moveTo>
                    <a:pt x="1172337" y="1460500"/>
                  </a:moveTo>
                  <a:lnTo>
                    <a:pt x="1172337" y="1473200"/>
                  </a:lnTo>
                  <a:lnTo>
                    <a:pt x="1173861" y="1473200"/>
                  </a:lnTo>
                  <a:lnTo>
                    <a:pt x="1172337" y="1460500"/>
                  </a:lnTo>
                  <a:close/>
                </a:path>
                <a:path w="1793875" h="2324100">
                  <a:moveTo>
                    <a:pt x="1486789" y="1447800"/>
                  </a:moveTo>
                  <a:lnTo>
                    <a:pt x="1362964" y="1447800"/>
                  </a:lnTo>
                  <a:lnTo>
                    <a:pt x="1362964" y="1460500"/>
                  </a:lnTo>
                  <a:lnTo>
                    <a:pt x="1477264" y="1460500"/>
                  </a:lnTo>
                  <a:lnTo>
                    <a:pt x="1477264" y="1473200"/>
                  </a:lnTo>
                  <a:lnTo>
                    <a:pt x="1486789" y="1473200"/>
                  </a:lnTo>
                  <a:lnTo>
                    <a:pt x="1486789" y="1447800"/>
                  </a:lnTo>
                  <a:close/>
                </a:path>
                <a:path w="1793875" h="2324100">
                  <a:moveTo>
                    <a:pt x="1496314" y="1460500"/>
                  </a:moveTo>
                  <a:lnTo>
                    <a:pt x="1486789" y="1473200"/>
                  </a:lnTo>
                  <a:lnTo>
                    <a:pt x="1496314" y="1473200"/>
                  </a:lnTo>
                  <a:lnTo>
                    <a:pt x="1496314" y="1460500"/>
                  </a:lnTo>
                  <a:close/>
                </a:path>
                <a:path w="1793875" h="2324100">
                  <a:moveTo>
                    <a:pt x="1544066" y="1460500"/>
                  </a:moveTo>
                  <a:lnTo>
                    <a:pt x="1525016" y="1460500"/>
                  </a:lnTo>
                  <a:lnTo>
                    <a:pt x="1525016" y="1473200"/>
                  </a:lnTo>
                  <a:lnTo>
                    <a:pt x="1544066" y="1473200"/>
                  </a:lnTo>
                  <a:lnTo>
                    <a:pt x="1544066" y="1460500"/>
                  </a:lnTo>
                  <a:close/>
                </a:path>
                <a:path w="1793875" h="2324100">
                  <a:moveTo>
                    <a:pt x="1553591" y="1460500"/>
                  </a:moveTo>
                  <a:lnTo>
                    <a:pt x="1544066" y="1460500"/>
                  </a:lnTo>
                  <a:lnTo>
                    <a:pt x="1544066" y="1473200"/>
                  </a:lnTo>
                  <a:lnTo>
                    <a:pt x="1553591" y="1473200"/>
                  </a:lnTo>
                  <a:lnTo>
                    <a:pt x="1553591" y="1460500"/>
                  </a:lnTo>
                  <a:close/>
                </a:path>
                <a:path w="1793875" h="2324100">
                  <a:moveTo>
                    <a:pt x="1620266" y="1447800"/>
                  </a:moveTo>
                  <a:lnTo>
                    <a:pt x="1601216" y="1447800"/>
                  </a:lnTo>
                  <a:lnTo>
                    <a:pt x="1601216" y="1473200"/>
                  </a:lnTo>
                  <a:lnTo>
                    <a:pt x="1610741" y="1473200"/>
                  </a:lnTo>
                  <a:lnTo>
                    <a:pt x="1610741" y="1460500"/>
                  </a:lnTo>
                  <a:lnTo>
                    <a:pt x="1620266" y="1460500"/>
                  </a:lnTo>
                  <a:lnTo>
                    <a:pt x="1620266" y="1447800"/>
                  </a:lnTo>
                  <a:close/>
                </a:path>
                <a:path w="1793875" h="2324100">
                  <a:moveTo>
                    <a:pt x="1105662" y="1435100"/>
                  </a:moveTo>
                  <a:lnTo>
                    <a:pt x="686181" y="1435100"/>
                  </a:lnTo>
                  <a:lnTo>
                    <a:pt x="686181" y="1460500"/>
                  </a:lnTo>
                  <a:lnTo>
                    <a:pt x="1105662" y="1460500"/>
                  </a:lnTo>
                  <a:lnTo>
                    <a:pt x="1105662" y="1435100"/>
                  </a:lnTo>
                  <a:close/>
                </a:path>
                <a:path w="1793875" h="2324100">
                  <a:moveTo>
                    <a:pt x="1172337" y="1447800"/>
                  </a:moveTo>
                  <a:lnTo>
                    <a:pt x="1172337" y="1460500"/>
                  </a:lnTo>
                  <a:lnTo>
                    <a:pt x="1173861" y="1460500"/>
                  </a:lnTo>
                  <a:lnTo>
                    <a:pt x="1172337" y="1447800"/>
                  </a:lnTo>
                  <a:close/>
                </a:path>
                <a:path w="1793875" h="2324100">
                  <a:moveTo>
                    <a:pt x="1515491" y="1447800"/>
                  </a:moveTo>
                  <a:lnTo>
                    <a:pt x="1505966" y="1447800"/>
                  </a:lnTo>
                  <a:lnTo>
                    <a:pt x="1507489" y="1460500"/>
                  </a:lnTo>
                  <a:lnTo>
                    <a:pt x="1515491" y="1460500"/>
                  </a:lnTo>
                  <a:lnTo>
                    <a:pt x="1515491" y="1447800"/>
                  </a:lnTo>
                  <a:close/>
                </a:path>
                <a:path w="1793875" h="2324100">
                  <a:moveTo>
                    <a:pt x="1610741" y="1435100"/>
                  </a:moveTo>
                  <a:lnTo>
                    <a:pt x="1515491" y="1435100"/>
                  </a:lnTo>
                  <a:lnTo>
                    <a:pt x="1515491" y="1460500"/>
                  </a:lnTo>
                  <a:lnTo>
                    <a:pt x="1534541" y="1460500"/>
                  </a:lnTo>
                  <a:lnTo>
                    <a:pt x="1534541" y="1447800"/>
                  </a:lnTo>
                  <a:lnTo>
                    <a:pt x="1610741" y="1447800"/>
                  </a:lnTo>
                  <a:lnTo>
                    <a:pt x="1610741" y="1435100"/>
                  </a:lnTo>
                  <a:close/>
                </a:path>
                <a:path w="1793875" h="2324100">
                  <a:moveTo>
                    <a:pt x="1601216" y="1447800"/>
                  </a:moveTo>
                  <a:lnTo>
                    <a:pt x="1534541" y="1447800"/>
                  </a:lnTo>
                  <a:lnTo>
                    <a:pt x="1534541" y="1460500"/>
                  </a:lnTo>
                  <a:lnTo>
                    <a:pt x="1601216" y="1460500"/>
                  </a:lnTo>
                  <a:lnTo>
                    <a:pt x="1601216" y="1447800"/>
                  </a:lnTo>
                  <a:close/>
                </a:path>
                <a:path w="1793875" h="2324100">
                  <a:moveTo>
                    <a:pt x="1124712" y="1435100"/>
                  </a:moveTo>
                  <a:lnTo>
                    <a:pt x="1105662" y="1435100"/>
                  </a:lnTo>
                  <a:lnTo>
                    <a:pt x="1105662" y="1447800"/>
                  </a:lnTo>
                  <a:lnTo>
                    <a:pt x="1124712" y="1447800"/>
                  </a:lnTo>
                  <a:lnTo>
                    <a:pt x="1124712" y="1435100"/>
                  </a:lnTo>
                  <a:close/>
                </a:path>
                <a:path w="1793875" h="2324100">
                  <a:moveTo>
                    <a:pt x="1181862" y="1435100"/>
                  </a:moveTo>
                  <a:lnTo>
                    <a:pt x="1162812" y="1435100"/>
                  </a:lnTo>
                  <a:lnTo>
                    <a:pt x="1162812" y="1447800"/>
                  </a:lnTo>
                  <a:lnTo>
                    <a:pt x="1181862" y="1447800"/>
                  </a:lnTo>
                  <a:lnTo>
                    <a:pt x="1181862" y="1435100"/>
                  </a:lnTo>
                  <a:close/>
                </a:path>
                <a:path w="1793875" h="2324100">
                  <a:moveTo>
                    <a:pt x="1496314" y="1435100"/>
                  </a:moveTo>
                  <a:lnTo>
                    <a:pt x="1372489" y="1435100"/>
                  </a:lnTo>
                  <a:lnTo>
                    <a:pt x="1372489" y="1447800"/>
                  </a:lnTo>
                  <a:lnTo>
                    <a:pt x="1496314" y="1447800"/>
                  </a:lnTo>
                  <a:lnTo>
                    <a:pt x="1496314" y="1435100"/>
                  </a:lnTo>
                  <a:close/>
                </a:path>
                <a:path w="1793875" h="2324100">
                  <a:moveTo>
                    <a:pt x="1505966" y="1435100"/>
                  </a:moveTo>
                  <a:lnTo>
                    <a:pt x="1496314" y="1435100"/>
                  </a:lnTo>
                  <a:lnTo>
                    <a:pt x="1505966" y="1447800"/>
                  </a:lnTo>
                  <a:lnTo>
                    <a:pt x="1505966" y="1435100"/>
                  </a:lnTo>
                  <a:close/>
                </a:path>
                <a:path w="1793875" h="2324100">
                  <a:moveTo>
                    <a:pt x="1153287" y="1422400"/>
                  </a:moveTo>
                  <a:lnTo>
                    <a:pt x="676656" y="1422400"/>
                  </a:lnTo>
                  <a:lnTo>
                    <a:pt x="676656" y="1435100"/>
                  </a:lnTo>
                  <a:lnTo>
                    <a:pt x="1153287" y="1435100"/>
                  </a:lnTo>
                  <a:lnTo>
                    <a:pt x="1153287" y="1422400"/>
                  </a:lnTo>
                  <a:close/>
                </a:path>
                <a:path w="1793875" h="2324100">
                  <a:moveTo>
                    <a:pt x="1200912" y="1422400"/>
                  </a:moveTo>
                  <a:lnTo>
                    <a:pt x="1162812" y="1422400"/>
                  </a:lnTo>
                  <a:lnTo>
                    <a:pt x="1164336" y="1435100"/>
                  </a:lnTo>
                  <a:lnTo>
                    <a:pt x="1200912" y="1435100"/>
                  </a:lnTo>
                  <a:lnTo>
                    <a:pt x="1200912" y="1422400"/>
                  </a:lnTo>
                  <a:close/>
                </a:path>
                <a:path w="1793875" h="2324100">
                  <a:moveTo>
                    <a:pt x="1582166" y="1397000"/>
                  </a:moveTo>
                  <a:lnTo>
                    <a:pt x="1572641" y="1397000"/>
                  </a:lnTo>
                  <a:lnTo>
                    <a:pt x="1572641" y="1409700"/>
                  </a:lnTo>
                  <a:lnTo>
                    <a:pt x="1553591" y="1409700"/>
                  </a:lnTo>
                  <a:lnTo>
                    <a:pt x="1553591" y="1422400"/>
                  </a:lnTo>
                  <a:lnTo>
                    <a:pt x="1382014" y="1422400"/>
                  </a:lnTo>
                  <a:lnTo>
                    <a:pt x="1382014" y="1435100"/>
                  </a:lnTo>
                  <a:lnTo>
                    <a:pt x="1582166" y="1435100"/>
                  </a:lnTo>
                  <a:lnTo>
                    <a:pt x="1582166" y="1397000"/>
                  </a:lnTo>
                  <a:close/>
                </a:path>
                <a:path w="1793875" h="2324100">
                  <a:moveTo>
                    <a:pt x="1591691" y="1397000"/>
                  </a:moveTo>
                  <a:lnTo>
                    <a:pt x="1582166" y="1397000"/>
                  </a:lnTo>
                  <a:lnTo>
                    <a:pt x="1582166" y="1435100"/>
                  </a:lnTo>
                  <a:lnTo>
                    <a:pt x="1591691" y="1435100"/>
                  </a:lnTo>
                  <a:lnTo>
                    <a:pt x="1591691" y="1397000"/>
                  </a:lnTo>
                  <a:close/>
                </a:path>
                <a:path w="1793875" h="2324100">
                  <a:moveTo>
                    <a:pt x="1601216" y="1409700"/>
                  </a:moveTo>
                  <a:lnTo>
                    <a:pt x="1591691" y="1409700"/>
                  </a:lnTo>
                  <a:lnTo>
                    <a:pt x="1591691" y="1435100"/>
                  </a:lnTo>
                  <a:lnTo>
                    <a:pt x="1601216" y="1435100"/>
                  </a:lnTo>
                  <a:lnTo>
                    <a:pt x="1601216" y="1409700"/>
                  </a:lnTo>
                  <a:close/>
                </a:path>
                <a:path w="1793875" h="2324100">
                  <a:moveTo>
                    <a:pt x="1610741" y="1409700"/>
                  </a:moveTo>
                  <a:lnTo>
                    <a:pt x="1601216" y="1409700"/>
                  </a:lnTo>
                  <a:lnTo>
                    <a:pt x="1601216" y="1435100"/>
                  </a:lnTo>
                  <a:lnTo>
                    <a:pt x="1620266" y="1435100"/>
                  </a:lnTo>
                  <a:lnTo>
                    <a:pt x="1620266" y="1422400"/>
                  </a:lnTo>
                  <a:lnTo>
                    <a:pt x="1610741" y="1422400"/>
                  </a:lnTo>
                  <a:lnTo>
                    <a:pt x="1610741" y="1409700"/>
                  </a:lnTo>
                  <a:close/>
                </a:path>
                <a:path w="1793875" h="2324100">
                  <a:moveTo>
                    <a:pt x="667131" y="1397000"/>
                  </a:moveTo>
                  <a:lnTo>
                    <a:pt x="667131" y="1409700"/>
                  </a:lnTo>
                  <a:lnTo>
                    <a:pt x="657606" y="1409700"/>
                  </a:lnTo>
                  <a:lnTo>
                    <a:pt x="657606" y="1422400"/>
                  </a:lnTo>
                  <a:lnTo>
                    <a:pt x="676656" y="1422400"/>
                  </a:lnTo>
                  <a:lnTo>
                    <a:pt x="676656" y="1409700"/>
                  </a:lnTo>
                  <a:lnTo>
                    <a:pt x="667131" y="1397000"/>
                  </a:lnTo>
                  <a:close/>
                </a:path>
                <a:path w="1793875" h="2324100">
                  <a:moveTo>
                    <a:pt x="686181" y="1409700"/>
                  </a:moveTo>
                  <a:lnTo>
                    <a:pt x="676656" y="1409700"/>
                  </a:lnTo>
                  <a:lnTo>
                    <a:pt x="678307" y="1422400"/>
                  </a:lnTo>
                  <a:lnTo>
                    <a:pt x="686181" y="1422400"/>
                  </a:lnTo>
                  <a:lnTo>
                    <a:pt x="686181" y="1409700"/>
                  </a:lnTo>
                  <a:close/>
                </a:path>
                <a:path w="1793875" h="2324100">
                  <a:moveTo>
                    <a:pt x="1096010" y="1409700"/>
                  </a:moveTo>
                  <a:lnTo>
                    <a:pt x="686181" y="1409700"/>
                  </a:lnTo>
                  <a:lnTo>
                    <a:pt x="686181" y="1422400"/>
                  </a:lnTo>
                  <a:lnTo>
                    <a:pt x="1096010" y="1422400"/>
                  </a:lnTo>
                  <a:lnTo>
                    <a:pt x="1096010" y="1409700"/>
                  </a:lnTo>
                  <a:close/>
                </a:path>
                <a:path w="1793875" h="2324100">
                  <a:moveTo>
                    <a:pt x="1210437" y="1397000"/>
                  </a:moveTo>
                  <a:lnTo>
                    <a:pt x="1096010" y="1397000"/>
                  </a:lnTo>
                  <a:lnTo>
                    <a:pt x="1096010" y="1422400"/>
                  </a:lnTo>
                  <a:lnTo>
                    <a:pt x="1210437" y="1422400"/>
                  </a:lnTo>
                  <a:lnTo>
                    <a:pt x="1210437" y="1397000"/>
                  </a:lnTo>
                  <a:close/>
                </a:path>
                <a:path w="1793875" h="2324100">
                  <a:moveTo>
                    <a:pt x="1515491" y="1358900"/>
                  </a:moveTo>
                  <a:lnTo>
                    <a:pt x="1505966" y="1358900"/>
                  </a:lnTo>
                  <a:lnTo>
                    <a:pt x="1505966" y="1371600"/>
                  </a:lnTo>
                  <a:lnTo>
                    <a:pt x="1391539" y="1371600"/>
                  </a:lnTo>
                  <a:lnTo>
                    <a:pt x="1391539" y="1397000"/>
                  </a:lnTo>
                  <a:lnTo>
                    <a:pt x="1401064" y="1397000"/>
                  </a:lnTo>
                  <a:lnTo>
                    <a:pt x="1401064" y="1422400"/>
                  </a:lnTo>
                  <a:lnTo>
                    <a:pt x="1553591" y="1422400"/>
                  </a:lnTo>
                  <a:lnTo>
                    <a:pt x="1553591" y="1409700"/>
                  </a:lnTo>
                  <a:lnTo>
                    <a:pt x="1563116" y="1409700"/>
                  </a:lnTo>
                  <a:lnTo>
                    <a:pt x="1563116" y="1384300"/>
                  </a:lnTo>
                  <a:lnTo>
                    <a:pt x="1515491" y="1384300"/>
                  </a:lnTo>
                  <a:lnTo>
                    <a:pt x="1515491" y="1358900"/>
                  </a:lnTo>
                  <a:close/>
                </a:path>
                <a:path w="1793875" h="2324100">
                  <a:moveTo>
                    <a:pt x="905510" y="1384300"/>
                  </a:moveTo>
                  <a:lnTo>
                    <a:pt x="676656" y="1384300"/>
                  </a:lnTo>
                  <a:lnTo>
                    <a:pt x="676656" y="1397000"/>
                  </a:lnTo>
                  <a:lnTo>
                    <a:pt x="678307" y="1409700"/>
                  </a:lnTo>
                  <a:lnTo>
                    <a:pt x="915035" y="1409700"/>
                  </a:lnTo>
                  <a:lnTo>
                    <a:pt x="915035" y="1397000"/>
                  </a:lnTo>
                  <a:lnTo>
                    <a:pt x="905510" y="1397000"/>
                  </a:lnTo>
                  <a:lnTo>
                    <a:pt x="905510" y="1384300"/>
                  </a:lnTo>
                  <a:close/>
                </a:path>
                <a:path w="1793875" h="2324100">
                  <a:moveTo>
                    <a:pt x="915035" y="1397000"/>
                  </a:moveTo>
                  <a:lnTo>
                    <a:pt x="915035" y="1409700"/>
                  </a:lnTo>
                  <a:lnTo>
                    <a:pt x="916558" y="1409700"/>
                  </a:lnTo>
                  <a:lnTo>
                    <a:pt x="915035" y="1397000"/>
                  </a:lnTo>
                  <a:close/>
                </a:path>
                <a:path w="1793875" h="2324100">
                  <a:moveTo>
                    <a:pt x="924560" y="1397000"/>
                  </a:moveTo>
                  <a:lnTo>
                    <a:pt x="915035" y="1397000"/>
                  </a:lnTo>
                  <a:lnTo>
                    <a:pt x="916558" y="1409700"/>
                  </a:lnTo>
                  <a:lnTo>
                    <a:pt x="924560" y="1409700"/>
                  </a:lnTo>
                  <a:lnTo>
                    <a:pt x="924560" y="1397000"/>
                  </a:lnTo>
                  <a:close/>
                </a:path>
                <a:path w="1793875" h="2324100">
                  <a:moveTo>
                    <a:pt x="1067435" y="1358900"/>
                  </a:moveTo>
                  <a:lnTo>
                    <a:pt x="924560" y="1358900"/>
                  </a:lnTo>
                  <a:lnTo>
                    <a:pt x="924560" y="1397000"/>
                  </a:lnTo>
                  <a:lnTo>
                    <a:pt x="934085" y="1397000"/>
                  </a:lnTo>
                  <a:lnTo>
                    <a:pt x="934085" y="1409700"/>
                  </a:lnTo>
                  <a:lnTo>
                    <a:pt x="1086485" y="1409700"/>
                  </a:lnTo>
                  <a:lnTo>
                    <a:pt x="1086485" y="1384300"/>
                  </a:lnTo>
                  <a:lnTo>
                    <a:pt x="1076960" y="1384300"/>
                  </a:lnTo>
                  <a:lnTo>
                    <a:pt x="1076960" y="1371600"/>
                  </a:lnTo>
                  <a:lnTo>
                    <a:pt x="1067435" y="1371600"/>
                  </a:lnTo>
                  <a:lnTo>
                    <a:pt x="1067435" y="1358900"/>
                  </a:lnTo>
                  <a:close/>
                </a:path>
                <a:path w="1793875" h="2324100">
                  <a:moveTo>
                    <a:pt x="1334389" y="1397000"/>
                  </a:moveTo>
                  <a:lnTo>
                    <a:pt x="1305814" y="1397000"/>
                  </a:lnTo>
                  <a:lnTo>
                    <a:pt x="1305814" y="1409700"/>
                  </a:lnTo>
                  <a:lnTo>
                    <a:pt x="1324864" y="1409700"/>
                  </a:lnTo>
                  <a:lnTo>
                    <a:pt x="1334389" y="1397000"/>
                  </a:lnTo>
                  <a:close/>
                </a:path>
                <a:path w="1793875" h="2324100">
                  <a:moveTo>
                    <a:pt x="667131" y="1384300"/>
                  </a:moveTo>
                  <a:lnTo>
                    <a:pt x="657606" y="1384300"/>
                  </a:lnTo>
                  <a:lnTo>
                    <a:pt x="657606" y="1397000"/>
                  </a:lnTo>
                  <a:lnTo>
                    <a:pt x="667131" y="1397000"/>
                  </a:lnTo>
                  <a:lnTo>
                    <a:pt x="667131" y="1384300"/>
                  </a:lnTo>
                  <a:close/>
                </a:path>
                <a:path w="1793875" h="2324100">
                  <a:moveTo>
                    <a:pt x="667131" y="1384300"/>
                  </a:moveTo>
                  <a:lnTo>
                    <a:pt x="667131" y="1397000"/>
                  </a:lnTo>
                  <a:lnTo>
                    <a:pt x="668782" y="1397000"/>
                  </a:lnTo>
                  <a:lnTo>
                    <a:pt x="667131" y="1384300"/>
                  </a:lnTo>
                  <a:close/>
                </a:path>
                <a:path w="1793875" h="2324100">
                  <a:moveTo>
                    <a:pt x="905510" y="1384300"/>
                  </a:moveTo>
                  <a:lnTo>
                    <a:pt x="905510" y="1397000"/>
                  </a:lnTo>
                  <a:lnTo>
                    <a:pt x="907033" y="1397000"/>
                  </a:lnTo>
                  <a:lnTo>
                    <a:pt x="905510" y="1384300"/>
                  </a:lnTo>
                  <a:close/>
                </a:path>
                <a:path w="1793875" h="2324100">
                  <a:moveTo>
                    <a:pt x="1219962" y="1384300"/>
                  </a:moveTo>
                  <a:lnTo>
                    <a:pt x="1105662" y="1384300"/>
                  </a:lnTo>
                  <a:lnTo>
                    <a:pt x="1107186" y="1397000"/>
                  </a:lnTo>
                  <a:lnTo>
                    <a:pt x="1219962" y="1397000"/>
                  </a:lnTo>
                  <a:lnTo>
                    <a:pt x="1219962" y="1384300"/>
                  </a:lnTo>
                  <a:close/>
                </a:path>
                <a:path w="1793875" h="2324100">
                  <a:moveTo>
                    <a:pt x="1343914" y="1320800"/>
                  </a:moveTo>
                  <a:lnTo>
                    <a:pt x="1334389" y="1320800"/>
                  </a:lnTo>
                  <a:lnTo>
                    <a:pt x="1334389" y="1346200"/>
                  </a:lnTo>
                  <a:lnTo>
                    <a:pt x="1305814" y="1346200"/>
                  </a:lnTo>
                  <a:lnTo>
                    <a:pt x="1305814" y="1371600"/>
                  </a:lnTo>
                  <a:lnTo>
                    <a:pt x="1296162" y="1371600"/>
                  </a:lnTo>
                  <a:lnTo>
                    <a:pt x="1296162" y="1397000"/>
                  </a:lnTo>
                  <a:lnTo>
                    <a:pt x="1343914" y="1397000"/>
                  </a:lnTo>
                  <a:lnTo>
                    <a:pt x="1343914" y="1320800"/>
                  </a:lnTo>
                  <a:close/>
                </a:path>
                <a:path w="1793875" h="2324100">
                  <a:moveTo>
                    <a:pt x="524256" y="1371600"/>
                  </a:moveTo>
                  <a:lnTo>
                    <a:pt x="524256" y="1384300"/>
                  </a:lnTo>
                  <a:lnTo>
                    <a:pt x="525780" y="1384300"/>
                  </a:lnTo>
                  <a:lnTo>
                    <a:pt x="524256" y="1371600"/>
                  </a:lnTo>
                  <a:close/>
                </a:path>
                <a:path w="1793875" h="2324100">
                  <a:moveTo>
                    <a:pt x="533781" y="1371600"/>
                  </a:moveTo>
                  <a:lnTo>
                    <a:pt x="533781" y="1384300"/>
                  </a:lnTo>
                  <a:lnTo>
                    <a:pt x="535305" y="1384300"/>
                  </a:lnTo>
                  <a:lnTo>
                    <a:pt x="533781" y="1371600"/>
                  </a:lnTo>
                  <a:close/>
                </a:path>
                <a:path w="1793875" h="2324100">
                  <a:moveTo>
                    <a:pt x="543306" y="1371600"/>
                  </a:moveTo>
                  <a:lnTo>
                    <a:pt x="543306" y="1384300"/>
                  </a:lnTo>
                  <a:lnTo>
                    <a:pt x="544830" y="1384300"/>
                  </a:lnTo>
                  <a:lnTo>
                    <a:pt x="543306" y="1371600"/>
                  </a:lnTo>
                  <a:close/>
                </a:path>
                <a:path w="1793875" h="2324100">
                  <a:moveTo>
                    <a:pt x="552831" y="1371600"/>
                  </a:moveTo>
                  <a:lnTo>
                    <a:pt x="552831" y="1384300"/>
                  </a:lnTo>
                  <a:lnTo>
                    <a:pt x="554355" y="1384300"/>
                  </a:lnTo>
                  <a:lnTo>
                    <a:pt x="552831" y="1371600"/>
                  </a:lnTo>
                  <a:close/>
                </a:path>
                <a:path w="1793875" h="2324100">
                  <a:moveTo>
                    <a:pt x="609981" y="1371600"/>
                  </a:moveTo>
                  <a:lnTo>
                    <a:pt x="600456" y="1371600"/>
                  </a:lnTo>
                  <a:lnTo>
                    <a:pt x="600456" y="1384300"/>
                  </a:lnTo>
                  <a:lnTo>
                    <a:pt x="609981" y="1384300"/>
                  </a:lnTo>
                  <a:lnTo>
                    <a:pt x="609981" y="1371600"/>
                  </a:lnTo>
                  <a:close/>
                </a:path>
                <a:path w="1793875" h="2324100">
                  <a:moveTo>
                    <a:pt x="638556" y="1371600"/>
                  </a:moveTo>
                  <a:lnTo>
                    <a:pt x="609981" y="1371600"/>
                  </a:lnTo>
                  <a:lnTo>
                    <a:pt x="609981" y="1384300"/>
                  </a:lnTo>
                  <a:lnTo>
                    <a:pt x="638556" y="1384300"/>
                  </a:lnTo>
                  <a:lnTo>
                    <a:pt x="638556" y="1371600"/>
                  </a:lnTo>
                  <a:close/>
                </a:path>
                <a:path w="1793875" h="2324100">
                  <a:moveTo>
                    <a:pt x="667131" y="1371600"/>
                  </a:moveTo>
                  <a:lnTo>
                    <a:pt x="667131" y="1384300"/>
                  </a:lnTo>
                  <a:lnTo>
                    <a:pt x="668538" y="1382423"/>
                  </a:lnTo>
                  <a:lnTo>
                    <a:pt x="667131" y="1371600"/>
                  </a:lnTo>
                  <a:close/>
                </a:path>
                <a:path w="1793875" h="2324100">
                  <a:moveTo>
                    <a:pt x="781557" y="1371600"/>
                  </a:moveTo>
                  <a:lnTo>
                    <a:pt x="676656" y="1371600"/>
                  </a:lnTo>
                  <a:lnTo>
                    <a:pt x="668538" y="1382423"/>
                  </a:lnTo>
                  <a:lnTo>
                    <a:pt x="668782" y="1384300"/>
                  </a:lnTo>
                  <a:lnTo>
                    <a:pt x="781557" y="1384300"/>
                  </a:lnTo>
                  <a:lnTo>
                    <a:pt x="781557" y="1371600"/>
                  </a:lnTo>
                  <a:close/>
                </a:path>
                <a:path w="1793875" h="2324100">
                  <a:moveTo>
                    <a:pt x="829182" y="1371600"/>
                  </a:moveTo>
                  <a:lnTo>
                    <a:pt x="819657" y="1371600"/>
                  </a:lnTo>
                  <a:lnTo>
                    <a:pt x="821308" y="1384300"/>
                  </a:lnTo>
                  <a:lnTo>
                    <a:pt x="829182" y="1384300"/>
                  </a:lnTo>
                  <a:lnTo>
                    <a:pt x="829182" y="1371600"/>
                  </a:lnTo>
                  <a:close/>
                </a:path>
                <a:path w="1793875" h="2324100">
                  <a:moveTo>
                    <a:pt x="838707" y="1371600"/>
                  </a:moveTo>
                  <a:lnTo>
                    <a:pt x="829182" y="1371600"/>
                  </a:lnTo>
                  <a:lnTo>
                    <a:pt x="829182" y="1384300"/>
                  </a:lnTo>
                  <a:lnTo>
                    <a:pt x="838707" y="1384300"/>
                  </a:lnTo>
                  <a:lnTo>
                    <a:pt x="838707" y="1371600"/>
                  </a:lnTo>
                  <a:close/>
                </a:path>
                <a:path w="1793875" h="2324100">
                  <a:moveTo>
                    <a:pt x="838707" y="1371600"/>
                  </a:moveTo>
                  <a:lnTo>
                    <a:pt x="838707" y="1384300"/>
                  </a:lnTo>
                  <a:lnTo>
                    <a:pt x="840358" y="1384300"/>
                  </a:lnTo>
                  <a:lnTo>
                    <a:pt x="838707" y="1371600"/>
                  </a:lnTo>
                  <a:close/>
                </a:path>
                <a:path w="1793875" h="2324100">
                  <a:moveTo>
                    <a:pt x="848232" y="1371600"/>
                  </a:moveTo>
                  <a:lnTo>
                    <a:pt x="848232" y="1384300"/>
                  </a:lnTo>
                  <a:lnTo>
                    <a:pt x="849883" y="1384300"/>
                  </a:lnTo>
                  <a:lnTo>
                    <a:pt x="848232" y="1371600"/>
                  </a:lnTo>
                  <a:close/>
                </a:path>
                <a:path w="1793875" h="2324100">
                  <a:moveTo>
                    <a:pt x="924560" y="1308100"/>
                  </a:moveTo>
                  <a:lnTo>
                    <a:pt x="867282" y="1308100"/>
                  </a:lnTo>
                  <a:lnTo>
                    <a:pt x="867282" y="1320800"/>
                  </a:lnTo>
                  <a:lnTo>
                    <a:pt x="876807" y="1320800"/>
                  </a:lnTo>
                  <a:lnTo>
                    <a:pt x="878458" y="1333500"/>
                  </a:lnTo>
                  <a:lnTo>
                    <a:pt x="895857" y="1333500"/>
                  </a:lnTo>
                  <a:lnTo>
                    <a:pt x="895857" y="1346200"/>
                  </a:lnTo>
                  <a:lnTo>
                    <a:pt x="905510" y="1346200"/>
                  </a:lnTo>
                  <a:lnTo>
                    <a:pt x="905510" y="1358900"/>
                  </a:lnTo>
                  <a:lnTo>
                    <a:pt x="857757" y="1358900"/>
                  </a:lnTo>
                  <a:lnTo>
                    <a:pt x="859408" y="1371600"/>
                  </a:lnTo>
                  <a:lnTo>
                    <a:pt x="867282" y="1371600"/>
                  </a:lnTo>
                  <a:lnTo>
                    <a:pt x="867282" y="1384300"/>
                  </a:lnTo>
                  <a:lnTo>
                    <a:pt x="915035" y="1384300"/>
                  </a:lnTo>
                  <a:lnTo>
                    <a:pt x="915035" y="1358900"/>
                  </a:lnTo>
                  <a:lnTo>
                    <a:pt x="859408" y="1358900"/>
                  </a:lnTo>
                  <a:lnTo>
                    <a:pt x="857757" y="1346200"/>
                  </a:lnTo>
                  <a:lnTo>
                    <a:pt x="915035" y="1346200"/>
                  </a:lnTo>
                  <a:lnTo>
                    <a:pt x="915035" y="1333500"/>
                  </a:lnTo>
                  <a:lnTo>
                    <a:pt x="924560" y="1320800"/>
                  </a:lnTo>
                  <a:lnTo>
                    <a:pt x="924560" y="1308100"/>
                  </a:lnTo>
                  <a:close/>
                </a:path>
                <a:path w="1793875" h="2324100">
                  <a:moveTo>
                    <a:pt x="915035" y="1371600"/>
                  </a:moveTo>
                  <a:lnTo>
                    <a:pt x="915035" y="1384300"/>
                  </a:lnTo>
                  <a:lnTo>
                    <a:pt x="916558" y="1384300"/>
                  </a:lnTo>
                  <a:lnTo>
                    <a:pt x="915035" y="1371600"/>
                  </a:lnTo>
                  <a:close/>
                </a:path>
                <a:path w="1793875" h="2324100">
                  <a:moveTo>
                    <a:pt x="1115187" y="1346200"/>
                  </a:moveTo>
                  <a:lnTo>
                    <a:pt x="1096010" y="1346200"/>
                  </a:lnTo>
                  <a:lnTo>
                    <a:pt x="1096010" y="1384300"/>
                  </a:lnTo>
                  <a:lnTo>
                    <a:pt x="1115187" y="1384300"/>
                  </a:lnTo>
                  <a:lnTo>
                    <a:pt x="1115187" y="1346200"/>
                  </a:lnTo>
                  <a:close/>
                </a:path>
                <a:path w="1793875" h="2324100">
                  <a:moveTo>
                    <a:pt x="1200912" y="1358900"/>
                  </a:moveTo>
                  <a:lnTo>
                    <a:pt x="1115187" y="1358900"/>
                  </a:lnTo>
                  <a:lnTo>
                    <a:pt x="1116711" y="1371600"/>
                  </a:lnTo>
                  <a:lnTo>
                    <a:pt x="1115187" y="1371600"/>
                  </a:lnTo>
                  <a:lnTo>
                    <a:pt x="1115187" y="1384300"/>
                  </a:lnTo>
                  <a:lnTo>
                    <a:pt x="1200912" y="1384300"/>
                  </a:lnTo>
                  <a:lnTo>
                    <a:pt x="1200912" y="1358900"/>
                  </a:lnTo>
                  <a:close/>
                </a:path>
                <a:path w="1793875" h="2324100">
                  <a:moveTo>
                    <a:pt x="1382014" y="1371600"/>
                  </a:moveTo>
                  <a:lnTo>
                    <a:pt x="1353439" y="1371600"/>
                  </a:lnTo>
                  <a:lnTo>
                    <a:pt x="1353439" y="1384300"/>
                  </a:lnTo>
                  <a:lnTo>
                    <a:pt x="1372489" y="1384300"/>
                  </a:lnTo>
                  <a:lnTo>
                    <a:pt x="1382014" y="1371600"/>
                  </a:lnTo>
                  <a:close/>
                </a:path>
                <a:path w="1793875" h="2324100">
                  <a:moveTo>
                    <a:pt x="1525016" y="1371600"/>
                  </a:moveTo>
                  <a:lnTo>
                    <a:pt x="1515491" y="1384300"/>
                  </a:lnTo>
                  <a:lnTo>
                    <a:pt x="1525016" y="1384300"/>
                  </a:lnTo>
                  <a:lnTo>
                    <a:pt x="1525016" y="1371600"/>
                  </a:lnTo>
                  <a:close/>
                </a:path>
                <a:path w="1793875" h="2324100">
                  <a:moveTo>
                    <a:pt x="1534541" y="1371600"/>
                  </a:moveTo>
                  <a:lnTo>
                    <a:pt x="1525016" y="1371600"/>
                  </a:lnTo>
                  <a:lnTo>
                    <a:pt x="1525016" y="1384300"/>
                  </a:lnTo>
                  <a:lnTo>
                    <a:pt x="1534541" y="1384300"/>
                  </a:lnTo>
                  <a:lnTo>
                    <a:pt x="1534541" y="1371600"/>
                  </a:lnTo>
                  <a:close/>
                </a:path>
                <a:path w="1793875" h="2324100">
                  <a:moveTo>
                    <a:pt x="1534541" y="1358900"/>
                  </a:moveTo>
                  <a:lnTo>
                    <a:pt x="1534541" y="1384300"/>
                  </a:lnTo>
                  <a:lnTo>
                    <a:pt x="1544066" y="1384300"/>
                  </a:lnTo>
                  <a:lnTo>
                    <a:pt x="1544066" y="1371600"/>
                  </a:lnTo>
                  <a:lnTo>
                    <a:pt x="1536064" y="1371600"/>
                  </a:lnTo>
                  <a:lnTo>
                    <a:pt x="1534541" y="1358900"/>
                  </a:lnTo>
                  <a:close/>
                </a:path>
                <a:path w="1793875" h="2324100">
                  <a:moveTo>
                    <a:pt x="1553591" y="1358900"/>
                  </a:moveTo>
                  <a:lnTo>
                    <a:pt x="1544066" y="1358900"/>
                  </a:lnTo>
                  <a:lnTo>
                    <a:pt x="1545589" y="1371600"/>
                  </a:lnTo>
                  <a:lnTo>
                    <a:pt x="1544066" y="1371600"/>
                  </a:lnTo>
                  <a:lnTo>
                    <a:pt x="1544066" y="1384300"/>
                  </a:lnTo>
                  <a:lnTo>
                    <a:pt x="1553591" y="1384300"/>
                  </a:lnTo>
                  <a:lnTo>
                    <a:pt x="1553591" y="1358900"/>
                  </a:lnTo>
                  <a:close/>
                </a:path>
                <a:path w="1793875" h="2324100">
                  <a:moveTo>
                    <a:pt x="562356" y="1358900"/>
                  </a:moveTo>
                  <a:lnTo>
                    <a:pt x="552831" y="1358900"/>
                  </a:lnTo>
                  <a:lnTo>
                    <a:pt x="552831" y="1371600"/>
                  </a:lnTo>
                  <a:lnTo>
                    <a:pt x="562356" y="1371600"/>
                  </a:lnTo>
                  <a:lnTo>
                    <a:pt x="562356" y="1358900"/>
                  </a:lnTo>
                  <a:close/>
                </a:path>
                <a:path w="1793875" h="2324100">
                  <a:moveTo>
                    <a:pt x="686181" y="1346200"/>
                  </a:moveTo>
                  <a:lnTo>
                    <a:pt x="676656" y="1346200"/>
                  </a:lnTo>
                  <a:lnTo>
                    <a:pt x="676656" y="1358900"/>
                  </a:lnTo>
                  <a:lnTo>
                    <a:pt x="678307" y="1371600"/>
                  </a:lnTo>
                  <a:lnTo>
                    <a:pt x="752982" y="1371600"/>
                  </a:lnTo>
                  <a:lnTo>
                    <a:pt x="752982" y="1358900"/>
                  </a:lnTo>
                  <a:lnTo>
                    <a:pt x="686181" y="1358900"/>
                  </a:lnTo>
                  <a:lnTo>
                    <a:pt x="686181" y="1346200"/>
                  </a:lnTo>
                  <a:close/>
                </a:path>
                <a:path w="1793875" h="2324100">
                  <a:moveTo>
                    <a:pt x="772032" y="1358900"/>
                  </a:moveTo>
                  <a:lnTo>
                    <a:pt x="752982" y="1358900"/>
                  </a:lnTo>
                  <a:lnTo>
                    <a:pt x="752982" y="1371600"/>
                  </a:lnTo>
                  <a:lnTo>
                    <a:pt x="772032" y="1371600"/>
                  </a:lnTo>
                  <a:lnTo>
                    <a:pt x="772032" y="1358900"/>
                  </a:lnTo>
                  <a:close/>
                </a:path>
                <a:path w="1793875" h="2324100">
                  <a:moveTo>
                    <a:pt x="1343914" y="1346200"/>
                  </a:moveTo>
                  <a:lnTo>
                    <a:pt x="1343914" y="1371600"/>
                  </a:lnTo>
                  <a:lnTo>
                    <a:pt x="1372489" y="1371600"/>
                  </a:lnTo>
                  <a:lnTo>
                    <a:pt x="1362964" y="1358900"/>
                  </a:lnTo>
                  <a:lnTo>
                    <a:pt x="1345438" y="1358900"/>
                  </a:lnTo>
                  <a:lnTo>
                    <a:pt x="1343914" y="1346200"/>
                  </a:lnTo>
                  <a:close/>
                </a:path>
                <a:path w="1793875" h="2324100">
                  <a:moveTo>
                    <a:pt x="1496314" y="1333500"/>
                  </a:moveTo>
                  <a:lnTo>
                    <a:pt x="1486789" y="1333500"/>
                  </a:lnTo>
                  <a:lnTo>
                    <a:pt x="1486789" y="1346200"/>
                  </a:lnTo>
                  <a:lnTo>
                    <a:pt x="1382014" y="1346200"/>
                  </a:lnTo>
                  <a:lnTo>
                    <a:pt x="1382014" y="1371600"/>
                  </a:lnTo>
                  <a:lnTo>
                    <a:pt x="1505966" y="1371600"/>
                  </a:lnTo>
                  <a:lnTo>
                    <a:pt x="1505966" y="1358900"/>
                  </a:lnTo>
                  <a:lnTo>
                    <a:pt x="1496314" y="1358900"/>
                  </a:lnTo>
                  <a:lnTo>
                    <a:pt x="1496314" y="1333500"/>
                  </a:lnTo>
                  <a:close/>
                </a:path>
                <a:path w="1793875" h="2324100">
                  <a:moveTo>
                    <a:pt x="1525016" y="1346200"/>
                  </a:moveTo>
                  <a:lnTo>
                    <a:pt x="1515491" y="1346200"/>
                  </a:lnTo>
                  <a:lnTo>
                    <a:pt x="1517014" y="1358900"/>
                  </a:lnTo>
                  <a:lnTo>
                    <a:pt x="1515491" y="1358900"/>
                  </a:lnTo>
                  <a:lnTo>
                    <a:pt x="1515491" y="1371600"/>
                  </a:lnTo>
                  <a:lnTo>
                    <a:pt x="1525016" y="1371600"/>
                  </a:lnTo>
                  <a:lnTo>
                    <a:pt x="1525016" y="1346200"/>
                  </a:lnTo>
                  <a:close/>
                </a:path>
                <a:path w="1793875" h="2324100">
                  <a:moveTo>
                    <a:pt x="533781" y="1346200"/>
                  </a:moveTo>
                  <a:lnTo>
                    <a:pt x="524256" y="1346200"/>
                  </a:lnTo>
                  <a:lnTo>
                    <a:pt x="524256" y="1358900"/>
                  </a:lnTo>
                  <a:lnTo>
                    <a:pt x="533781" y="1358900"/>
                  </a:lnTo>
                  <a:lnTo>
                    <a:pt x="533781" y="1346200"/>
                  </a:lnTo>
                  <a:close/>
                </a:path>
                <a:path w="1793875" h="2324100">
                  <a:moveTo>
                    <a:pt x="590931" y="1346200"/>
                  </a:moveTo>
                  <a:lnTo>
                    <a:pt x="581406" y="1346200"/>
                  </a:lnTo>
                  <a:lnTo>
                    <a:pt x="582930" y="1358900"/>
                  </a:lnTo>
                  <a:lnTo>
                    <a:pt x="590931" y="1358900"/>
                  </a:lnTo>
                  <a:lnTo>
                    <a:pt x="590931" y="1346200"/>
                  </a:lnTo>
                  <a:close/>
                </a:path>
                <a:path w="1793875" h="2324100">
                  <a:moveTo>
                    <a:pt x="590931" y="1346200"/>
                  </a:moveTo>
                  <a:lnTo>
                    <a:pt x="590931" y="1358900"/>
                  </a:lnTo>
                  <a:lnTo>
                    <a:pt x="592455" y="1358900"/>
                  </a:lnTo>
                  <a:lnTo>
                    <a:pt x="590931" y="1346200"/>
                  </a:lnTo>
                  <a:close/>
                </a:path>
                <a:path w="1793875" h="2324100">
                  <a:moveTo>
                    <a:pt x="638556" y="1346200"/>
                  </a:moveTo>
                  <a:lnTo>
                    <a:pt x="638556" y="1358900"/>
                  </a:lnTo>
                  <a:lnTo>
                    <a:pt x="640207" y="1358900"/>
                  </a:lnTo>
                  <a:lnTo>
                    <a:pt x="638556" y="1346200"/>
                  </a:lnTo>
                  <a:close/>
                </a:path>
                <a:path w="1793875" h="2324100">
                  <a:moveTo>
                    <a:pt x="676656" y="1346200"/>
                  </a:moveTo>
                  <a:lnTo>
                    <a:pt x="667131" y="1346200"/>
                  </a:lnTo>
                  <a:lnTo>
                    <a:pt x="667131" y="1358900"/>
                  </a:lnTo>
                  <a:lnTo>
                    <a:pt x="676656" y="1358900"/>
                  </a:lnTo>
                  <a:lnTo>
                    <a:pt x="676656" y="1346200"/>
                  </a:lnTo>
                  <a:close/>
                </a:path>
                <a:path w="1793875" h="2324100">
                  <a:moveTo>
                    <a:pt x="695706" y="1333500"/>
                  </a:moveTo>
                  <a:lnTo>
                    <a:pt x="657606" y="1333500"/>
                  </a:lnTo>
                  <a:lnTo>
                    <a:pt x="657606" y="1346200"/>
                  </a:lnTo>
                  <a:lnTo>
                    <a:pt x="695706" y="1346200"/>
                  </a:lnTo>
                  <a:lnTo>
                    <a:pt x="697357" y="1358900"/>
                  </a:lnTo>
                  <a:lnTo>
                    <a:pt x="705357" y="1358900"/>
                  </a:lnTo>
                  <a:lnTo>
                    <a:pt x="705357" y="1346200"/>
                  </a:lnTo>
                  <a:lnTo>
                    <a:pt x="695706" y="1333500"/>
                  </a:lnTo>
                  <a:close/>
                </a:path>
                <a:path w="1793875" h="2324100">
                  <a:moveTo>
                    <a:pt x="743457" y="1333500"/>
                  </a:moveTo>
                  <a:lnTo>
                    <a:pt x="733932" y="1333500"/>
                  </a:lnTo>
                  <a:lnTo>
                    <a:pt x="735457" y="1346200"/>
                  </a:lnTo>
                  <a:lnTo>
                    <a:pt x="705357" y="1346200"/>
                  </a:lnTo>
                  <a:lnTo>
                    <a:pt x="705357" y="1358900"/>
                  </a:lnTo>
                  <a:lnTo>
                    <a:pt x="743457" y="1358900"/>
                  </a:lnTo>
                  <a:lnTo>
                    <a:pt x="743457" y="1333500"/>
                  </a:lnTo>
                  <a:close/>
                </a:path>
                <a:path w="1793875" h="2324100">
                  <a:moveTo>
                    <a:pt x="743457" y="1346200"/>
                  </a:moveTo>
                  <a:lnTo>
                    <a:pt x="743457" y="1358900"/>
                  </a:lnTo>
                  <a:lnTo>
                    <a:pt x="744982" y="1358900"/>
                  </a:lnTo>
                  <a:lnTo>
                    <a:pt x="743457" y="1346200"/>
                  </a:lnTo>
                  <a:close/>
                </a:path>
                <a:path w="1793875" h="2324100">
                  <a:moveTo>
                    <a:pt x="867282" y="1346200"/>
                  </a:moveTo>
                  <a:lnTo>
                    <a:pt x="867282" y="1358900"/>
                  </a:lnTo>
                  <a:lnTo>
                    <a:pt x="868933" y="1358900"/>
                  </a:lnTo>
                  <a:lnTo>
                    <a:pt x="867282" y="1346200"/>
                  </a:lnTo>
                  <a:close/>
                </a:path>
                <a:path w="1793875" h="2324100">
                  <a:moveTo>
                    <a:pt x="905510" y="1346200"/>
                  </a:moveTo>
                  <a:lnTo>
                    <a:pt x="867282" y="1346200"/>
                  </a:lnTo>
                  <a:lnTo>
                    <a:pt x="868933" y="1358900"/>
                  </a:lnTo>
                  <a:lnTo>
                    <a:pt x="905510" y="1358900"/>
                  </a:lnTo>
                  <a:lnTo>
                    <a:pt x="905510" y="1346200"/>
                  </a:lnTo>
                  <a:close/>
                </a:path>
                <a:path w="1793875" h="2324100">
                  <a:moveTo>
                    <a:pt x="1057910" y="1295400"/>
                  </a:moveTo>
                  <a:lnTo>
                    <a:pt x="1048385" y="1295400"/>
                  </a:lnTo>
                  <a:lnTo>
                    <a:pt x="1048385" y="1320800"/>
                  </a:lnTo>
                  <a:lnTo>
                    <a:pt x="1038860" y="1320800"/>
                  </a:lnTo>
                  <a:lnTo>
                    <a:pt x="1040511" y="1333500"/>
                  </a:lnTo>
                  <a:lnTo>
                    <a:pt x="1038860" y="1333500"/>
                  </a:lnTo>
                  <a:lnTo>
                    <a:pt x="1040511" y="1346200"/>
                  </a:lnTo>
                  <a:lnTo>
                    <a:pt x="943610" y="1346200"/>
                  </a:lnTo>
                  <a:lnTo>
                    <a:pt x="943610" y="1358900"/>
                  </a:lnTo>
                  <a:lnTo>
                    <a:pt x="1076960" y="1358900"/>
                  </a:lnTo>
                  <a:lnTo>
                    <a:pt x="1076960" y="1320800"/>
                  </a:lnTo>
                  <a:lnTo>
                    <a:pt x="1040511" y="1320800"/>
                  </a:lnTo>
                  <a:lnTo>
                    <a:pt x="1038860" y="1308100"/>
                  </a:lnTo>
                  <a:lnTo>
                    <a:pt x="1057910" y="1308100"/>
                  </a:lnTo>
                  <a:lnTo>
                    <a:pt x="1057910" y="1295400"/>
                  </a:lnTo>
                  <a:close/>
                </a:path>
                <a:path w="1793875" h="2324100">
                  <a:moveTo>
                    <a:pt x="1210437" y="1308100"/>
                  </a:moveTo>
                  <a:lnTo>
                    <a:pt x="1210437" y="1320800"/>
                  </a:lnTo>
                  <a:lnTo>
                    <a:pt x="1124712" y="1320800"/>
                  </a:lnTo>
                  <a:lnTo>
                    <a:pt x="1124712" y="1358900"/>
                  </a:lnTo>
                  <a:lnTo>
                    <a:pt x="1191387" y="1358900"/>
                  </a:lnTo>
                  <a:lnTo>
                    <a:pt x="1191387" y="1333500"/>
                  </a:lnTo>
                  <a:lnTo>
                    <a:pt x="1219962" y="1333500"/>
                  </a:lnTo>
                  <a:lnTo>
                    <a:pt x="1219962" y="1320800"/>
                  </a:lnTo>
                  <a:lnTo>
                    <a:pt x="1210437" y="1308100"/>
                  </a:lnTo>
                  <a:close/>
                </a:path>
                <a:path w="1793875" h="2324100">
                  <a:moveTo>
                    <a:pt x="1353439" y="1346200"/>
                  </a:moveTo>
                  <a:lnTo>
                    <a:pt x="1353439" y="1358900"/>
                  </a:lnTo>
                  <a:lnTo>
                    <a:pt x="1362964" y="1358900"/>
                  </a:lnTo>
                  <a:lnTo>
                    <a:pt x="1353439" y="1346200"/>
                  </a:lnTo>
                  <a:close/>
                </a:path>
                <a:path w="1793875" h="2324100">
                  <a:moveTo>
                    <a:pt x="1362964" y="1346200"/>
                  </a:moveTo>
                  <a:lnTo>
                    <a:pt x="1362964" y="1358900"/>
                  </a:lnTo>
                  <a:lnTo>
                    <a:pt x="1364488" y="1358900"/>
                  </a:lnTo>
                  <a:lnTo>
                    <a:pt x="1362964" y="1346200"/>
                  </a:lnTo>
                  <a:close/>
                </a:path>
                <a:path w="1793875" h="2324100">
                  <a:moveTo>
                    <a:pt x="1496314" y="1333500"/>
                  </a:moveTo>
                  <a:lnTo>
                    <a:pt x="1496314" y="1358900"/>
                  </a:lnTo>
                  <a:lnTo>
                    <a:pt x="1505966" y="1358900"/>
                  </a:lnTo>
                  <a:lnTo>
                    <a:pt x="1505966" y="1346200"/>
                  </a:lnTo>
                  <a:lnTo>
                    <a:pt x="1497964" y="1346200"/>
                  </a:lnTo>
                  <a:lnTo>
                    <a:pt x="1496314" y="1333500"/>
                  </a:lnTo>
                  <a:close/>
                </a:path>
                <a:path w="1793875" h="2324100">
                  <a:moveTo>
                    <a:pt x="1525016" y="1346200"/>
                  </a:moveTo>
                  <a:lnTo>
                    <a:pt x="1525016" y="1358900"/>
                  </a:lnTo>
                  <a:lnTo>
                    <a:pt x="1526539" y="1358900"/>
                  </a:lnTo>
                  <a:lnTo>
                    <a:pt x="1525016" y="1346200"/>
                  </a:lnTo>
                  <a:close/>
                </a:path>
                <a:path w="1793875" h="2324100">
                  <a:moveTo>
                    <a:pt x="1534541" y="1346200"/>
                  </a:moveTo>
                  <a:lnTo>
                    <a:pt x="1534541" y="1358900"/>
                  </a:lnTo>
                  <a:lnTo>
                    <a:pt x="1536064" y="1358900"/>
                  </a:lnTo>
                  <a:lnTo>
                    <a:pt x="1534541" y="1346200"/>
                  </a:lnTo>
                  <a:close/>
                </a:path>
                <a:path w="1793875" h="2324100">
                  <a:moveTo>
                    <a:pt x="581406" y="1333500"/>
                  </a:moveTo>
                  <a:lnTo>
                    <a:pt x="571881" y="1333500"/>
                  </a:lnTo>
                  <a:lnTo>
                    <a:pt x="571881" y="1346200"/>
                  </a:lnTo>
                  <a:lnTo>
                    <a:pt x="581406" y="1346200"/>
                  </a:lnTo>
                  <a:lnTo>
                    <a:pt x="581406" y="1333500"/>
                  </a:lnTo>
                  <a:close/>
                </a:path>
                <a:path w="1793875" h="2324100">
                  <a:moveTo>
                    <a:pt x="609981" y="1333500"/>
                  </a:moveTo>
                  <a:lnTo>
                    <a:pt x="600456" y="1333500"/>
                  </a:lnTo>
                  <a:lnTo>
                    <a:pt x="609981" y="1346200"/>
                  </a:lnTo>
                  <a:lnTo>
                    <a:pt x="609981" y="1333500"/>
                  </a:lnTo>
                  <a:close/>
                </a:path>
                <a:path w="1793875" h="2324100">
                  <a:moveTo>
                    <a:pt x="724407" y="1320800"/>
                  </a:moveTo>
                  <a:lnTo>
                    <a:pt x="686181" y="1320800"/>
                  </a:lnTo>
                  <a:lnTo>
                    <a:pt x="686181" y="1333500"/>
                  </a:lnTo>
                  <a:lnTo>
                    <a:pt x="714882" y="1333500"/>
                  </a:lnTo>
                  <a:lnTo>
                    <a:pt x="716407" y="1346200"/>
                  </a:lnTo>
                  <a:lnTo>
                    <a:pt x="724407" y="1346200"/>
                  </a:lnTo>
                  <a:lnTo>
                    <a:pt x="724407" y="1320800"/>
                  </a:lnTo>
                  <a:close/>
                </a:path>
                <a:path w="1793875" h="2324100">
                  <a:moveTo>
                    <a:pt x="819657" y="1333500"/>
                  </a:moveTo>
                  <a:lnTo>
                    <a:pt x="810132" y="1333500"/>
                  </a:lnTo>
                  <a:lnTo>
                    <a:pt x="810132" y="1346200"/>
                  </a:lnTo>
                  <a:lnTo>
                    <a:pt x="819657" y="1346200"/>
                  </a:lnTo>
                  <a:lnTo>
                    <a:pt x="819657" y="1333500"/>
                  </a:lnTo>
                  <a:close/>
                </a:path>
                <a:path w="1793875" h="2324100">
                  <a:moveTo>
                    <a:pt x="886332" y="1333500"/>
                  </a:moveTo>
                  <a:lnTo>
                    <a:pt x="876807" y="1333500"/>
                  </a:lnTo>
                  <a:lnTo>
                    <a:pt x="878458" y="1346200"/>
                  </a:lnTo>
                  <a:lnTo>
                    <a:pt x="886332" y="1346200"/>
                  </a:lnTo>
                  <a:lnTo>
                    <a:pt x="886332" y="1333500"/>
                  </a:lnTo>
                  <a:close/>
                </a:path>
                <a:path w="1793875" h="2324100">
                  <a:moveTo>
                    <a:pt x="886332" y="1333500"/>
                  </a:moveTo>
                  <a:lnTo>
                    <a:pt x="886332" y="1346200"/>
                  </a:lnTo>
                  <a:lnTo>
                    <a:pt x="887983" y="1346200"/>
                  </a:lnTo>
                  <a:lnTo>
                    <a:pt x="886332" y="1333500"/>
                  </a:lnTo>
                  <a:close/>
                </a:path>
                <a:path w="1793875" h="2324100">
                  <a:moveTo>
                    <a:pt x="1019810" y="1270000"/>
                  </a:moveTo>
                  <a:lnTo>
                    <a:pt x="1010285" y="1282700"/>
                  </a:lnTo>
                  <a:lnTo>
                    <a:pt x="1010285" y="1295400"/>
                  </a:lnTo>
                  <a:lnTo>
                    <a:pt x="962660" y="1295400"/>
                  </a:lnTo>
                  <a:lnTo>
                    <a:pt x="962660" y="1346200"/>
                  </a:lnTo>
                  <a:lnTo>
                    <a:pt x="1029335" y="1346200"/>
                  </a:lnTo>
                  <a:lnTo>
                    <a:pt x="1029335" y="1308100"/>
                  </a:lnTo>
                  <a:lnTo>
                    <a:pt x="1019810" y="1308100"/>
                  </a:lnTo>
                  <a:lnTo>
                    <a:pt x="1019810" y="1295400"/>
                  </a:lnTo>
                  <a:lnTo>
                    <a:pt x="972185" y="1295400"/>
                  </a:lnTo>
                  <a:lnTo>
                    <a:pt x="972185" y="1282700"/>
                  </a:lnTo>
                  <a:lnTo>
                    <a:pt x="1019810" y="1282700"/>
                  </a:lnTo>
                  <a:lnTo>
                    <a:pt x="1019810" y="1270000"/>
                  </a:lnTo>
                  <a:close/>
                </a:path>
                <a:path w="1793875" h="2324100">
                  <a:moveTo>
                    <a:pt x="1038860" y="1333500"/>
                  </a:moveTo>
                  <a:lnTo>
                    <a:pt x="1038860" y="1346200"/>
                  </a:lnTo>
                  <a:lnTo>
                    <a:pt x="1040511" y="1346200"/>
                  </a:lnTo>
                  <a:lnTo>
                    <a:pt x="1038860" y="1333500"/>
                  </a:lnTo>
                  <a:close/>
                </a:path>
                <a:path w="1793875" h="2324100">
                  <a:moveTo>
                    <a:pt x="1200912" y="1333500"/>
                  </a:moveTo>
                  <a:lnTo>
                    <a:pt x="1191387" y="1333500"/>
                  </a:lnTo>
                  <a:lnTo>
                    <a:pt x="1191387" y="1346200"/>
                  </a:lnTo>
                  <a:lnTo>
                    <a:pt x="1200912" y="1346200"/>
                  </a:lnTo>
                  <a:lnTo>
                    <a:pt x="1200912" y="1333500"/>
                  </a:lnTo>
                  <a:close/>
                </a:path>
                <a:path w="1793875" h="2324100">
                  <a:moveTo>
                    <a:pt x="1277112" y="1333500"/>
                  </a:moveTo>
                  <a:lnTo>
                    <a:pt x="1258062" y="1333500"/>
                  </a:lnTo>
                  <a:lnTo>
                    <a:pt x="1258062" y="1346200"/>
                  </a:lnTo>
                  <a:lnTo>
                    <a:pt x="1277112" y="1346200"/>
                  </a:lnTo>
                  <a:lnTo>
                    <a:pt x="1277112" y="1333500"/>
                  </a:lnTo>
                  <a:close/>
                </a:path>
                <a:path w="1793875" h="2324100">
                  <a:moveTo>
                    <a:pt x="1353439" y="1333500"/>
                  </a:moveTo>
                  <a:lnTo>
                    <a:pt x="1353439" y="1346200"/>
                  </a:lnTo>
                  <a:lnTo>
                    <a:pt x="1354963" y="1346200"/>
                  </a:lnTo>
                  <a:lnTo>
                    <a:pt x="1353439" y="1333500"/>
                  </a:lnTo>
                  <a:close/>
                </a:path>
                <a:path w="1793875" h="2324100">
                  <a:moveTo>
                    <a:pt x="1486789" y="1320800"/>
                  </a:moveTo>
                  <a:lnTo>
                    <a:pt x="1362964" y="1320800"/>
                  </a:lnTo>
                  <a:lnTo>
                    <a:pt x="1362964" y="1346200"/>
                  </a:lnTo>
                  <a:lnTo>
                    <a:pt x="1372489" y="1346200"/>
                  </a:lnTo>
                  <a:lnTo>
                    <a:pt x="1372489" y="1333500"/>
                  </a:lnTo>
                  <a:lnTo>
                    <a:pt x="1486789" y="1333500"/>
                  </a:lnTo>
                  <a:lnTo>
                    <a:pt x="1486789" y="1320800"/>
                  </a:lnTo>
                  <a:close/>
                </a:path>
                <a:path w="1793875" h="2324100">
                  <a:moveTo>
                    <a:pt x="1486789" y="1333500"/>
                  </a:moveTo>
                  <a:lnTo>
                    <a:pt x="1372489" y="1333500"/>
                  </a:lnTo>
                  <a:lnTo>
                    <a:pt x="1372489" y="1346200"/>
                  </a:lnTo>
                  <a:lnTo>
                    <a:pt x="1486789" y="1346200"/>
                  </a:lnTo>
                  <a:lnTo>
                    <a:pt x="1486789" y="1333500"/>
                  </a:lnTo>
                  <a:close/>
                </a:path>
                <a:path w="1793875" h="2324100">
                  <a:moveTo>
                    <a:pt x="1515491" y="1333500"/>
                  </a:moveTo>
                  <a:lnTo>
                    <a:pt x="1505966" y="1333500"/>
                  </a:lnTo>
                  <a:lnTo>
                    <a:pt x="1507489" y="1346200"/>
                  </a:lnTo>
                  <a:lnTo>
                    <a:pt x="1515491" y="1346200"/>
                  </a:lnTo>
                  <a:lnTo>
                    <a:pt x="1515491" y="1333500"/>
                  </a:lnTo>
                  <a:close/>
                </a:path>
                <a:path w="1793875" h="2324100">
                  <a:moveTo>
                    <a:pt x="162026" y="1320800"/>
                  </a:moveTo>
                  <a:lnTo>
                    <a:pt x="114376" y="1320800"/>
                  </a:lnTo>
                  <a:lnTo>
                    <a:pt x="114376" y="1333500"/>
                  </a:lnTo>
                  <a:lnTo>
                    <a:pt x="162026" y="1333500"/>
                  </a:lnTo>
                  <a:lnTo>
                    <a:pt x="162026" y="1320800"/>
                  </a:lnTo>
                  <a:close/>
                </a:path>
                <a:path w="1793875" h="2324100">
                  <a:moveTo>
                    <a:pt x="171564" y="1308100"/>
                  </a:moveTo>
                  <a:lnTo>
                    <a:pt x="162026" y="1320800"/>
                  </a:lnTo>
                  <a:lnTo>
                    <a:pt x="162026" y="1333500"/>
                  </a:lnTo>
                  <a:lnTo>
                    <a:pt x="543306" y="1333500"/>
                  </a:lnTo>
                  <a:lnTo>
                    <a:pt x="543306" y="1320800"/>
                  </a:lnTo>
                  <a:lnTo>
                    <a:pt x="171564" y="1320800"/>
                  </a:lnTo>
                  <a:lnTo>
                    <a:pt x="171564" y="1308100"/>
                  </a:lnTo>
                  <a:close/>
                </a:path>
                <a:path w="1793875" h="2324100">
                  <a:moveTo>
                    <a:pt x="638556" y="1320800"/>
                  </a:moveTo>
                  <a:lnTo>
                    <a:pt x="562356" y="1320800"/>
                  </a:lnTo>
                  <a:lnTo>
                    <a:pt x="562356" y="1333500"/>
                  </a:lnTo>
                  <a:lnTo>
                    <a:pt x="638556" y="1333500"/>
                  </a:lnTo>
                  <a:lnTo>
                    <a:pt x="638556" y="1320800"/>
                  </a:lnTo>
                  <a:close/>
                </a:path>
                <a:path w="1793875" h="2324100">
                  <a:moveTo>
                    <a:pt x="800607" y="1320800"/>
                  </a:moveTo>
                  <a:lnTo>
                    <a:pt x="791082" y="1320800"/>
                  </a:lnTo>
                  <a:lnTo>
                    <a:pt x="791082" y="1333500"/>
                  </a:lnTo>
                  <a:lnTo>
                    <a:pt x="800607" y="1333500"/>
                  </a:lnTo>
                  <a:lnTo>
                    <a:pt x="800607" y="1320800"/>
                  </a:lnTo>
                  <a:close/>
                </a:path>
                <a:path w="1793875" h="2324100">
                  <a:moveTo>
                    <a:pt x="829182" y="1308100"/>
                  </a:moveTo>
                  <a:lnTo>
                    <a:pt x="819657" y="1308100"/>
                  </a:lnTo>
                  <a:lnTo>
                    <a:pt x="821308" y="1320800"/>
                  </a:lnTo>
                  <a:lnTo>
                    <a:pt x="819657" y="1320800"/>
                  </a:lnTo>
                  <a:lnTo>
                    <a:pt x="821308" y="1333500"/>
                  </a:lnTo>
                  <a:lnTo>
                    <a:pt x="829182" y="1333500"/>
                  </a:lnTo>
                  <a:lnTo>
                    <a:pt x="829182" y="1308100"/>
                  </a:lnTo>
                  <a:close/>
                </a:path>
                <a:path w="1793875" h="2324100">
                  <a:moveTo>
                    <a:pt x="1315339" y="1320800"/>
                  </a:moveTo>
                  <a:lnTo>
                    <a:pt x="1305814" y="1320800"/>
                  </a:lnTo>
                  <a:lnTo>
                    <a:pt x="1305814" y="1333500"/>
                  </a:lnTo>
                  <a:lnTo>
                    <a:pt x="1315339" y="1333500"/>
                  </a:lnTo>
                  <a:lnTo>
                    <a:pt x="1315339" y="1320800"/>
                  </a:lnTo>
                  <a:close/>
                </a:path>
                <a:path w="1793875" h="2324100">
                  <a:moveTo>
                    <a:pt x="1343914" y="1320800"/>
                  </a:moveTo>
                  <a:lnTo>
                    <a:pt x="1343914" y="1333500"/>
                  </a:lnTo>
                  <a:lnTo>
                    <a:pt x="1345438" y="1333500"/>
                  </a:lnTo>
                  <a:lnTo>
                    <a:pt x="1343914" y="1320800"/>
                  </a:lnTo>
                  <a:close/>
                </a:path>
                <a:path w="1793875" h="2324100">
                  <a:moveTo>
                    <a:pt x="1458214" y="1308100"/>
                  </a:moveTo>
                  <a:lnTo>
                    <a:pt x="1353439" y="1308100"/>
                  </a:lnTo>
                  <a:lnTo>
                    <a:pt x="1353439" y="1333500"/>
                  </a:lnTo>
                  <a:lnTo>
                    <a:pt x="1362964" y="1333500"/>
                  </a:lnTo>
                  <a:lnTo>
                    <a:pt x="1362964" y="1320800"/>
                  </a:lnTo>
                  <a:lnTo>
                    <a:pt x="1458214" y="1320800"/>
                  </a:lnTo>
                  <a:lnTo>
                    <a:pt x="1458214" y="1308100"/>
                  </a:lnTo>
                  <a:close/>
                </a:path>
                <a:path w="1793875" h="2324100">
                  <a:moveTo>
                    <a:pt x="95313" y="1308100"/>
                  </a:moveTo>
                  <a:lnTo>
                    <a:pt x="85775" y="1308100"/>
                  </a:lnTo>
                  <a:lnTo>
                    <a:pt x="85775" y="1320800"/>
                  </a:lnTo>
                  <a:lnTo>
                    <a:pt x="95313" y="1320800"/>
                  </a:lnTo>
                  <a:lnTo>
                    <a:pt x="95313" y="1308100"/>
                  </a:lnTo>
                  <a:close/>
                </a:path>
                <a:path w="1793875" h="2324100">
                  <a:moveTo>
                    <a:pt x="162026" y="1295400"/>
                  </a:moveTo>
                  <a:lnTo>
                    <a:pt x="104838" y="1295400"/>
                  </a:lnTo>
                  <a:lnTo>
                    <a:pt x="104838" y="1320800"/>
                  </a:lnTo>
                  <a:lnTo>
                    <a:pt x="152501" y="1320800"/>
                  </a:lnTo>
                  <a:lnTo>
                    <a:pt x="152501" y="1308100"/>
                  </a:lnTo>
                  <a:lnTo>
                    <a:pt x="162026" y="1308100"/>
                  </a:lnTo>
                  <a:lnTo>
                    <a:pt x="162026" y="1295400"/>
                  </a:lnTo>
                  <a:close/>
                </a:path>
                <a:path w="1793875" h="2324100">
                  <a:moveTo>
                    <a:pt x="495553" y="1308100"/>
                  </a:moveTo>
                  <a:lnTo>
                    <a:pt x="171564" y="1308100"/>
                  </a:lnTo>
                  <a:lnTo>
                    <a:pt x="171564" y="1320800"/>
                  </a:lnTo>
                  <a:lnTo>
                    <a:pt x="495553" y="1320800"/>
                  </a:lnTo>
                  <a:lnTo>
                    <a:pt x="495553" y="1308100"/>
                  </a:lnTo>
                  <a:close/>
                </a:path>
                <a:path w="1793875" h="2324100">
                  <a:moveTo>
                    <a:pt x="505206" y="1308100"/>
                  </a:moveTo>
                  <a:lnTo>
                    <a:pt x="495553" y="1308100"/>
                  </a:lnTo>
                  <a:lnTo>
                    <a:pt x="495553" y="1320800"/>
                  </a:lnTo>
                  <a:lnTo>
                    <a:pt x="505206" y="1320800"/>
                  </a:lnTo>
                  <a:lnTo>
                    <a:pt x="505206" y="1308100"/>
                  </a:lnTo>
                  <a:close/>
                </a:path>
                <a:path w="1793875" h="2324100">
                  <a:moveTo>
                    <a:pt x="524256" y="1308100"/>
                  </a:moveTo>
                  <a:lnTo>
                    <a:pt x="505206" y="1308100"/>
                  </a:lnTo>
                  <a:lnTo>
                    <a:pt x="505206" y="1320800"/>
                  </a:lnTo>
                  <a:lnTo>
                    <a:pt x="524256" y="1320800"/>
                  </a:lnTo>
                  <a:lnTo>
                    <a:pt x="524256" y="1308100"/>
                  </a:lnTo>
                  <a:close/>
                </a:path>
                <a:path w="1793875" h="2324100">
                  <a:moveTo>
                    <a:pt x="533781" y="1308100"/>
                  </a:moveTo>
                  <a:lnTo>
                    <a:pt x="524256" y="1308100"/>
                  </a:lnTo>
                  <a:lnTo>
                    <a:pt x="524256" y="1320800"/>
                  </a:lnTo>
                  <a:lnTo>
                    <a:pt x="533781" y="1320800"/>
                  </a:lnTo>
                  <a:lnTo>
                    <a:pt x="533781" y="1308100"/>
                  </a:lnTo>
                  <a:close/>
                </a:path>
                <a:path w="1793875" h="2324100">
                  <a:moveTo>
                    <a:pt x="657606" y="1308100"/>
                  </a:moveTo>
                  <a:lnTo>
                    <a:pt x="552831" y="1308100"/>
                  </a:lnTo>
                  <a:lnTo>
                    <a:pt x="552831" y="1320800"/>
                  </a:lnTo>
                  <a:lnTo>
                    <a:pt x="657606" y="1320800"/>
                  </a:lnTo>
                  <a:lnTo>
                    <a:pt x="657606" y="1308100"/>
                  </a:lnTo>
                  <a:close/>
                </a:path>
                <a:path w="1793875" h="2324100">
                  <a:moveTo>
                    <a:pt x="772032" y="1270000"/>
                  </a:moveTo>
                  <a:lnTo>
                    <a:pt x="495553" y="1270000"/>
                  </a:lnTo>
                  <a:lnTo>
                    <a:pt x="495553" y="1282700"/>
                  </a:lnTo>
                  <a:lnTo>
                    <a:pt x="705357" y="1282700"/>
                  </a:lnTo>
                  <a:lnTo>
                    <a:pt x="705357" y="1320800"/>
                  </a:lnTo>
                  <a:lnTo>
                    <a:pt x="714882" y="1320800"/>
                  </a:lnTo>
                  <a:lnTo>
                    <a:pt x="714882" y="1308100"/>
                  </a:lnTo>
                  <a:lnTo>
                    <a:pt x="772032" y="1308100"/>
                  </a:lnTo>
                  <a:lnTo>
                    <a:pt x="772032" y="1270000"/>
                  </a:lnTo>
                  <a:close/>
                </a:path>
                <a:path w="1793875" h="2324100">
                  <a:moveTo>
                    <a:pt x="743457" y="1308100"/>
                  </a:moveTo>
                  <a:lnTo>
                    <a:pt x="733932" y="1308100"/>
                  </a:lnTo>
                  <a:lnTo>
                    <a:pt x="743457" y="1320800"/>
                  </a:lnTo>
                  <a:lnTo>
                    <a:pt x="743457" y="1308100"/>
                  </a:lnTo>
                  <a:close/>
                </a:path>
                <a:path w="1793875" h="2324100">
                  <a:moveTo>
                    <a:pt x="781557" y="1308100"/>
                  </a:moveTo>
                  <a:lnTo>
                    <a:pt x="752982" y="1308100"/>
                  </a:lnTo>
                  <a:lnTo>
                    <a:pt x="752982" y="1320800"/>
                  </a:lnTo>
                  <a:lnTo>
                    <a:pt x="781557" y="1320800"/>
                  </a:lnTo>
                  <a:lnTo>
                    <a:pt x="781557" y="1308100"/>
                  </a:lnTo>
                  <a:close/>
                </a:path>
                <a:path w="1793875" h="2324100">
                  <a:moveTo>
                    <a:pt x="781557" y="1308100"/>
                  </a:moveTo>
                  <a:lnTo>
                    <a:pt x="781557" y="1320800"/>
                  </a:lnTo>
                  <a:lnTo>
                    <a:pt x="783082" y="1320800"/>
                  </a:lnTo>
                  <a:lnTo>
                    <a:pt x="781557" y="1308100"/>
                  </a:lnTo>
                  <a:close/>
                </a:path>
                <a:path w="1793875" h="2324100">
                  <a:moveTo>
                    <a:pt x="915035" y="1270000"/>
                  </a:moveTo>
                  <a:lnTo>
                    <a:pt x="905510" y="1270000"/>
                  </a:lnTo>
                  <a:lnTo>
                    <a:pt x="905510" y="1295400"/>
                  </a:lnTo>
                  <a:lnTo>
                    <a:pt x="857757" y="1295400"/>
                  </a:lnTo>
                  <a:lnTo>
                    <a:pt x="857757" y="1320800"/>
                  </a:lnTo>
                  <a:lnTo>
                    <a:pt x="867282" y="1320800"/>
                  </a:lnTo>
                  <a:lnTo>
                    <a:pt x="867282" y="1308100"/>
                  </a:lnTo>
                  <a:lnTo>
                    <a:pt x="915035" y="1308100"/>
                  </a:lnTo>
                  <a:lnTo>
                    <a:pt x="915035" y="1270000"/>
                  </a:lnTo>
                  <a:close/>
                </a:path>
                <a:path w="1793875" h="2324100">
                  <a:moveTo>
                    <a:pt x="934085" y="1308100"/>
                  </a:moveTo>
                  <a:lnTo>
                    <a:pt x="924560" y="1308100"/>
                  </a:lnTo>
                  <a:lnTo>
                    <a:pt x="924560" y="1320800"/>
                  </a:lnTo>
                  <a:lnTo>
                    <a:pt x="934085" y="1320800"/>
                  </a:lnTo>
                  <a:lnTo>
                    <a:pt x="934085" y="1308100"/>
                  </a:lnTo>
                  <a:close/>
                </a:path>
                <a:path w="1793875" h="2324100">
                  <a:moveTo>
                    <a:pt x="953135" y="1308100"/>
                  </a:moveTo>
                  <a:lnTo>
                    <a:pt x="943610" y="1308100"/>
                  </a:lnTo>
                  <a:lnTo>
                    <a:pt x="945133" y="1320800"/>
                  </a:lnTo>
                  <a:lnTo>
                    <a:pt x="953135" y="1320800"/>
                  </a:lnTo>
                  <a:lnTo>
                    <a:pt x="953135" y="1308100"/>
                  </a:lnTo>
                  <a:close/>
                </a:path>
                <a:path w="1793875" h="2324100">
                  <a:moveTo>
                    <a:pt x="962660" y="1270000"/>
                  </a:moveTo>
                  <a:lnTo>
                    <a:pt x="943610" y="1270000"/>
                  </a:lnTo>
                  <a:lnTo>
                    <a:pt x="943610" y="1282700"/>
                  </a:lnTo>
                  <a:lnTo>
                    <a:pt x="953135" y="1282700"/>
                  </a:lnTo>
                  <a:lnTo>
                    <a:pt x="953135" y="1320800"/>
                  </a:lnTo>
                  <a:lnTo>
                    <a:pt x="962660" y="1308100"/>
                  </a:lnTo>
                  <a:lnTo>
                    <a:pt x="962660" y="1270000"/>
                  </a:lnTo>
                  <a:close/>
                </a:path>
                <a:path w="1793875" h="2324100">
                  <a:moveTo>
                    <a:pt x="1181862" y="1270000"/>
                  </a:moveTo>
                  <a:lnTo>
                    <a:pt x="1134237" y="1270000"/>
                  </a:lnTo>
                  <a:lnTo>
                    <a:pt x="1134237" y="1320800"/>
                  </a:lnTo>
                  <a:lnTo>
                    <a:pt x="1210437" y="1320800"/>
                  </a:lnTo>
                  <a:lnTo>
                    <a:pt x="1210437" y="1295400"/>
                  </a:lnTo>
                  <a:lnTo>
                    <a:pt x="1191387" y="1295400"/>
                  </a:lnTo>
                  <a:lnTo>
                    <a:pt x="1191387" y="1282700"/>
                  </a:lnTo>
                  <a:lnTo>
                    <a:pt x="1181862" y="1282700"/>
                  </a:lnTo>
                  <a:lnTo>
                    <a:pt x="1181862" y="1270000"/>
                  </a:lnTo>
                  <a:close/>
                </a:path>
                <a:path w="1793875" h="2324100">
                  <a:moveTo>
                    <a:pt x="1334389" y="1308100"/>
                  </a:moveTo>
                  <a:lnTo>
                    <a:pt x="1315339" y="1308100"/>
                  </a:lnTo>
                  <a:lnTo>
                    <a:pt x="1315339" y="1320800"/>
                  </a:lnTo>
                  <a:lnTo>
                    <a:pt x="1324864" y="1320800"/>
                  </a:lnTo>
                  <a:lnTo>
                    <a:pt x="1334389" y="1308100"/>
                  </a:lnTo>
                  <a:close/>
                </a:path>
                <a:path w="1793875" h="2324100">
                  <a:moveTo>
                    <a:pt x="1467739" y="1308100"/>
                  </a:moveTo>
                  <a:lnTo>
                    <a:pt x="1458214" y="1308100"/>
                  </a:lnTo>
                  <a:lnTo>
                    <a:pt x="1467739" y="1320800"/>
                  </a:lnTo>
                  <a:lnTo>
                    <a:pt x="1467739" y="1308100"/>
                  </a:lnTo>
                  <a:close/>
                </a:path>
                <a:path w="1793875" h="2324100">
                  <a:moveTo>
                    <a:pt x="1477264" y="1295400"/>
                  </a:moveTo>
                  <a:lnTo>
                    <a:pt x="1334389" y="1295400"/>
                  </a:lnTo>
                  <a:lnTo>
                    <a:pt x="1334389" y="1308100"/>
                  </a:lnTo>
                  <a:lnTo>
                    <a:pt x="1467739" y="1308100"/>
                  </a:lnTo>
                  <a:lnTo>
                    <a:pt x="1467739" y="1320800"/>
                  </a:lnTo>
                  <a:lnTo>
                    <a:pt x="1477264" y="1320800"/>
                  </a:lnTo>
                  <a:lnTo>
                    <a:pt x="1477264" y="1295400"/>
                  </a:lnTo>
                  <a:close/>
                </a:path>
                <a:path w="1793875" h="2324100">
                  <a:moveTo>
                    <a:pt x="1496314" y="1308100"/>
                  </a:moveTo>
                  <a:lnTo>
                    <a:pt x="1496314" y="1320800"/>
                  </a:lnTo>
                  <a:lnTo>
                    <a:pt x="1497964" y="1320800"/>
                  </a:lnTo>
                  <a:lnTo>
                    <a:pt x="1496314" y="1308100"/>
                  </a:lnTo>
                  <a:close/>
                </a:path>
                <a:path w="1793875" h="2324100">
                  <a:moveTo>
                    <a:pt x="104838" y="1295400"/>
                  </a:moveTo>
                  <a:lnTo>
                    <a:pt x="95313" y="1295400"/>
                  </a:lnTo>
                  <a:lnTo>
                    <a:pt x="96900" y="1308100"/>
                  </a:lnTo>
                  <a:lnTo>
                    <a:pt x="104838" y="1308100"/>
                  </a:lnTo>
                  <a:lnTo>
                    <a:pt x="104838" y="1295400"/>
                  </a:lnTo>
                  <a:close/>
                </a:path>
                <a:path w="1793875" h="2324100">
                  <a:moveTo>
                    <a:pt x="200152" y="1257300"/>
                  </a:moveTo>
                  <a:lnTo>
                    <a:pt x="190627" y="1257300"/>
                  </a:lnTo>
                  <a:lnTo>
                    <a:pt x="190627" y="1282700"/>
                  </a:lnTo>
                  <a:lnTo>
                    <a:pt x="192214" y="1295400"/>
                  </a:lnTo>
                  <a:lnTo>
                    <a:pt x="181089" y="1295400"/>
                  </a:lnTo>
                  <a:lnTo>
                    <a:pt x="181089" y="1308100"/>
                  </a:lnTo>
                  <a:lnTo>
                    <a:pt x="200152" y="1308100"/>
                  </a:lnTo>
                  <a:lnTo>
                    <a:pt x="200152" y="1257300"/>
                  </a:lnTo>
                  <a:close/>
                </a:path>
                <a:path w="1793875" h="2324100">
                  <a:moveTo>
                    <a:pt x="457453" y="1295400"/>
                  </a:moveTo>
                  <a:lnTo>
                    <a:pt x="200152" y="1295400"/>
                  </a:lnTo>
                  <a:lnTo>
                    <a:pt x="201739" y="1308100"/>
                  </a:lnTo>
                  <a:lnTo>
                    <a:pt x="457453" y="1308100"/>
                  </a:lnTo>
                  <a:lnTo>
                    <a:pt x="457453" y="1295400"/>
                  </a:lnTo>
                  <a:close/>
                </a:path>
                <a:path w="1793875" h="2324100">
                  <a:moveTo>
                    <a:pt x="695706" y="1282700"/>
                  </a:moveTo>
                  <a:lnTo>
                    <a:pt x="505206" y="1282700"/>
                  </a:lnTo>
                  <a:lnTo>
                    <a:pt x="505206" y="1295400"/>
                  </a:lnTo>
                  <a:lnTo>
                    <a:pt x="552831" y="1295400"/>
                  </a:lnTo>
                  <a:lnTo>
                    <a:pt x="562356" y="1308100"/>
                  </a:lnTo>
                  <a:lnTo>
                    <a:pt x="686181" y="1308100"/>
                  </a:lnTo>
                  <a:lnTo>
                    <a:pt x="695706" y="1295400"/>
                  </a:lnTo>
                  <a:lnTo>
                    <a:pt x="695706" y="1282700"/>
                  </a:lnTo>
                  <a:close/>
                </a:path>
                <a:path w="1793875" h="2324100">
                  <a:moveTo>
                    <a:pt x="791082" y="1282700"/>
                  </a:moveTo>
                  <a:lnTo>
                    <a:pt x="772032" y="1282700"/>
                  </a:lnTo>
                  <a:lnTo>
                    <a:pt x="772032" y="1295400"/>
                  </a:lnTo>
                  <a:lnTo>
                    <a:pt x="773557" y="1308100"/>
                  </a:lnTo>
                  <a:lnTo>
                    <a:pt x="791082" y="1308100"/>
                  </a:lnTo>
                  <a:lnTo>
                    <a:pt x="791082" y="1282700"/>
                  </a:lnTo>
                  <a:close/>
                </a:path>
                <a:path w="1793875" h="2324100">
                  <a:moveTo>
                    <a:pt x="800607" y="1295400"/>
                  </a:moveTo>
                  <a:lnTo>
                    <a:pt x="791082" y="1295400"/>
                  </a:lnTo>
                  <a:lnTo>
                    <a:pt x="791082" y="1308100"/>
                  </a:lnTo>
                  <a:lnTo>
                    <a:pt x="800607" y="1308100"/>
                  </a:lnTo>
                  <a:lnTo>
                    <a:pt x="800607" y="1295400"/>
                  </a:lnTo>
                  <a:close/>
                </a:path>
                <a:path w="1793875" h="2324100">
                  <a:moveTo>
                    <a:pt x="800607" y="1295400"/>
                  </a:moveTo>
                  <a:lnTo>
                    <a:pt x="800607" y="1308100"/>
                  </a:lnTo>
                  <a:lnTo>
                    <a:pt x="802258" y="1308100"/>
                  </a:lnTo>
                  <a:lnTo>
                    <a:pt x="800607" y="1295400"/>
                  </a:lnTo>
                  <a:close/>
                </a:path>
                <a:path w="1793875" h="2324100">
                  <a:moveTo>
                    <a:pt x="1019810" y="1295400"/>
                  </a:moveTo>
                  <a:lnTo>
                    <a:pt x="1019810" y="1308100"/>
                  </a:lnTo>
                  <a:lnTo>
                    <a:pt x="1021461" y="1308100"/>
                  </a:lnTo>
                  <a:lnTo>
                    <a:pt x="1019810" y="1295400"/>
                  </a:lnTo>
                  <a:close/>
                </a:path>
                <a:path w="1793875" h="2324100">
                  <a:moveTo>
                    <a:pt x="1029335" y="1295400"/>
                  </a:moveTo>
                  <a:lnTo>
                    <a:pt x="1029335" y="1308100"/>
                  </a:lnTo>
                  <a:lnTo>
                    <a:pt x="1030986" y="1308100"/>
                  </a:lnTo>
                  <a:lnTo>
                    <a:pt x="1029335" y="1295400"/>
                  </a:lnTo>
                  <a:close/>
                </a:path>
                <a:path w="1793875" h="2324100">
                  <a:moveTo>
                    <a:pt x="1029335" y="1270000"/>
                  </a:moveTo>
                  <a:lnTo>
                    <a:pt x="1029335" y="1295400"/>
                  </a:lnTo>
                  <a:lnTo>
                    <a:pt x="1030986" y="1308100"/>
                  </a:lnTo>
                  <a:lnTo>
                    <a:pt x="1038860" y="1308100"/>
                  </a:lnTo>
                  <a:lnTo>
                    <a:pt x="1038860" y="1282700"/>
                  </a:lnTo>
                  <a:lnTo>
                    <a:pt x="1030986" y="1282700"/>
                  </a:lnTo>
                  <a:lnTo>
                    <a:pt x="1029335" y="1270000"/>
                  </a:lnTo>
                  <a:close/>
                </a:path>
                <a:path w="1793875" h="2324100">
                  <a:moveTo>
                    <a:pt x="1277112" y="1270000"/>
                  </a:moveTo>
                  <a:lnTo>
                    <a:pt x="1267587" y="1270000"/>
                  </a:lnTo>
                  <a:lnTo>
                    <a:pt x="1267587" y="1308100"/>
                  </a:lnTo>
                  <a:lnTo>
                    <a:pt x="1277112" y="1308100"/>
                  </a:lnTo>
                  <a:lnTo>
                    <a:pt x="1277112" y="1270000"/>
                  </a:lnTo>
                  <a:close/>
                </a:path>
                <a:path w="1793875" h="2324100">
                  <a:moveTo>
                    <a:pt x="1305814" y="1282700"/>
                  </a:moveTo>
                  <a:lnTo>
                    <a:pt x="1296162" y="1282700"/>
                  </a:lnTo>
                  <a:lnTo>
                    <a:pt x="1296162" y="1308100"/>
                  </a:lnTo>
                  <a:lnTo>
                    <a:pt x="1305814" y="1308100"/>
                  </a:lnTo>
                  <a:lnTo>
                    <a:pt x="1305814" y="1282700"/>
                  </a:lnTo>
                  <a:close/>
                </a:path>
                <a:path w="1793875" h="2324100">
                  <a:moveTo>
                    <a:pt x="1515491" y="1295400"/>
                  </a:moveTo>
                  <a:lnTo>
                    <a:pt x="1486789" y="1295400"/>
                  </a:lnTo>
                  <a:lnTo>
                    <a:pt x="1496314" y="1308100"/>
                  </a:lnTo>
                  <a:lnTo>
                    <a:pt x="1515491" y="1308100"/>
                  </a:lnTo>
                  <a:lnTo>
                    <a:pt x="1515491" y="1295400"/>
                  </a:lnTo>
                  <a:close/>
                </a:path>
                <a:path w="1793875" h="2324100">
                  <a:moveTo>
                    <a:pt x="114376" y="1282700"/>
                  </a:moveTo>
                  <a:lnTo>
                    <a:pt x="104838" y="1282700"/>
                  </a:lnTo>
                  <a:lnTo>
                    <a:pt x="106425" y="1295400"/>
                  </a:lnTo>
                  <a:lnTo>
                    <a:pt x="114376" y="1295400"/>
                  </a:lnTo>
                  <a:lnTo>
                    <a:pt x="114376" y="1282700"/>
                  </a:lnTo>
                  <a:close/>
                </a:path>
                <a:path w="1793875" h="2324100">
                  <a:moveTo>
                    <a:pt x="133438" y="1270000"/>
                  </a:moveTo>
                  <a:lnTo>
                    <a:pt x="133438" y="1282700"/>
                  </a:lnTo>
                  <a:lnTo>
                    <a:pt x="114376" y="1282700"/>
                  </a:lnTo>
                  <a:lnTo>
                    <a:pt x="114376" y="1295400"/>
                  </a:lnTo>
                  <a:lnTo>
                    <a:pt x="142963" y="1295400"/>
                  </a:lnTo>
                  <a:lnTo>
                    <a:pt x="142963" y="1282700"/>
                  </a:lnTo>
                  <a:lnTo>
                    <a:pt x="133438" y="1270000"/>
                  </a:lnTo>
                  <a:close/>
                </a:path>
                <a:path w="1793875" h="2324100">
                  <a:moveTo>
                    <a:pt x="142963" y="1282700"/>
                  </a:moveTo>
                  <a:lnTo>
                    <a:pt x="142963" y="1295400"/>
                  </a:lnTo>
                  <a:lnTo>
                    <a:pt x="144551" y="1295400"/>
                  </a:lnTo>
                  <a:lnTo>
                    <a:pt x="142963" y="1282700"/>
                  </a:lnTo>
                  <a:close/>
                </a:path>
                <a:path w="1793875" h="2324100">
                  <a:moveTo>
                    <a:pt x="152501" y="1282700"/>
                  </a:moveTo>
                  <a:lnTo>
                    <a:pt x="142963" y="1282700"/>
                  </a:lnTo>
                  <a:lnTo>
                    <a:pt x="144551" y="1295400"/>
                  </a:lnTo>
                  <a:lnTo>
                    <a:pt x="152501" y="1295400"/>
                  </a:lnTo>
                  <a:lnTo>
                    <a:pt x="152501" y="1282700"/>
                  </a:lnTo>
                  <a:close/>
                </a:path>
                <a:path w="1793875" h="2324100">
                  <a:moveTo>
                    <a:pt x="152501" y="1270000"/>
                  </a:moveTo>
                  <a:lnTo>
                    <a:pt x="152501" y="1295400"/>
                  </a:lnTo>
                  <a:lnTo>
                    <a:pt x="181089" y="1295400"/>
                  </a:lnTo>
                  <a:lnTo>
                    <a:pt x="181089" y="1282700"/>
                  </a:lnTo>
                  <a:lnTo>
                    <a:pt x="154089" y="1282700"/>
                  </a:lnTo>
                  <a:lnTo>
                    <a:pt x="152501" y="1270000"/>
                  </a:lnTo>
                  <a:close/>
                </a:path>
                <a:path w="1793875" h="2324100">
                  <a:moveTo>
                    <a:pt x="295402" y="1270000"/>
                  </a:moveTo>
                  <a:lnTo>
                    <a:pt x="209677" y="1270000"/>
                  </a:lnTo>
                  <a:lnTo>
                    <a:pt x="209677" y="1295400"/>
                  </a:lnTo>
                  <a:lnTo>
                    <a:pt x="314578" y="1295400"/>
                  </a:lnTo>
                  <a:lnTo>
                    <a:pt x="314578" y="1282700"/>
                  </a:lnTo>
                  <a:lnTo>
                    <a:pt x="295402" y="1282700"/>
                  </a:lnTo>
                  <a:lnTo>
                    <a:pt x="295402" y="1270000"/>
                  </a:lnTo>
                  <a:close/>
                </a:path>
                <a:path w="1793875" h="2324100">
                  <a:moveTo>
                    <a:pt x="314578" y="1270000"/>
                  </a:moveTo>
                  <a:lnTo>
                    <a:pt x="314578" y="1295400"/>
                  </a:lnTo>
                  <a:lnTo>
                    <a:pt x="333628" y="1295400"/>
                  </a:lnTo>
                  <a:lnTo>
                    <a:pt x="333628" y="1282700"/>
                  </a:lnTo>
                  <a:lnTo>
                    <a:pt x="316103" y="1282700"/>
                  </a:lnTo>
                  <a:lnTo>
                    <a:pt x="314578" y="1270000"/>
                  </a:lnTo>
                  <a:close/>
                </a:path>
                <a:path w="1793875" h="2324100">
                  <a:moveTo>
                    <a:pt x="352678" y="1282700"/>
                  </a:moveTo>
                  <a:lnTo>
                    <a:pt x="343153" y="1282700"/>
                  </a:lnTo>
                  <a:lnTo>
                    <a:pt x="344678" y="1295400"/>
                  </a:lnTo>
                  <a:lnTo>
                    <a:pt x="352678" y="1295400"/>
                  </a:lnTo>
                  <a:lnTo>
                    <a:pt x="352678" y="1282700"/>
                  </a:lnTo>
                  <a:close/>
                </a:path>
                <a:path w="1793875" h="2324100">
                  <a:moveTo>
                    <a:pt x="428878" y="1282700"/>
                  </a:moveTo>
                  <a:lnTo>
                    <a:pt x="352678" y="1282700"/>
                  </a:lnTo>
                  <a:lnTo>
                    <a:pt x="352678" y="1295400"/>
                  </a:lnTo>
                  <a:lnTo>
                    <a:pt x="428878" y="1295400"/>
                  </a:lnTo>
                  <a:lnTo>
                    <a:pt x="428878" y="1282700"/>
                  </a:lnTo>
                  <a:close/>
                </a:path>
                <a:path w="1793875" h="2324100">
                  <a:moveTo>
                    <a:pt x="810132" y="1282700"/>
                  </a:moveTo>
                  <a:lnTo>
                    <a:pt x="810132" y="1295400"/>
                  </a:lnTo>
                  <a:lnTo>
                    <a:pt x="811783" y="1295400"/>
                  </a:lnTo>
                  <a:lnTo>
                    <a:pt x="810132" y="1282700"/>
                  </a:lnTo>
                  <a:close/>
                </a:path>
                <a:path w="1793875" h="2324100">
                  <a:moveTo>
                    <a:pt x="895857" y="1270000"/>
                  </a:moveTo>
                  <a:lnTo>
                    <a:pt x="867282" y="1270000"/>
                  </a:lnTo>
                  <a:lnTo>
                    <a:pt x="867282" y="1295400"/>
                  </a:lnTo>
                  <a:lnTo>
                    <a:pt x="905510" y="1295400"/>
                  </a:lnTo>
                  <a:lnTo>
                    <a:pt x="905510" y="1282700"/>
                  </a:lnTo>
                  <a:lnTo>
                    <a:pt x="895857" y="1282700"/>
                  </a:lnTo>
                  <a:lnTo>
                    <a:pt x="895857" y="1270000"/>
                  </a:lnTo>
                  <a:close/>
                </a:path>
                <a:path w="1793875" h="2324100">
                  <a:moveTo>
                    <a:pt x="991235" y="1257300"/>
                  </a:moveTo>
                  <a:lnTo>
                    <a:pt x="915035" y="1257300"/>
                  </a:lnTo>
                  <a:lnTo>
                    <a:pt x="915035" y="1282700"/>
                  </a:lnTo>
                  <a:lnTo>
                    <a:pt x="924560" y="1282700"/>
                  </a:lnTo>
                  <a:lnTo>
                    <a:pt x="924560" y="1295400"/>
                  </a:lnTo>
                  <a:lnTo>
                    <a:pt x="934085" y="1295400"/>
                  </a:lnTo>
                  <a:lnTo>
                    <a:pt x="934085" y="1270000"/>
                  </a:lnTo>
                  <a:lnTo>
                    <a:pt x="991235" y="1270000"/>
                  </a:lnTo>
                  <a:lnTo>
                    <a:pt x="991235" y="1257300"/>
                  </a:lnTo>
                  <a:close/>
                </a:path>
                <a:path w="1793875" h="2324100">
                  <a:moveTo>
                    <a:pt x="1000760" y="1270000"/>
                  </a:moveTo>
                  <a:lnTo>
                    <a:pt x="962660" y="1270000"/>
                  </a:lnTo>
                  <a:lnTo>
                    <a:pt x="962660" y="1295400"/>
                  </a:lnTo>
                  <a:lnTo>
                    <a:pt x="972185" y="1282700"/>
                  </a:lnTo>
                  <a:lnTo>
                    <a:pt x="1000760" y="1282700"/>
                  </a:lnTo>
                  <a:lnTo>
                    <a:pt x="1000760" y="1270000"/>
                  </a:lnTo>
                  <a:close/>
                </a:path>
                <a:path w="1793875" h="2324100">
                  <a:moveTo>
                    <a:pt x="1010285" y="1282700"/>
                  </a:moveTo>
                  <a:lnTo>
                    <a:pt x="972185" y="1282700"/>
                  </a:lnTo>
                  <a:lnTo>
                    <a:pt x="972185" y="1295400"/>
                  </a:lnTo>
                  <a:lnTo>
                    <a:pt x="1010285" y="1295400"/>
                  </a:lnTo>
                  <a:lnTo>
                    <a:pt x="1010285" y="1282700"/>
                  </a:lnTo>
                  <a:close/>
                </a:path>
                <a:path w="1793875" h="2324100">
                  <a:moveTo>
                    <a:pt x="1029335" y="1282700"/>
                  </a:moveTo>
                  <a:lnTo>
                    <a:pt x="1019810" y="1282700"/>
                  </a:lnTo>
                  <a:lnTo>
                    <a:pt x="1019810" y="1295400"/>
                  </a:lnTo>
                  <a:lnTo>
                    <a:pt x="1029335" y="1295400"/>
                  </a:lnTo>
                  <a:lnTo>
                    <a:pt x="1029335" y="1282700"/>
                  </a:lnTo>
                  <a:close/>
                </a:path>
                <a:path w="1793875" h="2324100">
                  <a:moveTo>
                    <a:pt x="1210437" y="1282700"/>
                  </a:moveTo>
                  <a:lnTo>
                    <a:pt x="1200912" y="1282700"/>
                  </a:lnTo>
                  <a:lnTo>
                    <a:pt x="1200912" y="1295400"/>
                  </a:lnTo>
                  <a:lnTo>
                    <a:pt x="1210437" y="1295400"/>
                  </a:lnTo>
                  <a:lnTo>
                    <a:pt x="1210437" y="1282700"/>
                  </a:lnTo>
                  <a:close/>
                </a:path>
                <a:path w="1793875" h="2324100">
                  <a:moveTo>
                    <a:pt x="1239012" y="1282700"/>
                  </a:moveTo>
                  <a:lnTo>
                    <a:pt x="1239012" y="1295400"/>
                  </a:lnTo>
                  <a:lnTo>
                    <a:pt x="1240663" y="1295400"/>
                  </a:lnTo>
                  <a:lnTo>
                    <a:pt x="1239012" y="1282700"/>
                  </a:lnTo>
                  <a:close/>
                </a:path>
                <a:path w="1793875" h="2324100">
                  <a:moveTo>
                    <a:pt x="1505966" y="1282700"/>
                  </a:moveTo>
                  <a:lnTo>
                    <a:pt x="1324864" y="1282700"/>
                  </a:lnTo>
                  <a:lnTo>
                    <a:pt x="1324864" y="1295400"/>
                  </a:lnTo>
                  <a:lnTo>
                    <a:pt x="1505966" y="1295400"/>
                  </a:lnTo>
                  <a:lnTo>
                    <a:pt x="1505966" y="1282700"/>
                  </a:lnTo>
                  <a:close/>
                </a:path>
                <a:path w="1793875" h="2324100">
                  <a:moveTo>
                    <a:pt x="38125" y="1270000"/>
                  </a:moveTo>
                  <a:lnTo>
                    <a:pt x="28587" y="1270000"/>
                  </a:lnTo>
                  <a:lnTo>
                    <a:pt x="28587" y="1282700"/>
                  </a:lnTo>
                  <a:lnTo>
                    <a:pt x="38125" y="1282700"/>
                  </a:lnTo>
                  <a:lnTo>
                    <a:pt x="38125" y="1270000"/>
                  </a:lnTo>
                  <a:close/>
                </a:path>
                <a:path w="1793875" h="2324100">
                  <a:moveTo>
                    <a:pt x="123901" y="1270000"/>
                  </a:moveTo>
                  <a:lnTo>
                    <a:pt x="123901" y="1282700"/>
                  </a:lnTo>
                  <a:lnTo>
                    <a:pt x="125488" y="1282700"/>
                  </a:lnTo>
                  <a:lnTo>
                    <a:pt x="123901" y="1270000"/>
                  </a:lnTo>
                  <a:close/>
                </a:path>
                <a:path w="1793875" h="2324100">
                  <a:moveTo>
                    <a:pt x="133438" y="1270000"/>
                  </a:moveTo>
                  <a:lnTo>
                    <a:pt x="123901" y="1270000"/>
                  </a:lnTo>
                  <a:lnTo>
                    <a:pt x="133438" y="1282700"/>
                  </a:lnTo>
                  <a:lnTo>
                    <a:pt x="133438" y="1270000"/>
                  </a:lnTo>
                  <a:close/>
                </a:path>
                <a:path w="1793875" h="2324100">
                  <a:moveTo>
                    <a:pt x="181089" y="1270000"/>
                  </a:moveTo>
                  <a:lnTo>
                    <a:pt x="162026" y="1270000"/>
                  </a:lnTo>
                  <a:lnTo>
                    <a:pt x="162026" y="1282700"/>
                  </a:lnTo>
                  <a:lnTo>
                    <a:pt x="181089" y="1282700"/>
                  </a:lnTo>
                  <a:lnTo>
                    <a:pt x="181089" y="1270000"/>
                  </a:lnTo>
                  <a:close/>
                </a:path>
                <a:path w="1793875" h="2324100">
                  <a:moveTo>
                    <a:pt x="343153" y="1270000"/>
                  </a:moveTo>
                  <a:lnTo>
                    <a:pt x="314578" y="1270000"/>
                  </a:lnTo>
                  <a:lnTo>
                    <a:pt x="316103" y="1282700"/>
                  </a:lnTo>
                  <a:lnTo>
                    <a:pt x="333628" y="1282700"/>
                  </a:lnTo>
                  <a:lnTo>
                    <a:pt x="343153" y="1270000"/>
                  </a:lnTo>
                  <a:close/>
                </a:path>
                <a:path w="1793875" h="2324100">
                  <a:moveTo>
                    <a:pt x="409828" y="1270000"/>
                  </a:moveTo>
                  <a:lnTo>
                    <a:pt x="362203" y="1270000"/>
                  </a:lnTo>
                  <a:lnTo>
                    <a:pt x="362203" y="1282700"/>
                  </a:lnTo>
                  <a:lnTo>
                    <a:pt x="409828" y="1282700"/>
                  </a:lnTo>
                  <a:lnTo>
                    <a:pt x="409828" y="1270000"/>
                  </a:lnTo>
                  <a:close/>
                </a:path>
                <a:path w="1793875" h="2324100">
                  <a:moveTo>
                    <a:pt x="819657" y="1244600"/>
                  </a:moveTo>
                  <a:lnTo>
                    <a:pt x="476503" y="1244600"/>
                  </a:lnTo>
                  <a:lnTo>
                    <a:pt x="476503" y="1257300"/>
                  </a:lnTo>
                  <a:lnTo>
                    <a:pt x="800607" y="1257300"/>
                  </a:lnTo>
                  <a:lnTo>
                    <a:pt x="800607" y="1270000"/>
                  </a:lnTo>
                  <a:lnTo>
                    <a:pt x="810132" y="1270000"/>
                  </a:lnTo>
                  <a:lnTo>
                    <a:pt x="811783" y="1282700"/>
                  </a:lnTo>
                  <a:lnTo>
                    <a:pt x="819657" y="1282700"/>
                  </a:lnTo>
                  <a:lnTo>
                    <a:pt x="819657" y="1244600"/>
                  </a:lnTo>
                  <a:close/>
                </a:path>
                <a:path w="1793875" h="2324100">
                  <a:moveTo>
                    <a:pt x="895857" y="1270000"/>
                  </a:moveTo>
                  <a:lnTo>
                    <a:pt x="895857" y="1282700"/>
                  </a:lnTo>
                  <a:lnTo>
                    <a:pt x="897508" y="1282700"/>
                  </a:lnTo>
                  <a:lnTo>
                    <a:pt x="895857" y="1270000"/>
                  </a:lnTo>
                  <a:close/>
                </a:path>
                <a:path w="1793875" h="2324100">
                  <a:moveTo>
                    <a:pt x="1002167" y="1280823"/>
                  </a:moveTo>
                  <a:lnTo>
                    <a:pt x="1000760" y="1282700"/>
                  </a:lnTo>
                  <a:lnTo>
                    <a:pt x="1002411" y="1282700"/>
                  </a:lnTo>
                  <a:lnTo>
                    <a:pt x="1002167" y="1280823"/>
                  </a:lnTo>
                  <a:close/>
                </a:path>
                <a:path w="1793875" h="2324100">
                  <a:moveTo>
                    <a:pt x="1019810" y="1270000"/>
                  </a:moveTo>
                  <a:lnTo>
                    <a:pt x="1019810" y="1282700"/>
                  </a:lnTo>
                  <a:lnTo>
                    <a:pt x="1021217" y="1280823"/>
                  </a:lnTo>
                  <a:lnTo>
                    <a:pt x="1019810" y="1270000"/>
                  </a:lnTo>
                  <a:close/>
                </a:path>
                <a:path w="1793875" h="2324100">
                  <a:moveTo>
                    <a:pt x="1191387" y="1270000"/>
                  </a:moveTo>
                  <a:lnTo>
                    <a:pt x="1181862" y="1270000"/>
                  </a:lnTo>
                  <a:lnTo>
                    <a:pt x="1181862" y="1282700"/>
                  </a:lnTo>
                  <a:lnTo>
                    <a:pt x="1191387" y="1282700"/>
                  </a:lnTo>
                  <a:lnTo>
                    <a:pt x="1191387" y="1270000"/>
                  </a:lnTo>
                  <a:close/>
                </a:path>
                <a:path w="1793875" h="2324100">
                  <a:moveTo>
                    <a:pt x="1191387" y="1257300"/>
                  </a:moveTo>
                  <a:lnTo>
                    <a:pt x="1191387" y="1270000"/>
                  </a:lnTo>
                  <a:lnTo>
                    <a:pt x="1192911" y="1282700"/>
                  </a:lnTo>
                  <a:lnTo>
                    <a:pt x="1200912" y="1282700"/>
                  </a:lnTo>
                  <a:lnTo>
                    <a:pt x="1200912" y="1270000"/>
                  </a:lnTo>
                  <a:lnTo>
                    <a:pt x="1192911" y="1270000"/>
                  </a:lnTo>
                  <a:lnTo>
                    <a:pt x="1191387" y="1257300"/>
                  </a:lnTo>
                  <a:close/>
                </a:path>
                <a:path w="1793875" h="2324100">
                  <a:moveTo>
                    <a:pt x="1210437" y="1270000"/>
                  </a:moveTo>
                  <a:lnTo>
                    <a:pt x="1210437" y="1282700"/>
                  </a:lnTo>
                  <a:lnTo>
                    <a:pt x="1212088" y="1282700"/>
                  </a:lnTo>
                  <a:lnTo>
                    <a:pt x="1210437" y="1270000"/>
                  </a:lnTo>
                  <a:close/>
                </a:path>
                <a:path w="1793875" h="2324100">
                  <a:moveTo>
                    <a:pt x="1239012" y="1270000"/>
                  </a:moveTo>
                  <a:lnTo>
                    <a:pt x="1239012" y="1282700"/>
                  </a:lnTo>
                  <a:lnTo>
                    <a:pt x="1240663" y="1282700"/>
                  </a:lnTo>
                  <a:lnTo>
                    <a:pt x="1239012" y="1270000"/>
                  </a:lnTo>
                  <a:close/>
                </a:path>
                <a:path w="1793875" h="2324100">
                  <a:moveTo>
                    <a:pt x="1439164" y="1257300"/>
                  </a:moveTo>
                  <a:lnTo>
                    <a:pt x="1305814" y="1257300"/>
                  </a:lnTo>
                  <a:lnTo>
                    <a:pt x="1305814" y="1270000"/>
                  </a:lnTo>
                  <a:lnTo>
                    <a:pt x="1315339" y="1282700"/>
                  </a:lnTo>
                  <a:lnTo>
                    <a:pt x="1448689" y="1282700"/>
                  </a:lnTo>
                  <a:lnTo>
                    <a:pt x="1448689" y="1270000"/>
                  </a:lnTo>
                  <a:lnTo>
                    <a:pt x="1439164" y="1270000"/>
                  </a:lnTo>
                  <a:lnTo>
                    <a:pt x="1439164" y="1257300"/>
                  </a:lnTo>
                  <a:close/>
                </a:path>
                <a:path w="1793875" h="2324100">
                  <a:moveTo>
                    <a:pt x="1439164" y="1206500"/>
                  </a:moveTo>
                  <a:lnTo>
                    <a:pt x="1429639" y="1206500"/>
                  </a:lnTo>
                  <a:lnTo>
                    <a:pt x="1429639" y="1219200"/>
                  </a:lnTo>
                  <a:lnTo>
                    <a:pt x="1420114" y="1219200"/>
                  </a:lnTo>
                  <a:lnTo>
                    <a:pt x="1420114" y="1244600"/>
                  </a:lnTo>
                  <a:lnTo>
                    <a:pt x="1439164" y="1244600"/>
                  </a:lnTo>
                  <a:lnTo>
                    <a:pt x="1439164" y="1270000"/>
                  </a:lnTo>
                  <a:lnTo>
                    <a:pt x="1448689" y="1270000"/>
                  </a:lnTo>
                  <a:lnTo>
                    <a:pt x="1448689" y="1282700"/>
                  </a:lnTo>
                  <a:lnTo>
                    <a:pt x="1458214" y="1282700"/>
                  </a:lnTo>
                  <a:lnTo>
                    <a:pt x="1458214" y="1257300"/>
                  </a:lnTo>
                  <a:lnTo>
                    <a:pt x="1448689" y="1257300"/>
                  </a:lnTo>
                  <a:lnTo>
                    <a:pt x="1448689" y="1231900"/>
                  </a:lnTo>
                  <a:lnTo>
                    <a:pt x="1439164" y="1231900"/>
                  </a:lnTo>
                  <a:lnTo>
                    <a:pt x="1439164" y="1206500"/>
                  </a:lnTo>
                  <a:close/>
                </a:path>
                <a:path w="1793875" h="2324100">
                  <a:moveTo>
                    <a:pt x="1477264" y="1270000"/>
                  </a:moveTo>
                  <a:lnTo>
                    <a:pt x="1467739" y="1270000"/>
                  </a:lnTo>
                  <a:lnTo>
                    <a:pt x="1467739" y="1282700"/>
                  </a:lnTo>
                  <a:lnTo>
                    <a:pt x="1477264" y="1282700"/>
                  </a:lnTo>
                  <a:lnTo>
                    <a:pt x="1477264" y="1270000"/>
                  </a:lnTo>
                  <a:close/>
                </a:path>
                <a:path w="1793875" h="2324100">
                  <a:moveTo>
                    <a:pt x="1486789" y="1270000"/>
                  </a:moveTo>
                  <a:lnTo>
                    <a:pt x="1477264" y="1270000"/>
                  </a:lnTo>
                  <a:lnTo>
                    <a:pt x="1477264" y="1282700"/>
                  </a:lnTo>
                  <a:lnTo>
                    <a:pt x="1486789" y="1282700"/>
                  </a:lnTo>
                  <a:lnTo>
                    <a:pt x="1486789" y="1270000"/>
                  </a:lnTo>
                  <a:close/>
                </a:path>
                <a:path w="1793875" h="2324100">
                  <a:moveTo>
                    <a:pt x="1000760" y="1257300"/>
                  </a:moveTo>
                  <a:lnTo>
                    <a:pt x="1000760" y="1270000"/>
                  </a:lnTo>
                  <a:lnTo>
                    <a:pt x="1002167" y="1280823"/>
                  </a:lnTo>
                  <a:lnTo>
                    <a:pt x="1010285" y="1270000"/>
                  </a:lnTo>
                  <a:lnTo>
                    <a:pt x="1002411" y="1270000"/>
                  </a:lnTo>
                  <a:lnTo>
                    <a:pt x="1000760" y="1257300"/>
                  </a:lnTo>
                  <a:close/>
                </a:path>
                <a:path w="1793875" h="2324100">
                  <a:moveTo>
                    <a:pt x="1029335" y="1270000"/>
                  </a:moveTo>
                  <a:lnTo>
                    <a:pt x="1019810" y="1270000"/>
                  </a:lnTo>
                  <a:lnTo>
                    <a:pt x="1021217" y="1280823"/>
                  </a:lnTo>
                  <a:lnTo>
                    <a:pt x="1029335" y="1270000"/>
                  </a:lnTo>
                  <a:close/>
                </a:path>
                <a:path w="1793875" h="2324100">
                  <a:moveTo>
                    <a:pt x="190627" y="1257300"/>
                  </a:moveTo>
                  <a:lnTo>
                    <a:pt x="181089" y="1257300"/>
                  </a:lnTo>
                  <a:lnTo>
                    <a:pt x="181089" y="1270000"/>
                  </a:lnTo>
                  <a:lnTo>
                    <a:pt x="190627" y="1270000"/>
                  </a:lnTo>
                  <a:lnTo>
                    <a:pt x="190627" y="1257300"/>
                  </a:lnTo>
                  <a:close/>
                </a:path>
                <a:path w="1793875" h="2324100">
                  <a:moveTo>
                    <a:pt x="228727" y="1244600"/>
                  </a:moveTo>
                  <a:lnTo>
                    <a:pt x="200152" y="1244600"/>
                  </a:lnTo>
                  <a:lnTo>
                    <a:pt x="200152" y="1270000"/>
                  </a:lnTo>
                  <a:lnTo>
                    <a:pt x="219202" y="1270000"/>
                  </a:lnTo>
                  <a:lnTo>
                    <a:pt x="219202" y="1257300"/>
                  </a:lnTo>
                  <a:lnTo>
                    <a:pt x="228727" y="1257300"/>
                  </a:lnTo>
                  <a:lnTo>
                    <a:pt x="228727" y="1244600"/>
                  </a:lnTo>
                  <a:close/>
                </a:path>
                <a:path w="1793875" h="2324100">
                  <a:moveTo>
                    <a:pt x="247777" y="1257300"/>
                  </a:moveTo>
                  <a:lnTo>
                    <a:pt x="238252" y="1257300"/>
                  </a:lnTo>
                  <a:lnTo>
                    <a:pt x="238252" y="1270000"/>
                  </a:lnTo>
                  <a:lnTo>
                    <a:pt x="247777" y="1270000"/>
                  </a:lnTo>
                  <a:lnTo>
                    <a:pt x="247777" y="1257300"/>
                  </a:lnTo>
                  <a:close/>
                </a:path>
                <a:path w="1793875" h="2324100">
                  <a:moveTo>
                    <a:pt x="276352" y="1231900"/>
                  </a:moveTo>
                  <a:lnTo>
                    <a:pt x="276352" y="1244600"/>
                  </a:lnTo>
                  <a:lnTo>
                    <a:pt x="257302" y="1244600"/>
                  </a:lnTo>
                  <a:lnTo>
                    <a:pt x="257302" y="1257300"/>
                  </a:lnTo>
                  <a:lnTo>
                    <a:pt x="247777" y="1257300"/>
                  </a:lnTo>
                  <a:lnTo>
                    <a:pt x="247777" y="1270000"/>
                  </a:lnTo>
                  <a:lnTo>
                    <a:pt x="285877" y="1270000"/>
                  </a:lnTo>
                  <a:lnTo>
                    <a:pt x="285877" y="1244600"/>
                  </a:lnTo>
                  <a:lnTo>
                    <a:pt x="276352" y="1231900"/>
                  </a:lnTo>
                  <a:close/>
                </a:path>
                <a:path w="1793875" h="2324100">
                  <a:moveTo>
                    <a:pt x="324103" y="1231900"/>
                  </a:moveTo>
                  <a:lnTo>
                    <a:pt x="324103" y="1270000"/>
                  </a:lnTo>
                  <a:lnTo>
                    <a:pt x="333628" y="1270000"/>
                  </a:lnTo>
                  <a:lnTo>
                    <a:pt x="333628" y="1244600"/>
                  </a:lnTo>
                  <a:lnTo>
                    <a:pt x="325628" y="1244600"/>
                  </a:lnTo>
                  <a:lnTo>
                    <a:pt x="324103" y="1231900"/>
                  </a:lnTo>
                  <a:close/>
                </a:path>
                <a:path w="1793875" h="2324100">
                  <a:moveTo>
                    <a:pt x="791082" y="1257300"/>
                  </a:moveTo>
                  <a:lnTo>
                    <a:pt x="486028" y="1257300"/>
                  </a:lnTo>
                  <a:lnTo>
                    <a:pt x="486028" y="1270000"/>
                  </a:lnTo>
                  <a:lnTo>
                    <a:pt x="791082" y="1270000"/>
                  </a:lnTo>
                  <a:lnTo>
                    <a:pt x="791082" y="1257300"/>
                  </a:lnTo>
                  <a:close/>
                </a:path>
                <a:path w="1793875" h="2324100">
                  <a:moveTo>
                    <a:pt x="800607" y="1257300"/>
                  </a:moveTo>
                  <a:lnTo>
                    <a:pt x="791082" y="1257300"/>
                  </a:lnTo>
                  <a:lnTo>
                    <a:pt x="791082" y="1270000"/>
                  </a:lnTo>
                  <a:lnTo>
                    <a:pt x="800607" y="1270000"/>
                  </a:lnTo>
                  <a:lnTo>
                    <a:pt x="800607" y="1257300"/>
                  </a:lnTo>
                  <a:close/>
                </a:path>
                <a:path w="1793875" h="2324100">
                  <a:moveTo>
                    <a:pt x="886332" y="1257300"/>
                  </a:moveTo>
                  <a:lnTo>
                    <a:pt x="876807" y="1257300"/>
                  </a:lnTo>
                  <a:lnTo>
                    <a:pt x="876807" y="1270000"/>
                  </a:lnTo>
                  <a:lnTo>
                    <a:pt x="886332" y="1270000"/>
                  </a:lnTo>
                  <a:lnTo>
                    <a:pt x="886332" y="1257300"/>
                  </a:lnTo>
                  <a:close/>
                </a:path>
                <a:path w="1793875" h="2324100">
                  <a:moveTo>
                    <a:pt x="886332" y="1257300"/>
                  </a:moveTo>
                  <a:lnTo>
                    <a:pt x="886332" y="1270000"/>
                  </a:lnTo>
                  <a:lnTo>
                    <a:pt x="887983" y="1270000"/>
                  </a:lnTo>
                  <a:lnTo>
                    <a:pt x="886332" y="1257300"/>
                  </a:lnTo>
                  <a:close/>
                </a:path>
                <a:path w="1793875" h="2324100">
                  <a:moveTo>
                    <a:pt x="1010285" y="1257300"/>
                  </a:moveTo>
                  <a:lnTo>
                    <a:pt x="1010285" y="1270000"/>
                  </a:lnTo>
                  <a:lnTo>
                    <a:pt x="1011936" y="1270000"/>
                  </a:lnTo>
                  <a:lnTo>
                    <a:pt x="1010285" y="1257300"/>
                  </a:lnTo>
                  <a:close/>
                </a:path>
                <a:path w="1793875" h="2324100">
                  <a:moveTo>
                    <a:pt x="1134237" y="1257300"/>
                  </a:moveTo>
                  <a:lnTo>
                    <a:pt x="1124712" y="1257300"/>
                  </a:lnTo>
                  <a:lnTo>
                    <a:pt x="1124712" y="1270000"/>
                  </a:lnTo>
                  <a:lnTo>
                    <a:pt x="1134237" y="1270000"/>
                  </a:lnTo>
                  <a:lnTo>
                    <a:pt x="1134237" y="1257300"/>
                  </a:lnTo>
                  <a:close/>
                </a:path>
                <a:path w="1793875" h="2324100">
                  <a:moveTo>
                    <a:pt x="1153287" y="1244600"/>
                  </a:moveTo>
                  <a:lnTo>
                    <a:pt x="1143762" y="1244600"/>
                  </a:lnTo>
                  <a:lnTo>
                    <a:pt x="1143762" y="1270000"/>
                  </a:lnTo>
                  <a:lnTo>
                    <a:pt x="1153287" y="1270000"/>
                  </a:lnTo>
                  <a:lnTo>
                    <a:pt x="1153287" y="1244600"/>
                  </a:lnTo>
                  <a:close/>
                </a:path>
                <a:path w="1793875" h="2324100">
                  <a:moveTo>
                    <a:pt x="1200912" y="1231900"/>
                  </a:moveTo>
                  <a:lnTo>
                    <a:pt x="1191387" y="1231900"/>
                  </a:lnTo>
                  <a:lnTo>
                    <a:pt x="1191387" y="1244600"/>
                  </a:lnTo>
                  <a:lnTo>
                    <a:pt x="1181862" y="1244600"/>
                  </a:lnTo>
                  <a:lnTo>
                    <a:pt x="1181862" y="1257300"/>
                  </a:lnTo>
                  <a:lnTo>
                    <a:pt x="1191387" y="1257300"/>
                  </a:lnTo>
                  <a:lnTo>
                    <a:pt x="1200912" y="1270000"/>
                  </a:lnTo>
                  <a:lnTo>
                    <a:pt x="1200912" y="1231900"/>
                  </a:lnTo>
                  <a:close/>
                </a:path>
                <a:path w="1793875" h="2324100">
                  <a:moveTo>
                    <a:pt x="1277112" y="1257300"/>
                  </a:moveTo>
                  <a:lnTo>
                    <a:pt x="1277112" y="1270000"/>
                  </a:lnTo>
                  <a:lnTo>
                    <a:pt x="1278763" y="1270000"/>
                  </a:lnTo>
                  <a:lnTo>
                    <a:pt x="1277112" y="1257300"/>
                  </a:lnTo>
                  <a:close/>
                </a:path>
                <a:path w="1793875" h="2324100">
                  <a:moveTo>
                    <a:pt x="1420114" y="1206500"/>
                  </a:moveTo>
                  <a:lnTo>
                    <a:pt x="1391539" y="1206500"/>
                  </a:lnTo>
                  <a:lnTo>
                    <a:pt x="1391539" y="1219200"/>
                  </a:lnTo>
                  <a:lnTo>
                    <a:pt x="1410589" y="1219200"/>
                  </a:lnTo>
                  <a:lnTo>
                    <a:pt x="1410589" y="1231900"/>
                  </a:lnTo>
                  <a:lnTo>
                    <a:pt x="1286637" y="1231900"/>
                  </a:lnTo>
                  <a:lnTo>
                    <a:pt x="1286637" y="1270000"/>
                  </a:lnTo>
                  <a:lnTo>
                    <a:pt x="1296162" y="1270000"/>
                  </a:lnTo>
                  <a:lnTo>
                    <a:pt x="1296162" y="1257300"/>
                  </a:lnTo>
                  <a:lnTo>
                    <a:pt x="1439164" y="1257300"/>
                  </a:lnTo>
                  <a:lnTo>
                    <a:pt x="1439164" y="1244600"/>
                  </a:lnTo>
                  <a:lnTo>
                    <a:pt x="1420114" y="1244600"/>
                  </a:lnTo>
                  <a:lnTo>
                    <a:pt x="1420114" y="1206500"/>
                  </a:lnTo>
                  <a:close/>
                </a:path>
                <a:path w="1793875" h="2324100">
                  <a:moveTo>
                    <a:pt x="1305814" y="1257300"/>
                  </a:moveTo>
                  <a:lnTo>
                    <a:pt x="1296162" y="1257300"/>
                  </a:lnTo>
                  <a:lnTo>
                    <a:pt x="1296162" y="1270000"/>
                  </a:lnTo>
                  <a:lnTo>
                    <a:pt x="1305814" y="1270000"/>
                  </a:lnTo>
                  <a:lnTo>
                    <a:pt x="1305814" y="1257300"/>
                  </a:lnTo>
                  <a:close/>
                </a:path>
                <a:path w="1793875" h="2324100">
                  <a:moveTo>
                    <a:pt x="1505966" y="1244600"/>
                  </a:moveTo>
                  <a:lnTo>
                    <a:pt x="1496314" y="1244600"/>
                  </a:lnTo>
                  <a:lnTo>
                    <a:pt x="1496314" y="1257300"/>
                  </a:lnTo>
                  <a:lnTo>
                    <a:pt x="1458214" y="1257300"/>
                  </a:lnTo>
                  <a:lnTo>
                    <a:pt x="1458214" y="1270000"/>
                  </a:lnTo>
                  <a:lnTo>
                    <a:pt x="1505966" y="1270000"/>
                  </a:lnTo>
                  <a:lnTo>
                    <a:pt x="1505966" y="1244600"/>
                  </a:lnTo>
                  <a:close/>
                </a:path>
                <a:path w="1793875" h="2324100">
                  <a:moveTo>
                    <a:pt x="991235" y="1206500"/>
                  </a:moveTo>
                  <a:lnTo>
                    <a:pt x="915035" y="1206500"/>
                  </a:lnTo>
                  <a:lnTo>
                    <a:pt x="915035" y="1219200"/>
                  </a:lnTo>
                  <a:lnTo>
                    <a:pt x="905510" y="1219200"/>
                  </a:lnTo>
                  <a:lnTo>
                    <a:pt x="905510" y="1257300"/>
                  </a:lnTo>
                  <a:lnTo>
                    <a:pt x="1000760" y="1257300"/>
                  </a:lnTo>
                  <a:lnTo>
                    <a:pt x="1000760" y="1244600"/>
                  </a:lnTo>
                  <a:lnTo>
                    <a:pt x="991235" y="1244600"/>
                  </a:lnTo>
                  <a:lnTo>
                    <a:pt x="991235" y="1206500"/>
                  </a:lnTo>
                  <a:close/>
                </a:path>
                <a:path w="1793875" h="2324100">
                  <a:moveTo>
                    <a:pt x="1096010" y="1231900"/>
                  </a:moveTo>
                  <a:lnTo>
                    <a:pt x="1096010" y="1244600"/>
                  </a:lnTo>
                  <a:lnTo>
                    <a:pt x="1105662" y="1257300"/>
                  </a:lnTo>
                  <a:lnTo>
                    <a:pt x="1115187" y="1257300"/>
                  </a:lnTo>
                  <a:lnTo>
                    <a:pt x="1115187" y="1244600"/>
                  </a:lnTo>
                  <a:lnTo>
                    <a:pt x="1097661" y="1244600"/>
                  </a:lnTo>
                  <a:lnTo>
                    <a:pt x="1096010" y="1231900"/>
                  </a:lnTo>
                  <a:close/>
                </a:path>
                <a:path w="1793875" h="2324100">
                  <a:moveTo>
                    <a:pt x="1172337" y="1244600"/>
                  </a:moveTo>
                  <a:lnTo>
                    <a:pt x="1153287" y="1244600"/>
                  </a:lnTo>
                  <a:lnTo>
                    <a:pt x="1153287" y="1257300"/>
                  </a:lnTo>
                  <a:lnTo>
                    <a:pt x="1172337" y="1257300"/>
                  </a:lnTo>
                  <a:lnTo>
                    <a:pt x="1172337" y="1244600"/>
                  </a:lnTo>
                  <a:close/>
                </a:path>
                <a:path w="1793875" h="2324100">
                  <a:moveTo>
                    <a:pt x="1267587" y="1231900"/>
                  </a:moveTo>
                  <a:lnTo>
                    <a:pt x="1200912" y="1231900"/>
                  </a:lnTo>
                  <a:lnTo>
                    <a:pt x="1200912" y="1257300"/>
                  </a:lnTo>
                  <a:lnTo>
                    <a:pt x="1210437" y="1257300"/>
                  </a:lnTo>
                  <a:lnTo>
                    <a:pt x="1210437" y="1244600"/>
                  </a:lnTo>
                  <a:lnTo>
                    <a:pt x="1267587" y="1244600"/>
                  </a:lnTo>
                  <a:lnTo>
                    <a:pt x="1267587" y="1231900"/>
                  </a:lnTo>
                  <a:close/>
                </a:path>
                <a:path w="1793875" h="2324100">
                  <a:moveTo>
                    <a:pt x="1219962" y="1244600"/>
                  </a:moveTo>
                  <a:lnTo>
                    <a:pt x="1210437" y="1244600"/>
                  </a:lnTo>
                  <a:lnTo>
                    <a:pt x="1210437" y="1257300"/>
                  </a:lnTo>
                  <a:lnTo>
                    <a:pt x="1219962" y="1257300"/>
                  </a:lnTo>
                  <a:lnTo>
                    <a:pt x="1219962" y="1244600"/>
                  </a:lnTo>
                  <a:close/>
                </a:path>
                <a:path w="1793875" h="2324100">
                  <a:moveTo>
                    <a:pt x="1239012" y="1244600"/>
                  </a:moveTo>
                  <a:lnTo>
                    <a:pt x="1229487" y="1244600"/>
                  </a:lnTo>
                  <a:lnTo>
                    <a:pt x="1229487" y="1257300"/>
                  </a:lnTo>
                  <a:lnTo>
                    <a:pt x="1239012" y="1257300"/>
                  </a:lnTo>
                  <a:lnTo>
                    <a:pt x="1239012" y="1244600"/>
                  </a:lnTo>
                  <a:close/>
                </a:path>
                <a:path w="1793875" h="2324100">
                  <a:moveTo>
                    <a:pt x="1267587" y="1244600"/>
                  </a:moveTo>
                  <a:lnTo>
                    <a:pt x="1239012" y="1244600"/>
                  </a:lnTo>
                  <a:lnTo>
                    <a:pt x="1239012" y="1257300"/>
                  </a:lnTo>
                  <a:lnTo>
                    <a:pt x="1267587" y="1257300"/>
                  </a:lnTo>
                  <a:lnTo>
                    <a:pt x="1267587" y="1244600"/>
                  </a:lnTo>
                  <a:close/>
                </a:path>
                <a:path w="1793875" h="2324100">
                  <a:moveTo>
                    <a:pt x="1286637" y="1244600"/>
                  </a:moveTo>
                  <a:lnTo>
                    <a:pt x="1277112" y="1244600"/>
                  </a:lnTo>
                  <a:lnTo>
                    <a:pt x="1277112" y="1257300"/>
                  </a:lnTo>
                  <a:lnTo>
                    <a:pt x="1286637" y="1257300"/>
                  </a:lnTo>
                  <a:lnTo>
                    <a:pt x="1286637" y="1244600"/>
                  </a:lnTo>
                  <a:close/>
                </a:path>
                <a:path w="1793875" h="2324100">
                  <a:moveTo>
                    <a:pt x="1467739" y="1231900"/>
                  </a:moveTo>
                  <a:lnTo>
                    <a:pt x="1458214" y="1231900"/>
                  </a:lnTo>
                  <a:lnTo>
                    <a:pt x="1458214" y="1244600"/>
                  </a:lnTo>
                  <a:lnTo>
                    <a:pt x="1448689" y="1244600"/>
                  </a:lnTo>
                  <a:lnTo>
                    <a:pt x="1448689" y="1257300"/>
                  </a:lnTo>
                  <a:lnTo>
                    <a:pt x="1467739" y="1257300"/>
                  </a:lnTo>
                  <a:lnTo>
                    <a:pt x="1467739" y="1231900"/>
                  </a:lnTo>
                  <a:close/>
                </a:path>
                <a:path w="1793875" h="2324100">
                  <a:moveTo>
                    <a:pt x="1496314" y="1231900"/>
                  </a:moveTo>
                  <a:lnTo>
                    <a:pt x="1477264" y="1231900"/>
                  </a:lnTo>
                  <a:lnTo>
                    <a:pt x="1478914" y="1244600"/>
                  </a:lnTo>
                  <a:lnTo>
                    <a:pt x="1477264" y="1244600"/>
                  </a:lnTo>
                  <a:lnTo>
                    <a:pt x="1477264" y="1257300"/>
                  </a:lnTo>
                  <a:lnTo>
                    <a:pt x="1496314" y="1257300"/>
                  </a:lnTo>
                  <a:lnTo>
                    <a:pt x="1496314" y="1231900"/>
                  </a:lnTo>
                  <a:close/>
                </a:path>
                <a:path w="1793875" h="2324100">
                  <a:moveTo>
                    <a:pt x="276352" y="1231900"/>
                  </a:moveTo>
                  <a:lnTo>
                    <a:pt x="266827" y="1231900"/>
                  </a:lnTo>
                  <a:lnTo>
                    <a:pt x="266827" y="1244600"/>
                  </a:lnTo>
                  <a:lnTo>
                    <a:pt x="276352" y="1244600"/>
                  </a:lnTo>
                  <a:lnTo>
                    <a:pt x="276352" y="1231900"/>
                  </a:lnTo>
                  <a:close/>
                </a:path>
                <a:path w="1793875" h="2324100">
                  <a:moveTo>
                    <a:pt x="495553" y="1219200"/>
                  </a:moveTo>
                  <a:lnTo>
                    <a:pt x="495553" y="1244600"/>
                  </a:lnTo>
                  <a:lnTo>
                    <a:pt x="800607" y="1244600"/>
                  </a:lnTo>
                  <a:lnTo>
                    <a:pt x="800607" y="1231900"/>
                  </a:lnTo>
                  <a:lnTo>
                    <a:pt x="497205" y="1231900"/>
                  </a:lnTo>
                  <a:lnTo>
                    <a:pt x="495553" y="1219200"/>
                  </a:lnTo>
                  <a:close/>
                </a:path>
                <a:path w="1793875" h="2324100">
                  <a:moveTo>
                    <a:pt x="1010285" y="1231900"/>
                  </a:moveTo>
                  <a:lnTo>
                    <a:pt x="991235" y="1231900"/>
                  </a:lnTo>
                  <a:lnTo>
                    <a:pt x="991235" y="1244600"/>
                  </a:lnTo>
                  <a:lnTo>
                    <a:pt x="1010285" y="1244600"/>
                  </a:lnTo>
                  <a:lnTo>
                    <a:pt x="1010285" y="1231900"/>
                  </a:lnTo>
                  <a:close/>
                </a:path>
                <a:path w="1793875" h="2324100">
                  <a:moveTo>
                    <a:pt x="1010285" y="1231900"/>
                  </a:moveTo>
                  <a:lnTo>
                    <a:pt x="1010285" y="1244600"/>
                  </a:lnTo>
                  <a:lnTo>
                    <a:pt x="1011936" y="1244600"/>
                  </a:lnTo>
                  <a:lnTo>
                    <a:pt x="1010285" y="1231900"/>
                  </a:lnTo>
                  <a:close/>
                </a:path>
                <a:path w="1793875" h="2324100">
                  <a:moveTo>
                    <a:pt x="1019810" y="1231900"/>
                  </a:moveTo>
                  <a:lnTo>
                    <a:pt x="1019810" y="1244600"/>
                  </a:lnTo>
                  <a:lnTo>
                    <a:pt x="1021461" y="1244600"/>
                  </a:lnTo>
                  <a:lnTo>
                    <a:pt x="1019810" y="1231900"/>
                  </a:lnTo>
                  <a:close/>
                </a:path>
                <a:path w="1793875" h="2324100">
                  <a:moveTo>
                    <a:pt x="1258062" y="1206500"/>
                  </a:moveTo>
                  <a:lnTo>
                    <a:pt x="1057910" y="1206500"/>
                  </a:lnTo>
                  <a:lnTo>
                    <a:pt x="1057910" y="1219200"/>
                  </a:lnTo>
                  <a:lnTo>
                    <a:pt x="1115187" y="1219200"/>
                  </a:lnTo>
                  <a:lnTo>
                    <a:pt x="1115187" y="1244600"/>
                  </a:lnTo>
                  <a:lnTo>
                    <a:pt x="1191387" y="1244600"/>
                  </a:lnTo>
                  <a:lnTo>
                    <a:pt x="1191387" y="1231900"/>
                  </a:lnTo>
                  <a:lnTo>
                    <a:pt x="1248537" y="1231900"/>
                  </a:lnTo>
                  <a:lnTo>
                    <a:pt x="1248537" y="1219200"/>
                  </a:lnTo>
                  <a:lnTo>
                    <a:pt x="1258062" y="1206500"/>
                  </a:lnTo>
                  <a:close/>
                </a:path>
                <a:path w="1793875" h="2324100">
                  <a:moveTo>
                    <a:pt x="1467739" y="1206500"/>
                  </a:moveTo>
                  <a:lnTo>
                    <a:pt x="1448689" y="1206500"/>
                  </a:lnTo>
                  <a:lnTo>
                    <a:pt x="1448689" y="1219200"/>
                  </a:lnTo>
                  <a:lnTo>
                    <a:pt x="1439164" y="1219200"/>
                  </a:lnTo>
                  <a:lnTo>
                    <a:pt x="1439164" y="1231900"/>
                  </a:lnTo>
                  <a:lnTo>
                    <a:pt x="1467739" y="1231900"/>
                  </a:lnTo>
                  <a:lnTo>
                    <a:pt x="1467739" y="1244600"/>
                  </a:lnTo>
                  <a:lnTo>
                    <a:pt x="1477264" y="1244600"/>
                  </a:lnTo>
                  <a:lnTo>
                    <a:pt x="1477264" y="1219200"/>
                  </a:lnTo>
                  <a:lnTo>
                    <a:pt x="1467739" y="1206500"/>
                  </a:lnTo>
                  <a:close/>
                </a:path>
                <a:path w="1793875" h="2324100">
                  <a:moveTo>
                    <a:pt x="266827" y="1219200"/>
                  </a:moveTo>
                  <a:lnTo>
                    <a:pt x="257302" y="1219200"/>
                  </a:lnTo>
                  <a:lnTo>
                    <a:pt x="257302" y="1231900"/>
                  </a:lnTo>
                  <a:lnTo>
                    <a:pt x="266827" y="1231900"/>
                  </a:lnTo>
                  <a:lnTo>
                    <a:pt x="266827" y="1219200"/>
                  </a:lnTo>
                  <a:close/>
                </a:path>
                <a:path w="1793875" h="2324100">
                  <a:moveTo>
                    <a:pt x="581406" y="1219200"/>
                  </a:moveTo>
                  <a:lnTo>
                    <a:pt x="581406" y="1231900"/>
                  </a:lnTo>
                  <a:lnTo>
                    <a:pt x="582930" y="1231900"/>
                  </a:lnTo>
                  <a:lnTo>
                    <a:pt x="581406" y="1219200"/>
                  </a:lnTo>
                  <a:close/>
                </a:path>
                <a:path w="1793875" h="2324100">
                  <a:moveTo>
                    <a:pt x="781557" y="1219200"/>
                  </a:moveTo>
                  <a:lnTo>
                    <a:pt x="590931" y="1219200"/>
                  </a:lnTo>
                  <a:lnTo>
                    <a:pt x="590931" y="1231900"/>
                  </a:lnTo>
                  <a:lnTo>
                    <a:pt x="781557" y="1231900"/>
                  </a:lnTo>
                  <a:lnTo>
                    <a:pt x="781557" y="1219200"/>
                  </a:lnTo>
                  <a:close/>
                </a:path>
                <a:path w="1793875" h="2324100">
                  <a:moveTo>
                    <a:pt x="819657" y="1193800"/>
                  </a:moveTo>
                  <a:lnTo>
                    <a:pt x="819657" y="1231900"/>
                  </a:lnTo>
                  <a:lnTo>
                    <a:pt x="829182" y="1231900"/>
                  </a:lnTo>
                  <a:lnTo>
                    <a:pt x="829182" y="1206500"/>
                  </a:lnTo>
                  <a:lnTo>
                    <a:pt x="821308" y="1206500"/>
                  </a:lnTo>
                  <a:lnTo>
                    <a:pt x="819657" y="1193800"/>
                  </a:lnTo>
                  <a:close/>
                </a:path>
                <a:path w="1793875" h="2324100">
                  <a:moveTo>
                    <a:pt x="1000760" y="1219200"/>
                  </a:moveTo>
                  <a:lnTo>
                    <a:pt x="1000760" y="1231900"/>
                  </a:lnTo>
                  <a:lnTo>
                    <a:pt x="1002411" y="1231900"/>
                  </a:lnTo>
                  <a:lnTo>
                    <a:pt x="1000760" y="1219200"/>
                  </a:lnTo>
                  <a:close/>
                </a:path>
                <a:path w="1793875" h="2324100">
                  <a:moveTo>
                    <a:pt x="1115187" y="1219200"/>
                  </a:moveTo>
                  <a:lnTo>
                    <a:pt x="1067435" y="1219200"/>
                  </a:lnTo>
                  <a:lnTo>
                    <a:pt x="1067435" y="1231900"/>
                  </a:lnTo>
                  <a:lnTo>
                    <a:pt x="1115187" y="1231900"/>
                  </a:lnTo>
                  <a:lnTo>
                    <a:pt x="1115187" y="1219200"/>
                  </a:lnTo>
                  <a:close/>
                </a:path>
                <a:path w="1793875" h="2324100">
                  <a:moveTo>
                    <a:pt x="1258062" y="1219200"/>
                  </a:moveTo>
                  <a:lnTo>
                    <a:pt x="1248537" y="1219200"/>
                  </a:lnTo>
                  <a:lnTo>
                    <a:pt x="1248537" y="1231900"/>
                  </a:lnTo>
                  <a:lnTo>
                    <a:pt x="1258062" y="1231900"/>
                  </a:lnTo>
                  <a:lnTo>
                    <a:pt x="1258062" y="1219200"/>
                  </a:lnTo>
                  <a:close/>
                </a:path>
                <a:path w="1793875" h="2324100">
                  <a:moveTo>
                    <a:pt x="1410589" y="1219200"/>
                  </a:moveTo>
                  <a:lnTo>
                    <a:pt x="1258062" y="1219200"/>
                  </a:lnTo>
                  <a:lnTo>
                    <a:pt x="1258062" y="1231900"/>
                  </a:lnTo>
                  <a:lnTo>
                    <a:pt x="1410589" y="1231900"/>
                  </a:lnTo>
                  <a:lnTo>
                    <a:pt x="1410589" y="1219200"/>
                  </a:lnTo>
                  <a:close/>
                </a:path>
                <a:path w="1793875" h="2324100">
                  <a:moveTo>
                    <a:pt x="543306" y="1206500"/>
                  </a:moveTo>
                  <a:lnTo>
                    <a:pt x="476503" y="1206500"/>
                  </a:lnTo>
                  <a:lnTo>
                    <a:pt x="478155" y="1219200"/>
                  </a:lnTo>
                  <a:lnTo>
                    <a:pt x="543306" y="1219200"/>
                  </a:lnTo>
                  <a:lnTo>
                    <a:pt x="543306" y="1206500"/>
                  </a:lnTo>
                  <a:close/>
                </a:path>
                <a:path w="1793875" h="2324100">
                  <a:moveTo>
                    <a:pt x="762507" y="1206500"/>
                  </a:moveTo>
                  <a:lnTo>
                    <a:pt x="562356" y="1206500"/>
                  </a:lnTo>
                  <a:lnTo>
                    <a:pt x="562356" y="1219200"/>
                  </a:lnTo>
                  <a:lnTo>
                    <a:pt x="762507" y="1219200"/>
                  </a:lnTo>
                  <a:lnTo>
                    <a:pt x="762507" y="1206500"/>
                  </a:lnTo>
                  <a:close/>
                </a:path>
                <a:path w="1793875" h="2324100">
                  <a:moveTo>
                    <a:pt x="772032" y="1206500"/>
                  </a:moveTo>
                  <a:lnTo>
                    <a:pt x="772032" y="1219200"/>
                  </a:lnTo>
                  <a:lnTo>
                    <a:pt x="773557" y="1219200"/>
                  </a:lnTo>
                  <a:lnTo>
                    <a:pt x="772032" y="1206500"/>
                  </a:lnTo>
                  <a:close/>
                </a:path>
                <a:path w="1793875" h="2324100">
                  <a:moveTo>
                    <a:pt x="829182" y="1206500"/>
                  </a:moveTo>
                  <a:lnTo>
                    <a:pt x="829182" y="1219200"/>
                  </a:lnTo>
                  <a:lnTo>
                    <a:pt x="830833" y="1219200"/>
                  </a:lnTo>
                  <a:lnTo>
                    <a:pt x="829182" y="1206500"/>
                  </a:lnTo>
                  <a:close/>
                </a:path>
                <a:path w="1793875" h="2324100">
                  <a:moveTo>
                    <a:pt x="1267587" y="1206500"/>
                  </a:moveTo>
                  <a:lnTo>
                    <a:pt x="1258062" y="1206500"/>
                  </a:lnTo>
                  <a:lnTo>
                    <a:pt x="1267587" y="1219200"/>
                  </a:lnTo>
                  <a:lnTo>
                    <a:pt x="1267587" y="1206500"/>
                  </a:lnTo>
                  <a:close/>
                </a:path>
                <a:path w="1793875" h="2324100">
                  <a:moveTo>
                    <a:pt x="1391539" y="1206500"/>
                  </a:moveTo>
                  <a:lnTo>
                    <a:pt x="1267587" y="1206500"/>
                  </a:lnTo>
                  <a:lnTo>
                    <a:pt x="1267587" y="1219200"/>
                  </a:lnTo>
                  <a:lnTo>
                    <a:pt x="1391539" y="1219200"/>
                  </a:lnTo>
                  <a:lnTo>
                    <a:pt x="1391539" y="1206500"/>
                  </a:lnTo>
                  <a:close/>
                </a:path>
                <a:path w="1793875" h="2324100">
                  <a:moveTo>
                    <a:pt x="743457" y="1143000"/>
                  </a:moveTo>
                  <a:lnTo>
                    <a:pt x="676656" y="1143000"/>
                  </a:lnTo>
                  <a:lnTo>
                    <a:pt x="676656" y="1155700"/>
                  </a:lnTo>
                  <a:lnTo>
                    <a:pt x="505206" y="1155700"/>
                  </a:lnTo>
                  <a:lnTo>
                    <a:pt x="505206" y="1168400"/>
                  </a:lnTo>
                  <a:lnTo>
                    <a:pt x="495553" y="1168400"/>
                  </a:lnTo>
                  <a:lnTo>
                    <a:pt x="495553" y="1181100"/>
                  </a:lnTo>
                  <a:lnTo>
                    <a:pt x="466978" y="1181100"/>
                  </a:lnTo>
                  <a:lnTo>
                    <a:pt x="466978" y="1206500"/>
                  </a:lnTo>
                  <a:lnTo>
                    <a:pt x="752982" y="1206500"/>
                  </a:lnTo>
                  <a:lnTo>
                    <a:pt x="752982" y="1193800"/>
                  </a:lnTo>
                  <a:lnTo>
                    <a:pt x="743457" y="1193800"/>
                  </a:lnTo>
                  <a:lnTo>
                    <a:pt x="743457" y="1143000"/>
                  </a:lnTo>
                  <a:close/>
                </a:path>
                <a:path w="1793875" h="2324100">
                  <a:moveTo>
                    <a:pt x="981710" y="1168400"/>
                  </a:moveTo>
                  <a:lnTo>
                    <a:pt x="905510" y="1168400"/>
                  </a:lnTo>
                  <a:lnTo>
                    <a:pt x="907033" y="1181100"/>
                  </a:lnTo>
                  <a:lnTo>
                    <a:pt x="905510" y="1181100"/>
                  </a:lnTo>
                  <a:lnTo>
                    <a:pt x="905510" y="1206500"/>
                  </a:lnTo>
                  <a:lnTo>
                    <a:pt x="981710" y="1206500"/>
                  </a:lnTo>
                  <a:lnTo>
                    <a:pt x="981710" y="1168400"/>
                  </a:lnTo>
                  <a:close/>
                </a:path>
                <a:path w="1793875" h="2324100">
                  <a:moveTo>
                    <a:pt x="1420114" y="1155700"/>
                  </a:moveTo>
                  <a:lnTo>
                    <a:pt x="1391539" y="1155700"/>
                  </a:lnTo>
                  <a:lnTo>
                    <a:pt x="1391539" y="1168400"/>
                  </a:lnTo>
                  <a:lnTo>
                    <a:pt x="1382014" y="1168400"/>
                  </a:lnTo>
                  <a:lnTo>
                    <a:pt x="1382014" y="1193800"/>
                  </a:lnTo>
                  <a:lnTo>
                    <a:pt x="1048385" y="1193800"/>
                  </a:lnTo>
                  <a:lnTo>
                    <a:pt x="1048385" y="1206500"/>
                  </a:lnTo>
                  <a:lnTo>
                    <a:pt x="1401064" y="1206500"/>
                  </a:lnTo>
                  <a:lnTo>
                    <a:pt x="1401064" y="1193800"/>
                  </a:lnTo>
                  <a:lnTo>
                    <a:pt x="1410589" y="1181100"/>
                  </a:lnTo>
                  <a:lnTo>
                    <a:pt x="1420114" y="1181100"/>
                  </a:lnTo>
                  <a:lnTo>
                    <a:pt x="1420114" y="1155700"/>
                  </a:lnTo>
                  <a:close/>
                </a:path>
                <a:path w="1793875" h="2324100">
                  <a:moveTo>
                    <a:pt x="1420114" y="1181100"/>
                  </a:moveTo>
                  <a:lnTo>
                    <a:pt x="1410589" y="1181100"/>
                  </a:lnTo>
                  <a:lnTo>
                    <a:pt x="1410589" y="1206500"/>
                  </a:lnTo>
                  <a:lnTo>
                    <a:pt x="1429639" y="1206500"/>
                  </a:lnTo>
                  <a:lnTo>
                    <a:pt x="1429639" y="1193800"/>
                  </a:lnTo>
                  <a:lnTo>
                    <a:pt x="1420114" y="1193800"/>
                  </a:lnTo>
                  <a:lnTo>
                    <a:pt x="1420114" y="1181100"/>
                  </a:lnTo>
                  <a:close/>
                </a:path>
                <a:path w="1793875" h="2324100">
                  <a:moveTo>
                    <a:pt x="1448689" y="1193800"/>
                  </a:moveTo>
                  <a:lnTo>
                    <a:pt x="1439164" y="1193800"/>
                  </a:lnTo>
                  <a:lnTo>
                    <a:pt x="1439164" y="1206500"/>
                  </a:lnTo>
                  <a:lnTo>
                    <a:pt x="1448689" y="1206500"/>
                  </a:lnTo>
                  <a:lnTo>
                    <a:pt x="1448689" y="1193800"/>
                  </a:lnTo>
                  <a:close/>
                </a:path>
                <a:path w="1793875" h="2324100">
                  <a:moveTo>
                    <a:pt x="371728" y="1181100"/>
                  </a:moveTo>
                  <a:lnTo>
                    <a:pt x="362203" y="1181100"/>
                  </a:lnTo>
                  <a:lnTo>
                    <a:pt x="362203" y="1193800"/>
                  </a:lnTo>
                  <a:lnTo>
                    <a:pt x="371728" y="1193800"/>
                  </a:lnTo>
                  <a:lnTo>
                    <a:pt x="371728" y="1181100"/>
                  </a:lnTo>
                  <a:close/>
                </a:path>
                <a:path w="1793875" h="2324100">
                  <a:moveTo>
                    <a:pt x="1134237" y="1168400"/>
                  </a:moveTo>
                  <a:lnTo>
                    <a:pt x="1086485" y="1168400"/>
                  </a:lnTo>
                  <a:lnTo>
                    <a:pt x="1086485" y="1193800"/>
                  </a:lnTo>
                  <a:lnTo>
                    <a:pt x="1115187" y="1193800"/>
                  </a:lnTo>
                  <a:lnTo>
                    <a:pt x="1115187" y="1181100"/>
                  </a:lnTo>
                  <a:lnTo>
                    <a:pt x="1134237" y="1181100"/>
                  </a:lnTo>
                  <a:lnTo>
                    <a:pt x="1134237" y="1168400"/>
                  </a:lnTo>
                  <a:close/>
                </a:path>
                <a:path w="1793875" h="2324100">
                  <a:moveTo>
                    <a:pt x="1134237" y="1181100"/>
                  </a:moveTo>
                  <a:lnTo>
                    <a:pt x="1124712" y="1181100"/>
                  </a:lnTo>
                  <a:lnTo>
                    <a:pt x="1124712" y="1193800"/>
                  </a:lnTo>
                  <a:lnTo>
                    <a:pt x="1134237" y="1193800"/>
                  </a:lnTo>
                  <a:lnTo>
                    <a:pt x="1134237" y="1181100"/>
                  </a:lnTo>
                  <a:close/>
                </a:path>
                <a:path w="1793875" h="2324100">
                  <a:moveTo>
                    <a:pt x="1343914" y="1168400"/>
                  </a:moveTo>
                  <a:lnTo>
                    <a:pt x="1143762" y="1168400"/>
                  </a:lnTo>
                  <a:lnTo>
                    <a:pt x="1143762" y="1181100"/>
                  </a:lnTo>
                  <a:lnTo>
                    <a:pt x="1145286" y="1193800"/>
                  </a:lnTo>
                  <a:lnTo>
                    <a:pt x="1372489" y="1193800"/>
                  </a:lnTo>
                  <a:lnTo>
                    <a:pt x="1372489" y="1181100"/>
                  </a:lnTo>
                  <a:lnTo>
                    <a:pt x="1343914" y="1181100"/>
                  </a:lnTo>
                  <a:lnTo>
                    <a:pt x="1343914" y="1168400"/>
                  </a:lnTo>
                  <a:close/>
                </a:path>
                <a:path w="1793875" h="2324100">
                  <a:moveTo>
                    <a:pt x="1382014" y="1155700"/>
                  </a:moveTo>
                  <a:lnTo>
                    <a:pt x="1372489" y="1155700"/>
                  </a:lnTo>
                  <a:lnTo>
                    <a:pt x="1372489" y="1193800"/>
                  </a:lnTo>
                  <a:lnTo>
                    <a:pt x="1382014" y="1193800"/>
                  </a:lnTo>
                  <a:lnTo>
                    <a:pt x="1382014" y="1155700"/>
                  </a:lnTo>
                  <a:close/>
                </a:path>
                <a:path w="1793875" h="2324100">
                  <a:moveTo>
                    <a:pt x="1420114" y="1181100"/>
                  </a:moveTo>
                  <a:lnTo>
                    <a:pt x="1420114" y="1193800"/>
                  </a:lnTo>
                  <a:lnTo>
                    <a:pt x="1421764" y="1193800"/>
                  </a:lnTo>
                  <a:lnTo>
                    <a:pt x="1420114" y="1181100"/>
                  </a:lnTo>
                  <a:close/>
                </a:path>
                <a:path w="1793875" h="2324100">
                  <a:moveTo>
                    <a:pt x="390778" y="1155700"/>
                  </a:moveTo>
                  <a:lnTo>
                    <a:pt x="352678" y="1155700"/>
                  </a:lnTo>
                  <a:lnTo>
                    <a:pt x="352678" y="1181100"/>
                  </a:lnTo>
                  <a:lnTo>
                    <a:pt x="381253" y="1181100"/>
                  </a:lnTo>
                  <a:lnTo>
                    <a:pt x="381253" y="1168400"/>
                  </a:lnTo>
                  <a:lnTo>
                    <a:pt x="390778" y="1168400"/>
                  </a:lnTo>
                  <a:lnTo>
                    <a:pt x="390778" y="1155700"/>
                  </a:lnTo>
                  <a:close/>
                </a:path>
                <a:path w="1793875" h="2324100">
                  <a:moveTo>
                    <a:pt x="1076960" y="1168400"/>
                  </a:moveTo>
                  <a:lnTo>
                    <a:pt x="1067435" y="1168400"/>
                  </a:lnTo>
                  <a:lnTo>
                    <a:pt x="1067435" y="1181100"/>
                  </a:lnTo>
                  <a:lnTo>
                    <a:pt x="1076960" y="1181100"/>
                  </a:lnTo>
                  <a:lnTo>
                    <a:pt x="1076960" y="1168400"/>
                  </a:lnTo>
                  <a:close/>
                </a:path>
                <a:path w="1793875" h="2324100">
                  <a:moveTo>
                    <a:pt x="1362964" y="1117600"/>
                  </a:moveTo>
                  <a:lnTo>
                    <a:pt x="1334389" y="1117600"/>
                  </a:lnTo>
                  <a:lnTo>
                    <a:pt x="1334389" y="1143000"/>
                  </a:lnTo>
                  <a:lnTo>
                    <a:pt x="1353439" y="1143000"/>
                  </a:lnTo>
                  <a:lnTo>
                    <a:pt x="1353439" y="1168400"/>
                  </a:lnTo>
                  <a:lnTo>
                    <a:pt x="1343914" y="1168400"/>
                  </a:lnTo>
                  <a:lnTo>
                    <a:pt x="1343914" y="1181100"/>
                  </a:lnTo>
                  <a:lnTo>
                    <a:pt x="1362964" y="1181100"/>
                  </a:lnTo>
                  <a:lnTo>
                    <a:pt x="1362964" y="1117600"/>
                  </a:lnTo>
                  <a:close/>
                </a:path>
                <a:path w="1793875" h="2324100">
                  <a:moveTo>
                    <a:pt x="1372489" y="1143000"/>
                  </a:moveTo>
                  <a:lnTo>
                    <a:pt x="1362964" y="1143000"/>
                  </a:lnTo>
                  <a:lnTo>
                    <a:pt x="1362964" y="1181100"/>
                  </a:lnTo>
                  <a:lnTo>
                    <a:pt x="1372489" y="1181100"/>
                  </a:lnTo>
                  <a:lnTo>
                    <a:pt x="1372489" y="1143000"/>
                  </a:lnTo>
                  <a:close/>
                </a:path>
                <a:path w="1793875" h="2324100">
                  <a:moveTo>
                    <a:pt x="400303" y="1155700"/>
                  </a:moveTo>
                  <a:lnTo>
                    <a:pt x="390778" y="1155700"/>
                  </a:lnTo>
                  <a:lnTo>
                    <a:pt x="390778" y="1168400"/>
                  </a:lnTo>
                  <a:lnTo>
                    <a:pt x="400303" y="1168400"/>
                  </a:lnTo>
                  <a:lnTo>
                    <a:pt x="400303" y="1155700"/>
                  </a:lnTo>
                  <a:close/>
                </a:path>
                <a:path w="1793875" h="2324100">
                  <a:moveTo>
                    <a:pt x="476503" y="1155700"/>
                  </a:moveTo>
                  <a:lnTo>
                    <a:pt x="457453" y="1155700"/>
                  </a:lnTo>
                  <a:lnTo>
                    <a:pt x="466978" y="1168400"/>
                  </a:lnTo>
                  <a:lnTo>
                    <a:pt x="476503" y="1168400"/>
                  </a:lnTo>
                  <a:lnTo>
                    <a:pt x="476503" y="1155700"/>
                  </a:lnTo>
                  <a:close/>
                </a:path>
                <a:path w="1793875" h="2324100">
                  <a:moveTo>
                    <a:pt x="486028" y="1155700"/>
                  </a:moveTo>
                  <a:lnTo>
                    <a:pt x="476503" y="1155700"/>
                  </a:lnTo>
                  <a:lnTo>
                    <a:pt x="476503" y="1168400"/>
                  </a:lnTo>
                  <a:lnTo>
                    <a:pt x="486028" y="1155700"/>
                  </a:lnTo>
                  <a:close/>
                </a:path>
                <a:path w="1793875" h="2324100">
                  <a:moveTo>
                    <a:pt x="857757" y="1155700"/>
                  </a:moveTo>
                  <a:lnTo>
                    <a:pt x="848232" y="1155700"/>
                  </a:lnTo>
                  <a:lnTo>
                    <a:pt x="848232" y="1168400"/>
                  </a:lnTo>
                  <a:lnTo>
                    <a:pt x="857757" y="1168400"/>
                  </a:lnTo>
                  <a:lnTo>
                    <a:pt x="857757" y="1155700"/>
                  </a:lnTo>
                  <a:close/>
                </a:path>
                <a:path w="1793875" h="2324100">
                  <a:moveTo>
                    <a:pt x="867282" y="1130300"/>
                  </a:moveTo>
                  <a:lnTo>
                    <a:pt x="838707" y="1130300"/>
                  </a:lnTo>
                  <a:lnTo>
                    <a:pt x="838707" y="1155700"/>
                  </a:lnTo>
                  <a:lnTo>
                    <a:pt x="857757" y="1155700"/>
                  </a:lnTo>
                  <a:lnTo>
                    <a:pt x="857757" y="1168400"/>
                  </a:lnTo>
                  <a:lnTo>
                    <a:pt x="867282" y="1168400"/>
                  </a:lnTo>
                  <a:lnTo>
                    <a:pt x="867282" y="1130300"/>
                  </a:lnTo>
                  <a:close/>
                </a:path>
                <a:path w="1793875" h="2324100">
                  <a:moveTo>
                    <a:pt x="934085" y="1130300"/>
                  </a:moveTo>
                  <a:lnTo>
                    <a:pt x="924560" y="1130300"/>
                  </a:lnTo>
                  <a:lnTo>
                    <a:pt x="924560" y="1168400"/>
                  </a:lnTo>
                  <a:lnTo>
                    <a:pt x="972185" y="1168400"/>
                  </a:lnTo>
                  <a:lnTo>
                    <a:pt x="972185" y="1155700"/>
                  </a:lnTo>
                  <a:lnTo>
                    <a:pt x="953135" y="1155700"/>
                  </a:lnTo>
                  <a:lnTo>
                    <a:pt x="953135" y="1143000"/>
                  </a:lnTo>
                  <a:lnTo>
                    <a:pt x="934085" y="1143000"/>
                  </a:lnTo>
                  <a:lnTo>
                    <a:pt x="934085" y="1130300"/>
                  </a:lnTo>
                  <a:close/>
                </a:path>
                <a:path w="1793875" h="2324100">
                  <a:moveTo>
                    <a:pt x="1115187" y="1041400"/>
                  </a:moveTo>
                  <a:lnTo>
                    <a:pt x="1057910" y="1041400"/>
                  </a:lnTo>
                  <a:lnTo>
                    <a:pt x="1057910" y="1054100"/>
                  </a:lnTo>
                  <a:lnTo>
                    <a:pt x="1048385" y="1054100"/>
                  </a:lnTo>
                  <a:lnTo>
                    <a:pt x="1048385" y="1079500"/>
                  </a:lnTo>
                  <a:lnTo>
                    <a:pt x="1038860" y="1079500"/>
                  </a:lnTo>
                  <a:lnTo>
                    <a:pt x="1038860" y="1168400"/>
                  </a:lnTo>
                  <a:lnTo>
                    <a:pt x="1143762" y="1168400"/>
                  </a:lnTo>
                  <a:lnTo>
                    <a:pt x="1143762" y="1155700"/>
                  </a:lnTo>
                  <a:lnTo>
                    <a:pt x="1124712" y="1155700"/>
                  </a:lnTo>
                  <a:lnTo>
                    <a:pt x="1124712" y="1143000"/>
                  </a:lnTo>
                  <a:lnTo>
                    <a:pt x="1115187" y="1143000"/>
                  </a:lnTo>
                  <a:lnTo>
                    <a:pt x="1115187" y="1092200"/>
                  </a:lnTo>
                  <a:lnTo>
                    <a:pt x="1105662" y="1092200"/>
                  </a:lnTo>
                  <a:lnTo>
                    <a:pt x="1105662" y="1066800"/>
                  </a:lnTo>
                  <a:lnTo>
                    <a:pt x="1115187" y="1066800"/>
                  </a:lnTo>
                  <a:lnTo>
                    <a:pt x="1115187" y="1041400"/>
                  </a:lnTo>
                  <a:close/>
                </a:path>
                <a:path w="1793875" h="2324100">
                  <a:moveTo>
                    <a:pt x="1353439" y="1155700"/>
                  </a:moveTo>
                  <a:lnTo>
                    <a:pt x="1143762" y="1155700"/>
                  </a:lnTo>
                  <a:lnTo>
                    <a:pt x="1145286" y="1168400"/>
                  </a:lnTo>
                  <a:lnTo>
                    <a:pt x="1353439" y="1168400"/>
                  </a:lnTo>
                  <a:lnTo>
                    <a:pt x="1353439" y="1155700"/>
                  </a:lnTo>
                  <a:close/>
                </a:path>
                <a:path w="1793875" h="2324100">
                  <a:moveTo>
                    <a:pt x="419353" y="1117600"/>
                  </a:moveTo>
                  <a:lnTo>
                    <a:pt x="305053" y="1117600"/>
                  </a:lnTo>
                  <a:lnTo>
                    <a:pt x="305053" y="1130300"/>
                  </a:lnTo>
                  <a:lnTo>
                    <a:pt x="324103" y="1130300"/>
                  </a:lnTo>
                  <a:lnTo>
                    <a:pt x="324103" y="1143000"/>
                  </a:lnTo>
                  <a:lnTo>
                    <a:pt x="343153" y="1143000"/>
                  </a:lnTo>
                  <a:lnTo>
                    <a:pt x="343153" y="1155700"/>
                  </a:lnTo>
                  <a:lnTo>
                    <a:pt x="419353" y="1155700"/>
                  </a:lnTo>
                  <a:lnTo>
                    <a:pt x="419353" y="1117600"/>
                  </a:lnTo>
                  <a:close/>
                </a:path>
                <a:path w="1793875" h="2324100">
                  <a:moveTo>
                    <a:pt x="667131" y="1117600"/>
                  </a:moveTo>
                  <a:lnTo>
                    <a:pt x="447928" y="1117600"/>
                  </a:lnTo>
                  <a:lnTo>
                    <a:pt x="447928" y="1155700"/>
                  </a:lnTo>
                  <a:lnTo>
                    <a:pt x="667131" y="1155700"/>
                  </a:lnTo>
                  <a:lnTo>
                    <a:pt x="667131" y="1117600"/>
                  </a:lnTo>
                  <a:close/>
                </a:path>
                <a:path w="1793875" h="2324100">
                  <a:moveTo>
                    <a:pt x="743457" y="1143000"/>
                  </a:moveTo>
                  <a:lnTo>
                    <a:pt x="743457" y="1155700"/>
                  </a:lnTo>
                  <a:lnTo>
                    <a:pt x="744982" y="1155700"/>
                  </a:lnTo>
                  <a:lnTo>
                    <a:pt x="743457" y="1143000"/>
                  </a:lnTo>
                  <a:close/>
                </a:path>
                <a:path w="1793875" h="2324100">
                  <a:moveTo>
                    <a:pt x="895857" y="1130300"/>
                  </a:moveTo>
                  <a:lnTo>
                    <a:pt x="867282" y="1130300"/>
                  </a:lnTo>
                  <a:lnTo>
                    <a:pt x="867282" y="1143000"/>
                  </a:lnTo>
                  <a:lnTo>
                    <a:pt x="868933" y="1155700"/>
                  </a:lnTo>
                  <a:lnTo>
                    <a:pt x="895857" y="1155700"/>
                  </a:lnTo>
                  <a:lnTo>
                    <a:pt x="895857" y="1130300"/>
                  </a:lnTo>
                  <a:close/>
                </a:path>
                <a:path w="1793875" h="2324100">
                  <a:moveTo>
                    <a:pt x="953135" y="1130300"/>
                  </a:moveTo>
                  <a:lnTo>
                    <a:pt x="953135" y="1155700"/>
                  </a:lnTo>
                  <a:lnTo>
                    <a:pt x="962660" y="1155700"/>
                  </a:lnTo>
                  <a:lnTo>
                    <a:pt x="962660" y="1143000"/>
                  </a:lnTo>
                  <a:lnTo>
                    <a:pt x="954658" y="1143000"/>
                  </a:lnTo>
                  <a:lnTo>
                    <a:pt x="953135" y="1130300"/>
                  </a:lnTo>
                  <a:close/>
                </a:path>
                <a:path w="1793875" h="2324100">
                  <a:moveTo>
                    <a:pt x="1286637" y="1104900"/>
                  </a:moveTo>
                  <a:lnTo>
                    <a:pt x="1267587" y="1104900"/>
                  </a:lnTo>
                  <a:lnTo>
                    <a:pt x="1267587" y="1130300"/>
                  </a:lnTo>
                  <a:lnTo>
                    <a:pt x="1134237" y="1130300"/>
                  </a:lnTo>
                  <a:lnTo>
                    <a:pt x="1134237" y="1155700"/>
                  </a:lnTo>
                  <a:lnTo>
                    <a:pt x="1324864" y="1155700"/>
                  </a:lnTo>
                  <a:lnTo>
                    <a:pt x="1324864" y="1143000"/>
                  </a:lnTo>
                  <a:lnTo>
                    <a:pt x="1277112" y="1143000"/>
                  </a:lnTo>
                  <a:lnTo>
                    <a:pt x="1277112" y="1117600"/>
                  </a:lnTo>
                  <a:lnTo>
                    <a:pt x="1286637" y="1117600"/>
                  </a:lnTo>
                  <a:lnTo>
                    <a:pt x="1286637" y="1104900"/>
                  </a:lnTo>
                  <a:close/>
                </a:path>
                <a:path w="1793875" h="2324100">
                  <a:moveTo>
                    <a:pt x="1343914" y="1143000"/>
                  </a:moveTo>
                  <a:lnTo>
                    <a:pt x="1324864" y="1143000"/>
                  </a:lnTo>
                  <a:lnTo>
                    <a:pt x="1324864" y="1155700"/>
                  </a:lnTo>
                  <a:lnTo>
                    <a:pt x="1343914" y="1155700"/>
                  </a:lnTo>
                  <a:lnTo>
                    <a:pt x="1343914" y="1143000"/>
                  </a:lnTo>
                  <a:close/>
                </a:path>
                <a:path w="1793875" h="2324100">
                  <a:moveTo>
                    <a:pt x="705357" y="1041400"/>
                  </a:moveTo>
                  <a:lnTo>
                    <a:pt x="667131" y="1041400"/>
                  </a:lnTo>
                  <a:lnTo>
                    <a:pt x="667131" y="1079500"/>
                  </a:lnTo>
                  <a:lnTo>
                    <a:pt x="676656" y="1079500"/>
                  </a:lnTo>
                  <a:lnTo>
                    <a:pt x="676656" y="1117600"/>
                  </a:lnTo>
                  <a:lnTo>
                    <a:pt x="686181" y="1117600"/>
                  </a:lnTo>
                  <a:lnTo>
                    <a:pt x="686181" y="1143000"/>
                  </a:lnTo>
                  <a:lnTo>
                    <a:pt x="733932" y="1143000"/>
                  </a:lnTo>
                  <a:lnTo>
                    <a:pt x="733932" y="1104900"/>
                  </a:lnTo>
                  <a:lnTo>
                    <a:pt x="724407" y="1104900"/>
                  </a:lnTo>
                  <a:lnTo>
                    <a:pt x="724407" y="1066800"/>
                  </a:lnTo>
                  <a:lnTo>
                    <a:pt x="714882" y="1066800"/>
                  </a:lnTo>
                  <a:lnTo>
                    <a:pt x="714882" y="1054100"/>
                  </a:lnTo>
                  <a:lnTo>
                    <a:pt x="705357" y="1054100"/>
                  </a:lnTo>
                  <a:lnTo>
                    <a:pt x="705357" y="1041400"/>
                  </a:lnTo>
                  <a:close/>
                </a:path>
                <a:path w="1793875" h="2324100">
                  <a:moveTo>
                    <a:pt x="943610" y="1117600"/>
                  </a:moveTo>
                  <a:lnTo>
                    <a:pt x="934085" y="1130300"/>
                  </a:lnTo>
                  <a:lnTo>
                    <a:pt x="934085" y="1143000"/>
                  </a:lnTo>
                  <a:lnTo>
                    <a:pt x="943610" y="1143000"/>
                  </a:lnTo>
                  <a:lnTo>
                    <a:pt x="943610" y="1117600"/>
                  </a:lnTo>
                  <a:close/>
                </a:path>
                <a:path w="1793875" h="2324100">
                  <a:moveTo>
                    <a:pt x="1334389" y="1117600"/>
                  </a:moveTo>
                  <a:lnTo>
                    <a:pt x="1277112" y="1117600"/>
                  </a:lnTo>
                  <a:lnTo>
                    <a:pt x="1277112" y="1143000"/>
                  </a:lnTo>
                  <a:lnTo>
                    <a:pt x="1286637" y="1143000"/>
                  </a:lnTo>
                  <a:lnTo>
                    <a:pt x="1286637" y="1130300"/>
                  </a:lnTo>
                  <a:lnTo>
                    <a:pt x="1334389" y="1130300"/>
                  </a:lnTo>
                  <a:lnTo>
                    <a:pt x="1334389" y="1117600"/>
                  </a:lnTo>
                  <a:close/>
                </a:path>
                <a:path w="1793875" h="2324100">
                  <a:moveTo>
                    <a:pt x="1334389" y="1130300"/>
                  </a:moveTo>
                  <a:lnTo>
                    <a:pt x="1286637" y="1130300"/>
                  </a:lnTo>
                  <a:lnTo>
                    <a:pt x="1286637" y="1143000"/>
                  </a:lnTo>
                  <a:lnTo>
                    <a:pt x="1334389" y="1143000"/>
                  </a:lnTo>
                  <a:lnTo>
                    <a:pt x="1334389" y="1130300"/>
                  </a:lnTo>
                  <a:close/>
                </a:path>
                <a:path w="1793875" h="2324100">
                  <a:moveTo>
                    <a:pt x="905510" y="1041400"/>
                  </a:moveTo>
                  <a:lnTo>
                    <a:pt x="895857" y="1041400"/>
                  </a:lnTo>
                  <a:lnTo>
                    <a:pt x="895857" y="1079500"/>
                  </a:lnTo>
                  <a:lnTo>
                    <a:pt x="791082" y="1079500"/>
                  </a:lnTo>
                  <a:lnTo>
                    <a:pt x="791082" y="1104900"/>
                  </a:lnTo>
                  <a:lnTo>
                    <a:pt x="810132" y="1104900"/>
                  </a:lnTo>
                  <a:lnTo>
                    <a:pt x="810132" y="1117600"/>
                  </a:lnTo>
                  <a:lnTo>
                    <a:pt x="829182" y="1117600"/>
                  </a:lnTo>
                  <a:lnTo>
                    <a:pt x="829182" y="1130300"/>
                  </a:lnTo>
                  <a:lnTo>
                    <a:pt x="905510" y="1130300"/>
                  </a:lnTo>
                  <a:lnTo>
                    <a:pt x="905510" y="1041400"/>
                  </a:lnTo>
                  <a:close/>
                </a:path>
                <a:path w="1793875" h="2324100">
                  <a:moveTo>
                    <a:pt x="953135" y="1117600"/>
                  </a:moveTo>
                  <a:lnTo>
                    <a:pt x="943610" y="1117600"/>
                  </a:lnTo>
                  <a:lnTo>
                    <a:pt x="943610" y="1130300"/>
                  </a:lnTo>
                  <a:lnTo>
                    <a:pt x="953135" y="1130300"/>
                  </a:lnTo>
                  <a:lnTo>
                    <a:pt x="953135" y="1117600"/>
                  </a:lnTo>
                  <a:close/>
                </a:path>
                <a:path w="1793875" h="2324100">
                  <a:moveTo>
                    <a:pt x="953135" y="1117600"/>
                  </a:moveTo>
                  <a:lnTo>
                    <a:pt x="953135" y="1130300"/>
                  </a:lnTo>
                  <a:lnTo>
                    <a:pt x="954658" y="1130300"/>
                  </a:lnTo>
                  <a:lnTo>
                    <a:pt x="953135" y="1117600"/>
                  </a:lnTo>
                  <a:close/>
                </a:path>
                <a:path w="1793875" h="2324100">
                  <a:moveTo>
                    <a:pt x="1124712" y="1104900"/>
                  </a:moveTo>
                  <a:lnTo>
                    <a:pt x="1115187" y="1104900"/>
                  </a:lnTo>
                  <a:lnTo>
                    <a:pt x="1115187" y="1117600"/>
                  </a:lnTo>
                  <a:lnTo>
                    <a:pt x="1124712" y="1130300"/>
                  </a:lnTo>
                  <a:lnTo>
                    <a:pt x="1124712" y="1104900"/>
                  </a:lnTo>
                  <a:close/>
                </a:path>
                <a:path w="1793875" h="2324100">
                  <a:moveTo>
                    <a:pt x="1229487" y="1041400"/>
                  </a:moveTo>
                  <a:lnTo>
                    <a:pt x="1153287" y="1041400"/>
                  </a:lnTo>
                  <a:lnTo>
                    <a:pt x="1153287" y="1054100"/>
                  </a:lnTo>
                  <a:lnTo>
                    <a:pt x="1143762" y="1054100"/>
                  </a:lnTo>
                  <a:lnTo>
                    <a:pt x="1143762" y="1066800"/>
                  </a:lnTo>
                  <a:lnTo>
                    <a:pt x="1124712" y="1066800"/>
                  </a:lnTo>
                  <a:lnTo>
                    <a:pt x="1124712" y="1079500"/>
                  </a:lnTo>
                  <a:lnTo>
                    <a:pt x="1134237" y="1079500"/>
                  </a:lnTo>
                  <a:lnTo>
                    <a:pt x="1124712" y="1092200"/>
                  </a:lnTo>
                  <a:lnTo>
                    <a:pt x="1134237" y="1092200"/>
                  </a:lnTo>
                  <a:lnTo>
                    <a:pt x="1134237" y="1104900"/>
                  </a:lnTo>
                  <a:lnTo>
                    <a:pt x="1143762" y="1104900"/>
                  </a:lnTo>
                  <a:lnTo>
                    <a:pt x="1143762" y="1117600"/>
                  </a:lnTo>
                  <a:lnTo>
                    <a:pt x="1124712" y="1117600"/>
                  </a:lnTo>
                  <a:lnTo>
                    <a:pt x="1124712" y="1130300"/>
                  </a:lnTo>
                  <a:lnTo>
                    <a:pt x="1229487" y="1130300"/>
                  </a:lnTo>
                  <a:lnTo>
                    <a:pt x="1229487" y="1066800"/>
                  </a:lnTo>
                  <a:lnTo>
                    <a:pt x="1134237" y="1066800"/>
                  </a:lnTo>
                  <a:lnTo>
                    <a:pt x="1134237" y="1054100"/>
                  </a:lnTo>
                  <a:lnTo>
                    <a:pt x="1229487" y="1054100"/>
                  </a:lnTo>
                  <a:lnTo>
                    <a:pt x="1229487" y="1041400"/>
                  </a:lnTo>
                  <a:close/>
                </a:path>
                <a:path w="1793875" h="2324100">
                  <a:moveTo>
                    <a:pt x="1258062" y="1092200"/>
                  </a:moveTo>
                  <a:lnTo>
                    <a:pt x="1248537" y="1092200"/>
                  </a:lnTo>
                  <a:lnTo>
                    <a:pt x="1248537" y="1117600"/>
                  </a:lnTo>
                  <a:lnTo>
                    <a:pt x="1229487" y="1117600"/>
                  </a:lnTo>
                  <a:lnTo>
                    <a:pt x="1229487" y="1130300"/>
                  </a:lnTo>
                  <a:lnTo>
                    <a:pt x="1258062" y="1130300"/>
                  </a:lnTo>
                  <a:lnTo>
                    <a:pt x="1258062" y="1092200"/>
                  </a:lnTo>
                  <a:close/>
                </a:path>
                <a:path w="1793875" h="2324100">
                  <a:moveTo>
                    <a:pt x="438403" y="1092200"/>
                  </a:moveTo>
                  <a:lnTo>
                    <a:pt x="314578" y="1092200"/>
                  </a:lnTo>
                  <a:lnTo>
                    <a:pt x="314578" y="1117600"/>
                  </a:lnTo>
                  <a:lnTo>
                    <a:pt x="428878" y="1117600"/>
                  </a:lnTo>
                  <a:lnTo>
                    <a:pt x="438403" y="1104900"/>
                  </a:lnTo>
                  <a:lnTo>
                    <a:pt x="438403" y="1092200"/>
                  </a:lnTo>
                  <a:close/>
                </a:path>
                <a:path w="1793875" h="2324100">
                  <a:moveTo>
                    <a:pt x="543306" y="1079500"/>
                  </a:moveTo>
                  <a:lnTo>
                    <a:pt x="457453" y="1079500"/>
                  </a:lnTo>
                  <a:lnTo>
                    <a:pt x="457453" y="1104900"/>
                  </a:lnTo>
                  <a:lnTo>
                    <a:pt x="466978" y="1104900"/>
                  </a:lnTo>
                  <a:lnTo>
                    <a:pt x="466978" y="1117600"/>
                  </a:lnTo>
                  <a:lnTo>
                    <a:pt x="600456" y="1117600"/>
                  </a:lnTo>
                  <a:lnTo>
                    <a:pt x="600456" y="1092200"/>
                  </a:lnTo>
                  <a:lnTo>
                    <a:pt x="543306" y="1092200"/>
                  </a:lnTo>
                  <a:lnTo>
                    <a:pt x="543306" y="1079500"/>
                  </a:lnTo>
                  <a:close/>
                </a:path>
                <a:path w="1793875" h="2324100">
                  <a:moveTo>
                    <a:pt x="657606" y="1079500"/>
                  </a:moveTo>
                  <a:lnTo>
                    <a:pt x="629031" y="1079500"/>
                  </a:lnTo>
                  <a:lnTo>
                    <a:pt x="629031" y="1092200"/>
                  </a:lnTo>
                  <a:lnTo>
                    <a:pt x="609981" y="1092200"/>
                  </a:lnTo>
                  <a:lnTo>
                    <a:pt x="609981" y="1104900"/>
                  </a:lnTo>
                  <a:lnTo>
                    <a:pt x="600456" y="1104900"/>
                  </a:lnTo>
                  <a:lnTo>
                    <a:pt x="600456" y="1117600"/>
                  </a:lnTo>
                  <a:lnTo>
                    <a:pt x="657606" y="1117600"/>
                  </a:lnTo>
                  <a:lnTo>
                    <a:pt x="657606" y="1079500"/>
                  </a:lnTo>
                  <a:close/>
                </a:path>
                <a:path w="1793875" h="2324100">
                  <a:moveTo>
                    <a:pt x="810132" y="1104900"/>
                  </a:moveTo>
                  <a:lnTo>
                    <a:pt x="800607" y="1104900"/>
                  </a:lnTo>
                  <a:lnTo>
                    <a:pt x="800607" y="1117600"/>
                  </a:lnTo>
                  <a:lnTo>
                    <a:pt x="810132" y="1117600"/>
                  </a:lnTo>
                  <a:lnTo>
                    <a:pt x="810132" y="1104900"/>
                  </a:lnTo>
                  <a:close/>
                </a:path>
                <a:path w="1793875" h="2324100">
                  <a:moveTo>
                    <a:pt x="962660" y="1079500"/>
                  </a:moveTo>
                  <a:lnTo>
                    <a:pt x="934085" y="1079500"/>
                  </a:lnTo>
                  <a:lnTo>
                    <a:pt x="934085" y="1117600"/>
                  </a:lnTo>
                  <a:lnTo>
                    <a:pt x="962660" y="1117600"/>
                  </a:lnTo>
                  <a:lnTo>
                    <a:pt x="962660" y="1079500"/>
                  </a:lnTo>
                  <a:close/>
                </a:path>
                <a:path w="1793875" h="2324100">
                  <a:moveTo>
                    <a:pt x="1239012" y="1092200"/>
                  </a:moveTo>
                  <a:lnTo>
                    <a:pt x="1239012" y="1117600"/>
                  </a:lnTo>
                  <a:lnTo>
                    <a:pt x="1248537" y="1117600"/>
                  </a:lnTo>
                  <a:lnTo>
                    <a:pt x="1248537" y="1104900"/>
                  </a:lnTo>
                  <a:lnTo>
                    <a:pt x="1240663" y="1104900"/>
                  </a:lnTo>
                  <a:lnTo>
                    <a:pt x="1239012" y="1092200"/>
                  </a:lnTo>
                  <a:close/>
                </a:path>
                <a:path w="1793875" h="2324100">
                  <a:moveTo>
                    <a:pt x="1267587" y="1092200"/>
                  </a:moveTo>
                  <a:lnTo>
                    <a:pt x="1258062" y="1092200"/>
                  </a:lnTo>
                  <a:lnTo>
                    <a:pt x="1258062" y="1104900"/>
                  </a:lnTo>
                  <a:lnTo>
                    <a:pt x="1267587" y="1117600"/>
                  </a:lnTo>
                  <a:lnTo>
                    <a:pt x="1267587" y="1092200"/>
                  </a:lnTo>
                  <a:close/>
                </a:path>
                <a:path w="1793875" h="2324100">
                  <a:moveTo>
                    <a:pt x="1343914" y="1092200"/>
                  </a:moveTo>
                  <a:lnTo>
                    <a:pt x="1267587" y="1092200"/>
                  </a:lnTo>
                  <a:lnTo>
                    <a:pt x="1277112" y="1104900"/>
                  </a:lnTo>
                  <a:lnTo>
                    <a:pt x="1286637" y="1104900"/>
                  </a:lnTo>
                  <a:lnTo>
                    <a:pt x="1286637" y="1117600"/>
                  </a:lnTo>
                  <a:lnTo>
                    <a:pt x="1343914" y="1117600"/>
                  </a:lnTo>
                  <a:lnTo>
                    <a:pt x="1343914" y="1092200"/>
                  </a:lnTo>
                  <a:close/>
                </a:path>
                <a:path w="1793875" h="2324100">
                  <a:moveTo>
                    <a:pt x="609981" y="1092200"/>
                  </a:moveTo>
                  <a:lnTo>
                    <a:pt x="600456" y="1092200"/>
                  </a:lnTo>
                  <a:lnTo>
                    <a:pt x="602107" y="1104900"/>
                  </a:lnTo>
                  <a:lnTo>
                    <a:pt x="609981" y="1104900"/>
                  </a:lnTo>
                  <a:lnTo>
                    <a:pt x="609981" y="1092200"/>
                  </a:lnTo>
                  <a:close/>
                </a:path>
                <a:path w="1793875" h="2324100">
                  <a:moveTo>
                    <a:pt x="447928" y="1079500"/>
                  </a:moveTo>
                  <a:lnTo>
                    <a:pt x="324103" y="1079500"/>
                  </a:lnTo>
                  <a:lnTo>
                    <a:pt x="325628" y="1092200"/>
                  </a:lnTo>
                  <a:lnTo>
                    <a:pt x="447928" y="1092200"/>
                  </a:lnTo>
                  <a:lnTo>
                    <a:pt x="447928" y="1079500"/>
                  </a:lnTo>
                  <a:close/>
                </a:path>
                <a:path w="1793875" h="2324100">
                  <a:moveTo>
                    <a:pt x="609981" y="1079500"/>
                  </a:moveTo>
                  <a:lnTo>
                    <a:pt x="543306" y="1079500"/>
                  </a:lnTo>
                  <a:lnTo>
                    <a:pt x="543306" y="1092200"/>
                  </a:lnTo>
                  <a:lnTo>
                    <a:pt x="600456" y="1092200"/>
                  </a:lnTo>
                  <a:lnTo>
                    <a:pt x="609981" y="1079500"/>
                  </a:lnTo>
                  <a:close/>
                </a:path>
                <a:path w="1793875" h="2324100">
                  <a:moveTo>
                    <a:pt x="1324864" y="1079500"/>
                  </a:moveTo>
                  <a:lnTo>
                    <a:pt x="1277112" y="1079500"/>
                  </a:lnTo>
                  <a:lnTo>
                    <a:pt x="1277112" y="1092200"/>
                  </a:lnTo>
                  <a:lnTo>
                    <a:pt x="1324864" y="1092200"/>
                  </a:lnTo>
                  <a:lnTo>
                    <a:pt x="1324864" y="1079500"/>
                  </a:lnTo>
                  <a:close/>
                </a:path>
                <a:path w="1793875" h="2324100">
                  <a:moveTo>
                    <a:pt x="1334389" y="1079500"/>
                  </a:moveTo>
                  <a:lnTo>
                    <a:pt x="1324864" y="1079500"/>
                  </a:lnTo>
                  <a:lnTo>
                    <a:pt x="1324864" y="1092200"/>
                  </a:lnTo>
                  <a:lnTo>
                    <a:pt x="1334389" y="1092200"/>
                  </a:lnTo>
                  <a:lnTo>
                    <a:pt x="1334389" y="1079500"/>
                  </a:lnTo>
                  <a:close/>
                </a:path>
                <a:path w="1793875" h="2324100">
                  <a:moveTo>
                    <a:pt x="457453" y="1066800"/>
                  </a:moveTo>
                  <a:lnTo>
                    <a:pt x="324103" y="1066800"/>
                  </a:lnTo>
                  <a:lnTo>
                    <a:pt x="325628" y="1079500"/>
                  </a:lnTo>
                  <a:lnTo>
                    <a:pt x="457453" y="1079500"/>
                  </a:lnTo>
                  <a:lnTo>
                    <a:pt x="457453" y="1066800"/>
                  </a:lnTo>
                  <a:close/>
                </a:path>
                <a:path w="1793875" h="2324100">
                  <a:moveTo>
                    <a:pt x="552831" y="1041400"/>
                  </a:moveTo>
                  <a:lnTo>
                    <a:pt x="505206" y="1041400"/>
                  </a:lnTo>
                  <a:lnTo>
                    <a:pt x="505206" y="1054100"/>
                  </a:lnTo>
                  <a:lnTo>
                    <a:pt x="495553" y="1054100"/>
                  </a:lnTo>
                  <a:lnTo>
                    <a:pt x="495553" y="1066800"/>
                  </a:lnTo>
                  <a:lnTo>
                    <a:pt x="476503" y="1066800"/>
                  </a:lnTo>
                  <a:lnTo>
                    <a:pt x="476503" y="1079500"/>
                  </a:lnTo>
                  <a:lnTo>
                    <a:pt x="552831" y="1079500"/>
                  </a:lnTo>
                  <a:lnTo>
                    <a:pt x="552831" y="1041400"/>
                  </a:lnTo>
                  <a:close/>
                </a:path>
                <a:path w="1793875" h="2324100">
                  <a:moveTo>
                    <a:pt x="571881" y="1054100"/>
                  </a:moveTo>
                  <a:lnTo>
                    <a:pt x="562356" y="1054100"/>
                  </a:lnTo>
                  <a:lnTo>
                    <a:pt x="562356" y="1079500"/>
                  </a:lnTo>
                  <a:lnTo>
                    <a:pt x="590931" y="1079500"/>
                  </a:lnTo>
                  <a:lnTo>
                    <a:pt x="590931" y="1066800"/>
                  </a:lnTo>
                  <a:lnTo>
                    <a:pt x="571881" y="1066800"/>
                  </a:lnTo>
                  <a:lnTo>
                    <a:pt x="571881" y="1054100"/>
                  </a:lnTo>
                  <a:close/>
                </a:path>
                <a:path w="1793875" h="2324100">
                  <a:moveTo>
                    <a:pt x="629031" y="1054100"/>
                  </a:moveTo>
                  <a:lnTo>
                    <a:pt x="619506" y="1054100"/>
                  </a:lnTo>
                  <a:lnTo>
                    <a:pt x="619506" y="1079500"/>
                  </a:lnTo>
                  <a:lnTo>
                    <a:pt x="638556" y="1079500"/>
                  </a:lnTo>
                  <a:lnTo>
                    <a:pt x="638556" y="1066800"/>
                  </a:lnTo>
                  <a:lnTo>
                    <a:pt x="629031" y="1066800"/>
                  </a:lnTo>
                  <a:lnTo>
                    <a:pt x="629031" y="1054100"/>
                  </a:lnTo>
                  <a:close/>
                </a:path>
                <a:path w="1793875" h="2324100">
                  <a:moveTo>
                    <a:pt x="724407" y="1066800"/>
                  </a:moveTo>
                  <a:lnTo>
                    <a:pt x="724407" y="1079500"/>
                  </a:lnTo>
                  <a:lnTo>
                    <a:pt x="725932" y="1079500"/>
                  </a:lnTo>
                  <a:lnTo>
                    <a:pt x="724407" y="1066800"/>
                  </a:lnTo>
                  <a:close/>
                </a:path>
                <a:path w="1793875" h="2324100">
                  <a:moveTo>
                    <a:pt x="800607" y="1054100"/>
                  </a:moveTo>
                  <a:lnTo>
                    <a:pt x="781557" y="1054100"/>
                  </a:lnTo>
                  <a:lnTo>
                    <a:pt x="781557" y="1079500"/>
                  </a:lnTo>
                  <a:lnTo>
                    <a:pt x="800607" y="1079500"/>
                  </a:lnTo>
                  <a:lnTo>
                    <a:pt x="800607" y="1054100"/>
                  </a:lnTo>
                  <a:close/>
                </a:path>
                <a:path w="1793875" h="2324100">
                  <a:moveTo>
                    <a:pt x="886332" y="1054100"/>
                  </a:moveTo>
                  <a:lnTo>
                    <a:pt x="867282" y="1054100"/>
                  </a:lnTo>
                  <a:lnTo>
                    <a:pt x="867282" y="1066800"/>
                  </a:lnTo>
                  <a:lnTo>
                    <a:pt x="829182" y="1066800"/>
                  </a:lnTo>
                  <a:lnTo>
                    <a:pt x="829182" y="1079500"/>
                  </a:lnTo>
                  <a:lnTo>
                    <a:pt x="886332" y="1079500"/>
                  </a:lnTo>
                  <a:lnTo>
                    <a:pt x="886332" y="1054100"/>
                  </a:lnTo>
                  <a:close/>
                </a:path>
                <a:path w="1793875" h="2324100">
                  <a:moveTo>
                    <a:pt x="915035" y="1054100"/>
                  </a:moveTo>
                  <a:lnTo>
                    <a:pt x="915035" y="1079500"/>
                  </a:lnTo>
                  <a:lnTo>
                    <a:pt x="1000760" y="1079500"/>
                  </a:lnTo>
                  <a:lnTo>
                    <a:pt x="1000760" y="1066800"/>
                  </a:lnTo>
                  <a:lnTo>
                    <a:pt x="916558" y="1066800"/>
                  </a:lnTo>
                  <a:lnTo>
                    <a:pt x="915035" y="1054100"/>
                  </a:lnTo>
                  <a:close/>
                </a:path>
                <a:path w="1793875" h="2324100">
                  <a:moveTo>
                    <a:pt x="1267587" y="1066800"/>
                  </a:moveTo>
                  <a:lnTo>
                    <a:pt x="1248537" y="1066800"/>
                  </a:lnTo>
                  <a:lnTo>
                    <a:pt x="1248537" y="1079500"/>
                  </a:lnTo>
                  <a:lnTo>
                    <a:pt x="1267587" y="1079500"/>
                  </a:lnTo>
                  <a:lnTo>
                    <a:pt x="1267587" y="1066800"/>
                  </a:lnTo>
                  <a:close/>
                </a:path>
                <a:path w="1793875" h="2324100">
                  <a:moveTo>
                    <a:pt x="1315339" y="1041400"/>
                  </a:moveTo>
                  <a:lnTo>
                    <a:pt x="1239012" y="1041400"/>
                  </a:lnTo>
                  <a:lnTo>
                    <a:pt x="1239012" y="1066800"/>
                  </a:lnTo>
                  <a:lnTo>
                    <a:pt x="1305814" y="1066800"/>
                  </a:lnTo>
                  <a:lnTo>
                    <a:pt x="1305814" y="1079500"/>
                  </a:lnTo>
                  <a:lnTo>
                    <a:pt x="1315339" y="1079500"/>
                  </a:lnTo>
                  <a:lnTo>
                    <a:pt x="1315339" y="1041400"/>
                  </a:lnTo>
                  <a:close/>
                </a:path>
                <a:path w="1793875" h="2324100">
                  <a:moveTo>
                    <a:pt x="476503" y="1054100"/>
                  </a:moveTo>
                  <a:lnTo>
                    <a:pt x="333628" y="1054100"/>
                  </a:lnTo>
                  <a:lnTo>
                    <a:pt x="333628" y="1066800"/>
                  </a:lnTo>
                  <a:lnTo>
                    <a:pt x="476503" y="1066800"/>
                  </a:lnTo>
                  <a:lnTo>
                    <a:pt x="476503" y="1054100"/>
                  </a:lnTo>
                  <a:close/>
                </a:path>
                <a:path w="1793875" h="2324100">
                  <a:moveTo>
                    <a:pt x="733932" y="1041400"/>
                  </a:moveTo>
                  <a:lnTo>
                    <a:pt x="714882" y="1041400"/>
                  </a:lnTo>
                  <a:lnTo>
                    <a:pt x="714882" y="1066800"/>
                  </a:lnTo>
                  <a:lnTo>
                    <a:pt x="724407" y="1066800"/>
                  </a:lnTo>
                  <a:lnTo>
                    <a:pt x="724407" y="1054100"/>
                  </a:lnTo>
                  <a:lnTo>
                    <a:pt x="733932" y="1054100"/>
                  </a:lnTo>
                  <a:lnTo>
                    <a:pt x="733932" y="1041400"/>
                  </a:lnTo>
                  <a:close/>
                </a:path>
                <a:path w="1793875" h="2324100">
                  <a:moveTo>
                    <a:pt x="733932" y="1054100"/>
                  </a:moveTo>
                  <a:lnTo>
                    <a:pt x="724407" y="1054100"/>
                  </a:lnTo>
                  <a:lnTo>
                    <a:pt x="724407" y="1066800"/>
                  </a:lnTo>
                  <a:lnTo>
                    <a:pt x="733932" y="1066800"/>
                  </a:lnTo>
                  <a:lnTo>
                    <a:pt x="733932" y="1054100"/>
                  </a:lnTo>
                  <a:close/>
                </a:path>
                <a:path w="1793875" h="2324100">
                  <a:moveTo>
                    <a:pt x="829182" y="1054100"/>
                  </a:moveTo>
                  <a:lnTo>
                    <a:pt x="819657" y="1066800"/>
                  </a:lnTo>
                  <a:lnTo>
                    <a:pt x="829182" y="1066800"/>
                  </a:lnTo>
                  <a:lnTo>
                    <a:pt x="829182" y="1054100"/>
                  </a:lnTo>
                  <a:close/>
                </a:path>
                <a:path w="1793875" h="2324100">
                  <a:moveTo>
                    <a:pt x="867282" y="1041400"/>
                  </a:moveTo>
                  <a:lnTo>
                    <a:pt x="829182" y="1041400"/>
                  </a:lnTo>
                  <a:lnTo>
                    <a:pt x="829182" y="1054100"/>
                  </a:lnTo>
                  <a:lnTo>
                    <a:pt x="830833" y="1066800"/>
                  </a:lnTo>
                  <a:lnTo>
                    <a:pt x="867282" y="1066800"/>
                  </a:lnTo>
                  <a:lnTo>
                    <a:pt x="867282" y="1041400"/>
                  </a:lnTo>
                  <a:close/>
                </a:path>
                <a:path w="1793875" h="2324100">
                  <a:moveTo>
                    <a:pt x="1000760" y="1054100"/>
                  </a:moveTo>
                  <a:lnTo>
                    <a:pt x="924560" y="1054100"/>
                  </a:lnTo>
                  <a:lnTo>
                    <a:pt x="924560" y="1066800"/>
                  </a:lnTo>
                  <a:lnTo>
                    <a:pt x="1000760" y="1066800"/>
                  </a:lnTo>
                  <a:lnTo>
                    <a:pt x="1000760" y="1054100"/>
                  </a:lnTo>
                  <a:close/>
                </a:path>
                <a:path w="1793875" h="2324100">
                  <a:moveTo>
                    <a:pt x="486028" y="1041400"/>
                  </a:moveTo>
                  <a:lnTo>
                    <a:pt x="324103" y="1041400"/>
                  </a:lnTo>
                  <a:lnTo>
                    <a:pt x="324103" y="1054100"/>
                  </a:lnTo>
                  <a:lnTo>
                    <a:pt x="486028" y="1054100"/>
                  </a:lnTo>
                  <a:lnTo>
                    <a:pt x="486028" y="1041400"/>
                  </a:lnTo>
                  <a:close/>
                </a:path>
                <a:path w="1793875" h="2324100">
                  <a:moveTo>
                    <a:pt x="829182" y="1041400"/>
                  </a:moveTo>
                  <a:lnTo>
                    <a:pt x="819657" y="1041400"/>
                  </a:lnTo>
                  <a:lnTo>
                    <a:pt x="819657" y="1054100"/>
                  </a:lnTo>
                  <a:lnTo>
                    <a:pt x="829182" y="1054100"/>
                  </a:lnTo>
                  <a:lnTo>
                    <a:pt x="829182" y="1041400"/>
                  </a:lnTo>
                  <a:close/>
                </a:path>
                <a:path w="1793875" h="2324100">
                  <a:moveTo>
                    <a:pt x="1010285" y="1041400"/>
                  </a:moveTo>
                  <a:lnTo>
                    <a:pt x="915035" y="1041400"/>
                  </a:lnTo>
                  <a:lnTo>
                    <a:pt x="915035" y="1054100"/>
                  </a:lnTo>
                  <a:lnTo>
                    <a:pt x="1010285" y="1054100"/>
                  </a:lnTo>
                  <a:lnTo>
                    <a:pt x="1010285" y="1041400"/>
                  </a:lnTo>
                  <a:close/>
                </a:path>
                <a:path w="1793875" h="2324100">
                  <a:moveTo>
                    <a:pt x="1143762" y="1041400"/>
                  </a:moveTo>
                  <a:lnTo>
                    <a:pt x="1134237" y="1041400"/>
                  </a:lnTo>
                  <a:lnTo>
                    <a:pt x="1134237" y="1054100"/>
                  </a:lnTo>
                  <a:lnTo>
                    <a:pt x="1143762" y="1054100"/>
                  </a:lnTo>
                  <a:lnTo>
                    <a:pt x="1143762" y="1041400"/>
                  </a:lnTo>
                  <a:close/>
                </a:path>
                <a:path w="1793875" h="2324100">
                  <a:moveTo>
                    <a:pt x="514731" y="1028700"/>
                  </a:moveTo>
                  <a:lnTo>
                    <a:pt x="333628" y="1028700"/>
                  </a:lnTo>
                  <a:lnTo>
                    <a:pt x="333628" y="1041400"/>
                  </a:lnTo>
                  <a:lnTo>
                    <a:pt x="514731" y="1041400"/>
                  </a:lnTo>
                  <a:lnTo>
                    <a:pt x="514731" y="1028700"/>
                  </a:lnTo>
                  <a:close/>
                </a:path>
                <a:path w="1793875" h="2324100">
                  <a:moveTo>
                    <a:pt x="733932" y="1003300"/>
                  </a:moveTo>
                  <a:lnTo>
                    <a:pt x="695706" y="1003300"/>
                  </a:lnTo>
                  <a:lnTo>
                    <a:pt x="695706" y="1028700"/>
                  </a:lnTo>
                  <a:lnTo>
                    <a:pt x="705357" y="1028700"/>
                  </a:lnTo>
                  <a:lnTo>
                    <a:pt x="706882" y="1041400"/>
                  </a:lnTo>
                  <a:lnTo>
                    <a:pt x="743457" y="1041400"/>
                  </a:lnTo>
                  <a:lnTo>
                    <a:pt x="743457" y="1016000"/>
                  </a:lnTo>
                  <a:lnTo>
                    <a:pt x="733932" y="1016000"/>
                  </a:lnTo>
                  <a:lnTo>
                    <a:pt x="733932" y="1003300"/>
                  </a:lnTo>
                  <a:close/>
                </a:path>
                <a:path w="1793875" h="2324100">
                  <a:moveTo>
                    <a:pt x="895857" y="1028700"/>
                  </a:moveTo>
                  <a:lnTo>
                    <a:pt x="810132" y="1028700"/>
                  </a:lnTo>
                  <a:lnTo>
                    <a:pt x="810132" y="1041400"/>
                  </a:lnTo>
                  <a:lnTo>
                    <a:pt x="895857" y="1041400"/>
                  </a:lnTo>
                  <a:lnTo>
                    <a:pt x="895857" y="1028700"/>
                  </a:lnTo>
                  <a:close/>
                </a:path>
                <a:path w="1793875" h="2324100">
                  <a:moveTo>
                    <a:pt x="1029335" y="1003300"/>
                  </a:moveTo>
                  <a:lnTo>
                    <a:pt x="924560" y="1003300"/>
                  </a:lnTo>
                  <a:lnTo>
                    <a:pt x="924560" y="1041400"/>
                  </a:lnTo>
                  <a:lnTo>
                    <a:pt x="1019810" y="1041400"/>
                  </a:lnTo>
                  <a:lnTo>
                    <a:pt x="1019810" y="1016000"/>
                  </a:lnTo>
                  <a:lnTo>
                    <a:pt x="1029335" y="1016000"/>
                  </a:lnTo>
                  <a:lnTo>
                    <a:pt x="1029335" y="1003300"/>
                  </a:lnTo>
                  <a:close/>
                </a:path>
                <a:path w="1793875" h="2324100">
                  <a:moveTo>
                    <a:pt x="1124712" y="1016000"/>
                  </a:moveTo>
                  <a:lnTo>
                    <a:pt x="1067435" y="1016000"/>
                  </a:lnTo>
                  <a:lnTo>
                    <a:pt x="1067435" y="1041400"/>
                  </a:lnTo>
                  <a:lnTo>
                    <a:pt x="1124712" y="1041400"/>
                  </a:lnTo>
                  <a:lnTo>
                    <a:pt x="1124712" y="1016000"/>
                  </a:lnTo>
                  <a:close/>
                </a:path>
                <a:path w="1793875" h="2324100">
                  <a:moveTo>
                    <a:pt x="1219962" y="1016000"/>
                  </a:moveTo>
                  <a:lnTo>
                    <a:pt x="1162812" y="1016000"/>
                  </a:lnTo>
                  <a:lnTo>
                    <a:pt x="1162812" y="1028700"/>
                  </a:lnTo>
                  <a:lnTo>
                    <a:pt x="1143762" y="1028700"/>
                  </a:lnTo>
                  <a:lnTo>
                    <a:pt x="1143762" y="1041400"/>
                  </a:lnTo>
                  <a:lnTo>
                    <a:pt x="1219962" y="1041400"/>
                  </a:lnTo>
                  <a:lnTo>
                    <a:pt x="1219962" y="1016000"/>
                  </a:lnTo>
                  <a:close/>
                </a:path>
                <a:path w="1793875" h="2324100">
                  <a:moveTo>
                    <a:pt x="1305814" y="1028700"/>
                  </a:moveTo>
                  <a:lnTo>
                    <a:pt x="1219962" y="1028700"/>
                  </a:lnTo>
                  <a:lnTo>
                    <a:pt x="1219962" y="1041400"/>
                  </a:lnTo>
                  <a:lnTo>
                    <a:pt x="1305814" y="1041400"/>
                  </a:lnTo>
                  <a:lnTo>
                    <a:pt x="1305814" y="1028700"/>
                  </a:lnTo>
                  <a:close/>
                </a:path>
                <a:path w="1793875" h="2324100">
                  <a:moveTo>
                    <a:pt x="486028" y="965200"/>
                  </a:moveTo>
                  <a:lnTo>
                    <a:pt x="447928" y="965200"/>
                  </a:lnTo>
                  <a:lnTo>
                    <a:pt x="447928" y="990600"/>
                  </a:lnTo>
                  <a:lnTo>
                    <a:pt x="343153" y="990600"/>
                  </a:lnTo>
                  <a:lnTo>
                    <a:pt x="343153" y="1028700"/>
                  </a:lnTo>
                  <a:lnTo>
                    <a:pt x="524256" y="1028700"/>
                  </a:lnTo>
                  <a:lnTo>
                    <a:pt x="524256" y="1016000"/>
                  </a:lnTo>
                  <a:lnTo>
                    <a:pt x="514731" y="1016000"/>
                  </a:lnTo>
                  <a:lnTo>
                    <a:pt x="514731" y="1003300"/>
                  </a:lnTo>
                  <a:lnTo>
                    <a:pt x="505206" y="1003300"/>
                  </a:lnTo>
                  <a:lnTo>
                    <a:pt x="495553" y="990600"/>
                  </a:lnTo>
                  <a:lnTo>
                    <a:pt x="495553" y="977900"/>
                  </a:lnTo>
                  <a:lnTo>
                    <a:pt x="486028" y="977900"/>
                  </a:lnTo>
                  <a:lnTo>
                    <a:pt x="486028" y="965200"/>
                  </a:lnTo>
                  <a:close/>
                </a:path>
                <a:path w="1793875" h="2324100">
                  <a:moveTo>
                    <a:pt x="819657" y="1016000"/>
                  </a:moveTo>
                  <a:lnTo>
                    <a:pt x="800607" y="1016000"/>
                  </a:lnTo>
                  <a:lnTo>
                    <a:pt x="800607" y="1028700"/>
                  </a:lnTo>
                  <a:lnTo>
                    <a:pt x="819657" y="1028700"/>
                  </a:lnTo>
                  <a:lnTo>
                    <a:pt x="819657" y="1016000"/>
                  </a:lnTo>
                  <a:close/>
                </a:path>
                <a:path w="1793875" h="2324100">
                  <a:moveTo>
                    <a:pt x="895857" y="1003300"/>
                  </a:moveTo>
                  <a:lnTo>
                    <a:pt x="819657" y="1003300"/>
                  </a:lnTo>
                  <a:lnTo>
                    <a:pt x="819657" y="1028700"/>
                  </a:lnTo>
                  <a:lnTo>
                    <a:pt x="886332" y="1028700"/>
                  </a:lnTo>
                  <a:lnTo>
                    <a:pt x="886332" y="1016000"/>
                  </a:lnTo>
                  <a:lnTo>
                    <a:pt x="895857" y="1016000"/>
                  </a:lnTo>
                  <a:lnTo>
                    <a:pt x="895857" y="1003300"/>
                  </a:lnTo>
                  <a:close/>
                </a:path>
                <a:path w="1793875" h="2324100">
                  <a:moveTo>
                    <a:pt x="1248537" y="1003300"/>
                  </a:moveTo>
                  <a:lnTo>
                    <a:pt x="1229487" y="1003300"/>
                  </a:lnTo>
                  <a:lnTo>
                    <a:pt x="1229487" y="1028700"/>
                  </a:lnTo>
                  <a:lnTo>
                    <a:pt x="1296162" y="1028700"/>
                  </a:lnTo>
                  <a:lnTo>
                    <a:pt x="1296162" y="1016000"/>
                  </a:lnTo>
                  <a:lnTo>
                    <a:pt x="1248537" y="1016000"/>
                  </a:lnTo>
                  <a:lnTo>
                    <a:pt x="1248537" y="1003300"/>
                  </a:lnTo>
                  <a:close/>
                </a:path>
                <a:path w="1793875" h="2324100">
                  <a:moveTo>
                    <a:pt x="1143762" y="1003300"/>
                  </a:moveTo>
                  <a:lnTo>
                    <a:pt x="1076960" y="1003300"/>
                  </a:lnTo>
                  <a:lnTo>
                    <a:pt x="1076960" y="1016000"/>
                  </a:lnTo>
                  <a:lnTo>
                    <a:pt x="1134237" y="1016000"/>
                  </a:lnTo>
                  <a:lnTo>
                    <a:pt x="1143762" y="1003300"/>
                  </a:lnTo>
                  <a:close/>
                </a:path>
                <a:path w="1793875" h="2324100">
                  <a:moveTo>
                    <a:pt x="1210437" y="1003300"/>
                  </a:moveTo>
                  <a:lnTo>
                    <a:pt x="1172337" y="1003300"/>
                  </a:lnTo>
                  <a:lnTo>
                    <a:pt x="1172337" y="1016000"/>
                  </a:lnTo>
                  <a:lnTo>
                    <a:pt x="1210437" y="1016000"/>
                  </a:lnTo>
                  <a:lnTo>
                    <a:pt x="1210437" y="1003300"/>
                  </a:lnTo>
                  <a:close/>
                </a:path>
                <a:path w="1793875" h="2324100">
                  <a:moveTo>
                    <a:pt x="1277112" y="1003300"/>
                  </a:moveTo>
                  <a:lnTo>
                    <a:pt x="1267587" y="1003300"/>
                  </a:lnTo>
                  <a:lnTo>
                    <a:pt x="1267587" y="1016000"/>
                  </a:lnTo>
                  <a:lnTo>
                    <a:pt x="1286637" y="1016000"/>
                  </a:lnTo>
                  <a:lnTo>
                    <a:pt x="1277112" y="1003300"/>
                  </a:lnTo>
                  <a:close/>
                </a:path>
                <a:path w="1793875" h="2324100">
                  <a:moveTo>
                    <a:pt x="333628" y="990600"/>
                  </a:moveTo>
                  <a:lnTo>
                    <a:pt x="333628" y="1003300"/>
                  </a:lnTo>
                  <a:lnTo>
                    <a:pt x="335153" y="1003300"/>
                  </a:lnTo>
                  <a:lnTo>
                    <a:pt x="333628" y="990600"/>
                  </a:lnTo>
                  <a:close/>
                </a:path>
                <a:path w="1793875" h="2324100">
                  <a:moveTo>
                    <a:pt x="838707" y="990600"/>
                  </a:moveTo>
                  <a:lnTo>
                    <a:pt x="829182" y="990600"/>
                  </a:lnTo>
                  <a:lnTo>
                    <a:pt x="829182" y="1003300"/>
                  </a:lnTo>
                  <a:lnTo>
                    <a:pt x="838707" y="1003300"/>
                  </a:lnTo>
                  <a:lnTo>
                    <a:pt x="838707" y="990600"/>
                  </a:lnTo>
                  <a:close/>
                </a:path>
                <a:path w="1793875" h="2324100">
                  <a:moveTo>
                    <a:pt x="876807" y="990600"/>
                  </a:moveTo>
                  <a:lnTo>
                    <a:pt x="848232" y="990600"/>
                  </a:lnTo>
                  <a:lnTo>
                    <a:pt x="848232" y="1003300"/>
                  </a:lnTo>
                  <a:lnTo>
                    <a:pt x="876807" y="1003300"/>
                  </a:lnTo>
                  <a:lnTo>
                    <a:pt x="876807" y="990600"/>
                  </a:lnTo>
                  <a:close/>
                </a:path>
                <a:path w="1793875" h="2324100">
                  <a:moveTo>
                    <a:pt x="991235" y="977900"/>
                  </a:moveTo>
                  <a:lnTo>
                    <a:pt x="934085" y="977900"/>
                  </a:lnTo>
                  <a:lnTo>
                    <a:pt x="934085" y="1003300"/>
                  </a:lnTo>
                  <a:lnTo>
                    <a:pt x="1038860" y="1003300"/>
                  </a:lnTo>
                  <a:lnTo>
                    <a:pt x="1038860" y="990600"/>
                  </a:lnTo>
                  <a:lnTo>
                    <a:pt x="991235" y="990600"/>
                  </a:lnTo>
                  <a:lnTo>
                    <a:pt x="991235" y="977900"/>
                  </a:lnTo>
                  <a:close/>
                </a:path>
                <a:path w="1793875" h="2324100">
                  <a:moveTo>
                    <a:pt x="438403" y="965200"/>
                  </a:moveTo>
                  <a:lnTo>
                    <a:pt x="333628" y="965200"/>
                  </a:lnTo>
                  <a:lnTo>
                    <a:pt x="333628" y="990600"/>
                  </a:lnTo>
                  <a:lnTo>
                    <a:pt x="447928" y="990600"/>
                  </a:lnTo>
                  <a:lnTo>
                    <a:pt x="447928" y="977900"/>
                  </a:lnTo>
                  <a:lnTo>
                    <a:pt x="428878" y="977900"/>
                  </a:lnTo>
                  <a:lnTo>
                    <a:pt x="438403" y="965200"/>
                  </a:lnTo>
                  <a:close/>
                </a:path>
                <a:path w="1793875" h="2324100">
                  <a:moveTo>
                    <a:pt x="886332" y="977900"/>
                  </a:moveTo>
                  <a:lnTo>
                    <a:pt x="857757" y="977900"/>
                  </a:lnTo>
                  <a:lnTo>
                    <a:pt x="857757" y="990600"/>
                  </a:lnTo>
                  <a:lnTo>
                    <a:pt x="886332" y="990600"/>
                  </a:lnTo>
                  <a:lnTo>
                    <a:pt x="886332" y="977900"/>
                  </a:lnTo>
                  <a:close/>
                </a:path>
                <a:path w="1793875" h="2324100">
                  <a:moveTo>
                    <a:pt x="1038860" y="977900"/>
                  </a:moveTo>
                  <a:lnTo>
                    <a:pt x="1029335" y="977900"/>
                  </a:lnTo>
                  <a:lnTo>
                    <a:pt x="1029335" y="990600"/>
                  </a:lnTo>
                  <a:lnTo>
                    <a:pt x="1038860" y="990600"/>
                  </a:lnTo>
                  <a:lnTo>
                    <a:pt x="1038860" y="977900"/>
                  </a:lnTo>
                  <a:close/>
                </a:path>
                <a:path w="1793875" h="2324100">
                  <a:moveTo>
                    <a:pt x="447928" y="965200"/>
                  </a:moveTo>
                  <a:lnTo>
                    <a:pt x="438403" y="965200"/>
                  </a:lnTo>
                  <a:lnTo>
                    <a:pt x="438403" y="977900"/>
                  </a:lnTo>
                  <a:lnTo>
                    <a:pt x="447928" y="977900"/>
                  </a:lnTo>
                  <a:lnTo>
                    <a:pt x="447928" y="965200"/>
                  </a:lnTo>
                  <a:close/>
                </a:path>
                <a:path w="1793875" h="2324100">
                  <a:moveTo>
                    <a:pt x="972185" y="965200"/>
                  </a:moveTo>
                  <a:lnTo>
                    <a:pt x="962660" y="965200"/>
                  </a:lnTo>
                  <a:lnTo>
                    <a:pt x="962660" y="977900"/>
                  </a:lnTo>
                  <a:lnTo>
                    <a:pt x="972185" y="977900"/>
                  </a:lnTo>
                  <a:lnTo>
                    <a:pt x="972185" y="965200"/>
                  </a:lnTo>
                  <a:close/>
                </a:path>
                <a:path w="1793875" h="2324100">
                  <a:moveTo>
                    <a:pt x="409828" y="952500"/>
                  </a:moveTo>
                  <a:lnTo>
                    <a:pt x="352678" y="952500"/>
                  </a:lnTo>
                  <a:lnTo>
                    <a:pt x="352678" y="965200"/>
                  </a:lnTo>
                  <a:lnTo>
                    <a:pt x="409828" y="965200"/>
                  </a:lnTo>
                  <a:lnTo>
                    <a:pt x="409828" y="952500"/>
                  </a:lnTo>
                  <a:close/>
                </a:path>
                <a:path w="1793875" h="2324100">
                  <a:moveTo>
                    <a:pt x="581406" y="952500"/>
                  </a:moveTo>
                  <a:lnTo>
                    <a:pt x="562356" y="952500"/>
                  </a:lnTo>
                  <a:lnTo>
                    <a:pt x="562356" y="965200"/>
                  </a:lnTo>
                  <a:lnTo>
                    <a:pt x="581406" y="965200"/>
                  </a:lnTo>
                  <a:lnTo>
                    <a:pt x="581406" y="952500"/>
                  </a:lnTo>
                  <a:close/>
                </a:path>
                <a:path w="1793875" h="2324100">
                  <a:moveTo>
                    <a:pt x="400303" y="939800"/>
                  </a:moveTo>
                  <a:lnTo>
                    <a:pt x="390778" y="939800"/>
                  </a:lnTo>
                  <a:lnTo>
                    <a:pt x="390778" y="952500"/>
                  </a:lnTo>
                  <a:lnTo>
                    <a:pt x="400303" y="952500"/>
                  </a:lnTo>
                  <a:lnTo>
                    <a:pt x="400303" y="939800"/>
                  </a:lnTo>
                  <a:close/>
                </a:path>
                <a:path w="1793875" h="2324100">
                  <a:moveTo>
                    <a:pt x="619506" y="927100"/>
                  </a:moveTo>
                  <a:lnTo>
                    <a:pt x="543306" y="927100"/>
                  </a:lnTo>
                  <a:lnTo>
                    <a:pt x="543306" y="952500"/>
                  </a:lnTo>
                  <a:lnTo>
                    <a:pt x="600456" y="952500"/>
                  </a:lnTo>
                  <a:lnTo>
                    <a:pt x="600456" y="939800"/>
                  </a:lnTo>
                  <a:lnTo>
                    <a:pt x="619506" y="939800"/>
                  </a:lnTo>
                  <a:lnTo>
                    <a:pt x="619506" y="927100"/>
                  </a:lnTo>
                  <a:close/>
                </a:path>
                <a:path w="1793875" h="2324100">
                  <a:moveTo>
                    <a:pt x="886332" y="939800"/>
                  </a:moveTo>
                  <a:lnTo>
                    <a:pt x="876807" y="939800"/>
                  </a:lnTo>
                  <a:lnTo>
                    <a:pt x="876807" y="952500"/>
                  </a:lnTo>
                  <a:lnTo>
                    <a:pt x="886332" y="952500"/>
                  </a:lnTo>
                  <a:lnTo>
                    <a:pt x="886332" y="939800"/>
                  </a:lnTo>
                  <a:close/>
                </a:path>
                <a:path w="1793875" h="2324100">
                  <a:moveTo>
                    <a:pt x="934085" y="939800"/>
                  </a:moveTo>
                  <a:lnTo>
                    <a:pt x="915035" y="939800"/>
                  </a:lnTo>
                  <a:lnTo>
                    <a:pt x="915035" y="952500"/>
                  </a:lnTo>
                  <a:lnTo>
                    <a:pt x="934085" y="952500"/>
                  </a:lnTo>
                  <a:lnTo>
                    <a:pt x="934085" y="939800"/>
                  </a:lnTo>
                  <a:close/>
                </a:path>
                <a:path w="1793875" h="2324100">
                  <a:moveTo>
                    <a:pt x="1048385" y="939800"/>
                  </a:moveTo>
                  <a:lnTo>
                    <a:pt x="1038860" y="939800"/>
                  </a:lnTo>
                  <a:lnTo>
                    <a:pt x="1038860" y="952500"/>
                  </a:lnTo>
                  <a:lnTo>
                    <a:pt x="1048385" y="952500"/>
                  </a:lnTo>
                  <a:lnTo>
                    <a:pt x="1048385" y="939800"/>
                  </a:lnTo>
                  <a:close/>
                </a:path>
                <a:path w="1793875" h="2324100">
                  <a:moveTo>
                    <a:pt x="1172337" y="927100"/>
                  </a:moveTo>
                  <a:lnTo>
                    <a:pt x="1067435" y="927100"/>
                  </a:lnTo>
                  <a:lnTo>
                    <a:pt x="1067435" y="952500"/>
                  </a:lnTo>
                  <a:lnTo>
                    <a:pt x="1115187" y="952500"/>
                  </a:lnTo>
                  <a:lnTo>
                    <a:pt x="1115187" y="939800"/>
                  </a:lnTo>
                  <a:lnTo>
                    <a:pt x="1172337" y="939800"/>
                  </a:lnTo>
                  <a:lnTo>
                    <a:pt x="1172337" y="927100"/>
                  </a:lnTo>
                  <a:close/>
                </a:path>
                <a:path w="1793875" h="2324100">
                  <a:moveTo>
                    <a:pt x="1134237" y="939800"/>
                  </a:moveTo>
                  <a:lnTo>
                    <a:pt x="1115187" y="939800"/>
                  </a:lnTo>
                  <a:lnTo>
                    <a:pt x="1115187" y="952500"/>
                  </a:lnTo>
                  <a:lnTo>
                    <a:pt x="1134237" y="952500"/>
                  </a:lnTo>
                  <a:lnTo>
                    <a:pt x="1134237" y="939800"/>
                  </a:lnTo>
                  <a:close/>
                </a:path>
                <a:path w="1793875" h="2324100">
                  <a:moveTo>
                    <a:pt x="1162812" y="939800"/>
                  </a:moveTo>
                  <a:lnTo>
                    <a:pt x="1134237" y="939800"/>
                  </a:lnTo>
                  <a:lnTo>
                    <a:pt x="1134237" y="952500"/>
                  </a:lnTo>
                  <a:lnTo>
                    <a:pt x="1162812" y="952500"/>
                  </a:lnTo>
                  <a:lnTo>
                    <a:pt x="1162812" y="939800"/>
                  </a:lnTo>
                  <a:close/>
                </a:path>
                <a:path w="1793875" h="2324100">
                  <a:moveTo>
                    <a:pt x="1172337" y="939800"/>
                  </a:moveTo>
                  <a:lnTo>
                    <a:pt x="1162812" y="939800"/>
                  </a:lnTo>
                  <a:lnTo>
                    <a:pt x="1172337" y="952500"/>
                  </a:lnTo>
                  <a:lnTo>
                    <a:pt x="1172337" y="939800"/>
                  </a:lnTo>
                  <a:close/>
                </a:path>
                <a:path w="1793875" h="2324100">
                  <a:moveTo>
                    <a:pt x="1239012" y="927100"/>
                  </a:moveTo>
                  <a:lnTo>
                    <a:pt x="1181862" y="927100"/>
                  </a:lnTo>
                  <a:lnTo>
                    <a:pt x="1181862" y="952500"/>
                  </a:lnTo>
                  <a:lnTo>
                    <a:pt x="1210437" y="952500"/>
                  </a:lnTo>
                  <a:lnTo>
                    <a:pt x="1210437" y="939800"/>
                  </a:lnTo>
                  <a:lnTo>
                    <a:pt x="1239012" y="939800"/>
                  </a:lnTo>
                  <a:lnTo>
                    <a:pt x="1239012" y="927100"/>
                  </a:lnTo>
                  <a:close/>
                </a:path>
                <a:path w="1793875" h="2324100">
                  <a:moveTo>
                    <a:pt x="962660" y="927100"/>
                  </a:moveTo>
                  <a:lnTo>
                    <a:pt x="943610" y="927100"/>
                  </a:lnTo>
                  <a:lnTo>
                    <a:pt x="943610" y="939800"/>
                  </a:lnTo>
                  <a:lnTo>
                    <a:pt x="962660" y="939800"/>
                  </a:lnTo>
                  <a:lnTo>
                    <a:pt x="962660" y="927100"/>
                  </a:lnTo>
                  <a:close/>
                </a:path>
                <a:path w="1793875" h="2324100">
                  <a:moveTo>
                    <a:pt x="1258062" y="914400"/>
                  </a:moveTo>
                  <a:lnTo>
                    <a:pt x="1000760" y="914400"/>
                  </a:lnTo>
                  <a:lnTo>
                    <a:pt x="1000760" y="939800"/>
                  </a:lnTo>
                  <a:lnTo>
                    <a:pt x="1010285" y="939800"/>
                  </a:lnTo>
                  <a:lnTo>
                    <a:pt x="1010285" y="927100"/>
                  </a:lnTo>
                  <a:lnTo>
                    <a:pt x="1258062" y="927100"/>
                  </a:lnTo>
                  <a:lnTo>
                    <a:pt x="1258062" y="914400"/>
                  </a:lnTo>
                  <a:close/>
                </a:path>
                <a:path w="1793875" h="2324100">
                  <a:moveTo>
                    <a:pt x="1057910" y="927100"/>
                  </a:moveTo>
                  <a:lnTo>
                    <a:pt x="1019810" y="927100"/>
                  </a:lnTo>
                  <a:lnTo>
                    <a:pt x="1019810" y="939800"/>
                  </a:lnTo>
                  <a:lnTo>
                    <a:pt x="1057910" y="939800"/>
                  </a:lnTo>
                  <a:lnTo>
                    <a:pt x="1057910" y="927100"/>
                  </a:lnTo>
                  <a:close/>
                </a:path>
                <a:path w="1793875" h="2324100">
                  <a:moveTo>
                    <a:pt x="648081" y="901700"/>
                  </a:moveTo>
                  <a:lnTo>
                    <a:pt x="600456" y="901700"/>
                  </a:lnTo>
                  <a:lnTo>
                    <a:pt x="600456" y="914400"/>
                  </a:lnTo>
                  <a:lnTo>
                    <a:pt x="562356" y="914400"/>
                  </a:lnTo>
                  <a:lnTo>
                    <a:pt x="562356" y="927100"/>
                  </a:lnTo>
                  <a:lnTo>
                    <a:pt x="638556" y="927100"/>
                  </a:lnTo>
                  <a:lnTo>
                    <a:pt x="648081" y="914400"/>
                  </a:lnTo>
                  <a:lnTo>
                    <a:pt x="648081" y="901700"/>
                  </a:lnTo>
                  <a:close/>
                </a:path>
                <a:path w="1793875" h="2324100">
                  <a:moveTo>
                    <a:pt x="962660" y="876300"/>
                  </a:moveTo>
                  <a:lnTo>
                    <a:pt x="915035" y="876300"/>
                  </a:lnTo>
                  <a:lnTo>
                    <a:pt x="915035" y="889000"/>
                  </a:lnTo>
                  <a:lnTo>
                    <a:pt x="905510" y="889000"/>
                  </a:lnTo>
                  <a:lnTo>
                    <a:pt x="905510" y="927100"/>
                  </a:lnTo>
                  <a:lnTo>
                    <a:pt x="915035" y="927100"/>
                  </a:lnTo>
                  <a:lnTo>
                    <a:pt x="915035" y="914400"/>
                  </a:lnTo>
                  <a:lnTo>
                    <a:pt x="962660" y="914400"/>
                  </a:lnTo>
                  <a:lnTo>
                    <a:pt x="962660" y="876300"/>
                  </a:lnTo>
                  <a:close/>
                </a:path>
                <a:path w="1793875" h="2324100">
                  <a:moveTo>
                    <a:pt x="972185" y="914400"/>
                  </a:moveTo>
                  <a:lnTo>
                    <a:pt x="915035" y="914400"/>
                  </a:lnTo>
                  <a:lnTo>
                    <a:pt x="915035" y="927100"/>
                  </a:lnTo>
                  <a:lnTo>
                    <a:pt x="972185" y="927100"/>
                  </a:lnTo>
                  <a:lnTo>
                    <a:pt x="972185" y="914400"/>
                  </a:lnTo>
                  <a:close/>
                </a:path>
                <a:path w="1793875" h="2324100">
                  <a:moveTo>
                    <a:pt x="524256" y="889000"/>
                  </a:moveTo>
                  <a:lnTo>
                    <a:pt x="505206" y="889000"/>
                  </a:lnTo>
                  <a:lnTo>
                    <a:pt x="505206" y="914400"/>
                  </a:lnTo>
                  <a:lnTo>
                    <a:pt x="514731" y="914400"/>
                  </a:lnTo>
                  <a:lnTo>
                    <a:pt x="514731" y="901700"/>
                  </a:lnTo>
                  <a:lnTo>
                    <a:pt x="524256" y="901700"/>
                  </a:lnTo>
                  <a:lnTo>
                    <a:pt x="524256" y="889000"/>
                  </a:lnTo>
                  <a:close/>
                </a:path>
                <a:path w="1793875" h="2324100">
                  <a:moveTo>
                    <a:pt x="543306" y="889000"/>
                  </a:moveTo>
                  <a:lnTo>
                    <a:pt x="524256" y="889000"/>
                  </a:lnTo>
                  <a:lnTo>
                    <a:pt x="524256" y="914400"/>
                  </a:lnTo>
                  <a:lnTo>
                    <a:pt x="533781" y="914400"/>
                  </a:lnTo>
                  <a:lnTo>
                    <a:pt x="533781" y="901700"/>
                  </a:lnTo>
                  <a:lnTo>
                    <a:pt x="543306" y="901700"/>
                  </a:lnTo>
                  <a:lnTo>
                    <a:pt x="543306" y="889000"/>
                  </a:lnTo>
                  <a:close/>
                </a:path>
                <a:path w="1793875" h="2324100">
                  <a:moveTo>
                    <a:pt x="705357" y="901700"/>
                  </a:moveTo>
                  <a:lnTo>
                    <a:pt x="657606" y="901700"/>
                  </a:lnTo>
                  <a:lnTo>
                    <a:pt x="657606" y="914400"/>
                  </a:lnTo>
                  <a:lnTo>
                    <a:pt x="705357" y="914400"/>
                  </a:lnTo>
                  <a:lnTo>
                    <a:pt x="705357" y="901700"/>
                  </a:lnTo>
                  <a:close/>
                </a:path>
                <a:path w="1793875" h="2324100">
                  <a:moveTo>
                    <a:pt x="752982" y="901700"/>
                  </a:moveTo>
                  <a:lnTo>
                    <a:pt x="743457" y="901700"/>
                  </a:lnTo>
                  <a:lnTo>
                    <a:pt x="743457" y="914400"/>
                  </a:lnTo>
                  <a:lnTo>
                    <a:pt x="752982" y="914400"/>
                  </a:lnTo>
                  <a:lnTo>
                    <a:pt x="752982" y="901700"/>
                  </a:lnTo>
                  <a:close/>
                </a:path>
                <a:path w="1793875" h="2324100">
                  <a:moveTo>
                    <a:pt x="819657" y="863600"/>
                  </a:moveTo>
                  <a:lnTo>
                    <a:pt x="819657" y="889000"/>
                  </a:lnTo>
                  <a:lnTo>
                    <a:pt x="829182" y="889000"/>
                  </a:lnTo>
                  <a:lnTo>
                    <a:pt x="829182" y="914400"/>
                  </a:lnTo>
                  <a:lnTo>
                    <a:pt x="857757" y="914400"/>
                  </a:lnTo>
                  <a:lnTo>
                    <a:pt x="857757" y="901700"/>
                  </a:lnTo>
                  <a:lnTo>
                    <a:pt x="876807" y="901700"/>
                  </a:lnTo>
                  <a:lnTo>
                    <a:pt x="876807" y="876300"/>
                  </a:lnTo>
                  <a:lnTo>
                    <a:pt x="821308" y="876300"/>
                  </a:lnTo>
                  <a:lnTo>
                    <a:pt x="819657" y="863600"/>
                  </a:lnTo>
                  <a:close/>
                </a:path>
                <a:path w="1793875" h="2324100">
                  <a:moveTo>
                    <a:pt x="876807" y="901700"/>
                  </a:moveTo>
                  <a:lnTo>
                    <a:pt x="857757" y="901700"/>
                  </a:lnTo>
                  <a:lnTo>
                    <a:pt x="857757" y="914400"/>
                  </a:lnTo>
                  <a:lnTo>
                    <a:pt x="876807" y="914400"/>
                  </a:lnTo>
                  <a:lnTo>
                    <a:pt x="876807" y="901700"/>
                  </a:lnTo>
                  <a:close/>
                </a:path>
                <a:path w="1793875" h="2324100">
                  <a:moveTo>
                    <a:pt x="1048385" y="850900"/>
                  </a:moveTo>
                  <a:lnTo>
                    <a:pt x="1000760" y="850900"/>
                  </a:lnTo>
                  <a:lnTo>
                    <a:pt x="991235" y="863600"/>
                  </a:lnTo>
                  <a:lnTo>
                    <a:pt x="991235" y="914400"/>
                  </a:lnTo>
                  <a:lnTo>
                    <a:pt x="1229487" y="914400"/>
                  </a:lnTo>
                  <a:lnTo>
                    <a:pt x="1239012" y="901700"/>
                  </a:lnTo>
                  <a:lnTo>
                    <a:pt x="1248537" y="901700"/>
                  </a:lnTo>
                  <a:lnTo>
                    <a:pt x="1248537" y="889000"/>
                  </a:lnTo>
                  <a:lnTo>
                    <a:pt x="1105662" y="889000"/>
                  </a:lnTo>
                  <a:lnTo>
                    <a:pt x="1115187" y="876300"/>
                  </a:lnTo>
                  <a:lnTo>
                    <a:pt x="1057910" y="876300"/>
                  </a:lnTo>
                  <a:lnTo>
                    <a:pt x="1057910" y="863600"/>
                  </a:lnTo>
                  <a:lnTo>
                    <a:pt x="1048385" y="863600"/>
                  </a:lnTo>
                  <a:lnTo>
                    <a:pt x="1048385" y="850900"/>
                  </a:lnTo>
                  <a:close/>
                </a:path>
                <a:path w="1793875" h="2324100">
                  <a:moveTo>
                    <a:pt x="495553" y="889000"/>
                  </a:moveTo>
                  <a:lnTo>
                    <a:pt x="486028" y="889000"/>
                  </a:lnTo>
                  <a:lnTo>
                    <a:pt x="486028" y="901700"/>
                  </a:lnTo>
                  <a:lnTo>
                    <a:pt x="495553" y="901700"/>
                  </a:lnTo>
                  <a:lnTo>
                    <a:pt x="495553" y="889000"/>
                  </a:lnTo>
                  <a:close/>
                </a:path>
                <a:path w="1793875" h="2324100">
                  <a:moveTo>
                    <a:pt x="571881" y="889000"/>
                  </a:moveTo>
                  <a:lnTo>
                    <a:pt x="552831" y="889000"/>
                  </a:lnTo>
                  <a:lnTo>
                    <a:pt x="552831" y="901700"/>
                  </a:lnTo>
                  <a:lnTo>
                    <a:pt x="571881" y="901700"/>
                  </a:lnTo>
                  <a:lnTo>
                    <a:pt x="571881" y="889000"/>
                  </a:lnTo>
                  <a:close/>
                </a:path>
                <a:path w="1793875" h="2324100">
                  <a:moveTo>
                    <a:pt x="590931" y="889000"/>
                  </a:moveTo>
                  <a:lnTo>
                    <a:pt x="581406" y="889000"/>
                  </a:lnTo>
                  <a:lnTo>
                    <a:pt x="581406" y="901700"/>
                  </a:lnTo>
                  <a:lnTo>
                    <a:pt x="590931" y="901700"/>
                  </a:lnTo>
                  <a:lnTo>
                    <a:pt x="590931" y="889000"/>
                  </a:lnTo>
                  <a:close/>
                </a:path>
                <a:path w="1793875" h="2324100">
                  <a:moveTo>
                    <a:pt x="714882" y="876300"/>
                  </a:moveTo>
                  <a:lnTo>
                    <a:pt x="562356" y="876300"/>
                  </a:lnTo>
                  <a:lnTo>
                    <a:pt x="562356" y="889000"/>
                  </a:lnTo>
                  <a:lnTo>
                    <a:pt x="609981" y="889000"/>
                  </a:lnTo>
                  <a:lnTo>
                    <a:pt x="609981" y="901700"/>
                  </a:lnTo>
                  <a:lnTo>
                    <a:pt x="714882" y="901700"/>
                  </a:lnTo>
                  <a:lnTo>
                    <a:pt x="714882" y="876300"/>
                  </a:lnTo>
                  <a:close/>
                </a:path>
                <a:path w="1793875" h="2324100">
                  <a:moveTo>
                    <a:pt x="762507" y="889000"/>
                  </a:moveTo>
                  <a:lnTo>
                    <a:pt x="733932" y="889000"/>
                  </a:lnTo>
                  <a:lnTo>
                    <a:pt x="733932" y="901700"/>
                  </a:lnTo>
                  <a:lnTo>
                    <a:pt x="762507" y="901700"/>
                  </a:lnTo>
                  <a:lnTo>
                    <a:pt x="762507" y="889000"/>
                  </a:lnTo>
                  <a:close/>
                </a:path>
                <a:path w="1793875" h="2324100">
                  <a:moveTo>
                    <a:pt x="886332" y="889000"/>
                  </a:moveTo>
                  <a:lnTo>
                    <a:pt x="876807" y="889000"/>
                  </a:lnTo>
                  <a:lnTo>
                    <a:pt x="876807" y="901700"/>
                  </a:lnTo>
                  <a:lnTo>
                    <a:pt x="886332" y="901700"/>
                  </a:lnTo>
                  <a:lnTo>
                    <a:pt x="886332" y="889000"/>
                  </a:lnTo>
                  <a:close/>
                </a:path>
                <a:path w="1793875" h="2324100">
                  <a:moveTo>
                    <a:pt x="543306" y="876300"/>
                  </a:moveTo>
                  <a:lnTo>
                    <a:pt x="476503" y="876300"/>
                  </a:lnTo>
                  <a:lnTo>
                    <a:pt x="476503" y="889000"/>
                  </a:lnTo>
                  <a:lnTo>
                    <a:pt x="552831" y="889000"/>
                  </a:lnTo>
                  <a:lnTo>
                    <a:pt x="543306" y="876300"/>
                  </a:lnTo>
                  <a:close/>
                </a:path>
                <a:path w="1793875" h="2324100">
                  <a:moveTo>
                    <a:pt x="752982" y="876300"/>
                  </a:moveTo>
                  <a:lnTo>
                    <a:pt x="743457" y="876300"/>
                  </a:lnTo>
                  <a:lnTo>
                    <a:pt x="743457" y="889000"/>
                  </a:lnTo>
                  <a:lnTo>
                    <a:pt x="752982" y="889000"/>
                  </a:lnTo>
                  <a:lnTo>
                    <a:pt x="752982" y="876300"/>
                  </a:lnTo>
                  <a:close/>
                </a:path>
                <a:path w="1793875" h="2324100">
                  <a:moveTo>
                    <a:pt x="905510" y="850900"/>
                  </a:moveTo>
                  <a:lnTo>
                    <a:pt x="895857" y="850900"/>
                  </a:lnTo>
                  <a:lnTo>
                    <a:pt x="895857" y="889000"/>
                  </a:lnTo>
                  <a:lnTo>
                    <a:pt x="905510" y="889000"/>
                  </a:lnTo>
                  <a:lnTo>
                    <a:pt x="905510" y="850900"/>
                  </a:lnTo>
                  <a:close/>
                </a:path>
                <a:path w="1793875" h="2324100">
                  <a:moveTo>
                    <a:pt x="1239012" y="850900"/>
                  </a:moveTo>
                  <a:lnTo>
                    <a:pt x="1219962" y="850900"/>
                  </a:lnTo>
                  <a:lnTo>
                    <a:pt x="1219962" y="863600"/>
                  </a:lnTo>
                  <a:lnTo>
                    <a:pt x="1115187" y="863600"/>
                  </a:lnTo>
                  <a:lnTo>
                    <a:pt x="1115187" y="889000"/>
                  </a:lnTo>
                  <a:lnTo>
                    <a:pt x="1248537" y="889000"/>
                  </a:lnTo>
                  <a:lnTo>
                    <a:pt x="1248537" y="876300"/>
                  </a:lnTo>
                  <a:lnTo>
                    <a:pt x="1239012" y="876300"/>
                  </a:lnTo>
                  <a:lnTo>
                    <a:pt x="1239012" y="850900"/>
                  </a:lnTo>
                  <a:close/>
                </a:path>
                <a:path w="1793875" h="2324100">
                  <a:moveTo>
                    <a:pt x="638556" y="863600"/>
                  </a:moveTo>
                  <a:lnTo>
                    <a:pt x="514731" y="863600"/>
                  </a:lnTo>
                  <a:lnTo>
                    <a:pt x="514731" y="876300"/>
                  </a:lnTo>
                  <a:lnTo>
                    <a:pt x="648081" y="876300"/>
                  </a:lnTo>
                  <a:lnTo>
                    <a:pt x="638556" y="863600"/>
                  </a:lnTo>
                  <a:close/>
                </a:path>
                <a:path w="1793875" h="2324100">
                  <a:moveTo>
                    <a:pt x="714882" y="825500"/>
                  </a:moveTo>
                  <a:lnTo>
                    <a:pt x="695706" y="825500"/>
                  </a:lnTo>
                  <a:lnTo>
                    <a:pt x="695706" y="850900"/>
                  </a:lnTo>
                  <a:lnTo>
                    <a:pt x="657606" y="850900"/>
                  </a:lnTo>
                  <a:lnTo>
                    <a:pt x="657606" y="876300"/>
                  </a:lnTo>
                  <a:lnTo>
                    <a:pt x="724407" y="876300"/>
                  </a:lnTo>
                  <a:lnTo>
                    <a:pt x="714882" y="863600"/>
                  </a:lnTo>
                  <a:lnTo>
                    <a:pt x="724407" y="863600"/>
                  </a:lnTo>
                  <a:lnTo>
                    <a:pt x="724407" y="838200"/>
                  </a:lnTo>
                  <a:lnTo>
                    <a:pt x="714882" y="838200"/>
                  </a:lnTo>
                  <a:lnTo>
                    <a:pt x="714882" y="825500"/>
                  </a:lnTo>
                  <a:close/>
                </a:path>
                <a:path w="1793875" h="2324100">
                  <a:moveTo>
                    <a:pt x="838707" y="850900"/>
                  </a:moveTo>
                  <a:lnTo>
                    <a:pt x="829182" y="850900"/>
                  </a:lnTo>
                  <a:lnTo>
                    <a:pt x="829182" y="876300"/>
                  </a:lnTo>
                  <a:lnTo>
                    <a:pt x="876807" y="876300"/>
                  </a:lnTo>
                  <a:lnTo>
                    <a:pt x="876807" y="863600"/>
                  </a:lnTo>
                  <a:lnTo>
                    <a:pt x="838707" y="863600"/>
                  </a:lnTo>
                  <a:lnTo>
                    <a:pt x="838707" y="850900"/>
                  </a:lnTo>
                  <a:close/>
                </a:path>
                <a:path w="1793875" h="2324100">
                  <a:moveTo>
                    <a:pt x="895857" y="863600"/>
                  </a:moveTo>
                  <a:lnTo>
                    <a:pt x="886332" y="863600"/>
                  </a:lnTo>
                  <a:lnTo>
                    <a:pt x="886332" y="876300"/>
                  </a:lnTo>
                  <a:lnTo>
                    <a:pt x="895857" y="876300"/>
                  </a:lnTo>
                  <a:lnTo>
                    <a:pt x="895857" y="863600"/>
                  </a:lnTo>
                  <a:close/>
                </a:path>
                <a:path w="1793875" h="2324100">
                  <a:moveTo>
                    <a:pt x="915035" y="850900"/>
                  </a:moveTo>
                  <a:lnTo>
                    <a:pt x="905510" y="850900"/>
                  </a:lnTo>
                  <a:lnTo>
                    <a:pt x="905510" y="876300"/>
                  </a:lnTo>
                  <a:lnTo>
                    <a:pt x="915035" y="876300"/>
                  </a:lnTo>
                  <a:lnTo>
                    <a:pt x="915035" y="850900"/>
                  </a:lnTo>
                  <a:close/>
                </a:path>
                <a:path w="1793875" h="2324100">
                  <a:moveTo>
                    <a:pt x="953135" y="863600"/>
                  </a:moveTo>
                  <a:lnTo>
                    <a:pt x="924560" y="863600"/>
                  </a:lnTo>
                  <a:lnTo>
                    <a:pt x="924560" y="876300"/>
                  </a:lnTo>
                  <a:lnTo>
                    <a:pt x="953135" y="876300"/>
                  </a:lnTo>
                  <a:lnTo>
                    <a:pt x="953135" y="863600"/>
                  </a:lnTo>
                  <a:close/>
                </a:path>
                <a:path w="1793875" h="2324100">
                  <a:moveTo>
                    <a:pt x="1067435" y="850900"/>
                  </a:moveTo>
                  <a:lnTo>
                    <a:pt x="1057910" y="850900"/>
                  </a:lnTo>
                  <a:lnTo>
                    <a:pt x="1057910" y="876300"/>
                  </a:lnTo>
                  <a:lnTo>
                    <a:pt x="1076960" y="876300"/>
                  </a:lnTo>
                  <a:lnTo>
                    <a:pt x="1076960" y="863600"/>
                  </a:lnTo>
                  <a:lnTo>
                    <a:pt x="1067435" y="863600"/>
                  </a:lnTo>
                  <a:lnTo>
                    <a:pt x="1067435" y="850900"/>
                  </a:lnTo>
                  <a:close/>
                </a:path>
                <a:path w="1793875" h="2324100">
                  <a:moveTo>
                    <a:pt x="1086485" y="863600"/>
                  </a:moveTo>
                  <a:lnTo>
                    <a:pt x="1076960" y="863600"/>
                  </a:lnTo>
                  <a:lnTo>
                    <a:pt x="1076960" y="876300"/>
                  </a:lnTo>
                  <a:lnTo>
                    <a:pt x="1086485" y="876300"/>
                  </a:lnTo>
                  <a:lnTo>
                    <a:pt x="1086485" y="863600"/>
                  </a:lnTo>
                  <a:close/>
                </a:path>
                <a:path w="1793875" h="2324100">
                  <a:moveTo>
                    <a:pt x="1096010" y="863600"/>
                  </a:moveTo>
                  <a:lnTo>
                    <a:pt x="1086485" y="863600"/>
                  </a:lnTo>
                  <a:lnTo>
                    <a:pt x="1086485" y="876300"/>
                  </a:lnTo>
                  <a:lnTo>
                    <a:pt x="1096010" y="876300"/>
                  </a:lnTo>
                  <a:lnTo>
                    <a:pt x="1096010" y="863600"/>
                  </a:lnTo>
                  <a:close/>
                </a:path>
                <a:path w="1793875" h="2324100">
                  <a:moveTo>
                    <a:pt x="466978" y="838200"/>
                  </a:moveTo>
                  <a:lnTo>
                    <a:pt x="447928" y="838200"/>
                  </a:lnTo>
                  <a:lnTo>
                    <a:pt x="447928" y="850900"/>
                  </a:lnTo>
                  <a:lnTo>
                    <a:pt x="438403" y="850900"/>
                  </a:lnTo>
                  <a:lnTo>
                    <a:pt x="438403" y="863600"/>
                  </a:lnTo>
                  <a:lnTo>
                    <a:pt x="466978" y="863600"/>
                  </a:lnTo>
                  <a:lnTo>
                    <a:pt x="466978" y="838200"/>
                  </a:lnTo>
                  <a:close/>
                </a:path>
                <a:path w="1793875" h="2324100">
                  <a:moveTo>
                    <a:pt x="514731" y="850900"/>
                  </a:moveTo>
                  <a:lnTo>
                    <a:pt x="486028" y="850900"/>
                  </a:lnTo>
                  <a:lnTo>
                    <a:pt x="486028" y="863600"/>
                  </a:lnTo>
                  <a:lnTo>
                    <a:pt x="514731" y="863600"/>
                  </a:lnTo>
                  <a:lnTo>
                    <a:pt x="514731" y="850900"/>
                  </a:lnTo>
                  <a:close/>
                </a:path>
                <a:path w="1793875" h="2324100">
                  <a:moveTo>
                    <a:pt x="581406" y="812800"/>
                  </a:moveTo>
                  <a:lnTo>
                    <a:pt x="495553" y="812800"/>
                  </a:lnTo>
                  <a:lnTo>
                    <a:pt x="495553" y="838200"/>
                  </a:lnTo>
                  <a:lnTo>
                    <a:pt x="524256" y="838200"/>
                  </a:lnTo>
                  <a:lnTo>
                    <a:pt x="524256" y="863600"/>
                  </a:lnTo>
                  <a:lnTo>
                    <a:pt x="600456" y="863600"/>
                  </a:lnTo>
                  <a:lnTo>
                    <a:pt x="600456" y="850900"/>
                  </a:lnTo>
                  <a:lnTo>
                    <a:pt x="590931" y="850900"/>
                  </a:lnTo>
                  <a:lnTo>
                    <a:pt x="590931" y="825500"/>
                  </a:lnTo>
                  <a:lnTo>
                    <a:pt x="581406" y="825500"/>
                  </a:lnTo>
                  <a:lnTo>
                    <a:pt x="581406" y="812800"/>
                  </a:lnTo>
                  <a:close/>
                </a:path>
                <a:path w="1793875" h="2324100">
                  <a:moveTo>
                    <a:pt x="781557" y="825500"/>
                  </a:moveTo>
                  <a:lnTo>
                    <a:pt x="762507" y="825500"/>
                  </a:lnTo>
                  <a:lnTo>
                    <a:pt x="762507" y="838200"/>
                  </a:lnTo>
                  <a:lnTo>
                    <a:pt x="772032" y="838200"/>
                  </a:lnTo>
                  <a:lnTo>
                    <a:pt x="772032" y="863600"/>
                  </a:lnTo>
                  <a:lnTo>
                    <a:pt x="819657" y="863600"/>
                  </a:lnTo>
                  <a:lnTo>
                    <a:pt x="819657" y="850900"/>
                  </a:lnTo>
                  <a:lnTo>
                    <a:pt x="781557" y="850900"/>
                  </a:lnTo>
                  <a:lnTo>
                    <a:pt x="781557" y="825500"/>
                  </a:lnTo>
                  <a:close/>
                </a:path>
                <a:path w="1793875" h="2324100">
                  <a:moveTo>
                    <a:pt x="876807" y="800100"/>
                  </a:moveTo>
                  <a:lnTo>
                    <a:pt x="838707" y="800100"/>
                  </a:lnTo>
                  <a:lnTo>
                    <a:pt x="829182" y="812800"/>
                  </a:lnTo>
                  <a:lnTo>
                    <a:pt x="829182" y="825500"/>
                  </a:lnTo>
                  <a:lnTo>
                    <a:pt x="838707" y="825500"/>
                  </a:lnTo>
                  <a:lnTo>
                    <a:pt x="838707" y="838200"/>
                  </a:lnTo>
                  <a:lnTo>
                    <a:pt x="800607" y="838200"/>
                  </a:lnTo>
                  <a:lnTo>
                    <a:pt x="810132" y="850900"/>
                  </a:lnTo>
                  <a:lnTo>
                    <a:pt x="838707" y="850900"/>
                  </a:lnTo>
                  <a:lnTo>
                    <a:pt x="838707" y="863600"/>
                  </a:lnTo>
                  <a:lnTo>
                    <a:pt x="886332" y="863600"/>
                  </a:lnTo>
                  <a:lnTo>
                    <a:pt x="886332" y="812800"/>
                  </a:lnTo>
                  <a:lnTo>
                    <a:pt x="876807" y="812800"/>
                  </a:lnTo>
                  <a:lnTo>
                    <a:pt x="876807" y="800100"/>
                  </a:lnTo>
                  <a:close/>
                </a:path>
                <a:path w="1793875" h="2324100">
                  <a:moveTo>
                    <a:pt x="943610" y="800100"/>
                  </a:moveTo>
                  <a:lnTo>
                    <a:pt x="934085" y="800100"/>
                  </a:lnTo>
                  <a:lnTo>
                    <a:pt x="935608" y="812800"/>
                  </a:lnTo>
                  <a:lnTo>
                    <a:pt x="934085" y="812800"/>
                  </a:lnTo>
                  <a:lnTo>
                    <a:pt x="934085" y="863600"/>
                  </a:lnTo>
                  <a:lnTo>
                    <a:pt x="943610" y="863600"/>
                  </a:lnTo>
                  <a:lnTo>
                    <a:pt x="943610" y="850900"/>
                  </a:lnTo>
                  <a:lnTo>
                    <a:pt x="953135" y="850900"/>
                  </a:lnTo>
                  <a:lnTo>
                    <a:pt x="953135" y="825500"/>
                  </a:lnTo>
                  <a:lnTo>
                    <a:pt x="943610" y="825500"/>
                  </a:lnTo>
                  <a:lnTo>
                    <a:pt x="943610" y="800100"/>
                  </a:lnTo>
                  <a:close/>
                </a:path>
                <a:path w="1793875" h="2324100">
                  <a:moveTo>
                    <a:pt x="1057910" y="850900"/>
                  </a:moveTo>
                  <a:lnTo>
                    <a:pt x="1048385" y="850900"/>
                  </a:lnTo>
                  <a:lnTo>
                    <a:pt x="1048385" y="863600"/>
                  </a:lnTo>
                  <a:lnTo>
                    <a:pt x="1057910" y="850900"/>
                  </a:lnTo>
                  <a:close/>
                </a:path>
                <a:path w="1793875" h="2324100">
                  <a:moveTo>
                    <a:pt x="1219962" y="850900"/>
                  </a:moveTo>
                  <a:lnTo>
                    <a:pt x="1134237" y="850900"/>
                  </a:lnTo>
                  <a:lnTo>
                    <a:pt x="1134237" y="863600"/>
                  </a:lnTo>
                  <a:lnTo>
                    <a:pt x="1219962" y="863600"/>
                  </a:lnTo>
                  <a:lnTo>
                    <a:pt x="1219962" y="850900"/>
                  </a:lnTo>
                  <a:close/>
                </a:path>
                <a:path w="1793875" h="2324100">
                  <a:moveTo>
                    <a:pt x="409828" y="838200"/>
                  </a:moveTo>
                  <a:lnTo>
                    <a:pt x="400303" y="838200"/>
                  </a:lnTo>
                  <a:lnTo>
                    <a:pt x="400303" y="850900"/>
                  </a:lnTo>
                  <a:lnTo>
                    <a:pt x="409828" y="850900"/>
                  </a:lnTo>
                  <a:lnTo>
                    <a:pt x="409828" y="838200"/>
                  </a:lnTo>
                  <a:close/>
                </a:path>
                <a:path w="1793875" h="2324100">
                  <a:moveTo>
                    <a:pt x="600456" y="838200"/>
                  </a:moveTo>
                  <a:lnTo>
                    <a:pt x="590931" y="838200"/>
                  </a:lnTo>
                  <a:lnTo>
                    <a:pt x="590931" y="850900"/>
                  </a:lnTo>
                  <a:lnTo>
                    <a:pt x="600456" y="850900"/>
                  </a:lnTo>
                  <a:lnTo>
                    <a:pt x="600456" y="838200"/>
                  </a:lnTo>
                  <a:close/>
                </a:path>
                <a:path w="1793875" h="2324100">
                  <a:moveTo>
                    <a:pt x="676656" y="825500"/>
                  </a:moveTo>
                  <a:lnTo>
                    <a:pt x="638556" y="825500"/>
                  </a:lnTo>
                  <a:lnTo>
                    <a:pt x="638556" y="850900"/>
                  </a:lnTo>
                  <a:lnTo>
                    <a:pt x="676656" y="850900"/>
                  </a:lnTo>
                  <a:lnTo>
                    <a:pt x="676656" y="825500"/>
                  </a:lnTo>
                  <a:close/>
                </a:path>
                <a:path w="1793875" h="2324100">
                  <a:moveTo>
                    <a:pt x="686181" y="838200"/>
                  </a:moveTo>
                  <a:lnTo>
                    <a:pt x="676656" y="838200"/>
                  </a:lnTo>
                  <a:lnTo>
                    <a:pt x="676656" y="850900"/>
                  </a:lnTo>
                  <a:lnTo>
                    <a:pt x="686181" y="850900"/>
                  </a:lnTo>
                  <a:lnTo>
                    <a:pt x="686181" y="838200"/>
                  </a:lnTo>
                  <a:close/>
                </a:path>
                <a:path w="1793875" h="2324100">
                  <a:moveTo>
                    <a:pt x="762507" y="838200"/>
                  </a:moveTo>
                  <a:lnTo>
                    <a:pt x="752982" y="838200"/>
                  </a:lnTo>
                  <a:lnTo>
                    <a:pt x="752982" y="850900"/>
                  </a:lnTo>
                  <a:lnTo>
                    <a:pt x="762507" y="850900"/>
                  </a:lnTo>
                  <a:lnTo>
                    <a:pt x="762507" y="838200"/>
                  </a:lnTo>
                  <a:close/>
                </a:path>
                <a:path w="1793875" h="2324100">
                  <a:moveTo>
                    <a:pt x="800607" y="838200"/>
                  </a:moveTo>
                  <a:lnTo>
                    <a:pt x="791082" y="838200"/>
                  </a:lnTo>
                  <a:lnTo>
                    <a:pt x="791082" y="850900"/>
                  </a:lnTo>
                  <a:lnTo>
                    <a:pt x="800607" y="850900"/>
                  </a:lnTo>
                  <a:lnTo>
                    <a:pt x="800607" y="838200"/>
                  </a:lnTo>
                  <a:close/>
                </a:path>
                <a:path w="1793875" h="2324100">
                  <a:moveTo>
                    <a:pt x="1038860" y="838200"/>
                  </a:moveTo>
                  <a:lnTo>
                    <a:pt x="991235" y="838200"/>
                  </a:lnTo>
                  <a:lnTo>
                    <a:pt x="991235" y="850900"/>
                  </a:lnTo>
                  <a:lnTo>
                    <a:pt x="1038860" y="850900"/>
                  </a:lnTo>
                  <a:lnTo>
                    <a:pt x="1038860" y="838200"/>
                  </a:lnTo>
                  <a:close/>
                </a:path>
                <a:path w="1793875" h="2324100">
                  <a:moveTo>
                    <a:pt x="1258062" y="825500"/>
                  </a:moveTo>
                  <a:lnTo>
                    <a:pt x="1248537" y="825500"/>
                  </a:lnTo>
                  <a:lnTo>
                    <a:pt x="1248537" y="850900"/>
                  </a:lnTo>
                  <a:lnTo>
                    <a:pt x="1258062" y="850900"/>
                  </a:lnTo>
                  <a:lnTo>
                    <a:pt x="1258062" y="825500"/>
                  </a:lnTo>
                  <a:close/>
                </a:path>
                <a:path w="1793875" h="2324100">
                  <a:moveTo>
                    <a:pt x="1267587" y="838200"/>
                  </a:moveTo>
                  <a:lnTo>
                    <a:pt x="1258062" y="838200"/>
                  </a:lnTo>
                  <a:lnTo>
                    <a:pt x="1258062" y="850900"/>
                  </a:lnTo>
                  <a:lnTo>
                    <a:pt x="1267587" y="850900"/>
                  </a:lnTo>
                  <a:lnTo>
                    <a:pt x="1267587" y="838200"/>
                  </a:lnTo>
                  <a:close/>
                </a:path>
                <a:path w="1793875" h="2324100">
                  <a:moveTo>
                    <a:pt x="438403" y="800100"/>
                  </a:moveTo>
                  <a:lnTo>
                    <a:pt x="371728" y="800100"/>
                  </a:lnTo>
                  <a:lnTo>
                    <a:pt x="371728" y="838200"/>
                  </a:lnTo>
                  <a:lnTo>
                    <a:pt x="381253" y="838200"/>
                  </a:lnTo>
                  <a:lnTo>
                    <a:pt x="381253" y="825500"/>
                  </a:lnTo>
                  <a:lnTo>
                    <a:pt x="409828" y="825500"/>
                  </a:lnTo>
                  <a:lnTo>
                    <a:pt x="409828" y="812800"/>
                  </a:lnTo>
                  <a:lnTo>
                    <a:pt x="438403" y="812800"/>
                  </a:lnTo>
                  <a:lnTo>
                    <a:pt x="438403" y="800100"/>
                  </a:lnTo>
                  <a:close/>
                </a:path>
                <a:path w="1793875" h="2324100">
                  <a:moveTo>
                    <a:pt x="428878" y="812800"/>
                  </a:moveTo>
                  <a:lnTo>
                    <a:pt x="409828" y="812800"/>
                  </a:lnTo>
                  <a:lnTo>
                    <a:pt x="409828" y="825500"/>
                  </a:lnTo>
                  <a:lnTo>
                    <a:pt x="419353" y="825500"/>
                  </a:lnTo>
                  <a:lnTo>
                    <a:pt x="419353" y="838200"/>
                  </a:lnTo>
                  <a:lnTo>
                    <a:pt x="428878" y="838200"/>
                  </a:lnTo>
                  <a:lnTo>
                    <a:pt x="438403" y="825500"/>
                  </a:lnTo>
                  <a:lnTo>
                    <a:pt x="428878" y="812800"/>
                  </a:lnTo>
                  <a:close/>
                </a:path>
                <a:path w="1793875" h="2324100">
                  <a:moveTo>
                    <a:pt x="476503" y="812800"/>
                  </a:moveTo>
                  <a:lnTo>
                    <a:pt x="466978" y="812800"/>
                  </a:lnTo>
                  <a:lnTo>
                    <a:pt x="466978" y="825500"/>
                  </a:lnTo>
                  <a:lnTo>
                    <a:pt x="457453" y="825500"/>
                  </a:lnTo>
                  <a:lnTo>
                    <a:pt x="457453" y="838200"/>
                  </a:lnTo>
                  <a:lnTo>
                    <a:pt x="476503" y="838200"/>
                  </a:lnTo>
                  <a:lnTo>
                    <a:pt x="476503" y="812800"/>
                  </a:lnTo>
                  <a:close/>
                </a:path>
                <a:path w="1793875" h="2324100">
                  <a:moveTo>
                    <a:pt x="791082" y="825500"/>
                  </a:moveTo>
                  <a:lnTo>
                    <a:pt x="781557" y="838200"/>
                  </a:lnTo>
                  <a:lnTo>
                    <a:pt x="791082" y="838200"/>
                  </a:lnTo>
                  <a:lnTo>
                    <a:pt x="791082" y="825500"/>
                  </a:lnTo>
                  <a:close/>
                </a:path>
                <a:path w="1793875" h="2324100">
                  <a:moveTo>
                    <a:pt x="829182" y="825500"/>
                  </a:moveTo>
                  <a:lnTo>
                    <a:pt x="810132" y="825500"/>
                  </a:lnTo>
                  <a:lnTo>
                    <a:pt x="810132" y="838200"/>
                  </a:lnTo>
                  <a:lnTo>
                    <a:pt x="829182" y="838200"/>
                  </a:lnTo>
                  <a:lnTo>
                    <a:pt x="829182" y="825500"/>
                  </a:lnTo>
                  <a:close/>
                </a:path>
                <a:path w="1793875" h="2324100">
                  <a:moveTo>
                    <a:pt x="886332" y="825500"/>
                  </a:moveTo>
                  <a:lnTo>
                    <a:pt x="886332" y="838200"/>
                  </a:lnTo>
                  <a:lnTo>
                    <a:pt x="887983" y="838200"/>
                  </a:lnTo>
                  <a:lnTo>
                    <a:pt x="886332" y="825500"/>
                  </a:lnTo>
                  <a:close/>
                </a:path>
                <a:path w="1793875" h="2324100">
                  <a:moveTo>
                    <a:pt x="924560" y="825500"/>
                  </a:moveTo>
                  <a:lnTo>
                    <a:pt x="915035" y="825500"/>
                  </a:lnTo>
                  <a:lnTo>
                    <a:pt x="915035" y="838200"/>
                  </a:lnTo>
                  <a:lnTo>
                    <a:pt x="924560" y="838200"/>
                  </a:lnTo>
                  <a:lnTo>
                    <a:pt x="924560" y="825500"/>
                  </a:lnTo>
                  <a:close/>
                </a:path>
                <a:path w="1793875" h="2324100">
                  <a:moveTo>
                    <a:pt x="1019810" y="812800"/>
                  </a:moveTo>
                  <a:lnTo>
                    <a:pt x="981710" y="812800"/>
                  </a:lnTo>
                  <a:lnTo>
                    <a:pt x="981710" y="838200"/>
                  </a:lnTo>
                  <a:lnTo>
                    <a:pt x="1019810" y="838200"/>
                  </a:lnTo>
                  <a:lnTo>
                    <a:pt x="1019810" y="812800"/>
                  </a:lnTo>
                  <a:close/>
                </a:path>
                <a:path w="1793875" h="2324100">
                  <a:moveTo>
                    <a:pt x="657606" y="762000"/>
                  </a:moveTo>
                  <a:lnTo>
                    <a:pt x="648081" y="762000"/>
                  </a:lnTo>
                  <a:lnTo>
                    <a:pt x="638556" y="774700"/>
                  </a:lnTo>
                  <a:lnTo>
                    <a:pt x="638556" y="787400"/>
                  </a:lnTo>
                  <a:lnTo>
                    <a:pt x="619506" y="787400"/>
                  </a:lnTo>
                  <a:lnTo>
                    <a:pt x="619506" y="812800"/>
                  </a:lnTo>
                  <a:lnTo>
                    <a:pt x="648081" y="812800"/>
                  </a:lnTo>
                  <a:lnTo>
                    <a:pt x="648081" y="825500"/>
                  </a:lnTo>
                  <a:lnTo>
                    <a:pt x="667131" y="825500"/>
                  </a:lnTo>
                  <a:lnTo>
                    <a:pt x="667131" y="800100"/>
                  </a:lnTo>
                  <a:lnTo>
                    <a:pt x="657606" y="800100"/>
                  </a:lnTo>
                  <a:lnTo>
                    <a:pt x="657606" y="774700"/>
                  </a:lnTo>
                  <a:lnTo>
                    <a:pt x="667131" y="774700"/>
                  </a:lnTo>
                  <a:lnTo>
                    <a:pt x="657606" y="762000"/>
                  </a:lnTo>
                  <a:close/>
                </a:path>
                <a:path w="1793875" h="2324100">
                  <a:moveTo>
                    <a:pt x="772032" y="812800"/>
                  </a:moveTo>
                  <a:lnTo>
                    <a:pt x="743457" y="812800"/>
                  </a:lnTo>
                  <a:lnTo>
                    <a:pt x="743457" y="825500"/>
                  </a:lnTo>
                  <a:lnTo>
                    <a:pt x="772032" y="825500"/>
                  </a:lnTo>
                  <a:lnTo>
                    <a:pt x="772032" y="812800"/>
                  </a:lnTo>
                  <a:close/>
                </a:path>
                <a:path w="1793875" h="2324100">
                  <a:moveTo>
                    <a:pt x="791082" y="812800"/>
                  </a:moveTo>
                  <a:lnTo>
                    <a:pt x="781557" y="812800"/>
                  </a:lnTo>
                  <a:lnTo>
                    <a:pt x="781557" y="825500"/>
                  </a:lnTo>
                  <a:lnTo>
                    <a:pt x="791082" y="825500"/>
                  </a:lnTo>
                  <a:lnTo>
                    <a:pt x="791082" y="812800"/>
                  </a:lnTo>
                  <a:close/>
                </a:path>
                <a:path w="1793875" h="2324100">
                  <a:moveTo>
                    <a:pt x="810132" y="787400"/>
                  </a:moveTo>
                  <a:lnTo>
                    <a:pt x="791082" y="787400"/>
                  </a:lnTo>
                  <a:lnTo>
                    <a:pt x="791082" y="825500"/>
                  </a:lnTo>
                  <a:lnTo>
                    <a:pt x="819657" y="825500"/>
                  </a:lnTo>
                  <a:lnTo>
                    <a:pt x="819657" y="812800"/>
                  </a:lnTo>
                  <a:lnTo>
                    <a:pt x="810132" y="812800"/>
                  </a:lnTo>
                  <a:lnTo>
                    <a:pt x="810132" y="787400"/>
                  </a:lnTo>
                  <a:close/>
                </a:path>
                <a:path w="1793875" h="2324100">
                  <a:moveTo>
                    <a:pt x="943610" y="812800"/>
                  </a:moveTo>
                  <a:lnTo>
                    <a:pt x="943610" y="825500"/>
                  </a:lnTo>
                  <a:lnTo>
                    <a:pt x="945133" y="825500"/>
                  </a:lnTo>
                  <a:lnTo>
                    <a:pt x="943610" y="812800"/>
                  </a:lnTo>
                  <a:close/>
                </a:path>
                <a:path w="1793875" h="2324100">
                  <a:moveTo>
                    <a:pt x="1029335" y="812800"/>
                  </a:moveTo>
                  <a:lnTo>
                    <a:pt x="1029335" y="825500"/>
                  </a:lnTo>
                  <a:lnTo>
                    <a:pt x="1030986" y="825500"/>
                  </a:lnTo>
                  <a:lnTo>
                    <a:pt x="1029335" y="812800"/>
                  </a:lnTo>
                  <a:close/>
                </a:path>
                <a:path w="1793875" h="2324100">
                  <a:moveTo>
                    <a:pt x="1267587" y="812800"/>
                  </a:moveTo>
                  <a:lnTo>
                    <a:pt x="1258062" y="812800"/>
                  </a:lnTo>
                  <a:lnTo>
                    <a:pt x="1258062" y="825500"/>
                  </a:lnTo>
                  <a:lnTo>
                    <a:pt x="1267587" y="825500"/>
                  </a:lnTo>
                  <a:lnTo>
                    <a:pt x="1267587" y="812800"/>
                  </a:lnTo>
                  <a:close/>
                </a:path>
                <a:path w="1793875" h="2324100">
                  <a:moveTo>
                    <a:pt x="457453" y="762000"/>
                  </a:moveTo>
                  <a:lnTo>
                    <a:pt x="409828" y="762000"/>
                  </a:lnTo>
                  <a:lnTo>
                    <a:pt x="409828" y="774700"/>
                  </a:lnTo>
                  <a:lnTo>
                    <a:pt x="447928" y="774700"/>
                  </a:lnTo>
                  <a:lnTo>
                    <a:pt x="447928" y="787400"/>
                  </a:lnTo>
                  <a:lnTo>
                    <a:pt x="381253" y="787400"/>
                  </a:lnTo>
                  <a:lnTo>
                    <a:pt x="381253" y="800100"/>
                  </a:lnTo>
                  <a:lnTo>
                    <a:pt x="438403" y="800100"/>
                  </a:lnTo>
                  <a:lnTo>
                    <a:pt x="438403" y="812800"/>
                  </a:lnTo>
                  <a:lnTo>
                    <a:pt x="457453" y="812800"/>
                  </a:lnTo>
                  <a:lnTo>
                    <a:pt x="457453" y="762000"/>
                  </a:lnTo>
                  <a:close/>
                </a:path>
                <a:path w="1793875" h="2324100">
                  <a:moveTo>
                    <a:pt x="486028" y="774700"/>
                  </a:moveTo>
                  <a:lnTo>
                    <a:pt x="466978" y="774700"/>
                  </a:lnTo>
                  <a:lnTo>
                    <a:pt x="466978" y="800100"/>
                  </a:lnTo>
                  <a:lnTo>
                    <a:pt x="476503" y="800100"/>
                  </a:lnTo>
                  <a:lnTo>
                    <a:pt x="476503" y="812800"/>
                  </a:lnTo>
                  <a:lnTo>
                    <a:pt x="486028" y="812800"/>
                  </a:lnTo>
                  <a:lnTo>
                    <a:pt x="486028" y="774700"/>
                  </a:lnTo>
                  <a:close/>
                </a:path>
                <a:path w="1793875" h="2324100">
                  <a:moveTo>
                    <a:pt x="543306" y="787400"/>
                  </a:moveTo>
                  <a:lnTo>
                    <a:pt x="514731" y="787400"/>
                  </a:lnTo>
                  <a:lnTo>
                    <a:pt x="514731" y="812800"/>
                  </a:lnTo>
                  <a:lnTo>
                    <a:pt x="543306" y="812800"/>
                  </a:lnTo>
                  <a:lnTo>
                    <a:pt x="543306" y="787400"/>
                  </a:lnTo>
                  <a:close/>
                </a:path>
                <a:path w="1793875" h="2324100">
                  <a:moveTo>
                    <a:pt x="762507" y="800100"/>
                  </a:moveTo>
                  <a:lnTo>
                    <a:pt x="752982" y="800100"/>
                  </a:lnTo>
                  <a:lnTo>
                    <a:pt x="762507" y="812800"/>
                  </a:lnTo>
                  <a:lnTo>
                    <a:pt x="762507" y="800100"/>
                  </a:lnTo>
                  <a:close/>
                </a:path>
                <a:path w="1793875" h="2324100">
                  <a:moveTo>
                    <a:pt x="781557" y="800100"/>
                  </a:moveTo>
                  <a:lnTo>
                    <a:pt x="772032" y="800100"/>
                  </a:lnTo>
                  <a:lnTo>
                    <a:pt x="772032" y="812800"/>
                  </a:lnTo>
                  <a:lnTo>
                    <a:pt x="781557" y="812800"/>
                  </a:lnTo>
                  <a:lnTo>
                    <a:pt x="781557" y="800100"/>
                  </a:lnTo>
                  <a:close/>
                </a:path>
                <a:path w="1793875" h="2324100">
                  <a:moveTo>
                    <a:pt x="810132" y="800100"/>
                  </a:moveTo>
                  <a:lnTo>
                    <a:pt x="810132" y="812800"/>
                  </a:lnTo>
                  <a:lnTo>
                    <a:pt x="811783" y="812800"/>
                  </a:lnTo>
                  <a:lnTo>
                    <a:pt x="810132" y="800100"/>
                  </a:lnTo>
                  <a:close/>
                </a:path>
                <a:path w="1793875" h="2324100">
                  <a:moveTo>
                    <a:pt x="886332" y="800100"/>
                  </a:moveTo>
                  <a:lnTo>
                    <a:pt x="886332" y="812800"/>
                  </a:lnTo>
                  <a:lnTo>
                    <a:pt x="887983" y="812800"/>
                  </a:lnTo>
                  <a:lnTo>
                    <a:pt x="886332" y="800100"/>
                  </a:lnTo>
                  <a:close/>
                </a:path>
                <a:path w="1793875" h="2324100">
                  <a:moveTo>
                    <a:pt x="962660" y="787400"/>
                  </a:moveTo>
                  <a:lnTo>
                    <a:pt x="915035" y="787400"/>
                  </a:lnTo>
                  <a:lnTo>
                    <a:pt x="915035" y="800100"/>
                  </a:lnTo>
                  <a:lnTo>
                    <a:pt x="943610" y="800100"/>
                  </a:lnTo>
                  <a:lnTo>
                    <a:pt x="943610" y="812800"/>
                  </a:lnTo>
                  <a:lnTo>
                    <a:pt x="962660" y="812800"/>
                  </a:lnTo>
                  <a:lnTo>
                    <a:pt x="962660" y="787400"/>
                  </a:lnTo>
                  <a:close/>
                </a:path>
                <a:path w="1793875" h="2324100">
                  <a:moveTo>
                    <a:pt x="1048385" y="800100"/>
                  </a:moveTo>
                  <a:lnTo>
                    <a:pt x="972185" y="800100"/>
                  </a:lnTo>
                  <a:lnTo>
                    <a:pt x="972185" y="812800"/>
                  </a:lnTo>
                  <a:lnTo>
                    <a:pt x="1048385" y="812800"/>
                  </a:lnTo>
                  <a:lnTo>
                    <a:pt x="1048385" y="800100"/>
                  </a:lnTo>
                  <a:close/>
                </a:path>
                <a:path w="1793875" h="2324100">
                  <a:moveTo>
                    <a:pt x="1153287" y="800100"/>
                  </a:moveTo>
                  <a:lnTo>
                    <a:pt x="1124712" y="800100"/>
                  </a:lnTo>
                  <a:lnTo>
                    <a:pt x="1134237" y="812800"/>
                  </a:lnTo>
                  <a:lnTo>
                    <a:pt x="1153287" y="812800"/>
                  </a:lnTo>
                  <a:lnTo>
                    <a:pt x="1153287" y="800100"/>
                  </a:lnTo>
                  <a:close/>
                </a:path>
                <a:path w="1793875" h="2324100">
                  <a:moveTo>
                    <a:pt x="1258062" y="787400"/>
                  </a:moveTo>
                  <a:lnTo>
                    <a:pt x="1229487" y="787400"/>
                  </a:lnTo>
                  <a:lnTo>
                    <a:pt x="1229487" y="800100"/>
                  </a:lnTo>
                  <a:lnTo>
                    <a:pt x="1219962" y="800100"/>
                  </a:lnTo>
                  <a:lnTo>
                    <a:pt x="1219962" y="812800"/>
                  </a:lnTo>
                  <a:lnTo>
                    <a:pt x="1258062" y="812800"/>
                  </a:lnTo>
                  <a:lnTo>
                    <a:pt x="1258062" y="787400"/>
                  </a:lnTo>
                  <a:close/>
                </a:path>
                <a:path w="1793875" h="2324100">
                  <a:moveTo>
                    <a:pt x="762507" y="774700"/>
                  </a:moveTo>
                  <a:lnTo>
                    <a:pt x="743457" y="774700"/>
                  </a:lnTo>
                  <a:lnTo>
                    <a:pt x="743457" y="800100"/>
                  </a:lnTo>
                  <a:lnTo>
                    <a:pt x="772032" y="800100"/>
                  </a:lnTo>
                  <a:lnTo>
                    <a:pt x="772032" y="787400"/>
                  </a:lnTo>
                  <a:lnTo>
                    <a:pt x="762507" y="787400"/>
                  </a:lnTo>
                  <a:lnTo>
                    <a:pt x="762507" y="774700"/>
                  </a:lnTo>
                  <a:close/>
                </a:path>
                <a:path w="1793875" h="2324100">
                  <a:moveTo>
                    <a:pt x="829182" y="762000"/>
                  </a:moveTo>
                  <a:lnTo>
                    <a:pt x="819657" y="762000"/>
                  </a:lnTo>
                  <a:lnTo>
                    <a:pt x="819657" y="800100"/>
                  </a:lnTo>
                  <a:lnTo>
                    <a:pt x="848232" y="800100"/>
                  </a:lnTo>
                  <a:lnTo>
                    <a:pt x="848232" y="774700"/>
                  </a:lnTo>
                  <a:lnTo>
                    <a:pt x="829182" y="774700"/>
                  </a:lnTo>
                  <a:lnTo>
                    <a:pt x="829182" y="762000"/>
                  </a:lnTo>
                  <a:close/>
                </a:path>
                <a:path w="1793875" h="2324100">
                  <a:moveTo>
                    <a:pt x="886332" y="787400"/>
                  </a:moveTo>
                  <a:lnTo>
                    <a:pt x="848232" y="787400"/>
                  </a:lnTo>
                  <a:lnTo>
                    <a:pt x="857757" y="800100"/>
                  </a:lnTo>
                  <a:lnTo>
                    <a:pt x="886332" y="800100"/>
                  </a:lnTo>
                  <a:lnTo>
                    <a:pt x="886332" y="787400"/>
                  </a:lnTo>
                  <a:close/>
                </a:path>
                <a:path w="1793875" h="2324100">
                  <a:moveTo>
                    <a:pt x="1019810" y="787400"/>
                  </a:moveTo>
                  <a:lnTo>
                    <a:pt x="962660" y="787400"/>
                  </a:lnTo>
                  <a:lnTo>
                    <a:pt x="962660" y="800100"/>
                  </a:lnTo>
                  <a:lnTo>
                    <a:pt x="1029335" y="800100"/>
                  </a:lnTo>
                  <a:lnTo>
                    <a:pt x="1019810" y="787400"/>
                  </a:lnTo>
                  <a:close/>
                </a:path>
                <a:path w="1793875" h="2324100">
                  <a:moveTo>
                    <a:pt x="1086485" y="774700"/>
                  </a:moveTo>
                  <a:lnTo>
                    <a:pt x="1067435" y="774700"/>
                  </a:lnTo>
                  <a:lnTo>
                    <a:pt x="1067435" y="800100"/>
                  </a:lnTo>
                  <a:lnTo>
                    <a:pt x="1086485" y="800100"/>
                  </a:lnTo>
                  <a:lnTo>
                    <a:pt x="1086485" y="774700"/>
                  </a:lnTo>
                  <a:close/>
                </a:path>
                <a:path w="1793875" h="2324100">
                  <a:moveTo>
                    <a:pt x="1105662" y="787400"/>
                  </a:moveTo>
                  <a:lnTo>
                    <a:pt x="1096010" y="787400"/>
                  </a:lnTo>
                  <a:lnTo>
                    <a:pt x="1096010" y="800100"/>
                  </a:lnTo>
                  <a:lnTo>
                    <a:pt x="1105662" y="800100"/>
                  </a:lnTo>
                  <a:lnTo>
                    <a:pt x="1105662" y="787400"/>
                  </a:lnTo>
                  <a:close/>
                </a:path>
                <a:path w="1793875" h="2324100">
                  <a:moveTo>
                    <a:pt x="1143762" y="787400"/>
                  </a:moveTo>
                  <a:lnTo>
                    <a:pt x="1115187" y="787400"/>
                  </a:lnTo>
                  <a:lnTo>
                    <a:pt x="1115187" y="800100"/>
                  </a:lnTo>
                  <a:lnTo>
                    <a:pt x="1143762" y="800100"/>
                  </a:lnTo>
                  <a:lnTo>
                    <a:pt x="1143762" y="787400"/>
                  </a:lnTo>
                  <a:close/>
                </a:path>
                <a:path w="1793875" h="2324100">
                  <a:moveTo>
                    <a:pt x="1172337" y="774700"/>
                  </a:moveTo>
                  <a:lnTo>
                    <a:pt x="1162812" y="774700"/>
                  </a:lnTo>
                  <a:lnTo>
                    <a:pt x="1162812" y="800100"/>
                  </a:lnTo>
                  <a:lnTo>
                    <a:pt x="1172337" y="800100"/>
                  </a:lnTo>
                  <a:lnTo>
                    <a:pt x="1172337" y="774700"/>
                  </a:lnTo>
                  <a:close/>
                </a:path>
                <a:path w="1793875" h="2324100">
                  <a:moveTo>
                    <a:pt x="1181862" y="787400"/>
                  </a:moveTo>
                  <a:lnTo>
                    <a:pt x="1172337" y="787400"/>
                  </a:lnTo>
                  <a:lnTo>
                    <a:pt x="1172337" y="800100"/>
                  </a:lnTo>
                  <a:lnTo>
                    <a:pt x="1181862" y="787400"/>
                  </a:lnTo>
                  <a:close/>
                </a:path>
                <a:path w="1793875" h="2324100">
                  <a:moveTo>
                    <a:pt x="1200912" y="774700"/>
                  </a:moveTo>
                  <a:lnTo>
                    <a:pt x="1181862" y="774700"/>
                  </a:lnTo>
                  <a:lnTo>
                    <a:pt x="1181862" y="800100"/>
                  </a:lnTo>
                  <a:lnTo>
                    <a:pt x="1200912" y="800100"/>
                  </a:lnTo>
                  <a:lnTo>
                    <a:pt x="1200912" y="787400"/>
                  </a:lnTo>
                  <a:lnTo>
                    <a:pt x="1191387" y="787400"/>
                  </a:lnTo>
                  <a:lnTo>
                    <a:pt x="1200912" y="774700"/>
                  </a:lnTo>
                  <a:close/>
                </a:path>
                <a:path w="1793875" h="2324100">
                  <a:moveTo>
                    <a:pt x="409828" y="762000"/>
                  </a:moveTo>
                  <a:lnTo>
                    <a:pt x="400303" y="762000"/>
                  </a:lnTo>
                  <a:lnTo>
                    <a:pt x="400303" y="787400"/>
                  </a:lnTo>
                  <a:lnTo>
                    <a:pt x="447928" y="787400"/>
                  </a:lnTo>
                  <a:lnTo>
                    <a:pt x="447928" y="774700"/>
                  </a:lnTo>
                  <a:lnTo>
                    <a:pt x="409828" y="774700"/>
                  </a:lnTo>
                  <a:lnTo>
                    <a:pt x="409828" y="762000"/>
                  </a:lnTo>
                  <a:close/>
                </a:path>
                <a:path w="1793875" h="2324100">
                  <a:moveTo>
                    <a:pt x="876807" y="774700"/>
                  </a:moveTo>
                  <a:lnTo>
                    <a:pt x="857757" y="774700"/>
                  </a:lnTo>
                  <a:lnTo>
                    <a:pt x="857757" y="787400"/>
                  </a:lnTo>
                  <a:lnTo>
                    <a:pt x="876807" y="787400"/>
                  </a:lnTo>
                  <a:lnTo>
                    <a:pt x="876807" y="774700"/>
                  </a:lnTo>
                  <a:close/>
                </a:path>
                <a:path w="1793875" h="2324100">
                  <a:moveTo>
                    <a:pt x="895857" y="774700"/>
                  </a:moveTo>
                  <a:lnTo>
                    <a:pt x="886332" y="774700"/>
                  </a:lnTo>
                  <a:lnTo>
                    <a:pt x="886332" y="787400"/>
                  </a:lnTo>
                  <a:lnTo>
                    <a:pt x="895857" y="787400"/>
                  </a:lnTo>
                  <a:lnTo>
                    <a:pt x="895857" y="774700"/>
                  </a:lnTo>
                  <a:close/>
                </a:path>
                <a:path w="1793875" h="2324100">
                  <a:moveTo>
                    <a:pt x="972185" y="762000"/>
                  </a:moveTo>
                  <a:lnTo>
                    <a:pt x="895857" y="762000"/>
                  </a:lnTo>
                  <a:lnTo>
                    <a:pt x="895857" y="774700"/>
                  </a:lnTo>
                  <a:lnTo>
                    <a:pt x="924560" y="774700"/>
                  </a:lnTo>
                  <a:lnTo>
                    <a:pt x="924560" y="787400"/>
                  </a:lnTo>
                  <a:lnTo>
                    <a:pt x="972185" y="787400"/>
                  </a:lnTo>
                  <a:lnTo>
                    <a:pt x="972185" y="762000"/>
                  </a:lnTo>
                  <a:close/>
                </a:path>
                <a:path w="1793875" h="2324100">
                  <a:moveTo>
                    <a:pt x="1029335" y="774700"/>
                  </a:moveTo>
                  <a:lnTo>
                    <a:pt x="972185" y="774700"/>
                  </a:lnTo>
                  <a:lnTo>
                    <a:pt x="972185" y="787400"/>
                  </a:lnTo>
                  <a:lnTo>
                    <a:pt x="1029335" y="787400"/>
                  </a:lnTo>
                  <a:lnTo>
                    <a:pt x="1029335" y="774700"/>
                  </a:lnTo>
                  <a:close/>
                </a:path>
                <a:path w="1793875" h="2324100">
                  <a:moveTo>
                    <a:pt x="1038860" y="762000"/>
                  </a:moveTo>
                  <a:lnTo>
                    <a:pt x="1029335" y="762000"/>
                  </a:lnTo>
                  <a:lnTo>
                    <a:pt x="1029335" y="787400"/>
                  </a:lnTo>
                  <a:lnTo>
                    <a:pt x="1038860" y="787400"/>
                  </a:lnTo>
                  <a:lnTo>
                    <a:pt x="1038860" y="774700"/>
                  </a:lnTo>
                  <a:lnTo>
                    <a:pt x="1048385" y="774700"/>
                  </a:lnTo>
                  <a:lnTo>
                    <a:pt x="1038860" y="762000"/>
                  </a:lnTo>
                  <a:close/>
                </a:path>
                <a:path w="1793875" h="2324100">
                  <a:moveTo>
                    <a:pt x="1267587" y="749300"/>
                  </a:moveTo>
                  <a:lnTo>
                    <a:pt x="1048385" y="749300"/>
                  </a:lnTo>
                  <a:lnTo>
                    <a:pt x="1048385" y="787400"/>
                  </a:lnTo>
                  <a:lnTo>
                    <a:pt x="1057910" y="787400"/>
                  </a:lnTo>
                  <a:lnTo>
                    <a:pt x="1067435" y="774700"/>
                  </a:lnTo>
                  <a:lnTo>
                    <a:pt x="1286637" y="774700"/>
                  </a:lnTo>
                  <a:lnTo>
                    <a:pt x="1286637" y="762000"/>
                  </a:lnTo>
                  <a:lnTo>
                    <a:pt x="1267587" y="762000"/>
                  </a:lnTo>
                  <a:lnTo>
                    <a:pt x="1267587" y="749300"/>
                  </a:lnTo>
                  <a:close/>
                </a:path>
                <a:path w="1793875" h="2324100">
                  <a:moveTo>
                    <a:pt x="1134237" y="774700"/>
                  </a:moveTo>
                  <a:lnTo>
                    <a:pt x="1086485" y="774700"/>
                  </a:lnTo>
                  <a:lnTo>
                    <a:pt x="1086485" y="787400"/>
                  </a:lnTo>
                  <a:lnTo>
                    <a:pt x="1134237" y="787400"/>
                  </a:lnTo>
                  <a:lnTo>
                    <a:pt x="1134237" y="774700"/>
                  </a:lnTo>
                  <a:close/>
                </a:path>
                <a:path w="1793875" h="2324100">
                  <a:moveTo>
                    <a:pt x="1153287" y="774700"/>
                  </a:moveTo>
                  <a:lnTo>
                    <a:pt x="1143762" y="774700"/>
                  </a:lnTo>
                  <a:lnTo>
                    <a:pt x="1143762" y="787400"/>
                  </a:lnTo>
                  <a:lnTo>
                    <a:pt x="1153287" y="787400"/>
                  </a:lnTo>
                  <a:lnTo>
                    <a:pt x="1153287" y="774700"/>
                  </a:lnTo>
                  <a:close/>
                </a:path>
                <a:path w="1793875" h="2324100">
                  <a:moveTo>
                    <a:pt x="1162812" y="774700"/>
                  </a:moveTo>
                  <a:lnTo>
                    <a:pt x="1153287" y="774700"/>
                  </a:lnTo>
                  <a:lnTo>
                    <a:pt x="1153287" y="787400"/>
                  </a:lnTo>
                  <a:lnTo>
                    <a:pt x="1162812" y="787400"/>
                  </a:lnTo>
                  <a:lnTo>
                    <a:pt x="1162812" y="774700"/>
                  </a:lnTo>
                  <a:close/>
                </a:path>
                <a:path w="1793875" h="2324100">
                  <a:moveTo>
                    <a:pt x="1267587" y="774700"/>
                  </a:moveTo>
                  <a:lnTo>
                    <a:pt x="1200912" y="774700"/>
                  </a:lnTo>
                  <a:lnTo>
                    <a:pt x="1200912" y="787400"/>
                  </a:lnTo>
                  <a:lnTo>
                    <a:pt x="1267587" y="787400"/>
                  </a:lnTo>
                  <a:lnTo>
                    <a:pt x="1267587" y="774700"/>
                  </a:lnTo>
                  <a:close/>
                </a:path>
                <a:path w="1793875" h="2324100">
                  <a:moveTo>
                    <a:pt x="1277112" y="774700"/>
                  </a:moveTo>
                  <a:lnTo>
                    <a:pt x="1267587" y="774700"/>
                  </a:lnTo>
                  <a:lnTo>
                    <a:pt x="1267587" y="787400"/>
                  </a:lnTo>
                  <a:lnTo>
                    <a:pt x="1277112" y="787400"/>
                  </a:lnTo>
                  <a:lnTo>
                    <a:pt x="1277112" y="774700"/>
                  </a:lnTo>
                  <a:close/>
                </a:path>
                <a:path w="1793875" h="2324100">
                  <a:moveTo>
                    <a:pt x="514731" y="736600"/>
                  </a:moveTo>
                  <a:lnTo>
                    <a:pt x="428878" y="736600"/>
                  </a:lnTo>
                  <a:lnTo>
                    <a:pt x="419353" y="749300"/>
                  </a:lnTo>
                  <a:lnTo>
                    <a:pt x="419353" y="762000"/>
                  </a:lnTo>
                  <a:lnTo>
                    <a:pt x="476503" y="762000"/>
                  </a:lnTo>
                  <a:lnTo>
                    <a:pt x="476503" y="774700"/>
                  </a:lnTo>
                  <a:lnTo>
                    <a:pt x="514731" y="774700"/>
                  </a:lnTo>
                  <a:lnTo>
                    <a:pt x="505206" y="762000"/>
                  </a:lnTo>
                  <a:lnTo>
                    <a:pt x="505206" y="749300"/>
                  </a:lnTo>
                  <a:lnTo>
                    <a:pt x="514731" y="749300"/>
                  </a:lnTo>
                  <a:lnTo>
                    <a:pt x="514731" y="736600"/>
                  </a:lnTo>
                  <a:close/>
                </a:path>
                <a:path w="1793875" h="2324100">
                  <a:moveTo>
                    <a:pt x="552831" y="749300"/>
                  </a:moveTo>
                  <a:lnTo>
                    <a:pt x="533781" y="749300"/>
                  </a:lnTo>
                  <a:lnTo>
                    <a:pt x="533781" y="774700"/>
                  </a:lnTo>
                  <a:lnTo>
                    <a:pt x="562356" y="774700"/>
                  </a:lnTo>
                  <a:lnTo>
                    <a:pt x="562356" y="762000"/>
                  </a:lnTo>
                  <a:lnTo>
                    <a:pt x="552831" y="749300"/>
                  </a:lnTo>
                  <a:close/>
                </a:path>
                <a:path w="1793875" h="2324100">
                  <a:moveTo>
                    <a:pt x="838707" y="762000"/>
                  </a:moveTo>
                  <a:lnTo>
                    <a:pt x="829182" y="762000"/>
                  </a:lnTo>
                  <a:lnTo>
                    <a:pt x="829182" y="774700"/>
                  </a:lnTo>
                  <a:lnTo>
                    <a:pt x="838707" y="774700"/>
                  </a:lnTo>
                  <a:lnTo>
                    <a:pt x="838707" y="762000"/>
                  </a:lnTo>
                  <a:close/>
                </a:path>
                <a:path w="1793875" h="2324100">
                  <a:moveTo>
                    <a:pt x="895857" y="749300"/>
                  </a:moveTo>
                  <a:lnTo>
                    <a:pt x="886332" y="749300"/>
                  </a:lnTo>
                  <a:lnTo>
                    <a:pt x="886332" y="762000"/>
                  </a:lnTo>
                  <a:lnTo>
                    <a:pt x="895857" y="762000"/>
                  </a:lnTo>
                  <a:lnTo>
                    <a:pt x="895857" y="749300"/>
                  </a:lnTo>
                  <a:close/>
                </a:path>
                <a:path w="1793875" h="2324100">
                  <a:moveTo>
                    <a:pt x="943610" y="736600"/>
                  </a:moveTo>
                  <a:lnTo>
                    <a:pt x="905510" y="736600"/>
                  </a:lnTo>
                  <a:lnTo>
                    <a:pt x="905510" y="762000"/>
                  </a:lnTo>
                  <a:lnTo>
                    <a:pt x="962660" y="762000"/>
                  </a:lnTo>
                  <a:lnTo>
                    <a:pt x="962660" y="749300"/>
                  </a:lnTo>
                  <a:lnTo>
                    <a:pt x="943610" y="749300"/>
                  </a:lnTo>
                  <a:lnTo>
                    <a:pt x="943610" y="736600"/>
                  </a:lnTo>
                  <a:close/>
                </a:path>
                <a:path w="1793875" h="2324100">
                  <a:moveTo>
                    <a:pt x="1267587" y="736600"/>
                  </a:moveTo>
                  <a:lnTo>
                    <a:pt x="1267587" y="762000"/>
                  </a:lnTo>
                  <a:lnTo>
                    <a:pt x="1286637" y="762000"/>
                  </a:lnTo>
                  <a:lnTo>
                    <a:pt x="1286637" y="749300"/>
                  </a:lnTo>
                  <a:lnTo>
                    <a:pt x="1269238" y="749300"/>
                  </a:lnTo>
                  <a:lnTo>
                    <a:pt x="1267587" y="736600"/>
                  </a:lnTo>
                  <a:close/>
                </a:path>
                <a:path w="1793875" h="2324100">
                  <a:moveTo>
                    <a:pt x="895857" y="736600"/>
                  </a:moveTo>
                  <a:lnTo>
                    <a:pt x="895857" y="749300"/>
                  </a:lnTo>
                  <a:lnTo>
                    <a:pt x="897508" y="749300"/>
                  </a:lnTo>
                  <a:lnTo>
                    <a:pt x="895857" y="736600"/>
                  </a:lnTo>
                  <a:close/>
                </a:path>
                <a:path w="1793875" h="2324100">
                  <a:moveTo>
                    <a:pt x="953135" y="736600"/>
                  </a:moveTo>
                  <a:lnTo>
                    <a:pt x="943610" y="736600"/>
                  </a:lnTo>
                  <a:lnTo>
                    <a:pt x="943610" y="749300"/>
                  </a:lnTo>
                  <a:lnTo>
                    <a:pt x="953135" y="749300"/>
                  </a:lnTo>
                  <a:lnTo>
                    <a:pt x="953135" y="736600"/>
                  </a:lnTo>
                  <a:close/>
                </a:path>
                <a:path w="1793875" h="2324100">
                  <a:moveTo>
                    <a:pt x="1258062" y="723900"/>
                  </a:moveTo>
                  <a:lnTo>
                    <a:pt x="1200912" y="723900"/>
                  </a:lnTo>
                  <a:lnTo>
                    <a:pt x="1200912" y="736600"/>
                  </a:lnTo>
                  <a:lnTo>
                    <a:pt x="1057910" y="736600"/>
                  </a:lnTo>
                  <a:lnTo>
                    <a:pt x="1057910" y="749300"/>
                  </a:lnTo>
                  <a:lnTo>
                    <a:pt x="1258062" y="749300"/>
                  </a:lnTo>
                  <a:lnTo>
                    <a:pt x="1258062" y="723900"/>
                  </a:lnTo>
                  <a:close/>
                </a:path>
                <a:path w="1793875" h="2324100">
                  <a:moveTo>
                    <a:pt x="1286637" y="736600"/>
                  </a:moveTo>
                  <a:lnTo>
                    <a:pt x="1277112" y="736600"/>
                  </a:lnTo>
                  <a:lnTo>
                    <a:pt x="1277112" y="749300"/>
                  </a:lnTo>
                  <a:lnTo>
                    <a:pt x="1286637" y="749300"/>
                  </a:lnTo>
                  <a:lnTo>
                    <a:pt x="1286637" y="736600"/>
                  </a:lnTo>
                  <a:close/>
                </a:path>
                <a:path w="1793875" h="2324100">
                  <a:moveTo>
                    <a:pt x="514731" y="698500"/>
                  </a:moveTo>
                  <a:lnTo>
                    <a:pt x="495553" y="698500"/>
                  </a:lnTo>
                  <a:lnTo>
                    <a:pt x="495553" y="711200"/>
                  </a:lnTo>
                  <a:lnTo>
                    <a:pt x="438403" y="711200"/>
                  </a:lnTo>
                  <a:lnTo>
                    <a:pt x="438403" y="736600"/>
                  </a:lnTo>
                  <a:lnTo>
                    <a:pt x="505206" y="736600"/>
                  </a:lnTo>
                  <a:lnTo>
                    <a:pt x="505206" y="723900"/>
                  </a:lnTo>
                  <a:lnTo>
                    <a:pt x="514731" y="723900"/>
                  </a:lnTo>
                  <a:lnTo>
                    <a:pt x="514731" y="698500"/>
                  </a:lnTo>
                  <a:close/>
                </a:path>
                <a:path w="1793875" h="2324100">
                  <a:moveTo>
                    <a:pt x="724407" y="673100"/>
                  </a:moveTo>
                  <a:lnTo>
                    <a:pt x="714882" y="673100"/>
                  </a:lnTo>
                  <a:lnTo>
                    <a:pt x="714882" y="698500"/>
                  </a:lnTo>
                  <a:lnTo>
                    <a:pt x="724407" y="698500"/>
                  </a:lnTo>
                  <a:lnTo>
                    <a:pt x="724407" y="723900"/>
                  </a:lnTo>
                  <a:lnTo>
                    <a:pt x="733932" y="723900"/>
                  </a:lnTo>
                  <a:lnTo>
                    <a:pt x="733932" y="736600"/>
                  </a:lnTo>
                  <a:lnTo>
                    <a:pt x="743457" y="736600"/>
                  </a:lnTo>
                  <a:lnTo>
                    <a:pt x="743457" y="711200"/>
                  </a:lnTo>
                  <a:lnTo>
                    <a:pt x="733932" y="698500"/>
                  </a:lnTo>
                  <a:lnTo>
                    <a:pt x="733932" y="685800"/>
                  </a:lnTo>
                  <a:lnTo>
                    <a:pt x="724407" y="685800"/>
                  </a:lnTo>
                  <a:lnTo>
                    <a:pt x="724407" y="673100"/>
                  </a:lnTo>
                  <a:close/>
                </a:path>
                <a:path w="1793875" h="2324100">
                  <a:moveTo>
                    <a:pt x="752982" y="723900"/>
                  </a:moveTo>
                  <a:lnTo>
                    <a:pt x="743457" y="723900"/>
                  </a:lnTo>
                  <a:lnTo>
                    <a:pt x="743457" y="736600"/>
                  </a:lnTo>
                  <a:lnTo>
                    <a:pt x="752982" y="736600"/>
                  </a:lnTo>
                  <a:lnTo>
                    <a:pt x="752982" y="723900"/>
                  </a:lnTo>
                  <a:close/>
                </a:path>
                <a:path w="1793875" h="2324100">
                  <a:moveTo>
                    <a:pt x="934085" y="723900"/>
                  </a:moveTo>
                  <a:lnTo>
                    <a:pt x="924560" y="723900"/>
                  </a:lnTo>
                  <a:lnTo>
                    <a:pt x="924560" y="736600"/>
                  </a:lnTo>
                  <a:lnTo>
                    <a:pt x="934085" y="736600"/>
                  </a:lnTo>
                  <a:lnTo>
                    <a:pt x="934085" y="723900"/>
                  </a:lnTo>
                  <a:close/>
                </a:path>
                <a:path w="1793875" h="2324100">
                  <a:moveTo>
                    <a:pt x="1019810" y="723900"/>
                  </a:moveTo>
                  <a:lnTo>
                    <a:pt x="1010285" y="723900"/>
                  </a:lnTo>
                  <a:lnTo>
                    <a:pt x="1010285" y="736600"/>
                  </a:lnTo>
                  <a:lnTo>
                    <a:pt x="1019810" y="736600"/>
                  </a:lnTo>
                  <a:lnTo>
                    <a:pt x="1019810" y="723900"/>
                  </a:lnTo>
                  <a:close/>
                </a:path>
                <a:path w="1793875" h="2324100">
                  <a:moveTo>
                    <a:pt x="1096010" y="723900"/>
                  </a:moveTo>
                  <a:lnTo>
                    <a:pt x="1086485" y="736600"/>
                  </a:lnTo>
                  <a:lnTo>
                    <a:pt x="1096010" y="736600"/>
                  </a:lnTo>
                  <a:lnTo>
                    <a:pt x="1096010" y="723900"/>
                  </a:lnTo>
                  <a:close/>
                </a:path>
                <a:path w="1793875" h="2324100">
                  <a:moveTo>
                    <a:pt x="1200912" y="711200"/>
                  </a:moveTo>
                  <a:lnTo>
                    <a:pt x="1096010" y="711200"/>
                  </a:lnTo>
                  <a:lnTo>
                    <a:pt x="1096010" y="723900"/>
                  </a:lnTo>
                  <a:lnTo>
                    <a:pt x="1105662" y="723900"/>
                  </a:lnTo>
                  <a:lnTo>
                    <a:pt x="1105662" y="736600"/>
                  </a:lnTo>
                  <a:lnTo>
                    <a:pt x="1200912" y="736600"/>
                  </a:lnTo>
                  <a:lnTo>
                    <a:pt x="1200912" y="711200"/>
                  </a:lnTo>
                  <a:close/>
                </a:path>
                <a:path w="1793875" h="2324100">
                  <a:moveTo>
                    <a:pt x="1038860" y="685800"/>
                  </a:moveTo>
                  <a:lnTo>
                    <a:pt x="1010285" y="685800"/>
                  </a:lnTo>
                  <a:lnTo>
                    <a:pt x="1010285" y="711200"/>
                  </a:lnTo>
                  <a:lnTo>
                    <a:pt x="1019810" y="711200"/>
                  </a:lnTo>
                  <a:lnTo>
                    <a:pt x="1019810" y="723900"/>
                  </a:lnTo>
                  <a:lnTo>
                    <a:pt x="1038860" y="723900"/>
                  </a:lnTo>
                  <a:lnTo>
                    <a:pt x="1038860" y="711200"/>
                  </a:lnTo>
                  <a:lnTo>
                    <a:pt x="1048385" y="698500"/>
                  </a:lnTo>
                  <a:lnTo>
                    <a:pt x="1038860" y="698500"/>
                  </a:lnTo>
                  <a:lnTo>
                    <a:pt x="1038860" y="685800"/>
                  </a:lnTo>
                  <a:close/>
                </a:path>
                <a:path w="1793875" h="2324100">
                  <a:moveTo>
                    <a:pt x="600456" y="698500"/>
                  </a:moveTo>
                  <a:lnTo>
                    <a:pt x="581406" y="698500"/>
                  </a:lnTo>
                  <a:lnTo>
                    <a:pt x="581406" y="711200"/>
                  </a:lnTo>
                  <a:lnTo>
                    <a:pt x="600456" y="711200"/>
                  </a:lnTo>
                  <a:lnTo>
                    <a:pt x="600456" y="698500"/>
                  </a:lnTo>
                  <a:close/>
                </a:path>
                <a:path w="1793875" h="2324100">
                  <a:moveTo>
                    <a:pt x="1124712" y="685800"/>
                  </a:moveTo>
                  <a:lnTo>
                    <a:pt x="1086485" y="685800"/>
                  </a:lnTo>
                  <a:lnTo>
                    <a:pt x="1086485" y="711200"/>
                  </a:lnTo>
                  <a:lnTo>
                    <a:pt x="1143762" y="711200"/>
                  </a:lnTo>
                  <a:lnTo>
                    <a:pt x="1143762" y="698500"/>
                  </a:lnTo>
                  <a:lnTo>
                    <a:pt x="1124712" y="698500"/>
                  </a:lnTo>
                  <a:lnTo>
                    <a:pt x="1124712" y="685800"/>
                  </a:lnTo>
                  <a:close/>
                </a:path>
                <a:path w="1793875" h="2324100">
                  <a:moveTo>
                    <a:pt x="1172337" y="685800"/>
                  </a:moveTo>
                  <a:lnTo>
                    <a:pt x="1143762" y="685800"/>
                  </a:lnTo>
                  <a:lnTo>
                    <a:pt x="1143762" y="698500"/>
                  </a:lnTo>
                  <a:lnTo>
                    <a:pt x="1145286" y="711200"/>
                  </a:lnTo>
                  <a:lnTo>
                    <a:pt x="1162812" y="711200"/>
                  </a:lnTo>
                  <a:lnTo>
                    <a:pt x="1162812" y="698500"/>
                  </a:lnTo>
                  <a:lnTo>
                    <a:pt x="1172337" y="698500"/>
                  </a:lnTo>
                  <a:lnTo>
                    <a:pt x="1172337" y="685800"/>
                  </a:lnTo>
                  <a:close/>
                </a:path>
                <a:path w="1793875" h="2324100">
                  <a:moveTo>
                    <a:pt x="1286637" y="685800"/>
                  </a:moveTo>
                  <a:lnTo>
                    <a:pt x="1172337" y="685800"/>
                  </a:lnTo>
                  <a:lnTo>
                    <a:pt x="1172337" y="711200"/>
                  </a:lnTo>
                  <a:lnTo>
                    <a:pt x="1210437" y="711200"/>
                  </a:lnTo>
                  <a:lnTo>
                    <a:pt x="1210437" y="698500"/>
                  </a:lnTo>
                  <a:lnTo>
                    <a:pt x="1286637" y="698500"/>
                  </a:lnTo>
                  <a:lnTo>
                    <a:pt x="1286637" y="685800"/>
                  </a:lnTo>
                  <a:close/>
                </a:path>
                <a:path w="1793875" h="2324100">
                  <a:moveTo>
                    <a:pt x="1277112" y="698500"/>
                  </a:moveTo>
                  <a:lnTo>
                    <a:pt x="1219962" y="698500"/>
                  </a:lnTo>
                  <a:lnTo>
                    <a:pt x="1219962" y="711200"/>
                  </a:lnTo>
                  <a:lnTo>
                    <a:pt x="1277112" y="711200"/>
                  </a:lnTo>
                  <a:lnTo>
                    <a:pt x="1277112" y="698500"/>
                  </a:lnTo>
                  <a:close/>
                </a:path>
                <a:path w="1793875" h="2324100">
                  <a:moveTo>
                    <a:pt x="619506" y="660400"/>
                  </a:moveTo>
                  <a:lnTo>
                    <a:pt x="562356" y="660400"/>
                  </a:lnTo>
                  <a:lnTo>
                    <a:pt x="562356" y="698500"/>
                  </a:lnTo>
                  <a:lnTo>
                    <a:pt x="629031" y="698500"/>
                  </a:lnTo>
                  <a:lnTo>
                    <a:pt x="629031" y="673100"/>
                  </a:lnTo>
                  <a:lnTo>
                    <a:pt x="619506" y="673100"/>
                  </a:lnTo>
                  <a:lnTo>
                    <a:pt x="619506" y="660400"/>
                  </a:lnTo>
                  <a:close/>
                </a:path>
                <a:path w="1793875" h="2324100">
                  <a:moveTo>
                    <a:pt x="972185" y="673100"/>
                  </a:moveTo>
                  <a:lnTo>
                    <a:pt x="915035" y="673100"/>
                  </a:lnTo>
                  <a:lnTo>
                    <a:pt x="915035" y="685800"/>
                  </a:lnTo>
                  <a:lnTo>
                    <a:pt x="905510" y="685800"/>
                  </a:lnTo>
                  <a:lnTo>
                    <a:pt x="915035" y="698500"/>
                  </a:lnTo>
                  <a:lnTo>
                    <a:pt x="972185" y="698500"/>
                  </a:lnTo>
                  <a:lnTo>
                    <a:pt x="972185" y="673100"/>
                  </a:lnTo>
                  <a:close/>
                </a:path>
                <a:path w="1793875" h="2324100">
                  <a:moveTo>
                    <a:pt x="1115187" y="660400"/>
                  </a:moveTo>
                  <a:lnTo>
                    <a:pt x="1076960" y="660400"/>
                  </a:lnTo>
                  <a:lnTo>
                    <a:pt x="1076960" y="698500"/>
                  </a:lnTo>
                  <a:lnTo>
                    <a:pt x="1086485" y="685800"/>
                  </a:lnTo>
                  <a:lnTo>
                    <a:pt x="1124712" y="685800"/>
                  </a:lnTo>
                  <a:lnTo>
                    <a:pt x="1124712" y="673100"/>
                  </a:lnTo>
                  <a:lnTo>
                    <a:pt x="1115187" y="673100"/>
                  </a:lnTo>
                  <a:lnTo>
                    <a:pt x="1115187" y="660400"/>
                  </a:lnTo>
                  <a:close/>
                </a:path>
                <a:path w="1793875" h="2324100">
                  <a:moveTo>
                    <a:pt x="1172337" y="673100"/>
                  </a:moveTo>
                  <a:lnTo>
                    <a:pt x="1134237" y="673100"/>
                  </a:lnTo>
                  <a:lnTo>
                    <a:pt x="1134237" y="698500"/>
                  </a:lnTo>
                  <a:lnTo>
                    <a:pt x="1143762" y="698500"/>
                  </a:lnTo>
                  <a:lnTo>
                    <a:pt x="1143762" y="685800"/>
                  </a:lnTo>
                  <a:lnTo>
                    <a:pt x="1172337" y="685800"/>
                  </a:lnTo>
                  <a:lnTo>
                    <a:pt x="1172337" y="673100"/>
                  </a:lnTo>
                  <a:close/>
                </a:path>
                <a:path w="1793875" h="2324100">
                  <a:moveTo>
                    <a:pt x="1286637" y="660400"/>
                  </a:moveTo>
                  <a:lnTo>
                    <a:pt x="1181862" y="660400"/>
                  </a:lnTo>
                  <a:lnTo>
                    <a:pt x="1181862" y="685800"/>
                  </a:lnTo>
                  <a:lnTo>
                    <a:pt x="1277112" y="685800"/>
                  </a:lnTo>
                  <a:lnTo>
                    <a:pt x="1286637" y="673100"/>
                  </a:lnTo>
                  <a:lnTo>
                    <a:pt x="1286637" y="660400"/>
                  </a:lnTo>
                  <a:close/>
                </a:path>
                <a:path w="1793875" h="2324100">
                  <a:moveTo>
                    <a:pt x="552831" y="647700"/>
                  </a:moveTo>
                  <a:lnTo>
                    <a:pt x="533781" y="647700"/>
                  </a:lnTo>
                  <a:lnTo>
                    <a:pt x="533781" y="660400"/>
                  </a:lnTo>
                  <a:lnTo>
                    <a:pt x="543306" y="673100"/>
                  </a:lnTo>
                  <a:lnTo>
                    <a:pt x="552831" y="673100"/>
                  </a:lnTo>
                  <a:lnTo>
                    <a:pt x="552831" y="647700"/>
                  </a:lnTo>
                  <a:close/>
                </a:path>
                <a:path w="1793875" h="2324100">
                  <a:moveTo>
                    <a:pt x="629031" y="660400"/>
                  </a:moveTo>
                  <a:lnTo>
                    <a:pt x="619506" y="660400"/>
                  </a:lnTo>
                  <a:lnTo>
                    <a:pt x="619506" y="673100"/>
                  </a:lnTo>
                  <a:lnTo>
                    <a:pt x="629031" y="673100"/>
                  </a:lnTo>
                  <a:lnTo>
                    <a:pt x="629031" y="660400"/>
                  </a:lnTo>
                  <a:close/>
                </a:path>
                <a:path w="1793875" h="2324100">
                  <a:moveTo>
                    <a:pt x="810132" y="660400"/>
                  </a:moveTo>
                  <a:lnTo>
                    <a:pt x="781557" y="660400"/>
                  </a:lnTo>
                  <a:lnTo>
                    <a:pt x="781557" y="673100"/>
                  </a:lnTo>
                  <a:lnTo>
                    <a:pt x="810132" y="673100"/>
                  </a:lnTo>
                  <a:lnTo>
                    <a:pt x="810132" y="660400"/>
                  </a:lnTo>
                  <a:close/>
                </a:path>
                <a:path w="1793875" h="2324100">
                  <a:moveTo>
                    <a:pt x="943610" y="660400"/>
                  </a:moveTo>
                  <a:lnTo>
                    <a:pt x="934085" y="660400"/>
                  </a:lnTo>
                  <a:lnTo>
                    <a:pt x="934085" y="673100"/>
                  </a:lnTo>
                  <a:lnTo>
                    <a:pt x="943610" y="673100"/>
                  </a:lnTo>
                  <a:lnTo>
                    <a:pt x="943610" y="660400"/>
                  </a:lnTo>
                  <a:close/>
                </a:path>
                <a:path w="1793875" h="2324100">
                  <a:moveTo>
                    <a:pt x="1181862" y="647700"/>
                  </a:moveTo>
                  <a:lnTo>
                    <a:pt x="1124712" y="647700"/>
                  </a:lnTo>
                  <a:lnTo>
                    <a:pt x="1124712" y="660400"/>
                  </a:lnTo>
                  <a:lnTo>
                    <a:pt x="1134237" y="660400"/>
                  </a:lnTo>
                  <a:lnTo>
                    <a:pt x="1135761" y="673100"/>
                  </a:lnTo>
                  <a:lnTo>
                    <a:pt x="1181862" y="673100"/>
                  </a:lnTo>
                  <a:lnTo>
                    <a:pt x="1181862" y="647700"/>
                  </a:lnTo>
                  <a:close/>
                </a:path>
                <a:path w="1793875" h="2324100">
                  <a:moveTo>
                    <a:pt x="1286637" y="660400"/>
                  </a:moveTo>
                  <a:lnTo>
                    <a:pt x="1286637" y="673100"/>
                  </a:lnTo>
                  <a:lnTo>
                    <a:pt x="1288288" y="673100"/>
                  </a:lnTo>
                  <a:lnTo>
                    <a:pt x="1286637" y="660400"/>
                  </a:lnTo>
                  <a:close/>
                </a:path>
                <a:path w="1793875" h="2324100">
                  <a:moveTo>
                    <a:pt x="638556" y="635000"/>
                  </a:moveTo>
                  <a:lnTo>
                    <a:pt x="619506" y="635000"/>
                  </a:lnTo>
                  <a:lnTo>
                    <a:pt x="609981" y="647700"/>
                  </a:lnTo>
                  <a:lnTo>
                    <a:pt x="581406" y="647700"/>
                  </a:lnTo>
                  <a:lnTo>
                    <a:pt x="571881" y="660400"/>
                  </a:lnTo>
                  <a:lnTo>
                    <a:pt x="638556" y="660400"/>
                  </a:lnTo>
                  <a:lnTo>
                    <a:pt x="638556" y="635000"/>
                  </a:lnTo>
                  <a:close/>
                </a:path>
                <a:path w="1793875" h="2324100">
                  <a:moveTo>
                    <a:pt x="857757" y="635000"/>
                  </a:moveTo>
                  <a:lnTo>
                    <a:pt x="819657" y="635000"/>
                  </a:lnTo>
                  <a:lnTo>
                    <a:pt x="819657" y="660400"/>
                  </a:lnTo>
                  <a:lnTo>
                    <a:pt x="848232" y="660400"/>
                  </a:lnTo>
                  <a:lnTo>
                    <a:pt x="848232" y="647700"/>
                  </a:lnTo>
                  <a:lnTo>
                    <a:pt x="857757" y="647700"/>
                  </a:lnTo>
                  <a:lnTo>
                    <a:pt x="857757" y="635000"/>
                  </a:lnTo>
                  <a:close/>
                </a:path>
                <a:path w="1793875" h="2324100">
                  <a:moveTo>
                    <a:pt x="934085" y="622300"/>
                  </a:moveTo>
                  <a:lnTo>
                    <a:pt x="895857" y="622300"/>
                  </a:lnTo>
                  <a:lnTo>
                    <a:pt x="895857" y="635000"/>
                  </a:lnTo>
                  <a:lnTo>
                    <a:pt x="876807" y="635000"/>
                  </a:lnTo>
                  <a:lnTo>
                    <a:pt x="886332" y="647700"/>
                  </a:lnTo>
                  <a:lnTo>
                    <a:pt x="886332" y="660400"/>
                  </a:lnTo>
                  <a:lnTo>
                    <a:pt x="934085" y="660400"/>
                  </a:lnTo>
                  <a:lnTo>
                    <a:pt x="934085" y="622300"/>
                  </a:lnTo>
                  <a:close/>
                </a:path>
                <a:path w="1793875" h="2324100">
                  <a:moveTo>
                    <a:pt x="1334389" y="635000"/>
                  </a:moveTo>
                  <a:lnTo>
                    <a:pt x="1191387" y="635000"/>
                  </a:lnTo>
                  <a:lnTo>
                    <a:pt x="1191387" y="660400"/>
                  </a:lnTo>
                  <a:lnTo>
                    <a:pt x="1315339" y="660400"/>
                  </a:lnTo>
                  <a:lnTo>
                    <a:pt x="1315339" y="647700"/>
                  </a:lnTo>
                  <a:lnTo>
                    <a:pt x="1334389" y="647700"/>
                  </a:lnTo>
                  <a:lnTo>
                    <a:pt x="1334389" y="635000"/>
                  </a:lnTo>
                  <a:close/>
                </a:path>
                <a:path w="1793875" h="2324100">
                  <a:moveTo>
                    <a:pt x="571881" y="635000"/>
                  </a:moveTo>
                  <a:lnTo>
                    <a:pt x="571881" y="647700"/>
                  </a:lnTo>
                  <a:lnTo>
                    <a:pt x="573405" y="647700"/>
                  </a:lnTo>
                  <a:lnTo>
                    <a:pt x="571881" y="635000"/>
                  </a:lnTo>
                  <a:close/>
                </a:path>
                <a:path w="1793875" h="2324100">
                  <a:moveTo>
                    <a:pt x="609981" y="635000"/>
                  </a:moveTo>
                  <a:lnTo>
                    <a:pt x="600456" y="635000"/>
                  </a:lnTo>
                  <a:lnTo>
                    <a:pt x="600456" y="647700"/>
                  </a:lnTo>
                  <a:lnTo>
                    <a:pt x="609981" y="647700"/>
                  </a:lnTo>
                  <a:lnTo>
                    <a:pt x="609981" y="635000"/>
                  </a:lnTo>
                  <a:close/>
                </a:path>
                <a:path w="1793875" h="2324100">
                  <a:moveTo>
                    <a:pt x="1134237" y="622300"/>
                  </a:moveTo>
                  <a:lnTo>
                    <a:pt x="1115187" y="622300"/>
                  </a:lnTo>
                  <a:lnTo>
                    <a:pt x="1115187" y="635000"/>
                  </a:lnTo>
                  <a:lnTo>
                    <a:pt x="1124712" y="647700"/>
                  </a:lnTo>
                  <a:lnTo>
                    <a:pt x="1124712" y="635000"/>
                  </a:lnTo>
                  <a:lnTo>
                    <a:pt x="1134237" y="635000"/>
                  </a:lnTo>
                  <a:lnTo>
                    <a:pt x="1134237" y="622300"/>
                  </a:lnTo>
                  <a:close/>
                </a:path>
                <a:path w="1793875" h="2324100">
                  <a:moveTo>
                    <a:pt x="1305814" y="622300"/>
                  </a:moveTo>
                  <a:lnTo>
                    <a:pt x="1143762" y="622300"/>
                  </a:lnTo>
                  <a:lnTo>
                    <a:pt x="1143762" y="635000"/>
                  </a:lnTo>
                  <a:lnTo>
                    <a:pt x="1134237" y="647700"/>
                  </a:lnTo>
                  <a:lnTo>
                    <a:pt x="1191387" y="647700"/>
                  </a:lnTo>
                  <a:lnTo>
                    <a:pt x="1191387" y="635000"/>
                  </a:lnTo>
                  <a:lnTo>
                    <a:pt x="1305814" y="635000"/>
                  </a:lnTo>
                  <a:lnTo>
                    <a:pt x="1305814" y="622300"/>
                  </a:lnTo>
                  <a:close/>
                </a:path>
                <a:path w="1793875" h="2324100">
                  <a:moveTo>
                    <a:pt x="781557" y="622300"/>
                  </a:moveTo>
                  <a:lnTo>
                    <a:pt x="762507" y="622300"/>
                  </a:lnTo>
                  <a:lnTo>
                    <a:pt x="762507" y="635000"/>
                  </a:lnTo>
                  <a:lnTo>
                    <a:pt x="781557" y="635000"/>
                  </a:lnTo>
                  <a:lnTo>
                    <a:pt x="781557" y="622300"/>
                  </a:lnTo>
                  <a:close/>
                </a:path>
                <a:path w="1793875" h="2324100">
                  <a:moveTo>
                    <a:pt x="800607" y="622300"/>
                  </a:moveTo>
                  <a:lnTo>
                    <a:pt x="800607" y="635000"/>
                  </a:lnTo>
                  <a:lnTo>
                    <a:pt x="802258" y="635000"/>
                  </a:lnTo>
                  <a:lnTo>
                    <a:pt x="800607" y="622300"/>
                  </a:lnTo>
                  <a:close/>
                </a:path>
                <a:path w="1793875" h="2324100">
                  <a:moveTo>
                    <a:pt x="848232" y="622300"/>
                  </a:moveTo>
                  <a:lnTo>
                    <a:pt x="810132" y="622300"/>
                  </a:lnTo>
                  <a:lnTo>
                    <a:pt x="810132" y="635000"/>
                  </a:lnTo>
                  <a:lnTo>
                    <a:pt x="848232" y="635000"/>
                  </a:lnTo>
                  <a:lnTo>
                    <a:pt x="848232" y="622300"/>
                  </a:lnTo>
                  <a:close/>
                </a:path>
                <a:path w="1793875" h="2324100">
                  <a:moveTo>
                    <a:pt x="953135" y="622300"/>
                  </a:moveTo>
                  <a:lnTo>
                    <a:pt x="943610" y="622300"/>
                  </a:lnTo>
                  <a:lnTo>
                    <a:pt x="943610" y="635000"/>
                  </a:lnTo>
                  <a:lnTo>
                    <a:pt x="953135" y="635000"/>
                  </a:lnTo>
                  <a:lnTo>
                    <a:pt x="953135" y="622300"/>
                  </a:lnTo>
                  <a:close/>
                </a:path>
                <a:path w="1793875" h="2324100">
                  <a:moveTo>
                    <a:pt x="1029335" y="622300"/>
                  </a:moveTo>
                  <a:lnTo>
                    <a:pt x="1010285" y="622300"/>
                  </a:lnTo>
                  <a:lnTo>
                    <a:pt x="1010285" y="635000"/>
                  </a:lnTo>
                  <a:lnTo>
                    <a:pt x="1029335" y="635000"/>
                  </a:lnTo>
                  <a:lnTo>
                    <a:pt x="1029335" y="622300"/>
                  </a:lnTo>
                  <a:close/>
                </a:path>
                <a:path w="1793875" h="2324100">
                  <a:moveTo>
                    <a:pt x="1067435" y="584200"/>
                  </a:moveTo>
                  <a:lnTo>
                    <a:pt x="1038860" y="584200"/>
                  </a:lnTo>
                  <a:lnTo>
                    <a:pt x="1038860" y="596900"/>
                  </a:lnTo>
                  <a:lnTo>
                    <a:pt x="1048385" y="596900"/>
                  </a:lnTo>
                  <a:lnTo>
                    <a:pt x="1048385" y="622300"/>
                  </a:lnTo>
                  <a:lnTo>
                    <a:pt x="1057910" y="622300"/>
                  </a:lnTo>
                  <a:lnTo>
                    <a:pt x="1057910" y="635000"/>
                  </a:lnTo>
                  <a:lnTo>
                    <a:pt x="1067435" y="622300"/>
                  </a:lnTo>
                  <a:lnTo>
                    <a:pt x="1067435" y="584200"/>
                  </a:lnTo>
                  <a:close/>
                </a:path>
                <a:path w="1793875" h="2324100">
                  <a:moveTo>
                    <a:pt x="1324864" y="596900"/>
                  </a:moveTo>
                  <a:lnTo>
                    <a:pt x="1086485" y="596900"/>
                  </a:lnTo>
                  <a:lnTo>
                    <a:pt x="1086485" y="635000"/>
                  </a:lnTo>
                  <a:lnTo>
                    <a:pt x="1105662" y="635000"/>
                  </a:lnTo>
                  <a:lnTo>
                    <a:pt x="1105662" y="622300"/>
                  </a:lnTo>
                  <a:lnTo>
                    <a:pt x="1343914" y="622300"/>
                  </a:lnTo>
                  <a:lnTo>
                    <a:pt x="1343914" y="609600"/>
                  </a:lnTo>
                  <a:lnTo>
                    <a:pt x="1324864" y="609600"/>
                  </a:lnTo>
                  <a:lnTo>
                    <a:pt x="1324864" y="596900"/>
                  </a:lnTo>
                  <a:close/>
                </a:path>
                <a:path w="1793875" h="2324100">
                  <a:moveTo>
                    <a:pt x="581406" y="609600"/>
                  </a:moveTo>
                  <a:lnTo>
                    <a:pt x="562356" y="609600"/>
                  </a:lnTo>
                  <a:lnTo>
                    <a:pt x="562356" y="622300"/>
                  </a:lnTo>
                  <a:lnTo>
                    <a:pt x="581406" y="622300"/>
                  </a:lnTo>
                  <a:lnTo>
                    <a:pt x="581406" y="609600"/>
                  </a:lnTo>
                  <a:close/>
                </a:path>
                <a:path w="1793875" h="2324100">
                  <a:moveTo>
                    <a:pt x="600456" y="609600"/>
                  </a:moveTo>
                  <a:lnTo>
                    <a:pt x="590931" y="609600"/>
                  </a:lnTo>
                  <a:lnTo>
                    <a:pt x="590931" y="622300"/>
                  </a:lnTo>
                  <a:lnTo>
                    <a:pt x="600456" y="622300"/>
                  </a:lnTo>
                  <a:lnTo>
                    <a:pt x="600456" y="609600"/>
                  </a:lnTo>
                  <a:close/>
                </a:path>
                <a:path w="1793875" h="2324100">
                  <a:moveTo>
                    <a:pt x="648081" y="584200"/>
                  </a:moveTo>
                  <a:lnTo>
                    <a:pt x="581406" y="584200"/>
                  </a:lnTo>
                  <a:lnTo>
                    <a:pt x="581406" y="596900"/>
                  </a:lnTo>
                  <a:lnTo>
                    <a:pt x="571881" y="596900"/>
                  </a:lnTo>
                  <a:lnTo>
                    <a:pt x="571881" y="609600"/>
                  </a:lnTo>
                  <a:lnTo>
                    <a:pt x="609981" y="609600"/>
                  </a:lnTo>
                  <a:lnTo>
                    <a:pt x="609981" y="622300"/>
                  </a:lnTo>
                  <a:lnTo>
                    <a:pt x="648081" y="622300"/>
                  </a:lnTo>
                  <a:lnTo>
                    <a:pt x="648081" y="584200"/>
                  </a:lnTo>
                  <a:close/>
                </a:path>
                <a:path w="1793875" h="2324100">
                  <a:moveTo>
                    <a:pt x="752982" y="584200"/>
                  </a:moveTo>
                  <a:lnTo>
                    <a:pt x="733932" y="584200"/>
                  </a:lnTo>
                  <a:lnTo>
                    <a:pt x="733932" y="622300"/>
                  </a:lnTo>
                  <a:lnTo>
                    <a:pt x="772032" y="622300"/>
                  </a:lnTo>
                  <a:lnTo>
                    <a:pt x="772032" y="609600"/>
                  </a:lnTo>
                  <a:lnTo>
                    <a:pt x="838707" y="609600"/>
                  </a:lnTo>
                  <a:lnTo>
                    <a:pt x="838707" y="596900"/>
                  </a:lnTo>
                  <a:lnTo>
                    <a:pt x="752982" y="596900"/>
                  </a:lnTo>
                  <a:lnTo>
                    <a:pt x="752982" y="584200"/>
                  </a:lnTo>
                  <a:close/>
                </a:path>
                <a:path w="1793875" h="2324100">
                  <a:moveTo>
                    <a:pt x="838707" y="609600"/>
                  </a:moveTo>
                  <a:lnTo>
                    <a:pt x="781557" y="609600"/>
                  </a:lnTo>
                  <a:lnTo>
                    <a:pt x="781557" y="622300"/>
                  </a:lnTo>
                  <a:lnTo>
                    <a:pt x="838707" y="622300"/>
                  </a:lnTo>
                  <a:lnTo>
                    <a:pt x="838707" y="609600"/>
                  </a:lnTo>
                  <a:close/>
                </a:path>
                <a:path w="1793875" h="2324100">
                  <a:moveTo>
                    <a:pt x="943610" y="609600"/>
                  </a:moveTo>
                  <a:lnTo>
                    <a:pt x="876807" y="609600"/>
                  </a:lnTo>
                  <a:lnTo>
                    <a:pt x="876807" y="622300"/>
                  </a:lnTo>
                  <a:lnTo>
                    <a:pt x="943610" y="622300"/>
                  </a:lnTo>
                  <a:lnTo>
                    <a:pt x="943610" y="609600"/>
                  </a:lnTo>
                  <a:close/>
                </a:path>
                <a:path w="1793875" h="2324100">
                  <a:moveTo>
                    <a:pt x="1038860" y="584200"/>
                  </a:moveTo>
                  <a:lnTo>
                    <a:pt x="1000760" y="584200"/>
                  </a:lnTo>
                  <a:lnTo>
                    <a:pt x="1000760" y="596900"/>
                  </a:lnTo>
                  <a:lnTo>
                    <a:pt x="981710" y="596900"/>
                  </a:lnTo>
                  <a:lnTo>
                    <a:pt x="981710" y="622300"/>
                  </a:lnTo>
                  <a:lnTo>
                    <a:pt x="1048385" y="622300"/>
                  </a:lnTo>
                  <a:lnTo>
                    <a:pt x="1038860" y="609600"/>
                  </a:lnTo>
                  <a:lnTo>
                    <a:pt x="1038860" y="584200"/>
                  </a:lnTo>
                  <a:close/>
                </a:path>
                <a:path w="1793875" h="2324100">
                  <a:moveTo>
                    <a:pt x="1076960" y="546100"/>
                  </a:moveTo>
                  <a:lnTo>
                    <a:pt x="953135" y="546100"/>
                  </a:lnTo>
                  <a:lnTo>
                    <a:pt x="953135" y="558800"/>
                  </a:lnTo>
                  <a:lnTo>
                    <a:pt x="972185" y="558800"/>
                  </a:lnTo>
                  <a:lnTo>
                    <a:pt x="972185" y="571500"/>
                  </a:lnTo>
                  <a:lnTo>
                    <a:pt x="962660" y="571500"/>
                  </a:lnTo>
                  <a:lnTo>
                    <a:pt x="962660" y="584200"/>
                  </a:lnTo>
                  <a:lnTo>
                    <a:pt x="1067435" y="584200"/>
                  </a:lnTo>
                  <a:lnTo>
                    <a:pt x="1067435" y="622300"/>
                  </a:lnTo>
                  <a:lnTo>
                    <a:pt x="1076960" y="622300"/>
                  </a:lnTo>
                  <a:lnTo>
                    <a:pt x="1076960" y="546100"/>
                  </a:lnTo>
                  <a:close/>
                </a:path>
                <a:path w="1793875" h="2324100">
                  <a:moveTo>
                    <a:pt x="934085" y="596900"/>
                  </a:moveTo>
                  <a:lnTo>
                    <a:pt x="867282" y="596900"/>
                  </a:lnTo>
                  <a:lnTo>
                    <a:pt x="867282" y="609600"/>
                  </a:lnTo>
                  <a:lnTo>
                    <a:pt x="934085" y="609600"/>
                  </a:lnTo>
                  <a:lnTo>
                    <a:pt x="934085" y="596900"/>
                  </a:lnTo>
                  <a:close/>
                </a:path>
                <a:path w="1793875" h="2324100">
                  <a:moveTo>
                    <a:pt x="838707" y="571500"/>
                  </a:moveTo>
                  <a:lnTo>
                    <a:pt x="762507" y="571500"/>
                  </a:lnTo>
                  <a:lnTo>
                    <a:pt x="762507" y="596900"/>
                  </a:lnTo>
                  <a:lnTo>
                    <a:pt x="838707" y="596900"/>
                  </a:lnTo>
                  <a:lnTo>
                    <a:pt x="838707" y="571500"/>
                  </a:lnTo>
                  <a:close/>
                </a:path>
                <a:path w="1793875" h="2324100">
                  <a:moveTo>
                    <a:pt x="905510" y="584200"/>
                  </a:moveTo>
                  <a:lnTo>
                    <a:pt x="876807" y="584200"/>
                  </a:lnTo>
                  <a:lnTo>
                    <a:pt x="876807" y="596900"/>
                  </a:lnTo>
                  <a:lnTo>
                    <a:pt x="905510" y="596900"/>
                  </a:lnTo>
                  <a:lnTo>
                    <a:pt x="905510" y="584200"/>
                  </a:lnTo>
                  <a:close/>
                </a:path>
                <a:path w="1793875" h="2324100">
                  <a:moveTo>
                    <a:pt x="1343914" y="584200"/>
                  </a:moveTo>
                  <a:lnTo>
                    <a:pt x="1096010" y="584200"/>
                  </a:lnTo>
                  <a:lnTo>
                    <a:pt x="1096010" y="596900"/>
                  </a:lnTo>
                  <a:lnTo>
                    <a:pt x="1343914" y="596900"/>
                  </a:lnTo>
                  <a:lnTo>
                    <a:pt x="1343914" y="584200"/>
                  </a:lnTo>
                  <a:close/>
                </a:path>
                <a:path w="1793875" h="2324100">
                  <a:moveTo>
                    <a:pt x="619506" y="571500"/>
                  </a:moveTo>
                  <a:lnTo>
                    <a:pt x="609981" y="571500"/>
                  </a:lnTo>
                  <a:lnTo>
                    <a:pt x="609981" y="584200"/>
                  </a:lnTo>
                  <a:lnTo>
                    <a:pt x="619506" y="584200"/>
                  </a:lnTo>
                  <a:lnTo>
                    <a:pt x="619506" y="571500"/>
                  </a:lnTo>
                  <a:close/>
                </a:path>
                <a:path w="1793875" h="2324100">
                  <a:moveTo>
                    <a:pt x="629031" y="571500"/>
                  </a:moveTo>
                  <a:lnTo>
                    <a:pt x="619506" y="571500"/>
                  </a:lnTo>
                  <a:lnTo>
                    <a:pt x="619506" y="584200"/>
                  </a:lnTo>
                  <a:lnTo>
                    <a:pt x="629031" y="584200"/>
                  </a:lnTo>
                  <a:lnTo>
                    <a:pt x="629031" y="571500"/>
                  </a:lnTo>
                  <a:close/>
                </a:path>
                <a:path w="1793875" h="2324100">
                  <a:moveTo>
                    <a:pt x="895857" y="571500"/>
                  </a:moveTo>
                  <a:lnTo>
                    <a:pt x="867282" y="571500"/>
                  </a:lnTo>
                  <a:lnTo>
                    <a:pt x="867282" y="584200"/>
                  </a:lnTo>
                  <a:lnTo>
                    <a:pt x="895857" y="584200"/>
                  </a:lnTo>
                  <a:lnTo>
                    <a:pt x="895857" y="571500"/>
                  </a:lnTo>
                  <a:close/>
                </a:path>
                <a:path w="1793875" h="2324100">
                  <a:moveTo>
                    <a:pt x="1096010" y="546100"/>
                  </a:moveTo>
                  <a:lnTo>
                    <a:pt x="1076960" y="546100"/>
                  </a:lnTo>
                  <a:lnTo>
                    <a:pt x="1076960" y="584200"/>
                  </a:lnTo>
                  <a:lnTo>
                    <a:pt x="1086485" y="584200"/>
                  </a:lnTo>
                  <a:lnTo>
                    <a:pt x="1086485" y="571500"/>
                  </a:lnTo>
                  <a:lnTo>
                    <a:pt x="1096010" y="571500"/>
                  </a:lnTo>
                  <a:lnTo>
                    <a:pt x="1096010" y="546100"/>
                  </a:lnTo>
                  <a:close/>
                </a:path>
                <a:path w="1793875" h="2324100">
                  <a:moveTo>
                    <a:pt x="1162812" y="558800"/>
                  </a:moveTo>
                  <a:lnTo>
                    <a:pt x="1124712" y="558800"/>
                  </a:lnTo>
                  <a:lnTo>
                    <a:pt x="1115187" y="571500"/>
                  </a:lnTo>
                  <a:lnTo>
                    <a:pt x="1105662" y="571500"/>
                  </a:lnTo>
                  <a:lnTo>
                    <a:pt x="1105662" y="584200"/>
                  </a:lnTo>
                  <a:lnTo>
                    <a:pt x="1172337" y="584200"/>
                  </a:lnTo>
                  <a:lnTo>
                    <a:pt x="1172337" y="571500"/>
                  </a:lnTo>
                  <a:lnTo>
                    <a:pt x="1162812" y="558800"/>
                  </a:lnTo>
                  <a:close/>
                </a:path>
                <a:path w="1793875" h="2324100">
                  <a:moveTo>
                    <a:pt x="1191387" y="571500"/>
                  </a:moveTo>
                  <a:lnTo>
                    <a:pt x="1181862" y="571500"/>
                  </a:lnTo>
                  <a:lnTo>
                    <a:pt x="1191387" y="584200"/>
                  </a:lnTo>
                  <a:lnTo>
                    <a:pt x="1191387" y="571500"/>
                  </a:lnTo>
                  <a:close/>
                </a:path>
                <a:path w="1793875" h="2324100">
                  <a:moveTo>
                    <a:pt x="1343914" y="558800"/>
                  </a:moveTo>
                  <a:lnTo>
                    <a:pt x="1172337" y="558800"/>
                  </a:lnTo>
                  <a:lnTo>
                    <a:pt x="1172337" y="571500"/>
                  </a:lnTo>
                  <a:lnTo>
                    <a:pt x="1191387" y="571500"/>
                  </a:lnTo>
                  <a:lnTo>
                    <a:pt x="1191387" y="584200"/>
                  </a:lnTo>
                  <a:lnTo>
                    <a:pt x="1353439" y="584200"/>
                  </a:lnTo>
                  <a:lnTo>
                    <a:pt x="1343914" y="571500"/>
                  </a:lnTo>
                  <a:lnTo>
                    <a:pt x="1343914" y="558800"/>
                  </a:lnTo>
                  <a:close/>
                </a:path>
                <a:path w="1793875" h="2324100">
                  <a:moveTo>
                    <a:pt x="1362964" y="571500"/>
                  </a:moveTo>
                  <a:lnTo>
                    <a:pt x="1353439" y="571500"/>
                  </a:lnTo>
                  <a:lnTo>
                    <a:pt x="1353439" y="584200"/>
                  </a:lnTo>
                  <a:lnTo>
                    <a:pt x="1362964" y="584200"/>
                  </a:lnTo>
                  <a:lnTo>
                    <a:pt x="1362964" y="571500"/>
                  </a:lnTo>
                  <a:close/>
                </a:path>
                <a:path w="1793875" h="2324100">
                  <a:moveTo>
                    <a:pt x="743457" y="546100"/>
                  </a:moveTo>
                  <a:lnTo>
                    <a:pt x="733932" y="546100"/>
                  </a:lnTo>
                  <a:lnTo>
                    <a:pt x="733932" y="571500"/>
                  </a:lnTo>
                  <a:lnTo>
                    <a:pt x="743457" y="558800"/>
                  </a:lnTo>
                  <a:lnTo>
                    <a:pt x="743457" y="546100"/>
                  </a:lnTo>
                  <a:close/>
                </a:path>
                <a:path w="1793875" h="2324100">
                  <a:moveTo>
                    <a:pt x="772032" y="508000"/>
                  </a:moveTo>
                  <a:lnTo>
                    <a:pt x="724407" y="508000"/>
                  </a:lnTo>
                  <a:lnTo>
                    <a:pt x="724407" y="546100"/>
                  </a:lnTo>
                  <a:lnTo>
                    <a:pt x="752982" y="546100"/>
                  </a:lnTo>
                  <a:lnTo>
                    <a:pt x="752982" y="571500"/>
                  </a:lnTo>
                  <a:lnTo>
                    <a:pt x="810132" y="571500"/>
                  </a:lnTo>
                  <a:lnTo>
                    <a:pt x="810132" y="558800"/>
                  </a:lnTo>
                  <a:lnTo>
                    <a:pt x="781557" y="558800"/>
                  </a:lnTo>
                  <a:lnTo>
                    <a:pt x="781557" y="533400"/>
                  </a:lnTo>
                  <a:lnTo>
                    <a:pt x="772032" y="533400"/>
                  </a:lnTo>
                  <a:lnTo>
                    <a:pt x="772032" y="508000"/>
                  </a:lnTo>
                  <a:close/>
                </a:path>
                <a:path w="1793875" h="2324100">
                  <a:moveTo>
                    <a:pt x="829182" y="558800"/>
                  </a:moveTo>
                  <a:lnTo>
                    <a:pt x="819657" y="558800"/>
                  </a:lnTo>
                  <a:lnTo>
                    <a:pt x="819657" y="571500"/>
                  </a:lnTo>
                  <a:lnTo>
                    <a:pt x="829182" y="571500"/>
                  </a:lnTo>
                  <a:lnTo>
                    <a:pt x="829182" y="558800"/>
                  </a:lnTo>
                  <a:close/>
                </a:path>
                <a:path w="1793875" h="2324100">
                  <a:moveTo>
                    <a:pt x="810132" y="546100"/>
                  </a:moveTo>
                  <a:lnTo>
                    <a:pt x="781557" y="546100"/>
                  </a:lnTo>
                  <a:lnTo>
                    <a:pt x="781557" y="558800"/>
                  </a:lnTo>
                  <a:lnTo>
                    <a:pt x="810132" y="558800"/>
                  </a:lnTo>
                  <a:lnTo>
                    <a:pt x="810132" y="546100"/>
                  </a:lnTo>
                  <a:close/>
                </a:path>
                <a:path w="1793875" h="2324100">
                  <a:moveTo>
                    <a:pt x="1124712" y="546100"/>
                  </a:moveTo>
                  <a:lnTo>
                    <a:pt x="1115187" y="546100"/>
                  </a:lnTo>
                  <a:lnTo>
                    <a:pt x="1115187" y="558800"/>
                  </a:lnTo>
                  <a:lnTo>
                    <a:pt x="1124712" y="546100"/>
                  </a:lnTo>
                  <a:close/>
                </a:path>
                <a:path w="1793875" h="2324100">
                  <a:moveTo>
                    <a:pt x="1143762" y="546100"/>
                  </a:moveTo>
                  <a:lnTo>
                    <a:pt x="1134237" y="546100"/>
                  </a:lnTo>
                  <a:lnTo>
                    <a:pt x="1134237" y="558800"/>
                  </a:lnTo>
                  <a:lnTo>
                    <a:pt x="1143762" y="558800"/>
                  </a:lnTo>
                  <a:lnTo>
                    <a:pt x="1143762" y="546100"/>
                  </a:lnTo>
                  <a:close/>
                </a:path>
                <a:path w="1793875" h="2324100">
                  <a:moveTo>
                    <a:pt x="1200912" y="546100"/>
                  </a:moveTo>
                  <a:lnTo>
                    <a:pt x="1191387" y="546100"/>
                  </a:lnTo>
                  <a:lnTo>
                    <a:pt x="1191387" y="558800"/>
                  </a:lnTo>
                  <a:lnTo>
                    <a:pt x="1200912" y="546100"/>
                  </a:lnTo>
                  <a:close/>
                </a:path>
                <a:path w="1793875" h="2324100">
                  <a:moveTo>
                    <a:pt x="1324864" y="533400"/>
                  </a:moveTo>
                  <a:lnTo>
                    <a:pt x="1315339" y="533400"/>
                  </a:lnTo>
                  <a:lnTo>
                    <a:pt x="1315339" y="546100"/>
                  </a:lnTo>
                  <a:lnTo>
                    <a:pt x="1210437" y="546100"/>
                  </a:lnTo>
                  <a:lnTo>
                    <a:pt x="1210437" y="558800"/>
                  </a:lnTo>
                  <a:lnTo>
                    <a:pt x="1315339" y="558800"/>
                  </a:lnTo>
                  <a:lnTo>
                    <a:pt x="1324864" y="546100"/>
                  </a:lnTo>
                  <a:lnTo>
                    <a:pt x="1324864" y="533400"/>
                  </a:lnTo>
                  <a:close/>
                </a:path>
                <a:path w="1793875" h="2324100">
                  <a:moveTo>
                    <a:pt x="1343914" y="520700"/>
                  </a:moveTo>
                  <a:lnTo>
                    <a:pt x="1324864" y="520700"/>
                  </a:lnTo>
                  <a:lnTo>
                    <a:pt x="1324864" y="558800"/>
                  </a:lnTo>
                  <a:lnTo>
                    <a:pt x="1334389" y="558800"/>
                  </a:lnTo>
                  <a:lnTo>
                    <a:pt x="1334389" y="546100"/>
                  </a:lnTo>
                  <a:lnTo>
                    <a:pt x="1353439" y="546100"/>
                  </a:lnTo>
                  <a:lnTo>
                    <a:pt x="1353439" y="533400"/>
                  </a:lnTo>
                  <a:lnTo>
                    <a:pt x="1343914" y="533400"/>
                  </a:lnTo>
                  <a:lnTo>
                    <a:pt x="1343914" y="520700"/>
                  </a:lnTo>
                  <a:close/>
                </a:path>
                <a:path w="1793875" h="2324100">
                  <a:moveTo>
                    <a:pt x="800607" y="533400"/>
                  </a:moveTo>
                  <a:lnTo>
                    <a:pt x="791082" y="533400"/>
                  </a:lnTo>
                  <a:lnTo>
                    <a:pt x="791082" y="546100"/>
                  </a:lnTo>
                  <a:lnTo>
                    <a:pt x="800607" y="546100"/>
                  </a:lnTo>
                  <a:lnTo>
                    <a:pt x="800607" y="533400"/>
                  </a:lnTo>
                  <a:close/>
                </a:path>
                <a:path w="1793875" h="2324100">
                  <a:moveTo>
                    <a:pt x="1115187" y="533400"/>
                  </a:moveTo>
                  <a:lnTo>
                    <a:pt x="962660" y="533400"/>
                  </a:lnTo>
                  <a:lnTo>
                    <a:pt x="962660" y="546100"/>
                  </a:lnTo>
                  <a:lnTo>
                    <a:pt x="1115187" y="546100"/>
                  </a:lnTo>
                  <a:lnTo>
                    <a:pt x="1115187" y="533400"/>
                  </a:lnTo>
                  <a:close/>
                </a:path>
                <a:path w="1793875" h="2324100">
                  <a:moveTo>
                    <a:pt x="1162812" y="533400"/>
                  </a:moveTo>
                  <a:lnTo>
                    <a:pt x="1143762" y="533400"/>
                  </a:lnTo>
                  <a:lnTo>
                    <a:pt x="1143762" y="546100"/>
                  </a:lnTo>
                  <a:lnTo>
                    <a:pt x="1162812" y="546100"/>
                  </a:lnTo>
                  <a:lnTo>
                    <a:pt x="1162812" y="533400"/>
                  </a:lnTo>
                  <a:close/>
                </a:path>
                <a:path w="1793875" h="2324100">
                  <a:moveTo>
                    <a:pt x="1286637" y="520700"/>
                  </a:moveTo>
                  <a:lnTo>
                    <a:pt x="1162812" y="520700"/>
                  </a:lnTo>
                  <a:lnTo>
                    <a:pt x="1162812" y="533400"/>
                  </a:lnTo>
                  <a:lnTo>
                    <a:pt x="1164336" y="546100"/>
                  </a:lnTo>
                  <a:lnTo>
                    <a:pt x="1305814" y="546100"/>
                  </a:lnTo>
                  <a:lnTo>
                    <a:pt x="1315339" y="533400"/>
                  </a:lnTo>
                  <a:lnTo>
                    <a:pt x="1286637" y="533400"/>
                  </a:lnTo>
                  <a:lnTo>
                    <a:pt x="1286637" y="520700"/>
                  </a:lnTo>
                  <a:close/>
                </a:path>
                <a:path w="1793875" h="2324100">
                  <a:moveTo>
                    <a:pt x="1134237" y="520700"/>
                  </a:moveTo>
                  <a:lnTo>
                    <a:pt x="1000760" y="520700"/>
                  </a:lnTo>
                  <a:lnTo>
                    <a:pt x="1000760" y="533400"/>
                  </a:lnTo>
                  <a:lnTo>
                    <a:pt x="1134237" y="533400"/>
                  </a:lnTo>
                  <a:lnTo>
                    <a:pt x="1134237" y="520700"/>
                  </a:lnTo>
                  <a:close/>
                </a:path>
                <a:path w="1793875" h="2324100">
                  <a:moveTo>
                    <a:pt x="962660" y="508000"/>
                  </a:moveTo>
                  <a:lnTo>
                    <a:pt x="953135" y="508000"/>
                  </a:lnTo>
                  <a:lnTo>
                    <a:pt x="953135" y="520700"/>
                  </a:lnTo>
                  <a:lnTo>
                    <a:pt x="962660" y="520700"/>
                  </a:lnTo>
                  <a:lnTo>
                    <a:pt x="962660" y="508000"/>
                  </a:lnTo>
                  <a:close/>
                </a:path>
                <a:path w="1793875" h="2324100">
                  <a:moveTo>
                    <a:pt x="1143762" y="508000"/>
                  </a:moveTo>
                  <a:lnTo>
                    <a:pt x="981710" y="508000"/>
                  </a:lnTo>
                  <a:lnTo>
                    <a:pt x="981710" y="520700"/>
                  </a:lnTo>
                  <a:lnTo>
                    <a:pt x="1143762" y="520700"/>
                  </a:lnTo>
                  <a:lnTo>
                    <a:pt x="1143762" y="508000"/>
                  </a:lnTo>
                  <a:close/>
                </a:path>
                <a:path w="1793875" h="2324100">
                  <a:moveTo>
                    <a:pt x="1219962" y="469900"/>
                  </a:moveTo>
                  <a:lnTo>
                    <a:pt x="1143762" y="469900"/>
                  </a:lnTo>
                  <a:lnTo>
                    <a:pt x="1143762" y="495300"/>
                  </a:lnTo>
                  <a:lnTo>
                    <a:pt x="1153287" y="508000"/>
                  </a:lnTo>
                  <a:lnTo>
                    <a:pt x="1153287" y="520700"/>
                  </a:lnTo>
                  <a:lnTo>
                    <a:pt x="1296162" y="520700"/>
                  </a:lnTo>
                  <a:lnTo>
                    <a:pt x="1296162" y="482600"/>
                  </a:lnTo>
                  <a:lnTo>
                    <a:pt x="1219962" y="482600"/>
                  </a:lnTo>
                  <a:lnTo>
                    <a:pt x="1219962" y="469900"/>
                  </a:lnTo>
                  <a:close/>
                </a:path>
                <a:path w="1793875" h="2324100">
                  <a:moveTo>
                    <a:pt x="1315339" y="495300"/>
                  </a:moveTo>
                  <a:lnTo>
                    <a:pt x="1296162" y="495300"/>
                  </a:lnTo>
                  <a:lnTo>
                    <a:pt x="1296162" y="520700"/>
                  </a:lnTo>
                  <a:lnTo>
                    <a:pt x="1324864" y="520700"/>
                  </a:lnTo>
                  <a:lnTo>
                    <a:pt x="1324864" y="508000"/>
                  </a:lnTo>
                  <a:lnTo>
                    <a:pt x="1315339" y="508000"/>
                  </a:lnTo>
                  <a:lnTo>
                    <a:pt x="1315339" y="495300"/>
                  </a:lnTo>
                  <a:close/>
                </a:path>
                <a:path w="1793875" h="2324100">
                  <a:moveTo>
                    <a:pt x="1086485" y="482600"/>
                  </a:moveTo>
                  <a:lnTo>
                    <a:pt x="924560" y="482600"/>
                  </a:lnTo>
                  <a:lnTo>
                    <a:pt x="924560" y="508000"/>
                  </a:lnTo>
                  <a:lnTo>
                    <a:pt x="972185" y="508000"/>
                  </a:lnTo>
                  <a:lnTo>
                    <a:pt x="972185" y="495300"/>
                  </a:lnTo>
                  <a:lnTo>
                    <a:pt x="1096010" y="495300"/>
                  </a:lnTo>
                  <a:lnTo>
                    <a:pt x="1086485" y="482600"/>
                  </a:lnTo>
                  <a:close/>
                </a:path>
                <a:path w="1793875" h="2324100">
                  <a:moveTo>
                    <a:pt x="1134237" y="482600"/>
                  </a:moveTo>
                  <a:lnTo>
                    <a:pt x="1124712" y="482600"/>
                  </a:lnTo>
                  <a:lnTo>
                    <a:pt x="1124712" y="495300"/>
                  </a:lnTo>
                  <a:lnTo>
                    <a:pt x="991235" y="495300"/>
                  </a:lnTo>
                  <a:lnTo>
                    <a:pt x="991235" y="508000"/>
                  </a:lnTo>
                  <a:lnTo>
                    <a:pt x="1134237" y="508000"/>
                  </a:lnTo>
                  <a:lnTo>
                    <a:pt x="1134237" y="482600"/>
                  </a:lnTo>
                  <a:close/>
                </a:path>
                <a:path w="1793875" h="2324100">
                  <a:moveTo>
                    <a:pt x="1343914" y="495300"/>
                  </a:moveTo>
                  <a:lnTo>
                    <a:pt x="1324864" y="495300"/>
                  </a:lnTo>
                  <a:lnTo>
                    <a:pt x="1324864" y="508000"/>
                  </a:lnTo>
                  <a:lnTo>
                    <a:pt x="1343914" y="508000"/>
                  </a:lnTo>
                  <a:lnTo>
                    <a:pt x="1343914" y="495300"/>
                  </a:lnTo>
                  <a:close/>
                </a:path>
                <a:path w="1793875" h="2324100">
                  <a:moveTo>
                    <a:pt x="1362964" y="482600"/>
                  </a:moveTo>
                  <a:lnTo>
                    <a:pt x="1305814" y="482600"/>
                  </a:lnTo>
                  <a:lnTo>
                    <a:pt x="1305814" y="495300"/>
                  </a:lnTo>
                  <a:lnTo>
                    <a:pt x="1353439" y="495300"/>
                  </a:lnTo>
                  <a:lnTo>
                    <a:pt x="1362964" y="508000"/>
                  </a:lnTo>
                  <a:lnTo>
                    <a:pt x="1362964" y="482600"/>
                  </a:lnTo>
                  <a:close/>
                </a:path>
                <a:path w="1793875" h="2324100">
                  <a:moveTo>
                    <a:pt x="1115187" y="469900"/>
                  </a:moveTo>
                  <a:lnTo>
                    <a:pt x="1105662" y="469900"/>
                  </a:lnTo>
                  <a:lnTo>
                    <a:pt x="1105662" y="482600"/>
                  </a:lnTo>
                  <a:lnTo>
                    <a:pt x="1096010" y="482600"/>
                  </a:lnTo>
                  <a:lnTo>
                    <a:pt x="1096010" y="495300"/>
                  </a:lnTo>
                  <a:lnTo>
                    <a:pt x="1115187" y="495300"/>
                  </a:lnTo>
                  <a:lnTo>
                    <a:pt x="1115187" y="469900"/>
                  </a:lnTo>
                  <a:close/>
                </a:path>
                <a:path w="1793875" h="2324100">
                  <a:moveTo>
                    <a:pt x="1382014" y="469900"/>
                  </a:moveTo>
                  <a:lnTo>
                    <a:pt x="1229487" y="469900"/>
                  </a:lnTo>
                  <a:lnTo>
                    <a:pt x="1229487" y="482600"/>
                  </a:lnTo>
                  <a:lnTo>
                    <a:pt x="1362964" y="482600"/>
                  </a:lnTo>
                  <a:lnTo>
                    <a:pt x="1362964" y="495300"/>
                  </a:lnTo>
                  <a:lnTo>
                    <a:pt x="1382014" y="495300"/>
                  </a:lnTo>
                  <a:lnTo>
                    <a:pt x="1382014" y="469900"/>
                  </a:lnTo>
                  <a:close/>
                </a:path>
                <a:path w="1793875" h="2324100">
                  <a:moveTo>
                    <a:pt x="886332" y="469900"/>
                  </a:moveTo>
                  <a:lnTo>
                    <a:pt x="886332" y="482600"/>
                  </a:lnTo>
                  <a:lnTo>
                    <a:pt x="887983" y="482600"/>
                  </a:lnTo>
                  <a:lnTo>
                    <a:pt x="886332" y="469900"/>
                  </a:lnTo>
                  <a:close/>
                </a:path>
                <a:path w="1793875" h="2324100">
                  <a:moveTo>
                    <a:pt x="1096010" y="457200"/>
                  </a:moveTo>
                  <a:lnTo>
                    <a:pt x="915035" y="457200"/>
                  </a:lnTo>
                  <a:lnTo>
                    <a:pt x="915035" y="469900"/>
                  </a:lnTo>
                  <a:lnTo>
                    <a:pt x="943610" y="469900"/>
                  </a:lnTo>
                  <a:lnTo>
                    <a:pt x="943610" y="482600"/>
                  </a:lnTo>
                  <a:lnTo>
                    <a:pt x="1096010" y="482600"/>
                  </a:lnTo>
                  <a:lnTo>
                    <a:pt x="1096010" y="457200"/>
                  </a:lnTo>
                  <a:close/>
                </a:path>
                <a:path w="1793875" h="2324100">
                  <a:moveTo>
                    <a:pt x="857757" y="419100"/>
                  </a:moveTo>
                  <a:lnTo>
                    <a:pt x="838707" y="419100"/>
                  </a:lnTo>
                  <a:lnTo>
                    <a:pt x="829182" y="431800"/>
                  </a:lnTo>
                  <a:lnTo>
                    <a:pt x="829182" y="444500"/>
                  </a:lnTo>
                  <a:lnTo>
                    <a:pt x="848232" y="444500"/>
                  </a:lnTo>
                  <a:lnTo>
                    <a:pt x="848232" y="469900"/>
                  </a:lnTo>
                  <a:lnTo>
                    <a:pt x="857757" y="469900"/>
                  </a:lnTo>
                  <a:lnTo>
                    <a:pt x="857757" y="419100"/>
                  </a:lnTo>
                  <a:close/>
                </a:path>
                <a:path w="1793875" h="2324100">
                  <a:moveTo>
                    <a:pt x="1096010" y="431800"/>
                  </a:moveTo>
                  <a:lnTo>
                    <a:pt x="905510" y="431800"/>
                  </a:lnTo>
                  <a:lnTo>
                    <a:pt x="905510" y="469900"/>
                  </a:lnTo>
                  <a:lnTo>
                    <a:pt x="915035" y="469900"/>
                  </a:lnTo>
                  <a:lnTo>
                    <a:pt x="915035" y="457200"/>
                  </a:lnTo>
                  <a:lnTo>
                    <a:pt x="1096010" y="457200"/>
                  </a:lnTo>
                  <a:lnTo>
                    <a:pt x="1096010" y="431800"/>
                  </a:lnTo>
                  <a:close/>
                </a:path>
                <a:path w="1793875" h="2324100">
                  <a:moveTo>
                    <a:pt x="1191387" y="431800"/>
                  </a:moveTo>
                  <a:lnTo>
                    <a:pt x="1115187" y="431800"/>
                  </a:lnTo>
                  <a:lnTo>
                    <a:pt x="1115187" y="457200"/>
                  </a:lnTo>
                  <a:lnTo>
                    <a:pt x="1105662" y="457200"/>
                  </a:lnTo>
                  <a:lnTo>
                    <a:pt x="1115187" y="469900"/>
                  </a:lnTo>
                  <a:lnTo>
                    <a:pt x="1200912" y="469900"/>
                  </a:lnTo>
                  <a:lnTo>
                    <a:pt x="1200912" y="444500"/>
                  </a:lnTo>
                  <a:lnTo>
                    <a:pt x="1191387" y="444500"/>
                  </a:lnTo>
                  <a:lnTo>
                    <a:pt x="1191387" y="431800"/>
                  </a:lnTo>
                  <a:close/>
                </a:path>
                <a:path w="1793875" h="2324100">
                  <a:moveTo>
                    <a:pt x="1420114" y="431800"/>
                  </a:moveTo>
                  <a:lnTo>
                    <a:pt x="1210437" y="431800"/>
                  </a:lnTo>
                  <a:lnTo>
                    <a:pt x="1210437" y="469900"/>
                  </a:lnTo>
                  <a:lnTo>
                    <a:pt x="1362964" y="469900"/>
                  </a:lnTo>
                  <a:lnTo>
                    <a:pt x="1362964" y="457200"/>
                  </a:lnTo>
                  <a:lnTo>
                    <a:pt x="1353439" y="457200"/>
                  </a:lnTo>
                  <a:lnTo>
                    <a:pt x="1353439" y="444500"/>
                  </a:lnTo>
                  <a:lnTo>
                    <a:pt x="1420114" y="444500"/>
                  </a:lnTo>
                  <a:lnTo>
                    <a:pt x="1420114" y="431800"/>
                  </a:lnTo>
                  <a:close/>
                </a:path>
                <a:path w="1793875" h="2324100">
                  <a:moveTo>
                    <a:pt x="1420114" y="457200"/>
                  </a:moveTo>
                  <a:lnTo>
                    <a:pt x="1382014" y="457200"/>
                  </a:lnTo>
                  <a:lnTo>
                    <a:pt x="1382014" y="469900"/>
                  </a:lnTo>
                  <a:lnTo>
                    <a:pt x="1420114" y="469900"/>
                  </a:lnTo>
                  <a:lnTo>
                    <a:pt x="1420114" y="457200"/>
                  </a:lnTo>
                  <a:close/>
                </a:path>
                <a:path w="1793875" h="2324100">
                  <a:moveTo>
                    <a:pt x="1429639" y="444500"/>
                  </a:moveTo>
                  <a:lnTo>
                    <a:pt x="1372489" y="444500"/>
                  </a:lnTo>
                  <a:lnTo>
                    <a:pt x="1372489" y="457200"/>
                  </a:lnTo>
                  <a:lnTo>
                    <a:pt x="1429639" y="457200"/>
                  </a:lnTo>
                  <a:lnTo>
                    <a:pt x="1429639" y="444500"/>
                  </a:lnTo>
                  <a:close/>
                </a:path>
                <a:path w="1793875" h="2324100">
                  <a:moveTo>
                    <a:pt x="915035" y="419100"/>
                  </a:moveTo>
                  <a:lnTo>
                    <a:pt x="895857" y="419100"/>
                  </a:lnTo>
                  <a:lnTo>
                    <a:pt x="895857" y="431800"/>
                  </a:lnTo>
                  <a:lnTo>
                    <a:pt x="915035" y="431800"/>
                  </a:lnTo>
                  <a:lnTo>
                    <a:pt x="915035" y="419100"/>
                  </a:lnTo>
                  <a:close/>
                </a:path>
                <a:path w="1793875" h="2324100">
                  <a:moveTo>
                    <a:pt x="1067435" y="419100"/>
                  </a:moveTo>
                  <a:lnTo>
                    <a:pt x="943610" y="419100"/>
                  </a:lnTo>
                  <a:lnTo>
                    <a:pt x="943610" y="431800"/>
                  </a:lnTo>
                  <a:lnTo>
                    <a:pt x="1067435" y="431800"/>
                  </a:lnTo>
                  <a:lnTo>
                    <a:pt x="1067435" y="419100"/>
                  </a:lnTo>
                  <a:close/>
                </a:path>
                <a:path w="1793875" h="2324100">
                  <a:moveTo>
                    <a:pt x="1076960" y="419100"/>
                  </a:moveTo>
                  <a:lnTo>
                    <a:pt x="1067435" y="419100"/>
                  </a:lnTo>
                  <a:lnTo>
                    <a:pt x="1067435" y="431800"/>
                  </a:lnTo>
                  <a:lnTo>
                    <a:pt x="1076960" y="431800"/>
                  </a:lnTo>
                  <a:lnTo>
                    <a:pt x="1076960" y="419100"/>
                  </a:lnTo>
                  <a:close/>
                </a:path>
                <a:path w="1793875" h="2324100">
                  <a:moveTo>
                    <a:pt x="1162812" y="393700"/>
                  </a:moveTo>
                  <a:lnTo>
                    <a:pt x="1105662" y="393700"/>
                  </a:lnTo>
                  <a:lnTo>
                    <a:pt x="1105662" y="431800"/>
                  </a:lnTo>
                  <a:lnTo>
                    <a:pt x="1172337" y="431800"/>
                  </a:lnTo>
                  <a:lnTo>
                    <a:pt x="1172337" y="406400"/>
                  </a:lnTo>
                  <a:lnTo>
                    <a:pt x="1162812" y="406400"/>
                  </a:lnTo>
                  <a:lnTo>
                    <a:pt x="1162812" y="393700"/>
                  </a:lnTo>
                  <a:close/>
                </a:path>
                <a:path w="1793875" h="2324100">
                  <a:moveTo>
                    <a:pt x="1448689" y="393700"/>
                  </a:moveTo>
                  <a:lnTo>
                    <a:pt x="1181862" y="393700"/>
                  </a:lnTo>
                  <a:lnTo>
                    <a:pt x="1181862" y="406400"/>
                  </a:lnTo>
                  <a:lnTo>
                    <a:pt x="1191387" y="419100"/>
                  </a:lnTo>
                  <a:lnTo>
                    <a:pt x="1191387" y="431800"/>
                  </a:lnTo>
                  <a:lnTo>
                    <a:pt x="1401064" y="431800"/>
                  </a:lnTo>
                  <a:lnTo>
                    <a:pt x="1410589" y="419100"/>
                  </a:lnTo>
                  <a:lnTo>
                    <a:pt x="1401064" y="419100"/>
                  </a:lnTo>
                  <a:lnTo>
                    <a:pt x="1401064" y="406400"/>
                  </a:lnTo>
                  <a:lnTo>
                    <a:pt x="1448689" y="406400"/>
                  </a:lnTo>
                  <a:lnTo>
                    <a:pt x="1448689" y="393700"/>
                  </a:lnTo>
                  <a:close/>
                </a:path>
                <a:path w="1793875" h="2324100">
                  <a:moveTo>
                    <a:pt x="1429639" y="419100"/>
                  </a:moveTo>
                  <a:lnTo>
                    <a:pt x="1420114" y="431800"/>
                  </a:lnTo>
                  <a:lnTo>
                    <a:pt x="1439164" y="431800"/>
                  </a:lnTo>
                  <a:lnTo>
                    <a:pt x="1429639" y="419100"/>
                  </a:lnTo>
                  <a:close/>
                </a:path>
                <a:path w="1793875" h="2324100">
                  <a:moveTo>
                    <a:pt x="848232" y="406400"/>
                  </a:moveTo>
                  <a:lnTo>
                    <a:pt x="848232" y="419100"/>
                  </a:lnTo>
                  <a:lnTo>
                    <a:pt x="849883" y="419100"/>
                  </a:lnTo>
                  <a:lnTo>
                    <a:pt x="848232" y="406400"/>
                  </a:lnTo>
                  <a:close/>
                </a:path>
                <a:path w="1793875" h="2324100">
                  <a:moveTo>
                    <a:pt x="943610" y="406400"/>
                  </a:moveTo>
                  <a:lnTo>
                    <a:pt x="924560" y="406400"/>
                  </a:lnTo>
                  <a:lnTo>
                    <a:pt x="924560" y="419100"/>
                  </a:lnTo>
                  <a:lnTo>
                    <a:pt x="943610" y="419100"/>
                  </a:lnTo>
                  <a:lnTo>
                    <a:pt x="943610" y="406400"/>
                  </a:lnTo>
                  <a:close/>
                </a:path>
                <a:path w="1793875" h="2324100">
                  <a:moveTo>
                    <a:pt x="1057910" y="368300"/>
                  </a:moveTo>
                  <a:lnTo>
                    <a:pt x="1038860" y="368300"/>
                  </a:lnTo>
                  <a:lnTo>
                    <a:pt x="1038860" y="381000"/>
                  </a:lnTo>
                  <a:lnTo>
                    <a:pt x="924560" y="381000"/>
                  </a:lnTo>
                  <a:lnTo>
                    <a:pt x="924560" y="393700"/>
                  </a:lnTo>
                  <a:lnTo>
                    <a:pt x="905510" y="393700"/>
                  </a:lnTo>
                  <a:lnTo>
                    <a:pt x="905510" y="406400"/>
                  </a:lnTo>
                  <a:lnTo>
                    <a:pt x="953135" y="406400"/>
                  </a:lnTo>
                  <a:lnTo>
                    <a:pt x="953135" y="419100"/>
                  </a:lnTo>
                  <a:lnTo>
                    <a:pt x="1057910" y="419100"/>
                  </a:lnTo>
                  <a:lnTo>
                    <a:pt x="1057910" y="368300"/>
                  </a:lnTo>
                  <a:close/>
                </a:path>
                <a:path w="1793875" h="2324100">
                  <a:moveTo>
                    <a:pt x="1076960" y="381000"/>
                  </a:moveTo>
                  <a:lnTo>
                    <a:pt x="1067435" y="381000"/>
                  </a:lnTo>
                  <a:lnTo>
                    <a:pt x="1067435" y="406400"/>
                  </a:lnTo>
                  <a:lnTo>
                    <a:pt x="1076960" y="406400"/>
                  </a:lnTo>
                  <a:lnTo>
                    <a:pt x="1076960" y="419100"/>
                  </a:lnTo>
                  <a:lnTo>
                    <a:pt x="1086485" y="419100"/>
                  </a:lnTo>
                  <a:lnTo>
                    <a:pt x="1086485" y="393700"/>
                  </a:lnTo>
                  <a:lnTo>
                    <a:pt x="1076960" y="393700"/>
                  </a:lnTo>
                  <a:lnTo>
                    <a:pt x="1076960" y="381000"/>
                  </a:lnTo>
                  <a:close/>
                </a:path>
                <a:path w="1793875" h="2324100">
                  <a:moveTo>
                    <a:pt x="1429639" y="406400"/>
                  </a:moveTo>
                  <a:lnTo>
                    <a:pt x="1401064" y="406400"/>
                  </a:lnTo>
                  <a:lnTo>
                    <a:pt x="1410589" y="419100"/>
                  </a:lnTo>
                  <a:lnTo>
                    <a:pt x="1420114" y="419100"/>
                  </a:lnTo>
                  <a:lnTo>
                    <a:pt x="1429639" y="406400"/>
                  </a:lnTo>
                  <a:close/>
                </a:path>
                <a:path w="1793875" h="2324100">
                  <a:moveTo>
                    <a:pt x="1429639" y="368300"/>
                  </a:moveTo>
                  <a:lnTo>
                    <a:pt x="1229487" y="368300"/>
                  </a:lnTo>
                  <a:lnTo>
                    <a:pt x="1239012" y="381000"/>
                  </a:lnTo>
                  <a:lnTo>
                    <a:pt x="1210437" y="381000"/>
                  </a:lnTo>
                  <a:lnTo>
                    <a:pt x="1210437" y="393700"/>
                  </a:lnTo>
                  <a:lnTo>
                    <a:pt x="1439164" y="393700"/>
                  </a:lnTo>
                  <a:lnTo>
                    <a:pt x="1439164" y="381000"/>
                  </a:lnTo>
                  <a:lnTo>
                    <a:pt x="1429639" y="368300"/>
                  </a:lnTo>
                  <a:close/>
                </a:path>
                <a:path w="1793875" h="2324100">
                  <a:moveTo>
                    <a:pt x="1458214" y="368300"/>
                  </a:moveTo>
                  <a:lnTo>
                    <a:pt x="1439164" y="368300"/>
                  </a:lnTo>
                  <a:lnTo>
                    <a:pt x="1439164" y="393700"/>
                  </a:lnTo>
                  <a:lnTo>
                    <a:pt x="1458214" y="393700"/>
                  </a:lnTo>
                  <a:lnTo>
                    <a:pt x="1458214" y="368300"/>
                  </a:lnTo>
                  <a:close/>
                </a:path>
                <a:path w="1793875" h="2324100">
                  <a:moveTo>
                    <a:pt x="934085" y="355600"/>
                  </a:moveTo>
                  <a:lnTo>
                    <a:pt x="915035" y="355600"/>
                  </a:lnTo>
                  <a:lnTo>
                    <a:pt x="915035" y="368300"/>
                  </a:lnTo>
                  <a:lnTo>
                    <a:pt x="916558" y="381000"/>
                  </a:lnTo>
                  <a:lnTo>
                    <a:pt x="1038860" y="381000"/>
                  </a:lnTo>
                  <a:lnTo>
                    <a:pt x="1038860" y="368300"/>
                  </a:lnTo>
                  <a:lnTo>
                    <a:pt x="943610" y="368300"/>
                  </a:lnTo>
                  <a:lnTo>
                    <a:pt x="934085" y="355600"/>
                  </a:lnTo>
                  <a:close/>
                </a:path>
                <a:path w="1793875" h="2324100">
                  <a:moveTo>
                    <a:pt x="1019810" y="342900"/>
                  </a:moveTo>
                  <a:lnTo>
                    <a:pt x="953135" y="342900"/>
                  </a:lnTo>
                  <a:lnTo>
                    <a:pt x="953135" y="355600"/>
                  </a:lnTo>
                  <a:lnTo>
                    <a:pt x="962660" y="368300"/>
                  </a:lnTo>
                  <a:lnTo>
                    <a:pt x="1019810" y="368300"/>
                  </a:lnTo>
                  <a:lnTo>
                    <a:pt x="1019810" y="342900"/>
                  </a:lnTo>
                  <a:close/>
                </a:path>
                <a:path w="1793875" h="2324100">
                  <a:moveTo>
                    <a:pt x="1248537" y="317500"/>
                  </a:moveTo>
                  <a:lnTo>
                    <a:pt x="1124712" y="317500"/>
                  </a:lnTo>
                  <a:lnTo>
                    <a:pt x="1115187" y="330200"/>
                  </a:lnTo>
                  <a:lnTo>
                    <a:pt x="1115187" y="342900"/>
                  </a:lnTo>
                  <a:lnTo>
                    <a:pt x="1105662" y="355600"/>
                  </a:lnTo>
                  <a:lnTo>
                    <a:pt x="1105662" y="368300"/>
                  </a:lnTo>
                  <a:lnTo>
                    <a:pt x="1124712" y="368300"/>
                  </a:lnTo>
                  <a:lnTo>
                    <a:pt x="1124712" y="355600"/>
                  </a:lnTo>
                  <a:lnTo>
                    <a:pt x="1162812" y="355600"/>
                  </a:lnTo>
                  <a:lnTo>
                    <a:pt x="1162812" y="342900"/>
                  </a:lnTo>
                  <a:lnTo>
                    <a:pt x="1172337" y="342900"/>
                  </a:lnTo>
                  <a:lnTo>
                    <a:pt x="1172337" y="330200"/>
                  </a:lnTo>
                  <a:lnTo>
                    <a:pt x="1248537" y="330200"/>
                  </a:lnTo>
                  <a:lnTo>
                    <a:pt x="1248537" y="317500"/>
                  </a:lnTo>
                  <a:close/>
                </a:path>
                <a:path w="1793875" h="2324100">
                  <a:moveTo>
                    <a:pt x="1162812" y="355600"/>
                  </a:moveTo>
                  <a:lnTo>
                    <a:pt x="1124712" y="355600"/>
                  </a:lnTo>
                  <a:lnTo>
                    <a:pt x="1124712" y="368300"/>
                  </a:lnTo>
                  <a:lnTo>
                    <a:pt x="1162812" y="368300"/>
                  </a:lnTo>
                  <a:lnTo>
                    <a:pt x="1162812" y="355600"/>
                  </a:lnTo>
                  <a:close/>
                </a:path>
                <a:path w="1793875" h="2324100">
                  <a:moveTo>
                    <a:pt x="1200912" y="330200"/>
                  </a:moveTo>
                  <a:lnTo>
                    <a:pt x="1172337" y="330200"/>
                  </a:lnTo>
                  <a:lnTo>
                    <a:pt x="1172337" y="368300"/>
                  </a:lnTo>
                  <a:lnTo>
                    <a:pt x="1191387" y="368300"/>
                  </a:lnTo>
                  <a:lnTo>
                    <a:pt x="1200912" y="355600"/>
                  </a:lnTo>
                  <a:lnTo>
                    <a:pt x="1181862" y="355600"/>
                  </a:lnTo>
                  <a:lnTo>
                    <a:pt x="1181862" y="342900"/>
                  </a:lnTo>
                  <a:lnTo>
                    <a:pt x="1191387" y="342900"/>
                  </a:lnTo>
                  <a:lnTo>
                    <a:pt x="1200912" y="330200"/>
                  </a:lnTo>
                  <a:close/>
                </a:path>
                <a:path w="1793875" h="2324100">
                  <a:moveTo>
                    <a:pt x="1467739" y="355600"/>
                  </a:moveTo>
                  <a:lnTo>
                    <a:pt x="1277112" y="355600"/>
                  </a:lnTo>
                  <a:lnTo>
                    <a:pt x="1277112" y="368300"/>
                  </a:lnTo>
                  <a:lnTo>
                    <a:pt x="1467739" y="368300"/>
                  </a:lnTo>
                  <a:lnTo>
                    <a:pt x="1467739" y="355600"/>
                  </a:lnTo>
                  <a:close/>
                </a:path>
                <a:path w="1793875" h="2324100">
                  <a:moveTo>
                    <a:pt x="1105662" y="317500"/>
                  </a:moveTo>
                  <a:lnTo>
                    <a:pt x="1048385" y="317500"/>
                  </a:lnTo>
                  <a:lnTo>
                    <a:pt x="1048385" y="330200"/>
                  </a:lnTo>
                  <a:lnTo>
                    <a:pt x="1057910" y="330200"/>
                  </a:lnTo>
                  <a:lnTo>
                    <a:pt x="1057910" y="342900"/>
                  </a:lnTo>
                  <a:lnTo>
                    <a:pt x="1067435" y="342900"/>
                  </a:lnTo>
                  <a:lnTo>
                    <a:pt x="1067435" y="355600"/>
                  </a:lnTo>
                  <a:lnTo>
                    <a:pt x="1096010" y="355600"/>
                  </a:lnTo>
                  <a:lnTo>
                    <a:pt x="1105662" y="342900"/>
                  </a:lnTo>
                  <a:lnTo>
                    <a:pt x="1105662" y="317500"/>
                  </a:lnTo>
                  <a:close/>
                </a:path>
                <a:path w="1793875" h="2324100">
                  <a:moveTo>
                    <a:pt x="1248537" y="330200"/>
                  </a:moveTo>
                  <a:lnTo>
                    <a:pt x="1200912" y="330200"/>
                  </a:lnTo>
                  <a:lnTo>
                    <a:pt x="1200912" y="342900"/>
                  </a:lnTo>
                  <a:lnTo>
                    <a:pt x="1191387" y="355600"/>
                  </a:lnTo>
                  <a:lnTo>
                    <a:pt x="1229487" y="355600"/>
                  </a:lnTo>
                  <a:lnTo>
                    <a:pt x="1239012" y="342900"/>
                  </a:lnTo>
                  <a:lnTo>
                    <a:pt x="1248537" y="342900"/>
                  </a:lnTo>
                  <a:lnTo>
                    <a:pt x="1248537" y="330200"/>
                  </a:lnTo>
                  <a:close/>
                </a:path>
                <a:path w="1793875" h="2324100">
                  <a:moveTo>
                    <a:pt x="1477264" y="342900"/>
                  </a:moveTo>
                  <a:lnTo>
                    <a:pt x="1258062" y="342900"/>
                  </a:lnTo>
                  <a:lnTo>
                    <a:pt x="1258062" y="355600"/>
                  </a:lnTo>
                  <a:lnTo>
                    <a:pt x="1477264" y="355600"/>
                  </a:lnTo>
                  <a:lnTo>
                    <a:pt x="1477264" y="342900"/>
                  </a:lnTo>
                  <a:close/>
                </a:path>
                <a:path w="1793875" h="2324100">
                  <a:moveTo>
                    <a:pt x="934085" y="317500"/>
                  </a:moveTo>
                  <a:lnTo>
                    <a:pt x="924560" y="317500"/>
                  </a:lnTo>
                  <a:lnTo>
                    <a:pt x="924560" y="342900"/>
                  </a:lnTo>
                  <a:lnTo>
                    <a:pt x="934085" y="342900"/>
                  </a:lnTo>
                  <a:lnTo>
                    <a:pt x="934085" y="317500"/>
                  </a:lnTo>
                  <a:close/>
                </a:path>
                <a:path w="1793875" h="2324100">
                  <a:moveTo>
                    <a:pt x="943610" y="304800"/>
                  </a:moveTo>
                  <a:lnTo>
                    <a:pt x="934085" y="304800"/>
                  </a:lnTo>
                  <a:lnTo>
                    <a:pt x="934085" y="330200"/>
                  </a:lnTo>
                  <a:lnTo>
                    <a:pt x="943610" y="330200"/>
                  </a:lnTo>
                  <a:lnTo>
                    <a:pt x="934085" y="342900"/>
                  </a:lnTo>
                  <a:lnTo>
                    <a:pt x="1010285" y="342900"/>
                  </a:lnTo>
                  <a:lnTo>
                    <a:pt x="1010285" y="317500"/>
                  </a:lnTo>
                  <a:lnTo>
                    <a:pt x="943610" y="317500"/>
                  </a:lnTo>
                  <a:lnTo>
                    <a:pt x="943610" y="304800"/>
                  </a:lnTo>
                  <a:close/>
                </a:path>
                <a:path w="1793875" h="2324100">
                  <a:moveTo>
                    <a:pt x="1486789" y="330200"/>
                  </a:moveTo>
                  <a:lnTo>
                    <a:pt x="1277112" y="330200"/>
                  </a:lnTo>
                  <a:lnTo>
                    <a:pt x="1277112" y="342900"/>
                  </a:lnTo>
                  <a:lnTo>
                    <a:pt x="1486789" y="342900"/>
                  </a:lnTo>
                  <a:lnTo>
                    <a:pt x="1486789" y="330200"/>
                  </a:lnTo>
                  <a:close/>
                </a:path>
                <a:path w="1793875" h="2324100">
                  <a:moveTo>
                    <a:pt x="1267587" y="317500"/>
                  </a:moveTo>
                  <a:lnTo>
                    <a:pt x="1258062" y="317500"/>
                  </a:lnTo>
                  <a:lnTo>
                    <a:pt x="1267587" y="330200"/>
                  </a:lnTo>
                  <a:lnTo>
                    <a:pt x="1267587" y="317500"/>
                  </a:lnTo>
                  <a:close/>
                </a:path>
                <a:path w="1793875" h="2324100">
                  <a:moveTo>
                    <a:pt x="1496314" y="317500"/>
                  </a:moveTo>
                  <a:lnTo>
                    <a:pt x="1315339" y="317500"/>
                  </a:lnTo>
                  <a:lnTo>
                    <a:pt x="1315339" y="330200"/>
                  </a:lnTo>
                  <a:lnTo>
                    <a:pt x="1496314" y="330200"/>
                  </a:lnTo>
                  <a:lnTo>
                    <a:pt x="1496314" y="317500"/>
                  </a:lnTo>
                  <a:close/>
                </a:path>
                <a:path w="1793875" h="2324100">
                  <a:moveTo>
                    <a:pt x="962660" y="292100"/>
                  </a:moveTo>
                  <a:lnTo>
                    <a:pt x="953135" y="292100"/>
                  </a:lnTo>
                  <a:lnTo>
                    <a:pt x="953135" y="304800"/>
                  </a:lnTo>
                  <a:lnTo>
                    <a:pt x="962660" y="317500"/>
                  </a:lnTo>
                  <a:lnTo>
                    <a:pt x="1000760" y="317500"/>
                  </a:lnTo>
                  <a:lnTo>
                    <a:pt x="1000760" y="304800"/>
                  </a:lnTo>
                  <a:lnTo>
                    <a:pt x="962660" y="304800"/>
                  </a:lnTo>
                  <a:lnTo>
                    <a:pt x="962660" y="292100"/>
                  </a:lnTo>
                  <a:close/>
                </a:path>
                <a:path w="1793875" h="2324100">
                  <a:moveTo>
                    <a:pt x="1057910" y="304800"/>
                  </a:moveTo>
                  <a:lnTo>
                    <a:pt x="1038860" y="304800"/>
                  </a:lnTo>
                  <a:lnTo>
                    <a:pt x="1038860" y="317500"/>
                  </a:lnTo>
                  <a:lnTo>
                    <a:pt x="1048385" y="317500"/>
                  </a:lnTo>
                  <a:lnTo>
                    <a:pt x="1057910" y="304800"/>
                  </a:lnTo>
                  <a:close/>
                </a:path>
                <a:path w="1793875" h="2324100">
                  <a:moveTo>
                    <a:pt x="1124712" y="304800"/>
                  </a:moveTo>
                  <a:lnTo>
                    <a:pt x="1105662" y="304800"/>
                  </a:lnTo>
                  <a:lnTo>
                    <a:pt x="1105662" y="317500"/>
                  </a:lnTo>
                  <a:lnTo>
                    <a:pt x="1124712" y="317500"/>
                  </a:lnTo>
                  <a:lnTo>
                    <a:pt x="1124712" y="304800"/>
                  </a:lnTo>
                  <a:close/>
                </a:path>
                <a:path w="1793875" h="2324100">
                  <a:moveTo>
                    <a:pt x="1258062" y="292100"/>
                  </a:moveTo>
                  <a:lnTo>
                    <a:pt x="1172337" y="292100"/>
                  </a:lnTo>
                  <a:lnTo>
                    <a:pt x="1172337" y="304800"/>
                  </a:lnTo>
                  <a:lnTo>
                    <a:pt x="1143762" y="304800"/>
                  </a:lnTo>
                  <a:lnTo>
                    <a:pt x="1143762" y="317500"/>
                  </a:lnTo>
                  <a:lnTo>
                    <a:pt x="1258062" y="317500"/>
                  </a:lnTo>
                  <a:lnTo>
                    <a:pt x="1258062" y="292100"/>
                  </a:lnTo>
                  <a:close/>
                </a:path>
                <a:path w="1793875" h="2324100">
                  <a:moveTo>
                    <a:pt x="1515491" y="292100"/>
                  </a:moveTo>
                  <a:lnTo>
                    <a:pt x="1448689" y="292100"/>
                  </a:lnTo>
                  <a:lnTo>
                    <a:pt x="1448689" y="304800"/>
                  </a:lnTo>
                  <a:lnTo>
                    <a:pt x="1267587" y="304800"/>
                  </a:lnTo>
                  <a:lnTo>
                    <a:pt x="1267587" y="317500"/>
                  </a:lnTo>
                  <a:lnTo>
                    <a:pt x="1505966" y="317500"/>
                  </a:lnTo>
                  <a:lnTo>
                    <a:pt x="1515491" y="304800"/>
                  </a:lnTo>
                  <a:lnTo>
                    <a:pt x="1515491" y="292100"/>
                  </a:lnTo>
                  <a:close/>
                </a:path>
                <a:path w="1793875" h="2324100">
                  <a:moveTo>
                    <a:pt x="1000760" y="279400"/>
                  </a:moveTo>
                  <a:lnTo>
                    <a:pt x="972185" y="279400"/>
                  </a:lnTo>
                  <a:lnTo>
                    <a:pt x="972185" y="304800"/>
                  </a:lnTo>
                  <a:lnTo>
                    <a:pt x="1000760" y="304800"/>
                  </a:lnTo>
                  <a:lnTo>
                    <a:pt x="1000760" y="279400"/>
                  </a:lnTo>
                  <a:close/>
                </a:path>
                <a:path w="1793875" h="2324100">
                  <a:moveTo>
                    <a:pt x="1115187" y="279400"/>
                  </a:moveTo>
                  <a:lnTo>
                    <a:pt x="1029335" y="279400"/>
                  </a:lnTo>
                  <a:lnTo>
                    <a:pt x="1029335" y="304800"/>
                  </a:lnTo>
                  <a:lnTo>
                    <a:pt x="1096010" y="304800"/>
                  </a:lnTo>
                  <a:lnTo>
                    <a:pt x="1096010" y="292100"/>
                  </a:lnTo>
                  <a:lnTo>
                    <a:pt x="1115187" y="292100"/>
                  </a:lnTo>
                  <a:lnTo>
                    <a:pt x="1115187" y="279400"/>
                  </a:lnTo>
                  <a:close/>
                </a:path>
                <a:path w="1793875" h="2324100">
                  <a:moveTo>
                    <a:pt x="1105662" y="292100"/>
                  </a:moveTo>
                  <a:lnTo>
                    <a:pt x="1096010" y="292100"/>
                  </a:lnTo>
                  <a:lnTo>
                    <a:pt x="1096010" y="304800"/>
                  </a:lnTo>
                  <a:lnTo>
                    <a:pt x="1105662" y="304800"/>
                  </a:lnTo>
                  <a:lnTo>
                    <a:pt x="1105662" y="292100"/>
                  </a:lnTo>
                  <a:close/>
                </a:path>
                <a:path w="1793875" h="2324100">
                  <a:moveTo>
                    <a:pt x="1181862" y="279400"/>
                  </a:moveTo>
                  <a:lnTo>
                    <a:pt x="1124712" y="279400"/>
                  </a:lnTo>
                  <a:lnTo>
                    <a:pt x="1124712" y="304800"/>
                  </a:lnTo>
                  <a:lnTo>
                    <a:pt x="1153287" y="304800"/>
                  </a:lnTo>
                  <a:lnTo>
                    <a:pt x="1153287" y="292100"/>
                  </a:lnTo>
                  <a:lnTo>
                    <a:pt x="1181862" y="292100"/>
                  </a:lnTo>
                  <a:lnTo>
                    <a:pt x="1181862" y="279400"/>
                  </a:lnTo>
                  <a:close/>
                </a:path>
                <a:path w="1793875" h="2324100">
                  <a:moveTo>
                    <a:pt x="1439164" y="279400"/>
                  </a:moveTo>
                  <a:lnTo>
                    <a:pt x="1277112" y="279400"/>
                  </a:lnTo>
                  <a:lnTo>
                    <a:pt x="1277112" y="304800"/>
                  </a:lnTo>
                  <a:lnTo>
                    <a:pt x="1448689" y="304800"/>
                  </a:lnTo>
                  <a:lnTo>
                    <a:pt x="1448689" y="292100"/>
                  </a:lnTo>
                  <a:lnTo>
                    <a:pt x="1439164" y="292100"/>
                  </a:lnTo>
                  <a:lnTo>
                    <a:pt x="1439164" y="279400"/>
                  </a:lnTo>
                  <a:close/>
                </a:path>
                <a:path w="1793875" h="2324100">
                  <a:moveTo>
                    <a:pt x="962660" y="279400"/>
                  </a:moveTo>
                  <a:lnTo>
                    <a:pt x="962660" y="292100"/>
                  </a:lnTo>
                  <a:lnTo>
                    <a:pt x="964183" y="292100"/>
                  </a:lnTo>
                  <a:lnTo>
                    <a:pt x="962660" y="279400"/>
                  </a:lnTo>
                  <a:close/>
                </a:path>
                <a:path w="1793875" h="2324100">
                  <a:moveTo>
                    <a:pt x="1248537" y="279400"/>
                  </a:moveTo>
                  <a:lnTo>
                    <a:pt x="1191387" y="279400"/>
                  </a:lnTo>
                  <a:lnTo>
                    <a:pt x="1191387" y="292100"/>
                  </a:lnTo>
                  <a:lnTo>
                    <a:pt x="1248537" y="292100"/>
                  </a:lnTo>
                  <a:lnTo>
                    <a:pt x="1248537" y="279400"/>
                  </a:lnTo>
                  <a:close/>
                </a:path>
                <a:path w="1793875" h="2324100">
                  <a:moveTo>
                    <a:pt x="1267587" y="279400"/>
                  </a:moveTo>
                  <a:lnTo>
                    <a:pt x="1258062" y="279400"/>
                  </a:lnTo>
                  <a:lnTo>
                    <a:pt x="1258062" y="292100"/>
                  </a:lnTo>
                  <a:lnTo>
                    <a:pt x="1267587" y="292100"/>
                  </a:lnTo>
                  <a:lnTo>
                    <a:pt x="1267587" y="279400"/>
                  </a:lnTo>
                  <a:close/>
                </a:path>
                <a:path w="1793875" h="2324100">
                  <a:moveTo>
                    <a:pt x="1525016" y="279400"/>
                  </a:moveTo>
                  <a:lnTo>
                    <a:pt x="1458214" y="279400"/>
                  </a:lnTo>
                  <a:lnTo>
                    <a:pt x="1458214" y="292100"/>
                  </a:lnTo>
                  <a:lnTo>
                    <a:pt x="1525016" y="292100"/>
                  </a:lnTo>
                  <a:lnTo>
                    <a:pt x="1525016" y="279400"/>
                  </a:lnTo>
                  <a:close/>
                </a:path>
                <a:path w="1793875" h="2324100">
                  <a:moveTo>
                    <a:pt x="962660" y="266700"/>
                  </a:moveTo>
                  <a:lnTo>
                    <a:pt x="953135" y="266700"/>
                  </a:lnTo>
                  <a:lnTo>
                    <a:pt x="953135" y="279400"/>
                  </a:lnTo>
                  <a:lnTo>
                    <a:pt x="962660" y="279400"/>
                  </a:lnTo>
                  <a:lnTo>
                    <a:pt x="962660" y="266700"/>
                  </a:lnTo>
                  <a:close/>
                </a:path>
                <a:path w="1793875" h="2324100">
                  <a:moveTo>
                    <a:pt x="981710" y="266700"/>
                  </a:moveTo>
                  <a:lnTo>
                    <a:pt x="962660" y="266700"/>
                  </a:lnTo>
                  <a:lnTo>
                    <a:pt x="962660" y="279400"/>
                  </a:lnTo>
                  <a:lnTo>
                    <a:pt x="981710" y="279400"/>
                  </a:lnTo>
                  <a:lnTo>
                    <a:pt x="981710" y="266700"/>
                  </a:lnTo>
                  <a:close/>
                </a:path>
                <a:path w="1793875" h="2324100">
                  <a:moveTo>
                    <a:pt x="1143762" y="266700"/>
                  </a:moveTo>
                  <a:lnTo>
                    <a:pt x="1038860" y="266700"/>
                  </a:lnTo>
                  <a:lnTo>
                    <a:pt x="1038860" y="279400"/>
                  </a:lnTo>
                  <a:lnTo>
                    <a:pt x="1143762" y="279400"/>
                  </a:lnTo>
                  <a:lnTo>
                    <a:pt x="1143762" y="266700"/>
                  </a:lnTo>
                  <a:close/>
                </a:path>
                <a:path w="1793875" h="2324100">
                  <a:moveTo>
                    <a:pt x="1277112" y="266700"/>
                  </a:moveTo>
                  <a:lnTo>
                    <a:pt x="1143762" y="266700"/>
                  </a:lnTo>
                  <a:lnTo>
                    <a:pt x="1143762" y="279400"/>
                  </a:lnTo>
                  <a:lnTo>
                    <a:pt x="1277112" y="279400"/>
                  </a:lnTo>
                  <a:lnTo>
                    <a:pt x="1277112" y="266700"/>
                  </a:lnTo>
                  <a:close/>
                </a:path>
                <a:path w="1793875" h="2324100">
                  <a:moveTo>
                    <a:pt x="1477264" y="266700"/>
                  </a:moveTo>
                  <a:lnTo>
                    <a:pt x="1286637" y="266700"/>
                  </a:lnTo>
                  <a:lnTo>
                    <a:pt x="1286637" y="279400"/>
                  </a:lnTo>
                  <a:lnTo>
                    <a:pt x="1477264" y="279400"/>
                  </a:lnTo>
                  <a:lnTo>
                    <a:pt x="1477264" y="266700"/>
                  </a:lnTo>
                  <a:close/>
                </a:path>
                <a:path w="1793875" h="2324100">
                  <a:moveTo>
                    <a:pt x="1544066" y="266700"/>
                  </a:moveTo>
                  <a:lnTo>
                    <a:pt x="1486789" y="266700"/>
                  </a:lnTo>
                  <a:lnTo>
                    <a:pt x="1486789" y="279400"/>
                  </a:lnTo>
                  <a:lnTo>
                    <a:pt x="1544066" y="279400"/>
                  </a:lnTo>
                  <a:lnTo>
                    <a:pt x="1544066" y="266700"/>
                  </a:lnTo>
                  <a:close/>
                </a:path>
                <a:path w="1793875" h="2324100">
                  <a:moveTo>
                    <a:pt x="1296162" y="254000"/>
                  </a:moveTo>
                  <a:lnTo>
                    <a:pt x="1048385" y="254000"/>
                  </a:lnTo>
                  <a:lnTo>
                    <a:pt x="1048385" y="266700"/>
                  </a:lnTo>
                  <a:lnTo>
                    <a:pt x="1296162" y="266700"/>
                  </a:lnTo>
                  <a:lnTo>
                    <a:pt x="1296162" y="254000"/>
                  </a:lnTo>
                  <a:close/>
                </a:path>
                <a:path w="1793875" h="2324100">
                  <a:moveTo>
                    <a:pt x="1505966" y="241300"/>
                  </a:moveTo>
                  <a:lnTo>
                    <a:pt x="1305814" y="241300"/>
                  </a:lnTo>
                  <a:lnTo>
                    <a:pt x="1305814" y="266700"/>
                  </a:lnTo>
                  <a:lnTo>
                    <a:pt x="1486789" y="266700"/>
                  </a:lnTo>
                  <a:lnTo>
                    <a:pt x="1486789" y="254000"/>
                  </a:lnTo>
                  <a:lnTo>
                    <a:pt x="1505966" y="254000"/>
                  </a:lnTo>
                  <a:lnTo>
                    <a:pt x="1505966" y="241300"/>
                  </a:lnTo>
                  <a:close/>
                </a:path>
                <a:path w="1793875" h="2324100">
                  <a:moveTo>
                    <a:pt x="1563116" y="241300"/>
                  </a:moveTo>
                  <a:lnTo>
                    <a:pt x="1525016" y="241300"/>
                  </a:lnTo>
                  <a:lnTo>
                    <a:pt x="1515491" y="254000"/>
                  </a:lnTo>
                  <a:lnTo>
                    <a:pt x="1505966" y="254000"/>
                  </a:lnTo>
                  <a:lnTo>
                    <a:pt x="1505966" y="266700"/>
                  </a:lnTo>
                  <a:lnTo>
                    <a:pt x="1553591" y="266700"/>
                  </a:lnTo>
                  <a:lnTo>
                    <a:pt x="1553591" y="254000"/>
                  </a:lnTo>
                  <a:lnTo>
                    <a:pt x="1563116" y="241300"/>
                  </a:lnTo>
                  <a:close/>
                </a:path>
                <a:path w="1793875" h="2324100">
                  <a:moveTo>
                    <a:pt x="1048385" y="241300"/>
                  </a:moveTo>
                  <a:lnTo>
                    <a:pt x="1019810" y="241300"/>
                  </a:lnTo>
                  <a:lnTo>
                    <a:pt x="1019810" y="254000"/>
                  </a:lnTo>
                  <a:lnTo>
                    <a:pt x="1038860" y="254000"/>
                  </a:lnTo>
                  <a:lnTo>
                    <a:pt x="1048385" y="241300"/>
                  </a:lnTo>
                  <a:close/>
                </a:path>
                <a:path w="1793875" h="2324100">
                  <a:moveTo>
                    <a:pt x="1305814" y="241300"/>
                  </a:moveTo>
                  <a:lnTo>
                    <a:pt x="1057910" y="241300"/>
                  </a:lnTo>
                  <a:lnTo>
                    <a:pt x="1057910" y="254000"/>
                  </a:lnTo>
                  <a:lnTo>
                    <a:pt x="1305814" y="254000"/>
                  </a:lnTo>
                  <a:lnTo>
                    <a:pt x="1305814" y="241300"/>
                  </a:lnTo>
                  <a:close/>
                </a:path>
                <a:path w="1793875" h="2324100">
                  <a:moveTo>
                    <a:pt x="1534541" y="203200"/>
                  </a:moveTo>
                  <a:lnTo>
                    <a:pt x="1000760" y="203200"/>
                  </a:lnTo>
                  <a:lnTo>
                    <a:pt x="1000760" y="241300"/>
                  </a:lnTo>
                  <a:lnTo>
                    <a:pt x="1010285" y="241300"/>
                  </a:lnTo>
                  <a:lnTo>
                    <a:pt x="1010285" y="228600"/>
                  </a:lnTo>
                  <a:lnTo>
                    <a:pt x="1019810" y="228600"/>
                  </a:lnTo>
                  <a:lnTo>
                    <a:pt x="1019810" y="215900"/>
                  </a:lnTo>
                  <a:lnTo>
                    <a:pt x="1534541" y="215900"/>
                  </a:lnTo>
                  <a:lnTo>
                    <a:pt x="1534541" y="203200"/>
                  </a:lnTo>
                  <a:close/>
                </a:path>
                <a:path w="1793875" h="2324100">
                  <a:moveTo>
                    <a:pt x="1019810" y="228600"/>
                  </a:moveTo>
                  <a:lnTo>
                    <a:pt x="1010285" y="228600"/>
                  </a:lnTo>
                  <a:lnTo>
                    <a:pt x="1010285" y="241300"/>
                  </a:lnTo>
                  <a:lnTo>
                    <a:pt x="1019810" y="241300"/>
                  </a:lnTo>
                  <a:lnTo>
                    <a:pt x="1019810" y="228600"/>
                  </a:lnTo>
                  <a:close/>
                </a:path>
                <a:path w="1793875" h="2324100">
                  <a:moveTo>
                    <a:pt x="1467739" y="215900"/>
                  </a:moveTo>
                  <a:lnTo>
                    <a:pt x="1038860" y="215900"/>
                  </a:lnTo>
                  <a:lnTo>
                    <a:pt x="1038860" y="241300"/>
                  </a:lnTo>
                  <a:lnTo>
                    <a:pt x="1477264" y="241300"/>
                  </a:lnTo>
                  <a:lnTo>
                    <a:pt x="1477264" y="228600"/>
                  </a:lnTo>
                  <a:lnTo>
                    <a:pt x="1467739" y="228600"/>
                  </a:lnTo>
                  <a:lnTo>
                    <a:pt x="1467739" y="215900"/>
                  </a:lnTo>
                  <a:close/>
                </a:path>
                <a:path w="1793875" h="2324100">
                  <a:moveTo>
                    <a:pt x="1486789" y="228600"/>
                  </a:moveTo>
                  <a:lnTo>
                    <a:pt x="1477264" y="228600"/>
                  </a:lnTo>
                  <a:lnTo>
                    <a:pt x="1477264" y="241300"/>
                  </a:lnTo>
                  <a:lnTo>
                    <a:pt x="1486789" y="241300"/>
                  </a:lnTo>
                  <a:lnTo>
                    <a:pt x="1486789" y="228600"/>
                  </a:lnTo>
                  <a:close/>
                </a:path>
                <a:path w="1793875" h="2324100">
                  <a:moveTo>
                    <a:pt x="1525016" y="215900"/>
                  </a:moveTo>
                  <a:lnTo>
                    <a:pt x="1467739" y="215900"/>
                  </a:lnTo>
                  <a:lnTo>
                    <a:pt x="1467739" y="228600"/>
                  </a:lnTo>
                  <a:lnTo>
                    <a:pt x="1505966" y="228600"/>
                  </a:lnTo>
                  <a:lnTo>
                    <a:pt x="1505966" y="241300"/>
                  </a:lnTo>
                  <a:lnTo>
                    <a:pt x="1525016" y="241300"/>
                  </a:lnTo>
                  <a:lnTo>
                    <a:pt x="1525016" y="215900"/>
                  </a:lnTo>
                  <a:close/>
                </a:path>
                <a:path w="1793875" h="2324100">
                  <a:moveTo>
                    <a:pt x="1534541" y="215900"/>
                  </a:moveTo>
                  <a:lnTo>
                    <a:pt x="1525016" y="215900"/>
                  </a:lnTo>
                  <a:lnTo>
                    <a:pt x="1525016" y="228600"/>
                  </a:lnTo>
                  <a:lnTo>
                    <a:pt x="1534541" y="228600"/>
                  </a:lnTo>
                  <a:lnTo>
                    <a:pt x="1534541" y="215900"/>
                  </a:lnTo>
                  <a:close/>
                </a:path>
                <a:path w="1793875" h="2324100">
                  <a:moveTo>
                    <a:pt x="1553591" y="203200"/>
                  </a:moveTo>
                  <a:lnTo>
                    <a:pt x="1544066" y="203200"/>
                  </a:lnTo>
                  <a:lnTo>
                    <a:pt x="1544066" y="215900"/>
                  </a:lnTo>
                  <a:lnTo>
                    <a:pt x="1553591" y="215900"/>
                  </a:lnTo>
                  <a:lnTo>
                    <a:pt x="1553591" y="203200"/>
                  </a:lnTo>
                  <a:close/>
                </a:path>
                <a:path w="1793875" h="2324100">
                  <a:moveTo>
                    <a:pt x="1563116" y="203200"/>
                  </a:moveTo>
                  <a:lnTo>
                    <a:pt x="1553591" y="203200"/>
                  </a:lnTo>
                  <a:lnTo>
                    <a:pt x="1553591" y="215900"/>
                  </a:lnTo>
                  <a:lnTo>
                    <a:pt x="1563116" y="215900"/>
                  </a:lnTo>
                  <a:lnTo>
                    <a:pt x="1563116" y="203200"/>
                  </a:lnTo>
                  <a:close/>
                </a:path>
                <a:path w="1793875" h="2324100">
                  <a:moveTo>
                    <a:pt x="1048385" y="190500"/>
                  </a:moveTo>
                  <a:lnTo>
                    <a:pt x="1029335" y="190500"/>
                  </a:lnTo>
                  <a:lnTo>
                    <a:pt x="1029335" y="203200"/>
                  </a:lnTo>
                  <a:lnTo>
                    <a:pt x="1048385" y="203200"/>
                  </a:lnTo>
                  <a:lnTo>
                    <a:pt x="1048385" y="190500"/>
                  </a:lnTo>
                  <a:close/>
                </a:path>
                <a:path w="1793875" h="2324100">
                  <a:moveTo>
                    <a:pt x="1048385" y="190500"/>
                  </a:moveTo>
                  <a:lnTo>
                    <a:pt x="1048385" y="203200"/>
                  </a:lnTo>
                  <a:lnTo>
                    <a:pt x="1049792" y="201323"/>
                  </a:lnTo>
                  <a:lnTo>
                    <a:pt x="1048385" y="190500"/>
                  </a:lnTo>
                  <a:close/>
                </a:path>
                <a:path w="1793875" h="2324100">
                  <a:moveTo>
                    <a:pt x="1057910" y="190500"/>
                  </a:moveTo>
                  <a:lnTo>
                    <a:pt x="1049792" y="201323"/>
                  </a:lnTo>
                  <a:lnTo>
                    <a:pt x="1050036" y="203200"/>
                  </a:lnTo>
                  <a:lnTo>
                    <a:pt x="1057910" y="203200"/>
                  </a:lnTo>
                  <a:lnTo>
                    <a:pt x="1057910" y="190500"/>
                  </a:lnTo>
                  <a:close/>
                </a:path>
                <a:path w="1793875" h="2324100">
                  <a:moveTo>
                    <a:pt x="1096010" y="165100"/>
                  </a:moveTo>
                  <a:lnTo>
                    <a:pt x="1057910" y="165100"/>
                  </a:lnTo>
                  <a:lnTo>
                    <a:pt x="1057910" y="203200"/>
                  </a:lnTo>
                  <a:lnTo>
                    <a:pt x="1134237" y="203200"/>
                  </a:lnTo>
                  <a:lnTo>
                    <a:pt x="1134237" y="190500"/>
                  </a:lnTo>
                  <a:lnTo>
                    <a:pt x="1096010" y="190500"/>
                  </a:lnTo>
                  <a:lnTo>
                    <a:pt x="1096010" y="165100"/>
                  </a:lnTo>
                  <a:close/>
                </a:path>
                <a:path w="1793875" h="2324100">
                  <a:moveTo>
                    <a:pt x="1229487" y="165100"/>
                  </a:moveTo>
                  <a:lnTo>
                    <a:pt x="1143762" y="165100"/>
                  </a:lnTo>
                  <a:lnTo>
                    <a:pt x="1143762" y="190500"/>
                  </a:lnTo>
                  <a:lnTo>
                    <a:pt x="1134237" y="190500"/>
                  </a:lnTo>
                  <a:lnTo>
                    <a:pt x="1134237" y="203200"/>
                  </a:lnTo>
                  <a:lnTo>
                    <a:pt x="1248537" y="203200"/>
                  </a:lnTo>
                  <a:lnTo>
                    <a:pt x="1248537" y="177800"/>
                  </a:lnTo>
                  <a:lnTo>
                    <a:pt x="1239012" y="177800"/>
                  </a:lnTo>
                  <a:lnTo>
                    <a:pt x="1229487" y="165100"/>
                  </a:lnTo>
                  <a:close/>
                </a:path>
                <a:path w="1793875" h="2324100">
                  <a:moveTo>
                    <a:pt x="1572641" y="190500"/>
                  </a:moveTo>
                  <a:lnTo>
                    <a:pt x="1258062" y="190500"/>
                  </a:lnTo>
                  <a:lnTo>
                    <a:pt x="1258062" y="203200"/>
                  </a:lnTo>
                  <a:lnTo>
                    <a:pt x="1572641" y="203200"/>
                  </a:lnTo>
                  <a:lnTo>
                    <a:pt x="1572641" y="190500"/>
                  </a:lnTo>
                  <a:close/>
                </a:path>
                <a:path w="1793875" h="2324100">
                  <a:moveTo>
                    <a:pt x="1029335" y="177800"/>
                  </a:moveTo>
                  <a:lnTo>
                    <a:pt x="1019810" y="177800"/>
                  </a:lnTo>
                  <a:lnTo>
                    <a:pt x="1019810" y="190500"/>
                  </a:lnTo>
                  <a:lnTo>
                    <a:pt x="1029335" y="190500"/>
                  </a:lnTo>
                  <a:lnTo>
                    <a:pt x="1029335" y="177800"/>
                  </a:lnTo>
                  <a:close/>
                </a:path>
                <a:path w="1793875" h="2324100">
                  <a:moveTo>
                    <a:pt x="1057910" y="177800"/>
                  </a:moveTo>
                  <a:lnTo>
                    <a:pt x="1048385" y="177800"/>
                  </a:lnTo>
                  <a:lnTo>
                    <a:pt x="1048385" y="190500"/>
                  </a:lnTo>
                  <a:lnTo>
                    <a:pt x="1057910" y="190500"/>
                  </a:lnTo>
                  <a:lnTo>
                    <a:pt x="1057910" y="177800"/>
                  </a:lnTo>
                  <a:close/>
                </a:path>
                <a:path w="1793875" h="2324100">
                  <a:moveTo>
                    <a:pt x="1143762" y="101600"/>
                  </a:moveTo>
                  <a:lnTo>
                    <a:pt x="1124712" y="101600"/>
                  </a:lnTo>
                  <a:lnTo>
                    <a:pt x="1124712" y="139700"/>
                  </a:lnTo>
                  <a:lnTo>
                    <a:pt x="1105662" y="139700"/>
                  </a:lnTo>
                  <a:lnTo>
                    <a:pt x="1105662" y="190500"/>
                  </a:lnTo>
                  <a:lnTo>
                    <a:pt x="1124712" y="190500"/>
                  </a:lnTo>
                  <a:lnTo>
                    <a:pt x="1124712" y="165100"/>
                  </a:lnTo>
                  <a:lnTo>
                    <a:pt x="1181862" y="165100"/>
                  </a:lnTo>
                  <a:lnTo>
                    <a:pt x="1181862" y="152400"/>
                  </a:lnTo>
                  <a:lnTo>
                    <a:pt x="1172337" y="139700"/>
                  </a:lnTo>
                  <a:lnTo>
                    <a:pt x="1172337" y="127000"/>
                  </a:lnTo>
                  <a:lnTo>
                    <a:pt x="1153287" y="127000"/>
                  </a:lnTo>
                  <a:lnTo>
                    <a:pt x="1153287" y="114300"/>
                  </a:lnTo>
                  <a:lnTo>
                    <a:pt x="1143762" y="114300"/>
                  </a:lnTo>
                  <a:lnTo>
                    <a:pt x="1143762" y="101600"/>
                  </a:lnTo>
                  <a:close/>
                </a:path>
                <a:path w="1793875" h="2324100">
                  <a:moveTo>
                    <a:pt x="1134237" y="165100"/>
                  </a:moveTo>
                  <a:lnTo>
                    <a:pt x="1124712" y="165100"/>
                  </a:lnTo>
                  <a:lnTo>
                    <a:pt x="1124712" y="190500"/>
                  </a:lnTo>
                  <a:lnTo>
                    <a:pt x="1143762" y="190500"/>
                  </a:lnTo>
                  <a:lnTo>
                    <a:pt x="1143762" y="177800"/>
                  </a:lnTo>
                  <a:lnTo>
                    <a:pt x="1134237" y="177800"/>
                  </a:lnTo>
                  <a:lnTo>
                    <a:pt x="1134237" y="165100"/>
                  </a:lnTo>
                  <a:close/>
                </a:path>
                <a:path w="1793875" h="2324100">
                  <a:moveTo>
                    <a:pt x="1601216" y="165100"/>
                  </a:moveTo>
                  <a:lnTo>
                    <a:pt x="1239012" y="165100"/>
                  </a:lnTo>
                  <a:lnTo>
                    <a:pt x="1248537" y="177800"/>
                  </a:lnTo>
                  <a:lnTo>
                    <a:pt x="1248537" y="190500"/>
                  </a:lnTo>
                  <a:lnTo>
                    <a:pt x="1591691" y="190500"/>
                  </a:lnTo>
                  <a:lnTo>
                    <a:pt x="1591691" y="177800"/>
                  </a:lnTo>
                  <a:lnTo>
                    <a:pt x="1601216" y="177800"/>
                  </a:lnTo>
                  <a:lnTo>
                    <a:pt x="1601216" y="165100"/>
                  </a:lnTo>
                  <a:close/>
                </a:path>
                <a:path w="1793875" h="2324100">
                  <a:moveTo>
                    <a:pt x="1143762" y="165100"/>
                  </a:moveTo>
                  <a:lnTo>
                    <a:pt x="1134237" y="165100"/>
                  </a:lnTo>
                  <a:lnTo>
                    <a:pt x="1134237" y="177800"/>
                  </a:lnTo>
                  <a:lnTo>
                    <a:pt x="1143762" y="177800"/>
                  </a:lnTo>
                  <a:lnTo>
                    <a:pt x="1143762" y="165100"/>
                  </a:lnTo>
                  <a:close/>
                </a:path>
                <a:path w="1793875" h="2324100">
                  <a:moveTo>
                    <a:pt x="1191387" y="127000"/>
                  </a:moveTo>
                  <a:lnTo>
                    <a:pt x="1181862" y="127000"/>
                  </a:lnTo>
                  <a:lnTo>
                    <a:pt x="1181862" y="152400"/>
                  </a:lnTo>
                  <a:lnTo>
                    <a:pt x="1191387" y="165100"/>
                  </a:lnTo>
                  <a:lnTo>
                    <a:pt x="1210437" y="165100"/>
                  </a:lnTo>
                  <a:lnTo>
                    <a:pt x="1210437" y="152400"/>
                  </a:lnTo>
                  <a:lnTo>
                    <a:pt x="1200912" y="152400"/>
                  </a:lnTo>
                  <a:lnTo>
                    <a:pt x="1200912" y="139700"/>
                  </a:lnTo>
                  <a:lnTo>
                    <a:pt x="1191387" y="139700"/>
                  </a:lnTo>
                  <a:lnTo>
                    <a:pt x="1191387" y="127000"/>
                  </a:lnTo>
                  <a:close/>
                </a:path>
                <a:path w="1793875" h="2324100">
                  <a:moveTo>
                    <a:pt x="1210437" y="76200"/>
                  </a:moveTo>
                  <a:lnTo>
                    <a:pt x="1191387" y="76200"/>
                  </a:lnTo>
                  <a:lnTo>
                    <a:pt x="1191387" y="101600"/>
                  </a:lnTo>
                  <a:lnTo>
                    <a:pt x="1181862" y="114300"/>
                  </a:lnTo>
                  <a:lnTo>
                    <a:pt x="1191387" y="127000"/>
                  </a:lnTo>
                  <a:lnTo>
                    <a:pt x="1200912" y="127000"/>
                  </a:lnTo>
                  <a:lnTo>
                    <a:pt x="1200912" y="139700"/>
                  </a:lnTo>
                  <a:lnTo>
                    <a:pt x="1210437" y="139700"/>
                  </a:lnTo>
                  <a:lnTo>
                    <a:pt x="1219962" y="152400"/>
                  </a:lnTo>
                  <a:lnTo>
                    <a:pt x="1219962" y="165100"/>
                  </a:lnTo>
                  <a:lnTo>
                    <a:pt x="1610741" y="165100"/>
                  </a:lnTo>
                  <a:lnTo>
                    <a:pt x="1610741" y="152400"/>
                  </a:lnTo>
                  <a:lnTo>
                    <a:pt x="1620266" y="152400"/>
                  </a:lnTo>
                  <a:lnTo>
                    <a:pt x="1620266" y="139700"/>
                  </a:lnTo>
                  <a:lnTo>
                    <a:pt x="1629791" y="127000"/>
                  </a:lnTo>
                  <a:lnTo>
                    <a:pt x="1620266" y="114300"/>
                  </a:lnTo>
                  <a:lnTo>
                    <a:pt x="1620266" y="101600"/>
                  </a:lnTo>
                  <a:lnTo>
                    <a:pt x="1210437" y="101600"/>
                  </a:lnTo>
                  <a:lnTo>
                    <a:pt x="1200912" y="88900"/>
                  </a:lnTo>
                  <a:lnTo>
                    <a:pt x="1210437" y="88900"/>
                  </a:lnTo>
                  <a:lnTo>
                    <a:pt x="1210437" y="76200"/>
                  </a:lnTo>
                  <a:close/>
                </a:path>
                <a:path w="1793875" h="2324100">
                  <a:moveTo>
                    <a:pt x="1162812" y="114300"/>
                  </a:moveTo>
                  <a:lnTo>
                    <a:pt x="1153287" y="114300"/>
                  </a:lnTo>
                  <a:lnTo>
                    <a:pt x="1153287" y="127000"/>
                  </a:lnTo>
                  <a:lnTo>
                    <a:pt x="1162812" y="127000"/>
                  </a:lnTo>
                  <a:lnTo>
                    <a:pt x="1162812" y="114300"/>
                  </a:lnTo>
                  <a:close/>
                </a:path>
                <a:path w="1793875" h="2324100">
                  <a:moveTo>
                    <a:pt x="1315339" y="88900"/>
                  </a:moveTo>
                  <a:lnTo>
                    <a:pt x="1210437" y="88900"/>
                  </a:lnTo>
                  <a:lnTo>
                    <a:pt x="1210437" y="101600"/>
                  </a:lnTo>
                  <a:lnTo>
                    <a:pt x="1315339" y="101600"/>
                  </a:lnTo>
                  <a:lnTo>
                    <a:pt x="1315339" y="88900"/>
                  </a:lnTo>
                  <a:close/>
                </a:path>
                <a:path w="1793875" h="2324100">
                  <a:moveTo>
                    <a:pt x="1582166" y="76200"/>
                  </a:moveTo>
                  <a:lnTo>
                    <a:pt x="1334389" y="76200"/>
                  </a:lnTo>
                  <a:lnTo>
                    <a:pt x="1334389" y="88900"/>
                  </a:lnTo>
                  <a:lnTo>
                    <a:pt x="1324864" y="88900"/>
                  </a:lnTo>
                  <a:lnTo>
                    <a:pt x="1324864" y="101600"/>
                  </a:lnTo>
                  <a:lnTo>
                    <a:pt x="1582166" y="101600"/>
                  </a:lnTo>
                  <a:lnTo>
                    <a:pt x="1582166" y="76200"/>
                  </a:lnTo>
                  <a:close/>
                </a:path>
                <a:path w="1793875" h="2324100">
                  <a:moveTo>
                    <a:pt x="1601216" y="88900"/>
                  </a:moveTo>
                  <a:lnTo>
                    <a:pt x="1591691" y="88900"/>
                  </a:lnTo>
                  <a:lnTo>
                    <a:pt x="1591691" y="101600"/>
                  </a:lnTo>
                  <a:lnTo>
                    <a:pt x="1601216" y="101600"/>
                  </a:lnTo>
                  <a:lnTo>
                    <a:pt x="1601216" y="88900"/>
                  </a:lnTo>
                  <a:close/>
                </a:path>
                <a:path w="1793875" h="2324100">
                  <a:moveTo>
                    <a:pt x="1601216" y="88900"/>
                  </a:moveTo>
                  <a:lnTo>
                    <a:pt x="1601216" y="101600"/>
                  </a:lnTo>
                  <a:lnTo>
                    <a:pt x="1610741" y="101600"/>
                  </a:lnTo>
                  <a:lnTo>
                    <a:pt x="1601216" y="88900"/>
                  </a:lnTo>
                  <a:close/>
                </a:path>
                <a:path w="1793875" h="2324100">
                  <a:moveTo>
                    <a:pt x="1324864" y="76200"/>
                  </a:moveTo>
                  <a:lnTo>
                    <a:pt x="1229487" y="76200"/>
                  </a:lnTo>
                  <a:lnTo>
                    <a:pt x="1229487" y="88900"/>
                  </a:lnTo>
                  <a:lnTo>
                    <a:pt x="1324864" y="88900"/>
                  </a:lnTo>
                  <a:lnTo>
                    <a:pt x="1324864" y="76200"/>
                  </a:lnTo>
                  <a:close/>
                </a:path>
                <a:path w="1793875" h="2324100">
                  <a:moveTo>
                    <a:pt x="1239012" y="50800"/>
                  </a:moveTo>
                  <a:lnTo>
                    <a:pt x="1219962" y="50800"/>
                  </a:lnTo>
                  <a:lnTo>
                    <a:pt x="1219962" y="76200"/>
                  </a:lnTo>
                  <a:lnTo>
                    <a:pt x="1239012" y="76200"/>
                  </a:lnTo>
                  <a:lnTo>
                    <a:pt x="1239012" y="50800"/>
                  </a:lnTo>
                  <a:close/>
                </a:path>
                <a:path w="1793875" h="2324100">
                  <a:moveTo>
                    <a:pt x="1248537" y="63500"/>
                  </a:moveTo>
                  <a:lnTo>
                    <a:pt x="1239012" y="63500"/>
                  </a:lnTo>
                  <a:lnTo>
                    <a:pt x="1248537" y="76200"/>
                  </a:lnTo>
                  <a:lnTo>
                    <a:pt x="1258062" y="76200"/>
                  </a:lnTo>
                  <a:lnTo>
                    <a:pt x="1248537" y="63500"/>
                  </a:lnTo>
                  <a:close/>
                </a:path>
                <a:path w="1793875" h="2324100">
                  <a:moveTo>
                    <a:pt x="1305814" y="50800"/>
                  </a:moveTo>
                  <a:lnTo>
                    <a:pt x="1248537" y="50800"/>
                  </a:lnTo>
                  <a:lnTo>
                    <a:pt x="1248537" y="63500"/>
                  </a:lnTo>
                  <a:lnTo>
                    <a:pt x="1267587" y="63500"/>
                  </a:lnTo>
                  <a:lnTo>
                    <a:pt x="1267587" y="76200"/>
                  </a:lnTo>
                  <a:lnTo>
                    <a:pt x="1315339" y="76200"/>
                  </a:lnTo>
                  <a:lnTo>
                    <a:pt x="1315339" y="63500"/>
                  </a:lnTo>
                  <a:lnTo>
                    <a:pt x="1305814" y="50800"/>
                  </a:lnTo>
                  <a:close/>
                </a:path>
                <a:path w="1793875" h="2324100">
                  <a:moveTo>
                    <a:pt x="1477264" y="63500"/>
                  </a:moveTo>
                  <a:lnTo>
                    <a:pt x="1324864" y="63500"/>
                  </a:lnTo>
                  <a:lnTo>
                    <a:pt x="1324864" y="76200"/>
                  </a:lnTo>
                  <a:lnTo>
                    <a:pt x="1477264" y="76200"/>
                  </a:lnTo>
                  <a:lnTo>
                    <a:pt x="1477264" y="63500"/>
                  </a:lnTo>
                  <a:close/>
                </a:path>
                <a:path w="1793875" h="2324100">
                  <a:moveTo>
                    <a:pt x="1486789" y="63500"/>
                  </a:moveTo>
                  <a:lnTo>
                    <a:pt x="1486789" y="76200"/>
                  </a:lnTo>
                  <a:lnTo>
                    <a:pt x="1488439" y="76200"/>
                  </a:lnTo>
                  <a:lnTo>
                    <a:pt x="1486789" y="63500"/>
                  </a:lnTo>
                  <a:close/>
                </a:path>
                <a:path w="1793875" h="2324100">
                  <a:moveTo>
                    <a:pt x="1534541" y="38100"/>
                  </a:moveTo>
                  <a:lnTo>
                    <a:pt x="1515491" y="50800"/>
                  </a:lnTo>
                  <a:lnTo>
                    <a:pt x="1515491" y="63500"/>
                  </a:lnTo>
                  <a:lnTo>
                    <a:pt x="1496314" y="63500"/>
                  </a:lnTo>
                  <a:lnTo>
                    <a:pt x="1496314" y="76200"/>
                  </a:lnTo>
                  <a:lnTo>
                    <a:pt x="1572641" y="76200"/>
                  </a:lnTo>
                  <a:lnTo>
                    <a:pt x="1572641" y="50800"/>
                  </a:lnTo>
                  <a:lnTo>
                    <a:pt x="1534541" y="50800"/>
                  </a:lnTo>
                  <a:lnTo>
                    <a:pt x="1534541" y="38100"/>
                  </a:lnTo>
                  <a:close/>
                </a:path>
                <a:path w="1793875" h="2324100">
                  <a:moveTo>
                    <a:pt x="1362964" y="0"/>
                  </a:moveTo>
                  <a:lnTo>
                    <a:pt x="1353439" y="0"/>
                  </a:lnTo>
                  <a:lnTo>
                    <a:pt x="1353439" y="12700"/>
                  </a:lnTo>
                  <a:lnTo>
                    <a:pt x="1296162" y="12700"/>
                  </a:lnTo>
                  <a:lnTo>
                    <a:pt x="1296162" y="25400"/>
                  </a:lnTo>
                  <a:lnTo>
                    <a:pt x="1305814" y="25400"/>
                  </a:lnTo>
                  <a:lnTo>
                    <a:pt x="1305814" y="38100"/>
                  </a:lnTo>
                  <a:lnTo>
                    <a:pt x="1315339" y="50800"/>
                  </a:lnTo>
                  <a:lnTo>
                    <a:pt x="1315339" y="63500"/>
                  </a:lnTo>
                  <a:lnTo>
                    <a:pt x="1391539" y="63500"/>
                  </a:lnTo>
                  <a:lnTo>
                    <a:pt x="1372489" y="50800"/>
                  </a:lnTo>
                  <a:lnTo>
                    <a:pt x="1372489" y="38100"/>
                  </a:lnTo>
                  <a:lnTo>
                    <a:pt x="1362964" y="38100"/>
                  </a:lnTo>
                  <a:lnTo>
                    <a:pt x="1362964" y="0"/>
                  </a:lnTo>
                  <a:close/>
                </a:path>
                <a:path w="1793875" h="2324100">
                  <a:moveTo>
                    <a:pt x="1486789" y="50800"/>
                  </a:moveTo>
                  <a:lnTo>
                    <a:pt x="1391539" y="50800"/>
                  </a:lnTo>
                  <a:lnTo>
                    <a:pt x="1391539" y="63500"/>
                  </a:lnTo>
                  <a:lnTo>
                    <a:pt x="1486789" y="63500"/>
                  </a:lnTo>
                  <a:lnTo>
                    <a:pt x="1486789" y="50800"/>
                  </a:lnTo>
                  <a:close/>
                </a:path>
                <a:path w="1793875" h="2324100">
                  <a:moveTo>
                    <a:pt x="1582166" y="50800"/>
                  </a:moveTo>
                  <a:lnTo>
                    <a:pt x="1572641" y="50800"/>
                  </a:lnTo>
                  <a:lnTo>
                    <a:pt x="1572641" y="63500"/>
                  </a:lnTo>
                  <a:lnTo>
                    <a:pt x="1582166" y="50800"/>
                  </a:lnTo>
                  <a:close/>
                </a:path>
                <a:path w="1793875" h="2324100">
                  <a:moveTo>
                    <a:pt x="1258062" y="12700"/>
                  </a:moveTo>
                  <a:lnTo>
                    <a:pt x="1248537" y="12700"/>
                  </a:lnTo>
                  <a:lnTo>
                    <a:pt x="1248537" y="25400"/>
                  </a:lnTo>
                  <a:lnTo>
                    <a:pt x="1239012" y="25400"/>
                  </a:lnTo>
                  <a:lnTo>
                    <a:pt x="1229487" y="38100"/>
                  </a:lnTo>
                  <a:lnTo>
                    <a:pt x="1239012" y="50800"/>
                  </a:lnTo>
                  <a:lnTo>
                    <a:pt x="1267587" y="50800"/>
                  </a:lnTo>
                  <a:lnTo>
                    <a:pt x="1267587" y="38100"/>
                  </a:lnTo>
                  <a:lnTo>
                    <a:pt x="1258062" y="38100"/>
                  </a:lnTo>
                  <a:lnTo>
                    <a:pt x="1258062" y="12700"/>
                  </a:lnTo>
                  <a:close/>
                </a:path>
                <a:path w="1793875" h="2324100">
                  <a:moveTo>
                    <a:pt x="1277112" y="38100"/>
                  </a:moveTo>
                  <a:lnTo>
                    <a:pt x="1277112" y="50800"/>
                  </a:lnTo>
                  <a:lnTo>
                    <a:pt x="1286637" y="50800"/>
                  </a:lnTo>
                  <a:lnTo>
                    <a:pt x="1277112" y="38100"/>
                  </a:lnTo>
                  <a:close/>
                </a:path>
                <a:path w="1793875" h="2324100">
                  <a:moveTo>
                    <a:pt x="1296162" y="38100"/>
                  </a:moveTo>
                  <a:lnTo>
                    <a:pt x="1286637" y="38100"/>
                  </a:lnTo>
                  <a:lnTo>
                    <a:pt x="1286637" y="50800"/>
                  </a:lnTo>
                  <a:lnTo>
                    <a:pt x="1296162" y="50800"/>
                  </a:lnTo>
                  <a:lnTo>
                    <a:pt x="1296162" y="38100"/>
                  </a:lnTo>
                  <a:close/>
                </a:path>
                <a:path w="1793875" h="2324100">
                  <a:moveTo>
                    <a:pt x="1410589" y="0"/>
                  </a:moveTo>
                  <a:lnTo>
                    <a:pt x="1401064" y="0"/>
                  </a:lnTo>
                  <a:lnTo>
                    <a:pt x="1391539" y="12700"/>
                  </a:lnTo>
                  <a:lnTo>
                    <a:pt x="1372489" y="12700"/>
                  </a:lnTo>
                  <a:lnTo>
                    <a:pt x="1372489" y="50800"/>
                  </a:lnTo>
                  <a:lnTo>
                    <a:pt x="1515491" y="50800"/>
                  </a:lnTo>
                  <a:lnTo>
                    <a:pt x="1515491" y="38100"/>
                  </a:lnTo>
                  <a:lnTo>
                    <a:pt x="1429639" y="38100"/>
                  </a:lnTo>
                  <a:lnTo>
                    <a:pt x="1420114" y="25400"/>
                  </a:lnTo>
                  <a:lnTo>
                    <a:pt x="1410589" y="25400"/>
                  </a:lnTo>
                  <a:lnTo>
                    <a:pt x="1410589" y="0"/>
                  </a:lnTo>
                  <a:close/>
                </a:path>
                <a:path w="1793875" h="2324100">
                  <a:moveTo>
                    <a:pt x="1553591" y="25400"/>
                  </a:moveTo>
                  <a:lnTo>
                    <a:pt x="1544066" y="25400"/>
                  </a:lnTo>
                  <a:lnTo>
                    <a:pt x="1544066" y="50800"/>
                  </a:lnTo>
                  <a:lnTo>
                    <a:pt x="1553591" y="50800"/>
                  </a:lnTo>
                  <a:lnTo>
                    <a:pt x="1553591" y="25400"/>
                  </a:lnTo>
                  <a:close/>
                </a:path>
                <a:path w="1793875" h="2324100">
                  <a:moveTo>
                    <a:pt x="1277112" y="12700"/>
                  </a:moveTo>
                  <a:lnTo>
                    <a:pt x="1277112" y="38100"/>
                  </a:lnTo>
                  <a:lnTo>
                    <a:pt x="1278631" y="36074"/>
                  </a:lnTo>
                  <a:lnTo>
                    <a:pt x="1277112" y="12700"/>
                  </a:lnTo>
                  <a:close/>
                </a:path>
                <a:path w="1793875" h="2324100">
                  <a:moveTo>
                    <a:pt x="1286637" y="25400"/>
                  </a:moveTo>
                  <a:lnTo>
                    <a:pt x="1278631" y="36074"/>
                  </a:lnTo>
                  <a:lnTo>
                    <a:pt x="1278763" y="38100"/>
                  </a:lnTo>
                  <a:lnTo>
                    <a:pt x="1286637" y="38100"/>
                  </a:lnTo>
                  <a:lnTo>
                    <a:pt x="1286637" y="25400"/>
                  </a:lnTo>
                  <a:close/>
                </a:path>
                <a:path w="1793875" h="2324100">
                  <a:moveTo>
                    <a:pt x="1515491" y="25400"/>
                  </a:moveTo>
                  <a:lnTo>
                    <a:pt x="1429639" y="25400"/>
                  </a:lnTo>
                  <a:lnTo>
                    <a:pt x="1429639" y="38100"/>
                  </a:lnTo>
                  <a:lnTo>
                    <a:pt x="1515491" y="38100"/>
                  </a:lnTo>
                  <a:lnTo>
                    <a:pt x="1515491" y="25400"/>
                  </a:lnTo>
                  <a:close/>
                </a:path>
                <a:path w="1793875" h="2324100">
                  <a:moveTo>
                    <a:pt x="1372489" y="12700"/>
                  </a:moveTo>
                  <a:lnTo>
                    <a:pt x="1362964" y="12700"/>
                  </a:lnTo>
                  <a:lnTo>
                    <a:pt x="1362964" y="25400"/>
                  </a:lnTo>
                  <a:lnTo>
                    <a:pt x="1372489" y="25400"/>
                  </a:lnTo>
                  <a:lnTo>
                    <a:pt x="1372489" y="12700"/>
                  </a:lnTo>
                  <a:close/>
                </a:path>
                <a:path w="1793875" h="2324100">
                  <a:moveTo>
                    <a:pt x="1429639" y="0"/>
                  </a:moveTo>
                  <a:lnTo>
                    <a:pt x="1420114" y="0"/>
                  </a:lnTo>
                  <a:lnTo>
                    <a:pt x="1420114" y="25400"/>
                  </a:lnTo>
                  <a:lnTo>
                    <a:pt x="1467739" y="25400"/>
                  </a:lnTo>
                  <a:lnTo>
                    <a:pt x="1467739" y="12700"/>
                  </a:lnTo>
                  <a:lnTo>
                    <a:pt x="1429639" y="12700"/>
                  </a:lnTo>
                  <a:lnTo>
                    <a:pt x="1429639" y="0"/>
                  </a:lnTo>
                  <a:close/>
                </a:path>
                <a:path w="1793875" h="2324100">
                  <a:moveTo>
                    <a:pt x="1486789" y="12700"/>
                  </a:moveTo>
                  <a:lnTo>
                    <a:pt x="1467739" y="12700"/>
                  </a:lnTo>
                  <a:lnTo>
                    <a:pt x="1467739" y="25400"/>
                  </a:lnTo>
                  <a:lnTo>
                    <a:pt x="1477264" y="25400"/>
                  </a:lnTo>
                  <a:lnTo>
                    <a:pt x="1486789" y="12700"/>
                  </a:lnTo>
                  <a:close/>
                </a:path>
                <a:path w="1793875" h="2324100">
                  <a:moveTo>
                    <a:pt x="1496314" y="12700"/>
                  </a:moveTo>
                  <a:lnTo>
                    <a:pt x="1486789" y="25400"/>
                  </a:lnTo>
                  <a:lnTo>
                    <a:pt x="1496314" y="25400"/>
                  </a:lnTo>
                  <a:lnTo>
                    <a:pt x="1496314" y="12700"/>
                  </a:lnTo>
                  <a:close/>
                </a:path>
                <a:path w="1793875" h="2324100">
                  <a:moveTo>
                    <a:pt x="1448689" y="0"/>
                  </a:moveTo>
                  <a:lnTo>
                    <a:pt x="1429639" y="0"/>
                  </a:lnTo>
                  <a:lnTo>
                    <a:pt x="1429639" y="12700"/>
                  </a:lnTo>
                  <a:lnTo>
                    <a:pt x="1448689" y="12700"/>
                  </a:lnTo>
                  <a:lnTo>
                    <a:pt x="14486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66800" y="1339596"/>
              <a:ext cx="1734820" cy="2333625"/>
            </a:xfrm>
            <a:custGeom>
              <a:avLst/>
              <a:gdLst/>
              <a:ahLst/>
              <a:cxnLst/>
              <a:rect l="l" t="t" r="r" b="b"/>
              <a:pathLst>
                <a:path w="1734820" h="2333625">
                  <a:moveTo>
                    <a:pt x="1019810" y="1276096"/>
                  </a:moveTo>
                  <a:lnTo>
                    <a:pt x="1029335" y="1276096"/>
                  </a:lnTo>
                  <a:lnTo>
                    <a:pt x="1019810" y="1285621"/>
                  </a:lnTo>
                  <a:lnTo>
                    <a:pt x="1029335" y="1285621"/>
                  </a:lnTo>
                  <a:lnTo>
                    <a:pt x="1029335" y="1276096"/>
                  </a:lnTo>
                  <a:lnTo>
                    <a:pt x="1029335" y="1285621"/>
                  </a:lnTo>
                  <a:lnTo>
                    <a:pt x="1019810" y="1285621"/>
                  </a:lnTo>
                  <a:lnTo>
                    <a:pt x="1029335" y="1285621"/>
                  </a:lnTo>
                  <a:lnTo>
                    <a:pt x="1019810" y="1285621"/>
                  </a:lnTo>
                  <a:lnTo>
                    <a:pt x="1019810" y="1295146"/>
                  </a:lnTo>
                  <a:lnTo>
                    <a:pt x="1019810" y="1285621"/>
                  </a:lnTo>
                  <a:lnTo>
                    <a:pt x="1019810" y="1295146"/>
                  </a:lnTo>
                  <a:lnTo>
                    <a:pt x="1010285" y="1295146"/>
                  </a:lnTo>
                  <a:lnTo>
                    <a:pt x="1010285" y="1285621"/>
                  </a:lnTo>
                  <a:lnTo>
                    <a:pt x="1010285" y="1295146"/>
                  </a:lnTo>
                  <a:lnTo>
                    <a:pt x="1019810" y="1295146"/>
                  </a:lnTo>
                  <a:lnTo>
                    <a:pt x="1019810" y="1304671"/>
                  </a:lnTo>
                  <a:lnTo>
                    <a:pt x="1029335" y="1304671"/>
                  </a:lnTo>
                  <a:lnTo>
                    <a:pt x="1019810" y="1304671"/>
                  </a:lnTo>
                  <a:lnTo>
                    <a:pt x="1019810" y="1314196"/>
                  </a:lnTo>
                  <a:lnTo>
                    <a:pt x="1029335" y="1314196"/>
                  </a:lnTo>
                  <a:lnTo>
                    <a:pt x="1029335" y="1323721"/>
                  </a:lnTo>
                  <a:lnTo>
                    <a:pt x="1029335" y="1333246"/>
                  </a:lnTo>
                  <a:lnTo>
                    <a:pt x="1029335" y="1342771"/>
                  </a:lnTo>
                  <a:lnTo>
                    <a:pt x="1029335" y="1352296"/>
                  </a:lnTo>
                  <a:lnTo>
                    <a:pt x="1029335" y="1342771"/>
                  </a:lnTo>
                  <a:lnTo>
                    <a:pt x="1029335" y="1352296"/>
                  </a:lnTo>
                  <a:lnTo>
                    <a:pt x="1038860" y="1352296"/>
                  </a:lnTo>
                  <a:lnTo>
                    <a:pt x="1038860" y="1342771"/>
                  </a:lnTo>
                  <a:lnTo>
                    <a:pt x="1038860" y="1333246"/>
                  </a:lnTo>
                  <a:lnTo>
                    <a:pt x="1038860" y="1323721"/>
                  </a:lnTo>
                  <a:lnTo>
                    <a:pt x="1038860" y="1333246"/>
                  </a:lnTo>
                  <a:lnTo>
                    <a:pt x="1048385" y="1333246"/>
                  </a:lnTo>
                  <a:lnTo>
                    <a:pt x="1038860" y="1333246"/>
                  </a:lnTo>
                  <a:lnTo>
                    <a:pt x="1038860" y="1323721"/>
                  </a:lnTo>
                  <a:lnTo>
                    <a:pt x="1048385" y="1323721"/>
                  </a:lnTo>
                  <a:lnTo>
                    <a:pt x="1038860" y="1323721"/>
                  </a:lnTo>
                  <a:lnTo>
                    <a:pt x="1048385" y="1323721"/>
                  </a:lnTo>
                  <a:lnTo>
                    <a:pt x="1048385" y="1314196"/>
                  </a:lnTo>
                  <a:lnTo>
                    <a:pt x="1038860" y="1314196"/>
                  </a:lnTo>
                  <a:lnTo>
                    <a:pt x="1048385" y="1314196"/>
                  </a:lnTo>
                  <a:lnTo>
                    <a:pt x="1048385" y="1304671"/>
                  </a:lnTo>
                  <a:lnTo>
                    <a:pt x="1048385" y="1295146"/>
                  </a:lnTo>
                  <a:lnTo>
                    <a:pt x="1057910" y="1295146"/>
                  </a:lnTo>
                  <a:lnTo>
                    <a:pt x="1057910" y="1304671"/>
                  </a:lnTo>
                  <a:lnTo>
                    <a:pt x="1067435" y="1304671"/>
                  </a:lnTo>
                  <a:lnTo>
                    <a:pt x="1067435" y="1314196"/>
                  </a:lnTo>
                  <a:lnTo>
                    <a:pt x="1076960" y="1314196"/>
                  </a:lnTo>
                  <a:lnTo>
                    <a:pt x="1076960" y="1323721"/>
                  </a:lnTo>
                  <a:lnTo>
                    <a:pt x="1076960" y="1333246"/>
                  </a:lnTo>
                  <a:lnTo>
                    <a:pt x="1076960" y="1342771"/>
                  </a:lnTo>
                  <a:lnTo>
                    <a:pt x="1086485" y="1342771"/>
                  </a:lnTo>
                  <a:lnTo>
                    <a:pt x="1086485" y="1352296"/>
                  </a:lnTo>
                  <a:lnTo>
                    <a:pt x="1076960" y="1352296"/>
                  </a:lnTo>
                  <a:lnTo>
                    <a:pt x="1076960" y="1342771"/>
                  </a:lnTo>
                  <a:lnTo>
                    <a:pt x="1076960" y="1352296"/>
                  </a:lnTo>
                  <a:lnTo>
                    <a:pt x="1067435" y="1352296"/>
                  </a:lnTo>
                  <a:lnTo>
                    <a:pt x="1076960" y="1352296"/>
                  </a:lnTo>
                  <a:lnTo>
                    <a:pt x="1076960" y="1361821"/>
                  </a:lnTo>
                  <a:lnTo>
                    <a:pt x="1067435" y="1361821"/>
                  </a:lnTo>
                  <a:lnTo>
                    <a:pt x="1067435" y="1371346"/>
                  </a:lnTo>
                  <a:lnTo>
                    <a:pt x="1067435" y="1361821"/>
                  </a:lnTo>
                  <a:lnTo>
                    <a:pt x="1067435" y="1371346"/>
                  </a:lnTo>
                  <a:lnTo>
                    <a:pt x="1076960" y="1371346"/>
                  </a:lnTo>
                  <a:lnTo>
                    <a:pt x="1076960" y="1380871"/>
                  </a:lnTo>
                  <a:lnTo>
                    <a:pt x="1076960" y="1390396"/>
                  </a:lnTo>
                  <a:lnTo>
                    <a:pt x="1086485" y="1390396"/>
                  </a:lnTo>
                  <a:lnTo>
                    <a:pt x="1086485" y="1399921"/>
                  </a:lnTo>
                  <a:lnTo>
                    <a:pt x="1086485" y="1409446"/>
                  </a:lnTo>
                  <a:lnTo>
                    <a:pt x="1096010" y="1409446"/>
                  </a:lnTo>
                  <a:lnTo>
                    <a:pt x="1086485" y="1409446"/>
                  </a:lnTo>
                  <a:lnTo>
                    <a:pt x="1096010" y="1409446"/>
                  </a:lnTo>
                  <a:lnTo>
                    <a:pt x="1086485" y="1409446"/>
                  </a:lnTo>
                  <a:lnTo>
                    <a:pt x="1096010" y="1409446"/>
                  </a:lnTo>
                  <a:lnTo>
                    <a:pt x="1096010" y="1418971"/>
                  </a:lnTo>
                  <a:lnTo>
                    <a:pt x="1096010" y="1409446"/>
                  </a:lnTo>
                  <a:lnTo>
                    <a:pt x="1105662" y="1409446"/>
                  </a:lnTo>
                  <a:lnTo>
                    <a:pt x="1096010" y="1409446"/>
                  </a:lnTo>
                  <a:lnTo>
                    <a:pt x="1096010" y="1399921"/>
                  </a:lnTo>
                  <a:lnTo>
                    <a:pt x="1105662" y="1399921"/>
                  </a:lnTo>
                  <a:lnTo>
                    <a:pt x="1105662" y="1390396"/>
                  </a:lnTo>
                  <a:lnTo>
                    <a:pt x="1115187" y="1390396"/>
                  </a:lnTo>
                  <a:lnTo>
                    <a:pt x="1105662" y="1390396"/>
                  </a:lnTo>
                  <a:lnTo>
                    <a:pt x="1105662" y="1380871"/>
                  </a:lnTo>
                  <a:lnTo>
                    <a:pt x="1115187" y="1380871"/>
                  </a:lnTo>
                  <a:lnTo>
                    <a:pt x="1115187" y="1371346"/>
                  </a:lnTo>
                  <a:lnTo>
                    <a:pt x="1115187" y="1361821"/>
                  </a:lnTo>
                  <a:lnTo>
                    <a:pt x="1115187" y="1371346"/>
                  </a:lnTo>
                  <a:lnTo>
                    <a:pt x="1115187" y="1361821"/>
                  </a:lnTo>
                  <a:lnTo>
                    <a:pt x="1124712" y="1361821"/>
                  </a:lnTo>
                  <a:lnTo>
                    <a:pt x="1124712" y="1352296"/>
                  </a:lnTo>
                  <a:lnTo>
                    <a:pt x="1124712" y="1342771"/>
                  </a:lnTo>
                  <a:lnTo>
                    <a:pt x="1124712" y="1333246"/>
                  </a:lnTo>
                  <a:lnTo>
                    <a:pt x="1124712" y="1323721"/>
                  </a:lnTo>
                  <a:lnTo>
                    <a:pt x="1134237" y="1323721"/>
                  </a:lnTo>
                  <a:lnTo>
                    <a:pt x="1124712" y="1323721"/>
                  </a:lnTo>
                  <a:lnTo>
                    <a:pt x="1134237" y="1323721"/>
                  </a:lnTo>
                  <a:lnTo>
                    <a:pt x="1143762" y="1323721"/>
                  </a:lnTo>
                  <a:lnTo>
                    <a:pt x="1134237" y="1323721"/>
                  </a:lnTo>
                  <a:lnTo>
                    <a:pt x="1143762" y="1323721"/>
                  </a:lnTo>
                  <a:lnTo>
                    <a:pt x="1134237" y="1323721"/>
                  </a:lnTo>
                  <a:lnTo>
                    <a:pt x="1143762" y="1323721"/>
                  </a:lnTo>
                  <a:lnTo>
                    <a:pt x="1134237" y="1323721"/>
                  </a:lnTo>
                  <a:lnTo>
                    <a:pt x="1134237" y="1314196"/>
                  </a:lnTo>
                  <a:lnTo>
                    <a:pt x="1143762" y="1314196"/>
                  </a:lnTo>
                  <a:lnTo>
                    <a:pt x="1134237" y="1314196"/>
                  </a:lnTo>
                  <a:lnTo>
                    <a:pt x="1143762" y="1314196"/>
                  </a:lnTo>
                  <a:lnTo>
                    <a:pt x="1143762" y="1304671"/>
                  </a:lnTo>
                  <a:lnTo>
                    <a:pt x="1143762" y="1314196"/>
                  </a:lnTo>
                  <a:lnTo>
                    <a:pt x="1153287" y="1314196"/>
                  </a:lnTo>
                  <a:lnTo>
                    <a:pt x="1143762" y="1314196"/>
                  </a:lnTo>
                  <a:lnTo>
                    <a:pt x="1143762" y="1304671"/>
                  </a:lnTo>
                  <a:lnTo>
                    <a:pt x="1134237" y="1304671"/>
                  </a:lnTo>
                  <a:lnTo>
                    <a:pt x="1143762" y="1304671"/>
                  </a:lnTo>
                  <a:lnTo>
                    <a:pt x="1134237" y="1304671"/>
                  </a:lnTo>
                  <a:lnTo>
                    <a:pt x="1134237" y="1295146"/>
                  </a:lnTo>
                  <a:lnTo>
                    <a:pt x="1134237" y="1304671"/>
                  </a:lnTo>
                  <a:lnTo>
                    <a:pt x="1134237" y="1295146"/>
                  </a:lnTo>
                  <a:lnTo>
                    <a:pt x="1134237" y="1285621"/>
                  </a:lnTo>
                  <a:lnTo>
                    <a:pt x="1134237" y="1295146"/>
                  </a:lnTo>
                  <a:lnTo>
                    <a:pt x="1134237" y="1285621"/>
                  </a:lnTo>
                  <a:lnTo>
                    <a:pt x="1124712" y="1285621"/>
                  </a:lnTo>
                  <a:lnTo>
                    <a:pt x="1134237" y="1285621"/>
                  </a:lnTo>
                  <a:lnTo>
                    <a:pt x="1134237" y="1276096"/>
                  </a:lnTo>
                  <a:lnTo>
                    <a:pt x="1124712" y="1276096"/>
                  </a:lnTo>
                  <a:lnTo>
                    <a:pt x="1134237" y="1276096"/>
                  </a:lnTo>
                  <a:lnTo>
                    <a:pt x="1134237" y="1266571"/>
                  </a:lnTo>
                  <a:lnTo>
                    <a:pt x="1134237" y="1276096"/>
                  </a:lnTo>
                  <a:lnTo>
                    <a:pt x="1134237" y="1266571"/>
                  </a:lnTo>
                  <a:lnTo>
                    <a:pt x="1124712" y="1266571"/>
                  </a:lnTo>
                  <a:lnTo>
                    <a:pt x="1124712" y="1257046"/>
                  </a:lnTo>
                  <a:lnTo>
                    <a:pt x="1134237" y="1257046"/>
                  </a:lnTo>
                  <a:lnTo>
                    <a:pt x="1134237" y="1266571"/>
                  </a:lnTo>
                  <a:lnTo>
                    <a:pt x="1134237" y="1257046"/>
                  </a:lnTo>
                  <a:lnTo>
                    <a:pt x="1134237" y="1266571"/>
                  </a:lnTo>
                  <a:lnTo>
                    <a:pt x="1134237" y="1257046"/>
                  </a:lnTo>
                  <a:lnTo>
                    <a:pt x="1134237" y="1266571"/>
                  </a:lnTo>
                  <a:lnTo>
                    <a:pt x="1143762" y="1266571"/>
                  </a:lnTo>
                  <a:lnTo>
                    <a:pt x="1134237" y="1266571"/>
                  </a:lnTo>
                  <a:lnTo>
                    <a:pt x="1143762" y="1266571"/>
                  </a:lnTo>
                  <a:lnTo>
                    <a:pt x="1143762" y="1257046"/>
                  </a:lnTo>
                  <a:lnTo>
                    <a:pt x="1143762" y="1266571"/>
                  </a:lnTo>
                  <a:lnTo>
                    <a:pt x="1143762" y="1257046"/>
                  </a:lnTo>
                  <a:lnTo>
                    <a:pt x="1153287" y="1257046"/>
                  </a:lnTo>
                  <a:lnTo>
                    <a:pt x="1153287" y="1266571"/>
                  </a:lnTo>
                  <a:lnTo>
                    <a:pt x="1162812" y="1266571"/>
                  </a:lnTo>
                  <a:lnTo>
                    <a:pt x="1153287" y="1266571"/>
                  </a:lnTo>
                  <a:lnTo>
                    <a:pt x="1162812" y="1266571"/>
                  </a:lnTo>
                  <a:lnTo>
                    <a:pt x="1172337" y="1266571"/>
                  </a:lnTo>
                  <a:lnTo>
                    <a:pt x="1172337" y="1276096"/>
                  </a:lnTo>
                  <a:lnTo>
                    <a:pt x="1172337" y="1266571"/>
                  </a:lnTo>
                  <a:lnTo>
                    <a:pt x="1172337" y="1276096"/>
                  </a:lnTo>
                  <a:lnTo>
                    <a:pt x="1172337" y="1266571"/>
                  </a:lnTo>
                  <a:lnTo>
                    <a:pt x="1172337" y="1276096"/>
                  </a:lnTo>
                  <a:lnTo>
                    <a:pt x="1172337" y="1266571"/>
                  </a:lnTo>
                  <a:lnTo>
                    <a:pt x="1181862" y="1266571"/>
                  </a:lnTo>
                  <a:lnTo>
                    <a:pt x="1181862" y="1276096"/>
                  </a:lnTo>
                  <a:lnTo>
                    <a:pt x="1181862" y="1266571"/>
                  </a:lnTo>
                  <a:lnTo>
                    <a:pt x="1181862" y="1276096"/>
                  </a:lnTo>
                  <a:lnTo>
                    <a:pt x="1191387" y="1276096"/>
                  </a:lnTo>
                  <a:lnTo>
                    <a:pt x="1191387" y="1266571"/>
                  </a:lnTo>
                  <a:lnTo>
                    <a:pt x="1191387" y="1276096"/>
                  </a:lnTo>
                  <a:lnTo>
                    <a:pt x="1200912" y="1276096"/>
                  </a:lnTo>
                  <a:lnTo>
                    <a:pt x="1191387" y="1276096"/>
                  </a:lnTo>
                  <a:lnTo>
                    <a:pt x="1181862" y="1276096"/>
                  </a:lnTo>
                  <a:lnTo>
                    <a:pt x="1191387" y="1276096"/>
                  </a:lnTo>
                  <a:lnTo>
                    <a:pt x="1191387" y="1285621"/>
                  </a:lnTo>
                  <a:lnTo>
                    <a:pt x="1181862" y="1285621"/>
                  </a:lnTo>
                  <a:lnTo>
                    <a:pt x="1181862" y="1276096"/>
                  </a:lnTo>
                  <a:lnTo>
                    <a:pt x="1172337" y="1276096"/>
                  </a:lnTo>
                  <a:lnTo>
                    <a:pt x="1181862" y="1276096"/>
                  </a:lnTo>
                  <a:lnTo>
                    <a:pt x="1181862" y="1285621"/>
                  </a:lnTo>
                  <a:lnTo>
                    <a:pt x="1191387" y="1285621"/>
                  </a:lnTo>
                  <a:lnTo>
                    <a:pt x="1200912" y="1285621"/>
                  </a:lnTo>
                  <a:lnTo>
                    <a:pt x="1191387" y="1285621"/>
                  </a:lnTo>
                  <a:lnTo>
                    <a:pt x="1200912" y="1285621"/>
                  </a:lnTo>
                  <a:lnTo>
                    <a:pt x="1191387" y="1285621"/>
                  </a:lnTo>
                  <a:lnTo>
                    <a:pt x="1191387" y="1295146"/>
                  </a:lnTo>
                  <a:lnTo>
                    <a:pt x="1200912" y="1295146"/>
                  </a:lnTo>
                  <a:lnTo>
                    <a:pt x="1191387" y="1295146"/>
                  </a:lnTo>
                  <a:lnTo>
                    <a:pt x="1200912" y="1295146"/>
                  </a:lnTo>
                  <a:lnTo>
                    <a:pt x="1191387" y="1295146"/>
                  </a:lnTo>
                  <a:lnTo>
                    <a:pt x="1200912" y="1295146"/>
                  </a:lnTo>
                  <a:lnTo>
                    <a:pt x="1210437" y="1295146"/>
                  </a:lnTo>
                  <a:lnTo>
                    <a:pt x="1210437" y="1304671"/>
                  </a:lnTo>
                  <a:lnTo>
                    <a:pt x="1219962" y="1304671"/>
                  </a:lnTo>
                  <a:lnTo>
                    <a:pt x="1210437" y="1304671"/>
                  </a:lnTo>
                  <a:lnTo>
                    <a:pt x="1210437" y="1314196"/>
                  </a:lnTo>
                  <a:lnTo>
                    <a:pt x="1200912" y="1314196"/>
                  </a:lnTo>
                  <a:lnTo>
                    <a:pt x="1210437" y="1314196"/>
                  </a:lnTo>
                  <a:lnTo>
                    <a:pt x="1210437" y="1323721"/>
                  </a:lnTo>
                  <a:lnTo>
                    <a:pt x="1210437" y="1314196"/>
                  </a:lnTo>
                  <a:lnTo>
                    <a:pt x="1219962" y="1323721"/>
                  </a:lnTo>
                  <a:lnTo>
                    <a:pt x="1219962" y="1333246"/>
                  </a:lnTo>
                  <a:lnTo>
                    <a:pt x="1210437" y="1333246"/>
                  </a:lnTo>
                  <a:lnTo>
                    <a:pt x="1210437" y="1342771"/>
                  </a:lnTo>
                  <a:lnTo>
                    <a:pt x="1210437" y="1333246"/>
                  </a:lnTo>
                  <a:lnTo>
                    <a:pt x="1200912" y="1333246"/>
                  </a:lnTo>
                  <a:lnTo>
                    <a:pt x="1200912" y="1342771"/>
                  </a:lnTo>
                  <a:lnTo>
                    <a:pt x="1210437" y="1342771"/>
                  </a:lnTo>
                  <a:lnTo>
                    <a:pt x="1200912" y="1342771"/>
                  </a:lnTo>
                  <a:lnTo>
                    <a:pt x="1200912" y="1333246"/>
                  </a:lnTo>
                  <a:lnTo>
                    <a:pt x="1200912" y="1342771"/>
                  </a:lnTo>
                  <a:lnTo>
                    <a:pt x="1191387" y="1342771"/>
                  </a:lnTo>
                  <a:lnTo>
                    <a:pt x="1191387" y="1333246"/>
                  </a:lnTo>
                  <a:lnTo>
                    <a:pt x="1191387" y="1342771"/>
                  </a:lnTo>
                  <a:lnTo>
                    <a:pt x="1200912" y="1342771"/>
                  </a:lnTo>
                  <a:lnTo>
                    <a:pt x="1200912" y="1352296"/>
                  </a:lnTo>
                  <a:lnTo>
                    <a:pt x="1200912" y="1342771"/>
                  </a:lnTo>
                  <a:lnTo>
                    <a:pt x="1200912" y="1352296"/>
                  </a:lnTo>
                  <a:lnTo>
                    <a:pt x="1191387" y="1352296"/>
                  </a:lnTo>
                  <a:lnTo>
                    <a:pt x="1191387" y="1342771"/>
                  </a:lnTo>
                  <a:lnTo>
                    <a:pt x="1191387" y="1352296"/>
                  </a:lnTo>
                  <a:lnTo>
                    <a:pt x="1200912" y="1352296"/>
                  </a:lnTo>
                  <a:lnTo>
                    <a:pt x="1191387" y="1352296"/>
                  </a:lnTo>
                  <a:lnTo>
                    <a:pt x="1191387" y="1361821"/>
                  </a:lnTo>
                  <a:lnTo>
                    <a:pt x="1200912" y="1361821"/>
                  </a:lnTo>
                  <a:lnTo>
                    <a:pt x="1200912" y="1352296"/>
                  </a:lnTo>
                  <a:lnTo>
                    <a:pt x="1200912" y="1361821"/>
                  </a:lnTo>
                  <a:lnTo>
                    <a:pt x="1200912" y="1371346"/>
                  </a:lnTo>
                  <a:lnTo>
                    <a:pt x="1200912" y="1380871"/>
                  </a:lnTo>
                  <a:lnTo>
                    <a:pt x="1210437" y="1380871"/>
                  </a:lnTo>
                  <a:lnTo>
                    <a:pt x="1200912" y="1380871"/>
                  </a:lnTo>
                  <a:lnTo>
                    <a:pt x="1210437" y="1380871"/>
                  </a:lnTo>
                  <a:lnTo>
                    <a:pt x="1210437" y="1390396"/>
                  </a:lnTo>
                  <a:lnTo>
                    <a:pt x="1219962" y="1390396"/>
                  </a:lnTo>
                  <a:lnTo>
                    <a:pt x="1219962" y="1399921"/>
                  </a:lnTo>
                  <a:lnTo>
                    <a:pt x="1210437" y="1399921"/>
                  </a:lnTo>
                  <a:lnTo>
                    <a:pt x="1210437" y="1409446"/>
                  </a:lnTo>
                  <a:lnTo>
                    <a:pt x="1210437" y="1418971"/>
                  </a:lnTo>
                  <a:lnTo>
                    <a:pt x="1200912" y="1418971"/>
                  </a:lnTo>
                  <a:lnTo>
                    <a:pt x="1200912" y="1428496"/>
                  </a:lnTo>
                  <a:lnTo>
                    <a:pt x="1200912" y="1438021"/>
                  </a:lnTo>
                  <a:lnTo>
                    <a:pt x="1191387" y="1438021"/>
                  </a:lnTo>
                  <a:lnTo>
                    <a:pt x="1181862" y="1438021"/>
                  </a:lnTo>
                  <a:lnTo>
                    <a:pt x="1181862" y="1447546"/>
                  </a:lnTo>
                  <a:lnTo>
                    <a:pt x="1172337" y="1447546"/>
                  </a:lnTo>
                  <a:lnTo>
                    <a:pt x="1172337" y="1457071"/>
                  </a:lnTo>
                  <a:lnTo>
                    <a:pt x="1172337" y="1447546"/>
                  </a:lnTo>
                  <a:lnTo>
                    <a:pt x="1172337" y="1457071"/>
                  </a:lnTo>
                  <a:lnTo>
                    <a:pt x="1172337" y="1447546"/>
                  </a:lnTo>
                  <a:lnTo>
                    <a:pt x="1172337" y="1457071"/>
                  </a:lnTo>
                  <a:lnTo>
                    <a:pt x="1172337" y="1447546"/>
                  </a:lnTo>
                  <a:lnTo>
                    <a:pt x="1172337" y="1457071"/>
                  </a:lnTo>
                  <a:lnTo>
                    <a:pt x="1172337" y="1447546"/>
                  </a:lnTo>
                  <a:lnTo>
                    <a:pt x="1162812" y="1447546"/>
                  </a:lnTo>
                  <a:lnTo>
                    <a:pt x="1172337" y="1447546"/>
                  </a:lnTo>
                  <a:lnTo>
                    <a:pt x="1162812" y="1447546"/>
                  </a:lnTo>
                  <a:lnTo>
                    <a:pt x="1162812" y="1438021"/>
                  </a:lnTo>
                  <a:lnTo>
                    <a:pt x="1162812" y="1447546"/>
                  </a:lnTo>
                  <a:lnTo>
                    <a:pt x="1162812" y="1438021"/>
                  </a:lnTo>
                  <a:lnTo>
                    <a:pt x="1162812" y="1428496"/>
                  </a:lnTo>
                  <a:lnTo>
                    <a:pt x="1162812" y="1438021"/>
                  </a:lnTo>
                  <a:lnTo>
                    <a:pt x="1153287" y="1438021"/>
                  </a:lnTo>
                  <a:lnTo>
                    <a:pt x="1153287" y="1428496"/>
                  </a:lnTo>
                  <a:lnTo>
                    <a:pt x="1153287" y="1418971"/>
                  </a:lnTo>
                  <a:lnTo>
                    <a:pt x="1143762" y="1418971"/>
                  </a:lnTo>
                  <a:lnTo>
                    <a:pt x="1134237" y="1418971"/>
                  </a:lnTo>
                  <a:lnTo>
                    <a:pt x="1143762" y="1418971"/>
                  </a:lnTo>
                  <a:lnTo>
                    <a:pt x="1134237" y="1418971"/>
                  </a:lnTo>
                  <a:lnTo>
                    <a:pt x="1134237" y="1428496"/>
                  </a:lnTo>
                  <a:lnTo>
                    <a:pt x="1143762" y="1428496"/>
                  </a:lnTo>
                  <a:lnTo>
                    <a:pt x="1134237" y="1428496"/>
                  </a:lnTo>
                  <a:lnTo>
                    <a:pt x="1143762" y="1428496"/>
                  </a:lnTo>
                  <a:lnTo>
                    <a:pt x="1143762" y="1418971"/>
                  </a:lnTo>
                  <a:lnTo>
                    <a:pt x="1143762" y="1428496"/>
                  </a:lnTo>
                  <a:lnTo>
                    <a:pt x="1143762" y="1418971"/>
                  </a:lnTo>
                  <a:lnTo>
                    <a:pt x="1153287" y="1418971"/>
                  </a:lnTo>
                  <a:lnTo>
                    <a:pt x="1153287" y="1428496"/>
                  </a:lnTo>
                  <a:lnTo>
                    <a:pt x="1143762" y="1428496"/>
                  </a:lnTo>
                  <a:lnTo>
                    <a:pt x="1153287" y="1428496"/>
                  </a:lnTo>
                  <a:lnTo>
                    <a:pt x="1143762" y="1428496"/>
                  </a:lnTo>
                  <a:lnTo>
                    <a:pt x="1153287" y="1428496"/>
                  </a:lnTo>
                  <a:lnTo>
                    <a:pt x="1143762" y="1428496"/>
                  </a:lnTo>
                  <a:lnTo>
                    <a:pt x="1153287" y="1428496"/>
                  </a:lnTo>
                  <a:lnTo>
                    <a:pt x="1153287" y="1438021"/>
                  </a:lnTo>
                  <a:lnTo>
                    <a:pt x="1162812" y="1438021"/>
                  </a:lnTo>
                  <a:lnTo>
                    <a:pt x="1153287" y="1438021"/>
                  </a:lnTo>
                  <a:lnTo>
                    <a:pt x="1162812" y="1438021"/>
                  </a:lnTo>
                  <a:lnTo>
                    <a:pt x="1153287" y="1438021"/>
                  </a:lnTo>
                  <a:lnTo>
                    <a:pt x="1162812" y="1438021"/>
                  </a:lnTo>
                  <a:lnTo>
                    <a:pt x="1162812" y="1447546"/>
                  </a:lnTo>
                  <a:lnTo>
                    <a:pt x="1162812" y="1457071"/>
                  </a:lnTo>
                  <a:lnTo>
                    <a:pt x="1162812" y="1466596"/>
                  </a:lnTo>
                  <a:lnTo>
                    <a:pt x="1162812" y="1457071"/>
                  </a:lnTo>
                  <a:lnTo>
                    <a:pt x="1162812" y="1466596"/>
                  </a:lnTo>
                  <a:lnTo>
                    <a:pt x="1162812" y="1457071"/>
                  </a:lnTo>
                  <a:lnTo>
                    <a:pt x="1162812" y="1466596"/>
                  </a:lnTo>
                  <a:lnTo>
                    <a:pt x="1162812" y="1457071"/>
                  </a:lnTo>
                  <a:lnTo>
                    <a:pt x="1153287" y="1457071"/>
                  </a:lnTo>
                  <a:lnTo>
                    <a:pt x="1162812" y="1457071"/>
                  </a:lnTo>
                  <a:lnTo>
                    <a:pt x="1153287" y="1457071"/>
                  </a:lnTo>
                  <a:lnTo>
                    <a:pt x="1153287" y="1447546"/>
                  </a:lnTo>
                  <a:lnTo>
                    <a:pt x="1153287" y="1457071"/>
                  </a:lnTo>
                  <a:lnTo>
                    <a:pt x="1143762" y="1457071"/>
                  </a:lnTo>
                  <a:lnTo>
                    <a:pt x="1153287" y="1457071"/>
                  </a:lnTo>
                  <a:lnTo>
                    <a:pt x="1143762" y="1457071"/>
                  </a:lnTo>
                  <a:lnTo>
                    <a:pt x="1153287" y="1457071"/>
                  </a:lnTo>
                  <a:lnTo>
                    <a:pt x="1153287" y="1466596"/>
                  </a:lnTo>
                  <a:lnTo>
                    <a:pt x="1153287" y="1457071"/>
                  </a:lnTo>
                  <a:lnTo>
                    <a:pt x="1143762" y="1457071"/>
                  </a:lnTo>
                  <a:lnTo>
                    <a:pt x="1153287" y="1457071"/>
                  </a:lnTo>
                  <a:lnTo>
                    <a:pt x="1143762" y="1457071"/>
                  </a:lnTo>
                  <a:lnTo>
                    <a:pt x="1134237" y="1457071"/>
                  </a:lnTo>
                  <a:lnTo>
                    <a:pt x="1134237" y="1447546"/>
                  </a:lnTo>
                  <a:lnTo>
                    <a:pt x="1134237" y="1438021"/>
                  </a:lnTo>
                  <a:lnTo>
                    <a:pt x="1124712" y="1438021"/>
                  </a:lnTo>
                  <a:lnTo>
                    <a:pt x="1124712" y="1447546"/>
                  </a:lnTo>
                  <a:lnTo>
                    <a:pt x="1115187" y="1447546"/>
                  </a:lnTo>
                  <a:lnTo>
                    <a:pt x="1105662" y="1447546"/>
                  </a:lnTo>
                  <a:lnTo>
                    <a:pt x="1105662" y="1438021"/>
                  </a:lnTo>
                  <a:lnTo>
                    <a:pt x="1105662" y="1447546"/>
                  </a:lnTo>
                  <a:lnTo>
                    <a:pt x="1105662" y="1457071"/>
                  </a:lnTo>
                  <a:lnTo>
                    <a:pt x="1115187" y="1457071"/>
                  </a:lnTo>
                  <a:lnTo>
                    <a:pt x="1124712" y="1457071"/>
                  </a:lnTo>
                  <a:lnTo>
                    <a:pt x="1124712" y="1466596"/>
                  </a:lnTo>
                  <a:lnTo>
                    <a:pt x="1115187" y="1466596"/>
                  </a:lnTo>
                  <a:lnTo>
                    <a:pt x="1124712" y="1466596"/>
                  </a:lnTo>
                  <a:lnTo>
                    <a:pt x="1115187" y="1466596"/>
                  </a:lnTo>
                  <a:lnTo>
                    <a:pt x="1124712" y="1466596"/>
                  </a:lnTo>
                  <a:lnTo>
                    <a:pt x="1115187" y="1466596"/>
                  </a:lnTo>
                  <a:lnTo>
                    <a:pt x="1124712" y="1466596"/>
                  </a:lnTo>
                  <a:lnTo>
                    <a:pt x="1115187" y="1466596"/>
                  </a:lnTo>
                  <a:lnTo>
                    <a:pt x="1115187" y="1476121"/>
                  </a:lnTo>
                  <a:lnTo>
                    <a:pt x="1105662" y="1476121"/>
                  </a:lnTo>
                  <a:lnTo>
                    <a:pt x="1115187" y="1476121"/>
                  </a:lnTo>
                  <a:lnTo>
                    <a:pt x="1105662" y="1476121"/>
                  </a:lnTo>
                  <a:lnTo>
                    <a:pt x="1105662" y="1485646"/>
                  </a:lnTo>
                  <a:lnTo>
                    <a:pt x="1115187" y="1485646"/>
                  </a:lnTo>
                  <a:lnTo>
                    <a:pt x="1105662" y="1485646"/>
                  </a:lnTo>
                  <a:lnTo>
                    <a:pt x="1105662" y="1495171"/>
                  </a:lnTo>
                  <a:lnTo>
                    <a:pt x="1096010" y="1495171"/>
                  </a:lnTo>
                  <a:lnTo>
                    <a:pt x="1096010" y="1504696"/>
                  </a:lnTo>
                  <a:lnTo>
                    <a:pt x="1086485" y="1504696"/>
                  </a:lnTo>
                  <a:lnTo>
                    <a:pt x="1076960" y="1504696"/>
                  </a:lnTo>
                  <a:lnTo>
                    <a:pt x="1076960" y="1495171"/>
                  </a:lnTo>
                  <a:lnTo>
                    <a:pt x="1067435" y="1495171"/>
                  </a:lnTo>
                  <a:lnTo>
                    <a:pt x="1067435" y="1485646"/>
                  </a:lnTo>
                  <a:lnTo>
                    <a:pt x="1057910" y="1485646"/>
                  </a:lnTo>
                  <a:lnTo>
                    <a:pt x="1067435" y="1485646"/>
                  </a:lnTo>
                  <a:lnTo>
                    <a:pt x="1057910" y="1485646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38860" y="1466596"/>
                  </a:lnTo>
                  <a:lnTo>
                    <a:pt x="1038860" y="1476121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48385" y="1476121"/>
                  </a:lnTo>
                  <a:lnTo>
                    <a:pt x="1038860" y="1476121"/>
                  </a:lnTo>
                  <a:lnTo>
                    <a:pt x="1029335" y="1476121"/>
                  </a:lnTo>
                  <a:lnTo>
                    <a:pt x="1038860" y="1476121"/>
                  </a:lnTo>
                  <a:lnTo>
                    <a:pt x="1010285" y="1476121"/>
                  </a:lnTo>
                  <a:lnTo>
                    <a:pt x="1019810" y="1476121"/>
                  </a:lnTo>
                  <a:lnTo>
                    <a:pt x="1010285" y="1476121"/>
                  </a:lnTo>
                  <a:lnTo>
                    <a:pt x="1019810" y="1476121"/>
                  </a:lnTo>
                  <a:lnTo>
                    <a:pt x="1029335" y="1476121"/>
                  </a:lnTo>
                  <a:lnTo>
                    <a:pt x="1038860" y="1476121"/>
                  </a:lnTo>
                  <a:lnTo>
                    <a:pt x="1038860" y="1485646"/>
                  </a:lnTo>
                  <a:lnTo>
                    <a:pt x="1048385" y="1485646"/>
                  </a:lnTo>
                  <a:lnTo>
                    <a:pt x="1048385" y="1495171"/>
                  </a:lnTo>
                  <a:lnTo>
                    <a:pt x="1057910" y="1495171"/>
                  </a:lnTo>
                  <a:lnTo>
                    <a:pt x="1057910" y="1504696"/>
                  </a:lnTo>
                  <a:lnTo>
                    <a:pt x="1067435" y="1504696"/>
                  </a:lnTo>
                  <a:lnTo>
                    <a:pt x="1076960" y="1504696"/>
                  </a:lnTo>
                  <a:lnTo>
                    <a:pt x="1086485" y="1504696"/>
                  </a:lnTo>
                  <a:lnTo>
                    <a:pt x="1086485" y="1514221"/>
                  </a:lnTo>
                  <a:lnTo>
                    <a:pt x="1086485" y="1504696"/>
                  </a:lnTo>
                  <a:lnTo>
                    <a:pt x="1096010" y="1504696"/>
                  </a:lnTo>
                  <a:lnTo>
                    <a:pt x="1096010" y="1514221"/>
                  </a:lnTo>
                  <a:lnTo>
                    <a:pt x="1105662" y="1514221"/>
                  </a:lnTo>
                  <a:lnTo>
                    <a:pt x="1096010" y="1514221"/>
                  </a:lnTo>
                  <a:lnTo>
                    <a:pt x="1096010" y="1523746"/>
                  </a:lnTo>
                  <a:lnTo>
                    <a:pt x="1096010" y="1533271"/>
                  </a:lnTo>
                  <a:lnTo>
                    <a:pt x="1086485" y="1533271"/>
                  </a:lnTo>
                  <a:lnTo>
                    <a:pt x="1086485" y="1542796"/>
                  </a:lnTo>
                  <a:lnTo>
                    <a:pt x="1076960" y="1542796"/>
                  </a:lnTo>
                  <a:lnTo>
                    <a:pt x="1086485" y="1542796"/>
                  </a:lnTo>
                  <a:lnTo>
                    <a:pt x="1086485" y="1552321"/>
                  </a:lnTo>
                  <a:lnTo>
                    <a:pt x="1076960" y="1542796"/>
                  </a:lnTo>
                  <a:lnTo>
                    <a:pt x="1076960" y="1552321"/>
                  </a:lnTo>
                  <a:lnTo>
                    <a:pt x="1086485" y="1552321"/>
                  </a:lnTo>
                  <a:lnTo>
                    <a:pt x="1076960" y="1552321"/>
                  </a:lnTo>
                  <a:lnTo>
                    <a:pt x="1076960" y="1561846"/>
                  </a:lnTo>
                  <a:lnTo>
                    <a:pt x="1067435" y="1561846"/>
                  </a:lnTo>
                  <a:lnTo>
                    <a:pt x="1067435" y="1571371"/>
                  </a:lnTo>
                  <a:lnTo>
                    <a:pt x="1067435" y="1561846"/>
                  </a:lnTo>
                  <a:lnTo>
                    <a:pt x="1067435" y="1571371"/>
                  </a:lnTo>
                  <a:lnTo>
                    <a:pt x="1067435" y="1561846"/>
                  </a:lnTo>
                  <a:lnTo>
                    <a:pt x="1057910" y="1561846"/>
                  </a:lnTo>
                  <a:lnTo>
                    <a:pt x="1067435" y="1561846"/>
                  </a:lnTo>
                  <a:lnTo>
                    <a:pt x="1067435" y="1571371"/>
                  </a:lnTo>
                  <a:lnTo>
                    <a:pt x="1057910" y="1571371"/>
                  </a:lnTo>
                  <a:lnTo>
                    <a:pt x="1057910" y="1561846"/>
                  </a:lnTo>
                  <a:lnTo>
                    <a:pt x="1057910" y="1571371"/>
                  </a:lnTo>
                  <a:lnTo>
                    <a:pt x="1057910" y="1561846"/>
                  </a:lnTo>
                  <a:lnTo>
                    <a:pt x="1057910" y="1571371"/>
                  </a:lnTo>
                  <a:lnTo>
                    <a:pt x="1048385" y="1571371"/>
                  </a:lnTo>
                  <a:lnTo>
                    <a:pt x="1057910" y="1571371"/>
                  </a:lnTo>
                  <a:lnTo>
                    <a:pt x="1048385" y="1571371"/>
                  </a:lnTo>
                  <a:lnTo>
                    <a:pt x="1057910" y="1571371"/>
                  </a:lnTo>
                  <a:lnTo>
                    <a:pt x="1048385" y="1571371"/>
                  </a:lnTo>
                  <a:lnTo>
                    <a:pt x="1048385" y="1561846"/>
                  </a:lnTo>
                  <a:lnTo>
                    <a:pt x="1048385" y="1571371"/>
                  </a:lnTo>
                  <a:lnTo>
                    <a:pt x="1048385" y="1561846"/>
                  </a:lnTo>
                  <a:lnTo>
                    <a:pt x="1048385" y="1571371"/>
                  </a:lnTo>
                  <a:lnTo>
                    <a:pt x="1048385" y="1561846"/>
                  </a:lnTo>
                  <a:lnTo>
                    <a:pt x="1048385" y="1571371"/>
                  </a:lnTo>
                  <a:lnTo>
                    <a:pt x="1048385" y="1561846"/>
                  </a:lnTo>
                  <a:lnTo>
                    <a:pt x="1048385" y="1571371"/>
                  </a:lnTo>
                  <a:lnTo>
                    <a:pt x="1048385" y="1561846"/>
                  </a:lnTo>
                  <a:lnTo>
                    <a:pt x="1038860" y="1561846"/>
                  </a:lnTo>
                  <a:lnTo>
                    <a:pt x="1048385" y="1561846"/>
                  </a:lnTo>
                  <a:lnTo>
                    <a:pt x="1038860" y="1561846"/>
                  </a:lnTo>
                  <a:lnTo>
                    <a:pt x="1048385" y="1561846"/>
                  </a:lnTo>
                  <a:lnTo>
                    <a:pt x="1038860" y="1561846"/>
                  </a:lnTo>
                  <a:lnTo>
                    <a:pt x="1048385" y="1561846"/>
                  </a:lnTo>
                  <a:lnTo>
                    <a:pt x="1038860" y="1561846"/>
                  </a:lnTo>
                  <a:lnTo>
                    <a:pt x="1048385" y="1561846"/>
                  </a:lnTo>
                  <a:lnTo>
                    <a:pt x="1038860" y="1561846"/>
                  </a:lnTo>
                  <a:lnTo>
                    <a:pt x="1038860" y="1552321"/>
                  </a:lnTo>
                  <a:lnTo>
                    <a:pt x="1038860" y="1561846"/>
                  </a:lnTo>
                  <a:lnTo>
                    <a:pt x="1038860" y="1571371"/>
                  </a:lnTo>
                  <a:lnTo>
                    <a:pt x="1038860" y="1561846"/>
                  </a:lnTo>
                  <a:lnTo>
                    <a:pt x="1038860" y="1571371"/>
                  </a:lnTo>
                  <a:lnTo>
                    <a:pt x="1029335" y="1571371"/>
                  </a:lnTo>
                  <a:lnTo>
                    <a:pt x="1038860" y="1571371"/>
                  </a:lnTo>
                  <a:lnTo>
                    <a:pt x="1038860" y="1580896"/>
                  </a:lnTo>
                  <a:lnTo>
                    <a:pt x="1038860" y="1571371"/>
                  </a:lnTo>
                  <a:lnTo>
                    <a:pt x="1038860" y="1580896"/>
                  </a:lnTo>
                  <a:lnTo>
                    <a:pt x="1029335" y="1580896"/>
                  </a:lnTo>
                  <a:lnTo>
                    <a:pt x="1038860" y="1580896"/>
                  </a:lnTo>
                  <a:lnTo>
                    <a:pt x="1029335" y="1580896"/>
                  </a:lnTo>
                  <a:lnTo>
                    <a:pt x="1038860" y="1580896"/>
                  </a:lnTo>
                  <a:lnTo>
                    <a:pt x="1029335" y="1580896"/>
                  </a:lnTo>
                  <a:lnTo>
                    <a:pt x="1029335" y="1590421"/>
                  </a:lnTo>
                  <a:lnTo>
                    <a:pt x="1029335" y="1580896"/>
                  </a:lnTo>
                  <a:lnTo>
                    <a:pt x="1029335" y="1590421"/>
                  </a:lnTo>
                  <a:lnTo>
                    <a:pt x="1029335" y="1580896"/>
                  </a:lnTo>
                  <a:lnTo>
                    <a:pt x="1019810" y="1580896"/>
                  </a:lnTo>
                  <a:lnTo>
                    <a:pt x="1029335" y="1580896"/>
                  </a:lnTo>
                  <a:lnTo>
                    <a:pt x="1019810" y="1580896"/>
                  </a:lnTo>
                  <a:lnTo>
                    <a:pt x="1029335" y="1580896"/>
                  </a:lnTo>
                  <a:lnTo>
                    <a:pt x="1029335" y="1590421"/>
                  </a:lnTo>
                  <a:lnTo>
                    <a:pt x="1019810" y="1590421"/>
                  </a:lnTo>
                  <a:lnTo>
                    <a:pt x="1019810" y="1580896"/>
                  </a:lnTo>
                  <a:lnTo>
                    <a:pt x="1019810" y="1590421"/>
                  </a:lnTo>
                  <a:lnTo>
                    <a:pt x="1029335" y="1590421"/>
                  </a:lnTo>
                  <a:lnTo>
                    <a:pt x="1019810" y="1590421"/>
                  </a:lnTo>
                  <a:lnTo>
                    <a:pt x="1019810" y="1580896"/>
                  </a:lnTo>
                  <a:lnTo>
                    <a:pt x="1019810" y="1590421"/>
                  </a:lnTo>
                  <a:lnTo>
                    <a:pt x="1019810" y="1580896"/>
                  </a:lnTo>
                  <a:lnTo>
                    <a:pt x="1010285" y="1580896"/>
                  </a:lnTo>
                  <a:lnTo>
                    <a:pt x="1000760" y="1580896"/>
                  </a:lnTo>
                  <a:lnTo>
                    <a:pt x="991235" y="1580896"/>
                  </a:lnTo>
                  <a:lnTo>
                    <a:pt x="1000760" y="1580896"/>
                  </a:lnTo>
                  <a:lnTo>
                    <a:pt x="991235" y="1580896"/>
                  </a:lnTo>
                  <a:lnTo>
                    <a:pt x="991235" y="1571371"/>
                  </a:lnTo>
                  <a:lnTo>
                    <a:pt x="981710" y="1571371"/>
                  </a:lnTo>
                  <a:lnTo>
                    <a:pt x="972185" y="1571371"/>
                  </a:lnTo>
                  <a:lnTo>
                    <a:pt x="962660" y="1571371"/>
                  </a:lnTo>
                  <a:lnTo>
                    <a:pt x="953135" y="1571371"/>
                  </a:lnTo>
                  <a:lnTo>
                    <a:pt x="962660" y="1571371"/>
                  </a:lnTo>
                  <a:lnTo>
                    <a:pt x="972185" y="1571371"/>
                  </a:lnTo>
                  <a:lnTo>
                    <a:pt x="962660" y="1571371"/>
                  </a:lnTo>
                  <a:lnTo>
                    <a:pt x="972185" y="1571371"/>
                  </a:lnTo>
                  <a:lnTo>
                    <a:pt x="962660" y="1571371"/>
                  </a:lnTo>
                  <a:lnTo>
                    <a:pt x="972185" y="1571371"/>
                  </a:lnTo>
                  <a:lnTo>
                    <a:pt x="962660" y="1571371"/>
                  </a:lnTo>
                  <a:lnTo>
                    <a:pt x="972185" y="1571371"/>
                  </a:lnTo>
                  <a:lnTo>
                    <a:pt x="962660" y="1571371"/>
                  </a:lnTo>
                  <a:lnTo>
                    <a:pt x="981710" y="1571371"/>
                  </a:lnTo>
                  <a:lnTo>
                    <a:pt x="981710" y="1580896"/>
                  </a:lnTo>
                  <a:lnTo>
                    <a:pt x="981710" y="1571371"/>
                  </a:lnTo>
                  <a:lnTo>
                    <a:pt x="991235" y="1580896"/>
                  </a:lnTo>
                  <a:lnTo>
                    <a:pt x="991235" y="1590421"/>
                  </a:lnTo>
                  <a:lnTo>
                    <a:pt x="981710" y="1590421"/>
                  </a:lnTo>
                  <a:lnTo>
                    <a:pt x="991235" y="1590421"/>
                  </a:lnTo>
                  <a:lnTo>
                    <a:pt x="991235" y="1580896"/>
                  </a:lnTo>
                  <a:lnTo>
                    <a:pt x="1000760" y="1580896"/>
                  </a:lnTo>
                  <a:lnTo>
                    <a:pt x="991235" y="1580896"/>
                  </a:lnTo>
                  <a:lnTo>
                    <a:pt x="1000760" y="1580896"/>
                  </a:lnTo>
                  <a:lnTo>
                    <a:pt x="991235" y="1580896"/>
                  </a:lnTo>
                  <a:lnTo>
                    <a:pt x="1000760" y="1580896"/>
                  </a:lnTo>
                  <a:lnTo>
                    <a:pt x="1000760" y="1590421"/>
                  </a:lnTo>
                  <a:lnTo>
                    <a:pt x="1010285" y="1590421"/>
                  </a:lnTo>
                  <a:lnTo>
                    <a:pt x="1019810" y="1590421"/>
                  </a:lnTo>
                  <a:lnTo>
                    <a:pt x="1019810" y="1599946"/>
                  </a:lnTo>
                  <a:lnTo>
                    <a:pt x="1019810" y="1590421"/>
                  </a:lnTo>
                  <a:lnTo>
                    <a:pt x="1019810" y="1599946"/>
                  </a:lnTo>
                  <a:lnTo>
                    <a:pt x="1019810" y="1590421"/>
                  </a:lnTo>
                  <a:lnTo>
                    <a:pt x="1019810" y="1599946"/>
                  </a:lnTo>
                  <a:lnTo>
                    <a:pt x="1019810" y="1609471"/>
                  </a:lnTo>
                  <a:lnTo>
                    <a:pt x="1029335" y="1609471"/>
                  </a:lnTo>
                  <a:lnTo>
                    <a:pt x="1019810" y="1609471"/>
                  </a:lnTo>
                  <a:lnTo>
                    <a:pt x="1029335" y="1609471"/>
                  </a:lnTo>
                  <a:lnTo>
                    <a:pt x="1019810" y="1609471"/>
                  </a:lnTo>
                  <a:lnTo>
                    <a:pt x="1029335" y="1609471"/>
                  </a:lnTo>
                  <a:lnTo>
                    <a:pt x="1019810" y="1609471"/>
                  </a:lnTo>
                  <a:lnTo>
                    <a:pt x="1029335" y="1609471"/>
                  </a:lnTo>
                  <a:lnTo>
                    <a:pt x="1019810" y="1609471"/>
                  </a:lnTo>
                  <a:lnTo>
                    <a:pt x="1029335" y="1609471"/>
                  </a:lnTo>
                  <a:lnTo>
                    <a:pt x="1019810" y="1609471"/>
                  </a:lnTo>
                  <a:lnTo>
                    <a:pt x="1019810" y="1618996"/>
                  </a:lnTo>
                  <a:lnTo>
                    <a:pt x="1010285" y="1618996"/>
                  </a:lnTo>
                  <a:lnTo>
                    <a:pt x="1000760" y="1618996"/>
                  </a:lnTo>
                  <a:lnTo>
                    <a:pt x="991235" y="1618996"/>
                  </a:lnTo>
                  <a:lnTo>
                    <a:pt x="991235" y="1628521"/>
                  </a:lnTo>
                  <a:lnTo>
                    <a:pt x="1000760" y="1628521"/>
                  </a:lnTo>
                  <a:lnTo>
                    <a:pt x="1000760" y="1638046"/>
                  </a:lnTo>
                  <a:lnTo>
                    <a:pt x="991235" y="1638046"/>
                  </a:lnTo>
                  <a:lnTo>
                    <a:pt x="991235" y="1628521"/>
                  </a:lnTo>
                  <a:lnTo>
                    <a:pt x="991235" y="1638046"/>
                  </a:lnTo>
                  <a:lnTo>
                    <a:pt x="991235" y="1628521"/>
                  </a:lnTo>
                  <a:lnTo>
                    <a:pt x="991235" y="1638046"/>
                  </a:lnTo>
                  <a:lnTo>
                    <a:pt x="991235" y="1628521"/>
                  </a:lnTo>
                  <a:lnTo>
                    <a:pt x="981710" y="1628521"/>
                  </a:lnTo>
                  <a:lnTo>
                    <a:pt x="981710" y="1638046"/>
                  </a:lnTo>
                  <a:lnTo>
                    <a:pt x="991235" y="1638046"/>
                  </a:lnTo>
                  <a:lnTo>
                    <a:pt x="981710" y="1638046"/>
                  </a:lnTo>
                  <a:lnTo>
                    <a:pt x="991235" y="1638046"/>
                  </a:lnTo>
                  <a:lnTo>
                    <a:pt x="981710" y="1638046"/>
                  </a:lnTo>
                  <a:lnTo>
                    <a:pt x="991235" y="1638046"/>
                  </a:lnTo>
                  <a:lnTo>
                    <a:pt x="981710" y="1638046"/>
                  </a:lnTo>
                  <a:lnTo>
                    <a:pt x="991235" y="1638046"/>
                  </a:lnTo>
                  <a:lnTo>
                    <a:pt x="981710" y="1638046"/>
                  </a:lnTo>
                  <a:lnTo>
                    <a:pt x="981710" y="1647571"/>
                  </a:lnTo>
                  <a:lnTo>
                    <a:pt x="972185" y="1638046"/>
                  </a:lnTo>
                  <a:lnTo>
                    <a:pt x="972185" y="1647571"/>
                  </a:lnTo>
                  <a:lnTo>
                    <a:pt x="972185" y="1638046"/>
                  </a:lnTo>
                  <a:lnTo>
                    <a:pt x="972185" y="1647571"/>
                  </a:lnTo>
                  <a:lnTo>
                    <a:pt x="981710" y="1647571"/>
                  </a:lnTo>
                  <a:lnTo>
                    <a:pt x="972185" y="1647571"/>
                  </a:lnTo>
                  <a:lnTo>
                    <a:pt x="981710" y="1647571"/>
                  </a:lnTo>
                  <a:lnTo>
                    <a:pt x="972185" y="1647571"/>
                  </a:lnTo>
                  <a:lnTo>
                    <a:pt x="972185" y="1657096"/>
                  </a:lnTo>
                  <a:lnTo>
                    <a:pt x="972185" y="1647571"/>
                  </a:lnTo>
                  <a:lnTo>
                    <a:pt x="981710" y="1647571"/>
                  </a:lnTo>
                  <a:lnTo>
                    <a:pt x="981710" y="1657096"/>
                  </a:lnTo>
                  <a:lnTo>
                    <a:pt x="972185" y="1657096"/>
                  </a:lnTo>
                  <a:lnTo>
                    <a:pt x="981710" y="1657096"/>
                  </a:lnTo>
                  <a:lnTo>
                    <a:pt x="972185" y="1657096"/>
                  </a:lnTo>
                  <a:lnTo>
                    <a:pt x="962660" y="1657096"/>
                  </a:lnTo>
                  <a:lnTo>
                    <a:pt x="972185" y="1657096"/>
                  </a:lnTo>
                  <a:lnTo>
                    <a:pt x="962660" y="1657096"/>
                  </a:lnTo>
                  <a:lnTo>
                    <a:pt x="972185" y="1657096"/>
                  </a:lnTo>
                  <a:lnTo>
                    <a:pt x="972185" y="1666621"/>
                  </a:lnTo>
                  <a:lnTo>
                    <a:pt x="972185" y="1657096"/>
                  </a:lnTo>
                  <a:lnTo>
                    <a:pt x="972185" y="1666621"/>
                  </a:lnTo>
                  <a:lnTo>
                    <a:pt x="972185" y="1657096"/>
                  </a:lnTo>
                  <a:lnTo>
                    <a:pt x="962660" y="1657096"/>
                  </a:lnTo>
                  <a:lnTo>
                    <a:pt x="962660" y="1666621"/>
                  </a:lnTo>
                  <a:lnTo>
                    <a:pt x="962660" y="1657096"/>
                  </a:lnTo>
                  <a:lnTo>
                    <a:pt x="962660" y="1666621"/>
                  </a:lnTo>
                  <a:lnTo>
                    <a:pt x="972185" y="1666621"/>
                  </a:lnTo>
                  <a:lnTo>
                    <a:pt x="962660" y="1666621"/>
                  </a:lnTo>
                  <a:lnTo>
                    <a:pt x="972185" y="1666621"/>
                  </a:lnTo>
                  <a:lnTo>
                    <a:pt x="962660" y="1666621"/>
                  </a:lnTo>
                  <a:lnTo>
                    <a:pt x="972185" y="1666621"/>
                  </a:lnTo>
                  <a:lnTo>
                    <a:pt x="962660" y="1666621"/>
                  </a:lnTo>
                  <a:lnTo>
                    <a:pt x="962660" y="1676146"/>
                  </a:lnTo>
                  <a:lnTo>
                    <a:pt x="953135" y="1676146"/>
                  </a:lnTo>
                  <a:lnTo>
                    <a:pt x="953135" y="1685671"/>
                  </a:lnTo>
                  <a:lnTo>
                    <a:pt x="962660" y="1685671"/>
                  </a:lnTo>
                  <a:lnTo>
                    <a:pt x="953135" y="1685671"/>
                  </a:lnTo>
                  <a:lnTo>
                    <a:pt x="953135" y="1695196"/>
                  </a:lnTo>
                  <a:lnTo>
                    <a:pt x="953135" y="1704721"/>
                  </a:lnTo>
                  <a:lnTo>
                    <a:pt x="943610" y="1704721"/>
                  </a:lnTo>
                  <a:lnTo>
                    <a:pt x="953135" y="1704721"/>
                  </a:lnTo>
                  <a:lnTo>
                    <a:pt x="943610" y="1704721"/>
                  </a:lnTo>
                  <a:lnTo>
                    <a:pt x="943610" y="1714246"/>
                  </a:lnTo>
                  <a:lnTo>
                    <a:pt x="943610" y="1771396"/>
                  </a:lnTo>
                  <a:lnTo>
                    <a:pt x="943610" y="1761871"/>
                  </a:lnTo>
                  <a:lnTo>
                    <a:pt x="943610" y="1780921"/>
                  </a:lnTo>
                  <a:lnTo>
                    <a:pt x="934085" y="1780921"/>
                  </a:lnTo>
                  <a:lnTo>
                    <a:pt x="943610" y="1780921"/>
                  </a:lnTo>
                  <a:lnTo>
                    <a:pt x="943610" y="1790446"/>
                  </a:lnTo>
                  <a:lnTo>
                    <a:pt x="953135" y="1790446"/>
                  </a:lnTo>
                  <a:lnTo>
                    <a:pt x="962660" y="1790446"/>
                  </a:lnTo>
                  <a:lnTo>
                    <a:pt x="972185" y="1790446"/>
                  </a:lnTo>
                  <a:lnTo>
                    <a:pt x="962660" y="1790446"/>
                  </a:lnTo>
                  <a:lnTo>
                    <a:pt x="972185" y="1790446"/>
                  </a:lnTo>
                  <a:lnTo>
                    <a:pt x="972185" y="1799971"/>
                  </a:lnTo>
                  <a:lnTo>
                    <a:pt x="972185" y="1809496"/>
                  </a:lnTo>
                  <a:lnTo>
                    <a:pt x="981710" y="1809496"/>
                  </a:lnTo>
                  <a:lnTo>
                    <a:pt x="981710" y="1819021"/>
                  </a:lnTo>
                  <a:lnTo>
                    <a:pt x="981710" y="1828546"/>
                  </a:lnTo>
                  <a:lnTo>
                    <a:pt x="981710" y="1838071"/>
                  </a:lnTo>
                  <a:lnTo>
                    <a:pt x="991235" y="1838071"/>
                  </a:lnTo>
                  <a:lnTo>
                    <a:pt x="991235" y="1847596"/>
                  </a:lnTo>
                  <a:lnTo>
                    <a:pt x="991235" y="1857121"/>
                  </a:lnTo>
                  <a:lnTo>
                    <a:pt x="981710" y="1857121"/>
                  </a:lnTo>
                  <a:lnTo>
                    <a:pt x="991235" y="1857121"/>
                  </a:lnTo>
                  <a:lnTo>
                    <a:pt x="1000760" y="1857121"/>
                  </a:lnTo>
                  <a:lnTo>
                    <a:pt x="1010285" y="1857121"/>
                  </a:lnTo>
                  <a:lnTo>
                    <a:pt x="1010285" y="1847596"/>
                  </a:lnTo>
                  <a:lnTo>
                    <a:pt x="1019810" y="1847596"/>
                  </a:lnTo>
                  <a:lnTo>
                    <a:pt x="1029335" y="1847596"/>
                  </a:lnTo>
                  <a:lnTo>
                    <a:pt x="1029335" y="1857121"/>
                  </a:lnTo>
                  <a:lnTo>
                    <a:pt x="1038860" y="1857121"/>
                  </a:lnTo>
                  <a:lnTo>
                    <a:pt x="1048385" y="1857121"/>
                  </a:lnTo>
                  <a:lnTo>
                    <a:pt x="1048385" y="1866646"/>
                  </a:lnTo>
                  <a:lnTo>
                    <a:pt x="1057910" y="1866646"/>
                  </a:lnTo>
                  <a:lnTo>
                    <a:pt x="1067435" y="1866646"/>
                  </a:lnTo>
                  <a:lnTo>
                    <a:pt x="1067435" y="1876171"/>
                  </a:lnTo>
                  <a:lnTo>
                    <a:pt x="1076960" y="1876171"/>
                  </a:lnTo>
                  <a:lnTo>
                    <a:pt x="1076960" y="1885696"/>
                  </a:lnTo>
                  <a:lnTo>
                    <a:pt x="1086485" y="1885696"/>
                  </a:lnTo>
                  <a:lnTo>
                    <a:pt x="1086485" y="1895221"/>
                  </a:lnTo>
                  <a:lnTo>
                    <a:pt x="1096010" y="1895221"/>
                  </a:lnTo>
                  <a:lnTo>
                    <a:pt x="1105662" y="1895221"/>
                  </a:lnTo>
                  <a:lnTo>
                    <a:pt x="1105662" y="1904746"/>
                  </a:lnTo>
                  <a:lnTo>
                    <a:pt x="1115187" y="1904746"/>
                  </a:lnTo>
                  <a:lnTo>
                    <a:pt x="1124712" y="1904746"/>
                  </a:lnTo>
                  <a:lnTo>
                    <a:pt x="1124712" y="1914271"/>
                  </a:lnTo>
                  <a:lnTo>
                    <a:pt x="1134237" y="1914271"/>
                  </a:lnTo>
                  <a:lnTo>
                    <a:pt x="1134237" y="1923796"/>
                  </a:lnTo>
                  <a:lnTo>
                    <a:pt x="1134237" y="1914271"/>
                  </a:lnTo>
                  <a:lnTo>
                    <a:pt x="1134237" y="1923796"/>
                  </a:lnTo>
                  <a:lnTo>
                    <a:pt x="1143762" y="1923796"/>
                  </a:lnTo>
                  <a:lnTo>
                    <a:pt x="1191387" y="1923796"/>
                  </a:lnTo>
                  <a:lnTo>
                    <a:pt x="1191387" y="1933321"/>
                  </a:lnTo>
                  <a:lnTo>
                    <a:pt x="1191387" y="1923796"/>
                  </a:lnTo>
                  <a:lnTo>
                    <a:pt x="1191387" y="1933321"/>
                  </a:lnTo>
                  <a:lnTo>
                    <a:pt x="1200912" y="1933321"/>
                  </a:lnTo>
                  <a:lnTo>
                    <a:pt x="1200912" y="1942719"/>
                  </a:lnTo>
                  <a:lnTo>
                    <a:pt x="1191387" y="1942719"/>
                  </a:lnTo>
                  <a:lnTo>
                    <a:pt x="1191387" y="1952244"/>
                  </a:lnTo>
                  <a:lnTo>
                    <a:pt x="1191387" y="1961769"/>
                  </a:lnTo>
                  <a:lnTo>
                    <a:pt x="1200912" y="1961769"/>
                  </a:lnTo>
                  <a:lnTo>
                    <a:pt x="1200912" y="1971294"/>
                  </a:lnTo>
                  <a:lnTo>
                    <a:pt x="1200912" y="1980819"/>
                  </a:lnTo>
                  <a:lnTo>
                    <a:pt x="1200912" y="1990344"/>
                  </a:lnTo>
                  <a:lnTo>
                    <a:pt x="1191387" y="1990344"/>
                  </a:lnTo>
                  <a:lnTo>
                    <a:pt x="1191387" y="1999869"/>
                  </a:lnTo>
                  <a:lnTo>
                    <a:pt x="1200912" y="1999869"/>
                  </a:lnTo>
                  <a:lnTo>
                    <a:pt x="1200912" y="2009394"/>
                  </a:lnTo>
                  <a:lnTo>
                    <a:pt x="1210437" y="2018919"/>
                  </a:lnTo>
                  <a:lnTo>
                    <a:pt x="1210437" y="2028444"/>
                  </a:lnTo>
                  <a:lnTo>
                    <a:pt x="1219962" y="2028444"/>
                  </a:lnTo>
                  <a:lnTo>
                    <a:pt x="1219962" y="2037969"/>
                  </a:lnTo>
                  <a:lnTo>
                    <a:pt x="1229487" y="2037969"/>
                  </a:lnTo>
                  <a:lnTo>
                    <a:pt x="1229487" y="2047494"/>
                  </a:lnTo>
                  <a:lnTo>
                    <a:pt x="1229487" y="2057019"/>
                  </a:lnTo>
                  <a:lnTo>
                    <a:pt x="1239012" y="2057019"/>
                  </a:lnTo>
                  <a:lnTo>
                    <a:pt x="1248537" y="2057019"/>
                  </a:lnTo>
                  <a:lnTo>
                    <a:pt x="1248537" y="2047494"/>
                  </a:lnTo>
                  <a:lnTo>
                    <a:pt x="1258062" y="2047494"/>
                  </a:lnTo>
                  <a:lnTo>
                    <a:pt x="1258062" y="2057019"/>
                  </a:lnTo>
                  <a:lnTo>
                    <a:pt x="1267587" y="2057019"/>
                  </a:lnTo>
                  <a:lnTo>
                    <a:pt x="1267587" y="2047494"/>
                  </a:lnTo>
                  <a:lnTo>
                    <a:pt x="1258062" y="2047494"/>
                  </a:lnTo>
                  <a:lnTo>
                    <a:pt x="1258062" y="2037969"/>
                  </a:lnTo>
                  <a:lnTo>
                    <a:pt x="1267587" y="2037969"/>
                  </a:lnTo>
                  <a:lnTo>
                    <a:pt x="1267587" y="2028444"/>
                  </a:lnTo>
                  <a:lnTo>
                    <a:pt x="1277112" y="2028444"/>
                  </a:lnTo>
                  <a:lnTo>
                    <a:pt x="1267587" y="2028444"/>
                  </a:lnTo>
                  <a:lnTo>
                    <a:pt x="1267587" y="2018919"/>
                  </a:lnTo>
                  <a:lnTo>
                    <a:pt x="1277112" y="2018919"/>
                  </a:lnTo>
                  <a:lnTo>
                    <a:pt x="1267587" y="2018919"/>
                  </a:lnTo>
                  <a:lnTo>
                    <a:pt x="1267587" y="2009394"/>
                  </a:lnTo>
                  <a:lnTo>
                    <a:pt x="1267587" y="1999869"/>
                  </a:lnTo>
                  <a:lnTo>
                    <a:pt x="1267587" y="2009394"/>
                  </a:lnTo>
                  <a:lnTo>
                    <a:pt x="1267587" y="1999869"/>
                  </a:lnTo>
                  <a:lnTo>
                    <a:pt x="1258062" y="1999869"/>
                  </a:lnTo>
                  <a:lnTo>
                    <a:pt x="1267587" y="1999869"/>
                  </a:lnTo>
                  <a:lnTo>
                    <a:pt x="1258062" y="1999869"/>
                  </a:lnTo>
                  <a:lnTo>
                    <a:pt x="1267587" y="1999869"/>
                  </a:lnTo>
                  <a:lnTo>
                    <a:pt x="1258062" y="1999869"/>
                  </a:lnTo>
                  <a:lnTo>
                    <a:pt x="1267587" y="1999869"/>
                  </a:lnTo>
                  <a:lnTo>
                    <a:pt x="1258062" y="1999869"/>
                  </a:lnTo>
                  <a:lnTo>
                    <a:pt x="1267587" y="1999869"/>
                  </a:lnTo>
                  <a:lnTo>
                    <a:pt x="1258062" y="1999869"/>
                  </a:lnTo>
                  <a:lnTo>
                    <a:pt x="1267587" y="1999869"/>
                  </a:lnTo>
                  <a:lnTo>
                    <a:pt x="1267587" y="1990344"/>
                  </a:lnTo>
                  <a:lnTo>
                    <a:pt x="1258062" y="1990344"/>
                  </a:lnTo>
                  <a:lnTo>
                    <a:pt x="1267587" y="1990344"/>
                  </a:lnTo>
                  <a:lnTo>
                    <a:pt x="1258062" y="1990344"/>
                  </a:lnTo>
                  <a:lnTo>
                    <a:pt x="1267587" y="1990344"/>
                  </a:lnTo>
                  <a:lnTo>
                    <a:pt x="1258062" y="1990344"/>
                  </a:lnTo>
                  <a:lnTo>
                    <a:pt x="1267587" y="1990344"/>
                  </a:lnTo>
                  <a:lnTo>
                    <a:pt x="1258062" y="1990344"/>
                  </a:lnTo>
                  <a:lnTo>
                    <a:pt x="1267587" y="1990344"/>
                  </a:lnTo>
                  <a:lnTo>
                    <a:pt x="1258062" y="1990344"/>
                  </a:lnTo>
                  <a:lnTo>
                    <a:pt x="1258062" y="1980819"/>
                  </a:lnTo>
                  <a:lnTo>
                    <a:pt x="1258062" y="1990344"/>
                  </a:lnTo>
                  <a:lnTo>
                    <a:pt x="1258062" y="1980819"/>
                  </a:lnTo>
                  <a:lnTo>
                    <a:pt x="1267587" y="1980819"/>
                  </a:lnTo>
                  <a:lnTo>
                    <a:pt x="1258062" y="1980819"/>
                  </a:lnTo>
                  <a:lnTo>
                    <a:pt x="1267587" y="1980819"/>
                  </a:lnTo>
                  <a:lnTo>
                    <a:pt x="1258062" y="1980819"/>
                  </a:lnTo>
                  <a:lnTo>
                    <a:pt x="1267587" y="1980819"/>
                  </a:lnTo>
                  <a:lnTo>
                    <a:pt x="1258062" y="1980819"/>
                  </a:lnTo>
                  <a:lnTo>
                    <a:pt x="1258062" y="1971294"/>
                  </a:lnTo>
                  <a:lnTo>
                    <a:pt x="1267587" y="1971294"/>
                  </a:lnTo>
                  <a:lnTo>
                    <a:pt x="1258062" y="1971294"/>
                  </a:lnTo>
                  <a:lnTo>
                    <a:pt x="1267587" y="1971294"/>
                  </a:lnTo>
                  <a:lnTo>
                    <a:pt x="1258062" y="1971294"/>
                  </a:lnTo>
                  <a:lnTo>
                    <a:pt x="1258062" y="1961769"/>
                  </a:lnTo>
                  <a:lnTo>
                    <a:pt x="1258062" y="1971294"/>
                  </a:lnTo>
                  <a:lnTo>
                    <a:pt x="1258062" y="1961769"/>
                  </a:lnTo>
                  <a:lnTo>
                    <a:pt x="1258062" y="1971294"/>
                  </a:lnTo>
                  <a:lnTo>
                    <a:pt x="1267587" y="1961769"/>
                  </a:lnTo>
                  <a:lnTo>
                    <a:pt x="1258062" y="1961769"/>
                  </a:lnTo>
                  <a:lnTo>
                    <a:pt x="1258062" y="1952244"/>
                  </a:lnTo>
                  <a:lnTo>
                    <a:pt x="1248537" y="1952244"/>
                  </a:lnTo>
                  <a:lnTo>
                    <a:pt x="1258062" y="1952244"/>
                  </a:lnTo>
                  <a:lnTo>
                    <a:pt x="1248537" y="1952244"/>
                  </a:lnTo>
                  <a:lnTo>
                    <a:pt x="1258062" y="1952244"/>
                  </a:lnTo>
                  <a:lnTo>
                    <a:pt x="1248537" y="1952244"/>
                  </a:lnTo>
                  <a:lnTo>
                    <a:pt x="1258062" y="1952244"/>
                  </a:lnTo>
                  <a:lnTo>
                    <a:pt x="1248537" y="1952244"/>
                  </a:lnTo>
                  <a:lnTo>
                    <a:pt x="1248537" y="1942719"/>
                  </a:lnTo>
                  <a:lnTo>
                    <a:pt x="1258062" y="1942719"/>
                  </a:lnTo>
                  <a:lnTo>
                    <a:pt x="1258062" y="1933321"/>
                  </a:lnTo>
                  <a:lnTo>
                    <a:pt x="1267587" y="1933321"/>
                  </a:lnTo>
                  <a:lnTo>
                    <a:pt x="1277112" y="1933321"/>
                  </a:lnTo>
                  <a:lnTo>
                    <a:pt x="1277112" y="1923796"/>
                  </a:lnTo>
                  <a:lnTo>
                    <a:pt x="1286637" y="1923796"/>
                  </a:lnTo>
                  <a:lnTo>
                    <a:pt x="1286637" y="1914271"/>
                  </a:lnTo>
                  <a:lnTo>
                    <a:pt x="1296162" y="1914271"/>
                  </a:lnTo>
                  <a:lnTo>
                    <a:pt x="1296162" y="1904746"/>
                  </a:lnTo>
                  <a:lnTo>
                    <a:pt x="1305814" y="1904746"/>
                  </a:lnTo>
                  <a:lnTo>
                    <a:pt x="1296162" y="1904746"/>
                  </a:lnTo>
                  <a:lnTo>
                    <a:pt x="1305814" y="1904746"/>
                  </a:lnTo>
                  <a:lnTo>
                    <a:pt x="1305814" y="1895221"/>
                  </a:lnTo>
                  <a:lnTo>
                    <a:pt x="1305814" y="1885696"/>
                  </a:lnTo>
                  <a:lnTo>
                    <a:pt x="1315339" y="1885696"/>
                  </a:lnTo>
                  <a:lnTo>
                    <a:pt x="1315339" y="1876171"/>
                  </a:lnTo>
                  <a:lnTo>
                    <a:pt x="1315339" y="1866646"/>
                  </a:lnTo>
                  <a:lnTo>
                    <a:pt x="1315339" y="1857121"/>
                  </a:lnTo>
                  <a:lnTo>
                    <a:pt x="1315339" y="1847596"/>
                  </a:lnTo>
                  <a:lnTo>
                    <a:pt x="1305814" y="1847596"/>
                  </a:lnTo>
                  <a:lnTo>
                    <a:pt x="1305814" y="1838071"/>
                  </a:lnTo>
                  <a:lnTo>
                    <a:pt x="1305814" y="1828546"/>
                  </a:lnTo>
                  <a:lnTo>
                    <a:pt x="1296162" y="1819021"/>
                  </a:lnTo>
                  <a:lnTo>
                    <a:pt x="1305814" y="1819021"/>
                  </a:lnTo>
                  <a:lnTo>
                    <a:pt x="1296162" y="1819021"/>
                  </a:lnTo>
                  <a:lnTo>
                    <a:pt x="1296162" y="1809496"/>
                  </a:lnTo>
                  <a:lnTo>
                    <a:pt x="1286637" y="1809496"/>
                  </a:lnTo>
                  <a:lnTo>
                    <a:pt x="1277112" y="1809496"/>
                  </a:lnTo>
                  <a:lnTo>
                    <a:pt x="1277112" y="1799971"/>
                  </a:lnTo>
                  <a:lnTo>
                    <a:pt x="1267587" y="1799971"/>
                  </a:lnTo>
                  <a:lnTo>
                    <a:pt x="1277112" y="1799971"/>
                  </a:lnTo>
                  <a:lnTo>
                    <a:pt x="1267587" y="1799971"/>
                  </a:lnTo>
                  <a:lnTo>
                    <a:pt x="1267587" y="1790446"/>
                  </a:lnTo>
                  <a:lnTo>
                    <a:pt x="1277112" y="1790446"/>
                  </a:lnTo>
                  <a:lnTo>
                    <a:pt x="1267587" y="1790446"/>
                  </a:lnTo>
                  <a:lnTo>
                    <a:pt x="1267587" y="1780921"/>
                  </a:lnTo>
                  <a:lnTo>
                    <a:pt x="1267587" y="1790446"/>
                  </a:lnTo>
                  <a:lnTo>
                    <a:pt x="1267587" y="1780921"/>
                  </a:lnTo>
                  <a:lnTo>
                    <a:pt x="1267587" y="1790446"/>
                  </a:lnTo>
                  <a:lnTo>
                    <a:pt x="1277112" y="1790446"/>
                  </a:lnTo>
                  <a:lnTo>
                    <a:pt x="1277112" y="1780921"/>
                  </a:lnTo>
                  <a:lnTo>
                    <a:pt x="1267587" y="1780921"/>
                  </a:lnTo>
                  <a:lnTo>
                    <a:pt x="1277112" y="1780921"/>
                  </a:lnTo>
                  <a:lnTo>
                    <a:pt x="1277112" y="1771396"/>
                  </a:lnTo>
                  <a:lnTo>
                    <a:pt x="1286637" y="1771396"/>
                  </a:lnTo>
                  <a:lnTo>
                    <a:pt x="1277112" y="1771396"/>
                  </a:lnTo>
                  <a:lnTo>
                    <a:pt x="1286637" y="1771396"/>
                  </a:lnTo>
                  <a:lnTo>
                    <a:pt x="1286637" y="1761871"/>
                  </a:lnTo>
                  <a:lnTo>
                    <a:pt x="1286637" y="1771396"/>
                  </a:lnTo>
                  <a:lnTo>
                    <a:pt x="1286637" y="1761871"/>
                  </a:lnTo>
                  <a:lnTo>
                    <a:pt x="1286637" y="1752346"/>
                  </a:lnTo>
                  <a:lnTo>
                    <a:pt x="1286637" y="1761871"/>
                  </a:lnTo>
                  <a:lnTo>
                    <a:pt x="1286637" y="1752346"/>
                  </a:lnTo>
                  <a:lnTo>
                    <a:pt x="1296162" y="1752346"/>
                  </a:lnTo>
                  <a:lnTo>
                    <a:pt x="1286637" y="1752346"/>
                  </a:lnTo>
                  <a:lnTo>
                    <a:pt x="1296162" y="1752346"/>
                  </a:lnTo>
                  <a:lnTo>
                    <a:pt x="1286637" y="1752346"/>
                  </a:lnTo>
                  <a:lnTo>
                    <a:pt x="1296162" y="1752346"/>
                  </a:lnTo>
                  <a:lnTo>
                    <a:pt x="1296162" y="1742821"/>
                  </a:lnTo>
                  <a:lnTo>
                    <a:pt x="1286637" y="1742821"/>
                  </a:lnTo>
                  <a:lnTo>
                    <a:pt x="1286637" y="1733296"/>
                  </a:lnTo>
                  <a:lnTo>
                    <a:pt x="1296162" y="1733296"/>
                  </a:lnTo>
                  <a:lnTo>
                    <a:pt x="1286637" y="1733296"/>
                  </a:lnTo>
                  <a:lnTo>
                    <a:pt x="1296162" y="1733296"/>
                  </a:lnTo>
                  <a:lnTo>
                    <a:pt x="1286637" y="1733296"/>
                  </a:lnTo>
                  <a:lnTo>
                    <a:pt x="1296162" y="1733296"/>
                  </a:lnTo>
                  <a:lnTo>
                    <a:pt x="1286637" y="1733296"/>
                  </a:lnTo>
                  <a:lnTo>
                    <a:pt x="1296162" y="1733296"/>
                  </a:lnTo>
                  <a:lnTo>
                    <a:pt x="1286637" y="1733296"/>
                  </a:lnTo>
                  <a:lnTo>
                    <a:pt x="1296162" y="1733296"/>
                  </a:lnTo>
                  <a:lnTo>
                    <a:pt x="1286637" y="1733296"/>
                  </a:lnTo>
                  <a:lnTo>
                    <a:pt x="1286637" y="1723771"/>
                  </a:lnTo>
                  <a:lnTo>
                    <a:pt x="1296162" y="1723771"/>
                  </a:lnTo>
                  <a:lnTo>
                    <a:pt x="1296162" y="1714246"/>
                  </a:lnTo>
                  <a:lnTo>
                    <a:pt x="1296162" y="1723771"/>
                  </a:lnTo>
                  <a:lnTo>
                    <a:pt x="1296162" y="1714246"/>
                  </a:lnTo>
                  <a:lnTo>
                    <a:pt x="1286637" y="1714246"/>
                  </a:lnTo>
                  <a:lnTo>
                    <a:pt x="1286637" y="1723771"/>
                  </a:lnTo>
                  <a:lnTo>
                    <a:pt x="1286637" y="1714246"/>
                  </a:lnTo>
                  <a:lnTo>
                    <a:pt x="1286637" y="1704721"/>
                  </a:lnTo>
                  <a:lnTo>
                    <a:pt x="1286637" y="1714246"/>
                  </a:lnTo>
                  <a:lnTo>
                    <a:pt x="1286637" y="1704721"/>
                  </a:lnTo>
                  <a:lnTo>
                    <a:pt x="1286637" y="1714246"/>
                  </a:lnTo>
                  <a:lnTo>
                    <a:pt x="1286637" y="1704721"/>
                  </a:lnTo>
                  <a:lnTo>
                    <a:pt x="1296162" y="1704721"/>
                  </a:lnTo>
                  <a:lnTo>
                    <a:pt x="1286637" y="1704721"/>
                  </a:lnTo>
                  <a:lnTo>
                    <a:pt x="1286637" y="1714246"/>
                  </a:lnTo>
                  <a:lnTo>
                    <a:pt x="1286637" y="1704721"/>
                  </a:lnTo>
                  <a:lnTo>
                    <a:pt x="1277112" y="1704721"/>
                  </a:lnTo>
                  <a:lnTo>
                    <a:pt x="1286637" y="1704721"/>
                  </a:lnTo>
                  <a:lnTo>
                    <a:pt x="1286637" y="1695196"/>
                  </a:lnTo>
                  <a:lnTo>
                    <a:pt x="1286637" y="1685671"/>
                  </a:lnTo>
                  <a:lnTo>
                    <a:pt x="1286637" y="1676146"/>
                  </a:lnTo>
                  <a:lnTo>
                    <a:pt x="1286637" y="1685671"/>
                  </a:lnTo>
                  <a:lnTo>
                    <a:pt x="1286637" y="1676146"/>
                  </a:lnTo>
                  <a:lnTo>
                    <a:pt x="1296162" y="1676146"/>
                  </a:lnTo>
                  <a:lnTo>
                    <a:pt x="1286637" y="1676146"/>
                  </a:lnTo>
                  <a:lnTo>
                    <a:pt x="1286637" y="1666621"/>
                  </a:lnTo>
                  <a:lnTo>
                    <a:pt x="1277112" y="1666621"/>
                  </a:lnTo>
                  <a:lnTo>
                    <a:pt x="1277112" y="1657096"/>
                  </a:lnTo>
                  <a:lnTo>
                    <a:pt x="1277112" y="1647571"/>
                  </a:lnTo>
                  <a:lnTo>
                    <a:pt x="1277112" y="1638046"/>
                  </a:lnTo>
                  <a:lnTo>
                    <a:pt x="1286637" y="1638046"/>
                  </a:lnTo>
                  <a:lnTo>
                    <a:pt x="1296162" y="1628521"/>
                  </a:lnTo>
                  <a:lnTo>
                    <a:pt x="1296162" y="1638046"/>
                  </a:lnTo>
                  <a:lnTo>
                    <a:pt x="1296162" y="1628521"/>
                  </a:lnTo>
                  <a:lnTo>
                    <a:pt x="1296162" y="1638046"/>
                  </a:lnTo>
                  <a:lnTo>
                    <a:pt x="1296162" y="1628521"/>
                  </a:lnTo>
                  <a:lnTo>
                    <a:pt x="1296162" y="1638046"/>
                  </a:lnTo>
                  <a:lnTo>
                    <a:pt x="1296162" y="1628521"/>
                  </a:lnTo>
                  <a:lnTo>
                    <a:pt x="1296162" y="1638046"/>
                  </a:lnTo>
                  <a:lnTo>
                    <a:pt x="1305814" y="1638046"/>
                  </a:lnTo>
                  <a:lnTo>
                    <a:pt x="1315339" y="1638046"/>
                  </a:lnTo>
                  <a:lnTo>
                    <a:pt x="1324864" y="1638046"/>
                  </a:lnTo>
                  <a:lnTo>
                    <a:pt x="1324864" y="1647571"/>
                  </a:lnTo>
                  <a:lnTo>
                    <a:pt x="1324864" y="1638046"/>
                  </a:lnTo>
                  <a:lnTo>
                    <a:pt x="1324864" y="1647571"/>
                  </a:lnTo>
                  <a:lnTo>
                    <a:pt x="1324864" y="1638046"/>
                  </a:lnTo>
                  <a:lnTo>
                    <a:pt x="1324864" y="1647571"/>
                  </a:lnTo>
                  <a:lnTo>
                    <a:pt x="1334389" y="1647571"/>
                  </a:lnTo>
                  <a:lnTo>
                    <a:pt x="1324864" y="1647571"/>
                  </a:lnTo>
                  <a:lnTo>
                    <a:pt x="1324864" y="1657096"/>
                  </a:lnTo>
                  <a:lnTo>
                    <a:pt x="1324864" y="1647571"/>
                  </a:lnTo>
                  <a:lnTo>
                    <a:pt x="1334389" y="1647571"/>
                  </a:lnTo>
                  <a:lnTo>
                    <a:pt x="1343914" y="1647571"/>
                  </a:lnTo>
                  <a:lnTo>
                    <a:pt x="1353439" y="1647571"/>
                  </a:lnTo>
                  <a:lnTo>
                    <a:pt x="1343914" y="1647571"/>
                  </a:lnTo>
                  <a:lnTo>
                    <a:pt x="1353439" y="1647571"/>
                  </a:lnTo>
                  <a:lnTo>
                    <a:pt x="1353439" y="1657096"/>
                  </a:lnTo>
                  <a:lnTo>
                    <a:pt x="1353439" y="1647571"/>
                  </a:lnTo>
                  <a:lnTo>
                    <a:pt x="1362964" y="1647571"/>
                  </a:lnTo>
                  <a:lnTo>
                    <a:pt x="1353439" y="1647571"/>
                  </a:lnTo>
                  <a:lnTo>
                    <a:pt x="1362964" y="1647571"/>
                  </a:lnTo>
                  <a:lnTo>
                    <a:pt x="1362964" y="1638046"/>
                  </a:lnTo>
                  <a:lnTo>
                    <a:pt x="1362964" y="1647571"/>
                  </a:lnTo>
                  <a:lnTo>
                    <a:pt x="1362964" y="1638046"/>
                  </a:lnTo>
                  <a:lnTo>
                    <a:pt x="1372489" y="1638046"/>
                  </a:lnTo>
                  <a:lnTo>
                    <a:pt x="1382014" y="1638046"/>
                  </a:lnTo>
                  <a:lnTo>
                    <a:pt x="1382014" y="1647571"/>
                  </a:lnTo>
                  <a:lnTo>
                    <a:pt x="1391539" y="1647571"/>
                  </a:lnTo>
                  <a:lnTo>
                    <a:pt x="1382014" y="1647571"/>
                  </a:lnTo>
                  <a:lnTo>
                    <a:pt x="1382014" y="1657096"/>
                  </a:lnTo>
                  <a:lnTo>
                    <a:pt x="1391539" y="1657096"/>
                  </a:lnTo>
                  <a:lnTo>
                    <a:pt x="1391539" y="1647571"/>
                  </a:lnTo>
                  <a:lnTo>
                    <a:pt x="1391539" y="1657096"/>
                  </a:lnTo>
                  <a:lnTo>
                    <a:pt x="1391539" y="1647571"/>
                  </a:lnTo>
                  <a:lnTo>
                    <a:pt x="1391539" y="1657096"/>
                  </a:lnTo>
                  <a:lnTo>
                    <a:pt x="1391539" y="1666621"/>
                  </a:lnTo>
                  <a:lnTo>
                    <a:pt x="1391539" y="1657096"/>
                  </a:lnTo>
                  <a:lnTo>
                    <a:pt x="1401064" y="1657096"/>
                  </a:lnTo>
                  <a:lnTo>
                    <a:pt x="1401064" y="1666621"/>
                  </a:lnTo>
                  <a:lnTo>
                    <a:pt x="1401064" y="1657096"/>
                  </a:lnTo>
                  <a:lnTo>
                    <a:pt x="1401064" y="1666621"/>
                  </a:lnTo>
                  <a:lnTo>
                    <a:pt x="1401064" y="1676146"/>
                  </a:lnTo>
                  <a:lnTo>
                    <a:pt x="1410589" y="1676146"/>
                  </a:lnTo>
                  <a:lnTo>
                    <a:pt x="1410589" y="1666621"/>
                  </a:lnTo>
                  <a:lnTo>
                    <a:pt x="1401064" y="1666621"/>
                  </a:lnTo>
                  <a:lnTo>
                    <a:pt x="1410589" y="1666621"/>
                  </a:lnTo>
                  <a:lnTo>
                    <a:pt x="1410589" y="1676146"/>
                  </a:lnTo>
                  <a:lnTo>
                    <a:pt x="1410589" y="1666621"/>
                  </a:lnTo>
                  <a:lnTo>
                    <a:pt x="1410589" y="1676146"/>
                  </a:lnTo>
                  <a:lnTo>
                    <a:pt x="1410589" y="1685671"/>
                  </a:lnTo>
                  <a:lnTo>
                    <a:pt x="1410589" y="1695196"/>
                  </a:lnTo>
                  <a:lnTo>
                    <a:pt x="1420114" y="1685671"/>
                  </a:lnTo>
                  <a:lnTo>
                    <a:pt x="1420114" y="1695196"/>
                  </a:lnTo>
                  <a:lnTo>
                    <a:pt x="1429639" y="1695196"/>
                  </a:lnTo>
                  <a:lnTo>
                    <a:pt x="1439164" y="1695196"/>
                  </a:lnTo>
                  <a:lnTo>
                    <a:pt x="1429639" y="1695196"/>
                  </a:lnTo>
                  <a:lnTo>
                    <a:pt x="1439164" y="1695196"/>
                  </a:lnTo>
                  <a:lnTo>
                    <a:pt x="1439164" y="1704721"/>
                  </a:lnTo>
                  <a:lnTo>
                    <a:pt x="1439164" y="1695196"/>
                  </a:lnTo>
                  <a:lnTo>
                    <a:pt x="1439164" y="1704721"/>
                  </a:lnTo>
                  <a:lnTo>
                    <a:pt x="1448689" y="1704721"/>
                  </a:lnTo>
                  <a:lnTo>
                    <a:pt x="1439164" y="1704721"/>
                  </a:lnTo>
                  <a:lnTo>
                    <a:pt x="1448689" y="1704721"/>
                  </a:lnTo>
                  <a:lnTo>
                    <a:pt x="1448689" y="1695196"/>
                  </a:lnTo>
                  <a:lnTo>
                    <a:pt x="1458214" y="1695196"/>
                  </a:lnTo>
                  <a:lnTo>
                    <a:pt x="1458214" y="1704721"/>
                  </a:lnTo>
                  <a:lnTo>
                    <a:pt x="1458214" y="1714246"/>
                  </a:lnTo>
                  <a:lnTo>
                    <a:pt x="1458214" y="1704721"/>
                  </a:lnTo>
                  <a:lnTo>
                    <a:pt x="1458214" y="1714246"/>
                  </a:lnTo>
                  <a:lnTo>
                    <a:pt x="1448689" y="1714246"/>
                  </a:lnTo>
                  <a:lnTo>
                    <a:pt x="1448689" y="1723771"/>
                  </a:lnTo>
                  <a:lnTo>
                    <a:pt x="1448689" y="1714246"/>
                  </a:lnTo>
                  <a:lnTo>
                    <a:pt x="1448689" y="1723771"/>
                  </a:lnTo>
                  <a:lnTo>
                    <a:pt x="1448689" y="1733296"/>
                  </a:lnTo>
                  <a:lnTo>
                    <a:pt x="1458214" y="1733296"/>
                  </a:lnTo>
                  <a:lnTo>
                    <a:pt x="1448689" y="1733296"/>
                  </a:lnTo>
                  <a:lnTo>
                    <a:pt x="1458214" y="1733296"/>
                  </a:lnTo>
                  <a:lnTo>
                    <a:pt x="1448689" y="1733296"/>
                  </a:lnTo>
                  <a:lnTo>
                    <a:pt x="1458214" y="1733296"/>
                  </a:lnTo>
                  <a:lnTo>
                    <a:pt x="1448689" y="1733296"/>
                  </a:lnTo>
                  <a:lnTo>
                    <a:pt x="1448689" y="1742821"/>
                  </a:lnTo>
                  <a:lnTo>
                    <a:pt x="1448689" y="1733296"/>
                  </a:lnTo>
                  <a:lnTo>
                    <a:pt x="1448689" y="1742821"/>
                  </a:lnTo>
                  <a:lnTo>
                    <a:pt x="1439164" y="1742821"/>
                  </a:lnTo>
                  <a:lnTo>
                    <a:pt x="1429639" y="1742821"/>
                  </a:lnTo>
                  <a:lnTo>
                    <a:pt x="1429639" y="1733296"/>
                  </a:lnTo>
                  <a:lnTo>
                    <a:pt x="1429639" y="1742821"/>
                  </a:lnTo>
                  <a:lnTo>
                    <a:pt x="1439164" y="1742821"/>
                  </a:lnTo>
                  <a:lnTo>
                    <a:pt x="1448689" y="1742821"/>
                  </a:lnTo>
                  <a:lnTo>
                    <a:pt x="1458214" y="1742821"/>
                  </a:lnTo>
                  <a:lnTo>
                    <a:pt x="1458214" y="1752346"/>
                  </a:lnTo>
                  <a:lnTo>
                    <a:pt x="1448689" y="1752346"/>
                  </a:lnTo>
                  <a:lnTo>
                    <a:pt x="1458214" y="1752346"/>
                  </a:lnTo>
                  <a:lnTo>
                    <a:pt x="1448689" y="1752346"/>
                  </a:lnTo>
                  <a:lnTo>
                    <a:pt x="1458214" y="1752346"/>
                  </a:lnTo>
                  <a:lnTo>
                    <a:pt x="1448689" y="1752346"/>
                  </a:lnTo>
                  <a:lnTo>
                    <a:pt x="1458214" y="1752346"/>
                  </a:lnTo>
                  <a:lnTo>
                    <a:pt x="1448689" y="1752346"/>
                  </a:lnTo>
                  <a:lnTo>
                    <a:pt x="1458214" y="1752346"/>
                  </a:lnTo>
                  <a:lnTo>
                    <a:pt x="1458214" y="1761871"/>
                  </a:lnTo>
                  <a:lnTo>
                    <a:pt x="1448689" y="1761871"/>
                  </a:lnTo>
                  <a:lnTo>
                    <a:pt x="1448689" y="1771396"/>
                  </a:lnTo>
                  <a:lnTo>
                    <a:pt x="1458214" y="1771396"/>
                  </a:lnTo>
                  <a:lnTo>
                    <a:pt x="1458214" y="1780921"/>
                  </a:lnTo>
                  <a:lnTo>
                    <a:pt x="1458214" y="1771396"/>
                  </a:lnTo>
                  <a:lnTo>
                    <a:pt x="1458214" y="1780921"/>
                  </a:lnTo>
                  <a:lnTo>
                    <a:pt x="1458214" y="1771396"/>
                  </a:lnTo>
                  <a:lnTo>
                    <a:pt x="1458214" y="1780921"/>
                  </a:lnTo>
                  <a:lnTo>
                    <a:pt x="1458214" y="1771396"/>
                  </a:lnTo>
                  <a:lnTo>
                    <a:pt x="1458214" y="1780921"/>
                  </a:lnTo>
                  <a:lnTo>
                    <a:pt x="1467739" y="1780921"/>
                  </a:lnTo>
                  <a:lnTo>
                    <a:pt x="1458214" y="1780921"/>
                  </a:lnTo>
                  <a:lnTo>
                    <a:pt x="1458214" y="1790446"/>
                  </a:lnTo>
                  <a:lnTo>
                    <a:pt x="1458214" y="1780921"/>
                  </a:lnTo>
                  <a:lnTo>
                    <a:pt x="1458214" y="1790446"/>
                  </a:lnTo>
                  <a:lnTo>
                    <a:pt x="1448689" y="1790446"/>
                  </a:lnTo>
                  <a:lnTo>
                    <a:pt x="1448689" y="1780921"/>
                  </a:lnTo>
                  <a:lnTo>
                    <a:pt x="1448689" y="1790446"/>
                  </a:lnTo>
                  <a:lnTo>
                    <a:pt x="1448689" y="1780921"/>
                  </a:lnTo>
                  <a:lnTo>
                    <a:pt x="1448689" y="1790446"/>
                  </a:lnTo>
                  <a:lnTo>
                    <a:pt x="1439164" y="1790446"/>
                  </a:lnTo>
                  <a:lnTo>
                    <a:pt x="1448689" y="1790446"/>
                  </a:lnTo>
                  <a:lnTo>
                    <a:pt x="1448689" y="1799971"/>
                  </a:lnTo>
                  <a:lnTo>
                    <a:pt x="1448689" y="1790446"/>
                  </a:lnTo>
                  <a:lnTo>
                    <a:pt x="1458214" y="1790446"/>
                  </a:lnTo>
                  <a:lnTo>
                    <a:pt x="1458214" y="1780921"/>
                  </a:lnTo>
                  <a:lnTo>
                    <a:pt x="1458214" y="1790446"/>
                  </a:lnTo>
                  <a:lnTo>
                    <a:pt x="1458214" y="1780921"/>
                  </a:lnTo>
                  <a:lnTo>
                    <a:pt x="1458214" y="1790446"/>
                  </a:lnTo>
                  <a:lnTo>
                    <a:pt x="1458214" y="1780921"/>
                  </a:lnTo>
                  <a:lnTo>
                    <a:pt x="1467739" y="1780921"/>
                  </a:lnTo>
                  <a:lnTo>
                    <a:pt x="1467739" y="1790446"/>
                  </a:lnTo>
                  <a:lnTo>
                    <a:pt x="1467739" y="1780921"/>
                  </a:lnTo>
                  <a:lnTo>
                    <a:pt x="1467739" y="1790446"/>
                  </a:lnTo>
                  <a:lnTo>
                    <a:pt x="1467739" y="1780921"/>
                  </a:lnTo>
                  <a:lnTo>
                    <a:pt x="1477264" y="1780921"/>
                  </a:lnTo>
                  <a:lnTo>
                    <a:pt x="1477264" y="1790446"/>
                  </a:lnTo>
                  <a:lnTo>
                    <a:pt x="1477264" y="1799971"/>
                  </a:lnTo>
                  <a:lnTo>
                    <a:pt x="1486789" y="1799971"/>
                  </a:lnTo>
                  <a:lnTo>
                    <a:pt x="1477264" y="1799971"/>
                  </a:lnTo>
                  <a:lnTo>
                    <a:pt x="1486789" y="1799971"/>
                  </a:lnTo>
                  <a:lnTo>
                    <a:pt x="1477264" y="1799971"/>
                  </a:lnTo>
                  <a:lnTo>
                    <a:pt x="1486789" y="1799971"/>
                  </a:lnTo>
                  <a:lnTo>
                    <a:pt x="1477264" y="1799971"/>
                  </a:lnTo>
                  <a:lnTo>
                    <a:pt x="1486789" y="1799971"/>
                  </a:lnTo>
                  <a:lnTo>
                    <a:pt x="1477264" y="1799971"/>
                  </a:lnTo>
                  <a:lnTo>
                    <a:pt x="1486789" y="1799971"/>
                  </a:lnTo>
                  <a:lnTo>
                    <a:pt x="1477264" y="1799971"/>
                  </a:lnTo>
                  <a:lnTo>
                    <a:pt x="1477264" y="1809496"/>
                  </a:lnTo>
                  <a:lnTo>
                    <a:pt x="1477264" y="1819021"/>
                  </a:lnTo>
                  <a:lnTo>
                    <a:pt x="1467739" y="1819021"/>
                  </a:lnTo>
                  <a:lnTo>
                    <a:pt x="1467739" y="1828546"/>
                  </a:lnTo>
                  <a:lnTo>
                    <a:pt x="1458214" y="1828546"/>
                  </a:lnTo>
                  <a:lnTo>
                    <a:pt x="1467739" y="1828546"/>
                  </a:lnTo>
                  <a:lnTo>
                    <a:pt x="1467739" y="1819021"/>
                  </a:lnTo>
                  <a:lnTo>
                    <a:pt x="1477264" y="1819021"/>
                  </a:lnTo>
                  <a:lnTo>
                    <a:pt x="1477264" y="1809496"/>
                  </a:lnTo>
                  <a:lnTo>
                    <a:pt x="1486789" y="1809496"/>
                  </a:lnTo>
                  <a:lnTo>
                    <a:pt x="1486789" y="1799971"/>
                  </a:lnTo>
                  <a:lnTo>
                    <a:pt x="1486789" y="1809496"/>
                  </a:lnTo>
                  <a:lnTo>
                    <a:pt x="1486789" y="1819021"/>
                  </a:lnTo>
                  <a:lnTo>
                    <a:pt x="1486789" y="1809496"/>
                  </a:lnTo>
                  <a:lnTo>
                    <a:pt x="1486789" y="1799971"/>
                  </a:lnTo>
                  <a:lnTo>
                    <a:pt x="1496314" y="1799971"/>
                  </a:lnTo>
                  <a:lnTo>
                    <a:pt x="1496314" y="1809496"/>
                  </a:lnTo>
                  <a:lnTo>
                    <a:pt x="1486789" y="1809496"/>
                  </a:lnTo>
                  <a:lnTo>
                    <a:pt x="1496314" y="1809496"/>
                  </a:lnTo>
                  <a:lnTo>
                    <a:pt x="1486789" y="1809496"/>
                  </a:lnTo>
                  <a:lnTo>
                    <a:pt x="1496314" y="1809496"/>
                  </a:lnTo>
                  <a:lnTo>
                    <a:pt x="1486789" y="1809496"/>
                  </a:lnTo>
                  <a:lnTo>
                    <a:pt x="1496314" y="1809496"/>
                  </a:lnTo>
                  <a:lnTo>
                    <a:pt x="1486789" y="1809496"/>
                  </a:lnTo>
                  <a:lnTo>
                    <a:pt x="1496314" y="1809496"/>
                  </a:lnTo>
                  <a:lnTo>
                    <a:pt x="1496314" y="1819021"/>
                  </a:lnTo>
                  <a:lnTo>
                    <a:pt x="1486789" y="1819021"/>
                  </a:lnTo>
                  <a:lnTo>
                    <a:pt x="1496314" y="1819021"/>
                  </a:lnTo>
                  <a:lnTo>
                    <a:pt x="1496314" y="1809496"/>
                  </a:lnTo>
                  <a:lnTo>
                    <a:pt x="1505966" y="1809496"/>
                  </a:lnTo>
                  <a:lnTo>
                    <a:pt x="1505966" y="1799971"/>
                  </a:lnTo>
                  <a:lnTo>
                    <a:pt x="1505966" y="1809496"/>
                  </a:lnTo>
                  <a:lnTo>
                    <a:pt x="1505966" y="1799971"/>
                  </a:lnTo>
                  <a:lnTo>
                    <a:pt x="1515491" y="1799971"/>
                  </a:lnTo>
                  <a:lnTo>
                    <a:pt x="1505966" y="1799971"/>
                  </a:lnTo>
                  <a:lnTo>
                    <a:pt x="1515491" y="1799971"/>
                  </a:lnTo>
                  <a:lnTo>
                    <a:pt x="1515491" y="1790446"/>
                  </a:lnTo>
                  <a:lnTo>
                    <a:pt x="1525016" y="1790446"/>
                  </a:lnTo>
                  <a:lnTo>
                    <a:pt x="1525016" y="1799971"/>
                  </a:lnTo>
                  <a:lnTo>
                    <a:pt x="1525016" y="1790446"/>
                  </a:lnTo>
                  <a:lnTo>
                    <a:pt x="1525016" y="1799971"/>
                  </a:lnTo>
                  <a:lnTo>
                    <a:pt x="1525016" y="1790446"/>
                  </a:lnTo>
                  <a:lnTo>
                    <a:pt x="1525016" y="1799971"/>
                  </a:lnTo>
                  <a:lnTo>
                    <a:pt x="1525016" y="1809496"/>
                  </a:lnTo>
                  <a:lnTo>
                    <a:pt x="1525016" y="1799971"/>
                  </a:lnTo>
                  <a:lnTo>
                    <a:pt x="1534541" y="1799971"/>
                  </a:lnTo>
                  <a:lnTo>
                    <a:pt x="1525016" y="1799971"/>
                  </a:lnTo>
                  <a:lnTo>
                    <a:pt x="1525016" y="1790446"/>
                  </a:lnTo>
                  <a:lnTo>
                    <a:pt x="1534541" y="1790446"/>
                  </a:lnTo>
                  <a:lnTo>
                    <a:pt x="1525016" y="1790446"/>
                  </a:lnTo>
                  <a:lnTo>
                    <a:pt x="1525016" y="1780921"/>
                  </a:lnTo>
                  <a:lnTo>
                    <a:pt x="1534541" y="1780921"/>
                  </a:lnTo>
                  <a:lnTo>
                    <a:pt x="1544066" y="1780921"/>
                  </a:lnTo>
                  <a:lnTo>
                    <a:pt x="1534541" y="1780921"/>
                  </a:lnTo>
                  <a:lnTo>
                    <a:pt x="1544066" y="1780921"/>
                  </a:lnTo>
                  <a:lnTo>
                    <a:pt x="1534541" y="1780921"/>
                  </a:lnTo>
                  <a:lnTo>
                    <a:pt x="1534541" y="1771396"/>
                  </a:lnTo>
                  <a:lnTo>
                    <a:pt x="1534541" y="1761871"/>
                  </a:lnTo>
                  <a:lnTo>
                    <a:pt x="1534541" y="1771396"/>
                  </a:lnTo>
                  <a:lnTo>
                    <a:pt x="1534541" y="1761871"/>
                  </a:lnTo>
                  <a:lnTo>
                    <a:pt x="1534541" y="1771396"/>
                  </a:lnTo>
                  <a:lnTo>
                    <a:pt x="1534541" y="1761871"/>
                  </a:lnTo>
                  <a:lnTo>
                    <a:pt x="1534541" y="1771396"/>
                  </a:lnTo>
                  <a:lnTo>
                    <a:pt x="1544066" y="1771396"/>
                  </a:lnTo>
                  <a:lnTo>
                    <a:pt x="1534541" y="1771396"/>
                  </a:lnTo>
                  <a:lnTo>
                    <a:pt x="1544066" y="1771396"/>
                  </a:lnTo>
                  <a:lnTo>
                    <a:pt x="1534541" y="1771396"/>
                  </a:lnTo>
                  <a:lnTo>
                    <a:pt x="1534541" y="1761871"/>
                  </a:lnTo>
                  <a:lnTo>
                    <a:pt x="1544066" y="1761871"/>
                  </a:lnTo>
                  <a:lnTo>
                    <a:pt x="1534541" y="1761871"/>
                  </a:lnTo>
                  <a:lnTo>
                    <a:pt x="1544066" y="1761871"/>
                  </a:lnTo>
                  <a:lnTo>
                    <a:pt x="1534541" y="1761871"/>
                  </a:lnTo>
                  <a:lnTo>
                    <a:pt x="1544066" y="1761871"/>
                  </a:lnTo>
                  <a:lnTo>
                    <a:pt x="1534541" y="1761871"/>
                  </a:lnTo>
                  <a:lnTo>
                    <a:pt x="1534541" y="1752346"/>
                  </a:lnTo>
                  <a:lnTo>
                    <a:pt x="1544066" y="1752346"/>
                  </a:lnTo>
                  <a:lnTo>
                    <a:pt x="1544066" y="1742821"/>
                  </a:lnTo>
                  <a:lnTo>
                    <a:pt x="1544066" y="1752346"/>
                  </a:lnTo>
                  <a:lnTo>
                    <a:pt x="1544066" y="1742821"/>
                  </a:lnTo>
                  <a:lnTo>
                    <a:pt x="1544066" y="1733296"/>
                  </a:lnTo>
                  <a:lnTo>
                    <a:pt x="1544066" y="1742821"/>
                  </a:lnTo>
                  <a:lnTo>
                    <a:pt x="1544066" y="1733296"/>
                  </a:lnTo>
                  <a:lnTo>
                    <a:pt x="1553591" y="1733296"/>
                  </a:lnTo>
                  <a:lnTo>
                    <a:pt x="1544066" y="1733296"/>
                  </a:lnTo>
                  <a:lnTo>
                    <a:pt x="1553591" y="1733296"/>
                  </a:lnTo>
                  <a:lnTo>
                    <a:pt x="1544066" y="1733296"/>
                  </a:lnTo>
                  <a:lnTo>
                    <a:pt x="1553591" y="1733296"/>
                  </a:lnTo>
                  <a:lnTo>
                    <a:pt x="1553591" y="1723771"/>
                  </a:lnTo>
                  <a:lnTo>
                    <a:pt x="1553591" y="1733296"/>
                  </a:lnTo>
                  <a:lnTo>
                    <a:pt x="1553591" y="1723771"/>
                  </a:lnTo>
                  <a:lnTo>
                    <a:pt x="1553591" y="1733296"/>
                  </a:lnTo>
                  <a:lnTo>
                    <a:pt x="1553591" y="1723771"/>
                  </a:lnTo>
                  <a:lnTo>
                    <a:pt x="1553591" y="1733296"/>
                  </a:lnTo>
                  <a:lnTo>
                    <a:pt x="1553591" y="1723771"/>
                  </a:lnTo>
                  <a:lnTo>
                    <a:pt x="1553591" y="1733296"/>
                  </a:lnTo>
                  <a:lnTo>
                    <a:pt x="1553591" y="1723771"/>
                  </a:lnTo>
                  <a:lnTo>
                    <a:pt x="1553591" y="1733296"/>
                  </a:lnTo>
                  <a:lnTo>
                    <a:pt x="1563116" y="1733296"/>
                  </a:lnTo>
                  <a:lnTo>
                    <a:pt x="1553591" y="1733296"/>
                  </a:lnTo>
                  <a:lnTo>
                    <a:pt x="1563116" y="1733296"/>
                  </a:lnTo>
                  <a:lnTo>
                    <a:pt x="1553591" y="1733296"/>
                  </a:lnTo>
                  <a:lnTo>
                    <a:pt x="1563116" y="1733296"/>
                  </a:lnTo>
                  <a:lnTo>
                    <a:pt x="1553591" y="1733296"/>
                  </a:lnTo>
                  <a:lnTo>
                    <a:pt x="1563116" y="1733296"/>
                  </a:lnTo>
                  <a:lnTo>
                    <a:pt x="1553591" y="1733296"/>
                  </a:lnTo>
                  <a:lnTo>
                    <a:pt x="1553591" y="1742821"/>
                  </a:lnTo>
                  <a:lnTo>
                    <a:pt x="1553591" y="1733296"/>
                  </a:lnTo>
                  <a:lnTo>
                    <a:pt x="1553591" y="1742821"/>
                  </a:lnTo>
                  <a:lnTo>
                    <a:pt x="1553591" y="1733296"/>
                  </a:lnTo>
                  <a:lnTo>
                    <a:pt x="1553591" y="1742821"/>
                  </a:lnTo>
                  <a:lnTo>
                    <a:pt x="1563116" y="1742821"/>
                  </a:lnTo>
                  <a:lnTo>
                    <a:pt x="1563116" y="1733296"/>
                  </a:lnTo>
                  <a:lnTo>
                    <a:pt x="1563116" y="1742821"/>
                  </a:lnTo>
                  <a:lnTo>
                    <a:pt x="1563116" y="1733296"/>
                  </a:lnTo>
                  <a:lnTo>
                    <a:pt x="1563116" y="1742821"/>
                  </a:lnTo>
                  <a:lnTo>
                    <a:pt x="1553591" y="1742821"/>
                  </a:lnTo>
                  <a:lnTo>
                    <a:pt x="1563116" y="1742821"/>
                  </a:lnTo>
                  <a:lnTo>
                    <a:pt x="1553591" y="1742821"/>
                  </a:lnTo>
                  <a:lnTo>
                    <a:pt x="1563116" y="1742821"/>
                  </a:lnTo>
                  <a:lnTo>
                    <a:pt x="1563116" y="1752346"/>
                  </a:lnTo>
                  <a:lnTo>
                    <a:pt x="1563116" y="1742821"/>
                  </a:lnTo>
                  <a:lnTo>
                    <a:pt x="1563116" y="1752346"/>
                  </a:lnTo>
                  <a:lnTo>
                    <a:pt x="1572641" y="1752346"/>
                  </a:lnTo>
                  <a:lnTo>
                    <a:pt x="1563116" y="1752346"/>
                  </a:lnTo>
                  <a:lnTo>
                    <a:pt x="1572641" y="1752346"/>
                  </a:lnTo>
                  <a:lnTo>
                    <a:pt x="1563116" y="1752346"/>
                  </a:lnTo>
                  <a:lnTo>
                    <a:pt x="1563116" y="1761871"/>
                  </a:lnTo>
                  <a:lnTo>
                    <a:pt x="1563116" y="1752346"/>
                  </a:lnTo>
                  <a:lnTo>
                    <a:pt x="1572641" y="1752346"/>
                  </a:lnTo>
                  <a:lnTo>
                    <a:pt x="1572641" y="1761871"/>
                  </a:lnTo>
                  <a:lnTo>
                    <a:pt x="1572641" y="1752346"/>
                  </a:lnTo>
                  <a:lnTo>
                    <a:pt x="1572641" y="1761871"/>
                  </a:lnTo>
                  <a:lnTo>
                    <a:pt x="1572641" y="1752346"/>
                  </a:lnTo>
                  <a:lnTo>
                    <a:pt x="1572641" y="1761871"/>
                  </a:lnTo>
                  <a:lnTo>
                    <a:pt x="1563116" y="1761871"/>
                  </a:lnTo>
                  <a:lnTo>
                    <a:pt x="1572641" y="1761871"/>
                  </a:lnTo>
                  <a:lnTo>
                    <a:pt x="1572641" y="1771396"/>
                  </a:lnTo>
                  <a:lnTo>
                    <a:pt x="1572641" y="1761871"/>
                  </a:lnTo>
                  <a:lnTo>
                    <a:pt x="1572641" y="1771396"/>
                  </a:lnTo>
                  <a:lnTo>
                    <a:pt x="1572641" y="1761871"/>
                  </a:lnTo>
                  <a:lnTo>
                    <a:pt x="1572641" y="1771396"/>
                  </a:lnTo>
                  <a:lnTo>
                    <a:pt x="1582166" y="1771396"/>
                  </a:lnTo>
                  <a:lnTo>
                    <a:pt x="1572641" y="1771396"/>
                  </a:lnTo>
                  <a:lnTo>
                    <a:pt x="1582166" y="1771396"/>
                  </a:lnTo>
                  <a:lnTo>
                    <a:pt x="1572641" y="1771396"/>
                  </a:lnTo>
                  <a:lnTo>
                    <a:pt x="1582166" y="1771396"/>
                  </a:lnTo>
                  <a:lnTo>
                    <a:pt x="1572641" y="1771396"/>
                  </a:lnTo>
                  <a:lnTo>
                    <a:pt x="1582166" y="1771396"/>
                  </a:lnTo>
                  <a:lnTo>
                    <a:pt x="1572641" y="1771396"/>
                  </a:lnTo>
                  <a:lnTo>
                    <a:pt x="1582166" y="1771396"/>
                  </a:lnTo>
                  <a:lnTo>
                    <a:pt x="1582166" y="1780921"/>
                  </a:lnTo>
                  <a:lnTo>
                    <a:pt x="1572641" y="1780921"/>
                  </a:lnTo>
                  <a:lnTo>
                    <a:pt x="1563116" y="1780921"/>
                  </a:lnTo>
                  <a:lnTo>
                    <a:pt x="1572641" y="1780921"/>
                  </a:lnTo>
                  <a:lnTo>
                    <a:pt x="1582166" y="1780921"/>
                  </a:lnTo>
                  <a:lnTo>
                    <a:pt x="1582166" y="1790446"/>
                  </a:lnTo>
                  <a:lnTo>
                    <a:pt x="1582166" y="1780921"/>
                  </a:lnTo>
                  <a:lnTo>
                    <a:pt x="1582166" y="1790446"/>
                  </a:lnTo>
                  <a:lnTo>
                    <a:pt x="1582166" y="1780921"/>
                  </a:lnTo>
                  <a:lnTo>
                    <a:pt x="1591691" y="1780921"/>
                  </a:lnTo>
                  <a:lnTo>
                    <a:pt x="1591691" y="1790446"/>
                  </a:lnTo>
                  <a:lnTo>
                    <a:pt x="1591691" y="1780921"/>
                  </a:lnTo>
                  <a:lnTo>
                    <a:pt x="1591691" y="1790446"/>
                  </a:lnTo>
                  <a:lnTo>
                    <a:pt x="1582166" y="1790446"/>
                  </a:lnTo>
                  <a:lnTo>
                    <a:pt x="1591691" y="1790446"/>
                  </a:lnTo>
                  <a:lnTo>
                    <a:pt x="1582166" y="1790446"/>
                  </a:lnTo>
                  <a:lnTo>
                    <a:pt x="1591691" y="1790446"/>
                  </a:lnTo>
                  <a:lnTo>
                    <a:pt x="1582166" y="1790446"/>
                  </a:lnTo>
                  <a:lnTo>
                    <a:pt x="1591691" y="1790446"/>
                  </a:lnTo>
                  <a:lnTo>
                    <a:pt x="1591691" y="1799971"/>
                  </a:lnTo>
                  <a:lnTo>
                    <a:pt x="1582166" y="1799971"/>
                  </a:lnTo>
                  <a:lnTo>
                    <a:pt x="1572641" y="1799971"/>
                  </a:lnTo>
                  <a:lnTo>
                    <a:pt x="1582166" y="1799971"/>
                  </a:lnTo>
                  <a:lnTo>
                    <a:pt x="1582166" y="1809496"/>
                  </a:lnTo>
                  <a:lnTo>
                    <a:pt x="1572641" y="1809496"/>
                  </a:lnTo>
                  <a:lnTo>
                    <a:pt x="1582166" y="1809496"/>
                  </a:lnTo>
                  <a:lnTo>
                    <a:pt x="1582166" y="1799971"/>
                  </a:lnTo>
                  <a:lnTo>
                    <a:pt x="1582166" y="1809496"/>
                  </a:lnTo>
                  <a:lnTo>
                    <a:pt x="1582166" y="1799971"/>
                  </a:lnTo>
                  <a:lnTo>
                    <a:pt x="1591691" y="1799971"/>
                  </a:lnTo>
                  <a:lnTo>
                    <a:pt x="1601216" y="1799971"/>
                  </a:lnTo>
                  <a:lnTo>
                    <a:pt x="1591691" y="1799971"/>
                  </a:lnTo>
                  <a:lnTo>
                    <a:pt x="1601216" y="1799971"/>
                  </a:lnTo>
                  <a:lnTo>
                    <a:pt x="1591691" y="1799971"/>
                  </a:lnTo>
                  <a:lnTo>
                    <a:pt x="1591691" y="1809496"/>
                  </a:lnTo>
                  <a:lnTo>
                    <a:pt x="1591691" y="1799971"/>
                  </a:lnTo>
                  <a:lnTo>
                    <a:pt x="1591691" y="1809496"/>
                  </a:lnTo>
                  <a:lnTo>
                    <a:pt x="1601216" y="1809496"/>
                  </a:lnTo>
                  <a:lnTo>
                    <a:pt x="1591691" y="1809496"/>
                  </a:lnTo>
                  <a:lnTo>
                    <a:pt x="1601216" y="1809496"/>
                  </a:lnTo>
                  <a:lnTo>
                    <a:pt x="1591691" y="1809496"/>
                  </a:lnTo>
                  <a:lnTo>
                    <a:pt x="1591691" y="1819021"/>
                  </a:lnTo>
                  <a:lnTo>
                    <a:pt x="1582166" y="1819021"/>
                  </a:lnTo>
                  <a:lnTo>
                    <a:pt x="1591691" y="1819021"/>
                  </a:lnTo>
                  <a:lnTo>
                    <a:pt x="1582166" y="1819021"/>
                  </a:lnTo>
                  <a:lnTo>
                    <a:pt x="1591691" y="1819021"/>
                  </a:lnTo>
                  <a:lnTo>
                    <a:pt x="1582166" y="1819021"/>
                  </a:lnTo>
                  <a:lnTo>
                    <a:pt x="1591691" y="1819021"/>
                  </a:lnTo>
                  <a:lnTo>
                    <a:pt x="1601216" y="1819021"/>
                  </a:lnTo>
                  <a:lnTo>
                    <a:pt x="1601216" y="1809496"/>
                  </a:lnTo>
                  <a:lnTo>
                    <a:pt x="1601216" y="1819021"/>
                  </a:lnTo>
                  <a:lnTo>
                    <a:pt x="1601216" y="1809496"/>
                  </a:lnTo>
                  <a:lnTo>
                    <a:pt x="1601216" y="1819021"/>
                  </a:lnTo>
                  <a:lnTo>
                    <a:pt x="1591691" y="1819021"/>
                  </a:lnTo>
                  <a:lnTo>
                    <a:pt x="1601216" y="1819021"/>
                  </a:lnTo>
                  <a:lnTo>
                    <a:pt x="1601216" y="1828546"/>
                  </a:lnTo>
                  <a:lnTo>
                    <a:pt x="1601216" y="1819021"/>
                  </a:lnTo>
                  <a:lnTo>
                    <a:pt x="1601216" y="1828546"/>
                  </a:lnTo>
                  <a:lnTo>
                    <a:pt x="1601216" y="1819021"/>
                  </a:lnTo>
                  <a:lnTo>
                    <a:pt x="1601216" y="1828546"/>
                  </a:lnTo>
                  <a:lnTo>
                    <a:pt x="1601216" y="1819021"/>
                  </a:lnTo>
                  <a:lnTo>
                    <a:pt x="1610741" y="1819021"/>
                  </a:lnTo>
                  <a:lnTo>
                    <a:pt x="1610741" y="1828546"/>
                  </a:lnTo>
                  <a:lnTo>
                    <a:pt x="1610741" y="1819021"/>
                  </a:lnTo>
                  <a:lnTo>
                    <a:pt x="1610741" y="1828546"/>
                  </a:lnTo>
                  <a:lnTo>
                    <a:pt x="1610741" y="1819021"/>
                  </a:lnTo>
                  <a:lnTo>
                    <a:pt x="1610741" y="1828546"/>
                  </a:lnTo>
                  <a:lnTo>
                    <a:pt x="1601216" y="1828546"/>
                  </a:lnTo>
                  <a:lnTo>
                    <a:pt x="1610741" y="1828546"/>
                  </a:lnTo>
                  <a:lnTo>
                    <a:pt x="1601216" y="1828546"/>
                  </a:lnTo>
                  <a:lnTo>
                    <a:pt x="1610741" y="1828546"/>
                  </a:lnTo>
                  <a:lnTo>
                    <a:pt x="1610741" y="1838071"/>
                  </a:lnTo>
                  <a:lnTo>
                    <a:pt x="1601216" y="1838071"/>
                  </a:lnTo>
                  <a:lnTo>
                    <a:pt x="1610741" y="1838071"/>
                  </a:lnTo>
                  <a:lnTo>
                    <a:pt x="1610741" y="1847596"/>
                  </a:lnTo>
                  <a:lnTo>
                    <a:pt x="1610741" y="1857121"/>
                  </a:lnTo>
                  <a:lnTo>
                    <a:pt x="1610741" y="1847596"/>
                  </a:lnTo>
                  <a:lnTo>
                    <a:pt x="1610741" y="1857121"/>
                  </a:lnTo>
                  <a:lnTo>
                    <a:pt x="1610741" y="1847596"/>
                  </a:lnTo>
                  <a:lnTo>
                    <a:pt x="1620266" y="1847596"/>
                  </a:lnTo>
                  <a:lnTo>
                    <a:pt x="1610741" y="1847596"/>
                  </a:lnTo>
                  <a:lnTo>
                    <a:pt x="1610741" y="1857121"/>
                  </a:lnTo>
                  <a:lnTo>
                    <a:pt x="1620266" y="1857121"/>
                  </a:lnTo>
                  <a:lnTo>
                    <a:pt x="1620266" y="1847596"/>
                  </a:lnTo>
                  <a:lnTo>
                    <a:pt x="1620266" y="1857121"/>
                  </a:lnTo>
                  <a:lnTo>
                    <a:pt x="1620266" y="1866646"/>
                  </a:lnTo>
                  <a:lnTo>
                    <a:pt x="1610741" y="1866646"/>
                  </a:lnTo>
                  <a:lnTo>
                    <a:pt x="1620266" y="1866646"/>
                  </a:lnTo>
                  <a:lnTo>
                    <a:pt x="1610741" y="1866646"/>
                  </a:lnTo>
                  <a:lnTo>
                    <a:pt x="1620266" y="1866646"/>
                  </a:lnTo>
                  <a:lnTo>
                    <a:pt x="1610741" y="1866646"/>
                  </a:lnTo>
                  <a:lnTo>
                    <a:pt x="1610741" y="1876171"/>
                  </a:lnTo>
                  <a:lnTo>
                    <a:pt x="1610741" y="1866646"/>
                  </a:lnTo>
                  <a:lnTo>
                    <a:pt x="1610741" y="1876171"/>
                  </a:lnTo>
                  <a:lnTo>
                    <a:pt x="1610741" y="1866646"/>
                  </a:lnTo>
                  <a:lnTo>
                    <a:pt x="1610741" y="1876171"/>
                  </a:lnTo>
                  <a:lnTo>
                    <a:pt x="1610741" y="1866646"/>
                  </a:lnTo>
                  <a:lnTo>
                    <a:pt x="1601216" y="1866646"/>
                  </a:lnTo>
                  <a:lnTo>
                    <a:pt x="1610741" y="1866646"/>
                  </a:lnTo>
                  <a:lnTo>
                    <a:pt x="1601216" y="1866646"/>
                  </a:lnTo>
                  <a:lnTo>
                    <a:pt x="1591691" y="1866646"/>
                  </a:lnTo>
                  <a:lnTo>
                    <a:pt x="1601216" y="1866646"/>
                  </a:lnTo>
                  <a:lnTo>
                    <a:pt x="1591691" y="1866646"/>
                  </a:lnTo>
                  <a:lnTo>
                    <a:pt x="1601216" y="1866646"/>
                  </a:lnTo>
                  <a:lnTo>
                    <a:pt x="1610741" y="1866646"/>
                  </a:lnTo>
                  <a:lnTo>
                    <a:pt x="1610741" y="1876171"/>
                  </a:lnTo>
                  <a:lnTo>
                    <a:pt x="1601216" y="1876171"/>
                  </a:lnTo>
                  <a:lnTo>
                    <a:pt x="1610741" y="1876171"/>
                  </a:lnTo>
                  <a:lnTo>
                    <a:pt x="1620266" y="1876171"/>
                  </a:lnTo>
                  <a:lnTo>
                    <a:pt x="1610741" y="1876171"/>
                  </a:lnTo>
                  <a:lnTo>
                    <a:pt x="1601216" y="1876171"/>
                  </a:lnTo>
                  <a:lnTo>
                    <a:pt x="1610741" y="1876171"/>
                  </a:lnTo>
                  <a:lnTo>
                    <a:pt x="1601216" y="1876171"/>
                  </a:lnTo>
                  <a:lnTo>
                    <a:pt x="1610741" y="1876171"/>
                  </a:lnTo>
                  <a:lnTo>
                    <a:pt x="1610741" y="1885696"/>
                  </a:lnTo>
                  <a:lnTo>
                    <a:pt x="1620266" y="1885696"/>
                  </a:lnTo>
                  <a:lnTo>
                    <a:pt x="1610741" y="1885696"/>
                  </a:lnTo>
                  <a:lnTo>
                    <a:pt x="1620266" y="1885696"/>
                  </a:lnTo>
                  <a:lnTo>
                    <a:pt x="1610741" y="1885696"/>
                  </a:lnTo>
                  <a:lnTo>
                    <a:pt x="1620266" y="1885696"/>
                  </a:lnTo>
                  <a:lnTo>
                    <a:pt x="1620266" y="1895221"/>
                  </a:lnTo>
                  <a:lnTo>
                    <a:pt x="1620266" y="1885696"/>
                  </a:lnTo>
                  <a:lnTo>
                    <a:pt x="1620266" y="1895221"/>
                  </a:lnTo>
                  <a:lnTo>
                    <a:pt x="1629791" y="1895221"/>
                  </a:lnTo>
                  <a:lnTo>
                    <a:pt x="1620266" y="1895221"/>
                  </a:lnTo>
                  <a:lnTo>
                    <a:pt x="1620266" y="1904746"/>
                  </a:lnTo>
                  <a:lnTo>
                    <a:pt x="1629791" y="1904746"/>
                  </a:lnTo>
                  <a:lnTo>
                    <a:pt x="1639316" y="1904746"/>
                  </a:lnTo>
                  <a:lnTo>
                    <a:pt x="1629791" y="1904746"/>
                  </a:lnTo>
                  <a:lnTo>
                    <a:pt x="1639316" y="1904746"/>
                  </a:lnTo>
                  <a:lnTo>
                    <a:pt x="1639316" y="1914271"/>
                  </a:lnTo>
                  <a:lnTo>
                    <a:pt x="1639316" y="1904746"/>
                  </a:lnTo>
                  <a:lnTo>
                    <a:pt x="1639316" y="1914271"/>
                  </a:lnTo>
                  <a:lnTo>
                    <a:pt x="1639316" y="1904746"/>
                  </a:lnTo>
                  <a:lnTo>
                    <a:pt x="1639316" y="1914271"/>
                  </a:lnTo>
                  <a:lnTo>
                    <a:pt x="1639316" y="1923796"/>
                  </a:lnTo>
                  <a:lnTo>
                    <a:pt x="1639316" y="1914271"/>
                  </a:lnTo>
                  <a:lnTo>
                    <a:pt x="1648841" y="1914271"/>
                  </a:lnTo>
                  <a:lnTo>
                    <a:pt x="1639316" y="1914271"/>
                  </a:lnTo>
                  <a:lnTo>
                    <a:pt x="1639316" y="1923796"/>
                  </a:lnTo>
                  <a:lnTo>
                    <a:pt x="1639316" y="1933321"/>
                  </a:lnTo>
                  <a:lnTo>
                    <a:pt x="1639316" y="1923796"/>
                  </a:lnTo>
                  <a:lnTo>
                    <a:pt x="1648841" y="1923796"/>
                  </a:lnTo>
                  <a:lnTo>
                    <a:pt x="1639316" y="1923796"/>
                  </a:lnTo>
                  <a:lnTo>
                    <a:pt x="1648841" y="1923796"/>
                  </a:lnTo>
                  <a:lnTo>
                    <a:pt x="1639316" y="1933321"/>
                  </a:lnTo>
                  <a:lnTo>
                    <a:pt x="1648841" y="1933321"/>
                  </a:lnTo>
                  <a:lnTo>
                    <a:pt x="1648841" y="1923796"/>
                  </a:lnTo>
                  <a:lnTo>
                    <a:pt x="1658366" y="1923796"/>
                  </a:lnTo>
                  <a:lnTo>
                    <a:pt x="1648841" y="1923796"/>
                  </a:lnTo>
                  <a:lnTo>
                    <a:pt x="1658366" y="1923796"/>
                  </a:lnTo>
                  <a:lnTo>
                    <a:pt x="1648841" y="1923796"/>
                  </a:lnTo>
                  <a:lnTo>
                    <a:pt x="1658366" y="1923796"/>
                  </a:lnTo>
                  <a:lnTo>
                    <a:pt x="1658366" y="1933321"/>
                  </a:lnTo>
                  <a:lnTo>
                    <a:pt x="1658366" y="1923796"/>
                  </a:lnTo>
                  <a:lnTo>
                    <a:pt x="1658366" y="1933321"/>
                  </a:lnTo>
                  <a:lnTo>
                    <a:pt x="1648841" y="1933321"/>
                  </a:lnTo>
                  <a:lnTo>
                    <a:pt x="1648841" y="1942719"/>
                  </a:lnTo>
                  <a:lnTo>
                    <a:pt x="1648841" y="1933321"/>
                  </a:lnTo>
                  <a:lnTo>
                    <a:pt x="1658366" y="1933321"/>
                  </a:lnTo>
                  <a:lnTo>
                    <a:pt x="1658366" y="1923796"/>
                  </a:lnTo>
                  <a:lnTo>
                    <a:pt x="1658366" y="1933321"/>
                  </a:lnTo>
                  <a:lnTo>
                    <a:pt x="1658366" y="1923796"/>
                  </a:lnTo>
                  <a:lnTo>
                    <a:pt x="1667891" y="1923796"/>
                  </a:lnTo>
                  <a:lnTo>
                    <a:pt x="1667891" y="1933321"/>
                  </a:lnTo>
                  <a:lnTo>
                    <a:pt x="1658366" y="1933321"/>
                  </a:lnTo>
                  <a:lnTo>
                    <a:pt x="1667891" y="1933321"/>
                  </a:lnTo>
                  <a:lnTo>
                    <a:pt x="1667891" y="1923796"/>
                  </a:lnTo>
                  <a:lnTo>
                    <a:pt x="1667891" y="1933321"/>
                  </a:lnTo>
                  <a:lnTo>
                    <a:pt x="1667891" y="1923796"/>
                  </a:lnTo>
                  <a:lnTo>
                    <a:pt x="1667891" y="1933321"/>
                  </a:lnTo>
                  <a:lnTo>
                    <a:pt x="1667891" y="1923796"/>
                  </a:lnTo>
                  <a:lnTo>
                    <a:pt x="1667891" y="1933321"/>
                  </a:lnTo>
                  <a:lnTo>
                    <a:pt x="1667891" y="1942719"/>
                  </a:lnTo>
                  <a:lnTo>
                    <a:pt x="1677416" y="1942719"/>
                  </a:lnTo>
                  <a:lnTo>
                    <a:pt x="1677416" y="1933321"/>
                  </a:lnTo>
                  <a:lnTo>
                    <a:pt x="1677416" y="1942719"/>
                  </a:lnTo>
                  <a:lnTo>
                    <a:pt x="1677416" y="1933321"/>
                  </a:lnTo>
                  <a:lnTo>
                    <a:pt x="1677416" y="1942719"/>
                  </a:lnTo>
                  <a:lnTo>
                    <a:pt x="1686941" y="1942719"/>
                  </a:lnTo>
                  <a:lnTo>
                    <a:pt x="1677416" y="1942719"/>
                  </a:lnTo>
                  <a:lnTo>
                    <a:pt x="1686941" y="1942719"/>
                  </a:lnTo>
                  <a:lnTo>
                    <a:pt x="1686941" y="1933321"/>
                  </a:lnTo>
                  <a:lnTo>
                    <a:pt x="1686941" y="1942719"/>
                  </a:lnTo>
                  <a:lnTo>
                    <a:pt x="1686941" y="1933321"/>
                  </a:lnTo>
                  <a:lnTo>
                    <a:pt x="1696466" y="1933321"/>
                  </a:lnTo>
                  <a:lnTo>
                    <a:pt x="1696466" y="1942719"/>
                  </a:lnTo>
                  <a:lnTo>
                    <a:pt x="1696466" y="1933321"/>
                  </a:lnTo>
                  <a:lnTo>
                    <a:pt x="1696466" y="1942719"/>
                  </a:lnTo>
                  <a:lnTo>
                    <a:pt x="1686941" y="1942719"/>
                  </a:lnTo>
                  <a:lnTo>
                    <a:pt x="1696466" y="1942719"/>
                  </a:lnTo>
                  <a:lnTo>
                    <a:pt x="1706118" y="1942719"/>
                  </a:lnTo>
                  <a:lnTo>
                    <a:pt x="1696466" y="1942719"/>
                  </a:lnTo>
                  <a:lnTo>
                    <a:pt x="1706118" y="1942719"/>
                  </a:lnTo>
                  <a:lnTo>
                    <a:pt x="1706118" y="1952244"/>
                  </a:lnTo>
                  <a:lnTo>
                    <a:pt x="1696466" y="1952244"/>
                  </a:lnTo>
                  <a:lnTo>
                    <a:pt x="1706118" y="1952244"/>
                  </a:lnTo>
                  <a:lnTo>
                    <a:pt x="1696466" y="1952244"/>
                  </a:lnTo>
                  <a:lnTo>
                    <a:pt x="1686941" y="1952244"/>
                  </a:lnTo>
                  <a:lnTo>
                    <a:pt x="1696466" y="1952244"/>
                  </a:lnTo>
                  <a:lnTo>
                    <a:pt x="1686941" y="1952244"/>
                  </a:lnTo>
                  <a:lnTo>
                    <a:pt x="1686941" y="1961769"/>
                  </a:lnTo>
                  <a:lnTo>
                    <a:pt x="1677416" y="1961769"/>
                  </a:lnTo>
                  <a:lnTo>
                    <a:pt x="1667891" y="1961769"/>
                  </a:lnTo>
                  <a:lnTo>
                    <a:pt x="1658366" y="1961769"/>
                  </a:lnTo>
                  <a:lnTo>
                    <a:pt x="1658366" y="1971294"/>
                  </a:lnTo>
                  <a:lnTo>
                    <a:pt x="1658366" y="1961769"/>
                  </a:lnTo>
                  <a:lnTo>
                    <a:pt x="1667891" y="1961769"/>
                  </a:lnTo>
                  <a:lnTo>
                    <a:pt x="1677416" y="1961769"/>
                  </a:lnTo>
                  <a:lnTo>
                    <a:pt x="1686941" y="1961769"/>
                  </a:lnTo>
                  <a:lnTo>
                    <a:pt x="1677416" y="1961769"/>
                  </a:lnTo>
                  <a:lnTo>
                    <a:pt x="1667891" y="1961769"/>
                  </a:lnTo>
                  <a:lnTo>
                    <a:pt x="1667891" y="1971294"/>
                  </a:lnTo>
                  <a:lnTo>
                    <a:pt x="1658366" y="1971294"/>
                  </a:lnTo>
                  <a:lnTo>
                    <a:pt x="1648841" y="1971294"/>
                  </a:lnTo>
                  <a:lnTo>
                    <a:pt x="1648841" y="1980819"/>
                  </a:lnTo>
                  <a:lnTo>
                    <a:pt x="1648841" y="1971294"/>
                  </a:lnTo>
                  <a:lnTo>
                    <a:pt x="1648841" y="1980819"/>
                  </a:lnTo>
                  <a:lnTo>
                    <a:pt x="1648841" y="1990344"/>
                  </a:lnTo>
                  <a:lnTo>
                    <a:pt x="1648841" y="1980819"/>
                  </a:lnTo>
                  <a:lnTo>
                    <a:pt x="1648841" y="1990344"/>
                  </a:lnTo>
                  <a:lnTo>
                    <a:pt x="1639316" y="1990344"/>
                  </a:lnTo>
                  <a:lnTo>
                    <a:pt x="1648841" y="1990344"/>
                  </a:lnTo>
                  <a:lnTo>
                    <a:pt x="1639316" y="1990344"/>
                  </a:lnTo>
                  <a:lnTo>
                    <a:pt x="1629791" y="1990344"/>
                  </a:lnTo>
                  <a:lnTo>
                    <a:pt x="1639316" y="1990344"/>
                  </a:lnTo>
                  <a:lnTo>
                    <a:pt x="1648841" y="1990344"/>
                  </a:lnTo>
                  <a:lnTo>
                    <a:pt x="1648841" y="1980819"/>
                  </a:lnTo>
                  <a:lnTo>
                    <a:pt x="1658366" y="1980819"/>
                  </a:lnTo>
                  <a:lnTo>
                    <a:pt x="1667891" y="1980819"/>
                  </a:lnTo>
                  <a:lnTo>
                    <a:pt x="1667891" y="1971294"/>
                  </a:lnTo>
                  <a:lnTo>
                    <a:pt x="1667891" y="1980819"/>
                  </a:lnTo>
                  <a:lnTo>
                    <a:pt x="1667891" y="1971294"/>
                  </a:lnTo>
                  <a:lnTo>
                    <a:pt x="1677416" y="1971294"/>
                  </a:lnTo>
                  <a:lnTo>
                    <a:pt x="1677416" y="1961769"/>
                  </a:lnTo>
                  <a:lnTo>
                    <a:pt x="1686941" y="1961769"/>
                  </a:lnTo>
                  <a:lnTo>
                    <a:pt x="1696466" y="1961769"/>
                  </a:lnTo>
                  <a:lnTo>
                    <a:pt x="1686941" y="1961769"/>
                  </a:lnTo>
                  <a:lnTo>
                    <a:pt x="1677416" y="1961769"/>
                  </a:lnTo>
                  <a:lnTo>
                    <a:pt x="1686941" y="1961769"/>
                  </a:lnTo>
                  <a:lnTo>
                    <a:pt x="1696466" y="1961769"/>
                  </a:lnTo>
                  <a:lnTo>
                    <a:pt x="1706118" y="1961769"/>
                  </a:lnTo>
                  <a:lnTo>
                    <a:pt x="1706118" y="1971294"/>
                  </a:lnTo>
                  <a:lnTo>
                    <a:pt x="1706118" y="1980819"/>
                  </a:lnTo>
                  <a:lnTo>
                    <a:pt x="1696466" y="1980819"/>
                  </a:lnTo>
                  <a:lnTo>
                    <a:pt x="1706118" y="1980819"/>
                  </a:lnTo>
                  <a:lnTo>
                    <a:pt x="1715643" y="1971294"/>
                  </a:lnTo>
                  <a:lnTo>
                    <a:pt x="1715643" y="1980819"/>
                  </a:lnTo>
                  <a:lnTo>
                    <a:pt x="1715643" y="1971294"/>
                  </a:lnTo>
                  <a:lnTo>
                    <a:pt x="1715643" y="1980819"/>
                  </a:lnTo>
                  <a:lnTo>
                    <a:pt x="1715643" y="1971294"/>
                  </a:lnTo>
                  <a:lnTo>
                    <a:pt x="1715643" y="1980819"/>
                  </a:lnTo>
                  <a:lnTo>
                    <a:pt x="1715643" y="1971294"/>
                  </a:lnTo>
                  <a:lnTo>
                    <a:pt x="1725168" y="1971294"/>
                  </a:lnTo>
                  <a:lnTo>
                    <a:pt x="1715643" y="1971294"/>
                  </a:lnTo>
                  <a:lnTo>
                    <a:pt x="1725168" y="1971294"/>
                  </a:lnTo>
                  <a:lnTo>
                    <a:pt x="1715643" y="1971294"/>
                  </a:lnTo>
                  <a:lnTo>
                    <a:pt x="1725168" y="1971294"/>
                  </a:lnTo>
                  <a:lnTo>
                    <a:pt x="1725168" y="1980819"/>
                  </a:lnTo>
                  <a:lnTo>
                    <a:pt x="1725168" y="1971294"/>
                  </a:lnTo>
                  <a:lnTo>
                    <a:pt x="1725168" y="1980819"/>
                  </a:lnTo>
                  <a:lnTo>
                    <a:pt x="1725168" y="1971294"/>
                  </a:lnTo>
                  <a:lnTo>
                    <a:pt x="1725168" y="1980819"/>
                  </a:lnTo>
                  <a:lnTo>
                    <a:pt x="1715643" y="1980819"/>
                  </a:lnTo>
                  <a:lnTo>
                    <a:pt x="1725168" y="1980819"/>
                  </a:lnTo>
                  <a:lnTo>
                    <a:pt x="1734693" y="1980819"/>
                  </a:lnTo>
                  <a:lnTo>
                    <a:pt x="1725168" y="1980819"/>
                  </a:lnTo>
                  <a:lnTo>
                    <a:pt x="1734693" y="1980819"/>
                  </a:lnTo>
                  <a:lnTo>
                    <a:pt x="1725168" y="1980819"/>
                  </a:lnTo>
                  <a:lnTo>
                    <a:pt x="1734693" y="1980819"/>
                  </a:lnTo>
                  <a:lnTo>
                    <a:pt x="1734693" y="1990344"/>
                  </a:lnTo>
                  <a:lnTo>
                    <a:pt x="1734693" y="1999869"/>
                  </a:lnTo>
                  <a:lnTo>
                    <a:pt x="1725168" y="1999869"/>
                  </a:lnTo>
                  <a:lnTo>
                    <a:pt x="1734693" y="1999869"/>
                  </a:lnTo>
                  <a:lnTo>
                    <a:pt x="1725168" y="1999869"/>
                  </a:lnTo>
                  <a:lnTo>
                    <a:pt x="1734693" y="1999869"/>
                  </a:lnTo>
                  <a:lnTo>
                    <a:pt x="1734693" y="2009394"/>
                  </a:lnTo>
                  <a:lnTo>
                    <a:pt x="1725168" y="2009394"/>
                  </a:lnTo>
                  <a:lnTo>
                    <a:pt x="1734693" y="2009394"/>
                  </a:lnTo>
                  <a:lnTo>
                    <a:pt x="1725168" y="2009394"/>
                  </a:lnTo>
                  <a:lnTo>
                    <a:pt x="1734693" y="2009394"/>
                  </a:lnTo>
                  <a:lnTo>
                    <a:pt x="1734693" y="2018919"/>
                  </a:lnTo>
                  <a:lnTo>
                    <a:pt x="1725168" y="2018919"/>
                  </a:lnTo>
                  <a:lnTo>
                    <a:pt x="1734693" y="2018919"/>
                  </a:lnTo>
                  <a:lnTo>
                    <a:pt x="1725168" y="2018919"/>
                  </a:lnTo>
                  <a:lnTo>
                    <a:pt x="1725168" y="2009394"/>
                  </a:lnTo>
                  <a:lnTo>
                    <a:pt x="1715643" y="2009394"/>
                  </a:lnTo>
                  <a:lnTo>
                    <a:pt x="1725168" y="2018919"/>
                  </a:lnTo>
                  <a:lnTo>
                    <a:pt x="1734693" y="2018919"/>
                  </a:lnTo>
                  <a:lnTo>
                    <a:pt x="1725168" y="2018919"/>
                  </a:lnTo>
                  <a:lnTo>
                    <a:pt x="1734693" y="2018919"/>
                  </a:lnTo>
                  <a:lnTo>
                    <a:pt x="1725168" y="2018919"/>
                  </a:lnTo>
                  <a:lnTo>
                    <a:pt x="1734693" y="2018919"/>
                  </a:lnTo>
                  <a:lnTo>
                    <a:pt x="1725168" y="2018919"/>
                  </a:lnTo>
                  <a:lnTo>
                    <a:pt x="1734693" y="2018919"/>
                  </a:lnTo>
                  <a:lnTo>
                    <a:pt x="1734693" y="2028444"/>
                  </a:lnTo>
                  <a:lnTo>
                    <a:pt x="1734693" y="2018919"/>
                  </a:lnTo>
                  <a:lnTo>
                    <a:pt x="1734693" y="2028444"/>
                  </a:lnTo>
                  <a:lnTo>
                    <a:pt x="1734693" y="2037969"/>
                  </a:lnTo>
                  <a:lnTo>
                    <a:pt x="1734693" y="2028444"/>
                  </a:lnTo>
                  <a:lnTo>
                    <a:pt x="1734693" y="2037969"/>
                  </a:lnTo>
                  <a:lnTo>
                    <a:pt x="1725168" y="2037969"/>
                  </a:lnTo>
                  <a:lnTo>
                    <a:pt x="1725168" y="2047494"/>
                  </a:lnTo>
                  <a:lnTo>
                    <a:pt x="1725168" y="2037969"/>
                  </a:lnTo>
                  <a:lnTo>
                    <a:pt x="1725168" y="2047494"/>
                  </a:lnTo>
                  <a:lnTo>
                    <a:pt x="1715643" y="2047494"/>
                  </a:lnTo>
                  <a:lnTo>
                    <a:pt x="1715643" y="2057019"/>
                  </a:lnTo>
                  <a:lnTo>
                    <a:pt x="1706118" y="2057019"/>
                  </a:lnTo>
                  <a:lnTo>
                    <a:pt x="1706118" y="2047494"/>
                  </a:lnTo>
                  <a:lnTo>
                    <a:pt x="1696466" y="2047494"/>
                  </a:lnTo>
                  <a:lnTo>
                    <a:pt x="1706118" y="2047494"/>
                  </a:lnTo>
                  <a:lnTo>
                    <a:pt x="1706118" y="2057019"/>
                  </a:lnTo>
                  <a:lnTo>
                    <a:pt x="1696466" y="2057019"/>
                  </a:lnTo>
                  <a:lnTo>
                    <a:pt x="1696466" y="2047494"/>
                  </a:lnTo>
                  <a:lnTo>
                    <a:pt x="1696466" y="2057019"/>
                  </a:lnTo>
                  <a:lnTo>
                    <a:pt x="1696466" y="2047494"/>
                  </a:lnTo>
                  <a:lnTo>
                    <a:pt x="1696466" y="2057019"/>
                  </a:lnTo>
                  <a:lnTo>
                    <a:pt x="1696466" y="2047494"/>
                  </a:lnTo>
                  <a:lnTo>
                    <a:pt x="1696466" y="2057019"/>
                  </a:lnTo>
                  <a:lnTo>
                    <a:pt x="1696466" y="2047494"/>
                  </a:lnTo>
                  <a:lnTo>
                    <a:pt x="1696466" y="2057019"/>
                  </a:lnTo>
                  <a:lnTo>
                    <a:pt x="1696466" y="2047494"/>
                  </a:lnTo>
                  <a:lnTo>
                    <a:pt x="1696466" y="2057019"/>
                  </a:lnTo>
                  <a:lnTo>
                    <a:pt x="1686941" y="2057019"/>
                  </a:lnTo>
                  <a:lnTo>
                    <a:pt x="1677416" y="2057019"/>
                  </a:lnTo>
                  <a:lnTo>
                    <a:pt x="1677416" y="2047494"/>
                  </a:lnTo>
                  <a:lnTo>
                    <a:pt x="1677416" y="2057019"/>
                  </a:lnTo>
                  <a:lnTo>
                    <a:pt x="1677416" y="2066544"/>
                  </a:lnTo>
                  <a:lnTo>
                    <a:pt x="1667891" y="2066544"/>
                  </a:lnTo>
                  <a:lnTo>
                    <a:pt x="1677416" y="2066544"/>
                  </a:lnTo>
                  <a:lnTo>
                    <a:pt x="1667891" y="2066544"/>
                  </a:lnTo>
                  <a:lnTo>
                    <a:pt x="1667891" y="2076069"/>
                  </a:lnTo>
                  <a:lnTo>
                    <a:pt x="1667891" y="2066544"/>
                  </a:lnTo>
                  <a:lnTo>
                    <a:pt x="1667891" y="2076069"/>
                  </a:lnTo>
                  <a:lnTo>
                    <a:pt x="1658366" y="2076069"/>
                  </a:lnTo>
                  <a:lnTo>
                    <a:pt x="1658366" y="2085594"/>
                  </a:lnTo>
                  <a:lnTo>
                    <a:pt x="1658366" y="2076069"/>
                  </a:lnTo>
                  <a:lnTo>
                    <a:pt x="1658366" y="2085594"/>
                  </a:lnTo>
                  <a:lnTo>
                    <a:pt x="1648841" y="2085594"/>
                  </a:lnTo>
                  <a:lnTo>
                    <a:pt x="1658366" y="2085594"/>
                  </a:lnTo>
                  <a:lnTo>
                    <a:pt x="1648841" y="2085594"/>
                  </a:lnTo>
                  <a:lnTo>
                    <a:pt x="1648841" y="2095119"/>
                  </a:lnTo>
                  <a:lnTo>
                    <a:pt x="1648841" y="2085594"/>
                  </a:lnTo>
                  <a:lnTo>
                    <a:pt x="1648841" y="2095119"/>
                  </a:lnTo>
                  <a:lnTo>
                    <a:pt x="1648841" y="2085594"/>
                  </a:lnTo>
                  <a:lnTo>
                    <a:pt x="1648841" y="2095119"/>
                  </a:lnTo>
                  <a:lnTo>
                    <a:pt x="1648841" y="2085594"/>
                  </a:lnTo>
                  <a:lnTo>
                    <a:pt x="1648841" y="2095119"/>
                  </a:lnTo>
                  <a:lnTo>
                    <a:pt x="1648841" y="2085594"/>
                  </a:lnTo>
                  <a:lnTo>
                    <a:pt x="1648841" y="2095119"/>
                  </a:lnTo>
                  <a:lnTo>
                    <a:pt x="1639316" y="2095119"/>
                  </a:lnTo>
                  <a:lnTo>
                    <a:pt x="1648841" y="2085594"/>
                  </a:lnTo>
                  <a:lnTo>
                    <a:pt x="1639316" y="2085594"/>
                  </a:lnTo>
                  <a:lnTo>
                    <a:pt x="1639316" y="2095119"/>
                  </a:lnTo>
                  <a:lnTo>
                    <a:pt x="1639316" y="2085594"/>
                  </a:lnTo>
                  <a:lnTo>
                    <a:pt x="1639316" y="2095119"/>
                  </a:lnTo>
                  <a:lnTo>
                    <a:pt x="1629791" y="2095119"/>
                  </a:lnTo>
                  <a:lnTo>
                    <a:pt x="1629791" y="2085594"/>
                  </a:lnTo>
                  <a:lnTo>
                    <a:pt x="1629791" y="2095119"/>
                  </a:lnTo>
                  <a:lnTo>
                    <a:pt x="1620266" y="2095119"/>
                  </a:lnTo>
                  <a:lnTo>
                    <a:pt x="1629791" y="2095119"/>
                  </a:lnTo>
                  <a:lnTo>
                    <a:pt x="1620266" y="2095119"/>
                  </a:lnTo>
                  <a:lnTo>
                    <a:pt x="1610741" y="2095119"/>
                  </a:lnTo>
                  <a:lnTo>
                    <a:pt x="1620266" y="2095119"/>
                  </a:lnTo>
                  <a:lnTo>
                    <a:pt x="1610741" y="2095119"/>
                  </a:lnTo>
                  <a:lnTo>
                    <a:pt x="1601216" y="2095119"/>
                  </a:lnTo>
                  <a:lnTo>
                    <a:pt x="1610741" y="2095119"/>
                  </a:lnTo>
                  <a:lnTo>
                    <a:pt x="1601216" y="2095119"/>
                  </a:lnTo>
                  <a:lnTo>
                    <a:pt x="1601216" y="2085594"/>
                  </a:lnTo>
                  <a:lnTo>
                    <a:pt x="1601216" y="2095119"/>
                  </a:lnTo>
                  <a:lnTo>
                    <a:pt x="1601216" y="2085594"/>
                  </a:lnTo>
                  <a:lnTo>
                    <a:pt x="1601216" y="2095119"/>
                  </a:lnTo>
                  <a:lnTo>
                    <a:pt x="1601216" y="2085594"/>
                  </a:lnTo>
                  <a:lnTo>
                    <a:pt x="1601216" y="2095119"/>
                  </a:lnTo>
                  <a:lnTo>
                    <a:pt x="1601216" y="2085594"/>
                  </a:lnTo>
                  <a:lnTo>
                    <a:pt x="1601216" y="2095119"/>
                  </a:lnTo>
                  <a:lnTo>
                    <a:pt x="1601216" y="2085594"/>
                  </a:lnTo>
                  <a:lnTo>
                    <a:pt x="1591691" y="2085594"/>
                  </a:lnTo>
                  <a:lnTo>
                    <a:pt x="1582166" y="2085594"/>
                  </a:lnTo>
                  <a:lnTo>
                    <a:pt x="1591691" y="2085594"/>
                  </a:lnTo>
                  <a:lnTo>
                    <a:pt x="1582166" y="2085594"/>
                  </a:lnTo>
                  <a:lnTo>
                    <a:pt x="1582166" y="2095119"/>
                  </a:lnTo>
                  <a:lnTo>
                    <a:pt x="1572641" y="2095119"/>
                  </a:lnTo>
                  <a:lnTo>
                    <a:pt x="1572641" y="2085594"/>
                  </a:lnTo>
                  <a:lnTo>
                    <a:pt x="1572641" y="2095119"/>
                  </a:lnTo>
                  <a:lnTo>
                    <a:pt x="1572641" y="2085594"/>
                  </a:lnTo>
                  <a:lnTo>
                    <a:pt x="1582166" y="2085594"/>
                  </a:lnTo>
                  <a:lnTo>
                    <a:pt x="1572641" y="2085594"/>
                  </a:lnTo>
                  <a:lnTo>
                    <a:pt x="1563116" y="2085594"/>
                  </a:lnTo>
                  <a:lnTo>
                    <a:pt x="1563116" y="2095119"/>
                  </a:lnTo>
                  <a:lnTo>
                    <a:pt x="1563116" y="2085594"/>
                  </a:lnTo>
                  <a:lnTo>
                    <a:pt x="1553591" y="2085594"/>
                  </a:lnTo>
                  <a:lnTo>
                    <a:pt x="1553591" y="2095119"/>
                  </a:lnTo>
                  <a:lnTo>
                    <a:pt x="1553591" y="2085594"/>
                  </a:lnTo>
                  <a:lnTo>
                    <a:pt x="1544066" y="2085594"/>
                  </a:lnTo>
                  <a:lnTo>
                    <a:pt x="1534541" y="2085594"/>
                  </a:lnTo>
                  <a:lnTo>
                    <a:pt x="1534541" y="2095119"/>
                  </a:lnTo>
                  <a:lnTo>
                    <a:pt x="1534541" y="2085594"/>
                  </a:lnTo>
                  <a:lnTo>
                    <a:pt x="1534541" y="2095119"/>
                  </a:lnTo>
                  <a:lnTo>
                    <a:pt x="1534541" y="2085594"/>
                  </a:lnTo>
                  <a:lnTo>
                    <a:pt x="1525016" y="2085594"/>
                  </a:lnTo>
                  <a:lnTo>
                    <a:pt x="1525016" y="2095119"/>
                  </a:lnTo>
                  <a:lnTo>
                    <a:pt x="1525016" y="2085594"/>
                  </a:lnTo>
                  <a:lnTo>
                    <a:pt x="1525016" y="2095119"/>
                  </a:lnTo>
                  <a:lnTo>
                    <a:pt x="1525016" y="2085594"/>
                  </a:lnTo>
                  <a:lnTo>
                    <a:pt x="1525016" y="2095119"/>
                  </a:lnTo>
                  <a:lnTo>
                    <a:pt x="1515491" y="2095119"/>
                  </a:lnTo>
                  <a:lnTo>
                    <a:pt x="1515491" y="2085594"/>
                  </a:lnTo>
                  <a:lnTo>
                    <a:pt x="1515491" y="2095119"/>
                  </a:lnTo>
                  <a:lnTo>
                    <a:pt x="1505966" y="2095119"/>
                  </a:lnTo>
                  <a:lnTo>
                    <a:pt x="1505966" y="2104644"/>
                  </a:lnTo>
                  <a:lnTo>
                    <a:pt x="1505966" y="2114169"/>
                  </a:lnTo>
                  <a:lnTo>
                    <a:pt x="1496314" y="2114169"/>
                  </a:lnTo>
                  <a:lnTo>
                    <a:pt x="1496314" y="2123694"/>
                  </a:lnTo>
                  <a:lnTo>
                    <a:pt x="1486789" y="2123694"/>
                  </a:lnTo>
                  <a:lnTo>
                    <a:pt x="1477264" y="2123694"/>
                  </a:lnTo>
                  <a:lnTo>
                    <a:pt x="1486789" y="2123694"/>
                  </a:lnTo>
                  <a:lnTo>
                    <a:pt x="1477264" y="2123694"/>
                  </a:lnTo>
                  <a:lnTo>
                    <a:pt x="1486789" y="2123694"/>
                  </a:lnTo>
                  <a:lnTo>
                    <a:pt x="1477264" y="2123694"/>
                  </a:lnTo>
                  <a:lnTo>
                    <a:pt x="1477264" y="2133219"/>
                  </a:lnTo>
                  <a:lnTo>
                    <a:pt x="1477264" y="2123694"/>
                  </a:lnTo>
                  <a:lnTo>
                    <a:pt x="1477264" y="2133219"/>
                  </a:lnTo>
                  <a:lnTo>
                    <a:pt x="1477264" y="2123694"/>
                  </a:lnTo>
                  <a:lnTo>
                    <a:pt x="1477264" y="2133219"/>
                  </a:lnTo>
                  <a:lnTo>
                    <a:pt x="1477264" y="2123694"/>
                  </a:lnTo>
                  <a:lnTo>
                    <a:pt x="1477264" y="2133219"/>
                  </a:lnTo>
                  <a:lnTo>
                    <a:pt x="1467739" y="2133219"/>
                  </a:lnTo>
                  <a:lnTo>
                    <a:pt x="1477264" y="2133219"/>
                  </a:lnTo>
                  <a:lnTo>
                    <a:pt x="1467739" y="2133219"/>
                  </a:lnTo>
                  <a:lnTo>
                    <a:pt x="1467739" y="2142744"/>
                  </a:lnTo>
                  <a:lnTo>
                    <a:pt x="1467739" y="2133219"/>
                  </a:lnTo>
                  <a:lnTo>
                    <a:pt x="1467739" y="2142744"/>
                  </a:lnTo>
                  <a:lnTo>
                    <a:pt x="1458214" y="2142744"/>
                  </a:lnTo>
                  <a:lnTo>
                    <a:pt x="1467739" y="2142744"/>
                  </a:lnTo>
                  <a:lnTo>
                    <a:pt x="1458214" y="2142744"/>
                  </a:lnTo>
                  <a:lnTo>
                    <a:pt x="1467739" y="2142744"/>
                  </a:lnTo>
                  <a:lnTo>
                    <a:pt x="1458214" y="2142744"/>
                  </a:lnTo>
                  <a:lnTo>
                    <a:pt x="1458214" y="2152269"/>
                  </a:lnTo>
                  <a:lnTo>
                    <a:pt x="1458214" y="2142744"/>
                  </a:lnTo>
                  <a:lnTo>
                    <a:pt x="1458214" y="2152269"/>
                  </a:lnTo>
                  <a:lnTo>
                    <a:pt x="1448689" y="2152269"/>
                  </a:lnTo>
                  <a:lnTo>
                    <a:pt x="1448689" y="2161794"/>
                  </a:lnTo>
                  <a:lnTo>
                    <a:pt x="1448689" y="2171319"/>
                  </a:lnTo>
                  <a:lnTo>
                    <a:pt x="1439164" y="2171319"/>
                  </a:lnTo>
                  <a:lnTo>
                    <a:pt x="1439164" y="2180844"/>
                  </a:lnTo>
                  <a:lnTo>
                    <a:pt x="1429639" y="2180844"/>
                  </a:lnTo>
                  <a:lnTo>
                    <a:pt x="1439164" y="2180844"/>
                  </a:lnTo>
                  <a:lnTo>
                    <a:pt x="1429639" y="2180844"/>
                  </a:lnTo>
                  <a:lnTo>
                    <a:pt x="1429639" y="2190369"/>
                  </a:lnTo>
                  <a:lnTo>
                    <a:pt x="1420114" y="2190369"/>
                  </a:lnTo>
                  <a:lnTo>
                    <a:pt x="1420114" y="2199894"/>
                  </a:lnTo>
                  <a:lnTo>
                    <a:pt x="1410589" y="2199894"/>
                  </a:lnTo>
                  <a:lnTo>
                    <a:pt x="1401064" y="2199894"/>
                  </a:lnTo>
                  <a:lnTo>
                    <a:pt x="1401064" y="2209419"/>
                  </a:lnTo>
                  <a:lnTo>
                    <a:pt x="1401064" y="2199894"/>
                  </a:lnTo>
                  <a:lnTo>
                    <a:pt x="1391539" y="2199894"/>
                  </a:lnTo>
                  <a:lnTo>
                    <a:pt x="1401064" y="2199894"/>
                  </a:lnTo>
                  <a:lnTo>
                    <a:pt x="1401064" y="2209419"/>
                  </a:lnTo>
                  <a:lnTo>
                    <a:pt x="1391539" y="2209419"/>
                  </a:lnTo>
                  <a:lnTo>
                    <a:pt x="1401064" y="2209419"/>
                  </a:lnTo>
                  <a:lnTo>
                    <a:pt x="1391539" y="2209419"/>
                  </a:lnTo>
                  <a:lnTo>
                    <a:pt x="1401064" y="2209419"/>
                  </a:lnTo>
                  <a:lnTo>
                    <a:pt x="1401064" y="2199894"/>
                  </a:lnTo>
                  <a:lnTo>
                    <a:pt x="1410589" y="2199894"/>
                  </a:lnTo>
                  <a:lnTo>
                    <a:pt x="1420114" y="2199894"/>
                  </a:lnTo>
                  <a:lnTo>
                    <a:pt x="1429639" y="2199894"/>
                  </a:lnTo>
                  <a:lnTo>
                    <a:pt x="1429639" y="2190369"/>
                  </a:lnTo>
                  <a:lnTo>
                    <a:pt x="1439164" y="2190369"/>
                  </a:lnTo>
                  <a:lnTo>
                    <a:pt x="1439164" y="2180844"/>
                  </a:lnTo>
                  <a:lnTo>
                    <a:pt x="1448689" y="2180844"/>
                  </a:lnTo>
                  <a:lnTo>
                    <a:pt x="1448689" y="2171319"/>
                  </a:lnTo>
                  <a:lnTo>
                    <a:pt x="1458214" y="2171319"/>
                  </a:lnTo>
                  <a:lnTo>
                    <a:pt x="1458214" y="2161794"/>
                  </a:lnTo>
                  <a:lnTo>
                    <a:pt x="1458214" y="2152269"/>
                  </a:lnTo>
                  <a:lnTo>
                    <a:pt x="1467739" y="2152269"/>
                  </a:lnTo>
                  <a:lnTo>
                    <a:pt x="1477264" y="2152269"/>
                  </a:lnTo>
                  <a:lnTo>
                    <a:pt x="1477264" y="2142744"/>
                  </a:lnTo>
                  <a:lnTo>
                    <a:pt x="1486789" y="2142744"/>
                  </a:lnTo>
                  <a:lnTo>
                    <a:pt x="1486789" y="2133219"/>
                  </a:lnTo>
                  <a:lnTo>
                    <a:pt x="1496314" y="2133219"/>
                  </a:lnTo>
                  <a:lnTo>
                    <a:pt x="1505966" y="2133219"/>
                  </a:lnTo>
                  <a:lnTo>
                    <a:pt x="1505966" y="2123694"/>
                  </a:lnTo>
                  <a:lnTo>
                    <a:pt x="1505966" y="2133219"/>
                  </a:lnTo>
                  <a:lnTo>
                    <a:pt x="1505966" y="2123694"/>
                  </a:lnTo>
                  <a:lnTo>
                    <a:pt x="1515491" y="2123694"/>
                  </a:lnTo>
                  <a:lnTo>
                    <a:pt x="1525016" y="2123694"/>
                  </a:lnTo>
                  <a:lnTo>
                    <a:pt x="1534541" y="2123694"/>
                  </a:lnTo>
                  <a:lnTo>
                    <a:pt x="1544066" y="2123694"/>
                  </a:lnTo>
                  <a:lnTo>
                    <a:pt x="1553591" y="2123694"/>
                  </a:lnTo>
                  <a:lnTo>
                    <a:pt x="1553591" y="2133219"/>
                  </a:lnTo>
                  <a:lnTo>
                    <a:pt x="1563116" y="2133219"/>
                  </a:lnTo>
                  <a:lnTo>
                    <a:pt x="1553591" y="2133219"/>
                  </a:lnTo>
                  <a:lnTo>
                    <a:pt x="1563116" y="2133219"/>
                  </a:lnTo>
                  <a:lnTo>
                    <a:pt x="1563116" y="2142744"/>
                  </a:lnTo>
                  <a:lnTo>
                    <a:pt x="1563116" y="2152269"/>
                  </a:lnTo>
                  <a:lnTo>
                    <a:pt x="1553591" y="2152269"/>
                  </a:lnTo>
                  <a:lnTo>
                    <a:pt x="1544066" y="2152269"/>
                  </a:lnTo>
                  <a:lnTo>
                    <a:pt x="1544066" y="2161794"/>
                  </a:lnTo>
                  <a:lnTo>
                    <a:pt x="1534541" y="2161794"/>
                  </a:lnTo>
                  <a:lnTo>
                    <a:pt x="1534541" y="2152269"/>
                  </a:lnTo>
                  <a:lnTo>
                    <a:pt x="1525016" y="2152269"/>
                  </a:lnTo>
                  <a:lnTo>
                    <a:pt x="1525016" y="2161794"/>
                  </a:lnTo>
                  <a:lnTo>
                    <a:pt x="1515491" y="2161794"/>
                  </a:lnTo>
                  <a:lnTo>
                    <a:pt x="1515491" y="2152269"/>
                  </a:lnTo>
                  <a:lnTo>
                    <a:pt x="1515491" y="2161794"/>
                  </a:lnTo>
                  <a:lnTo>
                    <a:pt x="1515491" y="2152269"/>
                  </a:lnTo>
                  <a:lnTo>
                    <a:pt x="1515491" y="2161794"/>
                  </a:lnTo>
                  <a:lnTo>
                    <a:pt x="1515491" y="2152269"/>
                  </a:lnTo>
                  <a:lnTo>
                    <a:pt x="1515491" y="2161794"/>
                  </a:lnTo>
                  <a:lnTo>
                    <a:pt x="1505966" y="2161794"/>
                  </a:lnTo>
                  <a:lnTo>
                    <a:pt x="1515491" y="2161794"/>
                  </a:lnTo>
                  <a:lnTo>
                    <a:pt x="1525016" y="2161794"/>
                  </a:lnTo>
                  <a:lnTo>
                    <a:pt x="1534541" y="2161794"/>
                  </a:lnTo>
                  <a:lnTo>
                    <a:pt x="1534541" y="2171319"/>
                  </a:lnTo>
                  <a:lnTo>
                    <a:pt x="1544066" y="2171319"/>
                  </a:lnTo>
                  <a:lnTo>
                    <a:pt x="1544066" y="2161794"/>
                  </a:lnTo>
                  <a:lnTo>
                    <a:pt x="1544066" y="2171319"/>
                  </a:lnTo>
                  <a:lnTo>
                    <a:pt x="1544066" y="2161794"/>
                  </a:lnTo>
                  <a:lnTo>
                    <a:pt x="1544066" y="2171319"/>
                  </a:lnTo>
                  <a:lnTo>
                    <a:pt x="1553591" y="2171319"/>
                  </a:lnTo>
                  <a:lnTo>
                    <a:pt x="1553591" y="2161794"/>
                  </a:lnTo>
                  <a:lnTo>
                    <a:pt x="1553591" y="2171319"/>
                  </a:lnTo>
                  <a:lnTo>
                    <a:pt x="1553591" y="2161794"/>
                  </a:lnTo>
                  <a:lnTo>
                    <a:pt x="1553591" y="2171319"/>
                  </a:lnTo>
                  <a:lnTo>
                    <a:pt x="1544066" y="2171319"/>
                  </a:lnTo>
                  <a:lnTo>
                    <a:pt x="1553591" y="2171319"/>
                  </a:lnTo>
                  <a:lnTo>
                    <a:pt x="1544066" y="2171319"/>
                  </a:lnTo>
                  <a:lnTo>
                    <a:pt x="1553591" y="2171319"/>
                  </a:lnTo>
                  <a:lnTo>
                    <a:pt x="1553591" y="2180844"/>
                  </a:lnTo>
                  <a:lnTo>
                    <a:pt x="1553591" y="2171319"/>
                  </a:lnTo>
                  <a:lnTo>
                    <a:pt x="1553591" y="2180844"/>
                  </a:lnTo>
                  <a:lnTo>
                    <a:pt x="1544066" y="2180844"/>
                  </a:lnTo>
                  <a:lnTo>
                    <a:pt x="1553591" y="2180844"/>
                  </a:lnTo>
                  <a:lnTo>
                    <a:pt x="1544066" y="2180844"/>
                  </a:lnTo>
                  <a:lnTo>
                    <a:pt x="1553591" y="2180844"/>
                  </a:lnTo>
                  <a:lnTo>
                    <a:pt x="1544066" y="2180844"/>
                  </a:lnTo>
                  <a:lnTo>
                    <a:pt x="1553591" y="2180844"/>
                  </a:lnTo>
                  <a:lnTo>
                    <a:pt x="1544066" y="2180844"/>
                  </a:lnTo>
                  <a:lnTo>
                    <a:pt x="1544066" y="2190369"/>
                  </a:lnTo>
                  <a:lnTo>
                    <a:pt x="1534541" y="2190369"/>
                  </a:lnTo>
                  <a:lnTo>
                    <a:pt x="1534541" y="2199894"/>
                  </a:lnTo>
                  <a:lnTo>
                    <a:pt x="1534541" y="2190369"/>
                  </a:lnTo>
                  <a:lnTo>
                    <a:pt x="1544066" y="2190369"/>
                  </a:lnTo>
                  <a:lnTo>
                    <a:pt x="1553591" y="2190369"/>
                  </a:lnTo>
                  <a:lnTo>
                    <a:pt x="1553591" y="2199894"/>
                  </a:lnTo>
                  <a:lnTo>
                    <a:pt x="1553591" y="2190369"/>
                  </a:lnTo>
                  <a:lnTo>
                    <a:pt x="1544066" y="2190369"/>
                  </a:lnTo>
                  <a:lnTo>
                    <a:pt x="1544066" y="2199894"/>
                  </a:lnTo>
                  <a:lnTo>
                    <a:pt x="1544066" y="2190369"/>
                  </a:lnTo>
                  <a:lnTo>
                    <a:pt x="1544066" y="2199894"/>
                  </a:lnTo>
                  <a:lnTo>
                    <a:pt x="1544066" y="2190369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44066" y="2199894"/>
                  </a:lnTo>
                  <a:lnTo>
                    <a:pt x="1553591" y="2199894"/>
                  </a:lnTo>
                  <a:lnTo>
                    <a:pt x="1553591" y="2209419"/>
                  </a:lnTo>
                  <a:lnTo>
                    <a:pt x="1563116" y="2209419"/>
                  </a:lnTo>
                  <a:lnTo>
                    <a:pt x="1563116" y="2218944"/>
                  </a:lnTo>
                  <a:lnTo>
                    <a:pt x="1563116" y="2209419"/>
                  </a:lnTo>
                  <a:lnTo>
                    <a:pt x="1563116" y="2218944"/>
                  </a:lnTo>
                  <a:lnTo>
                    <a:pt x="1563116" y="2209419"/>
                  </a:lnTo>
                  <a:lnTo>
                    <a:pt x="1563116" y="2218944"/>
                  </a:lnTo>
                  <a:lnTo>
                    <a:pt x="1572641" y="2218944"/>
                  </a:lnTo>
                  <a:lnTo>
                    <a:pt x="1563116" y="2218944"/>
                  </a:lnTo>
                  <a:lnTo>
                    <a:pt x="1572641" y="2218944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72641" y="2228469"/>
                  </a:lnTo>
                  <a:lnTo>
                    <a:pt x="1582166" y="2228469"/>
                  </a:lnTo>
                  <a:lnTo>
                    <a:pt x="1591691" y="2228469"/>
                  </a:lnTo>
                  <a:lnTo>
                    <a:pt x="1582166" y="2228469"/>
                  </a:lnTo>
                  <a:lnTo>
                    <a:pt x="1610741" y="2228469"/>
                  </a:lnTo>
                  <a:lnTo>
                    <a:pt x="1610741" y="2218944"/>
                  </a:lnTo>
                  <a:lnTo>
                    <a:pt x="1610741" y="2228469"/>
                  </a:lnTo>
                  <a:lnTo>
                    <a:pt x="1620266" y="2228469"/>
                  </a:lnTo>
                  <a:lnTo>
                    <a:pt x="1610741" y="2228469"/>
                  </a:lnTo>
                  <a:lnTo>
                    <a:pt x="1620266" y="2228469"/>
                  </a:lnTo>
                  <a:lnTo>
                    <a:pt x="1620266" y="2237994"/>
                  </a:lnTo>
                  <a:lnTo>
                    <a:pt x="1629791" y="2237994"/>
                  </a:lnTo>
                  <a:lnTo>
                    <a:pt x="1629791" y="2247519"/>
                  </a:lnTo>
                  <a:lnTo>
                    <a:pt x="1629791" y="2237994"/>
                  </a:lnTo>
                  <a:lnTo>
                    <a:pt x="1620266" y="2237994"/>
                  </a:lnTo>
                  <a:lnTo>
                    <a:pt x="1629791" y="2237994"/>
                  </a:lnTo>
                  <a:lnTo>
                    <a:pt x="1629791" y="2247519"/>
                  </a:lnTo>
                  <a:lnTo>
                    <a:pt x="1620266" y="2247519"/>
                  </a:lnTo>
                  <a:lnTo>
                    <a:pt x="1620266" y="2237994"/>
                  </a:lnTo>
                  <a:lnTo>
                    <a:pt x="1620266" y="2247519"/>
                  </a:lnTo>
                  <a:lnTo>
                    <a:pt x="1620266" y="2237994"/>
                  </a:lnTo>
                  <a:lnTo>
                    <a:pt x="1620266" y="2247519"/>
                  </a:lnTo>
                  <a:lnTo>
                    <a:pt x="1610741" y="2247519"/>
                  </a:lnTo>
                  <a:lnTo>
                    <a:pt x="1620266" y="2247519"/>
                  </a:lnTo>
                  <a:lnTo>
                    <a:pt x="1610741" y="2247519"/>
                  </a:lnTo>
                  <a:lnTo>
                    <a:pt x="1610741" y="2237994"/>
                  </a:lnTo>
                  <a:lnTo>
                    <a:pt x="1610741" y="2247519"/>
                  </a:lnTo>
                  <a:lnTo>
                    <a:pt x="1620266" y="2247519"/>
                  </a:lnTo>
                  <a:lnTo>
                    <a:pt x="1610741" y="2247519"/>
                  </a:lnTo>
                  <a:lnTo>
                    <a:pt x="1620266" y="2247519"/>
                  </a:lnTo>
                  <a:lnTo>
                    <a:pt x="1610741" y="2247519"/>
                  </a:lnTo>
                  <a:lnTo>
                    <a:pt x="1620266" y="2247519"/>
                  </a:lnTo>
                  <a:lnTo>
                    <a:pt x="1610741" y="2247519"/>
                  </a:lnTo>
                  <a:lnTo>
                    <a:pt x="1601216" y="2247519"/>
                  </a:lnTo>
                  <a:lnTo>
                    <a:pt x="1610741" y="2247519"/>
                  </a:lnTo>
                  <a:lnTo>
                    <a:pt x="1601216" y="2247519"/>
                  </a:lnTo>
                  <a:lnTo>
                    <a:pt x="1601216" y="2257044"/>
                  </a:lnTo>
                  <a:lnTo>
                    <a:pt x="1601216" y="2247519"/>
                  </a:lnTo>
                  <a:lnTo>
                    <a:pt x="1601216" y="2257044"/>
                  </a:lnTo>
                  <a:lnTo>
                    <a:pt x="1601216" y="2247519"/>
                  </a:lnTo>
                  <a:lnTo>
                    <a:pt x="1601216" y="2257044"/>
                  </a:lnTo>
                  <a:lnTo>
                    <a:pt x="1601216" y="2247519"/>
                  </a:lnTo>
                  <a:lnTo>
                    <a:pt x="1601216" y="2257044"/>
                  </a:lnTo>
                  <a:lnTo>
                    <a:pt x="1601216" y="2247519"/>
                  </a:lnTo>
                  <a:lnTo>
                    <a:pt x="160121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91691" y="2257044"/>
                  </a:lnTo>
                  <a:lnTo>
                    <a:pt x="1582166" y="2257044"/>
                  </a:lnTo>
                  <a:lnTo>
                    <a:pt x="1572641" y="2257044"/>
                  </a:lnTo>
                  <a:lnTo>
                    <a:pt x="1572641" y="2266569"/>
                  </a:lnTo>
                  <a:lnTo>
                    <a:pt x="1582166" y="2266569"/>
                  </a:lnTo>
                  <a:lnTo>
                    <a:pt x="1572641" y="2266569"/>
                  </a:lnTo>
                  <a:lnTo>
                    <a:pt x="1582166" y="2266569"/>
                  </a:lnTo>
                  <a:lnTo>
                    <a:pt x="1572641" y="2266569"/>
                  </a:lnTo>
                  <a:lnTo>
                    <a:pt x="1582166" y="2266569"/>
                  </a:lnTo>
                  <a:lnTo>
                    <a:pt x="1572641" y="2266569"/>
                  </a:lnTo>
                  <a:lnTo>
                    <a:pt x="1572641" y="2257044"/>
                  </a:lnTo>
                  <a:lnTo>
                    <a:pt x="1572641" y="2266569"/>
                  </a:lnTo>
                  <a:lnTo>
                    <a:pt x="1572641" y="2257044"/>
                  </a:lnTo>
                  <a:lnTo>
                    <a:pt x="1563116" y="2257044"/>
                  </a:lnTo>
                  <a:lnTo>
                    <a:pt x="1572641" y="2257044"/>
                  </a:lnTo>
                  <a:lnTo>
                    <a:pt x="1563116" y="2257044"/>
                  </a:lnTo>
                  <a:lnTo>
                    <a:pt x="1563116" y="2266569"/>
                  </a:lnTo>
                  <a:lnTo>
                    <a:pt x="1563116" y="2257044"/>
                  </a:lnTo>
                  <a:lnTo>
                    <a:pt x="1563116" y="2266569"/>
                  </a:lnTo>
                  <a:lnTo>
                    <a:pt x="1563116" y="2257044"/>
                  </a:lnTo>
                  <a:lnTo>
                    <a:pt x="1563116" y="2266569"/>
                  </a:lnTo>
                  <a:lnTo>
                    <a:pt x="1563116" y="2257044"/>
                  </a:lnTo>
                  <a:lnTo>
                    <a:pt x="1563116" y="2266569"/>
                  </a:lnTo>
                  <a:lnTo>
                    <a:pt x="1563116" y="2257044"/>
                  </a:lnTo>
                  <a:lnTo>
                    <a:pt x="1563116" y="2266569"/>
                  </a:lnTo>
                  <a:lnTo>
                    <a:pt x="1553591" y="2266569"/>
                  </a:lnTo>
                  <a:lnTo>
                    <a:pt x="1563116" y="2266569"/>
                  </a:lnTo>
                  <a:lnTo>
                    <a:pt x="1563116" y="2276094"/>
                  </a:lnTo>
                  <a:lnTo>
                    <a:pt x="1563116" y="2266569"/>
                  </a:lnTo>
                  <a:lnTo>
                    <a:pt x="1563116" y="2276094"/>
                  </a:lnTo>
                  <a:lnTo>
                    <a:pt x="1553591" y="2276094"/>
                  </a:lnTo>
                  <a:lnTo>
                    <a:pt x="1553591" y="2285619"/>
                  </a:lnTo>
                  <a:lnTo>
                    <a:pt x="1544066" y="2285619"/>
                  </a:lnTo>
                  <a:lnTo>
                    <a:pt x="1553591" y="2285619"/>
                  </a:lnTo>
                  <a:lnTo>
                    <a:pt x="1544066" y="2285619"/>
                  </a:lnTo>
                  <a:lnTo>
                    <a:pt x="1553591" y="2285619"/>
                  </a:lnTo>
                  <a:lnTo>
                    <a:pt x="1544066" y="2285619"/>
                  </a:lnTo>
                  <a:lnTo>
                    <a:pt x="1553591" y="2285619"/>
                  </a:lnTo>
                  <a:lnTo>
                    <a:pt x="1544066" y="2285619"/>
                  </a:lnTo>
                  <a:lnTo>
                    <a:pt x="1544066" y="2295144"/>
                  </a:lnTo>
                  <a:lnTo>
                    <a:pt x="1544066" y="2285619"/>
                  </a:lnTo>
                  <a:lnTo>
                    <a:pt x="1544066" y="2295144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34541" y="2295144"/>
                  </a:lnTo>
                  <a:lnTo>
                    <a:pt x="1534541" y="2285619"/>
                  </a:lnTo>
                  <a:lnTo>
                    <a:pt x="1525016" y="2285619"/>
                  </a:lnTo>
                  <a:lnTo>
                    <a:pt x="1534541" y="2285619"/>
                  </a:lnTo>
                  <a:lnTo>
                    <a:pt x="1525016" y="2285619"/>
                  </a:lnTo>
                  <a:lnTo>
                    <a:pt x="1534541" y="2285619"/>
                  </a:lnTo>
                  <a:lnTo>
                    <a:pt x="1525016" y="2285619"/>
                  </a:lnTo>
                  <a:lnTo>
                    <a:pt x="1534541" y="2285619"/>
                  </a:lnTo>
                  <a:lnTo>
                    <a:pt x="1525016" y="2285619"/>
                  </a:lnTo>
                  <a:lnTo>
                    <a:pt x="1534541" y="2285619"/>
                  </a:lnTo>
                  <a:lnTo>
                    <a:pt x="1525016" y="2285619"/>
                  </a:lnTo>
                  <a:lnTo>
                    <a:pt x="1525016" y="2276094"/>
                  </a:lnTo>
                  <a:lnTo>
                    <a:pt x="1525016" y="2266569"/>
                  </a:lnTo>
                  <a:lnTo>
                    <a:pt x="1534541" y="2266569"/>
                  </a:lnTo>
                  <a:lnTo>
                    <a:pt x="1534541" y="2257044"/>
                  </a:lnTo>
                  <a:lnTo>
                    <a:pt x="1525016" y="2257044"/>
                  </a:lnTo>
                  <a:lnTo>
                    <a:pt x="1525016" y="2266569"/>
                  </a:lnTo>
                  <a:lnTo>
                    <a:pt x="1525016" y="2257044"/>
                  </a:lnTo>
                  <a:lnTo>
                    <a:pt x="1534541" y="2257044"/>
                  </a:lnTo>
                  <a:lnTo>
                    <a:pt x="1544066" y="2257044"/>
                  </a:lnTo>
                  <a:lnTo>
                    <a:pt x="1544066" y="2247519"/>
                  </a:lnTo>
                  <a:lnTo>
                    <a:pt x="1553591" y="2247519"/>
                  </a:lnTo>
                  <a:lnTo>
                    <a:pt x="1553591" y="2237994"/>
                  </a:lnTo>
                  <a:lnTo>
                    <a:pt x="1553591" y="2247519"/>
                  </a:lnTo>
                  <a:lnTo>
                    <a:pt x="1553591" y="2237994"/>
                  </a:lnTo>
                  <a:lnTo>
                    <a:pt x="1563116" y="2237994"/>
                  </a:lnTo>
                  <a:lnTo>
                    <a:pt x="1553591" y="2237994"/>
                  </a:lnTo>
                  <a:lnTo>
                    <a:pt x="1563116" y="2237994"/>
                  </a:lnTo>
                  <a:lnTo>
                    <a:pt x="1563116" y="2247519"/>
                  </a:lnTo>
                  <a:lnTo>
                    <a:pt x="1563116" y="2237994"/>
                  </a:lnTo>
                  <a:lnTo>
                    <a:pt x="1563116" y="2247519"/>
                  </a:lnTo>
                  <a:lnTo>
                    <a:pt x="1563116" y="2237994"/>
                  </a:lnTo>
                  <a:lnTo>
                    <a:pt x="1572641" y="2237994"/>
                  </a:lnTo>
                  <a:lnTo>
                    <a:pt x="1582166" y="2237994"/>
                  </a:lnTo>
                  <a:lnTo>
                    <a:pt x="1572641" y="2237994"/>
                  </a:lnTo>
                  <a:lnTo>
                    <a:pt x="1563116" y="2237994"/>
                  </a:lnTo>
                  <a:lnTo>
                    <a:pt x="1553591" y="2237994"/>
                  </a:lnTo>
                  <a:lnTo>
                    <a:pt x="1544066" y="2237994"/>
                  </a:lnTo>
                  <a:lnTo>
                    <a:pt x="1553591" y="2237994"/>
                  </a:lnTo>
                  <a:lnTo>
                    <a:pt x="1544066" y="2237994"/>
                  </a:lnTo>
                  <a:lnTo>
                    <a:pt x="1553591" y="2237994"/>
                  </a:lnTo>
                  <a:lnTo>
                    <a:pt x="1553591" y="2228469"/>
                  </a:lnTo>
                  <a:lnTo>
                    <a:pt x="1563116" y="2228469"/>
                  </a:lnTo>
                  <a:lnTo>
                    <a:pt x="1553591" y="2228469"/>
                  </a:lnTo>
                  <a:lnTo>
                    <a:pt x="1553591" y="2218944"/>
                  </a:lnTo>
                  <a:lnTo>
                    <a:pt x="1553591" y="2228469"/>
                  </a:lnTo>
                  <a:lnTo>
                    <a:pt x="1544066" y="2228469"/>
                  </a:lnTo>
                  <a:lnTo>
                    <a:pt x="1544066" y="2237994"/>
                  </a:lnTo>
                  <a:lnTo>
                    <a:pt x="1534541" y="2237994"/>
                  </a:lnTo>
                  <a:lnTo>
                    <a:pt x="1544066" y="2237994"/>
                  </a:lnTo>
                  <a:lnTo>
                    <a:pt x="1534541" y="2237994"/>
                  </a:lnTo>
                  <a:lnTo>
                    <a:pt x="1534541" y="2247519"/>
                  </a:lnTo>
                  <a:lnTo>
                    <a:pt x="1525016" y="2247519"/>
                  </a:lnTo>
                  <a:lnTo>
                    <a:pt x="1525016" y="2237994"/>
                  </a:lnTo>
                  <a:lnTo>
                    <a:pt x="1525016" y="2228469"/>
                  </a:lnTo>
                  <a:lnTo>
                    <a:pt x="1525016" y="2237994"/>
                  </a:lnTo>
                  <a:lnTo>
                    <a:pt x="1525016" y="2247519"/>
                  </a:lnTo>
                  <a:lnTo>
                    <a:pt x="1515491" y="2247519"/>
                  </a:lnTo>
                  <a:lnTo>
                    <a:pt x="1525016" y="2247519"/>
                  </a:lnTo>
                  <a:lnTo>
                    <a:pt x="1515491" y="2247519"/>
                  </a:lnTo>
                  <a:lnTo>
                    <a:pt x="1505966" y="2247519"/>
                  </a:lnTo>
                  <a:lnTo>
                    <a:pt x="1515491" y="2247519"/>
                  </a:lnTo>
                  <a:lnTo>
                    <a:pt x="1505966" y="2247519"/>
                  </a:lnTo>
                  <a:lnTo>
                    <a:pt x="1515491" y="2247519"/>
                  </a:lnTo>
                  <a:lnTo>
                    <a:pt x="1505966" y="2247519"/>
                  </a:lnTo>
                  <a:lnTo>
                    <a:pt x="1515491" y="2247519"/>
                  </a:lnTo>
                  <a:lnTo>
                    <a:pt x="1505966" y="2247519"/>
                  </a:lnTo>
                  <a:lnTo>
                    <a:pt x="1496314" y="2247519"/>
                  </a:lnTo>
                  <a:lnTo>
                    <a:pt x="1496314" y="2237994"/>
                  </a:lnTo>
                  <a:lnTo>
                    <a:pt x="1496314" y="2228469"/>
                  </a:lnTo>
                  <a:lnTo>
                    <a:pt x="1486789" y="2228469"/>
                  </a:lnTo>
                  <a:lnTo>
                    <a:pt x="1496314" y="2228469"/>
                  </a:lnTo>
                  <a:lnTo>
                    <a:pt x="1486789" y="2228469"/>
                  </a:lnTo>
                  <a:lnTo>
                    <a:pt x="1486789" y="2218944"/>
                  </a:lnTo>
                  <a:lnTo>
                    <a:pt x="1486789" y="2209419"/>
                  </a:lnTo>
                  <a:lnTo>
                    <a:pt x="1486789" y="2199894"/>
                  </a:lnTo>
                  <a:lnTo>
                    <a:pt x="1486789" y="2190369"/>
                  </a:lnTo>
                  <a:lnTo>
                    <a:pt x="1486789" y="2180844"/>
                  </a:lnTo>
                  <a:lnTo>
                    <a:pt x="1477264" y="2180844"/>
                  </a:lnTo>
                  <a:lnTo>
                    <a:pt x="1467739" y="2180844"/>
                  </a:lnTo>
                  <a:lnTo>
                    <a:pt x="1458214" y="2180844"/>
                  </a:lnTo>
                  <a:lnTo>
                    <a:pt x="1458214" y="2190369"/>
                  </a:lnTo>
                  <a:lnTo>
                    <a:pt x="1448689" y="2190369"/>
                  </a:lnTo>
                  <a:lnTo>
                    <a:pt x="1448689" y="2199894"/>
                  </a:lnTo>
                  <a:lnTo>
                    <a:pt x="1448689" y="2209419"/>
                  </a:lnTo>
                  <a:lnTo>
                    <a:pt x="1439164" y="2209419"/>
                  </a:lnTo>
                  <a:lnTo>
                    <a:pt x="1439164" y="2218944"/>
                  </a:lnTo>
                  <a:lnTo>
                    <a:pt x="1439164" y="2228469"/>
                  </a:lnTo>
                  <a:lnTo>
                    <a:pt x="1429639" y="2228469"/>
                  </a:lnTo>
                  <a:lnTo>
                    <a:pt x="1429639" y="2237994"/>
                  </a:lnTo>
                  <a:lnTo>
                    <a:pt x="1429639" y="2247519"/>
                  </a:lnTo>
                  <a:lnTo>
                    <a:pt x="1429639" y="2237994"/>
                  </a:lnTo>
                  <a:lnTo>
                    <a:pt x="1420114" y="2237994"/>
                  </a:lnTo>
                  <a:lnTo>
                    <a:pt x="1429639" y="2237994"/>
                  </a:lnTo>
                  <a:lnTo>
                    <a:pt x="1420114" y="2237994"/>
                  </a:lnTo>
                  <a:lnTo>
                    <a:pt x="1420114" y="2247519"/>
                  </a:lnTo>
                  <a:lnTo>
                    <a:pt x="1410589" y="2247519"/>
                  </a:lnTo>
                  <a:lnTo>
                    <a:pt x="1343914" y="2247519"/>
                  </a:lnTo>
                  <a:lnTo>
                    <a:pt x="1343914" y="2257044"/>
                  </a:lnTo>
                  <a:lnTo>
                    <a:pt x="1334389" y="2257044"/>
                  </a:lnTo>
                  <a:lnTo>
                    <a:pt x="1324864" y="2257044"/>
                  </a:lnTo>
                  <a:lnTo>
                    <a:pt x="1324864" y="2266569"/>
                  </a:lnTo>
                  <a:lnTo>
                    <a:pt x="1324864" y="2257044"/>
                  </a:lnTo>
                  <a:lnTo>
                    <a:pt x="1324864" y="2266569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15339" y="2276094"/>
                  </a:lnTo>
                  <a:lnTo>
                    <a:pt x="1315339" y="2266569"/>
                  </a:lnTo>
                  <a:lnTo>
                    <a:pt x="1305814" y="2266569"/>
                  </a:lnTo>
                  <a:lnTo>
                    <a:pt x="1305814" y="2276094"/>
                  </a:lnTo>
                  <a:lnTo>
                    <a:pt x="1305814" y="2266569"/>
                  </a:lnTo>
                  <a:lnTo>
                    <a:pt x="1305814" y="2276094"/>
                  </a:lnTo>
                  <a:lnTo>
                    <a:pt x="1296162" y="2276094"/>
                  </a:lnTo>
                  <a:lnTo>
                    <a:pt x="1286637" y="2276094"/>
                  </a:lnTo>
                  <a:lnTo>
                    <a:pt x="1296162" y="2276094"/>
                  </a:lnTo>
                  <a:lnTo>
                    <a:pt x="1305814" y="2276094"/>
                  </a:lnTo>
                  <a:lnTo>
                    <a:pt x="1296162" y="2276094"/>
                  </a:lnTo>
                  <a:lnTo>
                    <a:pt x="1305814" y="2276094"/>
                  </a:lnTo>
                  <a:lnTo>
                    <a:pt x="1305814" y="2285619"/>
                  </a:lnTo>
                  <a:lnTo>
                    <a:pt x="1296162" y="2285619"/>
                  </a:lnTo>
                  <a:lnTo>
                    <a:pt x="1296162" y="2276094"/>
                  </a:lnTo>
                  <a:lnTo>
                    <a:pt x="1296162" y="2285619"/>
                  </a:lnTo>
                  <a:lnTo>
                    <a:pt x="1296162" y="2276094"/>
                  </a:lnTo>
                  <a:lnTo>
                    <a:pt x="1286637" y="2276094"/>
                  </a:lnTo>
                  <a:lnTo>
                    <a:pt x="1296162" y="2276094"/>
                  </a:lnTo>
                  <a:lnTo>
                    <a:pt x="1286637" y="2276094"/>
                  </a:lnTo>
                  <a:lnTo>
                    <a:pt x="1277112" y="2276094"/>
                  </a:lnTo>
                  <a:lnTo>
                    <a:pt x="1277112" y="2285619"/>
                  </a:lnTo>
                  <a:lnTo>
                    <a:pt x="1277112" y="2276094"/>
                  </a:lnTo>
                  <a:lnTo>
                    <a:pt x="1267587" y="2276094"/>
                  </a:lnTo>
                  <a:lnTo>
                    <a:pt x="1267587" y="2285619"/>
                  </a:lnTo>
                  <a:lnTo>
                    <a:pt x="1267587" y="2276094"/>
                  </a:lnTo>
                  <a:lnTo>
                    <a:pt x="1267587" y="2285619"/>
                  </a:lnTo>
                  <a:lnTo>
                    <a:pt x="1267587" y="2276094"/>
                  </a:lnTo>
                  <a:lnTo>
                    <a:pt x="1267587" y="2285619"/>
                  </a:lnTo>
                  <a:lnTo>
                    <a:pt x="1267587" y="2276094"/>
                  </a:lnTo>
                  <a:lnTo>
                    <a:pt x="1267587" y="2285619"/>
                  </a:lnTo>
                  <a:lnTo>
                    <a:pt x="1258062" y="2285619"/>
                  </a:lnTo>
                  <a:lnTo>
                    <a:pt x="1267587" y="2285619"/>
                  </a:lnTo>
                  <a:lnTo>
                    <a:pt x="1258062" y="2285619"/>
                  </a:lnTo>
                  <a:lnTo>
                    <a:pt x="1267587" y="2285619"/>
                  </a:lnTo>
                  <a:lnTo>
                    <a:pt x="1258062" y="2285619"/>
                  </a:lnTo>
                  <a:lnTo>
                    <a:pt x="1248537" y="2285619"/>
                  </a:lnTo>
                  <a:lnTo>
                    <a:pt x="1248537" y="2295144"/>
                  </a:lnTo>
                  <a:lnTo>
                    <a:pt x="1248537" y="2304669"/>
                  </a:lnTo>
                  <a:lnTo>
                    <a:pt x="1258062" y="2304669"/>
                  </a:lnTo>
                  <a:lnTo>
                    <a:pt x="1258062" y="2295144"/>
                  </a:lnTo>
                  <a:lnTo>
                    <a:pt x="1258062" y="2304669"/>
                  </a:lnTo>
                  <a:lnTo>
                    <a:pt x="1258062" y="2295144"/>
                  </a:lnTo>
                  <a:lnTo>
                    <a:pt x="1258062" y="2304669"/>
                  </a:lnTo>
                  <a:lnTo>
                    <a:pt x="1267587" y="2304669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58062" y="2304669"/>
                  </a:lnTo>
                  <a:lnTo>
                    <a:pt x="1258062" y="2314194"/>
                  </a:lnTo>
                  <a:lnTo>
                    <a:pt x="1248537" y="2314194"/>
                  </a:lnTo>
                  <a:lnTo>
                    <a:pt x="1248537" y="2304669"/>
                  </a:lnTo>
                  <a:lnTo>
                    <a:pt x="1248537" y="2314194"/>
                  </a:lnTo>
                  <a:lnTo>
                    <a:pt x="1248537" y="2304669"/>
                  </a:lnTo>
                  <a:lnTo>
                    <a:pt x="1248537" y="2314194"/>
                  </a:lnTo>
                  <a:lnTo>
                    <a:pt x="1248537" y="2304669"/>
                  </a:lnTo>
                  <a:lnTo>
                    <a:pt x="1248537" y="2314194"/>
                  </a:lnTo>
                  <a:lnTo>
                    <a:pt x="1248537" y="2304669"/>
                  </a:lnTo>
                  <a:lnTo>
                    <a:pt x="1248537" y="2314194"/>
                  </a:lnTo>
                  <a:lnTo>
                    <a:pt x="1239012" y="2314194"/>
                  </a:lnTo>
                  <a:lnTo>
                    <a:pt x="1229487" y="2314194"/>
                  </a:lnTo>
                  <a:lnTo>
                    <a:pt x="1239012" y="2314194"/>
                  </a:lnTo>
                  <a:lnTo>
                    <a:pt x="1229487" y="2314194"/>
                  </a:lnTo>
                  <a:lnTo>
                    <a:pt x="1219962" y="2314194"/>
                  </a:lnTo>
                  <a:lnTo>
                    <a:pt x="1210437" y="2314194"/>
                  </a:lnTo>
                  <a:lnTo>
                    <a:pt x="1210437" y="2323719"/>
                  </a:lnTo>
                  <a:lnTo>
                    <a:pt x="1210437" y="2314194"/>
                  </a:lnTo>
                  <a:lnTo>
                    <a:pt x="1210437" y="2323719"/>
                  </a:lnTo>
                  <a:lnTo>
                    <a:pt x="1200912" y="2323719"/>
                  </a:lnTo>
                  <a:lnTo>
                    <a:pt x="1200912" y="2333244"/>
                  </a:lnTo>
                  <a:lnTo>
                    <a:pt x="1191387" y="2333244"/>
                  </a:lnTo>
                  <a:lnTo>
                    <a:pt x="1181862" y="2333244"/>
                  </a:lnTo>
                  <a:lnTo>
                    <a:pt x="1181862" y="2323719"/>
                  </a:lnTo>
                  <a:lnTo>
                    <a:pt x="1191387" y="2323719"/>
                  </a:lnTo>
                  <a:lnTo>
                    <a:pt x="1200912" y="2323719"/>
                  </a:lnTo>
                  <a:lnTo>
                    <a:pt x="1191387" y="2323719"/>
                  </a:lnTo>
                  <a:lnTo>
                    <a:pt x="1191387" y="2314194"/>
                  </a:lnTo>
                  <a:lnTo>
                    <a:pt x="1191387" y="2323719"/>
                  </a:lnTo>
                  <a:lnTo>
                    <a:pt x="1191387" y="2314194"/>
                  </a:lnTo>
                  <a:lnTo>
                    <a:pt x="1191387" y="2323719"/>
                  </a:lnTo>
                  <a:lnTo>
                    <a:pt x="1191387" y="2314194"/>
                  </a:lnTo>
                  <a:lnTo>
                    <a:pt x="1191387" y="2304669"/>
                  </a:lnTo>
                  <a:lnTo>
                    <a:pt x="1200912" y="2304669"/>
                  </a:lnTo>
                  <a:lnTo>
                    <a:pt x="1200912" y="2295144"/>
                  </a:lnTo>
                  <a:lnTo>
                    <a:pt x="1200912" y="2304669"/>
                  </a:lnTo>
                  <a:lnTo>
                    <a:pt x="1200912" y="2295144"/>
                  </a:lnTo>
                  <a:lnTo>
                    <a:pt x="1210437" y="2295144"/>
                  </a:lnTo>
                  <a:lnTo>
                    <a:pt x="1200912" y="2295144"/>
                  </a:lnTo>
                  <a:lnTo>
                    <a:pt x="1210437" y="2295144"/>
                  </a:lnTo>
                  <a:lnTo>
                    <a:pt x="1210437" y="2285619"/>
                  </a:lnTo>
                  <a:lnTo>
                    <a:pt x="1210437" y="2295144"/>
                  </a:lnTo>
                  <a:lnTo>
                    <a:pt x="1210437" y="2285619"/>
                  </a:lnTo>
                  <a:lnTo>
                    <a:pt x="1210437" y="2276094"/>
                  </a:lnTo>
                  <a:lnTo>
                    <a:pt x="1210437" y="2266569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9962" y="2257044"/>
                  </a:lnTo>
                  <a:lnTo>
                    <a:pt x="1210437" y="2257044"/>
                  </a:lnTo>
                  <a:lnTo>
                    <a:pt x="1210437" y="2247519"/>
                  </a:lnTo>
                  <a:lnTo>
                    <a:pt x="1210437" y="2237994"/>
                  </a:lnTo>
                  <a:lnTo>
                    <a:pt x="1210437" y="2247519"/>
                  </a:lnTo>
                  <a:lnTo>
                    <a:pt x="1210437" y="2237994"/>
                  </a:lnTo>
                  <a:lnTo>
                    <a:pt x="1210437" y="2247519"/>
                  </a:lnTo>
                  <a:lnTo>
                    <a:pt x="1210437" y="2237994"/>
                  </a:lnTo>
                  <a:lnTo>
                    <a:pt x="1219962" y="2237994"/>
                  </a:lnTo>
                  <a:lnTo>
                    <a:pt x="1210437" y="2237994"/>
                  </a:lnTo>
                  <a:lnTo>
                    <a:pt x="1219962" y="2237994"/>
                  </a:lnTo>
                  <a:lnTo>
                    <a:pt x="1219962" y="2247519"/>
                  </a:lnTo>
                  <a:lnTo>
                    <a:pt x="1210437" y="2247519"/>
                  </a:lnTo>
                  <a:lnTo>
                    <a:pt x="1219962" y="2247519"/>
                  </a:lnTo>
                  <a:lnTo>
                    <a:pt x="1219962" y="2257044"/>
                  </a:lnTo>
                  <a:lnTo>
                    <a:pt x="1219962" y="2247519"/>
                  </a:lnTo>
                  <a:lnTo>
                    <a:pt x="1219962" y="2257044"/>
                  </a:lnTo>
                  <a:lnTo>
                    <a:pt x="1229487" y="2257044"/>
                  </a:lnTo>
                  <a:lnTo>
                    <a:pt x="1229487" y="2266569"/>
                  </a:lnTo>
                  <a:lnTo>
                    <a:pt x="1239012" y="2266569"/>
                  </a:lnTo>
                  <a:lnTo>
                    <a:pt x="1239012" y="2257044"/>
                  </a:lnTo>
                  <a:lnTo>
                    <a:pt x="1248537" y="2257044"/>
                  </a:lnTo>
                  <a:lnTo>
                    <a:pt x="1239012" y="2257044"/>
                  </a:lnTo>
                  <a:lnTo>
                    <a:pt x="1248537" y="2257044"/>
                  </a:lnTo>
                  <a:lnTo>
                    <a:pt x="1239012" y="2257044"/>
                  </a:lnTo>
                  <a:lnTo>
                    <a:pt x="1248537" y="2257044"/>
                  </a:lnTo>
                  <a:lnTo>
                    <a:pt x="1239012" y="2257044"/>
                  </a:lnTo>
                  <a:lnTo>
                    <a:pt x="1248537" y="2257044"/>
                  </a:lnTo>
                  <a:lnTo>
                    <a:pt x="1248537" y="2247519"/>
                  </a:lnTo>
                  <a:lnTo>
                    <a:pt x="1248537" y="2257044"/>
                  </a:lnTo>
                  <a:lnTo>
                    <a:pt x="1248537" y="2247519"/>
                  </a:lnTo>
                  <a:lnTo>
                    <a:pt x="1239012" y="2247519"/>
                  </a:lnTo>
                  <a:lnTo>
                    <a:pt x="1239012" y="2237994"/>
                  </a:lnTo>
                  <a:lnTo>
                    <a:pt x="1239012" y="2247519"/>
                  </a:lnTo>
                  <a:lnTo>
                    <a:pt x="1239012" y="2237994"/>
                  </a:lnTo>
                  <a:lnTo>
                    <a:pt x="1239012" y="2247519"/>
                  </a:lnTo>
                  <a:lnTo>
                    <a:pt x="1239012" y="2237994"/>
                  </a:lnTo>
                  <a:lnTo>
                    <a:pt x="1239012" y="2247519"/>
                  </a:lnTo>
                  <a:lnTo>
                    <a:pt x="1239012" y="2237994"/>
                  </a:lnTo>
                  <a:lnTo>
                    <a:pt x="1239012" y="2247519"/>
                  </a:lnTo>
                  <a:lnTo>
                    <a:pt x="1239012" y="2237994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39012" y="2228469"/>
                  </a:lnTo>
                  <a:lnTo>
                    <a:pt x="1239012" y="2237994"/>
                  </a:lnTo>
                  <a:lnTo>
                    <a:pt x="1239012" y="2228469"/>
                  </a:lnTo>
                  <a:lnTo>
                    <a:pt x="1229487" y="2228469"/>
                  </a:lnTo>
                  <a:lnTo>
                    <a:pt x="1239012" y="2228469"/>
                  </a:lnTo>
                  <a:lnTo>
                    <a:pt x="1229487" y="2228469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29487" y="223799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29487" y="2228469"/>
                  </a:lnTo>
                  <a:lnTo>
                    <a:pt x="1229487" y="2218944"/>
                  </a:lnTo>
                  <a:lnTo>
                    <a:pt x="1219962" y="2218944"/>
                  </a:lnTo>
                  <a:lnTo>
                    <a:pt x="1229487" y="2218944"/>
                  </a:lnTo>
                  <a:lnTo>
                    <a:pt x="1219962" y="2218944"/>
                  </a:lnTo>
                  <a:lnTo>
                    <a:pt x="1210437" y="2218944"/>
                  </a:lnTo>
                  <a:lnTo>
                    <a:pt x="1200912" y="2218944"/>
                  </a:lnTo>
                  <a:lnTo>
                    <a:pt x="1210437" y="2218944"/>
                  </a:lnTo>
                  <a:lnTo>
                    <a:pt x="1200912" y="2218944"/>
                  </a:lnTo>
                  <a:lnTo>
                    <a:pt x="1210437" y="2218944"/>
                  </a:lnTo>
                  <a:lnTo>
                    <a:pt x="1200912" y="2218944"/>
                  </a:lnTo>
                  <a:lnTo>
                    <a:pt x="1210437" y="2218944"/>
                  </a:lnTo>
                  <a:lnTo>
                    <a:pt x="1200912" y="2218944"/>
                  </a:lnTo>
                  <a:lnTo>
                    <a:pt x="1210437" y="2218944"/>
                  </a:lnTo>
                  <a:lnTo>
                    <a:pt x="1200912" y="2218944"/>
                  </a:lnTo>
                  <a:lnTo>
                    <a:pt x="1210437" y="2218944"/>
                  </a:lnTo>
                  <a:lnTo>
                    <a:pt x="1191387" y="2218944"/>
                  </a:lnTo>
                  <a:lnTo>
                    <a:pt x="1200912" y="2218944"/>
                  </a:lnTo>
                  <a:lnTo>
                    <a:pt x="1200912" y="2209419"/>
                  </a:lnTo>
                  <a:lnTo>
                    <a:pt x="1200912" y="2218944"/>
                  </a:lnTo>
                  <a:lnTo>
                    <a:pt x="1200912" y="2209419"/>
                  </a:lnTo>
                  <a:lnTo>
                    <a:pt x="1200912" y="2218944"/>
                  </a:lnTo>
                  <a:lnTo>
                    <a:pt x="1200912" y="2209419"/>
                  </a:lnTo>
                  <a:lnTo>
                    <a:pt x="1200912" y="2218944"/>
                  </a:lnTo>
                  <a:lnTo>
                    <a:pt x="1191387" y="2218944"/>
                  </a:lnTo>
                  <a:lnTo>
                    <a:pt x="1181862" y="2218944"/>
                  </a:lnTo>
                  <a:lnTo>
                    <a:pt x="1191387" y="2218944"/>
                  </a:lnTo>
                  <a:lnTo>
                    <a:pt x="1181862" y="2218944"/>
                  </a:lnTo>
                  <a:lnTo>
                    <a:pt x="1191387" y="2218944"/>
                  </a:lnTo>
                  <a:lnTo>
                    <a:pt x="1181862" y="2218944"/>
                  </a:lnTo>
                  <a:lnTo>
                    <a:pt x="1191387" y="2218944"/>
                  </a:lnTo>
                  <a:lnTo>
                    <a:pt x="1181862" y="2218944"/>
                  </a:lnTo>
                  <a:lnTo>
                    <a:pt x="1191387" y="2218944"/>
                  </a:lnTo>
                  <a:lnTo>
                    <a:pt x="1181862" y="2218944"/>
                  </a:lnTo>
                  <a:lnTo>
                    <a:pt x="1172337" y="2218944"/>
                  </a:lnTo>
                  <a:lnTo>
                    <a:pt x="1172337" y="2209419"/>
                  </a:lnTo>
                  <a:lnTo>
                    <a:pt x="1172337" y="2218944"/>
                  </a:lnTo>
                  <a:lnTo>
                    <a:pt x="1172337" y="2209419"/>
                  </a:lnTo>
                  <a:lnTo>
                    <a:pt x="1172337" y="2218944"/>
                  </a:lnTo>
                  <a:lnTo>
                    <a:pt x="1172337" y="2209419"/>
                  </a:lnTo>
                  <a:lnTo>
                    <a:pt x="1172337" y="2218944"/>
                  </a:lnTo>
                  <a:lnTo>
                    <a:pt x="1172337" y="2209419"/>
                  </a:lnTo>
                  <a:lnTo>
                    <a:pt x="1172337" y="2218944"/>
                  </a:lnTo>
                  <a:lnTo>
                    <a:pt x="1172337" y="2209419"/>
                  </a:lnTo>
                  <a:lnTo>
                    <a:pt x="1162812" y="2209419"/>
                  </a:lnTo>
                  <a:lnTo>
                    <a:pt x="1162812" y="2218944"/>
                  </a:lnTo>
                  <a:lnTo>
                    <a:pt x="1162812" y="2209419"/>
                  </a:lnTo>
                  <a:lnTo>
                    <a:pt x="1162812" y="2218944"/>
                  </a:lnTo>
                  <a:lnTo>
                    <a:pt x="1162812" y="2209419"/>
                  </a:lnTo>
                  <a:lnTo>
                    <a:pt x="1162812" y="2218944"/>
                  </a:lnTo>
                  <a:lnTo>
                    <a:pt x="1162812" y="2209419"/>
                  </a:lnTo>
                  <a:lnTo>
                    <a:pt x="1162812" y="2218944"/>
                  </a:lnTo>
                  <a:lnTo>
                    <a:pt x="1162812" y="2209419"/>
                  </a:lnTo>
                  <a:lnTo>
                    <a:pt x="1162812" y="2218944"/>
                  </a:lnTo>
                  <a:lnTo>
                    <a:pt x="1162812" y="2209419"/>
                  </a:lnTo>
                  <a:lnTo>
                    <a:pt x="1153287" y="2209419"/>
                  </a:lnTo>
                  <a:lnTo>
                    <a:pt x="1162812" y="2209419"/>
                  </a:lnTo>
                  <a:lnTo>
                    <a:pt x="1153287" y="2209419"/>
                  </a:lnTo>
                  <a:lnTo>
                    <a:pt x="1162812" y="2209419"/>
                  </a:lnTo>
                  <a:lnTo>
                    <a:pt x="1153287" y="2209419"/>
                  </a:lnTo>
                  <a:lnTo>
                    <a:pt x="1162812" y="2209419"/>
                  </a:lnTo>
                  <a:lnTo>
                    <a:pt x="1153287" y="2209419"/>
                  </a:lnTo>
                  <a:lnTo>
                    <a:pt x="1153287" y="2199894"/>
                  </a:lnTo>
                  <a:lnTo>
                    <a:pt x="1153287" y="2209419"/>
                  </a:lnTo>
                  <a:lnTo>
                    <a:pt x="1153287" y="2199894"/>
                  </a:lnTo>
                  <a:lnTo>
                    <a:pt x="1153287" y="2209419"/>
                  </a:lnTo>
                  <a:lnTo>
                    <a:pt x="1153287" y="2199894"/>
                  </a:lnTo>
                  <a:lnTo>
                    <a:pt x="1153287" y="2209419"/>
                  </a:lnTo>
                  <a:lnTo>
                    <a:pt x="1153287" y="2199894"/>
                  </a:lnTo>
                  <a:lnTo>
                    <a:pt x="1153287" y="2209419"/>
                  </a:lnTo>
                  <a:lnTo>
                    <a:pt x="1143762" y="2209419"/>
                  </a:lnTo>
                  <a:lnTo>
                    <a:pt x="1143762" y="2199894"/>
                  </a:lnTo>
                  <a:lnTo>
                    <a:pt x="1153287" y="2199894"/>
                  </a:lnTo>
                  <a:lnTo>
                    <a:pt x="1143762" y="2199894"/>
                  </a:lnTo>
                  <a:lnTo>
                    <a:pt x="1153287" y="2199894"/>
                  </a:lnTo>
                  <a:lnTo>
                    <a:pt x="1143762" y="2199894"/>
                  </a:lnTo>
                  <a:lnTo>
                    <a:pt x="1153287" y="2199894"/>
                  </a:lnTo>
                  <a:lnTo>
                    <a:pt x="1143762" y="2199894"/>
                  </a:lnTo>
                  <a:lnTo>
                    <a:pt x="1153287" y="2199894"/>
                  </a:lnTo>
                  <a:lnTo>
                    <a:pt x="1153287" y="2190369"/>
                  </a:lnTo>
                  <a:lnTo>
                    <a:pt x="1143762" y="2190369"/>
                  </a:lnTo>
                  <a:lnTo>
                    <a:pt x="1143762" y="2180844"/>
                  </a:lnTo>
                  <a:lnTo>
                    <a:pt x="1143762" y="2171319"/>
                  </a:lnTo>
                  <a:lnTo>
                    <a:pt x="1143762" y="2161794"/>
                  </a:lnTo>
                  <a:lnTo>
                    <a:pt x="1134237" y="2161794"/>
                  </a:lnTo>
                  <a:lnTo>
                    <a:pt x="1124712" y="2161794"/>
                  </a:lnTo>
                  <a:lnTo>
                    <a:pt x="1115187" y="2161794"/>
                  </a:lnTo>
                  <a:lnTo>
                    <a:pt x="1115187" y="2152269"/>
                  </a:lnTo>
                  <a:lnTo>
                    <a:pt x="1115187" y="2142744"/>
                  </a:lnTo>
                  <a:lnTo>
                    <a:pt x="1115187" y="2133219"/>
                  </a:lnTo>
                  <a:lnTo>
                    <a:pt x="1115187" y="2142744"/>
                  </a:lnTo>
                  <a:lnTo>
                    <a:pt x="1115187" y="2133219"/>
                  </a:lnTo>
                  <a:lnTo>
                    <a:pt x="1115187" y="2142744"/>
                  </a:lnTo>
                  <a:lnTo>
                    <a:pt x="1105662" y="2142744"/>
                  </a:lnTo>
                  <a:lnTo>
                    <a:pt x="1105662" y="2133219"/>
                  </a:lnTo>
                  <a:lnTo>
                    <a:pt x="1115187" y="2133219"/>
                  </a:lnTo>
                  <a:lnTo>
                    <a:pt x="1105662" y="2133219"/>
                  </a:lnTo>
                  <a:lnTo>
                    <a:pt x="1105662" y="2142744"/>
                  </a:lnTo>
                  <a:lnTo>
                    <a:pt x="1105662" y="2133219"/>
                  </a:lnTo>
                  <a:lnTo>
                    <a:pt x="1096010" y="2133219"/>
                  </a:lnTo>
                  <a:lnTo>
                    <a:pt x="1086485" y="2133219"/>
                  </a:lnTo>
                  <a:lnTo>
                    <a:pt x="1076960" y="2133219"/>
                  </a:lnTo>
                  <a:lnTo>
                    <a:pt x="1076960" y="2142744"/>
                  </a:lnTo>
                  <a:lnTo>
                    <a:pt x="1067435" y="2142744"/>
                  </a:lnTo>
                  <a:lnTo>
                    <a:pt x="1076960" y="2142744"/>
                  </a:lnTo>
                  <a:lnTo>
                    <a:pt x="1067435" y="2142744"/>
                  </a:lnTo>
                  <a:lnTo>
                    <a:pt x="1076960" y="2142744"/>
                  </a:lnTo>
                  <a:lnTo>
                    <a:pt x="1067435" y="2142744"/>
                  </a:lnTo>
                  <a:lnTo>
                    <a:pt x="1067435" y="2152269"/>
                  </a:lnTo>
                  <a:lnTo>
                    <a:pt x="1067435" y="2142744"/>
                  </a:lnTo>
                  <a:lnTo>
                    <a:pt x="1067435" y="2152269"/>
                  </a:lnTo>
                  <a:lnTo>
                    <a:pt x="1067435" y="2142744"/>
                  </a:lnTo>
                  <a:lnTo>
                    <a:pt x="1076960" y="2142744"/>
                  </a:lnTo>
                  <a:lnTo>
                    <a:pt x="1076960" y="2133219"/>
                  </a:lnTo>
                  <a:lnTo>
                    <a:pt x="1067435" y="2133219"/>
                  </a:lnTo>
                  <a:lnTo>
                    <a:pt x="1067435" y="2142744"/>
                  </a:lnTo>
                  <a:lnTo>
                    <a:pt x="1067435" y="2152269"/>
                  </a:lnTo>
                  <a:lnTo>
                    <a:pt x="1057910" y="2152269"/>
                  </a:lnTo>
                  <a:lnTo>
                    <a:pt x="1057910" y="2142744"/>
                  </a:lnTo>
                  <a:lnTo>
                    <a:pt x="1067435" y="2142744"/>
                  </a:lnTo>
                  <a:lnTo>
                    <a:pt x="1057910" y="2142744"/>
                  </a:lnTo>
                  <a:lnTo>
                    <a:pt x="1057910" y="2152269"/>
                  </a:lnTo>
                  <a:lnTo>
                    <a:pt x="1048385" y="2152269"/>
                  </a:lnTo>
                  <a:lnTo>
                    <a:pt x="1057910" y="2152269"/>
                  </a:lnTo>
                  <a:lnTo>
                    <a:pt x="1048385" y="2152269"/>
                  </a:lnTo>
                  <a:lnTo>
                    <a:pt x="1048385" y="2161794"/>
                  </a:lnTo>
                  <a:lnTo>
                    <a:pt x="1048385" y="2152269"/>
                  </a:lnTo>
                  <a:lnTo>
                    <a:pt x="1048385" y="2161794"/>
                  </a:lnTo>
                  <a:lnTo>
                    <a:pt x="1038860" y="2161794"/>
                  </a:lnTo>
                  <a:lnTo>
                    <a:pt x="1029335" y="2161794"/>
                  </a:lnTo>
                  <a:lnTo>
                    <a:pt x="1029335" y="2152269"/>
                  </a:lnTo>
                  <a:lnTo>
                    <a:pt x="1029335" y="2161794"/>
                  </a:lnTo>
                  <a:lnTo>
                    <a:pt x="1019810" y="2161794"/>
                  </a:lnTo>
                  <a:lnTo>
                    <a:pt x="1019810" y="2152269"/>
                  </a:lnTo>
                  <a:lnTo>
                    <a:pt x="1010285" y="2152269"/>
                  </a:lnTo>
                  <a:lnTo>
                    <a:pt x="1010285" y="2161794"/>
                  </a:lnTo>
                  <a:lnTo>
                    <a:pt x="1000760" y="2161794"/>
                  </a:lnTo>
                  <a:lnTo>
                    <a:pt x="1000760" y="2152269"/>
                  </a:lnTo>
                  <a:lnTo>
                    <a:pt x="1000760" y="2161794"/>
                  </a:lnTo>
                  <a:lnTo>
                    <a:pt x="1000760" y="2152269"/>
                  </a:lnTo>
                  <a:lnTo>
                    <a:pt x="991235" y="2152269"/>
                  </a:lnTo>
                  <a:lnTo>
                    <a:pt x="991235" y="2142744"/>
                  </a:lnTo>
                  <a:lnTo>
                    <a:pt x="981710" y="2142744"/>
                  </a:lnTo>
                  <a:lnTo>
                    <a:pt x="972185" y="2142744"/>
                  </a:lnTo>
                  <a:lnTo>
                    <a:pt x="962660" y="2142744"/>
                  </a:lnTo>
                  <a:lnTo>
                    <a:pt x="972185" y="2142744"/>
                  </a:lnTo>
                  <a:lnTo>
                    <a:pt x="962660" y="2142744"/>
                  </a:lnTo>
                  <a:lnTo>
                    <a:pt x="953135" y="2142744"/>
                  </a:lnTo>
                  <a:lnTo>
                    <a:pt x="943610" y="2142744"/>
                  </a:lnTo>
                  <a:lnTo>
                    <a:pt x="943610" y="2133219"/>
                  </a:lnTo>
                  <a:lnTo>
                    <a:pt x="943610" y="2123694"/>
                  </a:lnTo>
                  <a:lnTo>
                    <a:pt x="934085" y="2123694"/>
                  </a:lnTo>
                  <a:lnTo>
                    <a:pt x="934085" y="2114169"/>
                  </a:lnTo>
                  <a:lnTo>
                    <a:pt x="934085" y="2123694"/>
                  </a:lnTo>
                  <a:lnTo>
                    <a:pt x="934085" y="2133219"/>
                  </a:lnTo>
                  <a:lnTo>
                    <a:pt x="924560" y="2133219"/>
                  </a:lnTo>
                  <a:lnTo>
                    <a:pt x="371728" y="2133219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62203" y="2133219"/>
                  </a:lnTo>
                  <a:lnTo>
                    <a:pt x="362203" y="2123694"/>
                  </a:lnTo>
                  <a:lnTo>
                    <a:pt x="371728" y="2123694"/>
                  </a:lnTo>
                  <a:lnTo>
                    <a:pt x="381253" y="2123694"/>
                  </a:lnTo>
                  <a:lnTo>
                    <a:pt x="390778" y="2123694"/>
                  </a:lnTo>
                  <a:lnTo>
                    <a:pt x="381253" y="2123694"/>
                  </a:lnTo>
                  <a:lnTo>
                    <a:pt x="390778" y="2123694"/>
                  </a:lnTo>
                  <a:lnTo>
                    <a:pt x="390778" y="2114169"/>
                  </a:lnTo>
                  <a:lnTo>
                    <a:pt x="390778" y="2123694"/>
                  </a:lnTo>
                  <a:lnTo>
                    <a:pt x="390778" y="2114169"/>
                  </a:lnTo>
                  <a:lnTo>
                    <a:pt x="390778" y="2123694"/>
                  </a:lnTo>
                  <a:lnTo>
                    <a:pt x="390778" y="2114169"/>
                  </a:lnTo>
                  <a:lnTo>
                    <a:pt x="400303" y="2114169"/>
                  </a:lnTo>
                  <a:lnTo>
                    <a:pt x="390778" y="2114169"/>
                  </a:lnTo>
                  <a:lnTo>
                    <a:pt x="390778" y="2123694"/>
                  </a:lnTo>
                  <a:lnTo>
                    <a:pt x="390778" y="2114169"/>
                  </a:lnTo>
                  <a:lnTo>
                    <a:pt x="390778" y="2104644"/>
                  </a:lnTo>
                  <a:lnTo>
                    <a:pt x="381253" y="2104644"/>
                  </a:lnTo>
                  <a:lnTo>
                    <a:pt x="390778" y="2104644"/>
                  </a:lnTo>
                  <a:lnTo>
                    <a:pt x="390778" y="2114169"/>
                  </a:lnTo>
                  <a:lnTo>
                    <a:pt x="390778" y="2123694"/>
                  </a:lnTo>
                  <a:lnTo>
                    <a:pt x="381253" y="2123694"/>
                  </a:lnTo>
                  <a:lnTo>
                    <a:pt x="390778" y="2123694"/>
                  </a:lnTo>
                  <a:lnTo>
                    <a:pt x="381253" y="2123694"/>
                  </a:lnTo>
                  <a:lnTo>
                    <a:pt x="381253" y="2114169"/>
                  </a:lnTo>
                  <a:lnTo>
                    <a:pt x="381253" y="2123694"/>
                  </a:lnTo>
                  <a:lnTo>
                    <a:pt x="371728" y="2123694"/>
                  </a:lnTo>
                  <a:lnTo>
                    <a:pt x="371728" y="2114169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71728" y="2123694"/>
                  </a:lnTo>
                  <a:lnTo>
                    <a:pt x="371728" y="2114169"/>
                  </a:lnTo>
                  <a:lnTo>
                    <a:pt x="371728" y="2123694"/>
                  </a:lnTo>
                  <a:lnTo>
                    <a:pt x="371728" y="2114169"/>
                  </a:lnTo>
                  <a:lnTo>
                    <a:pt x="371728" y="2123694"/>
                  </a:lnTo>
                  <a:lnTo>
                    <a:pt x="362203" y="2123694"/>
                  </a:lnTo>
                  <a:lnTo>
                    <a:pt x="362203" y="2114169"/>
                  </a:lnTo>
                  <a:lnTo>
                    <a:pt x="362203" y="2104644"/>
                  </a:lnTo>
                  <a:lnTo>
                    <a:pt x="362203" y="2114169"/>
                  </a:lnTo>
                  <a:lnTo>
                    <a:pt x="352678" y="2114169"/>
                  </a:lnTo>
                  <a:lnTo>
                    <a:pt x="343153" y="2114169"/>
                  </a:lnTo>
                  <a:lnTo>
                    <a:pt x="352678" y="2114169"/>
                  </a:lnTo>
                  <a:lnTo>
                    <a:pt x="343153" y="2114169"/>
                  </a:lnTo>
                  <a:lnTo>
                    <a:pt x="343153" y="2104644"/>
                  </a:lnTo>
                  <a:lnTo>
                    <a:pt x="352678" y="2104644"/>
                  </a:lnTo>
                  <a:lnTo>
                    <a:pt x="343153" y="2104644"/>
                  </a:lnTo>
                  <a:lnTo>
                    <a:pt x="352678" y="2104644"/>
                  </a:lnTo>
                  <a:lnTo>
                    <a:pt x="352678" y="2114169"/>
                  </a:lnTo>
                  <a:lnTo>
                    <a:pt x="352678" y="2104644"/>
                  </a:lnTo>
                  <a:lnTo>
                    <a:pt x="352678" y="2114169"/>
                  </a:lnTo>
                  <a:lnTo>
                    <a:pt x="352678" y="2104644"/>
                  </a:lnTo>
                  <a:lnTo>
                    <a:pt x="352678" y="2114169"/>
                  </a:lnTo>
                  <a:lnTo>
                    <a:pt x="352678" y="2104644"/>
                  </a:lnTo>
                  <a:lnTo>
                    <a:pt x="343153" y="2104644"/>
                  </a:lnTo>
                  <a:lnTo>
                    <a:pt x="352678" y="2104644"/>
                  </a:lnTo>
                  <a:lnTo>
                    <a:pt x="343153" y="2104644"/>
                  </a:lnTo>
                  <a:lnTo>
                    <a:pt x="343153" y="2095119"/>
                  </a:lnTo>
                  <a:lnTo>
                    <a:pt x="352678" y="2095119"/>
                  </a:lnTo>
                  <a:lnTo>
                    <a:pt x="343153" y="2095119"/>
                  </a:lnTo>
                  <a:lnTo>
                    <a:pt x="352678" y="2095119"/>
                  </a:lnTo>
                  <a:lnTo>
                    <a:pt x="343153" y="2095119"/>
                  </a:lnTo>
                  <a:lnTo>
                    <a:pt x="343153" y="2104644"/>
                  </a:lnTo>
                  <a:lnTo>
                    <a:pt x="333628" y="2104644"/>
                  </a:lnTo>
                  <a:lnTo>
                    <a:pt x="333628" y="2095119"/>
                  </a:lnTo>
                  <a:lnTo>
                    <a:pt x="324103" y="2095119"/>
                  </a:lnTo>
                  <a:lnTo>
                    <a:pt x="333628" y="2095119"/>
                  </a:lnTo>
                  <a:lnTo>
                    <a:pt x="324103" y="2095119"/>
                  </a:lnTo>
                  <a:lnTo>
                    <a:pt x="333628" y="2095119"/>
                  </a:lnTo>
                  <a:lnTo>
                    <a:pt x="333628" y="2085594"/>
                  </a:lnTo>
                  <a:lnTo>
                    <a:pt x="343153" y="2085594"/>
                  </a:lnTo>
                  <a:lnTo>
                    <a:pt x="333628" y="2085594"/>
                  </a:lnTo>
                  <a:lnTo>
                    <a:pt x="324103" y="2085594"/>
                  </a:lnTo>
                  <a:lnTo>
                    <a:pt x="324103" y="2076069"/>
                  </a:lnTo>
                  <a:lnTo>
                    <a:pt x="324103" y="2066544"/>
                  </a:lnTo>
                  <a:lnTo>
                    <a:pt x="333628" y="2066544"/>
                  </a:lnTo>
                  <a:lnTo>
                    <a:pt x="333628" y="2076069"/>
                  </a:lnTo>
                  <a:lnTo>
                    <a:pt x="333628" y="2066544"/>
                  </a:lnTo>
                  <a:lnTo>
                    <a:pt x="333628" y="2076069"/>
                  </a:lnTo>
                  <a:lnTo>
                    <a:pt x="333628" y="2066544"/>
                  </a:lnTo>
                  <a:lnTo>
                    <a:pt x="324103" y="2066544"/>
                  </a:lnTo>
                  <a:lnTo>
                    <a:pt x="324103" y="2057019"/>
                  </a:lnTo>
                  <a:lnTo>
                    <a:pt x="324103" y="2066544"/>
                  </a:lnTo>
                  <a:lnTo>
                    <a:pt x="324103" y="2076069"/>
                  </a:lnTo>
                  <a:lnTo>
                    <a:pt x="324103" y="2085594"/>
                  </a:lnTo>
                  <a:lnTo>
                    <a:pt x="314578" y="2085594"/>
                  </a:lnTo>
                  <a:lnTo>
                    <a:pt x="324103" y="2085594"/>
                  </a:lnTo>
                  <a:lnTo>
                    <a:pt x="314578" y="2085594"/>
                  </a:lnTo>
                  <a:lnTo>
                    <a:pt x="314578" y="2076069"/>
                  </a:lnTo>
                  <a:lnTo>
                    <a:pt x="314578" y="2085594"/>
                  </a:lnTo>
                  <a:lnTo>
                    <a:pt x="314578" y="2076069"/>
                  </a:lnTo>
                  <a:lnTo>
                    <a:pt x="314578" y="2085594"/>
                  </a:lnTo>
                  <a:lnTo>
                    <a:pt x="305053" y="2085594"/>
                  </a:lnTo>
                  <a:lnTo>
                    <a:pt x="314578" y="2085594"/>
                  </a:lnTo>
                  <a:lnTo>
                    <a:pt x="305053" y="2085594"/>
                  </a:lnTo>
                  <a:lnTo>
                    <a:pt x="314578" y="2085594"/>
                  </a:lnTo>
                  <a:lnTo>
                    <a:pt x="305053" y="2085594"/>
                  </a:lnTo>
                  <a:lnTo>
                    <a:pt x="305053" y="2076069"/>
                  </a:lnTo>
                  <a:lnTo>
                    <a:pt x="305053" y="2085594"/>
                  </a:lnTo>
                  <a:lnTo>
                    <a:pt x="295402" y="2085594"/>
                  </a:lnTo>
                  <a:lnTo>
                    <a:pt x="305053" y="2085594"/>
                  </a:lnTo>
                  <a:lnTo>
                    <a:pt x="305053" y="2076069"/>
                  </a:lnTo>
                  <a:lnTo>
                    <a:pt x="295402" y="2076069"/>
                  </a:lnTo>
                  <a:lnTo>
                    <a:pt x="305053" y="2076069"/>
                  </a:lnTo>
                  <a:lnTo>
                    <a:pt x="314578" y="2076069"/>
                  </a:lnTo>
                  <a:lnTo>
                    <a:pt x="314578" y="2066544"/>
                  </a:lnTo>
                  <a:lnTo>
                    <a:pt x="314578" y="2076069"/>
                  </a:lnTo>
                  <a:lnTo>
                    <a:pt x="305053" y="2076069"/>
                  </a:lnTo>
                  <a:lnTo>
                    <a:pt x="295402" y="2076069"/>
                  </a:lnTo>
                  <a:lnTo>
                    <a:pt x="305053" y="2076069"/>
                  </a:lnTo>
                  <a:lnTo>
                    <a:pt x="305053" y="2066544"/>
                  </a:lnTo>
                  <a:lnTo>
                    <a:pt x="305053" y="2076069"/>
                  </a:lnTo>
                  <a:lnTo>
                    <a:pt x="295402" y="2076069"/>
                  </a:lnTo>
                  <a:lnTo>
                    <a:pt x="295402" y="2066544"/>
                  </a:lnTo>
                  <a:lnTo>
                    <a:pt x="295402" y="2076069"/>
                  </a:lnTo>
                  <a:lnTo>
                    <a:pt x="295402" y="2066544"/>
                  </a:lnTo>
                  <a:lnTo>
                    <a:pt x="295402" y="2076069"/>
                  </a:lnTo>
                  <a:lnTo>
                    <a:pt x="295402" y="2066544"/>
                  </a:lnTo>
                  <a:lnTo>
                    <a:pt x="295402" y="2076069"/>
                  </a:lnTo>
                  <a:lnTo>
                    <a:pt x="295402" y="2066544"/>
                  </a:lnTo>
                  <a:lnTo>
                    <a:pt x="305053" y="2066544"/>
                  </a:lnTo>
                  <a:lnTo>
                    <a:pt x="295402" y="2066544"/>
                  </a:lnTo>
                  <a:lnTo>
                    <a:pt x="305053" y="2066544"/>
                  </a:lnTo>
                  <a:lnTo>
                    <a:pt x="305053" y="2057019"/>
                  </a:lnTo>
                  <a:lnTo>
                    <a:pt x="295402" y="2057019"/>
                  </a:lnTo>
                  <a:lnTo>
                    <a:pt x="305053" y="2057019"/>
                  </a:lnTo>
                  <a:lnTo>
                    <a:pt x="305053" y="2066544"/>
                  </a:lnTo>
                  <a:lnTo>
                    <a:pt x="295402" y="2066544"/>
                  </a:lnTo>
                  <a:lnTo>
                    <a:pt x="295402" y="2057019"/>
                  </a:lnTo>
                  <a:lnTo>
                    <a:pt x="295402" y="2066544"/>
                  </a:lnTo>
                  <a:lnTo>
                    <a:pt x="285877" y="2066544"/>
                  </a:lnTo>
                  <a:lnTo>
                    <a:pt x="295402" y="2066544"/>
                  </a:lnTo>
                  <a:lnTo>
                    <a:pt x="285877" y="2066544"/>
                  </a:lnTo>
                  <a:lnTo>
                    <a:pt x="276352" y="2066544"/>
                  </a:lnTo>
                  <a:lnTo>
                    <a:pt x="285877" y="2066544"/>
                  </a:lnTo>
                  <a:lnTo>
                    <a:pt x="285877" y="2076069"/>
                  </a:lnTo>
                  <a:lnTo>
                    <a:pt x="285877" y="2066544"/>
                  </a:lnTo>
                  <a:lnTo>
                    <a:pt x="276352" y="2066544"/>
                  </a:lnTo>
                  <a:lnTo>
                    <a:pt x="285877" y="2066544"/>
                  </a:lnTo>
                  <a:lnTo>
                    <a:pt x="295402" y="2066544"/>
                  </a:lnTo>
                  <a:lnTo>
                    <a:pt x="285877" y="2066544"/>
                  </a:lnTo>
                  <a:lnTo>
                    <a:pt x="295402" y="2066544"/>
                  </a:lnTo>
                  <a:lnTo>
                    <a:pt x="295402" y="2057019"/>
                  </a:lnTo>
                  <a:lnTo>
                    <a:pt x="285877" y="2057019"/>
                  </a:lnTo>
                  <a:lnTo>
                    <a:pt x="285877" y="2066544"/>
                  </a:lnTo>
                  <a:lnTo>
                    <a:pt x="276352" y="2066544"/>
                  </a:lnTo>
                  <a:lnTo>
                    <a:pt x="285877" y="2066544"/>
                  </a:lnTo>
                  <a:lnTo>
                    <a:pt x="285877" y="2057019"/>
                  </a:lnTo>
                  <a:lnTo>
                    <a:pt x="285877" y="2066544"/>
                  </a:lnTo>
                  <a:lnTo>
                    <a:pt x="276352" y="2066544"/>
                  </a:lnTo>
                  <a:lnTo>
                    <a:pt x="276352" y="2057019"/>
                  </a:lnTo>
                  <a:lnTo>
                    <a:pt x="266827" y="2057019"/>
                  </a:lnTo>
                  <a:lnTo>
                    <a:pt x="276352" y="2057019"/>
                  </a:lnTo>
                  <a:lnTo>
                    <a:pt x="276352" y="2066544"/>
                  </a:lnTo>
                  <a:lnTo>
                    <a:pt x="276352" y="2057019"/>
                  </a:lnTo>
                  <a:lnTo>
                    <a:pt x="276352" y="2066544"/>
                  </a:lnTo>
                  <a:lnTo>
                    <a:pt x="266827" y="2066544"/>
                  </a:lnTo>
                  <a:lnTo>
                    <a:pt x="276352" y="2066544"/>
                  </a:lnTo>
                  <a:lnTo>
                    <a:pt x="266827" y="2066544"/>
                  </a:lnTo>
                  <a:lnTo>
                    <a:pt x="266827" y="2057019"/>
                  </a:lnTo>
                  <a:lnTo>
                    <a:pt x="276352" y="2057019"/>
                  </a:lnTo>
                  <a:lnTo>
                    <a:pt x="285877" y="2057019"/>
                  </a:lnTo>
                  <a:lnTo>
                    <a:pt x="276352" y="2057019"/>
                  </a:lnTo>
                  <a:lnTo>
                    <a:pt x="285877" y="2057019"/>
                  </a:lnTo>
                  <a:lnTo>
                    <a:pt x="276352" y="2057019"/>
                  </a:lnTo>
                  <a:lnTo>
                    <a:pt x="266827" y="2057019"/>
                  </a:lnTo>
                  <a:lnTo>
                    <a:pt x="266827" y="2047494"/>
                  </a:lnTo>
                  <a:lnTo>
                    <a:pt x="276352" y="2047494"/>
                  </a:lnTo>
                  <a:lnTo>
                    <a:pt x="276352" y="2057019"/>
                  </a:lnTo>
                  <a:lnTo>
                    <a:pt x="276352" y="2047494"/>
                  </a:lnTo>
                  <a:lnTo>
                    <a:pt x="276352" y="2057019"/>
                  </a:lnTo>
                  <a:lnTo>
                    <a:pt x="276352" y="2047494"/>
                  </a:lnTo>
                  <a:lnTo>
                    <a:pt x="285877" y="2047494"/>
                  </a:lnTo>
                  <a:lnTo>
                    <a:pt x="295402" y="2047494"/>
                  </a:lnTo>
                  <a:lnTo>
                    <a:pt x="285877" y="2047494"/>
                  </a:lnTo>
                  <a:lnTo>
                    <a:pt x="295402" y="2047494"/>
                  </a:lnTo>
                  <a:lnTo>
                    <a:pt x="295402" y="2037969"/>
                  </a:lnTo>
                  <a:lnTo>
                    <a:pt x="285877" y="2037969"/>
                  </a:lnTo>
                  <a:lnTo>
                    <a:pt x="295402" y="2037969"/>
                  </a:lnTo>
                  <a:lnTo>
                    <a:pt x="285877" y="2037969"/>
                  </a:lnTo>
                  <a:lnTo>
                    <a:pt x="295402" y="2037969"/>
                  </a:lnTo>
                  <a:lnTo>
                    <a:pt x="295402" y="2047494"/>
                  </a:lnTo>
                  <a:lnTo>
                    <a:pt x="285877" y="2047494"/>
                  </a:lnTo>
                  <a:lnTo>
                    <a:pt x="276352" y="2047494"/>
                  </a:lnTo>
                  <a:lnTo>
                    <a:pt x="276352" y="2037969"/>
                  </a:lnTo>
                  <a:lnTo>
                    <a:pt x="276352" y="2047494"/>
                  </a:lnTo>
                  <a:lnTo>
                    <a:pt x="266827" y="2047494"/>
                  </a:lnTo>
                  <a:lnTo>
                    <a:pt x="276352" y="2047494"/>
                  </a:lnTo>
                  <a:lnTo>
                    <a:pt x="266827" y="2047494"/>
                  </a:lnTo>
                  <a:lnTo>
                    <a:pt x="266827" y="2037969"/>
                  </a:lnTo>
                  <a:lnTo>
                    <a:pt x="266827" y="2028444"/>
                  </a:lnTo>
                  <a:lnTo>
                    <a:pt x="276352" y="2028444"/>
                  </a:lnTo>
                  <a:lnTo>
                    <a:pt x="266827" y="2028444"/>
                  </a:lnTo>
                  <a:lnTo>
                    <a:pt x="276352" y="2028444"/>
                  </a:lnTo>
                  <a:lnTo>
                    <a:pt x="276352" y="2018919"/>
                  </a:lnTo>
                  <a:lnTo>
                    <a:pt x="276352" y="2028444"/>
                  </a:lnTo>
                  <a:lnTo>
                    <a:pt x="276352" y="2018919"/>
                  </a:lnTo>
                  <a:lnTo>
                    <a:pt x="285877" y="2018919"/>
                  </a:lnTo>
                  <a:lnTo>
                    <a:pt x="285877" y="2028444"/>
                  </a:lnTo>
                  <a:lnTo>
                    <a:pt x="285877" y="2037969"/>
                  </a:lnTo>
                  <a:lnTo>
                    <a:pt x="295402" y="2037969"/>
                  </a:lnTo>
                  <a:lnTo>
                    <a:pt x="285877" y="2037969"/>
                  </a:lnTo>
                  <a:lnTo>
                    <a:pt x="285877" y="2028444"/>
                  </a:lnTo>
                  <a:lnTo>
                    <a:pt x="295402" y="2037969"/>
                  </a:lnTo>
                  <a:lnTo>
                    <a:pt x="295402" y="2028444"/>
                  </a:lnTo>
                  <a:lnTo>
                    <a:pt x="285877" y="2028444"/>
                  </a:lnTo>
                  <a:lnTo>
                    <a:pt x="285877" y="2018919"/>
                  </a:lnTo>
                  <a:lnTo>
                    <a:pt x="295402" y="2018919"/>
                  </a:lnTo>
                  <a:lnTo>
                    <a:pt x="285877" y="2018919"/>
                  </a:lnTo>
                  <a:lnTo>
                    <a:pt x="276352" y="2018919"/>
                  </a:lnTo>
                  <a:lnTo>
                    <a:pt x="285877" y="2018919"/>
                  </a:lnTo>
                  <a:lnTo>
                    <a:pt x="285877" y="2009394"/>
                  </a:lnTo>
                  <a:lnTo>
                    <a:pt x="285877" y="1999869"/>
                  </a:lnTo>
                  <a:lnTo>
                    <a:pt x="285877" y="2009394"/>
                  </a:lnTo>
                  <a:lnTo>
                    <a:pt x="276352" y="2009394"/>
                  </a:lnTo>
                  <a:lnTo>
                    <a:pt x="276352" y="2018919"/>
                  </a:lnTo>
                  <a:lnTo>
                    <a:pt x="266827" y="2009394"/>
                  </a:lnTo>
                  <a:lnTo>
                    <a:pt x="266827" y="2018919"/>
                  </a:lnTo>
                  <a:lnTo>
                    <a:pt x="276352" y="2018919"/>
                  </a:lnTo>
                  <a:lnTo>
                    <a:pt x="266827" y="2018919"/>
                  </a:lnTo>
                  <a:lnTo>
                    <a:pt x="266827" y="2028444"/>
                  </a:lnTo>
                  <a:lnTo>
                    <a:pt x="266827" y="2018919"/>
                  </a:lnTo>
                  <a:lnTo>
                    <a:pt x="266827" y="2028444"/>
                  </a:lnTo>
                  <a:lnTo>
                    <a:pt x="266827" y="2018919"/>
                  </a:lnTo>
                  <a:lnTo>
                    <a:pt x="257302" y="2018919"/>
                  </a:lnTo>
                  <a:lnTo>
                    <a:pt x="266827" y="2018919"/>
                  </a:lnTo>
                  <a:lnTo>
                    <a:pt x="257302" y="2018919"/>
                  </a:lnTo>
                  <a:lnTo>
                    <a:pt x="266827" y="2009394"/>
                  </a:lnTo>
                  <a:lnTo>
                    <a:pt x="257302" y="2009394"/>
                  </a:lnTo>
                  <a:lnTo>
                    <a:pt x="257302" y="2018919"/>
                  </a:lnTo>
                  <a:lnTo>
                    <a:pt x="257302" y="2028444"/>
                  </a:lnTo>
                  <a:lnTo>
                    <a:pt x="257302" y="2018919"/>
                  </a:lnTo>
                  <a:lnTo>
                    <a:pt x="257302" y="2009394"/>
                  </a:lnTo>
                  <a:lnTo>
                    <a:pt x="266827" y="2009394"/>
                  </a:lnTo>
                  <a:lnTo>
                    <a:pt x="257302" y="2009394"/>
                  </a:lnTo>
                  <a:lnTo>
                    <a:pt x="257302" y="1999869"/>
                  </a:lnTo>
                  <a:lnTo>
                    <a:pt x="257302" y="2009394"/>
                  </a:lnTo>
                  <a:lnTo>
                    <a:pt x="257302" y="1999869"/>
                  </a:lnTo>
                  <a:lnTo>
                    <a:pt x="266827" y="1999869"/>
                  </a:lnTo>
                  <a:lnTo>
                    <a:pt x="257302" y="1999869"/>
                  </a:lnTo>
                  <a:lnTo>
                    <a:pt x="257302" y="2009394"/>
                  </a:lnTo>
                  <a:lnTo>
                    <a:pt x="257302" y="1999869"/>
                  </a:lnTo>
                  <a:lnTo>
                    <a:pt x="247777" y="1999869"/>
                  </a:lnTo>
                  <a:lnTo>
                    <a:pt x="257302" y="1999869"/>
                  </a:lnTo>
                  <a:lnTo>
                    <a:pt x="247777" y="1999869"/>
                  </a:lnTo>
                  <a:lnTo>
                    <a:pt x="257302" y="1999869"/>
                  </a:lnTo>
                  <a:lnTo>
                    <a:pt x="247777" y="1999869"/>
                  </a:lnTo>
                  <a:lnTo>
                    <a:pt x="247777" y="1990344"/>
                  </a:lnTo>
                  <a:lnTo>
                    <a:pt x="247777" y="1980819"/>
                  </a:lnTo>
                  <a:lnTo>
                    <a:pt x="247777" y="1990344"/>
                  </a:lnTo>
                  <a:lnTo>
                    <a:pt x="257302" y="1990344"/>
                  </a:lnTo>
                  <a:lnTo>
                    <a:pt x="257302" y="1980819"/>
                  </a:lnTo>
                  <a:lnTo>
                    <a:pt x="257302" y="1990344"/>
                  </a:lnTo>
                  <a:lnTo>
                    <a:pt x="266827" y="1990344"/>
                  </a:lnTo>
                  <a:lnTo>
                    <a:pt x="266827" y="1999869"/>
                  </a:lnTo>
                  <a:lnTo>
                    <a:pt x="266827" y="1990344"/>
                  </a:lnTo>
                  <a:lnTo>
                    <a:pt x="266827" y="1999869"/>
                  </a:lnTo>
                  <a:lnTo>
                    <a:pt x="276352" y="1999869"/>
                  </a:lnTo>
                  <a:lnTo>
                    <a:pt x="266827" y="1999869"/>
                  </a:lnTo>
                  <a:lnTo>
                    <a:pt x="266827" y="1990344"/>
                  </a:lnTo>
                  <a:lnTo>
                    <a:pt x="257302" y="1990344"/>
                  </a:lnTo>
                  <a:lnTo>
                    <a:pt x="257302" y="1980819"/>
                  </a:lnTo>
                  <a:lnTo>
                    <a:pt x="266827" y="1980819"/>
                  </a:lnTo>
                  <a:lnTo>
                    <a:pt x="257302" y="1980819"/>
                  </a:lnTo>
                  <a:lnTo>
                    <a:pt x="257302" y="1990344"/>
                  </a:lnTo>
                  <a:lnTo>
                    <a:pt x="257302" y="1980819"/>
                  </a:lnTo>
                  <a:lnTo>
                    <a:pt x="257302" y="1990344"/>
                  </a:lnTo>
                  <a:lnTo>
                    <a:pt x="247777" y="1990344"/>
                  </a:lnTo>
                  <a:lnTo>
                    <a:pt x="247777" y="1980819"/>
                  </a:lnTo>
                  <a:lnTo>
                    <a:pt x="247777" y="1971294"/>
                  </a:lnTo>
                  <a:lnTo>
                    <a:pt x="257302" y="1971294"/>
                  </a:lnTo>
                  <a:lnTo>
                    <a:pt x="247777" y="1971294"/>
                  </a:lnTo>
                  <a:lnTo>
                    <a:pt x="247777" y="1961769"/>
                  </a:lnTo>
                  <a:lnTo>
                    <a:pt x="257302" y="1961769"/>
                  </a:lnTo>
                  <a:lnTo>
                    <a:pt x="247777" y="1961769"/>
                  </a:lnTo>
                  <a:lnTo>
                    <a:pt x="247777" y="1971294"/>
                  </a:lnTo>
                  <a:lnTo>
                    <a:pt x="238252" y="1971294"/>
                  </a:lnTo>
                  <a:lnTo>
                    <a:pt x="247777" y="1971294"/>
                  </a:lnTo>
                  <a:lnTo>
                    <a:pt x="238252" y="1971294"/>
                  </a:lnTo>
                  <a:lnTo>
                    <a:pt x="238252" y="1980819"/>
                  </a:lnTo>
                  <a:lnTo>
                    <a:pt x="238252" y="1990344"/>
                  </a:lnTo>
                  <a:lnTo>
                    <a:pt x="238252" y="1980819"/>
                  </a:lnTo>
                  <a:lnTo>
                    <a:pt x="228727" y="1980819"/>
                  </a:lnTo>
                  <a:lnTo>
                    <a:pt x="228727" y="1971294"/>
                  </a:lnTo>
                  <a:lnTo>
                    <a:pt x="219202" y="1971294"/>
                  </a:lnTo>
                  <a:lnTo>
                    <a:pt x="228727" y="1971294"/>
                  </a:lnTo>
                  <a:lnTo>
                    <a:pt x="219202" y="1971294"/>
                  </a:lnTo>
                  <a:lnTo>
                    <a:pt x="219202" y="1961769"/>
                  </a:lnTo>
                  <a:lnTo>
                    <a:pt x="219202" y="1971294"/>
                  </a:lnTo>
                  <a:lnTo>
                    <a:pt x="219202" y="1961769"/>
                  </a:lnTo>
                  <a:lnTo>
                    <a:pt x="228727" y="1961769"/>
                  </a:lnTo>
                  <a:lnTo>
                    <a:pt x="228727" y="1971294"/>
                  </a:lnTo>
                  <a:lnTo>
                    <a:pt x="228727" y="1961769"/>
                  </a:lnTo>
                  <a:lnTo>
                    <a:pt x="228727" y="1971294"/>
                  </a:lnTo>
                  <a:lnTo>
                    <a:pt x="228727" y="1961769"/>
                  </a:lnTo>
                  <a:lnTo>
                    <a:pt x="238252" y="1961769"/>
                  </a:lnTo>
                  <a:lnTo>
                    <a:pt x="238252" y="1952244"/>
                  </a:lnTo>
                  <a:lnTo>
                    <a:pt x="238252" y="1961769"/>
                  </a:lnTo>
                  <a:lnTo>
                    <a:pt x="228727" y="1961769"/>
                  </a:lnTo>
                  <a:lnTo>
                    <a:pt x="228727" y="1952244"/>
                  </a:lnTo>
                  <a:lnTo>
                    <a:pt x="228727" y="1961769"/>
                  </a:lnTo>
                  <a:lnTo>
                    <a:pt x="219202" y="1961769"/>
                  </a:lnTo>
                  <a:lnTo>
                    <a:pt x="219202" y="1952244"/>
                  </a:lnTo>
                  <a:lnTo>
                    <a:pt x="209677" y="1952244"/>
                  </a:lnTo>
                  <a:lnTo>
                    <a:pt x="219202" y="1952244"/>
                  </a:lnTo>
                  <a:lnTo>
                    <a:pt x="209677" y="1952244"/>
                  </a:lnTo>
                  <a:lnTo>
                    <a:pt x="209677" y="1942719"/>
                  </a:lnTo>
                  <a:lnTo>
                    <a:pt x="219202" y="1942719"/>
                  </a:lnTo>
                  <a:lnTo>
                    <a:pt x="209677" y="1942719"/>
                  </a:lnTo>
                  <a:lnTo>
                    <a:pt x="219202" y="1942719"/>
                  </a:lnTo>
                  <a:lnTo>
                    <a:pt x="219202" y="1952244"/>
                  </a:lnTo>
                  <a:lnTo>
                    <a:pt x="219202" y="1942719"/>
                  </a:lnTo>
                  <a:lnTo>
                    <a:pt x="228727" y="1942719"/>
                  </a:lnTo>
                  <a:lnTo>
                    <a:pt x="219202" y="1942719"/>
                  </a:lnTo>
                  <a:lnTo>
                    <a:pt x="219202" y="1933321"/>
                  </a:lnTo>
                  <a:lnTo>
                    <a:pt x="228727" y="1933321"/>
                  </a:lnTo>
                  <a:lnTo>
                    <a:pt x="238252" y="1933321"/>
                  </a:lnTo>
                  <a:lnTo>
                    <a:pt x="238252" y="1923796"/>
                  </a:lnTo>
                  <a:lnTo>
                    <a:pt x="238252" y="1933321"/>
                  </a:lnTo>
                  <a:lnTo>
                    <a:pt x="228727" y="1933321"/>
                  </a:lnTo>
                  <a:lnTo>
                    <a:pt x="219202" y="1933321"/>
                  </a:lnTo>
                  <a:lnTo>
                    <a:pt x="219202" y="1923796"/>
                  </a:lnTo>
                  <a:lnTo>
                    <a:pt x="228727" y="1923796"/>
                  </a:lnTo>
                  <a:lnTo>
                    <a:pt x="228727" y="1914271"/>
                  </a:lnTo>
                  <a:lnTo>
                    <a:pt x="238252" y="1914271"/>
                  </a:lnTo>
                  <a:lnTo>
                    <a:pt x="228727" y="1914271"/>
                  </a:lnTo>
                  <a:lnTo>
                    <a:pt x="228727" y="1904746"/>
                  </a:lnTo>
                  <a:lnTo>
                    <a:pt x="228727" y="1914271"/>
                  </a:lnTo>
                  <a:lnTo>
                    <a:pt x="228727" y="1923796"/>
                  </a:lnTo>
                  <a:lnTo>
                    <a:pt x="219202" y="1923796"/>
                  </a:lnTo>
                  <a:lnTo>
                    <a:pt x="219202" y="1933321"/>
                  </a:lnTo>
                  <a:lnTo>
                    <a:pt x="219202" y="1923796"/>
                  </a:lnTo>
                  <a:lnTo>
                    <a:pt x="219202" y="1914271"/>
                  </a:lnTo>
                  <a:lnTo>
                    <a:pt x="219202" y="1904746"/>
                  </a:lnTo>
                  <a:lnTo>
                    <a:pt x="219202" y="1895221"/>
                  </a:lnTo>
                  <a:lnTo>
                    <a:pt x="209677" y="1885696"/>
                  </a:lnTo>
                  <a:lnTo>
                    <a:pt x="200152" y="1885696"/>
                  </a:lnTo>
                  <a:lnTo>
                    <a:pt x="200152" y="1876171"/>
                  </a:lnTo>
                  <a:lnTo>
                    <a:pt x="190627" y="1876171"/>
                  </a:lnTo>
                  <a:lnTo>
                    <a:pt x="181089" y="1876171"/>
                  </a:lnTo>
                  <a:lnTo>
                    <a:pt x="181089" y="1866646"/>
                  </a:lnTo>
                  <a:lnTo>
                    <a:pt x="181089" y="1857121"/>
                  </a:lnTo>
                  <a:lnTo>
                    <a:pt x="171564" y="1857121"/>
                  </a:lnTo>
                  <a:lnTo>
                    <a:pt x="181089" y="1847596"/>
                  </a:lnTo>
                  <a:lnTo>
                    <a:pt x="171564" y="1847596"/>
                  </a:lnTo>
                  <a:lnTo>
                    <a:pt x="171564" y="1838071"/>
                  </a:lnTo>
                  <a:lnTo>
                    <a:pt x="162026" y="1828546"/>
                  </a:lnTo>
                  <a:lnTo>
                    <a:pt x="162026" y="1819021"/>
                  </a:lnTo>
                  <a:lnTo>
                    <a:pt x="162026" y="1809496"/>
                  </a:lnTo>
                  <a:lnTo>
                    <a:pt x="152501" y="1809496"/>
                  </a:lnTo>
                  <a:lnTo>
                    <a:pt x="152501" y="1799971"/>
                  </a:lnTo>
                  <a:lnTo>
                    <a:pt x="142963" y="1799971"/>
                  </a:lnTo>
                  <a:lnTo>
                    <a:pt x="142963" y="1790446"/>
                  </a:lnTo>
                  <a:lnTo>
                    <a:pt x="133438" y="1790446"/>
                  </a:lnTo>
                  <a:lnTo>
                    <a:pt x="133438" y="1780921"/>
                  </a:lnTo>
                  <a:lnTo>
                    <a:pt x="123901" y="1771396"/>
                  </a:lnTo>
                  <a:lnTo>
                    <a:pt x="123901" y="1761871"/>
                  </a:lnTo>
                  <a:lnTo>
                    <a:pt x="114376" y="1761871"/>
                  </a:lnTo>
                  <a:lnTo>
                    <a:pt x="123901" y="1761871"/>
                  </a:lnTo>
                  <a:lnTo>
                    <a:pt x="114376" y="1752346"/>
                  </a:lnTo>
                  <a:lnTo>
                    <a:pt x="104838" y="1752346"/>
                  </a:lnTo>
                  <a:lnTo>
                    <a:pt x="95313" y="1752346"/>
                  </a:lnTo>
                  <a:lnTo>
                    <a:pt x="95313" y="1761871"/>
                  </a:lnTo>
                  <a:lnTo>
                    <a:pt x="95313" y="1771396"/>
                  </a:lnTo>
                  <a:lnTo>
                    <a:pt x="85775" y="1771396"/>
                  </a:lnTo>
                  <a:lnTo>
                    <a:pt x="95313" y="1771396"/>
                  </a:lnTo>
                  <a:lnTo>
                    <a:pt x="85775" y="1771396"/>
                  </a:lnTo>
                  <a:lnTo>
                    <a:pt x="76250" y="1780921"/>
                  </a:lnTo>
                  <a:lnTo>
                    <a:pt x="66713" y="1780921"/>
                  </a:lnTo>
                  <a:lnTo>
                    <a:pt x="66713" y="1771396"/>
                  </a:lnTo>
                  <a:lnTo>
                    <a:pt x="57188" y="1761871"/>
                  </a:lnTo>
                  <a:lnTo>
                    <a:pt x="47650" y="1752346"/>
                  </a:lnTo>
                  <a:lnTo>
                    <a:pt x="47650" y="1742821"/>
                  </a:lnTo>
                  <a:lnTo>
                    <a:pt x="38125" y="1742821"/>
                  </a:lnTo>
                  <a:lnTo>
                    <a:pt x="38125" y="1733296"/>
                  </a:lnTo>
                  <a:lnTo>
                    <a:pt x="38125" y="1723771"/>
                  </a:lnTo>
                  <a:lnTo>
                    <a:pt x="28587" y="1723771"/>
                  </a:lnTo>
                  <a:lnTo>
                    <a:pt x="19062" y="1733296"/>
                  </a:lnTo>
                  <a:lnTo>
                    <a:pt x="9525" y="1733296"/>
                  </a:lnTo>
                  <a:lnTo>
                    <a:pt x="0" y="1733296"/>
                  </a:lnTo>
                  <a:lnTo>
                    <a:pt x="0" y="1723771"/>
                  </a:lnTo>
                  <a:lnTo>
                    <a:pt x="0" y="1714246"/>
                  </a:lnTo>
                  <a:lnTo>
                    <a:pt x="0" y="1276096"/>
                  </a:lnTo>
                  <a:lnTo>
                    <a:pt x="9525" y="1276096"/>
                  </a:lnTo>
                  <a:lnTo>
                    <a:pt x="19062" y="1276096"/>
                  </a:lnTo>
                  <a:lnTo>
                    <a:pt x="28587" y="1276096"/>
                  </a:lnTo>
                  <a:lnTo>
                    <a:pt x="19062" y="1276096"/>
                  </a:lnTo>
                  <a:lnTo>
                    <a:pt x="28587" y="1276096"/>
                  </a:lnTo>
                  <a:lnTo>
                    <a:pt x="28587" y="1285621"/>
                  </a:lnTo>
                  <a:lnTo>
                    <a:pt x="38125" y="1285621"/>
                  </a:lnTo>
                  <a:lnTo>
                    <a:pt x="47650" y="1295146"/>
                  </a:lnTo>
                  <a:lnTo>
                    <a:pt x="57188" y="1295146"/>
                  </a:lnTo>
                  <a:lnTo>
                    <a:pt x="57188" y="1304671"/>
                  </a:lnTo>
                  <a:lnTo>
                    <a:pt x="66713" y="1304671"/>
                  </a:lnTo>
                  <a:lnTo>
                    <a:pt x="66713" y="1314196"/>
                  </a:lnTo>
                  <a:lnTo>
                    <a:pt x="76250" y="1314196"/>
                  </a:lnTo>
                  <a:lnTo>
                    <a:pt x="66713" y="1314196"/>
                  </a:lnTo>
                  <a:lnTo>
                    <a:pt x="76250" y="1314196"/>
                  </a:lnTo>
                  <a:lnTo>
                    <a:pt x="85775" y="1314196"/>
                  </a:lnTo>
                  <a:lnTo>
                    <a:pt x="85775" y="1323721"/>
                  </a:lnTo>
                  <a:lnTo>
                    <a:pt x="85775" y="1314196"/>
                  </a:lnTo>
                  <a:lnTo>
                    <a:pt x="85775" y="1323721"/>
                  </a:lnTo>
                  <a:lnTo>
                    <a:pt x="85775" y="1314196"/>
                  </a:lnTo>
                  <a:lnTo>
                    <a:pt x="85775" y="1323721"/>
                  </a:lnTo>
                  <a:lnTo>
                    <a:pt x="85775" y="1314196"/>
                  </a:lnTo>
                  <a:lnTo>
                    <a:pt x="95313" y="1314196"/>
                  </a:lnTo>
                  <a:lnTo>
                    <a:pt x="95313" y="1323721"/>
                  </a:lnTo>
                  <a:lnTo>
                    <a:pt x="95313" y="1314196"/>
                  </a:lnTo>
                  <a:lnTo>
                    <a:pt x="95313" y="1323721"/>
                  </a:lnTo>
                  <a:lnTo>
                    <a:pt x="95313" y="1314196"/>
                  </a:lnTo>
                  <a:lnTo>
                    <a:pt x="95313" y="1323721"/>
                  </a:lnTo>
                  <a:lnTo>
                    <a:pt x="104838" y="1323721"/>
                  </a:lnTo>
                  <a:lnTo>
                    <a:pt x="114376" y="1323721"/>
                  </a:lnTo>
                  <a:lnTo>
                    <a:pt x="114376" y="1333246"/>
                  </a:lnTo>
                  <a:lnTo>
                    <a:pt x="114376" y="1323721"/>
                  </a:lnTo>
                  <a:lnTo>
                    <a:pt x="104838" y="1323721"/>
                  </a:lnTo>
                  <a:lnTo>
                    <a:pt x="104838" y="1314196"/>
                  </a:lnTo>
                  <a:lnTo>
                    <a:pt x="114376" y="1314196"/>
                  </a:lnTo>
                  <a:lnTo>
                    <a:pt x="104838" y="1314196"/>
                  </a:lnTo>
                  <a:lnTo>
                    <a:pt x="114376" y="1314196"/>
                  </a:lnTo>
                  <a:lnTo>
                    <a:pt x="104838" y="1314196"/>
                  </a:lnTo>
                  <a:lnTo>
                    <a:pt x="104838" y="1304671"/>
                  </a:lnTo>
                  <a:lnTo>
                    <a:pt x="104838" y="1295146"/>
                  </a:lnTo>
                  <a:lnTo>
                    <a:pt x="104838" y="1304671"/>
                  </a:lnTo>
                  <a:lnTo>
                    <a:pt x="104838" y="1295146"/>
                  </a:lnTo>
                  <a:lnTo>
                    <a:pt x="114376" y="1295146"/>
                  </a:lnTo>
                  <a:lnTo>
                    <a:pt x="114376" y="1285621"/>
                  </a:lnTo>
                  <a:lnTo>
                    <a:pt x="123901" y="1285621"/>
                  </a:lnTo>
                  <a:lnTo>
                    <a:pt x="133438" y="1285621"/>
                  </a:lnTo>
                  <a:lnTo>
                    <a:pt x="123901" y="1276096"/>
                  </a:lnTo>
                  <a:lnTo>
                    <a:pt x="133438" y="1276096"/>
                  </a:lnTo>
                  <a:lnTo>
                    <a:pt x="133438" y="1285621"/>
                  </a:lnTo>
                  <a:lnTo>
                    <a:pt x="133438" y="1276096"/>
                  </a:lnTo>
                  <a:lnTo>
                    <a:pt x="133438" y="1285621"/>
                  </a:lnTo>
                  <a:lnTo>
                    <a:pt x="133438" y="1276096"/>
                  </a:lnTo>
                  <a:lnTo>
                    <a:pt x="133438" y="1266571"/>
                  </a:lnTo>
                  <a:lnTo>
                    <a:pt x="133438" y="1276096"/>
                  </a:lnTo>
                  <a:lnTo>
                    <a:pt x="142963" y="1285621"/>
                  </a:lnTo>
                  <a:lnTo>
                    <a:pt x="142963" y="1276096"/>
                  </a:lnTo>
                  <a:lnTo>
                    <a:pt x="142963" y="1285621"/>
                  </a:lnTo>
                  <a:lnTo>
                    <a:pt x="142963" y="1276096"/>
                  </a:lnTo>
                  <a:lnTo>
                    <a:pt x="142963" y="1285621"/>
                  </a:lnTo>
                  <a:lnTo>
                    <a:pt x="142963" y="1276096"/>
                  </a:lnTo>
                  <a:lnTo>
                    <a:pt x="142963" y="1285621"/>
                  </a:lnTo>
                  <a:lnTo>
                    <a:pt x="142963" y="1276096"/>
                  </a:lnTo>
                  <a:lnTo>
                    <a:pt x="142963" y="1285621"/>
                  </a:lnTo>
                  <a:lnTo>
                    <a:pt x="142963" y="1295146"/>
                  </a:lnTo>
                  <a:lnTo>
                    <a:pt x="133438" y="1295146"/>
                  </a:lnTo>
                  <a:lnTo>
                    <a:pt x="142963" y="1295146"/>
                  </a:lnTo>
                  <a:lnTo>
                    <a:pt x="142963" y="1285621"/>
                  </a:lnTo>
                  <a:lnTo>
                    <a:pt x="152501" y="1285621"/>
                  </a:lnTo>
                  <a:lnTo>
                    <a:pt x="152501" y="1295146"/>
                  </a:lnTo>
                  <a:lnTo>
                    <a:pt x="152501" y="1285621"/>
                  </a:lnTo>
                  <a:lnTo>
                    <a:pt x="162026" y="1285621"/>
                  </a:lnTo>
                  <a:lnTo>
                    <a:pt x="162026" y="1276096"/>
                  </a:lnTo>
                  <a:lnTo>
                    <a:pt x="171564" y="1276096"/>
                  </a:lnTo>
                  <a:lnTo>
                    <a:pt x="162026" y="1276096"/>
                  </a:lnTo>
                  <a:lnTo>
                    <a:pt x="171564" y="1276096"/>
                  </a:lnTo>
                  <a:lnTo>
                    <a:pt x="171564" y="1266571"/>
                  </a:lnTo>
                  <a:lnTo>
                    <a:pt x="171564" y="1276096"/>
                  </a:lnTo>
                  <a:lnTo>
                    <a:pt x="171564" y="1266571"/>
                  </a:lnTo>
                  <a:lnTo>
                    <a:pt x="181089" y="1266571"/>
                  </a:lnTo>
                  <a:lnTo>
                    <a:pt x="181089" y="1276096"/>
                  </a:lnTo>
                  <a:lnTo>
                    <a:pt x="181089" y="1266571"/>
                  </a:lnTo>
                  <a:lnTo>
                    <a:pt x="190627" y="1266571"/>
                  </a:lnTo>
                  <a:lnTo>
                    <a:pt x="190627" y="1257046"/>
                  </a:lnTo>
                  <a:lnTo>
                    <a:pt x="200152" y="1257046"/>
                  </a:lnTo>
                  <a:lnTo>
                    <a:pt x="190627" y="1257046"/>
                  </a:lnTo>
                  <a:lnTo>
                    <a:pt x="200152" y="1257046"/>
                  </a:lnTo>
                  <a:lnTo>
                    <a:pt x="200152" y="1266571"/>
                  </a:lnTo>
                  <a:lnTo>
                    <a:pt x="200152" y="1257046"/>
                  </a:lnTo>
                  <a:lnTo>
                    <a:pt x="200152" y="1266571"/>
                  </a:lnTo>
                  <a:lnTo>
                    <a:pt x="200152" y="1257046"/>
                  </a:lnTo>
                  <a:lnTo>
                    <a:pt x="200152" y="1247521"/>
                  </a:lnTo>
                  <a:lnTo>
                    <a:pt x="200152" y="1257046"/>
                  </a:lnTo>
                  <a:lnTo>
                    <a:pt x="200152" y="1247521"/>
                  </a:lnTo>
                  <a:lnTo>
                    <a:pt x="200152" y="1257046"/>
                  </a:lnTo>
                  <a:lnTo>
                    <a:pt x="200152" y="1247521"/>
                  </a:lnTo>
                  <a:lnTo>
                    <a:pt x="209677" y="1247521"/>
                  </a:lnTo>
                  <a:lnTo>
                    <a:pt x="219202" y="1247521"/>
                  </a:lnTo>
                  <a:lnTo>
                    <a:pt x="209677" y="1247521"/>
                  </a:lnTo>
                  <a:lnTo>
                    <a:pt x="219202" y="1247521"/>
                  </a:lnTo>
                  <a:lnTo>
                    <a:pt x="228727" y="1247521"/>
                  </a:lnTo>
                  <a:lnTo>
                    <a:pt x="219202" y="1247521"/>
                  </a:lnTo>
                  <a:lnTo>
                    <a:pt x="228727" y="1247521"/>
                  </a:lnTo>
                  <a:lnTo>
                    <a:pt x="228727" y="1237996"/>
                  </a:lnTo>
                  <a:lnTo>
                    <a:pt x="228727" y="1247521"/>
                  </a:lnTo>
                  <a:lnTo>
                    <a:pt x="228727" y="1237996"/>
                  </a:lnTo>
                  <a:lnTo>
                    <a:pt x="228727" y="1247521"/>
                  </a:lnTo>
                  <a:lnTo>
                    <a:pt x="228727" y="1237996"/>
                  </a:lnTo>
                  <a:lnTo>
                    <a:pt x="228727" y="1247521"/>
                  </a:lnTo>
                  <a:lnTo>
                    <a:pt x="238252" y="1247521"/>
                  </a:lnTo>
                  <a:lnTo>
                    <a:pt x="228727" y="1247521"/>
                  </a:lnTo>
                  <a:lnTo>
                    <a:pt x="238252" y="1247521"/>
                  </a:lnTo>
                  <a:lnTo>
                    <a:pt x="228727" y="1247521"/>
                  </a:lnTo>
                  <a:lnTo>
                    <a:pt x="228727" y="1257046"/>
                  </a:lnTo>
                  <a:lnTo>
                    <a:pt x="219202" y="1257046"/>
                  </a:lnTo>
                  <a:lnTo>
                    <a:pt x="219202" y="1266571"/>
                  </a:lnTo>
                  <a:lnTo>
                    <a:pt x="209677" y="1266571"/>
                  </a:lnTo>
                  <a:lnTo>
                    <a:pt x="209677" y="1276096"/>
                  </a:lnTo>
                  <a:lnTo>
                    <a:pt x="200152" y="1276096"/>
                  </a:lnTo>
                  <a:lnTo>
                    <a:pt x="190627" y="1276096"/>
                  </a:lnTo>
                  <a:lnTo>
                    <a:pt x="200152" y="1276096"/>
                  </a:lnTo>
                  <a:lnTo>
                    <a:pt x="190627" y="1276096"/>
                  </a:lnTo>
                  <a:lnTo>
                    <a:pt x="190627" y="1285621"/>
                  </a:lnTo>
                  <a:lnTo>
                    <a:pt x="190627" y="1276096"/>
                  </a:lnTo>
                  <a:lnTo>
                    <a:pt x="181089" y="1276096"/>
                  </a:lnTo>
                  <a:lnTo>
                    <a:pt x="181089" y="1285621"/>
                  </a:lnTo>
                  <a:lnTo>
                    <a:pt x="181089" y="1295146"/>
                  </a:lnTo>
                  <a:lnTo>
                    <a:pt x="171564" y="1295146"/>
                  </a:lnTo>
                  <a:lnTo>
                    <a:pt x="171564" y="1304671"/>
                  </a:lnTo>
                  <a:lnTo>
                    <a:pt x="171564" y="1295146"/>
                  </a:lnTo>
                  <a:lnTo>
                    <a:pt x="162026" y="1295146"/>
                  </a:lnTo>
                  <a:lnTo>
                    <a:pt x="171564" y="1295146"/>
                  </a:lnTo>
                  <a:lnTo>
                    <a:pt x="162026" y="1295146"/>
                  </a:lnTo>
                  <a:lnTo>
                    <a:pt x="162026" y="1304671"/>
                  </a:lnTo>
                  <a:lnTo>
                    <a:pt x="162026" y="1295146"/>
                  </a:lnTo>
                  <a:lnTo>
                    <a:pt x="162026" y="1304671"/>
                  </a:lnTo>
                  <a:lnTo>
                    <a:pt x="162026" y="1314196"/>
                  </a:lnTo>
                  <a:lnTo>
                    <a:pt x="162026" y="1304671"/>
                  </a:lnTo>
                  <a:lnTo>
                    <a:pt x="152501" y="1314196"/>
                  </a:lnTo>
                  <a:lnTo>
                    <a:pt x="152501" y="1323721"/>
                  </a:lnTo>
                  <a:lnTo>
                    <a:pt x="152501" y="1314196"/>
                  </a:lnTo>
                  <a:lnTo>
                    <a:pt x="152501" y="1323721"/>
                  </a:lnTo>
                  <a:lnTo>
                    <a:pt x="162026" y="1323721"/>
                  </a:lnTo>
                  <a:lnTo>
                    <a:pt x="152501" y="1323721"/>
                  </a:lnTo>
                  <a:lnTo>
                    <a:pt x="162026" y="1323721"/>
                  </a:lnTo>
                  <a:lnTo>
                    <a:pt x="162026" y="1333246"/>
                  </a:lnTo>
                  <a:lnTo>
                    <a:pt x="162026" y="1323721"/>
                  </a:lnTo>
                  <a:lnTo>
                    <a:pt x="162026" y="1333246"/>
                  </a:lnTo>
                  <a:lnTo>
                    <a:pt x="162026" y="1323721"/>
                  </a:lnTo>
                  <a:lnTo>
                    <a:pt x="152501" y="1323721"/>
                  </a:lnTo>
                  <a:lnTo>
                    <a:pt x="162026" y="1323721"/>
                  </a:lnTo>
                  <a:lnTo>
                    <a:pt x="152501" y="1323721"/>
                  </a:lnTo>
                  <a:lnTo>
                    <a:pt x="162026" y="1323721"/>
                  </a:lnTo>
                  <a:lnTo>
                    <a:pt x="152501" y="1323721"/>
                  </a:lnTo>
                  <a:lnTo>
                    <a:pt x="162026" y="1323721"/>
                  </a:lnTo>
                  <a:lnTo>
                    <a:pt x="171564" y="1323721"/>
                  </a:lnTo>
                  <a:lnTo>
                    <a:pt x="162026" y="1323721"/>
                  </a:lnTo>
                  <a:lnTo>
                    <a:pt x="171564" y="1323721"/>
                  </a:lnTo>
                  <a:lnTo>
                    <a:pt x="171564" y="1314196"/>
                  </a:lnTo>
                  <a:lnTo>
                    <a:pt x="171564" y="1323721"/>
                  </a:lnTo>
                  <a:lnTo>
                    <a:pt x="162026" y="1323721"/>
                  </a:lnTo>
                  <a:lnTo>
                    <a:pt x="171564" y="1314196"/>
                  </a:lnTo>
                  <a:lnTo>
                    <a:pt x="162026" y="1314196"/>
                  </a:lnTo>
                  <a:lnTo>
                    <a:pt x="171564" y="1314196"/>
                  </a:lnTo>
                  <a:lnTo>
                    <a:pt x="162026" y="1314196"/>
                  </a:lnTo>
                  <a:lnTo>
                    <a:pt x="162026" y="1304671"/>
                  </a:lnTo>
                  <a:lnTo>
                    <a:pt x="171564" y="1304671"/>
                  </a:lnTo>
                  <a:lnTo>
                    <a:pt x="171564" y="1295146"/>
                  </a:lnTo>
                  <a:lnTo>
                    <a:pt x="171564" y="1304671"/>
                  </a:lnTo>
                  <a:lnTo>
                    <a:pt x="171564" y="1295146"/>
                  </a:lnTo>
                  <a:lnTo>
                    <a:pt x="171564" y="1304671"/>
                  </a:lnTo>
                  <a:lnTo>
                    <a:pt x="181089" y="1304671"/>
                  </a:lnTo>
                  <a:lnTo>
                    <a:pt x="181089" y="1295146"/>
                  </a:lnTo>
                  <a:lnTo>
                    <a:pt x="181089" y="1304671"/>
                  </a:lnTo>
                  <a:lnTo>
                    <a:pt x="181089" y="1295146"/>
                  </a:lnTo>
                  <a:lnTo>
                    <a:pt x="181089" y="1304671"/>
                  </a:lnTo>
                  <a:lnTo>
                    <a:pt x="181089" y="1295146"/>
                  </a:lnTo>
                  <a:lnTo>
                    <a:pt x="190627" y="1295146"/>
                  </a:lnTo>
                  <a:lnTo>
                    <a:pt x="190627" y="1285621"/>
                  </a:lnTo>
                  <a:lnTo>
                    <a:pt x="181089" y="1285621"/>
                  </a:lnTo>
                  <a:lnTo>
                    <a:pt x="181089" y="1295146"/>
                  </a:lnTo>
                  <a:lnTo>
                    <a:pt x="181089" y="1285621"/>
                  </a:lnTo>
                  <a:lnTo>
                    <a:pt x="190627" y="1285621"/>
                  </a:lnTo>
                  <a:lnTo>
                    <a:pt x="190627" y="1295146"/>
                  </a:lnTo>
                  <a:lnTo>
                    <a:pt x="190627" y="1285621"/>
                  </a:lnTo>
                  <a:lnTo>
                    <a:pt x="200152" y="1285621"/>
                  </a:lnTo>
                  <a:lnTo>
                    <a:pt x="190627" y="1285621"/>
                  </a:lnTo>
                  <a:lnTo>
                    <a:pt x="190627" y="1295146"/>
                  </a:lnTo>
                  <a:lnTo>
                    <a:pt x="190627" y="1285621"/>
                  </a:lnTo>
                  <a:lnTo>
                    <a:pt x="190627" y="1295146"/>
                  </a:lnTo>
                  <a:lnTo>
                    <a:pt x="190627" y="1285621"/>
                  </a:lnTo>
                  <a:lnTo>
                    <a:pt x="200152" y="1285621"/>
                  </a:lnTo>
                  <a:lnTo>
                    <a:pt x="190627" y="1285621"/>
                  </a:lnTo>
                  <a:lnTo>
                    <a:pt x="200152" y="1285621"/>
                  </a:lnTo>
                  <a:lnTo>
                    <a:pt x="200152" y="1295146"/>
                  </a:lnTo>
                  <a:lnTo>
                    <a:pt x="190627" y="1295146"/>
                  </a:lnTo>
                  <a:lnTo>
                    <a:pt x="200152" y="1295146"/>
                  </a:lnTo>
                  <a:lnTo>
                    <a:pt x="200152" y="1285621"/>
                  </a:lnTo>
                  <a:lnTo>
                    <a:pt x="200152" y="1276096"/>
                  </a:lnTo>
                  <a:lnTo>
                    <a:pt x="200152" y="1285621"/>
                  </a:lnTo>
                  <a:lnTo>
                    <a:pt x="200152" y="1295146"/>
                  </a:lnTo>
                  <a:lnTo>
                    <a:pt x="200152" y="1285621"/>
                  </a:lnTo>
                  <a:lnTo>
                    <a:pt x="200152" y="1276096"/>
                  </a:lnTo>
                  <a:lnTo>
                    <a:pt x="200152" y="1285621"/>
                  </a:lnTo>
                  <a:lnTo>
                    <a:pt x="200152" y="1295146"/>
                  </a:lnTo>
                  <a:lnTo>
                    <a:pt x="200152" y="1285621"/>
                  </a:lnTo>
                  <a:lnTo>
                    <a:pt x="200152" y="1295146"/>
                  </a:lnTo>
                  <a:lnTo>
                    <a:pt x="200152" y="1285621"/>
                  </a:lnTo>
                  <a:lnTo>
                    <a:pt x="200152" y="1304671"/>
                  </a:lnTo>
                  <a:lnTo>
                    <a:pt x="200152" y="1295146"/>
                  </a:lnTo>
                  <a:lnTo>
                    <a:pt x="209677" y="1295146"/>
                  </a:lnTo>
                  <a:lnTo>
                    <a:pt x="200152" y="1295146"/>
                  </a:lnTo>
                  <a:lnTo>
                    <a:pt x="209677" y="1295146"/>
                  </a:lnTo>
                  <a:lnTo>
                    <a:pt x="209677" y="1285621"/>
                  </a:lnTo>
                  <a:lnTo>
                    <a:pt x="209677" y="1276096"/>
                  </a:lnTo>
                  <a:lnTo>
                    <a:pt x="219202" y="1276096"/>
                  </a:lnTo>
                  <a:lnTo>
                    <a:pt x="219202" y="1266571"/>
                  </a:lnTo>
                  <a:lnTo>
                    <a:pt x="228727" y="1266571"/>
                  </a:lnTo>
                  <a:lnTo>
                    <a:pt x="238252" y="1266571"/>
                  </a:lnTo>
                  <a:lnTo>
                    <a:pt x="238252" y="1257046"/>
                  </a:lnTo>
                  <a:lnTo>
                    <a:pt x="247777" y="1257046"/>
                  </a:lnTo>
                  <a:lnTo>
                    <a:pt x="247777" y="1266571"/>
                  </a:lnTo>
                  <a:lnTo>
                    <a:pt x="238252" y="1266571"/>
                  </a:lnTo>
                  <a:lnTo>
                    <a:pt x="238252" y="1276096"/>
                  </a:lnTo>
                  <a:lnTo>
                    <a:pt x="247777" y="1276096"/>
                  </a:lnTo>
                  <a:lnTo>
                    <a:pt x="247777" y="1266571"/>
                  </a:lnTo>
                  <a:lnTo>
                    <a:pt x="247777" y="1257046"/>
                  </a:lnTo>
                  <a:lnTo>
                    <a:pt x="257302" y="1257046"/>
                  </a:lnTo>
                  <a:lnTo>
                    <a:pt x="257302" y="1247521"/>
                  </a:lnTo>
                  <a:lnTo>
                    <a:pt x="266827" y="1247521"/>
                  </a:lnTo>
                  <a:lnTo>
                    <a:pt x="257302" y="1247521"/>
                  </a:lnTo>
                  <a:lnTo>
                    <a:pt x="266827" y="1247521"/>
                  </a:lnTo>
                  <a:lnTo>
                    <a:pt x="266827" y="1237996"/>
                  </a:lnTo>
                  <a:lnTo>
                    <a:pt x="276352" y="1237996"/>
                  </a:lnTo>
                  <a:lnTo>
                    <a:pt x="276352" y="1247521"/>
                  </a:lnTo>
                  <a:lnTo>
                    <a:pt x="276352" y="1237996"/>
                  </a:lnTo>
                  <a:lnTo>
                    <a:pt x="276352" y="1247521"/>
                  </a:lnTo>
                  <a:lnTo>
                    <a:pt x="276352" y="1237996"/>
                  </a:lnTo>
                  <a:lnTo>
                    <a:pt x="266827" y="1237996"/>
                  </a:lnTo>
                  <a:lnTo>
                    <a:pt x="257302" y="1237996"/>
                  </a:lnTo>
                  <a:lnTo>
                    <a:pt x="266827" y="1237996"/>
                  </a:lnTo>
                  <a:lnTo>
                    <a:pt x="257302" y="1237996"/>
                  </a:lnTo>
                  <a:lnTo>
                    <a:pt x="257302" y="1228471"/>
                  </a:lnTo>
                  <a:lnTo>
                    <a:pt x="266827" y="1228471"/>
                  </a:lnTo>
                  <a:lnTo>
                    <a:pt x="266827" y="1237996"/>
                  </a:lnTo>
                  <a:lnTo>
                    <a:pt x="266827" y="1228471"/>
                  </a:lnTo>
                  <a:lnTo>
                    <a:pt x="257302" y="1228471"/>
                  </a:lnTo>
                  <a:lnTo>
                    <a:pt x="266827" y="1228471"/>
                  </a:lnTo>
                  <a:lnTo>
                    <a:pt x="257302" y="1228471"/>
                  </a:lnTo>
                  <a:lnTo>
                    <a:pt x="257302" y="1218946"/>
                  </a:lnTo>
                  <a:lnTo>
                    <a:pt x="266827" y="1218946"/>
                  </a:lnTo>
                  <a:lnTo>
                    <a:pt x="266827" y="1228471"/>
                  </a:lnTo>
                  <a:lnTo>
                    <a:pt x="276352" y="1228471"/>
                  </a:lnTo>
                  <a:lnTo>
                    <a:pt x="276352" y="1237996"/>
                  </a:lnTo>
                  <a:lnTo>
                    <a:pt x="285877" y="1247521"/>
                  </a:lnTo>
                  <a:lnTo>
                    <a:pt x="285877" y="1257046"/>
                  </a:lnTo>
                  <a:lnTo>
                    <a:pt x="285877" y="1266571"/>
                  </a:lnTo>
                  <a:lnTo>
                    <a:pt x="295402" y="1266571"/>
                  </a:lnTo>
                  <a:lnTo>
                    <a:pt x="295402" y="1276096"/>
                  </a:lnTo>
                  <a:lnTo>
                    <a:pt x="295402" y="1285621"/>
                  </a:lnTo>
                  <a:lnTo>
                    <a:pt x="305053" y="1285621"/>
                  </a:lnTo>
                  <a:lnTo>
                    <a:pt x="314578" y="1285621"/>
                  </a:lnTo>
                  <a:lnTo>
                    <a:pt x="314578" y="1295146"/>
                  </a:lnTo>
                  <a:lnTo>
                    <a:pt x="314578" y="1285621"/>
                  </a:lnTo>
                  <a:lnTo>
                    <a:pt x="314578" y="1295146"/>
                  </a:lnTo>
                  <a:lnTo>
                    <a:pt x="314578" y="1285621"/>
                  </a:lnTo>
                  <a:lnTo>
                    <a:pt x="314578" y="1295146"/>
                  </a:lnTo>
                  <a:lnTo>
                    <a:pt x="314578" y="1285621"/>
                  </a:lnTo>
                  <a:lnTo>
                    <a:pt x="324103" y="1285621"/>
                  </a:lnTo>
                  <a:lnTo>
                    <a:pt x="314578" y="1285621"/>
                  </a:lnTo>
                  <a:lnTo>
                    <a:pt x="324103" y="1285621"/>
                  </a:lnTo>
                  <a:lnTo>
                    <a:pt x="314578" y="1285621"/>
                  </a:lnTo>
                  <a:lnTo>
                    <a:pt x="324103" y="1285621"/>
                  </a:lnTo>
                  <a:lnTo>
                    <a:pt x="314578" y="1285621"/>
                  </a:lnTo>
                  <a:lnTo>
                    <a:pt x="314578" y="1276096"/>
                  </a:lnTo>
                  <a:lnTo>
                    <a:pt x="324103" y="1276096"/>
                  </a:lnTo>
                  <a:lnTo>
                    <a:pt x="314578" y="1276096"/>
                  </a:lnTo>
                  <a:lnTo>
                    <a:pt x="324103" y="1276096"/>
                  </a:lnTo>
                  <a:lnTo>
                    <a:pt x="314578" y="1276096"/>
                  </a:lnTo>
                  <a:lnTo>
                    <a:pt x="314578" y="1266571"/>
                  </a:lnTo>
                  <a:lnTo>
                    <a:pt x="314578" y="1276096"/>
                  </a:lnTo>
                  <a:lnTo>
                    <a:pt x="314578" y="1266571"/>
                  </a:lnTo>
                  <a:lnTo>
                    <a:pt x="314578" y="1276096"/>
                  </a:lnTo>
                  <a:lnTo>
                    <a:pt x="324103" y="1276096"/>
                  </a:lnTo>
                  <a:lnTo>
                    <a:pt x="324103" y="1266571"/>
                  </a:lnTo>
                  <a:lnTo>
                    <a:pt x="324103" y="1276096"/>
                  </a:lnTo>
                  <a:lnTo>
                    <a:pt x="324103" y="1266571"/>
                  </a:lnTo>
                  <a:lnTo>
                    <a:pt x="333628" y="1266571"/>
                  </a:lnTo>
                  <a:lnTo>
                    <a:pt x="324103" y="1266571"/>
                  </a:lnTo>
                  <a:lnTo>
                    <a:pt x="314578" y="1266571"/>
                  </a:lnTo>
                  <a:lnTo>
                    <a:pt x="324103" y="1266571"/>
                  </a:lnTo>
                  <a:lnTo>
                    <a:pt x="324103" y="1257046"/>
                  </a:lnTo>
                  <a:lnTo>
                    <a:pt x="324103" y="1266571"/>
                  </a:lnTo>
                  <a:lnTo>
                    <a:pt x="324103" y="1257046"/>
                  </a:lnTo>
                  <a:lnTo>
                    <a:pt x="333628" y="1257046"/>
                  </a:lnTo>
                  <a:lnTo>
                    <a:pt x="333628" y="1247521"/>
                  </a:lnTo>
                  <a:lnTo>
                    <a:pt x="333628" y="1257046"/>
                  </a:lnTo>
                  <a:lnTo>
                    <a:pt x="324103" y="1257046"/>
                  </a:lnTo>
                  <a:lnTo>
                    <a:pt x="333628" y="1257046"/>
                  </a:lnTo>
                  <a:lnTo>
                    <a:pt x="324103" y="1257046"/>
                  </a:lnTo>
                  <a:lnTo>
                    <a:pt x="324103" y="1247521"/>
                  </a:lnTo>
                  <a:lnTo>
                    <a:pt x="324103" y="1257046"/>
                  </a:lnTo>
                  <a:lnTo>
                    <a:pt x="324103" y="1247521"/>
                  </a:lnTo>
                  <a:lnTo>
                    <a:pt x="324103" y="1257046"/>
                  </a:lnTo>
                  <a:lnTo>
                    <a:pt x="324103" y="1247521"/>
                  </a:lnTo>
                  <a:lnTo>
                    <a:pt x="333628" y="1247521"/>
                  </a:lnTo>
                  <a:lnTo>
                    <a:pt x="333628" y="1257046"/>
                  </a:lnTo>
                  <a:lnTo>
                    <a:pt x="333628" y="1247521"/>
                  </a:lnTo>
                  <a:lnTo>
                    <a:pt x="333628" y="1237996"/>
                  </a:lnTo>
                  <a:lnTo>
                    <a:pt x="333628" y="1247521"/>
                  </a:lnTo>
                  <a:lnTo>
                    <a:pt x="333628" y="1257046"/>
                  </a:lnTo>
                  <a:lnTo>
                    <a:pt x="333628" y="1247521"/>
                  </a:lnTo>
                  <a:lnTo>
                    <a:pt x="333628" y="1257046"/>
                  </a:lnTo>
                  <a:lnTo>
                    <a:pt x="333628" y="1247521"/>
                  </a:lnTo>
                  <a:lnTo>
                    <a:pt x="333628" y="1266571"/>
                  </a:lnTo>
                  <a:lnTo>
                    <a:pt x="343153" y="1266571"/>
                  </a:lnTo>
                  <a:lnTo>
                    <a:pt x="343153" y="1276096"/>
                  </a:lnTo>
                  <a:lnTo>
                    <a:pt x="343153" y="1266571"/>
                  </a:lnTo>
                  <a:lnTo>
                    <a:pt x="343153" y="1276096"/>
                  </a:lnTo>
                  <a:lnTo>
                    <a:pt x="333628" y="1285621"/>
                  </a:lnTo>
                  <a:lnTo>
                    <a:pt x="333628" y="1295146"/>
                  </a:lnTo>
                  <a:lnTo>
                    <a:pt x="343153" y="1295146"/>
                  </a:lnTo>
                  <a:lnTo>
                    <a:pt x="333628" y="1295146"/>
                  </a:lnTo>
                  <a:lnTo>
                    <a:pt x="343153" y="1295146"/>
                  </a:lnTo>
                  <a:lnTo>
                    <a:pt x="343153" y="1285621"/>
                  </a:lnTo>
                  <a:lnTo>
                    <a:pt x="343153" y="1295146"/>
                  </a:lnTo>
                  <a:lnTo>
                    <a:pt x="343153" y="1285621"/>
                  </a:lnTo>
                  <a:lnTo>
                    <a:pt x="343153" y="1295146"/>
                  </a:lnTo>
                  <a:lnTo>
                    <a:pt x="343153" y="1285621"/>
                  </a:lnTo>
                  <a:lnTo>
                    <a:pt x="343153" y="1295146"/>
                  </a:lnTo>
                  <a:lnTo>
                    <a:pt x="343153" y="1285621"/>
                  </a:lnTo>
                  <a:lnTo>
                    <a:pt x="343153" y="1295146"/>
                  </a:lnTo>
                  <a:lnTo>
                    <a:pt x="352678" y="1295146"/>
                  </a:lnTo>
                  <a:lnTo>
                    <a:pt x="352678" y="1285621"/>
                  </a:lnTo>
                  <a:lnTo>
                    <a:pt x="352678" y="1295146"/>
                  </a:lnTo>
                  <a:lnTo>
                    <a:pt x="352678" y="1285621"/>
                  </a:lnTo>
                  <a:lnTo>
                    <a:pt x="362203" y="1285621"/>
                  </a:lnTo>
                  <a:lnTo>
                    <a:pt x="362203" y="1276096"/>
                  </a:lnTo>
                  <a:lnTo>
                    <a:pt x="362203" y="1266571"/>
                  </a:lnTo>
                  <a:lnTo>
                    <a:pt x="371728" y="1266571"/>
                  </a:lnTo>
                  <a:lnTo>
                    <a:pt x="390778" y="1266571"/>
                  </a:lnTo>
                  <a:lnTo>
                    <a:pt x="381253" y="1266571"/>
                  </a:lnTo>
                  <a:lnTo>
                    <a:pt x="400303" y="1266571"/>
                  </a:lnTo>
                  <a:lnTo>
                    <a:pt x="400303" y="1276096"/>
                  </a:lnTo>
                  <a:lnTo>
                    <a:pt x="409828" y="1276096"/>
                  </a:lnTo>
                  <a:lnTo>
                    <a:pt x="409828" y="1285621"/>
                  </a:lnTo>
                  <a:lnTo>
                    <a:pt x="419353" y="1285621"/>
                  </a:lnTo>
                  <a:lnTo>
                    <a:pt x="428878" y="1285621"/>
                  </a:lnTo>
                  <a:lnTo>
                    <a:pt x="428878" y="1295146"/>
                  </a:lnTo>
                  <a:lnTo>
                    <a:pt x="438403" y="1295146"/>
                  </a:lnTo>
                  <a:lnTo>
                    <a:pt x="447928" y="1295146"/>
                  </a:lnTo>
                  <a:lnTo>
                    <a:pt x="457453" y="1295146"/>
                  </a:lnTo>
                  <a:lnTo>
                    <a:pt x="457453" y="1304671"/>
                  </a:lnTo>
                  <a:lnTo>
                    <a:pt x="466978" y="1304671"/>
                  </a:lnTo>
                  <a:lnTo>
                    <a:pt x="466978" y="1314196"/>
                  </a:lnTo>
                  <a:lnTo>
                    <a:pt x="476503" y="1314196"/>
                  </a:lnTo>
                  <a:lnTo>
                    <a:pt x="486028" y="1314196"/>
                  </a:lnTo>
                  <a:lnTo>
                    <a:pt x="495553" y="1314196"/>
                  </a:lnTo>
                  <a:lnTo>
                    <a:pt x="495553" y="1323721"/>
                  </a:lnTo>
                  <a:lnTo>
                    <a:pt x="495553" y="1314196"/>
                  </a:lnTo>
                  <a:lnTo>
                    <a:pt x="495553" y="1323721"/>
                  </a:lnTo>
                  <a:lnTo>
                    <a:pt x="495553" y="1314196"/>
                  </a:lnTo>
                  <a:lnTo>
                    <a:pt x="505206" y="1314196"/>
                  </a:lnTo>
                  <a:lnTo>
                    <a:pt x="505206" y="1323721"/>
                  </a:lnTo>
                  <a:lnTo>
                    <a:pt x="505206" y="1314196"/>
                  </a:lnTo>
                  <a:lnTo>
                    <a:pt x="514731" y="1314196"/>
                  </a:lnTo>
                  <a:lnTo>
                    <a:pt x="505206" y="1314196"/>
                  </a:lnTo>
                  <a:lnTo>
                    <a:pt x="514731" y="1314196"/>
                  </a:lnTo>
                  <a:lnTo>
                    <a:pt x="524256" y="1314196"/>
                  </a:lnTo>
                  <a:lnTo>
                    <a:pt x="524256" y="1323721"/>
                  </a:lnTo>
                  <a:lnTo>
                    <a:pt x="524256" y="1314196"/>
                  </a:lnTo>
                  <a:lnTo>
                    <a:pt x="533781" y="1314196"/>
                  </a:lnTo>
                  <a:lnTo>
                    <a:pt x="533781" y="1323721"/>
                  </a:lnTo>
                  <a:lnTo>
                    <a:pt x="524256" y="1323721"/>
                  </a:lnTo>
                  <a:lnTo>
                    <a:pt x="533781" y="1323721"/>
                  </a:lnTo>
                  <a:lnTo>
                    <a:pt x="543306" y="1323721"/>
                  </a:lnTo>
                  <a:lnTo>
                    <a:pt x="543306" y="1333246"/>
                  </a:lnTo>
                  <a:lnTo>
                    <a:pt x="543306" y="1342771"/>
                  </a:lnTo>
                  <a:lnTo>
                    <a:pt x="552831" y="1342771"/>
                  </a:lnTo>
                  <a:lnTo>
                    <a:pt x="543306" y="1342771"/>
                  </a:lnTo>
                  <a:lnTo>
                    <a:pt x="552831" y="1342771"/>
                  </a:lnTo>
                  <a:lnTo>
                    <a:pt x="552831" y="1352296"/>
                  </a:lnTo>
                  <a:lnTo>
                    <a:pt x="543306" y="1352296"/>
                  </a:lnTo>
                  <a:lnTo>
                    <a:pt x="552831" y="1352296"/>
                  </a:lnTo>
                  <a:lnTo>
                    <a:pt x="543306" y="1352296"/>
                  </a:lnTo>
                  <a:lnTo>
                    <a:pt x="533781" y="1352296"/>
                  </a:lnTo>
                  <a:lnTo>
                    <a:pt x="524256" y="1352296"/>
                  </a:lnTo>
                  <a:lnTo>
                    <a:pt x="533781" y="1352296"/>
                  </a:lnTo>
                  <a:lnTo>
                    <a:pt x="533781" y="1361821"/>
                  </a:lnTo>
                  <a:lnTo>
                    <a:pt x="524256" y="1361821"/>
                  </a:lnTo>
                  <a:lnTo>
                    <a:pt x="524256" y="1352296"/>
                  </a:lnTo>
                  <a:lnTo>
                    <a:pt x="524256" y="1361821"/>
                  </a:lnTo>
                  <a:lnTo>
                    <a:pt x="524256" y="1371346"/>
                  </a:lnTo>
                  <a:lnTo>
                    <a:pt x="514731" y="1371346"/>
                  </a:lnTo>
                  <a:lnTo>
                    <a:pt x="524256" y="1371346"/>
                  </a:lnTo>
                  <a:lnTo>
                    <a:pt x="524256" y="1380871"/>
                  </a:lnTo>
                  <a:lnTo>
                    <a:pt x="524256" y="1371346"/>
                  </a:lnTo>
                  <a:lnTo>
                    <a:pt x="524256" y="1380871"/>
                  </a:lnTo>
                  <a:lnTo>
                    <a:pt x="533781" y="1380871"/>
                  </a:lnTo>
                  <a:lnTo>
                    <a:pt x="600456" y="1380871"/>
                  </a:lnTo>
                  <a:lnTo>
                    <a:pt x="600456" y="1371346"/>
                  </a:lnTo>
                  <a:lnTo>
                    <a:pt x="609981" y="1371346"/>
                  </a:lnTo>
                  <a:lnTo>
                    <a:pt x="609981" y="1380871"/>
                  </a:lnTo>
                  <a:lnTo>
                    <a:pt x="609981" y="1371346"/>
                  </a:lnTo>
                  <a:lnTo>
                    <a:pt x="619506" y="1371346"/>
                  </a:lnTo>
                  <a:lnTo>
                    <a:pt x="629031" y="1371346"/>
                  </a:lnTo>
                  <a:lnTo>
                    <a:pt x="619506" y="1371346"/>
                  </a:lnTo>
                  <a:lnTo>
                    <a:pt x="629031" y="1371346"/>
                  </a:lnTo>
                  <a:lnTo>
                    <a:pt x="629031" y="1361821"/>
                  </a:lnTo>
                  <a:lnTo>
                    <a:pt x="629031" y="1371346"/>
                  </a:lnTo>
                  <a:lnTo>
                    <a:pt x="638556" y="1371346"/>
                  </a:lnTo>
                  <a:lnTo>
                    <a:pt x="638556" y="1380871"/>
                  </a:lnTo>
                  <a:lnTo>
                    <a:pt x="648081" y="1380871"/>
                  </a:lnTo>
                  <a:lnTo>
                    <a:pt x="638556" y="1380871"/>
                  </a:lnTo>
                  <a:lnTo>
                    <a:pt x="648081" y="1380871"/>
                  </a:lnTo>
                  <a:lnTo>
                    <a:pt x="648081" y="1390396"/>
                  </a:lnTo>
                  <a:lnTo>
                    <a:pt x="657606" y="1390396"/>
                  </a:lnTo>
                  <a:lnTo>
                    <a:pt x="648081" y="1390396"/>
                  </a:lnTo>
                  <a:lnTo>
                    <a:pt x="648081" y="1399921"/>
                  </a:lnTo>
                  <a:lnTo>
                    <a:pt x="657606" y="1399921"/>
                  </a:lnTo>
                  <a:lnTo>
                    <a:pt x="657606" y="1390396"/>
                  </a:lnTo>
                  <a:lnTo>
                    <a:pt x="657606" y="1399921"/>
                  </a:lnTo>
                  <a:lnTo>
                    <a:pt x="667131" y="1399921"/>
                  </a:lnTo>
                  <a:lnTo>
                    <a:pt x="657606" y="1399921"/>
                  </a:lnTo>
                  <a:lnTo>
                    <a:pt x="667131" y="1399921"/>
                  </a:lnTo>
                  <a:lnTo>
                    <a:pt x="657606" y="1399921"/>
                  </a:lnTo>
                  <a:lnTo>
                    <a:pt x="667131" y="1399921"/>
                  </a:lnTo>
                  <a:lnTo>
                    <a:pt x="657606" y="1399921"/>
                  </a:lnTo>
                  <a:lnTo>
                    <a:pt x="667131" y="1399921"/>
                  </a:lnTo>
                  <a:lnTo>
                    <a:pt x="667131" y="1409446"/>
                  </a:lnTo>
                  <a:lnTo>
                    <a:pt x="667131" y="1399921"/>
                  </a:lnTo>
                  <a:lnTo>
                    <a:pt x="676656" y="1409446"/>
                  </a:lnTo>
                  <a:lnTo>
                    <a:pt x="667131" y="1409446"/>
                  </a:lnTo>
                  <a:lnTo>
                    <a:pt x="676656" y="1409446"/>
                  </a:lnTo>
                  <a:lnTo>
                    <a:pt x="676656" y="1418971"/>
                  </a:lnTo>
                  <a:lnTo>
                    <a:pt x="667131" y="1418971"/>
                  </a:lnTo>
                  <a:lnTo>
                    <a:pt x="657606" y="1418971"/>
                  </a:lnTo>
                  <a:lnTo>
                    <a:pt x="657606" y="1409446"/>
                  </a:lnTo>
                  <a:lnTo>
                    <a:pt x="657606" y="1418971"/>
                  </a:lnTo>
                  <a:lnTo>
                    <a:pt x="667131" y="1418971"/>
                  </a:lnTo>
                  <a:lnTo>
                    <a:pt x="667131" y="1428496"/>
                  </a:lnTo>
                  <a:lnTo>
                    <a:pt x="676656" y="1428496"/>
                  </a:lnTo>
                  <a:lnTo>
                    <a:pt x="676656" y="1438021"/>
                  </a:lnTo>
                  <a:lnTo>
                    <a:pt x="676656" y="1428496"/>
                  </a:lnTo>
                  <a:lnTo>
                    <a:pt x="676656" y="1438021"/>
                  </a:lnTo>
                  <a:lnTo>
                    <a:pt x="676656" y="1447546"/>
                  </a:lnTo>
                  <a:lnTo>
                    <a:pt x="686181" y="1447546"/>
                  </a:lnTo>
                  <a:lnTo>
                    <a:pt x="686181" y="1457071"/>
                  </a:lnTo>
                  <a:lnTo>
                    <a:pt x="686181" y="1447546"/>
                  </a:lnTo>
                  <a:lnTo>
                    <a:pt x="686181" y="1438021"/>
                  </a:lnTo>
                  <a:lnTo>
                    <a:pt x="676656" y="1438021"/>
                  </a:lnTo>
                  <a:lnTo>
                    <a:pt x="676656" y="1428496"/>
                  </a:lnTo>
                  <a:lnTo>
                    <a:pt x="676656" y="1418971"/>
                  </a:lnTo>
                  <a:lnTo>
                    <a:pt x="686181" y="1418971"/>
                  </a:lnTo>
                  <a:lnTo>
                    <a:pt x="676656" y="1418971"/>
                  </a:lnTo>
                  <a:lnTo>
                    <a:pt x="686181" y="1418971"/>
                  </a:lnTo>
                  <a:lnTo>
                    <a:pt x="686181" y="1428496"/>
                  </a:lnTo>
                  <a:lnTo>
                    <a:pt x="676656" y="1418971"/>
                  </a:lnTo>
                  <a:lnTo>
                    <a:pt x="676656" y="1428496"/>
                  </a:lnTo>
                  <a:lnTo>
                    <a:pt x="676656" y="1418971"/>
                  </a:lnTo>
                  <a:lnTo>
                    <a:pt x="676656" y="1428496"/>
                  </a:lnTo>
                  <a:lnTo>
                    <a:pt x="686181" y="1428496"/>
                  </a:lnTo>
                  <a:lnTo>
                    <a:pt x="676656" y="1428496"/>
                  </a:lnTo>
                  <a:lnTo>
                    <a:pt x="686181" y="1428496"/>
                  </a:lnTo>
                  <a:lnTo>
                    <a:pt x="686181" y="1418971"/>
                  </a:lnTo>
                  <a:lnTo>
                    <a:pt x="686181" y="1428496"/>
                  </a:lnTo>
                  <a:lnTo>
                    <a:pt x="686181" y="1418971"/>
                  </a:lnTo>
                  <a:lnTo>
                    <a:pt x="686181" y="1409446"/>
                  </a:lnTo>
                  <a:lnTo>
                    <a:pt x="676656" y="1409446"/>
                  </a:lnTo>
                  <a:lnTo>
                    <a:pt x="676656" y="1399921"/>
                  </a:lnTo>
                  <a:lnTo>
                    <a:pt x="676656" y="1390396"/>
                  </a:lnTo>
                  <a:lnTo>
                    <a:pt x="676656" y="1380871"/>
                  </a:lnTo>
                  <a:lnTo>
                    <a:pt x="667131" y="1380871"/>
                  </a:lnTo>
                  <a:lnTo>
                    <a:pt x="676656" y="1371346"/>
                  </a:lnTo>
                  <a:lnTo>
                    <a:pt x="676656" y="1361821"/>
                  </a:lnTo>
                  <a:lnTo>
                    <a:pt x="686181" y="1361821"/>
                  </a:lnTo>
                  <a:lnTo>
                    <a:pt x="695706" y="1361821"/>
                  </a:lnTo>
                  <a:lnTo>
                    <a:pt x="695706" y="1352296"/>
                  </a:lnTo>
                  <a:lnTo>
                    <a:pt x="695706" y="1361821"/>
                  </a:lnTo>
                  <a:lnTo>
                    <a:pt x="695706" y="1352296"/>
                  </a:lnTo>
                  <a:lnTo>
                    <a:pt x="695706" y="1361821"/>
                  </a:lnTo>
                  <a:lnTo>
                    <a:pt x="695706" y="1352296"/>
                  </a:lnTo>
                  <a:lnTo>
                    <a:pt x="705357" y="1352296"/>
                  </a:lnTo>
                  <a:lnTo>
                    <a:pt x="705357" y="1361821"/>
                  </a:lnTo>
                  <a:lnTo>
                    <a:pt x="705357" y="1352296"/>
                  </a:lnTo>
                  <a:lnTo>
                    <a:pt x="705357" y="1342771"/>
                  </a:lnTo>
                  <a:lnTo>
                    <a:pt x="705357" y="1352296"/>
                  </a:lnTo>
                  <a:lnTo>
                    <a:pt x="705357" y="1342771"/>
                  </a:lnTo>
                  <a:lnTo>
                    <a:pt x="705357" y="1352296"/>
                  </a:lnTo>
                  <a:lnTo>
                    <a:pt x="705357" y="1342771"/>
                  </a:lnTo>
                  <a:lnTo>
                    <a:pt x="714882" y="1342771"/>
                  </a:lnTo>
                  <a:lnTo>
                    <a:pt x="714882" y="1333246"/>
                  </a:lnTo>
                  <a:lnTo>
                    <a:pt x="714882" y="1342771"/>
                  </a:lnTo>
                  <a:lnTo>
                    <a:pt x="714882" y="1333246"/>
                  </a:lnTo>
                  <a:lnTo>
                    <a:pt x="705357" y="1333246"/>
                  </a:lnTo>
                  <a:lnTo>
                    <a:pt x="695706" y="1333246"/>
                  </a:lnTo>
                  <a:lnTo>
                    <a:pt x="705357" y="1342771"/>
                  </a:lnTo>
                  <a:lnTo>
                    <a:pt x="695706" y="1342771"/>
                  </a:lnTo>
                  <a:lnTo>
                    <a:pt x="705357" y="1342771"/>
                  </a:lnTo>
                  <a:lnTo>
                    <a:pt x="695706" y="1342771"/>
                  </a:lnTo>
                  <a:lnTo>
                    <a:pt x="705357" y="1342771"/>
                  </a:lnTo>
                  <a:lnTo>
                    <a:pt x="695706" y="1342771"/>
                  </a:lnTo>
                  <a:lnTo>
                    <a:pt x="705357" y="1342771"/>
                  </a:lnTo>
                  <a:lnTo>
                    <a:pt x="705357" y="1352296"/>
                  </a:lnTo>
                  <a:lnTo>
                    <a:pt x="695706" y="1352296"/>
                  </a:lnTo>
                  <a:lnTo>
                    <a:pt x="705357" y="1352296"/>
                  </a:lnTo>
                  <a:lnTo>
                    <a:pt x="695706" y="1352296"/>
                  </a:lnTo>
                  <a:lnTo>
                    <a:pt x="695706" y="1342771"/>
                  </a:lnTo>
                  <a:lnTo>
                    <a:pt x="695706" y="1352296"/>
                  </a:lnTo>
                  <a:lnTo>
                    <a:pt x="695706" y="1342771"/>
                  </a:lnTo>
                  <a:lnTo>
                    <a:pt x="695706" y="1352296"/>
                  </a:lnTo>
                  <a:lnTo>
                    <a:pt x="686181" y="1352296"/>
                  </a:lnTo>
                  <a:lnTo>
                    <a:pt x="676656" y="1352296"/>
                  </a:lnTo>
                  <a:lnTo>
                    <a:pt x="676656" y="1342771"/>
                  </a:lnTo>
                  <a:lnTo>
                    <a:pt x="676656" y="1352296"/>
                  </a:lnTo>
                  <a:lnTo>
                    <a:pt x="676656" y="1342771"/>
                  </a:lnTo>
                  <a:lnTo>
                    <a:pt x="676656" y="1352296"/>
                  </a:lnTo>
                  <a:lnTo>
                    <a:pt x="676656" y="1342771"/>
                  </a:lnTo>
                  <a:lnTo>
                    <a:pt x="676656" y="1352296"/>
                  </a:lnTo>
                  <a:lnTo>
                    <a:pt x="676656" y="1361821"/>
                  </a:lnTo>
                  <a:lnTo>
                    <a:pt x="676656" y="1352296"/>
                  </a:lnTo>
                  <a:lnTo>
                    <a:pt x="676656" y="1361821"/>
                  </a:lnTo>
                  <a:lnTo>
                    <a:pt x="676656" y="1352296"/>
                  </a:lnTo>
                  <a:lnTo>
                    <a:pt x="676656" y="1361821"/>
                  </a:lnTo>
                  <a:lnTo>
                    <a:pt x="667131" y="1361821"/>
                  </a:lnTo>
                  <a:lnTo>
                    <a:pt x="667131" y="1352296"/>
                  </a:lnTo>
                  <a:lnTo>
                    <a:pt x="667131" y="1361821"/>
                  </a:lnTo>
                  <a:lnTo>
                    <a:pt x="667131" y="1352296"/>
                  </a:lnTo>
                  <a:lnTo>
                    <a:pt x="667131" y="1361821"/>
                  </a:lnTo>
                  <a:lnTo>
                    <a:pt x="667131" y="1352296"/>
                  </a:lnTo>
                  <a:lnTo>
                    <a:pt x="657606" y="1352296"/>
                  </a:lnTo>
                  <a:lnTo>
                    <a:pt x="667131" y="1352296"/>
                  </a:lnTo>
                  <a:lnTo>
                    <a:pt x="657606" y="1352296"/>
                  </a:lnTo>
                  <a:lnTo>
                    <a:pt x="667131" y="1352296"/>
                  </a:lnTo>
                  <a:lnTo>
                    <a:pt x="657606" y="1352296"/>
                  </a:lnTo>
                  <a:lnTo>
                    <a:pt x="657606" y="1342771"/>
                  </a:lnTo>
                  <a:lnTo>
                    <a:pt x="657606" y="1333246"/>
                  </a:lnTo>
                  <a:lnTo>
                    <a:pt x="667131" y="1333246"/>
                  </a:lnTo>
                  <a:lnTo>
                    <a:pt x="676656" y="1333246"/>
                  </a:lnTo>
                  <a:lnTo>
                    <a:pt x="686181" y="1333246"/>
                  </a:lnTo>
                  <a:lnTo>
                    <a:pt x="686181" y="1323721"/>
                  </a:lnTo>
                  <a:lnTo>
                    <a:pt x="695706" y="1323721"/>
                  </a:lnTo>
                  <a:lnTo>
                    <a:pt x="705357" y="1323721"/>
                  </a:lnTo>
                  <a:lnTo>
                    <a:pt x="705357" y="1314196"/>
                  </a:lnTo>
                  <a:lnTo>
                    <a:pt x="714882" y="1314196"/>
                  </a:lnTo>
                  <a:lnTo>
                    <a:pt x="714882" y="1323721"/>
                  </a:lnTo>
                  <a:lnTo>
                    <a:pt x="724407" y="1323721"/>
                  </a:lnTo>
                  <a:lnTo>
                    <a:pt x="724407" y="1333246"/>
                  </a:lnTo>
                  <a:lnTo>
                    <a:pt x="724407" y="1323721"/>
                  </a:lnTo>
                  <a:lnTo>
                    <a:pt x="724407" y="1333246"/>
                  </a:lnTo>
                  <a:lnTo>
                    <a:pt x="724407" y="1342771"/>
                  </a:lnTo>
                  <a:lnTo>
                    <a:pt x="724407" y="1352296"/>
                  </a:lnTo>
                  <a:lnTo>
                    <a:pt x="733932" y="1352296"/>
                  </a:lnTo>
                  <a:lnTo>
                    <a:pt x="733932" y="1342771"/>
                  </a:lnTo>
                  <a:lnTo>
                    <a:pt x="733932" y="1352296"/>
                  </a:lnTo>
                  <a:lnTo>
                    <a:pt x="733932" y="1342771"/>
                  </a:lnTo>
                  <a:lnTo>
                    <a:pt x="733932" y="1352296"/>
                  </a:lnTo>
                  <a:lnTo>
                    <a:pt x="743457" y="1352296"/>
                  </a:lnTo>
                  <a:lnTo>
                    <a:pt x="743457" y="1361821"/>
                  </a:lnTo>
                  <a:lnTo>
                    <a:pt x="752982" y="1361821"/>
                  </a:lnTo>
                  <a:lnTo>
                    <a:pt x="752982" y="1371346"/>
                  </a:lnTo>
                  <a:lnTo>
                    <a:pt x="752982" y="1361821"/>
                  </a:lnTo>
                  <a:lnTo>
                    <a:pt x="762507" y="1361821"/>
                  </a:lnTo>
                  <a:lnTo>
                    <a:pt x="772032" y="1361821"/>
                  </a:lnTo>
                  <a:lnTo>
                    <a:pt x="772032" y="1371346"/>
                  </a:lnTo>
                  <a:lnTo>
                    <a:pt x="781557" y="1371346"/>
                  </a:lnTo>
                  <a:lnTo>
                    <a:pt x="781557" y="1380871"/>
                  </a:lnTo>
                  <a:lnTo>
                    <a:pt x="810132" y="1380871"/>
                  </a:lnTo>
                  <a:lnTo>
                    <a:pt x="800607" y="1380871"/>
                  </a:lnTo>
                  <a:lnTo>
                    <a:pt x="810132" y="1380871"/>
                  </a:lnTo>
                  <a:lnTo>
                    <a:pt x="800607" y="1380871"/>
                  </a:lnTo>
                  <a:lnTo>
                    <a:pt x="819657" y="1380871"/>
                  </a:lnTo>
                  <a:lnTo>
                    <a:pt x="819657" y="1371346"/>
                  </a:lnTo>
                  <a:lnTo>
                    <a:pt x="819657" y="1380871"/>
                  </a:lnTo>
                  <a:lnTo>
                    <a:pt x="819657" y="1371346"/>
                  </a:lnTo>
                  <a:lnTo>
                    <a:pt x="819657" y="1380871"/>
                  </a:lnTo>
                  <a:lnTo>
                    <a:pt x="819657" y="1371346"/>
                  </a:lnTo>
                  <a:lnTo>
                    <a:pt x="829182" y="1371346"/>
                  </a:lnTo>
                  <a:lnTo>
                    <a:pt x="829182" y="1380871"/>
                  </a:lnTo>
                  <a:lnTo>
                    <a:pt x="829182" y="1371346"/>
                  </a:lnTo>
                  <a:lnTo>
                    <a:pt x="829182" y="1380871"/>
                  </a:lnTo>
                  <a:lnTo>
                    <a:pt x="829182" y="1371346"/>
                  </a:lnTo>
                  <a:lnTo>
                    <a:pt x="838707" y="1371346"/>
                  </a:lnTo>
                  <a:lnTo>
                    <a:pt x="838707" y="1380871"/>
                  </a:lnTo>
                  <a:lnTo>
                    <a:pt x="838707" y="1371346"/>
                  </a:lnTo>
                  <a:lnTo>
                    <a:pt x="838707" y="1380871"/>
                  </a:lnTo>
                  <a:lnTo>
                    <a:pt x="838707" y="1371346"/>
                  </a:lnTo>
                  <a:lnTo>
                    <a:pt x="838707" y="1380871"/>
                  </a:lnTo>
                  <a:lnTo>
                    <a:pt x="848232" y="1380871"/>
                  </a:lnTo>
                  <a:lnTo>
                    <a:pt x="857757" y="1380871"/>
                  </a:lnTo>
                  <a:lnTo>
                    <a:pt x="867282" y="1380871"/>
                  </a:lnTo>
                  <a:lnTo>
                    <a:pt x="867282" y="1371346"/>
                  </a:lnTo>
                  <a:lnTo>
                    <a:pt x="857757" y="1371346"/>
                  </a:lnTo>
                  <a:lnTo>
                    <a:pt x="857757" y="1361821"/>
                  </a:lnTo>
                  <a:lnTo>
                    <a:pt x="867282" y="1361821"/>
                  </a:lnTo>
                  <a:lnTo>
                    <a:pt x="867282" y="1352296"/>
                  </a:lnTo>
                  <a:lnTo>
                    <a:pt x="867282" y="1361821"/>
                  </a:lnTo>
                  <a:lnTo>
                    <a:pt x="867282" y="1352296"/>
                  </a:lnTo>
                  <a:lnTo>
                    <a:pt x="857757" y="1352296"/>
                  </a:lnTo>
                  <a:lnTo>
                    <a:pt x="857757" y="1342771"/>
                  </a:lnTo>
                  <a:lnTo>
                    <a:pt x="867282" y="1342771"/>
                  </a:lnTo>
                  <a:lnTo>
                    <a:pt x="857757" y="1342771"/>
                  </a:lnTo>
                  <a:lnTo>
                    <a:pt x="867282" y="1342771"/>
                  </a:lnTo>
                  <a:lnTo>
                    <a:pt x="867282" y="1352296"/>
                  </a:lnTo>
                  <a:lnTo>
                    <a:pt x="867282" y="1342771"/>
                  </a:lnTo>
                  <a:lnTo>
                    <a:pt x="867282" y="1352296"/>
                  </a:lnTo>
                  <a:lnTo>
                    <a:pt x="876807" y="1352296"/>
                  </a:lnTo>
                  <a:lnTo>
                    <a:pt x="867282" y="1352296"/>
                  </a:lnTo>
                  <a:lnTo>
                    <a:pt x="876807" y="1352296"/>
                  </a:lnTo>
                  <a:lnTo>
                    <a:pt x="867282" y="1352296"/>
                  </a:lnTo>
                  <a:lnTo>
                    <a:pt x="876807" y="1352296"/>
                  </a:lnTo>
                  <a:lnTo>
                    <a:pt x="867282" y="1342771"/>
                  </a:lnTo>
                  <a:lnTo>
                    <a:pt x="876807" y="1352296"/>
                  </a:lnTo>
                  <a:lnTo>
                    <a:pt x="876807" y="1342771"/>
                  </a:lnTo>
                  <a:lnTo>
                    <a:pt x="876807" y="1352296"/>
                  </a:lnTo>
                  <a:lnTo>
                    <a:pt x="876807" y="1342771"/>
                  </a:lnTo>
                  <a:lnTo>
                    <a:pt x="876807" y="1352296"/>
                  </a:lnTo>
                  <a:lnTo>
                    <a:pt x="876807" y="1342771"/>
                  </a:lnTo>
                  <a:lnTo>
                    <a:pt x="876807" y="1333246"/>
                  </a:lnTo>
                  <a:lnTo>
                    <a:pt x="886332" y="1333246"/>
                  </a:lnTo>
                  <a:lnTo>
                    <a:pt x="886332" y="1342771"/>
                  </a:lnTo>
                  <a:lnTo>
                    <a:pt x="895857" y="1342771"/>
                  </a:lnTo>
                  <a:lnTo>
                    <a:pt x="895857" y="1352296"/>
                  </a:lnTo>
                  <a:lnTo>
                    <a:pt x="905510" y="1352296"/>
                  </a:lnTo>
                  <a:lnTo>
                    <a:pt x="895857" y="1352296"/>
                  </a:lnTo>
                  <a:lnTo>
                    <a:pt x="905510" y="1352296"/>
                  </a:lnTo>
                  <a:lnTo>
                    <a:pt x="905510" y="1361821"/>
                  </a:lnTo>
                  <a:lnTo>
                    <a:pt x="895857" y="1361821"/>
                  </a:lnTo>
                  <a:lnTo>
                    <a:pt x="905510" y="1361821"/>
                  </a:lnTo>
                  <a:lnTo>
                    <a:pt x="905510" y="1352296"/>
                  </a:lnTo>
                  <a:lnTo>
                    <a:pt x="915035" y="1352296"/>
                  </a:lnTo>
                  <a:lnTo>
                    <a:pt x="915035" y="1361821"/>
                  </a:lnTo>
                  <a:lnTo>
                    <a:pt x="915035" y="1371346"/>
                  </a:lnTo>
                  <a:lnTo>
                    <a:pt x="915035" y="1380871"/>
                  </a:lnTo>
                  <a:lnTo>
                    <a:pt x="915035" y="1390396"/>
                  </a:lnTo>
                  <a:lnTo>
                    <a:pt x="915035" y="1380871"/>
                  </a:lnTo>
                  <a:lnTo>
                    <a:pt x="905510" y="1380871"/>
                  </a:lnTo>
                  <a:lnTo>
                    <a:pt x="905510" y="1390396"/>
                  </a:lnTo>
                  <a:lnTo>
                    <a:pt x="905510" y="1399921"/>
                  </a:lnTo>
                  <a:lnTo>
                    <a:pt x="905510" y="1390396"/>
                  </a:lnTo>
                  <a:lnTo>
                    <a:pt x="905510" y="1399921"/>
                  </a:lnTo>
                  <a:lnTo>
                    <a:pt x="905510" y="1390396"/>
                  </a:lnTo>
                  <a:lnTo>
                    <a:pt x="905510" y="1399921"/>
                  </a:lnTo>
                  <a:lnTo>
                    <a:pt x="915035" y="1399921"/>
                  </a:lnTo>
                  <a:lnTo>
                    <a:pt x="915035" y="1390396"/>
                  </a:lnTo>
                  <a:lnTo>
                    <a:pt x="915035" y="1399921"/>
                  </a:lnTo>
                  <a:lnTo>
                    <a:pt x="915035" y="1409446"/>
                  </a:lnTo>
                  <a:lnTo>
                    <a:pt x="915035" y="1399921"/>
                  </a:lnTo>
                  <a:lnTo>
                    <a:pt x="924560" y="1399921"/>
                  </a:lnTo>
                  <a:lnTo>
                    <a:pt x="924560" y="1409446"/>
                  </a:lnTo>
                  <a:lnTo>
                    <a:pt x="915035" y="1409446"/>
                  </a:lnTo>
                  <a:lnTo>
                    <a:pt x="924560" y="1409446"/>
                  </a:lnTo>
                  <a:lnTo>
                    <a:pt x="934085" y="1409446"/>
                  </a:lnTo>
                  <a:lnTo>
                    <a:pt x="934085" y="1399921"/>
                  </a:lnTo>
                  <a:lnTo>
                    <a:pt x="924560" y="1399921"/>
                  </a:lnTo>
                  <a:lnTo>
                    <a:pt x="924560" y="1390396"/>
                  </a:lnTo>
                  <a:lnTo>
                    <a:pt x="934085" y="1390396"/>
                  </a:lnTo>
                  <a:lnTo>
                    <a:pt x="924560" y="1390396"/>
                  </a:lnTo>
                  <a:lnTo>
                    <a:pt x="924560" y="1380871"/>
                  </a:lnTo>
                  <a:lnTo>
                    <a:pt x="924560" y="1371346"/>
                  </a:lnTo>
                  <a:lnTo>
                    <a:pt x="924560" y="1361821"/>
                  </a:lnTo>
                  <a:lnTo>
                    <a:pt x="934085" y="1361821"/>
                  </a:lnTo>
                  <a:lnTo>
                    <a:pt x="943610" y="1361821"/>
                  </a:lnTo>
                  <a:lnTo>
                    <a:pt x="943610" y="1352296"/>
                  </a:lnTo>
                  <a:lnTo>
                    <a:pt x="953135" y="1352296"/>
                  </a:lnTo>
                  <a:lnTo>
                    <a:pt x="953135" y="1342771"/>
                  </a:lnTo>
                  <a:lnTo>
                    <a:pt x="962660" y="1342771"/>
                  </a:lnTo>
                  <a:lnTo>
                    <a:pt x="962660" y="1333246"/>
                  </a:lnTo>
                  <a:lnTo>
                    <a:pt x="962660" y="1342771"/>
                  </a:lnTo>
                  <a:lnTo>
                    <a:pt x="962660" y="1333246"/>
                  </a:lnTo>
                  <a:lnTo>
                    <a:pt x="972185" y="1333246"/>
                  </a:lnTo>
                  <a:lnTo>
                    <a:pt x="962660" y="1333246"/>
                  </a:lnTo>
                  <a:lnTo>
                    <a:pt x="972185" y="1333246"/>
                  </a:lnTo>
                  <a:lnTo>
                    <a:pt x="962660" y="1333246"/>
                  </a:lnTo>
                  <a:lnTo>
                    <a:pt x="972185" y="1333246"/>
                  </a:lnTo>
                  <a:lnTo>
                    <a:pt x="962660" y="1333246"/>
                  </a:lnTo>
                  <a:lnTo>
                    <a:pt x="962660" y="1323721"/>
                  </a:lnTo>
                  <a:lnTo>
                    <a:pt x="962660" y="1314196"/>
                  </a:lnTo>
                  <a:lnTo>
                    <a:pt x="962660" y="1304671"/>
                  </a:lnTo>
                  <a:lnTo>
                    <a:pt x="962660" y="1314196"/>
                  </a:lnTo>
                  <a:lnTo>
                    <a:pt x="953135" y="1314196"/>
                  </a:lnTo>
                  <a:lnTo>
                    <a:pt x="962660" y="1314196"/>
                  </a:lnTo>
                  <a:lnTo>
                    <a:pt x="953135" y="1314196"/>
                  </a:lnTo>
                  <a:lnTo>
                    <a:pt x="953135" y="1323721"/>
                  </a:lnTo>
                  <a:lnTo>
                    <a:pt x="953135" y="1314196"/>
                  </a:lnTo>
                  <a:lnTo>
                    <a:pt x="962660" y="1314196"/>
                  </a:lnTo>
                  <a:lnTo>
                    <a:pt x="953135" y="1323721"/>
                  </a:lnTo>
                  <a:lnTo>
                    <a:pt x="962660" y="1323721"/>
                  </a:lnTo>
                  <a:lnTo>
                    <a:pt x="962660" y="1314196"/>
                  </a:lnTo>
                  <a:lnTo>
                    <a:pt x="962660" y="1323721"/>
                  </a:lnTo>
                  <a:lnTo>
                    <a:pt x="962660" y="1314196"/>
                  </a:lnTo>
                  <a:lnTo>
                    <a:pt x="962660" y="1323721"/>
                  </a:lnTo>
                  <a:lnTo>
                    <a:pt x="953135" y="1323721"/>
                  </a:lnTo>
                  <a:lnTo>
                    <a:pt x="943610" y="1323721"/>
                  </a:lnTo>
                  <a:lnTo>
                    <a:pt x="943610" y="1314196"/>
                  </a:lnTo>
                  <a:lnTo>
                    <a:pt x="953135" y="1314196"/>
                  </a:lnTo>
                  <a:lnTo>
                    <a:pt x="953135" y="1304671"/>
                  </a:lnTo>
                  <a:lnTo>
                    <a:pt x="953135" y="1295146"/>
                  </a:lnTo>
                  <a:lnTo>
                    <a:pt x="953135" y="1285621"/>
                  </a:lnTo>
                  <a:lnTo>
                    <a:pt x="962660" y="1285621"/>
                  </a:lnTo>
                  <a:lnTo>
                    <a:pt x="962660" y="1295146"/>
                  </a:lnTo>
                  <a:lnTo>
                    <a:pt x="962660" y="1285621"/>
                  </a:lnTo>
                  <a:lnTo>
                    <a:pt x="962660" y="1295146"/>
                  </a:lnTo>
                  <a:lnTo>
                    <a:pt x="962660" y="1285621"/>
                  </a:lnTo>
                  <a:lnTo>
                    <a:pt x="962660" y="1295146"/>
                  </a:lnTo>
                  <a:lnTo>
                    <a:pt x="962660" y="1285621"/>
                  </a:lnTo>
                  <a:lnTo>
                    <a:pt x="962660" y="1295146"/>
                  </a:lnTo>
                  <a:lnTo>
                    <a:pt x="962660" y="1304671"/>
                  </a:lnTo>
                  <a:lnTo>
                    <a:pt x="962660" y="1295146"/>
                  </a:lnTo>
                  <a:lnTo>
                    <a:pt x="972185" y="1295146"/>
                  </a:lnTo>
                  <a:lnTo>
                    <a:pt x="972185" y="1285621"/>
                  </a:lnTo>
                  <a:lnTo>
                    <a:pt x="972185" y="1295146"/>
                  </a:lnTo>
                  <a:lnTo>
                    <a:pt x="972185" y="1285621"/>
                  </a:lnTo>
                  <a:lnTo>
                    <a:pt x="972185" y="1295146"/>
                  </a:lnTo>
                  <a:lnTo>
                    <a:pt x="962660" y="1295146"/>
                  </a:lnTo>
                  <a:lnTo>
                    <a:pt x="972185" y="1285621"/>
                  </a:lnTo>
                  <a:lnTo>
                    <a:pt x="962660" y="1295146"/>
                  </a:lnTo>
                  <a:lnTo>
                    <a:pt x="962660" y="1285621"/>
                  </a:lnTo>
                  <a:lnTo>
                    <a:pt x="972185" y="1285621"/>
                  </a:lnTo>
                  <a:lnTo>
                    <a:pt x="962660" y="1285621"/>
                  </a:lnTo>
                  <a:lnTo>
                    <a:pt x="972185" y="1285621"/>
                  </a:lnTo>
                  <a:lnTo>
                    <a:pt x="962660" y="1285621"/>
                  </a:lnTo>
                  <a:lnTo>
                    <a:pt x="962660" y="1276096"/>
                  </a:lnTo>
                  <a:lnTo>
                    <a:pt x="962660" y="1285621"/>
                  </a:lnTo>
                  <a:lnTo>
                    <a:pt x="962660" y="1276096"/>
                  </a:lnTo>
                  <a:lnTo>
                    <a:pt x="962660" y="1285621"/>
                  </a:lnTo>
                  <a:lnTo>
                    <a:pt x="953135" y="1285621"/>
                  </a:lnTo>
                  <a:lnTo>
                    <a:pt x="943610" y="1285621"/>
                  </a:lnTo>
                  <a:lnTo>
                    <a:pt x="943610" y="1276096"/>
                  </a:lnTo>
                  <a:lnTo>
                    <a:pt x="943610" y="1266571"/>
                  </a:lnTo>
                  <a:lnTo>
                    <a:pt x="943610" y="1276096"/>
                  </a:lnTo>
                  <a:lnTo>
                    <a:pt x="934085" y="1276096"/>
                  </a:lnTo>
                  <a:lnTo>
                    <a:pt x="924560" y="1276096"/>
                  </a:lnTo>
                  <a:lnTo>
                    <a:pt x="924560" y="1266571"/>
                  </a:lnTo>
                  <a:lnTo>
                    <a:pt x="915035" y="1266571"/>
                  </a:lnTo>
                  <a:lnTo>
                    <a:pt x="924560" y="1266571"/>
                  </a:lnTo>
                  <a:lnTo>
                    <a:pt x="915035" y="1266571"/>
                  </a:lnTo>
                  <a:lnTo>
                    <a:pt x="924560" y="1266571"/>
                  </a:lnTo>
                  <a:lnTo>
                    <a:pt x="915035" y="1266571"/>
                  </a:lnTo>
                  <a:lnTo>
                    <a:pt x="915035" y="1257046"/>
                  </a:lnTo>
                  <a:lnTo>
                    <a:pt x="905510" y="1257046"/>
                  </a:lnTo>
                  <a:lnTo>
                    <a:pt x="905510" y="1247521"/>
                  </a:lnTo>
                  <a:lnTo>
                    <a:pt x="905510" y="1237996"/>
                  </a:lnTo>
                  <a:lnTo>
                    <a:pt x="905510" y="1228471"/>
                  </a:lnTo>
                  <a:lnTo>
                    <a:pt x="905510" y="1218946"/>
                  </a:lnTo>
                  <a:lnTo>
                    <a:pt x="915035" y="1218946"/>
                  </a:lnTo>
                  <a:lnTo>
                    <a:pt x="924560" y="1218946"/>
                  </a:lnTo>
                  <a:lnTo>
                    <a:pt x="915035" y="1218946"/>
                  </a:lnTo>
                  <a:lnTo>
                    <a:pt x="915035" y="1209421"/>
                  </a:lnTo>
                  <a:lnTo>
                    <a:pt x="924560" y="1209421"/>
                  </a:lnTo>
                  <a:lnTo>
                    <a:pt x="915035" y="1209421"/>
                  </a:lnTo>
                  <a:lnTo>
                    <a:pt x="915035" y="1218946"/>
                  </a:lnTo>
                  <a:lnTo>
                    <a:pt x="915035" y="1209421"/>
                  </a:lnTo>
                  <a:lnTo>
                    <a:pt x="905510" y="1209421"/>
                  </a:lnTo>
                  <a:lnTo>
                    <a:pt x="905510" y="1199896"/>
                  </a:lnTo>
                  <a:lnTo>
                    <a:pt x="905510" y="1180846"/>
                  </a:lnTo>
                  <a:lnTo>
                    <a:pt x="905510" y="1190371"/>
                  </a:lnTo>
                  <a:lnTo>
                    <a:pt x="905510" y="1171321"/>
                  </a:lnTo>
                  <a:lnTo>
                    <a:pt x="915035" y="1171321"/>
                  </a:lnTo>
                  <a:lnTo>
                    <a:pt x="915035" y="1161923"/>
                  </a:lnTo>
                  <a:lnTo>
                    <a:pt x="915035" y="1171321"/>
                  </a:lnTo>
                  <a:lnTo>
                    <a:pt x="924560" y="1171321"/>
                  </a:lnTo>
                  <a:lnTo>
                    <a:pt x="924560" y="1161923"/>
                  </a:lnTo>
                  <a:lnTo>
                    <a:pt x="934085" y="1161923"/>
                  </a:lnTo>
                  <a:lnTo>
                    <a:pt x="924560" y="1161923"/>
                  </a:lnTo>
                  <a:lnTo>
                    <a:pt x="915035" y="1161923"/>
                  </a:lnTo>
                  <a:lnTo>
                    <a:pt x="915035" y="1152398"/>
                  </a:lnTo>
                  <a:lnTo>
                    <a:pt x="924560" y="1152398"/>
                  </a:lnTo>
                  <a:lnTo>
                    <a:pt x="924560" y="1142873"/>
                  </a:lnTo>
                  <a:lnTo>
                    <a:pt x="934085" y="1142873"/>
                  </a:lnTo>
                  <a:lnTo>
                    <a:pt x="934085" y="1133348"/>
                  </a:lnTo>
                  <a:lnTo>
                    <a:pt x="943610" y="1133348"/>
                  </a:lnTo>
                  <a:lnTo>
                    <a:pt x="943610" y="1142873"/>
                  </a:lnTo>
                  <a:lnTo>
                    <a:pt x="943610" y="1133348"/>
                  </a:lnTo>
                  <a:lnTo>
                    <a:pt x="943610" y="1142873"/>
                  </a:lnTo>
                  <a:lnTo>
                    <a:pt x="943610" y="1133348"/>
                  </a:lnTo>
                  <a:lnTo>
                    <a:pt x="934085" y="1133348"/>
                  </a:lnTo>
                  <a:lnTo>
                    <a:pt x="934085" y="1142873"/>
                  </a:lnTo>
                  <a:lnTo>
                    <a:pt x="934085" y="1133348"/>
                  </a:lnTo>
                  <a:lnTo>
                    <a:pt x="943610" y="1123823"/>
                  </a:lnTo>
                  <a:lnTo>
                    <a:pt x="943610" y="1133348"/>
                  </a:lnTo>
                  <a:lnTo>
                    <a:pt x="953135" y="1133348"/>
                  </a:lnTo>
                  <a:lnTo>
                    <a:pt x="943610" y="1133348"/>
                  </a:lnTo>
                  <a:lnTo>
                    <a:pt x="943610" y="1142873"/>
                  </a:lnTo>
                  <a:lnTo>
                    <a:pt x="953135" y="1142873"/>
                  </a:lnTo>
                  <a:lnTo>
                    <a:pt x="953135" y="1152398"/>
                  </a:lnTo>
                  <a:lnTo>
                    <a:pt x="943610" y="1152398"/>
                  </a:lnTo>
                  <a:lnTo>
                    <a:pt x="953135" y="1152398"/>
                  </a:lnTo>
                  <a:lnTo>
                    <a:pt x="953135" y="1142873"/>
                  </a:lnTo>
                  <a:lnTo>
                    <a:pt x="962660" y="1142873"/>
                  </a:lnTo>
                  <a:lnTo>
                    <a:pt x="962660" y="1152398"/>
                  </a:lnTo>
                  <a:lnTo>
                    <a:pt x="972185" y="1152398"/>
                  </a:lnTo>
                  <a:lnTo>
                    <a:pt x="972185" y="1161923"/>
                  </a:lnTo>
                  <a:lnTo>
                    <a:pt x="972185" y="1171321"/>
                  </a:lnTo>
                  <a:lnTo>
                    <a:pt x="981710" y="1171321"/>
                  </a:lnTo>
                  <a:lnTo>
                    <a:pt x="981710" y="1180846"/>
                  </a:lnTo>
                  <a:lnTo>
                    <a:pt x="981710" y="1190371"/>
                  </a:lnTo>
                  <a:lnTo>
                    <a:pt x="981710" y="1199896"/>
                  </a:lnTo>
                  <a:lnTo>
                    <a:pt x="972185" y="1199896"/>
                  </a:lnTo>
                  <a:lnTo>
                    <a:pt x="981710" y="1199896"/>
                  </a:lnTo>
                  <a:lnTo>
                    <a:pt x="972185" y="1199896"/>
                  </a:lnTo>
                  <a:lnTo>
                    <a:pt x="981710" y="1199896"/>
                  </a:lnTo>
                  <a:lnTo>
                    <a:pt x="981710" y="1209421"/>
                  </a:lnTo>
                  <a:lnTo>
                    <a:pt x="991235" y="1209421"/>
                  </a:lnTo>
                  <a:lnTo>
                    <a:pt x="991235" y="1218946"/>
                  </a:lnTo>
                  <a:lnTo>
                    <a:pt x="991235" y="1209421"/>
                  </a:lnTo>
                  <a:lnTo>
                    <a:pt x="991235" y="1218946"/>
                  </a:lnTo>
                  <a:lnTo>
                    <a:pt x="991235" y="1228471"/>
                  </a:lnTo>
                  <a:lnTo>
                    <a:pt x="991235" y="1218946"/>
                  </a:lnTo>
                  <a:lnTo>
                    <a:pt x="991235" y="1228471"/>
                  </a:lnTo>
                  <a:lnTo>
                    <a:pt x="1000760" y="1228471"/>
                  </a:lnTo>
                  <a:lnTo>
                    <a:pt x="991235" y="1228471"/>
                  </a:lnTo>
                  <a:lnTo>
                    <a:pt x="1000760" y="1228471"/>
                  </a:lnTo>
                  <a:lnTo>
                    <a:pt x="1000760" y="1237996"/>
                  </a:lnTo>
                  <a:lnTo>
                    <a:pt x="991235" y="1237996"/>
                  </a:lnTo>
                  <a:lnTo>
                    <a:pt x="1000760" y="1237996"/>
                  </a:lnTo>
                  <a:lnTo>
                    <a:pt x="991235" y="1237996"/>
                  </a:lnTo>
                  <a:lnTo>
                    <a:pt x="1000760" y="1237996"/>
                  </a:lnTo>
                  <a:lnTo>
                    <a:pt x="1000760" y="1228471"/>
                  </a:lnTo>
                  <a:lnTo>
                    <a:pt x="1000760" y="1237996"/>
                  </a:lnTo>
                  <a:lnTo>
                    <a:pt x="1010285" y="1237996"/>
                  </a:lnTo>
                  <a:lnTo>
                    <a:pt x="1010285" y="1247521"/>
                  </a:lnTo>
                  <a:lnTo>
                    <a:pt x="1000760" y="1247521"/>
                  </a:lnTo>
                  <a:lnTo>
                    <a:pt x="991235" y="1247521"/>
                  </a:lnTo>
                  <a:lnTo>
                    <a:pt x="991235" y="1237996"/>
                  </a:lnTo>
                  <a:lnTo>
                    <a:pt x="981710" y="1237996"/>
                  </a:lnTo>
                  <a:lnTo>
                    <a:pt x="991235" y="1237996"/>
                  </a:lnTo>
                  <a:lnTo>
                    <a:pt x="991235" y="1247521"/>
                  </a:lnTo>
                  <a:lnTo>
                    <a:pt x="981710" y="1247521"/>
                  </a:lnTo>
                  <a:lnTo>
                    <a:pt x="991235" y="1247521"/>
                  </a:lnTo>
                  <a:lnTo>
                    <a:pt x="1000760" y="1247521"/>
                  </a:lnTo>
                  <a:lnTo>
                    <a:pt x="1000760" y="1257046"/>
                  </a:lnTo>
                  <a:lnTo>
                    <a:pt x="991235" y="1257046"/>
                  </a:lnTo>
                  <a:lnTo>
                    <a:pt x="991235" y="1266571"/>
                  </a:lnTo>
                  <a:lnTo>
                    <a:pt x="981710" y="1266571"/>
                  </a:lnTo>
                  <a:lnTo>
                    <a:pt x="991235" y="1266571"/>
                  </a:lnTo>
                  <a:lnTo>
                    <a:pt x="981710" y="1266571"/>
                  </a:lnTo>
                  <a:lnTo>
                    <a:pt x="981710" y="1276096"/>
                  </a:lnTo>
                  <a:lnTo>
                    <a:pt x="981710" y="1266571"/>
                  </a:lnTo>
                  <a:lnTo>
                    <a:pt x="972185" y="1276096"/>
                  </a:lnTo>
                  <a:lnTo>
                    <a:pt x="981710" y="1276096"/>
                  </a:lnTo>
                  <a:lnTo>
                    <a:pt x="991235" y="1266571"/>
                  </a:lnTo>
                  <a:lnTo>
                    <a:pt x="991235" y="1276096"/>
                  </a:lnTo>
                  <a:lnTo>
                    <a:pt x="1000760" y="1276096"/>
                  </a:lnTo>
                  <a:lnTo>
                    <a:pt x="1000760" y="1285621"/>
                  </a:lnTo>
                  <a:lnTo>
                    <a:pt x="1000760" y="1276096"/>
                  </a:lnTo>
                  <a:lnTo>
                    <a:pt x="1010285" y="1276096"/>
                  </a:lnTo>
                  <a:lnTo>
                    <a:pt x="1000760" y="1285621"/>
                  </a:lnTo>
                  <a:lnTo>
                    <a:pt x="1010285" y="1285621"/>
                  </a:lnTo>
                  <a:lnTo>
                    <a:pt x="1010285" y="1276096"/>
                  </a:lnTo>
                  <a:lnTo>
                    <a:pt x="1010285" y="1285621"/>
                  </a:lnTo>
                  <a:lnTo>
                    <a:pt x="1010285" y="1276096"/>
                  </a:lnTo>
                  <a:lnTo>
                    <a:pt x="1010285" y="1285621"/>
                  </a:lnTo>
                  <a:lnTo>
                    <a:pt x="1010285" y="1276096"/>
                  </a:lnTo>
                  <a:lnTo>
                    <a:pt x="1019810" y="1276096"/>
                  </a:lnTo>
                  <a:lnTo>
                    <a:pt x="1010285" y="1285621"/>
                  </a:lnTo>
                  <a:lnTo>
                    <a:pt x="1019810" y="1285621"/>
                  </a:lnTo>
                  <a:lnTo>
                    <a:pt x="1019810" y="1276096"/>
                  </a:lnTo>
                  <a:lnTo>
                    <a:pt x="1019810" y="1285621"/>
                  </a:lnTo>
                  <a:lnTo>
                    <a:pt x="1010285" y="1285621"/>
                  </a:lnTo>
                  <a:lnTo>
                    <a:pt x="1019810" y="1285621"/>
                  </a:lnTo>
                  <a:lnTo>
                    <a:pt x="1019810" y="1276096"/>
                  </a:lnTo>
                  <a:close/>
                </a:path>
                <a:path w="1734820" h="2333625">
                  <a:moveTo>
                    <a:pt x="1362964" y="1533271"/>
                  </a:moveTo>
                  <a:lnTo>
                    <a:pt x="1362964" y="1542796"/>
                  </a:lnTo>
                  <a:lnTo>
                    <a:pt x="1353439" y="1542796"/>
                  </a:lnTo>
                  <a:lnTo>
                    <a:pt x="1353439" y="1533271"/>
                  </a:lnTo>
                  <a:lnTo>
                    <a:pt x="1362964" y="1533271"/>
                  </a:lnTo>
                  <a:lnTo>
                    <a:pt x="1353439" y="1533271"/>
                  </a:lnTo>
                  <a:lnTo>
                    <a:pt x="1353439" y="1542796"/>
                  </a:lnTo>
                  <a:lnTo>
                    <a:pt x="1353439" y="1533271"/>
                  </a:lnTo>
                  <a:lnTo>
                    <a:pt x="1353439" y="1542796"/>
                  </a:lnTo>
                  <a:lnTo>
                    <a:pt x="1353439" y="1533271"/>
                  </a:lnTo>
                  <a:lnTo>
                    <a:pt x="1353439" y="1542796"/>
                  </a:lnTo>
                  <a:lnTo>
                    <a:pt x="1353439" y="1533271"/>
                  </a:lnTo>
                  <a:lnTo>
                    <a:pt x="1353439" y="1523746"/>
                  </a:lnTo>
                  <a:lnTo>
                    <a:pt x="1353439" y="1533271"/>
                  </a:lnTo>
                  <a:lnTo>
                    <a:pt x="1343914" y="1533271"/>
                  </a:lnTo>
                  <a:lnTo>
                    <a:pt x="1353439" y="1533271"/>
                  </a:lnTo>
                  <a:lnTo>
                    <a:pt x="1353439" y="1542796"/>
                  </a:lnTo>
                  <a:lnTo>
                    <a:pt x="1353439" y="1552321"/>
                  </a:lnTo>
                  <a:lnTo>
                    <a:pt x="1353439" y="1542796"/>
                  </a:lnTo>
                  <a:lnTo>
                    <a:pt x="1353439" y="1552321"/>
                  </a:lnTo>
                  <a:lnTo>
                    <a:pt x="1353439" y="1542796"/>
                  </a:lnTo>
                  <a:lnTo>
                    <a:pt x="1353439" y="1552321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43914" y="1552321"/>
                  </a:lnTo>
                  <a:lnTo>
                    <a:pt x="1343914" y="1542796"/>
                  </a:lnTo>
                  <a:lnTo>
                    <a:pt x="1334389" y="1542796"/>
                  </a:lnTo>
                  <a:lnTo>
                    <a:pt x="1324864" y="1542796"/>
                  </a:lnTo>
                  <a:lnTo>
                    <a:pt x="1334389" y="1542796"/>
                  </a:lnTo>
                  <a:lnTo>
                    <a:pt x="1324864" y="1542796"/>
                  </a:lnTo>
                  <a:lnTo>
                    <a:pt x="1334389" y="1542796"/>
                  </a:lnTo>
                  <a:lnTo>
                    <a:pt x="1324864" y="1542796"/>
                  </a:lnTo>
                  <a:lnTo>
                    <a:pt x="1324864" y="1552321"/>
                  </a:lnTo>
                  <a:lnTo>
                    <a:pt x="1324864" y="1542796"/>
                  </a:lnTo>
                  <a:lnTo>
                    <a:pt x="1324864" y="1552321"/>
                  </a:lnTo>
                  <a:lnTo>
                    <a:pt x="1324864" y="1542796"/>
                  </a:lnTo>
                  <a:lnTo>
                    <a:pt x="1324864" y="1552321"/>
                  </a:lnTo>
                  <a:lnTo>
                    <a:pt x="1315339" y="1552321"/>
                  </a:lnTo>
                  <a:lnTo>
                    <a:pt x="1324864" y="1552321"/>
                  </a:lnTo>
                  <a:lnTo>
                    <a:pt x="1315339" y="1552321"/>
                  </a:lnTo>
                  <a:lnTo>
                    <a:pt x="1305814" y="1552321"/>
                  </a:lnTo>
                  <a:lnTo>
                    <a:pt x="1305814" y="1561846"/>
                  </a:lnTo>
                  <a:lnTo>
                    <a:pt x="1305814" y="1552321"/>
                  </a:lnTo>
                  <a:lnTo>
                    <a:pt x="1296162" y="1552321"/>
                  </a:lnTo>
                  <a:lnTo>
                    <a:pt x="1286637" y="1552321"/>
                  </a:lnTo>
                  <a:lnTo>
                    <a:pt x="1286637" y="1542796"/>
                  </a:lnTo>
                  <a:lnTo>
                    <a:pt x="1286637" y="1552321"/>
                  </a:lnTo>
                  <a:lnTo>
                    <a:pt x="1277112" y="1542796"/>
                  </a:lnTo>
                  <a:lnTo>
                    <a:pt x="1286637" y="1542796"/>
                  </a:lnTo>
                  <a:lnTo>
                    <a:pt x="1277112" y="1542796"/>
                  </a:lnTo>
                  <a:lnTo>
                    <a:pt x="1286637" y="1542796"/>
                  </a:lnTo>
                  <a:lnTo>
                    <a:pt x="1277112" y="1542796"/>
                  </a:lnTo>
                  <a:lnTo>
                    <a:pt x="1277112" y="1533271"/>
                  </a:lnTo>
                  <a:lnTo>
                    <a:pt x="1277112" y="1523746"/>
                  </a:lnTo>
                  <a:lnTo>
                    <a:pt x="1286637" y="1523746"/>
                  </a:lnTo>
                  <a:lnTo>
                    <a:pt x="1286637" y="1514221"/>
                  </a:lnTo>
                  <a:lnTo>
                    <a:pt x="1296162" y="1514221"/>
                  </a:lnTo>
                  <a:lnTo>
                    <a:pt x="1296162" y="1504696"/>
                  </a:lnTo>
                  <a:lnTo>
                    <a:pt x="1296162" y="1495171"/>
                  </a:lnTo>
                  <a:lnTo>
                    <a:pt x="1296162" y="1504696"/>
                  </a:lnTo>
                  <a:lnTo>
                    <a:pt x="1305814" y="1504696"/>
                  </a:lnTo>
                  <a:lnTo>
                    <a:pt x="1305814" y="1495171"/>
                  </a:lnTo>
                  <a:lnTo>
                    <a:pt x="1305814" y="1504696"/>
                  </a:lnTo>
                  <a:lnTo>
                    <a:pt x="1324864" y="1504696"/>
                  </a:lnTo>
                  <a:lnTo>
                    <a:pt x="1315339" y="1504696"/>
                  </a:lnTo>
                  <a:lnTo>
                    <a:pt x="1353439" y="1504696"/>
                  </a:lnTo>
                  <a:lnTo>
                    <a:pt x="1343914" y="1504696"/>
                  </a:lnTo>
                  <a:lnTo>
                    <a:pt x="1353439" y="1504696"/>
                  </a:lnTo>
                  <a:lnTo>
                    <a:pt x="1343914" y="1504696"/>
                  </a:lnTo>
                  <a:lnTo>
                    <a:pt x="1353439" y="1504696"/>
                  </a:lnTo>
                  <a:lnTo>
                    <a:pt x="1343914" y="1495171"/>
                  </a:lnTo>
                  <a:lnTo>
                    <a:pt x="1353439" y="1495171"/>
                  </a:lnTo>
                  <a:lnTo>
                    <a:pt x="1353439" y="1504696"/>
                  </a:lnTo>
                  <a:lnTo>
                    <a:pt x="1353439" y="1495171"/>
                  </a:lnTo>
                  <a:lnTo>
                    <a:pt x="1362964" y="1495171"/>
                  </a:lnTo>
                  <a:lnTo>
                    <a:pt x="1372489" y="1495171"/>
                  </a:lnTo>
                  <a:lnTo>
                    <a:pt x="1372489" y="1485646"/>
                  </a:lnTo>
                  <a:lnTo>
                    <a:pt x="1362964" y="1485646"/>
                  </a:lnTo>
                  <a:lnTo>
                    <a:pt x="1362964" y="1476121"/>
                  </a:lnTo>
                  <a:lnTo>
                    <a:pt x="1353439" y="1466596"/>
                  </a:lnTo>
                  <a:lnTo>
                    <a:pt x="1353439" y="1457071"/>
                  </a:lnTo>
                  <a:lnTo>
                    <a:pt x="1362964" y="1457071"/>
                  </a:lnTo>
                  <a:lnTo>
                    <a:pt x="1362964" y="1447546"/>
                  </a:lnTo>
                  <a:lnTo>
                    <a:pt x="1372489" y="1447546"/>
                  </a:lnTo>
                  <a:lnTo>
                    <a:pt x="1372489" y="1438021"/>
                  </a:lnTo>
                  <a:lnTo>
                    <a:pt x="1382014" y="1438021"/>
                  </a:lnTo>
                  <a:lnTo>
                    <a:pt x="1382014" y="1428496"/>
                  </a:lnTo>
                  <a:lnTo>
                    <a:pt x="1391539" y="1418971"/>
                  </a:lnTo>
                  <a:lnTo>
                    <a:pt x="1401064" y="1418971"/>
                  </a:lnTo>
                  <a:lnTo>
                    <a:pt x="1401064" y="1409446"/>
                  </a:lnTo>
                  <a:lnTo>
                    <a:pt x="1401064" y="1399921"/>
                  </a:lnTo>
                  <a:lnTo>
                    <a:pt x="1401064" y="1409446"/>
                  </a:lnTo>
                  <a:lnTo>
                    <a:pt x="1401064" y="1399921"/>
                  </a:lnTo>
                  <a:lnTo>
                    <a:pt x="1391539" y="1399921"/>
                  </a:lnTo>
                  <a:lnTo>
                    <a:pt x="1401064" y="1399921"/>
                  </a:lnTo>
                  <a:lnTo>
                    <a:pt x="1391539" y="1399921"/>
                  </a:lnTo>
                  <a:lnTo>
                    <a:pt x="1391539" y="1390396"/>
                  </a:lnTo>
                  <a:lnTo>
                    <a:pt x="1401064" y="1390396"/>
                  </a:lnTo>
                  <a:lnTo>
                    <a:pt x="1391539" y="1390396"/>
                  </a:lnTo>
                  <a:lnTo>
                    <a:pt x="1401064" y="1390396"/>
                  </a:lnTo>
                  <a:lnTo>
                    <a:pt x="1391539" y="1390396"/>
                  </a:lnTo>
                  <a:lnTo>
                    <a:pt x="1391539" y="1380871"/>
                  </a:lnTo>
                  <a:lnTo>
                    <a:pt x="1391539" y="1371346"/>
                  </a:lnTo>
                  <a:lnTo>
                    <a:pt x="1382014" y="1371346"/>
                  </a:lnTo>
                  <a:lnTo>
                    <a:pt x="1391539" y="1371346"/>
                  </a:lnTo>
                  <a:lnTo>
                    <a:pt x="1382014" y="1371346"/>
                  </a:lnTo>
                  <a:lnTo>
                    <a:pt x="1382014" y="1361821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82014" y="1342771"/>
                  </a:lnTo>
                  <a:lnTo>
                    <a:pt x="1372489" y="1342771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82014" y="1352296"/>
                  </a:lnTo>
                  <a:lnTo>
                    <a:pt x="1372489" y="1352296"/>
                  </a:lnTo>
                  <a:lnTo>
                    <a:pt x="1362964" y="1352296"/>
                  </a:lnTo>
                  <a:lnTo>
                    <a:pt x="1362964" y="1342771"/>
                  </a:lnTo>
                  <a:lnTo>
                    <a:pt x="1372489" y="1342771"/>
                  </a:lnTo>
                  <a:lnTo>
                    <a:pt x="1372489" y="1333246"/>
                  </a:lnTo>
                  <a:lnTo>
                    <a:pt x="1372489" y="1342771"/>
                  </a:lnTo>
                  <a:lnTo>
                    <a:pt x="1372489" y="1333246"/>
                  </a:lnTo>
                  <a:lnTo>
                    <a:pt x="1362964" y="1333246"/>
                  </a:lnTo>
                  <a:lnTo>
                    <a:pt x="1372489" y="1333246"/>
                  </a:lnTo>
                  <a:lnTo>
                    <a:pt x="1362964" y="1333246"/>
                  </a:lnTo>
                  <a:lnTo>
                    <a:pt x="1372489" y="1333246"/>
                  </a:lnTo>
                  <a:lnTo>
                    <a:pt x="1362964" y="1333246"/>
                  </a:lnTo>
                  <a:lnTo>
                    <a:pt x="1362964" y="1323721"/>
                  </a:lnTo>
                  <a:lnTo>
                    <a:pt x="1362964" y="1333246"/>
                  </a:lnTo>
                  <a:lnTo>
                    <a:pt x="1362964" y="1342771"/>
                  </a:lnTo>
                  <a:lnTo>
                    <a:pt x="1362964" y="1333246"/>
                  </a:lnTo>
                  <a:lnTo>
                    <a:pt x="1362964" y="1342771"/>
                  </a:lnTo>
                  <a:lnTo>
                    <a:pt x="1362964" y="1333246"/>
                  </a:lnTo>
                  <a:lnTo>
                    <a:pt x="1362964" y="1342771"/>
                  </a:lnTo>
                  <a:lnTo>
                    <a:pt x="1362964" y="1333246"/>
                  </a:lnTo>
                  <a:lnTo>
                    <a:pt x="1353439" y="1333246"/>
                  </a:lnTo>
                  <a:lnTo>
                    <a:pt x="1353439" y="1323721"/>
                  </a:lnTo>
                  <a:lnTo>
                    <a:pt x="1343914" y="1323721"/>
                  </a:lnTo>
                  <a:lnTo>
                    <a:pt x="1353439" y="1323721"/>
                  </a:lnTo>
                  <a:lnTo>
                    <a:pt x="1353439" y="1314196"/>
                  </a:lnTo>
                  <a:lnTo>
                    <a:pt x="1343914" y="1314196"/>
                  </a:lnTo>
                  <a:lnTo>
                    <a:pt x="1334389" y="1314196"/>
                  </a:lnTo>
                  <a:lnTo>
                    <a:pt x="1324864" y="1323721"/>
                  </a:lnTo>
                  <a:lnTo>
                    <a:pt x="1315339" y="1323721"/>
                  </a:lnTo>
                  <a:lnTo>
                    <a:pt x="1315339" y="1333246"/>
                  </a:lnTo>
                  <a:lnTo>
                    <a:pt x="1305814" y="1333246"/>
                  </a:lnTo>
                  <a:lnTo>
                    <a:pt x="1305814" y="1323721"/>
                  </a:lnTo>
                  <a:lnTo>
                    <a:pt x="1315339" y="1323721"/>
                  </a:lnTo>
                  <a:lnTo>
                    <a:pt x="1315339" y="1314196"/>
                  </a:lnTo>
                  <a:lnTo>
                    <a:pt x="1305814" y="1314196"/>
                  </a:lnTo>
                  <a:lnTo>
                    <a:pt x="1315339" y="1314196"/>
                  </a:lnTo>
                  <a:lnTo>
                    <a:pt x="1305814" y="1314196"/>
                  </a:lnTo>
                  <a:lnTo>
                    <a:pt x="1315339" y="1314196"/>
                  </a:lnTo>
                  <a:lnTo>
                    <a:pt x="1305814" y="1314196"/>
                  </a:lnTo>
                  <a:lnTo>
                    <a:pt x="1315339" y="1314196"/>
                  </a:lnTo>
                  <a:lnTo>
                    <a:pt x="1315339" y="1304671"/>
                  </a:lnTo>
                  <a:lnTo>
                    <a:pt x="1324864" y="1304671"/>
                  </a:lnTo>
                  <a:lnTo>
                    <a:pt x="1324864" y="1314196"/>
                  </a:lnTo>
                  <a:lnTo>
                    <a:pt x="1324864" y="1304671"/>
                  </a:lnTo>
                  <a:lnTo>
                    <a:pt x="1334389" y="1304671"/>
                  </a:lnTo>
                  <a:lnTo>
                    <a:pt x="1334389" y="1295146"/>
                  </a:lnTo>
                  <a:lnTo>
                    <a:pt x="1324864" y="1295146"/>
                  </a:lnTo>
                  <a:lnTo>
                    <a:pt x="1324864" y="1285621"/>
                  </a:lnTo>
                  <a:lnTo>
                    <a:pt x="1315339" y="1285621"/>
                  </a:lnTo>
                  <a:lnTo>
                    <a:pt x="1305814" y="1276096"/>
                  </a:lnTo>
                  <a:lnTo>
                    <a:pt x="1315339" y="1276096"/>
                  </a:lnTo>
                  <a:lnTo>
                    <a:pt x="1315339" y="1266571"/>
                  </a:lnTo>
                  <a:lnTo>
                    <a:pt x="1315339" y="1276096"/>
                  </a:lnTo>
                  <a:lnTo>
                    <a:pt x="1315339" y="1266571"/>
                  </a:lnTo>
                  <a:lnTo>
                    <a:pt x="1315339" y="1276096"/>
                  </a:lnTo>
                  <a:lnTo>
                    <a:pt x="1315339" y="1266571"/>
                  </a:lnTo>
                  <a:lnTo>
                    <a:pt x="1315339" y="1276096"/>
                  </a:lnTo>
                  <a:lnTo>
                    <a:pt x="1305814" y="1276096"/>
                  </a:lnTo>
                  <a:lnTo>
                    <a:pt x="1315339" y="1276096"/>
                  </a:lnTo>
                  <a:lnTo>
                    <a:pt x="1305814" y="1276096"/>
                  </a:lnTo>
                  <a:lnTo>
                    <a:pt x="1296162" y="1276096"/>
                  </a:lnTo>
                  <a:lnTo>
                    <a:pt x="1305814" y="1276096"/>
                  </a:lnTo>
                  <a:lnTo>
                    <a:pt x="1305814" y="1266571"/>
                  </a:lnTo>
                  <a:lnTo>
                    <a:pt x="1305814" y="1276096"/>
                  </a:lnTo>
                  <a:lnTo>
                    <a:pt x="1305814" y="1266571"/>
                  </a:lnTo>
                  <a:lnTo>
                    <a:pt x="1305814" y="1257046"/>
                  </a:lnTo>
                  <a:lnTo>
                    <a:pt x="1305814" y="1266571"/>
                  </a:lnTo>
                  <a:lnTo>
                    <a:pt x="1305814" y="1257046"/>
                  </a:lnTo>
                  <a:lnTo>
                    <a:pt x="1305814" y="1266571"/>
                  </a:lnTo>
                  <a:lnTo>
                    <a:pt x="1296162" y="1266571"/>
                  </a:lnTo>
                  <a:lnTo>
                    <a:pt x="1296162" y="1257046"/>
                  </a:lnTo>
                  <a:lnTo>
                    <a:pt x="1305814" y="1257046"/>
                  </a:lnTo>
                  <a:lnTo>
                    <a:pt x="1296162" y="1257046"/>
                  </a:lnTo>
                  <a:lnTo>
                    <a:pt x="1296162" y="1266571"/>
                  </a:lnTo>
                  <a:lnTo>
                    <a:pt x="1286637" y="1266571"/>
                  </a:lnTo>
                  <a:lnTo>
                    <a:pt x="1296162" y="1266571"/>
                  </a:lnTo>
                  <a:lnTo>
                    <a:pt x="1286637" y="1266571"/>
                  </a:lnTo>
                  <a:lnTo>
                    <a:pt x="1286637" y="1257046"/>
                  </a:lnTo>
                  <a:lnTo>
                    <a:pt x="1286637" y="1247521"/>
                  </a:lnTo>
                  <a:lnTo>
                    <a:pt x="1286637" y="1237996"/>
                  </a:lnTo>
                  <a:lnTo>
                    <a:pt x="1277112" y="1237996"/>
                  </a:lnTo>
                  <a:lnTo>
                    <a:pt x="1267587" y="1237996"/>
                  </a:lnTo>
                  <a:lnTo>
                    <a:pt x="1267587" y="1228471"/>
                  </a:lnTo>
                  <a:lnTo>
                    <a:pt x="1277112" y="1228471"/>
                  </a:lnTo>
                  <a:lnTo>
                    <a:pt x="1277112" y="1237996"/>
                  </a:lnTo>
                  <a:lnTo>
                    <a:pt x="1277112" y="1228471"/>
                  </a:lnTo>
                  <a:lnTo>
                    <a:pt x="1267587" y="1228471"/>
                  </a:lnTo>
                  <a:lnTo>
                    <a:pt x="1277112" y="1228471"/>
                  </a:lnTo>
                  <a:lnTo>
                    <a:pt x="1267587" y="1228471"/>
                  </a:lnTo>
                  <a:lnTo>
                    <a:pt x="1267587" y="1237996"/>
                  </a:lnTo>
                  <a:lnTo>
                    <a:pt x="1267587" y="1228471"/>
                  </a:lnTo>
                  <a:lnTo>
                    <a:pt x="1258062" y="1228471"/>
                  </a:lnTo>
                  <a:lnTo>
                    <a:pt x="1258062" y="1218946"/>
                  </a:lnTo>
                  <a:lnTo>
                    <a:pt x="1267587" y="1218946"/>
                  </a:lnTo>
                  <a:lnTo>
                    <a:pt x="1258062" y="1218946"/>
                  </a:lnTo>
                  <a:lnTo>
                    <a:pt x="1267587" y="1218946"/>
                  </a:lnTo>
                  <a:lnTo>
                    <a:pt x="1267587" y="1209421"/>
                  </a:lnTo>
                  <a:lnTo>
                    <a:pt x="1258062" y="1209421"/>
                  </a:lnTo>
                  <a:lnTo>
                    <a:pt x="1267587" y="1209421"/>
                  </a:lnTo>
                  <a:lnTo>
                    <a:pt x="1267587" y="1218946"/>
                  </a:lnTo>
                  <a:lnTo>
                    <a:pt x="1258062" y="1209421"/>
                  </a:lnTo>
                  <a:lnTo>
                    <a:pt x="1258062" y="1218946"/>
                  </a:lnTo>
                  <a:lnTo>
                    <a:pt x="1258062" y="1228471"/>
                  </a:lnTo>
                  <a:lnTo>
                    <a:pt x="1258062" y="1218946"/>
                  </a:lnTo>
                  <a:lnTo>
                    <a:pt x="1258062" y="1228471"/>
                  </a:lnTo>
                  <a:lnTo>
                    <a:pt x="1258062" y="1218946"/>
                  </a:lnTo>
                  <a:lnTo>
                    <a:pt x="1248537" y="1218946"/>
                  </a:lnTo>
                  <a:lnTo>
                    <a:pt x="1258062" y="1218946"/>
                  </a:lnTo>
                  <a:lnTo>
                    <a:pt x="1248537" y="1218946"/>
                  </a:lnTo>
                  <a:lnTo>
                    <a:pt x="1258062" y="1218946"/>
                  </a:lnTo>
                  <a:lnTo>
                    <a:pt x="1258062" y="1209421"/>
                  </a:lnTo>
                  <a:lnTo>
                    <a:pt x="1248537" y="1218946"/>
                  </a:lnTo>
                  <a:lnTo>
                    <a:pt x="1258062" y="1218946"/>
                  </a:lnTo>
                  <a:lnTo>
                    <a:pt x="1248537" y="1218946"/>
                  </a:lnTo>
                  <a:lnTo>
                    <a:pt x="1248537" y="1228471"/>
                  </a:lnTo>
                  <a:lnTo>
                    <a:pt x="1248537" y="1218946"/>
                  </a:lnTo>
                  <a:lnTo>
                    <a:pt x="1258062" y="1218946"/>
                  </a:lnTo>
                  <a:lnTo>
                    <a:pt x="1258062" y="1228471"/>
                  </a:lnTo>
                  <a:lnTo>
                    <a:pt x="1248537" y="1228471"/>
                  </a:lnTo>
                  <a:lnTo>
                    <a:pt x="1258062" y="1228471"/>
                  </a:lnTo>
                  <a:lnTo>
                    <a:pt x="1258062" y="1237996"/>
                  </a:lnTo>
                  <a:lnTo>
                    <a:pt x="1258062" y="1228471"/>
                  </a:lnTo>
                  <a:lnTo>
                    <a:pt x="1258062" y="1237996"/>
                  </a:lnTo>
                  <a:lnTo>
                    <a:pt x="1267587" y="1237996"/>
                  </a:lnTo>
                  <a:lnTo>
                    <a:pt x="1267587" y="1247521"/>
                  </a:lnTo>
                  <a:lnTo>
                    <a:pt x="1267587" y="1257046"/>
                  </a:lnTo>
                  <a:lnTo>
                    <a:pt x="1258062" y="1257046"/>
                  </a:lnTo>
                  <a:lnTo>
                    <a:pt x="1248537" y="1257046"/>
                  </a:lnTo>
                  <a:lnTo>
                    <a:pt x="1239012" y="1257046"/>
                  </a:lnTo>
                  <a:lnTo>
                    <a:pt x="1239012" y="1247521"/>
                  </a:lnTo>
                  <a:lnTo>
                    <a:pt x="1239012" y="1257046"/>
                  </a:lnTo>
                  <a:lnTo>
                    <a:pt x="1239012" y="1247521"/>
                  </a:lnTo>
                  <a:lnTo>
                    <a:pt x="1239012" y="1257046"/>
                  </a:lnTo>
                  <a:lnTo>
                    <a:pt x="1239012" y="1247521"/>
                  </a:lnTo>
                  <a:lnTo>
                    <a:pt x="1239012" y="1257046"/>
                  </a:lnTo>
                  <a:lnTo>
                    <a:pt x="1239012" y="1247521"/>
                  </a:lnTo>
                  <a:lnTo>
                    <a:pt x="1239012" y="1257046"/>
                  </a:lnTo>
                  <a:lnTo>
                    <a:pt x="1229487" y="1257046"/>
                  </a:lnTo>
                  <a:lnTo>
                    <a:pt x="1229487" y="1247521"/>
                  </a:lnTo>
                  <a:lnTo>
                    <a:pt x="1219962" y="1247521"/>
                  </a:lnTo>
                  <a:lnTo>
                    <a:pt x="1210437" y="1247521"/>
                  </a:lnTo>
                  <a:lnTo>
                    <a:pt x="1210437" y="1257046"/>
                  </a:lnTo>
                  <a:lnTo>
                    <a:pt x="1210437" y="1247521"/>
                  </a:lnTo>
                  <a:lnTo>
                    <a:pt x="1219962" y="1247521"/>
                  </a:lnTo>
                  <a:lnTo>
                    <a:pt x="1219962" y="1257046"/>
                  </a:lnTo>
                  <a:lnTo>
                    <a:pt x="1219962" y="1266571"/>
                  </a:lnTo>
                  <a:lnTo>
                    <a:pt x="1229487" y="1266571"/>
                  </a:lnTo>
                  <a:lnTo>
                    <a:pt x="1219962" y="1266571"/>
                  </a:lnTo>
                  <a:lnTo>
                    <a:pt x="1219962" y="1257046"/>
                  </a:lnTo>
                  <a:lnTo>
                    <a:pt x="1210437" y="1257046"/>
                  </a:lnTo>
                  <a:lnTo>
                    <a:pt x="1219962" y="1257046"/>
                  </a:lnTo>
                  <a:lnTo>
                    <a:pt x="1210437" y="1257046"/>
                  </a:lnTo>
                  <a:lnTo>
                    <a:pt x="1200912" y="1257046"/>
                  </a:lnTo>
                  <a:lnTo>
                    <a:pt x="1210437" y="1257046"/>
                  </a:lnTo>
                  <a:lnTo>
                    <a:pt x="1200912" y="1257046"/>
                  </a:lnTo>
                  <a:lnTo>
                    <a:pt x="1200912" y="1247521"/>
                  </a:lnTo>
                  <a:lnTo>
                    <a:pt x="1200912" y="1257046"/>
                  </a:lnTo>
                  <a:lnTo>
                    <a:pt x="1200912" y="1247521"/>
                  </a:lnTo>
                  <a:lnTo>
                    <a:pt x="1200912" y="1237996"/>
                  </a:lnTo>
                  <a:lnTo>
                    <a:pt x="1200912" y="1247521"/>
                  </a:lnTo>
                  <a:lnTo>
                    <a:pt x="1191387" y="1247521"/>
                  </a:lnTo>
                  <a:lnTo>
                    <a:pt x="1191387" y="1237996"/>
                  </a:lnTo>
                  <a:lnTo>
                    <a:pt x="1181862" y="1237996"/>
                  </a:lnTo>
                  <a:lnTo>
                    <a:pt x="1191387" y="1237996"/>
                  </a:lnTo>
                  <a:lnTo>
                    <a:pt x="1191387" y="1247521"/>
                  </a:lnTo>
                  <a:lnTo>
                    <a:pt x="1200912" y="1247521"/>
                  </a:lnTo>
                  <a:lnTo>
                    <a:pt x="1200912" y="1257046"/>
                  </a:lnTo>
                  <a:lnTo>
                    <a:pt x="1210437" y="1257046"/>
                  </a:lnTo>
                  <a:lnTo>
                    <a:pt x="1200912" y="1257046"/>
                  </a:lnTo>
                  <a:lnTo>
                    <a:pt x="1210437" y="1257046"/>
                  </a:lnTo>
                  <a:lnTo>
                    <a:pt x="1200912" y="1257046"/>
                  </a:lnTo>
                  <a:lnTo>
                    <a:pt x="1200912" y="1266571"/>
                  </a:lnTo>
                  <a:lnTo>
                    <a:pt x="1191387" y="1266571"/>
                  </a:lnTo>
                  <a:lnTo>
                    <a:pt x="1200912" y="1266571"/>
                  </a:lnTo>
                  <a:lnTo>
                    <a:pt x="1200912" y="1257046"/>
                  </a:lnTo>
                  <a:lnTo>
                    <a:pt x="1200912" y="1266571"/>
                  </a:lnTo>
                  <a:lnTo>
                    <a:pt x="1191387" y="1257046"/>
                  </a:lnTo>
                  <a:lnTo>
                    <a:pt x="1191387" y="1266571"/>
                  </a:lnTo>
                  <a:lnTo>
                    <a:pt x="1191387" y="1257046"/>
                  </a:lnTo>
                  <a:lnTo>
                    <a:pt x="1181862" y="1257046"/>
                  </a:lnTo>
                  <a:lnTo>
                    <a:pt x="1181862" y="1247521"/>
                  </a:lnTo>
                  <a:lnTo>
                    <a:pt x="1172337" y="1247521"/>
                  </a:lnTo>
                  <a:lnTo>
                    <a:pt x="1172337" y="1257046"/>
                  </a:lnTo>
                  <a:lnTo>
                    <a:pt x="1172337" y="1247521"/>
                  </a:lnTo>
                  <a:lnTo>
                    <a:pt x="1172337" y="1257046"/>
                  </a:lnTo>
                  <a:lnTo>
                    <a:pt x="1162812" y="1257046"/>
                  </a:lnTo>
                  <a:lnTo>
                    <a:pt x="1153287" y="1257046"/>
                  </a:lnTo>
                  <a:lnTo>
                    <a:pt x="1153287" y="1247521"/>
                  </a:lnTo>
                  <a:lnTo>
                    <a:pt x="1153287" y="1257046"/>
                  </a:lnTo>
                  <a:lnTo>
                    <a:pt x="1143762" y="1257046"/>
                  </a:lnTo>
                  <a:lnTo>
                    <a:pt x="1143762" y="1247521"/>
                  </a:lnTo>
                  <a:lnTo>
                    <a:pt x="1134237" y="1247521"/>
                  </a:lnTo>
                  <a:lnTo>
                    <a:pt x="1124712" y="1247521"/>
                  </a:lnTo>
                  <a:lnTo>
                    <a:pt x="1134237" y="1247521"/>
                  </a:lnTo>
                  <a:lnTo>
                    <a:pt x="1134237" y="1257046"/>
                  </a:lnTo>
                  <a:lnTo>
                    <a:pt x="1134237" y="1247521"/>
                  </a:lnTo>
                  <a:lnTo>
                    <a:pt x="1124712" y="1247521"/>
                  </a:lnTo>
                  <a:lnTo>
                    <a:pt x="1124712" y="1257046"/>
                  </a:lnTo>
                  <a:lnTo>
                    <a:pt x="1124712" y="1247521"/>
                  </a:lnTo>
                  <a:lnTo>
                    <a:pt x="1115187" y="1247521"/>
                  </a:lnTo>
                  <a:lnTo>
                    <a:pt x="1115187" y="1237996"/>
                  </a:lnTo>
                  <a:lnTo>
                    <a:pt x="1105662" y="1237996"/>
                  </a:lnTo>
                  <a:lnTo>
                    <a:pt x="1105662" y="1228471"/>
                  </a:lnTo>
                  <a:lnTo>
                    <a:pt x="1115187" y="1228471"/>
                  </a:lnTo>
                  <a:lnTo>
                    <a:pt x="1115187" y="1218946"/>
                  </a:lnTo>
                  <a:lnTo>
                    <a:pt x="1115187" y="1228471"/>
                  </a:lnTo>
                  <a:lnTo>
                    <a:pt x="1105662" y="1228471"/>
                  </a:lnTo>
                  <a:lnTo>
                    <a:pt x="1105662" y="1237996"/>
                  </a:lnTo>
                  <a:lnTo>
                    <a:pt x="1105662" y="1228471"/>
                  </a:lnTo>
                  <a:lnTo>
                    <a:pt x="1105662" y="1237996"/>
                  </a:lnTo>
                  <a:lnTo>
                    <a:pt x="1105662" y="1228471"/>
                  </a:lnTo>
                  <a:lnTo>
                    <a:pt x="1096010" y="1228471"/>
                  </a:lnTo>
                  <a:lnTo>
                    <a:pt x="1105662" y="1228471"/>
                  </a:lnTo>
                  <a:lnTo>
                    <a:pt x="1096010" y="1228471"/>
                  </a:lnTo>
                  <a:lnTo>
                    <a:pt x="1105662" y="1228471"/>
                  </a:lnTo>
                  <a:lnTo>
                    <a:pt x="1096010" y="1228471"/>
                  </a:lnTo>
                  <a:lnTo>
                    <a:pt x="1096010" y="1237996"/>
                  </a:lnTo>
                  <a:lnTo>
                    <a:pt x="1086485" y="1237996"/>
                  </a:lnTo>
                  <a:lnTo>
                    <a:pt x="1086485" y="1228471"/>
                  </a:lnTo>
                  <a:lnTo>
                    <a:pt x="1086485" y="1237996"/>
                  </a:lnTo>
                  <a:lnTo>
                    <a:pt x="1086485" y="1228471"/>
                  </a:lnTo>
                  <a:lnTo>
                    <a:pt x="1086485" y="1237996"/>
                  </a:lnTo>
                  <a:lnTo>
                    <a:pt x="1076960" y="1237996"/>
                  </a:lnTo>
                  <a:lnTo>
                    <a:pt x="1076960" y="1228471"/>
                  </a:lnTo>
                  <a:lnTo>
                    <a:pt x="1076960" y="1237996"/>
                  </a:lnTo>
                  <a:lnTo>
                    <a:pt x="1076960" y="1228471"/>
                  </a:lnTo>
                  <a:lnTo>
                    <a:pt x="1067435" y="1228471"/>
                  </a:lnTo>
                  <a:lnTo>
                    <a:pt x="1067435" y="1218946"/>
                  </a:lnTo>
                  <a:lnTo>
                    <a:pt x="1057910" y="1218946"/>
                  </a:lnTo>
                  <a:lnTo>
                    <a:pt x="1057910" y="1209421"/>
                  </a:lnTo>
                  <a:lnTo>
                    <a:pt x="1048385" y="1209421"/>
                  </a:lnTo>
                  <a:lnTo>
                    <a:pt x="1048385" y="1199896"/>
                  </a:lnTo>
                  <a:lnTo>
                    <a:pt x="1057910" y="1199896"/>
                  </a:lnTo>
                  <a:lnTo>
                    <a:pt x="1057910" y="1190371"/>
                  </a:lnTo>
                  <a:lnTo>
                    <a:pt x="1048385" y="1190371"/>
                  </a:lnTo>
                  <a:lnTo>
                    <a:pt x="1057910" y="1190371"/>
                  </a:lnTo>
                  <a:lnTo>
                    <a:pt x="1067435" y="1190371"/>
                  </a:lnTo>
                  <a:lnTo>
                    <a:pt x="1076960" y="1190371"/>
                  </a:lnTo>
                  <a:lnTo>
                    <a:pt x="1076960" y="1199896"/>
                  </a:lnTo>
                  <a:lnTo>
                    <a:pt x="1086485" y="1190371"/>
                  </a:lnTo>
                  <a:lnTo>
                    <a:pt x="1096010" y="1190371"/>
                  </a:lnTo>
                  <a:lnTo>
                    <a:pt x="1086485" y="1190371"/>
                  </a:lnTo>
                  <a:lnTo>
                    <a:pt x="1096010" y="1190371"/>
                  </a:lnTo>
                  <a:lnTo>
                    <a:pt x="1086485" y="1190371"/>
                  </a:lnTo>
                  <a:lnTo>
                    <a:pt x="1086485" y="1180846"/>
                  </a:lnTo>
                  <a:lnTo>
                    <a:pt x="1086485" y="1171321"/>
                  </a:lnTo>
                  <a:lnTo>
                    <a:pt x="1076960" y="1171321"/>
                  </a:lnTo>
                  <a:lnTo>
                    <a:pt x="1076960" y="1180846"/>
                  </a:lnTo>
                  <a:lnTo>
                    <a:pt x="1067435" y="1180846"/>
                  </a:lnTo>
                  <a:lnTo>
                    <a:pt x="1067435" y="1171321"/>
                  </a:lnTo>
                  <a:lnTo>
                    <a:pt x="1067435" y="1180846"/>
                  </a:lnTo>
                  <a:lnTo>
                    <a:pt x="1067435" y="1171321"/>
                  </a:lnTo>
                  <a:lnTo>
                    <a:pt x="1057910" y="1171321"/>
                  </a:lnTo>
                  <a:lnTo>
                    <a:pt x="1048385" y="1171321"/>
                  </a:lnTo>
                  <a:lnTo>
                    <a:pt x="1038860" y="1171321"/>
                  </a:lnTo>
                  <a:lnTo>
                    <a:pt x="1038860" y="1161923"/>
                  </a:lnTo>
                  <a:lnTo>
                    <a:pt x="1038860" y="1152398"/>
                  </a:lnTo>
                  <a:lnTo>
                    <a:pt x="1038860" y="1142873"/>
                  </a:lnTo>
                  <a:lnTo>
                    <a:pt x="1038860" y="1133348"/>
                  </a:lnTo>
                  <a:lnTo>
                    <a:pt x="1038860" y="1123823"/>
                  </a:lnTo>
                  <a:lnTo>
                    <a:pt x="1048385" y="1123823"/>
                  </a:lnTo>
                  <a:lnTo>
                    <a:pt x="1048385" y="1114298"/>
                  </a:lnTo>
                  <a:lnTo>
                    <a:pt x="1038860" y="1114298"/>
                  </a:lnTo>
                  <a:lnTo>
                    <a:pt x="1038860" y="1104773"/>
                  </a:lnTo>
                  <a:lnTo>
                    <a:pt x="1038860" y="1095248"/>
                  </a:lnTo>
                  <a:lnTo>
                    <a:pt x="1038860" y="1085723"/>
                  </a:lnTo>
                  <a:lnTo>
                    <a:pt x="1048385" y="1085723"/>
                  </a:lnTo>
                  <a:lnTo>
                    <a:pt x="1048385" y="1076198"/>
                  </a:lnTo>
                  <a:lnTo>
                    <a:pt x="1048385" y="1085723"/>
                  </a:lnTo>
                  <a:lnTo>
                    <a:pt x="1048385" y="1076198"/>
                  </a:lnTo>
                  <a:lnTo>
                    <a:pt x="1057910" y="1076198"/>
                  </a:lnTo>
                  <a:lnTo>
                    <a:pt x="1048385" y="1076198"/>
                  </a:lnTo>
                  <a:lnTo>
                    <a:pt x="1048385" y="1066673"/>
                  </a:lnTo>
                  <a:lnTo>
                    <a:pt x="1048385" y="1057148"/>
                  </a:lnTo>
                  <a:lnTo>
                    <a:pt x="1057910" y="1057148"/>
                  </a:lnTo>
                  <a:lnTo>
                    <a:pt x="1057910" y="1047623"/>
                  </a:lnTo>
                  <a:lnTo>
                    <a:pt x="1057910" y="1038098"/>
                  </a:lnTo>
                  <a:lnTo>
                    <a:pt x="1067435" y="1038098"/>
                  </a:lnTo>
                  <a:lnTo>
                    <a:pt x="1067435" y="1028573"/>
                  </a:lnTo>
                  <a:lnTo>
                    <a:pt x="1067435" y="1019048"/>
                  </a:lnTo>
                  <a:lnTo>
                    <a:pt x="1076960" y="1019048"/>
                  </a:lnTo>
                  <a:lnTo>
                    <a:pt x="1076960" y="1009523"/>
                  </a:lnTo>
                  <a:lnTo>
                    <a:pt x="1086485" y="1009523"/>
                  </a:lnTo>
                  <a:lnTo>
                    <a:pt x="1096010" y="1009523"/>
                  </a:lnTo>
                  <a:lnTo>
                    <a:pt x="1096010" y="999998"/>
                  </a:lnTo>
                  <a:lnTo>
                    <a:pt x="1105662" y="999998"/>
                  </a:lnTo>
                  <a:lnTo>
                    <a:pt x="1115187" y="999998"/>
                  </a:lnTo>
                  <a:lnTo>
                    <a:pt x="1124712" y="999998"/>
                  </a:lnTo>
                  <a:lnTo>
                    <a:pt x="1134237" y="999998"/>
                  </a:lnTo>
                  <a:lnTo>
                    <a:pt x="1143762" y="999998"/>
                  </a:lnTo>
                  <a:lnTo>
                    <a:pt x="1143762" y="1009523"/>
                  </a:lnTo>
                  <a:lnTo>
                    <a:pt x="1134237" y="1019048"/>
                  </a:lnTo>
                  <a:lnTo>
                    <a:pt x="1124712" y="1019048"/>
                  </a:lnTo>
                  <a:lnTo>
                    <a:pt x="1124712" y="1028573"/>
                  </a:lnTo>
                  <a:lnTo>
                    <a:pt x="1124712" y="1038098"/>
                  </a:lnTo>
                  <a:lnTo>
                    <a:pt x="1115187" y="1038098"/>
                  </a:lnTo>
                  <a:lnTo>
                    <a:pt x="1115187" y="1047623"/>
                  </a:lnTo>
                  <a:lnTo>
                    <a:pt x="1115187" y="1057148"/>
                  </a:lnTo>
                  <a:lnTo>
                    <a:pt x="1115187" y="1066673"/>
                  </a:lnTo>
                  <a:lnTo>
                    <a:pt x="1105662" y="1066673"/>
                  </a:lnTo>
                  <a:lnTo>
                    <a:pt x="1105662" y="1076198"/>
                  </a:lnTo>
                  <a:lnTo>
                    <a:pt x="1105662" y="1085723"/>
                  </a:lnTo>
                  <a:lnTo>
                    <a:pt x="1105662" y="1095248"/>
                  </a:lnTo>
                  <a:lnTo>
                    <a:pt x="1115187" y="1095248"/>
                  </a:lnTo>
                  <a:lnTo>
                    <a:pt x="1115187" y="1104773"/>
                  </a:lnTo>
                  <a:lnTo>
                    <a:pt x="1115187" y="1114298"/>
                  </a:lnTo>
                  <a:lnTo>
                    <a:pt x="1105662" y="1114298"/>
                  </a:lnTo>
                  <a:lnTo>
                    <a:pt x="1115187" y="1114298"/>
                  </a:lnTo>
                  <a:lnTo>
                    <a:pt x="1115187" y="1123823"/>
                  </a:lnTo>
                  <a:lnTo>
                    <a:pt x="1115187" y="1133348"/>
                  </a:lnTo>
                  <a:lnTo>
                    <a:pt x="1115187" y="1142873"/>
                  </a:lnTo>
                  <a:lnTo>
                    <a:pt x="1124712" y="1142873"/>
                  </a:lnTo>
                  <a:lnTo>
                    <a:pt x="1124712" y="1152398"/>
                  </a:lnTo>
                  <a:lnTo>
                    <a:pt x="1134237" y="1161923"/>
                  </a:lnTo>
                  <a:lnTo>
                    <a:pt x="1143762" y="1161923"/>
                  </a:lnTo>
                  <a:lnTo>
                    <a:pt x="1143762" y="1171321"/>
                  </a:lnTo>
                  <a:lnTo>
                    <a:pt x="1134237" y="1171321"/>
                  </a:lnTo>
                  <a:lnTo>
                    <a:pt x="1134237" y="1180846"/>
                  </a:lnTo>
                  <a:lnTo>
                    <a:pt x="1124712" y="1180846"/>
                  </a:lnTo>
                  <a:lnTo>
                    <a:pt x="1115187" y="1180846"/>
                  </a:lnTo>
                  <a:lnTo>
                    <a:pt x="1115187" y="1190371"/>
                  </a:lnTo>
                  <a:lnTo>
                    <a:pt x="1105662" y="1190371"/>
                  </a:lnTo>
                  <a:lnTo>
                    <a:pt x="1115187" y="1190371"/>
                  </a:lnTo>
                  <a:lnTo>
                    <a:pt x="1124712" y="1190371"/>
                  </a:lnTo>
                  <a:lnTo>
                    <a:pt x="1124712" y="1180846"/>
                  </a:lnTo>
                  <a:lnTo>
                    <a:pt x="1134237" y="1180846"/>
                  </a:lnTo>
                  <a:lnTo>
                    <a:pt x="1143762" y="1180846"/>
                  </a:lnTo>
                  <a:lnTo>
                    <a:pt x="1134237" y="1180846"/>
                  </a:lnTo>
                  <a:lnTo>
                    <a:pt x="1143762" y="1180846"/>
                  </a:lnTo>
                  <a:lnTo>
                    <a:pt x="1143762" y="1190371"/>
                  </a:lnTo>
                  <a:lnTo>
                    <a:pt x="1143762" y="1180846"/>
                  </a:lnTo>
                  <a:lnTo>
                    <a:pt x="1134237" y="1180846"/>
                  </a:lnTo>
                  <a:lnTo>
                    <a:pt x="1134237" y="1190371"/>
                  </a:lnTo>
                  <a:lnTo>
                    <a:pt x="1143762" y="1190371"/>
                  </a:lnTo>
                  <a:lnTo>
                    <a:pt x="1143762" y="1199896"/>
                  </a:lnTo>
                  <a:lnTo>
                    <a:pt x="1143762" y="1190371"/>
                  </a:lnTo>
                  <a:lnTo>
                    <a:pt x="1143762" y="1180846"/>
                  </a:lnTo>
                  <a:lnTo>
                    <a:pt x="1143762" y="1171321"/>
                  </a:lnTo>
                  <a:lnTo>
                    <a:pt x="1143762" y="1161923"/>
                  </a:lnTo>
                  <a:lnTo>
                    <a:pt x="1153287" y="1161923"/>
                  </a:lnTo>
                  <a:lnTo>
                    <a:pt x="1153287" y="1152398"/>
                  </a:lnTo>
                  <a:lnTo>
                    <a:pt x="1143762" y="1152398"/>
                  </a:lnTo>
                  <a:lnTo>
                    <a:pt x="1153287" y="1152398"/>
                  </a:lnTo>
                  <a:lnTo>
                    <a:pt x="1143762" y="1152398"/>
                  </a:lnTo>
                  <a:lnTo>
                    <a:pt x="1134237" y="1152398"/>
                  </a:lnTo>
                  <a:lnTo>
                    <a:pt x="1134237" y="1142873"/>
                  </a:lnTo>
                  <a:lnTo>
                    <a:pt x="1124712" y="1142873"/>
                  </a:lnTo>
                  <a:lnTo>
                    <a:pt x="1134237" y="1142873"/>
                  </a:lnTo>
                  <a:lnTo>
                    <a:pt x="1124712" y="1142873"/>
                  </a:lnTo>
                  <a:lnTo>
                    <a:pt x="1134237" y="1142873"/>
                  </a:lnTo>
                  <a:lnTo>
                    <a:pt x="1134237" y="1133348"/>
                  </a:lnTo>
                  <a:lnTo>
                    <a:pt x="1124712" y="1133348"/>
                  </a:lnTo>
                  <a:lnTo>
                    <a:pt x="1115187" y="1123823"/>
                  </a:lnTo>
                  <a:lnTo>
                    <a:pt x="1124712" y="1123823"/>
                  </a:lnTo>
                  <a:lnTo>
                    <a:pt x="1124712" y="1133348"/>
                  </a:lnTo>
                  <a:lnTo>
                    <a:pt x="1124712" y="1123823"/>
                  </a:lnTo>
                  <a:lnTo>
                    <a:pt x="1115187" y="1123823"/>
                  </a:lnTo>
                  <a:lnTo>
                    <a:pt x="1124712" y="1123823"/>
                  </a:lnTo>
                  <a:lnTo>
                    <a:pt x="1134237" y="1123823"/>
                  </a:lnTo>
                  <a:lnTo>
                    <a:pt x="1124712" y="1123823"/>
                  </a:lnTo>
                  <a:lnTo>
                    <a:pt x="1134237" y="1123823"/>
                  </a:lnTo>
                  <a:lnTo>
                    <a:pt x="1124712" y="1123823"/>
                  </a:lnTo>
                  <a:lnTo>
                    <a:pt x="1134237" y="1123823"/>
                  </a:lnTo>
                  <a:lnTo>
                    <a:pt x="1134237" y="1114298"/>
                  </a:lnTo>
                  <a:lnTo>
                    <a:pt x="1124712" y="1114298"/>
                  </a:lnTo>
                  <a:lnTo>
                    <a:pt x="1134237" y="1114298"/>
                  </a:lnTo>
                  <a:lnTo>
                    <a:pt x="1124712" y="1114298"/>
                  </a:lnTo>
                  <a:lnTo>
                    <a:pt x="1134237" y="1114298"/>
                  </a:lnTo>
                  <a:lnTo>
                    <a:pt x="1143762" y="1114298"/>
                  </a:lnTo>
                  <a:lnTo>
                    <a:pt x="1143762" y="1123823"/>
                  </a:lnTo>
                  <a:lnTo>
                    <a:pt x="1153287" y="1123823"/>
                  </a:lnTo>
                  <a:lnTo>
                    <a:pt x="1153287" y="1114298"/>
                  </a:lnTo>
                  <a:lnTo>
                    <a:pt x="1153287" y="1123823"/>
                  </a:lnTo>
                  <a:lnTo>
                    <a:pt x="1153287" y="1114298"/>
                  </a:lnTo>
                  <a:lnTo>
                    <a:pt x="1143762" y="1114298"/>
                  </a:lnTo>
                  <a:lnTo>
                    <a:pt x="1153287" y="1114298"/>
                  </a:lnTo>
                  <a:lnTo>
                    <a:pt x="1143762" y="1114298"/>
                  </a:lnTo>
                  <a:lnTo>
                    <a:pt x="1143762" y="1104773"/>
                  </a:lnTo>
                  <a:lnTo>
                    <a:pt x="1134237" y="1104773"/>
                  </a:lnTo>
                  <a:lnTo>
                    <a:pt x="1143762" y="1104773"/>
                  </a:lnTo>
                  <a:lnTo>
                    <a:pt x="1134237" y="1104773"/>
                  </a:lnTo>
                  <a:lnTo>
                    <a:pt x="1134237" y="1095248"/>
                  </a:lnTo>
                  <a:lnTo>
                    <a:pt x="1124712" y="1095248"/>
                  </a:lnTo>
                  <a:lnTo>
                    <a:pt x="1134237" y="1085723"/>
                  </a:lnTo>
                  <a:lnTo>
                    <a:pt x="1124712" y="1085723"/>
                  </a:lnTo>
                  <a:lnTo>
                    <a:pt x="1124712" y="1076198"/>
                  </a:lnTo>
                  <a:lnTo>
                    <a:pt x="1124712" y="1066673"/>
                  </a:lnTo>
                  <a:lnTo>
                    <a:pt x="1134237" y="1057148"/>
                  </a:lnTo>
                  <a:lnTo>
                    <a:pt x="1134237" y="1066673"/>
                  </a:lnTo>
                  <a:lnTo>
                    <a:pt x="1143762" y="1066673"/>
                  </a:lnTo>
                  <a:lnTo>
                    <a:pt x="1153287" y="1066673"/>
                  </a:lnTo>
                  <a:lnTo>
                    <a:pt x="1143762" y="1066673"/>
                  </a:lnTo>
                  <a:lnTo>
                    <a:pt x="1143762" y="1057148"/>
                  </a:lnTo>
                  <a:lnTo>
                    <a:pt x="1134237" y="1057148"/>
                  </a:lnTo>
                  <a:lnTo>
                    <a:pt x="1143762" y="1057148"/>
                  </a:lnTo>
                  <a:lnTo>
                    <a:pt x="1134237" y="1057148"/>
                  </a:lnTo>
                  <a:lnTo>
                    <a:pt x="1124712" y="1057148"/>
                  </a:lnTo>
                  <a:lnTo>
                    <a:pt x="1134237" y="1057148"/>
                  </a:lnTo>
                  <a:lnTo>
                    <a:pt x="1134237" y="1047623"/>
                  </a:lnTo>
                  <a:lnTo>
                    <a:pt x="1134237" y="1057148"/>
                  </a:lnTo>
                  <a:lnTo>
                    <a:pt x="1134237" y="1047623"/>
                  </a:lnTo>
                  <a:lnTo>
                    <a:pt x="1143762" y="1047623"/>
                  </a:lnTo>
                  <a:lnTo>
                    <a:pt x="1143762" y="1057148"/>
                  </a:lnTo>
                  <a:lnTo>
                    <a:pt x="1153287" y="1057148"/>
                  </a:lnTo>
                  <a:lnTo>
                    <a:pt x="1162812" y="1057148"/>
                  </a:lnTo>
                  <a:lnTo>
                    <a:pt x="1153287" y="1057148"/>
                  </a:lnTo>
                  <a:lnTo>
                    <a:pt x="1153287" y="1047623"/>
                  </a:lnTo>
                  <a:lnTo>
                    <a:pt x="1143762" y="1047623"/>
                  </a:lnTo>
                  <a:lnTo>
                    <a:pt x="1134237" y="1047623"/>
                  </a:lnTo>
                  <a:lnTo>
                    <a:pt x="1134237" y="1038098"/>
                  </a:lnTo>
                  <a:lnTo>
                    <a:pt x="1143762" y="1038098"/>
                  </a:lnTo>
                  <a:lnTo>
                    <a:pt x="1143762" y="1028573"/>
                  </a:lnTo>
                  <a:lnTo>
                    <a:pt x="1143762" y="1038098"/>
                  </a:lnTo>
                  <a:lnTo>
                    <a:pt x="1153287" y="1038098"/>
                  </a:lnTo>
                  <a:lnTo>
                    <a:pt x="1153287" y="1047623"/>
                  </a:lnTo>
                  <a:lnTo>
                    <a:pt x="1153287" y="1038098"/>
                  </a:lnTo>
                  <a:lnTo>
                    <a:pt x="1143762" y="1038098"/>
                  </a:lnTo>
                  <a:lnTo>
                    <a:pt x="1143762" y="1028573"/>
                  </a:lnTo>
                  <a:lnTo>
                    <a:pt x="1153287" y="1028573"/>
                  </a:lnTo>
                  <a:lnTo>
                    <a:pt x="1162812" y="1028573"/>
                  </a:lnTo>
                  <a:lnTo>
                    <a:pt x="1172337" y="1028573"/>
                  </a:lnTo>
                  <a:lnTo>
                    <a:pt x="1162812" y="1028573"/>
                  </a:lnTo>
                  <a:lnTo>
                    <a:pt x="1162812" y="1019048"/>
                  </a:lnTo>
                  <a:lnTo>
                    <a:pt x="1172337" y="1019048"/>
                  </a:lnTo>
                  <a:lnTo>
                    <a:pt x="1172337" y="1009523"/>
                  </a:lnTo>
                  <a:lnTo>
                    <a:pt x="1181862" y="1009523"/>
                  </a:lnTo>
                  <a:lnTo>
                    <a:pt x="1191387" y="1009523"/>
                  </a:lnTo>
                  <a:lnTo>
                    <a:pt x="1200912" y="1009523"/>
                  </a:lnTo>
                  <a:lnTo>
                    <a:pt x="1210437" y="1009523"/>
                  </a:lnTo>
                  <a:lnTo>
                    <a:pt x="1210437" y="1019048"/>
                  </a:lnTo>
                  <a:lnTo>
                    <a:pt x="1219962" y="1019048"/>
                  </a:lnTo>
                  <a:lnTo>
                    <a:pt x="1219962" y="1028573"/>
                  </a:lnTo>
                  <a:lnTo>
                    <a:pt x="1219962" y="1038098"/>
                  </a:lnTo>
                  <a:lnTo>
                    <a:pt x="1219962" y="1047623"/>
                  </a:lnTo>
                  <a:lnTo>
                    <a:pt x="1229487" y="1047623"/>
                  </a:lnTo>
                  <a:lnTo>
                    <a:pt x="1229487" y="1057148"/>
                  </a:lnTo>
                  <a:lnTo>
                    <a:pt x="1229487" y="1066673"/>
                  </a:lnTo>
                  <a:lnTo>
                    <a:pt x="1229487" y="1076198"/>
                  </a:lnTo>
                  <a:lnTo>
                    <a:pt x="1239012" y="1076198"/>
                  </a:lnTo>
                  <a:lnTo>
                    <a:pt x="1229487" y="1085723"/>
                  </a:lnTo>
                  <a:lnTo>
                    <a:pt x="1229487" y="1095248"/>
                  </a:lnTo>
                  <a:lnTo>
                    <a:pt x="1219962" y="1095248"/>
                  </a:lnTo>
                  <a:lnTo>
                    <a:pt x="1229487" y="1095248"/>
                  </a:lnTo>
                  <a:lnTo>
                    <a:pt x="1229487" y="1104773"/>
                  </a:lnTo>
                  <a:lnTo>
                    <a:pt x="1229487" y="1114298"/>
                  </a:lnTo>
                  <a:lnTo>
                    <a:pt x="1219962" y="1114298"/>
                  </a:lnTo>
                  <a:lnTo>
                    <a:pt x="1229487" y="1114298"/>
                  </a:lnTo>
                  <a:lnTo>
                    <a:pt x="1219962" y="1114298"/>
                  </a:lnTo>
                  <a:lnTo>
                    <a:pt x="1229487" y="1114298"/>
                  </a:lnTo>
                  <a:lnTo>
                    <a:pt x="1229487" y="1123823"/>
                  </a:lnTo>
                  <a:lnTo>
                    <a:pt x="1219962" y="1123823"/>
                  </a:lnTo>
                  <a:lnTo>
                    <a:pt x="1229487" y="1123823"/>
                  </a:lnTo>
                  <a:lnTo>
                    <a:pt x="1229487" y="1133348"/>
                  </a:lnTo>
                  <a:lnTo>
                    <a:pt x="1219962" y="1133348"/>
                  </a:lnTo>
                  <a:lnTo>
                    <a:pt x="1229487" y="1133348"/>
                  </a:lnTo>
                  <a:lnTo>
                    <a:pt x="1229487" y="1123823"/>
                  </a:lnTo>
                  <a:lnTo>
                    <a:pt x="1239012" y="1123823"/>
                  </a:lnTo>
                  <a:lnTo>
                    <a:pt x="1229487" y="1123823"/>
                  </a:lnTo>
                  <a:lnTo>
                    <a:pt x="1229487" y="1114298"/>
                  </a:lnTo>
                  <a:lnTo>
                    <a:pt x="1239012" y="1114298"/>
                  </a:lnTo>
                  <a:lnTo>
                    <a:pt x="1239012" y="1104773"/>
                  </a:lnTo>
                  <a:lnTo>
                    <a:pt x="1248537" y="1104773"/>
                  </a:lnTo>
                  <a:lnTo>
                    <a:pt x="1248537" y="1095248"/>
                  </a:lnTo>
                  <a:lnTo>
                    <a:pt x="1248537" y="1104773"/>
                  </a:lnTo>
                  <a:lnTo>
                    <a:pt x="1248537" y="1095248"/>
                  </a:lnTo>
                  <a:lnTo>
                    <a:pt x="1258062" y="1095248"/>
                  </a:lnTo>
                  <a:lnTo>
                    <a:pt x="1258062" y="1104773"/>
                  </a:lnTo>
                  <a:lnTo>
                    <a:pt x="1248537" y="1104773"/>
                  </a:lnTo>
                  <a:lnTo>
                    <a:pt x="1258062" y="1104773"/>
                  </a:lnTo>
                  <a:lnTo>
                    <a:pt x="1248537" y="1104773"/>
                  </a:lnTo>
                  <a:lnTo>
                    <a:pt x="1248537" y="1114298"/>
                  </a:lnTo>
                  <a:lnTo>
                    <a:pt x="1248537" y="1104773"/>
                  </a:lnTo>
                  <a:lnTo>
                    <a:pt x="1258062" y="1104773"/>
                  </a:lnTo>
                  <a:lnTo>
                    <a:pt x="1258062" y="1114298"/>
                  </a:lnTo>
                  <a:lnTo>
                    <a:pt x="1258062" y="1104773"/>
                  </a:lnTo>
                  <a:lnTo>
                    <a:pt x="1267587" y="1114298"/>
                  </a:lnTo>
                  <a:lnTo>
                    <a:pt x="1258062" y="1114298"/>
                  </a:lnTo>
                  <a:lnTo>
                    <a:pt x="1267587" y="1114298"/>
                  </a:lnTo>
                  <a:lnTo>
                    <a:pt x="1258062" y="1114298"/>
                  </a:lnTo>
                  <a:lnTo>
                    <a:pt x="1258062" y="1123823"/>
                  </a:lnTo>
                  <a:lnTo>
                    <a:pt x="1258062" y="1133348"/>
                  </a:lnTo>
                  <a:lnTo>
                    <a:pt x="1267587" y="1133348"/>
                  </a:lnTo>
                  <a:lnTo>
                    <a:pt x="1267587" y="1123823"/>
                  </a:lnTo>
                  <a:lnTo>
                    <a:pt x="1267587" y="1133348"/>
                  </a:lnTo>
                  <a:lnTo>
                    <a:pt x="1267587" y="1123823"/>
                  </a:lnTo>
                  <a:lnTo>
                    <a:pt x="1267587" y="1114298"/>
                  </a:lnTo>
                  <a:lnTo>
                    <a:pt x="1267587" y="1123823"/>
                  </a:lnTo>
                  <a:lnTo>
                    <a:pt x="1277112" y="1123823"/>
                  </a:lnTo>
                  <a:lnTo>
                    <a:pt x="1277112" y="1133348"/>
                  </a:lnTo>
                  <a:lnTo>
                    <a:pt x="1277112" y="1142873"/>
                  </a:lnTo>
                  <a:lnTo>
                    <a:pt x="1286637" y="1142873"/>
                  </a:lnTo>
                  <a:lnTo>
                    <a:pt x="1277112" y="1142873"/>
                  </a:lnTo>
                  <a:lnTo>
                    <a:pt x="1277112" y="1133348"/>
                  </a:lnTo>
                  <a:lnTo>
                    <a:pt x="1286637" y="1133348"/>
                  </a:lnTo>
                  <a:lnTo>
                    <a:pt x="1286637" y="1142873"/>
                  </a:lnTo>
                  <a:lnTo>
                    <a:pt x="1286637" y="1133348"/>
                  </a:lnTo>
                  <a:lnTo>
                    <a:pt x="1277112" y="1133348"/>
                  </a:lnTo>
                  <a:lnTo>
                    <a:pt x="1277112" y="1123823"/>
                  </a:lnTo>
                  <a:lnTo>
                    <a:pt x="1277112" y="1133348"/>
                  </a:lnTo>
                  <a:lnTo>
                    <a:pt x="1277112" y="1123823"/>
                  </a:lnTo>
                  <a:lnTo>
                    <a:pt x="1267587" y="1114298"/>
                  </a:lnTo>
                  <a:lnTo>
                    <a:pt x="1267587" y="1104773"/>
                  </a:lnTo>
                  <a:lnTo>
                    <a:pt x="1277112" y="1104773"/>
                  </a:lnTo>
                  <a:lnTo>
                    <a:pt x="1286637" y="1104773"/>
                  </a:lnTo>
                  <a:lnTo>
                    <a:pt x="1286637" y="1114298"/>
                  </a:lnTo>
                  <a:lnTo>
                    <a:pt x="1286637" y="1104773"/>
                  </a:lnTo>
                  <a:lnTo>
                    <a:pt x="1277112" y="1104773"/>
                  </a:lnTo>
                  <a:lnTo>
                    <a:pt x="1267587" y="1095248"/>
                  </a:lnTo>
                  <a:lnTo>
                    <a:pt x="1277112" y="1095248"/>
                  </a:lnTo>
                  <a:lnTo>
                    <a:pt x="1277112" y="1085723"/>
                  </a:lnTo>
                  <a:lnTo>
                    <a:pt x="1286637" y="1085723"/>
                  </a:lnTo>
                  <a:lnTo>
                    <a:pt x="1286637" y="1076198"/>
                  </a:lnTo>
                  <a:lnTo>
                    <a:pt x="1296162" y="1076198"/>
                  </a:lnTo>
                  <a:lnTo>
                    <a:pt x="1305814" y="1076198"/>
                  </a:lnTo>
                  <a:lnTo>
                    <a:pt x="1305814" y="1085723"/>
                  </a:lnTo>
                  <a:lnTo>
                    <a:pt x="1315339" y="1085723"/>
                  </a:lnTo>
                  <a:lnTo>
                    <a:pt x="1324864" y="1085723"/>
                  </a:lnTo>
                  <a:lnTo>
                    <a:pt x="1324864" y="1095248"/>
                  </a:lnTo>
                  <a:lnTo>
                    <a:pt x="1324864" y="1085723"/>
                  </a:lnTo>
                  <a:lnTo>
                    <a:pt x="1334389" y="1085723"/>
                  </a:lnTo>
                  <a:lnTo>
                    <a:pt x="1334389" y="1095248"/>
                  </a:lnTo>
                  <a:lnTo>
                    <a:pt x="1343914" y="1095248"/>
                  </a:lnTo>
                  <a:lnTo>
                    <a:pt x="1334389" y="1095248"/>
                  </a:lnTo>
                  <a:lnTo>
                    <a:pt x="1343914" y="1095248"/>
                  </a:lnTo>
                  <a:lnTo>
                    <a:pt x="1343914" y="1104773"/>
                  </a:lnTo>
                  <a:lnTo>
                    <a:pt x="1343914" y="1114298"/>
                  </a:lnTo>
                  <a:lnTo>
                    <a:pt x="1343914" y="1123823"/>
                  </a:lnTo>
                  <a:lnTo>
                    <a:pt x="1334389" y="1123823"/>
                  </a:lnTo>
                  <a:lnTo>
                    <a:pt x="1334389" y="1114298"/>
                  </a:lnTo>
                  <a:lnTo>
                    <a:pt x="1334389" y="1123823"/>
                  </a:lnTo>
                  <a:lnTo>
                    <a:pt x="1343914" y="1123823"/>
                  </a:lnTo>
                  <a:lnTo>
                    <a:pt x="1334389" y="1123823"/>
                  </a:lnTo>
                  <a:lnTo>
                    <a:pt x="1334389" y="1133348"/>
                  </a:lnTo>
                  <a:lnTo>
                    <a:pt x="1334389" y="1142873"/>
                  </a:lnTo>
                  <a:lnTo>
                    <a:pt x="1324864" y="1142873"/>
                  </a:lnTo>
                  <a:lnTo>
                    <a:pt x="1324864" y="1152398"/>
                  </a:lnTo>
                  <a:lnTo>
                    <a:pt x="1324864" y="1142873"/>
                  </a:lnTo>
                  <a:lnTo>
                    <a:pt x="1334389" y="1142873"/>
                  </a:lnTo>
                  <a:lnTo>
                    <a:pt x="1334389" y="1133348"/>
                  </a:lnTo>
                  <a:lnTo>
                    <a:pt x="1334389" y="1123823"/>
                  </a:lnTo>
                  <a:lnTo>
                    <a:pt x="1343914" y="1123823"/>
                  </a:lnTo>
                  <a:lnTo>
                    <a:pt x="1353439" y="1123823"/>
                  </a:lnTo>
                  <a:lnTo>
                    <a:pt x="1362964" y="1123823"/>
                  </a:lnTo>
                  <a:lnTo>
                    <a:pt x="1362964" y="1133348"/>
                  </a:lnTo>
                  <a:lnTo>
                    <a:pt x="1362964" y="1142873"/>
                  </a:lnTo>
                  <a:lnTo>
                    <a:pt x="1353439" y="1142873"/>
                  </a:lnTo>
                  <a:lnTo>
                    <a:pt x="1343914" y="1142873"/>
                  </a:lnTo>
                  <a:lnTo>
                    <a:pt x="1343914" y="1152398"/>
                  </a:lnTo>
                  <a:lnTo>
                    <a:pt x="1343914" y="1142873"/>
                  </a:lnTo>
                  <a:lnTo>
                    <a:pt x="1343914" y="1152398"/>
                  </a:lnTo>
                  <a:lnTo>
                    <a:pt x="1334389" y="1152398"/>
                  </a:lnTo>
                  <a:lnTo>
                    <a:pt x="1343914" y="1152398"/>
                  </a:lnTo>
                  <a:lnTo>
                    <a:pt x="1343914" y="1142873"/>
                  </a:lnTo>
                  <a:lnTo>
                    <a:pt x="1343914" y="1152398"/>
                  </a:lnTo>
                  <a:lnTo>
                    <a:pt x="1334389" y="1152398"/>
                  </a:lnTo>
                  <a:lnTo>
                    <a:pt x="1334389" y="1161923"/>
                  </a:lnTo>
                  <a:lnTo>
                    <a:pt x="1343914" y="1161923"/>
                  </a:lnTo>
                  <a:lnTo>
                    <a:pt x="1343914" y="1152398"/>
                  </a:lnTo>
                  <a:lnTo>
                    <a:pt x="1353439" y="1152398"/>
                  </a:lnTo>
                  <a:lnTo>
                    <a:pt x="1343914" y="1152398"/>
                  </a:lnTo>
                  <a:lnTo>
                    <a:pt x="1343914" y="1161923"/>
                  </a:lnTo>
                  <a:lnTo>
                    <a:pt x="1353439" y="1161923"/>
                  </a:lnTo>
                  <a:lnTo>
                    <a:pt x="1353439" y="1171321"/>
                  </a:lnTo>
                  <a:lnTo>
                    <a:pt x="1343914" y="1171321"/>
                  </a:lnTo>
                  <a:lnTo>
                    <a:pt x="1343914" y="1180846"/>
                  </a:lnTo>
                  <a:lnTo>
                    <a:pt x="1343914" y="1171321"/>
                  </a:lnTo>
                  <a:lnTo>
                    <a:pt x="1353439" y="1171321"/>
                  </a:lnTo>
                  <a:lnTo>
                    <a:pt x="1353439" y="1161923"/>
                  </a:lnTo>
                  <a:lnTo>
                    <a:pt x="1353439" y="1152398"/>
                  </a:lnTo>
                  <a:lnTo>
                    <a:pt x="1353439" y="1161923"/>
                  </a:lnTo>
                  <a:lnTo>
                    <a:pt x="1353439" y="1152398"/>
                  </a:lnTo>
                  <a:lnTo>
                    <a:pt x="1353439" y="1142873"/>
                  </a:lnTo>
                  <a:lnTo>
                    <a:pt x="1362964" y="1142873"/>
                  </a:lnTo>
                  <a:lnTo>
                    <a:pt x="1362964" y="1152398"/>
                  </a:lnTo>
                  <a:lnTo>
                    <a:pt x="1362964" y="1161923"/>
                  </a:lnTo>
                  <a:lnTo>
                    <a:pt x="1362964" y="1152398"/>
                  </a:lnTo>
                  <a:lnTo>
                    <a:pt x="1362964" y="1142873"/>
                  </a:lnTo>
                  <a:lnTo>
                    <a:pt x="1372489" y="1142873"/>
                  </a:lnTo>
                  <a:lnTo>
                    <a:pt x="1372489" y="1152398"/>
                  </a:lnTo>
                  <a:lnTo>
                    <a:pt x="1362964" y="1152398"/>
                  </a:lnTo>
                  <a:lnTo>
                    <a:pt x="1362964" y="1161923"/>
                  </a:lnTo>
                  <a:lnTo>
                    <a:pt x="1353439" y="1161923"/>
                  </a:lnTo>
                  <a:lnTo>
                    <a:pt x="1353439" y="1171321"/>
                  </a:lnTo>
                  <a:lnTo>
                    <a:pt x="1353439" y="1161923"/>
                  </a:lnTo>
                  <a:lnTo>
                    <a:pt x="1362964" y="1161923"/>
                  </a:lnTo>
                  <a:lnTo>
                    <a:pt x="1362964" y="1171321"/>
                  </a:lnTo>
                  <a:lnTo>
                    <a:pt x="1362964" y="1180846"/>
                  </a:lnTo>
                  <a:lnTo>
                    <a:pt x="1362964" y="1171321"/>
                  </a:lnTo>
                  <a:lnTo>
                    <a:pt x="1362964" y="1161923"/>
                  </a:lnTo>
                  <a:lnTo>
                    <a:pt x="1372489" y="1161923"/>
                  </a:lnTo>
                  <a:lnTo>
                    <a:pt x="1372489" y="1152398"/>
                  </a:lnTo>
                  <a:lnTo>
                    <a:pt x="1372489" y="1161923"/>
                  </a:lnTo>
                  <a:lnTo>
                    <a:pt x="1372489" y="1171321"/>
                  </a:lnTo>
                  <a:lnTo>
                    <a:pt x="1372489" y="1161923"/>
                  </a:lnTo>
                  <a:lnTo>
                    <a:pt x="1372489" y="1171321"/>
                  </a:lnTo>
                  <a:lnTo>
                    <a:pt x="1372489" y="1180846"/>
                  </a:lnTo>
                  <a:lnTo>
                    <a:pt x="1372489" y="1190371"/>
                  </a:lnTo>
                  <a:lnTo>
                    <a:pt x="1362964" y="1190371"/>
                  </a:lnTo>
                  <a:lnTo>
                    <a:pt x="1372489" y="1190371"/>
                  </a:lnTo>
                  <a:lnTo>
                    <a:pt x="1372489" y="1180846"/>
                  </a:lnTo>
                  <a:lnTo>
                    <a:pt x="1372489" y="1171321"/>
                  </a:lnTo>
                  <a:lnTo>
                    <a:pt x="1382014" y="1171321"/>
                  </a:lnTo>
                  <a:lnTo>
                    <a:pt x="1382014" y="1180846"/>
                  </a:lnTo>
                  <a:lnTo>
                    <a:pt x="1382014" y="1190371"/>
                  </a:lnTo>
                  <a:lnTo>
                    <a:pt x="1372489" y="1190371"/>
                  </a:lnTo>
                  <a:lnTo>
                    <a:pt x="1382014" y="1190371"/>
                  </a:lnTo>
                  <a:lnTo>
                    <a:pt x="1372489" y="1190371"/>
                  </a:lnTo>
                  <a:lnTo>
                    <a:pt x="1382014" y="1190371"/>
                  </a:lnTo>
                  <a:lnTo>
                    <a:pt x="1382014" y="1180846"/>
                  </a:lnTo>
                  <a:lnTo>
                    <a:pt x="1382014" y="1171321"/>
                  </a:lnTo>
                  <a:lnTo>
                    <a:pt x="1382014" y="1161923"/>
                  </a:lnTo>
                  <a:lnTo>
                    <a:pt x="1391539" y="1161923"/>
                  </a:lnTo>
                  <a:lnTo>
                    <a:pt x="1391539" y="1152398"/>
                  </a:lnTo>
                  <a:lnTo>
                    <a:pt x="1401064" y="1152398"/>
                  </a:lnTo>
                  <a:lnTo>
                    <a:pt x="1410589" y="1152398"/>
                  </a:lnTo>
                  <a:lnTo>
                    <a:pt x="1410589" y="1161923"/>
                  </a:lnTo>
                  <a:lnTo>
                    <a:pt x="1420114" y="1161923"/>
                  </a:lnTo>
                  <a:lnTo>
                    <a:pt x="1420114" y="1171321"/>
                  </a:lnTo>
                  <a:lnTo>
                    <a:pt x="1420114" y="1180846"/>
                  </a:lnTo>
                  <a:lnTo>
                    <a:pt x="1420114" y="1190371"/>
                  </a:lnTo>
                  <a:lnTo>
                    <a:pt x="1410589" y="1190371"/>
                  </a:lnTo>
                  <a:lnTo>
                    <a:pt x="1410589" y="1180846"/>
                  </a:lnTo>
                  <a:lnTo>
                    <a:pt x="1401064" y="1190371"/>
                  </a:lnTo>
                  <a:lnTo>
                    <a:pt x="1401064" y="1199896"/>
                  </a:lnTo>
                  <a:lnTo>
                    <a:pt x="1391539" y="1199896"/>
                  </a:lnTo>
                  <a:lnTo>
                    <a:pt x="1401064" y="1199896"/>
                  </a:lnTo>
                  <a:lnTo>
                    <a:pt x="1401064" y="1209421"/>
                  </a:lnTo>
                  <a:lnTo>
                    <a:pt x="1391539" y="1209421"/>
                  </a:lnTo>
                  <a:lnTo>
                    <a:pt x="1391539" y="1218946"/>
                  </a:lnTo>
                  <a:lnTo>
                    <a:pt x="1391539" y="1209421"/>
                  </a:lnTo>
                  <a:lnTo>
                    <a:pt x="1401064" y="1209421"/>
                  </a:lnTo>
                  <a:lnTo>
                    <a:pt x="1410589" y="1209421"/>
                  </a:lnTo>
                  <a:lnTo>
                    <a:pt x="1410589" y="1199896"/>
                  </a:lnTo>
                  <a:lnTo>
                    <a:pt x="1420114" y="1199896"/>
                  </a:lnTo>
                  <a:lnTo>
                    <a:pt x="1420114" y="1190371"/>
                  </a:lnTo>
                  <a:lnTo>
                    <a:pt x="1429639" y="1190371"/>
                  </a:lnTo>
                  <a:lnTo>
                    <a:pt x="1429639" y="1180846"/>
                  </a:lnTo>
                  <a:lnTo>
                    <a:pt x="1429639" y="1190371"/>
                  </a:lnTo>
                  <a:lnTo>
                    <a:pt x="1439164" y="1190371"/>
                  </a:lnTo>
                  <a:lnTo>
                    <a:pt x="1439164" y="1199896"/>
                  </a:lnTo>
                  <a:lnTo>
                    <a:pt x="1429639" y="1199896"/>
                  </a:lnTo>
                  <a:lnTo>
                    <a:pt x="1429639" y="1209421"/>
                  </a:lnTo>
                  <a:lnTo>
                    <a:pt x="1420114" y="1209421"/>
                  </a:lnTo>
                  <a:lnTo>
                    <a:pt x="1420114" y="1218946"/>
                  </a:lnTo>
                  <a:lnTo>
                    <a:pt x="1410589" y="1218946"/>
                  </a:lnTo>
                  <a:lnTo>
                    <a:pt x="1410589" y="1228471"/>
                  </a:lnTo>
                  <a:lnTo>
                    <a:pt x="1401064" y="1228471"/>
                  </a:lnTo>
                  <a:lnTo>
                    <a:pt x="1410589" y="1228471"/>
                  </a:lnTo>
                  <a:lnTo>
                    <a:pt x="1410589" y="1237996"/>
                  </a:lnTo>
                  <a:lnTo>
                    <a:pt x="1410589" y="1228471"/>
                  </a:lnTo>
                  <a:lnTo>
                    <a:pt x="1410589" y="1218946"/>
                  </a:lnTo>
                  <a:lnTo>
                    <a:pt x="1420114" y="1218946"/>
                  </a:lnTo>
                  <a:lnTo>
                    <a:pt x="1420114" y="1228471"/>
                  </a:lnTo>
                  <a:lnTo>
                    <a:pt x="1420114" y="1237996"/>
                  </a:lnTo>
                  <a:lnTo>
                    <a:pt x="1420114" y="1247521"/>
                  </a:lnTo>
                  <a:lnTo>
                    <a:pt x="1410589" y="1247521"/>
                  </a:lnTo>
                  <a:lnTo>
                    <a:pt x="1420114" y="1247521"/>
                  </a:lnTo>
                  <a:lnTo>
                    <a:pt x="1420114" y="1237996"/>
                  </a:lnTo>
                  <a:lnTo>
                    <a:pt x="1420114" y="1228471"/>
                  </a:lnTo>
                  <a:lnTo>
                    <a:pt x="1420114" y="1218946"/>
                  </a:lnTo>
                  <a:lnTo>
                    <a:pt x="1429639" y="1218946"/>
                  </a:lnTo>
                  <a:lnTo>
                    <a:pt x="1420114" y="1218946"/>
                  </a:lnTo>
                  <a:lnTo>
                    <a:pt x="1429639" y="1218946"/>
                  </a:lnTo>
                  <a:lnTo>
                    <a:pt x="1429639" y="1209421"/>
                  </a:lnTo>
                  <a:lnTo>
                    <a:pt x="1429639" y="1218946"/>
                  </a:lnTo>
                  <a:lnTo>
                    <a:pt x="1429639" y="1209421"/>
                  </a:lnTo>
                  <a:lnTo>
                    <a:pt x="1439164" y="1209421"/>
                  </a:lnTo>
                  <a:lnTo>
                    <a:pt x="1439164" y="1199896"/>
                  </a:lnTo>
                  <a:lnTo>
                    <a:pt x="1448689" y="1199896"/>
                  </a:lnTo>
                  <a:lnTo>
                    <a:pt x="1448689" y="1209421"/>
                  </a:lnTo>
                  <a:lnTo>
                    <a:pt x="1439164" y="1209421"/>
                  </a:lnTo>
                  <a:lnTo>
                    <a:pt x="1439164" y="1218946"/>
                  </a:lnTo>
                  <a:lnTo>
                    <a:pt x="1439164" y="1228471"/>
                  </a:lnTo>
                  <a:lnTo>
                    <a:pt x="1429639" y="1228471"/>
                  </a:lnTo>
                  <a:lnTo>
                    <a:pt x="1439164" y="1228471"/>
                  </a:lnTo>
                  <a:lnTo>
                    <a:pt x="1439164" y="1218946"/>
                  </a:lnTo>
                  <a:lnTo>
                    <a:pt x="1448689" y="1218946"/>
                  </a:lnTo>
                  <a:lnTo>
                    <a:pt x="1439164" y="1218946"/>
                  </a:lnTo>
                  <a:lnTo>
                    <a:pt x="1448689" y="1218946"/>
                  </a:lnTo>
                  <a:lnTo>
                    <a:pt x="1448689" y="1209421"/>
                  </a:lnTo>
                  <a:lnTo>
                    <a:pt x="1458214" y="1209421"/>
                  </a:lnTo>
                  <a:lnTo>
                    <a:pt x="1467739" y="1209421"/>
                  </a:lnTo>
                  <a:lnTo>
                    <a:pt x="1477264" y="1218946"/>
                  </a:lnTo>
                  <a:lnTo>
                    <a:pt x="1477264" y="1228471"/>
                  </a:lnTo>
                  <a:lnTo>
                    <a:pt x="1467739" y="1228471"/>
                  </a:lnTo>
                  <a:lnTo>
                    <a:pt x="1477264" y="1228471"/>
                  </a:lnTo>
                  <a:lnTo>
                    <a:pt x="1467739" y="1228471"/>
                  </a:lnTo>
                  <a:lnTo>
                    <a:pt x="1467739" y="1237996"/>
                  </a:lnTo>
                  <a:lnTo>
                    <a:pt x="1458214" y="1237996"/>
                  </a:lnTo>
                  <a:lnTo>
                    <a:pt x="1448689" y="1237996"/>
                  </a:lnTo>
                  <a:lnTo>
                    <a:pt x="1448689" y="1247521"/>
                  </a:lnTo>
                  <a:lnTo>
                    <a:pt x="1439164" y="1247521"/>
                  </a:lnTo>
                  <a:lnTo>
                    <a:pt x="1439164" y="1257046"/>
                  </a:lnTo>
                  <a:lnTo>
                    <a:pt x="1439164" y="1247521"/>
                  </a:lnTo>
                  <a:lnTo>
                    <a:pt x="1448689" y="1247521"/>
                  </a:lnTo>
                  <a:lnTo>
                    <a:pt x="1448689" y="1257046"/>
                  </a:lnTo>
                  <a:lnTo>
                    <a:pt x="1439164" y="1257046"/>
                  </a:lnTo>
                  <a:lnTo>
                    <a:pt x="1439164" y="1266571"/>
                  </a:lnTo>
                  <a:lnTo>
                    <a:pt x="1439164" y="1257046"/>
                  </a:lnTo>
                  <a:lnTo>
                    <a:pt x="1448689" y="1257046"/>
                  </a:lnTo>
                  <a:lnTo>
                    <a:pt x="1448689" y="1247521"/>
                  </a:lnTo>
                  <a:lnTo>
                    <a:pt x="1458214" y="1247521"/>
                  </a:lnTo>
                  <a:lnTo>
                    <a:pt x="1458214" y="1237996"/>
                  </a:lnTo>
                  <a:lnTo>
                    <a:pt x="1467739" y="1237996"/>
                  </a:lnTo>
                  <a:lnTo>
                    <a:pt x="1467739" y="1247521"/>
                  </a:lnTo>
                  <a:lnTo>
                    <a:pt x="1467739" y="1237996"/>
                  </a:lnTo>
                  <a:lnTo>
                    <a:pt x="1477264" y="1237996"/>
                  </a:lnTo>
                  <a:lnTo>
                    <a:pt x="1477264" y="1247521"/>
                  </a:lnTo>
                  <a:lnTo>
                    <a:pt x="1467739" y="1247521"/>
                  </a:lnTo>
                  <a:lnTo>
                    <a:pt x="1467739" y="1257046"/>
                  </a:lnTo>
                  <a:lnTo>
                    <a:pt x="1458214" y="1257046"/>
                  </a:lnTo>
                  <a:lnTo>
                    <a:pt x="1458214" y="1266571"/>
                  </a:lnTo>
                  <a:lnTo>
                    <a:pt x="1448689" y="1266571"/>
                  </a:lnTo>
                  <a:lnTo>
                    <a:pt x="1448689" y="1276096"/>
                  </a:lnTo>
                  <a:lnTo>
                    <a:pt x="1448689" y="1266571"/>
                  </a:lnTo>
                  <a:lnTo>
                    <a:pt x="1458214" y="1266571"/>
                  </a:lnTo>
                  <a:lnTo>
                    <a:pt x="1458214" y="1257046"/>
                  </a:lnTo>
                  <a:lnTo>
                    <a:pt x="1467739" y="1257046"/>
                  </a:lnTo>
                  <a:lnTo>
                    <a:pt x="1477264" y="1257046"/>
                  </a:lnTo>
                  <a:lnTo>
                    <a:pt x="1477264" y="1247521"/>
                  </a:lnTo>
                  <a:lnTo>
                    <a:pt x="1486789" y="1247521"/>
                  </a:lnTo>
                  <a:lnTo>
                    <a:pt x="1477264" y="1247521"/>
                  </a:lnTo>
                  <a:lnTo>
                    <a:pt x="1477264" y="1237996"/>
                  </a:lnTo>
                  <a:lnTo>
                    <a:pt x="1486789" y="1237996"/>
                  </a:lnTo>
                  <a:lnTo>
                    <a:pt x="1496314" y="1237996"/>
                  </a:lnTo>
                  <a:lnTo>
                    <a:pt x="1496314" y="1247521"/>
                  </a:lnTo>
                  <a:lnTo>
                    <a:pt x="1496314" y="1257046"/>
                  </a:lnTo>
                  <a:lnTo>
                    <a:pt x="1505966" y="1257046"/>
                  </a:lnTo>
                  <a:lnTo>
                    <a:pt x="1505966" y="1266571"/>
                  </a:lnTo>
                  <a:lnTo>
                    <a:pt x="1496314" y="1266571"/>
                  </a:lnTo>
                  <a:lnTo>
                    <a:pt x="1486789" y="1266571"/>
                  </a:lnTo>
                  <a:lnTo>
                    <a:pt x="1477264" y="1276096"/>
                  </a:lnTo>
                  <a:lnTo>
                    <a:pt x="1467739" y="1276096"/>
                  </a:lnTo>
                  <a:lnTo>
                    <a:pt x="1458214" y="1276096"/>
                  </a:lnTo>
                  <a:lnTo>
                    <a:pt x="1458214" y="1285621"/>
                  </a:lnTo>
                  <a:lnTo>
                    <a:pt x="1458214" y="1276096"/>
                  </a:lnTo>
                  <a:lnTo>
                    <a:pt x="1448689" y="1276096"/>
                  </a:lnTo>
                  <a:lnTo>
                    <a:pt x="1448689" y="1285621"/>
                  </a:lnTo>
                  <a:lnTo>
                    <a:pt x="1448689" y="1276096"/>
                  </a:lnTo>
                  <a:lnTo>
                    <a:pt x="1448689" y="1285621"/>
                  </a:lnTo>
                  <a:lnTo>
                    <a:pt x="1448689" y="1276096"/>
                  </a:lnTo>
                  <a:lnTo>
                    <a:pt x="1448689" y="1285621"/>
                  </a:lnTo>
                  <a:lnTo>
                    <a:pt x="1448689" y="1276096"/>
                  </a:lnTo>
                  <a:lnTo>
                    <a:pt x="1458214" y="1276096"/>
                  </a:lnTo>
                  <a:lnTo>
                    <a:pt x="1458214" y="1285621"/>
                  </a:lnTo>
                  <a:lnTo>
                    <a:pt x="1467739" y="1285621"/>
                  </a:lnTo>
                  <a:lnTo>
                    <a:pt x="1467739" y="1276096"/>
                  </a:lnTo>
                  <a:lnTo>
                    <a:pt x="1477264" y="1276096"/>
                  </a:lnTo>
                  <a:lnTo>
                    <a:pt x="1477264" y="1285621"/>
                  </a:lnTo>
                  <a:lnTo>
                    <a:pt x="1486789" y="1285621"/>
                  </a:lnTo>
                  <a:lnTo>
                    <a:pt x="1496314" y="1285621"/>
                  </a:lnTo>
                  <a:lnTo>
                    <a:pt x="1505966" y="1285621"/>
                  </a:lnTo>
                  <a:lnTo>
                    <a:pt x="1505966" y="1295146"/>
                  </a:lnTo>
                  <a:lnTo>
                    <a:pt x="1515491" y="1295146"/>
                  </a:lnTo>
                  <a:lnTo>
                    <a:pt x="1515491" y="1304671"/>
                  </a:lnTo>
                  <a:lnTo>
                    <a:pt x="1505966" y="1304671"/>
                  </a:lnTo>
                  <a:lnTo>
                    <a:pt x="1496314" y="1304671"/>
                  </a:lnTo>
                  <a:lnTo>
                    <a:pt x="1486789" y="1295146"/>
                  </a:lnTo>
                  <a:lnTo>
                    <a:pt x="1477264" y="1295146"/>
                  </a:lnTo>
                  <a:lnTo>
                    <a:pt x="1467739" y="1295146"/>
                  </a:lnTo>
                  <a:lnTo>
                    <a:pt x="1458214" y="1295146"/>
                  </a:lnTo>
                  <a:lnTo>
                    <a:pt x="1467739" y="1295146"/>
                  </a:lnTo>
                  <a:lnTo>
                    <a:pt x="1477264" y="1295146"/>
                  </a:lnTo>
                  <a:lnTo>
                    <a:pt x="1486789" y="1295146"/>
                  </a:lnTo>
                  <a:lnTo>
                    <a:pt x="1477264" y="1295146"/>
                  </a:lnTo>
                  <a:lnTo>
                    <a:pt x="1467739" y="1295146"/>
                  </a:lnTo>
                  <a:lnTo>
                    <a:pt x="1477264" y="1295146"/>
                  </a:lnTo>
                  <a:lnTo>
                    <a:pt x="1477264" y="1304671"/>
                  </a:lnTo>
                  <a:lnTo>
                    <a:pt x="1467739" y="1304671"/>
                  </a:lnTo>
                  <a:lnTo>
                    <a:pt x="1467739" y="1314196"/>
                  </a:lnTo>
                  <a:lnTo>
                    <a:pt x="1467739" y="1304671"/>
                  </a:lnTo>
                  <a:lnTo>
                    <a:pt x="1477264" y="1304671"/>
                  </a:lnTo>
                  <a:lnTo>
                    <a:pt x="1486789" y="1304671"/>
                  </a:lnTo>
                  <a:lnTo>
                    <a:pt x="1496314" y="1314196"/>
                  </a:lnTo>
                  <a:lnTo>
                    <a:pt x="1486789" y="1314196"/>
                  </a:lnTo>
                  <a:lnTo>
                    <a:pt x="1477264" y="1314196"/>
                  </a:lnTo>
                  <a:lnTo>
                    <a:pt x="1486789" y="1314196"/>
                  </a:lnTo>
                  <a:lnTo>
                    <a:pt x="1486789" y="1323721"/>
                  </a:lnTo>
                  <a:lnTo>
                    <a:pt x="1486789" y="1314196"/>
                  </a:lnTo>
                  <a:lnTo>
                    <a:pt x="1477264" y="1314196"/>
                  </a:lnTo>
                  <a:lnTo>
                    <a:pt x="1477264" y="1323721"/>
                  </a:lnTo>
                  <a:lnTo>
                    <a:pt x="1486789" y="1323721"/>
                  </a:lnTo>
                  <a:lnTo>
                    <a:pt x="1477264" y="1323721"/>
                  </a:lnTo>
                  <a:lnTo>
                    <a:pt x="1467739" y="1323721"/>
                  </a:lnTo>
                  <a:lnTo>
                    <a:pt x="1467739" y="1314196"/>
                  </a:lnTo>
                  <a:lnTo>
                    <a:pt x="1467739" y="1323721"/>
                  </a:lnTo>
                  <a:lnTo>
                    <a:pt x="1458214" y="1314196"/>
                  </a:lnTo>
                  <a:lnTo>
                    <a:pt x="1458214" y="1323721"/>
                  </a:lnTo>
                  <a:lnTo>
                    <a:pt x="1458214" y="1314196"/>
                  </a:lnTo>
                  <a:lnTo>
                    <a:pt x="1458214" y="1323721"/>
                  </a:lnTo>
                  <a:lnTo>
                    <a:pt x="1467739" y="1323721"/>
                  </a:lnTo>
                  <a:lnTo>
                    <a:pt x="1477264" y="1323721"/>
                  </a:lnTo>
                  <a:lnTo>
                    <a:pt x="1486789" y="1323721"/>
                  </a:lnTo>
                  <a:lnTo>
                    <a:pt x="1486789" y="1333246"/>
                  </a:lnTo>
                  <a:lnTo>
                    <a:pt x="1477264" y="1333246"/>
                  </a:lnTo>
                  <a:lnTo>
                    <a:pt x="1467739" y="1333246"/>
                  </a:lnTo>
                  <a:lnTo>
                    <a:pt x="1477264" y="1333246"/>
                  </a:lnTo>
                  <a:lnTo>
                    <a:pt x="1467739" y="1333246"/>
                  </a:lnTo>
                  <a:lnTo>
                    <a:pt x="1477264" y="1333246"/>
                  </a:lnTo>
                  <a:lnTo>
                    <a:pt x="1486789" y="1333246"/>
                  </a:lnTo>
                  <a:lnTo>
                    <a:pt x="1486789" y="1342771"/>
                  </a:lnTo>
                  <a:lnTo>
                    <a:pt x="1486789" y="1333246"/>
                  </a:lnTo>
                  <a:lnTo>
                    <a:pt x="1486789" y="1342771"/>
                  </a:lnTo>
                  <a:lnTo>
                    <a:pt x="1486789" y="1333246"/>
                  </a:lnTo>
                  <a:lnTo>
                    <a:pt x="1496314" y="1333246"/>
                  </a:lnTo>
                  <a:lnTo>
                    <a:pt x="1496314" y="1342771"/>
                  </a:lnTo>
                  <a:lnTo>
                    <a:pt x="1505966" y="1342771"/>
                  </a:lnTo>
                  <a:lnTo>
                    <a:pt x="1496314" y="1342771"/>
                  </a:lnTo>
                  <a:lnTo>
                    <a:pt x="1505966" y="1342771"/>
                  </a:lnTo>
                  <a:lnTo>
                    <a:pt x="1515491" y="1342771"/>
                  </a:lnTo>
                  <a:lnTo>
                    <a:pt x="1505966" y="1342771"/>
                  </a:lnTo>
                  <a:lnTo>
                    <a:pt x="1496314" y="1342771"/>
                  </a:lnTo>
                  <a:lnTo>
                    <a:pt x="1496314" y="1352296"/>
                  </a:lnTo>
                  <a:lnTo>
                    <a:pt x="1486789" y="1352296"/>
                  </a:lnTo>
                  <a:lnTo>
                    <a:pt x="1496314" y="1352296"/>
                  </a:lnTo>
                  <a:lnTo>
                    <a:pt x="1496314" y="1342771"/>
                  </a:lnTo>
                  <a:lnTo>
                    <a:pt x="1496314" y="1352296"/>
                  </a:lnTo>
                  <a:lnTo>
                    <a:pt x="1505966" y="1342771"/>
                  </a:lnTo>
                  <a:lnTo>
                    <a:pt x="1505966" y="1352296"/>
                  </a:lnTo>
                  <a:lnTo>
                    <a:pt x="1496314" y="1352296"/>
                  </a:lnTo>
                  <a:lnTo>
                    <a:pt x="1496314" y="1361821"/>
                  </a:lnTo>
                  <a:lnTo>
                    <a:pt x="1496314" y="1352296"/>
                  </a:lnTo>
                  <a:lnTo>
                    <a:pt x="1505966" y="1352296"/>
                  </a:lnTo>
                  <a:lnTo>
                    <a:pt x="1496314" y="1352296"/>
                  </a:lnTo>
                  <a:lnTo>
                    <a:pt x="1505966" y="1352296"/>
                  </a:lnTo>
                  <a:lnTo>
                    <a:pt x="1515491" y="1352296"/>
                  </a:lnTo>
                  <a:lnTo>
                    <a:pt x="1505966" y="1352296"/>
                  </a:lnTo>
                  <a:lnTo>
                    <a:pt x="1505966" y="1361821"/>
                  </a:lnTo>
                  <a:lnTo>
                    <a:pt x="1505966" y="1371346"/>
                  </a:lnTo>
                  <a:lnTo>
                    <a:pt x="1505966" y="1361821"/>
                  </a:lnTo>
                  <a:lnTo>
                    <a:pt x="1515491" y="1361821"/>
                  </a:lnTo>
                  <a:lnTo>
                    <a:pt x="1515491" y="1371346"/>
                  </a:lnTo>
                  <a:lnTo>
                    <a:pt x="1515491" y="1361821"/>
                  </a:lnTo>
                  <a:lnTo>
                    <a:pt x="1525016" y="1361821"/>
                  </a:lnTo>
                  <a:lnTo>
                    <a:pt x="1515491" y="1361821"/>
                  </a:lnTo>
                  <a:lnTo>
                    <a:pt x="1525016" y="1361821"/>
                  </a:lnTo>
                  <a:lnTo>
                    <a:pt x="1525016" y="1371346"/>
                  </a:lnTo>
                  <a:lnTo>
                    <a:pt x="1515491" y="1371346"/>
                  </a:lnTo>
                  <a:lnTo>
                    <a:pt x="1515491" y="1380871"/>
                  </a:lnTo>
                  <a:lnTo>
                    <a:pt x="1515491" y="1371346"/>
                  </a:lnTo>
                  <a:lnTo>
                    <a:pt x="1515491" y="1380871"/>
                  </a:lnTo>
                  <a:lnTo>
                    <a:pt x="1525016" y="1380871"/>
                  </a:lnTo>
                  <a:lnTo>
                    <a:pt x="1515491" y="1380871"/>
                  </a:lnTo>
                  <a:lnTo>
                    <a:pt x="1525016" y="1371346"/>
                  </a:lnTo>
                  <a:lnTo>
                    <a:pt x="1525016" y="1361821"/>
                  </a:lnTo>
                  <a:lnTo>
                    <a:pt x="1525016" y="1371346"/>
                  </a:lnTo>
                  <a:lnTo>
                    <a:pt x="1525016" y="1380871"/>
                  </a:lnTo>
                  <a:lnTo>
                    <a:pt x="1525016" y="1390396"/>
                  </a:lnTo>
                  <a:lnTo>
                    <a:pt x="1525016" y="1380871"/>
                  </a:lnTo>
                  <a:lnTo>
                    <a:pt x="1525016" y="1371346"/>
                  </a:lnTo>
                  <a:lnTo>
                    <a:pt x="1534541" y="1371346"/>
                  </a:lnTo>
                  <a:lnTo>
                    <a:pt x="1534541" y="1380871"/>
                  </a:lnTo>
                  <a:lnTo>
                    <a:pt x="1544066" y="1390396"/>
                  </a:lnTo>
                  <a:lnTo>
                    <a:pt x="1544066" y="1380871"/>
                  </a:lnTo>
                  <a:lnTo>
                    <a:pt x="1534541" y="1380871"/>
                  </a:lnTo>
                  <a:lnTo>
                    <a:pt x="1534541" y="1371346"/>
                  </a:lnTo>
                  <a:lnTo>
                    <a:pt x="1544066" y="1371346"/>
                  </a:lnTo>
                  <a:lnTo>
                    <a:pt x="1544066" y="1361821"/>
                  </a:lnTo>
                  <a:lnTo>
                    <a:pt x="1553591" y="1361821"/>
                  </a:lnTo>
                  <a:lnTo>
                    <a:pt x="1553591" y="1371346"/>
                  </a:lnTo>
                  <a:lnTo>
                    <a:pt x="1544066" y="1371346"/>
                  </a:lnTo>
                  <a:lnTo>
                    <a:pt x="1553591" y="1371346"/>
                  </a:lnTo>
                  <a:lnTo>
                    <a:pt x="1544066" y="1371346"/>
                  </a:lnTo>
                  <a:lnTo>
                    <a:pt x="1544066" y="1380871"/>
                  </a:lnTo>
                  <a:lnTo>
                    <a:pt x="1544066" y="1390396"/>
                  </a:lnTo>
                  <a:lnTo>
                    <a:pt x="1544066" y="1380871"/>
                  </a:lnTo>
                  <a:lnTo>
                    <a:pt x="1553591" y="1380871"/>
                  </a:lnTo>
                  <a:lnTo>
                    <a:pt x="1563116" y="1380871"/>
                  </a:lnTo>
                  <a:lnTo>
                    <a:pt x="1553591" y="1380871"/>
                  </a:lnTo>
                  <a:lnTo>
                    <a:pt x="1563116" y="1380871"/>
                  </a:lnTo>
                  <a:lnTo>
                    <a:pt x="1553591" y="1380871"/>
                  </a:lnTo>
                  <a:lnTo>
                    <a:pt x="1553591" y="1390396"/>
                  </a:lnTo>
                  <a:lnTo>
                    <a:pt x="1553591" y="1380871"/>
                  </a:lnTo>
                  <a:lnTo>
                    <a:pt x="1563116" y="1380871"/>
                  </a:lnTo>
                  <a:lnTo>
                    <a:pt x="1563116" y="1390396"/>
                  </a:lnTo>
                  <a:lnTo>
                    <a:pt x="1563116" y="1399921"/>
                  </a:lnTo>
                  <a:lnTo>
                    <a:pt x="1572641" y="1399921"/>
                  </a:lnTo>
                  <a:lnTo>
                    <a:pt x="1563116" y="1399921"/>
                  </a:lnTo>
                  <a:lnTo>
                    <a:pt x="1553591" y="1399921"/>
                  </a:lnTo>
                  <a:lnTo>
                    <a:pt x="1563116" y="1399921"/>
                  </a:lnTo>
                  <a:lnTo>
                    <a:pt x="1563116" y="1409446"/>
                  </a:lnTo>
                  <a:lnTo>
                    <a:pt x="1553591" y="1409446"/>
                  </a:lnTo>
                  <a:lnTo>
                    <a:pt x="1563116" y="1409446"/>
                  </a:lnTo>
                  <a:lnTo>
                    <a:pt x="1572641" y="1409446"/>
                  </a:lnTo>
                  <a:lnTo>
                    <a:pt x="1563116" y="1409446"/>
                  </a:lnTo>
                  <a:lnTo>
                    <a:pt x="1553591" y="1409446"/>
                  </a:lnTo>
                  <a:lnTo>
                    <a:pt x="1553591" y="1418971"/>
                  </a:lnTo>
                  <a:lnTo>
                    <a:pt x="1553591" y="1409446"/>
                  </a:lnTo>
                  <a:lnTo>
                    <a:pt x="1563116" y="1409446"/>
                  </a:lnTo>
                  <a:lnTo>
                    <a:pt x="1572641" y="1409446"/>
                  </a:lnTo>
                  <a:lnTo>
                    <a:pt x="1582166" y="1409446"/>
                  </a:lnTo>
                  <a:lnTo>
                    <a:pt x="1582166" y="1418971"/>
                  </a:lnTo>
                  <a:lnTo>
                    <a:pt x="1572641" y="1418971"/>
                  </a:lnTo>
                  <a:lnTo>
                    <a:pt x="1572641" y="1428496"/>
                  </a:lnTo>
                  <a:lnTo>
                    <a:pt x="1572641" y="1418971"/>
                  </a:lnTo>
                  <a:lnTo>
                    <a:pt x="1582166" y="1418971"/>
                  </a:lnTo>
                  <a:lnTo>
                    <a:pt x="1582166" y="1409446"/>
                  </a:lnTo>
                  <a:lnTo>
                    <a:pt x="1582166" y="1399921"/>
                  </a:lnTo>
                  <a:lnTo>
                    <a:pt x="1582166" y="1409446"/>
                  </a:lnTo>
                  <a:lnTo>
                    <a:pt x="1582166" y="1399921"/>
                  </a:lnTo>
                  <a:lnTo>
                    <a:pt x="1591691" y="1399921"/>
                  </a:lnTo>
                  <a:lnTo>
                    <a:pt x="1591691" y="1409446"/>
                  </a:lnTo>
                  <a:lnTo>
                    <a:pt x="1582166" y="1409446"/>
                  </a:lnTo>
                  <a:lnTo>
                    <a:pt x="1582166" y="1418971"/>
                  </a:lnTo>
                  <a:lnTo>
                    <a:pt x="1582166" y="1428496"/>
                  </a:lnTo>
                  <a:lnTo>
                    <a:pt x="1572641" y="1428496"/>
                  </a:lnTo>
                  <a:lnTo>
                    <a:pt x="1582166" y="1428496"/>
                  </a:lnTo>
                  <a:lnTo>
                    <a:pt x="1582166" y="1438021"/>
                  </a:lnTo>
                  <a:lnTo>
                    <a:pt x="1582166" y="1428496"/>
                  </a:lnTo>
                  <a:lnTo>
                    <a:pt x="1582166" y="1418971"/>
                  </a:lnTo>
                  <a:lnTo>
                    <a:pt x="1591691" y="1418971"/>
                  </a:lnTo>
                  <a:lnTo>
                    <a:pt x="1591691" y="1428496"/>
                  </a:lnTo>
                  <a:lnTo>
                    <a:pt x="1591691" y="1438021"/>
                  </a:lnTo>
                  <a:lnTo>
                    <a:pt x="1591691" y="1428496"/>
                  </a:lnTo>
                  <a:lnTo>
                    <a:pt x="1591691" y="1418971"/>
                  </a:lnTo>
                  <a:lnTo>
                    <a:pt x="1601216" y="1418971"/>
                  </a:lnTo>
                  <a:lnTo>
                    <a:pt x="1601216" y="1428496"/>
                  </a:lnTo>
                  <a:lnTo>
                    <a:pt x="1601216" y="1438021"/>
                  </a:lnTo>
                  <a:lnTo>
                    <a:pt x="1601216" y="1428496"/>
                  </a:lnTo>
                  <a:lnTo>
                    <a:pt x="1601216" y="1418971"/>
                  </a:lnTo>
                  <a:lnTo>
                    <a:pt x="1601216" y="1428496"/>
                  </a:lnTo>
                  <a:lnTo>
                    <a:pt x="1601216" y="1418971"/>
                  </a:lnTo>
                  <a:lnTo>
                    <a:pt x="1610741" y="1418971"/>
                  </a:lnTo>
                  <a:lnTo>
                    <a:pt x="1610741" y="1428496"/>
                  </a:lnTo>
                  <a:lnTo>
                    <a:pt x="1610741" y="1418971"/>
                  </a:lnTo>
                  <a:lnTo>
                    <a:pt x="1610741" y="1428496"/>
                  </a:lnTo>
                  <a:lnTo>
                    <a:pt x="1610741" y="1418971"/>
                  </a:lnTo>
                  <a:lnTo>
                    <a:pt x="1610741" y="1428496"/>
                  </a:lnTo>
                  <a:lnTo>
                    <a:pt x="1620266" y="1428496"/>
                  </a:lnTo>
                  <a:lnTo>
                    <a:pt x="1610741" y="1428496"/>
                  </a:lnTo>
                  <a:lnTo>
                    <a:pt x="1620266" y="1428496"/>
                  </a:lnTo>
                  <a:lnTo>
                    <a:pt x="1620266" y="1438021"/>
                  </a:lnTo>
                  <a:lnTo>
                    <a:pt x="1620266" y="1428496"/>
                  </a:lnTo>
                  <a:lnTo>
                    <a:pt x="1620266" y="1438021"/>
                  </a:lnTo>
                  <a:lnTo>
                    <a:pt x="1620266" y="1447546"/>
                  </a:lnTo>
                  <a:lnTo>
                    <a:pt x="1620266" y="1438021"/>
                  </a:lnTo>
                  <a:lnTo>
                    <a:pt x="1610741" y="1438021"/>
                  </a:lnTo>
                  <a:lnTo>
                    <a:pt x="1601216" y="1438021"/>
                  </a:lnTo>
                  <a:lnTo>
                    <a:pt x="1610741" y="1438021"/>
                  </a:lnTo>
                  <a:lnTo>
                    <a:pt x="1610741" y="1447546"/>
                  </a:lnTo>
                  <a:lnTo>
                    <a:pt x="1620266" y="1447546"/>
                  </a:lnTo>
                  <a:lnTo>
                    <a:pt x="1610741" y="1447546"/>
                  </a:lnTo>
                  <a:lnTo>
                    <a:pt x="1620266" y="1447546"/>
                  </a:lnTo>
                  <a:lnTo>
                    <a:pt x="1620266" y="1457071"/>
                  </a:lnTo>
                  <a:lnTo>
                    <a:pt x="1610741" y="1457071"/>
                  </a:lnTo>
                  <a:lnTo>
                    <a:pt x="1601216" y="1457071"/>
                  </a:lnTo>
                  <a:lnTo>
                    <a:pt x="1601216" y="1447546"/>
                  </a:lnTo>
                  <a:lnTo>
                    <a:pt x="1591691" y="1447546"/>
                  </a:lnTo>
                  <a:lnTo>
                    <a:pt x="1601216" y="1447546"/>
                  </a:lnTo>
                  <a:lnTo>
                    <a:pt x="1591691" y="1447546"/>
                  </a:lnTo>
                  <a:lnTo>
                    <a:pt x="1601216" y="1447546"/>
                  </a:lnTo>
                  <a:lnTo>
                    <a:pt x="1601216" y="1457071"/>
                  </a:lnTo>
                  <a:lnTo>
                    <a:pt x="1591691" y="1457071"/>
                  </a:lnTo>
                  <a:lnTo>
                    <a:pt x="1591691" y="1466596"/>
                  </a:lnTo>
                  <a:lnTo>
                    <a:pt x="1601216" y="1457071"/>
                  </a:lnTo>
                  <a:lnTo>
                    <a:pt x="1601216" y="1466596"/>
                  </a:lnTo>
                  <a:lnTo>
                    <a:pt x="1610741" y="1466596"/>
                  </a:lnTo>
                  <a:lnTo>
                    <a:pt x="1601216" y="1466596"/>
                  </a:lnTo>
                  <a:lnTo>
                    <a:pt x="1610741" y="1466596"/>
                  </a:lnTo>
                  <a:lnTo>
                    <a:pt x="1601216" y="1466596"/>
                  </a:lnTo>
                  <a:lnTo>
                    <a:pt x="1610741" y="1466596"/>
                  </a:lnTo>
                  <a:lnTo>
                    <a:pt x="1610741" y="1476121"/>
                  </a:lnTo>
                  <a:lnTo>
                    <a:pt x="1601216" y="1476121"/>
                  </a:lnTo>
                  <a:lnTo>
                    <a:pt x="1601216" y="1466596"/>
                  </a:lnTo>
                  <a:lnTo>
                    <a:pt x="1601216" y="1476121"/>
                  </a:lnTo>
                  <a:lnTo>
                    <a:pt x="1601216" y="1466596"/>
                  </a:lnTo>
                  <a:lnTo>
                    <a:pt x="1591691" y="1466596"/>
                  </a:lnTo>
                  <a:lnTo>
                    <a:pt x="1591691" y="1476121"/>
                  </a:lnTo>
                  <a:lnTo>
                    <a:pt x="1601216" y="1476121"/>
                  </a:lnTo>
                  <a:lnTo>
                    <a:pt x="1601216" y="1485646"/>
                  </a:lnTo>
                  <a:lnTo>
                    <a:pt x="1601216" y="1476121"/>
                  </a:lnTo>
                  <a:lnTo>
                    <a:pt x="1601216" y="1485646"/>
                  </a:lnTo>
                  <a:lnTo>
                    <a:pt x="1591691" y="1485646"/>
                  </a:lnTo>
                  <a:lnTo>
                    <a:pt x="1591691" y="1476121"/>
                  </a:lnTo>
                  <a:lnTo>
                    <a:pt x="1591691" y="1485646"/>
                  </a:lnTo>
                  <a:lnTo>
                    <a:pt x="1591691" y="1476121"/>
                  </a:lnTo>
                  <a:lnTo>
                    <a:pt x="1591691" y="1485646"/>
                  </a:lnTo>
                  <a:lnTo>
                    <a:pt x="1601216" y="1485646"/>
                  </a:lnTo>
                  <a:lnTo>
                    <a:pt x="1591691" y="1485646"/>
                  </a:lnTo>
                  <a:lnTo>
                    <a:pt x="1591691" y="1495171"/>
                  </a:lnTo>
                  <a:lnTo>
                    <a:pt x="1591691" y="1485646"/>
                  </a:lnTo>
                  <a:lnTo>
                    <a:pt x="1591691" y="1495171"/>
                  </a:lnTo>
                  <a:lnTo>
                    <a:pt x="1591691" y="1485646"/>
                  </a:lnTo>
                  <a:lnTo>
                    <a:pt x="1591691" y="1495171"/>
                  </a:lnTo>
                  <a:lnTo>
                    <a:pt x="1591691" y="1485646"/>
                  </a:lnTo>
                  <a:lnTo>
                    <a:pt x="1591691" y="1495171"/>
                  </a:lnTo>
                  <a:lnTo>
                    <a:pt x="1591691" y="1485646"/>
                  </a:lnTo>
                  <a:lnTo>
                    <a:pt x="1591691" y="1495171"/>
                  </a:lnTo>
                  <a:lnTo>
                    <a:pt x="1591691" y="1485646"/>
                  </a:lnTo>
                  <a:lnTo>
                    <a:pt x="1582166" y="1485646"/>
                  </a:lnTo>
                  <a:lnTo>
                    <a:pt x="1582166" y="1476121"/>
                  </a:lnTo>
                  <a:lnTo>
                    <a:pt x="1572641" y="1476121"/>
                  </a:lnTo>
                  <a:lnTo>
                    <a:pt x="1582166" y="1476121"/>
                  </a:lnTo>
                  <a:lnTo>
                    <a:pt x="1572641" y="1476121"/>
                  </a:lnTo>
                  <a:lnTo>
                    <a:pt x="1582166" y="1476121"/>
                  </a:lnTo>
                  <a:lnTo>
                    <a:pt x="1582166" y="1485646"/>
                  </a:lnTo>
                  <a:lnTo>
                    <a:pt x="1572641" y="1485646"/>
                  </a:lnTo>
                  <a:lnTo>
                    <a:pt x="1582166" y="1485646"/>
                  </a:lnTo>
                  <a:lnTo>
                    <a:pt x="1582166" y="1495171"/>
                  </a:lnTo>
                  <a:lnTo>
                    <a:pt x="1572641" y="1495171"/>
                  </a:lnTo>
                  <a:lnTo>
                    <a:pt x="1582166" y="1495171"/>
                  </a:lnTo>
                  <a:lnTo>
                    <a:pt x="1572641" y="1495171"/>
                  </a:lnTo>
                  <a:lnTo>
                    <a:pt x="1582166" y="1495171"/>
                  </a:lnTo>
                  <a:lnTo>
                    <a:pt x="1572641" y="1495171"/>
                  </a:lnTo>
                  <a:lnTo>
                    <a:pt x="1582166" y="1495171"/>
                  </a:lnTo>
                  <a:lnTo>
                    <a:pt x="1572641" y="1495171"/>
                  </a:lnTo>
                  <a:lnTo>
                    <a:pt x="1572641" y="1504696"/>
                  </a:lnTo>
                  <a:lnTo>
                    <a:pt x="1572641" y="1495171"/>
                  </a:lnTo>
                  <a:lnTo>
                    <a:pt x="1582166" y="1504696"/>
                  </a:lnTo>
                  <a:lnTo>
                    <a:pt x="1572641" y="1504696"/>
                  </a:lnTo>
                  <a:lnTo>
                    <a:pt x="1582166" y="1504696"/>
                  </a:lnTo>
                  <a:lnTo>
                    <a:pt x="1582166" y="1514221"/>
                  </a:lnTo>
                  <a:lnTo>
                    <a:pt x="1582166" y="1523746"/>
                  </a:lnTo>
                  <a:lnTo>
                    <a:pt x="1582166" y="1514221"/>
                  </a:lnTo>
                  <a:lnTo>
                    <a:pt x="1582166" y="1523746"/>
                  </a:lnTo>
                  <a:lnTo>
                    <a:pt x="1582166" y="1514221"/>
                  </a:lnTo>
                  <a:lnTo>
                    <a:pt x="1582166" y="1523746"/>
                  </a:lnTo>
                  <a:lnTo>
                    <a:pt x="1572641" y="1514221"/>
                  </a:lnTo>
                  <a:lnTo>
                    <a:pt x="1572641" y="1523746"/>
                  </a:lnTo>
                  <a:lnTo>
                    <a:pt x="1582166" y="1523746"/>
                  </a:lnTo>
                  <a:lnTo>
                    <a:pt x="1572641" y="1523746"/>
                  </a:lnTo>
                  <a:lnTo>
                    <a:pt x="1582166" y="1523746"/>
                  </a:lnTo>
                  <a:lnTo>
                    <a:pt x="1572641" y="1523746"/>
                  </a:lnTo>
                  <a:lnTo>
                    <a:pt x="1582166" y="1523746"/>
                  </a:lnTo>
                  <a:lnTo>
                    <a:pt x="1572641" y="1523746"/>
                  </a:lnTo>
                  <a:lnTo>
                    <a:pt x="1572641" y="1514221"/>
                  </a:lnTo>
                  <a:lnTo>
                    <a:pt x="1572641" y="1523746"/>
                  </a:lnTo>
                  <a:lnTo>
                    <a:pt x="1572641" y="1514221"/>
                  </a:lnTo>
                  <a:lnTo>
                    <a:pt x="1572641" y="1523746"/>
                  </a:lnTo>
                  <a:lnTo>
                    <a:pt x="1572641" y="1514221"/>
                  </a:lnTo>
                  <a:lnTo>
                    <a:pt x="1563116" y="1514221"/>
                  </a:lnTo>
                  <a:lnTo>
                    <a:pt x="1563116" y="1504696"/>
                  </a:lnTo>
                  <a:lnTo>
                    <a:pt x="1563116" y="1514221"/>
                  </a:lnTo>
                  <a:lnTo>
                    <a:pt x="1563116" y="1504696"/>
                  </a:lnTo>
                  <a:lnTo>
                    <a:pt x="1563116" y="1495171"/>
                  </a:lnTo>
                  <a:lnTo>
                    <a:pt x="1563116" y="1504696"/>
                  </a:lnTo>
                  <a:lnTo>
                    <a:pt x="1553591" y="1504696"/>
                  </a:lnTo>
                  <a:lnTo>
                    <a:pt x="1563116" y="1504696"/>
                  </a:lnTo>
                  <a:lnTo>
                    <a:pt x="1553591" y="1504696"/>
                  </a:lnTo>
                  <a:lnTo>
                    <a:pt x="1563116" y="1514221"/>
                  </a:lnTo>
                  <a:lnTo>
                    <a:pt x="1553591" y="1514221"/>
                  </a:lnTo>
                  <a:lnTo>
                    <a:pt x="1563116" y="1514221"/>
                  </a:lnTo>
                  <a:lnTo>
                    <a:pt x="1553591" y="1514221"/>
                  </a:lnTo>
                  <a:lnTo>
                    <a:pt x="1553591" y="1504696"/>
                  </a:lnTo>
                  <a:lnTo>
                    <a:pt x="1553591" y="1514221"/>
                  </a:lnTo>
                  <a:lnTo>
                    <a:pt x="1553591" y="1504696"/>
                  </a:lnTo>
                  <a:lnTo>
                    <a:pt x="1553591" y="1495171"/>
                  </a:lnTo>
                  <a:lnTo>
                    <a:pt x="1553591" y="1504696"/>
                  </a:lnTo>
                  <a:lnTo>
                    <a:pt x="1553591" y="1495171"/>
                  </a:lnTo>
                  <a:lnTo>
                    <a:pt x="1563116" y="1504696"/>
                  </a:lnTo>
                  <a:lnTo>
                    <a:pt x="1563116" y="1495171"/>
                  </a:lnTo>
                  <a:lnTo>
                    <a:pt x="1553591" y="1495171"/>
                  </a:lnTo>
                  <a:lnTo>
                    <a:pt x="1553591" y="1504696"/>
                  </a:lnTo>
                  <a:lnTo>
                    <a:pt x="1544066" y="1504696"/>
                  </a:lnTo>
                  <a:lnTo>
                    <a:pt x="1544066" y="1495171"/>
                  </a:lnTo>
                  <a:lnTo>
                    <a:pt x="1553591" y="1495171"/>
                  </a:lnTo>
                  <a:lnTo>
                    <a:pt x="1553591" y="1485646"/>
                  </a:lnTo>
                  <a:lnTo>
                    <a:pt x="1553591" y="1495171"/>
                  </a:lnTo>
                  <a:lnTo>
                    <a:pt x="1544066" y="1495171"/>
                  </a:lnTo>
                  <a:lnTo>
                    <a:pt x="1544066" y="1485646"/>
                  </a:lnTo>
                  <a:lnTo>
                    <a:pt x="1553591" y="1485646"/>
                  </a:lnTo>
                  <a:lnTo>
                    <a:pt x="1544066" y="1485646"/>
                  </a:lnTo>
                  <a:lnTo>
                    <a:pt x="1534541" y="1485646"/>
                  </a:lnTo>
                  <a:lnTo>
                    <a:pt x="1544066" y="1485646"/>
                  </a:lnTo>
                  <a:lnTo>
                    <a:pt x="1534541" y="1485646"/>
                  </a:lnTo>
                  <a:lnTo>
                    <a:pt x="1534541" y="1476121"/>
                  </a:lnTo>
                  <a:lnTo>
                    <a:pt x="1544066" y="1476121"/>
                  </a:lnTo>
                  <a:lnTo>
                    <a:pt x="1544066" y="1466596"/>
                  </a:lnTo>
                  <a:lnTo>
                    <a:pt x="1553591" y="1466596"/>
                  </a:lnTo>
                  <a:lnTo>
                    <a:pt x="1553591" y="1476121"/>
                  </a:lnTo>
                  <a:lnTo>
                    <a:pt x="1553591" y="1466596"/>
                  </a:lnTo>
                  <a:lnTo>
                    <a:pt x="1553591" y="1457071"/>
                  </a:lnTo>
                  <a:lnTo>
                    <a:pt x="1563116" y="1457071"/>
                  </a:lnTo>
                  <a:lnTo>
                    <a:pt x="1553591" y="1457071"/>
                  </a:lnTo>
                  <a:lnTo>
                    <a:pt x="1553591" y="1466596"/>
                  </a:lnTo>
                  <a:lnTo>
                    <a:pt x="1544066" y="1466596"/>
                  </a:lnTo>
                  <a:lnTo>
                    <a:pt x="1544066" y="1476121"/>
                  </a:lnTo>
                  <a:lnTo>
                    <a:pt x="1534541" y="1476121"/>
                  </a:lnTo>
                  <a:lnTo>
                    <a:pt x="1525016" y="1476121"/>
                  </a:lnTo>
                  <a:lnTo>
                    <a:pt x="1525016" y="1466596"/>
                  </a:lnTo>
                  <a:lnTo>
                    <a:pt x="1534541" y="1466596"/>
                  </a:lnTo>
                  <a:lnTo>
                    <a:pt x="1534541" y="1457071"/>
                  </a:lnTo>
                  <a:lnTo>
                    <a:pt x="1534541" y="1447546"/>
                  </a:lnTo>
                  <a:lnTo>
                    <a:pt x="1534541" y="1457071"/>
                  </a:lnTo>
                  <a:lnTo>
                    <a:pt x="1534541" y="1466596"/>
                  </a:lnTo>
                  <a:lnTo>
                    <a:pt x="1525016" y="1466596"/>
                  </a:lnTo>
                  <a:lnTo>
                    <a:pt x="1534541" y="1466596"/>
                  </a:lnTo>
                  <a:lnTo>
                    <a:pt x="1525016" y="1466596"/>
                  </a:lnTo>
                  <a:lnTo>
                    <a:pt x="1525016" y="1457071"/>
                  </a:lnTo>
                  <a:lnTo>
                    <a:pt x="1515491" y="1457071"/>
                  </a:lnTo>
                  <a:lnTo>
                    <a:pt x="1515491" y="1447546"/>
                  </a:lnTo>
                  <a:lnTo>
                    <a:pt x="1515491" y="1457071"/>
                  </a:lnTo>
                  <a:lnTo>
                    <a:pt x="1515491" y="1447546"/>
                  </a:lnTo>
                  <a:lnTo>
                    <a:pt x="1505966" y="1447546"/>
                  </a:lnTo>
                  <a:lnTo>
                    <a:pt x="1515491" y="1447546"/>
                  </a:lnTo>
                  <a:lnTo>
                    <a:pt x="1505966" y="1447546"/>
                  </a:lnTo>
                  <a:lnTo>
                    <a:pt x="1515491" y="1447546"/>
                  </a:lnTo>
                  <a:lnTo>
                    <a:pt x="1515491" y="1438021"/>
                  </a:lnTo>
                  <a:lnTo>
                    <a:pt x="1505966" y="1438021"/>
                  </a:lnTo>
                  <a:lnTo>
                    <a:pt x="1505966" y="1447546"/>
                  </a:lnTo>
                  <a:lnTo>
                    <a:pt x="1496314" y="1438021"/>
                  </a:lnTo>
                  <a:lnTo>
                    <a:pt x="1496314" y="1447546"/>
                  </a:lnTo>
                  <a:lnTo>
                    <a:pt x="1496314" y="1438021"/>
                  </a:lnTo>
                  <a:lnTo>
                    <a:pt x="1486789" y="1438021"/>
                  </a:lnTo>
                  <a:lnTo>
                    <a:pt x="1496314" y="1438021"/>
                  </a:lnTo>
                  <a:lnTo>
                    <a:pt x="1496314" y="1447546"/>
                  </a:lnTo>
                  <a:lnTo>
                    <a:pt x="1505966" y="1447546"/>
                  </a:lnTo>
                  <a:lnTo>
                    <a:pt x="1505966" y="1457071"/>
                  </a:lnTo>
                  <a:lnTo>
                    <a:pt x="1505966" y="1447546"/>
                  </a:lnTo>
                  <a:lnTo>
                    <a:pt x="1496314" y="1447546"/>
                  </a:lnTo>
                  <a:lnTo>
                    <a:pt x="1505966" y="1447546"/>
                  </a:lnTo>
                  <a:lnTo>
                    <a:pt x="1496314" y="1447546"/>
                  </a:lnTo>
                  <a:lnTo>
                    <a:pt x="1505966" y="1447546"/>
                  </a:lnTo>
                  <a:lnTo>
                    <a:pt x="1496314" y="1447546"/>
                  </a:lnTo>
                  <a:lnTo>
                    <a:pt x="1496314" y="1457071"/>
                  </a:lnTo>
                  <a:lnTo>
                    <a:pt x="1505966" y="1457071"/>
                  </a:lnTo>
                  <a:lnTo>
                    <a:pt x="1496314" y="1457071"/>
                  </a:lnTo>
                  <a:lnTo>
                    <a:pt x="1505966" y="1457071"/>
                  </a:lnTo>
                  <a:lnTo>
                    <a:pt x="1496314" y="1457071"/>
                  </a:lnTo>
                  <a:lnTo>
                    <a:pt x="1496314" y="1447546"/>
                  </a:lnTo>
                  <a:lnTo>
                    <a:pt x="1486789" y="1447546"/>
                  </a:lnTo>
                  <a:lnTo>
                    <a:pt x="1496314" y="1447546"/>
                  </a:lnTo>
                  <a:lnTo>
                    <a:pt x="1486789" y="1447546"/>
                  </a:lnTo>
                  <a:lnTo>
                    <a:pt x="1486789" y="1457071"/>
                  </a:lnTo>
                  <a:lnTo>
                    <a:pt x="1496314" y="1457071"/>
                  </a:lnTo>
                  <a:lnTo>
                    <a:pt x="1486789" y="1457071"/>
                  </a:lnTo>
                  <a:lnTo>
                    <a:pt x="1496314" y="1457071"/>
                  </a:lnTo>
                  <a:lnTo>
                    <a:pt x="1486789" y="1457071"/>
                  </a:lnTo>
                  <a:lnTo>
                    <a:pt x="1496314" y="1457071"/>
                  </a:lnTo>
                  <a:lnTo>
                    <a:pt x="1496314" y="1466596"/>
                  </a:lnTo>
                  <a:lnTo>
                    <a:pt x="1505966" y="1466596"/>
                  </a:lnTo>
                  <a:lnTo>
                    <a:pt x="1496314" y="1466596"/>
                  </a:lnTo>
                  <a:lnTo>
                    <a:pt x="1505966" y="1466596"/>
                  </a:lnTo>
                  <a:lnTo>
                    <a:pt x="1505966" y="1476121"/>
                  </a:lnTo>
                  <a:lnTo>
                    <a:pt x="1505966" y="1466596"/>
                  </a:lnTo>
                  <a:lnTo>
                    <a:pt x="1505966" y="1476121"/>
                  </a:lnTo>
                  <a:lnTo>
                    <a:pt x="1505966" y="1466596"/>
                  </a:lnTo>
                  <a:lnTo>
                    <a:pt x="1505966" y="1476121"/>
                  </a:lnTo>
                  <a:lnTo>
                    <a:pt x="1505966" y="1466596"/>
                  </a:lnTo>
                  <a:lnTo>
                    <a:pt x="1496314" y="1466596"/>
                  </a:lnTo>
                  <a:lnTo>
                    <a:pt x="1496314" y="1476121"/>
                  </a:lnTo>
                  <a:lnTo>
                    <a:pt x="1505966" y="1476121"/>
                  </a:lnTo>
                  <a:lnTo>
                    <a:pt x="1496314" y="1476121"/>
                  </a:lnTo>
                  <a:lnTo>
                    <a:pt x="1486789" y="1476121"/>
                  </a:lnTo>
                  <a:lnTo>
                    <a:pt x="1496314" y="1476121"/>
                  </a:lnTo>
                  <a:lnTo>
                    <a:pt x="1486789" y="1476121"/>
                  </a:lnTo>
                  <a:lnTo>
                    <a:pt x="1496314" y="1466596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96314" y="1476121"/>
                  </a:lnTo>
                  <a:lnTo>
                    <a:pt x="1486789" y="1476121"/>
                  </a:lnTo>
                  <a:lnTo>
                    <a:pt x="1496314" y="1476121"/>
                  </a:lnTo>
                  <a:lnTo>
                    <a:pt x="1486789" y="1476121"/>
                  </a:lnTo>
                  <a:lnTo>
                    <a:pt x="1496314" y="1476121"/>
                  </a:lnTo>
                  <a:lnTo>
                    <a:pt x="1486789" y="1476121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86789" y="1466596"/>
                  </a:lnTo>
                  <a:lnTo>
                    <a:pt x="1477264" y="1466596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86789" y="1466596"/>
                  </a:lnTo>
                  <a:lnTo>
                    <a:pt x="1486789" y="1476121"/>
                  </a:lnTo>
                  <a:lnTo>
                    <a:pt x="1477264" y="1476121"/>
                  </a:lnTo>
                  <a:lnTo>
                    <a:pt x="1477264" y="1466596"/>
                  </a:lnTo>
                  <a:lnTo>
                    <a:pt x="1477264" y="1476121"/>
                  </a:lnTo>
                  <a:lnTo>
                    <a:pt x="1486789" y="1476121"/>
                  </a:lnTo>
                  <a:lnTo>
                    <a:pt x="1477264" y="1476121"/>
                  </a:lnTo>
                  <a:lnTo>
                    <a:pt x="1486789" y="1476121"/>
                  </a:lnTo>
                  <a:lnTo>
                    <a:pt x="1477264" y="1485646"/>
                  </a:lnTo>
                  <a:lnTo>
                    <a:pt x="1486789" y="1485646"/>
                  </a:lnTo>
                  <a:lnTo>
                    <a:pt x="1486789" y="1476121"/>
                  </a:lnTo>
                  <a:lnTo>
                    <a:pt x="1486789" y="1485646"/>
                  </a:lnTo>
                  <a:lnTo>
                    <a:pt x="1486789" y="1495171"/>
                  </a:lnTo>
                  <a:lnTo>
                    <a:pt x="1496314" y="1495171"/>
                  </a:lnTo>
                  <a:lnTo>
                    <a:pt x="1486789" y="1495171"/>
                  </a:lnTo>
                  <a:lnTo>
                    <a:pt x="1486789" y="1485646"/>
                  </a:lnTo>
                  <a:lnTo>
                    <a:pt x="1496314" y="1485646"/>
                  </a:lnTo>
                  <a:lnTo>
                    <a:pt x="1505966" y="1485646"/>
                  </a:lnTo>
                  <a:lnTo>
                    <a:pt x="1505966" y="1495171"/>
                  </a:lnTo>
                  <a:lnTo>
                    <a:pt x="1496314" y="1495171"/>
                  </a:lnTo>
                  <a:lnTo>
                    <a:pt x="1496314" y="1485646"/>
                  </a:lnTo>
                  <a:lnTo>
                    <a:pt x="1496314" y="1495171"/>
                  </a:lnTo>
                  <a:lnTo>
                    <a:pt x="1505966" y="1495171"/>
                  </a:lnTo>
                  <a:lnTo>
                    <a:pt x="1496314" y="1495171"/>
                  </a:lnTo>
                  <a:lnTo>
                    <a:pt x="1505966" y="1495171"/>
                  </a:lnTo>
                  <a:lnTo>
                    <a:pt x="1496314" y="1495171"/>
                  </a:lnTo>
                  <a:lnTo>
                    <a:pt x="1505966" y="1495171"/>
                  </a:lnTo>
                  <a:lnTo>
                    <a:pt x="1505966" y="1504696"/>
                  </a:lnTo>
                  <a:lnTo>
                    <a:pt x="1496314" y="1504696"/>
                  </a:lnTo>
                  <a:lnTo>
                    <a:pt x="1505966" y="1504696"/>
                  </a:lnTo>
                  <a:lnTo>
                    <a:pt x="1505966" y="1514221"/>
                  </a:lnTo>
                  <a:lnTo>
                    <a:pt x="1505966" y="1504696"/>
                  </a:lnTo>
                  <a:lnTo>
                    <a:pt x="1505966" y="1514221"/>
                  </a:lnTo>
                  <a:lnTo>
                    <a:pt x="1505966" y="1504696"/>
                  </a:lnTo>
                  <a:lnTo>
                    <a:pt x="1505966" y="1514221"/>
                  </a:lnTo>
                  <a:lnTo>
                    <a:pt x="1515491" y="1514221"/>
                  </a:lnTo>
                  <a:lnTo>
                    <a:pt x="1505966" y="1514221"/>
                  </a:lnTo>
                  <a:lnTo>
                    <a:pt x="1515491" y="1514221"/>
                  </a:lnTo>
                  <a:lnTo>
                    <a:pt x="1505966" y="1514221"/>
                  </a:lnTo>
                  <a:lnTo>
                    <a:pt x="1505966" y="1523746"/>
                  </a:lnTo>
                  <a:lnTo>
                    <a:pt x="1505966" y="1514221"/>
                  </a:lnTo>
                  <a:lnTo>
                    <a:pt x="1515491" y="1514221"/>
                  </a:lnTo>
                  <a:lnTo>
                    <a:pt x="1515491" y="1523746"/>
                  </a:lnTo>
                  <a:lnTo>
                    <a:pt x="1505966" y="1523746"/>
                  </a:lnTo>
                  <a:lnTo>
                    <a:pt x="1515491" y="1523746"/>
                  </a:lnTo>
                  <a:lnTo>
                    <a:pt x="1505966" y="1523746"/>
                  </a:lnTo>
                  <a:lnTo>
                    <a:pt x="1515491" y="1523746"/>
                  </a:lnTo>
                  <a:lnTo>
                    <a:pt x="1515491" y="1533271"/>
                  </a:lnTo>
                  <a:lnTo>
                    <a:pt x="1515491" y="1523746"/>
                  </a:lnTo>
                  <a:lnTo>
                    <a:pt x="1515491" y="1514221"/>
                  </a:lnTo>
                  <a:lnTo>
                    <a:pt x="1515491" y="1523746"/>
                  </a:lnTo>
                  <a:lnTo>
                    <a:pt x="1525016" y="1523746"/>
                  </a:lnTo>
                  <a:lnTo>
                    <a:pt x="1525016" y="1533271"/>
                  </a:lnTo>
                  <a:lnTo>
                    <a:pt x="1515491" y="1533271"/>
                  </a:lnTo>
                  <a:lnTo>
                    <a:pt x="1525016" y="1542796"/>
                  </a:lnTo>
                  <a:lnTo>
                    <a:pt x="1525016" y="1533271"/>
                  </a:lnTo>
                  <a:lnTo>
                    <a:pt x="1515491" y="1533271"/>
                  </a:lnTo>
                  <a:lnTo>
                    <a:pt x="1525016" y="1533271"/>
                  </a:lnTo>
                  <a:lnTo>
                    <a:pt x="1525016" y="1523746"/>
                  </a:lnTo>
                  <a:lnTo>
                    <a:pt x="1525016" y="1533271"/>
                  </a:lnTo>
                  <a:lnTo>
                    <a:pt x="1534541" y="1533271"/>
                  </a:lnTo>
                  <a:lnTo>
                    <a:pt x="1525016" y="1533271"/>
                  </a:lnTo>
                  <a:lnTo>
                    <a:pt x="1534541" y="1533271"/>
                  </a:lnTo>
                  <a:lnTo>
                    <a:pt x="1534541" y="1542796"/>
                  </a:lnTo>
                  <a:lnTo>
                    <a:pt x="1534541" y="1533271"/>
                  </a:lnTo>
                  <a:lnTo>
                    <a:pt x="1525016" y="1533271"/>
                  </a:lnTo>
                  <a:lnTo>
                    <a:pt x="1534541" y="1533271"/>
                  </a:lnTo>
                  <a:lnTo>
                    <a:pt x="1525016" y="1533271"/>
                  </a:lnTo>
                  <a:lnTo>
                    <a:pt x="1534541" y="1533271"/>
                  </a:lnTo>
                  <a:lnTo>
                    <a:pt x="1525016" y="1533271"/>
                  </a:lnTo>
                  <a:lnTo>
                    <a:pt x="1525016" y="1523746"/>
                  </a:lnTo>
                  <a:lnTo>
                    <a:pt x="1534541" y="1523746"/>
                  </a:lnTo>
                  <a:lnTo>
                    <a:pt x="1534541" y="1533271"/>
                  </a:lnTo>
                  <a:lnTo>
                    <a:pt x="1534541" y="1523746"/>
                  </a:lnTo>
                  <a:lnTo>
                    <a:pt x="1534541" y="1533271"/>
                  </a:lnTo>
                  <a:lnTo>
                    <a:pt x="1534541" y="1542796"/>
                  </a:lnTo>
                  <a:lnTo>
                    <a:pt x="1544066" y="1542796"/>
                  </a:lnTo>
                  <a:lnTo>
                    <a:pt x="1544066" y="1552321"/>
                  </a:lnTo>
                  <a:lnTo>
                    <a:pt x="1544066" y="1542796"/>
                  </a:lnTo>
                  <a:lnTo>
                    <a:pt x="1544066" y="1552321"/>
                  </a:lnTo>
                  <a:lnTo>
                    <a:pt x="1534541" y="1552321"/>
                  </a:lnTo>
                  <a:lnTo>
                    <a:pt x="1544066" y="1552321"/>
                  </a:lnTo>
                  <a:lnTo>
                    <a:pt x="1544066" y="1561846"/>
                  </a:lnTo>
                  <a:lnTo>
                    <a:pt x="1534541" y="1561846"/>
                  </a:lnTo>
                  <a:lnTo>
                    <a:pt x="1544066" y="1561846"/>
                  </a:lnTo>
                  <a:lnTo>
                    <a:pt x="1544066" y="1571371"/>
                  </a:lnTo>
                  <a:lnTo>
                    <a:pt x="1553591" y="1571371"/>
                  </a:lnTo>
                  <a:lnTo>
                    <a:pt x="1544066" y="1571371"/>
                  </a:lnTo>
                  <a:lnTo>
                    <a:pt x="1553591" y="1571371"/>
                  </a:lnTo>
                  <a:lnTo>
                    <a:pt x="1544066" y="1571371"/>
                  </a:lnTo>
                  <a:lnTo>
                    <a:pt x="1544066" y="1580896"/>
                  </a:lnTo>
                  <a:lnTo>
                    <a:pt x="1553591" y="1580896"/>
                  </a:lnTo>
                  <a:lnTo>
                    <a:pt x="1544066" y="1580896"/>
                  </a:lnTo>
                  <a:lnTo>
                    <a:pt x="1553591" y="1580896"/>
                  </a:lnTo>
                  <a:lnTo>
                    <a:pt x="1553591" y="1590421"/>
                  </a:lnTo>
                  <a:lnTo>
                    <a:pt x="1553591" y="1580896"/>
                  </a:lnTo>
                  <a:lnTo>
                    <a:pt x="1553591" y="1590421"/>
                  </a:lnTo>
                  <a:lnTo>
                    <a:pt x="1563116" y="1590421"/>
                  </a:lnTo>
                  <a:lnTo>
                    <a:pt x="1553591" y="1590421"/>
                  </a:lnTo>
                  <a:lnTo>
                    <a:pt x="1553591" y="1599946"/>
                  </a:lnTo>
                  <a:lnTo>
                    <a:pt x="1553591" y="1590421"/>
                  </a:lnTo>
                  <a:lnTo>
                    <a:pt x="1553591" y="1599946"/>
                  </a:lnTo>
                  <a:lnTo>
                    <a:pt x="1553591" y="1590421"/>
                  </a:lnTo>
                  <a:lnTo>
                    <a:pt x="1553591" y="1599946"/>
                  </a:lnTo>
                  <a:lnTo>
                    <a:pt x="1553591" y="1590421"/>
                  </a:lnTo>
                  <a:lnTo>
                    <a:pt x="1553591" y="1599946"/>
                  </a:lnTo>
                  <a:lnTo>
                    <a:pt x="1553591" y="1590421"/>
                  </a:lnTo>
                  <a:lnTo>
                    <a:pt x="1544066" y="1580896"/>
                  </a:lnTo>
                  <a:lnTo>
                    <a:pt x="1544066" y="1590421"/>
                  </a:lnTo>
                  <a:lnTo>
                    <a:pt x="1544066" y="1599946"/>
                  </a:lnTo>
                  <a:lnTo>
                    <a:pt x="1553591" y="1599946"/>
                  </a:lnTo>
                  <a:lnTo>
                    <a:pt x="1544066" y="1599946"/>
                  </a:lnTo>
                  <a:lnTo>
                    <a:pt x="1553591" y="1599946"/>
                  </a:lnTo>
                  <a:lnTo>
                    <a:pt x="1544066" y="1599946"/>
                  </a:lnTo>
                  <a:lnTo>
                    <a:pt x="1544066" y="1609471"/>
                  </a:lnTo>
                  <a:lnTo>
                    <a:pt x="1553591" y="1609471"/>
                  </a:lnTo>
                  <a:lnTo>
                    <a:pt x="1544066" y="1609471"/>
                  </a:lnTo>
                  <a:lnTo>
                    <a:pt x="1553591" y="1609471"/>
                  </a:lnTo>
                  <a:lnTo>
                    <a:pt x="1553591" y="1618996"/>
                  </a:lnTo>
                  <a:lnTo>
                    <a:pt x="1553591" y="1609471"/>
                  </a:lnTo>
                  <a:lnTo>
                    <a:pt x="1553591" y="1618996"/>
                  </a:lnTo>
                  <a:lnTo>
                    <a:pt x="1544066" y="1618996"/>
                  </a:lnTo>
                  <a:lnTo>
                    <a:pt x="1544066" y="1609471"/>
                  </a:lnTo>
                  <a:lnTo>
                    <a:pt x="1544066" y="1618996"/>
                  </a:lnTo>
                  <a:lnTo>
                    <a:pt x="1544066" y="1609471"/>
                  </a:lnTo>
                  <a:lnTo>
                    <a:pt x="1544066" y="1618996"/>
                  </a:lnTo>
                  <a:lnTo>
                    <a:pt x="1544066" y="1628521"/>
                  </a:lnTo>
                  <a:lnTo>
                    <a:pt x="1553591" y="1628521"/>
                  </a:lnTo>
                  <a:lnTo>
                    <a:pt x="1544066" y="1628521"/>
                  </a:lnTo>
                  <a:lnTo>
                    <a:pt x="1544066" y="1618996"/>
                  </a:lnTo>
                  <a:lnTo>
                    <a:pt x="1534541" y="1618996"/>
                  </a:lnTo>
                  <a:lnTo>
                    <a:pt x="1544066" y="1618996"/>
                  </a:lnTo>
                  <a:lnTo>
                    <a:pt x="1534541" y="1618996"/>
                  </a:lnTo>
                  <a:lnTo>
                    <a:pt x="1534541" y="1609471"/>
                  </a:lnTo>
                  <a:lnTo>
                    <a:pt x="1534541" y="1618996"/>
                  </a:lnTo>
                  <a:lnTo>
                    <a:pt x="1525016" y="1618996"/>
                  </a:lnTo>
                  <a:lnTo>
                    <a:pt x="1534541" y="1609471"/>
                  </a:lnTo>
                  <a:lnTo>
                    <a:pt x="1525016" y="1609471"/>
                  </a:lnTo>
                  <a:lnTo>
                    <a:pt x="1525016" y="1618996"/>
                  </a:lnTo>
                  <a:lnTo>
                    <a:pt x="1525016" y="1609471"/>
                  </a:lnTo>
                  <a:lnTo>
                    <a:pt x="1525016" y="1599946"/>
                  </a:lnTo>
                  <a:lnTo>
                    <a:pt x="1525016" y="1609471"/>
                  </a:lnTo>
                  <a:lnTo>
                    <a:pt x="1525016" y="1618996"/>
                  </a:lnTo>
                  <a:lnTo>
                    <a:pt x="1525016" y="1609471"/>
                  </a:lnTo>
                  <a:lnTo>
                    <a:pt x="1515491" y="1609471"/>
                  </a:lnTo>
                  <a:lnTo>
                    <a:pt x="1515491" y="1599946"/>
                  </a:lnTo>
                  <a:lnTo>
                    <a:pt x="1515491" y="1590421"/>
                  </a:lnTo>
                  <a:lnTo>
                    <a:pt x="1515491" y="1599946"/>
                  </a:lnTo>
                  <a:lnTo>
                    <a:pt x="1515491" y="1609471"/>
                  </a:lnTo>
                  <a:lnTo>
                    <a:pt x="1515491" y="1599946"/>
                  </a:lnTo>
                  <a:lnTo>
                    <a:pt x="1505966" y="1599946"/>
                  </a:lnTo>
                  <a:lnTo>
                    <a:pt x="1515491" y="1599946"/>
                  </a:lnTo>
                  <a:lnTo>
                    <a:pt x="1505966" y="1599946"/>
                  </a:lnTo>
                  <a:lnTo>
                    <a:pt x="1515491" y="1599946"/>
                  </a:lnTo>
                  <a:lnTo>
                    <a:pt x="1515491" y="1609471"/>
                  </a:lnTo>
                  <a:lnTo>
                    <a:pt x="1505966" y="1609471"/>
                  </a:lnTo>
                  <a:lnTo>
                    <a:pt x="1505966" y="1599946"/>
                  </a:lnTo>
                  <a:lnTo>
                    <a:pt x="1505966" y="1590421"/>
                  </a:lnTo>
                  <a:lnTo>
                    <a:pt x="1505966" y="1599946"/>
                  </a:lnTo>
                  <a:lnTo>
                    <a:pt x="1496314" y="1599946"/>
                  </a:lnTo>
                  <a:lnTo>
                    <a:pt x="1496314" y="1590421"/>
                  </a:lnTo>
                  <a:lnTo>
                    <a:pt x="1496314" y="1580896"/>
                  </a:lnTo>
                  <a:lnTo>
                    <a:pt x="1486789" y="1580896"/>
                  </a:lnTo>
                  <a:lnTo>
                    <a:pt x="1486789" y="1590421"/>
                  </a:lnTo>
                  <a:lnTo>
                    <a:pt x="1496314" y="1590421"/>
                  </a:lnTo>
                  <a:lnTo>
                    <a:pt x="1496314" y="1599946"/>
                  </a:lnTo>
                  <a:lnTo>
                    <a:pt x="1496314" y="1590421"/>
                  </a:lnTo>
                  <a:lnTo>
                    <a:pt x="1496314" y="1599946"/>
                  </a:lnTo>
                  <a:lnTo>
                    <a:pt x="1496314" y="1590421"/>
                  </a:lnTo>
                  <a:lnTo>
                    <a:pt x="1486789" y="1590421"/>
                  </a:lnTo>
                  <a:lnTo>
                    <a:pt x="1486789" y="1580896"/>
                  </a:lnTo>
                  <a:lnTo>
                    <a:pt x="1486789" y="1590421"/>
                  </a:lnTo>
                  <a:lnTo>
                    <a:pt x="1486789" y="1580896"/>
                  </a:lnTo>
                  <a:lnTo>
                    <a:pt x="1486789" y="1590421"/>
                  </a:lnTo>
                  <a:lnTo>
                    <a:pt x="1486789" y="1580896"/>
                  </a:lnTo>
                  <a:lnTo>
                    <a:pt x="1486789" y="1590421"/>
                  </a:lnTo>
                  <a:lnTo>
                    <a:pt x="1477264" y="1590421"/>
                  </a:lnTo>
                  <a:lnTo>
                    <a:pt x="1477264" y="1580896"/>
                  </a:lnTo>
                  <a:lnTo>
                    <a:pt x="1486789" y="1580896"/>
                  </a:lnTo>
                  <a:lnTo>
                    <a:pt x="1477264" y="1580896"/>
                  </a:lnTo>
                  <a:lnTo>
                    <a:pt x="1486789" y="1580896"/>
                  </a:lnTo>
                  <a:lnTo>
                    <a:pt x="1477264" y="1580896"/>
                  </a:lnTo>
                  <a:lnTo>
                    <a:pt x="1486789" y="1580896"/>
                  </a:lnTo>
                  <a:lnTo>
                    <a:pt x="1477264" y="1580896"/>
                  </a:lnTo>
                  <a:lnTo>
                    <a:pt x="1467739" y="1580896"/>
                  </a:lnTo>
                  <a:lnTo>
                    <a:pt x="1467739" y="1590421"/>
                  </a:lnTo>
                  <a:lnTo>
                    <a:pt x="1477264" y="1590421"/>
                  </a:lnTo>
                  <a:lnTo>
                    <a:pt x="1477264" y="1599946"/>
                  </a:lnTo>
                  <a:lnTo>
                    <a:pt x="1486789" y="1599946"/>
                  </a:lnTo>
                  <a:lnTo>
                    <a:pt x="1477264" y="1599946"/>
                  </a:lnTo>
                  <a:lnTo>
                    <a:pt x="1486789" y="1599946"/>
                  </a:lnTo>
                  <a:lnTo>
                    <a:pt x="1486789" y="1609471"/>
                  </a:lnTo>
                  <a:lnTo>
                    <a:pt x="1496314" y="1609471"/>
                  </a:lnTo>
                  <a:lnTo>
                    <a:pt x="1486789" y="1609471"/>
                  </a:lnTo>
                  <a:lnTo>
                    <a:pt x="1496314" y="1618996"/>
                  </a:lnTo>
                  <a:lnTo>
                    <a:pt x="1486789" y="1618996"/>
                  </a:lnTo>
                  <a:lnTo>
                    <a:pt x="1496314" y="1618996"/>
                  </a:lnTo>
                  <a:lnTo>
                    <a:pt x="1496314" y="1609471"/>
                  </a:lnTo>
                  <a:lnTo>
                    <a:pt x="1496314" y="1618996"/>
                  </a:lnTo>
                  <a:lnTo>
                    <a:pt x="1496314" y="1609471"/>
                  </a:lnTo>
                  <a:lnTo>
                    <a:pt x="1496314" y="1618996"/>
                  </a:lnTo>
                  <a:lnTo>
                    <a:pt x="1505966" y="1618996"/>
                  </a:lnTo>
                  <a:lnTo>
                    <a:pt x="1496314" y="1618996"/>
                  </a:lnTo>
                  <a:lnTo>
                    <a:pt x="1505966" y="1618996"/>
                  </a:lnTo>
                  <a:lnTo>
                    <a:pt x="1505966" y="1628521"/>
                  </a:lnTo>
                  <a:lnTo>
                    <a:pt x="1505966" y="1618996"/>
                  </a:lnTo>
                  <a:lnTo>
                    <a:pt x="1505966" y="1628521"/>
                  </a:lnTo>
                  <a:lnTo>
                    <a:pt x="1515491" y="1628521"/>
                  </a:lnTo>
                  <a:lnTo>
                    <a:pt x="1515491" y="1638046"/>
                  </a:lnTo>
                  <a:lnTo>
                    <a:pt x="1525016" y="1638046"/>
                  </a:lnTo>
                  <a:lnTo>
                    <a:pt x="1515491" y="1638046"/>
                  </a:lnTo>
                  <a:lnTo>
                    <a:pt x="1515491" y="1647571"/>
                  </a:lnTo>
                  <a:lnTo>
                    <a:pt x="1525016" y="1647571"/>
                  </a:lnTo>
                  <a:lnTo>
                    <a:pt x="1515491" y="1647571"/>
                  </a:lnTo>
                  <a:lnTo>
                    <a:pt x="1515491" y="1638046"/>
                  </a:lnTo>
                  <a:lnTo>
                    <a:pt x="1525016" y="1638046"/>
                  </a:lnTo>
                  <a:lnTo>
                    <a:pt x="1525016" y="1647571"/>
                  </a:lnTo>
                  <a:lnTo>
                    <a:pt x="1525016" y="1638046"/>
                  </a:lnTo>
                  <a:lnTo>
                    <a:pt x="1525016" y="1657096"/>
                  </a:lnTo>
                  <a:lnTo>
                    <a:pt x="1525016" y="1647571"/>
                  </a:lnTo>
                  <a:lnTo>
                    <a:pt x="1525016" y="1657096"/>
                  </a:lnTo>
                  <a:lnTo>
                    <a:pt x="1525016" y="1647571"/>
                  </a:lnTo>
                  <a:lnTo>
                    <a:pt x="1525016" y="1666621"/>
                  </a:lnTo>
                  <a:lnTo>
                    <a:pt x="1515491" y="1666621"/>
                  </a:lnTo>
                  <a:lnTo>
                    <a:pt x="1515491" y="1657096"/>
                  </a:lnTo>
                  <a:lnTo>
                    <a:pt x="1515491" y="1666621"/>
                  </a:lnTo>
                  <a:lnTo>
                    <a:pt x="1515491" y="1657096"/>
                  </a:lnTo>
                  <a:lnTo>
                    <a:pt x="1505966" y="1657096"/>
                  </a:lnTo>
                  <a:lnTo>
                    <a:pt x="1505966" y="1647571"/>
                  </a:lnTo>
                  <a:lnTo>
                    <a:pt x="1505966" y="1657096"/>
                  </a:lnTo>
                  <a:lnTo>
                    <a:pt x="1496314" y="1657096"/>
                  </a:lnTo>
                  <a:lnTo>
                    <a:pt x="1496314" y="1647571"/>
                  </a:lnTo>
                  <a:lnTo>
                    <a:pt x="1486789" y="1647571"/>
                  </a:lnTo>
                  <a:lnTo>
                    <a:pt x="1496314" y="1647571"/>
                  </a:lnTo>
                  <a:lnTo>
                    <a:pt x="1486789" y="1647571"/>
                  </a:lnTo>
                  <a:lnTo>
                    <a:pt x="1477264" y="1647571"/>
                  </a:lnTo>
                  <a:lnTo>
                    <a:pt x="1467739" y="1647571"/>
                  </a:lnTo>
                  <a:lnTo>
                    <a:pt x="1477264" y="1647571"/>
                  </a:lnTo>
                  <a:lnTo>
                    <a:pt x="1477264" y="1638046"/>
                  </a:lnTo>
                  <a:lnTo>
                    <a:pt x="1467739" y="1638046"/>
                  </a:lnTo>
                  <a:lnTo>
                    <a:pt x="1477264" y="1638046"/>
                  </a:lnTo>
                  <a:lnTo>
                    <a:pt x="1467739" y="1638046"/>
                  </a:lnTo>
                  <a:lnTo>
                    <a:pt x="1467739" y="1647571"/>
                  </a:lnTo>
                  <a:lnTo>
                    <a:pt x="1467739" y="1638046"/>
                  </a:lnTo>
                  <a:lnTo>
                    <a:pt x="1467739" y="1647571"/>
                  </a:lnTo>
                  <a:lnTo>
                    <a:pt x="1467739" y="1638046"/>
                  </a:lnTo>
                  <a:lnTo>
                    <a:pt x="1467739" y="1647571"/>
                  </a:lnTo>
                  <a:lnTo>
                    <a:pt x="1467739" y="1638046"/>
                  </a:lnTo>
                  <a:lnTo>
                    <a:pt x="1467739" y="1628521"/>
                  </a:lnTo>
                  <a:lnTo>
                    <a:pt x="1467739" y="1638046"/>
                  </a:lnTo>
                  <a:lnTo>
                    <a:pt x="1458214" y="1638046"/>
                  </a:lnTo>
                  <a:lnTo>
                    <a:pt x="1467739" y="1638046"/>
                  </a:lnTo>
                  <a:lnTo>
                    <a:pt x="1458214" y="1638046"/>
                  </a:lnTo>
                  <a:lnTo>
                    <a:pt x="1458214" y="1628521"/>
                  </a:lnTo>
                  <a:lnTo>
                    <a:pt x="1458214" y="1638046"/>
                  </a:lnTo>
                  <a:lnTo>
                    <a:pt x="1458214" y="1628521"/>
                  </a:lnTo>
                  <a:lnTo>
                    <a:pt x="1458214" y="1638046"/>
                  </a:lnTo>
                  <a:lnTo>
                    <a:pt x="1458214" y="1628521"/>
                  </a:lnTo>
                  <a:lnTo>
                    <a:pt x="1458214" y="1618996"/>
                  </a:lnTo>
                  <a:lnTo>
                    <a:pt x="1458214" y="1628521"/>
                  </a:lnTo>
                  <a:lnTo>
                    <a:pt x="1458214" y="1618996"/>
                  </a:lnTo>
                  <a:lnTo>
                    <a:pt x="1458214" y="1628521"/>
                  </a:lnTo>
                  <a:lnTo>
                    <a:pt x="1458214" y="1618996"/>
                  </a:lnTo>
                  <a:lnTo>
                    <a:pt x="1458214" y="1628521"/>
                  </a:lnTo>
                  <a:lnTo>
                    <a:pt x="1458214" y="1618996"/>
                  </a:lnTo>
                  <a:lnTo>
                    <a:pt x="1458214" y="1628521"/>
                  </a:lnTo>
                  <a:lnTo>
                    <a:pt x="1458214" y="1618996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48689" y="1618996"/>
                  </a:lnTo>
                  <a:lnTo>
                    <a:pt x="1448689" y="1628521"/>
                  </a:lnTo>
                  <a:lnTo>
                    <a:pt x="1439164" y="1618996"/>
                  </a:lnTo>
                  <a:lnTo>
                    <a:pt x="1439164" y="1628521"/>
                  </a:lnTo>
                  <a:lnTo>
                    <a:pt x="1439164" y="1618996"/>
                  </a:lnTo>
                  <a:lnTo>
                    <a:pt x="1439164" y="1628521"/>
                  </a:lnTo>
                  <a:lnTo>
                    <a:pt x="1439164" y="1618996"/>
                  </a:lnTo>
                  <a:lnTo>
                    <a:pt x="1429639" y="1618996"/>
                  </a:lnTo>
                  <a:lnTo>
                    <a:pt x="1429639" y="1609471"/>
                  </a:lnTo>
                  <a:lnTo>
                    <a:pt x="1420114" y="1609471"/>
                  </a:lnTo>
                  <a:lnTo>
                    <a:pt x="1420114" y="1618996"/>
                  </a:lnTo>
                  <a:lnTo>
                    <a:pt x="1420114" y="1609471"/>
                  </a:lnTo>
                  <a:lnTo>
                    <a:pt x="1420114" y="1618996"/>
                  </a:lnTo>
                  <a:lnTo>
                    <a:pt x="1420114" y="1609471"/>
                  </a:lnTo>
                  <a:lnTo>
                    <a:pt x="1429639" y="1609471"/>
                  </a:lnTo>
                  <a:lnTo>
                    <a:pt x="1420114" y="1609471"/>
                  </a:lnTo>
                  <a:lnTo>
                    <a:pt x="1410589" y="1609471"/>
                  </a:lnTo>
                  <a:lnTo>
                    <a:pt x="1420114" y="1609471"/>
                  </a:lnTo>
                  <a:lnTo>
                    <a:pt x="1410589" y="1609471"/>
                  </a:lnTo>
                  <a:lnTo>
                    <a:pt x="1410589" y="1599946"/>
                  </a:lnTo>
                  <a:lnTo>
                    <a:pt x="1410589" y="1590421"/>
                  </a:lnTo>
                  <a:lnTo>
                    <a:pt x="1410589" y="1599946"/>
                  </a:lnTo>
                  <a:lnTo>
                    <a:pt x="1410589" y="1590421"/>
                  </a:lnTo>
                  <a:lnTo>
                    <a:pt x="1410589" y="1599946"/>
                  </a:lnTo>
                  <a:lnTo>
                    <a:pt x="1401064" y="1599946"/>
                  </a:lnTo>
                  <a:lnTo>
                    <a:pt x="1401064" y="1590421"/>
                  </a:lnTo>
                  <a:lnTo>
                    <a:pt x="1410589" y="1590421"/>
                  </a:lnTo>
                  <a:lnTo>
                    <a:pt x="1401064" y="1590421"/>
                  </a:lnTo>
                  <a:lnTo>
                    <a:pt x="1401064" y="1599946"/>
                  </a:lnTo>
                  <a:lnTo>
                    <a:pt x="1401064" y="1590421"/>
                  </a:lnTo>
                  <a:lnTo>
                    <a:pt x="1401064" y="1599946"/>
                  </a:lnTo>
                  <a:lnTo>
                    <a:pt x="1401064" y="1590421"/>
                  </a:lnTo>
                  <a:lnTo>
                    <a:pt x="1410589" y="1590421"/>
                  </a:lnTo>
                  <a:lnTo>
                    <a:pt x="1401064" y="1590421"/>
                  </a:lnTo>
                  <a:lnTo>
                    <a:pt x="1410589" y="1590421"/>
                  </a:lnTo>
                  <a:lnTo>
                    <a:pt x="1420114" y="1590421"/>
                  </a:lnTo>
                  <a:lnTo>
                    <a:pt x="1410589" y="1590421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20114" y="1580896"/>
                  </a:lnTo>
                  <a:lnTo>
                    <a:pt x="1420114" y="1590421"/>
                  </a:lnTo>
                  <a:lnTo>
                    <a:pt x="1410589" y="1590421"/>
                  </a:lnTo>
                  <a:lnTo>
                    <a:pt x="1410589" y="1580896"/>
                  </a:lnTo>
                  <a:lnTo>
                    <a:pt x="1410589" y="1571371"/>
                  </a:lnTo>
                  <a:lnTo>
                    <a:pt x="1410589" y="1580896"/>
                  </a:lnTo>
                  <a:lnTo>
                    <a:pt x="1401064" y="1580896"/>
                  </a:lnTo>
                  <a:lnTo>
                    <a:pt x="1410589" y="1580896"/>
                  </a:lnTo>
                  <a:lnTo>
                    <a:pt x="1401064" y="1580896"/>
                  </a:lnTo>
                  <a:lnTo>
                    <a:pt x="1410589" y="1580896"/>
                  </a:lnTo>
                  <a:lnTo>
                    <a:pt x="1401064" y="1580896"/>
                  </a:lnTo>
                  <a:lnTo>
                    <a:pt x="1410589" y="1580896"/>
                  </a:lnTo>
                  <a:lnTo>
                    <a:pt x="1401064" y="1580896"/>
                  </a:lnTo>
                  <a:lnTo>
                    <a:pt x="1401064" y="1571371"/>
                  </a:lnTo>
                  <a:lnTo>
                    <a:pt x="1401064" y="1580896"/>
                  </a:lnTo>
                  <a:lnTo>
                    <a:pt x="1391539" y="1580896"/>
                  </a:lnTo>
                  <a:lnTo>
                    <a:pt x="1391539" y="1571371"/>
                  </a:lnTo>
                  <a:lnTo>
                    <a:pt x="1391539" y="1561846"/>
                  </a:lnTo>
                  <a:lnTo>
                    <a:pt x="1391539" y="1571371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91539" y="1561846"/>
                  </a:lnTo>
                  <a:lnTo>
                    <a:pt x="1382014" y="1561846"/>
                  </a:lnTo>
                  <a:lnTo>
                    <a:pt x="1382014" y="1552321"/>
                  </a:lnTo>
                  <a:lnTo>
                    <a:pt x="1382014" y="1561846"/>
                  </a:lnTo>
                  <a:lnTo>
                    <a:pt x="1382014" y="1552321"/>
                  </a:lnTo>
                  <a:lnTo>
                    <a:pt x="1372489" y="1552321"/>
                  </a:lnTo>
                  <a:lnTo>
                    <a:pt x="1382014" y="1552321"/>
                  </a:lnTo>
                  <a:lnTo>
                    <a:pt x="1372489" y="1552321"/>
                  </a:lnTo>
                  <a:lnTo>
                    <a:pt x="1382014" y="1552321"/>
                  </a:lnTo>
                  <a:lnTo>
                    <a:pt x="1372489" y="1552321"/>
                  </a:lnTo>
                  <a:lnTo>
                    <a:pt x="1382014" y="1552321"/>
                  </a:lnTo>
                  <a:lnTo>
                    <a:pt x="1372489" y="1552321"/>
                  </a:lnTo>
                  <a:lnTo>
                    <a:pt x="1372489" y="1542796"/>
                  </a:lnTo>
                  <a:lnTo>
                    <a:pt x="1382014" y="1542796"/>
                  </a:lnTo>
                  <a:lnTo>
                    <a:pt x="1382014" y="1533271"/>
                  </a:lnTo>
                  <a:lnTo>
                    <a:pt x="1382014" y="1542796"/>
                  </a:lnTo>
                  <a:lnTo>
                    <a:pt x="1372489" y="1542796"/>
                  </a:lnTo>
                  <a:lnTo>
                    <a:pt x="1372489" y="1552321"/>
                  </a:lnTo>
                  <a:lnTo>
                    <a:pt x="1372489" y="1542796"/>
                  </a:lnTo>
                  <a:lnTo>
                    <a:pt x="1372489" y="1533271"/>
                  </a:lnTo>
                  <a:lnTo>
                    <a:pt x="1372489" y="1542796"/>
                  </a:lnTo>
                  <a:lnTo>
                    <a:pt x="1362964" y="1542796"/>
                  </a:lnTo>
                  <a:lnTo>
                    <a:pt x="1372489" y="1542796"/>
                  </a:lnTo>
                  <a:lnTo>
                    <a:pt x="1362964" y="1542796"/>
                  </a:lnTo>
                  <a:lnTo>
                    <a:pt x="1372489" y="1542796"/>
                  </a:lnTo>
                  <a:lnTo>
                    <a:pt x="1362964" y="1542796"/>
                  </a:lnTo>
                  <a:lnTo>
                    <a:pt x="1362964" y="1552321"/>
                  </a:lnTo>
                  <a:lnTo>
                    <a:pt x="1362964" y="1542796"/>
                  </a:lnTo>
                  <a:lnTo>
                    <a:pt x="1362964" y="1552321"/>
                  </a:lnTo>
                  <a:lnTo>
                    <a:pt x="1362964" y="1542796"/>
                  </a:lnTo>
                  <a:lnTo>
                    <a:pt x="1362964" y="1552321"/>
                  </a:lnTo>
                  <a:lnTo>
                    <a:pt x="1362964" y="1542796"/>
                  </a:lnTo>
                  <a:lnTo>
                    <a:pt x="1362964" y="1533271"/>
                  </a:lnTo>
                  <a:close/>
                </a:path>
                <a:path w="1734820" h="2333625">
                  <a:moveTo>
                    <a:pt x="1448689" y="0"/>
                  </a:moveTo>
                  <a:lnTo>
                    <a:pt x="1448689" y="9525"/>
                  </a:lnTo>
                  <a:lnTo>
                    <a:pt x="1458214" y="9525"/>
                  </a:lnTo>
                  <a:lnTo>
                    <a:pt x="1458214" y="19050"/>
                  </a:lnTo>
                  <a:lnTo>
                    <a:pt x="1448689" y="19050"/>
                  </a:lnTo>
                  <a:lnTo>
                    <a:pt x="1458214" y="19050"/>
                  </a:lnTo>
                  <a:lnTo>
                    <a:pt x="1458214" y="9525"/>
                  </a:lnTo>
                  <a:lnTo>
                    <a:pt x="1467739" y="9525"/>
                  </a:lnTo>
                  <a:lnTo>
                    <a:pt x="1467739" y="19050"/>
                  </a:lnTo>
                  <a:lnTo>
                    <a:pt x="1467739" y="28575"/>
                  </a:lnTo>
                  <a:lnTo>
                    <a:pt x="1467739" y="19050"/>
                  </a:lnTo>
                  <a:lnTo>
                    <a:pt x="1477264" y="19050"/>
                  </a:lnTo>
                  <a:lnTo>
                    <a:pt x="1486789" y="19050"/>
                  </a:lnTo>
                  <a:lnTo>
                    <a:pt x="1477264" y="28575"/>
                  </a:lnTo>
                  <a:lnTo>
                    <a:pt x="1486789" y="28575"/>
                  </a:lnTo>
                  <a:lnTo>
                    <a:pt x="1496314" y="19050"/>
                  </a:lnTo>
                  <a:lnTo>
                    <a:pt x="1496314" y="28575"/>
                  </a:lnTo>
                  <a:lnTo>
                    <a:pt x="1505966" y="28575"/>
                  </a:lnTo>
                  <a:lnTo>
                    <a:pt x="1515491" y="28575"/>
                  </a:lnTo>
                  <a:lnTo>
                    <a:pt x="1515491" y="38100"/>
                  </a:lnTo>
                  <a:lnTo>
                    <a:pt x="1515491" y="47625"/>
                  </a:lnTo>
                  <a:lnTo>
                    <a:pt x="1505966" y="47625"/>
                  </a:lnTo>
                  <a:lnTo>
                    <a:pt x="1505966" y="57150"/>
                  </a:lnTo>
                  <a:lnTo>
                    <a:pt x="1496314" y="57150"/>
                  </a:lnTo>
                  <a:lnTo>
                    <a:pt x="1486789" y="57150"/>
                  </a:lnTo>
                  <a:lnTo>
                    <a:pt x="1486789" y="66675"/>
                  </a:lnTo>
                  <a:lnTo>
                    <a:pt x="1477264" y="66675"/>
                  </a:lnTo>
                  <a:lnTo>
                    <a:pt x="1477264" y="76200"/>
                  </a:lnTo>
                  <a:lnTo>
                    <a:pt x="1467739" y="76200"/>
                  </a:lnTo>
                  <a:lnTo>
                    <a:pt x="1477264" y="76200"/>
                  </a:lnTo>
                  <a:lnTo>
                    <a:pt x="1486789" y="76200"/>
                  </a:lnTo>
                  <a:lnTo>
                    <a:pt x="1496314" y="76200"/>
                  </a:lnTo>
                  <a:lnTo>
                    <a:pt x="1496314" y="66675"/>
                  </a:lnTo>
                  <a:lnTo>
                    <a:pt x="1505966" y="66675"/>
                  </a:lnTo>
                  <a:lnTo>
                    <a:pt x="1515491" y="66675"/>
                  </a:lnTo>
                  <a:lnTo>
                    <a:pt x="1515491" y="57150"/>
                  </a:lnTo>
                  <a:lnTo>
                    <a:pt x="1525016" y="47625"/>
                  </a:lnTo>
                  <a:lnTo>
                    <a:pt x="1534541" y="38100"/>
                  </a:lnTo>
                  <a:lnTo>
                    <a:pt x="1534541" y="47625"/>
                  </a:lnTo>
                  <a:lnTo>
                    <a:pt x="1534541" y="57150"/>
                  </a:lnTo>
                  <a:lnTo>
                    <a:pt x="1544066" y="57150"/>
                  </a:lnTo>
                  <a:lnTo>
                    <a:pt x="1534541" y="57150"/>
                  </a:lnTo>
                  <a:lnTo>
                    <a:pt x="1544066" y="47625"/>
                  </a:lnTo>
                  <a:lnTo>
                    <a:pt x="1544066" y="38100"/>
                  </a:lnTo>
                  <a:lnTo>
                    <a:pt x="1544066" y="47625"/>
                  </a:lnTo>
                  <a:lnTo>
                    <a:pt x="1544066" y="38100"/>
                  </a:lnTo>
                  <a:lnTo>
                    <a:pt x="1544066" y="28575"/>
                  </a:lnTo>
                  <a:lnTo>
                    <a:pt x="1553591" y="28575"/>
                  </a:lnTo>
                  <a:lnTo>
                    <a:pt x="1553591" y="38100"/>
                  </a:lnTo>
                  <a:lnTo>
                    <a:pt x="1544066" y="38100"/>
                  </a:lnTo>
                  <a:lnTo>
                    <a:pt x="1553591" y="38100"/>
                  </a:lnTo>
                  <a:lnTo>
                    <a:pt x="1553591" y="47625"/>
                  </a:lnTo>
                  <a:lnTo>
                    <a:pt x="1553591" y="57150"/>
                  </a:lnTo>
                  <a:lnTo>
                    <a:pt x="1563116" y="57150"/>
                  </a:lnTo>
                  <a:lnTo>
                    <a:pt x="1563116" y="47625"/>
                  </a:lnTo>
                  <a:lnTo>
                    <a:pt x="1572641" y="47625"/>
                  </a:lnTo>
                  <a:lnTo>
                    <a:pt x="1582166" y="47625"/>
                  </a:lnTo>
                  <a:lnTo>
                    <a:pt x="1582166" y="57150"/>
                  </a:lnTo>
                  <a:lnTo>
                    <a:pt x="1572641" y="66675"/>
                  </a:lnTo>
                  <a:lnTo>
                    <a:pt x="1572641" y="57150"/>
                  </a:lnTo>
                  <a:lnTo>
                    <a:pt x="1572641" y="66675"/>
                  </a:lnTo>
                  <a:lnTo>
                    <a:pt x="1572641" y="76200"/>
                  </a:lnTo>
                  <a:lnTo>
                    <a:pt x="1582166" y="76200"/>
                  </a:lnTo>
                  <a:lnTo>
                    <a:pt x="1582166" y="85725"/>
                  </a:lnTo>
                  <a:lnTo>
                    <a:pt x="1591691" y="85725"/>
                  </a:lnTo>
                  <a:lnTo>
                    <a:pt x="1582166" y="95250"/>
                  </a:lnTo>
                  <a:lnTo>
                    <a:pt x="1582166" y="104775"/>
                  </a:lnTo>
                  <a:lnTo>
                    <a:pt x="1591691" y="104775"/>
                  </a:lnTo>
                  <a:lnTo>
                    <a:pt x="1591691" y="95250"/>
                  </a:lnTo>
                  <a:lnTo>
                    <a:pt x="1591691" y="104775"/>
                  </a:lnTo>
                  <a:lnTo>
                    <a:pt x="1591691" y="95250"/>
                  </a:lnTo>
                  <a:lnTo>
                    <a:pt x="1601216" y="95250"/>
                  </a:lnTo>
                  <a:lnTo>
                    <a:pt x="1601216" y="104775"/>
                  </a:lnTo>
                  <a:lnTo>
                    <a:pt x="1601216" y="95250"/>
                  </a:lnTo>
                  <a:lnTo>
                    <a:pt x="1610741" y="95250"/>
                  </a:lnTo>
                  <a:lnTo>
                    <a:pt x="1601216" y="95250"/>
                  </a:lnTo>
                  <a:lnTo>
                    <a:pt x="1601216" y="104775"/>
                  </a:lnTo>
                  <a:lnTo>
                    <a:pt x="1601216" y="95250"/>
                  </a:lnTo>
                  <a:lnTo>
                    <a:pt x="1610741" y="104775"/>
                  </a:lnTo>
                  <a:lnTo>
                    <a:pt x="1610741" y="95250"/>
                  </a:lnTo>
                  <a:lnTo>
                    <a:pt x="1610741" y="104775"/>
                  </a:lnTo>
                  <a:lnTo>
                    <a:pt x="1620266" y="104775"/>
                  </a:lnTo>
                  <a:lnTo>
                    <a:pt x="1620266" y="114300"/>
                  </a:lnTo>
                  <a:lnTo>
                    <a:pt x="1629791" y="123825"/>
                  </a:lnTo>
                  <a:lnTo>
                    <a:pt x="1629791" y="133350"/>
                  </a:lnTo>
                  <a:lnTo>
                    <a:pt x="1620266" y="142875"/>
                  </a:lnTo>
                  <a:lnTo>
                    <a:pt x="1620266" y="152400"/>
                  </a:lnTo>
                  <a:lnTo>
                    <a:pt x="1610741" y="152400"/>
                  </a:lnTo>
                  <a:lnTo>
                    <a:pt x="1610741" y="161925"/>
                  </a:lnTo>
                  <a:lnTo>
                    <a:pt x="1601216" y="171450"/>
                  </a:lnTo>
                  <a:lnTo>
                    <a:pt x="1601216" y="180975"/>
                  </a:lnTo>
                  <a:lnTo>
                    <a:pt x="1591691" y="180975"/>
                  </a:lnTo>
                  <a:lnTo>
                    <a:pt x="1591691" y="190500"/>
                  </a:lnTo>
                  <a:lnTo>
                    <a:pt x="1582166" y="190500"/>
                  </a:lnTo>
                  <a:lnTo>
                    <a:pt x="1572641" y="190500"/>
                  </a:lnTo>
                  <a:lnTo>
                    <a:pt x="1572641" y="200025"/>
                  </a:lnTo>
                  <a:lnTo>
                    <a:pt x="1563116" y="209550"/>
                  </a:lnTo>
                  <a:lnTo>
                    <a:pt x="1563116" y="200025"/>
                  </a:lnTo>
                  <a:lnTo>
                    <a:pt x="1563116" y="209550"/>
                  </a:lnTo>
                  <a:lnTo>
                    <a:pt x="1563116" y="219075"/>
                  </a:lnTo>
                  <a:lnTo>
                    <a:pt x="1553591" y="219075"/>
                  </a:lnTo>
                  <a:lnTo>
                    <a:pt x="1553591" y="209550"/>
                  </a:lnTo>
                  <a:lnTo>
                    <a:pt x="1544066" y="209550"/>
                  </a:lnTo>
                  <a:lnTo>
                    <a:pt x="1534541" y="209550"/>
                  </a:lnTo>
                  <a:lnTo>
                    <a:pt x="1534541" y="219075"/>
                  </a:lnTo>
                  <a:lnTo>
                    <a:pt x="1525016" y="219075"/>
                  </a:lnTo>
                  <a:lnTo>
                    <a:pt x="1534541" y="219075"/>
                  </a:lnTo>
                  <a:lnTo>
                    <a:pt x="1544066" y="219075"/>
                  </a:lnTo>
                  <a:lnTo>
                    <a:pt x="1534541" y="219075"/>
                  </a:lnTo>
                  <a:lnTo>
                    <a:pt x="1534541" y="228600"/>
                  </a:lnTo>
                  <a:lnTo>
                    <a:pt x="1525016" y="228600"/>
                  </a:lnTo>
                  <a:lnTo>
                    <a:pt x="1525016" y="219075"/>
                  </a:lnTo>
                  <a:lnTo>
                    <a:pt x="1525016" y="228600"/>
                  </a:lnTo>
                  <a:lnTo>
                    <a:pt x="1515491" y="228600"/>
                  </a:lnTo>
                  <a:lnTo>
                    <a:pt x="1505966" y="228600"/>
                  </a:lnTo>
                  <a:lnTo>
                    <a:pt x="1496314" y="228600"/>
                  </a:lnTo>
                  <a:lnTo>
                    <a:pt x="1486789" y="228600"/>
                  </a:lnTo>
                  <a:lnTo>
                    <a:pt x="1486789" y="238125"/>
                  </a:lnTo>
                  <a:lnTo>
                    <a:pt x="1477264" y="238125"/>
                  </a:lnTo>
                  <a:lnTo>
                    <a:pt x="1477264" y="228600"/>
                  </a:lnTo>
                  <a:lnTo>
                    <a:pt x="1467739" y="228600"/>
                  </a:lnTo>
                  <a:lnTo>
                    <a:pt x="1467739" y="219075"/>
                  </a:lnTo>
                  <a:lnTo>
                    <a:pt x="1458214" y="219075"/>
                  </a:lnTo>
                  <a:lnTo>
                    <a:pt x="1467739" y="219075"/>
                  </a:lnTo>
                  <a:lnTo>
                    <a:pt x="1467739" y="228600"/>
                  </a:lnTo>
                  <a:lnTo>
                    <a:pt x="1477264" y="228600"/>
                  </a:lnTo>
                  <a:lnTo>
                    <a:pt x="1477264" y="238125"/>
                  </a:lnTo>
                  <a:lnTo>
                    <a:pt x="1467739" y="238125"/>
                  </a:lnTo>
                  <a:lnTo>
                    <a:pt x="1477264" y="247650"/>
                  </a:lnTo>
                  <a:lnTo>
                    <a:pt x="1477264" y="238125"/>
                  </a:lnTo>
                  <a:lnTo>
                    <a:pt x="1486789" y="238125"/>
                  </a:lnTo>
                  <a:lnTo>
                    <a:pt x="1496314" y="238125"/>
                  </a:lnTo>
                  <a:lnTo>
                    <a:pt x="1505966" y="238125"/>
                  </a:lnTo>
                  <a:lnTo>
                    <a:pt x="1515491" y="238125"/>
                  </a:lnTo>
                  <a:lnTo>
                    <a:pt x="1515491" y="247650"/>
                  </a:lnTo>
                  <a:lnTo>
                    <a:pt x="1505966" y="247650"/>
                  </a:lnTo>
                  <a:lnTo>
                    <a:pt x="1505966" y="257175"/>
                  </a:lnTo>
                  <a:lnTo>
                    <a:pt x="1496314" y="257175"/>
                  </a:lnTo>
                  <a:lnTo>
                    <a:pt x="1486789" y="257175"/>
                  </a:lnTo>
                  <a:lnTo>
                    <a:pt x="1486789" y="266700"/>
                  </a:lnTo>
                  <a:lnTo>
                    <a:pt x="1477264" y="266700"/>
                  </a:lnTo>
                  <a:lnTo>
                    <a:pt x="1477264" y="276225"/>
                  </a:lnTo>
                  <a:lnTo>
                    <a:pt x="1467739" y="276225"/>
                  </a:lnTo>
                  <a:lnTo>
                    <a:pt x="1458214" y="276225"/>
                  </a:lnTo>
                  <a:lnTo>
                    <a:pt x="1458214" y="285750"/>
                  </a:lnTo>
                  <a:lnTo>
                    <a:pt x="1448689" y="285750"/>
                  </a:lnTo>
                  <a:lnTo>
                    <a:pt x="1439164" y="285750"/>
                  </a:lnTo>
                  <a:lnTo>
                    <a:pt x="1439164" y="295275"/>
                  </a:lnTo>
                  <a:lnTo>
                    <a:pt x="1448689" y="295275"/>
                  </a:lnTo>
                  <a:lnTo>
                    <a:pt x="1448689" y="285750"/>
                  </a:lnTo>
                  <a:lnTo>
                    <a:pt x="1448689" y="295275"/>
                  </a:lnTo>
                  <a:lnTo>
                    <a:pt x="1448689" y="304800"/>
                  </a:lnTo>
                  <a:lnTo>
                    <a:pt x="1448689" y="295275"/>
                  </a:lnTo>
                  <a:lnTo>
                    <a:pt x="1458214" y="295275"/>
                  </a:lnTo>
                  <a:lnTo>
                    <a:pt x="1458214" y="285750"/>
                  </a:lnTo>
                  <a:lnTo>
                    <a:pt x="1467739" y="285750"/>
                  </a:lnTo>
                  <a:lnTo>
                    <a:pt x="1467739" y="276225"/>
                  </a:lnTo>
                  <a:lnTo>
                    <a:pt x="1477264" y="276225"/>
                  </a:lnTo>
                  <a:lnTo>
                    <a:pt x="1486789" y="276225"/>
                  </a:lnTo>
                  <a:lnTo>
                    <a:pt x="1486789" y="266700"/>
                  </a:lnTo>
                  <a:lnTo>
                    <a:pt x="1496314" y="266700"/>
                  </a:lnTo>
                  <a:lnTo>
                    <a:pt x="1505966" y="266700"/>
                  </a:lnTo>
                  <a:lnTo>
                    <a:pt x="1505966" y="257175"/>
                  </a:lnTo>
                  <a:lnTo>
                    <a:pt x="1515491" y="257175"/>
                  </a:lnTo>
                  <a:lnTo>
                    <a:pt x="1525016" y="247650"/>
                  </a:lnTo>
                  <a:lnTo>
                    <a:pt x="1534541" y="247650"/>
                  </a:lnTo>
                  <a:lnTo>
                    <a:pt x="1544066" y="238125"/>
                  </a:lnTo>
                  <a:lnTo>
                    <a:pt x="1553591" y="238125"/>
                  </a:lnTo>
                  <a:lnTo>
                    <a:pt x="1553591" y="247650"/>
                  </a:lnTo>
                  <a:lnTo>
                    <a:pt x="1563116" y="247650"/>
                  </a:lnTo>
                  <a:lnTo>
                    <a:pt x="1553591" y="257175"/>
                  </a:lnTo>
                  <a:lnTo>
                    <a:pt x="1553591" y="266700"/>
                  </a:lnTo>
                  <a:lnTo>
                    <a:pt x="1544066" y="266700"/>
                  </a:lnTo>
                  <a:lnTo>
                    <a:pt x="1544066" y="276225"/>
                  </a:lnTo>
                  <a:lnTo>
                    <a:pt x="1534541" y="276225"/>
                  </a:lnTo>
                  <a:lnTo>
                    <a:pt x="1534541" y="285750"/>
                  </a:lnTo>
                  <a:lnTo>
                    <a:pt x="1525016" y="285750"/>
                  </a:lnTo>
                  <a:lnTo>
                    <a:pt x="1525016" y="295275"/>
                  </a:lnTo>
                  <a:lnTo>
                    <a:pt x="1515491" y="295275"/>
                  </a:lnTo>
                  <a:lnTo>
                    <a:pt x="1525016" y="295275"/>
                  </a:lnTo>
                  <a:lnTo>
                    <a:pt x="1515491" y="295275"/>
                  </a:lnTo>
                  <a:lnTo>
                    <a:pt x="1515491" y="304800"/>
                  </a:lnTo>
                  <a:lnTo>
                    <a:pt x="1505966" y="314325"/>
                  </a:lnTo>
                  <a:lnTo>
                    <a:pt x="1496314" y="323850"/>
                  </a:lnTo>
                  <a:lnTo>
                    <a:pt x="1496314" y="333375"/>
                  </a:lnTo>
                  <a:lnTo>
                    <a:pt x="1486789" y="333375"/>
                  </a:lnTo>
                  <a:lnTo>
                    <a:pt x="1486789" y="342900"/>
                  </a:lnTo>
                  <a:lnTo>
                    <a:pt x="1477264" y="342900"/>
                  </a:lnTo>
                  <a:lnTo>
                    <a:pt x="1477264" y="352425"/>
                  </a:lnTo>
                  <a:lnTo>
                    <a:pt x="1467739" y="352425"/>
                  </a:lnTo>
                  <a:lnTo>
                    <a:pt x="1467739" y="361950"/>
                  </a:lnTo>
                  <a:lnTo>
                    <a:pt x="1467739" y="371475"/>
                  </a:lnTo>
                  <a:lnTo>
                    <a:pt x="1458214" y="371475"/>
                  </a:lnTo>
                  <a:lnTo>
                    <a:pt x="1458214" y="381000"/>
                  </a:lnTo>
                  <a:lnTo>
                    <a:pt x="1458214" y="390398"/>
                  </a:lnTo>
                  <a:lnTo>
                    <a:pt x="1448689" y="390398"/>
                  </a:lnTo>
                  <a:lnTo>
                    <a:pt x="1439164" y="399923"/>
                  </a:lnTo>
                  <a:lnTo>
                    <a:pt x="1439164" y="390398"/>
                  </a:lnTo>
                  <a:lnTo>
                    <a:pt x="1439164" y="381000"/>
                  </a:lnTo>
                  <a:lnTo>
                    <a:pt x="1439164" y="371475"/>
                  </a:lnTo>
                  <a:lnTo>
                    <a:pt x="1429639" y="371475"/>
                  </a:lnTo>
                  <a:lnTo>
                    <a:pt x="1439164" y="381000"/>
                  </a:lnTo>
                  <a:lnTo>
                    <a:pt x="1439164" y="390398"/>
                  </a:lnTo>
                  <a:lnTo>
                    <a:pt x="1439164" y="399923"/>
                  </a:lnTo>
                  <a:lnTo>
                    <a:pt x="1448689" y="399923"/>
                  </a:lnTo>
                  <a:lnTo>
                    <a:pt x="1448689" y="409448"/>
                  </a:lnTo>
                  <a:lnTo>
                    <a:pt x="1439164" y="409448"/>
                  </a:lnTo>
                  <a:lnTo>
                    <a:pt x="1448689" y="409448"/>
                  </a:lnTo>
                  <a:lnTo>
                    <a:pt x="1439164" y="409448"/>
                  </a:lnTo>
                  <a:lnTo>
                    <a:pt x="1429639" y="409448"/>
                  </a:lnTo>
                  <a:lnTo>
                    <a:pt x="1420114" y="418973"/>
                  </a:lnTo>
                  <a:lnTo>
                    <a:pt x="1410589" y="418973"/>
                  </a:lnTo>
                  <a:lnTo>
                    <a:pt x="1401064" y="409448"/>
                  </a:lnTo>
                  <a:lnTo>
                    <a:pt x="1401064" y="418973"/>
                  </a:lnTo>
                  <a:lnTo>
                    <a:pt x="1410589" y="418973"/>
                  </a:lnTo>
                  <a:lnTo>
                    <a:pt x="1401064" y="428498"/>
                  </a:lnTo>
                  <a:lnTo>
                    <a:pt x="1410589" y="428498"/>
                  </a:lnTo>
                  <a:lnTo>
                    <a:pt x="1420114" y="428498"/>
                  </a:lnTo>
                  <a:lnTo>
                    <a:pt x="1429639" y="418973"/>
                  </a:lnTo>
                  <a:lnTo>
                    <a:pt x="1439164" y="428498"/>
                  </a:lnTo>
                  <a:lnTo>
                    <a:pt x="1429639" y="428498"/>
                  </a:lnTo>
                  <a:lnTo>
                    <a:pt x="1429639" y="438023"/>
                  </a:lnTo>
                  <a:lnTo>
                    <a:pt x="1420114" y="438023"/>
                  </a:lnTo>
                  <a:lnTo>
                    <a:pt x="1420114" y="447548"/>
                  </a:lnTo>
                  <a:lnTo>
                    <a:pt x="1429639" y="447548"/>
                  </a:lnTo>
                  <a:lnTo>
                    <a:pt x="1429639" y="457073"/>
                  </a:lnTo>
                  <a:lnTo>
                    <a:pt x="1420114" y="457073"/>
                  </a:lnTo>
                  <a:lnTo>
                    <a:pt x="1429639" y="457073"/>
                  </a:lnTo>
                  <a:lnTo>
                    <a:pt x="1420114" y="457073"/>
                  </a:lnTo>
                  <a:lnTo>
                    <a:pt x="1420114" y="466598"/>
                  </a:lnTo>
                  <a:lnTo>
                    <a:pt x="1410589" y="466598"/>
                  </a:lnTo>
                  <a:lnTo>
                    <a:pt x="1401064" y="466598"/>
                  </a:lnTo>
                  <a:lnTo>
                    <a:pt x="1401064" y="476123"/>
                  </a:lnTo>
                  <a:lnTo>
                    <a:pt x="1391539" y="476123"/>
                  </a:lnTo>
                  <a:lnTo>
                    <a:pt x="1391539" y="466598"/>
                  </a:lnTo>
                  <a:lnTo>
                    <a:pt x="1382014" y="466598"/>
                  </a:lnTo>
                  <a:lnTo>
                    <a:pt x="1382014" y="457073"/>
                  </a:lnTo>
                  <a:lnTo>
                    <a:pt x="1372489" y="457073"/>
                  </a:lnTo>
                  <a:lnTo>
                    <a:pt x="1362964" y="457073"/>
                  </a:lnTo>
                  <a:lnTo>
                    <a:pt x="1372489" y="457073"/>
                  </a:lnTo>
                  <a:lnTo>
                    <a:pt x="1372489" y="447548"/>
                  </a:lnTo>
                  <a:lnTo>
                    <a:pt x="1362964" y="447548"/>
                  </a:lnTo>
                  <a:lnTo>
                    <a:pt x="1353439" y="447548"/>
                  </a:lnTo>
                  <a:lnTo>
                    <a:pt x="1353439" y="457073"/>
                  </a:lnTo>
                  <a:lnTo>
                    <a:pt x="1343914" y="457073"/>
                  </a:lnTo>
                  <a:lnTo>
                    <a:pt x="1353439" y="457073"/>
                  </a:lnTo>
                  <a:lnTo>
                    <a:pt x="1362964" y="457073"/>
                  </a:lnTo>
                  <a:lnTo>
                    <a:pt x="1362964" y="466598"/>
                  </a:lnTo>
                  <a:lnTo>
                    <a:pt x="1372489" y="466598"/>
                  </a:lnTo>
                  <a:lnTo>
                    <a:pt x="1382014" y="466598"/>
                  </a:lnTo>
                  <a:lnTo>
                    <a:pt x="1372489" y="466598"/>
                  </a:lnTo>
                  <a:lnTo>
                    <a:pt x="1382014" y="466598"/>
                  </a:lnTo>
                  <a:lnTo>
                    <a:pt x="1382014" y="476123"/>
                  </a:lnTo>
                  <a:lnTo>
                    <a:pt x="1382014" y="485648"/>
                  </a:lnTo>
                  <a:lnTo>
                    <a:pt x="1382014" y="495173"/>
                  </a:lnTo>
                  <a:lnTo>
                    <a:pt x="1372489" y="495173"/>
                  </a:lnTo>
                  <a:lnTo>
                    <a:pt x="1362964" y="495173"/>
                  </a:lnTo>
                  <a:lnTo>
                    <a:pt x="1362964" y="485648"/>
                  </a:lnTo>
                  <a:lnTo>
                    <a:pt x="1362964" y="495173"/>
                  </a:lnTo>
                  <a:lnTo>
                    <a:pt x="1362964" y="504698"/>
                  </a:lnTo>
                  <a:lnTo>
                    <a:pt x="1353439" y="495173"/>
                  </a:lnTo>
                  <a:lnTo>
                    <a:pt x="1353439" y="504698"/>
                  </a:lnTo>
                  <a:lnTo>
                    <a:pt x="1353439" y="495173"/>
                  </a:lnTo>
                  <a:lnTo>
                    <a:pt x="1343914" y="495173"/>
                  </a:lnTo>
                  <a:lnTo>
                    <a:pt x="1343914" y="504698"/>
                  </a:lnTo>
                  <a:lnTo>
                    <a:pt x="1334389" y="504698"/>
                  </a:lnTo>
                  <a:lnTo>
                    <a:pt x="1324864" y="504698"/>
                  </a:lnTo>
                  <a:lnTo>
                    <a:pt x="1324864" y="495173"/>
                  </a:lnTo>
                  <a:lnTo>
                    <a:pt x="1315339" y="495173"/>
                  </a:lnTo>
                  <a:lnTo>
                    <a:pt x="1305814" y="495173"/>
                  </a:lnTo>
                  <a:lnTo>
                    <a:pt x="1305814" y="485648"/>
                  </a:lnTo>
                  <a:lnTo>
                    <a:pt x="1296162" y="485648"/>
                  </a:lnTo>
                  <a:lnTo>
                    <a:pt x="1296162" y="495173"/>
                  </a:lnTo>
                  <a:lnTo>
                    <a:pt x="1305814" y="495173"/>
                  </a:lnTo>
                  <a:lnTo>
                    <a:pt x="1315339" y="495173"/>
                  </a:lnTo>
                  <a:lnTo>
                    <a:pt x="1324864" y="495173"/>
                  </a:lnTo>
                  <a:lnTo>
                    <a:pt x="1315339" y="495173"/>
                  </a:lnTo>
                  <a:lnTo>
                    <a:pt x="1315339" y="504698"/>
                  </a:lnTo>
                  <a:lnTo>
                    <a:pt x="1324864" y="504698"/>
                  </a:lnTo>
                  <a:lnTo>
                    <a:pt x="1324864" y="514223"/>
                  </a:lnTo>
                  <a:lnTo>
                    <a:pt x="1315339" y="514223"/>
                  </a:lnTo>
                  <a:lnTo>
                    <a:pt x="1315339" y="504698"/>
                  </a:lnTo>
                  <a:lnTo>
                    <a:pt x="1305814" y="514223"/>
                  </a:lnTo>
                  <a:lnTo>
                    <a:pt x="1305814" y="504698"/>
                  </a:lnTo>
                  <a:lnTo>
                    <a:pt x="1305814" y="514223"/>
                  </a:lnTo>
                  <a:lnTo>
                    <a:pt x="1305814" y="504698"/>
                  </a:lnTo>
                  <a:lnTo>
                    <a:pt x="1296162" y="504698"/>
                  </a:lnTo>
                  <a:lnTo>
                    <a:pt x="1296162" y="495173"/>
                  </a:lnTo>
                  <a:lnTo>
                    <a:pt x="1296162" y="504698"/>
                  </a:lnTo>
                  <a:lnTo>
                    <a:pt x="1296162" y="514223"/>
                  </a:lnTo>
                  <a:lnTo>
                    <a:pt x="1286637" y="514223"/>
                  </a:lnTo>
                  <a:lnTo>
                    <a:pt x="1286637" y="504698"/>
                  </a:lnTo>
                  <a:lnTo>
                    <a:pt x="1277112" y="504698"/>
                  </a:lnTo>
                  <a:lnTo>
                    <a:pt x="1286637" y="514223"/>
                  </a:lnTo>
                  <a:lnTo>
                    <a:pt x="1296162" y="514223"/>
                  </a:lnTo>
                  <a:lnTo>
                    <a:pt x="1296162" y="523748"/>
                  </a:lnTo>
                  <a:lnTo>
                    <a:pt x="1296162" y="514223"/>
                  </a:lnTo>
                  <a:lnTo>
                    <a:pt x="1305814" y="514223"/>
                  </a:lnTo>
                  <a:lnTo>
                    <a:pt x="1315339" y="514223"/>
                  </a:lnTo>
                  <a:lnTo>
                    <a:pt x="1324864" y="514223"/>
                  </a:lnTo>
                  <a:lnTo>
                    <a:pt x="1324864" y="523748"/>
                  </a:lnTo>
                  <a:lnTo>
                    <a:pt x="1334389" y="523748"/>
                  </a:lnTo>
                  <a:lnTo>
                    <a:pt x="1343914" y="523748"/>
                  </a:lnTo>
                  <a:lnTo>
                    <a:pt x="1353439" y="523748"/>
                  </a:lnTo>
                  <a:lnTo>
                    <a:pt x="1343914" y="523748"/>
                  </a:lnTo>
                  <a:lnTo>
                    <a:pt x="1343914" y="533273"/>
                  </a:lnTo>
                  <a:lnTo>
                    <a:pt x="1353439" y="533273"/>
                  </a:lnTo>
                  <a:lnTo>
                    <a:pt x="1353439" y="542798"/>
                  </a:lnTo>
                  <a:lnTo>
                    <a:pt x="1343914" y="542798"/>
                  </a:lnTo>
                  <a:lnTo>
                    <a:pt x="1334389" y="542798"/>
                  </a:lnTo>
                  <a:lnTo>
                    <a:pt x="1324864" y="542798"/>
                  </a:lnTo>
                  <a:lnTo>
                    <a:pt x="1324864" y="533273"/>
                  </a:lnTo>
                  <a:lnTo>
                    <a:pt x="1324864" y="523748"/>
                  </a:lnTo>
                  <a:lnTo>
                    <a:pt x="1315339" y="523748"/>
                  </a:lnTo>
                  <a:lnTo>
                    <a:pt x="1305814" y="523748"/>
                  </a:lnTo>
                  <a:lnTo>
                    <a:pt x="1296162" y="523748"/>
                  </a:lnTo>
                  <a:lnTo>
                    <a:pt x="1286637" y="523748"/>
                  </a:lnTo>
                  <a:lnTo>
                    <a:pt x="1286637" y="533273"/>
                  </a:lnTo>
                  <a:lnTo>
                    <a:pt x="1296162" y="533273"/>
                  </a:lnTo>
                  <a:lnTo>
                    <a:pt x="1305814" y="533273"/>
                  </a:lnTo>
                  <a:lnTo>
                    <a:pt x="1315339" y="533273"/>
                  </a:lnTo>
                  <a:lnTo>
                    <a:pt x="1324864" y="533273"/>
                  </a:lnTo>
                  <a:lnTo>
                    <a:pt x="1315339" y="533273"/>
                  </a:lnTo>
                  <a:lnTo>
                    <a:pt x="1324864" y="533273"/>
                  </a:lnTo>
                  <a:lnTo>
                    <a:pt x="1324864" y="542798"/>
                  </a:lnTo>
                  <a:lnTo>
                    <a:pt x="1315339" y="542798"/>
                  </a:lnTo>
                  <a:lnTo>
                    <a:pt x="1315339" y="533273"/>
                  </a:lnTo>
                  <a:lnTo>
                    <a:pt x="1305814" y="542798"/>
                  </a:lnTo>
                  <a:lnTo>
                    <a:pt x="1296162" y="542798"/>
                  </a:lnTo>
                  <a:lnTo>
                    <a:pt x="1286637" y="542798"/>
                  </a:lnTo>
                  <a:lnTo>
                    <a:pt x="1286637" y="552323"/>
                  </a:lnTo>
                  <a:lnTo>
                    <a:pt x="1296162" y="552323"/>
                  </a:lnTo>
                  <a:lnTo>
                    <a:pt x="1305814" y="552323"/>
                  </a:lnTo>
                  <a:lnTo>
                    <a:pt x="1305814" y="542798"/>
                  </a:lnTo>
                  <a:lnTo>
                    <a:pt x="1315339" y="542798"/>
                  </a:lnTo>
                  <a:lnTo>
                    <a:pt x="1324864" y="542798"/>
                  </a:lnTo>
                  <a:lnTo>
                    <a:pt x="1324864" y="552323"/>
                  </a:lnTo>
                  <a:lnTo>
                    <a:pt x="1324864" y="542798"/>
                  </a:lnTo>
                  <a:lnTo>
                    <a:pt x="1324864" y="552323"/>
                  </a:lnTo>
                  <a:lnTo>
                    <a:pt x="1315339" y="561848"/>
                  </a:lnTo>
                  <a:lnTo>
                    <a:pt x="1324864" y="561848"/>
                  </a:lnTo>
                  <a:lnTo>
                    <a:pt x="1334389" y="561848"/>
                  </a:lnTo>
                  <a:lnTo>
                    <a:pt x="1343914" y="561848"/>
                  </a:lnTo>
                  <a:lnTo>
                    <a:pt x="1343914" y="571373"/>
                  </a:lnTo>
                  <a:lnTo>
                    <a:pt x="1343914" y="561848"/>
                  </a:lnTo>
                  <a:lnTo>
                    <a:pt x="1343914" y="571373"/>
                  </a:lnTo>
                  <a:lnTo>
                    <a:pt x="1353439" y="571373"/>
                  </a:lnTo>
                  <a:lnTo>
                    <a:pt x="1343914" y="571373"/>
                  </a:lnTo>
                  <a:lnTo>
                    <a:pt x="1353439" y="571373"/>
                  </a:lnTo>
                  <a:lnTo>
                    <a:pt x="1343914" y="571373"/>
                  </a:lnTo>
                  <a:lnTo>
                    <a:pt x="1353439" y="571373"/>
                  </a:lnTo>
                  <a:lnTo>
                    <a:pt x="1343914" y="571373"/>
                  </a:lnTo>
                  <a:lnTo>
                    <a:pt x="1353439" y="580898"/>
                  </a:lnTo>
                  <a:lnTo>
                    <a:pt x="1343914" y="580898"/>
                  </a:lnTo>
                  <a:lnTo>
                    <a:pt x="1343914" y="590423"/>
                  </a:lnTo>
                  <a:lnTo>
                    <a:pt x="1353439" y="590423"/>
                  </a:lnTo>
                  <a:lnTo>
                    <a:pt x="1343914" y="590423"/>
                  </a:lnTo>
                  <a:lnTo>
                    <a:pt x="1353439" y="590423"/>
                  </a:lnTo>
                  <a:lnTo>
                    <a:pt x="1343914" y="590423"/>
                  </a:lnTo>
                  <a:lnTo>
                    <a:pt x="1343914" y="599948"/>
                  </a:lnTo>
                  <a:lnTo>
                    <a:pt x="1334389" y="599948"/>
                  </a:lnTo>
                  <a:lnTo>
                    <a:pt x="1324864" y="599948"/>
                  </a:lnTo>
                  <a:lnTo>
                    <a:pt x="1324864" y="609473"/>
                  </a:lnTo>
                  <a:lnTo>
                    <a:pt x="1334389" y="609473"/>
                  </a:lnTo>
                  <a:lnTo>
                    <a:pt x="1343914" y="609473"/>
                  </a:lnTo>
                  <a:lnTo>
                    <a:pt x="1343914" y="618998"/>
                  </a:lnTo>
                  <a:lnTo>
                    <a:pt x="1334389" y="618998"/>
                  </a:lnTo>
                  <a:lnTo>
                    <a:pt x="1334389" y="628523"/>
                  </a:lnTo>
                  <a:lnTo>
                    <a:pt x="1324864" y="628523"/>
                  </a:lnTo>
                  <a:lnTo>
                    <a:pt x="1315339" y="628523"/>
                  </a:lnTo>
                  <a:lnTo>
                    <a:pt x="1305814" y="628523"/>
                  </a:lnTo>
                  <a:lnTo>
                    <a:pt x="1305814" y="638048"/>
                  </a:lnTo>
                  <a:lnTo>
                    <a:pt x="1315339" y="638048"/>
                  </a:lnTo>
                  <a:lnTo>
                    <a:pt x="1324864" y="638048"/>
                  </a:lnTo>
                  <a:lnTo>
                    <a:pt x="1334389" y="638048"/>
                  </a:lnTo>
                  <a:lnTo>
                    <a:pt x="1334389" y="647573"/>
                  </a:lnTo>
                  <a:lnTo>
                    <a:pt x="1324864" y="647573"/>
                  </a:lnTo>
                  <a:lnTo>
                    <a:pt x="1334389" y="647573"/>
                  </a:lnTo>
                  <a:lnTo>
                    <a:pt x="1324864" y="647573"/>
                  </a:lnTo>
                  <a:lnTo>
                    <a:pt x="1324864" y="657098"/>
                  </a:lnTo>
                  <a:lnTo>
                    <a:pt x="1324864" y="647573"/>
                  </a:lnTo>
                  <a:lnTo>
                    <a:pt x="1315339" y="647573"/>
                  </a:lnTo>
                  <a:lnTo>
                    <a:pt x="1315339" y="657098"/>
                  </a:lnTo>
                  <a:lnTo>
                    <a:pt x="1305814" y="657098"/>
                  </a:lnTo>
                  <a:lnTo>
                    <a:pt x="1296162" y="657098"/>
                  </a:lnTo>
                  <a:lnTo>
                    <a:pt x="1305814" y="657098"/>
                  </a:lnTo>
                  <a:lnTo>
                    <a:pt x="1296162" y="657098"/>
                  </a:lnTo>
                  <a:lnTo>
                    <a:pt x="1286637" y="657098"/>
                  </a:lnTo>
                  <a:lnTo>
                    <a:pt x="1277112" y="657098"/>
                  </a:lnTo>
                  <a:lnTo>
                    <a:pt x="1277112" y="666623"/>
                  </a:lnTo>
                  <a:lnTo>
                    <a:pt x="1286637" y="666623"/>
                  </a:lnTo>
                  <a:lnTo>
                    <a:pt x="1286637" y="676148"/>
                  </a:lnTo>
                  <a:lnTo>
                    <a:pt x="1277112" y="676148"/>
                  </a:lnTo>
                  <a:lnTo>
                    <a:pt x="1286637" y="676148"/>
                  </a:lnTo>
                  <a:lnTo>
                    <a:pt x="1277112" y="685673"/>
                  </a:lnTo>
                  <a:lnTo>
                    <a:pt x="1286637" y="685673"/>
                  </a:lnTo>
                  <a:lnTo>
                    <a:pt x="1286637" y="695198"/>
                  </a:lnTo>
                  <a:lnTo>
                    <a:pt x="1286637" y="704723"/>
                  </a:lnTo>
                  <a:lnTo>
                    <a:pt x="1277112" y="704723"/>
                  </a:lnTo>
                  <a:lnTo>
                    <a:pt x="1277112" y="714248"/>
                  </a:lnTo>
                  <a:lnTo>
                    <a:pt x="1219962" y="714248"/>
                  </a:lnTo>
                  <a:lnTo>
                    <a:pt x="1219962" y="704723"/>
                  </a:lnTo>
                  <a:lnTo>
                    <a:pt x="1210437" y="704723"/>
                  </a:lnTo>
                  <a:lnTo>
                    <a:pt x="1210437" y="695198"/>
                  </a:lnTo>
                  <a:lnTo>
                    <a:pt x="1210437" y="704723"/>
                  </a:lnTo>
                  <a:lnTo>
                    <a:pt x="1200912" y="704723"/>
                  </a:lnTo>
                  <a:lnTo>
                    <a:pt x="1210437" y="704723"/>
                  </a:lnTo>
                  <a:lnTo>
                    <a:pt x="1210437" y="714248"/>
                  </a:lnTo>
                  <a:lnTo>
                    <a:pt x="1219962" y="714248"/>
                  </a:lnTo>
                  <a:lnTo>
                    <a:pt x="1210437" y="714248"/>
                  </a:lnTo>
                  <a:lnTo>
                    <a:pt x="1200912" y="714248"/>
                  </a:lnTo>
                  <a:lnTo>
                    <a:pt x="1200912" y="723773"/>
                  </a:lnTo>
                  <a:lnTo>
                    <a:pt x="1200912" y="733298"/>
                  </a:lnTo>
                  <a:lnTo>
                    <a:pt x="1200912" y="723773"/>
                  </a:lnTo>
                  <a:lnTo>
                    <a:pt x="1210437" y="723773"/>
                  </a:lnTo>
                  <a:lnTo>
                    <a:pt x="1219962" y="723773"/>
                  </a:lnTo>
                  <a:lnTo>
                    <a:pt x="1219962" y="714248"/>
                  </a:lnTo>
                  <a:lnTo>
                    <a:pt x="1219962" y="723773"/>
                  </a:lnTo>
                  <a:lnTo>
                    <a:pt x="1229487" y="723773"/>
                  </a:lnTo>
                  <a:lnTo>
                    <a:pt x="1239012" y="723773"/>
                  </a:lnTo>
                  <a:lnTo>
                    <a:pt x="1248537" y="723773"/>
                  </a:lnTo>
                  <a:lnTo>
                    <a:pt x="1258062" y="723773"/>
                  </a:lnTo>
                  <a:lnTo>
                    <a:pt x="1258062" y="733298"/>
                  </a:lnTo>
                  <a:lnTo>
                    <a:pt x="1258062" y="742823"/>
                  </a:lnTo>
                  <a:lnTo>
                    <a:pt x="1258062" y="752348"/>
                  </a:lnTo>
                  <a:lnTo>
                    <a:pt x="1267587" y="752348"/>
                  </a:lnTo>
                  <a:lnTo>
                    <a:pt x="1267587" y="761873"/>
                  </a:lnTo>
                  <a:lnTo>
                    <a:pt x="1267587" y="752348"/>
                  </a:lnTo>
                  <a:lnTo>
                    <a:pt x="1277112" y="752348"/>
                  </a:lnTo>
                  <a:lnTo>
                    <a:pt x="1277112" y="742823"/>
                  </a:lnTo>
                  <a:lnTo>
                    <a:pt x="1286637" y="742823"/>
                  </a:lnTo>
                  <a:lnTo>
                    <a:pt x="1277112" y="742823"/>
                  </a:lnTo>
                  <a:lnTo>
                    <a:pt x="1286637" y="742823"/>
                  </a:lnTo>
                  <a:lnTo>
                    <a:pt x="1286637" y="752348"/>
                  </a:lnTo>
                  <a:lnTo>
                    <a:pt x="1286637" y="761873"/>
                  </a:lnTo>
                  <a:lnTo>
                    <a:pt x="1286637" y="771398"/>
                  </a:lnTo>
                  <a:lnTo>
                    <a:pt x="1286637" y="780923"/>
                  </a:lnTo>
                  <a:lnTo>
                    <a:pt x="1277112" y="780923"/>
                  </a:lnTo>
                  <a:lnTo>
                    <a:pt x="1277112" y="790448"/>
                  </a:lnTo>
                  <a:lnTo>
                    <a:pt x="1267587" y="790448"/>
                  </a:lnTo>
                  <a:lnTo>
                    <a:pt x="1267587" y="780923"/>
                  </a:lnTo>
                  <a:lnTo>
                    <a:pt x="1267587" y="790448"/>
                  </a:lnTo>
                  <a:lnTo>
                    <a:pt x="1258062" y="790448"/>
                  </a:lnTo>
                  <a:lnTo>
                    <a:pt x="1258062" y="799973"/>
                  </a:lnTo>
                  <a:lnTo>
                    <a:pt x="1258062" y="809498"/>
                  </a:lnTo>
                  <a:lnTo>
                    <a:pt x="1248537" y="809498"/>
                  </a:lnTo>
                  <a:lnTo>
                    <a:pt x="1239012" y="809498"/>
                  </a:lnTo>
                  <a:lnTo>
                    <a:pt x="1229487" y="809498"/>
                  </a:lnTo>
                  <a:lnTo>
                    <a:pt x="1229487" y="819023"/>
                  </a:lnTo>
                  <a:lnTo>
                    <a:pt x="1229487" y="809498"/>
                  </a:lnTo>
                  <a:lnTo>
                    <a:pt x="1229487" y="819023"/>
                  </a:lnTo>
                  <a:lnTo>
                    <a:pt x="1219962" y="819023"/>
                  </a:lnTo>
                  <a:lnTo>
                    <a:pt x="1219962" y="809498"/>
                  </a:lnTo>
                  <a:lnTo>
                    <a:pt x="1219962" y="799973"/>
                  </a:lnTo>
                  <a:lnTo>
                    <a:pt x="1229487" y="799973"/>
                  </a:lnTo>
                  <a:lnTo>
                    <a:pt x="1229487" y="790448"/>
                  </a:lnTo>
                  <a:lnTo>
                    <a:pt x="1219962" y="790448"/>
                  </a:lnTo>
                  <a:lnTo>
                    <a:pt x="1210437" y="790448"/>
                  </a:lnTo>
                  <a:lnTo>
                    <a:pt x="1200912" y="790448"/>
                  </a:lnTo>
                  <a:lnTo>
                    <a:pt x="1200912" y="780923"/>
                  </a:lnTo>
                  <a:lnTo>
                    <a:pt x="1191387" y="771398"/>
                  </a:lnTo>
                  <a:lnTo>
                    <a:pt x="1191387" y="780923"/>
                  </a:lnTo>
                  <a:lnTo>
                    <a:pt x="1200912" y="780923"/>
                  </a:lnTo>
                  <a:lnTo>
                    <a:pt x="1191387" y="790448"/>
                  </a:lnTo>
                  <a:lnTo>
                    <a:pt x="1200912" y="790448"/>
                  </a:lnTo>
                  <a:lnTo>
                    <a:pt x="1200912" y="799973"/>
                  </a:lnTo>
                  <a:lnTo>
                    <a:pt x="1191387" y="799973"/>
                  </a:lnTo>
                  <a:lnTo>
                    <a:pt x="1181862" y="799973"/>
                  </a:lnTo>
                  <a:lnTo>
                    <a:pt x="1181862" y="790448"/>
                  </a:lnTo>
                  <a:lnTo>
                    <a:pt x="1181862" y="780923"/>
                  </a:lnTo>
                  <a:lnTo>
                    <a:pt x="1172337" y="780923"/>
                  </a:lnTo>
                  <a:lnTo>
                    <a:pt x="1172337" y="771398"/>
                  </a:lnTo>
                  <a:lnTo>
                    <a:pt x="1172337" y="780923"/>
                  </a:lnTo>
                  <a:lnTo>
                    <a:pt x="1172337" y="790448"/>
                  </a:lnTo>
                  <a:lnTo>
                    <a:pt x="1181862" y="790448"/>
                  </a:lnTo>
                  <a:lnTo>
                    <a:pt x="1172337" y="799973"/>
                  </a:lnTo>
                  <a:lnTo>
                    <a:pt x="1172337" y="790448"/>
                  </a:lnTo>
                  <a:lnTo>
                    <a:pt x="1172337" y="799973"/>
                  </a:lnTo>
                  <a:lnTo>
                    <a:pt x="1162812" y="799973"/>
                  </a:lnTo>
                  <a:lnTo>
                    <a:pt x="1162812" y="790448"/>
                  </a:lnTo>
                  <a:lnTo>
                    <a:pt x="1162812" y="780923"/>
                  </a:lnTo>
                  <a:lnTo>
                    <a:pt x="1153287" y="780923"/>
                  </a:lnTo>
                  <a:lnTo>
                    <a:pt x="1153287" y="790448"/>
                  </a:lnTo>
                  <a:lnTo>
                    <a:pt x="1143762" y="790448"/>
                  </a:lnTo>
                  <a:lnTo>
                    <a:pt x="1143762" y="780923"/>
                  </a:lnTo>
                  <a:lnTo>
                    <a:pt x="1134237" y="780923"/>
                  </a:lnTo>
                  <a:lnTo>
                    <a:pt x="1134237" y="790448"/>
                  </a:lnTo>
                  <a:lnTo>
                    <a:pt x="1143762" y="790448"/>
                  </a:lnTo>
                  <a:lnTo>
                    <a:pt x="1143762" y="799973"/>
                  </a:lnTo>
                  <a:lnTo>
                    <a:pt x="1153287" y="799973"/>
                  </a:lnTo>
                  <a:lnTo>
                    <a:pt x="1153287" y="809498"/>
                  </a:lnTo>
                  <a:lnTo>
                    <a:pt x="1143762" y="809498"/>
                  </a:lnTo>
                  <a:lnTo>
                    <a:pt x="1134237" y="809498"/>
                  </a:lnTo>
                  <a:lnTo>
                    <a:pt x="1124712" y="799973"/>
                  </a:lnTo>
                  <a:lnTo>
                    <a:pt x="1115187" y="799973"/>
                  </a:lnTo>
                  <a:lnTo>
                    <a:pt x="1115187" y="790448"/>
                  </a:lnTo>
                  <a:lnTo>
                    <a:pt x="1105662" y="790448"/>
                  </a:lnTo>
                  <a:lnTo>
                    <a:pt x="1105662" y="799973"/>
                  </a:lnTo>
                  <a:lnTo>
                    <a:pt x="1096010" y="799973"/>
                  </a:lnTo>
                  <a:lnTo>
                    <a:pt x="1096010" y="790448"/>
                  </a:lnTo>
                  <a:lnTo>
                    <a:pt x="1086485" y="790448"/>
                  </a:lnTo>
                  <a:lnTo>
                    <a:pt x="1096010" y="790448"/>
                  </a:lnTo>
                  <a:lnTo>
                    <a:pt x="1086485" y="790448"/>
                  </a:lnTo>
                  <a:lnTo>
                    <a:pt x="1096010" y="790448"/>
                  </a:lnTo>
                  <a:lnTo>
                    <a:pt x="1086485" y="790448"/>
                  </a:lnTo>
                  <a:lnTo>
                    <a:pt x="1086485" y="780923"/>
                  </a:lnTo>
                  <a:lnTo>
                    <a:pt x="1086485" y="790448"/>
                  </a:lnTo>
                  <a:lnTo>
                    <a:pt x="1086485" y="799973"/>
                  </a:lnTo>
                  <a:lnTo>
                    <a:pt x="1076960" y="799973"/>
                  </a:lnTo>
                  <a:lnTo>
                    <a:pt x="1067435" y="799973"/>
                  </a:lnTo>
                  <a:lnTo>
                    <a:pt x="1067435" y="790448"/>
                  </a:lnTo>
                  <a:lnTo>
                    <a:pt x="1067435" y="780923"/>
                  </a:lnTo>
                  <a:lnTo>
                    <a:pt x="1067435" y="771398"/>
                  </a:lnTo>
                  <a:lnTo>
                    <a:pt x="1067435" y="780923"/>
                  </a:lnTo>
                  <a:lnTo>
                    <a:pt x="1067435" y="790448"/>
                  </a:lnTo>
                  <a:lnTo>
                    <a:pt x="1067435" y="799973"/>
                  </a:lnTo>
                  <a:lnTo>
                    <a:pt x="1067435" y="790448"/>
                  </a:lnTo>
                  <a:lnTo>
                    <a:pt x="1067435" y="780923"/>
                  </a:lnTo>
                  <a:lnTo>
                    <a:pt x="1057910" y="790448"/>
                  </a:lnTo>
                  <a:lnTo>
                    <a:pt x="1067435" y="790448"/>
                  </a:lnTo>
                  <a:lnTo>
                    <a:pt x="1057910" y="790448"/>
                  </a:lnTo>
                  <a:lnTo>
                    <a:pt x="1057910" y="799973"/>
                  </a:lnTo>
                  <a:lnTo>
                    <a:pt x="1057910" y="790448"/>
                  </a:lnTo>
                  <a:lnTo>
                    <a:pt x="1048385" y="790448"/>
                  </a:lnTo>
                  <a:lnTo>
                    <a:pt x="1048385" y="780923"/>
                  </a:lnTo>
                  <a:lnTo>
                    <a:pt x="1048385" y="771398"/>
                  </a:lnTo>
                  <a:lnTo>
                    <a:pt x="1048385" y="761873"/>
                  </a:lnTo>
                  <a:lnTo>
                    <a:pt x="1048385" y="752348"/>
                  </a:lnTo>
                  <a:lnTo>
                    <a:pt x="1057910" y="752348"/>
                  </a:lnTo>
                  <a:lnTo>
                    <a:pt x="1057910" y="742823"/>
                  </a:lnTo>
                  <a:lnTo>
                    <a:pt x="1067435" y="742823"/>
                  </a:lnTo>
                  <a:lnTo>
                    <a:pt x="1067435" y="733298"/>
                  </a:lnTo>
                  <a:lnTo>
                    <a:pt x="1067435" y="742823"/>
                  </a:lnTo>
                  <a:lnTo>
                    <a:pt x="1067435" y="733298"/>
                  </a:lnTo>
                  <a:lnTo>
                    <a:pt x="1076960" y="733298"/>
                  </a:lnTo>
                  <a:lnTo>
                    <a:pt x="1086485" y="733298"/>
                  </a:lnTo>
                  <a:lnTo>
                    <a:pt x="1096010" y="733298"/>
                  </a:lnTo>
                  <a:lnTo>
                    <a:pt x="1086485" y="733298"/>
                  </a:lnTo>
                  <a:lnTo>
                    <a:pt x="1096010" y="723773"/>
                  </a:lnTo>
                  <a:lnTo>
                    <a:pt x="1096010" y="733298"/>
                  </a:lnTo>
                  <a:lnTo>
                    <a:pt x="1105662" y="733298"/>
                  </a:lnTo>
                  <a:lnTo>
                    <a:pt x="1105662" y="723773"/>
                  </a:lnTo>
                  <a:lnTo>
                    <a:pt x="1096010" y="723773"/>
                  </a:lnTo>
                  <a:lnTo>
                    <a:pt x="1105662" y="723773"/>
                  </a:lnTo>
                  <a:lnTo>
                    <a:pt x="1096010" y="723773"/>
                  </a:lnTo>
                  <a:lnTo>
                    <a:pt x="1096010" y="714248"/>
                  </a:lnTo>
                  <a:lnTo>
                    <a:pt x="1096010" y="723773"/>
                  </a:lnTo>
                  <a:lnTo>
                    <a:pt x="1096010" y="714248"/>
                  </a:lnTo>
                  <a:lnTo>
                    <a:pt x="1105662" y="714248"/>
                  </a:lnTo>
                  <a:lnTo>
                    <a:pt x="1096010" y="714248"/>
                  </a:lnTo>
                  <a:lnTo>
                    <a:pt x="1086485" y="714248"/>
                  </a:lnTo>
                  <a:lnTo>
                    <a:pt x="1086485" y="704723"/>
                  </a:lnTo>
                  <a:lnTo>
                    <a:pt x="1086485" y="695198"/>
                  </a:lnTo>
                  <a:lnTo>
                    <a:pt x="1076960" y="695198"/>
                  </a:lnTo>
                  <a:lnTo>
                    <a:pt x="1086485" y="695198"/>
                  </a:lnTo>
                  <a:lnTo>
                    <a:pt x="1086485" y="685673"/>
                  </a:lnTo>
                  <a:lnTo>
                    <a:pt x="1076960" y="695198"/>
                  </a:lnTo>
                  <a:lnTo>
                    <a:pt x="1076960" y="685673"/>
                  </a:lnTo>
                  <a:lnTo>
                    <a:pt x="1076960" y="676148"/>
                  </a:lnTo>
                  <a:lnTo>
                    <a:pt x="1076960" y="666623"/>
                  </a:lnTo>
                  <a:lnTo>
                    <a:pt x="1076960" y="676148"/>
                  </a:lnTo>
                  <a:lnTo>
                    <a:pt x="1076960" y="666623"/>
                  </a:lnTo>
                  <a:lnTo>
                    <a:pt x="1086485" y="666623"/>
                  </a:lnTo>
                  <a:lnTo>
                    <a:pt x="1086485" y="657098"/>
                  </a:lnTo>
                  <a:lnTo>
                    <a:pt x="1096010" y="657098"/>
                  </a:lnTo>
                  <a:lnTo>
                    <a:pt x="1105662" y="657098"/>
                  </a:lnTo>
                  <a:lnTo>
                    <a:pt x="1105662" y="666623"/>
                  </a:lnTo>
                  <a:lnTo>
                    <a:pt x="1115187" y="666623"/>
                  </a:lnTo>
                  <a:lnTo>
                    <a:pt x="1115187" y="676148"/>
                  </a:lnTo>
                  <a:lnTo>
                    <a:pt x="1124712" y="676148"/>
                  </a:lnTo>
                  <a:lnTo>
                    <a:pt x="1115187" y="676148"/>
                  </a:lnTo>
                  <a:lnTo>
                    <a:pt x="1124712" y="676148"/>
                  </a:lnTo>
                  <a:lnTo>
                    <a:pt x="1124712" y="685673"/>
                  </a:lnTo>
                  <a:lnTo>
                    <a:pt x="1124712" y="695198"/>
                  </a:lnTo>
                  <a:lnTo>
                    <a:pt x="1124712" y="704723"/>
                  </a:lnTo>
                  <a:lnTo>
                    <a:pt x="1134237" y="704723"/>
                  </a:lnTo>
                  <a:lnTo>
                    <a:pt x="1143762" y="704723"/>
                  </a:lnTo>
                  <a:lnTo>
                    <a:pt x="1143762" y="714248"/>
                  </a:lnTo>
                  <a:lnTo>
                    <a:pt x="1153287" y="714248"/>
                  </a:lnTo>
                  <a:lnTo>
                    <a:pt x="1143762" y="714248"/>
                  </a:lnTo>
                  <a:lnTo>
                    <a:pt x="1153287" y="714248"/>
                  </a:lnTo>
                  <a:lnTo>
                    <a:pt x="1143762" y="714248"/>
                  </a:lnTo>
                  <a:lnTo>
                    <a:pt x="1143762" y="704723"/>
                  </a:lnTo>
                  <a:lnTo>
                    <a:pt x="1153287" y="704723"/>
                  </a:lnTo>
                  <a:lnTo>
                    <a:pt x="1162812" y="704723"/>
                  </a:lnTo>
                  <a:lnTo>
                    <a:pt x="1162812" y="714248"/>
                  </a:lnTo>
                  <a:lnTo>
                    <a:pt x="1172337" y="714248"/>
                  </a:lnTo>
                  <a:lnTo>
                    <a:pt x="1172337" y="704723"/>
                  </a:lnTo>
                  <a:lnTo>
                    <a:pt x="1162812" y="704723"/>
                  </a:lnTo>
                  <a:lnTo>
                    <a:pt x="1172337" y="704723"/>
                  </a:lnTo>
                  <a:lnTo>
                    <a:pt x="1172337" y="695198"/>
                  </a:lnTo>
                  <a:lnTo>
                    <a:pt x="1172337" y="685673"/>
                  </a:lnTo>
                  <a:lnTo>
                    <a:pt x="1181862" y="685673"/>
                  </a:lnTo>
                  <a:lnTo>
                    <a:pt x="1181862" y="676148"/>
                  </a:lnTo>
                  <a:lnTo>
                    <a:pt x="1181862" y="666623"/>
                  </a:lnTo>
                  <a:lnTo>
                    <a:pt x="1191387" y="666623"/>
                  </a:lnTo>
                  <a:lnTo>
                    <a:pt x="1191387" y="657098"/>
                  </a:lnTo>
                  <a:lnTo>
                    <a:pt x="1191387" y="647573"/>
                  </a:lnTo>
                  <a:lnTo>
                    <a:pt x="1191387" y="638048"/>
                  </a:lnTo>
                  <a:lnTo>
                    <a:pt x="1191387" y="647573"/>
                  </a:lnTo>
                  <a:lnTo>
                    <a:pt x="1191387" y="638048"/>
                  </a:lnTo>
                  <a:lnTo>
                    <a:pt x="1191387" y="647573"/>
                  </a:lnTo>
                  <a:lnTo>
                    <a:pt x="1181862" y="647573"/>
                  </a:lnTo>
                  <a:lnTo>
                    <a:pt x="1181862" y="657098"/>
                  </a:lnTo>
                  <a:lnTo>
                    <a:pt x="1181862" y="666623"/>
                  </a:lnTo>
                  <a:lnTo>
                    <a:pt x="1181862" y="676148"/>
                  </a:lnTo>
                  <a:lnTo>
                    <a:pt x="1172337" y="676148"/>
                  </a:lnTo>
                  <a:lnTo>
                    <a:pt x="1181862" y="676148"/>
                  </a:lnTo>
                  <a:lnTo>
                    <a:pt x="1172337" y="676148"/>
                  </a:lnTo>
                  <a:lnTo>
                    <a:pt x="1172337" y="685673"/>
                  </a:lnTo>
                  <a:lnTo>
                    <a:pt x="1172337" y="695198"/>
                  </a:lnTo>
                  <a:lnTo>
                    <a:pt x="1162812" y="695198"/>
                  </a:lnTo>
                  <a:lnTo>
                    <a:pt x="1153287" y="695198"/>
                  </a:lnTo>
                  <a:lnTo>
                    <a:pt x="1143762" y="695198"/>
                  </a:lnTo>
                  <a:lnTo>
                    <a:pt x="1143762" y="685673"/>
                  </a:lnTo>
                  <a:lnTo>
                    <a:pt x="1134237" y="685673"/>
                  </a:lnTo>
                  <a:lnTo>
                    <a:pt x="1134237" y="676148"/>
                  </a:lnTo>
                  <a:lnTo>
                    <a:pt x="1134237" y="666623"/>
                  </a:lnTo>
                  <a:lnTo>
                    <a:pt x="1124712" y="657098"/>
                  </a:lnTo>
                  <a:lnTo>
                    <a:pt x="1134237" y="657098"/>
                  </a:lnTo>
                  <a:lnTo>
                    <a:pt x="1124712" y="657098"/>
                  </a:lnTo>
                  <a:lnTo>
                    <a:pt x="1124712" y="647573"/>
                  </a:lnTo>
                  <a:lnTo>
                    <a:pt x="1134237" y="647573"/>
                  </a:lnTo>
                  <a:lnTo>
                    <a:pt x="1143762" y="638048"/>
                  </a:lnTo>
                  <a:lnTo>
                    <a:pt x="1134237" y="638048"/>
                  </a:lnTo>
                  <a:lnTo>
                    <a:pt x="1143762" y="638048"/>
                  </a:lnTo>
                  <a:lnTo>
                    <a:pt x="1143762" y="628523"/>
                  </a:lnTo>
                  <a:lnTo>
                    <a:pt x="1143762" y="618998"/>
                  </a:lnTo>
                  <a:lnTo>
                    <a:pt x="1134237" y="618998"/>
                  </a:lnTo>
                  <a:lnTo>
                    <a:pt x="1134237" y="628523"/>
                  </a:lnTo>
                  <a:lnTo>
                    <a:pt x="1134237" y="638048"/>
                  </a:lnTo>
                  <a:lnTo>
                    <a:pt x="1124712" y="638048"/>
                  </a:lnTo>
                  <a:lnTo>
                    <a:pt x="1134237" y="638048"/>
                  </a:lnTo>
                  <a:lnTo>
                    <a:pt x="1124712" y="638048"/>
                  </a:lnTo>
                  <a:lnTo>
                    <a:pt x="1124712" y="647573"/>
                  </a:lnTo>
                  <a:lnTo>
                    <a:pt x="1115187" y="638048"/>
                  </a:lnTo>
                  <a:lnTo>
                    <a:pt x="1115187" y="647573"/>
                  </a:lnTo>
                  <a:lnTo>
                    <a:pt x="1115187" y="638048"/>
                  </a:lnTo>
                  <a:lnTo>
                    <a:pt x="1115187" y="628523"/>
                  </a:lnTo>
                  <a:lnTo>
                    <a:pt x="1124712" y="628523"/>
                  </a:lnTo>
                  <a:lnTo>
                    <a:pt x="1124712" y="618998"/>
                  </a:lnTo>
                  <a:lnTo>
                    <a:pt x="1115187" y="618998"/>
                  </a:lnTo>
                  <a:lnTo>
                    <a:pt x="1115187" y="628523"/>
                  </a:lnTo>
                  <a:lnTo>
                    <a:pt x="1105662" y="628523"/>
                  </a:lnTo>
                  <a:lnTo>
                    <a:pt x="1105662" y="638048"/>
                  </a:lnTo>
                  <a:lnTo>
                    <a:pt x="1096010" y="638048"/>
                  </a:lnTo>
                  <a:lnTo>
                    <a:pt x="1086485" y="638048"/>
                  </a:lnTo>
                  <a:lnTo>
                    <a:pt x="1086485" y="628523"/>
                  </a:lnTo>
                  <a:lnTo>
                    <a:pt x="1096010" y="628523"/>
                  </a:lnTo>
                  <a:lnTo>
                    <a:pt x="1086485" y="628523"/>
                  </a:lnTo>
                  <a:lnTo>
                    <a:pt x="1086485" y="618998"/>
                  </a:lnTo>
                  <a:lnTo>
                    <a:pt x="1086485" y="609473"/>
                  </a:lnTo>
                  <a:lnTo>
                    <a:pt x="1086485" y="599948"/>
                  </a:lnTo>
                  <a:lnTo>
                    <a:pt x="1096010" y="599948"/>
                  </a:lnTo>
                  <a:lnTo>
                    <a:pt x="1096010" y="590423"/>
                  </a:lnTo>
                  <a:lnTo>
                    <a:pt x="1096010" y="580898"/>
                  </a:lnTo>
                  <a:lnTo>
                    <a:pt x="1105662" y="580898"/>
                  </a:lnTo>
                  <a:lnTo>
                    <a:pt x="1105662" y="571373"/>
                  </a:lnTo>
                  <a:lnTo>
                    <a:pt x="1115187" y="571373"/>
                  </a:lnTo>
                  <a:lnTo>
                    <a:pt x="1124712" y="561848"/>
                  </a:lnTo>
                  <a:lnTo>
                    <a:pt x="1134237" y="561848"/>
                  </a:lnTo>
                  <a:lnTo>
                    <a:pt x="1134237" y="552323"/>
                  </a:lnTo>
                  <a:lnTo>
                    <a:pt x="1143762" y="552323"/>
                  </a:lnTo>
                  <a:lnTo>
                    <a:pt x="1143762" y="561848"/>
                  </a:lnTo>
                  <a:lnTo>
                    <a:pt x="1153287" y="561848"/>
                  </a:lnTo>
                  <a:lnTo>
                    <a:pt x="1162812" y="561848"/>
                  </a:lnTo>
                  <a:lnTo>
                    <a:pt x="1172337" y="571373"/>
                  </a:lnTo>
                  <a:lnTo>
                    <a:pt x="1172337" y="580898"/>
                  </a:lnTo>
                  <a:lnTo>
                    <a:pt x="1181862" y="580898"/>
                  </a:lnTo>
                  <a:lnTo>
                    <a:pt x="1191387" y="580898"/>
                  </a:lnTo>
                  <a:lnTo>
                    <a:pt x="1181862" y="580898"/>
                  </a:lnTo>
                  <a:lnTo>
                    <a:pt x="1191387" y="580898"/>
                  </a:lnTo>
                  <a:lnTo>
                    <a:pt x="1191387" y="590423"/>
                  </a:lnTo>
                  <a:lnTo>
                    <a:pt x="1200912" y="590423"/>
                  </a:lnTo>
                  <a:lnTo>
                    <a:pt x="1191387" y="590423"/>
                  </a:lnTo>
                  <a:lnTo>
                    <a:pt x="1191387" y="580898"/>
                  </a:lnTo>
                  <a:lnTo>
                    <a:pt x="1191387" y="571373"/>
                  </a:lnTo>
                  <a:lnTo>
                    <a:pt x="1191387" y="580898"/>
                  </a:lnTo>
                  <a:lnTo>
                    <a:pt x="1181862" y="571373"/>
                  </a:lnTo>
                  <a:lnTo>
                    <a:pt x="1172337" y="571373"/>
                  </a:lnTo>
                  <a:lnTo>
                    <a:pt x="1172337" y="561848"/>
                  </a:lnTo>
                  <a:lnTo>
                    <a:pt x="1181862" y="561848"/>
                  </a:lnTo>
                  <a:lnTo>
                    <a:pt x="1191387" y="561848"/>
                  </a:lnTo>
                  <a:lnTo>
                    <a:pt x="1200912" y="561848"/>
                  </a:lnTo>
                  <a:lnTo>
                    <a:pt x="1210437" y="561848"/>
                  </a:lnTo>
                  <a:lnTo>
                    <a:pt x="1200912" y="561848"/>
                  </a:lnTo>
                  <a:lnTo>
                    <a:pt x="1210437" y="561848"/>
                  </a:lnTo>
                  <a:lnTo>
                    <a:pt x="1210437" y="552323"/>
                  </a:lnTo>
                  <a:lnTo>
                    <a:pt x="1210437" y="542798"/>
                  </a:lnTo>
                  <a:lnTo>
                    <a:pt x="1200912" y="542798"/>
                  </a:lnTo>
                  <a:lnTo>
                    <a:pt x="1200912" y="552323"/>
                  </a:lnTo>
                  <a:lnTo>
                    <a:pt x="1191387" y="561848"/>
                  </a:lnTo>
                  <a:lnTo>
                    <a:pt x="1191387" y="552323"/>
                  </a:lnTo>
                  <a:lnTo>
                    <a:pt x="1181862" y="552323"/>
                  </a:lnTo>
                  <a:lnTo>
                    <a:pt x="1172337" y="552323"/>
                  </a:lnTo>
                  <a:lnTo>
                    <a:pt x="1162812" y="552323"/>
                  </a:lnTo>
                  <a:lnTo>
                    <a:pt x="1153287" y="552323"/>
                  </a:lnTo>
                  <a:lnTo>
                    <a:pt x="1153287" y="542798"/>
                  </a:lnTo>
                  <a:lnTo>
                    <a:pt x="1143762" y="542798"/>
                  </a:lnTo>
                  <a:lnTo>
                    <a:pt x="1143762" y="533273"/>
                  </a:lnTo>
                  <a:lnTo>
                    <a:pt x="1153287" y="533273"/>
                  </a:lnTo>
                  <a:lnTo>
                    <a:pt x="1162812" y="533273"/>
                  </a:lnTo>
                  <a:lnTo>
                    <a:pt x="1162812" y="542798"/>
                  </a:lnTo>
                  <a:lnTo>
                    <a:pt x="1172337" y="542798"/>
                  </a:lnTo>
                  <a:lnTo>
                    <a:pt x="1162812" y="542798"/>
                  </a:lnTo>
                  <a:lnTo>
                    <a:pt x="1162812" y="533273"/>
                  </a:lnTo>
                  <a:lnTo>
                    <a:pt x="1162812" y="523748"/>
                  </a:lnTo>
                  <a:lnTo>
                    <a:pt x="1153287" y="523748"/>
                  </a:lnTo>
                  <a:lnTo>
                    <a:pt x="1153287" y="514223"/>
                  </a:lnTo>
                  <a:lnTo>
                    <a:pt x="1153287" y="504698"/>
                  </a:lnTo>
                  <a:lnTo>
                    <a:pt x="1143762" y="495173"/>
                  </a:lnTo>
                  <a:lnTo>
                    <a:pt x="1143762" y="485648"/>
                  </a:lnTo>
                  <a:lnTo>
                    <a:pt x="1143762" y="476123"/>
                  </a:lnTo>
                  <a:lnTo>
                    <a:pt x="1134237" y="476123"/>
                  </a:lnTo>
                  <a:lnTo>
                    <a:pt x="1134237" y="466598"/>
                  </a:lnTo>
                  <a:lnTo>
                    <a:pt x="1124712" y="466598"/>
                  </a:lnTo>
                  <a:lnTo>
                    <a:pt x="1115187" y="466598"/>
                  </a:lnTo>
                  <a:lnTo>
                    <a:pt x="1105662" y="457073"/>
                  </a:lnTo>
                  <a:lnTo>
                    <a:pt x="1115187" y="457073"/>
                  </a:lnTo>
                  <a:lnTo>
                    <a:pt x="1105662" y="457073"/>
                  </a:lnTo>
                  <a:lnTo>
                    <a:pt x="1115187" y="457073"/>
                  </a:lnTo>
                  <a:lnTo>
                    <a:pt x="1115187" y="447548"/>
                  </a:lnTo>
                  <a:lnTo>
                    <a:pt x="1115187" y="438023"/>
                  </a:lnTo>
                  <a:lnTo>
                    <a:pt x="1105662" y="438023"/>
                  </a:lnTo>
                  <a:lnTo>
                    <a:pt x="1105662" y="428498"/>
                  </a:lnTo>
                  <a:lnTo>
                    <a:pt x="1105662" y="418973"/>
                  </a:lnTo>
                  <a:lnTo>
                    <a:pt x="1105662" y="409448"/>
                  </a:lnTo>
                  <a:lnTo>
                    <a:pt x="1105662" y="399923"/>
                  </a:lnTo>
                  <a:lnTo>
                    <a:pt x="1115187" y="399923"/>
                  </a:lnTo>
                  <a:lnTo>
                    <a:pt x="1162812" y="399923"/>
                  </a:lnTo>
                  <a:lnTo>
                    <a:pt x="1162812" y="409448"/>
                  </a:lnTo>
                  <a:lnTo>
                    <a:pt x="1172337" y="409448"/>
                  </a:lnTo>
                  <a:lnTo>
                    <a:pt x="1172337" y="418973"/>
                  </a:lnTo>
                  <a:lnTo>
                    <a:pt x="1172337" y="428498"/>
                  </a:lnTo>
                  <a:lnTo>
                    <a:pt x="1181862" y="428498"/>
                  </a:lnTo>
                  <a:lnTo>
                    <a:pt x="1181862" y="438023"/>
                  </a:lnTo>
                  <a:lnTo>
                    <a:pt x="1191387" y="438023"/>
                  </a:lnTo>
                  <a:lnTo>
                    <a:pt x="1191387" y="447548"/>
                  </a:lnTo>
                  <a:lnTo>
                    <a:pt x="1200912" y="447548"/>
                  </a:lnTo>
                  <a:lnTo>
                    <a:pt x="1200912" y="457073"/>
                  </a:lnTo>
                  <a:lnTo>
                    <a:pt x="1200912" y="466598"/>
                  </a:lnTo>
                  <a:lnTo>
                    <a:pt x="1200912" y="476123"/>
                  </a:lnTo>
                  <a:lnTo>
                    <a:pt x="1210437" y="476123"/>
                  </a:lnTo>
                  <a:lnTo>
                    <a:pt x="1219962" y="476123"/>
                  </a:lnTo>
                  <a:lnTo>
                    <a:pt x="1219962" y="485648"/>
                  </a:lnTo>
                  <a:lnTo>
                    <a:pt x="1229487" y="485648"/>
                  </a:lnTo>
                  <a:lnTo>
                    <a:pt x="1229487" y="476123"/>
                  </a:lnTo>
                  <a:lnTo>
                    <a:pt x="1239012" y="476123"/>
                  </a:lnTo>
                  <a:lnTo>
                    <a:pt x="1248537" y="476123"/>
                  </a:lnTo>
                  <a:lnTo>
                    <a:pt x="1239012" y="466598"/>
                  </a:lnTo>
                  <a:lnTo>
                    <a:pt x="1239012" y="476123"/>
                  </a:lnTo>
                  <a:lnTo>
                    <a:pt x="1229487" y="476123"/>
                  </a:lnTo>
                  <a:lnTo>
                    <a:pt x="1219962" y="476123"/>
                  </a:lnTo>
                  <a:lnTo>
                    <a:pt x="1219962" y="466598"/>
                  </a:lnTo>
                  <a:lnTo>
                    <a:pt x="1210437" y="466598"/>
                  </a:lnTo>
                  <a:lnTo>
                    <a:pt x="1210437" y="457073"/>
                  </a:lnTo>
                  <a:lnTo>
                    <a:pt x="1210437" y="447548"/>
                  </a:lnTo>
                  <a:lnTo>
                    <a:pt x="1210437" y="438023"/>
                  </a:lnTo>
                  <a:lnTo>
                    <a:pt x="1200912" y="438023"/>
                  </a:lnTo>
                  <a:lnTo>
                    <a:pt x="1200912" y="428498"/>
                  </a:lnTo>
                  <a:lnTo>
                    <a:pt x="1191387" y="428498"/>
                  </a:lnTo>
                  <a:lnTo>
                    <a:pt x="1191387" y="418973"/>
                  </a:lnTo>
                  <a:lnTo>
                    <a:pt x="1181862" y="409448"/>
                  </a:lnTo>
                  <a:lnTo>
                    <a:pt x="1181862" y="399923"/>
                  </a:lnTo>
                  <a:lnTo>
                    <a:pt x="1172337" y="399923"/>
                  </a:lnTo>
                  <a:lnTo>
                    <a:pt x="1181862" y="390398"/>
                  </a:lnTo>
                  <a:lnTo>
                    <a:pt x="1191387" y="390398"/>
                  </a:lnTo>
                  <a:lnTo>
                    <a:pt x="1200912" y="390398"/>
                  </a:lnTo>
                  <a:lnTo>
                    <a:pt x="1210437" y="390398"/>
                  </a:lnTo>
                  <a:lnTo>
                    <a:pt x="1210437" y="381000"/>
                  </a:lnTo>
                  <a:lnTo>
                    <a:pt x="1219962" y="381000"/>
                  </a:lnTo>
                  <a:lnTo>
                    <a:pt x="1229487" y="381000"/>
                  </a:lnTo>
                  <a:lnTo>
                    <a:pt x="1239012" y="381000"/>
                  </a:lnTo>
                  <a:lnTo>
                    <a:pt x="1229487" y="371475"/>
                  </a:lnTo>
                  <a:lnTo>
                    <a:pt x="1277112" y="371475"/>
                  </a:lnTo>
                  <a:lnTo>
                    <a:pt x="1277112" y="361950"/>
                  </a:lnTo>
                  <a:lnTo>
                    <a:pt x="1286637" y="361950"/>
                  </a:lnTo>
                  <a:lnTo>
                    <a:pt x="1277112" y="361950"/>
                  </a:lnTo>
                  <a:lnTo>
                    <a:pt x="1267587" y="361950"/>
                  </a:lnTo>
                  <a:lnTo>
                    <a:pt x="1258062" y="361950"/>
                  </a:lnTo>
                  <a:lnTo>
                    <a:pt x="1248537" y="361950"/>
                  </a:lnTo>
                  <a:lnTo>
                    <a:pt x="1239012" y="361950"/>
                  </a:lnTo>
                  <a:lnTo>
                    <a:pt x="1248537" y="361950"/>
                  </a:lnTo>
                  <a:lnTo>
                    <a:pt x="1248537" y="352425"/>
                  </a:lnTo>
                  <a:lnTo>
                    <a:pt x="1258062" y="352425"/>
                  </a:lnTo>
                  <a:lnTo>
                    <a:pt x="1258062" y="342900"/>
                  </a:lnTo>
                  <a:lnTo>
                    <a:pt x="1267587" y="342900"/>
                  </a:lnTo>
                  <a:lnTo>
                    <a:pt x="1277112" y="342900"/>
                  </a:lnTo>
                  <a:lnTo>
                    <a:pt x="1277112" y="333375"/>
                  </a:lnTo>
                  <a:lnTo>
                    <a:pt x="1286637" y="333375"/>
                  </a:lnTo>
                  <a:lnTo>
                    <a:pt x="1296162" y="333375"/>
                  </a:lnTo>
                  <a:lnTo>
                    <a:pt x="1305814" y="333375"/>
                  </a:lnTo>
                  <a:lnTo>
                    <a:pt x="1315339" y="333375"/>
                  </a:lnTo>
                  <a:lnTo>
                    <a:pt x="1315339" y="323850"/>
                  </a:lnTo>
                  <a:lnTo>
                    <a:pt x="1267587" y="323850"/>
                  </a:lnTo>
                  <a:lnTo>
                    <a:pt x="1267587" y="333375"/>
                  </a:lnTo>
                  <a:lnTo>
                    <a:pt x="1258062" y="323850"/>
                  </a:lnTo>
                  <a:lnTo>
                    <a:pt x="1267587" y="323850"/>
                  </a:lnTo>
                  <a:lnTo>
                    <a:pt x="1267587" y="314325"/>
                  </a:lnTo>
                  <a:lnTo>
                    <a:pt x="1258062" y="314325"/>
                  </a:lnTo>
                  <a:lnTo>
                    <a:pt x="1267587" y="314325"/>
                  </a:lnTo>
                  <a:lnTo>
                    <a:pt x="1267587" y="304800"/>
                  </a:lnTo>
                  <a:lnTo>
                    <a:pt x="1277112" y="304800"/>
                  </a:lnTo>
                  <a:lnTo>
                    <a:pt x="1277112" y="295275"/>
                  </a:lnTo>
                  <a:lnTo>
                    <a:pt x="1277112" y="285750"/>
                  </a:lnTo>
                  <a:lnTo>
                    <a:pt x="1286637" y="285750"/>
                  </a:lnTo>
                  <a:lnTo>
                    <a:pt x="1286637" y="276225"/>
                  </a:lnTo>
                  <a:lnTo>
                    <a:pt x="1286637" y="266700"/>
                  </a:lnTo>
                  <a:lnTo>
                    <a:pt x="1296162" y="266700"/>
                  </a:lnTo>
                  <a:lnTo>
                    <a:pt x="1305814" y="266700"/>
                  </a:lnTo>
                  <a:lnTo>
                    <a:pt x="1305814" y="257175"/>
                  </a:lnTo>
                  <a:lnTo>
                    <a:pt x="1305814" y="247650"/>
                  </a:lnTo>
                  <a:lnTo>
                    <a:pt x="1305814" y="257175"/>
                  </a:lnTo>
                  <a:lnTo>
                    <a:pt x="1296162" y="257175"/>
                  </a:lnTo>
                  <a:lnTo>
                    <a:pt x="1296162" y="266700"/>
                  </a:lnTo>
                  <a:lnTo>
                    <a:pt x="1286637" y="266700"/>
                  </a:lnTo>
                  <a:lnTo>
                    <a:pt x="1277112" y="266700"/>
                  </a:lnTo>
                  <a:lnTo>
                    <a:pt x="1277112" y="276225"/>
                  </a:lnTo>
                  <a:lnTo>
                    <a:pt x="1277112" y="285750"/>
                  </a:lnTo>
                  <a:lnTo>
                    <a:pt x="1267587" y="285750"/>
                  </a:lnTo>
                  <a:lnTo>
                    <a:pt x="1267587" y="295275"/>
                  </a:lnTo>
                  <a:lnTo>
                    <a:pt x="1258062" y="295275"/>
                  </a:lnTo>
                  <a:lnTo>
                    <a:pt x="1258062" y="285750"/>
                  </a:lnTo>
                  <a:lnTo>
                    <a:pt x="1248537" y="285750"/>
                  </a:lnTo>
                  <a:lnTo>
                    <a:pt x="1248537" y="295275"/>
                  </a:lnTo>
                  <a:lnTo>
                    <a:pt x="1258062" y="295275"/>
                  </a:lnTo>
                  <a:lnTo>
                    <a:pt x="1258062" y="304800"/>
                  </a:lnTo>
                  <a:lnTo>
                    <a:pt x="1258062" y="314325"/>
                  </a:lnTo>
                  <a:lnTo>
                    <a:pt x="1258062" y="323850"/>
                  </a:lnTo>
                  <a:lnTo>
                    <a:pt x="1248537" y="323850"/>
                  </a:lnTo>
                  <a:lnTo>
                    <a:pt x="1248537" y="333375"/>
                  </a:lnTo>
                  <a:lnTo>
                    <a:pt x="1248537" y="342900"/>
                  </a:lnTo>
                  <a:lnTo>
                    <a:pt x="1239012" y="342900"/>
                  </a:lnTo>
                  <a:lnTo>
                    <a:pt x="1229487" y="352425"/>
                  </a:lnTo>
                  <a:lnTo>
                    <a:pt x="1219962" y="352425"/>
                  </a:lnTo>
                  <a:lnTo>
                    <a:pt x="1219962" y="361950"/>
                  </a:lnTo>
                  <a:lnTo>
                    <a:pt x="1210437" y="361950"/>
                  </a:lnTo>
                  <a:lnTo>
                    <a:pt x="1200912" y="361950"/>
                  </a:lnTo>
                  <a:lnTo>
                    <a:pt x="1191387" y="371475"/>
                  </a:lnTo>
                  <a:lnTo>
                    <a:pt x="1181862" y="371475"/>
                  </a:lnTo>
                  <a:lnTo>
                    <a:pt x="1172337" y="371475"/>
                  </a:lnTo>
                  <a:lnTo>
                    <a:pt x="1172337" y="361950"/>
                  </a:lnTo>
                  <a:lnTo>
                    <a:pt x="1181862" y="361950"/>
                  </a:lnTo>
                  <a:lnTo>
                    <a:pt x="1181862" y="352425"/>
                  </a:lnTo>
                  <a:lnTo>
                    <a:pt x="1191387" y="352425"/>
                  </a:lnTo>
                  <a:lnTo>
                    <a:pt x="1200912" y="342900"/>
                  </a:lnTo>
                  <a:lnTo>
                    <a:pt x="1200912" y="333375"/>
                  </a:lnTo>
                  <a:lnTo>
                    <a:pt x="1210437" y="333375"/>
                  </a:lnTo>
                  <a:lnTo>
                    <a:pt x="1200912" y="333375"/>
                  </a:lnTo>
                  <a:lnTo>
                    <a:pt x="1191387" y="342900"/>
                  </a:lnTo>
                  <a:lnTo>
                    <a:pt x="1181862" y="342900"/>
                  </a:lnTo>
                  <a:lnTo>
                    <a:pt x="1181862" y="352425"/>
                  </a:lnTo>
                  <a:lnTo>
                    <a:pt x="1172337" y="352425"/>
                  </a:lnTo>
                  <a:lnTo>
                    <a:pt x="1172337" y="342900"/>
                  </a:lnTo>
                  <a:lnTo>
                    <a:pt x="1172337" y="333375"/>
                  </a:lnTo>
                  <a:lnTo>
                    <a:pt x="1181862" y="333375"/>
                  </a:lnTo>
                  <a:lnTo>
                    <a:pt x="1172337" y="333375"/>
                  </a:lnTo>
                  <a:lnTo>
                    <a:pt x="1172337" y="342900"/>
                  </a:lnTo>
                  <a:lnTo>
                    <a:pt x="1162812" y="342900"/>
                  </a:lnTo>
                  <a:lnTo>
                    <a:pt x="1162812" y="352425"/>
                  </a:lnTo>
                  <a:lnTo>
                    <a:pt x="1162812" y="361950"/>
                  </a:lnTo>
                  <a:lnTo>
                    <a:pt x="1162812" y="371475"/>
                  </a:lnTo>
                  <a:lnTo>
                    <a:pt x="1153287" y="371475"/>
                  </a:lnTo>
                  <a:lnTo>
                    <a:pt x="1143762" y="371475"/>
                  </a:lnTo>
                  <a:lnTo>
                    <a:pt x="1134237" y="371475"/>
                  </a:lnTo>
                  <a:lnTo>
                    <a:pt x="1124712" y="371475"/>
                  </a:lnTo>
                  <a:lnTo>
                    <a:pt x="1124712" y="361950"/>
                  </a:lnTo>
                  <a:lnTo>
                    <a:pt x="1124712" y="371475"/>
                  </a:lnTo>
                  <a:lnTo>
                    <a:pt x="1115187" y="371475"/>
                  </a:lnTo>
                  <a:lnTo>
                    <a:pt x="1105662" y="371475"/>
                  </a:lnTo>
                  <a:lnTo>
                    <a:pt x="1105662" y="361950"/>
                  </a:lnTo>
                  <a:lnTo>
                    <a:pt x="1105662" y="352425"/>
                  </a:lnTo>
                  <a:lnTo>
                    <a:pt x="1115187" y="342900"/>
                  </a:lnTo>
                  <a:lnTo>
                    <a:pt x="1115187" y="333375"/>
                  </a:lnTo>
                  <a:lnTo>
                    <a:pt x="1124712" y="323850"/>
                  </a:lnTo>
                  <a:lnTo>
                    <a:pt x="1124712" y="314325"/>
                  </a:lnTo>
                  <a:lnTo>
                    <a:pt x="1134237" y="314325"/>
                  </a:lnTo>
                  <a:lnTo>
                    <a:pt x="1143762" y="314325"/>
                  </a:lnTo>
                  <a:lnTo>
                    <a:pt x="1143762" y="304800"/>
                  </a:lnTo>
                  <a:lnTo>
                    <a:pt x="1153287" y="304800"/>
                  </a:lnTo>
                  <a:lnTo>
                    <a:pt x="1162812" y="304800"/>
                  </a:lnTo>
                  <a:lnTo>
                    <a:pt x="1172337" y="304800"/>
                  </a:lnTo>
                  <a:lnTo>
                    <a:pt x="1172337" y="295275"/>
                  </a:lnTo>
                  <a:lnTo>
                    <a:pt x="1181862" y="295275"/>
                  </a:lnTo>
                  <a:lnTo>
                    <a:pt x="1191387" y="295275"/>
                  </a:lnTo>
                  <a:lnTo>
                    <a:pt x="1191387" y="285750"/>
                  </a:lnTo>
                  <a:lnTo>
                    <a:pt x="1181862" y="285750"/>
                  </a:lnTo>
                  <a:lnTo>
                    <a:pt x="1181862" y="295275"/>
                  </a:lnTo>
                  <a:lnTo>
                    <a:pt x="1172337" y="295275"/>
                  </a:lnTo>
                  <a:lnTo>
                    <a:pt x="1162812" y="295275"/>
                  </a:lnTo>
                  <a:lnTo>
                    <a:pt x="1153287" y="295275"/>
                  </a:lnTo>
                  <a:lnTo>
                    <a:pt x="1153287" y="304800"/>
                  </a:lnTo>
                  <a:lnTo>
                    <a:pt x="1153287" y="295275"/>
                  </a:lnTo>
                  <a:lnTo>
                    <a:pt x="1153287" y="304800"/>
                  </a:lnTo>
                  <a:lnTo>
                    <a:pt x="1143762" y="304800"/>
                  </a:lnTo>
                  <a:lnTo>
                    <a:pt x="1134237" y="304800"/>
                  </a:lnTo>
                  <a:lnTo>
                    <a:pt x="1124712" y="304800"/>
                  </a:lnTo>
                  <a:lnTo>
                    <a:pt x="1124712" y="314325"/>
                  </a:lnTo>
                  <a:lnTo>
                    <a:pt x="1115187" y="314325"/>
                  </a:lnTo>
                  <a:lnTo>
                    <a:pt x="1115187" y="323850"/>
                  </a:lnTo>
                  <a:lnTo>
                    <a:pt x="1105662" y="323850"/>
                  </a:lnTo>
                  <a:lnTo>
                    <a:pt x="1105662" y="333375"/>
                  </a:lnTo>
                  <a:lnTo>
                    <a:pt x="1105662" y="342900"/>
                  </a:lnTo>
                  <a:lnTo>
                    <a:pt x="1096010" y="352425"/>
                  </a:lnTo>
                  <a:lnTo>
                    <a:pt x="1096010" y="361950"/>
                  </a:lnTo>
                  <a:lnTo>
                    <a:pt x="1086485" y="361950"/>
                  </a:lnTo>
                  <a:lnTo>
                    <a:pt x="1086485" y="352425"/>
                  </a:lnTo>
                  <a:lnTo>
                    <a:pt x="1076960" y="352425"/>
                  </a:lnTo>
                  <a:lnTo>
                    <a:pt x="1067435" y="352425"/>
                  </a:lnTo>
                  <a:lnTo>
                    <a:pt x="1067435" y="342900"/>
                  </a:lnTo>
                  <a:lnTo>
                    <a:pt x="1057910" y="342900"/>
                  </a:lnTo>
                  <a:lnTo>
                    <a:pt x="1057910" y="333375"/>
                  </a:lnTo>
                  <a:lnTo>
                    <a:pt x="1048385" y="333375"/>
                  </a:lnTo>
                  <a:lnTo>
                    <a:pt x="1048385" y="323850"/>
                  </a:lnTo>
                  <a:lnTo>
                    <a:pt x="1057910" y="323850"/>
                  </a:lnTo>
                  <a:lnTo>
                    <a:pt x="1057910" y="314325"/>
                  </a:lnTo>
                  <a:lnTo>
                    <a:pt x="1067435" y="314325"/>
                  </a:lnTo>
                  <a:lnTo>
                    <a:pt x="1076960" y="314325"/>
                  </a:lnTo>
                  <a:lnTo>
                    <a:pt x="1086485" y="314325"/>
                  </a:lnTo>
                  <a:lnTo>
                    <a:pt x="1096010" y="314325"/>
                  </a:lnTo>
                  <a:lnTo>
                    <a:pt x="1105662" y="314325"/>
                  </a:lnTo>
                  <a:lnTo>
                    <a:pt x="1105662" y="304800"/>
                  </a:lnTo>
                  <a:lnTo>
                    <a:pt x="1115187" y="304800"/>
                  </a:lnTo>
                  <a:lnTo>
                    <a:pt x="1124712" y="304800"/>
                  </a:lnTo>
                  <a:lnTo>
                    <a:pt x="1124712" y="295275"/>
                  </a:lnTo>
                  <a:lnTo>
                    <a:pt x="1124712" y="285750"/>
                  </a:lnTo>
                  <a:lnTo>
                    <a:pt x="1134237" y="285750"/>
                  </a:lnTo>
                  <a:lnTo>
                    <a:pt x="1134237" y="276225"/>
                  </a:lnTo>
                  <a:lnTo>
                    <a:pt x="1143762" y="276225"/>
                  </a:lnTo>
                  <a:lnTo>
                    <a:pt x="1143762" y="266700"/>
                  </a:lnTo>
                  <a:lnTo>
                    <a:pt x="1143762" y="276225"/>
                  </a:lnTo>
                  <a:lnTo>
                    <a:pt x="1134237" y="276225"/>
                  </a:lnTo>
                  <a:lnTo>
                    <a:pt x="1124712" y="276225"/>
                  </a:lnTo>
                  <a:lnTo>
                    <a:pt x="1124712" y="285750"/>
                  </a:lnTo>
                  <a:lnTo>
                    <a:pt x="1115187" y="285750"/>
                  </a:lnTo>
                  <a:lnTo>
                    <a:pt x="1115187" y="295275"/>
                  </a:lnTo>
                  <a:lnTo>
                    <a:pt x="1105662" y="295275"/>
                  </a:lnTo>
                  <a:lnTo>
                    <a:pt x="1096010" y="295275"/>
                  </a:lnTo>
                  <a:lnTo>
                    <a:pt x="1096010" y="304800"/>
                  </a:lnTo>
                  <a:lnTo>
                    <a:pt x="1086485" y="304800"/>
                  </a:lnTo>
                  <a:lnTo>
                    <a:pt x="1076960" y="304800"/>
                  </a:lnTo>
                  <a:lnTo>
                    <a:pt x="1067435" y="304800"/>
                  </a:lnTo>
                  <a:lnTo>
                    <a:pt x="1057910" y="304800"/>
                  </a:lnTo>
                  <a:lnTo>
                    <a:pt x="1048385" y="314325"/>
                  </a:lnTo>
                  <a:lnTo>
                    <a:pt x="1038860" y="314325"/>
                  </a:lnTo>
                  <a:lnTo>
                    <a:pt x="1038860" y="304800"/>
                  </a:lnTo>
                  <a:lnTo>
                    <a:pt x="1029335" y="304800"/>
                  </a:lnTo>
                  <a:lnTo>
                    <a:pt x="1029335" y="295275"/>
                  </a:lnTo>
                  <a:lnTo>
                    <a:pt x="1029335" y="285750"/>
                  </a:lnTo>
                  <a:lnTo>
                    <a:pt x="1038860" y="285750"/>
                  </a:lnTo>
                  <a:lnTo>
                    <a:pt x="1038860" y="276225"/>
                  </a:lnTo>
                  <a:lnTo>
                    <a:pt x="1038860" y="285750"/>
                  </a:lnTo>
                  <a:lnTo>
                    <a:pt x="1048385" y="285750"/>
                  </a:lnTo>
                  <a:lnTo>
                    <a:pt x="1057910" y="285750"/>
                  </a:lnTo>
                  <a:lnTo>
                    <a:pt x="1057910" y="276225"/>
                  </a:lnTo>
                  <a:lnTo>
                    <a:pt x="1048385" y="276225"/>
                  </a:lnTo>
                  <a:lnTo>
                    <a:pt x="1038860" y="276225"/>
                  </a:lnTo>
                  <a:lnTo>
                    <a:pt x="1038860" y="266700"/>
                  </a:lnTo>
                  <a:lnTo>
                    <a:pt x="1048385" y="266700"/>
                  </a:lnTo>
                  <a:lnTo>
                    <a:pt x="1048385" y="257175"/>
                  </a:lnTo>
                  <a:lnTo>
                    <a:pt x="1057910" y="257175"/>
                  </a:lnTo>
                  <a:lnTo>
                    <a:pt x="1057910" y="247650"/>
                  </a:lnTo>
                  <a:lnTo>
                    <a:pt x="1057910" y="257175"/>
                  </a:lnTo>
                  <a:lnTo>
                    <a:pt x="1057910" y="247650"/>
                  </a:lnTo>
                  <a:lnTo>
                    <a:pt x="1067435" y="247650"/>
                  </a:lnTo>
                  <a:lnTo>
                    <a:pt x="1067435" y="238125"/>
                  </a:lnTo>
                  <a:lnTo>
                    <a:pt x="1076960" y="238125"/>
                  </a:lnTo>
                  <a:lnTo>
                    <a:pt x="1076960" y="247650"/>
                  </a:lnTo>
                  <a:lnTo>
                    <a:pt x="1086485" y="247650"/>
                  </a:lnTo>
                  <a:lnTo>
                    <a:pt x="1096010" y="247650"/>
                  </a:lnTo>
                  <a:lnTo>
                    <a:pt x="1086485" y="238125"/>
                  </a:lnTo>
                  <a:lnTo>
                    <a:pt x="1076960" y="238125"/>
                  </a:lnTo>
                  <a:lnTo>
                    <a:pt x="1067435" y="238125"/>
                  </a:lnTo>
                  <a:lnTo>
                    <a:pt x="1057910" y="238125"/>
                  </a:lnTo>
                  <a:lnTo>
                    <a:pt x="1057910" y="247650"/>
                  </a:lnTo>
                  <a:lnTo>
                    <a:pt x="1048385" y="247650"/>
                  </a:lnTo>
                  <a:lnTo>
                    <a:pt x="1038860" y="257175"/>
                  </a:lnTo>
                  <a:lnTo>
                    <a:pt x="1029335" y="257175"/>
                  </a:lnTo>
                  <a:lnTo>
                    <a:pt x="1029335" y="266700"/>
                  </a:lnTo>
                  <a:lnTo>
                    <a:pt x="1029335" y="257175"/>
                  </a:lnTo>
                  <a:lnTo>
                    <a:pt x="1019810" y="257175"/>
                  </a:lnTo>
                  <a:lnTo>
                    <a:pt x="1019810" y="247650"/>
                  </a:lnTo>
                  <a:lnTo>
                    <a:pt x="1029335" y="247650"/>
                  </a:lnTo>
                  <a:lnTo>
                    <a:pt x="1029335" y="238125"/>
                  </a:lnTo>
                  <a:lnTo>
                    <a:pt x="1038860" y="238125"/>
                  </a:lnTo>
                  <a:lnTo>
                    <a:pt x="1038860" y="228600"/>
                  </a:lnTo>
                  <a:lnTo>
                    <a:pt x="1048385" y="228600"/>
                  </a:lnTo>
                  <a:lnTo>
                    <a:pt x="1038860" y="228600"/>
                  </a:lnTo>
                  <a:lnTo>
                    <a:pt x="1038860" y="219075"/>
                  </a:lnTo>
                  <a:lnTo>
                    <a:pt x="1029335" y="219075"/>
                  </a:lnTo>
                  <a:lnTo>
                    <a:pt x="1038860" y="219075"/>
                  </a:lnTo>
                  <a:lnTo>
                    <a:pt x="1029335" y="219075"/>
                  </a:lnTo>
                  <a:lnTo>
                    <a:pt x="1029335" y="228600"/>
                  </a:lnTo>
                  <a:lnTo>
                    <a:pt x="1029335" y="219075"/>
                  </a:lnTo>
                  <a:lnTo>
                    <a:pt x="1019810" y="219075"/>
                  </a:lnTo>
                  <a:lnTo>
                    <a:pt x="1019810" y="228600"/>
                  </a:lnTo>
                  <a:lnTo>
                    <a:pt x="1019810" y="238125"/>
                  </a:lnTo>
                  <a:lnTo>
                    <a:pt x="1010285" y="238125"/>
                  </a:lnTo>
                  <a:lnTo>
                    <a:pt x="1010285" y="247650"/>
                  </a:lnTo>
                  <a:lnTo>
                    <a:pt x="1010285" y="238125"/>
                  </a:lnTo>
                  <a:lnTo>
                    <a:pt x="1010285" y="228600"/>
                  </a:lnTo>
                  <a:lnTo>
                    <a:pt x="1000760" y="228600"/>
                  </a:lnTo>
                  <a:lnTo>
                    <a:pt x="1000760" y="219075"/>
                  </a:lnTo>
                  <a:lnTo>
                    <a:pt x="1000760" y="228600"/>
                  </a:lnTo>
                  <a:lnTo>
                    <a:pt x="1000760" y="219075"/>
                  </a:lnTo>
                  <a:lnTo>
                    <a:pt x="1000760" y="209550"/>
                  </a:lnTo>
                  <a:lnTo>
                    <a:pt x="1010285" y="209550"/>
                  </a:lnTo>
                  <a:lnTo>
                    <a:pt x="1019810" y="209550"/>
                  </a:lnTo>
                  <a:lnTo>
                    <a:pt x="1010285" y="209550"/>
                  </a:lnTo>
                  <a:lnTo>
                    <a:pt x="1010285" y="200025"/>
                  </a:lnTo>
                  <a:lnTo>
                    <a:pt x="1019810" y="200025"/>
                  </a:lnTo>
                  <a:lnTo>
                    <a:pt x="1029335" y="200025"/>
                  </a:lnTo>
                  <a:lnTo>
                    <a:pt x="1029335" y="190500"/>
                  </a:lnTo>
                  <a:lnTo>
                    <a:pt x="1038860" y="190500"/>
                  </a:lnTo>
                  <a:lnTo>
                    <a:pt x="1048385" y="190500"/>
                  </a:lnTo>
                  <a:lnTo>
                    <a:pt x="1038860" y="190500"/>
                  </a:lnTo>
                  <a:lnTo>
                    <a:pt x="1048385" y="190500"/>
                  </a:lnTo>
                  <a:lnTo>
                    <a:pt x="1048385" y="200025"/>
                  </a:lnTo>
                  <a:lnTo>
                    <a:pt x="1048385" y="209550"/>
                  </a:lnTo>
                  <a:lnTo>
                    <a:pt x="1048385" y="200025"/>
                  </a:lnTo>
                  <a:lnTo>
                    <a:pt x="1057910" y="190500"/>
                  </a:lnTo>
                  <a:lnTo>
                    <a:pt x="1048385" y="190500"/>
                  </a:lnTo>
                  <a:lnTo>
                    <a:pt x="1048385" y="180975"/>
                  </a:lnTo>
                  <a:lnTo>
                    <a:pt x="1057910" y="180975"/>
                  </a:lnTo>
                  <a:lnTo>
                    <a:pt x="1057910" y="190500"/>
                  </a:lnTo>
                  <a:lnTo>
                    <a:pt x="1057910" y="200025"/>
                  </a:lnTo>
                  <a:lnTo>
                    <a:pt x="1057910" y="190500"/>
                  </a:lnTo>
                  <a:lnTo>
                    <a:pt x="1057910" y="180975"/>
                  </a:lnTo>
                  <a:lnTo>
                    <a:pt x="1057910" y="171450"/>
                  </a:lnTo>
                  <a:lnTo>
                    <a:pt x="1067435" y="171450"/>
                  </a:lnTo>
                  <a:lnTo>
                    <a:pt x="1067435" y="161925"/>
                  </a:lnTo>
                  <a:lnTo>
                    <a:pt x="1076960" y="161925"/>
                  </a:lnTo>
                  <a:lnTo>
                    <a:pt x="1086485" y="161925"/>
                  </a:lnTo>
                  <a:lnTo>
                    <a:pt x="1096010" y="161925"/>
                  </a:lnTo>
                  <a:lnTo>
                    <a:pt x="1096010" y="171450"/>
                  </a:lnTo>
                  <a:lnTo>
                    <a:pt x="1096010" y="180975"/>
                  </a:lnTo>
                  <a:lnTo>
                    <a:pt x="1096010" y="190500"/>
                  </a:lnTo>
                  <a:lnTo>
                    <a:pt x="1105662" y="190500"/>
                  </a:lnTo>
                  <a:lnTo>
                    <a:pt x="1105662" y="180975"/>
                  </a:lnTo>
                  <a:lnTo>
                    <a:pt x="1096010" y="180975"/>
                  </a:lnTo>
                  <a:lnTo>
                    <a:pt x="1096010" y="171450"/>
                  </a:lnTo>
                  <a:lnTo>
                    <a:pt x="1096010" y="180975"/>
                  </a:lnTo>
                  <a:lnTo>
                    <a:pt x="1105662" y="180975"/>
                  </a:lnTo>
                  <a:lnTo>
                    <a:pt x="1105662" y="171450"/>
                  </a:lnTo>
                  <a:lnTo>
                    <a:pt x="1096010" y="171450"/>
                  </a:lnTo>
                  <a:lnTo>
                    <a:pt x="1105662" y="161925"/>
                  </a:lnTo>
                  <a:lnTo>
                    <a:pt x="1105662" y="171450"/>
                  </a:lnTo>
                  <a:lnTo>
                    <a:pt x="1115187" y="171450"/>
                  </a:lnTo>
                  <a:lnTo>
                    <a:pt x="1124712" y="171450"/>
                  </a:lnTo>
                  <a:lnTo>
                    <a:pt x="1124712" y="180975"/>
                  </a:lnTo>
                  <a:lnTo>
                    <a:pt x="1124712" y="190500"/>
                  </a:lnTo>
                  <a:lnTo>
                    <a:pt x="1134237" y="190500"/>
                  </a:lnTo>
                  <a:lnTo>
                    <a:pt x="1134237" y="200025"/>
                  </a:lnTo>
                  <a:lnTo>
                    <a:pt x="1134237" y="190500"/>
                  </a:lnTo>
                  <a:lnTo>
                    <a:pt x="1124712" y="190500"/>
                  </a:lnTo>
                  <a:lnTo>
                    <a:pt x="1124712" y="180975"/>
                  </a:lnTo>
                  <a:lnTo>
                    <a:pt x="1124712" y="171450"/>
                  </a:lnTo>
                  <a:lnTo>
                    <a:pt x="1134237" y="171450"/>
                  </a:lnTo>
                  <a:lnTo>
                    <a:pt x="1134237" y="180975"/>
                  </a:lnTo>
                  <a:lnTo>
                    <a:pt x="1143762" y="180975"/>
                  </a:lnTo>
                  <a:lnTo>
                    <a:pt x="1143762" y="190500"/>
                  </a:lnTo>
                  <a:lnTo>
                    <a:pt x="1143762" y="180975"/>
                  </a:lnTo>
                  <a:lnTo>
                    <a:pt x="1134237" y="180975"/>
                  </a:lnTo>
                  <a:lnTo>
                    <a:pt x="1134237" y="171450"/>
                  </a:lnTo>
                  <a:lnTo>
                    <a:pt x="1143762" y="171450"/>
                  </a:lnTo>
                  <a:lnTo>
                    <a:pt x="1143762" y="180975"/>
                  </a:lnTo>
                  <a:lnTo>
                    <a:pt x="1143762" y="190500"/>
                  </a:lnTo>
                  <a:lnTo>
                    <a:pt x="1153287" y="190500"/>
                  </a:lnTo>
                  <a:lnTo>
                    <a:pt x="1143762" y="190500"/>
                  </a:lnTo>
                  <a:lnTo>
                    <a:pt x="1143762" y="180975"/>
                  </a:lnTo>
                  <a:lnTo>
                    <a:pt x="1143762" y="171450"/>
                  </a:lnTo>
                  <a:lnTo>
                    <a:pt x="1134237" y="171450"/>
                  </a:lnTo>
                  <a:lnTo>
                    <a:pt x="1124712" y="171450"/>
                  </a:lnTo>
                  <a:lnTo>
                    <a:pt x="1124712" y="161925"/>
                  </a:lnTo>
                  <a:lnTo>
                    <a:pt x="1115187" y="161925"/>
                  </a:lnTo>
                  <a:lnTo>
                    <a:pt x="1105662" y="161925"/>
                  </a:lnTo>
                  <a:lnTo>
                    <a:pt x="1105662" y="152400"/>
                  </a:lnTo>
                  <a:lnTo>
                    <a:pt x="1105662" y="142875"/>
                  </a:lnTo>
                  <a:lnTo>
                    <a:pt x="1115187" y="142875"/>
                  </a:lnTo>
                  <a:lnTo>
                    <a:pt x="1124712" y="142875"/>
                  </a:lnTo>
                  <a:lnTo>
                    <a:pt x="1124712" y="133350"/>
                  </a:lnTo>
                  <a:lnTo>
                    <a:pt x="1134237" y="133350"/>
                  </a:lnTo>
                  <a:lnTo>
                    <a:pt x="1134237" y="123825"/>
                  </a:lnTo>
                  <a:lnTo>
                    <a:pt x="1124712" y="123825"/>
                  </a:lnTo>
                  <a:lnTo>
                    <a:pt x="1134237" y="123825"/>
                  </a:lnTo>
                  <a:lnTo>
                    <a:pt x="1124712" y="123825"/>
                  </a:lnTo>
                  <a:lnTo>
                    <a:pt x="1124712" y="114300"/>
                  </a:lnTo>
                  <a:lnTo>
                    <a:pt x="1124712" y="104775"/>
                  </a:lnTo>
                  <a:lnTo>
                    <a:pt x="1134237" y="104775"/>
                  </a:lnTo>
                  <a:lnTo>
                    <a:pt x="1143762" y="104775"/>
                  </a:lnTo>
                  <a:lnTo>
                    <a:pt x="1153287" y="104775"/>
                  </a:lnTo>
                  <a:lnTo>
                    <a:pt x="1143762" y="104775"/>
                  </a:lnTo>
                  <a:lnTo>
                    <a:pt x="1153287" y="104775"/>
                  </a:lnTo>
                  <a:lnTo>
                    <a:pt x="1143762" y="104775"/>
                  </a:lnTo>
                  <a:lnTo>
                    <a:pt x="1143762" y="114300"/>
                  </a:lnTo>
                  <a:lnTo>
                    <a:pt x="1143762" y="104775"/>
                  </a:lnTo>
                  <a:lnTo>
                    <a:pt x="1143762" y="114300"/>
                  </a:lnTo>
                  <a:lnTo>
                    <a:pt x="1153287" y="114300"/>
                  </a:lnTo>
                  <a:lnTo>
                    <a:pt x="1153287" y="123825"/>
                  </a:lnTo>
                  <a:lnTo>
                    <a:pt x="1153287" y="114300"/>
                  </a:lnTo>
                  <a:lnTo>
                    <a:pt x="1162812" y="114300"/>
                  </a:lnTo>
                  <a:lnTo>
                    <a:pt x="1162812" y="123825"/>
                  </a:lnTo>
                  <a:lnTo>
                    <a:pt x="1172337" y="123825"/>
                  </a:lnTo>
                  <a:lnTo>
                    <a:pt x="1172337" y="133350"/>
                  </a:lnTo>
                  <a:lnTo>
                    <a:pt x="1172337" y="142875"/>
                  </a:lnTo>
                  <a:lnTo>
                    <a:pt x="1181862" y="152400"/>
                  </a:lnTo>
                  <a:lnTo>
                    <a:pt x="1181862" y="161925"/>
                  </a:lnTo>
                  <a:lnTo>
                    <a:pt x="1191387" y="161925"/>
                  </a:lnTo>
                  <a:lnTo>
                    <a:pt x="1200912" y="161925"/>
                  </a:lnTo>
                  <a:lnTo>
                    <a:pt x="1200912" y="171450"/>
                  </a:lnTo>
                  <a:lnTo>
                    <a:pt x="1200912" y="161925"/>
                  </a:lnTo>
                  <a:lnTo>
                    <a:pt x="1191387" y="161925"/>
                  </a:lnTo>
                  <a:lnTo>
                    <a:pt x="1181862" y="152400"/>
                  </a:lnTo>
                  <a:lnTo>
                    <a:pt x="1181862" y="142875"/>
                  </a:lnTo>
                  <a:lnTo>
                    <a:pt x="1181862" y="133350"/>
                  </a:lnTo>
                  <a:lnTo>
                    <a:pt x="1191387" y="133350"/>
                  </a:lnTo>
                  <a:lnTo>
                    <a:pt x="1191387" y="142875"/>
                  </a:lnTo>
                  <a:lnTo>
                    <a:pt x="1200912" y="142875"/>
                  </a:lnTo>
                  <a:lnTo>
                    <a:pt x="1200912" y="152400"/>
                  </a:lnTo>
                  <a:lnTo>
                    <a:pt x="1210437" y="152400"/>
                  </a:lnTo>
                  <a:lnTo>
                    <a:pt x="1210437" y="161925"/>
                  </a:lnTo>
                  <a:lnTo>
                    <a:pt x="1219962" y="161925"/>
                  </a:lnTo>
                  <a:lnTo>
                    <a:pt x="1219962" y="171450"/>
                  </a:lnTo>
                  <a:lnTo>
                    <a:pt x="1229487" y="171450"/>
                  </a:lnTo>
                  <a:lnTo>
                    <a:pt x="1239012" y="180975"/>
                  </a:lnTo>
                  <a:lnTo>
                    <a:pt x="1248537" y="180975"/>
                  </a:lnTo>
                  <a:lnTo>
                    <a:pt x="1248537" y="190500"/>
                  </a:lnTo>
                  <a:lnTo>
                    <a:pt x="1248537" y="200025"/>
                  </a:lnTo>
                  <a:lnTo>
                    <a:pt x="1258062" y="200025"/>
                  </a:lnTo>
                  <a:lnTo>
                    <a:pt x="1258062" y="190500"/>
                  </a:lnTo>
                  <a:lnTo>
                    <a:pt x="1248537" y="190500"/>
                  </a:lnTo>
                  <a:lnTo>
                    <a:pt x="1248537" y="180975"/>
                  </a:lnTo>
                  <a:lnTo>
                    <a:pt x="1239012" y="171450"/>
                  </a:lnTo>
                  <a:lnTo>
                    <a:pt x="1248537" y="171450"/>
                  </a:lnTo>
                  <a:lnTo>
                    <a:pt x="1239012" y="171450"/>
                  </a:lnTo>
                  <a:lnTo>
                    <a:pt x="1229487" y="171450"/>
                  </a:lnTo>
                  <a:lnTo>
                    <a:pt x="1229487" y="161925"/>
                  </a:lnTo>
                  <a:lnTo>
                    <a:pt x="1219962" y="161925"/>
                  </a:lnTo>
                  <a:lnTo>
                    <a:pt x="1219962" y="152400"/>
                  </a:lnTo>
                  <a:lnTo>
                    <a:pt x="1210437" y="142875"/>
                  </a:lnTo>
                  <a:lnTo>
                    <a:pt x="1200912" y="142875"/>
                  </a:lnTo>
                  <a:lnTo>
                    <a:pt x="1200912" y="133350"/>
                  </a:lnTo>
                  <a:lnTo>
                    <a:pt x="1191387" y="133350"/>
                  </a:lnTo>
                  <a:lnTo>
                    <a:pt x="1191387" y="123825"/>
                  </a:lnTo>
                  <a:lnTo>
                    <a:pt x="1181862" y="114300"/>
                  </a:lnTo>
                  <a:lnTo>
                    <a:pt x="1191387" y="104775"/>
                  </a:lnTo>
                  <a:lnTo>
                    <a:pt x="1191387" y="95250"/>
                  </a:lnTo>
                  <a:lnTo>
                    <a:pt x="1200912" y="95250"/>
                  </a:lnTo>
                  <a:lnTo>
                    <a:pt x="1210437" y="104775"/>
                  </a:lnTo>
                  <a:lnTo>
                    <a:pt x="1210437" y="95250"/>
                  </a:lnTo>
                  <a:lnTo>
                    <a:pt x="1200912" y="95250"/>
                  </a:lnTo>
                  <a:lnTo>
                    <a:pt x="1200912" y="85725"/>
                  </a:lnTo>
                  <a:lnTo>
                    <a:pt x="1191387" y="85725"/>
                  </a:lnTo>
                  <a:lnTo>
                    <a:pt x="1191387" y="76200"/>
                  </a:lnTo>
                  <a:lnTo>
                    <a:pt x="1200912" y="76200"/>
                  </a:lnTo>
                  <a:lnTo>
                    <a:pt x="1210437" y="76200"/>
                  </a:lnTo>
                  <a:lnTo>
                    <a:pt x="1210437" y="85725"/>
                  </a:lnTo>
                  <a:lnTo>
                    <a:pt x="1219962" y="85725"/>
                  </a:lnTo>
                  <a:lnTo>
                    <a:pt x="1210437" y="85725"/>
                  </a:lnTo>
                  <a:lnTo>
                    <a:pt x="1210437" y="95250"/>
                  </a:lnTo>
                  <a:lnTo>
                    <a:pt x="1219962" y="85725"/>
                  </a:lnTo>
                  <a:lnTo>
                    <a:pt x="1219962" y="95250"/>
                  </a:lnTo>
                  <a:lnTo>
                    <a:pt x="1219962" y="85725"/>
                  </a:lnTo>
                  <a:lnTo>
                    <a:pt x="1219962" y="95250"/>
                  </a:lnTo>
                  <a:lnTo>
                    <a:pt x="1229487" y="95250"/>
                  </a:lnTo>
                  <a:lnTo>
                    <a:pt x="1229487" y="85725"/>
                  </a:lnTo>
                  <a:lnTo>
                    <a:pt x="1229487" y="76200"/>
                  </a:lnTo>
                  <a:lnTo>
                    <a:pt x="1219962" y="76200"/>
                  </a:lnTo>
                  <a:lnTo>
                    <a:pt x="1219962" y="66675"/>
                  </a:lnTo>
                  <a:lnTo>
                    <a:pt x="1219962" y="57150"/>
                  </a:lnTo>
                  <a:lnTo>
                    <a:pt x="1210437" y="57150"/>
                  </a:lnTo>
                  <a:lnTo>
                    <a:pt x="1210437" y="47625"/>
                  </a:lnTo>
                  <a:lnTo>
                    <a:pt x="1219962" y="47625"/>
                  </a:lnTo>
                  <a:lnTo>
                    <a:pt x="1229487" y="47625"/>
                  </a:lnTo>
                  <a:lnTo>
                    <a:pt x="1229487" y="57150"/>
                  </a:lnTo>
                  <a:lnTo>
                    <a:pt x="1239012" y="57150"/>
                  </a:lnTo>
                  <a:lnTo>
                    <a:pt x="1239012" y="66675"/>
                  </a:lnTo>
                  <a:lnTo>
                    <a:pt x="1239012" y="76200"/>
                  </a:lnTo>
                  <a:lnTo>
                    <a:pt x="1248537" y="76200"/>
                  </a:lnTo>
                  <a:lnTo>
                    <a:pt x="1239012" y="66675"/>
                  </a:lnTo>
                  <a:lnTo>
                    <a:pt x="1248537" y="66675"/>
                  </a:lnTo>
                  <a:lnTo>
                    <a:pt x="1258062" y="76200"/>
                  </a:lnTo>
                  <a:lnTo>
                    <a:pt x="1258062" y="66675"/>
                  </a:lnTo>
                  <a:lnTo>
                    <a:pt x="1258062" y="76200"/>
                  </a:lnTo>
                  <a:lnTo>
                    <a:pt x="1267587" y="76200"/>
                  </a:lnTo>
                  <a:lnTo>
                    <a:pt x="1267587" y="66675"/>
                  </a:lnTo>
                  <a:lnTo>
                    <a:pt x="1258062" y="66675"/>
                  </a:lnTo>
                  <a:lnTo>
                    <a:pt x="1248537" y="66675"/>
                  </a:lnTo>
                  <a:lnTo>
                    <a:pt x="1248537" y="57150"/>
                  </a:lnTo>
                  <a:lnTo>
                    <a:pt x="1239012" y="57150"/>
                  </a:lnTo>
                  <a:lnTo>
                    <a:pt x="1239012" y="47625"/>
                  </a:lnTo>
                  <a:lnTo>
                    <a:pt x="1239012" y="57150"/>
                  </a:lnTo>
                  <a:lnTo>
                    <a:pt x="1239012" y="47625"/>
                  </a:lnTo>
                  <a:lnTo>
                    <a:pt x="1248537" y="47625"/>
                  </a:lnTo>
                  <a:lnTo>
                    <a:pt x="1239012" y="47625"/>
                  </a:lnTo>
                  <a:lnTo>
                    <a:pt x="1229487" y="38100"/>
                  </a:lnTo>
                  <a:lnTo>
                    <a:pt x="1239012" y="28575"/>
                  </a:lnTo>
                  <a:lnTo>
                    <a:pt x="1248537" y="28575"/>
                  </a:lnTo>
                  <a:lnTo>
                    <a:pt x="1248537" y="19050"/>
                  </a:lnTo>
                  <a:lnTo>
                    <a:pt x="1258062" y="19050"/>
                  </a:lnTo>
                  <a:lnTo>
                    <a:pt x="1258062" y="28575"/>
                  </a:lnTo>
                  <a:lnTo>
                    <a:pt x="1258062" y="38100"/>
                  </a:lnTo>
                  <a:lnTo>
                    <a:pt x="1267587" y="38100"/>
                  </a:lnTo>
                  <a:lnTo>
                    <a:pt x="1267587" y="28575"/>
                  </a:lnTo>
                  <a:lnTo>
                    <a:pt x="1267587" y="38100"/>
                  </a:lnTo>
                  <a:lnTo>
                    <a:pt x="1267587" y="47625"/>
                  </a:lnTo>
                  <a:lnTo>
                    <a:pt x="1277112" y="47625"/>
                  </a:lnTo>
                  <a:lnTo>
                    <a:pt x="1277112" y="38100"/>
                  </a:lnTo>
                  <a:lnTo>
                    <a:pt x="1277112" y="47625"/>
                  </a:lnTo>
                  <a:lnTo>
                    <a:pt x="1277112" y="38100"/>
                  </a:lnTo>
                  <a:lnTo>
                    <a:pt x="1277112" y="47625"/>
                  </a:lnTo>
                  <a:lnTo>
                    <a:pt x="1277112" y="38100"/>
                  </a:lnTo>
                  <a:lnTo>
                    <a:pt x="1286637" y="47625"/>
                  </a:lnTo>
                  <a:lnTo>
                    <a:pt x="1286637" y="38100"/>
                  </a:lnTo>
                  <a:lnTo>
                    <a:pt x="1277112" y="38100"/>
                  </a:lnTo>
                  <a:lnTo>
                    <a:pt x="1286637" y="28575"/>
                  </a:lnTo>
                  <a:lnTo>
                    <a:pt x="1286637" y="38100"/>
                  </a:lnTo>
                  <a:lnTo>
                    <a:pt x="1296162" y="38100"/>
                  </a:lnTo>
                  <a:lnTo>
                    <a:pt x="1296162" y="47625"/>
                  </a:lnTo>
                  <a:lnTo>
                    <a:pt x="1305814" y="57150"/>
                  </a:lnTo>
                  <a:lnTo>
                    <a:pt x="1315339" y="66675"/>
                  </a:lnTo>
                  <a:lnTo>
                    <a:pt x="1315339" y="76200"/>
                  </a:lnTo>
                  <a:lnTo>
                    <a:pt x="1324864" y="76200"/>
                  </a:lnTo>
                  <a:lnTo>
                    <a:pt x="1324864" y="85725"/>
                  </a:lnTo>
                  <a:lnTo>
                    <a:pt x="1324864" y="95250"/>
                  </a:lnTo>
                  <a:lnTo>
                    <a:pt x="1315339" y="95250"/>
                  </a:lnTo>
                  <a:lnTo>
                    <a:pt x="1315339" y="104775"/>
                  </a:lnTo>
                  <a:lnTo>
                    <a:pt x="1324864" y="104775"/>
                  </a:lnTo>
                  <a:lnTo>
                    <a:pt x="1324864" y="95250"/>
                  </a:lnTo>
                  <a:lnTo>
                    <a:pt x="1324864" y="85725"/>
                  </a:lnTo>
                  <a:lnTo>
                    <a:pt x="1334389" y="85725"/>
                  </a:lnTo>
                  <a:lnTo>
                    <a:pt x="1334389" y="76200"/>
                  </a:lnTo>
                  <a:lnTo>
                    <a:pt x="1324864" y="76200"/>
                  </a:lnTo>
                  <a:lnTo>
                    <a:pt x="1324864" y="66675"/>
                  </a:lnTo>
                  <a:lnTo>
                    <a:pt x="1315339" y="66675"/>
                  </a:lnTo>
                  <a:lnTo>
                    <a:pt x="1315339" y="57150"/>
                  </a:lnTo>
                  <a:lnTo>
                    <a:pt x="1324864" y="57150"/>
                  </a:lnTo>
                  <a:lnTo>
                    <a:pt x="1315339" y="57150"/>
                  </a:lnTo>
                  <a:lnTo>
                    <a:pt x="1315339" y="47625"/>
                  </a:lnTo>
                  <a:lnTo>
                    <a:pt x="1305814" y="38100"/>
                  </a:lnTo>
                  <a:lnTo>
                    <a:pt x="1305814" y="28575"/>
                  </a:lnTo>
                  <a:lnTo>
                    <a:pt x="1296162" y="28575"/>
                  </a:lnTo>
                  <a:lnTo>
                    <a:pt x="1296162" y="19050"/>
                  </a:lnTo>
                  <a:lnTo>
                    <a:pt x="1296162" y="9525"/>
                  </a:lnTo>
                  <a:lnTo>
                    <a:pt x="1296162" y="19050"/>
                  </a:lnTo>
                  <a:lnTo>
                    <a:pt x="1305814" y="19050"/>
                  </a:lnTo>
                  <a:lnTo>
                    <a:pt x="1315339" y="19050"/>
                  </a:lnTo>
                  <a:lnTo>
                    <a:pt x="1315339" y="9525"/>
                  </a:lnTo>
                  <a:lnTo>
                    <a:pt x="1324864" y="9525"/>
                  </a:lnTo>
                  <a:lnTo>
                    <a:pt x="1334389" y="9525"/>
                  </a:lnTo>
                  <a:lnTo>
                    <a:pt x="1334389" y="19050"/>
                  </a:lnTo>
                  <a:lnTo>
                    <a:pt x="1334389" y="9525"/>
                  </a:lnTo>
                  <a:lnTo>
                    <a:pt x="1343914" y="9525"/>
                  </a:lnTo>
                  <a:lnTo>
                    <a:pt x="1353439" y="9525"/>
                  </a:lnTo>
                  <a:lnTo>
                    <a:pt x="1353439" y="19050"/>
                  </a:lnTo>
                  <a:lnTo>
                    <a:pt x="1362964" y="19050"/>
                  </a:lnTo>
                  <a:lnTo>
                    <a:pt x="1362964" y="28575"/>
                  </a:lnTo>
                  <a:lnTo>
                    <a:pt x="1362964" y="38100"/>
                  </a:lnTo>
                  <a:lnTo>
                    <a:pt x="1372489" y="38100"/>
                  </a:lnTo>
                  <a:lnTo>
                    <a:pt x="1372489" y="47625"/>
                  </a:lnTo>
                  <a:lnTo>
                    <a:pt x="1382014" y="57150"/>
                  </a:lnTo>
                  <a:lnTo>
                    <a:pt x="1391539" y="66675"/>
                  </a:lnTo>
                  <a:lnTo>
                    <a:pt x="1391539" y="57150"/>
                  </a:lnTo>
                  <a:lnTo>
                    <a:pt x="1382014" y="57150"/>
                  </a:lnTo>
                  <a:lnTo>
                    <a:pt x="1382014" y="47625"/>
                  </a:lnTo>
                  <a:lnTo>
                    <a:pt x="1372489" y="47625"/>
                  </a:lnTo>
                  <a:lnTo>
                    <a:pt x="1372489" y="38100"/>
                  </a:lnTo>
                  <a:lnTo>
                    <a:pt x="1372489" y="28575"/>
                  </a:lnTo>
                  <a:lnTo>
                    <a:pt x="1372489" y="19050"/>
                  </a:lnTo>
                  <a:lnTo>
                    <a:pt x="1382014" y="19050"/>
                  </a:lnTo>
                  <a:lnTo>
                    <a:pt x="1382014" y="9525"/>
                  </a:lnTo>
                  <a:lnTo>
                    <a:pt x="1391539" y="9525"/>
                  </a:lnTo>
                  <a:lnTo>
                    <a:pt x="1382014" y="9525"/>
                  </a:lnTo>
                  <a:lnTo>
                    <a:pt x="1391539" y="9525"/>
                  </a:lnTo>
                  <a:lnTo>
                    <a:pt x="1391539" y="0"/>
                  </a:lnTo>
                  <a:lnTo>
                    <a:pt x="1391539" y="9525"/>
                  </a:lnTo>
                  <a:lnTo>
                    <a:pt x="1401064" y="0"/>
                  </a:lnTo>
                  <a:lnTo>
                    <a:pt x="1391539" y="0"/>
                  </a:lnTo>
                  <a:lnTo>
                    <a:pt x="1401064" y="0"/>
                  </a:lnTo>
                  <a:lnTo>
                    <a:pt x="1410589" y="0"/>
                  </a:lnTo>
                  <a:lnTo>
                    <a:pt x="1410589" y="9525"/>
                  </a:lnTo>
                  <a:lnTo>
                    <a:pt x="1410589" y="19050"/>
                  </a:lnTo>
                  <a:lnTo>
                    <a:pt x="1410589" y="28575"/>
                  </a:lnTo>
                  <a:lnTo>
                    <a:pt x="1420114" y="28575"/>
                  </a:lnTo>
                  <a:lnTo>
                    <a:pt x="1429639" y="38100"/>
                  </a:lnTo>
                  <a:lnTo>
                    <a:pt x="1429639" y="28575"/>
                  </a:lnTo>
                  <a:lnTo>
                    <a:pt x="1420114" y="28575"/>
                  </a:lnTo>
                  <a:lnTo>
                    <a:pt x="1420114" y="19050"/>
                  </a:lnTo>
                  <a:lnTo>
                    <a:pt x="1410589" y="19050"/>
                  </a:lnTo>
                  <a:lnTo>
                    <a:pt x="1420114" y="19050"/>
                  </a:lnTo>
                  <a:lnTo>
                    <a:pt x="1420114" y="9525"/>
                  </a:lnTo>
                  <a:lnTo>
                    <a:pt x="1420114" y="0"/>
                  </a:lnTo>
                  <a:lnTo>
                    <a:pt x="1429639" y="0"/>
                  </a:lnTo>
                  <a:lnTo>
                    <a:pt x="1429639" y="9525"/>
                  </a:lnTo>
                  <a:lnTo>
                    <a:pt x="1429639" y="0"/>
                  </a:lnTo>
                  <a:lnTo>
                    <a:pt x="1439164" y="0"/>
                  </a:lnTo>
                  <a:lnTo>
                    <a:pt x="1448689" y="0"/>
                  </a:lnTo>
                  <a:close/>
                </a:path>
                <a:path w="1734820" h="2333625">
                  <a:moveTo>
                    <a:pt x="629031" y="1095248"/>
                  </a:moveTo>
                  <a:lnTo>
                    <a:pt x="629031" y="1085723"/>
                  </a:lnTo>
                  <a:lnTo>
                    <a:pt x="629031" y="1095248"/>
                  </a:lnTo>
                  <a:lnTo>
                    <a:pt x="638556" y="1095248"/>
                  </a:lnTo>
                  <a:lnTo>
                    <a:pt x="629031" y="1095248"/>
                  </a:lnTo>
                  <a:lnTo>
                    <a:pt x="629031" y="1085723"/>
                  </a:lnTo>
                  <a:lnTo>
                    <a:pt x="629031" y="1076198"/>
                  </a:lnTo>
                  <a:lnTo>
                    <a:pt x="629031" y="1085723"/>
                  </a:lnTo>
                  <a:lnTo>
                    <a:pt x="638556" y="1085723"/>
                  </a:lnTo>
                  <a:lnTo>
                    <a:pt x="629031" y="1085723"/>
                  </a:lnTo>
                  <a:lnTo>
                    <a:pt x="638556" y="1076198"/>
                  </a:lnTo>
                  <a:lnTo>
                    <a:pt x="629031" y="1076198"/>
                  </a:lnTo>
                  <a:lnTo>
                    <a:pt x="619506" y="1076198"/>
                  </a:lnTo>
                  <a:lnTo>
                    <a:pt x="619506" y="1066673"/>
                  </a:lnTo>
                  <a:lnTo>
                    <a:pt x="619506" y="1057148"/>
                  </a:lnTo>
                  <a:lnTo>
                    <a:pt x="629031" y="1057148"/>
                  </a:lnTo>
                  <a:lnTo>
                    <a:pt x="629031" y="1066673"/>
                  </a:lnTo>
                  <a:lnTo>
                    <a:pt x="638556" y="1066673"/>
                  </a:lnTo>
                  <a:lnTo>
                    <a:pt x="638556" y="1076198"/>
                  </a:lnTo>
                  <a:lnTo>
                    <a:pt x="648081" y="1076198"/>
                  </a:lnTo>
                  <a:lnTo>
                    <a:pt x="648081" y="1085723"/>
                  </a:lnTo>
                  <a:lnTo>
                    <a:pt x="657606" y="1085723"/>
                  </a:lnTo>
                  <a:lnTo>
                    <a:pt x="648081" y="1085723"/>
                  </a:lnTo>
                  <a:lnTo>
                    <a:pt x="657606" y="1085723"/>
                  </a:lnTo>
                  <a:lnTo>
                    <a:pt x="657606" y="1095248"/>
                  </a:lnTo>
                  <a:lnTo>
                    <a:pt x="657606" y="1104773"/>
                  </a:lnTo>
                  <a:lnTo>
                    <a:pt x="657606" y="1114298"/>
                  </a:lnTo>
                  <a:lnTo>
                    <a:pt x="667131" y="1114298"/>
                  </a:lnTo>
                  <a:lnTo>
                    <a:pt x="667131" y="1123823"/>
                  </a:lnTo>
                  <a:lnTo>
                    <a:pt x="667131" y="1133348"/>
                  </a:lnTo>
                  <a:lnTo>
                    <a:pt x="667131" y="1142873"/>
                  </a:lnTo>
                  <a:lnTo>
                    <a:pt x="667131" y="1152398"/>
                  </a:lnTo>
                  <a:lnTo>
                    <a:pt x="676656" y="1152398"/>
                  </a:lnTo>
                  <a:lnTo>
                    <a:pt x="676656" y="1142873"/>
                  </a:lnTo>
                  <a:lnTo>
                    <a:pt x="686181" y="1142873"/>
                  </a:lnTo>
                  <a:lnTo>
                    <a:pt x="686181" y="1133348"/>
                  </a:lnTo>
                  <a:lnTo>
                    <a:pt x="676656" y="1133348"/>
                  </a:lnTo>
                  <a:lnTo>
                    <a:pt x="686181" y="1133348"/>
                  </a:lnTo>
                  <a:lnTo>
                    <a:pt x="686181" y="1123823"/>
                  </a:lnTo>
                  <a:lnTo>
                    <a:pt x="676656" y="1123823"/>
                  </a:lnTo>
                  <a:lnTo>
                    <a:pt x="676656" y="1114298"/>
                  </a:lnTo>
                  <a:lnTo>
                    <a:pt x="676656" y="1104773"/>
                  </a:lnTo>
                  <a:lnTo>
                    <a:pt x="676656" y="1095248"/>
                  </a:lnTo>
                  <a:lnTo>
                    <a:pt x="676656" y="1085723"/>
                  </a:lnTo>
                  <a:lnTo>
                    <a:pt x="667131" y="1085723"/>
                  </a:lnTo>
                  <a:lnTo>
                    <a:pt x="676656" y="1085723"/>
                  </a:lnTo>
                  <a:lnTo>
                    <a:pt x="667131" y="1085723"/>
                  </a:lnTo>
                  <a:lnTo>
                    <a:pt x="667131" y="1076198"/>
                  </a:lnTo>
                  <a:lnTo>
                    <a:pt x="667131" y="1066673"/>
                  </a:lnTo>
                  <a:lnTo>
                    <a:pt x="667131" y="1057148"/>
                  </a:lnTo>
                  <a:lnTo>
                    <a:pt x="667131" y="1047623"/>
                  </a:lnTo>
                  <a:lnTo>
                    <a:pt x="676656" y="1047623"/>
                  </a:lnTo>
                  <a:lnTo>
                    <a:pt x="667131" y="1047623"/>
                  </a:lnTo>
                  <a:lnTo>
                    <a:pt x="667131" y="1038098"/>
                  </a:lnTo>
                  <a:lnTo>
                    <a:pt x="676656" y="1038098"/>
                  </a:lnTo>
                  <a:lnTo>
                    <a:pt x="686181" y="1038098"/>
                  </a:lnTo>
                  <a:lnTo>
                    <a:pt x="686181" y="1047623"/>
                  </a:lnTo>
                  <a:lnTo>
                    <a:pt x="695706" y="1047623"/>
                  </a:lnTo>
                  <a:lnTo>
                    <a:pt x="686181" y="1047623"/>
                  </a:lnTo>
                  <a:lnTo>
                    <a:pt x="686181" y="1038098"/>
                  </a:lnTo>
                  <a:lnTo>
                    <a:pt x="695706" y="1038098"/>
                  </a:lnTo>
                  <a:lnTo>
                    <a:pt x="695706" y="1047623"/>
                  </a:lnTo>
                  <a:lnTo>
                    <a:pt x="705357" y="1047623"/>
                  </a:lnTo>
                  <a:lnTo>
                    <a:pt x="705357" y="1057148"/>
                  </a:lnTo>
                  <a:lnTo>
                    <a:pt x="714882" y="1057148"/>
                  </a:lnTo>
                  <a:lnTo>
                    <a:pt x="714882" y="1066673"/>
                  </a:lnTo>
                  <a:lnTo>
                    <a:pt x="724407" y="1066673"/>
                  </a:lnTo>
                  <a:lnTo>
                    <a:pt x="714882" y="1066673"/>
                  </a:lnTo>
                  <a:lnTo>
                    <a:pt x="724407" y="1066673"/>
                  </a:lnTo>
                  <a:lnTo>
                    <a:pt x="724407" y="1076198"/>
                  </a:lnTo>
                  <a:lnTo>
                    <a:pt x="724407" y="1085723"/>
                  </a:lnTo>
                  <a:lnTo>
                    <a:pt x="724407" y="1095248"/>
                  </a:lnTo>
                  <a:lnTo>
                    <a:pt x="724407" y="1104773"/>
                  </a:lnTo>
                  <a:lnTo>
                    <a:pt x="733932" y="1104773"/>
                  </a:lnTo>
                  <a:lnTo>
                    <a:pt x="733932" y="1114298"/>
                  </a:lnTo>
                  <a:lnTo>
                    <a:pt x="733932" y="1123823"/>
                  </a:lnTo>
                  <a:lnTo>
                    <a:pt x="733932" y="1133348"/>
                  </a:lnTo>
                  <a:lnTo>
                    <a:pt x="733932" y="1142873"/>
                  </a:lnTo>
                  <a:lnTo>
                    <a:pt x="733932" y="1133348"/>
                  </a:lnTo>
                  <a:lnTo>
                    <a:pt x="733932" y="1142873"/>
                  </a:lnTo>
                  <a:lnTo>
                    <a:pt x="743457" y="1142873"/>
                  </a:lnTo>
                  <a:lnTo>
                    <a:pt x="743457" y="1190371"/>
                  </a:lnTo>
                  <a:lnTo>
                    <a:pt x="752982" y="1190371"/>
                  </a:lnTo>
                  <a:lnTo>
                    <a:pt x="752982" y="1199896"/>
                  </a:lnTo>
                  <a:lnTo>
                    <a:pt x="752982" y="1190371"/>
                  </a:lnTo>
                  <a:lnTo>
                    <a:pt x="752982" y="1199896"/>
                  </a:lnTo>
                  <a:lnTo>
                    <a:pt x="752982" y="1209421"/>
                  </a:lnTo>
                  <a:lnTo>
                    <a:pt x="762507" y="1209421"/>
                  </a:lnTo>
                  <a:lnTo>
                    <a:pt x="762507" y="1218946"/>
                  </a:lnTo>
                  <a:lnTo>
                    <a:pt x="772032" y="1218946"/>
                  </a:lnTo>
                  <a:lnTo>
                    <a:pt x="772032" y="1209421"/>
                  </a:lnTo>
                  <a:lnTo>
                    <a:pt x="772032" y="1218946"/>
                  </a:lnTo>
                  <a:lnTo>
                    <a:pt x="781557" y="1218946"/>
                  </a:lnTo>
                  <a:lnTo>
                    <a:pt x="772032" y="1218946"/>
                  </a:lnTo>
                  <a:lnTo>
                    <a:pt x="781557" y="1218946"/>
                  </a:lnTo>
                  <a:lnTo>
                    <a:pt x="781557" y="1228471"/>
                  </a:lnTo>
                  <a:lnTo>
                    <a:pt x="791082" y="1228471"/>
                  </a:lnTo>
                  <a:lnTo>
                    <a:pt x="791082" y="1237996"/>
                  </a:lnTo>
                  <a:lnTo>
                    <a:pt x="800607" y="1237996"/>
                  </a:lnTo>
                  <a:lnTo>
                    <a:pt x="800607" y="1247521"/>
                  </a:lnTo>
                  <a:lnTo>
                    <a:pt x="810132" y="1247521"/>
                  </a:lnTo>
                  <a:lnTo>
                    <a:pt x="810132" y="1237996"/>
                  </a:lnTo>
                  <a:lnTo>
                    <a:pt x="810132" y="1247521"/>
                  </a:lnTo>
                  <a:lnTo>
                    <a:pt x="810132" y="1237996"/>
                  </a:lnTo>
                  <a:lnTo>
                    <a:pt x="810132" y="1247521"/>
                  </a:lnTo>
                  <a:lnTo>
                    <a:pt x="810132" y="1237996"/>
                  </a:lnTo>
                  <a:lnTo>
                    <a:pt x="810132" y="1247521"/>
                  </a:lnTo>
                  <a:lnTo>
                    <a:pt x="810132" y="1237996"/>
                  </a:lnTo>
                  <a:lnTo>
                    <a:pt x="810132" y="1247521"/>
                  </a:lnTo>
                  <a:lnTo>
                    <a:pt x="819657" y="1247521"/>
                  </a:lnTo>
                  <a:lnTo>
                    <a:pt x="819657" y="1257046"/>
                  </a:lnTo>
                  <a:lnTo>
                    <a:pt x="819657" y="1266571"/>
                  </a:lnTo>
                  <a:lnTo>
                    <a:pt x="819657" y="1276096"/>
                  </a:lnTo>
                  <a:lnTo>
                    <a:pt x="810132" y="1276096"/>
                  </a:lnTo>
                  <a:lnTo>
                    <a:pt x="810132" y="1266571"/>
                  </a:lnTo>
                  <a:lnTo>
                    <a:pt x="810132" y="1276096"/>
                  </a:lnTo>
                  <a:lnTo>
                    <a:pt x="810132" y="1266571"/>
                  </a:lnTo>
                  <a:lnTo>
                    <a:pt x="810132" y="1276096"/>
                  </a:lnTo>
                  <a:lnTo>
                    <a:pt x="810132" y="1266571"/>
                  </a:lnTo>
                  <a:lnTo>
                    <a:pt x="800607" y="1266571"/>
                  </a:lnTo>
                  <a:lnTo>
                    <a:pt x="800607" y="1257046"/>
                  </a:lnTo>
                  <a:lnTo>
                    <a:pt x="810132" y="1257046"/>
                  </a:lnTo>
                  <a:lnTo>
                    <a:pt x="800607" y="1257046"/>
                  </a:lnTo>
                  <a:lnTo>
                    <a:pt x="810132" y="1257046"/>
                  </a:lnTo>
                  <a:lnTo>
                    <a:pt x="800607" y="1257046"/>
                  </a:lnTo>
                  <a:lnTo>
                    <a:pt x="800607" y="1266571"/>
                  </a:lnTo>
                  <a:lnTo>
                    <a:pt x="800607" y="1276096"/>
                  </a:lnTo>
                  <a:lnTo>
                    <a:pt x="800607" y="1266571"/>
                  </a:lnTo>
                  <a:lnTo>
                    <a:pt x="791082" y="1266571"/>
                  </a:lnTo>
                  <a:lnTo>
                    <a:pt x="791082" y="1257046"/>
                  </a:lnTo>
                  <a:lnTo>
                    <a:pt x="791082" y="1266571"/>
                  </a:lnTo>
                  <a:lnTo>
                    <a:pt x="791082" y="1257046"/>
                  </a:lnTo>
                  <a:lnTo>
                    <a:pt x="791082" y="1266571"/>
                  </a:lnTo>
                  <a:lnTo>
                    <a:pt x="791082" y="1257046"/>
                  </a:lnTo>
                  <a:lnTo>
                    <a:pt x="791082" y="1266571"/>
                  </a:lnTo>
                  <a:lnTo>
                    <a:pt x="791082" y="1257046"/>
                  </a:lnTo>
                  <a:lnTo>
                    <a:pt x="791082" y="1266571"/>
                  </a:lnTo>
                  <a:lnTo>
                    <a:pt x="781557" y="1266571"/>
                  </a:lnTo>
                  <a:lnTo>
                    <a:pt x="791082" y="1266571"/>
                  </a:lnTo>
                  <a:lnTo>
                    <a:pt x="781557" y="1266571"/>
                  </a:lnTo>
                  <a:lnTo>
                    <a:pt x="781557" y="1276096"/>
                  </a:lnTo>
                  <a:lnTo>
                    <a:pt x="772032" y="1276096"/>
                  </a:lnTo>
                  <a:lnTo>
                    <a:pt x="772032" y="1266571"/>
                  </a:lnTo>
                  <a:lnTo>
                    <a:pt x="762507" y="1266571"/>
                  </a:lnTo>
                  <a:lnTo>
                    <a:pt x="762507" y="1276096"/>
                  </a:lnTo>
                  <a:lnTo>
                    <a:pt x="762507" y="1266571"/>
                  </a:lnTo>
                  <a:lnTo>
                    <a:pt x="762507" y="1276096"/>
                  </a:lnTo>
                  <a:lnTo>
                    <a:pt x="762507" y="1266571"/>
                  </a:lnTo>
                  <a:lnTo>
                    <a:pt x="762507" y="1276096"/>
                  </a:lnTo>
                  <a:lnTo>
                    <a:pt x="772032" y="1276096"/>
                  </a:lnTo>
                  <a:lnTo>
                    <a:pt x="772032" y="1285621"/>
                  </a:lnTo>
                  <a:lnTo>
                    <a:pt x="772032" y="1276096"/>
                  </a:lnTo>
                  <a:lnTo>
                    <a:pt x="772032" y="1285621"/>
                  </a:lnTo>
                  <a:lnTo>
                    <a:pt x="772032" y="1295146"/>
                  </a:lnTo>
                  <a:lnTo>
                    <a:pt x="772032" y="1304671"/>
                  </a:lnTo>
                  <a:lnTo>
                    <a:pt x="772032" y="1295146"/>
                  </a:lnTo>
                  <a:lnTo>
                    <a:pt x="772032" y="1285621"/>
                  </a:lnTo>
                  <a:lnTo>
                    <a:pt x="781557" y="1285621"/>
                  </a:lnTo>
                  <a:lnTo>
                    <a:pt x="791082" y="1285621"/>
                  </a:lnTo>
                  <a:lnTo>
                    <a:pt x="791082" y="1295146"/>
                  </a:lnTo>
                  <a:lnTo>
                    <a:pt x="791082" y="1285621"/>
                  </a:lnTo>
                  <a:lnTo>
                    <a:pt x="791082" y="1295146"/>
                  </a:lnTo>
                  <a:lnTo>
                    <a:pt x="791082" y="1304671"/>
                  </a:lnTo>
                  <a:lnTo>
                    <a:pt x="791082" y="1295146"/>
                  </a:lnTo>
                  <a:lnTo>
                    <a:pt x="800607" y="1295146"/>
                  </a:lnTo>
                  <a:lnTo>
                    <a:pt x="800607" y="1304671"/>
                  </a:lnTo>
                  <a:lnTo>
                    <a:pt x="800607" y="1314196"/>
                  </a:lnTo>
                  <a:lnTo>
                    <a:pt x="791082" y="1314196"/>
                  </a:lnTo>
                  <a:lnTo>
                    <a:pt x="781557" y="1314196"/>
                  </a:lnTo>
                  <a:lnTo>
                    <a:pt x="781557" y="1323721"/>
                  </a:lnTo>
                  <a:lnTo>
                    <a:pt x="772032" y="1323721"/>
                  </a:lnTo>
                  <a:lnTo>
                    <a:pt x="762507" y="1323721"/>
                  </a:lnTo>
                  <a:lnTo>
                    <a:pt x="752982" y="1323721"/>
                  </a:lnTo>
                  <a:lnTo>
                    <a:pt x="752982" y="1314196"/>
                  </a:lnTo>
                  <a:lnTo>
                    <a:pt x="752982" y="1323721"/>
                  </a:lnTo>
                  <a:lnTo>
                    <a:pt x="752982" y="1314196"/>
                  </a:lnTo>
                  <a:lnTo>
                    <a:pt x="743457" y="1314196"/>
                  </a:lnTo>
                  <a:lnTo>
                    <a:pt x="743457" y="1323721"/>
                  </a:lnTo>
                  <a:lnTo>
                    <a:pt x="743457" y="1314196"/>
                  </a:lnTo>
                  <a:lnTo>
                    <a:pt x="743457" y="1323721"/>
                  </a:lnTo>
                  <a:lnTo>
                    <a:pt x="733932" y="1314196"/>
                  </a:lnTo>
                  <a:lnTo>
                    <a:pt x="724407" y="1314196"/>
                  </a:lnTo>
                  <a:lnTo>
                    <a:pt x="733932" y="1314196"/>
                  </a:lnTo>
                  <a:lnTo>
                    <a:pt x="724407" y="1314196"/>
                  </a:lnTo>
                  <a:lnTo>
                    <a:pt x="733932" y="1314196"/>
                  </a:lnTo>
                  <a:lnTo>
                    <a:pt x="733932" y="1304671"/>
                  </a:lnTo>
                  <a:lnTo>
                    <a:pt x="724407" y="1304671"/>
                  </a:lnTo>
                  <a:lnTo>
                    <a:pt x="733932" y="1304671"/>
                  </a:lnTo>
                  <a:lnTo>
                    <a:pt x="724407" y="1304671"/>
                  </a:lnTo>
                  <a:lnTo>
                    <a:pt x="714882" y="1304671"/>
                  </a:lnTo>
                  <a:lnTo>
                    <a:pt x="705357" y="1304671"/>
                  </a:lnTo>
                  <a:lnTo>
                    <a:pt x="705357" y="1295146"/>
                  </a:lnTo>
                  <a:lnTo>
                    <a:pt x="705357" y="1285621"/>
                  </a:lnTo>
                  <a:lnTo>
                    <a:pt x="695706" y="1285621"/>
                  </a:lnTo>
                  <a:lnTo>
                    <a:pt x="695706" y="1295146"/>
                  </a:lnTo>
                  <a:lnTo>
                    <a:pt x="686181" y="1304671"/>
                  </a:lnTo>
                  <a:lnTo>
                    <a:pt x="695706" y="1304671"/>
                  </a:lnTo>
                  <a:lnTo>
                    <a:pt x="686181" y="1304671"/>
                  </a:lnTo>
                  <a:lnTo>
                    <a:pt x="686181" y="1314196"/>
                  </a:lnTo>
                  <a:lnTo>
                    <a:pt x="676656" y="1314196"/>
                  </a:lnTo>
                  <a:lnTo>
                    <a:pt x="667131" y="1314196"/>
                  </a:lnTo>
                  <a:lnTo>
                    <a:pt x="657606" y="1314196"/>
                  </a:lnTo>
                  <a:lnTo>
                    <a:pt x="657606" y="1323721"/>
                  </a:lnTo>
                  <a:lnTo>
                    <a:pt x="648081" y="1323721"/>
                  </a:lnTo>
                  <a:lnTo>
                    <a:pt x="638556" y="1323721"/>
                  </a:lnTo>
                  <a:lnTo>
                    <a:pt x="638556" y="1333246"/>
                  </a:lnTo>
                  <a:lnTo>
                    <a:pt x="629031" y="1333246"/>
                  </a:lnTo>
                  <a:lnTo>
                    <a:pt x="619506" y="1333246"/>
                  </a:lnTo>
                  <a:lnTo>
                    <a:pt x="609981" y="1333246"/>
                  </a:lnTo>
                  <a:lnTo>
                    <a:pt x="600456" y="1333246"/>
                  </a:lnTo>
                  <a:lnTo>
                    <a:pt x="609981" y="1333246"/>
                  </a:lnTo>
                  <a:lnTo>
                    <a:pt x="609981" y="1342771"/>
                  </a:lnTo>
                  <a:lnTo>
                    <a:pt x="600456" y="1333246"/>
                  </a:lnTo>
                  <a:lnTo>
                    <a:pt x="590931" y="1333246"/>
                  </a:lnTo>
                  <a:lnTo>
                    <a:pt x="590931" y="1342771"/>
                  </a:lnTo>
                  <a:lnTo>
                    <a:pt x="590931" y="1333246"/>
                  </a:lnTo>
                  <a:lnTo>
                    <a:pt x="581406" y="1333246"/>
                  </a:lnTo>
                  <a:lnTo>
                    <a:pt x="581406" y="1342771"/>
                  </a:lnTo>
                  <a:lnTo>
                    <a:pt x="581406" y="1333246"/>
                  </a:lnTo>
                  <a:lnTo>
                    <a:pt x="581406" y="1342771"/>
                  </a:lnTo>
                  <a:lnTo>
                    <a:pt x="571881" y="1342771"/>
                  </a:lnTo>
                  <a:lnTo>
                    <a:pt x="562356" y="1342771"/>
                  </a:lnTo>
                  <a:lnTo>
                    <a:pt x="571881" y="1342771"/>
                  </a:lnTo>
                  <a:lnTo>
                    <a:pt x="571881" y="1333246"/>
                  </a:lnTo>
                  <a:lnTo>
                    <a:pt x="562356" y="1333246"/>
                  </a:lnTo>
                  <a:lnTo>
                    <a:pt x="571881" y="1333246"/>
                  </a:lnTo>
                  <a:lnTo>
                    <a:pt x="562356" y="1333246"/>
                  </a:lnTo>
                  <a:lnTo>
                    <a:pt x="562356" y="1323721"/>
                  </a:lnTo>
                  <a:lnTo>
                    <a:pt x="552831" y="1323721"/>
                  </a:lnTo>
                  <a:lnTo>
                    <a:pt x="552831" y="1314196"/>
                  </a:lnTo>
                  <a:lnTo>
                    <a:pt x="562356" y="1314196"/>
                  </a:lnTo>
                  <a:lnTo>
                    <a:pt x="552831" y="1314196"/>
                  </a:lnTo>
                  <a:lnTo>
                    <a:pt x="562356" y="1314196"/>
                  </a:lnTo>
                  <a:lnTo>
                    <a:pt x="552831" y="1314196"/>
                  </a:lnTo>
                  <a:lnTo>
                    <a:pt x="562356" y="1314196"/>
                  </a:lnTo>
                  <a:lnTo>
                    <a:pt x="552831" y="1314196"/>
                  </a:lnTo>
                  <a:lnTo>
                    <a:pt x="562356" y="1314196"/>
                  </a:lnTo>
                  <a:lnTo>
                    <a:pt x="552831" y="1314196"/>
                  </a:lnTo>
                  <a:lnTo>
                    <a:pt x="562356" y="1314196"/>
                  </a:lnTo>
                  <a:lnTo>
                    <a:pt x="552831" y="1314196"/>
                  </a:lnTo>
                  <a:lnTo>
                    <a:pt x="552831" y="1304671"/>
                  </a:lnTo>
                  <a:lnTo>
                    <a:pt x="562356" y="1304671"/>
                  </a:lnTo>
                  <a:lnTo>
                    <a:pt x="552831" y="1304671"/>
                  </a:lnTo>
                  <a:lnTo>
                    <a:pt x="562356" y="1304671"/>
                  </a:lnTo>
                  <a:lnTo>
                    <a:pt x="552831" y="1304671"/>
                  </a:lnTo>
                  <a:lnTo>
                    <a:pt x="562356" y="1304671"/>
                  </a:lnTo>
                  <a:lnTo>
                    <a:pt x="552831" y="1304671"/>
                  </a:lnTo>
                  <a:lnTo>
                    <a:pt x="562356" y="1304671"/>
                  </a:lnTo>
                  <a:lnTo>
                    <a:pt x="552831" y="1304671"/>
                  </a:lnTo>
                  <a:lnTo>
                    <a:pt x="562356" y="1304671"/>
                  </a:lnTo>
                  <a:lnTo>
                    <a:pt x="552831" y="1295146"/>
                  </a:lnTo>
                  <a:lnTo>
                    <a:pt x="505206" y="1295146"/>
                  </a:lnTo>
                  <a:lnTo>
                    <a:pt x="505206" y="1285621"/>
                  </a:lnTo>
                  <a:lnTo>
                    <a:pt x="495553" y="1285621"/>
                  </a:lnTo>
                  <a:lnTo>
                    <a:pt x="495553" y="1276096"/>
                  </a:lnTo>
                  <a:lnTo>
                    <a:pt x="486028" y="1276096"/>
                  </a:lnTo>
                  <a:lnTo>
                    <a:pt x="495553" y="1276096"/>
                  </a:lnTo>
                  <a:lnTo>
                    <a:pt x="486028" y="1276096"/>
                  </a:lnTo>
                  <a:lnTo>
                    <a:pt x="486028" y="1266571"/>
                  </a:lnTo>
                  <a:lnTo>
                    <a:pt x="486028" y="1257046"/>
                  </a:lnTo>
                  <a:lnTo>
                    <a:pt x="476503" y="1257046"/>
                  </a:lnTo>
                  <a:lnTo>
                    <a:pt x="476503" y="1247521"/>
                  </a:lnTo>
                  <a:lnTo>
                    <a:pt x="486028" y="1247521"/>
                  </a:lnTo>
                  <a:lnTo>
                    <a:pt x="495553" y="1247521"/>
                  </a:lnTo>
                  <a:lnTo>
                    <a:pt x="495553" y="1237996"/>
                  </a:lnTo>
                  <a:lnTo>
                    <a:pt x="590931" y="1237996"/>
                  </a:lnTo>
                  <a:lnTo>
                    <a:pt x="581406" y="1237996"/>
                  </a:lnTo>
                  <a:lnTo>
                    <a:pt x="600456" y="1237996"/>
                  </a:lnTo>
                  <a:lnTo>
                    <a:pt x="600456" y="1228471"/>
                  </a:lnTo>
                  <a:lnTo>
                    <a:pt x="590931" y="1228471"/>
                  </a:lnTo>
                  <a:lnTo>
                    <a:pt x="600456" y="1228471"/>
                  </a:lnTo>
                  <a:lnTo>
                    <a:pt x="590931" y="1228471"/>
                  </a:lnTo>
                  <a:lnTo>
                    <a:pt x="590931" y="1218946"/>
                  </a:lnTo>
                  <a:lnTo>
                    <a:pt x="581406" y="1218946"/>
                  </a:lnTo>
                  <a:lnTo>
                    <a:pt x="571881" y="1218946"/>
                  </a:lnTo>
                  <a:lnTo>
                    <a:pt x="562356" y="1218946"/>
                  </a:lnTo>
                  <a:lnTo>
                    <a:pt x="562356" y="1209421"/>
                  </a:lnTo>
                  <a:lnTo>
                    <a:pt x="562356" y="1218946"/>
                  </a:lnTo>
                  <a:lnTo>
                    <a:pt x="562356" y="1209421"/>
                  </a:lnTo>
                  <a:lnTo>
                    <a:pt x="562356" y="1218946"/>
                  </a:lnTo>
                  <a:lnTo>
                    <a:pt x="562356" y="1209421"/>
                  </a:lnTo>
                  <a:lnTo>
                    <a:pt x="552831" y="1209421"/>
                  </a:lnTo>
                  <a:lnTo>
                    <a:pt x="543306" y="1209421"/>
                  </a:lnTo>
                  <a:lnTo>
                    <a:pt x="543306" y="1218946"/>
                  </a:lnTo>
                  <a:lnTo>
                    <a:pt x="533781" y="1218946"/>
                  </a:lnTo>
                  <a:lnTo>
                    <a:pt x="476503" y="1218946"/>
                  </a:lnTo>
                  <a:lnTo>
                    <a:pt x="486028" y="1218946"/>
                  </a:lnTo>
                  <a:lnTo>
                    <a:pt x="476503" y="1218946"/>
                  </a:lnTo>
                  <a:lnTo>
                    <a:pt x="476503" y="1209421"/>
                  </a:lnTo>
                  <a:lnTo>
                    <a:pt x="466978" y="1209421"/>
                  </a:lnTo>
                  <a:lnTo>
                    <a:pt x="466978" y="1199896"/>
                  </a:lnTo>
                  <a:lnTo>
                    <a:pt x="457453" y="1199896"/>
                  </a:lnTo>
                  <a:lnTo>
                    <a:pt x="457453" y="1190371"/>
                  </a:lnTo>
                  <a:lnTo>
                    <a:pt x="466978" y="1190371"/>
                  </a:lnTo>
                  <a:lnTo>
                    <a:pt x="466978" y="1180846"/>
                  </a:lnTo>
                  <a:lnTo>
                    <a:pt x="476503" y="1180846"/>
                  </a:lnTo>
                  <a:lnTo>
                    <a:pt x="486028" y="1180846"/>
                  </a:lnTo>
                  <a:lnTo>
                    <a:pt x="495553" y="1180846"/>
                  </a:lnTo>
                  <a:lnTo>
                    <a:pt x="495553" y="1171321"/>
                  </a:lnTo>
                  <a:lnTo>
                    <a:pt x="505206" y="1171321"/>
                  </a:lnTo>
                  <a:lnTo>
                    <a:pt x="514731" y="1171321"/>
                  </a:lnTo>
                  <a:lnTo>
                    <a:pt x="505206" y="1171321"/>
                  </a:lnTo>
                  <a:lnTo>
                    <a:pt x="505206" y="1161923"/>
                  </a:lnTo>
                  <a:lnTo>
                    <a:pt x="505206" y="1171321"/>
                  </a:lnTo>
                  <a:lnTo>
                    <a:pt x="505206" y="1161923"/>
                  </a:lnTo>
                  <a:lnTo>
                    <a:pt x="514731" y="1161923"/>
                  </a:lnTo>
                  <a:lnTo>
                    <a:pt x="524256" y="1161923"/>
                  </a:lnTo>
                  <a:lnTo>
                    <a:pt x="514731" y="1161923"/>
                  </a:lnTo>
                  <a:lnTo>
                    <a:pt x="524256" y="1161923"/>
                  </a:lnTo>
                  <a:lnTo>
                    <a:pt x="514731" y="1161923"/>
                  </a:lnTo>
                  <a:lnTo>
                    <a:pt x="514731" y="1152398"/>
                  </a:lnTo>
                  <a:lnTo>
                    <a:pt x="505206" y="1161923"/>
                  </a:lnTo>
                  <a:lnTo>
                    <a:pt x="495553" y="1161923"/>
                  </a:lnTo>
                  <a:lnTo>
                    <a:pt x="486028" y="1161923"/>
                  </a:lnTo>
                  <a:lnTo>
                    <a:pt x="476503" y="1171321"/>
                  </a:lnTo>
                  <a:lnTo>
                    <a:pt x="486028" y="1171321"/>
                  </a:lnTo>
                  <a:lnTo>
                    <a:pt x="476503" y="1171321"/>
                  </a:lnTo>
                  <a:lnTo>
                    <a:pt x="476503" y="1161923"/>
                  </a:lnTo>
                  <a:lnTo>
                    <a:pt x="476503" y="1171321"/>
                  </a:lnTo>
                  <a:lnTo>
                    <a:pt x="476503" y="1161923"/>
                  </a:lnTo>
                  <a:lnTo>
                    <a:pt x="476503" y="1171321"/>
                  </a:lnTo>
                  <a:lnTo>
                    <a:pt x="466978" y="1171321"/>
                  </a:lnTo>
                  <a:lnTo>
                    <a:pt x="457453" y="1161923"/>
                  </a:lnTo>
                  <a:lnTo>
                    <a:pt x="466978" y="1161923"/>
                  </a:lnTo>
                  <a:lnTo>
                    <a:pt x="466978" y="1152398"/>
                  </a:lnTo>
                  <a:lnTo>
                    <a:pt x="466978" y="1161923"/>
                  </a:lnTo>
                  <a:lnTo>
                    <a:pt x="476503" y="1161923"/>
                  </a:lnTo>
                  <a:lnTo>
                    <a:pt x="476503" y="1152398"/>
                  </a:lnTo>
                  <a:lnTo>
                    <a:pt x="466978" y="1161923"/>
                  </a:lnTo>
                  <a:lnTo>
                    <a:pt x="466978" y="1152398"/>
                  </a:lnTo>
                  <a:lnTo>
                    <a:pt x="476503" y="1152398"/>
                  </a:lnTo>
                  <a:lnTo>
                    <a:pt x="466978" y="1152398"/>
                  </a:lnTo>
                  <a:lnTo>
                    <a:pt x="476503" y="1152398"/>
                  </a:lnTo>
                  <a:lnTo>
                    <a:pt x="466978" y="1152398"/>
                  </a:lnTo>
                  <a:lnTo>
                    <a:pt x="476503" y="1152398"/>
                  </a:lnTo>
                  <a:lnTo>
                    <a:pt x="466978" y="1152398"/>
                  </a:lnTo>
                  <a:lnTo>
                    <a:pt x="457453" y="1152398"/>
                  </a:lnTo>
                  <a:lnTo>
                    <a:pt x="447928" y="1152398"/>
                  </a:lnTo>
                  <a:lnTo>
                    <a:pt x="447928" y="1142873"/>
                  </a:lnTo>
                  <a:lnTo>
                    <a:pt x="447928" y="1133348"/>
                  </a:lnTo>
                  <a:lnTo>
                    <a:pt x="447928" y="1123823"/>
                  </a:lnTo>
                  <a:lnTo>
                    <a:pt x="457453" y="1123823"/>
                  </a:lnTo>
                  <a:lnTo>
                    <a:pt x="457453" y="1114298"/>
                  </a:lnTo>
                  <a:lnTo>
                    <a:pt x="466978" y="1114298"/>
                  </a:lnTo>
                  <a:lnTo>
                    <a:pt x="466978" y="1104773"/>
                  </a:lnTo>
                  <a:lnTo>
                    <a:pt x="457453" y="1104773"/>
                  </a:lnTo>
                  <a:lnTo>
                    <a:pt x="457453" y="1095248"/>
                  </a:lnTo>
                  <a:lnTo>
                    <a:pt x="457453" y="1085723"/>
                  </a:lnTo>
                  <a:lnTo>
                    <a:pt x="466978" y="1085723"/>
                  </a:lnTo>
                  <a:lnTo>
                    <a:pt x="466978" y="1076198"/>
                  </a:lnTo>
                  <a:lnTo>
                    <a:pt x="476503" y="1076198"/>
                  </a:lnTo>
                  <a:lnTo>
                    <a:pt x="476503" y="1066673"/>
                  </a:lnTo>
                  <a:lnTo>
                    <a:pt x="486028" y="1066673"/>
                  </a:lnTo>
                  <a:lnTo>
                    <a:pt x="495553" y="1066673"/>
                  </a:lnTo>
                  <a:lnTo>
                    <a:pt x="495553" y="1057148"/>
                  </a:lnTo>
                  <a:lnTo>
                    <a:pt x="505206" y="1057148"/>
                  </a:lnTo>
                  <a:lnTo>
                    <a:pt x="505206" y="1047623"/>
                  </a:lnTo>
                  <a:lnTo>
                    <a:pt x="514731" y="1047623"/>
                  </a:lnTo>
                  <a:lnTo>
                    <a:pt x="524256" y="1047623"/>
                  </a:lnTo>
                  <a:lnTo>
                    <a:pt x="524256" y="1038098"/>
                  </a:lnTo>
                  <a:lnTo>
                    <a:pt x="533781" y="1038098"/>
                  </a:lnTo>
                  <a:lnTo>
                    <a:pt x="543306" y="1038098"/>
                  </a:lnTo>
                  <a:lnTo>
                    <a:pt x="552831" y="1047623"/>
                  </a:lnTo>
                  <a:lnTo>
                    <a:pt x="552831" y="1057148"/>
                  </a:lnTo>
                  <a:lnTo>
                    <a:pt x="552831" y="1066673"/>
                  </a:lnTo>
                  <a:lnTo>
                    <a:pt x="552831" y="1076198"/>
                  </a:lnTo>
                  <a:lnTo>
                    <a:pt x="543306" y="1076198"/>
                  </a:lnTo>
                  <a:lnTo>
                    <a:pt x="543306" y="1085723"/>
                  </a:lnTo>
                  <a:lnTo>
                    <a:pt x="543306" y="1076198"/>
                  </a:lnTo>
                  <a:lnTo>
                    <a:pt x="543306" y="1085723"/>
                  </a:lnTo>
                  <a:lnTo>
                    <a:pt x="533781" y="1085723"/>
                  </a:lnTo>
                  <a:lnTo>
                    <a:pt x="543306" y="1085723"/>
                  </a:lnTo>
                  <a:lnTo>
                    <a:pt x="543306" y="1095248"/>
                  </a:lnTo>
                  <a:lnTo>
                    <a:pt x="543306" y="1085723"/>
                  </a:lnTo>
                  <a:lnTo>
                    <a:pt x="552831" y="1085723"/>
                  </a:lnTo>
                  <a:lnTo>
                    <a:pt x="562356" y="1085723"/>
                  </a:lnTo>
                  <a:lnTo>
                    <a:pt x="562356" y="1076198"/>
                  </a:lnTo>
                  <a:lnTo>
                    <a:pt x="562356" y="1085723"/>
                  </a:lnTo>
                  <a:lnTo>
                    <a:pt x="552831" y="1085723"/>
                  </a:lnTo>
                  <a:lnTo>
                    <a:pt x="562356" y="1085723"/>
                  </a:lnTo>
                  <a:lnTo>
                    <a:pt x="562356" y="1076198"/>
                  </a:lnTo>
                  <a:lnTo>
                    <a:pt x="552831" y="1076198"/>
                  </a:lnTo>
                  <a:lnTo>
                    <a:pt x="562356" y="1076198"/>
                  </a:lnTo>
                  <a:lnTo>
                    <a:pt x="562356" y="1066673"/>
                  </a:lnTo>
                  <a:lnTo>
                    <a:pt x="562356" y="1057148"/>
                  </a:lnTo>
                  <a:lnTo>
                    <a:pt x="571881" y="1057148"/>
                  </a:lnTo>
                  <a:lnTo>
                    <a:pt x="571881" y="1066673"/>
                  </a:lnTo>
                  <a:lnTo>
                    <a:pt x="581406" y="1066673"/>
                  </a:lnTo>
                  <a:lnTo>
                    <a:pt x="590931" y="1066673"/>
                  </a:lnTo>
                  <a:lnTo>
                    <a:pt x="590931" y="1076198"/>
                  </a:lnTo>
                  <a:lnTo>
                    <a:pt x="600456" y="1076198"/>
                  </a:lnTo>
                  <a:lnTo>
                    <a:pt x="609981" y="1076198"/>
                  </a:lnTo>
                  <a:lnTo>
                    <a:pt x="609981" y="1085723"/>
                  </a:lnTo>
                  <a:lnTo>
                    <a:pt x="600456" y="1095248"/>
                  </a:lnTo>
                  <a:lnTo>
                    <a:pt x="600456" y="1104773"/>
                  </a:lnTo>
                  <a:lnTo>
                    <a:pt x="590931" y="1104773"/>
                  </a:lnTo>
                  <a:lnTo>
                    <a:pt x="600456" y="1104773"/>
                  </a:lnTo>
                  <a:lnTo>
                    <a:pt x="590931" y="1104773"/>
                  </a:lnTo>
                  <a:lnTo>
                    <a:pt x="600456" y="1104773"/>
                  </a:lnTo>
                  <a:lnTo>
                    <a:pt x="600456" y="1114298"/>
                  </a:lnTo>
                  <a:lnTo>
                    <a:pt x="600456" y="1104773"/>
                  </a:lnTo>
                  <a:lnTo>
                    <a:pt x="600456" y="1095248"/>
                  </a:lnTo>
                  <a:lnTo>
                    <a:pt x="609981" y="1095248"/>
                  </a:lnTo>
                  <a:lnTo>
                    <a:pt x="600456" y="1095248"/>
                  </a:lnTo>
                  <a:lnTo>
                    <a:pt x="600456" y="1104773"/>
                  </a:lnTo>
                  <a:lnTo>
                    <a:pt x="609981" y="1104773"/>
                  </a:lnTo>
                  <a:lnTo>
                    <a:pt x="609981" y="1095248"/>
                  </a:lnTo>
                  <a:lnTo>
                    <a:pt x="619506" y="1095248"/>
                  </a:lnTo>
                  <a:lnTo>
                    <a:pt x="609981" y="1095248"/>
                  </a:lnTo>
                  <a:lnTo>
                    <a:pt x="619506" y="1095248"/>
                  </a:lnTo>
                  <a:lnTo>
                    <a:pt x="619506" y="1085723"/>
                  </a:lnTo>
                  <a:lnTo>
                    <a:pt x="619506" y="1095248"/>
                  </a:lnTo>
                  <a:lnTo>
                    <a:pt x="629031" y="10952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0330" y="2280920"/>
              <a:ext cx="222250" cy="2505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95387" y="1339596"/>
              <a:ext cx="1772920" cy="2324100"/>
            </a:xfrm>
            <a:custGeom>
              <a:avLst/>
              <a:gdLst/>
              <a:ahLst/>
              <a:cxnLst/>
              <a:rect l="l" t="t" r="r" b="b"/>
              <a:pathLst>
                <a:path w="1772920" h="2324100">
                  <a:moveTo>
                    <a:pt x="934072" y="266700"/>
                  </a:moveTo>
                  <a:lnTo>
                    <a:pt x="943597" y="266700"/>
                  </a:lnTo>
                  <a:lnTo>
                    <a:pt x="953122" y="266700"/>
                  </a:lnTo>
                  <a:lnTo>
                    <a:pt x="953122" y="276225"/>
                  </a:lnTo>
                  <a:lnTo>
                    <a:pt x="962647" y="276225"/>
                  </a:lnTo>
                  <a:lnTo>
                    <a:pt x="962647" y="285750"/>
                  </a:lnTo>
                  <a:lnTo>
                    <a:pt x="972172" y="285750"/>
                  </a:lnTo>
                  <a:lnTo>
                    <a:pt x="972172" y="295275"/>
                  </a:lnTo>
                  <a:lnTo>
                    <a:pt x="972172" y="304800"/>
                  </a:lnTo>
                  <a:lnTo>
                    <a:pt x="972172" y="314325"/>
                  </a:lnTo>
                  <a:lnTo>
                    <a:pt x="981697" y="314325"/>
                  </a:lnTo>
                  <a:lnTo>
                    <a:pt x="981697" y="323850"/>
                  </a:lnTo>
                  <a:lnTo>
                    <a:pt x="981697" y="333375"/>
                  </a:lnTo>
                  <a:lnTo>
                    <a:pt x="981697" y="342900"/>
                  </a:lnTo>
                  <a:lnTo>
                    <a:pt x="991222" y="342900"/>
                  </a:lnTo>
                  <a:lnTo>
                    <a:pt x="991222" y="352425"/>
                  </a:lnTo>
                  <a:lnTo>
                    <a:pt x="1000747" y="352425"/>
                  </a:lnTo>
                  <a:lnTo>
                    <a:pt x="991222" y="352425"/>
                  </a:lnTo>
                  <a:lnTo>
                    <a:pt x="1000747" y="352425"/>
                  </a:lnTo>
                  <a:lnTo>
                    <a:pt x="1000747" y="361950"/>
                  </a:lnTo>
                  <a:lnTo>
                    <a:pt x="991222" y="361950"/>
                  </a:lnTo>
                  <a:lnTo>
                    <a:pt x="991222" y="371475"/>
                  </a:lnTo>
                  <a:lnTo>
                    <a:pt x="1000747" y="371475"/>
                  </a:lnTo>
                  <a:lnTo>
                    <a:pt x="1010272" y="371475"/>
                  </a:lnTo>
                  <a:lnTo>
                    <a:pt x="1010272" y="381000"/>
                  </a:lnTo>
                  <a:lnTo>
                    <a:pt x="1010272" y="371475"/>
                  </a:lnTo>
                  <a:lnTo>
                    <a:pt x="1019797" y="371475"/>
                  </a:lnTo>
                  <a:lnTo>
                    <a:pt x="1029322" y="371475"/>
                  </a:lnTo>
                  <a:lnTo>
                    <a:pt x="1029322" y="381000"/>
                  </a:lnTo>
                  <a:lnTo>
                    <a:pt x="1029322" y="390398"/>
                  </a:lnTo>
                  <a:lnTo>
                    <a:pt x="1019797" y="390398"/>
                  </a:lnTo>
                  <a:lnTo>
                    <a:pt x="1029322" y="390398"/>
                  </a:lnTo>
                  <a:lnTo>
                    <a:pt x="1029322" y="399923"/>
                  </a:lnTo>
                  <a:lnTo>
                    <a:pt x="1019797" y="399923"/>
                  </a:lnTo>
                  <a:lnTo>
                    <a:pt x="1029322" y="399923"/>
                  </a:lnTo>
                  <a:lnTo>
                    <a:pt x="1029322" y="409448"/>
                  </a:lnTo>
                  <a:lnTo>
                    <a:pt x="1029322" y="418973"/>
                  </a:lnTo>
                  <a:lnTo>
                    <a:pt x="1038847" y="418973"/>
                  </a:lnTo>
                  <a:lnTo>
                    <a:pt x="1038847" y="428498"/>
                  </a:lnTo>
                  <a:lnTo>
                    <a:pt x="1038847" y="418973"/>
                  </a:lnTo>
                  <a:lnTo>
                    <a:pt x="1038847" y="428498"/>
                  </a:lnTo>
                  <a:lnTo>
                    <a:pt x="1038847" y="418973"/>
                  </a:lnTo>
                  <a:lnTo>
                    <a:pt x="1048372" y="418973"/>
                  </a:lnTo>
                  <a:lnTo>
                    <a:pt x="1048372" y="428498"/>
                  </a:lnTo>
                  <a:lnTo>
                    <a:pt x="1048372" y="418973"/>
                  </a:lnTo>
                  <a:lnTo>
                    <a:pt x="1038847" y="418973"/>
                  </a:lnTo>
                  <a:lnTo>
                    <a:pt x="1038847" y="409448"/>
                  </a:lnTo>
                  <a:lnTo>
                    <a:pt x="1038847" y="418973"/>
                  </a:lnTo>
                  <a:lnTo>
                    <a:pt x="1038847" y="409448"/>
                  </a:lnTo>
                  <a:lnTo>
                    <a:pt x="1038847" y="418973"/>
                  </a:lnTo>
                  <a:lnTo>
                    <a:pt x="1048372" y="418973"/>
                  </a:lnTo>
                  <a:lnTo>
                    <a:pt x="1048372" y="409448"/>
                  </a:lnTo>
                  <a:lnTo>
                    <a:pt x="1038847" y="409448"/>
                  </a:lnTo>
                  <a:lnTo>
                    <a:pt x="1038847" y="399923"/>
                  </a:lnTo>
                  <a:lnTo>
                    <a:pt x="1038847" y="390398"/>
                  </a:lnTo>
                  <a:lnTo>
                    <a:pt x="1038847" y="381000"/>
                  </a:lnTo>
                  <a:lnTo>
                    <a:pt x="1048372" y="381000"/>
                  </a:lnTo>
                  <a:lnTo>
                    <a:pt x="1048372" y="390398"/>
                  </a:lnTo>
                  <a:lnTo>
                    <a:pt x="1057897" y="390398"/>
                  </a:lnTo>
                  <a:lnTo>
                    <a:pt x="1057897" y="399923"/>
                  </a:lnTo>
                  <a:lnTo>
                    <a:pt x="1057897" y="409448"/>
                  </a:lnTo>
                  <a:lnTo>
                    <a:pt x="1057897" y="418973"/>
                  </a:lnTo>
                  <a:lnTo>
                    <a:pt x="1048372" y="418973"/>
                  </a:lnTo>
                  <a:lnTo>
                    <a:pt x="1048372" y="428498"/>
                  </a:lnTo>
                  <a:lnTo>
                    <a:pt x="1057897" y="428498"/>
                  </a:lnTo>
                  <a:lnTo>
                    <a:pt x="1067422" y="428498"/>
                  </a:lnTo>
                  <a:lnTo>
                    <a:pt x="1067422" y="485648"/>
                  </a:lnTo>
                  <a:lnTo>
                    <a:pt x="1057897" y="485648"/>
                  </a:lnTo>
                  <a:lnTo>
                    <a:pt x="1067422" y="495173"/>
                  </a:lnTo>
                  <a:lnTo>
                    <a:pt x="1067422" y="485648"/>
                  </a:lnTo>
                  <a:lnTo>
                    <a:pt x="1077074" y="485648"/>
                  </a:lnTo>
                  <a:lnTo>
                    <a:pt x="1077074" y="476123"/>
                  </a:lnTo>
                  <a:lnTo>
                    <a:pt x="1086599" y="476123"/>
                  </a:lnTo>
                  <a:lnTo>
                    <a:pt x="1086599" y="485648"/>
                  </a:lnTo>
                  <a:lnTo>
                    <a:pt x="1086599" y="495173"/>
                  </a:lnTo>
                  <a:lnTo>
                    <a:pt x="1096124" y="495173"/>
                  </a:lnTo>
                  <a:lnTo>
                    <a:pt x="1096124" y="485648"/>
                  </a:lnTo>
                  <a:lnTo>
                    <a:pt x="1096124" y="476123"/>
                  </a:lnTo>
                  <a:lnTo>
                    <a:pt x="1096124" y="485648"/>
                  </a:lnTo>
                  <a:lnTo>
                    <a:pt x="1105649" y="485648"/>
                  </a:lnTo>
                  <a:lnTo>
                    <a:pt x="1105649" y="495173"/>
                  </a:lnTo>
                  <a:lnTo>
                    <a:pt x="1105649" y="504698"/>
                  </a:lnTo>
                  <a:lnTo>
                    <a:pt x="1115174" y="504698"/>
                  </a:lnTo>
                  <a:lnTo>
                    <a:pt x="1115174" y="514223"/>
                  </a:lnTo>
                  <a:lnTo>
                    <a:pt x="1115174" y="523748"/>
                  </a:lnTo>
                  <a:lnTo>
                    <a:pt x="1105649" y="523748"/>
                  </a:lnTo>
                  <a:lnTo>
                    <a:pt x="1105649" y="533273"/>
                  </a:lnTo>
                  <a:lnTo>
                    <a:pt x="1096124" y="533273"/>
                  </a:lnTo>
                  <a:lnTo>
                    <a:pt x="1086599" y="533273"/>
                  </a:lnTo>
                  <a:lnTo>
                    <a:pt x="1086599" y="542798"/>
                  </a:lnTo>
                  <a:lnTo>
                    <a:pt x="1077074" y="542798"/>
                  </a:lnTo>
                  <a:lnTo>
                    <a:pt x="1077074" y="552323"/>
                  </a:lnTo>
                  <a:lnTo>
                    <a:pt x="1077074" y="542798"/>
                  </a:lnTo>
                  <a:lnTo>
                    <a:pt x="1067422" y="542798"/>
                  </a:lnTo>
                  <a:lnTo>
                    <a:pt x="1067422" y="552323"/>
                  </a:lnTo>
                  <a:lnTo>
                    <a:pt x="1067422" y="561848"/>
                  </a:lnTo>
                  <a:lnTo>
                    <a:pt x="1067422" y="571373"/>
                  </a:lnTo>
                  <a:lnTo>
                    <a:pt x="1057897" y="571373"/>
                  </a:lnTo>
                  <a:lnTo>
                    <a:pt x="1057897" y="580898"/>
                  </a:lnTo>
                  <a:lnTo>
                    <a:pt x="1048372" y="580898"/>
                  </a:lnTo>
                  <a:lnTo>
                    <a:pt x="1048372" y="571373"/>
                  </a:lnTo>
                  <a:lnTo>
                    <a:pt x="1048372" y="561848"/>
                  </a:lnTo>
                  <a:lnTo>
                    <a:pt x="1048372" y="552323"/>
                  </a:lnTo>
                  <a:lnTo>
                    <a:pt x="1048372" y="542798"/>
                  </a:lnTo>
                  <a:lnTo>
                    <a:pt x="1048372" y="552323"/>
                  </a:lnTo>
                  <a:lnTo>
                    <a:pt x="1048372" y="561848"/>
                  </a:lnTo>
                  <a:lnTo>
                    <a:pt x="1048372" y="571373"/>
                  </a:lnTo>
                  <a:lnTo>
                    <a:pt x="1048372" y="580898"/>
                  </a:lnTo>
                  <a:lnTo>
                    <a:pt x="1038847" y="580898"/>
                  </a:lnTo>
                  <a:lnTo>
                    <a:pt x="1048372" y="580898"/>
                  </a:lnTo>
                  <a:lnTo>
                    <a:pt x="1048372" y="590423"/>
                  </a:lnTo>
                  <a:lnTo>
                    <a:pt x="1048372" y="599948"/>
                  </a:lnTo>
                  <a:lnTo>
                    <a:pt x="1038847" y="599948"/>
                  </a:lnTo>
                  <a:lnTo>
                    <a:pt x="1038847" y="590423"/>
                  </a:lnTo>
                  <a:lnTo>
                    <a:pt x="1029322" y="590423"/>
                  </a:lnTo>
                  <a:lnTo>
                    <a:pt x="1038847" y="590423"/>
                  </a:lnTo>
                  <a:lnTo>
                    <a:pt x="1029322" y="590423"/>
                  </a:lnTo>
                  <a:lnTo>
                    <a:pt x="1038847" y="590423"/>
                  </a:lnTo>
                  <a:lnTo>
                    <a:pt x="1038847" y="599948"/>
                  </a:lnTo>
                  <a:lnTo>
                    <a:pt x="1038847" y="609473"/>
                  </a:lnTo>
                  <a:lnTo>
                    <a:pt x="1038847" y="618998"/>
                  </a:lnTo>
                  <a:lnTo>
                    <a:pt x="1038847" y="628523"/>
                  </a:lnTo>
                  <a:lnTo>
                    <a:pt x="1029322" y="638048"/>
                  </a:lnTo>
                  <a:lnTo>
                    <a:pt x="1029322" y="628523"/>
                  </a:lnTo>
                  <a:lnTo>
                    <a:pt x="1019797" y="618998"/>
                  </a:lnTo>
                  <a:lnTo>
                    <a:pt x="1019797" y="609473"/>
                  </a:lnTo>
                  <a:lnTo>
                    <a:pt x="1019797" y="599948"/>
                  </a:lnTo>
                  <a:lnTo>
                    <a:pt x="1010272" y="599948"/>
                  </a:lnTo>
                  <a:lnTo>
                    <a:pt x="1010272" y="590423"/>
                  </a:lnTo>
                  <a:lnTo>
                    <a:pt x="1010272" y="599948"/>
                  </a:lnTo>
                  <a:lnTo>
                    <a:pt x="1010272" y="609473"/>
                  </a:lnTo>
                  <a:lnTo>
                    <a:pt x="1019797" y="618998"/>
                  </a:lnTo>
                  <a:lnTo>
                    <a:pt x="1019797" y="628523"/>
                  </a:lnTo>
                  <a:lnTo>
                    <a:pt x="1019797" y="638048"/>
                  </a:lnTo>
                  <a:lnTo>
                    <a:pt x="1019797" y="628523"/>
                  </a:lnTo>
                  <a:lnTo>
                    <a:pt x="1010272" y="628523"/>
                  </a:lnTo>
                  <a:lnTo>
                    <a:pt x="1010272" y="618998"/>
                  </a:lnTo>
                  <a:lnTo>
                    <a:pt x="1000747" y="618998"/>
                  </a:lnTo>
                  <a:lnTo>
                    <a:pt x="1000747" y="628523"/>
                  </a:lnTo>
                  <a:lnTo>
                    <a:pt x="1000747" y="638048"/>
                  </a:lnTo>
                  <a:lnTo>
                    <a:pt x="991222" y="638048"/>
                  </a:lnTo>
                  <a:lnTo>
                    <a:pt x="981697" y="638048"/>
                  </a:lnTo>
                  <a:lnTo>
                    <a:pt x="981697" y="628523"/>
                  </a:lnTo>
                  <a:lnTo>
                    <a:pt x="981697" y="638048"/>
                  </a:lnTo>
                  <a:lnTo>
                    <a:pt x="981697" y="628523"/>
                  </a:lnTo>
                  <a:lnTo>
                    <a:pt x="972172" y="628523"/>
                  </a:lnTo>
                  <a:lnTo>
                    <a:pt x="962647" y="628523"/>
                  </a:lnTo>
                  <a:lnTo>
                    <a:pt x="962647" y="618998"/>
                  </a:lnTo>
                  <a:lnTo>
                    <a:pt x="953122" y="618998"/>
                  </a:lnTo>
                  <a:lnTo>
                    <a:pt x="953122" y="609473"/>
                  </a:lnTo>
                  <a:lnTo>
                    <a:pt x="953122" y="599948"/>
                  </a:lnTo>
                  <a:lnTo>
                    <a:pt x="962647" y="599948"/>
                  </a:lnTo>
                  <a:lnTo>
                    <a:pt x="953122" y="599948"/>
                  </a:lnTo>
                  <a:lnTo>
                    <a:pt x="962647" y="599948"/>
                  </a:lnTo>
                  <a:lnTo>
                    <a:pt x="972172" y="599948"/>
                  </a:lnTo>
                  <a:lnTo>
                    <a:pt x="972172" y="590423"/>
                  </a:lnTo>
                  <a:lnTo>
                    <a:pt x="962647" y="590423"/>
                  </a:lnTo>
                  <a:lnTo>
                    <a:pt x="953122" y="590423"/>
                  </a:lnTo>
                  <a:lnTo>
                    <a:pt x="943597" y="590423"/>
                  </a:lnTo>
                  <a:lnTo>
                    <a:pt x="934072" y="580898"/>
                  </a:lnTo>
                  <a:lnTo>
                    <a:pt x="943597" y="580898"/>
                  </a:lnTo>
                  <a:lnTo>
                    <a:pt x="934072" y="580898"/>
                  </a:lnTo>
                  <a:lnTo>
                    <a:pt x="934072" y="571373"/>
                  </a:lnTo>
                  <a:lnTo>
                    <a:pt x="943597" y="571373"/>
                  </a:lnTo>
                  <a:lnTo>
                    <a:pt x="943597" y="561848"/>
                  </a:lnTo>
                  <a:lnTo>
                    <a:pt x="934072" y="561848"/>
                  </a:lnTo>
                  <a:lnTo>
                    <a:pt x="924547" y="561848"/>
                  </a:lnTo>
                  <a:lnTo>
                    <a:pt x="924547" y="552323"/>
                  </a:lnTo>
                  <a:lnTo>
                    <a:pt x="924547" y="542798"/>
                  </a:lnTo>
                  <a:lnTo>
                    <a:pt x="934072" y="542798"/>
                  </a:lnTo>
                  <a:lnTo>
                    <a:pt x="934072" y="533273"/>
                  </a:lnTo>
                  <a:lnTo>
                    <a:pt x="943597" y="533273"/>
                  </a:lnTo>
                  <a:lnTo>
                    <a:pt x="934072" y="533273"/>
                  </a:lnTo>
                  <a:lnTo>
                    <a:pt x="943597" y="533273"/>
                  </a:lnTo>
                  <a:lnTo>
                    <a:pt x="953122" y="533273"/>
                  </a:lnTo>
                  <a:lnTo>
                    <a:pt x="962647" y="533273"/>
                  </a:lnTo>
                  <a:lnTo>
                    <a:pt x="972172" y="533273"/>
                  </a:lnTo>
                  <a:lnTo>
                    <a:pt x="972172" y="523748"/>
                  </a:lnTo>
                  <a:lnTo>
                    <a:pt x="981697" y="523748"/>
                  </a:lnTo>
                  <a:lnTo>
                    <a:pt x="991222" y="523748"/>
                  </a:lnTo>
                  <a:lnTo>
                    <a:pt x="981697" y="523748"/>
                  </a:lnTo>
                  <a:lnTo>
                    <a:pt x="972172" y="523748"/>
                  </a:lnTo>
                  <a:lnTo>
                    <a:pt x="962647" y="523748"/>
                  </a:lnTo>
                  <a:lnTo>
                    <a:pt x="953122" y="523748"/>
                  </a:lnTo>
                  <a:lnTo>
                    <a:pt x="953122" y="514223"/>
                  </a:lnTo>
                  <a:lnTo>
                    <a:pt x="962647" y="514223"/>
                  </a:lnTo>
                  <a:lnTo>
                    <a:pt x="972172" y="514223"/>
                  </a:lnTo>
                  <a:lnTo>
                    <a:pt x="962647" y="514223"/>
                  </a:lnTo>
                  <a:lnTo>
                    <a:pt x="962647" y="504698"/>
                  </a:lnTo>
                  <a:lnTo>
                    <a:pt x="953122" y="504698"/>
                  </a:lnTo>
                  <a:lnTo>
                    <a:pt x="962647" y="504698"/>
                  </a:lnTo>
                  <a:lnTo>
                    <a:pt x="962647" y="495173"/>
                  </a:lnTo>
                  <a:lnTo>
                    <a:pt x="953122" y="495173"/>
                  </a:lnTo>
                  <a:lnTo>
                    <a:pt x="953122" y="504698"/>
                  </a:lnTo>
                  <a:lnTo>
                    <a:pt x="953122" y="495173"/>
                  </a:lnTo>
                  <a:lnTo>
                    <a:pt x="943597" y="495173"/>
                  </a:lnTo>
                  <a:lnTo>
                    <a:pt x="943597" y="504698"/>
                  </a:lnTo>
                  <a:lnTo>
                    <a:pt x="953122" y="504698"/>
                  </a:lnTo>
                  <a:lnTo>
                    <a:pt x="943597" y="504698"/>
                  </a:lnTo>
                  <a:lnTo>
                    <a:pt x="943597" y="514223"/>
                  </a:lnTo>
                  <a:lnTo>
                    <a:pt x="943597" y="504698"/>
                  </a:lnTo>
                  <a:lnTo>
                    <a:pt x="934072" y="504698"/>
                  </a:lnTo>
                  <a:lnTo>
                    <a:pt x="934072" y="514223"/>
                  </a:lnTo>
                  <a:lnTo>
                    <a:pt x="934072" y="504698"/>
                  </a:lnTo>
                  <a:lnTo>
                    <a:pt x="934072" y="514223"/>
                  </a:lnTo>
                  <a:lnTo>
                    <a:pt x="934072" y="523748"/>
                  </a:lnTo>
                  <a:lnTo>
                    <a:pt x="924547" y="523748"/>
                  </a:lnTo>
                  <a:lnTo>
                    <a:pt x="924547" y="514223"/>
                  </a:lnTo>
                  <a:lnTo>
                    <a:pt x="924547" y="504698"/>
                  </a:lnTo>
                  <a:lnTo>
                    <a:pt x="934072" y="504698"/>
                  </a:lnTo>
                  <a:lnTo>
                    <a:pt x="924547" y="504698"/>
                  </a:lnTo>
                  <a:lnTo>
                    <a:pt x="915022" y="504698"/>
                  </a:lnTo>
                  <a:lnTo>
                    <a:pt x="924547" y="504698"/>
                  </a:lnTo>
                  <a:lnTo>
                    <a:pt x="915022" y="504698"/>
                  </a:lnTo>
                  <a:lnTo>
                    <a:pt x="915022" y="514223"/>
                  </a:lnTo>
                  <a:lnTo>
                    <a:pt x="905497" y="514223"/>
                  </a:lnTo>
                  <a:lnTo>
                    <a:pt x="905497" y="504698"/>
                  </a:lnTo>
                  <a:lnTo>
                    <a:pt x="895972" y="504698"/>
                  </a:lnTo>
                  <a:lnTo>
                    <a:pt x="905497" y="504698"/>
                  </a:lnTo>
                  <a:lnTo>
                    <a:pt x="895972" y="504698"/>
                  </a:lnTo>
                  <a:lnTo>
                    <a:pt x="895972" y="495173"/>
                  </a:lnTo>
                  <a:lnTo>
                    <a:pt x="895972" y="485648"/>
                  </a:lnTo>
                  <a:lnTo>
                    <a:pt x="905497" y="485648"/>
                  </a:lnTo>
                  <a:lnTo>
                    <a:pt x="915022" y="485648"/>
                  </a:lnTo>
                  <a:lnTo>
                    <a:pt x="915022" y="476123"/>
                  </a:lnTo>
                  <a:lnTo>
                    <a:pt x="924547" y="476123"/>
                  </a:lnTo>
                  <a:lnTo>
                    <a:pt x="924547" y="466598"/>
                  </a:lnTo>
                  <a:lnTo>
                    <a:pt x="915022" y="466598"/>
                  </a:lnTo>
                  <a:lnTo>
                    <a:pt x="915022" y="476123"/>
                  </a:lnTo>
                  <a:lnTo>
                    <a:pt x="905497" y="476123"/>
                  </a:lnTo>
                  <a:lnTo>
                    <a:pt x="895972" y="476123"/>
                  </a:lnTo>
                  <a:lnTo>
                    <a:pt x="886447" y="476123"/>
                  </a:lnTo>
                  <a:lnTo>
                    <a:pt x="886447" y="466598"/>
                  </a:lnTo>
                  <a:lnTo>
                    <a:pt x="886447" y="457073"/>
                  </a:lnTo>
                  <a:lnTo>
                    <a:pt x="876922" y="457073"/>
                  </a:lnTo>
                  <a:lnTo>
                    <a:pt x="876922" y="447548"/>
                  </a:lnTo>
                  <a:lnTo>
                    <a:pt x="886447" y="447548"/>
                  </a:lnTo>
                  <a:lnTo>
                    <a:pt x="876922" y="447548"/>
                  </a:lnTo>
                  <a:lnTo>
                    <a:pt x="876922" y="438023"/>
                  </a:lnTo>
                  <a:lnTo>
                    <a:pt x="876922" y="428498"/>
                  </a:lnTo>
                  <a:lnTo>
                    <a:pt x="867270" y="428498"/>
                  </a:lnTo>
                  <a:lnTo>
                    <a:pt x="867270" y="418973"/>
                  </a:lnTo>
                  <a:lnTo>
                    <a:pt x="876922" y="418973"/>
                  </a:lnTo>
                  <a:lnTo>
                    <a:pt x="886447" y="418973"/>
                  </a:lnTo>
                  <a:lnTo>
                    <a:pt x="886447" y="428498"/>
                  </a:lnTo>
                  <a:lnTo>
                    <a:pt x="895972" y="428498"/>
                  </a:lnTo>
                  <a:lnTo>
                    <a:pt x="905497" y="428498"/>
                  </a:lnTo>
                  <a:lnTo>
                    <a:pt x="915022" y="428498"/>
                  </a:lnTo>
                  <a:lnTo>
                    <a:pt x="915022" y="438023"/>
                  </a:lnTo>
                  <a:lnTo>
                    <a:pt x="915022" y="428498"/>
                  </a:lnTo>
                  <a:lnTo>
                    <a:pt x="915022" y="418973"/>
                  </a:lnTo>
                  <a:lnTo>
                    <a:pt x="924547" y="418973"/>
                  </a:lnTo>
                  <a:lnTo>
                    <a:pt x="924547" y="409448"/>
                  </a:lnTo>
                  <a:lnTo>
                    <a:pt x="915022" y="409448"/>
                  </a:lnTo>
                  <a:lnTo>
                    <a:pt x="915022" y="418973"/>
                  </a:lnTo>
                  <a:lnTo>
                    <a:pt x="905497" y="418973"/>
                  </a:lnTo>
                  <a:lnTo>
                    <a:pt x="895972" y="418973"/>
                  </a:lnTo>
                  <a:lnTo>
                    <a:pt x="895972" y="409448"/>
                  </a:lnTo>
                  <a:lnTo>
                    <a:pt x="905497" y="409448"/>
                  </a:lnTo>
                  <a:lnTo>
                    <a:pt x="895972" y="409448"/>
                  </a:lnTo>
                  <a:lnTo>
                    <a:pt x="886447" y="409448"/>
                  </a:lnTo>
                  <a:lnTo>
                    <a:pt x="876922" y="409448"/>
                  </a:lnTo>
                  <a:lnTo>
                    <a:pt x="876922" y="399923"/>
                  </a:lnTo>
                  <a:lnTo>
                    <a:pt x="876922" y="409448"/>
                  </a:lnTo>
                  <a:lnTo>
                    <a:pt x="876922" y="399923"/>
                  </a:lnTo>
                  <a:lnTo>
                    <a:pt x="876922" y="390398"/>
                  </a:lnTo>
                  <a:lnTo>
                    <a:pt x="876922" y="399923"/>
                  </a:lnTo>
                  <a:lnTo>
                    <a:pt x="876922" y="390398"/>
                  </a:lnTo>
                  <a:lnTo>
                    <a:pt x="876922" y="399923"/>
                  </a:lnTo>
                  <a:lnTo>
                    <a:pt x="876922" y="390398"/>
                  </a:lnTo>
                  <a:lnTo>
                    <a:pt x="876922" y="399923"/>
                  </a:lnTo>
                  <a:lnTo>
                    <a:pt x="876922" y="390398"/>
                  </a:lnTo>
                  <a:lnTo>
                    <a:pt x="876922" y="399923"/>
                  </a:lnTo>
                  <a:lnTo>
                    <a:pt x="886447" y="399923"/>
                  </a:lnTo>
                  <a:lnTo>
                    <a:pt x="876922" y="390398"/>
                  </a:lnTo>
                  <a:lnTo>
                    <a:pt x="886447" y="390398"/>
                  </a:lnTo>
                  <a:lnTo>
                    <a:pt x="895972" y="390398"/>
                  </a:lnTo>
                  <a:lnTo>
                    <a:pt x="895972" y="399923"/>
                  </a:lnTo>
                  <a:lnTo>
                    <a:pt x="895972" y="390398"/>
                  </a:lnTo>
                  <a:lnTo>
                    <a:pt x="895972" y="381000"/>
                  </a:lnTo>
                  <a:lnTo>
                    <a:pt x="886447" y="381000"/>
                  </a:lnTo>
                  <a:lnTo>
                    <a:pt x="886447" y="371475"/>
                  </a:lnTo>
                  <a:lnTo>
                    <a:pt x="886447" y="361950"/>
                  </a:lnTo>
                  <a:lnTo>
                    <a:pt x="895972" y="361950"/>
                  </a:lnTo>
                  <a:lnTo>
                    <a:pt x="905497" y="361950"/>
                  </a:lnTo>
                  <a:lnTo>
                    <a:pt x="915022" y="371475"/>
                  </a:lnTo>
                  <a:lnTo>
                    <a:pt x="924547" y="371475"/>
                  </a:lnTo>
                  <a:lnTo>
                    <a:pt x="934072" y="371475"/>
                  </a:lnTo>
                  <a:lnTo>
                    <a:pt x="924547" y="361950"/>
                  </a:lnTo>
                  <a:lnTo>
                    <a:pt x="915022" y="361950"/>
                  </a:lnTo>
                  <a:lnTo>
                    <a:pt x="915022" y="352425"/>
                  </a:lnTo>
                  <a:lnTo>
                    <a:pt x="924547" y="352425"/>
                  </a:lnTo>
                  <a:lnTo>
                    <a:pt x="924547" y="342900"/>
                  </a:lnTo>
                  <a:lnTo>
                    <a:pt x="915022" y="342900"/>
                  </a:lnTo>
                  <a:lnTo>
                    <a:pt x="915022" y="352425"/>
                  </a:lnTo>
                  <a:lnTo>
                    <a:pt x="915022" y="342900"/>
                  </a:lnTo>
                  <a:lnTo>
                    <a:pt x="905497" y="342900"/>
                  </a:lnTo>
                  <a:lnTo>
                    <a:pt x="915022" y="333375"/>
                  </a:lnTo>
                  <a:lnTo>
                    <a:pt x="905497" y="333375"/>
                  </a:lnTo>
                  <a:lnTo>
                    <a:pt x="905497" y="342900"/>
                  </a:lnTo>
                  <a:lnTo>
                    <a:pt x="895972" y="342900"/>
                  </a:lnTo>
                  <a:lnTo>
                    <a:pt x="895972" y="333375"/>
                  </a:lnTo>
                  <a:lnTo>
                    <a:pt x="895972" y="342900"/>
                  </a:lnTo>
                  <a:lnTo>
                    <a:pt x="895972" y="333375"/>
                  </a:lnTo>
                  <a:lnTo>
                    <a:pt x="905497" y="333375"/>
                  </a:lnTo>
                  <a:lnTo>
                    <a:pt x="905497" y="323850"/>
                  </a:lnTo>
                  <a:lnTo>
                    <a:pt x="895972" y="323850"/>
                  </a:lnTo>
                  <a:lnTo>
                    <a:pt x="905497" y="314325"/>
                  </a:lnTo>
                  <a:lnTo>
                    <a:pt x="905497" y="304800"/>
                  </a:lnTo>
                  <a:lnTo>
                    <a:pt x="915022" y="304800"/>
                  </a:lnTo>
                  <a:lnTo>
                    <a:pt x="915022" y="314325"/>
                  </a:lnTo>
                  <a:lnTo>
                    <a:pt x="924547" y="314325"/>
                  </a:lnTo>
                  <a:lnTo>
                    <a:pt x="924547" y="304800"/>
                  </a:lnTo>
                  <a:lnTo>
                    <a:pt x="924547" y="314325"/>
                  </a:lnTo>
                  <a:lnTo>
                    <a:pt x="934072" y="314325"/>
                  </a:lnTo>
                  <a:lnTo>
                    <a:pt x="924547" y="304800"/>
                  </a:lnTo>
                  <a:lnTo>
                    <a:pt x="934072" y="304800"/>
                  </a:lnTo>
                  <a:lnTo>
                    <a:pt x="924547" y="304800"/>
                  </a:lnTo>
                  <a:lnTo>
                    <a:pt x="924547" y="295275"/>
                  </a:lnTo>
                  <a:lnTo>
                    <a:pt x="924547" y="304800"/>
                  </a:lnTo>
                  <a:lnTo>
                    <a:pt x="924547" y="295275"/>
                  </a:lnTo>
                  <a:lnTo>
                    <a:pt x="924547" y="304800"/>
                  </a:lnTo>
                  <a:lnTo>
                    <a:pt x="924547" y="295275"/>
                  </a:lnTo>
                  <a:lnTo>
                    <a:pt x="934072" y="295275"/>
                  </a:lnTo>
                  <a:lnTo>
                    <a:pt x="934072" y="304800"/>
                  </a:lnTo>
                  <a:lnTo>
                    <a:pt x="943597" y="304800"/>
                  </a:lnTo>
                  <a:lnTo>
                    <a:pt x="934072" y="304800"/>
                  </a:lnTo>
                  <a:lnTo>
                    <a:pt x="943597" y="304800"/>
                  </a:lnTo>
                  <a:lnTo>
                    <a:pt x="943597" y="295275"/>
                  </a:lnTo>
                  <a:lnTo>
                    <a:pt x="943597" y="285750"/>
                  </a:lnTo>
                  <a:lnTo>
                    <a:pt x="934072" y="285750"/>
                  </a:lnTo>
                  <a:lnTo>
                    <a:pt x="924547" y="285750"/>
                  </a:lnTo>
                  <a:lnTo>
                    <a:pt x="924547" y="276225"/>
                  </a:lnTo>
                  <a:lnTo>
                    <a:pt x="915022" y="276225"/>
                  </a:lnTo>
                  <a:lnTo>
                    <a:pt x="924547" y="276225"/>
                  </a:lnTo>
                  <a:lnTo>
                    <a:pt x="924547" y="266700"/>
                  </a:lnTo>
                  <a:lnTo>
                    <a:pt x="934072" y="266700"/>
                  </a:lnTo>
                  <a:lnTo>
                    <a:pt x="934072" y="276225"/>
                  </a:lnTo>
                  <a:lnTo>
                    <a:pt x="934072" y="266700"/>
                  </a:lnTo>
                  <a:lnTo>
                    <a:pt x="934072" y="257175"/>
                  </a:lnTo>
                  <a:lnTo>
                    <a:pt x="934072" y="266700"/>
                  </a:lnTo>
                  <a:close/>
                </a:path>
                <a:path w="1772920" h="2324100">
                  <a:moveTo>
                    <a:pt x="895972" y="733298"/>
                  </a:moveTo>
                  <a:lnTo>
                    <a:pt x="895972" y="742823"/>
                  </a:lnTo>
                  <a:lnTo>
                    <a:pt x="905497" y="742823"/>
                  </a:lnTo>
                  <a:lnTo>
                    <a:pt x="915022" y="742823"/>
                  </a:lnTo>
                  <a:lnTo>
                    <a:pt x="915022" y="752348"/>
                  </a:lnTo>
                  <a:lnTo>
                    <a:pt x="924547" y="752348"/>
                  </a:lnTo>
                  <a:lnTo>
                    <a:pt x="934072" y="752348"/>
                  </a:lnTo>
                  <a:lnTo>
                    <a:pt x="934072" y="761873"/>
                  </a:lnTo>
                  <a:lnTo>
                    <a:pt x="943597" y="761873"/>
                  </a:lnTo>
                  <a:lnTo>
                    <a:pt x="943597" y="771398"/>
                  </a:lnTo>
                  <a:lnTo>
                    <a:pt x="943597" y="780923"/>
                  </a:lnTo>
                  <a:lnTo>
                    <a:pt x="943597" y="790448"/>
                  </a:lnTo>
                  <a:lnTo>
                    <a:pt x="934072" y="790448"/>
                  </a:lnTo>
                  <a:lnTo>
                    <a:pt x="934072" y="799973"/>
                  </a:lnTo>
                  <a:lnTo>
                    <a:pt x="934072" y="790448"/>
                  </a:lnTo>
                  <a:lnTo>
                    <a:pt x="943597" y="790448"/>
                  </a:lnTo>
                  <a:lnTo>
                    <a:pt x="943597" y="780923"/>
                  </a:lnTo>
                  <a:lnTo>
                    <a:pt x="953122" y="780923"/>
                  </a:lnTo>
                  <a:lnTo>
                    <a:pt x="962647" y="780923"/>
                  </a:lnTo>
                  <a:lnTo>
                    <a:pt x="972172" y="771398"/>
                  </a:lnTo>
                  <a:lnTo>
                    <a:pt x="981697" y="771398"/>
                  </a:lnTo>
                  <a:lnTo>
                    <a:pt x="991222" y="771398"/>
                  </a:lnTo>
                  <a:lnTo>
                    <a:pt x="991222" y="780923"/>
                  </a:lnTo>
                  <a:lnTo>
                    <a:pt x="1000747" y="780923"/>
                  </a:lnTo>
                  <a:lnTo>
                    <a:pt x="1000747" y="790448"/>
                  </a:lnTo>
                  <a:lnTo>
                    <a:pt x="991222" y="790448"/>
                  </a:lnTo>
                  <a:lnTo>
                    <a:pt x="981697" y="790448"/>
                  </a:lnTo>
                  <a:lnTo>
                    <a:pt x="972172" y="790448"/>
                  </a:lnTo>
                  <a:lnTo>
                    <a:pt x="981697" y="790448"/>
                  </a:lnTo>
                  <a:lnTo>
                    <a:pt x="991222" y="790448"/>
                  </a:lnTo>
                  <a:lnTo>
                    <a:pt x="1000747" y="799973"/>
                  </a:lnTo>
                  <a:lnTo>
                    <a:pt x="1010272" y="799973"/>
                  </a:lnTo>
                  <a:lnTo>
                    <a:pt x="1019797" y="799973"/>
                  </a:lnTo>
                  <a:lnTo>
                    <a:pt x="1019797" y="809498"/>
                  </a:lnTo>
                  <a:lnTo>
                    <a:pt x="1029322" y="809498"/>
                  </a:lnTo>
                  <a:lnTo>
                    <a:pt x="1019797" y="809498"/>
                  </a:lnTo>
                  <a:lnTo>
                    <a:pt x="1019797" y="819023"/>
                  </a:lnTo>
                  <a:lnTo>
                    <a:pt x="1000747" y="819023"/>
                  </a:lnTo>
                  <a:lnTo>
                    <a:pt x="1010272" y="819023"/>
                  </a:lnTo>
                  <a:lnTo>
                    <a:pt x="981697" y="819023"/>
                  </a:lnTo>
                  <a:lnTo>
                    <a:pt x="981697" y="809498"/>
                  </a:lnTo>
                  <a:lnTo>
                    <a:pt x="981697" y="819023"/>
                  </a:lnTo>
                  <a:lnTo>
                    <a:pt x="991222" y="819023"/>
                  </a:lnTo>
                  <a:lnTo>
                    <a:pt x="1000747" y="819023"/>
                  </a:lnTo>
                  <a:lnTo>
                    <a:pt x="991222" y="819023"/>
                  </a:lnTo>
                  <a:lnTo>
                    <a:pt x="991222" y="828548"/>
                  </a:lnTo>
                  <a:lnTo>
                    <a:pt x="1000747" y="828548"/>
                  </a:lnTo>
                  <a:lnTo>
                    <a:pt x="1000747" y="819023"/>
                  </a:lnTo>
                  <a:lnTo>
                    <a:pt x="1000747" y="828548"/>
                  </a:lnTo>
                  <a:lnTo>
                    <a:pt x="1010272" y="828548"/>
                  </a:lnTo>
                  <a:lnTo>
                    <a:pt x="1000747" y="828548"/>
                  </a:lnTo>
                  <a:lnTo>
                    <a:pt x="991222" y="828548"/>
                  </a:lnTo>
                  <a:lnTo>
                    <a:pt x="991222" y="838073"/>
                  </a:lnTo>
                  <a:lnTo>
                    <a:pt x="991222" y="828548"/>
                  </a:lnTo>
                  <a:lnTo>
                    <a:pt x="991222" y="838073"/>
                  </a:lnTo>
                  <a:lnTo>
                    <a:pt x="1000747" y="838073"/>
                  </a:lnTo>
                  <a:lnTo>
                    <a:pt x="1000747" y="828548"/>
                  </a:lnTo>
                  <a:lnTo>
                    <a:pt x="1000747" y="838073"/>
                  </a:lnTo>
                  <a:lnTo>
                    <a:pt x="1000747" y="828548"/>
                  </a:lnTo>
                  <a:lnTo>
                    <a:pt x="1000747" y="838073"/>
                  </a:lnTo>
                  <a:lnTo>
                    <a:pt x="1010272" y="838073"/>
                  </a:lnTo>
                  <a:lnTo>
                    <a:pt x="1010272" y="828548"/>
                  </a:lnTo>
                  <a:lnTo>
                    <a:pt x="1010272" y="838073"/>
                  </a:lnTo>
                  <a:lnTo>
                    <a:pt x="1019797" y="838073"/>
                  </a:lnTo>
                  <a:lnTo>
                    <a:pt x="1010272" y="838073"/>
                  </a:lnTo>
                  <a:lnTo>
                    <a:pt x="1010272" y="847598"/>
                  </a:lnTo>
                  <a:lnTo>
                    <a:pt x="1019797" y="847598"/>
                  </a:lnTo>
                  <a:lnTo>
                    <a:pt x="1019797" y="838073"/>
                  </a:lnTo>
                  <a:lnTo>
                    <a:pt x="1019797" y="847598"/>
                  </a:lnTo>
                  <a:lnTo>
                    <a:pt x="1029322" y="847598"/>
                  </a:lnTo>
                  <a:lnTo>
                    <a:pt x="1029322" y="857123"/>
                  </a:lnTo>
                  <a:lnTo>
                    <a:pt x="1019797" y="866648"/>
                  </a:lnTo>
                  <a:lnTo>
                    <a:pt x="1019797" y="857123"/>
                  </a:lnTo>
                  <a:lnTo>
                    <a:pt x="1019797" y="866648"/>
                  </a:lnTo>
                  <a:lnTo>
                    <a:pt x="1029322" y="866648"/>
                  </a:lnTo>
                  <a:lnTo>
                    <a:pt x="1029322" y="876173"/>
                  </a:lnTo>
                  <a:lnTo>
                    <a:pt x="1038847" y="876173"/>
                  </a:lnTo>
                  <a:lnTo>
                    <a:pt x="1029322" y="876173"/>
                  </a:lnTo>
                  <a:lnTo>
                    <a:pt x="1029322" y="866648"/>
                  </a:lnTo>
                  <a:lnTo>
                    <a:pt x="1029322" y="857123"/>
                  </a:lnTo>
                  <a:lnTo>
                    <a:pt x="1038847" y="857123"/>
                  </a:lnTo>
                  <a:lnTo>
                    <a:pt x="1038847" y="866648"/>
                  </a:lnTo>
                  <a:lnTo>
                    <a:pt x="1048372" y="866648"/>
                  </a:lnTo>
                  <a:lnTo>
                    <a:pt x="1048372" y="876173"/>
                  </a:lnTo>
                  <a:lnTo>
                    <a:pt x="1038847" y="876173"/>
                  </a:lnTo>
                  <a:lnTo>
                    <a:pt x="1048372" y="876173"/>
                  </a:lnTo>
                  <a:lnTo>
                    <a:pt x="1048372" y="866648"/>
                  </a:lnTo>
                  <a:lnTo>
                    <a:pt x="1057897" y="866648"/>
                  </a:lnTo>
                  <a:lnTo>
                    <a:pt x="1057897" y="876173"/>
                  </a:lnTo>
                  <a:lnTo>
                    <a:pt x="1057897" y="866648"/>
                  </a:lnTo>
                  <a:lnTo>
                    <a:pt x="1067422" y="866648"/>
                  </a:lnTo>
                  <a:lnTo>
                    <a:pt x="1067422" y="876173"/>
                  </a:lnTo>
                  <a:lnTo>
                    <a:pt x="1077074" y="876173"/>
                  </a:lnTo>
                  <a:lnTo>
                    <a:pt x="1086599" y="876173"/>
                  </a:lnTo>
                  <a:lnTo>
                    <a:pt x="1077074" y="885698"/>
                  </a:lnTo>
                  <a:lnTo>
                    <a:pt x="1086599" y="885698"/>
                  </a:lnTo>
                  <a:lnTo>
                    <a:pt x="1086599" y="876173"/>
                  </a:lnTo>
                  <a:lnTo>
                    <a:pt x="1096124" y="876173"/>
                  </a:lnTo>
                  <a:lnTo>
                    <a:pt x="1086599" y="876173"/>
                  </a:lnTo>
                  <a:lnTo>
                    <a:pt x="1086599" y="866648"/>
                  </a:lnTo>
                  <a:lnTo>
                    <a:pt x="1096124" y="866648"/>
                  </a:lnTo>
                  <a:lnTo>
                    <a:pt x="1105649" y="866648"/>
                  </a:lnTo>
                  <a:lnTo>
                    <a:pt x="1105649" y="857123"/>
                  </a:lnTo>
                  <a:lnTo>
                    <a:pt x="1115174" y="857123"/>
                  </a:lnTo>
                  <a:lnTo>
                    <a:pt x="1105649" y="857123"/>
                  </a:lnTo>
                  <a:lnTo>
                    <a:pt x="1115174" y="857123"/>
                  </a:lnTo>
                  <a:lnTo>
                    <a:pt x="1124699" y="857123"/>
                  </a:lnTo>
                  <a:lnTo>
                    <a:pt x="1124699" y="847598"/>
                  </a:lnTo>
                  <a:lnTo>
                    <a:pt x="1134224" y="847598"/>
                  </a:lnTo>
                  <a:lnTo>
                    <a:pt x="1143749" y="847598"/>
                  </a:lnTo>
                  <a:lnTo>
                    <a:pt x="1143749" y="857123"/>
                  </a:lnTo>
                  <a:lnTo>
                    <a:pt x="1143749" y="847598"/>
                  </a:lnTo>
                  <a:lnTo>
                    <a:pt x="1153274" y="847598"/>
                  </a:lnTo>
                  <a:lnTo>
                    <a:pt x="1153274" y="857123"/>
                  </a:lnTo>
                  <a:lnTo>
                    <a:pt x="1153274" y="847598"/>
                  </a:lnTo>
                  <a:lnTo>
                    <a:pt x="1162799" y="847598"/>
                  </a:lnTo>
                  <a:lnTo>
                    <a:pt x="1172324" y="847598"/>
                  </a:lnTo>
                  <a:lnTo>
                    <a:pt x="1181849" y="847598"/>
                  </a:lnTo>
                  <a:lnTo>
                    <a:pt x="1191374" y="847598"/>
                  </a:lnTo>
                  <a:lnTo>
                    <a:pt x="1191374" y="857123"/>
                  </a:lnTo>
                  <a:lnTo>
                    <a:pt x="1181849" y="857123"/>
                  </a:lnTo>
                  <a:lnTo>
                    <a:pt x="1191374" y="857123"/>
                  </a:lnTo>
                  <a:lnTo>
                    <a:pt x="1191374" y="866648"/>
                  </a:lnTo>
                  <a:lnTo>
                    <a:pt x="1191374" y="857123"/>
                  </a:lnTo>
                  <a:lnTo>
                    <a:pt x="1191374" y="866648"/>
                  </a:lnTo>
                  <a:lnTo>
                    <a:pt x="1191374" y="857123"/>
                  </a:lnTo>
                  <a:lnTo>
                    <a:pt x="1200899" y="857123"/>
                  </a:lnTo>
                  <a:lnTo>
                    <a:pt x="1210424" y="857123"/>
                  </a:lnTo>
                  <a:lnTo>
                    <a:pt x="1210424" y="866648"/>
                  </a:lnTo>
                  <a:lnTo>
                    <a:pt x="1210424" y="876173"/>
                  </a:lnTo>
                  <a:lnTo>
                    <a:pt x="1200899" y="876173"/>
                  </a:lnTo>
                  <a:lnTo>
                    <a:pt x="1210424" y="876173"/>
                  </a:lnTo>
                  <a:lnTo>
                    <a:pt x="1219949" y="876173"/>
                  </a:lnTo>
                  <a:lnTo>
                    <a:pt x="1219949" y="885698"/>
                  </a:lnTo>
                  <a:lnTo>
                    <a:pt x="1219949" y="895223"/>
                  </a:lnTo>
                  <a:lnTo>
                    <a:pt x="1219949" y="904748"/>
                  </a:lnTo>
                  <a:lnTo>
                    <a:pt x="1210424" y="904748"/>
                  </a:lnTo>
                  <a:lnTo>
                    <a:pt x="1200899" y="914273"/>
                  </a:lnTo>
                  <a:lnTo>
                    <a:pt x="1210424" y="914273"/>
                  </a:lnTo>
                  <a:lnTo>
                    <a:pt x="1219949" y="914273"/>
                  </a:lnTo>
                  <a:lnTo>
                    <a:pt x="1229474" y="914273"/>
                  </a:lnTo>
                  <a:lnTo>
                    <a:pt x="1229474" y="923798"/>
                  </a:lnTo>
                  <a:lnTo>
                    <a:pt x="1219949" y="923798"/>
                  </a:lnTo>
                  <a:lnTo>
                    <a:pt x="1210424" y="923798"/>
                  </a:lnTo>
                  <a:lnTo>
                    <a:pt x="1210424" y="933323"/>
                  </a:lnTo>
                  <a:lnTo>
                    <a:pt x="1210424" y="942848"/>
                  </a:lnTo>
                  <a:lnTo>
                    <a:pt x="1200899" y="942848"/>
                  </a:lnTo>
                  <a:lnTo>
                    <a:pt x="1191374" y="942848"/>
                  </a:lnTo>
                  <a:lnTo>
                    <a:pt x="1181849" y="942848"/>
                  </a:lnTo>
                  <a:lnTo>
                    <a:pt x="1181849" y="952373"/>
                  </a:lnTo>
                  <a:lnTo>
                    <a:pt x="1172324" y="952373"/>
                  </a:lnTo>
                  <a:lnTo>
                    <a:pt x="1162799" y="952373"/>
                  </a:lnTo>
                  <a:lnTo>
                    <a:pt x="1153274" y="952373"/>
                  </a:lnTo>
                  <a:lnTo>
                    <a:pt x="1153274" y="942848"/>
                  </a:lnTo>
                  <a:lnTo>
                    <a:pt x="1153274" y="933323"/>
                  </a:lnTo>
                  <a:lnTo>
                    <a:pt x="1153274" y="923798"/>
                  </a:lnTo>
                  <a:lnTo>
                    <a:pt x="1143749" y="923798"/>
                  </a:lnTo>
                  <a:lnTo>
                    <a:pt x="1143749" y="933323"/>
                  </a:lnTo>
                  <a:lnTo>
                    <a:pt x="1143749" y="942848"/>
                  </a:lnTo>
                  <a:lnTo>
                    <a:pt x="1143749" y="952373"/>
                  </a:lnTo>
                  <a:lnTo>
                    <a:pt x="1134224" y="942848"/>
                  </a:lnTo>
                  <a:lnTo>
                    <a:pt x="1134224" y="952373"/>
                  </a:lnTo>
                  <a:lnTo>
                    <a:pt x="1124699" y="952373"/>
                  </a:lnTo>
                  <a:lnTo>
                    <a:pt x="1115174" y="952373"/>
                  </a:lnTo>
                  <a:lnTo>
                    <a:pt x="1105649" y="952373"/>
                  </a:lnTo>
                  <a:lnTo>
                    <a:pt x="1105649" y="942848"/>
                  </a:lnTo>
                  <a:lnTo>
                    <a:pt x="1105649" y="952373"/>
                  </a:lnTo>
                  <a:lnTo>
                    <a:pt x="1096124" y="952373"/>
                  </a:lnTo>
                  <a:lnTo>
                    <a:pt x="1086599" y="952373"/>
                  </a:lnTo>
                  <a:lnTo>
                    <a:pt x="1086599" y="942848"/>
                  </a:lnTo>
                  <a:lnTo>
                    <a:pt x="1086599" y="952373"/>
                  </a:lnTo>
                  <a:lnTo>
                    <a:pt x="1077074" y="952373"/>
                  </a:lnTo>
                  <a:lnTo>
                    <a:pt x="1067422" y="952373"/>
                  </a:lnTo>
                  <a:lnTo>
                    <a:pt x="1057897" y="952373"/>
                  </a:lnTo>
                  <a:lnTo>
                    <a:pt x="1048372" y="952373"/>
                  </a:lnTo>
                  <a:lnTo>
                    <a:pt x="1038847" y="952373"/>
                  </a:lnTo>
                  <a:lnTo>
                    <a:pt x="1038847" y="942848"/>
                  </a:lnTo>
                  <a:lnTo>
                    <a:pt x="1038847" y="933323"/>
                  </a:lnTo>
                  <a:lnTo>
                    <a:pt x="1038847" y="923798"/>
                  </a:lnTo>
                  <a:lnTo>
                    <a:pt x="1038847" y="933323"/>
                  </a:lnTo>
                  <a:lnTo>
                    <a:pt x="1029322" y="933323"/>
                  </a:lnTo>
                  <a:lnTo>
                    <a:pt x="1029322" y="942848"/>
                  </a:lnTo>
                  <a:lnTo>
                    <a:pt x="1029322" y="933323"/>
                  </a:lnTo>
                  <a:lnTo>
                    <a:pt x="1029322" y="942848"/>
                  </a:lnTo>
                  <a:lnTo>
                    <a:pt x="1019797" y="942848"/>
                  </a:lnTo>
                  <a:lnTo>
                    <a:pt x="1019797" y="952373"/>
                  </a:lnTo>
                  <a:lnTo>
                    <a:pt x="1019797" y="942848"/>
                  </a:lnTo>
                  <a:lnTo>
                    <a:pt x="1019797" y="952373"/>
                  </a:lnTo>
                  <a:lnTo>
                    <a:pt x="1010272" y="952373"/>
                  </a:lnTo>
                  <a:lnTo>
                    <a:pt x="1010272" y="942848"/>
                  </a:lnTo>
                  <a:lnTo>
                    <a:pt x="1000747" y="942848"/>
                  </a:lnTo>
                  <a:lnTo>
                    <a:pt x="991222" y="942848"/>
                  </a:lnTo>
                  <a:lnTo>
                    <a:pt x="991222" y="933323"/>
                  </a:lnTo>
                  <a:lnTo>
                    <a:pt x="991222" y="923798"/>
                  </a:lnTo>
                  <a:lnTo>
                    <a:pt x="991222" y="933323"/>
                  </a:lnTo>
                  <a:lnTo>
                    <a:pt x="981697" y="933323"/>
                  </a:lnTo>
                  <a:lnTo>
                    <a:pt x="981697" y="942848"/>
                  </a:lnTo>
                  <a:lnTo>
                    <a:pt x="991222" y="942848"/>
                  </a:lnTo>
                  <a:lnTo>
                    <a:pt x="981697" y="942848"/>
                  </a:lnTo>
                  <a:lnTo>
                    <a:pt x="972172" y="942848"/>
                  </a:lnTo>
                  <a:lnTo>
                    <a:pt x="972172" y="933323"/>
                  </a:lnTo>
                  <a:lnTo>
                    <a:pt x="962647" y="923798"/>
                  </a:lnTo>
                  <a:lnTo>
                    <a:pt x="972172" y="923798"/>
                  </a:lnTo>
                  <a:lnTo>
                    <a:pt x="972172" y="914273"/>
                  </a:lnTo>
                  <a:lnTo>
                    <a:pt x="962647" y="914273"/>
                  </a:lnTo>
                  <a:lnTo>
                    <a:pt x="972172" y="914273"/>
                  </a:lnTo>
                  <a:lnTo>
                    <a:pt x="962647" y="914273"/>
                  </a:lnTo>
                  <a:lnTo>
                    <a:pt x="962647" y="904748"/>
                  </a:lnTo>
                  <a:lnTo>
                    <a:pt x="972172" y="904748"/>
                  </a:lnTo>
                  <a:lnTo>
                    <a:pt x="962647" y="904748"/>
                  </a:lnTo>
                  <a:lnTo>
                    <a:pt x="962647" y="895223"/>
                  </a:lnTo>
                  <a:lnTo>
                    <a:pt x="962647" y="885698"/>
                  </a:lnTo>
                  <a:lnTo>
                    <a:pt x="962647" y="876173"/>
                  </a:lnTo>
                  <a:lnTo>
                    <a:pt x="962647" y="866648"/>
                  </a:lnTo>
                  <a:lnTo>
                    <a:pt x="972172" y="866648"/>
                  </a:lnTo>
                  <a:lnTo>
                    <a:pt x="962647" y="866648"/>
                  </a:lnTo>
                  <a:lnTo>
                    <a:pt x="972172" y="857123"/>
                  </a:lnTo>
                  <a:lnTo>
                    <a:pt x="962647" y="857123"/>
                  </a:lnTo>
                  <a:lnTo>
                    <a:pt x="962647" y="847598"/>
                  </a:lnTo>
                  <a:lnTo>
                    <a:pt x="962647" y="857123"/>
                  </a:lnTo>
                  <a:lnTo>
                    <a:pt x="962647" y="847598"/>
                  </a:lnTo>
                  <a:lnTo>
                    <a:pt x="962647" y="838073"/>
                  </a:lnTo>
                  <a:lnTo>
                    <a:pt x="953122" y="838073"/>
                  </a:lnTo>
                  <a:lnTo>
                    <a:pt x="953122" y="828548"/>
                  </a:lnTo>
                  <a:lnTo>
                    <a:pt x="953122" y="819023"/>
                  </a:lnTo>
                  <a:lnTo>
                    <a:pt x="953122" y="809498"/>
                  </a:lnTo>
                  <a:lnTo>
                    <a:pt x="943597" y="809498"/>
                  </a:lnTo>
                  <a:lnTo>
                    <a:pt x="943597" y="799973"/>
                  </a:lnTo>
                  <a:lnTo>
                    <a:pt x="934072" y="799973"/>
                  </a:lnTo>
                  <a:lnTo>
                    <a:pt x="934072" y="809498"/>
                  </a:lnTo>
                  <a:lnTo>
                    <a:pt x="934072" y="799973"/>
                  </a:lnTo>
                  <a:lnTo>
                    <a:pt x="934072" y="809498"/>
                  </a:lnTo>
                  <a:lnTo>
                    <a:pt x="924547" y="809498"/>
                  </a:lnTo>
                  <a:lnTo>
                    <a:pt x="915022" y="809498"/>
                  </a:lnTo>
                  <a:lnTo>
                    <a:pt x="915022" y="799973"/>
                  </a:lnTo>
                  <a:lnTo>
                    <a:pt x="915022" y="809498"/>
                  </a:lnTo>
                  <a:lnTo>
                    <a:pt x="905497" y="809498"/>
                  </a:lnTo>
                  <a:lnTo>
                    <a:pt x="895972" y="809498"/>
                  </a:lnTo>
                  <a:lnTo>
                    <a:pt x="905497" y="809498"/>
                  </a:lnTo>
                  <a:lnTo>
                    <a:pt x="905497" y="799973"/>
                  </a:lnTo>
                  <a:lnTo>
                    <a:pt x="915022" y="799973"/>
                  </a:lnTo>
                  <a:lnTo>
                    <a:pt x="915022" y="809498"/>
                  </a:lnTo>
                  <a:lnTo>
                    <a:pt x="915022" y="799973"/>
                  </a:lnTo>
                  <a:lnTo>
                    <a:pt x="905497" y="799973"/>
                  </a:lnTo>
                  <a:lnTo>
                    <a:pt x="895972" y="799973"/>
                  </a:lnTo>
                  <a:lnTo>
                    <a:pt x="886447" y="799973"/>
                  </a:lnTo>
                  <a:lnTo>
                    <a:pt x="886447" y="790448"/>
                  </a:lnTo>
                  <a:lnTo>
                    <a:pt x="886447" y="780923"/>
                  </a:lnTo>
                  <a:lnTo>
                    <a:pt x="886447" y="790448"/>
                  </a:lnTo>
                  <a:lnTo>
                    <a:pt x="895972" y="790448"/>
                  </a:lnTo>
                  <a:lnTo>
                    <a:pt x="895972" y="780923"/>
                  </a:lnTo>
                  <a:lnTo>
                    <a:pt x="886447" y="780923"/>
                  </a:lnTo>
                  <a:lnTo>
                    <a:pt x="895972" y="780923"/>
                  </a:lnTo>
                  <a:lnTo>
                    <a:pt x="886447" y="780923"/>
                  </a:lnTo>
                  <a:lnTo>
                    <a:pt x="876922" y="780923"/>
                  </a:lnTo>
                  <a:lnTo>
                    <a:pt x="886447" y="780923"/>
                  </a:lnTo>
                  <a:lnTo>
                    <a:pt x="876922" y="771398"/>
                  </a:lnTo>
                  <a:lnTo>
                    <a:pt x="876922" y="780923"/>
                  </a:lnTo>
                  <a:lnTo>
                    <a:pt x="876922" y="771398"/>
                  </a:lnTo>
                  <a:lnTo>
                    <a:pt x="867270" y="771398"/>
                  </a:lnTo>
                  <a:lnTo>
                    <a:pt x="867270" y="761873"/>
                  </a:lnTo>
                  <a:lnTo>
                    <a:pt x="876922" y="761873"/>
                  </a:lnTo>
                  <a:lnTo>
                    <a:pt x="876922" y="752348"/>
                  </a:lnTo>
                  <a:lnTo>
                    <a:pt x="867270" y="752348"/>
                  </a:lnTo>
                  <a:lnTo>
                    <a:pt x="876922" y="752348"/>
                  </a:lnTo>
                  <a:lnTo>
                    <a:pt x="876922" y="742823"/>
                  </a:lnTo>
                  <a:lnTo>
                    <a:pt x="867270" y="742823"/>
                  </a:lnTo>
                  <a:lnTo>
                    <a:pt x="876922" y="742823"/>
                  </a:lnTo>
                  <a:lnTo>
                    <a:pt x="876922" y="752348"/>
                  </a:lnTo>
                  <a:lnTo>
                    <a:pt x="876922" y="742823"/>
                  </a:lnTo>
                  <a:lnTo>
                    <a:pt x="886447" y="742823"/>
                  </a:lnTo>
                  <a:lnTo>
                    <a:pt x="876922" y="742823"/>
                  </a:lnTo>
                  <a:lnTo>
                    <a:pt x="886447" y="742823"/>
                  </a:lnTo>
                  <a:lnTo>
                    <a:pt x="895972" y="733298"/>
                  </a:lnTo>
                  <a:close/>
                </a:path>
                <a:path w="1772920" h="2324100">
                  <a:moveTo>
                    <a:pt x="600443" y="866648"/>
                  </a:moveTo>
                  <a:lnTo>
                    <a:pt x="609968" y="866648"/>
                  </a:lnTo>
                  <a:lnTo>
                    <a:pt x="619493" y="876173"/>
                  </a:lnTo>
                  <a:lnTo>
                    <a:pt x="619493" y="866648"/>
                  </a:lnTo>
                  <a:lnTo>
                    <a:pt x="619493" y="876173"/>
                  </a:lnTo>
                  <a:lnTo>
                    <a:pt x="629018" y="876173"/>
                  </a:lnTo>
                  <a:lnTo>
                    <a:pt x="629018" y="866648"/>
                  </a:lnTo>
                  <a:lnTo>
                    <a:pt x="619493" y="866648"/>
                  </a:lnTo>
                  <a:lnTo>
                    <a:pt x="629018" y="866648"/>
                  </a:lnTo>
                  <a:lnTo>
                    <a:pt x="629018" y="857123"/>
                  </a:lnTo>
                  <a:lnTo>
                    <a:pt x="619493" y="857123"/>
                  </a:lnTo>
                  <a:lnTo>
                    <a:pt x="619493" y="847598"/>
                  </a:lnTo>
                  <a:lnTo>
                    <a:pt x="609968" y="847598"/>
                  </a:lnTo>
                  <a:lnTo>
                    <a:pt x="619493" y="847598"/>
                  </a:lnTo>
                  <a:lnTo>
                    <a:pt x="609968" y="847598"/>
                  </a:lnTo>
                  <a:lnTo>
                    <a:pt x="609968" y="838073"/>
                  </a:lnTo>
                  <a:lnTo>
                    <a:pt x="600443" y="838073"/>
                  </a:lnTo>
                  <a:lnTo>
                    <a:pt x="600443" y="847598"/>
                  </a:lnTo>
                  <a:lnTo>
                    <a:pt x="600443" y="838073"/>
                  </a:lnTo>
                  <a:lnTo>
                    <a:pt x="609968" y="838073"/>
                  </a:lnTo>
                  <a:lnTo>
                    <a:pt x="609968" y="828548"/>
                  </a:lnTo>
                  <a:lnTo>
                    <a:pt x="619493" y="828548"/>
                  </a:lnTo>
                  <a:lnTo>
                    <a:pt x="609968" y="828548"/>
                  </a:lnTo>
                  <a:lnTo>
                    <a:pt x="619493" y="828548"/>
                  </a:lnTo>
                  <a:lnTo>
                    <a:pt x="609968" y="828548"/>
                  </a:lnTo>
                  <a:lnTo>
                    <a:pt x="619493" y="828548"/>
                  </a:lnTo>
                  <a:lnTo>
                    <a:pt x="619493" y="819023"/>
                  </a:lnTo>
                  <a:lnTo>
                    <a:pt x="619493" y="828548"/>
                  </a:lnTo>
                  <a:lnTo>
                    <a:pt x="619493" y="819023"/>
                  </a:lnTo>
                  <a:lnTo>
                    <a:pt x="609968" y="819023"/>
                  </a:lnTo>
                  <a:lnTo>
                    <a:pt x="609968" y="809498"/>
                  </a:lnTo>
                  <a:lnTo>
                    <a:pt x="609968" y="819023"/>
                  </a:lnTo>
                  <a:lnTo>
                    <a:pt x="609968" y="809498"/>
                  </a:lnTo>
                  <a:lnTo>
                    <a:pt x="600443" y="809498"/>
                  </a:lnTo>
                  <a:lnTo>
                    <a:pt x="590918" y="809498"/>
                  </a:lnTo>
                  <a:lnTo>
                    <a:pt x="590918" y="799973"/>
                  </a:lnTo>
                  <a:lnTo>
                    <a:pt x="590918" y="790448"/>
                  </a:lnTo>
                  <a:lnTo>
                    <a:pt x="600443" y="790448"/>
                  </a:lnTo>
                  <a:lnTo>
                    <a:pt x="609968" y="790448"/>
                  </a:lnTo>
                  <a:lnTo>
                    <a:pt x="609968" y="780923"/>
                  </a:lnTo>
                  <a:lnTo>
                    <a:pt x="609968" y="771398"/>
                  </a:lnTo>
                  <a:lnTo>
                    <a:pt x="619493" y="761873"/>
                  </a:lnTo>
                  <a:lnTo>
                    <a:pt x="629018" y="761873"/>
                  </a:lnTo>
                  <a:lnTo>
                    <a:pt x="629018" y="752348"/>
                  </a:lnTo>
                  <a:lnTo>
                    <a:pt x="629018" y="761873"/>
                  </a:lnTo>
                  <a:lnTo>
                    <a:pt x="638543" y="771398"/>
                  </a:lnTo>
                  <a:lnTo>
                    <a:pt x="629018" y="771398"/>
                  </a:lnTo>
                  <a:lnTo>
                    <a:pt x="629018" y="780923"/>
                  </a:lnTo>
                  <a:lnTo>
                    <a:pt x="629018" y="790448"/>
                  </a:lnTo>
                  <a:lnTo>
                    <a:pt x="629018" y="799973"/>
                  </a:lnTo>
                  <a:lnTo>
                    <a:pt x="638543" y="799973"/>
                  </a:lnTo>
                  <a:lnTo>
                    <a:pt x="638543" y="809498"/>
                  </a:lnTo>
                  <a:lnTo>
                    <a:pt x="638543" y="819023"/>
                  </a:lnTo>
                  <a:lnTo>
                    <a:pt x="638543" y="828548"/>
                  </a:lnTo>
                  <a:lnTo>
                    <a:pt x="648068" y="828548"/>
                  </a:lnTo>
                  <a:lnTo>
                    <a:pt x="648068" y="838073"/>
                  </a:lnTo>
                  <a:lnTo>
                    <a:pt x="648068" y="847598"/>
                  </a:lnTo>
                  <a:lnTo>
                    <a:pt x="638543" y="847598"/>
                  </a:lnTo>
                  <a:lnTo>
                    <a:pt x="648068" y="847598"/>
                  </a:lnTo>
                  <a:lnTo>
                    <a:pt x="648068" y="838073"/>
                  </a:lnTo>
                  <a:lnTo>
                    <a:pt x="657593" y="838073"/>
                  </a:lnTo>
                  <a:lnTo>
                    <a:pt x="667118" y="838073"/>
                  </a:lnTo>
                  <a:lnTo>
                    <a:pt x="657593" y="838073"/>
                  </a:lnTo>
                  <a:lnTo>
                    <a:pt x="657593" y="847598"/>
                  </a:lnTo>
                  <a:lnTo>
                    <a:pt x="667118" y="847598"/>
                  </a:lnTo>
                  <a:lnTo>
                    <a:pt x="667118" y="838073"/>
                  </a:lnTo>
                  <a:lnTo>
                    <a:pt x="667118" y="828548"/>
                  </a:lnTo>
                  <a:lnTo>
                    <a:pt x="676770" y="828548"/>
                  </a:lnTo>
                  <a:lnTo>
                    <a:pt x="686295" y="828548"/>
                  </a:lnTo>
                  <a:lnTo>
                    <a:pt x="686295" y="838073"/>
                  </a:lnTo>
                  <a:lnTo>
                    <a:pt x="695820" y="838073"/>
                  </a:lnTo>
                  <a:lnTo>
                    <a:pt x="695820" y="847598"/>
                  </a:lnTo>
                  <a:lnTo>
                    <a:pt x="695820" y="857123"/>
                  </a:lnTo>
                  <a:lnTo>
                    <a:pt x="695820" y="847598"/>
                  </a:lnTo>
                  <a:lnTo>
                    <a:pt x="695820" y="857123"/>
                  </a:lnTo>
                  <a:lnTo>
                    <a:pt x="695820" y="866648"/>
                  </a:lnTo>
                  <a:lnTo>
                    <a:pt x="686295" y="866648"/>
                  </a:lnTo>
                  <a:lnTo>
                    <a:pt x="695820" y="876173"/>
                  </a:lnTo>
                  <a:lnTo>
                    <a:pt x="686295" y="876173"/>
                  </a:lnTo>
                  <a:lnTo>
                    <a:pt x="695820" y="876173"/>
                  </a:lnTo>
                  <a:lnTo>
                    <a:pt x="686295" y="876173"/>
                  </a:lnTo>
                  <a:lnTo>
                    <a:pt x="686295" y="885698"/>
                  </a:lnTo>
                  <a:lnTo>
                    <a:pt x="695820" y="885698"/>
                  </a:lnTo>
                  <a:lnTo>
                    <a:pt x="686295" y="885698"/>
                  </a:lnTo>
                  <a:lnTo>
                    <a:pt x="686295" y="895223"/>
                  </a:lnTo>
                  <a:lnTo>
                    <a:pt x="686295" y="904748"/>
                  </a:lnTo>
                  <a:lnTo>
                    <a:pt x="676770" y="904748"/>
                  </a:lnTo>
                  <a:lnTo>
                    <a:pt x="676770" y="914273"/>
                  </a:lnTo>
                  <a:lnTo>
                    <a:pt x="667118" y="914273"/>
                  </a:lnTo>
                  <a:lnTo>
                    <a:pt x="657593" y="914273"/>
                  </a:lnTo>
                  <a:lnTo>
                    <a:pt x="657593" y="923798"/>
                  </a:lnTo>
                  <a:lnTo>
                    <a:pt x="657593" y="914273"/>
                  </a:lnTo>
                  <a:lnTo>
                    <a:pt x="648068" y="914273"/>
                  </a:lnTo>
                  <a:lnTo>
                    <a:pt x="638543" y="914273"/>
                  </a:lnTo>
                  <a:lnTo>
                    <a:pt x="648068" y="914273"/>
                  </a:lnTo>
                  <a:lnTo>
                    <a:pt x="638543" y="914273"/>
                  </a:lnTo>
                  <a:lnTo>
                    <a:pt x="648068" y="914273"/>
                  </a:lnTo>
                  <a:lnTo>
                    <a:pt x="638543" y="914273"/>
                  </a:lnTo>
                  <a:lnTo>
                    <a:pt x="629018" y="914273"/>
                  </a:lnTo>
                  <a:lnTo>
                    <a:pt x="629018" y="904748"/>
                  </a:lnTo>
                  <a:lnTo>
                    <a:pt x="619493" y="904748"/>
                  </a:lnTo>
                  <a:lnTo>
                    <a:pt x="619493" y="914273"/>
                  </a:lnTo>
                  <a:lnTo>
                    <a:pt x="609968" y="923798"/>
                  </a:lnTo>
                  <a:lnTo>
                    <a:pt x="619493" y="923798"/>
                  </a:lnTo>
                  <a:lnTo>
                    <a:pt x="609968" y="923798"/>
                  </a:lnTo>
                  <a:lnTo>
                    <a:pt x="600443" y="923798"/>
                  </a:lnTo>
                  <a:lnTo>
                    <a:pt x="590918" y="923798"/>
                  </a:lnTo>
                  <a:lnTo>
                    <a:pt x="600443" y="923798"/>
                  </a:lnTo>
                  <a:lnTo>
                    <a:pt x="590918" y="923798"/>
                  </a:lnTo>
                  <a:lnTo>
                    <a:pt x="590918" y="933323"/>
                  </a:lnTo>
                  <a:lnTo>
                    <a:pt x="590918" y="923798"/>
                  </a:lnTo>
                  <a:lnTo>
                    <a:pt x="590918" y="933323"/>
                  </a:lnTo>
                  <a:lnTo>
                    <a:pt x="590918" y="942848"/>
                  </a:lnTo>
                  <a:lnTo>
                    <a:pt x="581393" y="942848"/>
                  </a:lnTo>
                  <a:lnTo>
                    <a:pt x="571868" y="942848"/>
                  </a:lnTo>
                  <a:lnTo>
                    <a:pt x="571868" y="952373"/>
                  </a:lnTo>
                  <a:lnTo>
                    <a:pt x="562343" y="952373"/>
                  </a:lnTo>
                  <a:lnTo>
                    <a:pt x="552818" y="952373"/>
                  </a:lnTo>
                  <a:lnTo>
                    <a:pt x="552818" y="961898"/>
                  </a:lnTo>
                  <a:lnTo>
                    <a:pt x="543293" y="961898"/>
                  </a:lnTo>
                  <a:lnTo>
                    <a:pt x="533768" y="961898"/>
                  </a:lnTo>
                  <a:lnTo>
                    <a:pt x="533768" y="952373"/>
                  </a:lnTo>
                  <a:lnTo>
                    <a:pt x="524243" y="952373"/>
                  </a:lnTo>
                  <a:lnTo>
                    <a:pt x="514718" y="952373"/>
                  </a:lnTo>
                  <a:lnTo>
                    <a:pt x="514718" y="942848"/>
                  </a:lnTo>
                  <a:lnTo>
                    <a:pt x="514718" y="933323"/>
                  </a:lnTo>
                  <a:lnTo>
                    <a:pt x="524243" y="933323"/>
                  </a:lnTo>
                  <a:lnTo>
                    <a:pt x="524243" y="923798"/>
                  </a:lnTo>
                  <a:lnTo>
                    <a:pt x="533768" y="923798"/>
                  </a:lnTo>
                  <a:lnTo>
                    <a:pt x="533768" y="914273"/>
                  </a:lnTo>
                  <a:lnTo>
                    <a:pt x="543293" y="914273"/>
                  </a:lnTo>
                  <a:lnTo>
                    <a:pt x="552818" y="914273"/>
                  </a:lnTo>
                  <a:lnTo>
                    <a:pt x="562343" y="914273"/>
                  </a:lnTo>
                  <a:lnTo>
                    <a:pt x="571868" y="914273"/>
                  </a:lnTo>
                  <a:lnTo>
                    <a:pt x="571868" y="904748"/>
                  </a:lnTo>
                  <a:lnTo>
                    <a:pt x="581393" y="904748"/>
                  </a:lnTo>
                  <a:lnTo>
                    <a:pt x="571868" y="904748"/>
                  </a:lnTo>
                  <a:lnTo>
                    <a:pt x="581393" y="904748"/>
                  </a:lnTo>
                  <a:lnTo>
                    <a:pt x="581393" y="895223"/>
                  </a:lnTo>
                  <a:lnTo>
                    <a:pt x="571868" y="895223"/>
                  </a:lnTo>
                  <a:lnTo>
                    <a:pt x="571868" y="904748"/>
                  </a:lnTo>
                  <a:lnTo>
                    <a:pt x="571868" y="895223"/>
                  </a:lnTo>
                  <a:lnTo>
                    <a:pt x="562343" y="895223"/>
                  </a:lnTo>
                  <a:lnTo>
                    <a:pt x="562343" y="904748"/>
                  </a:lnTo>
                  <a:lnTo>
                    <a:pt x="552818" y="904748"/>
                  </a:lnTo>
                  <a:lnTo>
                    <a:pt x="552818" y="895223"/>
                  </a:lnTo>
                  <a:lnTo>
                    <a:pt x="543293" y="895223"/>
                  </a:lnTo>
                  <a:lnTo>
                    <a:pt x="543293" y="904748"/>
                  </a:lnTo>
                  <a:lnTo>
                    <a:pt x="533768" y="904748"/>
                  </a:lnTo>
                  <a:lnTo>
                    <a:pt x="543293" y="904748"/>
                  </a:lnTo>
                  <a:lnTo>
                    <a:pt x="533768" y="904748"/>
                  </a:lnTo>
                  <a:lnTo>
                    <a:pt x="524243" y="904748"/>
                  </a:lnTo>
                  <a:lnTo>
                    <a:pt x="524243" y="895223"/>
                  </a:lnTo>
                  <a:lnTo>
                    <a:pt x="524243" y="885698"/>
                  </a:lnTo>
                  <a:lnTo>
                    <a:pt x="533768" y="885698"/>
                  </a:lnTo>
                  <a:lnTo>
                    <a:pt x="533768" y="876173"/>
                  </a:lnTo>
                  <a:lnTo>
                    <a:pt x="524243" y="876173"/>
                  </a:lnTo>
                  <a:lnTo>
                    <a:pt x="524243" y="885698"/>
                  </a:lnTo>
                  <a:lnTo>
                    <a:pt x="524243" y="876173"/>
                  </a:lnTo>
                  <a:lnTo>
                    <a:pt x="514718" y="876173"/>
                  </a:lnTo>
                  <a:lnTo>
                    <a:pt x="524243" y="885698"/>
                  </a:lnTo>
                  <a:lnTo>
                    <a:pt x="514718" y="885698"/>
                  </a:lnTo>
                  <a:lnTo>
                    <a:pt x="514718" y="895223"/>
                  </a:lnTo>
                  <a:lnTo>
                    <a:pt x="514718" y="885698"/>
                  </a:lnTo>
                  <a:lnTo>
                    <a:pt x="505193" y="885698"/>
                  </a:lnTo>
                  <a:lnTo>
                    <a:pt x="505193" y="895223"/>
                  </a:lnTo>
                  <a:lnTo>
                    <a:pt x="514718" y="895223"/>
                  </a:lnTo>
                  <a:lnTo>
                    <a:pt x="514718" y="904748"/>
                  </a:lnTo>
                  <a:lnTo>
                    <a:pt x="505193" y="904748"/>
                  </a:lnTo>
                  <a:lnTo>
                    <a:pt x="505193" y="914273"/>
                  </a:lnTo>
                  <a:lnTo>
                    <a:pt x="495668" y="914273"/>
                  </a:lnTo>
                  <a:lnTo>
                    <a:pt x="495668" y="904748"/>
                  </a:lnTo>
                  <a:lnTo>
                    <a:pt x="495668" y="895223"/>
                  </a:lnTo>
                  <a:lnTo>
                    <a:pt x="495668" y="904748"/>
                  </a:lnTo>
                  <a:lnTo>
                    <a:pt x="486143" y="904748"/>
                  </a:lnTo>
                  <a:lnTo>
                    <a:pt x="486143" y="914273"/>
                  </a:lnTo>
                  <a:lnTo>
                    <a:pt x="476618" y="914273"/>
                  </a:lnTo>
                  <a:lnTo>
                    <a:pt x="476618" y="904748"/>
                  </a:lnTo>
                  <a:lnTo>
                    <a:pt x="476618" y="895223"/>
                  </a:lnTo>
                  <a:lnTo>
                    <a:pt x="466966" y="895223"/>
                  </a:lnTo>
                  <a:lnTo>
                    <a:pt x="466966" y="904748"/>
                  </a:lnTo>
                  <a:lnTo>
                    <a:pt x="457441" y="904748"/>
                  </a:lnTo>
                  <a:lnTo>
                    <a:pt x="457441" y="895223"/>
                  </a:lnTo>
                  <a:lnTo>
                    <a:pt x="447916" y="895223"/>
                  </a:lnTo>
                  <a:lnTo>
                    <a:pt x="447916" y="885698"/>
                  </a:lnTo>
                  <a:lnTo>
                    <a:pt x="447916" y="876173"/>
                  </a:lnTo>
                  <a:lnTo>
                    <a:pt x="457441" y="876173"/>
                  </a:lnTo>
                  <a:lnTo>
                    <a:pt x="466966" y="876173"/>
                  </a:lnTo>
                  <a:lnTo>
                    <a:pt x="476618" y="876173"/>
                  </a:lnTo>
                  <a:lnTo>
                    <a:pt x="486143" y="876173"/>
                  </a:lnTo>
                  <a:lnTo>
                    <a:pt x="486143" y="866648"/>
                  </a:lnTo>
                  <a:lnTo>
                    <a:pt x="495668" y="866648"/>
                  </a:lnTo>
                  <a:lnTo>
                    <a:pt x="495668" y="857123"/>
                  </a:lnTo>
                  <a:lnTo>
                    <a:pt x="486143" y="857123"/>
                  </a:lnTo>
                  <a:lnTo>
                    <a:pt x="486143" y="866648"/>
                  </a:lnTo>
                  <a:lnTo>
                    <a:pt x="476618" y="866648"/>
                  </a:lnTo>
                  <a:lnTo>
                    <a:pt x="466966" y="866648"/>
                  </a:lnTo>
                  <a:lnTo>
                    <a:pt x="457441" y="866648"/>
                  </a:lnTo>
                  <a:lnTo>
                    <a:pt x="457441" y="857123"/>
                  </a:lnTo>
                  <a:lnTo>
                    <a:pt x="457441" y="847598"/>
                  </a:lnTo>
                  <a:lnTo>
                    <a:pt x="466966" y="847598"/>
                  </a:lnTo>
                  <a:lnTo>
                    <a:pt x="476618" y="847598"/>
                  </a:lnTo>
                  <a:lnTo>
                    <a:pt x="486143" y="847598"/>
                  </a:lnTo>
                  <a:lnTo>
                    <a:pt x="486143" y="838073"/>
                  </a:lnTo>
                  <a:lnTo>
                    <a:pt x="486143" y="847598"/>
                  </a:lnTo>
                  <a:lnTo>
                    <a:pt x="495668" y="847598"/>
                  </a:lnTo>
                  <a:lnTo>
                    <a:pt x="495668" y="838073"/>
                  </a:lnTo>
                  <a:lnTo>
                    <a:pt x="495668" y="847598"/>
                  </a:lnTo>
                  <a:lnTo>
                    <a:pt x="495668" y="838073"/>
                  </a:lnTo>
                  <a:lnTo>
                    <a:pt x="495668" y="847598"/>
                  </a:lnTo>
                  <a:lnTo>
                    <a:pt x="495668" y="838073"/>
                  </a:lnTo>
                  <a:lnTo>
                    <a:pt x="505193" y="838073"/>
                  </a:lnTo>
                  <a:lnTo>
                    <a:pt x="495668" y="838073"/>
                  </a:lnTo>
                  <a:lnTo>
                    <a:pt x="486143" y="838073"/>
                  </a:lnTo>
                  <a:lnTo>
                    <a:pt x="476618" y="838073"/>
                  </a:lnTo>
                  <a:lnTo>
                    <a:pt x="466966" y="838073"/>
                  </a:lnTo>
                  <a:lnTo>
                    <a:pt x="466966" y="828548"/>
                  </a:lnTo>
                  <a:lnTo>
                    <a:pt x="466966" y="819023"/>
                  </a:lnTo>
                  <a:lnTo>
                    <a:pt x="476618" y="819023"/>
                  </a:lnTo>
                  <a:lnTo>
                    <a:pt x="476618" y="809498"/>
                  </a:lnTo>
                  <a:lnTo>
                    <a:pt x="476618" y="819023"/>
                  </a:lnTo>
                  <a:lnTo>
                    <a:pt x="476618" y="809498"/>
                  </a:lnTo>
                  <a:lnTo>
                    <a:pt x="486143" y="809498"/>
                  </a:lnTo>
                  <a:lnTo>
                    <a:pt x="486143" y="819023"/>
                  </a:lnTo>
                  <a:lnTo>
                    <a:pt x="486143" y="809498"/>
                  </a:lnTo>
                  <a:lnTo>
                    <a:pt x="495668" y="819023"/>
                  </a:lnTo>
                  <a:lnTo>
                    <a:pt x="505193" y="819023"/>
                  </a:lnTo>
                  <a:lnTo>
                    <a:pt x="495668" y="819023"/>
                  </a:lnTo>
                  <a:lnTo>
                    <a:pt x="495668" y="809498"/>
                  </a:lnTo>
                  <a:lnTo>
                    <a:pt x="486143" y="809498"/>
                  </a:lnTo>
                  <a:lnTo>
                    <a:pt x="486143" y="799973"/>
                  </a:lnTo>
                  <a:lnTo>
                    <a:pt x="486143" y="790448"/>
                  </a:lnTo>
                  <a:lnTo>
                    <a:pt x="495668" y="790448"/>
                  </a:lnTo>
                  <a:lnTo>
                    <a:pt x="505193" y="790448"/>
                  </a:lnTo>
                  <a:lnTo>
                    <a:pt x="514718" y="790448"/>
                  </a:lnTo>
                  <a:lnTo>
                    <a:pt x="514718" y="799973"/>
                  </a:lnTo>
                  <a:lnTo>
                    <a:pt x="514718" y="809498"/>
                  </a:lnTo>
                  <a:lnTo>
                    <a:pt x="524243" y="809498"/>
                  </a:lnTo>
                  <a:lnTo>
                    <a:pt x="524243" y="819023"/>
                  </a:lnTo>
                  <a:lnTo>
                    <a:pt x="524243" y="809498"/>
                  </a:lnTo>
                  <a:lnTo>
                    <a:pt x="533768" y="809498"/>
                  </a:lnTo>
                  <a:lnTo>
                    <a:pt x="543293" y="809498"/>
                  </a:lnTo>
                  <a:lnTo>
                    <a:pt x="552818" y="809498"/>
                  </a:lnTo>
                  <a:lnTo>
                    <a:pt x="552818" y="819023"/>
                  </a:lnTo>
                  <a:lnTo>
                    <a:pt x="552818" y="828548"/>
                  </a:lnTo>
                  <a:lnTo>
                    <a:pt x="562343" y="828548"/>
                  </a:lnTo>
                  <a:lnTo>
                    <a:pt x="562343" y="838073"/>
                  </a:lnTo>
                  <a:lnTo>
                    <a:pt x="571868" y="838073"/>
                  </a:lnTo>
                  <a:lnTo>
                    <a:pt x="562343" y="838073"/>
                  </a:lnTo>
                  <a:lnTo>
                    <a:pt x="562343" y="847598"/>
                  </a:lnTo>
                  <a:lnTo>
                    <a:pt x="552818" y="847598"/>
                  </a:lnTo>
                  <a:lnTo>
                    <a:pt x="562343" y="847598"/>
                  </a:lnTo>
                  <a:lnTo>
                    <a:pt x="552818" y="847598"/>
                  </a:lnTo>
                  <a:lnTo>
                    <a:pt x="562343" y="847598"/>
                  </a:lnTo>
                  <a:lnTo>
                    <a:pt x="571868" y="847598"/>
                  </a:lnTo>
                  <a:lnTo>
                    <a:pt x="571868" y="857123"/>
                  </a:lnTo>
                  <a:lnTo>
                    <a:pt x="571868" y="866648"/>
                  </a:lnTo>
                  <a:lnTo>
                    <a:pt x="581393" y="866648"/>
                  </a:lnTo>
                  <a:lnTo>
                    <a:pt x="590918" y="866648"/>
                  </a:lnTo>
                  <a:lnTo>
                    <a:pt x="600443" y="866648"/>
                  </a:lnTo>
                  <a:close/>
                </a:path>
                <a:path w="1772920" h="2324100">
                  <a:moveTo>
                    <a:pt x="1706105" y="2047494"/>
                  </a:moveTo>
                  <a:lnTo>
                    <a:pt x="1715630" y="2047494"/>
                  </a:lnTo>
                  <a:lnTo>
                    <a:pt x="1715630" y="2057019"/>
                  </a:lnTo>
                  <a:lnTo>
                    <a:pt x="1706105" y="2057019"/>
                  </a:lnTo>
                  <a:lnTo>
                    <a:pt x="1715630" y="2057019"/>
                  </a:lnTo>
                  <a:lnTo>
                    <a:pt x="1706105" y="2057019"/>
                  </a:lnTo>
                  <a:lnTo>
                    <a:pt x="1715630" y="2057019"/>
                  </a:lnTo>
                  <a:lnTo>
                    <a:pt x="1706105" y="2057019"/>
                  </a:lnTo>
                  <a:lnTo>
                    <a:pt x="1696580" y="2057019"/>
                  </a:lnTo>
                  <a:lnTo>
                    <a:pt x="1706105" y="2057019"/>
                  </a:lnTo>
                  <a:lnTo>
                    <a:pt x="1696580" y="2057019"/>
                  </a:lnTo>
                  <a:lnTo>
                    <a:pt x="1706105" y="2057019"/>
                  </a:lnTo>
                  <a:lnTo>
                    <a:pt x="1696580" y="2057019"/>
                  </a:lnTo>
                  <a:lnTo>
                    <a:pt x="1706105" y="2057019"/>
                  </a:lnTo>
                  <a:lnTo>
                    <a:pt x="1706105" y="2066544"/>
                  </a:lnTo>
                  <a:lnTo>
                    <a:pt x="1706105" y="2057019"/>
                  </a:lnTo>
                  <a:lnTo>
                    <a:pt x="1706105" y="2066544"/>
                  </a:lnTo>
                  <a:lnTo>
                    <a:pt x="1706105" y="2057019"/>
                  </a:lnTo>
                  <a:lnTo>
                    <a:pt x="1706105" y="2066544"/>
                  </a:lnTo>
                  <a:lnTo>
                    <a:pt x="1706105" y="2076069"/>
                  </a:lnTo>
                  <a:lnTo>
                    <a:pt x="1696580" y="2076069"/>
                  </a:lnTo>
                  <a:lnTo>
                    <a:pt x="1706105" y="2076069"/>
                  </a:lnTo>
                  <a:lnTo>
                    <a:pt x="1696580" y="2076069"/>
                  </a:lnTo>
                  <a:lnTo>
                    <a:pt x="1696580" y="2066544"/>
                  </a:lnTo>
                  <a:lnTo>
                    <a:pt x="1696580" y="2076069"/>
                  </a:lnTo>
                  <a:lnTo>
                    <a:pt x="1696580" y="2066544"/>
                  </a:lnTo>
                  <a:lnTo>
                    <a:pt x="1696580" y="2076069"/>
                  </a:lnTo>
                  <a:lnTo>
                    <a:pt x="1696580" y="2085594"/>
                  </a:lnTo>
                  <a:lnTo>
                    <a:pt x="1687055" y="2085594"/>
                  </a:lnTo>
                  <a:lnTo>
                    <a:pt x="1696580" y="2085594"/>
                  </a:lnTo>
                  <a:lnTo>
                    <a:pt x="1687055" y="2085594"/>
                  </a:lnTo>
                  <a:lnTo>
                    <a:pt x="1696580" y="2085594"/>
                  </a:lnTo>
                  <a:lnTo>
                    <a:pt x="1687055" y="2085594"/>
                  </a:lnTo>
                  <a:lnTo>
                    <a:pt x="1696580" y="2095119"/>
                  </a:lnTo>
                  <a:lnTo>
                    <a:pt x="1687055" y="2095119"/>
                  </a:lnTo>
                  <a:lnTo>
                    <a:pt x="1687055" y="2104644"/>
                  </a:lnTo>
                  <a:lnTo>
                    <a:pt x="1687055" y="2095119"/>
                  </a:lnTo>
                  <a:lnTo>
                    <a:pt x="1687055" y="2104644"/>
                  </a:lnTo>
                  <a:lnTo>
                    <a:pt x="1687055" y="2114169"/>
                  </a:lnTo>
                  <a:lnTo>
                    <a:pt x="1687055" y="2104644"/>
                  </a:lnTo>
                  <a:lnTo>
                    <a:pt x="1696580" y="2104644"/>
                  </a:lnTo>
                  <a:lnTo>
                    <a:pt x="1696580" y="2095119"/>
                  </a:lnTo>
                  <a:lnTo>
                    <a:pt x="1696580" y="2104644"/>
                  </a:lnTo>
                  <a:lnTo>
                    <a:pt x="1696580" y="2095119"/>
                  </a:lnTo>
                  <a:lnTo>
                    <a:pt x="1706105" y="2095119"/>
                  </a:lnTo>
                  <a:lnTo>
                    <a:pt x="1696580" y="2095119"/>
                  </a:lnTo>
                  <a:lnTo>
                    <a:pt x="1706105" y="2095119"/>
                  </a:lnTo>
                  <a:lnTo>
                    <a:pt x="1706105" y="2104644"/>
                  </a:lnTo>
                  <a:lnTo>
                    <a:pt x="1706105" y="2095119"/>
                  </a:lnTo>
                  <a:lnTo>
                    <a:pt x="1706105" y="2104644"/>
                  </a:lnTo>
                  <a:lnTo>
                    <a:pt x="1706105" y="2095119"/>
                  </a:lnTo>
                  <a:lnTo>
                    <a:pt x="1715630" y="2095119"/>
                  </a:lnTo>
                  <a:lnTo>
                    <a:pt x="1715630" y="2104644"/>
                  </a:lnTo>
                  <a:lnTo>
                    <a:pt x="1706105" y="2104644"/>
                  </a:lnTo>
                  <a:lnTo>
                    <a:pt x="1696580" y="2104644"/>
                  </a:lnTo>
                  <a:lnTo>
                    <a:pt x="1696580" y="2114169"/>
                  </a:lnTo>
                  <a:lnTo>
                    <a:pt x="1696580" y="2104644"/>
                  </a:lnTo>
                  <a:lnTo>
                    <a:pt x="1706105" y="2104644"/>
                  </a:lnTo>
                  <a:lnTo>
                    <a:pt x="1706105" y="2114169"/>
                  </a:lnTo>
                  <a:lnTo>
                    <a:pt x="1706105" y="2104644"/>
                  </a:lnTo>
                  <a:lnTo>
                    <a:pt x="1706105" y="2114169"/>
                  </a:lnTo>
                  <a:lnTo>
                    <a:pt x="1696580" y="2114169"/>
                  </a:lnTo>
                  <a:lnTo>
                    <a:pt x="1706105" y="2114169"/>
                  </a:lnTo>
                  <a:lnTo>
                    <a:pt x="1715630" y="2114169"/>
                  </a:lnTo>
                  <a:lnTo>
                    <a:pt x="1706105" y="2114169"/>
                  </a:lnTo>
                  <a:lnTo>
                    <a:pt x="1715630" y="2114169"/>
                  </a:lnTo>
                  <a:lnTo>
                    <a:pt x="1706105" y="2114169"/>
                  </a:lnTo>
                  <a:lnTo>
                    <a:pt x="1715630" y="2114169"/>
                  </a:lnTo>
                  <a:lnTo>
                    <a:pt x="1715630" y="2123694"/>
                  </a:lnTo>
                  <a:lnTo>
                    <a:pt x="1715630" y="2114169"/>
                  </a:lnTo>
                  <a:lnTo>
                    <a:pt x="1715630" y="2123694"/>
                  </a:lnTo>
                  <a:lnTo>
                    <a:pt x="1715630" y="2114169"/>
                  </a:lnTo>
                  <a:lnTo>
                    <a:pt x="1715630" y="2123694"/>
                  </a:lnTo>
                  <a:lnTo>
                    <a:pt x="1715630" y="2114169"/>
                  </a:lnTo>
                  <a:lnTo>
                    <a:pt x="1715630" y="2123694"/>
                  </a:lnTo>
                  <a:lnTo>
                    <a:pt x="1715630" y="2114169"/>
                  </a:lnTo>
                  <a:lnTo>
                    <a:pt x="1715630" y="2123694"/>
                  </a:lnTo>
                  <a:lnTo>
                    <a:pt x="1715630" y="2133219"/>
                  </a:lnTo>
                  <a:lnTo>
                    <a:pt x="1715630" y="2123694"/>
                  </a:lnTo>
                  <a:lnTo>
                    <a:pt x="1725155" y="2123694"/>
                  </a:lnTo>
                  <a:lnTo>
                    <a:pt x="1725155" y="2114169"/>
                  </a:lnTo>
                  <a:lnTo>
                    <a:pt x="1725155" y="2123694"/>
                  </a:lnTo>
                  <a:lnTo>
                    <a:pt x="1725155" y="2114169"/>
                  </a:lnTo>
                  <a:lnTo>
                    <a:pt x="1725155" y="2123694"/>
                  </a:lnTo>
                  <a:lnTo>
                    <a:pt x="1725155" y="2114169"/>
                  </a:lnTo>
                  <a:lnTo>
                    <a:pt x="1725155" y="2123694"/>
                  </a:lnTo>
                  <a:lnTo>
                    <a:pt x="1725155" y="2114169"/>
                  </a:lnTo>
                  <a:lnTo>
                    <a:pt x="1725155" y="2123694"/>
                  </a:lnTo>
                  <a:lnTo>
                    <a:pt x="1725155" y="2114169"/>
                  </a:lnTo>
                  <a:lnTo>
                    <a:pt x="1734680" y="2114169"/>
                  </a:lnTo>
                  <a:lnTo>
                    <a:pt x="1734680" y="2123694"/>
                  </a:lnTo>
                  <a:lnTo>
                    <a:pt x="1734680" y="2114169"/>
                  </a:lnTo>
                  <a:lnTo>
                    <a:pt x="1744205" y="2114169"/>
                  </a:lnTo>
                  <a:lnTo>
                    <a:pt x="1753730" y="2114169"/>
                  </a:lnTo>
                  <a:lnTo>
                    <a:pt x="1753730" y="2123694"/>
                  </a:lnTo>
                  <a:lnTo>
                    <a:pt x="1744205" y="2123694"/>
                  </a:lnTo>
                  <a:lnTo>
                    <a:pt x="1753730" y="2123694"/>
                  </a:lnTo>
                  <a:lnTo>
                    <a:pt x="1753730" y="2133219"/>
                  </a:lnTo>
                  <a:lnTo>
                    <a:pt x="1753730" y="2123694"/>
                  </a:lnTo>
                  <a:lnTo>
                    <a:pt x="1753730" y="2133219"/>
                  </a:lnTo>
                  <a:lnTo>
                    <a:pt x="1744205" y="2133219"/>
                  </a:lnTo>
                  <a:lnTo>
                    <a:pt x="1734680" y="2133219"/>
                  </a:lnTo>
                  <a:lnTo>
                    <a:pt x="1744205" y="2133219"/>
                  </a:lnTo>
                  <a:lnTo>
                    <a:pt x="1744205" y="2142744"/>
                  </a:lnTo>
                  <a:lnTo>
                    <a:pt x="1744205" y="2133219"/>
                  </a:lnTo>
                  <a:lnTo>
                    <a:pt x="1744205" y="2142744"/>
                  </a:lnTo>
                  <a:lnTo>
                    <a:pt x="1744205" y="2133219"/>
                  </a:lnTo>
                  <a:lnTo>
                    <a:pt x="1744205" y="2142744"/>
                  </a:lnTo>
                  <a:lnTo>
                    <a:pt x="1753730" y="2142744"/>
                  </a:lnTo>
                  <a:lnTo>
                    <a:pt x="1744205" y="2142744"/>
                  </a:lnTo>
                  <a:lnTo>
                    <a:pt x="1744205" y="2152269"/>
                  </a:lnTo>
                  <a:lnTo>
                    <a:pt x="1734680" y="2152269"/>
                  </a:lnTo>
                  <a:lnTo>
                    <a:pt x="1744205" y="2152269"/>
                  </a:lnTo>
                  <a:lnTo>
                    <a:pt x="1734680" y="2152269"/>
                  </a:lnTo>
                  <a:lnTo>
                    <a:pt x="1744205" y="2152269"/>
                  </a:lnTo>
                  <a:lnTo>
                    <a:pt x="1744205" y="2142744"/>
                  </a:lnTo>
                  <a:lnTo>
                    <a:pt x="1744205" y="2152269"/>
                  </a:lnTo>
                  <a:lnTo>
                    <a:pt x="1744205" y="2142744"/>
                  </a:lnTo>
                  <a:lnTo>
                    <a:pt x="1753730" y="2142744"/>
                  </a:lnTo>
                  <a:lnTo>
                    <a:pt x="1744205" y="2142744"/>
                  </a:lnTo>
                  <a:lnTo>
                    <a:pt x="1753730" y="2142744"/>
                  </a:lnTo>
                  <a:lnTo>
                    <a:pt x="1744205" y="2142744"/>
                  </a:lnTo>
                  <a:lnTo>
                    <a:pt x="1753730" y="2142744"/>
                  </a:lnTo>
                  <a:lnTo>
                    <a:pt x="1744205" y="2142744"/>
                  </a:lnTo>
                  <a:lnTo>
                    <a:pt x="1744205" y="2152269"/>
                  </a:lnTo>
                  <a:lnTo>
                    <a:pt x="1753730" y="2142744"/>
                  </a:lnTo>
                  <a:lnTo>
                    <a:pt x="1753730" y="2152269"/>
                  </a:lnTo>
                  <a:lnTo>
                    <a:pt x="1753730" y="2142744"/>
                  </a:lnTo>
                  <a:lnTo>
                    <a:pt x="1753730" y="2152269"/>
                  </a:lnTo>
                  <a:lnTo>
                    <a:pt x="1753730" y="2142744"/>
                  </a:lnTo>
                  <a:lnTo>
                    <a:pt x="1763255" y="2142744"/>
                  </a:lnTo>
                  <a:lnTo>
                    <a:pt x="1763255" y="2152269"/>
                  </a:lnTo>
                  <a:lnTo>
                    <a:pt x="1753730" y="2152269"/>
                  </a:lnTo>
                  <a:lnTo>
                    <a:pt x="1744205" y="2152269"/>
                  </a:lnTo>
                  <a:lnTo>
                    <a:pt x="1744205" y="2161794"/>
                  </a:lnTo>
                  <a:lnTo>
                    <a:pt x="1753730" y="2161794"/>
                  </a:lnTo>
                  <a:lnTo>
                    <a:pt x="1744205" y="2161794"/>
                  </a:lnTo>
                  <a:lnTo>
                    <a:pt x="1753730" y="2161794"/>
                  </a:lnTo>
                  <a:lnTo>
                    <a:pt x="1744205" y="2161794"/>
                  </a:lnTo>
                  <a:lnTo>
                    <a:pt x="1753730" y="2161794"/>
                  </a:lnTo>
                  <a:lnTo>
                    <a:pt x="1744205" y="2161794"/>
                  </a:lnTo>
                  <a:lnTo>
                    <a:pt x="1753730" y="2161794"/>
                  </a:lnTo>
                  <a:lnTo>
                    <a:pt x="1744205" y="2161794"/>
                  </a:lnTo>
                  <a:lnTo>
                    <a:pt x="1744205" y="2171319"/>
                  </a:lnTo>
                  <a:lnTo>
                    <a:pt x="1744205" y="2161794"/>
                  </a:lnTo>
                  <a:lnTo>
                    <a:pt x="1744205" y="2171319"/>
                  </a:lnTo>
                  <a:lnTo>
                    <a:pt x="1753730" y="2171319"/>
                  </a:lnTo>
                  <a:lnTo>
                    <a:pt x="1744205" y="2171319"/>
                  </a:lnTo>
                  <a:lnTo>
                    <a:pt x="1753730" y="2171319"/>
                  </a:lnTo>
                  <a:lnTo>
                    <a:pt x="1753730" y="2161794"/>
                  </a:lnTo>
                  <a:lnTo>
                    <a:pt x="1763255" y="2161794"/>
                  </a:lnTo>
                  <a:lnTo>
                    <a:pt x="1763255" y="2152269"/>
                  </a:lnTo>
                  <a:lnTo>
                    <a:pt x="1763255" y="2161794"/>
                  </a:lnTo>
                  <a:lnTo>
                    <a:pt x="1763255" y="2171319"/>
                  </a:lnTo>
                  <a:lnTo>
                    <a:pt x="1753730" y="2171319"/>
                  </a:lnTo>
                  <a:lnTo>
                    <a:pt x="1763255" y="2171319"/>
                  </a:lnTo>
                  <a:lnTo>
                    <a:pt x="1753730" y="2171319"/>
                  </a:lnTo>
                  <a:lnTo>
                    <a:pt x="1763255" y="2171319"/>
                  </a:lnTo>
                  <a:lnTo>
                    <a:pt x="1753730" y="2171319"/>
                  </a:lnTo>
                  <a:lnTo>
                    <a:pt x="1763255" y="2171319"/>
                  </a:lnTo>
                  <a:lnTo>
                    <a:pt x="1753730" y="2171319"/>
                  </a:lnTo>
                  <a:lnTo>
                    <a:pt x="1763255" y="2171319"/>
                  </a:lnTo>
                  <a:lnTo>
                    <a:pt x="1753730" y="2171319"/>
                  </a:lnTo>
                  <a:lnTo>
                    <a:pt x="1763255" y="2171319"/>
                  </a:lnTo>
                  <a:lnTo>
                    <a:pt x="1763255" y="2180844"/>
                  </a:lnTo>
                  <a:lnTo>
                    <a:pt x="1753730" y="2180844"/>
                  </a:lnTo>
                  <a:lnTo>
                    <a:pt x="1763255" y="2180844"/>
                  </a:lnTo>
                  <a:lnTo>
                    <a:pt x="1763255" y="2171319"/>
                  </a:lnTo>
                  <a:lnTo>
                    <a:pt x="1763255" y="2180844"/>
                  </a:lnTo>
                  <a:lnTo>
                    <a:pt x="1763255" y="2171319"/>
                  </a:lnTo>
                  <a:lnTo>
                    <a:pt x="1763255" y="2161794"/>
                  </a:lnTo>
                  <a:lnTo>
                    <a:pt x="1763255" y="2171319"/>
                  </a:lnTo>
                  <a:lnTo>
                    <a:pt x="1763255" y="2161794"/>
                  </a:lnTo>
                  <a:lnTo>
                    <a:pt x="1763255" y="2171319"/>
                  </a:lnTo>
                  <a:lnTo>
                    <a:pt x="1772780" y="2171319"/>
                  </a:lnTo>
                  <a:lnTo>
                    <a:pt x="1772780" y="2180844"/>
                  </a:lnTo>
                  <a:lnTo>
                    <a:pt x="1763255" y="2180844"/>
                  </a:lnTo>
                  <a:lnTo>
                    <a:pt x="1763255" y="2190369"/>
                  </a:lnTo>
                  <a:lnTo>
                    <a:pt x="1763255" y="2199894"/>
                  </a:lnTo>
                  <a:lnTo>
                    <a:pt x="1753730" y="2199894"/>
                  </a:lnTo>
                  <a:lnTo>
                    <a:pt x="1763255" y="2199894"/>
                  </a:lnTo>
                  <a:lnTo>
                    <a:pt x="1753730" y="2199894"/>
                  </a:lnTo>
                  <a:lnTo>
                    <a:pt x="1753730" y="2190369"/>
                  </a:lnTo>
                  <a:lnTo>
                    <a:pt x="1753730" y="2199894"/>
                  </a:lnTo>
                  <a:lnTo>
                    <a:pt x="1753730" y="2190369"/>
                  </a:lnTo>
                  <a:lnTo>
                    <a:pt x="1753730" y="2180844"/>
                  </a:lnTo>
                  <a:lnTo>
                    <a:pt x="1753730" y="2190369"/>
                  </a:lnTo>
                  <a:lnTo>
                    <a:pt x="1753730" y="2180844"/>
                  </a:lnTo>
                  <a:lnTo>
                    <a:pt x="1753730" y="2190369"/>
                  </a:lnTo>
                  <a:lnTo>
                    <a:pt x="1753730" y="2180844"/>
                  </a:lnTo>
                  <a:lnTo>
                    <a:pt x="1753730" y="2190369"/>
                  </a:lnTo>
                  <a:lnTo>
                    <a:pt x="1753730" y="2180844"/>
                  </a:lnTo>
                  <a:lnTo>
                    <a:pt x="1753730" y="2190369"/>
                  </a:lnTo>
                  <a:lnTo>
                    <a:pt x="1744205" y="2190369"/>
                  </a:lnTo>
                  <a:lnTo>
                    <a:pt x="1744205" y="2199894"/>
                  </a:lnTo>
                  <a:lnTo>
                    <a:pt x="1734680" y="2199894"/>
                  </a:lnTo>
                  <a:lnTo>
                    <a:pt x="1734680" y="2190369"/>
                  </a:lnTo>
                  <a:lnTo>
                    <a:pt x="1744205" y="2190369"/>
                  </a:lnTo>
                  <a:lnTo>
                    <a:pt x="1744205" y="2180844"/>
                  </a:lnTo>
                  <a:lnTo>
                    <a:pt x="1744205" y="2171319"/>
                  </a:lnTo>
                  <a:lnTo>
                    <a:pt x="1744205" y="2161794"/>
                  </a:lnTo>
                  <a:lnTo>
                    <a:pt x="1744205" y="2171319"/>
                  </a:lnTo>
                  <a:lnTo>
                    <a:pt x="1744205" y="2161794"/>
                  </a:lnTo>
                  <a:lnTo>
                    <a:pt x="1734680" y="2161794"/>
                  </a:lnTo>
                  <a:lnTo>
                    <a:pt x="1734680" y="2171319"/>
                  </a:lnTo>
                  <a:lnTo>
                    <a:pt x="1734680" y="2180844"/>
                  </a:lnTo>
                  <a:lnTo>
                    <a:pt x="1734680" y="2171319"/>
                  </a:lnTo>
                  <a:lnTo>
                    <a:pt x="1734680" y="2180844"/>
                  </a:lnTo>
                  <a:lnTo>
                    <a:pt x="1734680" y="2171319"/>
                  </a:lnTo>
                  <a:lnTo>
                    <a:pt x="1734680" y="2180844"/>
                  </a:lnTo>
                  <a:lnTo>
                    <a:pt x="1734680" y="2171319"/>
                  </a:lnTo>
                  <a:lnTo>
                    <a:pt x="1734680" y="2180844"/>
                  </a:lnTo>
                  <a:lnTo>
                    <a:pt x="1725155" y="2180844"/>
                  </a:lnTo>
                  <a:lnTo>
                    <a:pt x="1725155" y="2190369"/>
                  </a:lnTo>
                  <a:lnTo>
                    <a:pt x="1725155" y="2180844"/>
                  </a:lnTo>
                  <a:lnTo>
                    <a:pt x="1725155" y="2190369"/>
                  </a:lnTo>
                  <a:lnTo>
                    <a:pt x="1725155" y="2180844"/>
                  </a:lnTo>
                  <a:lnTo>
                    <a:pt x="1715630" y="2180844"/>
                  </a:lnTo>
                  <a:lnTo>
                    <a:pt x="1715630" y="2190369"/>
                  </a:lnTo>
                  <a:lnTo>
                    <a:pt x="1725155" y="2190369"/>
                  </a:lnTo>
                  <a:lnTo>
                    <a:pt x="1715630" y="2190369"/>
                  </a:lnTo>
                  <a:lnTo>
                    <a:pt x="1706105" y="2190369"/>
                  </a:lnTo>
                  <a:lnTo>
                    <a:pt x="1706105" y="2199894"/>
                  </a:lnTo>
                  <a:lnTo>
                    <a:pt x="1706105" y="2190369"/>
                  </a:lnTo>
                  <a:lnTo>
                    <a:pt x="1715630" y="2190369"/>
                  </a:lnTo>
                  <a:lnTo>
                    <a:pt x="1715630" y="2180844"/>
                  </a:lnTo>
                  <a:lnTo>
                    <a:pt x="1725155" y="2180844"/>
                  </a:lnTo>
                  <a:lnTo>
                    <a:pt x="1725155" y="2171319"/>
                  </a:lnTo>
                  <a:lnTo>
                    <a:pt x="1725155" y="2161794"/>
                  </a:lnTo>
                  <a:lnTo>
                    <a:pt x="1725155" y="2171319"/>
                  </a:lnTo>
                  <a:lnTo>
                    <a:pt x="1715630" y="2171319"/>
                  </a:lnTo>
                  <a:lnTo>
                    <a:pt x="1715630" y="2180844"/>
                  </a:lnTo>
                  <a:lnTo>
                    <a:pt x="1715630" y="2171319"/>
                  </a:lnTo>
                  <a:lnTo>
                    <a:pt x="1715630" y="2180844"/>
                  </a:lnTo>
                  <a:lnTo>
                    <a:pt x="1706105" y="2180844"/>
                  </a:lnTo>
                  <a:lnTo>
                    <a:pt x="1706105" y="2171319"/>
                  </a:lnTo>
                  <a:lnTo>
                    <a:pt x="1706105" y="2180844"/>
                  </a:lnTo>
                  <a:lnTo>
                    <a:pt x="1706105" y="2171319"/>
                  </a:lnTo>
                  <a:lnTo>
                    <a:pt x="1706105" y="2180844"/>
                  </a:lnTo>
                  <a:lnTo>
                    <a:pt x="1706105" y="2171319"/>
                  </a:lnTo>
                  <a:lnTo>
                    <a:pt x="1706105" y="2180844"/>
                  </a:lnTo>
                  <a:lnTo>
                    <a:pt x="1706105" y="2171319"/>
                  </a:lnTo>
                  <a:lnTo>
                    <a:pt x="1696580" y="2171319"/>
                  </a:lnTo>
                  <a:lnTo>
                    <a:pt x="1696580" y="2180844"/>
                  </a:lnTo>
                  <a:lnTo>
                    <a:pt x="1696580" y="2171319"/>
                  </a:lnTo>
                  <a:lnTo>
                    <a:pt x="1706105" y="2171319"/>
                  </a:lnTo>
                  <a:lnTo>
                    <a:pt x="1706105" y="2161794"/>
                  </a:lnTo>
                  <a:lnTo>
                    <a:pt x="1706105" y="2171319"/>
                  </a:lnTo>
                  <a:lnTo>
                    <a:pt x="1706105" y="2161794"/>
                  </a:lnTo>
                  <a:lnTo>
                    <a:pt x="1706105" y="2171319"/>
                  </a:lnTo>
                  <a:lnTo>
                    <a:pt x="1706105" y="2161794"/>
                  </a:lnTo>
                  <a:lnTo>
                    <a:pt x="1706105" y="2171319"/>
                  </a:lnTo>
                  <a:lnTo>
                    <a:pt x="1706105" y="2161794"/>
                  </a:lnTo>
                  <a:lnTo>
                    <a:pt x="1706105" y="2171319"/>
                  </a:lnTo>
                  <a:lnTo>
                    <a:pt x="1706105" y="2161794"/>
                  </a:lnTo>
                  <a:lnTo>
                    <a:pt x="1706105" y="2171319"/>
                  </a:lnTo>
                  <a:lnTo>
                    <a:pt x="1696580" y="2171319"/>
                  </a:lnTo>
                  <a:lnTo>
                    <a:pt x="1706105" y="2161794"/>
                  </a:lnTo>
                  <a:lnTo>
                    <a:pt x="1696580" y="2171319"/>
                  </a:lnTo>
                  <a:lnTo>
                    <a:pt x="1696580" y="2161794"/>
                  </a:lnTo>
                  <a:lnTo>
                    <a:pt x="1696580" y="2171319"/>
                  </a:lnTo>
                  <a:lnTo>
                    <a:pt x="1687055" y="2171319"/>
                  </a:lnTo>
                  <a:lnTo>
                    <a:pt x="1677530" y="2171319"/>
                  </a:lnTo>
                  <a:lnTo>
                    <a:pt x="1667878" y="2171319"/>
                  </a:lnTo>
                  <a:lnTo>
                    <a:pt x="1658353" y="2171319"/>
                  </a:lnTo>
                  <a:lnTo>
                    <a:pt x="1667878" y="2171319"/>
                  </a:lnTo>
                  <a:lnTo>
                    <a:pt x="1658353" y="2171319"/>
                  </a:lnTo>
                  <a:lnTo>
                    <a:pt x="1658353" y="2161794"/>
                  </a:lnTo>
                  <a:lnTo>
                    <a:pt x="1658353" y="2171319"/>
                  </a:lnTo>
                  <a:lnTo>
                    <a:pt x="1648828" y="2171319"/>
                  </a:lnTo>
                  <a:lnTo>
                    <a:pt x="1639303" y="2171319"/>
                  </a:lnTo>
                  <a:lnTo>
                    <a:pt x="1629778" y="2171319"/>
                  </a:lnTo>
                  <a:lnTo>
                    <a:pt x="1639303" y="2171319"/>
                  </a:lnTo>
                  <a:lnTo>
                    <a:pt x="1629778" y="2171319"/>
                  </a:lnTo>
                  <a:lnTo>
                    <a:pt x="1639303" y="2171319"/>
                  </a:lnTo>
                  <a:lnTo>
                    <a:pt x="1629778" y="2171319"/>
                  </a:lnTo>
                  <a:lnTo>
                    <a:pt x="1639303" y="2171319"/>
                  </a:lnTo>
                  <a:lnTo>
                    <a:pt x="1629778" y="2171319"/>
                  </a:lnTo>
                  <a:lnTo>
                    <a:pt x="1629778" y="2161794"/>
                  </a:lnTo>
                  <a:lnTo>
                    <a:pt x="1639303" y="2161794"/>
                  </a:lnTo>
                  <a:lnTo>
                    <a:pt x="1629778" y="2161794"/>
                  </a:lnTo>
                  <a:lnTo>
                    <a:pt x="1639303" y="2161794"/>
                  </a:lnTo>
                  <a:lnTo>
                    <a:pt x="1639303" y="2152269"/>
                  </a:lnTo>
                  <a:lnTo>
                    <a:pt x="1648828" y="2152269"/>
                  </a:lnTo>
                  <a:lnTo>
                    <a:pt x="1648828" y="2142744"/>
                  </a:lnTo>
                  <a:lnTo>
                    <a:pt x="1648828" y="2152269"/>
                  </a:lnTo>
                  <a:lnTo>
                    <a:pt x="1648828" y="2142744"/>
                  </a:lnTo>
                  <a:lnTo>
                    <a:pt x="1658353" y="2142744"/>
                  </a:lnTo>
                  <a:lnTo>
                    <a:pt x="1648828" y="2142744"/>
                  </a:lnTo>
                  <a:lnTo>
                    <a:pt x="1639303" y="2142744"/>
                  </a:lnTo>
                  <a:lnTo>
                    <a:pt x="1648828" y="2133219"/>
                  </a:lnTo>
                  <a:lnTo>
                    <a:pt x="1639303" y="2142744"/>
                  </a:lnTo>
                  <a:lnTo>
                    <a:pt x="1648828" y="2142744"/>
                  </a:lnTo>
                  <a:lnTo>
                    <a:pt x="1648828" y="2133219"/>
                  </a:lnTo>
                  <a:lnTo>
                    <a:pt x="1648828" y="2123694"/>
                  </a:lnTo>
                  <a:lnTo>
                    <a:pt x="1658353" y="2123694"/>
                  </a:lnTo>
                  <a:lnTo>
                    <a:pt x="1648828" y="2123694"/>
                  </a:lnTo>
                  <a:lnTo>
                    <a:pt x="1658353" y="2123694"/>
                  </a:lnTo>
                  <a:lnTo>
                    <a:pt x="1648828" y="2123694"/>
                  </a:lnTo>
                  <a:lnTo>
                    <a:pt x="1658353" y="2123694"/>
                  </a:lnTo>
                  <a:lnTo>
                    <a:pt x="1658353" y="2133219"/>
                  </a:lnTo>
                  <a:lnTo>
                    <a:pt x="1667878" y="2133219"/>
                  </a:lnTo>
                  <a:lnTo>
                    <a:pt x="1658353" y="2133219"/>
                  </a:lnTo>
                  <a:lnTo>
                    <a:pt x="1658353" y="2123694"/>
                  </a:lnTo>
                  <a:lnTo>
                    <a:pt x="1667878" y="2123694"/>
                  </a:lnTo>
                  <a:lnTo>
                    <a:pt x="1658353" y="2123694"/>
                  </a:lnTo>
                  <a:lnTo>
                    <a:pt x="1658353" y="2114169"/>
                  </a:lnTo>
                  <a:lnTo>
                    <a:pt x="1667878" y="2114169"/>
                  </a:lnTo>
                  <a:lnTo>
                    <a:pt x="1658353" y="2114169"/>
                  </a:lnTo>
                  <a:lnTo>
                    <a:pt x="1667878" y="2114169"/>
                  </a:lnTo>
                  <a:lnTo>
                    <a:pt x="1658353" y="2114169"/>
                  </a:lnTo>
                  <a:lnTo>
                    <a:pt x="1658353" y="2104644"/>
                  </a:lnTo>
                  <a:lnTo>
                    <a:pt x="1667878" y="2104644"/>
                  </a:lnTo>
                  <a:lnTo>
                    <a:pt x="1667878" y="2095119"/>
                  </a:lnTo>
                  <a:lnTo>
                    <a:pt x="1667878" y="2085594"/>
                  </a:lnTo>
                  <a:lnTo>
                    <a:pt x="1677530" y="2085594"/>
                  </a:lnTo>
                  <a:lnTo>
                    <a:pt x="1677530" y="2076069"/>
                  </a:lnTo>
                  <a:lnTo>
                    <a:pt x="1677530" y="2066544"/>
                  </a:lnTo>
                  <a:lnTo>
                    <a:pt x="1687055" y="2066544"/>
                  </a:lnTo>
                  <a:lnTo>
                    <a:pt x="1677530" y="2066544"/>
                  </a:lnTo>
                  <a:lnTo>
                    <a:pt x="1687055" y="2066544"/>
                  </a:lnTo>
                  <a:lnTo>
                    <a:pt x="1677530" y="2066544"/>
                  </a:lnTo>
                  <a:lnTo>
                    <a:pt x="1687055" y="2066544"/>
                  </a:lnTo>
                  <a:lnTo>
                    <a:pt x="1677530" y="2066544"/>
                  </a:lnTo>
                  <a:lnTo>
                    <a:pt x="1687055" y="2066544"/>
                  </a:lnTo>
                  <a:lnTo>
                    <a:pt x="1687055" y="2057019"/>
                  </a:lnTo>
                  <a:lnTo>
                    <a:pt x="1696580" y="2057019"/>
                  </a:lnTo>
                  <a:lnTo>
                    <a:pt x="1696580" y="2047494"/>
                  </a:lnTo>
                  <a:lnTo>
                    <a:pt x="1706105" y="2047494"/>
                  </a:lnTo>
                  <a:close/>
                </a:path>
                <a:path w="1772920" h="2324100">
                  <a:moveTo>
                    <a:pt x="810120" y="990473"/>
                  </a:moveTo>
                  <a:lnTo>
                    <a:pt x="810120" y="999998"/>
                  </a:lnTo>
                  <a:lnTo>
                    <a:pt x="819645" y="999998"/>
                  </a:lnTo>
                  <a:lnTo>
                    <a:pt x="819645" y="1009523"/>
                  </a:lnTo>
                  <a:lnTo>
                    <a:pt x="829170" y="1009523"/>
                  </a:lnTo>
                  <a:lnTo>
                    <a:pt x="838695" y="999998"/>
                  </a:lnTo>
                  <a:lnTo>
                    <a:pt x="848220" y="999998"/>
                  </a:lnTo>
                  <a:lnTo>
                    <a:pt x="848220" y="990473"/>
                  </a:lnTo>
                  <a:lnTo>
                    <a:pt x="848220" y="999998"/>
                  </a:lnTo>
                  <a:lnTo>
                    <a:pt x="857745" y="999998"/>
                  </a:lnTo>
                  <a:lnTo>
                    <a:pt x="867270" y="999998"/>
                  </a:lnTo>
                  <a:lnTo>
                    <a:pt x="867270" y="1009523"/>
                  </a:lnTo>
                  <a:lnTo>
                    <a:pt x="867270" y="1019048"/>
                  </a:lnTo>
                  <a:lnTo>
                    <a:pt x="857745" y="1019048"/>
                  </a:lnTo>
                  <a:lnTo>
                    <a:pt x="857745" y="1028573"/>
                  </a:lnTo>
                  <a:lnTo>
                    <a:pt x="857745" y="1019048"/>
                  </a:lnTo>
                  <a:lnTo>
                    <a:pt x="848220" y="1019048"/>
                  </a:lnTo>
                  <a:lnTo>
                    <a:pt x="857745" y="1019048"/>
                  </a:lnTo>
                  <a:lnTo>
                    <a:pt x="857745" y="1028573"/>
                  </a:lnTo>
                  <a:lnTo>
                    <a:pt x="867270" y="1028573"/>
                  </a:lnTo>
                  <a:lnTo>
                    <a:pt x="857745" y="1028573"/>
                  </a:lnTo>
                  <a:lnTo>
                    <a:pt x="867270" y="1028573"/>
                  </a:lnTo>
                  <a:lnTo>
                    <a:pt x="867270" y="1038098"/>
                  </a:lnTo>
                  <a:lnTo>
                    <a:pt x="857745" y="1038098"/>
                  </a:lnTo>
                  <a:lnTo>
                    <a:pt x="848220" y="1038098"/>
                  </a:lnTo>
                  <a:lnTo>
                    <a:pt x="857745" y="1038098"/>
                  </a:lnTo>
                  <a:lnTo>
                    <a:pt x="848220" y="1038098"/>
                  </a:lnTo>
                  <a:lnTo>
                    <a:pt x="848220" y="1047623"/>
                  </a:lnTo>
                  <a:lnTo>
                    <a:pt x="838695" y="1047623"/>
                  </a:lnTo>
                  <a:lnTo>
                    <a:pt x="838695" y="1057148"/>
                  </a:lnTo>
                  <a:lnTo>
                    <a:pt x="838695" y="1066673"/>
                  </a:lnTo>
                  <a:lnTo>
                    <a:pt x="838695" y="1057148"/>
                  </a:lnTo>
                  <a:lnTo>
                    <a:pt x="848220" y="1057148"/>
                  </a:lnTo>
                  <a:lnTo>
                    <a:pt x="857745" y="1057148"/>
                  </a:lnTo>
                  <a:lnTo>
                    <a:pt x="857745" y="1066673"/>
                  </a:lnTo>
                  <a:lnTo>
                    <a:pt x="867270" y="1066673"/>
                  </a:lnTo>
                  <a:lnTo>
                    <a:pt x="857745" y="1066673"/>
                  </a:lnTo>
                  <a:lnTo>
                    <a:pt x="857745" y="1076198"/>
                  </a:lnTo>
                  <a:lnTo>
                    <a:pt x="867270" y="1076198"/>
                  </a:lnTo>
                  <a:lnTo>
                    <a:pt x="867270" y="1085723"/>
                  </a:lnTo>
                  <a:lnTo>
                    <a:pt x="867270" y="1076198"/>
                  </a:lnTo>
                  <a:lnTo>
                    <a:pt x="867270" y="1085723"/>
                  </a:lnTo>
                  <a:lnTo>
                    <a:pt x="876922" y="1076198"/>
                  </a:lnTo>
                  <a:lnTo>
                    <a:pt x="876922" y="1123823"/>
                  </a:lnTo>
                  <a:lnTo>
                    <a:pt x="867270" y="1123823"/>
                  </a:lnTo>
                  <a:lnTo>
                    <a:pt x="876922" y="1123823"/>
                  </a:lnTo>
                  <a:lnTo>
                    <a:pt x="876922" y="1133348"/>
                  </a:lnTo>
                  <a:lnTo>
                    <a:pt x="876922" y="1142873"/>
                  </a:lnTo>
                  <a:lnTo>
                    <a:pt x="876922" y="1133348"/>
                  </a:lnTo>
                  <a:lnTo>
                    <a:pt x="867270" y="1133348"/>
                  </a:lnTo>
                  <a:lnTo>
                    <a:pt x="867270" y="1142873"/>
                  </a:lnTo>
                  <a:lnTo>
                    <a:pt x="867270" y="1152398"/>
                  </a:lnTo>
                  <a:lnTo>
                    <a:pt x="857745" y="1152398"/>
                  </a:lnTo>
                  <a:lnTo>
                    <a:pt x="848220" y="1152398"/>
                  </a:lnTo>
                  <a:lnTo>
                    <a:pt x="838695" y="1152398"/>
                  </a:lnTo>
                  <a:lnTo>
                    <a:pt x="838695" y="1142873"/>
                  </a:lnTo>
                  <a:lnTo>
                    <a:pt x="838695" y="1133348"/>
                  </a:lnTo>
                  <a:lnTo>
                    <a:pt x="838695" y="1142873"/>
                  </a:lnTo>
                  <a:lnTo>
                    <a:pt x="838695" y="1152398"/>
                  </a:lnTo>
                  <a:lnTo>
                    <a:pt x="848220" y="1152398"/>
                  </a:lnTo>
                  <a:lnTo>
                    <a:pt x="848220" y="1161923"/>
                  </a:lnTo>
                  <a:lnTo>
                    <a:pt x="848220" y="1152398"/>
                  </a:lnTo>
                  <a:lnTo>
                    <a:pt x="848220" y="1161923"/>
                  </a:lnTo>
                  <a:lnTo>
                    <a:pt x="848220" y="1152398"/>
                  </a:lnTo>
                  <a:lnTo>
                    <a:pt x="848220" y="1161923"/>
                  </a:lnTo>
                  <a:lnTo>
                    <a:pt x="838695" y="1161923"/>
                  </a:lnTo>
                  <a:lnTo>
                    <a:pt x="838695" y="1171321"/>
                  </a:lnTo>
                  <a:lnTo>
                    <a:pt x="829170" y="1171321"/>
                  </a:lnTo>
                  <a:lnTo>
                    <a:pt x="829170" y="1161923"/>
                  </a:lnTo>
                  <a:lnTo>
                    <a:pt x="829170" y="1171321"/>
                  </a:lnTo>
                  <a:lnTo>
                    <a:pt x="829170" y="1161923"/>
                  </a:lnTo>
                  <a:lnTo>
                    <a:pt x="829170" y="1171321"/>
                  </a:lnTo>
                  <a:lnTo>
                    <a:pt x="819645" y="1171321"/>
                  </a:lnTo>
                  <a:lnTo>
                    <a:pt x="819645" y="1161923"/>
                  </a:lnTo>
                  <a:lnTo>
                    <a:pt x="819645" y="1152398"/>
                  </a:lnTo>
                  <a:lnTo>
                    <a:pt x="810120" y="1152398"/>
                  </a:lnTo>
                  <a:lnTo>
                    <a:pt x="810120" y="1142873"/>
                  </a:lnTo>
                  <a:lnTo>
                    <a:pt x="810120" y="1133348"/>
                  </a:lnTo>
                  <a:lnTo>
                    <a:pt x="800595" y="1133348"/>
                  </a:lnTo>
                  <a:lnTo>
                    <a:pt x="800595" y="1123823"/>
                  </a:lnTo>
                  <a:lnTo>
                    <a:pt x="791070" y="1123823"/>
                  </a:lnTo>
                  <a:lnTo>
                    <a:pt x="800595" y="1123823"/>
                  </a:lnTo>
                  <a:lnTo>
                    <a:pt x="791070" y="1123823"/>
                  </a:lnTo>
                  <a:lnTo>
                    <a:pt x="791070" y="1114298"/>
                  </a:lnTo>
                  <a:lnTo>
                    <a:pt x="781545" y="1114298"/>
                  </a:lnTo>
                  <a:lnTo>
                    <a:pt x="781545" y="1104773"/>
                  </a:lnTo>
                  <a:lnTo>
                    <a:pt x="781545" y="1114298"/>
                  </a:lnTo>
                  <a:lnTo>
                    <a:pt x="772020" y="1114298"/>
                  </a:lnTo>
                  <a:lnTo>
                    <a:pt x="772020" y="1104773"/>
                  </a:lnTo>
                  <a:lnTo>
                    <a:pt x="762495" y="1104773"/>
                  </a:lnTo>
                  <a:lnTo>
                    <a:pt x="772020" y="1104773"/>
                  </a:lnTo>
                  <a:lnTo>
                    <a:pt x="762495" y="1104773"/>
                  </a:lnTo>
                  <a:lnTo>
                    <a:pt x="762495" y="1095248"/>
                  </a:lnTo>
                  <a:lnTo>
                    <a:pt x="762495" y="1085723"/>
                  </a:lnTo>
                  <a:lnTo>
                    <a:pt x="752970" y="1085723"/>
                  </a:lnTo>
                  <a:lnTo>
                    <a:pt x="762495" y="1085723"/>
                  </a:lnTo>
                  <a:lnTo>
                    <a:pt x="752970" y="1085723"/>
                  </a:lnTo>
                  <a:lnTo>
                    <a:pt x="752970" y="1076198"/>
                  </a:lnTo>
                  <a:lnTo>
                    <a:pt x="752970" y="1066673"/>
                  </a:lnTo>
                  <a:lnTo>
                    <a:pt x="752970" y="1057148"/>
                  </a:lnTo>
                  <a:lnTo>
                    <a:pt x="762495" y="1057148"/>
                  </a:lnTo>
                  <a:lnTo>
                    <a:pt x="772020" y="1057148"/>
                  </a:lnTo>
                  <a:lnTo>
                    <a:pt x="762495" y="1057148"/>
                  </a:lnTo>
                  <a:lnTo>
                    <a:pt x="772020" y="1057148"/>
                  </a:lnTo>
                  <a:lnTo>
                    <a:pt x="772020" y="1066673"/>
                  </a:lnTo>
                  <a:lnTo>
                    <a:pt x="772020" y="1076198"/>
                  </a:lnTo>
                  <a:lnTo>
                    <a:pt x="781545" y="1076198"/>
                  </a:lnTo>
                  <a:lnTo>
                    <a:pt x="781545" y="1085723"/>
                  </a:lnTo>
                  <a:lnTo>
                    <a:pt x="781545" y="1076198"/>
                  </a:lnTo>
                  <a:lnTo>
                    <a:pt x="791070" y="1085723"/>
                  </a:lnTo>
                  <a:lnTo>
                    <a:pt x="791070" y="1076198"/>
                  </a:lnTo>
                  <a:lnTo>
                    <a:pt x="800595" y="1076198"/>
                  </a:lnTo>
                  <a:lnTo>
                    <a:pt x="800595" y="1066673"/>
                  </a:lnTo>
                  <a:lnTo>
                    <a:pt x="791070" y="1066673"/>
                  </a:lnTo>
                  <a:lnTo>
                    <a:pt x="800595" y="1066673"/>
                  </a:lnTo>
                  <a:lnTo>
                    <a:pt x="791070" y="1066673"/>
                  </a:lnTo>
                  <a:lnTo>
                    <a:pt x="800595" y="1057148"/>
                  </a:lnTo>
                  <a:lnTo>
                    <a:pt x="800595" y="1066673"/>
                  </a:lnTo>
                  <a:lnTo>
                    <a:pt x="810120" y="1066673"/>
                  </a:lnTo>
                  <a:lnTo>
                    <a:pt x="800595" y="1066673"/>
                  </a:lnTo>
                  <a:lnTo>
                    <a:pt x="800595" y="1057148"/>
                  </a:lnTo>
                  <a:lnTo>
                    <a:pt x="800595" y="1047623"/>
                  </a:lnTo>
                  <a:lnTo>
                    <a:pt x="800595" y="1057148"/>
                  </a:lnTo>
                  <a:lnTo>
                    <a:pt x="791070" y="1057148"/>
                  </a:lnTo>
                  <a:lnTo>
                    <a:pt x="791070" y="1047623"/>
                  </a:lnTo>
                  <a:lnTo>
                    <a:pt x="800595" y="1047623"/>
                  </a:lnTo>
                  <a:lnTo>
                    <a:pt x="791070" y="1047623"/>
                  </a:lnTo>
                  <a:lnTo>
                    <a:pt x="800595" y="1047623"/>
                  </a:lnTo>
                  <a:lnTo>
                    <a:pt x="800595" y="1038098"/>
                  </a:lnTo>
                  <a:lnTo>
                    <a:pt x="800595" y="1047623"/>
                  </a:lnTo>
                  <a:lnTo>
                    <a:pt x="800595" y="1038098"/>
                  </a:lnTo>
                  <a:lnTo>
                    <a:pt x="791070" y="1038098"/>
                  </a:lnTo>
                  <a:lnTo>
                    <a:pt x="781545" y="1038098"/>
                  </a:lnTo>
                  <a:lnTo>
                    <a:pt x="781545" y="1028573"/>
                  </a:lnTo>
                  <a:lnTo>
                    <a:pt x="772020" y="1028573"/>
                  </a:lnTo>
                  <a:lnTo>
                    <a:pt x="772020" y="1019048"/>
                  </a:lnTo>
                  <a:lnTo>
                    <a:pt x="781545" y="1019048"/>
                  </a:lnTo>
                  <a:lnTo>
                    <a:pt x="791070" y="1019048"/>
                  </a:lnTo>
                  <a:lnTo>
                    <a:pt x="791070" y="1028573"/>
                  </a:lnTo>
                  <a:lnTo>
                    <a:pt x="791070" y="1019048"/>
                  </a:lnTo>
                  <a:lnTo>
                    <a:pt x="791070" y="1009523"/>
                  </a:lnTo>
                  <a:lnTo>
                    <a:pt x="781545" y="1009523"/>
                  </a:lnTo>
                  <a:lnTo>
                    <a:pt x="781545" y="999998"/>
                  </a:lnTo>
                  <a:lnTo>
                    <a:pt x="791070" y="999998"/>
                  </a:lnTo>
                  <a:lnTo>
                    <a:pt x="800595" y="999998"/>
                  </a:lnTo>
                  <a:lnTo>
                    <a:pt x="800595" y="1009523"/>
                  </a:lnTo>
                  <a:lnTo>
                    <a:pt x="810120" y="1009523"/>
                  </a:lnTo>
                  <a:lnTo>
                    <a:pt x="810120" y="999998"/>
                  </a:lnTo>
                  <a:lnTo>
                    <a:pt x="800595" y="999998"/>
                  </a:lnTo>
                  <a:lnTo>
                    <a:pt x="800595" y="990473"/>
                  </a:lnTo>
                  <a:lnTo>
                    <a:pt x="810120" y="990473"/>
                  </a:lnTo>
                  <a:close/>
                </a:path>
                <a:path w="1772920" h="2324100">
                  <a:moveTo>
                    <a:pt x="1105649" y="1476121"/>
                  </a:moveTo>
                  <a:lnTo>
                    <a:pt x="1105649" y="1485646"/>
                  </a:lnTo>
                  <a:lnTo>
                    <a:pt x="1105649" y="1476121"/>
                  </a:lnTo>
                  <a:lnTo>
                    <a:pt x="1105649" y="1485646"/>
                  </a:lnTo>
                  <a:lnTo>
                    <a:pt x="1115174" y="1485646"/>
                  </a:lnTo>
                  <a:lnTo>
                    <a:pt x="1115174" y="1495171"/>
                  </a:lnTo>
                  <a:lnTo>
                    <a:pt x="1105649" y="1495171"/>
                  </a:lnTo>
                  <a:lnTo>
                    <a:pt x="1115174" y="1495171"/>
                  </a:lnTo>
                  <a:lnTo>
                    <a:pt x="1115174" y="1504696"/>
                  </a:lnTo>
                  <a:lnTo>
                    <a:pt x="1115174" y="1514221"/>
                  </a:lnTo>
                  <a:lnTo>
                    <a:pt x="1115174" y="1504696"/>
                  </a:lnTo>
                  <a:lnTo>
                    <a:pt x="1115174" y="1495171"/>
                  </a:lnTo>
                  <a:lnTo>
                    <a:pt x="1124699" y="1495171"/>
                  </a:lnTo>
                  <a:lnTo>
                    <a:pt x="1115174" y="1495171"/>
                  </a:lnTo>
                  <a:lnTo>
                    <a:pt x="1124699" y="1495171"/>
                  </a:lnTo>
                  <a:lnTo>
                    <a:pt x="1124699" y="1504696"/>
                  </a:lnTo>
                  <a:lnTo>
                    <a:pt x="1124699" y="1514221"/>
                  </a:lnTo>
                  <a:lnTo>
                    <a:pt x="1124699" y="1504696"/>
                  </a:lnTo>
                  <a:lnTo>
                    <a:pt x="1134224" y="1504696"/>
                  </a:lnTo>
                  <a:lnTo>
                    <a:pt x="1134224" y="1514221"/>
                  </a:lnTo>
                  <a:lnTo>
                    <a:pt x="1124699" y="1514221"/>
                  </a:lnTo>
                  <a:lnTo>
                    <a:pt x="1134224" y="1514221"/>
                  </a:lnTo>
                  <a:lnTo>
                    <a:pt x="1143749" y="1514221"/>
                  </a:lnTo>
                  <a:lnTo>
                    <a:pt x="1143749" y="1523746"/>
                  </a:lnTo>
                  <a:lnTo>
                    <a:pt x="1153274" y="1523746"/>
                  </a:lnTo>
                  <a:lnTo>
                    <a:pt x="1153274" y="1533271"/>
                  </a:lnTo>
                  <a:lnTo>
                    <a:pt x="1162799" y="1533271"/>
                  </a:lnTo>
                  <a:lnTo>
                    <a:pt x="1172324" y="1533271"/>
                  </a:lnTo>
                  <a:lnTo>
                    <a:pt x="1172324" y="1542796"/>
                  </a:lnTo>
                  <a:lnTo>
                    <a:pt x="1181849" y="1542796"/>
                  </a:lnTo>
                  <a:lnTo>
                    <a:pt x="1181849" y="1552321"/>
                  </a:lnTo>
                  <a:lnTo>
                    <a:pt x="1181849" y="1561846"/>
                  </a:lnTo>
                  <a:lnTo>
                    <a:pt x="1172324" y="1561846"/>
                  </a:lnTo>
                  <a:lnTo>
                    <a:pt x="1172324" y="1571371"/>
                  </a:lnTo>
                  <a:lnTo>
                    <a:pt x="1181849" y="1571371"/>
                  </a:lnTo>
                  <a:lnTo>
                    <a:pt x="1181849" y="1561846"/>
                  </a:lnTo>
                  <a:lnTo>
                    <a:pt x="1181849" y="1571371"/>
                  </a:lnTo>
                  <a:lnTo>
                    <a:pt x="1181849" y="1561846"/>
                  </a:lnTo>
                  <a:lnTo>
                    <a:pt x="1191374" y="1561846"/>
                  </a:lnTo>
                  <a:lnTo>
                    <a:pt x="1191374" y="1571371"/>
                  </a:lnTo>
                  <a:lnTo>
                    <a:pt x="1191374" y="1561846"/>
                  </a:lnTo>
                  <a:lnTo>
                    <a:pt x="1200899" y="1561846"/>
                  </a:lnTo>
                  <a:lnTo>
                    <a:pt x="1200899" y="1571371"/>
                  </a:lnTo>
                  <a:lnTo>
                    <a:pt x="1210424" y="1571371"/>
                  </a:lnTo>
                  <a:lnTo>
                    <a:pt x="1210424" y="1580896"/>
                  </a:lnTo>
                  <a:lnTo>
                    <a:pt x="1200899" y="1580896"/>
                  </a:lnTo>
                  <a:lnTo>
                    <a:pt x="1200899" y="1590421"/>
                  </a:lnTo>
                  <a:lnTo>
                    <a:pt x="1191374" y="1590421"/>
                  </a:lnTo>
                  <a:lnTo>
                    <a:pt x="1181849" y="1590421"/>
                  </a:lnTo>
                  <a:lnTo>
                    <a:pt x="1181849" y="1580896"/>
                  </a:lnTo>
                  <a:lnTo>
                    <a:pt x="1172324" y="1580896"/>
                  </a:lnTo>
                  <a:lnTo>
                    <a:pt x="1162799" y="1580896"/>
                  </a:lnTo>
                  <a:lnTo>
                    <a:pt x="1172324" y="1580896"/>
                  </a:lnTo>
                  <a:lnTo>
                    <a:pt x="1162799" y="1580896"/>
                  </a:lnTo>
                  <a:lnTo>
                    <a:pt x="1162799" y="1571371"/>
                  </a:lnTo>
                  <a:lnTo>
                    <a:pt x="1153274" y="1571371"/>
                  </a:lnTo>
                  <a:lnTo>
                    <a:pt x="1153274" y="1561846"/>
                  </a:lnTo>
                  <a:lnTo>
                    <a:pt x="1143749" y="1561846"/>
                  </a:lnTo>
                  <a:lnTo>
                    <a:pt x="1153274" y="1561846"/>
                  </a:lnTo>
                  <a:lnTo>
                    <a:pt x="1143749" y="1561846"/>
                  </a:lnTo>
                  <a:lnTo>
                    <a:pt x="1134224" y="1571371"/>
                  </a:lnTo>
                  <a:lnTo>
                    <a:pt x="1143749" y="1571371"/>
                  </a:lnTo>
                  <a:lnTo>
                    <a:pt x="1143749" y="1580896"/>
                  </a:lnTo>
                  <a:lnTo>
                    <a:pt x="1134224" y="1580896"/>
                  </a:lnTo>
                  <a:lnTo>
                    <a:pt x="1134224" y="1590421"/>
                  </a:lnTo>
                  <a:lnTo>
                    <a:pt x="1124699" y="1590421"/>
                  </a:lnTo>
                  <a:lnTo>
                    <a:pt x="1124699" y="1580896"/>
                  </a:lnTo>
                  <a:lnTo>
                    <a:pt x="1124699" y="1590421"/>
                  </a:lnTo>
                  <a:lnTo>
                    <a:pt x="1124699" y="1599946"/>
                  </a:lnTo>
                  <a:lnTo>
                    <a:pt x="1115174" y="1599946"/>
                  </a:lnTo>
                  <a:lnTo>
                    <a:pt x="1115174" y="1609471"/>
                  </a:lnTo>
                  <a:lnTo>
                    <a:pt x="1105649" y="1609471"/>
                  </a:lnTo>
                  <a:lnTo>
                    <a:pt x="1096124" y="1609471"/>
                  </a:lnTo>
                  <a:lnTo>
                    <a:pt x="1096124" y="1599946"/>
                  </a:lnTo>
                  <a:lnTo>
                    <a:pt x="1096124" y="1590421"/>
                  </a:lnTo>
                  <a:lnTo>
                    <a:pt x="1096124" y="1580896"/>
                  </a:lnTo>
                  <a:lnTo>
                    <a:pt x="1086599" y="1580896"/>
                  </a:lnTo>
                  <a:lnTo>
                    <a:pt x="1077074" y="1580896"/>
                  </a:lnTo>
                  <a:lnTo>
                    <a:pt x="1077074" y="1590421"/>
                  </a:lnTo>
                  <a:lnTo>
                    <a:pt x="1067422" y="1590421"/>
                  </a:lnTo>
                  <a:lnTo>
                    <a:pt x="1067422" y="1580896"/>
                  </a:lnTo>
                  <a:lnTo>
                    <a:pt x="1067422" y="1571371"/>
                  </a:lnTo>
                  <a:lnTo>
                    <a:pt x="1077074" y="1571371"/>
                  </a:lnTo>
                  <a:lnTo>
                    <a:pt x="1077074" y="1561846"/>
                  </a:lnTo>
                  <a:lnTo>
                    <a:pt x="1086599" y="1561846"/>
                  </a:lnTo>
                  <a:lnTo>
                    <a:pt x="1086599" y="1552321"/>
                  </a:lnTo>
                  <a:lnTo>
                    <a:pt x="1086599" y="1485646"/>
                  </a:lnTo>
                  <a:lnTo>
                    <a:pt x="1096124" y="1485646"/>
                  </a:lnTo>
                  <a:lnTo>
                    <a:pt x="1096124" y="1476121"/>
                  </a:lnTo>
                  <a:lnTo>
                    <a:pt x="1105649" y="1476121"/>
                  </a:lnTo>
                  <a:close/>
                </a:path>
                <a:path w="1772920" h="2324100">
                  <a:moveTo>
                    <a:pt x="934072" y="971423"/>
                  </a:moveTo>
                  <a:lnTo>
                    <a:pt x="943597" y="971423"/>
                  </a:lnTo>
                  <a:lnTo>
                    <a:pt x="943597" y="980948"/>
                  </a:lnTo>
                  <a:lnTo>
                    <a:pt x="953122" y="980948"/>
                  </a:lnTo>
                  <a:lnTo>
                    <a:pt x="962647" y="980948"/>
                  </a:lnTo>
                  <a:lnTo>
                    <a:pt x="962647" y="990473"/>
                  </a:lnTo>
                  <a:lnTo>
                    <a:pt x="972172" y="990473"/>
                  </a:lnTo>
                  <a:lnTo>
                    <a:pt x="981697" y="990473"/>
                  </a:lnTo>
                  <a:lnTo>
                    <a:pt x="991222" y="990473"/>
                  </a:lnTo>
                  <a:lnTo>
                    <a:pt x="1000747" y="990473"/>
                  </a:lnTo>
                  <a:lnTo>
                    <a:pt x="1010272" y="990473"/>
                  </a:lnTo>
                  <a:lnTo>
                    <a:pt x="1010272" y="999998"/>
                  </a:lnTo>
                  <a:lnTo>
                    <a:pt x="1000747" y="999998"/>
                  </a:lnTo>
                  <a:lnTo>
                    <a:pt x="1000747" y="1009523"/>
                  </a:lnTo>
                  <a:lnTo>
                    <a:pt x="1000747" y="1019048"/>
                  </a:lnTo>
                  <a:lnTo>
                    <a:pt x="991222" y="1019048"/>
                  </a:lnTo>
                  <a:lnTo>
                    <a:pt x="991222" y="1028573"/>
                  </a:lnTo>
                  <a:lnTo>
                    <a:pt x="991222" y="1038098"/>
                  </a:lnTo>
                  <a:lnTo>
                    <a:pt x="981697" y="1038098"/>
                  </a:lnTo>
                  <a:lnTo>
                    <a:pt x="981697" y="1047623"/>
                  </a:lnTo>
                  <a:lnTo>
                    <a:pt x="981697" y="1038098"/>
                  </a:lnTo>
                  <a:lnTo>
                    <a:pt x="981697" y="1047623"/>
                  </a:lnTo>
                  <a:lnTo>
                    <a:pt x="981697" y="1057148"/>
                  </a:lnTo>
                  <a:lnTo>
                    <a:pt x="972172" y="1057148"/>
                  </a:lnTo>
                  <a:lnTo>
                    <a:pt x="972172" y="1066673"/>
                  </a:lnTo>
                  <a:lnTo>
                    <a:pt x="972172" y="1076198"/>
                  </a:lnTo>
                  <a:lnTo>
                    <a:pt x="962647" y="1076198"/>
                  </a:lnTo>
                  <a:lnTo>
                    <a:pt x="953122" y="1076198"/>
                  </a:lnTo>
                  <a:lnTo>
                    <a:pt x="943597" y="1076198"/>
                  </a:lnTo>
                  <a:lnTo>
                    <a:pt x="934072" y="1076198"/>
                  </a:lnTo>
                  <a:lnTo>
                    <a:pt x="924547" y="1076198"/>
                  </a:lnTo>
                  <a:lnTo>
                    <a:pt x="934072" y="1076198"/>
                  </a:lnTo>
                  <a:lnTo>
                    <a:pt x="934072" y="1085723"/>
                  </a:lnTo>
                  <a:lnTo>
                    <a:pt x="934072" y="1095248"/>
                  </a:lnTo>
                  <a:lnTo>
                    <a:pt x="943597" y="1095248"/>
                  </a:lnTo>
                  <a:lnTo>
                    <a:pt x="934072" y="1095248"/>
                  </a:lnTo>
                  <a:lnTo>
                    <a:pt x="934072" y="1104773"/>
                  </a:lnTo>
                  <a:lnTo>
                    <a:pt x="934072" y="1114298"/>
                  </a:lnTo>
                  <a:lnTo>
                    <a:pt x="924547" y="1114298"/>
                  </a:lnTo>
                  <a:lnTo>
                    <a:pt x="924547" y="1123823"/>
                  </a:lnTo>
                  <a:lnTo>
                    <a:pt x="924547" y="1133348"/>
                  </a:lnTo>
                  <a:lnTo>
                    <a:pt x="924547" y="1123823"/>
                  </a:lnTo>
                  <a:lnTo>
                    <a:pt x="915022" y="1123823"/>
                  </a:lnTo>
                  <a:lnTo>
                    <a:pt x="905497" y="1123823"/>
                  </a:lnTo>
                  <a:lnTo>
                    <a:pt x="905497" y="1133348"/>
                  </a:lnTo>
                  <a:lnTo>
                    <a:pt x="905497" y="1123823"/>
                  </a:lnTo>
                  <a:lnTo>
                    <a:pt x="905497" y="1114298"/>
                  </a:lnTo>
                  <a:lnTo>
                    <a:pt x="905497" y="1104773"/>
                  </a:lnTo>
                  <a:lnTo>
                    <a:pt x="905497" y="1095248"/>
                  </a:lnTo>
                  <a:lnTo>
                    <a:pt x="905497" y="1085723"/>
                  </a:lnTo>
                  <a:lnTo>
                    <a:pt x="895972" y="1085723"/>
                  </a:lnTo>
                  <a:lnTo>
                    <a:pt x="905497" y="1085723"/>
                  </a:lnTo>
                  <a:lnTo>
                    <a:pt x="895972" y="1085723"/>
                  </a:lnTo>
                  <a:lnTo>
                    <a:pt x="895972" y="1076198"/>
                  </a:lnTo>
                  <a:lnTo>
                    <a:pt x="886447" y="1076198"/>
                  </a:lnTo>
                  <a:lnTo>
                    <a:pt x="886447" y="1066673"/>
                  </a:lnTo>
                  <a:lnTo>
                    <a:pt x="895972" y="1066673"/>
                  </a:lnTo>
                  <a:lnTo>
                    <a:pt x="886447" y="1066673"/>
                  </a:lnTo>
                  <a:lnTo>
                    <a:pt x="895972" y="1066673"/>
                  </a:lnTo>
                  <a:lnTo>
                    <a:pt x="886447" y="1066673"/>
                  </a:lnTo>
                  <a:lnTo>
                    <a:pt x="895972" y="1066673"/>
                  </a:lnTo>
                  <a:lnTo>
                    <a:pt x="895972" y="1057148"/>
                  </a:lnTo>
                  <a:lnTo>
                    <a:pt x="895972" y="1066673"/>
                  </a:lnTo>
                  <a:lnTo>
                    <a:pt x="895972" y="1057148"/>
                  </a:lnTo>
                  <a:lnTo>
                    <a:pt x="886447" y="1057148"/>
                  </a:lnTo>
                  <a:lnTo>
                    <a:pt x="886447" y="1047623"/>
                  </a:lnTo>
                  <a:lnTo>
                    <a:pt x="895972" y="1047623"/>
                  </a:lnTo>
                  <a:lnTo>
                    <a:pt x="895972" y="1038098"/>
                  </a:lnTo>
                  <a:lnTo>
                    <a:pt x="895972" y="1028573"/>
                  </a:lnTo>
                  <a:lnTo>
                    <a:pt x="895972" y="1019048"/>
                  </a:lnTo>
                  <a:lnTo>
                    <a:pt x="895972" y="1009523"/>
                  </a:lnTo>
                  <a:lnTo>
                    <a:pt x="905497" y="1009523"/>
                  </a:lnTo>
                  <a:lnTo>
                    <a:pt x="915022" y="1009523"/>
                  </a:lnTo>
                  <a:lnTo>
                    <a:pt x="905497" y="1009523"/>
                  </a:lnTo>
                  <a:lnTo>
                    <a:pt x="915022" y="1009523"/>
                  </a:lnTo>
                  <a:lnTo>
                    <a:pt x="905497" y="1009523"/>
                  </a:lnTo>
                  <a:lnTo>
                    <a:pt x="905497" y="999998"/>
                  </a:lnTo>
                  <a:lnTo>
                    <a:pt x="905497" y="990473"/>
                  </a:lnTo>
                  <a:lnTo>
                    <a:pt x="895972" y="990473"/>
                  </a:lnTo>
                  <a:lnTo>
                    <a:pt x="905497" y="990473"/>
                  </a:lnTo>
                  <a:lnTo>
                    <a:pt x="905497" y="980948"/>
                  </a:lnTo>
                  <a:lnTo>
                    <a:pt x="915022" y="980948"/>
                  </a:lnTo>
                  <a:lnTo>
                    <a:pt x="924547" y="980948"/>
                  </a:lnTo>
                  <a:lnTo>
                    <a:pt x="934072" y="980948"/>
                  </a:lnTo>
                  <a:lnTo>
                    <a:pt x="934072" y="971423"/>
                  </a:lnTo>
                  <a:close/>
                </a:path>
                <a:path w="1772920" h="2324100">
                  <a:moveTo>
                    <a:pt x="466966" y="695198"/>
                  </a:moveTo>
                  <a:lnTo>
                    <a:pt x="476618" y="695198"/>
                  </a:lnTo>
                  <a:lnTo>
                    <a:pt x="476618" y="704723"/>
                  </a:lnTo>
                  <a:lnTo>
                    <a:pt x="486143" y="704723"/>
                  </a:lnTo>
                  <a:lnTo>
                    <a:pt x="486143" y="714248"/>
                  </a:lnTo>
                  <a:lnTo>
                    <a:pt x="495668" y="714248"/>
                  </a:lnTo>
                  <a:lnTo>
                    <a:pt x="486143" y="714248"/>
                  </a:lnTo>
                  <a:lnTo>
                    <a:pt x="495668" y="714248"/>
                  </a:lnTo>
                  <a:lnTo>
                    <a:pt x="486143" y="714248"/>
                  </a:lnTo>
                  <a:lnTo>
                    <a:pt x="486143" y="723773"/>
                  </a:lnTo>
                  <a:lnTo>
                    <a:pt x="476618" y="723773"/>
                  </a:lnTo>
                  <a:lnTo>
                    <a:pt x="476618" y="733298"/>
                  </a:lnTo>
                  <a:lnTo>
                    <a:pt x="466966" y="733298"/>
                  </a:lnTo>
                  <a:lnTo>
                    <a:pt x="476618" y="733298"/>
                  </a:lnTo>
                  <a:lnTo>
                    <a:pt x="476618" y="742823"/>
                  </a:lnTo>
                  <a:lnTo>
                    <a:pt x="486143" y="742823"/>
                  </a:lnTo>
                  <a:lnTo>
                    <a:pt x="486143" y="752348"/>
                  </a:lnTo>
                  <a:lnTo>
                    <a:pt x="476618" y="752348"/>
                  </a:lnTo>
                  <a:lnTo>
                    <a:pt x="476618" y="761873"/>
                  </a:lnTo>
                  <a:lnTo>
                    <a:pt x="486143" y="771398"/>
                  </a:lnTo>
                  <a:lnTo>
                    <a:pt x="476618" y="771398"/>
                  </a:lnTo>
                  <a:lnTo>
                    <a:pt x="486143" y="771398"/>
                  </a:lnTo>
                  <a:lnTo>
                    <a:pt x="476618" y="771398"/>
                  </a:lnTo>
                  <a:lnTo>
                    <a:pt x="476618" y="780923"/>
                  </a:lnTo>
                  <a:lnTo>
                    <a:pt x="466966" y="780923"/>
                  </a:lnTo>
                  <a:lnTo>
                    <a:pt x="457441" y="780923"/>
                  </a:lnTo>
                  <a:lnTo>
                    <a:pt x="457441" y="790448"/>
                  </a:lnTo>
                  <a:lnTo>
                    <a:pt x="457441" y="799973"/>
                  </a:lnTo>
                  <a:lnTo>
                    <a:pt x="457441" y="809498"/>
                  </a:lnTo>
                  <a:lnTo>
                    <a:pt x="447916" y="809498"/>
                  </a:lnTo>
                  <a:lnTo>
                    <a:pt x="447916" y="799973"/>
                  </a:lnTo>
                  <a:lnTo>
                    <a:pt x="438391" y="799973"/>
                  </a:lnTo>
                  <a:lnTo>
                    <a:pt x="438391" y="790448"/>
                  </a:lnTo>
                  <a:lnTo>
                    <a:pt x="438391" y="780923"/>
                  </a:lnTo>
                  <a:lnTo>
                    <a:pt x="438391" y="771398"/>
                  </a:lnTo>
                  <a:lnTo>
                    <a:pt x="447916" y="771398"/>
                  </a:lnTo>
                  <a:lnTo>
                    <a:pt x="447916" y="761873"/>
                  </a:lnTo>
                  <a:lnTo>
                    <a:pt x="438391" y="761873"/>
                  </a:lnTo>
                  <a:lnTo>
                    <a:pt x="428866" y="761873"/>
                  </a:lnTo>
                  <a:lnTo>
                    <a:pt x="428866" y="771398"/>
                  </a:lnTo>
                  <a:lnTo>
                    <a:pt x="438391" y="771398"/>
                  </a:lnTo>
                  <a:lnTo>
                    <a:pt x="428866" y="771398"/>
                  </a:lnTo>
                  <a:lnTo>
                    <a:pt x="428866" y="780923"/>
                  </a:lnTo>
                  <a:lnTo>
                    <a:pt x="428866" y="790448"/>
                  </a:lnTo>
                  <a:lnTo>
                    <a:pt x="419341" y="790448"/>
                  </a:lnTo>
                  <a:lnTo>
                    <a:pt x="419341" y="780923"/>
                  </a:lnTo>
                  <a:lnTo>
                    <a:pt x="419341" y="790448"/>
                  </a:lnTo>
                  <a:lnTo>
                    <a:pt x="428866" y="790448"/>
                  </a:lnTo>
                  <a:lnTo>
                    <a:pt x="428866" y="799973"/>
                  </a:lnTo>
                  <a:lnTo>
                    <a:pt x="428866" y="809498"/>
                  </a:lnTo>
                  <a:lnTo>
                    <a:pt x="419341" y="809498"/>
                  </a:lnTo>
                  <a:lnTo>
                    <a:pt x="419341" y="819023"/>
                  </a:lnTo>
                  <a:lnTo>
                    <a:pt x="409816" y="819023"/>
                  </a:lnTo>
                  <a:lnTo>
                    <a:pt x="409816" y="809498"/>
                  </a:lnTo>
                  <a:lnTo>
                    <a:pt x="409816" y="799973"/>
                  </a:lnTo>
                  <a:lnTo>
                    <a:pt x="409816" y="809498"/>
                  </a:lnTo>
                  <a:lnTo>
                    <a:pt x="400291" y="809498"/>
                  </a:lnTo>
                  <a:lnTo>
                    <a:pt x="409816" y="809498"/>
                  </a:lnTo>
                  <a:lnTo>
                    <a:pt x="409816" y="819023"/>
                  </a:lnTo>
                  <a:lnTo>
                    <a:pt x="400291" y="819023"/>
                  </a:lnTo>
                  <a:lnTo>
                    <a:pt x="409816" y="819023"/>
                  </a:lnTo>
                  <a:lnTo>
                    <a:pt x="400291" y="819023"/>
                  </a:lnTo>
                  <a:lnTo>
                    <a:pt x="409816" y="828548"/>
                  </a:lnTo>
                  <a:lnTo>
                    <a:pt x="409816" y="838073"/>
                  </a:lnTo>
                  <a:lnTo>
                    <a:pt x="409816" y="828548"/>
                  </a:lnTo>
                  <a:lnTo>
                    <a:pt x="400291" y="838073"/>
                  </a:lnTo>
                  <a:lnTo>
                    <a:pt x="409816" y="838073"/>
                  </a:lnTo>
                  <a:lnTo>
                    <a:pt x="400291" y="838073"/>
                  </a:lnTo>
                  <a:lnTo>
                    <a:pt x="400291" y="847598"/>
                  </a:lnTo>
                  <a:lnTo>
                    <a:pt x="400291" y="838073"/>
                  </a:lnTo>
                  <a:lnTo>
                    <a:pt x="390766" y="838073"/>
                  </a:lnTo>
                  <a:lnTo>
                    <a:pt x="390766" y="847598"/>
                  </a:lnTo>
                  <a:lnTo>
                    <a:pt x="390766" y="838073"/>
                  </a:lnTo>
                  <a:lnTo>
                    <a:pt x="390766" y="828548"/>
                  </a:lnTo>
                  <a:lnTo>
                    <a:pt x="381241" y="828548"/>
                  </a:lnTo>
                  <a:lnTo>
                    <a:pt x="381241" y="819023"/>
                  </a:lnTo>
                  <a:lnTo>
                    <a:pt x="381241" y="828548"/>
                  </a:lnTo>
                  <a:lnTo>
                    <a:pt x="381241" y="838073"/>
                  </a:lnTo>
                  <a:lnTo>
                    <a:pt x="381241" y="828548"/>
                  </a:lnTo>
                  <a:lnTo>
                    <a:pt x="371716" y="828548"/>
                  </a:lnTo>
                  <a:lnTo>
                    <a:pt x="381241" y="828548"/>
                  </a:lnTo>
                  <a:lnTo>
                    <a:pt x="371716" y="828548"/>
                  </a:lnTo>
                  <a:lnTo>
                    <a:pt x="371716" y="838073"/>
                  </a:lnTo>
                  <a:lnTo>
                    <a:pt x="371716" y="828548"/>
                  </a:lnTo>
                  <a:lnTo>
                    <a:pt x="362191" y="828548"/>
                  </a:lnTo>
                  <a:lnTo>
                    <a:pt x="352666" y="828548"/>
                  </a:lnTo>
                  <a:lnTo>
                    <a:pt x="352666" y="838073"/>
                  </a:lnTo>
                  <a:lnTo>
                    <a:pt x="343141" y="838073"/>
                  </a:lnTo>
                  <a:lnTo>
                    <a:pt x="343141" y="828548"/>
                  </a:lnTo>
                  <a:lnTo>
                    <a:pt x="343141" y="819023"/>
                  </a:lnTo>
                  <a:lnTo>
                    <a:pt x="352666" y="819023"/>
                  </a:lnTo>
                  <a:lnTo>
                    <a:pt x="343141" y="819023"/>
                  </a:lnTo>
                  <a:lnTo>
                    <a:pt x="333616" y="819023"/>
                  </a:lnTo>
                  <a:lnTo>
                    <a:pt x="333616" y="828548"/>
                  </a:lnTo>
                  <a:lnTo>
                    <a:pt x="333616" y="819023"/>
                  </a:lnTo>
                  <a:lnTo>
                    <a:pt x="343141" y="819023"/>
                  </a:lnTo>
                  <a:lnTo>
                    <a:pt x="333616" y="819023"/>
                  </a:lnTo>
                  <a:lnTo>
                    <a:pt x="343141" y="819023"/>
                  </a:lnTo>
                  <a:lnTo>
                    <a:pt x="343141" y="809498"/>
                  </a:lnTo>
                  <a:lnTo>
                    <a:pt x="343141" y="799973"/>
                  </a:lnTo>
                  <a:lnTo>
                    <a:pt x="352666" y="799973"/>
                  </a:lnTo>
                  <a:lnTo>
                    <a:pt x="352666" y="790448"/>
                  </a:lnTo>
                  <a:lnTo>
                    <a:pt x="352666" y="799973"/>
                  </a:lnTo>
                  <a:lnTo>
                    <a:pt x="352666" y="790448"/>
                  </a:lnTo>
                  <a:lnTo>
                    <a:pt x="352666" y="799973"/>
                  </a:lnTo>
                  <a:lnTo>
                    <a:pt x="352666" y="790448"/>
                  </a:lnTo>
                  <a:lnTo>
                    <a:pt x="362191" y="790448"/>
                  </a:lnTo>
                  <a:lnTo>
                    <a:pt x="371716" y="790448"/>
                  </a:lnTo>
                  <a:lnTo>
                    <a:pt x="371716" y="780923"/>
                  </a:lnTo>
                  <a:lnTo>
                    <a:pt x="371716" y="771398"/>
                  </a:lnTo>
                  <a:lnTo>
                    <a:pt x="381241" y="771398"/>
                  </a:lnTo>
                  <a:lnTo>
                    <a:pt x="381241" y="761873"/>
                  </a:lnTo>
                  <a:lnTo>
                    <a:pt x="390766" y="761873"/>
                  </a:lnTo>
                  <a:lnTo>
                    <a:pt x="390766" y="752348"/>
                  </a:lnTo>
                  <a:lnTo>
                    <a:pt x="400291" y="742823"/>
                  </a:lnTo>
                  <a:lnTo>
                    <a:pt x="400291" y="733298"/>
                  </a:lnTo>
                  <a:lnTo>
                    <a:pt x="409816" y="733298"/>
                  </a:lnTo>
                  <a:lnTo>
                    <a:pt x="409816" y="723773"/>
                  </a:lnTo>
                  <a:lnTo>
                    <a:pt x="409816" y="714248"/>
                  </a:lnTo>
                  <a:lnTo>
                    <a:pt x="419341" y="714248"/>
                  </a:lnTo>
                  <a:lnTo>
                    <a:pt x="428866" y="714248"/>
                  </a:lnTo>
                  <a:lnTo>
                    <a:pt x="438391" y="714248"/>
                  </a:lnTo>
                  <a:lnTo>
                    <a:pt x="438391" y="704723"/>
                  </a:lnTo>
                  <a:lnTo>
                    <a:pt x="438391" y="714248"/>
                  </a:lnTo>
                  <a:lnTo>
                    <a:pt x="438391" y="704723"/>
                  </a:lnTo>
                  <a:lnTo>
                    <a:pt x="438391" y="714248"/>
                  </a:lnTo>
                  <a:lnTo>
                    <a:pt x="447916" y="714248"/>
                  </a:lnTo>
                  <a:lnTo>
                    <a:pt x="457441" y="714248"/>
                  </a:lnTo>
                  <a:lnTo>
                    <a:pt x="466966" y="714248"/>
                  </a:lnTo>
                  <a:lnTo>
                    <a:pt x="466966" y="704723"/>
                  </a:lnTo>
                  <a:lnTo>
                    <a:pt x="457441" y="704723"/>
                  </a:lnTo>
                  <a:lnTo>
                    <a:pt x="457441" y="695198"/>
                  </a:lnTo>
                  <a:lnTo>
                    <a:pt x="457441" y="704723"/>
                  </a:lnTo>
                  <a:lnTo>
                    <a:pt x="457441" y="695198"/>
                  </a:lnTo>
                  <a:lnTo>
                    <a:pt x="466966" y="695198"/>
                  </a:lnTo>
                  <a:lnTo>
                    <a:pt x="457441" y="695198"/>
                  </a:lnTo>
                  <a:lnTo>
                    <a:pt x="466966" y="695198"/>
                  </a:lnTo>
                  <a:lnTo>
                    <a:pt x="457441" y="695198"/>
                  </a:lnTo>
                  <a:lnTo>
                    <a:pt x="466966" y="695198"/>
                  </a:lnTo>
                  <a:close/>
                </a:path>
                <a:path w="1772920" h="2324100">
                  <a:moveTo>
                    <a:pt x="838695" y="771398"/>
                  </a:moveTo>
                  <a:lnTo>
                    <a:pt x="838695" y="780923"/>
                  </a:lnTo>
                  <a:lnTo>
                    <a:pt x="848220" y="780923"/>
                  </a:lnTo>
                  <a:lnTo>
                    <a:pt x="838695" y="780923"/>
                  </a:lnTo>
                  <a:lnTo>
                    <a:pt x="848220" y="780923"/>
                  </a:lnTo>
                  <a:lnTo>
                    <a:pt x="848220" y="790448"/>
                  </a:lnTo>
                  <a:lnTo>
                    <a:pt x="857745" y="790448"/>
                  </a:lnTo>
                  <a:lnTo>
                    <a:pt x="848220" y="790448"/>
                  </a:lnTo>
                  <a:lnTo>
                    <a:pt x="857745" y="790448"/>
                  </a:lnTo>
                  <a:lnTo>
                    <a:pt x="857745" y="799973"/>
                  </a:lnTo>
                  <a:lnTo>
                    <a:pt x="848220" y="799973"/>
                  </a:lnTo>
                  <a:lnTo>
                    <a:pt x="848220" y="809498"/>
                  </a:lnTo>
                  <a:lnTo>
                    <a:pt x="857745" y="809498"/>
                  </a:lnTo>
                  <a:lnTo>
                    <a:pt x="857745" y="819023"/>
                  </a:lnTo>
                  <a:lnTo>
                    <a:pt x="857745" y="828548"/>
                  </a:lnTo>
                  <a:lnTo>
                    <a:pt x="857745" y="838073"/>
                  </a:lnTo>
                  <a:lnTo>
                    <a:pt x="857745" y="847598"/>
                  </a:lnTo>
                  <a:lnTo>
                    <a:pt x="848220" y="847598"/>
                  </a:lnTo>
                  <a:lnTo>
                    <a:pt x="848220" y="857123"/>
                  </a:lnTo>
                  <a:lnTo>
                    <a:pt x="857745" y="857123"/>
                  </a:lnTo>
                  <a:lnTo>
                    <a:pt x="857745" y="866648"/>
                  </a:lnTo>
                  <a:lnTo>
                    <a:pt x="857745" y="876173"/>
                  </a:lnTo>
                  <a:lnTo>
                    <a:pt x="857745" y="885698"/>
                  </a:lnTo>
                  <a:lnTo>
                    <a:pt x="857745" y="876173"/>
                  </a:lnTo>
                  <a:lnTo>
                    <a:pt x="857745" y="866648"/>
                  </a:lnTo>
                  <a:lnTo>
                    <a:pt x="848220" y="866648"/>
                  </a:lnTo>
                  <a:lnTo>
                    <a:pt x="848220" y="876173"/>
                  </a:lnTo>
                  <a:lnTo>
                    <a:pt x="848220" y="866648"/>
                  </a:lnTo>
                  <a:lnTo>
                    <a:pt x="848220" y="876173"/>
                  </a:lnTo>
                  <a:lnTo>
                    <a:pt x="848220" y="885698"/>
                  </a:lnTo>
                  <a:lnTo>
                    <a:pt x="848220" y="895223"/>
                  </a:lnTo>
                  <a:lnTo>
                    <a:pt x="857745" y="895223"/>
                  </a:lnTo>
                  <a:lnTo>
                    <a:pt x="848220" y="895223"/>
                  </a:lnTo>
                  <a:lnTo>
                    <a:pt x="857745" y="895223"/>
                  </a:lnTo>
                  <a:lnTo>
                    <a:pt x="857745" y="904748"/>
                  </a:lnTo>
                  <a:lnTo>
                    <a:pt x="857745" y="895223"/>
                  </a:lnTo>
                  <a:lnTo>
                    <a:pt x="857745" y="904748"/>
                  </a:lnTo>
                  <a:lnTo>
                    <a:pt x="848220" y="904748"/>
                  </a:lnTo>
                  <a:lnTo>
                    <a:pt x="848220" y="895223"/>
                  </a:lnTo>
                  <a:lnTo>
                    <a:pt x="848220" y="904748"/>
                  </a:lnTo>
                  <a:lnTo>
                    <a:pt x="848220" y="914273"/>
                  </a:lnTo>
                  <a:lnTo>
                    <a:pt x="838695" y="914273"/>
                  </a:lnTo>
                  <a:lnTo>
                    <a:pt x="829170" y="914273"/>
                  </a:lnTo>
                  <a:lnTo>
                    <a:pt x="829170" y="904748"/>
                  </a:lnTo>
                  <a:lnTo>
                    <a:pt x="829170" y="914273"/>
                  </a:lnTo>
                  <a:lnTo>
                    <a:pt x="819645" y="914273"/>
                  </a:lnTo>
                  <a:lnTo>
                    <a:pt x="810120" y="914273"/>
                  </a:lnTo>
                  <a:lnTo>
                    <a:pt x="800595" y="914273"/>
                  </a:lnTo>
                  <a:lnTo>
                    <a:pt x="800595" y="904748"/>
                  </a:lnTo>
                  <a:lnTo>
                    <a:pt x="800595" y="895223"/>
                  </a:lnTo>
                  <a:lnTo>
                    <a:pt x="791070" y="895223"/>
                  </a:lnTo>
                  <a:lnTo>
                    <a:pt x="800595" y="895223"/>
                  </a:lnTo>
                  <a:lnTo>
                    <a:pt x="810120" y="895223"/>
                  </a:lnTo>
                  <a:lnTo>
                    <a:pt x="800595" y="895223"/>
                  </a:lnTo>
                  <a:lnTo>
                    <a:pt x="800595" y="885698"/>
                  </a:lnTo>
                  <a:lnTo>
                    <a:pt x="791070" y="885698"/>
                  </a:lnTo>
                  <a:lnTo>
                    <a:pt x="800595" y="885698"/>
                  </a:lnTo>
                  <a:lnTo>
                    <a:pt x="791070" y="885698"/>
                  </a:lnTo>
                  <a:lnTo>
                    <a:pt x="791070" y="876173"/>
                  </a:lnTo>
                  <a:lnTo>
                    <a:pt x="800595" y="876173"/>
                  </a:lnTo>
                  <a:lnTo>
                    <a:pt x="800595" y="866648"/>
                  </a:lnTo>
                  <a:lnTo>
                    <a:pt x="810120" y="866648"/>
                  </a:lnTo>
                  <a:lnTo>
                    <a:pt x="800595" y="866648"/>
                  </a:lnTo>
                  <a:lnTo>
                    <a:pt x="810120" y="866648"/>
                  </a:lnTo>
                  <a:lnTo>
                    <a:pt x="810120" y="857123"/>
                  </a:lnTo>
                  <a:lnTo>
                    <a:pt x="800595" y="857123"/>
                  </a:lnTo>
                  <a:lnTo>
                    <a:pt x="791070" y="857123"/>
                  </a:lnTo>
                  <a:lnTo>
                    <a:pt x="791070" y="866648"/>
                  </a:lnTo>
                  <a:lnTo>
                    <a:pt x="781545" y="866648"/>
                  </a:lnTo>
                  <a:lnTo>
                    <a:pt x="772020" y="866648"/>
                  </a:lnTo>
                  <a:lnTo>
                    <a:pt x="762495" y="866648"/>
                  </a:lnTo>
                  <a:lnTo>
                    <a:pt x="752970" y="866648"/>
                  </a:lnTo>
                  <a:lnTo>
                    <a:pt x="752970" y="876173"/>
                  </a:lnTo>
                  <a:lnTo>
                    <a:pt x="752970" y="866648"/>
                  </a:lnTo>
                  <a:lnTo>
                    <a:pt x="743445" y="866648"/>
                  </a:lnTo>
                  <a:lnTo>
                    <a:pt x="743445" y="857123"/>
                  </a:lnTo>
                  <a:lnTo>
                    <a:pt x="752970" y="857123"/>
                  </a:lnTo>
                  <a:lnTo>
                    <a:pt x="762495" y="857123"/>
                  </a:lnTo>
                  <a:lnTo>
                    <a:pt x="762495" y="847598"/>
                  </a:lnTo>
                  <a:lnTo>
                    <a:pt x="752970" y="847598"/>
                  </a:lnTo>
                  <a:lnTo>
                    <a:pt x="762495" y="847598"/>
                  </a:lnTo>
                  <a:lnTo>
                    <a:pt x="762495" y="838073"/>
                  </a:lnTo>
                  <a:lnTo>
                    <a:pt x="772020" y="838073"/>
                  </a:lnTo>
                  <a:lnTo>
                    <a:pt x="772020" y="847598"/>
                  </a:lnTo>
                  <a:lnTo>
                    <a:pt x="781545" y="847598"/>
                  </a:lnTo>
                  <a:lnTo>
                    <a:pt x="772020" y="838073"/>
                  </a:lnTo>
                  <a:lnTo>
                    <a:pt x="772020" y="847598"/>
                  </a:lnTo>
                  <a:lnTo>
                    <a:pt x="772020" y="838073"/>
                  </a:lnTo>
                  <a:lnTo>
                    <a:pt x="781545" y="838073"/>
                  </a:lnTo>
                  <a:lnTo>
                    <a:pt x="781545" y="828548"/>
                  </a:lnTo>
                  <a:lnTo>
                    <a:pt x="772020" y="828548"/>
                  </a:lnTo>
                  <a:lnTo>
                    <a:pt x="762495" y="828548"/>
                  </a:lnTo>
                  <a:lnTo>
                    <a:pt x="762495" y="819023"/>
                  </a:lnTo>
                  <a:lnTo>
                    <a:pt x="772020" y="819023"/>
                  </a:lnTo>
                  <a:lnTo>
                    <a:pt x="772020" y="809498"/>
                  </a:lnTo>
                  <a:lnTo>
                    <a:pt x="762495" y="809498"/>
                  </a:lnTo>
                  <a:lnTo>
                    <a:pt x="762495" y="799973"/>
                  </a:lnTo>
                  <a:lnTo>
                    <a:pt x="762495" y="790448"/>
                  </a:lnTo>
                  <a:lnTo>
                    <a:pt x="772020" y="790448"/>
                  </a:lnTo>
                  <a:lnTo>
                    <a:pt x="781545" y="790448"/>
                  </a:lnTo>
                  <a:lnTo>
                    <a:pt x="781545" y="799973"/>
                  </a:lnTo>
                  <a:lnTo>
                    <a:pt x="781545" y="809498"/>
                  </a:lnTo>
                  <a:lnTo>
                    <a:pt x="791070" y="809498"/>
                  </a:lnTo>
                  <a:lnTo>
                    <a:pt x="791070" y="819023"/>
                  </a:lnTo>
                  <a:lnTo>
                    <a:pt x="800595" y="819023"/>
                  </a:lnTo>
                  <a:lnTo>
                    <a:pt x="791070" y="819023"/>
                  </a:lnTo>
                  <a:lnTo>
                    <a:pt x="791070" y="828548"/>
                  </a:lnTo>
                  <a:lnTo>
                    <a:pt x="800595" y="828548"/>
                  </a:lnTo>
                  <a:lnTo>
                    <a:pt x="800595" y="838073"/>
                  </a:lnTo>
                  <a:lnTo>
                    <a:pt x="810120" y="838073"/>
                  </a:lnTo>
                  <a:lnTo>
                    <a:pt x="810120" y="828548"/>
                  </a:lnTo>
                  <a:lnTo>
                    <a:pt x="800595" y="828548"/>
                  </a:lnTo>
                  <a:lnTo>
                    <a:pt x="810120" y="828548"/>
                  </a:lnTo>
                  <a:lnTo>
                    <a:pt x="800595" y="828548"/>
                  </a:lnTo>
                  <a:lnTo>
                    <a:pt x="800595" y="819023"/>
                  </a:lnTo>
                  <a:lnTo>
                    <a:pt x="810120" y="819023"/>
                  </a:lnTo>
                  <a:lnTo>
                    <a:pt x="819645" y="819023"/>
                  </a:lnTo>
                  <a:lnTo>
                    <a:pt x="810120" y="819023"/>
                  </a:lnTo>
                  <a:lnTo>
                    <a:pt x="810120" y="809498"/>
                  </a:lnTo>
                  <a:lnTo>
                    <a:pt x="800595" y="809498"/>
                  </a:lnTo>
                  <a:lnTo>
                    <a:pt x="800595" y="819023"/>
                  </a:lnTo>
                  <a:lnTo>
                    <a:pt x="800595" y="809498"/>
                  </a:lnTo>
                  <a:lnTo>
                    <a:pt x="791070" y="809498"/>
                  </a:lnTo>
                  <a:lnTo>
                    <a:pt x="800595" y="809498"/>
                  </a:lnTo>
                  <a:lnTo>
                    <a:pt x="800595" y="799973"/>
                  </a:lnTo>
                  <a:lnTo>
                    <a:pt x="800595" y="809498"/>
                  </a:lnTo>
                  <a:lnTo>
                    <a:pt x="810120" y="809498"/>
                  </a:lnTo>
                  <a:lnTo>
                    <a:pt x="800595" y="809498"/>
                  </a:lnTo>
                  <a:lnTo>
                    <a:pt x="810120" y="799973"/>
                  </a:lnTo>
                  <a:lnTo>
                    <a:pt x="800595" y="799973"/>
                  </a:lnTo>
                  <a:lnTo>
                    <a:pt x="791070" y="799973"/>
                  </a:lnTo>
                  <a:lnTo>
                    <a:pt x="791070" y="790448"/>
                  </a:lnTo>
                  <a:lnTo>
                    <a:pt x="781545" y="790448"/>
                  </a:lnTo>
                  <a:lnTo>
                    <a:pt x="791070" y="790448"/>
                  </a:lnTo>
                  <a:lnTo>
                    <a:pt x="791070" y="780923"/>
                  </a:lnTo>
                  <a:lnTo>
                    <a:pt x="800595" y="780923"/>
                  </a:lnTo>
                  <a:lnTo>
                    <a:pt x="800595" y="771398"/>
                  </a:lnTo>
                  <a:lnTo>
                    <a:pt x="800595" y="780923"/>
                  </a:lnTo>
                  <a:lnTo>
                    <a:pt x="810120" y="780923"/>
                  </a:lnTo>
                  <a:lnTo>
                    <a:pt x="819645" y="780923"/>
                  </a:lnTo>
                  <a:lnTo>
                    <a:pt x="819645" y="790448"/>
                  </a:lnTo>
                  <a:lnTo>
                    <a:pt x="819645" y="799973"/>
                  </a:lnTo>
                  <a:lnTo>
                    <a:pt x="829170" y="799973"/>
                  </a:lnTo>
                  <a:lnTo>
                    <a:pt x="819645" y="790448"/>
                  </a:lnTo>
                  <a:lnTo>
                    <a:pt x="829170" y="790448"/>
                  </a:lnTo>
                  <a:lnTo>
                    <a:pt x="829170" y="780923"/>
                  </a:lnTo>
                  <a:lnTo>
                    <a:pt x="829170" y="790448"/>
                  </a:lnTo>
                  <a:lnTo>
                    <a:pt x="829170" y="780923"/>
                  </a:lnTo>
                  <a:lnTo>
                    <a:pt x="838695" y="780923"/>
                  </a:lnTo>
                  <a:lnTo>
                    <a:pt x="838695" y="771398"/>
                  </a:lnTo>
                  <a:lnTo>
                    <a:pt x="829170" y="771398"/>
                  </a:lnTo>
                  <a:lnTo>
                    <a:pt x="838695" y="771398"/>
                  </a:lnTo>
                  <a:close/>
                </a:path>
                <a:path w="1772920" h="2324100">
                  <a:moveTo>
                    <a:pt x="724395" y="504698"/>
                  </a:moveTo>
                  <a:lnTo>
                    <a:pt x="733920" y="504698"/>
                  </a:lnTo>
                  <a:lnTo>
                    <a:pt x="733920" y="514223"/>
                  </a:lnTo>
                  <a:lnTo>
                    <a:pt x="743445" y="514223"/>
                  </a:lnTo>
                  <a:lnTo>
                    <a:pt x="743445" y="523748"/>
                  </a:lnTo>
                  <a:lnTo>
                    <a:pt x="743445" y="533273"/>
                  </a:lnTo>
                  <a:lnTo>
                    <a:pt x="752970" y="533273"/>
                  </a:lnTo>
                  <a:lnTo>
                    <a:pt x="752970" y="542798"/>
                  </a:lnTo>
                  <a:lnTo>
                    <a:pt x="752970" y="552323"/>
                  </a:lnTo>
                  <a:lnTo>
                    <a:pt x="752970" y="561848"/>
                  </a:lnTo>
                  <a:lnTo>
                    <a:pt x="752970" y="552323"/>
                  </a:lnTo>
                  <a:lnTo>
                    <a:pt x="752970" y="542798"/>
                  </a:lnTo>
                  <a:lnTo>
                    <a:pt x="762495" y="542798"/>
                  </a:lnTo>
                  <a:lnTo>
                    <a:pt x="762495" y="533273"/>
                  </a:lnTo>
                  <a:lnTo>
                    <a:pt x="772020" y="533273"/>
                  </a:lnTo>
                  <a:lnTo>
                    <a:pt x="772020" y="542798"/>
                  </a:lnTo>
                  <a:lnTo>
                    <a:pt x="781545" y="542798"/>
                  </a:lnTo>
                  <a:lnTo>
                    <a:pt x="781545" y="552323"/>
                  </a:lnTo>
                  <a:lnTo>
                    <a:pt x="781545" y="561848"/>
                  </a:lnTo>
                  <a:lnTo>
                    <a:pt x="781545" y="571373"/>
                  </a:lnTo>
                  <a:lnTo>
                    <a:pt x="791070" y="571373"/>
                  </a:lnTo>
                  <a:lnTo>
                    <a:pt x="791070" y="561848"/>
                  </a:lnTo>
                  <a:lnTo>
                    <a:pt x="800595" y="561848"/>
                  </a:lnTo>
                  <a:lnTo>
                    <a:pt x="800595" y="571373"/>
                  </a:lnTo>
                  <a:lnTo>
                    <a:pt x="810120" y="571373"/>
                  </a:lnTo>
                  <a:lnTo>
                    <a:pt x="810120" y="580898"/>
                  </a:lnTo>
                  <a:lnTo>
                    <a:pt x="800595" y="580898"/>
                  </a:lnTo>
                  <a:lnTo>
                    <a:pt x="800595" y="590423"/>
                  </a:lnTo>
                  <a:lnTo>
                    <a:pt x="810120" y="590423"/>
                  </a:lnTo>
                  <a:lnTo>
                    <a:pt x="810120" y="580898"/>
                  </a:lnTo>
                  <a:lnTo>
                    <a:pt x="810120" y="590423"/>
                  </a:lnTo>
                  <a:lnTo>
                    <a:pt x="819645" y="590423"/>
                  </a:lnTo>
                  <a:lnTo>
                    <a:pt x="810120" y="590423"/>
                  </a:lnTo>
                  <a:lnTo>
                    <a:pt x="810120" y="599948"/>
                  </a:lnTo>
                  <a:lnTo>
                    <a:pt x="810120" y="609473"/>
                  </a:lnTo>
                  <a:lnTo>
                    <a:pt x="810120" y="618998"/>
                  </a:lnTo>
                  <a:lnTo>
                    <a:pt x="819645" y="618998"/>
                  </a:lnTo>
                  <a:lnTo>
                    <a:pt x="819645" y="628523"/>
                  </a:lnTo>
                  <a:lnTo>
                    <a:pt x="819645" y="638048"/>
                  </a:lnTo>
                  <a:lnTo>
                    <a:pt x="829170" y="638048"/>
                  </a:lnTo>
                  <a:lnTo>
                    <a:pt x="829170" y="647573"/>
                  </a:lnTo>
                  <a:lnTo>
                    <a:pt x="819645" y="647573"/>
                  </a:lnTo>
                  <a:lnTo>
                    <a:pt x="819645" y="657098"/>
                  </a:lnTo>
                  <a:lnTo>
                    <a:pt x="829170" y="657098"/>
                  </a:lnTo>
                  <a:lnTo>
                    <a:pt x="819645" y="657098"/>
                  </a:lnTo>
                  <a:lnTo>
                    <a:pt x="819645" y="666623"/>
                  </a:lnTo>
                  <a:lnTo>
                    <a:pt x="810120" y="666623"/>
                  </a:lnTo>
                  <a:lnTo>
                    <a:pt x="800595" y="666623"/>
                  </a:lnTo>
                  <a:lnTo>
                    <a:pt x="791070" y="666623"/>
                  </a:lnTo>
                  <a:lnTo>
                    <a:pt x="791070" y="657098"/>
                  </a:lnTo>
                  <a:lnTo>
                    <a:pt x="791070" y="647573"/>
                  </a:lnTo>
                  <a:lnTo>
                    <a:pt x="791070" y="638048"/>
                  </a:lnTo>
                  <a:lnTo>
                    <a:pt x="781545" y="638048"/>
                  </a:lnTo>
                  <a:lnTo>
                    <a:pt x="781545" y="628523"/>
                  </a:lnTo>
                  <a:lnTo>
                    <a:pt x="772020" y="628523"/>
                  </a:lnTo>
                  <a:lnTo>
                    <a:pt x="781545" y="628523"/>
                  </a:lnTo>
                  <a:lnTo>
                    <a:pt x="772020" y="628523"/>
                  </a:lnTo>
                  <a:lnTo>
                    <a:pt x="772020" y="618998"/>
                  </a:lnTo>
                  <a:lnTo>
                    <a:pt x="762495" y="618998"/>
                  </a:lnTo>
                  <a:lnTo>
                    <a:pt x="752970" y="618998"/>
                  </a:lnTo>
                  <a:lnTo>
                    <a:pt x="752970" y="628523"/>
                  </a:lnTo>
                  <a:lnTo>
                    <a:pt x="752970" y="618998"/>
                  </a:lnTo>
                  <a:lnTo>
                    <a:pt x="752970" y="609473"/>
                  </a:lnTo>
                  <a:lnTo>
                    <a:pt x="743445" y="609473"/>
                  </a:lnTo>
                  <a:lnTo>
                    <a:pt x="743445" y="618998"/>
                  </a:lnTo>
                  <a:lnTo>
                    <a:pt x="733920" y="618998"/>
                  </a:lnTo>
                  <a:lnTo>
                    <a:pt x="724395" y="618998"/>
                  </a:lnTo>
                  <a:lnTo>
                    <a:pt x="724395" y="628523"/>
                  </a:lnTo>
                  <a:lnTo>
                    <a:pt x="724395" y="618998"/>
                  </a:lnTo>
                  <a:lnTo>
                    <a:pt x="714870" y="628523"/>
                  </a:lnTo>
                  <a:lnTo>
                    <a:pt x="714870" y="618998"/>
                  </a:lnTo>
                  <a:lnTo>
                    <a:pt x="705345" y="618998"/>
                  </a:lnTo>
                  <a:lnTo>
                    <a:pt x="705345" y="609473"/>
                  </a:lnTo>
                  <a:lnTo>
                    <a:pt x="705345" y="599948"/>
                  </a:lnTo>
                  <a:lnTo>
                    <a:pt x="705345" y="590423"/>
                  </a:lnTo>
                  <a:lnTo>
                    <a:pt x="714870" y="590423"/>
                  </a:lnTo>
                  <a:lnTo>
                    <a:pt x="724395" y="590423"/>
                  </a:lnTo>
                  <a:lnTo>
                    <a:pt x="724395" y="599948"/>
                  </a:lnTo>
                  <a:lnTo>
                    <a:pt x="733920" y="599948"/>
                  </a:lnTo>
                  <a:lnTo>
                    <a:pt x="733920" y="590423"/>
                  </a:lnTo>
                  <a:lnTo>
                    <a:pt x="724395" y="590423"/>
                  </a:lnTo>
                  <a:lnTo>
                    <a:pt x="724395" y="580898"/>
                  </a:lnTo>
                  <a:lnTo>
                    <a:pt x="733920" y="580898"/>
                  </a:lnTo>
                  <a:lnTo>
                    <a:pt x="733920" y="571373"/>
                  </a:lnTo>
                  <a:lnTo>
                    <a:pt x="724395" y="571373"/>
                  </a:lnTo>
                  <a:lnTo>
                    <a:pt x="733920" y="571373"/>
                  </a:lnTo>
                  <a:lnTo>
                    <a:pt x="724395" y="571373"/>
                  </a:lnTo>
                  <a:lnTo>
                    <a:pt x="724395" y="561848"/>
                  </a:lnTo>
                  <a:lnTo>
                    <a:pt x="724395" y="552323"/>
                  </a:lnTo>
                  <a:lnTo>
                    <a:pt x="714870" y="552323"/>
                  </a:lnTo>
                  <a:lnTo>
                    <a:pt x="714870" y="561848"/>
                  </a:lnTo>
                  <a:lnTo>
                    <a:pt x="705345" y="571373"/>
                  </a:lnTo>
                  <a:lnTo>
                    <a:pt x="705345" y="561848"/>
                  </a:lnTo>
                  <a:lnTo>
                    <a:pt x="705345" y="552323"/>
                  </a:lnTo>
                  <a:lnTo>
                    <a:pt x="714870" y="552323"/>
                  </a:lnTo>
                  <a:lnTo>
                    <a:pt x="714870" y="542798"/>
                  </a:lnTo>
                  <a:lnTo>
                    <a:pt x="705345" y="542798"/>
                  </a:lnTo>
                  <a:lnTo>
                    <a:pt x="695820" y="542798"/>
                  </a:lnTo>
                  <a:lnTo>
                    <a:pt x="695820" y="533273"/>
                  </a:lnTo>
                  <a:lnTo>
                    <a:pt x="695820" y="523748"/>
                  </a:lnTo>
                  <a:lnTo>
                    <a:pt x="695820" y="514223"/>
                  </a:lnTo>
                  <a:lnTo>
                    <a:pt x="705345" y="514223"/>
                  </a:lnTo>
                  <a:lnTo>
                    <a:pt x="714870" y="514223"/>
                  </a:lnTo>
                  <a:lnTo>
                    <a:pt x="714870" y="504698"/>
                  </a:lnTo>
                  <a:lnTo>
                    <a:pt x="724395" y="504698"/>
                  </a:lnTo>
                  <a:close/>
                </a:path>
                <a:path w="1772920" h="2324100">
                  <a:moveTo>
                    <a:pt x="238239" y="2066544"/>
                  </a:moveTo>
                  <a:lnTo>
                    <a:pt x="238239" y="2076069"/>
                  </a:lnTo>
                  <a:lnTo>
                    <a:pt x="238239" y="2066544"/>
                  </a:lnTo>
                  <a:lnTo>
                    <a:pt x="238239" y="2076069"/>
                  </a:lnTo>
                  <a:lnTo>
                    <a:pt x="247764" y="2076069"/>
                  </a:lnTo>
                  <a:lnTo>
                    <a:pt x="257289" y="2076069"/>
                  </a:lnTo>
                  <a:lnTo>
                    <a:pt x="257289" y="2085594"/>
                  </a:lnTo>
                  <a:lnTo>
                    <a:pt x="257289" y="2076069"/>
                  </a:lnTo>
                  <a:lnTo>
                    <a:pt x="257289" y="2085594"/>
                  </a:lnTo>
                  <a:lnTo>
                    <a:pt x="257289" y="2076069"/>
                  </a:lnTo>
                  <a:lnTo>
                    <a:pt x="257289" y="2085594"/>
                  </a:lnTo>
                  <a:lnTo>
                    <a:pt x="257289" y="2076069"/>
                  </a:lnTo>
                  <a:lnTo>
                    <a:pt x="257289" y="2085594"/>
                  </a:lnTo>
                  <a:lnTo>
                    <a:pt x="266814" y="2085594"/>
                  </a:lnTo>
                  <a:lnTo>
                    <a:pt x="276466" y="2085594"/>
                  </a:lnTo>
                  <a:lnTo>
                    <a:pt x="285991" y="2085594"/>
                  </a:lnTo>
                  <a:lnTo>
                    <a:pt x="285991" y="2095119"/>
                  </a:lnTo>
                  <a:lnTo>
                    <a:pt x="295516" y="2095119"/>
                  </a:lnTo>
                  <a:lnTo>
                    <a:pt x="285991" y="2095119"/>
                  </a:lnTo>
                  <a:lnTo>
                    <a:pt x="295516" y="2095119"/>
                  </a:lnTo>
                  <a:lnTo>
                    <a:pt x="295516" y="2104644"/>
                  </a:lnTo>
                  <a:lnTo>
                    <a:pt x="295516" y="2114169"/>
                  </a:lnTo>
                  <a:lnTo>
                    <a:pt x="305041" y="2114169"/>
                  </a:lnTo>
                  <a:lnTo>
                    <a:pt x="295516" y="2114169"/>
                  </a:lnTo>
                  <a:lnTo>
                    <a:pt x="305041" y="2114169"/>
                  </a:lnTo>
                  <a:lnTo>
                    <a:pt x="305041" y="2123694"/>
                  </a:lnTo>
                  <a:lnTo>
                    <a:pt x="314566" y="2123694"/>
                  </a:lnTo>
                  <a:lnTo>
                    <a:pt x="324091" y="2123694"/>
                  </a:lnTo>
                  <a:lnTo>
                    <a:pt x="324091" y="2133219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33616" y="2152269"/>
                  </a:lnTo>
                  <a:lnTo>
                    <a:pt x="333616" y="2142744"/>
                  </a:lnTo>
                  <a:lnTo>
                    <a:pt x="333616" y="2152269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33616" y="2142744"/>
                  </a:lnTo>
                  <a:lnTo>
                    <a:pt x="333616" y="2152269"/>
                  </a:lnTo>
                  <a:lnTo>
                    <a:pt x="333616" y="2142744"/>
                  </a:lnTo>
                  <a:lnTo>
                    <a:pt x="333616" y="2152269"/>
                  </a:lnTo>
                  <a:lnTo>
                    <a:pt x="324091" y="2152269"/>
                  </a:lnTo>
                  <a:lnTo>
                    <a:pt x="333616" y="2152269"/>
                  </a:lnTo>
                  <a:lnTo>
                    <a:pt x="324091" y="2152269"/>
                  </a:lnTo>
                  <a:lnTo>
                    <a:pt x="324091" y="2142744"/>
                  </a:lnTo>
                  <a:lnTo>
                    <a:pt x="324091" y="2152269"/>
                  </a:lnTo>
                  <a:lnTo>
                    <a:pt x="324091" y="2142744"/>
                  </a:lnTo>
                  <a:lnTo>
                    <a:pt x="324091" y="2152269"/>
                  </a:lnTo>
                  <a:lnTo>
                    <a:pt x="324091" y="2142744"/>
                  </a:lnTo>
                  <a:lnTo>
                    <a:pt x="324091" y="2152269"/>
                  </a:lnTo>
                  <a:lnTo>
                    <a:pt x="324091" y="2142744"/>
                  </a:lnTo>
                  <a:lnTo>
                    <a:pt x="324091" y="2152269"/>
                  </a:lnTo>
                  <a:lnTo>
                    <a:pt x="314566" y="2152269"/>
                  </a:lnTo>
                  <a:lnTo>
                    <a:pt x="314566" y="2142744"/>
                  </a:lnTo>
                  <a:lnTo>
                    <a:pt x="305041" y="2142744"/>
                  </a:lnTo>
                  <a:lnTo>
                    <a:pt x="295516" y="2142744"/>
                  </a:lnTo>
                  <a:lnTo>
                    <a:pt x="295516" y="2133219"/>
                  </a:lnTo>
                  <a:lnTo>
                    <a:pt x="295516" y="2123694"/>
                  </a:lnTo>
                  <a:lnTo>
                    <a:pt x="305041" y="2123694"/>
                  </a:lnTo>
                  <a:lnTo>
                    <a:pt x="295516" y="2123694"/>
                  </a:lnTo>
                  <a:lnTo>
                    <a:pt x="305041" y="2123694"/>
                  </a:lnTo>
                  <a:lnTo>
                    <a:pt x="295516" y="2123694"/>
                  </a:lnTo>
                  <a:lnTo>
                    <a:pt x="295516" y="2133219"/>
                  </a:lnTo>
                  <a:lnTo>
                    <a:pt x="295516" y="2123694"/>
                  </a:lnTo>
                  <a:lnTo>
                    <a:pt x="295516" y="2133219"/>
                  </a:lnTo>
                  <a:lnTo>
                    <a:pt x="285991" y="2133219"/>
                  </a:lnTo>
                  <a:lnTo>
                    <a:pt x="295516" y="2133219"/>
                  </a:lnTo>
                  <a:lnTo>
                    <a:pt x="285991" y="2133219"/>
                  </a:lnTo>
                  <a:lnTo>
                    <a:pt x="285991" y="2123694"/>
                  </a:lnTo>
                  <a:lnTo>
                    <a:pt x="276466" y="2123694"/>
                  </a:lnTo>
                  <a:lnTo>
                    <a:pt x="285991" y="2123694"/>
                  </a:lnTo>
                  <a:lnTo>
                    <a:pt x="276466" y="2123694"/>
                  </a:lnTo>
                  <a:lnTo>
                    <a:pt x="285991" y="2123694"/>
                  </a:lnTo>
                  <a:lnTo>
                    <a:pt x="276466" y="2123694"/>
                  </a:lnTo>
                  <a:lnTo>
                    <a:pt x="285991" y="2123694"/>
                  </a:lnTo>
                  <a:lnTo>
                    <a:pt x="276466" y="2123694"/>
                  </a:lnTo>
                  <a:lnTo>
                    <a:pt x="276466" y="2114169"/>
                  </a:lnTo>
                  <a:lnTo>
                    <a:pt x="276466" y="2123694"/>
                  </a:lnTo>
                  <a:lnTo>
                    <a:pt x="276466" y="2114169"/>
                  </a:lnTo>
                  <a:lnTo>
                    <a:pt x="276466" y="2123694"/>
                  </a:lnTo>
                  <a:lnTo>
                    <a:pt x="276466" y="2114169"/>
                  </a:lnTo>
                  <a:lnTo>
                    <a:pt x="276466" y="2123694"/>
                  </a:lnTo>
                  <a:lnTo>
                    <a:pt x="276466" y="2114169"/>
                  </a:lnTo>
                  <a:lnTo>
                    <a:pt x="266814" y="2114169"/>
                  </a:lnTo>
                  <a:lnTo>
                    <a:pt x="266814" y="2123694"/>
                  </a:lnTo>
                  <a:lnTo>
                    <a:pt x="266814" y="2114169"/>
                  </a:lnTo>
                  <a:lnTo>
                    <a:pt x="276466" y="2104644"/>
                  </a:lnTo>
                  <a:lnTo>
                    <a:pt x="276466" y="2114169"/>
                  </a:lnTo>
                  <a:lnTo>
                    <a:pt x="276466" y="2104644"/>
                  </a:lnTo>
                  <a:lnTo>
                    <a:pt x="276466" y="2114169"/>
                  </a:lnTo>
                  <a:lnTo>
                    <a:pt x="276466" y="2104644"/>
                  </a:lnTo>
                  <a:lnTo>
                    <a:pt x="266814" y="2104644"/>
                  </a:lnTo>
                  <a:lnTo>
                    <a:pt x="266814" y="2114169"/>
                  </a:lnTo>
                  <a:lnTo>
                    <a:pt x="266814" y="2104644"/>
                  </a:lnTo>
                  <a:lnTo>
                    <a:pt x="266814" y="2114169"/>
                  </a:lnTo>
                  <a:lnTo>
                    <a:pt x="266814" y="2104644"/>
                  </a:lnTo>
                  <a:lnTo>
                    <a:pt x="257289" y="2104644"/>
                  </a:lnTo>
                  <a:lnTo>
                    <a:pt x="257289" y="2095119"/>
                  </a:lnTo>
                  <a:lnTo>
                    <a:pt x="257289" y="2104644"/>
                  </a:lnTo>
                  <a:lnTo>
                    <a:pt x="257289" y="2095119"/>
                  </a:lnTo>
                  <a:lnTo>
                    <a:pt x="257289" y="2104644"/>
                  </a:lnTo>
                  <a:lnTo>
                    <a:pt x="257289" y="2095119"/>
                  </a:lnTo>
                  <a:lnTo>
                    <a:pt x="257289" y="2104644"/>
                  </a:lnTo>
                  <a:lnTo>
                    <a:pt x="247764" y="2104644"/>
                  </a:lnTo>
                  <a:lnTo>
                    <a:pt x="247764" y="2095119"/>
                  </a:lnTo>
                  <a:lnTo>
                    <a:pt x="257289" y="2095119"/>
                  </a:lnTo>
                  <a:lnTo>
                    <a:pt x="247764" y="2095119"/>
                  </a:lnTo>
                  <a:lnTo>
                    <a:pt x="257289" y="2095119"/>
                  </a:lnTo>
                  <a:lnTo>
                    <a:pt x="247764" y="2095119"/>
                  </a:lnTo>
                  <a:lnTo>
                    <a:pt x="257289" y="2095119"/>
                  </a:lnTo>
                  <a:lnTo>
                    <a:pt x="247764" y="2095119"/>
                  </a:lnTo>
                  <a:lnTo>
                    <a:pt x="257289" y="2095119"/>
                  </a:lnTo>
                  <a:lnTo>
                    <a:pt x="247764" y="2095119"/>
                  </a:lnTo>
                  <a:lnTo>
                    <a:pt x="238239" y="2095119"/>
                  </a:lnTo>
                  <a:lnTo>
                    <a:pt x="238239" y="2085594"/>
                  </a:lnTo>
                  <a:lnTo>
                    <a:pt x="247764" y="2085594"/>
                  </a:lnTo>
                  <a:lnTo>
                    <a:pt x="238239" y="2085594"/>
                  </a:lnTo>
                  <a:lnTo>
                    <a:pt x="247764" y="2085594"/>
                  </a:lnTo>
                  <a:lnTo>
                    <a:pt x="247764" y="2076069"/>
                  </a:lnTo>
                  <a:lnTo>
                    <a:pt x="238239" y="2076069"/>
                  </a:lnTo>
                  <a:lnTo>
                    <a:pt x="247764" y="2076069"/>
                  </a:lnTo>
                  <a:lnTo>
                    <a:pt x="247764" y="2085594"/>
                  </a:lnTo>
                  <a:lnTo>
                    <a:pt x="238239" y="2085594"/>
                  </a:lnTo>
                  <a:lnTo>
                    <a:pt x="247764" y="2085594"/>
                  </a:lnTo>
                  <a:lnTo>
                    <a:pt x="238239" y="2085594"/>
                  </a:lnTo>
                  <a:lnTo>
                    <a:pt x="228714" y="2085594"/>
                  </a:lnTo>
                  <a:lnTo>
                    <a:pt x="228714" y="2076069"/>
                  </a:lnTo>
                  <a:lnTo>
                    <a:pt x="228714" y="2066544"/>
                  </a:lnTo>
                  <a:lnTo>
                    <a:pt x="238239" y="2066544"/>
                  </a:lnTo>
                  <a:close/>
                </a:path>
                <a:path w="1772920" h="2324100">
                  <a:moveTo>
                    <a:pt x="1200899" y="1009523"/>
                  </a:moveTo>
                  <a:lnTo>
                    <a:pt x="1210424" y="1009523"/>
                  </a:lnTo>
                  <a:lnTo>
                    <a:pt x="1219949" y="1009523"/>
                  </a:lnTo>
                  <a:lnTo>
                    <a:pt x="1219949" y="1019048"/>
                  </a:lnTo>
                  <a:lnTo>
                    <a:pt x="1229474" y="1019048"/>
                  </a:lnTo>
                  <a:lnTo>
                    <a:pt x="1238999" y="1019048"/>
                  </a:lnTo>
                  <a:lnTo>
                    <a:pt x="1238999" y="1009523"/>
                  </a:lnTo>
                  <a:lnTo>
                    <a:pt x="1238999" y="1019048"/>
                  </a:lnTo>
                  <a:lnTo>
                    <a:pt x="1238999" y="1009523"/>
                  </a:lnTo>
                  <a:lnTo>
                    <a:pt x="1248524" y="1009523"/>
                  </a:lnTo>
                  <a:lnTo>
                    <a:pt x="1258049" y="1019048"/>
                  </a:lnTo>
                  <a:lnTo>
                    <a:pt x="1267574" y="1019048"/>
                  </a:lnTo>
                  <a:lnTo>
                    <a:pt x="1267574" y="1028573"/>
                  </a:lnTo>
                  <a:lnTo>
                    <a:pt x="1277226" y="1028573"/>
                  </a:lnTo>
                  <a:lnTo>
                    <a:pt x="1277226" y="1038098"/>
                  </a:lnTo>
                  <a:lnTo>
                    <a:pt x="1286751" y="1047623"/>
                  </a:lnTo>
                  <a:lnTo>
                    <a:pt x="1277226" y="1047623"/>
                  </a:lnTo>
                  <a:lnTo>
                    <a:pt x="1286751" y="1047623"/>
                  </a:lnTo>
                  <a:lnTo>
                    <a:pt x="1286751" y="1057148"/>
                  </a:lnTo>
                  <a:lnTo>
                    <a:pt x="1286751" y="1066673"/>
                  </a:lnTo>
                  <a:lnTo>
                    <a:pt x="1296276" y="1066673"/>
                  </a:lnTo>
                  <a:lnTo>
                    <a:pt x="1286751" y="1066673"/>
                  </a:lnTo>
                  <a:lnTo>
                    <a:pt x="1286751" y="1076198"/>
                  </a:lnTo>
                  <a:lnTo>
                    <a:pt x="1277226" y="1076198"/>
                  </a:lnTo>
                  <a:lnTo>
                    <a:pt x="1277226" y="1066673"/>
                  </a:lnTo>
                  <a:lnTo>
                    <a:pt x="1277226" y="1076198"/>
                  </a:lnTo>
                  <a:lnTo>
                    <a:pt x="1277226" y="1066673"/>
                  </a:lnTo>
                  <a:lnTo>
                    <a:pt x="1267574" y="1066673"/>
                  </a:lnTo>
                  <a:lnTo>
                    <a:pt x="1258049" y="1066673"/>
                  </a:lnTo>
                  <a:lnTo>
                    <a:pt x="1248524" y="1066673"/>
                  </a:lnTo>
                  <a:lnTo>
                    <a:pt x="1238999" y="1066673"/>
                  </a:lnTo>
                  <a:lnTo>
                    <a:pt x="1238999" y="1076198"/>
                  </a:lnTo>
                  <a:lnTo>
                    <a:pt x="1229474" y="1076198"/>
                  </a:lnTo>
                  <a:lnTo>
                    <a:pt x="1219949" y="1076198"/>
                  </a:lnTo>
                  <a:lnTo>
                    <a:pt x="1219949" y="1066673"/>
                  </a:lnTo>
                  <a:lnTo>
                    <a:pt x="1210424" y="1066673"/>
                  </a:lnTo>
                  <a:lnTo>
                    <a:pt x="1210424" y="1057148"/>
                  </a:lnTo>
                  <a:lnTo>
                    <a:pt x="1210424" y="1047623"/>
                  </a:lnTo>
                  <a:lnTo>
                    <a:pt x="1210424" y="1038098"/>
                  </a:lnTo>
                  <a:lnTo>
                    <a:pt x="1210424" y="1047623"/>
                  </a:lnTo>
                  <a:lnTo>
                    <a:pt x="1200899" y="1047623"/>
                  </a:lnTo>
                  <a:lnTo>
                    <a:pt x="1200899" y="1038098"/>
                  </a:lnTo>
                  <a:lnTo>
                    <a:pt x="1191374" y="1038098"/>
                  </a:lnTo>
                  <a:lnTo>
                    <a:pt x="1191374" y="1028573"/>
                  </a:lnTo>
                  <a:lnTo>
                    <a:pt x="1200899" y="1028573"/>
                  </a:lnTo>
                  <a:lnTo>
                    <a:pt x="1200899" y="1019048"/>
                  </a:lnTo>
                  <a:lnTo>
                    <a:pt x="1191374" y="1019048"/>
                  </a:lnTo>
                  <a:lnTo>
                    <a:pt x="1200899" y="1019048"/>
                  </a:lnTo>
                  <a:lnTo>
                    <a:pt x="1200899" y="1009523"/>
                  </a:lnTo>
                  <a:lnTo>
                    <a:pt x="1191374" y="1009523"/>
                  </a:lnTo>
                  <a:lnTo>
                    <a:pt x="1200899" y="1009523"/>
                  </a:lnTo>
                  <a:close/>
                </a:path>
                <a:path w="1772920" h="2324100">
                  <a:moveTo>
                    <a:pt x="857745" y="1266571"/>
                  </a:moveTo>
                  <a:lnTo>
                    <a:pt x="857745" y="1276096"/>
                  </a:lnTo>
                  <a:lnTo>
                    <a:pt x="857745" y="1266571"/>
                  </a:lnTo>
                  <a:lnTo>
                    <a:pt x="857745" y="1276096"/>
                  </a:lnTo>
                  <a:lnTo>
                    <a:pt x="857745" y="1266571"/>
                  </a:lnTo>
                  <a:lnTo>
                    <a:pt x="857745" y="1276096"/>
                  </a:lnTo>
                  <a:lnTo>
                    <a:pt x="857745" y="1266571"/>
                  </a:lnTo>
                  <a:lnTo>
                    <a:pt x="857745" y="1276096"/>
                  </a:lnTo>
                  <a:lnTo>
                    <a:pt x="867270" y="1276096"/>
                  </a:lnTo>
                  <a:lnTo>
                    <a:pt x="867270" y="1266571"/>
                  </a:lnTo>
                  <a:lnTo>
                    <a:pt x="867270" y="1276096"/>
                  </a:lnTo>
                  <a:lnTo>
                    <a:pt x="867270" y="1285621"/>
                  </a:lnTo>
                  <a:lnTo>
                    <a:pt x="876922" y="1285621"/>
                  </a:lnTo>
                  <a:lnTo>
                    <a:pt x="876922" y="1295146"/>
                  </a:lnTo>
                  <a:lnTo>
                    <a:pt x="886447" y="1295146"/>
                  </a:lnTo>
                  <a:lnTo>
                    <a:pt x="886447" y="1304671"/>
                  </a:lnTo>
                  <a:lnTo>
                    <a:pt x="886447" y="1295146"/>
                  </a:lnTo>
                  <a:lnTo>
                    <a:pt x="886447" y="1304671"/>
                  </a:lnTo>
                  <a:lnTo>
                    <a:pt x="886447" y="1314196"/>
                  </a:lnTo>
                  <a:lnTo>
                    <a:pt x="895972" y="1314196"/>
                  </a:lnTo>
                  <a:lnTo>
                    <a:pt x="895972" y="1323721"/>
                  </a:lnTo>
                  <a:lnTo>
                    <a:pt x="895972" y="1314196"/>
                  </a:lnTo>
                  <a:lnTo>
                    <a:pt x="905497" y="1314196"/>
                  </a:lnTo>
                  <a:lnTo>
                    <a:pt x="905497" y="1323721"/>
                  </a:lnTo>
                  <a:lnTo>
                    <a:pt x="895972" y="1323721"/>
                  </a:lnTo>
                  <a:lnTo>
                    <a:pt x="895972" y="1333246"/>
                  </a:lnTo>
                  <a:lnTo>
                    <a:pt x="895972" y="1323721"/>
                  </a:lnTo>
                  <a:lnTo>
                    <a:pt x="886447" y="1333246"/>
                  </a:lnTo>
                  <a:lnTo>
                    <a:pt x="886447" y="1342771"/>
                  </a:lnTo>
                  <a:lnTo>
                    <a:pt x="876922" y="1342771"/>
                  </a:lnTo>
                  <a:lnTo>
                    <a:pt x="867270" y="1342771"/>
                  </a:lnTo>
                  <a:lnTo>
                    <a:pt x="867270" y="1333246"/>
                  </a:lnTo>
                  <a:lnTo>
                    <a:pt x="867270" y="1342771"/>
                  </a:lnTo>
                  <a:lnTo>
                    <a:pt x="867270" y="1333246"/>
                  </a:lnTo>
                  <a:lnTo>
                    <a:pt x="857745" y="1333246"/>
                  </a:lnTo>
                  <a:lnTo>
                    <a:pt x="848220" y="1333246"/>
                  </a:lnTo>
                  <a:lnTo>
                    <a:pt x="848220" y="1323721"/>
                  </a:lnTo>
                  <a:lnTo>
                    <a:pt x="848220" y="1333246"/>
                  </a:lnTo>
                  <a:lnTo>
                    <a:pt x="848220" y="1323721"/>
                  </a:lnTo>
                  <a:lnTo>
                    <a:pt x="838695" y="1323721"/>
                  </a:lnTo>
                  <a:lnTo>
                    <a:pt x="838695" y="1314196"/>
                  </a:lnTo>
                  <a:lnTo>
                    <a:pt x="838695" y="1323721"/>
                  </a:lnTo>
                  <a:lnTo>
                    <a:pt x="829170" y="1323721"/>
                  </a:lnTo>
                  <a:lnTo>
                    <a:pt x="829170" y="1314196"/>
                  </a:lnTo>
                  <a:lnTo>
                    <a:pt x="819645" y="1314196"/>
                  </a:lnTo>
                  <a:lnTo>
                    <a:pt x="829170" y="1314196"/>
                  </a:lnTo>
                  <a:lnTo>
                    <a:pt x="819645" y="1314196"/>
                  </a:lnTo>
                  <a:lnTo>
                    <a:pt x="819645" y="1323721"/>
                  </a:lnTo>
                  <a:lnTo>
                    <a:pt x="819645" y="1314196"/>
                  </a:lnTo>
                  <a:lnTo>
                    <a:pt x="810120" y="1314196"/>
                  </a:lnTo>
                  <a:lnTo>
                    <a:pt x="810120" y="1304671"/>
                  </a:lnTo>
                  <a:lnTo>
                    <a:pt x="819645" y="1304671"/>
                  </a:lnTo>
                  <a:lnTo>
                    <a:pt x="829170" y="1304671"/>
                  </a:lnTo>
                  <a:lnTo>
                    <a:pt x="829170" y="1295146"/>
                  </a:lnTo>
                  <a:lnTo>
                    <a:pt x="829170" y="1304671"/>
                  </a:lnTo>
                  <a:lnTo>
                    <a:pt x="829170" y="1295146"/>
                  </a:lnTo>
                  <a:lnTo>
                    <a:pt x="829170" y="1304671"/>
                  </a:lnTo>
                  <a:lnTo>
                    <a:pt x="829170" y="1295146"/>
                  </a:lnTo>
                  <a:lnTo>
                    <a:pt x="838695" y="1295146"/>
                  </a:lnTo>
                  <a:lnTo>
                    <a:pt x="829170" y="1295146"/>
                  </a:lnTo>
                  <a:lnTo>
                    <a:pt x="838695" y="1295146"/>
                  </a:lnTo>
                  <a:lnTo>
                    <a:pt x="838695" y="1285621"/>
                  </a:lnTo>
                  <a:lnTo>
                    <a:pt x="838695" y="1295146"/>
                  </a:lnTo>
                  <a:lnTo>
                    <a:pt x="838695" y="1285621"/>
                  </a:lnTo>
                  <a:lnTo>
                    <a:pt x="838695" y="1295146"/>
                  </a:lnTo>
                  <a:lnTo>
                    <a:pt x="838695" y="1285621"/>
                  </a:lnTo>
                  <a:lnTo>
                    <a:pt x="838695" y="1276096"/>
                  </a:lnTo>
                  <a:lnTo>
                    <a:pt x="838695" y="1285621"/>
                  </a:lnTo>
                  <a:lnTo>
                    <a:pt x="848220" y="1285621"/>
                  </a:lnTo>
                  <a:lnTo>
                    <a:pt x="838695" y="1285621"/>
                  </a:lnTo>
                  <a:lnTo>
                    <a:pt x="848220" y="1285621"/>
                  </a:lnTo>
                  <a:lnTo>
                    <a:pt x="838695" y="1285621"/>
                  </a:lnTo>
                  <a:lnTo>
                    <a:pt x="838695" y="1276096"/>
                  </a:lnTo>
                  <a:lnTo>
                    <a:pt x="838695" y="1266571"/>
                  </a:lnTo>
                  <a:lnTo>
                    <a:pt x="848220" y="1266571"/>
                  </a:lnTo>
                  <a:lnTo>
                    <a:pt x="848220" y="1257046"/>
                  </a:lnTo>
                  <a:lnTo>
                    <a:pt x="857745" y="1257046"/>
                  </a:lnTo>
                  <a:lnTo>
                    <a:pt x="857745" y="1266571"/>
                  </a:lnTo>
                  <a:lnTo>
                    <a:pt x="848220" y="1266571"/>
                  </a:lnTo>
                  <a:lnTo>
                    <a:pt x="857745" y="1266571"/>
                  </a:lnTo>
                  <a:close/>
                </a:path>
                <a:path w="1772920" h="2324100">
                  <a:moveTo>
                    <a:pt x="915022" y="866648"/>
                  </a:moveTo>
                  <a:lnTo>
                    <a:pt x="924547" y="866648"/>
                  </a:lnTo>
                  <a:lnTo>
                    <a:pt x="924547" y="876173"/>
                  </a:lnTo>
                  <a:lnTo>
                    <a:pt x="934072" y="876173"/>
                  </a:lnTo>
                  <a:lnTo>
                    <a:pt x="934072" y="885698"/>
                  </a:lnTo>
                  <a:lnTo>
                    <a:pt x="934072" y="895223"/>
                  </a:lnTo>
                  <a:lnTo>
                    <a:pt x="934072" y="904748"/>
                  </a:lnTo>
                  <a:lnTo>
                    <a:pt x="934072" y="914273"/>
                  </a:lnTo>
                  <a:lnTo>
                    <a:pt x="943597" y="914273"/>
                  </a:lnTo>
                  <a:lnTo>
                    <a:pt x="943597" y="923798"/>
                  </a:lnTo>
                  <a:lnTo>
                    <a:pt x="943597" y="933323"/>
                  </a:lnTo>
                  <a:lnTo>
                    <a:pt x="934072" y="933323"/>
                  </a:lnTo>
                  <a:lnTo>
                    <a:pt x="943597" y="933323"/>
                  </a:lnTo>
                  <a:lnTo>
                    <a:pt x="934072" y="933323"/>
                  </a:lnTo>
                  <a:lnTo>
                    <a:pt x="934072" y="942848"/>
                  </a:lnTo>
                  <a:lnTo>
                    <a:pt x="924547" y="942848"/>
                  </a:lnTo>
                  <a:lnTo>
                    <a:pt x="915022" y="942848"/>
                  </a:lnTo>
                  <a:lnTo>
                    <a:pt x="915022" y="933323"/>
                  </a:lnTo>
                  <a:lnTo>
                    <a:pt x="905497" y="933323"/>
                  </a:lnTo>
                  <a:lnTo>
                    <a:pt x="905497" y="942848"/>
                  </a:lnTo>
                  <a:lnTo>
                    <a:pt x="905497" y="933323"/>
                  </a:lnTo>
                  <a:lnTo>
                    <a:pt x="905497" y="923798"/>
                  </a:lnTo>
                  <a:lnTo>
                    <a:pt x="895972" y="923798"/>
                  </a:lnTo>
                  <a:lnTo>
                    <a:pt x="895972" y="933323"/>
                  </a:lnTo>
                  <a:lnTo>
                    <a:pt x="895972" y="923798"/>
                  </a:lnTo>
                  <a:lnTo>
                    <a:pt x="886447" y="923798"/>
                  </a:lnTo>
                  <a:lnTo>
                    <a:pt x="886447" y="914273"/>
                  </a:lnTo>
                  <a:lnTo>
                    <a:pt x="886447" y="923798"/>
                  </a:lnTo>
                  <a:lnTo>
                    <a:pt x="876922" y="923798"/>
                  </a:lnTo>
                  <a:lnTo>
                    <a:pt x="876922" y="914273"/>
                  </a:lnTo>
                  <a:lnTo>
                    <a:pt x="876922" y="904748"/>
                  </a:lnTo>
                  <a:lnTo>
                    <a:pt x="876922" y="895223"/>
                  </a:lnTo>
                  <a:lnTo>
                    <a:pt x="886447" y="895223"/>
                  </a:lnTo>
                  <a:lnTo>
                    <a:pt x="886447" y="885698"/>
                  </a:lnTo>
                  <a:lnTo>
                    <a:pt x="886447" y="876173"/>
                  </a:lnTo>
                  <a:lnTo>
                    <a:pt x="886447" y="885698"/>
                  </a:lnTo>
                  <a:lnTo>
                    <a:pt x="886447" y="876173"/>
                  </a:lnTo>
                  <a:lnTo>
                    <a:pt x="895972" y="876173"/>
                  </a:lnTo>
                  <a:lnTo>
                    <a:pt x="886447" y="876173"/>
                  </a:lnTo>
                  <a:lnTo>
                    <a:pt x="895972" y="876173"/>
                  </a:lnTo>
                  <a:lnTo>
                    <a:pt x="895972" y="866648"/>
                  </a:lnTo>
                  <a:lnTo>
                    <a:pt x="905497" y="866648"/>
                  </a:lnTo>
                  <a:lnTo>
                    <a:pt x="905497" y="857123"/>
                  </a:lnTo>
                  <a:lnTo>
                    <a:pt x="915022" y="857123"/>
                  </a:lnTo>
                  <a:lnTo>
                    <a:pt x="915022" y="866648"/>
                  </a:lnTo>
                  <a:close/>
                </a:path>
                <a:path w="1772920" h="2324100">
                  <a:moveTo>
                    <a:pt x="867270" y="580898"/>
                  </a:moveTo>
                  <a:lnTo>
                    <a:pt x="876922" y="580898"/>
                  </a:lnTo>
                  <a:lnTo>
                    <a:pt x="876922" y="590423"/>
                  </a:lnTo>
                  <a:lnTo>
                    <a:pt x="886447" y="590423"/>
                  </a:lnTo>
                  <a:lnTo>
                    <a:pt x="876922" y="590423"/>
                  </a:lnTo>
                  <a:lnTo>
                    <a:pt x="876922" y="599948"/>
                  </a:lnTo>
                  <a:lnTo>
                    <a:pt x="886447" y="599948"/>
                  </a:lnTo>
                  <a:lnTo>
                    <a:pt x="895972" y="599948"/>
                  </a:lnTo>
                  <a:lnTo>
                    <a:pt x="905497" y="599948"/>
                  </a:lnTo>
                  <a:lnTo>
                    <a:pt x="905497" y="609473"/>
                  </a:lnTo>
                  <a:lnTo>
                    <a:pt x="915022" y="609473"/>
                  </a:lnTo>
                  <a:lnTo>
                    <a:pt x="915022" y="618998"/>
                  </a:lnTo>
                  <a:lnTo>
                    <a:pt x="905497" y="618998"/>
                  </a:lnTo>
                  <a:lnTo>
                    <a:pt x="905497" y="628523"/>
                  </a:lnTo>
                  <a:lnTo>
                    <a:pt x="895972" y="628523"/>
                  </a:lnTo>
                  <a:lnTo>
                    <a:pt x="905497" y="628523"/>
                  </a:lnTo>
                  <a:lnTo>
                    <a:pt x="905497" y="638048"/>
                  </a:lnTo>
                  <a:lnTo>
                    <a:pt x="905497" y="647573"/>
                  </a:lnTo>
                  <a:lnTo>
                    <a:pt x="905497" y="657098"/>
                  </a:lnTo>
                  <a:lnTo>
                    <a:pt x="895972" y="657098"/>
                  </a:lnTo>
                  <a:lnTo>
                    <a:pt x="886447" y="657098"/>
                  </a:lnTo>
                  <a:lnTo>
                    <a:pt x="886447" y="666623"/>
                  </a:lnTo>
                  <a:lnTo>
                    <a:pt x="876922" y="666623"/>
                  </a:lnTo>
                  <a:lnTo>
                    <a:pt x="876922" y="657098"/>
                  </a:lnTo>
                  <a:lnTo>
                    <a:pt x="876922" y="666623"/>
                  </a:lnTo>
                  <a:lnTo>
                    <a:pt x="876922" y="657098"/>
                  </a:lnTo>
                  <a:lnTo>
                    <a:pt x="867270" y="657098"/>
                  </a:lnTo>
                  <a:lnTo>
                    <a:pt x="867270" y="666623"/>
                  </a:lnTo>
                  <a:lnTo>
                    <a:pt x="876922" y="666623"/>
                  </a:lnTo>
                  <a:lnTo>
                    <a:pt x="876922" y="657098"/>
                  </a:lnTo>
                  <a:lnTo>
                    <a:pt x="876922" y="666623"/>
                  </a:lnTo>
                  <a:lnTo>
                    <a:pt x="867270" y="666623"/>
                  </a:lnTo>
                  <a:lnTo>
                    <a:pt x="867270" y="657098"/>
                  </a:lnTo>
                  <a:lnTo>
                    <a:pt x="857745" y="657098"/>
                  </a:lnTo>
                  <a:lnTo>
                    <a:pt x="857745" y="647573"/>
                  </a:lnTo>
                  <a:lnTo>
                    <a:pt x="848220" y="647573"/>
                  </a:lnTo>
                  <a:lnTo>
                    <a:pt x="857745" y="647573"/>
                  </a:lnTo>
                  <a:lnTo>
                    <a:pt x="848220" y="638048"/>
                  </a:lnTo>
                  <a:lnTo>
                    <a:pt x="857745" y="638048"/>
                  </a:lnTo>
                  <a:lnTo>
                    <a:pt x="867270" y="638048"/>
                  </a:lnTo>
                  <a:lnTo>
                    <a:pt x="867270" y="628523"/>
                  </a:lnTo>
                  <a:lnTo>
                    <a:pt x="857745" y="628523"/>
                  </a:lnTo>
                  <a:lnTo>
                    <a:pt x="848220" y="628523"/>
                  </a:lnTo>
                  <a:lnTo>
                    <a:pt x="848220" y="618998"/>
                  </a:lnTo>
                  <a:lnTo>
                    <a:pt x="848220" y="609473"/>
                  </a:lnTo>
                  <a:lnTo>
                    <a:pt x="838695" y="609473"/>
                  </a:lnTo>
                  <a:lnTo>
                    <a:pt x="838695" y="599948"/>
                  </a:lnTo>
                  <a:lnTo>
                    <a:pt x="848220" y="599948"/>
                  </a:lnTo>
                  <a:lnTo>
                    <a:pt x="848220" y="590423"/>
                  </a:lnTo>
                  <a:lnTo>
                    <a:pt x="838695" y="590423"/>
                  </a:lnTo>
                  <a:lnTo>
                    <a:pt x="838695" y="580898"/>
                  </a:lnTo>
                  <a:lnTo>
                    <a:pt x="838695" y="571373"/>
                  </a:lnTo>
                  <a:lnTo>
                    <a:pt x="848220" y="571373"/>
                  </a:lnTo>
                  <a:lnTo>
                    <a:pt x="857745" y="571373"/>
                  </a:lnTo>
                  <a:lnTo>
                    <a:pt x="867270" y="571373"/>
                  </a:lnTo>
                  <a:lnTo>
                    <a:pt x="867270" y="580898"/>
                  </a:lnTo>
                  <a:close/>
                </a:path>
                <a:path w="1772920" h="2324100">
                  <a:moveTo>
                    <a:pt x="1296276" y="1352296"/>
                  </a:moveTo>
                  <a:lnTo>
                    <a:pt x="1305801" y="1352296"/>
                  </a:lnTo>
                  <a:lnTo>
                    <a:pt x="1315326" y="1352296"/>
                  </a:lnTo>
                  <a:lnTo>
                    <a:pt x="1315326" y="1361821"/>
                  </a:lnTo>
                  <a:lnTo>
                    <a:pt x="1315326" y="1371346"/>
                  </a:lnTo>
                  <a:lnTo>
                    <a:pt x="1315326" y="1380871"/>
                  </a:lnTo>
                  <a:lnTo>
                    <a:pt x="1315326" y="1390396"/>
                  </a:lnTo>
                  <a:lnTo>
                    <a:pt x="1315326" y="1399921"/>
                  </a:lnTo>
                  <a:lnTo>
                    <a:pt x="1305801" y="1399921"/>
                  </a:lnTo>
                  <a:lnTo>
                    <a:pt x="1296276" y="1409446"/>
                  </a:lnTo>
                  <a:lnTo>
                    <a:pt x="1286751" y="1409446"/>
                  </a:lnTo>
                  <a:lnTo>
                    <a:pt x="1277226" y="1409446"/>
                  </a:lnTo>
                  <a:lnTo>
                    <a:pt x="1277226" y="1399921"/>
                  </a:lnTo>
                  <a:lnTo>
                    <a:pt x="1267574" y="1399921"/>
                  </a:lnTo>
                  <a:lnTo>
                    <a:pt x="1267574" y="1390396"/>
                  </a:lnTo>
                  <a:lnTo>
                    <a:pt x="1267574" y="1380871"/>
                  </a:lnTo>
                  <a:lnTo>
                    <a:pt x="1267574" y="1371346"/>
                  </a:lnTo>
                  <a:lnTo>
                    <a:pt x="1277226" y="1371346"/>
                  </a:lnTo>
                  <a:lnTo>
                    <a:pt x="1277226" y="1361821"/>
                  </a:lnTo>
                  <a:lnTo>
                    <a:pt x="1277226" y="1352296"/>
                  </a:lnTo>
                  <a:lnTo>
                    <a:pt x="1286751" y="1352296"/>
                  </a:lnTo>
                  <a:lnTo>
                    <a:pt x="1296276" y="1352296"/>
                  </a:lnTo>
                  <a:close/>
                </a:path>
                <a:path w="1772920" h="2324100">
                  <a:moveTo>
                    <a:pt x="600443" y="638048"/>
                  </a:moveTo>
                  <a:lnTo>
                    <a:pt x="609968" y="638048"/>
                  </a:lnTo>
                  <a:lnTo>
                    <a:pt x="609968" y="647573"/>
                  </a:lnTo>
                  <a:lnTo>
                    <a:pt x="609968" y="657098"/>
                  </a:lnTo>
                  <a:lnTo>
                    <a:pt x="600443" y="657098"/>
                  </a:lnTo>
                  <a:lnTo>
                    <a:pt x="590918" y="657098"/>
                  </a:lnTo>
                  <a:lnTo>
                    <a:pt x="590918" y="666623"/>
                  </a:lnTo>
                  <a:lnTo>
                    <a:pt x="590918" y="657098"/>
                  </a:lnTo>
                  <a:lnTo>
                    <a:pt x="590918" y="666623"/>
                  </a:lnTo>
                  <a:lnTo>
                    <a:pt x="581393" y="666623"/>
                  </a:lnTo>
                  <a:lnTo>
                    <a:pt x="590918" y="666623"/>
                  </a:lnTo>
                  <a:lnTo>
                    <a:pt x="590918" y="676148"/>
                  </a:lnTo>
                  <a:lnTo>
                    <a:pt x="590918" y="666623"/>
                  </a:lnTo>
                  <a:lnTo>
                    <a:pt x="600443" y="666623"/>
                  </a:lnTo>
                  <a:lnTo>
                    <a:pt x="600443" y="676148"/>
                  </a:lnTo>
                  <a:lnTo>
                    <a:pt x="600443" y="666623"/>
                  </a:lnTo>
                  <a:lnTo>
                    <a:pt x="600443" y="676148"/>
                  </a:lnTo>
                  <a:lnTo>
                    <a:pt x="600443" y="685673"/>
                  </a:lnTo>
                  <a:lnTo>
                    <a:pt x="600443" y="695198"/>
                  </a:lnTo>
                  <a:lnTo>
                    <a:pt x="590918" y="695198"/>
                  </a:lnTo>
                  <a:lnTo>
                    <a:pt x="590918" y="704723"/>
                  </a:lnTo>
                  <a:lnTo>
                    <a:pt x="590918" y="695198"/>
                  </a:lnTo>
                  <a:lnTo>
                    <a:pt x="590918" y="704723"/>
                  </a:lnTo>
                  <a:lnTo>
                    <a:pt x="581393" y="704723"/>
                  </a:lnTo>
                  <a:lnTo>
                    <a:pt x="571868" y="704723"/>
                  </a:lnTo>
                  <a:lnTo>
                    <a:pt x="571868" y="714248"/>
                  </a:lnTo>
                  <a:lnTo>
                    <a:pt x="562343" y="714248"/>
                  </a:lnTo>
                  <a:lnTo>
                    <a:pt x="552818" y="714248"/>
                  </a:lnTo>
                  <a:lnTo>
                    <a:pt x="552818" y="704723"/>
                  </a:lnTo>
                  <a:lnTo>
                    <a:pt x="543293" y="704723"/>
                  </a:lnTo>
                  <a:lnTo>
                    <a:pt x="543293" y="695198"/>
                  </a:lnTo>
                  <a:lnTo>
                    <a:pt x="533768" y="695198"/>
                  </a:lnTo>
                  <a:lnTo>
                    <a:pt x="533768" y="685673"/>
                  </a:lnTo>
                  <a:lnTo>
                    <a:pt x="533768" y="676148"/>
                  </a:lnTo>
                  <a:lnTo>
                    <a:pt x="533768" y="666623"/>
                  </a:lnTo>
                  <a:lnTo>
                    <a:pt x="533768" y="657098"/>
                  </a:lnTo>
                  <a:lnTo>
                    <a:pt x="543293" y="657098"/>
                  </a:lnTo>
                  <a:lnTo>
                    <a:pt x="552818" y="657098"/>
                  </a:lnTo>
                  <a:lnTo>
                    <a:pt x="543293" y="657098"/>
                  </a:lnTo>
                  <a:lnTo>
                    <a:pt x="552818" y="647573"/>
                  </a:lnTo>
                  <a:lnTo>
                    <a:pt x="562343" y="647573"/>
                  </a:lnTo>
                  <a:lnTo>
                    <a:pt x="571868" y="647573"/>
                  </a:lnTo>
                  <a:lnTo>
                    <a:pt x="571868" y="638048"/>
                  </a:lnTo>
                  <a:lnTo>
                    <a:pt x="581393" y="638048"/>
                  </a:lnTo>
                  <a:lnTo>
                    <a:pt x="581393" y="647573"/>
                  </a:lnTo>
                  <a:lnTo>
                    <a:pt x="590918" y="638048"/>
                  </a:lnTo>
                  <a:lnTo>
                    <a:pt x="600443" y="638048"/>
                  </a:lnTo>
                  <a:close/>
                </a:path>
                <a:path w="1772920" h="2324100">
                  <a:moveTo>
                    <a:pt x="705345" y="1009523"/>
                  </a:moveTo>
                  <a:lnTo>
                    <a:pt x="705345" y="1019048"/>
                  </a:lnTo>
                  <a:lnTo>
                    <a:pt x="714870" y="1019048"/>
                  </a:lnTo>
                  <a:lnTo>
                    <a:pt x="714870" y="1028573"/>
                  </a:lnTo>
                  <a:lnTo>
                    <a:pt x="714870" y="1038098"/>
                  </a:lnTo>
                  <a:lnTo>
                    <a:pt x="714870" y="1047623"/>
                  </a:lnTo>
                  <a:lnTo>
                    <a:pt x="705345" y="1047623"/>
                  </a:lnTo>
                  <a:lnTo>
                    <a:pt x="705345" y="1057148"/>
                  </a:lnTo>
                  <a:lnTo>
                    <a:pt x="705345" y="1066673"/>
                  </a:lnTo>
                  <a:lnTo>
                    <a:pt x="695820" y="1066673"/>
                  </a:lnTo>
                  <a:lnTo>
                    <a:pt x="695820" y="1057148"/>
                  </a:lnTo>
                  <a:lnTo>
                    <a:pt x="695820" y="1066673"/>
                  </a:lnTo>
                  <a:lnTo>
                    <a:pt x="695820" y="1057148"/>
                  </a:lnTo>
                  <a:lnTo>
                    <a:pt x="686295" y="1057148"/>
                  </a:lnTo>
                  <a:lnTo>
                    <a:pt x="686295" y="1047623"/>
                  </a:lnTo>
                  <a:lnTo>
                    <a:pt x="676770" y="1038098"/>
                  </a:lnTo>
                  <a:lnTo>
                    <a:pt x="676770" y="1028573"/>
                  </a:lnTo>
                  <a:lnTo>
                    <a:pt x="667118" y="1028573"/>
                  </a:lnTo>
                  <a:lnTo>
                    <a:pt x="667118" y="1019048"/>
                  </a:lnTo>
                  <a:lnTo>
                    <a:pt x="667118" y="1009523"/>
                  </a:lnTo>
                  <a:lnTo>
                    <a:pt x="676770" y="1009523"/>
                  </a:lnTo>
                  <a:lnTo>
                    <a:pt x="686295" y="1009523"/>
                  </a:lnTo>
                  <a:lnTo>
                    <a:pt x="695820" y="1009523"/>
                  </a:lnTo>
                  <a:lnTo>
                    <a:pt x="705345" y="1009523"/>
                  </a:lnTo>
                  <a:close/>
                </a:path>
                <a:path w="1772920" h="2324100">
                  <a:moveTo>
                    <a:pt x="1610728" y="2190369"/>
                  </a:moveTo>
                  <a:lnTo>
                    <a:pt x="1610728" y="219989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01203" y="2218944"/>
                  </a:lnTo>
                  <a:lnTo>
                    <a:pt x="1610728" y="2218944"/>
                  </a:lnTo>
                  <a:lnTo>
                    <a:pt x="1601203" y="2218944"/>
                  </a:lnTo>
                  <a:lnTo>
                    <a:pt x="1601203" y="2228469"/>
                  </a:lnTo>
                  <a:lnTo>
                    <a:pt x="1601203" y="2218944"/>
                  </a:lnTo>
                  <a:lnTo>
                    <a:pt x="1601203" y="2228469"/>
                  </a:lnTo>
                  <a:lnTo>
                    <a:pt x="1601203" y="2218944"/>
                  </a:lnTo>
                  <a:lnTo>
                    <a:pt x="1601203" y="2228469"/>
                  </a:lnTo>
                  <a:lnTo>
                    <a:pt x="1601203" y="2218944"/>
                  </a:lnTo>
                  <a:lnTo>
                    <a:pt x="1601203" y="2228469"/>
                  </a:lnTo>
                  <a:lnTo>
                    <a:pt x="1601203" y="2218944"/>
                  </a:lnTo>
                  <a:lnTo>
                    <a:pt x="1601203" y="2228469"/>
                  </a:lnTo>
                  <a:lnTo>
                    <a:pt x="1610728" y="2228469"/>
                  </a:lnTo>
                  <a:lnTo>
                    <a:pt x="1610728" y="2218944"/>
                  </a:lnTo>
                  <a:lnTo>
                    <a:pt x="1601203" y="2218944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10728" y="2218944"/>
                  </a:lnTo>
                  <a:lnTo>
                    <a:pt x="1610728" y="2209419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10728" y="2218944"/>
                  </a:lnTo>
                  <a:lnTo>
                    <a:pt x="1620253" y="2218944"/>
                  </a:lnTo>
                  <a:lnTo>
                    <a:pt x="1610728" y="2218944"/>
                  </a:lnTo>
                  <a:lnTo>
                    <a:pt x="1620253" y="2218944"/>
                  </a:lnTo>
                  <a:lnTo>
                    <a:pt x="1610728" y="2218944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20253" y="2209419"/>
                  </a:lnTo>
                  <a:lnTo>
                    <a:pt x="1620253" y="2218944"/>
                  </a:lnTo>
                  <a:lnTo>
                    <a:pt x="1610728" y="2218944"/>
                  </a:lnTo>
                  <a:lnTo>
                    <a:pt x="1610728" y="2228469"/>
                  </a:lnTo>
                  <a:lnTo>
                    <a:pt x="1610728" y="2218944"/>
                  </a:lnTo>
                  <a:lnTo>
                    <a:pt x="1620253" y="2218944"/>
                  </a:lnTo>
                  <a:lnTo>
                    <a:pt x="1620253" y="2228469"/>
                  </a:lnTo>
                  <a:lnTo>
                    <a:pt x="1610728" y="2228469"/>
                  </a:lnTo>
                  <a:lnTo>
                    <a:pt x="1620253" y="2228469"/>
                  </a:lnTo>
                  <a:lnTo>
                    <a:pt x="1610728" y="2228469"/>
                  </a:lnTo>
                  <a:lnTo>
                    <a:pt x="1620253" y="2228469"/>
                  </a:lnTo>
                  <a:lnTo>
                    <a:pt x="1610728" y="2228469"/>
                  </a:lnTo>
                  <a:lnTo>
                    <a:pt x="1601203" y="2228469"/>
                  </a:lnTo>
                  <a:lnTo>
                    <a:pt x="1591678" y="2228469"/>
                  </a:lnTo>
                  <a:lnTo>
                    <a:pt x="1601203" y="2228469"/>
                  </a:lnTo>
                  <a:lnTo>
                    <a:pt x="1591678" y="2228469"/>
                  </a:lnTo>
                  <a:lnTo>
                    <a:pt x="1601203" y="2228469"/>
                  </a:lnTo>
                  <a:lnTo>
                    <a:pt x="1591678" y="2228469"/>
                  </a:lnTo>
                  <a:lnTo>
                    <a:pt x="1601203" y="2228469"/>
                  </a:lnTo>
                  <a:lnTo>
                    <a:pt x="1591678" y="2228469"/>
                  </a:lnTo>
                  <a:lnTo>
                    <a:pt x="1591678" y="2237994"/>
                  </a:lnTo>
                  <a:lnTo>
                    <a:pt x="1591678" y="2228469"/>
                  </a:lnTo>
                  <a:lnTo>
                    <a:pt x="1591678" y="2218944"/>
                  </a:lnTo>
                  <a:lnTo>
                    <a:pt x="1591678" y="2209419"/>
                  </a:lnTo>
                  <a:lnTo>
                    <a:pt x="1601203" y="2209419"/>
                  </a:lnTo>
                  <a:lnTo>
                    <a:pt x="1601203" y="2199894"/>
                  </a:lnTo>
                  <a:lnTo>
                    <a:pt x="1601203" y="2209419"/>
                  </a:lnTo>
                  <a:lnTo>
                    <a:pt x="1601203" y="2199894"/>
                  </a:lnTo>
                  <a:lnTo>
                    <a:pt x="1601203" y="2190369"/>
                  </a:lnTo>
                  <a:lnTo>
                    <a:pt x="1610728" y="2190369"/>
                  </a:lnTo>
                  <a:close/>
                </a:path>
                <a:path w="1772920" h="2324100">
                  <a:moveTo>
                    <a:pt x="619493" y="599948"/>
                  </a:moveTo>
                  <a:lnTo>
                    <a:pt x="619493" y="609473"/>
                  </a:lnTo>
                  <a:lnTo>
                    <a:pt x="619493" y="618998"/>
                  </a:lnTo>
                  <a:lnTo>
                    <a:pt x="609968" y="618998"/>
                  </a:lnTo>
                  <a:lnTo>
                    <a:pt x="600443" y="618998"/>
                  </a:lnTo>
                  <a:lnTo>
                    <a:pt x="590918" y="618998"/>
                  </a:lnTo>
                  <a:lnTo>
                    <a:pt x="581393" y="618998"/>
                  </a:lnTo>
                  <a:lnTo>
                    <a:pt x="581393" y="609473"/>
                  </a:lnTo>
                  <a:lnTo>
                    <a:pt x="571868" y="609473"/>
                  </a:lnTo>
                  <a:lnTo>
                    <a:pt x="571868" y="618998"/>
                  </a:lnTo>
                  <a:lnTo>
                    <a:pt x="581393" y="618998"/>
                  </a:lnTo>
                  <a:lnTo>
                    <a:pt x="571868" y="618998"/>
                  </a:lnTo>
                  <a:lnTo>
                    <a:pt x="562343" y="618998"/>
                  </a:lnTo>
                  <a:lnTo>
                    <a:pt x="562343" y="609473"/>
                  </a:lnTo>
                  <a:lnTo>
                    <a:pt x="552818" y="609473"/>
                  </a:lnTo>
                  <a:lnTo>
                    <a:pt x="552818" y="618998"/>
                  </a:lnTo>
                  <a:lnTo>
                    <a:pt x="543293" y="618998"/>
                  </a:lnTo>
                  <a:lnTo>
                    <a:pt x="533768" y="618998"/>
                  </a:lnTo>
                  <a:lnTo>
                    <a:pt x="533768" y="609473"/>
                  </a:lnTo>
                  <a:lnTo>
                    <a:pt x="543293" y="609473"/>
                  </a:lnTo>
                  <a:lnTo>
                    <a:pt x="543293" y="599948"/>
                  </a:lnTo>
                  <a:lnTo>
                    <a:pt x="552818" y="599948"/>
                  </a:lnTo>
                  <a:lnTo>
                    <a:pt x="552818" y="590423"/>
                  </a:lnTo>
                  <a:lnTo>
                    <a:pt x="562343" y="590423"/>
                  </a:lnTo>
                  <a:lnTo>
                    <a:pt x="571868" y="590423"/>
                  </a:lnTo>
                  <a:lnTo>
                    <a:pt x="571868" y="580898"/>
                  </a:lnTo>
                  <a:lnTo>
                    <a:pt x="581393" y="580898"/>
                  </a:lnTo>
                  <a:lnTo>
                    <a:pt x="581393" y="571373"/>
                  </a:lnTo>
                  <a:lnTo>
                    <a:pt x="590918" y="571373"/>
                  </a:lnTo>
                  <a:lnTo>
                    <a:pt x="590918" y="580898"/>
                  </a:lnTo>
                  <a:lnTo>
                    <a:pt x="590918" y="571373"/>
                  </a:lnTo>
                  <a:lnTo>
                    <a:pt x="600443" y="571373"/>
                  </a:lnTo>
                  <a:lnTo>
                    <a:pt x="600443" y="580898"/>
                  </a:lnTo>
                  <a:lnTo>
                    <a:pt x="609968" y="580898"/>
                  </a:lnTo>
                  <a:lnTo>
                    <a:pt x="609968" y="590423"/>
                  </a:lnTo>
                  <a:lnTo>
                    <a:pt x="619493" y="590423"/>
                  </a:lnTo>
                  <a:lnTo>
                    <a:pt x="619493" y="599948"/>
                  </a:lnTo>
                  <a:close/>
                </a:path>
                <a:path w="1772920" h="2324100">
                  <a:moveTo>
                    <a:pt x="1162799" y="1609471"/>
                  </a:moveTo>
                  <a:lnTo>
                    <a:pt x="1172324" y="1609471"/>
                  </a:lnTo>
                  <a:lnTo>
                    <a:pt x="1172324" y="1618996"/>
                  </a:lnTo>
                  <a:lnTo>
                    <a:pt x="1172324" y="1628521"/>
                  </a:lnTo>
                  <a:lnTo>
                    <a:pt x="1162799" y="1628521"/>
                  </a:lnTo>
                  <a:lnTo>
                    <a:pt x="1162799" y="1638046"/>
                  </a:lnTo>
                  <a:lnTo>
                    <a:pt x="1153274" y="1638046"/>
                  </a:lnTo>
                  <a:lnTo>
                    <a:pt x="1153274" y="1647571"/>
                  </a:lnTo>
                  <a:lnTo>
                    <a:pt x="1143749" y="1647571"/>
                  </a:lnTo>
                  <a:lnTo>
                    <a:pt x="1134224" y="1647571"/>
                  </a:lnTo>
                  <a:lnTo>
                    <a:pt x="1134224" y="1638046"/>
                  </a:lnTo>
                  <a:lnTo>
                    <a:pt x="1134224" y="1628521"/>
                  </a:lnTo>
                  <a:lnTo>
                    <a:pt x="1143749" y="1628521"/>
                  </a:lnTo>
                  <a:lnTo>
                    <a:pt x="1143749" y="1618996"/>
                  </a:lnTo>
                  <a:lnTo>
                    <a:pt x="1153274" y="1618996"/>
                  </a:lnTo>
                  <a:lnTo>
                    <a:pt x="1162799" y="1618996"/>
                  </a:lnTo>
                  <a:lnTo>
                    <a:pt x="1162799" y="1609471"/>
                  </a:lnTo>
                  <a:close/>
                </a:path>
                <a:path w="1772920" h="2324100">
                  <a:moveTo>
                    <a:pt x="1534528" y="2104644"/>
                  </a:moveTo>
                  <a:lnTo>
                    <a:pt x="1544053" y="2104644"/>
                  </a:lnTo>
                  <a:lnTo>
                    <a:pt x="1553578" y="2104644"/>
                  </a:lnTo>
                  <a:lnTo>
                    <a:pt x="1563103" y="2104644"/>
                  </a:lnTo>
                  <a:lnTo>
                    <a:pt x="1563103" y="2114169"/>
                  </a:lnTo>
                  <a:lnTo>
                    <a:pt x="1563103" y="2104644"/>
                  </a:lnTo>
                  <a:lnTo>
                    <a:pt x="1563103" y="2114169"/>
                  </a:lnTo>
                  <a:lnTo>
                    <a:pt x="1572628" y="2114169"/>
                  </a:lnTo>
                  <a:lnTo>
                    <a:pt x="1582153" y="2114169"/>
                  </a:lnTo>
                  <a:lnTo>
                    <a:pt x="1582153" y="2123694"/>
                  </a:lnTo>
                  <a:lnTo>
                    <a:pt x="1572628" y="2123694"/>
                  </a:lnTo>
                  <a:lnTo>
                    <a:pt x="1563103" y="2123694"/>
                  </a:lnTo>
                  <a:lnTo>
                    <a:pt x="1553578" y="2123694"/>
                  </a:lnTo>
                  <a:lnTo>
                    <a:pt x="1553578" y="2114169"/>
                  </a:lnTo>
                  <a:lnTo>
                    <a:pt x="1553578" y="2123694"/>
                  </a:lnTo>
                  <a:lnTo>
                    <a:pt x="1553578" y="2114169"/>
                  </a:lnTo>
                  <a:lnTo>
                    <a:pt x="1544053" y="2114169"/>
                  </a:lnTo>
                  <a:lnTo>
                    <a:pt x="1544053" y="2104644"/>
                  </a:lnTo>
                  <a:lnTo>
                    <a:pt x="1534528" y="2104644"/>
                  </a:lnTo>
                  <a:lnTo>
                    <a:pt x="1525003" y="2104644"/>
                  </a:lnTo>
                  <a:lnTo>
                    <a:pt x="1534528" y="2104644"/>
                  </a:lnTo>
                  <a:close/>
                </a:path>
                <a:path w="1772920" h="2324100">
                  <a:moveTo>
                    <a:pt x="133438" y="1961769"/>
                  </a:moveTo>
                  <a:lnTo>
                    <a:pt x="142976" y="1961769"/>
                  </a:lnTo>
                  <a:lnTo>
                    <a:pt x="142976" y="1971294"/>
                  </a:lnTo>
                  <a:lnTo>
                    <a:pt x="142976" y="1961769"/>
                  </a:lnTo>
                  <a:lnTo>
                    <a:pt x="152501" y="1961769"/>
                  </a:lnTo>
                  <a:lnTo>
                    <a:pt x="152501" y="1971294"/>
                  </a:lnTo>
                  <a:lnTo>
                    <a:pt x="142976" y="1971294"/>
                  </a:lnTo>
                  <a:lnTo>
                    <a:pt x="142976" y="1980819"/>
                  </a:lnTo>
                  <a:lnTo>
                    <a:pt x="152501" y="1980819"/>
                  </a:lnTo>
                  <a:lnTo>
                    <a:pt x="152501" y="1971294"/>
                  </a:lnTo>
                  <a:lnTo>
                    <a:pt x="152501" y="1961769"/>
                  </a:lnTo>
                  <a:lnTo>
                    <a:pt x="162039" y="1961769"/>
                  </a:lnTo>
                  <a:lnTo>
                    <a:pt x="162039" y="1971294"/>
                  </a:lnTo>
                  <a:lnTo>
                    <a:pt x="152501" y="1971294"/>
                  </a:lnTo>
                  <a:lnTo>
                    <a:pt x="152501" y="1980819"/>
                  </a:lnTo>
                  <a:lnTo>
                    <a:pt x="152501" y="1990344"/>
                  </a:lnTo>
                  <a:lnTo>
                    <a:pt x="142976" y="1990344"/>
                  </a:lnTo>
                  <a:lnTo>
                    <a:pt x="152501" y="1990344"/>
                  </a:lnTo>
                  <a:lnTo>
                    <a:pt x="142976" y="1990344"/>
                  </a:lnTo>
                  <a:lnTo>
                    <a:pt x="152501" y="1990344"/>
                  </a:lnTo>
                  <a:lnTo>
                    <a:pt x="152501" y="1999869"/>
                  </a:lnTo>
                  <a:lnTo>
                    <a:pt x="142976" y="1999869"/>
                  </a:lnTo>
                  <a:lnTo>
                    <a:pt x="142976" y="1990344"/>
                  </a:lnTo>
                  <a:lnTo>
                    <a:pt x="142976" y="1999869"/>
                  </a:lnTo>
                  <a:lnTo>
                    <a:pt x="142976" y="1990344"/>
                  </a:lnTo>
                  <a:lnTo>
                    <a:pt x="142976" y="1999869"/>
                  </a:lnTo>
                  <a:lnTo>
                    <a:pt x="142976" y="1990344"/>
                  </a:lnTo>
                  <a:lnTo>
                    <a:pt x="133438" y="1990344"/>
                  </a:lnTo>
                  <a:lnTo>
                    <a:pt x="142976" y="1990344"/>
                  </a:lnTo>
                  <a:lnTo>
                    <a:pt x="142976" y="1980819"/>
                  </a:lnTo>
                  <a:lnTo>
                    <a:pt x="133438" y="1980819"/>
                  </a:lnTo>
                  <a:lnTo>
                    <a:pt x="142976" y="1980819"/>
                  </a:lnTo>
                  <a:lnTo>
                    <a:pt x="133438" y="1980819"/>
                  </a:lnTo>
                  <a:lnTo>
                    <a:pt x="133438" y="1971294"/>
                  </a:lnTo>
                  <a:lnTo>
                    <a:pt x="133438" y="1961769"/>
                  </a:lnTo>
                  <a:close/>
                </a:path>
                <a:path w="1772920" h="2324100">
                  <a:moveTo>
                    <a:pt x="895972" y="666623"/>
                  </a:moveTo>
                  <a:lnTo>
                    <a:pt x="895972" y="676148"/>
                  </a:lnTo>
                  <a:lnTo>
                    <a:pt x="905497" y="676148"/>
                  </a:lnTo>
                  <a:lnTo>
                    <a:pt x="905497" y="666623"/>
                  </a:lnTo>
                  <a:lnTo>
                    <a:pt x="915022" y="666623"/>
                  </a:lnTo>
                  <a:lnTo>
                    <a:pt x="915022" y="676148"/>
                  </a:lnTo>
                  <a:lnTo>
                    <a:pt x="924547" y="676148"/>
                  </a:lnTo>
                  <a:lnTo>
                    <a:pt x="924547" y="666623"/>
                  </a:lnTo>
                  <a:lnTo>
                    <a:pt x="924547" y="676148"/>
                  </a:lnTo>
                  <a:lnTo>
                    <a:pt x="934072" y="676148"/>
                  </a:lnTo>
                  <a:lnTo>
                    <a:pt x="934072" y="666623"/>
                  </a:lnTo>
                  <a:lnTo>
                    <a:pt x="934072" y="676148"/>
                  </a:lnTo>
                  <a:lnTo>
                    <a:pt x="943597" y="676148"/>
                  </a:lnTo>
                  <a:lnTo>
                    <a:pt x="943597" y="685673"/>
                  </a:lnTo>
                  <a:lnTo>
                    <a:pt x="943597" y="695198"/>
                  </a:lnTo>
                  <a:lnTo>
                    <a:pt x="934072" y="695198"/>
                  </a:lnTo>
                  <a:lnTo>
                    <a:pt x="943597" y="695198"/>
                  </a:lnTo>
                  <a:lnTo>
                    <a:pt x="934072" y="695198"/>
                  </a:lnTo>
                  <a:lnTo>
                    <a:pt x="934072" y="704723"/>
                  </a:lnTo>
                  <a:lnTo>
                    <a:pt x="924547" y="704723"/>
                  </a:lnTo>
                  <a:lnTo>
                    <a:pt x="915022" y="695198"/>
                  </a:lnTo>
                  <a:lnTo>
                    <a:pt x="915022" y="704723"/>
                  </a:lnTo>
                  <a:lnTo>
                    <a:pt x="915022" y="695198"/>
                  </a:lnTo>
                  <a:lnTo>
                    <a:pt x="915022" y="704723"/>
                  </a:lnTo>
                  <a:lnTo>
                    <a:pt x="915022" y="695198"/>
                  </a:lnTo>
                  <a:lnTo>
                    <a:pt x="905497" y="695198"/>
                  </a:lnTo>
                  <a:lnTo>
                    <a:pt x="905497" y="704723"/>
                  </a:lnTo>
                  <a:lnTo>
                    <a:pt x="895972" y="704723"/>
                  </a:lnTo>
                  <a:lnTo>
                    <a:pt x="895972" y="695198"/>
                  </a:lnTo>
                  <a:lnTo>
                    <a:pt x="895972" y="704723"/>
                  </a:lnTo>
                  <a:lnTo>
                    <a:pt x="895972" y="695198"/>
                  </a:lnTo>
                  <a:lnTo>
                    <a:pt x="895972" y="704723"/>
                  </a:lnTo>
                  <a:lnTo>
                    <a:pt x="886447" y="704723"/>
                  </a:lnTo>
                  <a:lnTo>
                    <a:pt x="886447" y="695198"/>
                  </a:lnTo>
                  <a:lnTo>
                    <a:pt x="876922" y="685673"/>
                  </a:lnTo>
                  <a:lnTo>
                    <a:pt x="886447" y="685673"/>
                  </a:lnTo>
                  <a:lnTo>
                    <a:pt x="876922" y="685673"/>
                  </a:lnTo>
                  <a:lnTo>
                    <a:pt x="886447" y="685673"/>
                  </a:lnTo>
                  <a:lnTo>
                    <a:pt x="876922" y="685673"/>
                  </a:lnTo>
                  <a:lnTo>
                    <a:pt x="886447" y="685673"/>
                  </a:lnTo>
                  <a:lnTo>
                    <a:pt x="876922" y="685673"/>
                  </a:lnTo>
                  <a:lnTo>
                    <a:pt x="886447" y="685673"/>
                  </a:lnTo>
                  <a:lnTo>
                    <a:pt x="886447" y="676148"/>
                  </a:lnTo>
                  <a:lnTo>
                    <a:pt x="895972" y="676148"/>
                  </a:lnTo>
                  <a:lnTo>
                    <a:pt x="895972" y="666623"/>
                  </a:lnTo>
                  <a:lnTo>
                    <a:pt x="895972" y="676148"/>
                  </a:lnTo>
                  <a:lnTo>
                    <a:pt x="895972" y="666623"/>
                  </a:lnTo>
                  <a:close/>
                </a:path>
                <a:path w="1772920" h="2324100">
                  <a:moveTo>
                    <a:pt x="1544053" y="2190369"/>
                  </a:moveTo>
                  <a:lnTo>
                    <a:pt x="1534528" y="2190369"/>
                  </a:lnTo>
                  <a:lnTo>
                    <a:pt x="1544053" y="2190369"/>
                  </a:lnTo>
                  <a:lnTo>
                    <a:pt x="1534528" y="2190369"/>
                  </a:lnTo>
                  <a:lnTo>
                    <a:pt x="1534528" y="2199894"/>
                  </a:lnTo>
                  <a:lnTo>
                    <a:pt x="1534528" y="2190369"/>
                  </a:lnTo>
                  <a:lnTo>
                    <a:pt x="1534528" y="2199894"/>
                  </a:lnTo>
                  <a:lnTo>
                    <a:pt x="1544053" y="2199894"/>
                  </a:lnTo>
                  <a:lnTo>
                    <a:pt x="1544053" y="2209419"/>
                  </a:lnTo>
                  <a:lnTo>
                    <a:pt x="1544053" y="2199894"/>
                  </a:lnTo>
                  <a:lnTo>
                    <a:pt x="1544053" y="2209419"/>
                  </a:lnTo>
                  <a:lnTo>
                    <a:pt x="1544053" y="2199894"/>
                  </a:lnTo>
                  <a:lnTo>
                    <a:pt x="1544053" y="2209419"/>
                  </a:lnTo>
                  <a:lnTo>
                    <a:pt x="1544053" y="2199894"/>
                  </a:lnTo>
                  <a:lnTo>
                    <a:pt x="1553578" y="2199894"/>
                  </a:lnTo>
                  <a:lnTo>
                    <a:pt x="1553578" y="2209419"/>
                  </a:lnTo>
                  <a:lnTo>
                    <a:pt x="1544053" y="2209419"/>
                  </a:lnTo>
                  <a:lnTo>
                    <a:pt x="1553578" y="2209419"/>
                  </a:lnTo>
                  <a:lnTo>
                    <a:pt x="1563103" y="2209419"/>
                  </a:lnTo>
                  <a:lnTo>
                    <a:pt x="1553578" y="2209419"/>
                  </a:lnTo>
                  <a:lnTo>
                    <a:pt x="1563103" y="2209419"/>
                  </a:lnTo>
                  <a:lnTo>
                    <a:pt x="1572628" y="2209419"/>
                  </a:lnTo>
                  <a:lnTo>
                    <a:pt x="1563103" y="2209419"/>
                  </a:lnTo>
                  <a:lnTo>
                    <a:pt x="1572628" y="2209419"/>
                  </a:lnTo>
                  <a:lnTo>
                    <a:pt x="1582153" y="2209419"/>
                  </a:lnTo>
                  <a:lnTo>
                    <a:pt x="1572628" y="2209419"/>
                  </a:lnTo>
                  <a:lnTo>
                    <a:pt x="1572628" y="2218944"/>
                  </a:lnTo>
                  <a:lnTo>
                    <a:pt x="1572628" y="2209419"/>
                  </a:lnTo>
                  <a:lnTo>
                    <a:pt x="1572628" y="2218944"/>
                  </a:lnTo>
                  <a:lnTo>
                    <a:pt x="1572628" y="2209419"/>
                  </a:lnTo>
                  <a:lnTo>
                    <a:pt x="1563103" y="2209419"/>
                  </a:lnTo>
                  <a:lnTo>
                    <a:pt x="1572628" y="2209419"/>
                  </a:lnTo>
                  <a:lnTo>
                    <a:pt x="1563103" y="2209419"/>
                  </a:lnTo>
                  <a:lnTo>
                    <a:pt x="1572628" y="2209419"/>
                  </a:lnTo>
                  <a:lnTo>
                    <a:pt x="1563103" y="2209419"/>
                  </a:lnTo>
                  <a:lnTo>
                    <a:pt x="1572628" y="2209419"/>
                  </a:lnTo>
                  <a:lnTo>
                    <a:pt x="1572628" y="2218944"/>
                  </a:lnTo>
                  <a:lnTo>
                    <a:pt x="1563103" y="2218944"/>
                  </a:lnTo>
                  <a:lnTo>
                    <a:pt x="1572628" y="2218944"/>
                  </a:lnTo>
                  <a:lnTo>
                    <a:pt x="1563103" y="2218944"/>
                  </a:lnTo>
                  <a:lnTo>
                    <a:pt x="1572628" y="2218944"/>
                  </a:lnTo>
                  <a:lnTo>
                    <a:pt x="1563103" y="2218944"/>
                  </a:lnTo>
                  <a:lnTo>
                    <a:pt x="1572628" y="2218944"/>
                  </a:lnTo>
                  <a:lnTo>
                    <a:pt x="1563103" y="2218944"/>
                  </a:lnTo>
                  <a:lnTo>
                    <a:pt x="1553578" y="2218944"/>
                  </a:lnTo>
                  <a:lnTo>
                    <a:pt x="1553578" y="2209419"/>
                  </a:lnTo>
                  <a:lnTo>
                    <a:pt x="1563103" y="2209419"/>
                  </a:lnTo>
                  <a:lnTo>
                    <a:pt x="1553578" y="2209419"/>
                  </a:lnTo>
                  <a:lnTo>
                    <a:pt x="1563103" y="2209419"/>
                  </a:lnTo>
                  <a:lnTo>
                    <a:pt x="1553578" y="2209419"/>
                  </a:lnTo>
                  <a:lnTo>
                    <a:pt x="1553578" y="2218944"/>
                  </a:lnTo>
                  <a:lnTo>
                    <a:pt x="1553578" y="2209419"/>
                  </a:lnTo>
                  <a:lnTo>
                    <a:pt x="1553578" y="2218944"/>
                  </a:lnTo>
                  <a:lnTo>
                    <a:pt x="1553578" y="2209419"/>
                  </a:lnTo>
                  <a:lnTo>
                    <a:pt x="1553578" y="2218944"/>
                  </a:lnTo>
                  <a:lnTo>
                    <a:pt x="1544053" y="2218944"/>
                  </a:lnTo>
                  <a:lnTo>
                    <a:pt x="1544053" y="2209419"/>
                  </a:lnTo>
                  <a:lnTo>
                    <a:pt x="1544053" y="2218944"/>
                  </a:lnTo>
                  <a:lnTo>
                    <a:pt x="1544053" y="2209419"/>
                  </a:lnTo>
                  <a:lnTo>
                    <a:pt x="1544053" y="2218944"/>
                  </a:lnTo>
                  <a:lnTo>
                    <a:pt x="1544053" y="2209419"/>
                  </a:lnTo>
                  <a:lnTo>
                    <a:pt x="1534528" y="2209419"/>
                  </a:lnTo>
                  <a:lnTo>
                    <a:pt x="1534528" y="2199894"/>
                  </a:lnTo>
                  <a:lnTo>
                    <a:pt x="1534528" y="2190369"/>
                  </a:lnTo>
                  <a:lnTo>
                    <a:pt x="1544053" y="2190369"/>
                  </a:lnTo>
                  <a:close/>
                </a:path>
                <a:path w="1772920" h="2324100">
                  <a:moveTo>
                    <a:pt x="1219949" y="1638046"/>
                  </a:moveTo>
                  <a:lnTo>
                    <a:pt x="1229474" y="1647571"/>
                  </a:lnTo>
                  <a:lnTo>
                    <a:pt x="1229474" y="1657096"/>
                  </a:lnTo>
                  <a:lnTo>
                    <a:pt x="1219949" y="1657096"/>
                  </a:lnTo>
                  <a:lnTo>
                    <a:pt x="1219949" y="1666621"/>
                  </a:lnTo>
                  <a:lnTo>
                    <a:pt x="1219949" y="1676146"/>
                  </a:lnTo>
                  <a:lnTo>
                    <a:pt x="1210424" y="1676146"/>
                  </a:lnTo>
                  <a:lnTo>
                    <a:pt x="1210424" y="1666621"/>
                  </a:lnTo>
                  <a:lnTo>
                    <a:pt x="1210424" y="1657096"/>
                  </a:lnTo>
                  <a:lnTo>
                    <a:pt x="1210424" y="1647571"/>
                  </a:lnTo>
                  <a:lnTo>
                    <a:pt x="1210424" y="1638046"/>
                  </a:lnTo>
                  <a:lnTo>
                    <a:pt x="1219949" y="1638046"/>
                  </a:lnTo>
                  <a:close/>
                </a:path>
                <a:path w="1772920" h="2324100">
                  <a:moveTo>
                    <a:pt x="991222" y="685673"/>
                  </a:moveTo>
                  <a:lnTo>
                    <a:pt x="1000747" y="685673"/>
                  </a:lnTo>
                  <a:lnTo>
                    <a:pt x="1010272" y="685673"/>
                  </a:lnTo>
                  <a:lnTo>
                    <a:pt x="1010272" y="695198"/>
                  </a:lnTo>
                  <a:lnTo>
                    <a:pt x="1010272" y="704723"/>
                  </a:lnTo>
                  <a:lnTo>
                    <a:pt x="1019797" y="704723"/>
                  </a:lnTo>
                  <a:lnTo>
                    <a:pt x="1010272" y="704723"/>
                  </a:lnTo>
                  <a:lnTo>
                    <a:pt x="1019797" y="704723"/>
                  </a:lnTo>
                  <a:lnTo>
                    <a:pt x="1010272" y="704723"/>
                  </a:lnTo>
                  <a:lnTo>
                    <a:pt x="1019797" y="704723"/>
                  </a:lnTo>
                  <a:lnTo>
                    <a:pt x="1010272" y="714248"/>
                  </a:lnTo>
                  <a:lnTo>
                    <a:pt x="1019797" y="714248"/>
                  </a:lnTo>
                  <a:lnTo>
                    <a:pt x="1010272" y="714248"/>
                  </a:lnTo>
                  <a:lnTo>
                    <a:pt x="1010272" y="723773"/>
                  </a:lnTo>
                  <a:lnTo>
                    <a:pt x="1000747" y="723773"/>
                  </a:lnTo>
                  <a:lnTo>
                    <a:pt x="991222" y="723773"/>
                  </a:lnTo>
                  <a:lnTo>
                    <a:pt x="991222" y="714248"/>
                  </a:lnTo>
                  <a:lnTo>
                    <a:pt x="981697" y="714248"/>
                  </a:lnTo>
                  <a:lnTo>
                    <a:pt x="981697" y="704723"/>
                  </a:lnTo>
                  <a:lnTo>
                    <a:pt x="981697" y="695198"/>
                  </a:lnTo>
                  <a:lnTo>
                    <a:pt x="981697" y="685673"/>
                  </a:lnTo>
                  <a:lnTo>
                    <a:pt x="991222" y="685673"/>
                  </a:lnTo>
                  <a:lnTo>
                    <a:pt x="981697" y="685673"/>
                  </a:lnTo>
                  <a:lnTo>
                    <a:pt x="991222" y="685673"/>
                  </a:lnTo>
                  <a:close/>
                </a:path>
                <a:path w="1772920" h="2324100">
                  <a:moveTo>
                    <a:pt x="447916" y="828548"/>
                  </a:moveTo>
                  <a:lnTo>
                    <a:pt x="447916" y="838073"/>
                  </a:lnTo>
                  <a:lnTo>
                    <a:pt x="438391" y="838073"/>
                  </a:lnTo>
                  <a:lnTo>
                    <a:pt x="438391" y="847598"/>
                  </a:lnTo>
                  <a:lnTo>
                    <a:pt x="438391" y="857123"/>
                  </a:lnTo>
                  <a:lnTo>
                    <a:pt x="438391" y="866648"/>
                  </a:lnTo>
                  <a:lnTo>
                    <a:pt x="428866" y="866648"/>
                  </a:lnTo>
                  <a:lnTo>
                    <a:pt x="428866" y="876173"/>
                  </a:lnTo>
                  <a:lnTo>
                    <a:pt x="428866" y="866648"/>
                  </a:lnTo>
                  <a:lnTo>
                    <a:pt x="419341" y="866648"/>
                  </a:lnTo>
                  <a:lnTo>
                    <a:pt x="409816" y="866648"/>
                  </a:lnTo>
                  <a:lnTo>
                    <a:pt x="409816" y="857123"/>
                  </a:lnTo>
                  <a:lnTo>
                    <a:pt x="419341" y="857123"/>
                  </a:lnTo>
                  <a:lnTo>
                    <a:pt x="419341" y="847598"/>
                  </a:lnTo>
                  <a:lnTo>
                    <a:pt x="419341" y="838073"/>
                  </a:lnTo>
                  <a:lnTo>
                    <a:pt x="428866" y="838073"/>
                  </a:lnTo>
                  <a:lnTo>
                    <a:pt x="428866" y="828548"/>
                  </a:lnTo>
                  <a:lnTo>
                    <a:pt x="438391" y="828548"/>
                  </a:lnTo>
                  <a:lnTo>
                    <a:pt x="438391" y="819023"/>
                  </a:lnTo>
                  <a:lnTo>
                    <a:pt x="447916" y="819023"/>
                  </a:lnTo>
                  <a:lnTo>
                    <a:pt x="447916" y="828548"/>
                  </a:lnTo>
                  <a:close/>
                </a:path>
                <a:path w="1772920" h="2324100">
                  <a:moveTo>
                    <a:pt x="705345" y="695198"/>
                  </a:moveTo>
                  <a:lnTo>
                    <a:pt x="705345" y="704723"/>
                  </a:lnTo>
                  <a:lnTo>
                    <a:pt x="714870" y="714248"/>
                  </a:lnTo>
                  <a:lnTo>
                    <a:pt x="714870" y="723773"/>
                  </a:lnTo>
                  <a:lnTo>
                    <a:pt x="714870" y="733298"/>
                  </a:lnTo>
                  <a:lnTo>
                    <a:pt x="705345" y="733298"/>
                  </a:lnTo>
                  <a:lnTo>
                    <a:pt x="705345" y="723773"/>
                  </a:lnTo>
                  <a:lnTo>
                    <a:pt x="695820" y="723773"/>
                  </a:lnTo>
                  <a:lnTo>
                    <a:pt x="695820" y="733298"/>
                  </a:lnTo>
                  <a:lnTo>
                    <a:pt x="695820" y="723773"/>
                  </a:lnTo>
                  <a:lnTo>
                    <a:pt x="695820" y="714248"/>
                  </a:lnTo>
                  <a:lnTo>
                    <a:pt x="695820" y="704723"/>
                  </a:lnTo>
                  <a:lnTo>
                    <a:pt x="686295" y="704723"/>
                  </a:lnTo>
                  <a:lnTo>
                    <a:pt x="695820" y="704723"/>
                  </a:lnTo>
                  <a:lnTo>
                    <a:pt x="686295" y="704723"/>
                  </a:lnTo>
                  <a:lnTo>
                    <a:pt x="686295" y="695198"/>
                  </a:lnTo>
                  <a:lnTo>
                    <a:pt x="686295" y="685673"/>
                  </a:lnTo>
                  <a:lnTo>
                    <a:pt x="686295" y="676148"/>
                  </a:lnTo>
                  <a:lnTo>
                    <a:pt x="695820" y="676148"/>
                  </a:lnTo>
                  <a:lnTo>
                    <a:pt x="695820" y="685673"/>
                  </a:lnTo>
                  <a:lnTo>
                    <a:pt x="705345" y="685673"/>
                  </a:lnTo>
                  <a:lnTo>
                    <a:pt x="705345" y="695198"/>
                  </a:lnTo>
                  <a:close/>
                </a:path>
                <a:path w="1772920" h="2324100">
                  <a:moveTo>
                    <a:pt x="810120" y="418973"/>
                  </a:moveTo>
                  <a:lnTo>
                    <a:pt x="819645" y="418973"/>
                  </a:lnTo>
                  <a:lnTo>
                    <a:pt x="829170" y="418973"/>
                  </a:lnTo>
                  <a:lnTo>
                    <a:pt x="829170" y="428498"/>
                  </a:lnTo>
                  <a:lnTo>
                    <a:pt x="829170" y="476123"/>
                  </a:lnTo>
                  <a:lnTo>
                    <a:pt x="829170" y="466598"/>
                  </a:lnTo>
                  <a:lnTo>
                    <a:pt x="819645" y="466598"/>
                  </a:lnTo>
                  <a:lnTo>
                    <a:pt x="819645" y="457073"/>
                  </a:lnTo>
                  <a:lnTo>
                    <a:pt x="819645" y="447548"/>
                  </a:lnTo>
                  <a:lnTo>
                    <a:pt x="810120" y="447548"/>
                  </a:lnTo>
                  <a:lnTo>
                    <a:pt x="800595" y="447548"/>
                  </a:lnTo>
                  <a:lnTo>
                    <a:pt x="800595" y="438023"/>
                  </a:lnTo>
                  <a:lnTo>
                    <a:pt x="800595" y="428498"/>
                  </a:lnTo>
                  <a:lnTo>
                    <a:pt x="810120" y="418973"/>
                  </a:lnTo>
                  <a:close/>
                </a:path>
                <a:path w="1772920" h="2324100">
                  <a:moveTo>
                    <a:pt x="1181849" y="1990344"/>
                  </a:moveTo>
                  <a:lnTo>
                    <a:pt x="1191374" y="1990344"/>
                  </a:lnTo>
                  <a:lnTo>
                    <a:pt x="1191374" y="1999869"/>
                  </a:lnTo>
                  <a:lnTo>
                    <a:pt x="1200899" y="1999869"/>
                  </a:lnTo>
                  <a:lnTo>
                    <a:pt x="1200899" y="2009394"/>
                  </a:lnTo>
                  <a:lnTo>
                    <a:pt x="1191374" y="2009394"/>
                  </a:lnTo>
                  <a:lnTo>
                    <a:pt x="1181849" y="2009394"/>
                  </a:lnTo>
                  <a:lnTo>
                    <a:pt x="1181849" y="1999869"/>
                  </a:lnTo>
                  <a:lnTo>
                    <a:pt x="1172324" y="1999869"/>
                  </a:lnTo>
                  <a:lnTo>
                    <a:pt x="1172324" y="1990344"/>
                  </a:lnTo>
                  <a:lnTo>
                    <a:pt x="1181849" y="1990344"/>
                  </a:lnTo>
                  <a:close/>
                </a:path>
                <a:path w="1772920" h="2324100">
                  <a:moveTo>
                    <a:pt x="752970" y="799973"/>
                  </a:moveTo>
                  <a:lnTo>
                    <a:pt x="752970" y="809498"/>
                  </a:lnTo>
                  <a:lnTo>
                    <a:pt x="752970" y="819023"/>
                  </a:lnTo>
                  <a:lnTo>
                    <a:pt x="743445" y="819023"/>
                  </a:lnTo>
                  <a:lnTo>
                    <a:pt x="743445" y="828548"/>
                  </a:lnTo>
                  <a:lnTo>
                    <a:pt x="733920" y="828548"/>
                  </a:lnTo>
                  <a:lnTo>
                    <a:pt x="724395" y="828548"/>
                  </a:lnTo>
                  <a:lnTo>
                    <a:pt x="714870" y="828548"/>
                  </a:lnTo>
                  <a:lnTo>
                    <a:pt x="714870" y="819023"/>
                  </a:lnTo>
                  <a:lnTo>
                    <a:pt x="714870" y="809498"/>
                  </a:lnTo>
                  <a:lnTo>
                    <a:pt x="724395" y="809498"/>
                  </a:lnTo>
                  <a:lnTo>
                    <a:pt x="733920" y="809498"/>
                  </a:lnTo>
                  <a:lnTo>
                    <a:pt x="743445" y="809498"/>
                  </a:lnTo>
                  <a:lnTo>
                    <a:pt x="743445" y="799973"/>
                  </a:lnTo>
                  <a:lnTo>
                    <a:pt x="752970" y="799973"/>
                  </a:lnTo>
                  <a:close/>
                </a:path>
                <a:path w="1772920" h="2324100">
                  <a:moveTo>
                    <a:pt x="724395" y="771398"/>
                  </a:moveTo>
                  <a:lnTo>
                    <a:pt x="724395" y="780923"/>
                  </a:lnTo>
                  <a:lnTo>
                    <a:pt x="733920" y="780923"/>
                  </a:lnTo>
                  <a:lnTo>
                    <a:pt x="733920" y="790448"/>
                  </a:lnTo>
                  <a:lnTo>
                    <a:pt x="743445" y="790448"/>
                  </a:lnTo>
                  <a:lnTo>
                    <a:pt x="743445" y="799973"/>
                  </a:lnTo>
                  <a:lnTo>
                    <a:pt x="733920" y="799973"/>
                  </a:lnTo>
                  <a:lnTo>
                    <a:pt x="733920" y="809498"/>
                  </a:lnTo>
                  <a:lnTo>
                    <a:pt x="724395" y="799973"/>
                  </a:lnTo>
                  <a:lnTo>
                    <a:pt x="714870" y="799973"/>
                  </a:lnTo>
                  <a:lnTo>
                    <a:pt x="714870" y="790448"/>
                  </a:lnTo>
                  <a:lnTo>
                    <a:pt x="714870" y="780923"/>
                  </a:lnTo>
                  <a:lnTo>
                    <a:pt x="714870" y="771398"/>
                  </a:lnTo>
                  <a:lnTo>
                    <a:pt x="724395" y="771398"/>
                  </a:lnTo>
                  <a:close/>
                </a:path>
                <a:path w="1772920" h="2324100">
                  <a:moveTo>
                    <a:pt x="1334376" y="1361821"/>
                  </a:moveTo>
                  <a:lnTo>
                    <a:pt x="1343901" y="1371346"/>
                  </a:lnTo>
                  <a:lnTo>
                    <a:pt x="1343901" y="1361821"/>
                  </a:lnTo>
                  <a:lnTo>
                    <a:pt x="1343901" y="1371346"/>
                  </a:lnTo>
                  <a:lnTo>
                    <a:pt x="1353426" y="1371346"/>
                  </a:lnTo>
                  <a:lnTo>
                    <a:pt x="1343901" y="1380871"/>
                  </a:lnTo>
                  <a:lnTo>
                    <a:pt x="1334376" y="1380871"/>
                  </a:lnTo>
                  <a:lnTo>
                    <a:pt x="1324851" y="1380871"/>
                  </a:lnTo>
                  <a:lnTo>
                    <a:pt x="1324851" y="1371346"/>
                  </a:lnTo>
                  <a:lnTo>
                    <a:pt x="1315326" y="1371346"/>
                  </a:lnTo>
                  <a:lnTo>
                    <a:pt x="1315326" y="1361821"/>
                  </a:lnTo>
                  <a:lnTo>
                    <a:pt x="1324851" y="1361821"/>
                  </a:lnTo>
                  <a:lnTo>
                    <a:pt x="1324851" y="1352296"/>
                  </a:lnTo>
                  <a:lnTo>
                    <a:pt x="1334376" y="1361821"/>
                  </a:lnTo>
                  <a:close/>
                </a:path>
                <a:path w="1772920" h="2324100">
                  <a:moveTo>
                    <a:pt x="724395" y="904748"/>
                  </a:moveTo>
                  <a:lnTo>
                    <a:pt x="724395" y="914273"/>
                  </a:lnTo>
                  <a:lnTo>
                    <a:pt x="724395" y="904748"/>
                  </a:lnTo>
                  <a:lnTo>
                    <a:pt x="724395" y="914273"/>
                  </a:lnTo>
                  <a:lnTo>
                    <a:pt x="714870" y="914273"/>
                  </a:lnTo>
                  <a:lnTo>
                    <a:pt x="714870" y="904748"/>
                  </a:lnTo>
                  <a:lnTo>
                    <a:pt x="705345" y="904748"/>
                  </a:lnTo>
                  <a:lnTo>
                    <a:pt x="705345" y="895223"/>
                  </a:lnTo>
                  <a:lnTo>
                    <a:pt x="705345" y="885698"/>
                  </a:lnTo>
                  <a:lnTo>
                    <a:pt x="714870" y="885698"/>
                  </a:lnTo>
                  <a:lnTo>
                    <a:pt x="705345" y="885698"/>
                  </a:lnTo>
                  <a:lnTo>
                    <a:pt x="714870" y="885698"/>
                  </a:lnTo>
                  <a:lnTo>
                    <a:pt x="714870" y="876173"/>
                  </a:lnTo>
                  <a:lnTo>
                    <a:pt x="724395" y="876173"/>
                  </a:lnTo>
                  <a:lnTo>
                    <a:pt x="724395" y="885698"/>
                  </a:lnTo>
                  <a:lnTo>
                    <a:pt x="733920" y="885698"/>
                  </a:lnTo>
                  <a:lnTo>
                    <a:pt x="733920" y="895223"/>
                  </a:lnTo>
                  <a:lnTo>
                    <a:pt x="733920" y="904748"/>
                  </a:lnTo>
                  <a:lnTo>
                    <a:pt x="724395" y="904748"/>
                  </a:lnTo>
                  <a:close/>
                </a:path>
                <a:path w="1772920" h="2324100">
                  <a:moveTo>
                    <a:pt x="162039" y="1990344"/>
                  </a:moveTo>
                  <a:lnTo>
                    <a:pt x="162039" y="1999869"/>
                  </a:lnTo>
                  <a:lnTo>
                    <a:pt x="152501" y="1999869"/>
                  </a:lnTo>
                  <a:lnTo>
                    <a:pt x="152501" y="2009394"/>
                  </a:lnTo>
                  <a:lnTo>
                    <a:pt x="162039" y="2009394"/>
                  </a:lnTo>
                  <a:lnTo>
                    <a:pt x="152501" y="2009394"/>
                  </a:lnTo>
                  <a:lnTo>
                    <a:pt x="162039" y="2009394"/>
                  </a:lnTo>
                  <a:lnTo>
                    <a:pt x="152501" y="2009394"/>
                  </a:lnTo>
                  <a:lnTo>
                    <a:pt x="162039" y="2009394"/>
                  </a:lnTo>
                  <a:lnTo>
                    <a:pt x="162039" y="2018919"/>
                  </a:lnTo>
                  <a:lnTo>
                    <a:pt x="171564" y="2018919"/>
                  </a:lnTo>
                  <a:lnTo>
                    <a:pt x="162039" y="2018919"/>
                  </a:lnTo>
                  <a:lnTo>
                    <a:pt x="171564" y="2018919"/>
                  </a:lnTo>
                  <a:lnTo>
                    <a:pt x="171564" y="2028444"/>
                  </a:lnTo>
                  <a:lnTo>
                    <a:pt x="171564" y="2018919"/>
                  </a:lnTo>
                  <a:lnTo>
                    <a:pt x="171564" y="2028444"/>
                  </a:lnTo>
                  <a:lnTo>
                    <a:pt x="162039" y="2028444"/>
                  </a:lnTo>
                  <a:lnTo>
                    <a:pt x="171564" y="2028444"/>
                  </a:lnTo>
                  <a:lnTo>
                    <a:pt x="162039" y="2028444"/>
                  </a:lnTo>
                  <a:lnTo>
                    <a:pt x="171564" y="2028444"/>
                  </a:lnTo>
                  <a:lnTo>
                    <a:pt x="162039" y="2028444"/>
                  </a:lnTo>
                  <a:lnTo>
                    <a:pt x="162039" y="2018919"/>
                  </a:lnTo>
                  <a:lnTo>
                    <a:pt x="152501" y="2018919"/>
                  </a:lnTo>
                  <a:lnTo>
                    <a:pt x="162039" y="2018919"/>
                  </a:lnTo>
                  <a:lnTo>
                    <a:pt x="152501" y="2018919"/>
                  </a:lnTo>
                  <a:lnTo>
                    <a:pt x="152501" y="2009394"/>
                  </a:lnTo>
                  <a:lnTo>
                    <a:pt x="142976" y="1999869"/>
                  </a:lnTo>
                  <a:lnTo>
                    <a:pt x="152501" y="1999869"/>
                  </a:lnTo>
                  <a:lnTo>
                    <a:pt x="142976" y="1999869"/>
                  </a:lnTo>
                  <a:lnTo>
                    <a:pt x="152501" y="1999869"/>
                  </a:lnTo>
                  <a:lnTo>
                    <a:pt x="142976" y="1999869"/>
                  </a:lnTo>
                  <a:lnTo>
                    <a:pt x="152501" y="1999869"/>
                  </a:lnTo>
                  <a:lnTo>
                    <a:pt x="142976" y="1999869"/>
                  </a:lnTo>
                  <a:lnTo>
                    <a:pt x="152501" y="1999869"/>
                  </a:lnTo>
                  <a:lnTo>
                    <a:pt x="152501" y="1990344"/>
                  </a:lnTo>
                  <a:lnTo>
                    <a:pt x="152501" y="1999869"/>
                  </a:lnTo>
                  <a:lnTo>
                    <a:pt x="152501" y="1990344"/>
                  </a:lnTo>
                  <a:lnTo>
                    <a:pt x="162039" y="1990344"/>
                  </a:lnTo>
                  <a:close/>
                </a:path>
                <a:path w="1772920" h="2324100">
                  <a:moveTo>
                    <a:pt x="1153274" y="2218944"/>
                  </a:moveTo>
                  <a:lnTo>
                    <a:pt x="1153274" y="2228469"/>
                  </a:lnTo>
                  <a:lnTo>
                    <a:pt x="1162799" y="2228469"/>
                  </a:lnTo>
                  <a:lnTo>
                    <a:pt x="1162799" y="2218944"/>
                  </a:lnTo>
                  <a:lnTo>
                    <a:pt x="1153274" y="2218944"/>
                  </a:lnTo>
                  <a:lnTo>
                    <a:pt x="1162799" y="2218944"/>
                  </a:lnTo>
                  <a:lnTo>
                    <a:pt x="1172324" y="2218944"/>
                  </a:lnTo>
                  <a:lnTo>
                    <a:pt x="1162799" y="2218944"/>
                  </a:lnTo>
                  <a:lnTo>
                    <a:pt x="1172324" y="2218944"/>
                  </a:lnTo>
                  <a:lnTo>
                    <a:pt x="1172324" y="2228469"/>
                  </a:lnTo>
                  <a:lnTo>
                    <a:pt x="1172324" y="2218944"/>
                  </a:lnTo>
                  <a:lnTo>
                    <a:pt x="1172324" y="2228469"/>
                  </a:lnTo>
                  <a:lnTo>
                    <a:pt x="1172324" y="2218944"/>
                  </a:lnTo>
                  <a:lnTo>
                    <a:pt x="1172324" y="2228469"/>
                  </a:lnTo>
                  <a:lnTo>
                    <a:pt x="1172324" y="2218944"/>
                  </a:lnTo>
                  <a:lnTo>
                    <a:pt x="1172324" y="2228469"/>
                  </a:lnTo>
                  <a:lnTo>
                    <a:pt x="1181849" y="2228469"/>
                  </a:lnTo>
                  <a:lnTo>
                    <a:pt x="1181849" y="2218944"/>
                  </a:lnTo>
                  <a:lnTo>
                    <a:pt x="1181849" y="2228469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81849" y="2228469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72324" y="2237994"/>
                  </a:lnTo>
                  <a:lnTo>
                    <a:pt x="1172324" y="2228469"/>
                  </a:lnTo>
                  <a:lnTo>
                    <a:pt x="1162799" y="2228469"/>
                  </a:lnTo>
                  <a:lnTo>
                    <a:pt x="1153274" y="2228469"/>
                  </a:lnTo>
                  <a:lnTo>
                    <a:pt x="1143749" y="2228469"/>
                  </a:lnTo>
                  <a:lnTo>
                    <a:pt x="1143749" y="2218944"/>
                  </a:lnTo>
                  <a:lnTo>
                    <a:pt x="1153274" y="2218944"/>
                  </a:lnTo>
                  <a:close/>
                </a:path>
                <a:path w="1772920" h="2324100">
                  <a:moveTo>
                    <a:pt x="219189" y="1990344"/>
                  </a:moveTo>
                  <a:lnTo>
                    <a:pt x="219189" y="1999869"/>
                  </a:lnTo>
                  <a:lnTo>
                    <a:pt x="228714" y="1999869"/>
                  </a:lnTo>
                  <a:lnTo>
                    <a:pt x="219189" y="1999869"/>
                  </a:lnTo>
                  <a:lnTo>
                    <a:pt x="219189" y="2009394"/>
                  </a:lnTo>
                  <a:lnTo>
                    <a:pt x="228714" y="2009394"/>
                  </a:lnTo>
                  <a:lnTo>
                    <a:pt x="219189" y="2009394"/>
                  </a:lnTo>
                  <a:lnTo>
                    <a:pt x="219189" y="1999869"/>
                  </a:lnTo>
                  <a:lnTo>
                    <a:pt x="219189" y="2009394"/>
                  </a:lnTo>
                  <a:lnTo>
                    <a:pt x="209664" y="2009394"/>
                  </a:lnTo>
                  <a:lnTo>
                    <a:pt x="219189" y="2009394"/>
                  </a:lnTo>
                  <a:lnTo>
                    <a:pt x="209664" y="2009394"/>
                  </a:lnTo>
                  <a:lnTo>
                    <a:pt x="209664" y="1999869"/>
                  </a:lnTo>
                  <a:lnTo>
                    <a:pt x="209664" y="2009394"/>
                  </a:lnTo>
                  <a:lnTo>
                    <a:pt x="209664" y="1999869"/>
                  </a:lnTo>
                  <a:lnTo>
                    <a:pt x="219189" y="1999869"/>
                  </a:lnTo>
                  <a:lnTo>
                    <a:pt x="209664" y="1999869"/>
                  </a:lnTo>
                  <a:lnTo>
                    <a:pt x="219189" y="1999869"/>
                  </a:lnTo>
                  <a:lnTo>
                    <a:pt x="209664" y="1999869"/>
                  </a:lnTo>
                  <a:lnTo>
                    <a:pt x="209664" y="1990344"/>
                  </a:lnTo>
                  <a:lnTo>
                    <a:pt x="219189" y="1990344"/>
                  </a:lnTo>
                  <a:lnTo>
                    <a:pt x="219189" y="1999869"/>
                  </a:lnTo>
                  <a:lnTo>
                    <a:pt x="219189" y="1990344"/>
                  </a:lnTo>
                  <a:lnTo>
                    <a:pt x="209664" y="1990344"/>
                  </a:lnTo>
                  <a:lnTo>
                    <a:pt x="219189" y="1990344"/>
                  </a:lnTo>
                  <a:close/>
                </a:path>
                <a:path w="1772920" h="2324100">
                  <a:moveTo>
                    <a:pt x="514718" y="647573"/>
                  </a:moveTo>
                  <a:lnTo>
                    <a:pt x="524243" y="647573"/>
                  </a:lnTo>
                  <a:lnTo>
                    <a:pt x="524243" y="657098"/>
                  </a:lnTo>
                  <a:lnTo>
                    <a:pt x="524243" y="666623"/>
                  </a:lnTo>
                  <a:lnTo>
                    <a:pt x="533768" y="666623"/>
                  </a:lnTo>
                  <a:lnTo>
                    <a:pt x="524243" y="666623"/>
                  </a:lnTo>
                  <a:lnTo>
                    <a:pt x="524243" y="676148"/>
                  </a:lnTo>
                  <a:lnTo>
                    <a:pt x="514718" y="676148"/>
                  </a:lnTo>
                  <a:lnTo>
                    <a:pt x="505193" y="676148"/>
                  </a:lnTo>
                  <a:lnTo>
                    <a:pt x="514718" y="676148"/>
                  </a:lnTo>
                  <a:lnTo>
                    <a:pt x="505193" y="666623"/>
                  </a:lnTo>
                  <a:lnTo>
                    <a:pt x="505193" y="657098"/>
                  </a:lnTo>
                  <a:lnTo>
                    <a:pt x="495668" y="657098"/>
                  </a:lnTo>
                  <a:lnTo>
                    <a:pt x="505193" y="657098"/>
                  </a:lnTo>
                  <a:lnTo>
                    <a:pt x="505193" y="647573"/>
                  </a:lnTo>
                  <a:lnTo>
                    <a:pt x="514718" y="647573"/>
                  </a:lnTo>
                  <a:lnTo>
                    <a:pt x="514718" y="638048"/>
                  </a:lnTo>
                  <a:lnTo>
                    <a:pt x="514718" y="647573"/>
                  </a:lnTo>
                  <a:close/>
                </a:path>
                <a:path w="1772920" h="2324100">
                  <a:moveTo>
                    <a:pt x="857745" y="980948"/>
                  </a:moveTo>
                  <a:lnTo>
                    <a:pt x="857745" y="990473"/>
                  </a:lnTo>
                  <a:lnTo>
                    <a:pt x="848220" y="990473"/>
                  </a:lnTo>
                  <a:lnTo>
                    <a:pt x="848220" y="999998"/>
                  </a:lnTo>
                  <a:lnTo>
                    <a:pt x="838695" y="999998"/>
                  </a:lnTo>
                  <a:lnTo>
                    <a:pt x="829170" y="999998"/>
                  </a:lnTo>
                  <a:lnTo>
                    <a:pt x="819645" y="999998"/>
                  </a:lnTo>
                  <a:lnTo>
                    <a:pt x="819645" y="990473"/>
                  </a:lnTo>
                  <a:lnTo>
                    <a:pt x="829170" y="990473"/>
                  </a:lnTo>
                  <a:lnTo>
                    <a:pt x="829170" y="980948"/>
                  </a:lnTo>
                  <a:lnTo>
                    <a:pt x="838695" y="980948"/>
                  </a:lnTo>
                  <a:lnTo>
                    <a:pt x="848220" y="980948"/>
                  </a:lnTo>
                  <a:lnTo>
                    <a:pt x="857745" y="980948"/>
                  </a:lnTo>
                  <a:close/>
                </a:path>
                <a:path w="1772920" h="2324100">
                  <a:moveTo>
                    <a:pt x="1229474" y="1876171"/>
                  </a:moveTo>
                  <a:lnTo>
                    <a:pt x="1238999" y="1876171"/>
                  </a:lnTo>
                  <a:lnTo>
                    <a:pt x="1238999" y="1885696"/>
                  </a:lnTo>
                  <a:lnTo>
                    <a:pt x="1229474" y="1885696"/>
                  </a:lnTo>
                  <a:lnTo>
                    <a:pt x="1238999" y="1885696"/>
                  </a:lnTo>
                  <a:lnTo>
                    <a:pt x="1229474" y="1885696"/>
                  </a:lnTo>
                  <a:lnTo>
                    <a:pt x="1229474" y="1895221"/>
                  </a:lnTo>
                  <a:lnTo>
                    <a:pt x="1229474" y="1904746"/>
                  </a:lnTo>
                  <a:lnTo>
                    <a:pt x="1229474" y="1895221"/>
                  </a:lnTo>
                  <a:lnTo>
                    <a:pt x="1229474" y="1885696"/>
                  </a:lnTo>
                  <a:lnTo>
                    <a:pt x="1238999" y="1885696"/>
                  </a:lnTo>
                  <a:lnTo>
                    <a:pt x="1238999" y="1876171"/>
                  </a:lnTo>
                  <a:lnTo>
                    <a:pt x="1229474" y="1876171"/>
                  </a:lnTo>
                  <a:lnTo>
                    <a:pt x="1229474" y="1885696"/>
                  </a:lnTo>
                  <a:lnTo>
                    <a:pt x="1229474" y="1895221"/>
                  </a:lnTo>
                  <a:lnTo>
                    <a:pt x="1229474" y="1904746"/>
                  </a:lnTo>
                  <a:lnTo>
                    <a:pt x="1229474" y="1895221"/>
                  </a:lnTo>
                  <a:lnTo>
                    <a:pt x="1229474" y="1885696"/>
                  </a:lnTo>
                  <a:lnTo>
                    <a:pt x="1229474" y="1895221"/>
                  </a:lnTo>
                  <a:lnTo>
                    <a:pt x="1219949" y="1895221"/>
                  </a:lnTo>
                  <a:lnTo>
                    <a:pt x="1219949" y="1904746"/>
                  </a:lnTo>
                  <a:lnTo>
                    <a:pt x="1219949" y="1895221"/>
                  </a:lnTo>
                  <a:lnTo>
                    <a:pt x="1219949" y="1904746"/>
                  </a:lnTo>
                  <a:lnTo>
                    <a:pt x="1219949" y="1895221"/>
                  </a:lnTo>
                  <a:lnTo>
                    <a:pt x="1219949" y="1904746"/>
                  </a:lnTo>
                  <a:lnTo>
                    <a:pt x="1219949" y="1895221"/>
                  </a:lnTo>
                  <a:lnTo>
                    <a:pt x="1219949" y="1885696"/>
                  </a:lnTo>
                  <a:lnTo>
                    <a:pt x="1219949" y="1895221"/>
                  </a:lnTo>
                  <a:lnTo>
                    <a:pt x="1219949" y="1904746"/>
                  </a:lnTo>
                  <a:lnTo>
                    <a:pt x="1210424" y="1904746"/>
                  </a:lnTo>
                  <a:lnTo>
                    <a:pt x="1219949" y="1904746"/>
                  </a:lnTo>
                  <a:lnTo>
                    <a:pt x="1219949" y="1895221"/>
                  </a:lnTo>
                  <a:lnTo>
                    <a:pt x="1210424" y="1904746"/>
                  </a:lnTo>
                  <a:lnTo>
                    <a:pt x="1210424" y="1895221"/>
                  </a:lnTo>
                  <a:lnTo>
                    <a:pt x="1219949" y="1895221"/>
                  </a:lnTo>
                  <a:lnTo>
                    <a:pt x="1210424" y="1895221"/>
                  </a:lnTo>
                  <a:lnTo>
                    <a:pt x="1210424" y="1904746"/>
                  </a:lnTo>
                  <a:lnTo>
                    <a:pt x="1210424" y="1895221"/>
                  </a:lnTo>
                  <a:lnTo>
                    <a:pt x="1219949" y="1895221"/>
                  </a:lnTo>
                  <a:lnTo>
                    <a:pt x="1219949" y="1885696"/>
                  </a:lnTo>
                  <a:lnTo>
                    <a:pt x="1219949" y="1876171"/>
                  </a:lnTo>
                  <a:lnTo>
                    <a:pt x="1229474" y="1876171"/>
                  </a:lnTo>
                  <a:lnTo>
                    <a:pt x="1219949" y="1876171"/>
                  </a:lnTo>
                  <a:lnTo>
                    <a:pt x="1229474" y="1876171"/>
                  </a:lnTo>
                  <a:lnTo>
                    <a:pt x="1219949" y="1876171"/>
                  </a:lnTo>
                  <a:lnTo>
                    <a:pt x="1219949" y="1885696"/>
                  </a:lnTo>
                  <a:lnTo>
                    <a:pt x="1219949" y="1895221"/>
                  </a:lnTo>
                  <a:lnTo>
                    <a:pt x="1219949" y="1885696"/>
                  </a:lnTo>
                  <a:lnTo>
                    <a:pt x="1229474" y="1885696"/>
                  </a:lnTo>
                  <a:lnTo>
                    <a:pt x="1229474" y="1876171"/>
                  </a:lnTo>
                  <a:close/>
                </a:path>
                <a:path w="1772920" h="2324100">
                  <a:moveTo>
                    <a:pt x="772020" y="657098"/>
                  </a:moveTo>
                  <a:lnTo>
                    <a:pt x="781545" y="666623"/>
                  </a:lnTo>
                  <a:lnTo>
                    <a:pt x="781545" y="676148"/>
                  </a:lnTo>
                  <a:lnTo>
                    <a:pt x="791070" y="676148"/>
                  </a:lnTo>
                  <a:lnTo>
                    <a:pt x="781545" y="676148"/>
                  </a:lnTo>
                  <a:lnTo>
                    <a:pt x="772020" y="676148"/>
                  </a:lnTo>
                  <a:lnTo>
                    <a:pt x="772020" y="685673"/>
                  </a:lnTo>
                  <a:lnTo>
                    <a:pt x="772020" y="676148"/>
                  </a:lnTo>
                  <a:lnTo>
                    <a:pt x="762495" y="676148"/>
                  </a:lnTo>
                  <a:lnTo>
                    <a:pt x="752970" y="676148"/>
                  </a:lnTo>
                  <a:lnTo>
                    <a:pt x="752970" y="666623"/>
                  </a:lnTo>
                  <a:lnTo>
                    <a:pt x="752970" y="657098"/>
                  </a:lnTo>
                  <a:lnTo>
                    <a:pt x="762495" y="657098"/>
                  </a:lnTo>
                  <a:lnTo>
                    <a:pt x="772020" y="657098"/>
                  </a:lnTo>
                  <a:close/>
                </a:path>
                <a:path w="1772920" h="2324100">
                  <a:moveTo>
                    <a:pt x="1248524" y="1285621"/>
                  </a:moveTo>
                  <a:lnTo>
                    <a:pt x="1248524" y="1295146"/>
                  </a:lnTo>
                  <a:lnTo>
                    <a:pt x="1248524" y="1304671"/>
                  </a:lnTo>
                  <a:lnTo>
                    <a:pt x="1238999" y="1304671"/>
                  </a:lnTo>
                  <a:lnTo>
                    <a:pt x="1238999" y="1314196"/>
                  </a:lnTo>
                  <a:lnTo>
                    <a:pt x="1229474" y="1314196"/>
                  </a:lnTo>
                  <a:lnTo>
                    <a:pt x="1229474" y="1323721"/>
                  </a:lnTo>
                  <a:lnTo>
                    <a:pt x="1229474" y="1314196"/>
                  </a:lnTo>
                  <a:lnTo>
                    <a:pt x="1229474" y="1304671"/>
                  </a:lnTo>
                  <a:lnTo>
                    <a:pt x="1238999" y="1304671"/>
                  </a:lnTo>
                  <a:lnTo>
                    <a:pt x="1238999" y="1295146"/>
                  </a:lnTo>
                  <a:lnTo>
                    <a:pt x="1238999" y="1285621"/>
                  </a:lnTo>
                  <a:lnTo>
                    <a:pt x="1248524" y="1285621"/>
                  </a:lnTo>
                  <a:close/>
                </a:path>
                <a:path w="1772920" h="2324100">
                  <a:moveTo>
                    <a:pt x="1067422" y="1352296"/>
                  </a:moveTo>
                  <a:lnTo>
                    <a:pt x="1086599" y="1352296"/>
                  </a:lnTo>
                  <a:lnTo>
                    <a:pt x="1086599" y="1380871"/>
                  </a:lnTo>
                  <a:lnTo>
                    <a:pt x="1067422" y="1380871"/>
                  </a:lnTo>
                  <a:lnTo>
                    <a:pt x="1067422" y="1352296"/>
                  </a:lnTo>
                  <a:close/>
                </a:path>
                <a:path w="1772920" h="2324100">
                  <a:moveTo>
                    <a:pt x="1248524" y="1590421"/>
                  </a:moveTo>
                  <a:lnTo>
                    <a:pt x="1258049" y="1590421"/>
                  </a:lnTo>
                  <a:lnTo>
                    <a:pt x="1258049" y="1599946"/>
                  </a:lnTo>
                  <a:lnTo>
                    <a:pt x="1267574" y="1599946"/>
                  </a:lnTo>
                  <a:lnTo>
                    <a:pt x="1258049" y="1599946"/>
                  </a:lnTo>
                  <a:lnTo>
                    <a:pt x="1267574" y="1599946"/>
                  </a:lnTo>
                  <a:lnTo>
                    <a:pt x="1258049" y="1599946"/>
                  </a:lnTo>
                  <a:lnTo>
                    <a:pt x="1267574" y="1599946"/>
                  </a:lnTo>
                  <a:lnTo>
                    <a:pt x="1258049" y="1599946"/>
                  </a:lnTo>
                  <a:lnTo>
                    <a:pt x="1267574" y="1599946"/>
                  </a:lnTo>
                  <a:lnTo>
                    <a:pt x="1258049" y="1599946"/>
                  </a:lnTo>
                  <a:lnTo>
                    <a:pt x="1267574" y="1599946"/>
                  </a:lnTo>
                  <a:lnTo>
                    <a:pt x="1267574" y="1609471"/>
                  </a:lnTo>
                  <a:lnTo>
                    <a:pt x="1258049" y="1609471"/>
                  </a:lnTo>
                  <a:lnTo>
                    <a:pt x="1248524" y="1609471"/>
                  </a:lnTo>
                  <a:lnTo>
                    <a:pt x="1248524" y="1599946"/>
                  </a:lnTo>
                  <a:lnTo>
                    <a:pt x="1238999" y="1599946"/>
                  </a:lnTo>
                  <a:lnTo>
                    <a:pt x="1238999" y="1590421"/>
                  </a:lnTo>
                  <a:lnTo>
                    <a:pt x="1248524" y="1590421"/>
                  </a:lnTo>
                  <a:close/>
                </a:path>
                <a:path w="1772920" h="2324100">
                  <a:moveTo>
                    <a:pt x="1219949" y="1266571"/>
                  </a:moveTo>
                  <a:lnTo>
                    <a:pt x="1229474" y="1266571"/>
                  </a:lnTo>
                  <a:lnTo>
                    <a:pt x="1229474" y="1276096"/>
                  </a:lnTo>
                  <a:lnTo>
                    <a:pt x="1219949" y="1276096"/>
                  </a:lnTo>
                  <a:lnTo>
                    <a:pt x="1210424" y="1276096"/>
                  </a:lnTo>
                  <a:lnTo>
                    <a:pt x="1210424" y="1285621"/>
                  </a:lnTo>
                  <a:lnTo>
                    <a:pt x="1210424" y="1276096"/>
                  </a:lnTo>
                  <a:lnTo>
                    <a:pt x="1200899" y="1276096"/>
                  </a:lnTo>
                  <a:lnTo>
                    <a:pt x="1200899" y="1266571"/>
                  </a:lnTo>
                  <a:lnTo>
                    <a:pt x="1200899" y="1276096"/>
                  </a:lnTo>
                  <a:lnTo>
                    <a:pt x="1210424" y="1276096"/>
                  </a:lnTo>
                  <a:lnTo>
                    <a:pt x="1210424" y="1266571"/>
                  </a:lnTo>
                  <a:lnTo>
                    <a:pt x="1200899" y="1266571"/>
                  </a:lnTo>
                  <a:lnTo>
                    <a:pt x="1210424" y="1266571"/>
                  </a:lnTo>
                  <a:lnTo>
                    <a:pt x="1200899" y="1266571"/>
                  </a:lnTo>
                  <a:lnTo>
                    <a:pt x="1210424" y="1266571"/>
                  </a:lnTo>
                  <a:lnTo>
                    <a:pt x="1210424" y="1276096"/>
                  </a:lnTo>
                  <a:lnTo>
                    <a:pt x="1210424" y="1266571"/>
                  </a:lnTo>
                  <a:lnTo>
                    <a:pt x="1219949" y="1266571"/>
                  </a:lnTo>
                  <a:close/>
                </a:path>
                <a:path w="1772920" h="2324100">
                  <a:moveTo>
                    <a:pt x="1010272" y="761873"/>
                  </a:moveTo>
                  <a:lnTo>
                    <a:pt x="1019797" y="771398"/>
                  </a:lnTo>
                  <a:lnTo>
                    <a:pt x="1010272" y="771398"/>
                  </a:lnTo>
                  <a:lnTo>
                    <a:pt x="1010272" y="780923"/>
                  </a:lnTo>
                  <a:lnTo>
                    <a:pt x="1010272" y="790448"/>
                  </a:lnTo>
                  <a:lnTo>
                    <a:pt x="1019797" y="790448"/>
                  </a:lnTo>
                  <a:lnTo>
                    <a:pt x="1010272" y="790448"/>
                  </a:lnTo>
                  <a:lnTo>
                    <a:pt x="1000747" y="790448"/>
                  </a:lnTo>
                  <a:lnTo>
                    <a:pt x="1000747" y="780923"/>
                  </a:lnTo>
                  <a:lnTo>
                    <a:pt x="1000747" y="771398"/>
                  </a:lnTo>
                  <a:lnTo>
                    <a:pt x="1000747" y="761873"/>
                  </a:lnTo>
                  <a:lnTo>
                    <a:pt x="1010272" y="761873"/>
                  </a:lnTo>
                  <a:close/>
                </a:path>
                <a:path w="1772920" h="2324100">
                  <a:moveTo>
                    <a:pt x="1124699" y="1466596"/>
                  </a:moveTo>
                  <a:lnTo>
                    <a:pt x="1134224" y="1466596"/>
                  </a:lnTo>
                  <a:lnTo>
                    <a:pt x="1134224" y="1476121"/>
                  </a:lnTo>
                  <a:lnTo>
                    <a:pt x="1134224" y="1485646"/>
                  </a:lnTo>
                  <a:lnTo>
                    <a:pt x="1143749" y="1485646"/>
                  </a:lnTo>
                  <a:lnTo>
                    <a:pt x="1134224" y="1485646"/>
                  </a:lnTo>
                  <a:lnTo>
                    <a:pt x="1143749" y="1485646"/>
                  </a:lnTo>
                  <a:lnTo>
                    <a:pt x="1134224" y="1485646"/>
                  </a:lnTo>
                  <a:lnTo>
                    <a:pt x="1124699" y="1485646"/>
                  </a:lnTo>
                  <a:lnTo>
                    <a:pt x="1134224" y="1485646"/>
                  </a:lnTo>
                  <a:lnTo>
                    <a:pt x="1134224" y="1476121"/>
                  </a:lnTo>
                  <a:lnTo>
                    <a:pt x="1124699" y="1476121"/>
                  </a:lnTo>
                  <a:lnTo>
                    <a:pt x="1134224" y="1476121"/>
                  </a:lnTo>
                  <a:lnTo>
                    <a:pt x="1124699" y="1476121"/>
                  </a:lnTo>
                  <a:lnTo>
                    <a:pt x="1134224" y="1476121"/>
                  </a:lnTo>
                  <a:lnTo>
                    <a:pt x="1124699" y="1476121"/>
                  </a:lnTo>
                  <a:lnTo>
                    <a:pt x="1124699" y="1466596"/>
                  </a:lnTo>
                  <a:lnTo>
                    <a:pt x="1124699" y="1476121"/>
                  </a:lnTo>
                  <a:lnTo>
                    <a:pt x="1124699" y="1466596"/>
                  </a:lnTo>
                  <a:lnTo>
                    <a:pt x="1124699" y="1476121"/>
                  </a:lnTo>
                  <a:lnTo>
                    <a:pt x="1124699" y="1466596"/>
                  </a:lnTo>
                  <a:close/>
                </a:path>
                <a:path w="1772920" h="2324100">
                  <a:moveTo>
                    <a:pt x="524243" y="752348"/>
                  </a:moveTo>
                  <a:lnTo>
                    <a:pt x="533768" y="761873"/>
                  </a:lnTo>
                  <a:lnTo>
                    <a:pt x="533768" y="771398"/>
                  </a:lnTo>
                  <a:lnTo>
                    <a:pt x="524243" y="771398"/>
                  </a:lnTo>
                  <a:lnTo>
                    <a:pt x="514718" y="771398"/>
                  </a:lnTo>
                  <a:lnTo>
                    <a:pt x="505193" y="771398"/>
                  </a:lnTo>
                  <a:lnTo>
                    <a:pt x="505193" y="761873"/>
                  </a:lnTo>
                  <a:lnTo>
                    <a:pt x="505193" y="752348"/>
                  </a:lnTo>
                  <a:lnTo>
                    <a:pt x="514718" y="752348"/>
                  </a:lnTo>
                  <a:lnTo>
                    <a:pt x="524243" y="752348"/>
                  </a:lnTo>
                  <a:close/>
                </a:path>
                <a:path w="1772920" h="2324100">
                  <a:moveTo>
                    <a:pt x="190614" y="1971294"/>
                  </a:moveTo>
                  <a:lnTo>
                    <a:pt x="200139" y="1971294"/>
                  </a:lnTo>
                  <a:lnTo>
                    <a:pt x="200139" y="1980819"/>
                  </a:lnTo>
                  <a:lnTo>
                    <a:pt x="209664" y="1980819"/>
                  </a:lnTo>
                  <a:lnTo>
                    <a:pt x="209664" y="1990344"/>
                  </a:lnTo>
                  <a:lnTo>
                    <a:pt x="200139" y="1990344"/>
                  </a:lnTo>
                  <a:lnTo>
                    <a:pt x="209664" y="1990344"/>
                  </a:lnTo>
                  <a:lnTo>
                    <a:pt x="200139" y="1990344"/>
                  </a:lnTo>
                  <a:lnTo>
                    <a:pt x="200139" y="1980819"/>
                  </a:lnTo>
                  <a:lnTo>
                    <a:pt x="190614" y="1980819"/>
                  </a:lnTo>
                  <a:lnTo>
                    <a:pt x="200139" y="1980819"/>
                  </a:lnTo>
                  <a:lnTo>
                    <a:pt x="190614" y="1980819"/>
                  </a:lnTo>
                  <a:lnTo>
                    <a:pt x="200139" y="1980819"/>
                  </a:lnTo>
                  <a:lnTo>
                    <a:pt x="190614" y="1980819"/>
                  </a:lnTo>
                  <a:lnTo>
                    <a:pt x="200139" y="1980819"/>
                  </a:lnTo>
                  <a:lnTo>
                    <a:pt x="190614" y="1980819"/>
                  </a:lnTo>
                  <a:lnTo>
                    <a:pt x="190614" y="1971294"/>
                  </a:lnTo>
                  <a:lnTo>
                    <a:pt x="190614" y="1980819"/>
                  </a:lnTo>
                  <a:lnTo>
                    <a:pt x="190614" y="1971294"/>
                  </a:lnTo>
                  <a:close/>
                </a:path>
                <a:path w="1772920" h="2324100">
                  <a:moveTo>
                    <a:pt x="1515478" y="1666621"/>
                  </a:moveTo>
                  <a:lnTo>
                    <a:pt x="1515478" y="1676146"/>
                  </a:lnTo>
                  <a:lnTo>
                    <a:pt x="1525003" y="1676146"/>
                  </a:lnTo>
                  <a:lnTo>
                    <a:pt x="1525003" y="1666621"/>
                  </a:lnTo>
                  <a:lnTo>
                    <a:pt x="1525003" y="1676146"/>
                  </a:lnTo>
                  <a:lnTo>
                    <a:pt x="1525003" y="1685671"/>
                  </a:lnTo>
                  <a:lnTo>
                    <a:pt x="1525003" y="1676146"/>
                  </a:lnTo>
                  <a:lnTo>
                    <a:pt x="1525003" y="1685671"/>
                  </a:lnTo>
                  <a:lnTo>
                    <a:pt x="1515478" y="1685671"/>
                  </a:lnTo>
                  <a:lnTo>
                    <a:pt x="1525003" y="1685671"/>
                  </a:lnTo>
                  <a:lnTo>
                    <a:pt x="1515478" y="1685671"/>
                  </a:lnTo>
                  <a:lnTo>
                    <a:pt x="1525003" y="1685671"/>
                  </a:lnTo>
                  <a:lnTo>
                    <a:pt x="1515478" y="1685671"/>
                  </a:lnTo>
                  <a:lnTo>
                    <a:pt x="1515478" y="1676146"/>
                  </a:lnTo>
                  <a:lnTo>
                    <a:pt x="1515478" y="1685671"/>
                  </a:lnTo>
                  <a:lnTo>
                    <a:pt x="1515478" y="1676146"/>
                  </a:lnTo>
                  <a:lnTo>
                    <a:pt x="1515478" y="1685671"/>
                  </a:lnTo>
                  <a:lnTo>
                    <a:pt x="1515478" y="1676146"/>
                  </a:lnTo>
                  <a:lnTo>
                    <a:pt x="1505953" y="1676146"/>
                  </a:lnTo>
                  <a:lnTo>
                    <a:pt x="1515478" y="1676146"/>
                  </a:lnTo>
                  <a:lnTo>
                    <a:pt x="1515478" y="1666621"/>
                  </a:lnTo>
                  <a:close/>
                </a:path>
                <a:path w="1772920" h="2324100">
                  <a:moveTo>
                    <a:pt x="762495" y="838073"/>
                  </a:moveTo>
                  <a:lnTo>
                    <a:pt x="752970" y="838073"/>
                  </a:lnTo>
                  <a:lnTo>
                    <a:pt x="752970" y="847598"/>
                  </a:lnTo>
                  <a:lnTo>
                    <a:pt x="743445" y="847598"/>
                  </a:lnTo>
                  <a:lnTo>
                    <a:pt x="733920" y="847598"/>
                  </a:lnTo>
                  <a:lnTo>
                    <a:pt x="743445" y="847598"/>
                  </a:lnTo>
                  <a:lnTo>
                    <a:pt x="743445" y="838073"/>
                  </a:lnTo>
                  <a:lnTo>
                    <a:pt x="752970" y="838073"/>
                  </a:lnTo>
                  <a:lnTo>
                    <a:pt x="762495" y="828548"/>
                  </a:lnTo>
                  <a:lnTo>
                    <a:pt x="762495" y="838073"/>
                  </a:lnTo>
                  <a:close/>
                </a:path>
                <a:path w="1772920" h="2324100">
                  <a:moveTo>
                    <a:pt x="1267574" y="1285621"/>
                  </a:moveTo>
                  <a:lnTo>
                    <a:pt x="1277226" y="1285621"/>
                  </a:lnTo>
                  <a:lnTo>
                    <a:pt x="1277226" y="1295146"/>
                  </a:lnTo>
                  <a:lnTo>
                    <a:pt x="1277226" y="1304671"/>
                  </a:lnTo>
                  <a:lnTo>
                    <a:pt x="1267574" y="1304671"/>
                  </a:lnTo>
                  <a:lnTo>
                    <a:pt x="1267574" y="1295146"/>
                  </a:lnTo>
                  <a:lnTo>
                    <a:pt x="1267574" y="1285621"/>
                  </a:lnTo>
                  <a:close/>
                </a:path>
                <a:path w="1772920" h="2324100">
                  <a:moveTo>
                    <a:pt x="1105649" y="1466596"/>
                  </a:moveTo>
                  <a:lnTo>
                    <a:pt x="1124699" y="1466596"/>
                  </a:lnTo>
                  <a:lnTo>
                    <a:pt x="1124699" y="1495171"/>
                  </a:lnTo>
                  <a:lnTo>
                    <a:pt x="1105649" y="1495171"/>
                  </a:lnTo>
                  <a:lnTo>
                    <a:pt x="1105649" y="1466596"/>
                  </a:lnTo>
                  <a:close/>
                </a:path>
                <a:path w="1772920" h="2324100">
                  <a:moveTo>
                    <a:pt x="1448676" y="1714246"/>
                  </a:moveTo>
                  <a:lnTo>
                    <a:pt x="1458201" y="1714246"/>
                  </a:lnTo>
                  <a:lnTo>
                    <a:pt x="1458201" y="1733296"/>
                  </a:lnTo>
                  <a:lnTo>
                    <a:pt x="1448676" y="1733296"/>
                  </a:lnTo>
                  <a:lnTo>
                    <a:pt x="1448676" y="1714246"/>
                  </a:lnTo>
                  <a:close/>
                </a:path>
                <a:path w="1772920" h="2324100">
                  <a:moveTo>
                    <a:pt x="752970" y="819023"/>
                  </a:moveTo>
                  <a:lnTo>
                    <a:pt x="762495" y="819023"/>
                  </a:lnTo>
                  <a:lnTo>
                    <a:pt x="762495" y="828548"/>
                  </a:lnTo>
                  <a:lnTo>
                    <a:pt x="752970" y="828548"/>
                  </a:lnTo>
                  <a:lnTo>
                    <a:pt x="752970" y="838073"/>
                  </a:lnTo>
                  <a:lnTo>
                    <a:pt x="743445" y="838073"/>
                  </a:lnTo>
                  <a:lnTo>
                    <a:pt x="733920" y="838073"/>
                  </a:lnTo>
                  <a:lnTo>
                    <a:pt x="724395" y="838073"/>
                  </a:lnTo>
                  <a:lnTo>
                    <a:pt x="733920" y="838073"/>
                  </a:lnTo>
                  <a:lnTo>
                    <a:pt x="733920" y="828548"/>
                  </a:lnTo>
                  <a:lnTo>
                    <a:pt x="743445" y="828548"/>
                  </a:lnTo>
                  <a:lnTo>
                    <a:pt x="752970" y="828548"/>
                  </a:lnTo>
                  <a:lnTo>
                    <a:pt x="752970" y="819023"/>
                  </a:lnTo>
                  <a:close/>
                </a:path>
                <a:path w="1772920" h="2324100">
                  <a:moveTo>
                    <a:pt x="1267574" y="1580896"/>
                  </a:moveTo>
                  <a:lnTo>
                    <a:pt x="1277226" y="1580896"/>
                  </a:lnTo>
                  <a:lnTo>
                    <a:pt x="1267574" y="1580896"/>
                  </a:lnTo>
                  <a:lnTo>
                    <a:pt x="1277226" y="1580896"/>
                  </a:lnTo>
                  <a:lnTo>
                    <a:pt x="1277226" y="1590421"/>
                  </a:lnTo>
                  <a:lnTo>
                    <a:pt x="1277226" y="1580896"/>
                  </a:lnTo>
                  <a:lnTo>
                    <a:pt x="1277226" y="1590421"/>
                  </a:lnTo>
                  <a:lnTo>
                    <a:pt x="1286751" y="1590421"/>
                  </a:lnTo>
                  <a:lnTo>
                    <a:pt x="1277226" y="1590421"/>
                  </a:lnTo>
                  <a:lnTo>
                    <a:pt x="1286751" y="1590421"/>
                  </a:lnTo>
                  <a:lnTo>
                    <a:pt x="1277226" y="1590421"/>
                  </a:lnTo>
                  <a:lnTo>
                    <a:pt x="1277226" y="1599946"/>
                  </a:lnTo>
                  <a:lnTo>
                    <a:pt x="1277226" y="1590421"/>
                  </a:lnTo>
                  <a:lnTo>
                    <a:pt x="1277226" y="1599946"/>
                  </a:lnTo>
                  <a:lnTo>
                    <a:pt x="1277226" y="1590421"/>
                  </a:lnTo>
                  <a:lnTo>
                    <a:pt x="1267574" y="1590421"/>
                  </a:lnTo>
                  <a:lnTo>
                    <a:pt x="1277226" y="1590421"/>
                  </a:lnTo>
                  <a:lnTo>
                    <a:pt x="1267574" y="1590421"/>
                  </a:lnTo>
                  <a:lnTo>
                    <a:pt x="1267574" y="1580896"/>
                  </a:lnTo>
                  <a:close/>
                </a:path>
                <a:path w="1772920" h="2324100">
                  <a:moveTo>
                    <a:pt x="1305801" y="1323721"/>
                  </a:moveTo>
                  <a:lnTo>
                    <a:pt x="1315326" y="1323721"/>
                  </a:lnTo>
                  <a:lnTo>
                    <a:pt x="1315326" y="1352296"/>
                  </a:lnTo>
                  <a:lnTo>
                    <a:pt x="1305801" y="1352296"/>
                  </a:lnTo>
                  <a:lnTo>
                    <a:pt x="1305801" y="1323721"/>
                  </a:lnTo>
                  <a:close/>
                </a:path>
                <a:path w="1772920" h="2324100">
                  <a:moveTo>
                    <a:pt x="1391526" y="1618996"/>
                  </a:moveTo>
                  <a:lnTo>
                    <a:pt x="1401051" y="1618996"/>
                  </a:lnTo>
                  <a:lnTo>
                    <a:pt x="1391526" y="1618996"/>
                  </a:lnTo>
                  <a:lnTo>
                    <a:pt x="1401051" y="1618996"/>
                  </a:lnTo>
                  <a:lnTo>
                    <a:pt x="1401051" y="1628521"/>
                  </a:lnTo>
                  <a:lnTo>
                    <a:pt x="1401051" y="1618996"/>
                  </a:lnTo>
                  <a:lnTo>
                    <a:pt x="1410576" y="1618996"/>
                  </a:lnTo>
                  <a:lnTo>
                    <a:pt x="1410576" y="1628521"/>
                  </a:lnTo>
                  <a:lnTo>
                    <a:pt x="1410576" y="1638046"/>
                  </a:lnTo>
                  <a:lnTo>
                    <a:pt x="1410576" y="1628521"/>
                  </a:lnTo>
                  <a:lnTo>
                    <a:pt x="1410576" y="1638046"/>
                  </a:lnTo>
                  <a:lnTo>
                    <a:pt x="1401051" y="1638046"/>
                  </a:lnTo>
                  <a:lnTo>
                    <a:pt x="1401051" y="1628521"/>
                  </a:lnTo>
                  <a:lnTo>
                    <a:pt x="1401051" y="1638046"/>
                  </a:lnTo>
                  <a:lnTo>
                    <a:pt x="1401051" y="1628521"/>
                  </a:lnTo>
                  <a:lnTo>
                    <a:pt x="1401051" y="1638046"/>
                  </a:lnTo>
                  <a:lnTo>
                    <a:pt x="1401051" y="1628521"/>
                  </a:lnTo>
                  <a:lnTo>
                    <a:pt x="1401051" y="1618996"/>
                  </a:lnTo>
                  <a:lnTo>
                    <a:pt x="1401051" y="1628521"/>
                  </a:lnTo>
                  <a:lnTo>
                    <a:pt x="1401051" y="1618996"/>
                  </a:lnTo>
                  <a:lnTo>
                    <a:pt x="1391526" y="1618996"/>
                  </a:lnTo>
                  <a:lnTo>
                    <a:pt x="1401051" y="1618996"/>
                  </a:lnTo>
                  <a:lnTo>
                    <a:pt x="1391526" y="1618996"/>
                  </a:lnTo>
                  <a:close/>
                </a:path>
                <a:path w="1772920" h="2324100">
                  <a:moveTo>
                    <a:pt x="886447" y="866648"/>
                  </a:moveTo>
                  <a:lnTo>
                    <a:pt x="886447" y="876173"/>
                  </a:lnTo>
                  <a:lnTo>
                    <a:pt x="876922" y="876173"/>
                  </a:lnTo>
                  <a:lnTo>
                    <a:pt x="876922" y="866648"/>
                  </a:lnTo>
                  <a:lnTo>
                    <a:pt x="876922" y="876173"/>
                  </a:lnTo>
                  <a:lnTo>
                    <a:pt x="876922" y="885698"/>
                  </a:lnTo>
                  <a:lnTo>
                    <a:pt x="867270" y="885698"/>
                  </a:lnTo>
                  <a:lnTo>
                    <a:pt x="867270" y="876173"/>
                  </a:lnTo>
                  <a:lnTo>
                    <a:pt x="867270" y="866648"/>
                  </a:lnTo>
                  <a:lnTo>
                    <a:pt x="876922" y="866648"/>
                  </a:lnTo>
                  <a:lnTo>
                    <a:pt x="876922" y="857123"/>
                  </a:lnTo>
                  <a:lnTo>
                    <a:pt x="886447" y="857123"/>
                  </a:lnTo>
                  <a:lnTo>
                    <a:pt x="886447" y="866648"/>
                  </a:lnTo>
                  <a:close/>
                </a:path>
                <a:path w="1772920" h="2324100">
                  <a:moveTo>
                    <a:pt x="1105649" y="542798"/>
                  </a:moveTo>
                  <a:lnTo>
                    <a:pt x="1105649" y="552323"/>
                  </a:lnTo>
                  <a:lnTo>
                    <a:pt x="1096124" y="552323"/>
                  </a:lnTo>
                  <a:lnTo>
                    <a:pt x="1086599" y="561848"/>
                  </a:lnTo>
                  <a:lnTo>
                    <a:pt x="1077074" y="561848"/>
                  </a:lnTo>
                  <a:lnTo>
                    <a:pt x="1086599" y="561848"/>
                  </a:lnTo>
                  <a:lnTo>
                    <a:pt x="1086599" y="552323"/>
                  </a:lnTo>
                  <a:lnTo>
                    <a:pt x="1086599" y="542798"/>
                  </a:lnTo>
                  <a:lnTo>
                    <a:pt x="1096124" y="542798"/>
                  </a:lnTo>
                  <a:lnTo>
                    <a:pt x="1105649" y="542798"/>
                  </a:lnTo>
                  <a:close/>
                </a:path>
                <a:path w="1772920" h="2324100">
                  <a:moveTo>
                    <a:pt x="181089" y="1980819"/>
                  </a:moveTo>
                  <a:lnTo>
                    <a:pt x="190614" y="1980819"/>
                  </a:lnTo>
                  <a:lnTo>
                    <a:pt x="190614" y="1990344"/>
                  </a:lnTo>
                  <a:lnTo>
                    <a:pt x="200139" y="1990344"/>
                  </a:lnTo>
                  <a:lnTo>
                    <a:pt x="190614" y="1990344"/>
                  </a:lnTo>
                  <a:lnTo>
                    <a:pt x="190614" y="1980819"/>
                  </a:lnTo>
                  <a:lnTo>
                    <a:pt x="181089" y="1980819"/>
                  </a:lnTo>
                  <a:lnTo>
                    <a:pt x="190614" y="1980819"/>
                  </a:lnTo>
                  <a:lnTo>
                    <a:pt x="181089" y="1980819"/>
                  </a:lnTo>
                  <a:close/>
                </a:path>
                <a:path w="1772920" h="2324100">
                  <a:moveTo>
                    <a:pt x="1382001" y="1190371"/>
                  </a:moveTo>
                  <a:lnTo>
                    <a:pt x="1391526" y="1190371"/>
                  </a:lnTo>
                  <a:lnTo>
                    <a:pt x="1391526" y="1199896"/>
                  </a:lnTo>
                  <a:lnTo>
                    <a:pt x="1382001" y="1199896"/>
                  </a:lnTo>
                  <a:lnTo>
                    <a:pt x="1372476" y="1199896"/>
                  </a:lnTo>
                  <a:lnTo>
                    <a:pt x="1372476" y="1190371"/>
                  </a:lnTo>
                  <a:lnTo>
                    <a:pt x="1382001" y="1190371"/>
                  </a:lnTo>
                  <a:close/>
                </a:path>
                <a:path w="1772920" h="2324100">
                  <a:moveTo>
                    <a:pt x="1238999" y="819023"/>
                  </a:moveTo>
                  <a:lnTo>
                    <a:pt x="1238999" y="828548"/>
                  </a:lnTo>
                  <a:lnTo>
                    <a:pt x="1229474" y="828548"/>
                  </a:lnTo>
                  <a:lnTo>
                    <a:pt x="1229474" y="838073"/>
                  </a:lnTo>
                  <a:lnTo>
                    <a:pt x="1238999" y="838073"/>
                  </a:lnTo>
                  <a:lnTo>
                    <a:pt x="1238999" y="847598"/>
                  </a:lnTo>
                  <a:lnTo>
                    <a:pt x="1229474" y="847598"/>
                  </a:lnTo>
                  <a:lnTo>
                    <a:pt x="1229474" y="838073"/>
                  </a:lnTo>
                  <a:lnTo>
                    <a:pt x="1229474" y="847598"/>
                  </a:lnTo>
                  <a:lnTo>
                    <a:pt x="1219949" y="847598"/>
                  </a:lnTo>
                  <a:lnTo>
                    <a:pt x="1219949" y="838073"/>
                  </a:lnTo>
                  <a:lnTo>
                    <a:pt x="1219949" y="828548"/>
                  </a:lnTo>
                  <a:lnTo>
                    <a:pt x="1229474" y="828548"/>
                  </a:lnTo>
                  <a:lnTo>
                    <a:pt x="1229474" y="819023"/>
                  </a:lnTo>
                  <a:lnTo>
                    <a:pt x="1238999" y="819023"/>
                  </a:lnTo>
                  <a:close/>
                </a:path>
                <a:path w="1772920" h="2324100">
                  <a:moveTo>
                    <a:pt x="800595" y="761873"/>
                  </a:moveTo>
                  <a:lnTo>
                    <a:pt x="800595" y="771398"/>
                  </a:lnTo>
                  <a:lnTo>
                    <a:pt x="800595" y="761873"/>
                  </a:lnTo>
                  <a:lnTo>
                    <a:pt x="800595" y="771398"/>
                  </a:lnTo>
                  <a:lnTo>
                    <a:pt x="791070" y="771398"/>
                  </a:lnTo>
                  <a:lnTo>
                    <a:pt x="791070" y="780923"/>
                  </a:lnTo>
                  <a:lnTo>
                    <a:pt x="781545" y="780923"/>
                  </a:lnTo>
                  <a:lnTo>
                    <a:pt x="772020" y="780923"/>
                  </a:lnTo>
                  <a:lnTo>
                    <a:pt x="772020" y="771398"/>
                  </a:lnTo>
                  <a:lnTo>
                    <a:pt x="781545" y="771398"/>
                  </a:lnTo>
                  <a:lnTo>
                    <a:pt x="791070" y="771398"/>
                  </a:lnTo>
                  <a:lnTo>
                    <a:pt x="791070" y="761873"/>
                  </a:lnTo>
                  <a:lnTo>
                    <a:pt x="800595" y="761873"/>
                  </a:lnTo>
                  <a:close/>
                </a:path>
                <a:path w="1772920" h="2324100">
                  <a:moveTo>
                    <a:pt x="867270" y="1047623"/>
                  </a:moveTo>
                  <a:lnTo>
                    <a:pt x="876922" y="1047623"/>
                  </a:lnTo>
                  <a:lnTo>
                    <a:pt x="876922" y="1066673"/>
                  </a:lnTo>
                  <a:lnTo>
                    <a:pt x="867270" y="1066673"/>
                  </a:lnTo>
                  <a:lnTo>
                    <a:pt x="867270" y="1047623"/>
                  </a:lnTo>
                  <a:close/>
                </a:path>
                <a:path w="1772920" h="2324100">
                  <a:moveTo>
                    <a:pt x="247764" y="2018919"/>
                  </a:moveTo>
                  <a:lnTo>
                    <a:pt x="247764" y="2028444"/>
                  </a:lnTo>
                  <a:lnTo>
                    <a:pt x="238239" y="2028444"/>
                  </a:lnTo>
                  <a:lnTo>
                    <a:pt x="238239" y="2037969"/>
                  </a:lnTo>
                  <a:lnTo>
                    <a:pt x="238239" y="2028444"/>
                  </a:lnTo>
                  <a:lnTo>
                    <a:pt x="247764" y="2028444"/>
                  </a:lnTo>
                  <a:lnTo>
                    <a:pt x="238239" y="2028444"/>
                  </a:lnTo>
                  <a:lnTo>
                    <a:pt x="247764" y="2028444"/>
                  </a:lnTo>
                  <a:lnTo>
                    <a:pt x="247764" y="2018919"/>
                  </a:lnTo>
                  <a:close/>
                </a:path>
                <a:path w="1772920" h="2324100">
                  <a:moveTo>
                    <a:pt x="886447" y="1276096"/>
                  </a:moveTo>
                  <a:lnTo>
                    <a:pt x="905497" y="1276096"/>
                  </a:lnTo>
                  <a:lnTo>
                    <a:pt x="905497" y="1295146"/>
                  </a:lnTo>
                  <a:lnTo>
                    <a:pt x="886447" y="1295146"/>
                  </a:lnTo>
                  <a:lnTo>
                    <a:pt x="886447" y="1276096"/>
                  </a:lnTo>
                  <a:close/>
                </a:path>
                <a:path w="1772920" h="2324100">
                  <a:moveTo>
                    <a:pt x="1248524" y="1266571"/>
                  </a:moveTo>
                  <a:lnTo>
                    <a:pt x="1258049" y="1266571"/>
                  </a:lnTo>
                  <a:lnTo>
                    <a:pt x="1258049" y="1276096"/>
                  </a:lnTo>
                  <a:lnTo>
                    <a:pt x="1248524" y="1276096"/>
                  </a:lnTo>
                  <a:lnTo>
                    <a:pt x="1248524" y="1285621"/>
                  </a:lnTo>
                  <a:lnTo>
                    <a:pt x="1248524" y="1276096"/>
                  </a:lnTo>
                  <a:lnTo>
                    <a:pt x="1248524" y="1285621"/>
                  </a:lnTo>
                  <a:lnTo>
                    <a:pt x="1238999" y="1285621"/>
                  </a:lnTo>
                  <a:lnTo>
                    <a:pt x="1238999" y="1276096"/>
                  </a:lnTo>
                  <a:lnTo>
                    <a:pt x="1248524" y="1276096"/>
                  </a:lnTo>
                  <a:lnTo>
                    <a:pt x="1248524" y="1266571"/>
                  </a:lnTo>
                  <a:lnTo>
                    <a:pt x="1248524" y="1276096"/>
                  </a:lnTo>
                  <a:lnTo>
                    <a:pt x="1248524" y="1266571"/>
                  </a:lnTo>
                  <a:close/>
                </a:path>
                <a:path w="1772920" h="2324100">
                  <a:moveTo>
                    <a:pt x="791070" y="1304671"/>
                  </a:moveTo>
                  <a:lnTo>
                    <a:pt x="800595" y="1304671"/>
                  </a:lnTo>
                  <a:lnTo>
                    <a:pt x="800595" y="1323721"/>
                  </a:lnTo>
                  <a:lnTo>
                    <a:pt x="791070" y="1323721"/>
                  </a:lnTo>
                  <a:lnTo>
                    <a:pt x="791070" y="1304671"/>
                  </a:lnTo>
                  <a:close/>
                </a:path>
                <a:path w="1772920" h="2324100">
                  <a:moveTo>
                    <a:pt x="1067422" y="1247521"/>
                  </a:moveTo>
                  <a:lnTo>
                    <a:pt x="1077074" y="1247521"/>
                  </a:lnTo>
                  <a:lnTo>
                    <a:pt x="1086599" y="1247521"/>
                  </a:lnTo>
                  <a:lnTo>
                    <a:pt x="1086599" y="1257046"/>
                  </a:lnTo>
                  <a:lnTo>
                    <a:pt x="1077074" y="1257046"/>
                  </a:lnTo>
                  <a:lnTo>
                    <a:pt x="1067422" y="1247521"/>
                  </a:lnTo>
                  <a:lnTo>
                    <a:pt x="1067422" y="1257046"/>
                  </a:lnTo>
                  <a:lnTo>
                    <a:pt x="1067422" y="1247521"/>
                  </a:lnTo>
                  <a:close/>
                </a:path>
                <a:path w="1772920" h="2324100">
                  <a:moveTo>
                    <a:pt x="762495" y="1323721"/>
                  </a:moveTo>
                  <a:lnTo>
                    <a:pt x="772020" y="1323721"/>
                  </a:lnTo>
                  <a:lnTo>
                    <a:pt x="772020" y="1333246"/>
                  </a:lnTo>
                  <a:lnTo>
                    <a:pt x="762495" y="1333246"/>
                  </a:lnTo>
                  <a:lnTo>
                    <a:pt x="762495" y="1323721"/>
                  </a:lnTo>
                  <a:close/>
                </a:path>
                <a:path w="1772920" h="2324100">
                  <a:moveTo>
                    <a:pt x="905497" y="828548"/>
                  </a:moveTo>
                  <a:lnTo>
                    <a:pt x="924547" y="828548"/>
                  </a:lnTo>
                  <a:lnTo>
                    <a:pt x="924547" y="847598"/>
                  </a:lnTo>
                  <a:lnTo>
                    <a:pt x="905497" y="847598"/>
                  </a:lnTo>
                  <a:lnTo>
                    <a:pt x="905497" y="828548"/>
                  </a:lnTo>
                  <a:close/>
                </a:path>
                <a:path w="1772920" h="2324100">
                  <a:moveTo>
                    <a:pt x="705345" y="1333246"/>
                  </a:moveTo>
                  <a:lnTo>
                    <a:pt x="714870" y="1333246"/>
                  </a:lnTo>
                  <a:lnTo>
                    <a:pt x="714870" y="1342771"/>
                  </a:lnTo>
                  <a:lnTo>
                    <a:pt x="705345" y="1342771"/>
                  </a:lnTo>
                  <a:lnTo>
                    <a:pt x="705345" y="1333246"/>
                  </a:lnTo>
                  <a:close/>
                </a:path>
                <a:path w="1772920" h="2324100">
                  <a:moveTo>
                    <a:pt x="181089" y="1961769"/>
                  </a:moveTo>
                  <a:lnTo>
                    <a:pt x="190614" y="1961769"/>
                  </a:lnTo>
                  <a:lnTo>
                    <a:pt x="190614" y="1971294"/>
                  </a:lnTo>
                  <a:lnTo>
                    <a:pt x="181089" y="1971294"/>
                  </a:lnTo>
                  <a:lnTo>
                    <a:pt x="181089" y="1961769"/>
                  </a:lnTo>
                  <a:close/>
                </a:path>
                <a:path w="1772920" h="2324100">
                  <a:moveTo>
                    <a:pt x="1515478" y="1628521"/>
                  </a:moveTo>
                  <a:lnTo>
                    <a:pt x="1534528" y="1628521"/>
                  </a:lnTo>
                  <a:lnTo>
                    <a:pt x="1534528" y="1638046"/>
                  </a:lnTo>
                  <a:lnTo>
                    <a:pt x="1515478" y="1638046"/>
                  </a:lnTo>
                  <a:lnTo>
                    <a:pt x="1515478" y="1628521"/>
                  </a:lnTo>
                  <a:close/>
                </a:path>
                <a:path w="1772920" h="2324100">
                  <a:moveTo>
                    <a:pt x="876922" y="1276096"/>
                  </a:moveTo>
                  <a:lnTo>
                    <a:pt x="886447" y="1276096"/>
                  </a:lnTo>
                  <a:lnTo>
                    <a:pt x="886447" y="1295146"/>
                  </a:lnTo>
                  <a:lnTo>
                    <a:pt x="876922" y="1295146"/>
                  </a:lnTo>
                  <a:lnTo>
                    <a:pt x="876922" y="1276096"/>
                  </a:lnTo>
                  <a:close/>
                </a:path>
                <a:path w="1772920" h="2324100">
                  <a:moveTo>
                    <a:pt x="1343901" y="1152398"/>
                  </a:moveTo>
                  <a:lnTo>
                    <a:pt x="1362951" y="1152398"/>
                  </a:lnTo>
                  <a:lnTo>
                    <a:pt x="1362951" y="1171321"/>
                  </a:lnTo>
                  <a:lnTo>
                    <a:pt x="1343901" y="1171321"/>
                  </a:lnTo>
                  <a:lnTo>
                    <a:pt x="1343901" y="1152398"/>
                  </a:lnTo>
                  <a:close/>
                </a:path>
                <a:path w="1772920" h="2324100">
                  <a:moveTo>
                    <a:pt x="257289" y="2104644"/>
                  </a:moveTo>
                  <a:lnTo>
                    <a:pt x="266814" y="2104644"/>
                  </a:lnTo>
                  <a:lnTo>
                    <a:pt x="266814" y="2114169"/>
                  </a:lnTo>
                  <a:lnTo>
                    <a:pt x="257289" y="2114169"/>
                  </a:lnTo>
                  <a:lnTo>
                    <a:pt x="257289" y="2104644"/>
                  </a:lnTo>
                  <a:close/>
                </a:path>
                <a:path w="1772920" h="2324100">
                  <a:moveTo>
                    <a:pt x="1582153" y="1857121"/>
                  </a:moveTo>
                  <a:lnTo>
                    <a:pt x="1591678" y="1857121"/>
                  </a:lnTo>
                  <a:lnTo>
                    <a:pt x="1591678" y="1876171"/>
                  </a:lnTo>
                  <a:lnTo>
                    <a:pt x="1582153" y="1876171"/>
                  </a:lnTo>
                  <a:lnTo>
                    <a:pt x="1582153" y="1857121"/>
                  </a:lnTo>
                  <a:close/>
                </a:path>
                <a:path w="1772920" h="2324100">
                  <a:moveTo>
                    <a:pt x="895972" y="352425"/>
                  </a:moveTo>
                  <a:lnTo>
                    <a:pt x="905497" y="352425"/>
                  </a:lnTo>
                  <a:lnTo>
                    <a:pt x="905497" y="361950"/>
                  </a:lnTo>
                  <a:lnTo>
                    <a:pt x="895972" y="361950"/>
                  </a:lnTo>
                  <a:lnTo>
                    <a:pt x="895972" y="352425"/>
                  </a:lnTo>
                  <a:lnTo>
                    <a:pt x="886447" y="352425"/>
                  </a:lnTo>
                  <a:lnTo>
                    <a:pt x="886447" y="361950"/>
                  </a:lnTo>
                  <a:lnTo>
                    <a:pt x="886447" y="352425"/>
                  </a:lnTo>
                  <a:lnTo>
                    <a:pt x="895972" y="352425"/>
                  </a:lnTo>
                  <a:close/>
                </a:path>
                <a:path w="1772920" h="2324100">
                  <a:moveTo>
                    <a:pt x="886447" y="942848"/>
                  </a:moveTo>
                  <a:lnTo>
                    <a:pt x="905497" y="942848"/>
                  </a:lnTo>
                  <a:lnTo>
                    <a:pt x="905497" y="952373"/>
                  </a:lnTo>
                  <a:lnTo>
                    <a:pt x="886447" y="952373"/>
                  </a:lnTo>
                  <a:lnTo>
                    <a:pt x="886447" y="942848"/>
                  </a:lnTo>
                  <a:close/>
                </a:path>
                <a:path w="1772920" h="2324100">
                  <a:moveTo>
                    <a:pt x="209664" y="2009394"/>
                  </a:moveTo>
                  <a:lnTo>
                    <a:pt x="219189" y="2009394"/>
                  </a:lnTo>
                  <a:lnTo>
                    <a:pt x="219189" y="2018919"/>
                  </a:lnTo>
                  <a:lnTo>
                    <a:pt x="209664" y="2018919"/>
                  </a:lnTo>
                  <a:lnTo>
                    <a:pt x="209664" y="2009394"/>
                  </a:lnTo>
                  <a:close/>
                </a:path>
                <a:path w="1772920" h="2324100">
                  <a:moveTo>
                    <a:pt x="791070" y="1209421"/>
                  </a:moveTo>
                  <a:lnTo>
                    <a:pt x="800595" y="1209421"/>
                  </a:lnTo>
                  <a:lnTo>
                    <a:pt x="800595" y="1228471"/>
                  </a:lnTo>
                  <a:lnTo>
                    <a:pt x="791070" y="1228471"/>
                  </a:lnTo>
                  <a:lnTo>
                    <a:pt x="791070" y="1209421"/>
                  </a:lnTo>
                  <a:close/>
                </a:path>
                <a:path w="1772920" h="2324100">
                  <a:moveTo>
                    <a:pt x="209664" y="1980819"/>
                  </a:moveTo>
                  <a:lnTo>
                    <a:pt x="219189" y="1980819"/>
                  </a:lnTo>
                  <a:lnTo>
                    <a:pt x="219189" y="1990344"/>
                  </a:lnTo>
                  <a:lnTo>
                    <a:pt x="209664" y="1990344"/>
                  </a:lnTo>
                  <a:lnTo>
                    <a:pt x="209664" y="1980819"/>
                  </a:lnTo>
                  <a:close/>
                </a:path>
                <a:path w="1772920" h="2324100">
                  <a:moveTo>
                    <a:pt x="1448676" y="1266571"/>
                  </a:moveTo>
                  <a:lnTo>
                    <a:pt x="1467726" y="1266571"/>
                  </a:lnTo>
                  <a:lnTo>
                    <a:pt x="1467726" y="1285621"/>
                  </a:lnTo>
                  <a:lnTo>
                    <a:pt x="1448676" y="1285621"/>
                  </a:lnTo>
                  <a:lnTo>
                    <a:pt x="1448676" y="1266571"/>
                  </a:lnTo>
                  <a:close/>
                </a:path>
                <a:path w="1772920" h="2324100">
                  <a:moveTo>
                    <a:pt x="1238999" y="1876171"/>
                  </a:moveTo>
                  <a:lnTo>
                    <a:pt x="1238999" y="1895221"/>
                  </a:lnTo>
                  <a:lnTo>
                    <a:pt x="1240650" y="1895221"/>
                  </a:lnTo>
                  <a:lnTo>
                    <a:pt x="1238999" y="1876171"/>
                  </a:lnTo>
                  <a:close/>
                </a:path>
                <a:path w="1772920" h="2324100">
                  <a:moveTo>
                    <a:pt x="981697" y="723773"/>
                  </a:moveTo>
                  <a:lnTo>
                    <a:pt x="991222" y="723773"/>
                  </a:lnTo>
                  <a:lnTo>
                    <a:pt x="991222" y="733298"/>
                  </a:lnTo>
                  <a:lnTo>
                    <a:pt x="981697" y="733298"/>
                  </a:lnTo>
                  <a:lnTo>
                    <a:pt x="981697" y="723773"/>
                  </a:lnTo>
                  <a:close/>
                </a:path>
                <a:path w="1772920" h="2324100">
                  <a:moveTo>
                    <a:pt x="1229474" y="1342771"/>
                  </a:moveTo>
                  <a:lnTo>
                    <a:pt x="1238999" y="1342771"/>
                  </a:lnTo>
                  <a:lnTo>
                    <a:pt x="1238999" y="1352296"/>
                  </a:lnTo>
                  <a:lnTo>
                    <a:pt x="1229474" y="1352296"/>
                  </a:lnTo>
                  <a:lnTo>
                    <a:pt x="1229474" y="1342771"/>
                  </a:lnTo>
                  <a:close/>
                </a:path>
                <a:path w="1772920" h="2324100">
                  <a:moveTo>
                    <a:pt x="1229474" y="1333246"/>
                  </a:moveTo>
                  <a:lnTo>
                    <a:pt x="1248524" y="1333246"/>
                  </a:lnTo>
                  <a:lnTo>
                    <a:pt x="1248524" y="1342771"/>
                  </a:lnTo>
                  <a:lnTo>
                    <a:pt x="1229474" y="1342771"/>
                  </a:lnTo>
                  <a:lnTo>
                    <a:pt x="1229474" y="1333246"/>
                  </a:lnTo>
                  <a:close/>
                </a:path>
                <a:path w="1772920" h="2324100">
                  <a:moveTo>
                    <a:pt x="1525003" y="1580896"/>
                  </a:moveTo>
                  <a:lnTo>
                    <a:pt x="1534528" y="1580896"/>
                  </a:lnTo>
                  <a:lnTo>
                    <a:pt x="1534528" y="1599946"/>
                  </a:lnTo>
                  <a:lnTo>
                    <a:pt x="1525003" y="1599946"/>
                  </a:lnTo>
                  <a:lnTo>
                    <a:pt x="1525003" y="1580896"/>
                  </a:lnTo>
                  <a:close/>
                </a:path>
                <a:path w="1772920" h="2324100">
                  <a:moveTo>
                    <a:pt x="1525003" y="1571371"/>
                  </a:moveTo>
                  <a:lnTo>
                    <a:pt x="1534528" y="1571371"/>
                  </a:lnTo>
                  <a:lnTo>
                    <a:pt x="1534528" y="1580896"/>
                  </a:lnTo>
                  <a:lnTo>
                    <a:pt x="1525003" y="1580896"/>
                  </a:lnTo>
                  <a:lnTo>
                    <a:pt x="1525003" y="1571371"/>
                  </a:lnTo>
                  <a:close/>
                </a:path>
                <a:path w="1772920" h="2324100">
                  <a:moveTo>
                    <a:pt x="266814" y="2076069"/>
                  </a:moveTo>
                  <a:lnTo>
                    <a:pt x="276466" y="2076069"/>
                  </a:lnTo>
                  <a:lnTo>
                    <a:pt x="266814" y="2076069"/>
                  </a:lnTo>
                  <a:close/>
                </a:path>
                <a:path w="1772920" h="2324100">
                  <a:moveTo>
                    <a:pt x="1515478" y="1657096"/>
                  </a:moveTo>
                  <a:lnTo>
                    <a:pt x="1525003" y="1657096"/>
                  </a:lnTo>
                  <a:lnTo>
                    <a:pt x="1525003" y="1666621"/>
                  </a:lnTo>
                  <a:lnTo>
                    <a:pt x="1515478" y="1666621"/>
                  </a:lnTo>
                  <a:lnTo>
                    <a:pt x="1515478" y="1657096"/>
                  </a:lnTo>
                  <a:close/>
                </a:path>
                <a:path w="1772920" h="2324100">
                  <a:moveTo>
                    <a:pt x="733920" y="618998"/>
                  </a:moveTo>
                  <a:lnTo>
                    <a:pt x="752970" y="618998"/>
                  </a:lnTo>
                  <a:lnTo>
                    <a:pt x="752970" y="638048"/>
                  </a:lnTo>
                  <a:lnTo>
                    <a:pt x="733920" y="638048"/>
                  </a:lnTo>
                  <a:lnTo>
                    <a:pt x="733920" y="618998"/>
                  </a:lnTo>
                  <a:close/>
                </a:path>
                <a:path w="1772920" h="2324100">
                  <a:moveTo>
                    <a:pt x="1210424" y="1876171"/>
                  </a:moveTo>
                  <a:lnTo>
                    <a:pt x="1219949" y="1876171"/>
                  </a:lnTo>
                  <a:lnTo>
                    <a:pt x="1219949" y="1885696"/>
                  </a:lnTo>
                  <a:lnTo>
                    <a:pt x="1210424" y="1885696"/>
                  </a:lnTo>
                  <a:lnTo>
                    <a:pt x="1210424" y="1876171"/>
                  </a:lnTo>
                  <a:close/>
                </a:path>
                <a:path w="1772920" h="2324100">
                  <a:moveTo>
                    <a:pt x="1505953" y="1533271"/>
                  </a:moveTo>
                  <a:lnTo>
                    <a:pt x="1515478" y="1533271"/>
                  </a:lnTo>
                  <a:lnTo>
                    <a:pt x="1515478" y="1542796"/>
                  </a:lnTo>
                  <a:lnTo>
                    <a:pt x="1505953" y="1542796"/>
                  </a:lnTo>
                  <a:lnTo>
                    <a:pt x="1505953" y="1533271"/>
                  </a:lnTo>
                  <a:close/>
                </a:path>
                <a:path w="1772920" h="2324100">
                  <a:moveTo>
                    <a:pt x="1105649" y="685673"/>
                  </a:moveTo>
                  <a:lnTo>
                    <a:pt x="1115174" y="685673"/>
                  </a:lnTo>
                  <a:lnTo>
                    <a:pt x="1115174" y="695198"/>
                  </a:lnTo>
                  <a:lnTo>
                    <a:pt x="1115174" y="704723"/>
                  </a:lnTo>
                  <a:lnTo>
                    <a:pt x="1105649" y="704723"/>
                  </a:lnTo>
                  <a:lnTo>
                    <a:pt x="1105649" y="695198"/>
                  </a:lnTo>
                  <a:lnTo>
                    <a:pt x="1096124" y="695198"/>
                  </a:lnTo>
                  <a:lnTo>
                    <a:pt x="1105649" y="695198"/>
                  </a:lnTo>
                  <a:lnTo>
                    <a:pt x="1105649" y="685673"/>
                  </a:lnTo>
                  <a:close/>
                </a:path>
                <a:path w="1772920" h="2324100">
                  <a:moveTo>
                    <a:pt x="848220" y="942848"/>
                  </a:moveTo>
                  <a:lnTo>
                    <a:pt x="857745" y="942848"/>
                  </a:lnTo>
                  <a:lnTo>
                    <a:pt x="857745" y="952373"/>
                  </a:lnTo>
                  <a:lnTo>
                    <a:pt x="848220" y="952373"/>
                  </a:lnTo>
                  <a:lnTo>
                    <a:pt x="848220" y="942848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38239" y="2028444"/>
                  </a:lnTo>
                  <a:lnTo>
                    <a:pt x="238239" y="2037969"/>
                  </a:lnTo>
                  <a:lnTo>
                    <a:pt x="228714" y="2037969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1525003" y="1723771"/>
                  </a:moveTo>
                  <a:lnTo>
                    <a:pt x="1534528" y="1723771"/>
                  </a:lnTo>
                  <a:lnTo>
                    <a:pt x="1534528" y="1733296"/>
                  </a:lnTo>
                  <a:lnTo>
                    <a:pt x="1525003" y="1733296"/>
                  </a:lnTo>
                  <a:lnTo>
                    <a:pt x="1525003" y="1723771"/>
                  </a:lnTo>
                  <a:close/>
                </a:path>
                <a:path w="1772920" h="2324100">
                  <a:moveTo>
                    <a:pt x="228714" y="2047494"/>
                  </a:moveTo>
                  <a:lnTo>
                    <a:pt x="238239" y="2047494"/>
                  </a:lnTo>
                  <a:lnTo>
                    <a:pt x="238239" y="2057019"/>
                  </a:lnTo>
                  <a:lnTo>
                    <a:pt x="228714" y="2057019"/>
                  </a:lnTo>
                  <a:lnTo>
                    <a:pt x="228714" y="2047494"/>
                  </a:lnTo>
                  <a:close/>
                </a:path>
                <a:path w="1772920" h="2324100">
                  <a:moveTo>
                    <a:pt x="1324851" y="1628521"/>
                  </a:moveTo>
                  <a:lnTo>
                    <a:pt x="1334376" y="1628521"/>
                  </a:lnTo>
                  <a:lnTo>
                    <a:pt x="1324851" y="1628521"/>
                  </a:lnTo>
                  <a:close/>
                </a:path>
                <a:path w="1772920" h="2324100">
                  <a:moveTo>
                    <a:pt x="1219949" y="2028444"/>
                  </a:moveTo>
                  <a:lnTo>
                    <a:pt x="1229474" y="2028444"/>
                  </a:lnTo>
                  <a:lnTo>
                    <a:pt x="1229474" y="2037969"/>
                  </a:lnTo>
                  <a:lnTo>
                    <a:pt x="1219949" y="2037969"/>
                  </a:lnTo>
                  <a:lnTo>
                    <a:pt x="1219949" y="2028444"/>
                  </a:lnTo>
                  <a:close/>
                </a:path>
                <a:path w="1772920" h="2324100">
                  <a:moveTo>
                    <a:pt x="781545" y="1276096"/>
                  </a:moveTo>
                  <a:lnTo>
                    <a:pt x="791070" y="1276096"/>
                  </a:lnTo>
                  <a:lnTo>
                    <a:pt x="791070" y="1285621"/>
                  </a:lnTo>
                  <a:lnTo>
                    <a:pt x="781545" y="1285621"/>
                  </a:lnTo>
                  <a:lnTo>
                    <a:pt x="781545" y="1276096"/>
                  </a:lnTo>
                  <a:close/>
                </a:path>
                <a:path w="1772920" h="2324100">
                  <a:moveTo>
                    <a:pt x="867270" y="1066673"/>
                  </a:moveTo>
                  <a:lnTo>
                    <a:pt x="876922" y="1066673"/>
                  </a:lnTo>
                  <a:lnTo>
                    <a:pt x="876922" y="1076198"/>
                  </a:lnTo>
                  <a:lnTo>
                    <a:pt x="867270" y="1076198"/>
                  </a:lnTo>
                  <a:lnTo>
                    <a:pt x="867270" y="1066673"/>
                  </a:lnTo>
                  <a:close/>
                </a:path>
                <a:path w="1772920" h="2324100">
                  <a:moveTo>
                    <a:pt x="1000747" y="1285621"/>
                  </a:moveTo>
                  <a:lnTo>
                    <a:pt x="1010272" y="1285621"/>
                  </a:lnTo>
                  <a:lnTo>
                    <a:pt x="1010272" y="1295146"/>
                  </a:lnTo>
                  <a:lnTo>
                    <a:pt x="1000747" y="1295146"/>
                  </a:lnTo>
                  <a:lnTo>
                    <a:pt x="1000747" y="1285621"/>
                  </a:lnTo>
                  <a:close/>
                </a:path>
                <a:path w="1772920" h="2324100">
                  <a:moveTo>
                    <a:pt x="305041" y="2104644"/>
                  </a:moveTo>
                  <a:lnTo>
                    <a:pt x="314566" y="2104644"/>
                  </a:lnTo>
                  <a:lnTo>
                    <a:pt x="314566" y="2114169"/>
                  </a:lnTo>
                  <a:lnTo>
                    <a:pt x="305041" y="2114169"/>
                  </a:lnTo>
                  <a:lnTo>
                    <a:pt x="305041" y="2104644"/>
                  </a:lnTo>
                  <a:close/>
                </a:path>
                <a:path w="1772920" h="2324100">
                  <a:moveTo>
                    <a:pt x="371716" y="838073"/>
                  </a:moveTo>
                  <a:lnTo>
                    <a:pt x="381241" y="838073"/>
                  </a:lnTo>
                  <a:lnTo>
                    <a:pt x="381241" y="857123"/>
                  </a:lnTo>
                  <a:lnTo>
                    <a:pt x="371716" y="857123"/>
                  </a:lnTo>
                  <a:lnTo>
                    <a:pt x="371716" y="838073"/>
                  </a:lnTo>
                  <a:close/>
                </a:path>
                <a:path w="1772920" h="2324100">
                  <a:moveTo>
                    <a:pt x="190614" y="1971294"/>
                  </a:moveTo>
                  <a:lnTo>
                    <a:pt x="190614" y="1980819"/>
                  </a:lnTo>
                  <a:lnTo>
                    <a:pt x="192265" y="1980819"/>
                  </a:lnTo>
                  <a:lnTo>
                    <a:pt x="190614" y="1971294"/>
                  </a:lnTo>
                  <a:close/>
                </a:path>
                <a:path w="1772920" h="2324100">
                  <a:moveTo>
                    <a:pt x="219189" y="2009394"/>
                  </a:moveTo>
                  <a:lnTo>
                    <a:pt x="228714" y="2009394"/>
                  </a:lnTo>
                  <a:lnTo>
                    <a:pt x="228714" y="2018919"/>
                  </a:lnTo>
                  <a:lnTo>
                    <a:pt x="219189" y="2018919"/>
                  </a:lnTo>
                  <a:lnTo>
                    <a:pt x="219189" y="2009394"/>
                  </a:lnTo>
                  <a:close/>
                </a:path>
                <a:path w="1772920" h="2324100">
                  <a:moveTo>
                    <a:pt x="152501" y="1999869"/>
                  </a:moveTo>
                  <a:lnTo>
                    <a:pt x="162039" y="1999869"/>
                  </a:lnTo>
                  <a:lnTo>
                    <a:pt x="162039" y="2009394"/>
                  </a:lnTo>
                  <a:lnTo>
                    <a:pt x="152501" y="2009394"/>
                  </a:lnTo>
                  <a:lnTo>
                    <a:pt x="152501" y="1999869"/>
                  </a:lnTo>
                  <a:close/>
                </a:path>
                <a:path w="1772920" h="2324100">
                  <a:moveTo>
                    <a:pt x="1353426" y="1152398"/>
                  </a:moveTo>
                  <a:lnTo>
                    <a:pt x="1362951" y="1152398"/>
                  </a:lnTo>
                  <a:lnTo>
                    <a:pt x="1362951" y="1161923"/>
                  </a:lnTo>
                  <a:lnTo>
                    <a:pt x="1353426" y="1161923"/>
                  </a:lnTo>
                  <a:lnTo>
                    <a:pt x="1353426" y="1152398"/>
                  </a:lnTo>
                  <a:close/>
                </a:path>
                <a:path w="1772920" h="2324100">
                  <a:moveTo>
                    <a:pt x="1324851" y="1342771"/>
                  </a:moveTo>
                  <a:lnTo>
                    <a:pt x="1334376" y="1342771"/>
                  </a:lnTo>
                  <a:lnTo>
                    <a:pt x="1334376" y="1352296"/>
                  </a:lnTo>
                  <a:lnTo>
                    <a:pt x="1324851" y="1352296"/>
                  </a:lnTo>
                  <a:lnTo>
                    <a:pt x="1324851" y="1342771"/>
                  </a:lnTo>
                  <a:close/>
                </a:path>
                <a:path w="1772920" h="2324100">
                  <a:moveTo>
                    <a:pt x="800595" y="1304671"/>
                  </a:moveTo>
                  <a:lnTo>
                    <a:pt x="810120" y="1304671"/>
                  </a:lnTo>
                  <a:lnTo>
                    <a:pt x="810120" y="1314196"/>
                  </a:lnTo>
                  <a:lnTo>
                    <a:pt x="800595" y="1314196"/>
                  </a:lnTo>
                  <a:lnTo>
                    <a:pt x="800595" y="1304671"/>
                  </a:lnTo>
                  <a:close/>
                </a:path>
                <a:path w="1772920" h="2324100">
                  <a:moveTo>
                    <a:pt x="1324851" y="571373"/>
                  </a:moveTo>
                  <a:lnTo>
                    <a:pt x="1334376" y="571373"/>
                  </a:lnTo>
                  <a:lnTo>
                    <a:pt x="1334376" y="580898"/>
                  </a:lnTo>
                  <a:lnTo>
                    <a:pt x="1324851" y="580898"/>
                  </a:lnTo>
                  <a:lnTo>
                    <a:pt x="1324851" y="571373"/>
                  </a:lnTo>
                  <a:close/>
                </a:path>
                <a:path w="1772920" h="2324100">
                  <a:moveTo>
                    <a:pt x="1038847" y="599948"/>
                  </a:moveTo>
                  <a:lnTo>
                    <a:pt x="1048372" y="599948"/>
                  </a:lnTo>
                  <a:lnTo>
                    <a:pt x="1048372" y="628523"/>
                  </a:lnTo>
                  <a:lnTo>
                    <a:pt x="1038847" y="628523"/>
                  </a:lnTo>
                  <a:lnTo>
                    <a:pt x="1038847" y="599948"/>
                  </a:lnTo>
                  <a:close/>
                </a:path>
                <a:path w="1772920" h="2324100">
                  <a:moveTo>
                    <a:pt x="285991" y="2085594"/>
                  </a:moveTo>
                  <a:lnTo>
                    <a:pt x="295516" y="2085594"/>
                  </a:lnTo>
                  <a:lnTo>
                    <a:pt x="295516" y="2095119"/>
                  </a:lnTo>
                  <a:lnTo>
                    <a:pt x="285991" y="2095119"/>
                  </a:lnTo>
                  <a:lnTo>
                    <a:pt x="285991" y="2085594"/>
                  </a:lnTo>
                  <a:close/>
                </a:path>
                <a:path w="1772920" h="2324100">
                  <a:moveTo>
                    <a:pt x="1048372" y="2133219"/>
                  </a:moveTo>
                  <a:lnTo>
                    <a:pt x="1057897" y="2133219"/>
                  </a:lnTo>
                  <a:lnTo>
                    <a:pt x="1057897" y="2142744"/>
                  </a:lnTo>
                  <a:lnTo>
                    <a:pt x="1048372" y="2142744"/>
                  </a:lnTo>
                  <a:lnTo>
                    <a:pt x="1048372" y="2133219"/>
                  </a:lnTo>
                  <a:close/>
                </a:path>
                <a:path w="1772920" h="2324100">
                  <a:moveTo>
                    <a:pt x="991222" y="1285621"/>
                  </a:moveTo>
                  <a:lnTo>
                    <a:pt x="1000747" y="1285621"/>
                  </a:lnTo>
                  <a:lnTo>
                    <a:pt x="1000747" y="1295146"/>
                  </a:lnTo>
                  <a:lnTo>
                    <a:pt x="991222" y="1295146"/>
                  </a:lnTo>
                  <a:lnTo>
                    <a:pt x="991222" y="1285621"/>
                  </a:lnTo>
                  <a:close/>
                </a:path>
                <a:path w="1772920" h="2324100">
                  <a:moveTo>
                    <a:pt x="209664" y="1990344"/>
                  </a:moveTo>
                  <a:lnTo>
                    <a:pt x="209664" y="1999869"/>
                  </a:lnTo>
                  <a:lnTo>
                    <a:pt x="211315" y="1999869"/>
                  </a:lnTo>
                  <a:lnTo>
                    <a:pt x="209664" y="1990344"/>
                  </a:lnTo>
                  <a:close/>
                </a:path>
                <a:path w="1772920" h="2324100">
                  <a:moveTo>
                    <a:pt x="228714" y="2009394"/>
                  </a:moveTo>
                  <a:lnTo>
                    <a:pt x="228714" y="2018919"/>
                  </a:lnTo>
                  <a:lnTo>
                    <a:pt x="230365" y="2018919"/>
                  </a:lnTo>
                  <a:lnTo>
                    <a:pt x="228714" y="2009394"/>
                  </a:lnTo>
                  <a:close/>
                </a:path>
                <a:path w="1772920" h="2324100">
                  <a:moveTo>
                    <a:pt x="1258049" y="1561846"/>
                  </a:moveTo>
                  <a:lnTo>
                    <a:pt x="1267574" y="1561846"/>
                  </a:lnTo>
                  <a:lnTo>
                    <a:pt x="1267574" y="1571371"/>
                  </a:lnTo>
                  <a:lnTo>
                    <a:pt x="1258049" y="1571371"/>
                  </a:lnTo>
                  <a:lnTo>
                    <a:pt x="1258049" y="1561846"/>
                  </a:lnTo>
                  <a:close/>
                </a:path>
                <a:path w="1772920" h="2324100">
                  <a:moveTo>
                    <a:pt x="181089" y="1933321"/>
                  </a:moveTo>
                  <a:lnTo>
                    <a:pt x="190614" y="1933321"/>
                  </a:lnTo>
                  <a:lnTo>
                    <a:pt x="190614" y="1942719"/>
                  </a:lnTo>
                  <a:lnTo>
                    <a:pt x="181089" y="1942719"/>
                  </a:lnTo>
                  <a:lnTo>
                    <a:pt x="181089" y="1933321"/>
                  </a:lnTo>
                  <a:close/>
                </a:path>
                <a:path w="1772920" h="2324100">
                  <a:moveTo>
                    <a:pt x="1734680" y="2104644"/>
                  </a:moveTo>
                  <a:lnTo>
                    <a:pt x="1744205" y="2104644"/>
                  </a:lnTo>
                  <a:lnTo>
                    <a:pt x="1744205" y="2114169"/>
                  </a:lnTo>
                  <a:lnTo>
                    <a:pt x="1734680" y="2114169"/>
                  </a:lnTo>
                  <a:lnTo>
                    <a:pt x="1734680" y="2104644"/>
                  </a:lnTo>
                  <a:close/>
                </a:path>
                <a:path w="1772920" h="2324100">
                  <a:moveTo>
                    <a:pt x="1563103" y="1409446"/>
                  </a:moveTo>
                  <a:lnTo>
                    <a:pt x="1572628" y="1409446"/>
                  </a:lnTo>
                  <a:lnTo>
                    <a:pt x="1572628" y="1418971"/>
                  </a:lnTo>
                  <a:lnTo>
                    <a:pt x="1563103" y="1418971"/>
                  </a:lnTo>
                  <a:lnTo>
                    <a:pt x="1563103" y="1409446"/>
                  </a:lnTo>
                  <a:close/>
                </a:path>
                <a:path w="1772920" h="2324100">
                  <a:moveTo>
                    <a:pt x="1744205" y="2152269"/>
                  </a:moveTo>
                  <a:lnTo>
                    <a:pt x="1753730" y="2152269"/>
                  </a:lnTo>
                  <a:lnTo>
                    <a:pt x="1753730" y="2161794"/>
                  </a:lnTo>
                  <a:lnTo>
                    <a:pt x="1744205" y="2161794"/>
                  </a:lnTo>
                  <a:lnTo>
                    <a:pt x="1744205" y="2152269"/>
                  </a:lnTo>
                  <a:close/>
                </a:path>
                <a:path w="1772920" h="2324100">
                  <a:moveTo>
                    <a:pt x="714870" y="723773"/>
                  </a:moveTo>
                  <a:lnTo>
                    <a:pt x="724395" y="723773"/>
                  </a:lnTo>
                  <a:lnTo>
                    <a:pt x="724395" y="733298"/>
                  </a:lnTo>
                  <a:lnTo>
                    <a:pt x="714870" y="733298"/>
                  </a:lnTo>
                  <a:lnTo>
                    <a:pt x="714870" y="723773"/>
                  </a:lnTo>
                  <a:close/>
                </a:path>
                <a:path w="1772920" h="2324100">
                  <a:moveTo>
                    <a:pt x="209664" y="1980819"/>
                  </a:moveTo>
                  <a:lnTo>
                    <a:pt x="219189" y="1980819"/>
                  </a:lnTo>
                  <a:lnTo>
                    <a:pt x="219189" y="1990344"/>
                  </a:lnTo>
                  <a:lnTo>
                    <a:pt x="209664" y="1990344"/>
                  </a:lnTo>
                  <a:lnTo>
                    <a:pt x="209664" y="1980819"/>
                  </a:lnTo>
                  <a:close/>
                </a:path>
                <a:path w="1772920" h="2324100">
                  <a:moveTo>
                    <a:pt x="638543" y="1019048"/>
                  </a:moveTo>
                  <a:lnTo>
                    <a:pt x="648068" y="1019048"/>
                  </a:lnTo>
                  <a:lnTo>
                    <a:pt x="638543" y="1019048"/>
                  </a:lnTo>
                  <a:close/>
                </a:path>
                <a:path w="1772920" h="2324100">
                  <a:moveTo>
                    <a:pt x="800595" y="866648"/>
                  </a:moveTo>
                  <a:lnTo>
                    <a:pt x="791070" y="866648"/>
                  </a:lnTo>
                  <a:lnTo>
                    <a:pt x="781545" y="866648"/>
                  </a:lnTo>
                  <a:lnTo>
                    <a:pt x="791070" y="866648"/>
                  </a:lnTo>
                  <a:lnTo>
                    <a:pt x="800595" y="866648"/>
                  </a:lnTo>
                  <a:close/>
                </a:path>
                <a:path w="1772920" h="2324100">
                  <a:moveTo>
                    <a:pt x="1315326" y="1333246"/>
                  </a:moveTo>
                  <a:lnTo>
                    <a:pt x="1324851" y="1333246"/>
                  </a:lnTo>
                  <a:lnTo>
                    <a:pt x="1315326" y="1333246"/>
                  </a:lnTo>
                  <a:close/>
                </a:path>
                <a:path w="1772920" h="2324100">
                  <a:moveTo>
                    <a:pt x="638543" y="1380871"/>
                  </a:moveTo>
                  <a:lnTo>
                    <a:pt x="648068" y="1380871"/>
                  </a:lnTo>
                  <a:lnTo>
                    <a:pt x="648068" y="1399921"/>
                  </a:lnTo>
                  <a:lnTo>
                    <a:pt x="638543" y="1399921"/>
                  </a:lnTo>
                  <a:lnTo>
                    <a:pt x="638543" y="1380871"/>
                  </a:lnTo>
                  <a:close/>
                </a:path>
                <a:path w="1772920" h="2324100">
                  <a:moveTo>
                    <a:pt x="0" y="1276096"/>
                  </a:moveTo>
                  <a:lnTo>
                    <a:pt x="9537" y="1276096"/>
                  </a:lnTo>
                  <a:lnTo>
                    <a:pt x="9537" y="1285621"/>
                  </a:lnTo>
                  <a:lnTo>
                    <a:pt x="0" y="1285621"/>
                  </a:lnTo>
                  <a:lnTo>
                    <a:pt x="0" y="1276096"/>
                  </a:lnTo>
                  <a:close/>
                </a:path>
                <a:path w="1772920" h="2324100">
                  <a:moveTo>
                    <a:pt x="1572628" y="1485646"/>
                  </a:moveTo>
                  <a:lnTo>
                    <a:pt x="1582153" y="1485646"/>
                  </a:lnTo>
                  <a:lnTo>
                    <a:pt x="1582153" y="1495171"/>
                  </a:lnTo>
                  <a:lnTo>
                    <a:pt x="1572628" y="1495171"/>
                  </a:lnTo>
                  <a:lnTo>
                    <a:pt x="1572628" y="1485646"/>
                  </a:lnTo>
                  <a:close/>
                </a:path>
                <a:path w="1772920" h="2324100">
                  <a:moveTo>
                    <a:pt x="1534528" y="1390396"/>
                  </a:moveTo>
                  <a:lnTo>
                    <a:pt x="1544053" y="1390396"/>
                  </a:lnTo>
                  <a:lnTo>
                    <a:pt x="1534528" y="1390396"/>
                  </a:lnTo>
                  <a:close/>
                </a:path>
                <a:path w="1772920" h="2324100">
                  <a:moveTo>
                    <a:pt x="1591678" y="1876171"/>
                  </a:moveTo>
                  <a:lnTo>
                    <a:pt x="1601203" y="1876171"/>
                  </a:lnTo>
                  <a:lnTo>
                    <a:pt x="1591678" y="1876171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601203" y="1895221"/>
                  </a:lnTo>
                  <a:lnTo>
                    <a:pt x="1591678" y="1895221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1486903" y="1352296"/>
                  </a:moveTo>
                  <a:lnTo>
                    <a:pt x="1496428" y="1352296"/>
                  </a:lnTo>
                  <a:lnTo>
                    <a:pt x="1496428" y="1361821"/>
                  </a:lnTo>
                  <a:lnTo>
                    <a:pt x="1486903" y="1361821"/>
                  </a:lnTo>
                  <a:lnTo>
                    <a:pt x="1486903" y="1352296"/>
                  </a:lnTo>
                  <a:close/>
                </a:path>
                <a:path w="1772920" h="2324100">
                  <a:moveTo>
                    <a:pt x="1172324" y="1285621"/>
                  </a:moveTo>
                  <a:lnTo>
                    <a:pt x="1181849" y="1285621"/>
                  </a:lnTo>
                  <a:lnTo>
                    <a:pt x="1181849" y="1295146"/>
                  </a:lnTo>
                  <a:lnTo>
                    <a:pt x="1172324" y="1295146"/>
                  </a:lnTo>
                  <a:lnTo>
                    <a:pt x="1172324" y="1285621"/>
                  </a:lnTo>
                  <a:close/>
                </a:path>
                <a:path w="1772920" h="2324100">
                  <a:moveTo>
                    <a:pt x="1143749" y="1457071"/>
                  </a:moveTo>
                  <a:lnTo>
                    <a:pt x="1153274" y="1457071"/>
                  </a:lnTo>
                  <a:lnTo>
                    <a:pt x="1143749" y="1457071"/>
                  </a:lnTo>
                  <a:close/>
                </a:path>
                <a:path w="1772920" h="2324100">
                  <a:moveTo>
                    <a:pt x="915022" y="618998"/>
                  </a:moveTo>
                  <a:lnTo>
                    <a:pt x="924547" y="618998"/>
                  </a:lnTo>
                  <a:lnTo>
                    <a:pt x="924547" y="638048"/>
                  </a:lnTo>
                  <a:lnTo>
                    <a:pt x="915022" y="638048"/>
                  </a:lnTo>
                  <a:lnTo>
                    <a:pt x="915022" y="618998"/>
                  </a:lnTo>
                  <a:close/>
                </a:path>
                <a:path w="1772920" h="2324100">
                  <a:moveTo>
                    <a:pt x="1010272" y="1323721"/>
                  </a:moveTo>
                  <a:lnTo>
                    <a:pt x="1010272" y="1333246"/>
                  </a:lnTo>
                  <a:lnTo>
                    <a:pt x="1011923" y="1333246"/>
                  </a:lnTo>
                  <a:lnTo>
                    <a:pt x="1010272" y="1323721"/>
                  </a:lnTo>
                  <a:close/>
                </a:path>
                <a:path w="1772920" h="2324100">
                  <a:moveTo>
                    <a:pt x="1391526" y="2190369"/>
                  </a:moveTo>
                  <a:lnTo>
                    <a:pt x="1401051" y="2190369"/>
                  </a:lnTo>
                  <a:lnTo>
                    <a:pt x="1401051" y="2199894"/>
                  </a:lnTo>
                  <a:lnTo>
                    <a:pt x="1391526" y="2199894"/>
                  </a:lnTo>
                  <a:lnTo>
                    <a:pt x="1391526" y="2190369"/>
                  </a:lnTo>
                  <a:close/>
                </a:path>
                <a:path w="1772920" h="2324100">
                  <a:moveTo>
                    <a:pt x="1544053" y="1399921"/>
                  </a:moveTo>
                  <a:lnTo>
                    <a:pt x="1553578" y="1399921"/>
                  </a:lnTo>
                  <a:lnTo>
                    <a:pt x="1553578" y="1409446"/>
                  </a:lnTo>
                  <a:lnTo>
                    <a:pt x="1544053" y="1409446"/>
                  </a:lnTo>
                  <a:lnTo>
                    <a:pt x="1544053" y="1399921"/>
                  </a:lnTo>
                  <a:close/>
                </a:path>
                <a:path w="1772920" h="2324100">
                  <a:moveTo>
                    <a:pt x="1258049" y="666623"/>
                  </a:moveTo>
                  <a:lnTo>
                    <a:pt x="1258049" y="676148"/>
                  </a:lnTo>
                  <a:lnTo>
                    <a:pt x="1259700" y="676148"/>
                  </a:lnTo>
                  <a:lnTo>
                    <a:pt x="1258049" y="666623"/>
                  </a:lnTo>
                  <a:close/>
                </a:path>
                <a:path w="1772920" h="2324100">
                  <a:moveTo>
                    <a:pt x="1229474" y="1933321"/>
                  </a:moveTo>
                  <a:lnTo>
                    <a:pt x="1219949" y="1933321"/>
                  </a:lnTo>
                  <a:lnTo>
                    <a:pt x="1219949" y="1942719"/>
                  </a:lnTo>
                  <a:lnTo>
                    <a:pt x="1219949" y="1933321"/>
                  </a:lnTo>
                  <a:lnTo>
                    <a:pt x="1219949" y="1942719"/>
                  </a:lnTo>
                  <a:lnTo>
                    <a:pt x="1219949" y="1933321"/>
                  </a:lnTo>
                  <a:lnTo>
                    <a:pt x="1229474" y="1933321"/>
                  </a:lnTo>
                  <a:close/>
                </a:path>
                <a:path w="1772920" h="2324100">
                  <a:moveTo>
                    <a:pt x="162039" y="2009394"/>
                  </a:moveTo>
                  <a:lnTo>
                    <a:pt x="162039" y="2018919"/>
                  </a:lnTo>
                  <a:lnTo>
                    <a:pt x="163626" y="2018919"/>
                  </a:lnTo>
                  <a:lnTo>
                    <a:pt x="162039" y="2009394"/>
                  </a:lnTo>
                  <a:close/>
                </a:path>
                <a:path w="1772920" h="2324100">
                  <a:moveTo>
                    <a:pt x="324091" y="2133219"/>
                  </a:moveTo>
                  <a:lnTo>
                    <a:pt x="333616" y="2133219"/>
                  </a:lnTo>
                  <a:lnTo>
                    <a:pt x="333616" y="2142744"/>
                  </a:lnTo>
                  <a:lnTo>
                    <a:pt x="324091" y="2142744"/>
                  </a:lnTo>
                  <a:lnTo>
                    <a:pt x="324091" y="2133219"/>
                  </a:lnTo>
                  <a:close/>
                </a:path>
                <a:path w="1772920" h="2324100">
                  <a:moveTo>
                    <a:pt x="581393" y="1333246"/>
                  </a:moveTo>
                  <a:lnTo>
                    <a:pt x="590918" y="1333246"/>
                  </a:lnTo>
                  <a:lnTo>
                    <a:pt x="590918" y="1342771"/>
                  </a:lnTo>
                  <a:lnTo>
                    <a:pt x="581393" y="1342771"/>
                  </a:lnTo>
                  <a:lnTo>
                    <a:pt x="581393" y="1333246"/>
                  </a:lnTo>
                  <a:close/>
                </a:path>
                <a:path w="1772920" h="2324100">
                  <a:moveTo>
                    <a:pt x="200139" y="1990344"/>
                  </a:moveTo>
                  <a:lnTo>
                    <a:pt x="209664" y="1990344"/>
                  </a:lnTo>
                  <a:lnTo>
                    <a:pt x="209664" y="1999869"/>
                  </a:lnTo>
                  <a:lnTo>
                    <a:pt x="200139" y="1999869"/>
                  </a:lnTo>
                  <a:lnTo>
                    <a:pt x="200139" y="1990344"/>
                  </a:lnTo>
                  <a:close/>
                </a:path>
                <a:path w="1772920" h="2324100">
                  <a:moveTo>
                    <a:pt x="1448676" y="1323721"/>
                  </a:moveTo>
                  <a:lnTo>
                    <a:pt x="1458201" y="1323721"/>
                  </a:lnTo>
                  <a:lnTo>
                    <a:pt x="1467726" y="1323721"/>
                  </a:lnTo>
                  <a:lnTo>
                    <a:pt x="1458201" y="1323721"/>
                  </a:lnTo>
                  <a:lnTo>
                    <a:pt x="1448676" y="1323721"/>
                  </a:lnTo>
                  <a:close/>
                </a:path>
                <a:path w="1772920" h="2324100">
                  <a:moveTo>
                    <a:pt x="1725155" y="2104644"/>
                  </a:moveTo>
                  <a:lnTo>
                    <a:pt x="1734680" y="2104644"/>
                  </a:lnTo>
                  <a:lnTo>
                    <a:pt x="1734680" y="2114169"/>
                  </a:lnTo>
                  <a:lnTo>
                    <a:pt x="1725155" y="2114169"/>
                  </a:lnTo>
                  <a:lnTo>
                    <a:pt x="1725155" y="2104644"/>
                  </a:lnTo>
                  <a:close/>
                </a:path>
                <a:path w="1772920" h="2324100">
                  <a:moveTo>
                    <a:pt x="1610728" y="2209419"/>
                  </a:moveTo>
                  <a:lnTo>
                    <a:pt x="1610728" y="2218944"/>
                  </a:lnTo>
                  <a:lnTo>
                    <a:pt x="1612379" y="2218944"/>
                  </a:lnTo>
                  <a:lnTo>
                    <a:pt x="1610728" y="2209419"/>
                  </a:lnTo>
                  <a:close/>
                </a:path>
                <a:path w="1772920" h="2324100">
                  <a:moveTo>
                    <a:pt x="228714" y="2009394"/>
                  </a:moveTo>
                  <a:lnTo>
                    <a:pt x="228714" y="2018919"/>
                  </a:lnTo>
                  <a:lnTo>
                    <a:pt x="230365" y="2018919"/>
                  </a:lnTo>
                  <a:lnTo>
                    <a:pt x="228714" y="2009394"/>
                  </a:lnTo>
                  <a:close/>
                </a:path>
                <a:path w="1772920" h="2324100">
                  <a:moveTo>
                    <a:pt x="1238999" y="1704721"/>
                  </a:moveTo>
                  <a:lnTo>
                    <a:pt x="1248524" y="1704721"/>
                  </a:lnTo>
                  <a:lnTo>
                    <a:pt x="1248524" y="1714246"/>
                  </a:lnTo>
                  <a:lnTo>
                    <a:pt x="1238999" y="1714246"/>
                  </a:lnTo>
                  <a:lnTo>
                    <a:pt x="1238999" y="1704721"/>
                  </a:lnTo>
                  <a:close/>
                </a:path>
                <a:path w="1772920" h="2324100">
                  <a:moveTo>
                    <a:pt x="1582153" y="2171319"/>
                  </a:moveTo>
                  <a:lnTo>
                    <a:pt x="1591678" y="2171319"/>
                  </a:lnTo>
                  <a:lnTo>
                    <a:pt x="1591678" y="2180844"/>
                  </a:lnTo>
                  <a:lnTo>
                    <a:pt x="1582153" y="2180844"/>
                  </a:lnTo>
                  <a:lnTo>
                    <a:pt x="1582153" y="2171319"/>
                  </a:lnTo>
                  <a:close/>
                </a:path>
                <a:path w="1772920" h="2324100">
                  <a:moveTo>
                    <a:pt x="219189" y="2018919"/>
                  </a:moveTo>
                  <a:lnTo>
                    <a:pt x="219189" y="2028444"/>
                  </a:lnTo>
                  <a:lnTo>
                    <a:pt x="220840" y="2028444"/>
                  </a:lnTo>
                  <a:lnTo>
                    <a:pt x="219189" y="2018919"/>
                  </a:lnTo>
                  <a:close/>
                </a:path>
                <a:path w="1772920" h="2324100">
                  <a:moveTo>
                    <a:pt x="295516" y="2085594"/>
                  </a:moveTo>
                  <a:lnTo>
                    <a:pt x="305041" y="2085594"/>
                  </a:lnTo>
                  <a:lnTo>
                    <a:pt x="305041" y="2095119"/>
                  </a:lnTo>
                  <a:lnTo>
                    <a:pt x="295516" y="2095119"/>
                  </a:lnTo>
                  <a:lnTo>
                    <a:pt x="295516" y="2085594"/>
                  </a:lnTo>
                  <a:close/>
                </a:path>
                <a:path w="1772920" h="2324100">
                  <a:moveTo>
                    <a:pt x="895972" y="723773"/>
                  </a:moveTo>
                  <a:lnTo>
                    <a:pt x="905497" y="723773"/>
                  </a:lnTo>
                  <a:lnTo>
                    <a:pt x="905497" y="733298"/>
                  </a:lnTo>
                  <a:lnTo>
                    <a:pt x="895972" y="733298"/>
                  </a:lnTo>
                  <a:lnTo>
                    <a:pt x="895972" y="723773"/>
                  </a:lnTo>
                  <a:close/>
                </a:path>
                <a:path w="1772920" h="2324100">
                  <a:moveTo>
                    <a:pt x="285991" y="2085594"/>
                  </a:moveTo>
                  <a:lnTo>
                    <a:pt x="295516" y="2085594"/>
                  </a:lnTo>
                  <a:lnTo>
                    <a:pt x="285991" y="2085594"/>
                  </a:lnTo>
                  <a:close/>
                </a:path>
                <a:path w="1772920" h="2324100">
                  <a:moveTo>
                    <a:pt x="1582153" y="1838071"/>
                  </a:moveTo>
                  <a:lnTo>
                    <a:pt x="1591678" y="1838071"/>
                  </a:lnTo>
                  <a:lnTo>
                    <a:pt x="1591678" y="1847596"/>
                  </a:lnTo>
                  <a:lnTo>
                    <a:pt x="1582153" y="1847596"/>
                  </a:lnTo>
                  <a:lnTo>
                    <a:pt x="1582153" y="1838071"/>
                  </a:lnTo>
                  <a:close/>
                </a:path>
                <a:path w="1772920" h="2324100">
                  <a:moveTo>
                    <a:pt x="810120" y="771398"/>
                  </a:moveTo>
                  <a:lnTo>
                    <a:pt x="819645" y="771398"/>
                  </a:lnTo>
                  <a:lnTo>
                    <a:pt x="810120" y="771398"/>
                  </a:lnTo>
                  <a:lnTo>
                    <a:pt x="819645" y="771398"/>
                  </a:lnTo>
                  <a:lnTo>
                    <a:pt x="810120" y="771398"/>
                  </a:lnTo>
                  <a:lnTo>
                    <a:pt x="800595" y="771398"/>
                  </a:lnTo>
                  <a:lnTo>
                    <a:pt x="800595" y="761873"/>
                  </a:lnTo>
                  <a:lnTo>
                    <a:pt x="810120" y="761873"/>
                  </a:lnTo>
                  <a:lnTo>
                    <a:pt x="810120" y="771398"/>
                  </a:lnTo>
                  <a:lnTo>
                    <a:pt x="810120" y="761873"/>
                  </a:lnTo>
                  <a:lnTo>
                    <a:pt x="810120" y="771398"/>
                  </a:lnTo>
                  <a:close/>
                </a:path>
                <a:path w="1772920" h="2324100">
                  <a:moveTo>
                    <a:pt x="1153274" y="1266571"/>
                  </a:moveTo>
                  <a:lnTo>
                    <a:pt x="1162799" y="1266571"/>
                  </a:lnTo>
                  <a:lnTo>
                    <a:pt x="1153274" y="1266571"/>
                  </a:lnTo>
                  <a:close/>
                </a:path>
                <a:path w="1772920" h="2324100">
                  <a:moveTo>
                    <a:pt x="1582153" y="1828546"/>
                  </a:moveTo>
                  <a:lnTo>
                    <a:pt x="1591678" y="1828546"/>
                  </a:lnTo>
                  <a:lnTo>
                    <a:pt x="1582153" y="1828546"/>
                  </a:lnTo>
                  <a:close/>
                </a:path>
                <a:path w="1772920" h="2324100">
                  <a:moveTo>
                    <a:pt x="1229474" y="1095248"/>
                  </a:moveTo>
                  <a:lnTo>
                    <a:pt x="1238999" y="1095248"/>
                  </a:lnTo>
                  <a:lnTo>
                    <a:pt x="1238999" y="1104773"/>
                  </a:lnTo>
                  <a:lnTo>
                    <a:pt x="1229474" y="1104773"/>
                  </a:lnTo>
                  <a:lnTo>
                    <a:pt x="1229474" y="1095248"/>
                  </a:lnTo>
                  <a:close/>
                </a:path>
                <a:path w="1772920" h="2324100">
                  <a:moveTo>
                    <a:pt x="1143749" y="2218944"/>
                  </a:moveTo>
                  <a:lnTo>
                    <a:pt x="1143749" y="2228469"/>
                  </a:lnTo>
                  <a:lnTo>
                    <a:pt x="1145273" y="2228469"/>
                  </a:lnTo>
                  <a:lnTo>
                    <a:pt x="1143749" y="2218944"/>
                  </a:lnTo>
                  <a:close/>
                </a:path>
                <a:path w="1772920" h="2324100">
                  <a:moveTo>
                    <a:pt x="171564" y="1942719"/>
                  </a:moveTo>
                  <a:lnTo>
                    <a:pt x="181089" y="1942719"/>
                  </a:lnTo>
                  <a:lnTo>
                    <a:pt x="181089" y="1952244"/>
                  </a:lnTo>
                  <a:lnTo>
                    <a:pt x="171564" y="1952244"/>
                  </a:lnTo>
                  <a:lnTo>
                    <a:pt x="171564" y="1942719"/>
                  </a:lnTo>
                  <a:close/>
                </a:path>
                <a:path w="1772920" h="2324100">
                  <a:moveTo>
                    <a:pt x="1134224" y="1266571"/>
                  </a:moveTo>
                  <a:lnTo>
                    <a:pt x="1143749" y="1266571"/>
                  </a:lnTo>
                  <a:lnTo>
                    <a:pt x="1134224" y="1266571"/>
                  </a:lnTo>
                  <a:close/>
                </a:path>
                <a:path w="1772920" h="2324100">
                  <a:moveTo>
                    <a:pt x="1000747" y="980948"/>
                  </a:moveTo>
                  <a:lnTo>
                    <a:pt x="1010272" y="980948"/>
                  </a:lnTo>
                  <a:lnTo>
                    <a:pt x="1010272" y="990473"/>
                  </a:lnTo>
                  <a:lnTo>
                    <a:pt x="1000747" y="990473"/>
                  </a:lnTo>
                  <a:lnTo>
                    <a:pt x="1000747" y="980948"/>
                  </a:lnTo>
                  <a:close/>
                </a:path>
                <a:path w="1772920" h="2324100">
                  <a:moveTo>
                    <a:pt x="1582153" y="1876171"/>
                  </a:moveTo>
                  <a:lnTo>
                    <a:pt x="1591678" y="1876171"/>
                  </a:lnTo>
                  <a:lnTo>
                    <a:pt x="1591678" y="1885696"/>
                  </a:lnTo>
                  <a:lnTo>
                    <a:pt x="1582153" y="1885696"/>
                  </a:lnTo>
                  <a:lnTo>
                    <a:pt x="1582153" y="1876171"/>
                  </a:lnTo>
                  <a:close/>
                </a:path>
                <a:path w="1772920" h="2324100">
                  <a:moveTo>
                    <a:pt x="1515478" y="1590421"/>
                  </a:moveTo>
                  <a:lnTo>
                    <a:pt x="1525003" y="1590421"/>
                  </a:lnTo>
                  <a:lnTo>
                    <a:pt x="1525003" y="1599946"/>
                  </a:lnTo>
                  <a:lnTo>
                    <a:pt x="1515478" y="1599946"/>
                  </a:lnTo>
                  <a:lnTo>
                    <a:pt x="1515478" y="1590421"/>
                  </a:lnTo>
                  <a:close/>
                </a:path>
                <a:path w="1772920" h="2324100">
                  <a:moveTo>
                    <a:pt x="266814" y="2114169"/>
                  </a:moveTo>
                  <a:lnTo>
                    <a:pt x="276466" y="2114169"/>
                  </a:lnTo>
                  <a:lnTo>
                    <a:pt x="276466" y="2123694"/>
                  </a:lnTo>
                  <a:lnTo>
                    <a:pt x="266814" y="2123694"/>
                  </a:lnTo>
                  <a:lnTo>
                    <a:pt x="266814" y="2114169"/>
                  </a:lnTo>
                  <a:close/>
                </a:path>
                <a:path w="1772920" h="2324100">
                  <a:moveTo>
                    <a:pt x="1458201" y="1276096"/>
                  </a:moveTo>
                  <a:lnTo>
                    <a:pt x="1467726" y="1276096"/>
                  </a:lnTo>
                  <a:lnTo>
                    <a:pt x="1467726" y="1285621"/>
                  </a:lnTo>
                  <a:lnTo>
                    <a:pt x="1458201" y="1285621"/>
                  </a:lnTo>
                  <a:lnTo>
                    <a:pt x="1458201" y="1276096"/>
                  </a:lnTo>
                  <a:close/>
                </a:path>
                <a:path w="1772920" h="2324100">
                  <a:moveTo>
                    <a:pt x="648068" y="1409446"/>
                  </a:moveTo>
                  <a:lnTo>
                    <a:pt x="657593" y="1409446"/>
                  </a:lnTo>
                  <a:lnTo>
                    <a:pt x="657593" y="1418971"/>
                  </a:lnTo>
                  <a:lnTo>
                    <a:pt x="648068" y="1418971"/>
                  </a:lnTo>
                  <a:lnTo>
                    <a:pt x="648068" y="1409446"/>
                  </a:lnTo>
                  <a:close/>
                </a:path>
                <a:path w="1772920" h="2324100">
                  <a:moveTo>
                    <a:pt x="772020" y="1295146"/>
                  </a:moveTo>
                  <a:lnTo>
                    <a:pt x="772020" y="1304671"/>
                  </a:lnTo>
                  <a:lnTo>
                    <a:pt x="773671" y="1304671"/>
                  </a:lnTo>
                  <a:lnTo>
                    <a:pt x="772020" y="1295146"/>
                  </a:lnTo>
                  <a:close/>
                </a:path>
                <a:path w="1772920" h="2324100">
                  <a:moveTo>
                    <a:pt x="724395" y="838073"/>
                  </a:moveTo>
                  <a:lnTo>
                    <a:pt x="733920" y="838073"/>
                  </a:lnTo>
                  <a:lnTo>
                    <a:pt x="733920" y="847598"/>
                  </a:lnTo>
                  <a:lnTo>
                    <a:pt x="724395" y="847598"/>
                  </a:lnTo>
                  <a:lnTo>
                    <a:pt x="724395" y="838073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66814" y="2085594"/>
                  </a:lnTo>
                  <a:lnTo>
                    <a:pt x="257289" y="2085594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619493" y="1371346"/>
                  </a:moveTo>
                  <a:lnTo>
                    <a:pt x="629018" y="1371346"/>
                  </a:lnTo>
                  <a:lnTo>
                    <a:pt x="619493" y="1371346"/>
                  </a:lnTo>
                  <a:close/>
                </a:path>
                <a:path w="1772920" h="2324100">
                  <a:moveTo>
                    <a:pt x="1525003" y="2161794"/>
                  </a:moveTo>
                  <a:lnTo>
                    <a:pt x="1525003" y="2171319"/>
                  </a:lnTo>
                  <a:lnTo>
                    <a:pt x="1526527" y="2171319"/>
                  </a:lnTo>
                  <a:lnTo>
                    <a:pt x="1525003" y="2161794"/>
                  </a:lnTo>
                  <a:close/>
                </a:path>
                <a:path w="1772920" h="2324100">
                  <a:moveTo>
                    <a:pt x="552818" y="1228471"/>
                  </a:moveTo>
                  <a:lnTo>
                    <a:pt x="571868" y="1228471"/>
                  </a:lnTo>
                  <a:lnTo>
                    <a:pt x="571868" y="1237996"/>
                  </a:lnTo>
                  <a:lnTo>
                    <a:pt x="552818" y="1237996"/>
                  </a:lnTo>
                  <a:lnTo>
                    <a:pt x="552818" y="1228471"/>
                  </a:lnTo>
                  <a:close/>
                </a:path>
                <a:path w="1772920" h="2324100">
                  <a:moveTo>
                    <a:pt x="1515478" y="1552321"/>
                  </a:moveTo>
                  <a:lnTo>
                    <a:pt x="1525003" y="1552321"/>
                  </a:lnTo>
                  <a:lnTo>
                    <a:pt x="1525003" y="1561846"/>
                  </a:lnTo>
                  <a:lnTo>
                    <a:pt x="1515478" y="1561846"/>
                  </a:lnTo>
                  <a:lnTo>
                    <a:pt x="1515478" y="1552321"/>
                  </a:lnTo>
                  <a:close/>
                </a:path>
                <a:path w="1772920" h="2324100">
                  <a:moveTo>
                    <a:pt x="1477378" y="1447546"/>
                  </a:moveTo>
                  <a:lnTo>
                    <a:pt x="1486903" y="1447546"/>
                  </a:lnTo>
                  <a:lnTo>
                    <a:pt x="1486903" y="1457071"/>
                  </a:lnTo>
                  <a:lnTo>
                    <a:pt x="1477378" y="1457071"/>
                  </a:lnTo>
                  <a:lnTo>
                    <a:pt x="1477378" y="1447546"/>
                  </a:lnTo>
                  <a:close/>
                </a:path>
                <a:path w="1772920" h="2324100">
                  <a:moveTo>
                    <a:pt x="171564" y="2028444"/>
                  </a:moveTo>
                  <a:lnTo>
                    <a:pt x="171564" y="2037969"/>
                  </a:lnTo>
                  <a:lnTo>
                    <a:pt x="173151" y="2037969"/>
                  </a:lnTo>
                  <a:lnTo>
                    <a:pt x="171564" y="2028444"/>
                  </a:lnTo>
                  <a:close/>
                </a:path>
                <a:path w="1772920" h="2324100">
                  <a:moveTo>
                    <a:pt x="905497" y="819023"/>
                  </a:moveTo>
                  <a:lnTo>
                    <a:pt x="915022" y="819023"/>
                  </a:lnTo>
                  <a:lnTo>
                    <a:pt x="915022" y="828548"/>
                  </a:lnTo>
                  <a:lnTo>
                    <a:pt x="905497" y="828548"/>
                  </a:lnTo>
                  <a:lnTo>
                    <a:pt x="905497" y="819023"/>
                  </a:lnTo>
                  <a:close/>
                </a:path>
                <a:path w="1772920" h="2324100">
                  <a:moveTo>
                    <a:pt x="772020" y="628523"/>
                  </a:moveTo>
                  <a:lnTo>
                    <a:pt x="772020" y="638048"/>
                  </a:lnTo>
                  <a:lnTo>
                    <a:pt x="773671" y="638048"/>
                  </a:lnTo>
                  <a:lnTo>
                    <a:pt x="772020" y="628523"/>
                  </a:lnTo>
                  <a:close/>
                </a:path>
                <a:path w="1772920" h="2324100">
                  <a:moveTo>
                    <a:pt x="638543" y="1390396"/>
                  </a:moveTo>
                  <a:lnTo>
                    <a:pt x="648068" y="1390396"/>
                  </a:lnTo>
                  <a:lnTo>
                    <a:pt x="648068" y="1399921"/>
                  </a:lnTo>
                  <a:lnTo>
                    <a:pt x="638543" y="1399921"/>
                  </a:lnTo>
                  <a:lnTo>
                    <a:pt x="638543" y="1390396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28714" y="2037969"/>
                  </a:lnTo>
                  <a:lnTo>
                    <a:pt x="230365" y="2037969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1248524" y="19050"/>
                  </a:moveTo>
                  <a:lnTo>
                    <a:pt x="1248524" y="38100"/>
                  </a:lnTo>
                  <a:lnTo>
                    <a:pt x="1250175" y="38100"/>
                  </a:lnTo>
                  <a:lnTo>
                    <a:pt x="1248524" y="19050"/>
                  </a:lnTo>
                  <a:close/>
                </a:path>
                <a:path w="1772920" h="2324100">
                  <a:moveTo>
                    <a:pt x="1477378" y="2257044"/>
                  </a:moveTo>
                  <a:lnTo>
                    <a:pt x="1486903" y="2257044"/>
                  </a:lnTo>
                  <a:lnTo>
                    <a:pt x="1477378" y="2257044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38239" y="2028444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943597" y="1657096"/>
                  </a:moveTo>
                  <a:lnTo>
                    <a:pt x="953122" y="1657096"/>
                  </a:lnTo>
                  <a:lnTo>
                    <a:pt x="953122" y="1666621"/>
                  </a:lnTo>
                  <a:lnTo>
                    <a:pt x="943597" y="1666621"/>
                  </a:lnTo>
                  <a:lnTo>
                    <a:pt x="943597" y="1657096"/>
                  </a:lnTo>
                  <a:close/>
                </a:path>
                <a:path w="1772920" h="2324100">
                  <a:moveTo>
                    <a:pt x="972172" y="228600"/>
                  </a:moveTo>
                  <a:lnTo>
                    <a:pt x="981697" y="228600"/>
                  </a:lnTo>
                  <a:lnTo>
                    <a:pt x="981697" y="238125"/>
                  </a:lnTo>
                  <a:lnTo>
                    <a:pt x="972172" y="238125"/>
                  </a:lnTo>
                  <a:lnTo>
                    <a:pt x="972172" y="228600"/>
                  </a:lnTo>
                  <a:close/>
                </a:path>
                <a:path w="1772920" h="2324100">
                  <a:moveTo>
                    <a:pt x="895972" y="1133348"/>
                  </a:moveTo>
                  <a:lnTo>
                    <a:pt x="905497" y="1133348"/>
                  </a:lnTo>
                  <a:lnTo>
                    <a:pt x="905497" y="1142873"/>
                  </a:lnTo>
                  <a:lnTo>
                    <a:pt x="895972" y="1142873"/>
                  </a:lnTo>
                  <a:lnTo>
                    <a:pt x="895972" y="1133348"/>
                  </a:lnTo>
                  <a:close/>
                </a:path>
                <a:path w="1772920" h="2324100">
                  <a:moveTo>
                    <a:pt x="257289" y="2066544"/>
                  </a:moveTo>
                  <a:lnTo>
                    <a:pt x="266814" y="2066544"/>
                  </a:lnTo>
                  <a:lnTo>
                    <a:pt x="266814" y="2076069"/>
                  </a:lnTo>
                  <a:lnTo>
                    <a:pt x="257289" y="2076069"/>
                  </a:lnTo>
                  <a:lnTo>
                    <a:pt x="257289" y="2066544"/>
                  </a:lnTo>
                  <a:close/>
                </a:path>
                <a:path w="1772920" h="2324100">
                  <a:moveTo>
                    <a:pt x="1343901" y="1152398"/>
                  </a:moveTo>
                  <a:lnTo>
                    <a:pt x="1353426" y="1152398"/>
                  </a:lnTo>
                  <a:lnTo>
                    <a:pt x="1353426" y="1161923"/>
                  </a:lnTo>
                  <a:lnTo>
                    <a:pt x="1343901" y="1161923"/>
                  </a:lnTo>
                  <a:lnTo>
                    <a:pt x="1343901" y="1152398"/>
                  </a:lnTo>
                  <a:close/>
                </a:path>
                <a:path w="1772920" h="2324100">
                  <a:moveTo>
                    <a:pt x="629018" y="1390396"/>
                  </a:moveTo>
                  <a:lnTo>
                    <a:pt x="638543" y="1390396"/>
                  </a:lnTo>
                  <a:lnTo>
                    <a:pt x="638543" y="1399921"/>
                  </a:lnTo>
                  <a:lnTo>
                    <a:pt x="629018" y="1399921"/>
                  </a:lnTo>
                  <a:lnTo>
                    <a:pt x="629018" y="1390396"/>
                  </a:lnTo>
                  <a:close/>
                </a:path>
                <a:path w="1772920" h="2324100">
                  <a:moveTo>
                    <a:pt x="1286751" y="2266569"/>
                  </a:moveTo>
                  <a:lnTo>
                    <a:pt x="1286751" y="2276094"/>
                  </a:lnTo>
                  <a:lnTo>
                    <a:pt x="1288275" y="2276094"/>
                  </a:lnTo>
                  <a:lnTo>
                    <a:pt x="1286751" y="2266569"/>
                  </a:lnTo>
                  <a:close/>
                </a:path>
                <a:path w="1772920" h="2324100">
                  <a:moveTo>
                    <a:pt x="1734680" y="2171319"/>
                  </a:moveTo>
                  <a:lnTo>
                    <a:pt x="1744205" y="2171319"/>
                  </a:lnTo>
                  <a:lnTo>
                    <a:pt x="1744205" y="2180844"/>
                  </a:lnTo>
                  <a:lnTo>
                    <a:pt x="1734680" y="2180844"/>
                  </a:lnTo>
                  <a:lnTo>
                    <a:pt x="1734680" y="2171319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38239" y="2028444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1210424" y="1742821"/>
                  </a:moveTo>
                  <a:lnTo>
                    <a:pt x="1210424" y="1752346"/>
                  </a:lnTo>
                  <a:lnTo>
                    <a:pt x="1212075" y="1752346"/>
                  </a:lnTo>
                  <a:lnTo>
                    <a:pt x="1210424" y="1742821"/>
                  </a:lnTo>
                  <a:close/>
                </a:path>
                <a:path w="1772920" h="2324100">
                  <a:moveTo>
                    <a:pt x="76250" y="1285621"/>
                  </a:moveTo>
                  <a:lnTo>
                    <a:pt x="85788" y="1285621"/>
                  </a:lnTo>
                  <a:lnTo>
                    <a:pt x="85788" y="1295146"/>
                  </a:lnTo>
                  <a:lnTo>
                    <a:pt x="76250" y="1295146"/>
                  </a:lnTo>
                  <a:lnTo>
                    <a:pt x="76250" y="1285621"/>
                  </a:lnTo>
                  <a:close/>
                </a:path>
                <a:path w="1772920" h="2324100">
                  <a:moveTo>
                    <a:pt x="333616" y="2123694"/>
                  </a:moveTo>
                  <a:lnTo>
                    <a:pt x="343141" y="2123694"/>
                  </a:lnTo>
                  <a:lnTo>
                    <a:pt x="333616" y="2123694"/>
                  </a:lnTo>
                  <a:close/>
                </a:path>
                <a:path w="1772920" h="2324100">
                  <a:moveTo>
                    <a:pt x="857745" y="742823"/>
                  </a:moveTo>
                  <a:lnTo>
                    <a:pt x="867270" y="742823"/>
                  </a:lnTo>
                  <a:lnTo>
                    <a:pt x="857745" y="742823"/>
                  </a:lnTo>
                  <a:close/>
                </a:path>
                <a:path w="1772920" h="2324100">
                  <a:moveTo>
                    <a:pt x="1515478" y="1628521"/>
                  </a:moveTo>
                  <a:lnTo>
                    <a:pt x="1525003" y="1628521"/>
                  </a:lnTo>
                  <a:lnTo>
                    <a:pt x="1525003" y="1638046"/>
                  </a:lnTo>
                  <a:lnTo>
                    <a:pt x="1515478" y="1638046"/>
                  </a:lnTo>
                  <a:lnTo>
                    <a:pt x="1515478" y="1628521"/>
                  </a:lnTo>
                  <a:close/>
                </a:path>
                <a:path w="1772920" h="2324100">
                  <a:moveTo>
                    <a:pt x="648068" y="1361821"/>
                  </a:moveTo>
                  <a:lnTo>
                    <a:pt x="648068" y="1371346"/>
                  </a:lnTo>
                  <a:lnTo>
                    <a:pt x="649719" y="1371346"/>
                  </a:lnTo>
                  <a:lnTo>
                    <a:pt x="648068" y="1361821"/>
                  </a:lnTo>
                  <a:close/>
                </a:path>
                <a:path w="1772920" h="2324100">
                  <a:moveTo>
                    <a:pt x="562343" y="1352296"/>
                  </a:moveTo>
                  <a:lnTo>
                    <a:pt x="571868" y="1352296"/>
                  </a:lnTo>
                  <a:lnTo>
                    <a:pt x="562343" y="1352296"/>
                  </a:lnTo>
                  <a:close/>
                </a:path>
                <a:path w="1772920" h="2324100">
                  <a:moveTo>
                    <a:pt x="1086599" y="1104773"/>
                  </a:moveTo>
                  <a:lnTo>
                    <a:pt x="1096124" y="1104773"/>
                  </a:lnTo>
                  <a:lnTo>
                    <a:pt x="1096124" y="1114298"/>
                  </a:lnTo>
                  <a:lnTo>
                    <a:pt x="1086599" y="1114298"/>
                  </a:lnTo>
                  <a:lnTo>
                    <a:pt x="1086599" y="1104773"/>
                  </a:lnTo>
                  <a:close/>
                </a:path>
                <a:path w="1772920" h="2324100">
                  <a:moveTo>
                    <a:pt x="181089" y="1933321"/>
                  </a:moveTo>
                  <a:lnTo>
                    <a:pt x="181089" y="1942719"/>
                  </a:lnTo>
                  <a:lnTo>
                    <a:pt x="182740" y="1942719"/>
                  </a:lnTo>
                  <a:lnTo>
                    <a:pt x="181089" y="1933321"/>
                  </a:lnTo>
                  <a:close/>
                </a:path>
                <a:path w="1772920" h="2324100">
                  <a:moveTo>
                    <a:pt x="1124699" y="790448"/>
                  </a:moveTo>
                  <a:lnTo>
                    <a:pt x="1134224" y="790448"/>
                  </a:lnTo>
                  <a:lnTo>
                    <a:pt x="1124699" y="790448"/>
                  </a:lnTo>
                  <a:close/>
                </a:path>
                <a:path w="1772920" h="2324100">
                  <a:moveTo>
                    <a:pt x="314566" y="2104644"/>
                  </a:moveTo>
                  <a:lnTo>
                    <a:pt x="314566" y="2114169"/>
                  </a:lnTo>
                  <a:lnTo>
                    <a:pt x="316090" y="2114169"/>
                  </a:lnTo>
                  <a:lnTo>
                    <a:pt x="314566" y="2104644"/>
                  </a:lnTo>
                  <a:close/>
                </a:path>
                <a:path w="1772920" h="2324100">
                  <a:moveTo>
                    <a:pt x="1601203" y="2228469"/>
                  </a:moveTo>
                  <a:lnTo>
                    <a:pt x="1601203" y="2237994"/>
                  </a:lnTo>
                  <a:lnTo>
                    <a:pt x="1602854" y="2237994"/>
                  </a:lnTo>
                  <a:lnTo>
                    <a:pt x="1601203" y="2228469"/>
                  </a:lnTo>
                  <a:close/>
                </a:path>
                <a:path w="1772920" h="2324100">
                  <a:moveTo>
                    <a:pt x="295516" y="2085594"/>
                  </a:moveTo>
                  <a:lnTo>
                    <a:pt x="305041" y="2085594"/>
                  </a:lnTo>
                  <a:lnTo>
                    <a:pt x="305041" y="2095119"/>
                  </a:lnTo>
                  <a:lnTo>
                    <a:pt x="295516" y="2095119"/>
                  </a:lnTo>
                  <a:lnTo>
                    <a:pt x="295516" y="2085594"/>
                  </a:lnTo>
                  <a:close/>
                </a:path>
                <a:path w="1772920" h="2324100">
                  <a:moveTo>
                    <a:pt x="1467726" y="1799971"/>
                  </a:moveTo>
                  <a:lnTo>
                    <a:pt x="1467726" y="1809496"/>
                  </a:lnTo>
                  <a:lnTo>
                    <a:pt x="1469377" y="1809496"/>
                  </a:lnTo>
                  <a:lnTo>
                    <a:pt x="1467726" y="1799971"/>
                  </a:lnTo>
                  <a:close/>
                </a:path>
                <a:path w="1772920" h="2324100">
                  <a:moveTo>
                    <a:pt x="1706105" y="1980819"/>
                  </a:moveTo>
                  <a:lnTo>
                    <a:pt x="1706105" y="1990344"/>
                  </a:lnTo>
                  <a:lnTo>
                    <a:pt x="1707629" y="1990344"/>
                  </a:lnTo>
                  <a:lnTo>
                    <a:pt x="1706105" y="1980819"/>
                  </a:lnTo>
                  <a:close/>
                </a:path>
                <a:path w="1772920" h="2324100">
                  <a:moveTo>
                    <a:pt x="219189" y="1999869"/>
                  </a:moveTo>
                  <a:lnTo>
                    <a:pt x="228714" y="1999869"/>
                  </a:lnTo>
                  <a:lnTo>
                    <a:pt x="228714" y="2009394"/>
                  </a:lnTo>
                  <a:lnTo>
                    <a:pt x="219189" y="2009394"/>
                  </a:lnTo>
                  <a:lnTo>
                    <a:pt x="219189" y="1999869"/>
                  </a:lnTo>
                  <a:close/>
                </a:path>
                <a:path w="1772920" h="2324100">
                  <a:moveTo>
                    <a:pt x="228714" y="2018919"/>
                  </a:moveTo>
                  <a:lnTo>
                    <a:pt x="238239" y="2018919"/>
                  </a:lnTo>
                  <a:lnTo>
                    <a:pt x="238239" y="2028444"/>
                  </a:lnTo>
                  <a:lnTo>
                    <a:pt x="228714" y="2028444"/>
                  </a:lnTo>
                  <a:lnTo>
                    <a:pt x="228714" y="2018919"/>
                  </a:lnTo>
                  <a:close/>
                </a:path>
                <a:path w="1772920" h="2324100">
                  <a:moveTo>
                    <a:pt x="609968" y="1361821"/>
                  </a:moveTo>
                  <a:lnTo>
                    <a:pt x="619493" y="1361821"/>
                  </a:lnTo>
                  <a:lnTo>
                    <a:pt x="619493" y="1371346"/>
                  </a:lnTo>
                  <a:lnTo>
                    <a:pt x="609968" y="1371346"/>
                  </a:lnTo>
                  <a:lnTo>
                    <a:pt x="609968" y="1361821"/>
                  </a:lnTo>
                  <a:close/>
                </a:path>
                <a:path w="1772920" h="2324100">
                  <a:moveTo>
                    <a:pt x="1210424" y="1857121"/>
                  </a:moveTo>
                  <a:lnTo>
                    <a:pt x="1219949" y="1857121"/>
                  </a:lnTo>
                  <a:lnTo>
                    <a:pt x="1219949" y="1866646"/>
                  </a:lnTo>
                  <a:lnTo>
                    <a:pt x="1210424" y="1866646"/>
                  </a:lnTo>
                  <a:lnTo>
                    <a:pt x="1210424" y="1857121"/>
                  </a:lnTo>
                  <a:close/>
                </a:path>
                <a:path w="1772920" h="2324100">
                  <a:moveTo>
                    <a:pt x="305041" y="1019048"/>
                  </a:moveTo>
                  <a:lnTo>
                    <a:pt x="314566" y="1019048"/>
                  </a:lnTo>
                  <a:lnTo>
                    <a:pt x="305041" y="1019048"/>
                  </a:lnTo>
                  <a:close/>
                </a:path>
                <a:path w="1772920" h="2324100">
                  <a:moveTo>
                    <a:pt x="1315326" y="1114298"/>
                  </a:moveTo>
                  <a:lnTo>
                    <a:pt x="1324851" y="1114298"/>
                  </a:lnTo>
                  <a:lnTo>
                    <a:pt x="1315326" y="1114298"/>
                  </a:lnTo>
                  <a:close/>
                </a:path>
                <a:path w="1772920" h="2324100">
                  <a:moveTo>
                    <a:pt x="876922" y="847598"/>
                  </a:moveTo>
                  <a:lnTo>
                    <a:pt x="876922" y="857123"/>
                  </a:lnTo>
                  <a:lnTo>
                    <a:pt x="878446" y="857123"/>
                  </a:lnTo>
                  <a:lnTo>
                    <a:pt x="876922" y="847598"/>
                  </a:lnTo>
                  <a:close/>
                </a:path>
                <a:path w="1772920" h="2324100">
                  <a:moveTo>
                    <a:pt x="1706105" y="2076069"/>
                  </a:moveTo>
                  <a:lnTo>
                    <a:pt x="1715630" y="2076069"/>
                  </a:lnTo>
                  <a:lnTo>
                    <a:pt x="1706105" y="2076069"/>
                  </a:lnTo>
                  <a:close/>
                </a:path>
                <a:path w="1772920" h="2324100">
                  <a:moveTo>
                    <a:pt x="1162799" y="1257046"/>
                  </a:moveTo>
                  <a:lnTo>
                    <a:pt x="1162799" y="1266571"/>
                  </a:lnTo>
                  <a:lnTo>
                    <a:pt x="1164323" y="1266571"/>
                  </a:lnTo>
                  <a:lnTo>
                    <a:pt x="1162799" y="1257046"/>
                  </a:lnTo>
                  <a:close/>
                </a:path>
                <a:path w="1772920" h="2324100">
                  <a:moveTo>
                    <a:pt x="1696580" y="2171319"/>
                  </a:moveTo>
                  <a:lnTo>
                    <a:pt x="1706105" y="2171319"/>
                  </a:lnTo>
                  <a:lnTo>
                    <a:pt x="1696580" y="2171319"/>
                  </a:lnTo>
                  <a:close/>
                </a:path>
                <a:path w="1772920" h="2324100">
                  <a:moveTo>
                    <a:pt x="972172" y="1266571"/>
                  </a:moveTo>
                  <a:lnTo>
                    <a:pt x="981697" y="1266571"/>
                  </a:lnTo>
                  <a:lnTo>
                    <a:pt x="972172" y="1266571"/>
                  </a:lnTo>
                  <a:close/>
                </a:path>
                <a:path w="1772920" h="2324100">
                  <a:moveTo>
                    <a:pt x="247764" y="2076069"/>
                  </a:moveTo>
                  <a:lnTo>
                    <a:pt x="257289" y="2076069"/>
                  </a:lnTo>
                  <a:lnTo>
                    <a:pt x="247764" y="2076069"/>
                  </a:lnTo>
                  <a:close/>
                </a:path>
                <a:path w="1772920" h="2324100">
                  <a:moveTo>
                    <a:pt x="1534528" y="1571371"/>
                  </a:moveTo>
                  <a:lnTo>
                    <a:pt x="1534528" y="1580896"/>
                  </a:lnTo>
                  <a:lnTo>
                    <a:pt x="1536052" y="1580896"/>
                  </a:lnTo>
                  <a:lnTo>
                    <a:pt x="1534528" y="1571371"/>
                  </a:lnTo>
                  <a:close/>
                </a:path>
                <a:path w="1772920" h="2324100">
                  <a:moveTo>
                    <a:pt x="1601203" y="1895221"/>
                  </a:moveTo>
                  <a:lnTo>
                    <a:pt x="1610728" y="1895221"/>
                  </a:lnTo>
                  <a:lnTo>
                    <a:pt x="1610728" y="1904746"/>
                  </a:lnTo>
                  <a:lnTo>
                    <a:pt x="1601203" y="1904746"/>
                  </a:lnTo>
                  <a:lnTo>
                    <a:pt x="1601203" y="1895221"/>
                  </a:lnTo>
                  <a:close/>
                </a:path>
                <a:path w="1772920" h="2324100">
                  <a:moveTo>
                    <a:pt x="1477378" y="228600"/>
                  </a:moveTo>
                  <a:lnTo>
                    <a:pt x="1496428" y="228600"/>
                  </a:lnTo>
                  <a:lnTo>
                    <a:pt x="1496428" y="238125"/>
                  </a:lnTo>
                  <a:lnTo>
                    <a:pt x="1477378" y="238125"/>
                  </a:lnTo>
                  <a:lnTo>
                    <a:pt x="1477378" y="228600"/>
                  </a:lnTo>
                  <a:close/>
                </a:path>
                <a:path w="1772920" h="2324100">
                  <a:moveTo>
                    <a:pt x="1210424" y="1866646"/>
                  </a:moveTo>
                  <a:lnTo>
                    <a:pt x="1219949" y="1866646"/>
                  </a:lnTo>
                  <a:lnTo>
                    <a:pt x="1210424" y="1866646"/>
                  </a:lnTo>
                  <a:close/>
                </a:path>
                <a:path w="1772920" h="2324100">
                  <a:moveTo>
                    <a:pt x="1210424" y="1095248"/>
                  </a:moveTo>
                  <a:lnTo>
                    <a:pt x="1210424" y="1104773"/>
                  </a:lnTo>
                  <a:lnTo>
                    <a:pt x="1212075" y="1104773"/>
                  </a:lnTo>
                  <a:lnTo>
                    <a:pt x="1210424" y="1095248"/>
                  </a:lnTo>
                  <a:close/>
                </a:path>
                <a:path w="1772920" h="2324100">
                  <a:moveTo>
                    <a:pt x="276466" y="2085594"/>
                  </a:moveTo>
                  <a:lnTo>
                    <a:pt x="285991" y="2085594"/>
                  </a:lnTo>
                  <a:lnTo>
                    <a:pt x="276466" y="2085594"/>
                  </a:lnTo>
                  <a:close/>
                </a:path>
                <a:path w="1772920" h="2324100">
                  <a:moveTo>
                    <a:pt x="1553578" y="1418971"/>
                  </a:moveTo>
                  <a:lnTo>
                    <a:pt x="1563103" y="1418971"/>
                  </a:lnTo>
                  <a:lnTo>
                    <a:pt x="1553578" y="1418971"/>
                  </a:lnTo>
                  <a:close/>
                </a:path>
                <a:path w="1772920" h="2324100">
                  <a:moveTo>
                    <a:pt x="1219949" y="1866646"/>
                  </a:moveTo>
                  <a:lnTo>
                    <a:pt x="1219949" y="1876171"/>
                  </a:lnTo>
                  <a:lnTo>
                    <a:pt x="1221600" y="1876171"/>
                  </a:lnTo>
                  <a:lnTo>
                    <a:pt x="1219949" y="1866646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601203" y="1866646"/>
                  </a:lnTo>
                  <a:lnTo>
                    <a:pt x="1601203" y="1876171"/>
                  </a:lnTo>
                  <a:lnTo>
                    <a:pt x="1591678" y="1876171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210424" y="1990344"/>
                  </a:moveTo>
                  <a:lnTo>
                    <a:pt x="1219949" y="1990344"/>
                  </a:lnTo>
                  <a:lnTo>
                    <a:pt x="1219949" y="1999869"/>
                  </a:lnTo>
                  <a:lnTo>
                    <a:pt x="1210424" y="1999869"/>
                  </a:lnTo>
                  <a:lnTo>
                    <a:pt x="1210424" y="1990344"/>
                  </a:lnTo>
                  <a:close/>
                </a:path>
                <a:path w="1772920" h="2324100">
                  <a:moveTo>
                    <a:pt x="1229474" y="1895221"/>
                  </a:moveTo>
                  <a:lnTo>
                    <a:pt x="1238999" y="1895221"/>
                  </a:lnTo>
                  <a:lnTo>
                    <a:pt x="1238999" y="1904746"/>
                  </a:lnTo>
                  <a:lnTo>
                    <a:pt x="1229474" y="1904746"/>
                  </a:lnTo>
                  <a:lnTo>
                    <a:pt x="1229474" y="1895221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276466" y="2085594"/>
                  </a:moveTo>
                  <a:lnTo>
                    <a:pt x="285991" y="2085594"/>
                  </a:lnTo>
                  <a:lnTo>
                    <a:pt x="276466" y="2085594"/>
                  </a:lnTo>
                  <a:close/>
                </a:path>
                <a:path w="1772920" h="2324100">
                  <a:moveTo>
                    <a:pt x="1248524" y="1628521"/>
                  </a:moveTo>
                  <a:lnTo>
                    <a:pt x="1258049" y="1628521"/>
                  </a:lnTo>
                  <a:lnTo>
                    <a:pt x="1258049" y="1638046"/>
                  </a:lnTo>
                  <a:lnTo>
                    <a:pt x="1248524" y="1638046"/>
                  </a:lnTo>
                  <a:lnTo>
                    <a:pt x="1248524" y="1628521"/>
                  </a:lnTo>
                  <a:close/>
                </a:path>
                <a:path w="1772920" h="2324100">
                  <a:moveTo>
                    <a:pt x="1582153" y="1847596"/>
                  </a:moveTo>
                  <a:lnTo>
                    <a:pt x="1591678" y="1847596"/>
                  </a:lnTo>
                  <a:lnTo>
                    <a:pt x="1582153" y="1847596"/>
                  </a:lnTo>
                  <a:close/>
                </a:path>
                <a:path w="1772920" h="2324100">
                  <a:moveTo>
                    <a:pt x="1391526" y="1180846"/>
                  </a:moveTo>
                  <a:lnTo>
                    <a:pt x="1391526" y="1190371"/>
                  </a:lnTo>
                  <a:lnTo>
                    <a:pt x="1393177" y="1190371"/>
                  </a:lnTo>
                  <a:lnTo>
                    <a:pt x="1391526" y="1180846"/>
                  </a:lnTo>
                  <a:close/>
                </a:path>
                <a:path w="1772920" h="2324100">
                  <a:moveTo>
                    <a:pt x="1162799" y="1285621"/>
                  </a:moveTo>
                  <a:lnTo>
                    <a:pt x="1172324" y="1285621"/>
                  </a:lnTo>
                  <a:lnTo>
                    <a:pt x="1162799" y="1285621"/>
                  </a:lnTo>
                  <a:close/>
                </a:path>
                <a:path w="1772920" h="2324100">
                  <a:moveTo>
                    <a:pt x="876922" y="1171321"/>
                  </a:moveTo>
                  <a:lnTo>
                    <a:pt x="876922" y="1180846"/>
                  </a:lnTo>
                  <a:lnTo>
                    <a:pt x="878446" y="1180846"/>
                  </a:lnTo>
                  <a:lnTo>
                    <a:pt x="876922" y="1171321"/>
                  </a:lnTo>
                  <a:close/>
                </a:path>
                <a:path w="1772920" h="2324100">
                  <a:moveTo>
                    <a:pt x="1515478" y="1552321"/>
                  </a:moveTo>
                  <a:lnTo>
                    <a:pt x="1525003" y="1552321"/>
                  </a:lnTo>
                  <a:lnTo>
                    <a:pt x="1515478" y="1552321"/>
                  </a:lnTo>
                  <a:close/>
                </a:path>
                <a:path w="1772920" h="2324100">
                  <a:moveTo>
                    <a:pt x="1057897" y="2133219"/>
                  </a:moveTo>
                  <a:lnTo>
                    <a:pt x="1057897" y="2142744"/>
                  </a:lnTo>
                  <a:lnTo>
                    <a:pt x="1059548" y="2142744"/>
                  </a:lnTo>
                  <a:lnTo>
                    <a:pt x="1057897" y="2133219"/>
                  </a:lnTo>
                  <a:close/>
                </a:path>
                <a:path w="1772920" h="2324100">
                  <a:moveTo>
                    <a:pt x="1324851" y="1542796"/>
                  </a:moveTo>
                  <a:lnTo>
                    <a:pt x="1334376" y="1542796"/>
                  </a:lnTo>
                  <a:lnTo>
                    <a:pt x="1334376" y="1552321"/>
                  </a:lnTo>
                  <a:lnTo>
                    <a:pt x="1324851" y="1552321"/>
                  </a:lnTo>
                  <a:lnTo>
                    <a:pt x="1324851" y="1542796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601203" y="1895221"/>
                  </a:moveTo>
                  <a:lnTo>
                    <a:pt x="1601203" y="1904746"/>
                  </a:lnTo>
                  <a:lnTo>
                    <a:pt x="1602854" y="1904746"/>
                  </a:lnTo>
                  <a:lnTo>
                    <a:pt x="1601203" y="1895221"/>
                  </a:lnTo>
                  <a:close/>
                </a:path>
                <a:path w="1772920" h="2324100">
                  <a:moveTo>
                    <a:pt x="1515478" y="209550"/>
                  </a:moveTo>
                  <a:lnTo>
                    <a:pt x="1525003" y="209550"/>
                  </a:lnTo>
                  <a:lnTo>
                    <a:pt x="1525003" y="219075"/>
                  </a:lnTo>
                  <a:lnTo>
                    <a:pt x="1515478" y="219075"/>
                  </a:lnTo>
                  <a:lnTo>
                    <a:pt x="1515478" y="209550"/>
                  </a:lnTo>
                  <a:close/>
                </a:path>
                <a:path w="1772920" h="2324100">
                  <a:moveTo>
                    <a:pt x="829170" y="961898"/>
                  </a:moveTo>
                  <a:lnTo>
                    <a:pt x="838695" y="961898"/>
                  </a:lnTo>
                  <a:lnTo>
                    <a:pt x="829170" y="961898"/>
                  </a:lnTo>
                  <a:close/>
                </a:path>
                <a:path w="1772920" h="2324100">
                  <a:moveTo>
                    <a:pt x="1534528" y="1580896"/>
                  </a:moveTo>
                  <a:lnTo>
                    <a:pt x="1534528" y="1590421"/>
                  </a:lnTo>
                  <a:lnTo>
                    <a:pt x="1536052" y="1590421"/>
                  </a:lnTo>
                  <a:lnTo>
                    <a:pt x="1534528" y="1580896"/>
                  </a:lnTo>
                  <a:close/>
                </a:path>
                <a:path w="1772920" h="2324100">
                  <a:moveTo>
                    <a:pt x="466966" y="1218946"/>
                  </a:moveTo>
                  <a:lnTo>
                    <a:pt x="476618" y="1218946"/>
                  </a:lnTo>
                  <a:lnTo>
                    <a:pt x="466966" y="1218946"/>
                  </a:lnTo>
                  <a:close/>
                </a:path>
                <a:path w="1772920" h="2324100">
                  <a:moveTo>
                    <a:pt x="762495" y="1266571"/>
                  </a:moveTo>
                  <a:lnTo>
                    <a:pt x="762495" y="1276096"/>
                  </a:lnTo>
                  <a:lnTo>
                    <a:pt x="764019" y="1276096"/>
                  </a:lnTo>
                  <a:lnTo>
                    <a:pt x="762495" y="1266571"/>
                  </a:lnTo>
                  <a:close/>
                </a:path>
                <a:path w="1772920" h="2324100">
                  <a:moveTo>
                    <a:pt x="1219949" y="1876171"/>
                  </a:moveTo>
                  <a:lnTo>
                    <a:pt x="1219949" y="1885696"/>
                  </a:lnTo>
                  <a:lnTo>
                    <a:pt x="1221600" y="1885696"/>
                  </a:lnTo>
                  <a:lnTo>
                    <a:pt x="1219949" y="1876171"/>
                  </a:lnTo>
                  <a:close/>
                </a:path>
                <a:path w="1772920" h="2324100">
                  <a:moveTo>
                    <a:pt x="714870" y="1352296"/>
                  </a:moveTo>
                  <a:lnTo>
                    <a:pt x="714870" y="1361821"/>
                  </a:lnTo>
                  <a:lnTo>
                    <a:pt x="716394" y="1361821"/>
                  </a:lnTo>
                  <a:lnTo>
                    <a:pt x="714870" y="1352296"/>
                  </a:lnTo>
                  <a:close/>
                </a:path>
                <a:path w="1772920" h="2324100">
                  <a:moveTo>
                    <a:pt x="1505953" y="1352296"/>
                  </a:moveTo>
                  <a:lnTo>
                    <a:pt x="1505953" y="1361821"/>
                  </a:lnTo>
                  <a:lnTo>
                    <a:pt x="1507477" y="1361821"/>
                  </a:lnTo>
                  <a:lnTo>
                    <a:pt x="1505953" y="1352296"/>
                  </a:lnTo>
                  <a:close/>
                </a:path>
                <a:path w="1772920" h="2324100">
                  <a:moveTo>
                    <a:pt x="895972" y="1409446"/>
                  </a:moveTo>
                  <a:lnTo>
                    <a:pt x="905497" y="1409446"/>
                  </a:lnTo>
                  <a:lnTo>
                    <a:pt x="895972" y="1409446"/>
                  </a:lnTo>
                  <a:close/>
                </a:path>
                <a:path w="1772920" h="2324100">
                  <a:moveTo>
                    <a:pt x="305041" y="2114169"/>
                  </a:moveTo>
                  <a:lnTo>
                    <a:pt x="314566" y="2114169"/>
                  </a:lnTo>
                  <a:lnTo>
                    <a:pt x="305041" y="2114169"/>
                  </a:lnTo>
                  <a:close/>
                </a:path>
                <a:path w="1772920" h="2324100">
                  <a:moveTo>
                    <a:pt x="324091" y="2114169"/>
                  </a:moveTo>
                  <a:lnTo>
                    <a:pt x="333616" y="2114169"/>
                  </a:lnTo>
                  <a:lnTo>
                    <a:pt x="324091" y="2114169"/>
                  </a:lnTo>
                  <a:close/>
                </a:path>
                <a:path w="1772920" h="2324100">
                  <a:moveTo>
                    <a:pt x="867270" y="857123"/>
                  </a:moveTo>
                  <a:lnTo>
                    <a:pt x="876922" y="857123"/>
                  </a:lnTo>
                  <a:lnTo>
                    <a:pt x="876922" y="866648"/>
                  </a:lnTo>
                  <a:lnTo>
                    <a:pt x="867270" y="866648"/>
                  </a:lnTo>
                  <a:lnTo>
                    <a:pt x="867270" y="857123"/>
                  </a:lnTo>
                  <a:close/>
                </a:path>
                <a:path w="1772920" h="2324100">
                  <a:moveTo>
                    <a:pt x="1000747" y="1304671"/>
                  </a:moveTo>
                  <a:lnTo>
                    <a:pt x="1010272" y="1304671"/>
                  </a:lnTo>
                  <a:lnTo>
                    <a:pt x="1000747" y="1304671"/>
                  </a:lnTo>
                  <a:close/>
                </a:path>
                <a:path w="1772920" h="2324100">
                  <a:moveTo>
                    <a:pt x="162039" y="2018919"/>
                  </a:moveTo>
                  <a:lnTo>
                    <a:pt x="171564" y="2018919"/>
                  </a:lnTo>
                  <a:lnTo>
                    <a:pt x="162039" y="2018919"/>
                  </a:lnTo>
                  <a:close/>
                </a:path>
                <a:path w="1772920" h="2324100">
                  <a:moveTo>
                    <a:pt x="581393" y="1333246"/>
                  </a:moveTo>
                  <a:lnTo>
                    <a:pt x="590918" y="1333246"/>
                  </a:lnTo>
                  <a:lnTo>
                    <a:pt x="590918" y="1342771"/>
                  </a:lnTo>
                  <a:lnTo>
                    <a:pt x="581393" y="1342771"/>
                  </a:lnTo>
                  <a:lnTo>
                    <a:pt x="581393" y="1333246"/>
                  </a:lnTo>
                  <a:close/>
                </a:path>
                <a:path w="1772920" h="2324100">
                  <a:moveTo>
                    <a:pt x="76250" y="1276096"/>
                  </a:moveTo>
                  <a:lnTo>
                    <a:pt x="85788" y="1276096"/>
                  </a:lnTo>
                  <a:lnTo>
                    <a:pt x="76250" y="1276096"/>
                  </a:lnTo>
                  <a:close/>
                </a:path>
                <a:path w="1772920" h="2324100">
                  <a:moveTo>
                    <a:pt x="981697" y="1580896"/>
                  </a:moveTo>
                  <a:lnTo>
                    <a:pt x="981697" y="1590421"/>
                  </a:lnTo>
                  <a:lnTo>
                    <a:pt x="983348" y="1590421"/>
                  </a:lnTo>
                  <a:lnTo>
                    <a:pt x="981697" y="1580896"/>
                  </a:lnTo>
                  <a:close/>
                </a:path>
                <a:path w="1772920" h="2324100">
                  <a:moveTo>
                    <a:pt x="867270" y="1038098"/>
                  </a:moveTo>
                  <a:lnTo>
                    <a:pt x="867270" y="1047623"/>
                  </a:lnTo>
                  <a:lnTo>
                    <a:pt x="868921" y="1047623"/>
                  </a:lnTo>
                  <a:lnTo>
                    <a:pt x="867270" y="1038098"/>
                  </a:lnTo>
                  <a:close/>
                </a:path>
                <a:path w="1772920" h="2324100">
                  <a:moveTo>
                    <a:pt x="171564" y="1285621"/>
                  </a:moveTo>
                  <a:lnTo>
                    <a:pt x="181089" y="1285621"/>
                  </a:lnTo>
                  <a:lnTo>
                    <a:pt x="171564" y="1285621"/>
                  </a:lnTo>
                  <a:close/>
                </a:path>
                <a:path w="1772920" h="2324100">
                  <a:moveTo>
                    <a:pt x="238239" y="2066544"/>
                  </a:moveTo>
                  <a:lnTo>
                    <a:pt x="238239" y="2076069"/>
                  </a:lnTo>
                  <a:lnTo>
                    <a:pt x="239890" y="2076069"/>
                  </a:lnTo>
                  <a:lnTo>
                    <a:pt x="238239" y="2066544"/>
                  </a:lnTo>
                  <a:close/>
                </a:path>
                <a:path w="1772920" h="2324100">
                  <a:moveTo>
                    <a:pt x="1572628" y="1409446"/>
                  </a:moveTo>
                  <a:lnTo>
                    <a:pt x="1582153" y="1409446"/>
                  </a:lnTo>
                  <a:lnTo>
                    <a:pt x="1582153" y="1418971"/>
                  </a:lnTo>
                  <a:lnTo>
                    <a:pt x="1572628" y="1418971"/>
                  </a:lnTo>
                  <a:lnTo>
                    <a:pt x="1572628" y="1409446"/>
                  </a:lnTo>
                  <a:close/>
                </a:path>
                <a:path w="1772920" h="2324100">
                  <a:moveTo>
                    <a:pt x="1572628" y="1476121"/>
                  </a:moveTo>
                  <a:lnTo>
                    <a:pt x="1582153" y="1476121"/>
                  </a:lnTo>
                  <a:lnTo>
                    <a:pt x="1572628" y="1476121"/>
                  </a:lnTo>
                  <a:close/>
                </a:path>
                <a:path w="1772920" h="2324100">
                  <a:moveTo>
                    <a:pt x="1324851" y="0"/>
                  </a:moveTo>
                  <a:lnTo>
                    <a:pt x="1334376" y="0"/>
                  </a:lnTo>
                  <a:lnTo>
                    <a:pt x="1334376" y="9525"/>
                  </a:lnTo>
                  <a:lnTo>
                    <a:pt x="1324851" y="9525"/>
                  </a:lnTo>
                  <a:lnTo>
                    <a:pt x="1324851" y="0"/>
                  </a:lnTo>
                  <a:close/>
                </a:path>
                <a:path w="1772920" h="2324100">
                  <a:moveTo>
                    <a:pt x="609968" y="1352296"/>
                  </a:moveTo>
                  <a:lnTo>
                    <a:pt x="609968" y="1361821"/>
                  </a:lnTo>
                  <a:lnTo>
                    <a:pt x="611619" y="1361821"/>
                  </a:lnTo>
                  <a:lnTo>
                    <a:pt x="609968" y="1352296"/>
                  </a:lnTo>
                  <a:close/>
                </a:path>
                <a:path w="1772920" h="2324100">
                  <a:moveTo>
                    <a:pt x="562343" y="838073"/>
                  </a:moveTo>
                  <a:lnTo>
                    <a:pt x="571868" y="838073"/>
                  </a:lnTo>
                  <a:lnTo>
                    <a:pt x="571868" y="847598"/>
                  </a:lnTo>
                  <a:lnTo>
                    <a:pt x="562343" y="847598"/>
                  </a:lnTo>
                  <a:lnTo>
                    <a:pt x="562343" y="838073"/>
                  </a:lnTo>
                  <a:close/>
                </a:path>
                <a:path w="1772920" h="2324100">
                  <a:moveTo>
                    <a:pt x="1277226" y="2276094"/>
                  </a:moveTo>
                  <a:lnTo>
                    <a:pt x="1286751" y="2276094"/>
                  </a:lnTo>
                  <a:lnTo>
                    <a:pt x="1277226" y="2276094"/>
                  </a:lnTo>
                  <a:close/>
                </a:path>
                <a:path w="1772920" h="2324100">
                  <a:moveTo>
                    <a:pt x="857745" y="752348"/>
                  </a:moveTo>
                  <a:lnTo>
                    <a:pt x="867270" y="752348"/>
                  </a:lnTo>
                  <a:lnTo>
                    <a:pt x="867270" y="761873"/>
                  </a:lnTo>
                  <a:lnTo>
                    <a:pt x="857745" y="761873"/>
                  </a:lnTo>
                  <a:lnTo>
                    <a:pt x="857745" y="752348"/>
                  </a:lnTo>
                  <a:close/>
                </a:path>
                <a:path w="1772920" h="2324100">
                  <a:moveTo>
                    <a:pt x="1162799" y="1276096"/>
                  </a:moveTo>
                  <a:lnTo>
                    <a:pt x="1172324" y="1276096"/>
                  </a:lnTo>
                  <a:lnTo>
                    <a:pt x="1172324" y="1285621"/>
                  </a:lnTo>
                  <a:lnTo>
                    <a:pt x="1162799" y="1285621"/>
                  </a:lnTo>
                  <a:lnTo>
                    <a:pt x="1162799" y="1276096"/>
                  </a:lnTo>
                  <a:close/>
                </a:path>
                <a:path w="1772920" h="2324100">
                  <a:moveTo>
                    <a:pt x="829170" y="1361821"/>
                  </a:moveTo>
                  <a:lnTo>
                    <a:pt x="829170" y="1371346"/>
                  </a:lnTo>
                  <a:lnTo>
                    <a:pt x="830821" y="1371346"/>
                  </a:lnTo>
                  <a:lnTo>
                    <a:pt x="829170" y="1361821"/>
                  </a:lnTo>
                  <a:close/>
                </a:path>
                <a:path w="1772920" h="2324100">
                  <a:moveTo>
                    <a:pt x="1677530" y="1971294"/>
                  </a:moveTo>
                  <a:lnTo>
                    <a:pt x="1687055" y="1971294"/>
                  </a:lnTo>
                  <a:lnTo>
                    <a:pt x="1677530" y="1971294"/>
                  </a:lnTo>
                  <a:close/>
                </a:path>
                <a:path w="1772920" h="2324100">
                  <a:moveTo>
                    <a:pt x="324091" y="2133219"/>
                  </a:moveTo>
                  <a:lnTo>
                    <a:pt x="333616" y="2133219"/>
                  </a:lnTo>
                  <a:lnTo>
                    <a:pt x="324091" y="2133219"/>
                  </a:lnTo>
                  <a:close/>
                </a:path>
                <a:path w="1772920" h="2324100">
                  <a:moveTo>
                    <a:pt x="800595" y="1342771"/>
                  </a:moveTo>
                  <a:lnTo>
                    <a:pt x="800595" y="1352296"/>
                  </a:lnTo>
                  <a:lnTo>
                    <a:pt x="802246" y="1352296"/>
                  </a:lnTo>
                  <a:lnTo>
                    <a:pt x="800595" y="1342771"/>
                  </a:lnTo>
                  <a:close/>
                </a:path>
                <a:path w="1772920" h="2324100">
                  <a:moveTo>
                    <a:pt x="476618" y="1218946"/>
                  </a:moveTo>
                  <a:lnTo>
                    <a:pt x="486143" y="1218946"/>
                  </a:lnTo>
                  <a:lnTo>
                    <a:pt x="476618" y="1218946"/>
                  </a:lnTo>
                  <a:close/>
                </a:path>
                <a:path w="1772920" h="2324100">
                  <a:moveTo>
                    <a:pt x="638543" y="1418971"/>
                  </a:moveTo>
                  <a:lnTo>
                    <a:pt x="648068" y="1418971"/>
                  </a:lnTo>
                  <a:lnTo>
                    <a:pt x="648068" y="1428496"/>
                  </a:lnTo>
                  <a:lnTo>
                    <a:pt x="638543" y="1428496"/>
                  </a:lnTo>
                  <a:lnTo>
                    <a:pt x="638543" y="1418971"/>
                  </a:lnTo>
                  <a:close/>
                </a:path>
                <a:path w="1772920" h="2324100">
                  <a:moveTo>
                    <a:pt x="295516" y="2085594"/>
                  </a:moveTo>
                  <a:lnTo>
                    <a:pt x="295516" y="2095119"/>
                  </a:lnTo>
                  <a:lnTo>
                    <a:pt x="297040" y="2095119"/>
                  </a:lnTo>
                  <a:lnTo>
                    <a:pt x="295516" y="2085594"/>
                  </a:lnTo>
                  <a:close/>
                </a:path>
                <a:path w="1772920" h="2324100">
                  <a:moveTo>
                    <a:pt x="1343901" y="1552321"/>
                  </a:moveTo>
                  <a:lnTo>
                    <a:pt x="1353426" y="1552321"/>
                  </a:lnTo>
                  <a:lnTo>
                    <a:pt x="1353426" y="1561846"/>
                  </a:lnTo>
                  <a:lnTo>
                    <a:pt x="1343901" y="1561846"/>
                  </a:lnTo>
                  <a:lnTo>
                    <a:pt x="1343901" y="1552321"/>
                  </a:lnTo>
                  <a:close/>
                </a:path>
                <a:path w="1772920" h="2324100">
                  <a:moveTo>
                    <a:pt x="295516" y="2085594"/>
                  </a:moveTo>
                  <a:lnTo>
                    <a:pt x="295516" y="2095119"/>
                  </a:lnTo>
                  <a:lnTo>
                    <a:pt x="297040" y="2095119"/>
                  </a:lnTo>
                  <a:lnTo>
                    <a:pt x="295516" y="2085594"/>
                  </a:lnTo>
                  <a:close/>
                </a:path>
                <a:path w="1772920" h="2324100">
                  <a:moveTo>
                    <a:pt x="1648828" y="1961769"/>
                  </a:moveTo>
                  <a:lnTo>
                    <a:pt x="1658353" y="1961769"/>
                  </a:lnTo>
                  <a:lnTo>
                    <a:pt x="1648828" y="1961769"/>
                  </a:lnTo>
                  <a:close/>
                </a:path>
                <a:path w="1772920" h="2324100">
                  <a:moveTo>
                    <a:pt x="1258049" y="1628521"/>
                  </a:moveTo>
                  <a:lnTo>
                    <a:pt x="1258049" y="1638046"/>
                  </a:lnTo>
                  <a:lnTo>
                    <a:pt x="1259700" y="1638046"/>
                  </a:lnTo>
                  <a:lnTo>
                    <a:pt x="1258049" y="1628521"/>
                  </a:lnTo>
                  <a:close/>
                </a:path>
                <a:path w="1772920" h="2324100">
                  <a:moveTo>
                    <a:pt x="886447" y="828548"/>
                  </a:moveTo>
                  <a:lnTo>
                    <a:pt x="895972" y="828548"/>
                  </a:lnTo>
                  <a:lnTo>
                    <a:pt x="895972" y="838073"/>
                  </a:lnTo>
                  <a:lnTo>
                    <a:pt x="886447" y="838073"/>
                  </a:lnTo>
                  <a:lnTo>
                    <a:pt x="886447" y="828548"/>
                  </a:lnTo>
                  <a:close/>
                </a:path>
                <a:path w="1772920" h="2324100">
                  <a:moveTo>
                    <a:pt x="1496428" y="1361821"/>
                  </a:moveTo>
                  <a:lnTo>
                    <a:pt x="1505953" y="1361821"/>
                  </a:lnTo>
                  <a:lnTo>
                    <a:pt x="1496428" y="1361821"/>
                  </a:lnTo>
                  <a:close/>
                </a:path>
                <a:path w="1772920" h="2324100">
                  <a:moveTo>
                    <a:pt x="857745" y="885698"/>
                  </a:moveTo>
                  <a:lnTo>
                    <a:pt x="867270" y="885698"/>
                  </a:lnTo>
                  <a:lnTo>
                    <a:pt x="867270" y="895223"/>
                  </a:lnTo>
                  <a:lnTo>
                    <a:pt x="857745" y="895223"/>
                  </a:lnTo>
                  <a:lnTo>
                    <a:pt x="857745" y="885698"/>
                  </a:lnTo>
                  <a:close/>
                </a:path>
                <a:path w="1772920" h="2324100">
                  <a:moveTo>
                    <a:pt x="1477378" y="1342771"/>
                  </a:moveTo>
                  <a:lnTo>
                    <a:pt x="1486903" y="1342771"/>
                  </a:lnTo>
                  <a:lnTo>
                    <a:pt x="1486903" y="1352296"/>
                  </a:lnTo>
                  <a:lnTo>
                    <a:pt x="1477378" y="1352296"/>
                  </a:lnTo>
                  <a:lnTo>
                    <a:pt x="1477378" y="1342771"/>
                  </a:lnTo>
                  <a:close/>
                </a:path>
                <a:path w="1772920" h="2324100">
                  <a:moveTo>
                    <a:pt x="1181849" y="819023"/>
                  </a:moveTo>
                  <a:lnTo>
                    <a:pt x="1191374" y="819023"/>
                  </a:lnTo>
                  <a:lnTo>
                    <a:pt x="1181849" y="819023"/>
                  </a:lnTo>
                  <a:close/>
                </a:path>
                <a:path w="1772920" h="2324100">
                  <a:moveTo>
                    <a:pt x="1458201" y="1333246"/>
                  </a:moveTo>
                  <a:lnTo>
                    <a:pt x="1467726" y="1333246"/>
                  </a:lnTo>
                  <a:lnTo>
                    <a:pt x="1458201" y="1333246"/>
                  </a:lnTo>
                  <a:close/>
                </a:path>
                <a:path w="1772920" h="2324100">
                  <a:moveTo>
                    <a:pt x="972172" y="1257046"/>
                  </a:moveTo>
                  <a:lnTo>
                    <a:pt x="972172" y="1266571"/>
                  </a:lnTo>
                  <a:lnTo>
                    <a:pt x="973823" y="1266571"/>
                  </a:lnTo>
                  <a:lnTo>
                    <a:pt x="972172" y="1257046"/>
                  </a:lnTo>
                  <a:close/>
                </a:path>
                <a:path w="1772920" h="2324100">
                  <a:moveTo>
                    <a:pt x="1563103" y="1485646"/>
                  </a:moveTo>
                  <a:lnTo>
                    <a:pt x="1563103" y="1495171"/>
                  </a:lnTo>
                  <a:lnTo>
                    <a:pt x="1564627" y="1495171"/>
                  </a:lnTo>
                  <a:lnTo>
                    <a:pt x="1563103" y="1485646"/>
                  </a:lnTo>
                  <a:close/>
                </a:path>
                <a:path w="1772920" h="2324100">
                  <a:moveTo>
                    <a:pt x="314566" y="2123694"/>
                  </a:moveTo>
                  <a:lnTo>
                    <a:pt x="324091" y="2123694"/>
                  </a:lnTo>
                  <a:lnTo>
                    <a:pt x="314566" y="2123694"/>
                  </a:lnTo>
                  <a:close/>
                </a:path>
                <a:path w="1772920" h="2324100">
                  <a:moveTo>
                    <a:pt x="638543" y="1390396"/>
                  </a:moveTo>
                  <a:lnTo>
                    <a:pt x="638543" y="1399921"/>
                  </a:lnTo>
                  <a:lnTo>
                    <a:pt x="640194" y="1399921"/>
                  </a:lnTo>
                  <a:lnTo>
                    <a:pt x="638543" y="1390396"/>
                  </a:lnTo>
                  <a:close/>
                </a:path>
                <a:path w="1772920" h="2324100">
                  <a:moveTo>
                    <a:pt x="1496428" y="1666621"/>
                  </a:moveTo>
                  <a:lnTo>
                    <a:pt x="1505953" y="1666621"/>
                  </a:lnTo>
                  <a:lnTo>
                    <a:pt x="1496428" y="1666621"/>
                  </a:lnTo>
                  <a:close/>
                </a:path>
                <a:path w="1772920" h="2324100">
                  <a:moveTo>
                    <a:pt x="1324851" y="1542796"/>
                  </a:moveTo>
                  <a:lnTo>
                    <a:pt x="1334376" y="1542796"/>
                  </a:lnTo>
                  <a:lnTo>
                    <a:pt x="1324851" y="1542796"/>
                  </a:lnTo>
                  <a:close/>
                </a:path>
                <a:path w="1772920" h="2324100">
                  <a:moveTo>
                    <a:pt x="1677530" y="1942719"/>
                  </a:moveTo>
                  <a:lnTo>
                    <a:pt x="1677530" y="1952244"/>
                  </a:lnTo>
                  <a:lnTo>
                    <a:pt x="1679054" y="1952244"/>
                  </a:lnTo>
                  <a:lnTo>
                    <a:pt x="1677530" y="1942719"/>
                  </a:lnTo>
                  <a:close/>
                </a:path>
                <a:path w="1772920" h="2324100">
                  <a:moveTo>
                    <a:pt x="648068" y="1418971"/>
                  </a:moveTo>
                  <a:lnTo>
                    <a:pt x="648068" y="1428496"/>
                  </a:lnTo>
                  <a:lnTo>
                    <a:pt x="649719" y="1428496"/>
                  </a:lnTo>
                  <a:lnTo>
                    <a:pt x="648068" y="1418971"/>
                  </a:lnTo>
                  <a:close/>
                </a:path>
                <a:path w="1772920" h="2324100">
                  <a:moveTo>
                    <a:pt x="981697" y="1628521"/>
                  </a:moveTo>
                  <a:lnTo>
                    <a:pt x="991222" y="1628521"/>
                  </a:lnTo>
                  <a:lnTo>
                    <a:pt x="981697" y="1628521"/>
                  </a:lnTo>
                  <a:close/>
                </a:path>
                <a:path w="1772920" h="2324100">
                  <a:moveTo>
                    <a:pt x="533768" y="1237996"/>
                  </a:moveTo>
                  <a:lnTo>
                    <a:pt x="543293" y="1237996"/>
                  </a:lnTo>
                  <a:lnTo>
                    <a:pt x="533768" y="1237996"/>
                  </a:lnTo>
                  <a:close/>
                </a:path>
                <a:path w="1772920" h="2324100">
                  <a:moveTo>
                    <a:pt x="772020" y="866648"/>
                  </a:moveTo>
                  <a:lnTo>
                    <a:pt x="781545" y="866648"/>
                  </a:lnTo>
                  <a:lnTo>
                    <a:pt x="772020" y="866648"/>
                  </a:lnTo>
                  <a:close/>
                </a:path>
                <a:path w="1772920" h="2324100">
                  <a:moveTo>
                    <a:pt x="1553578" y="1418971"/>
                  </a:moveTo>
                  <a:lnTo>
                    <a:pt x="1563103" y="1418971"/>
                  </a:lnTo>
                  <a:lnTo>
                    <a:pt x="1553578" y="1418971"/>
                  </a:lnTo>
                  <a:close/>
                </a:path>
                <a:path w="1772920" h="2324100">
                  <a:moveTo>
                    <a:pt x="1277226" y="1838071"/>
                  </a:moveTo>
                  <a:lnTo>
                    <a:pt x="1277226" y="1847596"/>
                  </a:lnTo>
                  <a:lnTo>
                    <a:pt x="1278750" y="1847596"/>
                  </a:lnTo>
                  <a:lnTo>
                    <a:pt x="1277226" y="1838071"/>
                  </a:lnTo>
                  <a:close/>
                </a:path>
                <a:path w="1772920" h="2324100">
                  <a:moveTo>
                    <a:pt x="1277226" y="1847596"/>
                  </a:moveTo>
                  <a:lnTo>
                    <a:pt x="1277226" y="1857121"/>
                  </a:lnTo>
                  <a:lnTo>
                    <a:pt x="1278750" y="1857121"/>
                  </a:lnTo>
                  <a:lnTo>
                    <a:pt x="1277226" y="1847596"/>
                  </a:lnTo>
                  <a:close/>
                </a:path>
                <a:path w="1772920" h="2324100">
                  <a:moveTo>
                    <a:pt x="791070" y="1228471"/>
                  </a:moveTo>
                  <a:lnTo>
                    <a:pt x="791070" y="1237996"/>
                  </a:lnTo>
                  <a:lnTo>
                    <a:pt x="792721" y="1237996"/>
                  </a:lnTo>
                  <a:lnTo>
                    <a:pt x="791070" y="1228471"/>
                  </a:lnTo>
                  <a:close/>
                </a:path>
                <a:path w="1772920" h="2324100">
                  <a:moveTo>
                    <a:pt x="228714" y="2037969"/>
                  </a:moveTo>
                  <a:lnTo>
                    <a:pt x="238239" y="2037969"/>
                  </a:lnTo>
                  <a:lnTo>
                    <a:pt x="238239" y="2047494"/>
                  </a:lnTo>
                  <a:lnTo>
                    <a:pt x="228714" y="2047494"/>
                  </a:lnTo>
                  <a:lnTo>
                    <a:pt x="228714" y="2037969"/>
                  </a:lnTo>
                  <a:close/>
                </a:path>
                <a:path w="1772920" h="2324100">
                  <a:moveTo>
                    <a:pt x="190614" y="1952244"/>
                  </a:moveTo>
                  <a:lnTo>
                    <a:pt x="190614" y="1961769"/>
                  </a:lnTo>
                  <a:lnTo>
                    <a:pt x="192265" y="1961769"/>
                  </a:lnTo>
                  <a:lnTo>
                    <a:pt x="190614" y="1952244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1525003" y="1561846"/>
                  </a:moveTo>
                  <a:lnTo>
                    <a:pt x="1534528" y="1561846"/>
                  </a:lnTo>
                  <a:lnTo>
                    <a:pt x="1525003" y="1561846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38239" y="2028444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1458201" y="1599946"/>
                  </a:moveTo>
                  <a:lnTo>
                    <a:pt x="1458201" y="1609471"/>
                  </a:lnTo>
                  <a:lnTo>
                    <a:pt x="1459852" y="1609471"/>
                  </a:lnTo>
                  <a:lnTo>
                    <a:pt x="1458201" y="1599946"/>
                  </a:lnTo>
                  <a:close/>
                </a:path>
                <a:path w="1772920" h="2324100">
                  <a:moveTo>
                    <a:pt x="1515478" y="1561846"/>
                  </a:moveTo>
                  <a:lnTo>
                    <a:pt x="1525003" y="1561846"/>
                  </a:lnTo>
                  <a:lnTo>
                    <a:pt x="1515478" y="1561846"/>
                  </a:lnTo>
                  <a:close/>
                </a:path>
                <a:path w="1772920" h="2324100">
                  <a:moveTo>
                    <a:pt x="324091" y="2114169"/>
                  </a:moveTo>
                  <a:lnTo>
                    <a:pt x="333616" y="2114169"/>
                  </a:lnTo>
                  <a:lnTo>
                    <a:pt x="333616" y="2123694"/>
                  </a:lnTo>
                  <a:lnTo>
                    <a:pt x="324091" y="2123694"/>
                  </a:lnTo>
                  <a:lnTo>
                    <a:pt x="324091" y="2114169"/>
                  </a:lnTo>
                  <a:close/>
                </a:path>
                <a:path w="1772920" h="2324100">
                  <a:moveTo>
                    <a:pt x="190614" y="1961769"/>
                  </a:moveTo>
                  <a:lnTo>
                    <a:pt x="190614" y="1971294"/>
                  </a:lnTo>
                  <a:lnTo>
                    <a:pt x="192265" y="1971294"/>
                  </a:lnTo>
                  <a:lnTo>
                    <a:pt x="190614" y="1961769"/>
                  </a:lnTo>
                  <a:close/>
                </a:path>
                <a:path w="1772920" h="2324100">
                  <a:moveTo>
                    <a:pt x="1420101" y="1695196"/>
                  </a:moveTo>
                  <a:lnTo>
                    <a:pt x="1420101" y="1704721"/>
                  </a:lnTo>
                  <a:lnTo>
                    <a:pt x="1421752" y="1704721"/>
                  </a:lnTo>
                  <a:lnTo>
                    <a:pt x="1420101" y="1695196"/>
                  </a:lnTo>
                  <a:close/>
                </a:path>
                <a:path w="1772920" h="2324100">
                  <a:moveTo>
                    <a:pt x="209664" y="1971294"/>
                  </a:moveTo>
                  <a:lnTo>
                    <a:pt x="219189" y="1971294"/>
                  </a:lnTo>
                  <a:lnTo>
                    <a:pt x="219189" y="1980819"/>
                  </a:lnTo>
                  <a:lnTo>
                    <a:pt x="209664" y="1980819"/>
                  </a:lnTo>
                  <a:lnTo>
                    <a:pt x="209664" y="1971294"/>
                  </a:lnTo>
                  <a:close/>
                </a:path>
                <a:path w="1772920" h="2324100">
                  <a:moveTo>
                    <a:pt x="295516" y="2114169"/>
                  </a:moveTo>
                  <a:lnTo>
                    <a:pt x="305041" y="2114169"/>
                  </a:lnTo>
                  <a:lnTo>
                    <a:pt x="295516" y="2114169"/>
                  </a:lnTo>
                  <a:close/>
                </a:path>
                <a:path w="1772920" h="2324100">
                  <a:moveTo>
                    <a:pt x="1181849" y="2218944"/>
                  </a:moveTo>
                  <a:lnTo>
                    <a:pt x="1191374" y="2218944"/>
                  </a:lnTo>
                  <a:lnTo>
                    <a:pt x="1181849" y="2218944"/>
                  </a:lnTo>
                  <a:close/>
                </a:path>
                <a:path w="1772920" h="2324100">
                  <a:moveTo>
                    <a:pt x="1382001" y="1580896"/>
                  </a:moveTo>
                  <a:lnTo>
                    <a:pt x="1382001" y="1590421"/>
                  </a:lnTo>
                  <a:lnTo>
                    <a:pt x="1383652" y="1590421"/>
                  </a:lnTo>
                  <a:lnTo>
                    <a:pt x="1382001" y="1580896"/>
                  </a:lnTo>
                  <a:close/>
                </a:path>
                <a:path w="1772920" h="2324100">
                  <a:moveTo>
                    <a:pt x="1505953" y="1361821"/>
                  </a:moveTo>
                  <a:lnTo>
                    <a:pt x="1515478" y="1361821"/>
                  </a:lnTo>
                  <a:lnTo>
                    <a:pt x="1505953" y="1361821"/>
                  </a:lnTo>
                  <a:close/>
                </a:path>
                <a:path w="1772920" h="2324100">
                  <a:moveTo>
                    <a:pt x="371716" y="761873"/>
                  </a:moveTo>
                  <a:lnTo>
                    <a:pt x="381241" y="761873"/>
                  </a:lnTo>
                  <a:lnTo>
                    <a:pt x="381241" y="771398"/>
                  </a:lnTo>
                  <a:lnTo>
                    <a:pt x="371716" y="771398"/>
                  </a:lnTo>
                  <a:lnTo>
                    <a:pt x="371716" y="761873"/>
                  </a:lnTo>
                  <a:close/>
                </a:path>
                <a:path w="1772920" h="2324100">
                  <a:moveTo>
                    <a:pt x="638543" y="1123823"/>
                  </a:moveTo>
                  <a:lnTo>
                    <a:pt x="638543" y="1133348"/>
                  </a:lnTo>
                  <a:lnTo>
                    <a:pt x="640194" y="1133348"/>
                  </a:lnTo>
                  <a:lnTo>
                    <a:pt x="638543" y="1123823"/>
                  </a:lnTo>
                  <a:close/>
                </a:path>
                <a:path w="1772920" h="2324100">
                  <a:moveTo>
                    <a:pt x="1334376" y="1352296"/>
                  </a:moveTo>
                  <a:lnTo>
                    <a:pt x="1334376" y="1361821"/>
                  </a:lnTo>
                  <a:lnTo>
                    <a:pt x="1335900" y="1361821"/>
                  </a:lnTo>
                  <a:lnTo>
                    <a:pt x="1334376" y="1352296"/>
                  </a:lnTo>
                  <a:close/>
                </a:path>
                <a:path w="1772920" h="2324100">
                  <a:moveTo>
                    <a:pt x="1181849" y="1276096"/>
                  </a:moveTo>
                  <a:lnTo>
                    <a:pt x="1181849" y="1285621"/>
                  </a:lnTo>
                  <a:lnTo>
                    <a:pt x="1183500" y="1285621"/>
                  </a:lnTo>
                  <a:lnTo>
                    <a:pt x="1181849" y="1276096"/>
                  </a:lnTo>
                  <a:close/>
                </a:path>
                <a:path w="1772920" h="2324100">
                  <a:moveTo>
                    <a:pt x="1496428" y="1647571"/>
                  </a:moveTo>
                  <a:lnTo>
                    <a:pt x="1505953" y="1647571"/>
                  </a:lnTo>
                  <a:lnTo>
                    <a:pt x="1505953" y="1657096"/>
                  </a:lnTo>
                  <a:lnTo>
                    <a:pt x="1496428" y="1657096"/>
                  </a:lnTo>
                  <a:lnTo>
                    <a:pt x="1496428" y="1647571"/>
                  </a:lnTo>
                  <a:close/>
                </a:path>
                <a:path w="1772920" h="2324100">
                  <a:moveTo>
                    <a:pt x="1706105" y="2066544"/>
                  </a:moveTo>
                  <a:lnTo>
                    <a:pt x="1715630" y="2066544"/>
                  </a:lnTo>
                  <a:lnTo>
                    <a:pt x="1706105" y="2066544"/>
                  </a:lnTo>
                  <a:close/>
                </a:path>
                <a:path w="1772920" h="2324100">
                  <a:moveTo>
                    <a:pt x="981697" y="1276096"/>
                  </a:moveTo>
                  <a:lnTo>
                    <a:pt x="991222" y="1276096"/>
                  </a:lnTo>
                  <a:lnTo>
                    <a:pt x="981697" y="1276096"/>
                  </a:lnTo>
                  <a:close/>
                </a:path>
                <a:path w="1772920" h="2324100">
                  <a:moveTo>
                    <a:pt x="695820" y="1066673"/>
                  </a:moveTo>
                  <a:lnTo>
                    <a:pt x="695820" y="1076198"/>
                  </a:lnTo>
                  <a:lnTo>
                    <a:pt x="697344" y="1076198"/>
                  </a:lnTo>
                  <a:lnTo>
                    <a:pt x="695820" y="1066673"/>
                  </a:lnTo>
                  <a:close/>
                </a:path>
                <a:path w="1772920" h="2324100">
                  <a:moveTo>
                    <a:pt x="905497" y="1780921"/>
                  </a:moveTo>
                  <a:lnTo>
                    <a:pt x="915022" y="1780921"/>
                  </a:lnTo>
                  <a:lnTo>
                    <a:pt x="905497" y="1780921"/>
                  </a:lnTo>
                  <a:close/>
                </a:path>
                <a:path w="1772920" h="2324100">
                  <a:moveTo>
                    <a:pt x="152501" y="2009394"/>
                  </a:moveTo>
                  <a:lnTo>
                    <a:pt x="162039" y="2009394"/>
                  </a:lnTo>
                  <a:lnTo>
                    <a:pt x="152501" y="2009394"/>
                  </a:lnTo>
                  <a:close/>
                </a:path>
                <a:path w="1772920" h="2324100">
                  <a:moveTo>
                    <a:pt x="257289" y="2066544"/>
                  </a:moveTo>
                  <a:lnTo>
                    <a:pt x="257289" y="2076069"/>
                  </a:lnTo>
                  <a:lnTo>
                    <a:pt x="258940" y="2076069"/>
                  </a:lnTo>
                  <a:lnTo>
                    <a:pt x="257289" y="2066544"/>
                  </a:lnTo>
                  <a:close/>
                </a:path>
                <a:path w="1772920" h="2324100">
                  <a:moveTo>
                    <a:pt x="1629778" y="2076069"/>
                  </a:moveTo>
                  <a:lnTo>
                    <a:pt x="1639303" y="2076069"/>
                  </a:lnTo>
                  <a:lnTo>
                    <a:pt x="1639303" y="2085594"/>
                  </a:lnTo>
                  <a:lnTo>
                    <a:pt x="1629778" y="2085594"/>
                  </a:lnTo>
                  <a:lnTo>
                    <a:pt x="1629778" y="2076069"/>
                  </a:lnTo>
                  <a:close/>
                </a:path>
                <a:path w="1772920" h="2324100">
                  <a:moveTo>
                    <a:pt x="1181849" y="1552321"/>
                  </a:moveTo>
                  <a:lnTo>
                    <a:pt x="1181849" y="1561846"/>
                  </a:lnTo>
                  <a:lnTo>
                    <a:pt x="1183500" y="1561846"/>
                  </a:lnTo>
                  <a:lnTo>
                    <a:pt x="1181849" y="1552321"/>
                  </a:lnTo>
                  <a:close/>
                </a:path>
                <a:path w="1772920" h="2324100">
                  <a:moveTo>
                    <a:pt x="600443" y="1361821"/>
                  </a:moveTo>
                  <a:lnTo>
                    <a:pt x="609968" y="1361821"/>
                  </a:lnTo>
                  <a:lnTo>
                    <a:pt x="600443" y="1361821"/>
                  </a:lnTo>
                  <a:close/>
                </a:path>
                <a:path w="1772920" h="2324100">
                  <a:moveTo>
                    <a:pt x="886447" y="1371346"/>
                  </a:moveTo>
                  <a:lnTo>
                    <a:pt x="886447" y="1380871"/>
                  </a:lnTo>
                  <a:lnTo>
                    <a:pt x="887971" y="1380871"/>
                  </a:lnTo>
                  <a:lnTo>
                    <a:pt x="886447" y="1371346"/>
                  </a:lnTo>
                  <a:close/>
                </a:path>
                <a:path w="1772920" h="2324100">
                  <a:moveTo>
                    <a:pt x="1343901" y="1542796"/>
                  </a:moveTo>
                  <a:lnTo>
                    <a:pt x="1343901" y="1552321"/>
                  </a:lnTo>
                  <a:lnTo>
                    <a:pt x="1345425" y="1552321"/>
                  </a:lnTo>
                  <a:lnTo>
                    <a:pt x="1343901" y="1542796"/>
                  </a:lnTo>
                  <a:close/>
                </a:path>
                <a:path w="1772920" h="2324100">
                  <a:moveTo>
                    <a:pt x="190614" y="1980819"/>
                  </a:moveTo>
                  <a:lnTo>
                    <a:pt x="200139" y="1980819"/>
                  </a:lnTo>
                  <a:lnTo>
                    <a:pt x="190614" y="1980819"/>
                  </a:lnTo>
                  <a:close/>
                </a:path>
                <a:path w="1772920" h="2324100">
                  <a:moveTo>
                    <a:pt x="76250" y="1304671"/>
                  </a:moveTo>
                  <a:lnTo>
                    <a:pt x="76250" y="1314196"/>
                  </a:lnTo>
                  <a:lnTo>
                    <a:pt x="77838" y="1314196"/>
                  </a:lnTo>
                  <a:lnTo>
                    <a:pt x="76250" y="1304671"/>
                  </a:lnTo>
                  <a:close/>
                </a:path>
                <a:path w="1772920" h="2324100">
                  <a:moveTo>
                    <a:pt x="648068" y="1399921"/>
                  </a:moveTo>
                  <a:lnTo>
                    <a:pt x="648068" y="1409446"/>
                  </a:lnTo>
                  <a:lnTo>
                    <a:pt x="649719" y="1409446"/>
                  </a:lnTo>
                  <a:lnTo>
                    <a:pt x="648068" y="1399921"/>
                  </a:lnTo>
                  <a:close/>
                </a:path>
                <a:path w="1772920" h="2324100">
                  <a:moveTo>
                    <a:pt x="1238999" y="1590421"/>
                  </a:moveTo>
                  <a:lnTo>
                    <a:pt x="1248524" y="1590421"/>
                  </a:lnTo>
                  <a:lnTo>
                    <a:pt x="1238999" y="1590421"/>
                  </a:lnTo>
                  <a:close/>
                </a:path>
                <a:path w="1772920" h="2324100">
                  <a:moveTo>
                    <a:pt x="1620253" y="1914271"/>
                  </a:moveTo>
                  <a:lnTo>
                    <a:pt x="1620253" y="1923796"/>
                  </a:lnTo>
                  <a:lnTo>
                    <a:pt x="1621904" y="1923796"/>
                  </a:lnTo>
                  <a:lnTo>
                    <a:pt x="1620253" y="1914271"/>
                  </a:lnTo>
                  <a:close/>
                </a:path>
                <a:path w="1772920" h="2324100">
                  <a:moveTo>
                    <a:pt x="972172" y="1266571"/>
                  </a:moveTo>
                  <a:lnTo>
                    <a:pt x="981697" y="1266571"/>
                  </a:lnTo>
                  <a:lnTo>
                    <a:pt x="972172" y="1266571"/>
                  </a:lnTo>
                  <a:close/>
                </a:path>
                <a:path w="1772920" h="2324100">
                  <a:moveTo>
                    <a:pt x="1296276" y="1552321"/>
                  </a:moveTo>
                  <a:lnTo>
                    <a:pt x="1305801" y="1552321"/>
                  </a:lnTo>
                  <a:lnTo>
                    <a:pt x="1296276" y="1552321"/>
                  </a:lnTo>
                  <a:close/>
                </a:path>
                <a:path w="1772920" h="2324100">
                  <a:moveTo>
                    <a:pt x="1143749" y="1266571"/>
                  </a:moveTo>
                  <a:lnTo>
                    <a:pt x="1153274" y="1266571"/>
                  </a:lnTo>
                  <a:lnTo>
                    <a:pt x="1143749" y="1266571"/>
                  </a:lnTo>
                  <a:close/>
                </a:path>
                <a:path w="1772920" h="2324100">
                  <a:moveTo>
                    <a:pt x="1019797" y="190500"/>
                  </a:moveTo>
                  <a:lnTo>
                    <a:pt x="1019797" y="200025"/>
                  </a:lnTo>
                  <a:lnTo>
                    <a:pt x="1021448" y="200025"/>
                  </a:lnTo>
                  <a:lnTo>
                    <a:pt x="1019797" y="190500"/>
                  </a:lnTo>
                  <a:close/>
                </a:path>
                <a:path w="1772920" h="2324100">
                  <a:moveTo>
                    <a:pt x="1477378" y="1447546"/>
                  </a:moveTo>
                  <a:lnTo>
                    <a:pt x="1477378" y="1457071"/>
                  </a:lnTo>
                  <a:lnTo>
                    <a:pt x="1478902" y="1457071"/>
                  </a:lnTo>
                  <a:lnTo>
                    <a:pt x="1477378" y="1447546"/>
                  </a:lnTo>
                  <a:close/>
                </a:path>
                <a:path w="1772920" h="2324100">
                  <a:moveTo>
                    <a:pt x="648068" y="1409446"/>
                  </a:moveTo>
                  <a:lnTo>
                    <a:pt x="648068" y="1418971"/>
                  </a:lnTo>
                  <a:lnTo>
                    <a:pt x="649719" y="1418971"/>
                  </a:lnTo>
                  <a:lnTo>
                    <a:pt x="648068" y="1409446"/>
                  </a:lnTo>
                  <a:close/>
                </a:path>
                <a:path w="1772920" h="2324100">
                  <a:moveTo>
                    <a:pt x="181089" y="1952244"/>
                  </a:moveTo>
                  <a:lnTo>
                    <a:pt x="190614" y="1952244"/>
                  </a:lnTo>
                  <a:lnTo>
                    <a:pt x="190614" y="1961769"/>
                  </a:lnTo>
                  <a:lnTo>
                    <a:pt x="181089" y="1961769"/>
                  </a:lnTo>
                  <a:lnTo>
                    <a:pt x="181089" y="1952244"/>
                  </a:lnTo>
                  <a:close/>
                </a:path>
                <a:path w="1772920" h="2324100">
                  <a:moveTo>
                    <a:pt x="1505953" y="1361821"/>
                  </a:moveTo>
                  <a:lnTo>
                    <a:pt x="1515478" y="1361821"/>
                  </a:lnTo>
                  <a:lnTo>
                    <a:pt x="1515478" y="1371346"/>
                  </a:lnTo>
                  <a:lnTo>
                    <a:pt x="1505953" y="1371346"/>
                  </a:lnTo>
                  <a:lnTo>
                    <a:pt x="1505953" y="1361821"/>
                  </a:lnTo>
                  <a:close/>
                </a:path>
                <a:path w="1772920" h="2324100">
                  <a:moveTo>
                    <a:pt x="1448676" y="1599946"/>
                  </a:moveTo>
                  <a:lnTo>
                    <a:pt x="1458201" y="1599946"/>
                  </a:lnTo>
                  <a:lnTo>
                    <a:pt x="1448676" y="1599946"/>
                  </a:lnTo>
                  <a:close/>
                </a:path>
                <a:path w="1772920" h="2324100">
                  <a:moveTo>
                    <a:pt x="1229474" y="1866646"/>
                  </a:moveTo>
                  <a:lnTo>
                    <a:pt x="1229474" y="1876171"/>
                  </a:lnTo>
                  <a:lnTo>
                    <a:pt x="1231125" y="1876171"/>
                  </a:lnTo>
                  <a:lnTo>
                    <a:pt x="1229474" y="1866646"/>
                  </a:lnTo>
                  <a:close/>
                </a:path>
                <a:path w="1772920" h="2324100">
                  <a:moveTo>
                    <a:pt x="943597" y="1571371"/>
                  </a:moveTo>
                  <a:lnTo>
                    <a:pt x="953122" y="1571371"/>
                  </a:lnTo>
                  <a:lnTo>
                    <a:pt x="943597" y="1571371"/>
                  </a:lnTo>
                  <a:close/>
                </a:path>
                <a:path w="1772920" h="2324100">
                  <a:moveTo>
                    <a:pt x="238239" y="2057019"/>
                  </a:moveTo>
                  <a:lnTo>
                    <a:pt x="247764" y="2057019"/>
                  </a:lnTo>
                  <a:lnTo>
                    <a:pt x="238239" y="2057019"/>
                  </a:lnTo>
                  <a:close/>
                </a:path>
                <a:path w="1772920" h="2324100">
                  <a:moveTo>
                    <a:pt x="1448676" y="1237996"/>
                  </a:moveTo>
                  <a:lnTo>
                    <a:pt x="1448676" y="1247521"/>
                  </a:lnTo>
                  <a:lnTo>
                    <a:pt x="1450327" y="1247521"/>
                  </a:lnTo>
                  <a:lnTo>
                    <a:pt x="1448676" y="1237996"/>
                  </a:lnTo>
                  <a:close/>
                </a:path>
                <a:path w="1772920" h="2324100">
                  <a:moveTo>
                    <a:pt x="1534528" y="1580896"/>
                  </a:moveTo>
                  <a:lnTo>
                    <a:pt x="1544053" y="1580896"/>
                  </a:lnTo>
                  <a:lnTo>
                    <a:pt x="1544053" y="1590421"/>
                  </a:lnTo>
                  <a:lnTo>
                    <a:pt x="1534528" y="1590421"/>
                  </a:lnTo>
                  <a:lnTo>
                    <a:pt x="1534528" y="1580896"/>
                  </a:lnTo>
                  <a:close/>
                </a:path>
                <a:path w="1772920" h="2324100">
                  <a:moveTo>
                    <a:pt x="667118" y="1342771"/>
                  </a:moveTo>
                  <a:lnTo>
                    <a:pt x="667118" y="1352296"/>
                  </a:lnTo>
                  <a:lnTo>
                    <a:pt x="668769" y="1352296"/>
                  </a:lnTo>
                  <a:lnTo>
                    <a:pt x="667118" y="1342771"/>
                  </a:lnTo>
                  <a:close/>
                </a:path>
                <a:path w="1772920" h="2324100">
                  <a:moveTo>
                    <a:pt x="142976" y="1999869"/>
                  </a:moveTo>
                  <a:lnTo>
                    <a:pt x="152501" y="1999869"/>
                  </a:lnTo>
                  <a:lnTo>
                    <a:pt x="142976" y="1999869"/>
                  </a:lnTo>
                  <a:close/>
                </a:path>
                <a:path w="1772920" h="2324100">
                  <a:moveTo>
                    <a:pt x="819645" y="409448"/>
                  </a:moveTo>
                  <a:lnTo>
                    <a:pt x="819645" y="418973"/>
                  </a:lnTo>
                  <a:lnTo>
                    <a:pt x="821296" y="418973"/>
                  </a:lnTo>
                  <a:lnTo>
                    <a:pt x="819645" y="409448"/>
                  </a:lnTo>
                  <a:close/>
                </a:path>
                <a:path w="1772920" h="2324100">
                  <a:moveTo>
                    <a:pt x="1458201" y="1580896"/>
                  </a:moveTo>
                  <a:lnTo>
                    <a:pt x="1467726" y="1580896"/>
                  </a:lnTo>
                  <a:lnTo>
                    <a:pt x="1467726" y="1590421"/>
                  </a:lnTo>
                  <a:lnTo>
                    <a:pt x="1458201" y="1590421"/>
                  </a:lnTo>
                  <a:lnTo>
                    <a:pt x="1458201" y="1580896"/>
                  </a:lnTo>
                  <a:close/>
                </a:path>
                <a:path w="1772920" h="2324100">
                  <a:moveTo>
                    <a:pt x="1391526" y="1618996"/>
                  </a:moveTo>
                  <a:lnTo>
                    <a:pt x="1401051" y="1618996"/>
                  </a:lnTo>
                  <a:lnTo>
                    <a:pt x="1391526" y="1618996"/>
                  </a:lnTo>
                  <a:close/>
                </a:path>
                <a:path w="1772920" h="2324100">
                  <a:moveTo>
                    <a:pt x="1696580" y="2171319"/>
                  </a:moveTo>
                  <a:lnTo>
                    <a:pt x="1706105" y="2171319"/>
                  </a:lnTo>
                  <a:lnTo>
                    <a:pt x="1696580" y="2171319"/>
                  </a:lnTo>
                  <a:close/>
                </a:path>
                <a:path w="1772920" h="2324100">
                  <a:moveTo>
                    <a:pt x="1525003" y="1552321"/>
                  </a:moveTo>
                  <a:lnTo>
                    <a:pt x="1525003" y="1561846"/>
                  </a:lnTo>
                  <a:lnTo>
                    <a:pt x="1526527" y="1561846"/>
                  </a:lnTo>
                  <a:lnTo>
                    <a:pt x="1525003" y="1552321"/>
                  </a:lnTo>
                  <a:close/>
                </a:path>
                <a:path w="1772920" h="2324100">
                  <a:moveTo>
                    <a:pt x="629018" y="1380871"/>
                  </a:moveTo>
                  <a:lnTo>
                    <a:pt x="638543" y="1380871"/>
                  </a:lnTo>
                  <a:lnTo>
                    <a:pt x="638543" y="1390396"/>
                  </a:lnTo>
                  <a:lnTo>
                    <a:pt x="629018" y="1390396"/>
                  </a:lnTo>
                  <a:lnTo>
                    <a:pt x="629018" y="1380871"/>
                  </a:lnTo>
                  <a:close/>
                </a:path>
                <a:path w="1772920" h="2324100">
                  <a:moveTo>
                    <a:pt x="1477378" y="2247519"/>
                  </a:moveTo>
                  <a:lnTo>
                    <a:pt x="1477378" y="2257044"/>
                  </a:lnTo>
                  <a:lnTo>
                    <a:pt x="1478902" y="2257044"/>
                  </a:lnTo>
                  <a:lnTo>
                    <a:pt x="1477378" y="2247519"/>
                  </a:lnTo>
                  <a:close/>
                </a:path>
                <a:path w="1772920" h="2324100">
                  <a:moveTo>
                    <a:pt x="1706105" y="2009394"/>
                  </a:moveTo>
                  <a:lnTo>
                    <a:pt x="1706105" y="2018919"/>
                  </a:lnTo>
                  <a:lnTo>
                    <a:pt x="1707629" y="2018919"/>
                  </a:lnTo>
                  <a:lnTo>
                    <a:pt x="1706105" y="2009394"/>
                  </a:lnTo>
                  <a:close/>
                </a:path>
                <a:path w="1772920" h="2324100">
                  <a:moveTo>
                    <a:pt x="1486903" y="1352296"/>
                  </a:moveTo>
                  <a:lnTo>
                    <a:pt x="1486903" y="1361821"/>
                  </a:lnTo>
                  <a:lnTo>
                    <a:pt x="1488427" y="1361821"/>
                  </a:lnTo>
                  <a:lnTo>
                    <a:pt x="1486903" y="1352296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66814" y="2085594"/>
                  </a:lnTo>
                  <a:lnTo>
                    <a:pt x="257289" y="2085594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743445" y="1209421"/>
                  </a:moveTo>
                  <a:lnTo>
                    <a:pt x="743445" y="1218946"/>
                  </a:lnTo>
                  <a:lnTo>
                    <a:pt x="744969" y="1218946"/>
                  </a:lnTo>
                  <a:lnTo>
                    <a:pt x="743445" y="1209421"/>
                  </a:lnTo>
                  <a:close/>
                </a:path>
                <a:path w="1772920" h="2324100">
                  <a:moveTo>
                    <a:pt x="524243" y="1371346"/>
                  </a:moveTo>
                  <a:lnTo>
                    <a:pt x="533768" y="1371346"/>
                  </a:lnTo>
                  <a:lnTo>
                    <a:pt x="524243" y="1371346"/>
                  </a:lnTo>
                  <a:close/>
                </a:path>
                <a:path w="1772920" h="2324100">
                  <a:moveTo>
                    <a:pt x="1582153" y="2171319"/>
                  </a:moveTo>
                  <a:lnTo>
                    <a:pt x="1591678" y="2171319"/>
                  </a:lnTo>
                  <a:lnTo>
                    <a:pt x="1591678" y="2180844"/>
                  </a:lnTo>
                  <a:lnTo>
                    <a:pt x="1582153" y="2180844"/>
                  </a:lnTo>
                  <a:lnTo>
                    <a:pt x="1582153" y="2171319"/>
                  </a:lnTo>
                  <a:close/>
                </a:path>
                <a:path w="1772920" h="2324100">
                  <a:moveTo>
                    <a:pt x="1744205" y="2171319"/>
                  </a:moveTo>
                  <a:lnTo>
                    <a:pt x="1744205" y="2180844"/>
                  </a:lnTo>
                  <a:lnTo>
                    <a:pt x="1745729" y="2180844"/>
                  </a:lnTo>
                  <a:lnTo>
                    <a:pt x="1744205" y="2171319"/>
                  </a:lnTo>
                  <a:close/>
                </a:path>
                <a:path w="1772920" h="2324100">
                  <a:moveTo>
                    <a:pt x="1210424" y="1285621"/>
                  </a:moveTo>
                  <a:lnTo>
                    <a:pt x="1210424" y="1295146"/>
                  </a:lnTo>
                  <a:lnTo>
                    <a:pt x="1212075" y="1295146"/>
                  </a:lnTo>
                  <a:lnTo>
                    <a:pt x="1210424" y="1285621"/>
                  </a:lnTo>
                  <a:close/>
                </a:path>
                <a:path w="1772920" h="2324100">
                  <a:moveTo>
                    <a:pt x="1458201" y="1599946"/>
                  </a:moveTo>
                  <a:lnTo>
                    <a:pt x="1467726" y="1599946"/>
                  </a:lnTo>
                  <a:lnTo>
                    <a:pt x="1467726" y="1609471"/>
                  </a:lnTo>
                  <a:lnTo>
                    <a:pt x="1458201" y="1609471"/>
                  </a:lnTo>
                  <a:lnTo>
                    <a:pt x="1458201" y="1599946"/>
                  </a:lnTo>
                  <a:close/>
                </a:path>
                <a:path w="1772920" h="2324100">
                  <a:moveTo>
                    <a:pt x="657593" y="1342771"/>
                  </a:moveTo>
                  <a:lnTo>
                    <a:pt x="667118" y="1342771"/>
                  </a:lnTo>
                  <a:lnTo>
                    <a:pt x="667118" y="1352296"/>
                  </a:lnTo>
                  <a:lnTo>
                    <a:pt x="657593" y="1352296"/>
                  </a:lnTo>
                  <a:lnTo>
                    <a:pt x="657593" y="1342771"/>
                  </a:lnTo>
                  <a:close/>
                </a:path>
                <a:path w="1772920" h="2324100">
                  <a:moveTo>
                    <a:pt x="695820" y="1333246"/>
                  </a:moveTo>
                  <a:lnTo>
                    <a:pt x="705345" y="1333246"/>
                  </a:lnTo>
                  <a:lnTo>
                    <a:pt x="695820" y="1333246"/>
                  </a:lnTo>
                  <a:close/>
                </a:path>
                <a:path w="1772920" h="2324100">
                  <a:moveTo>
                    <a:pt x="1486903" y="2266569"/>
                  </a:moveTo>
                  <a:lnTo>
                    <a:pt x="1496428" y="2266569"/>
                  </a:lnTo>
                  <a:lnTo>
                    <a:pt x="1486903" y="2266569"/>
                  </a:lnTo>
                  <a:close/>
                </a:path>
                <a:path w="1772920" h="2324100">
                  <a:moveTo>
                    <a:pt x="1477378" y="1466596"/>
                  </a:moveTo>
                  <a:lnTo>
                    <a:pt x="1477378" y="1476121"/>
                  </a:lnTo>
                  <a:lnTo>
                    <a:pt x="1478902" y="1476121"/>
                  </a:lnTo>
                  <a:lnTo>
                    <a:pt x="1477378" y="1466596"/>
                  </a:lnTo>
                  <a:close/>
                </a:path>
                <a:path w="1772920" h="2324100">
                  <a:moveTo>
                    <a:pt x="1458201" y="1314196"/>
                  </a:moveTo>
                  <a:lnTo>
                    <a:pt x="1467726" y="1314196"/>
                  </a:lnTo>
                  <a:lnTo>
                    <a:pt x="1458201" y="1314196"/>
                  </a:lnTo>
                  <a:close/>
                </a:path>
                <a:path w="1772920" h="2324100">
                  <a:moveTo>
                    <a:pt x="1115174" y="1161923"/>
                  </a:moveTo>
                  <a:lnTo>
                    <a:pt x="1115174" y="1171321"/>
                  </a:lnTo>
                  <a:lnTo>
                    <a:pt x="1116698" y="1171321"/>
                  </a:lnTo>
                  <a:lnTo>
                    <a:pt x="1115174" y="1161923"/>
                  </a:lnTo>
                  <a:close/>
                </a:path>
                <a:path w="1772920" h="2324100">
                  <a:moveTo>
                    <a:pt x="1620253" y="1914271"/>
                  </a:moveTo>
                  <a:lnTo>
                    <a:pt x="1620253" y="1923796"/>
                  </a:lnTo>
                  <a:lnTo>
                    <a:pt x="1621904" y="1923796"/>
                  </a:lnTo>
                  <a:lnTo>
                    <a:pt x="1620253" y="1914271"/>
                  </a:lnTo>
                  <a:close/>
                </a:path>
                <a:path w="1772920" h="2324100">
                  <a:moveTo>
                    <a:pt x="1277226" y="657098"/>
                  </a:moveTo>
                  <a:lnTo>
                    <a:pt x="1277226" y="666623"/>
                  </a:lnTo>
                  <a:lnTo>
                    <a:pt x="1278750" y="666623"/>
                  </a:lnTo>
                  <a:lnTo>
                    <a:pt x="1277226" y="657098"/>
                  </a:lnTo>
                  <a:close/>
                </a:path>
                <a:path w="1772920" h="2324100">
                  <a:moveTo>
                    <a:pt x="1286751" y="1552321"/>
                  </a:moveTo>
                  <a:lnTo>
                    <a:pt x="1286751" y="1561846"/>
                  </a:lnTo>
                  <a:lnTo>
                    <a:pt x="1288275" y="1561846"/>
                  </a:lnTo>
                  <a:lnTo>
                    <a:pt x="1286751" y="1552321"/>
                  </a:lnTo>
                  <a:close/>
                </a:path>
                <a:path w="1772920" h="2324100">
                  <a:moveTo>
                    <a:pt x="1000747" y="1295146"/>
                  </a:moveTo>
                  <a:lnTo>
                    <a:pt x="1010272" y="1295146"/>
                  </a:lnTo>
                  <a:lnTo>
                    <a:pt x="1010272" y="1304671"/>
                  </a:lnTo>
                  <a:lnTo>
                    <a:pt x="1000747" y="1304671"/>
                  </a:lnTo>
                  <a:lnTo>
                    <a:pt x="1000747" y="1295146"/>
                  </a:lnTo>
                  <a:close/>
                </a:path>
                <a:path w="1772920" h="2324100">
                  <a:moveTo>
                    <a:pt x="1553578" y="1409446"/>
                  </a:moveTo>
                  <a:lnTo>
                    <a:pt x="1563103" y="1409446"/>
                  </a:lnTo>
                  <a:lnTo>
                    <a:pt x="1563103" y="1418971"/>
                  </a:lnTo>
                  <a:lnTo>
                    <a:pt x="1553578" y="1418971"/>
                  </a:lnTo>
                  <a:lnTo>
                    <a:pt x="1553578" y="1409446"/>
                  </a:lnTo>
                  <a:close/>
                </a:path>
                <a:path w="1772920" h="2324100">
                  <a:moveTo>
                    <a:pt x="514718" y="1371346"/>
                  </a:moveTo>
                  <a:lnTo>
                    <a:pt x="524243" y="1371346"/>
                  </a:lnTo>
                  <a:lnTo>
                    <a:pt x="514718" y="1371346"/>
                  </a:lnTo>
                  <a:close/>
                </a:path>
                <a:path w="1772920" h="2324100">
                  <a:moveTo>
                    <a:pt x="915022" y="742823"/>
                  </a:moveTo>
                  <a:lnTo>
                    <a:pt x="924547" y="742823"/>
                  </a:lnTo>
                  <a:lnTo>
                    <a:pt x="924547" y="752348"/>
                  </a:lnTo>
                  <a:lnTo>
                    <a:pt x="915022" y="752348"/>
                  </a:lnTo>
                  <a:lnTo>
                    <a:pt x="915022" y="742823"/>
                  </a:lnTo>
                  <a:close/>
                </a:path>
                <a:path w="1772920" h="2324100">
                  <a:moveTo>
                    <a:pt x="867270" y="742823"/>
                  </a:moveTo>
                  <a:lnTo>
                    <a:pt x="867270" y="752348"/>
                  </a:lnTo>
                  <a:lnTo>
                    <a:pt x="868921" y="752348"/>
                  </a:lnTo>
                  <a:lnTo>
                    <a:pt x="867270" y="742823"/>
                  </a:lnTo>
                  <a:close/>
                </a:path>
                <a:path w="1772920" h="2324100">
                  <a:moveTo>
                    <a:pt x="1477378" y="1352296"/>
                  </a:moveTo>
                  <a:lnTo>
                    <a:pt x="1486903" y="1352296"/>
                  </a:lnTo>
                  <a:lnTo>
                    <a:pt x="1477378" y="1352296"/>
                  </a:lnTo>
                  <a:close/>
                </a:path>
                <a:path w="1772920" h="2324100">
                  <a:moveTo>
                    <a:pt x="1267574" y="1904746"/>
                  </a:moveTo>
                  <a:lnTo>
                    <a:pt x="1267574" y="1914271"/>
                  </a:lnTo>
                  <a:lnTo>
                    <a:pt x="1269225" y="1914271"/>
                  </a:lnTo>
                  <a:lnTo>
                    <a:pt x="1267574" y="1904746"/>
                  </a:lnTo>
                  <a:close/>
                </a:path>
                <a:path w="1772920" h="2324100">
                  <a:moveTo>
                    <a:pt x="305041" y="990473"/>
                  </a:moveTo>
                  <a:lnTo>
                    <a:pt x="305041" y="999998"/>
                  </a:lnTo>
                  <a:lnTo>
                    <a:pt x="306565" y="999998"/>
                  </a:lnTo>
                  <a:lnTo>
                    <a:pt x="305041" y="990473"/>
                  </a:lnTo>
                  <a:close/>
                </a:path>
                <a:path w="1772920" h="2324100">
                  <a:moveTo>
                    <a:pt x="1610728" y="1914271"/>
                  </a:moveTo>
                  <a:lnTo>
                    <a:pt x="1610728" y="1923796"/>
                  </a:lnTo>
                  <a:lnTo>
                    <a:pt x="1612379" y="1923796"/>
                  </a:lnTo>
                  <a:lnTo>
                    <a:pt x="1610728" y="1914271"/>
                  </a:lnTo>
                  <a:close/>
                </a:path>
                <a:path w="1772920" h="2324100">
                  <a:moveTo>
                    <a:pt x="1401051" y="2180844"/>
                  </a:moveTo>
                  <a:lnTo>
                    <a:pt x="1410576" y="2180844"/>
                  </a:lnTo>
                  <a:lnTo>
                    <a:pt x="1410576" y="2190369"/>
                  </a:lnTo>
                  <a:lnTo>
                    <a:pt x="1401051" y="2190369"/>
                  </a:lnTo>
                  <a:lnTo>
                    <a:pt x="1401051" y="2180844"/>
                  </a:lnTo>
                  <a:close/>
                </a:path>
                <a:path w="1772920" h="2324100">
                  <a:moveTo>
                    <a:pt x="629018" y="1371346"/>
                  </a:moveTo>
                  <a:lnTo>
                    <a:pt x="638543" y="1371346"/>
                  </a:lnTo>
                  <a:lnTo>
                    <a:pt x="629018" y="1371346"/>
                  </a:lnTo>
                  <a:close/>
                </a:path>
                <a:path w="1772920" h="2324100">
                  <a:moveTo>
                    <a:pt x="609968" y="1076198"/>
                  </a:moveTo>
                  <a:lnTo>
                    <a:pt x="619493" y="1076198"/>
                  </a:lnTo>
                  <a:lnTo>
                    <a:pt x="609968" y="1076198"/>
                  </a:lnTo>
                  <a:close/>
                </a:path>
                <a:path w="1772920" h="2324100">
                  <a:moveTo>
                    <a:pt x="1715630" y="2114169"/>
                  </a:moveTo>
                  <a:lnTo>
                    <a:pt x="1715630" y="2123694"/>
                  </a:lnTo>
                  <a:lnTo>
                    <a:pt x="1717154" y="2123694"/>
                  </a:lnTo>
                  <a:lnTo>
                    <a:pt x="1715630" y="2114169"/>
                  </a:lnTo>
                  <a:close/>
                </a:path>
                <a:path w="1772920" h="2324100">
                  <a:moveTo>
                    <a:pt x="1725155" y="2104644"/>
                  </a:moveTo>
                  <a:lnTo>
                    <a:pt x="1725155" y="2114169"/>
                  </a:lnTo>
                  <a:lnTo>
                    <a:pt x="1726679" y="2114169"/>
                  </a:lnTo>
                  <a:lnTo>
                    <a:pt x="1725155" y="2104644"/>
                  </a:lnTo>
                  <a:close/>
                </a:path>
                <a:path w="1772920" h="2324100">
                  <a:moveTo>
                    <a:pt x="1277226" y="1866646"/>
                  </a:moveTo>
                  <a:lnTo>
                    <a:pt x="1286751" y="1866646"/>
                  </a:lnTo>
                  <a:lnTo>
                    <a:pt x="1286751" y="1876171"/>
                  </a:lnTo>
                  <a:lnTo>
                    <a:pt x="1277226" y="1876171"/>
                  </a:lnTo>
                  <a:lnTo>
                    <a:pt x="1277226" y="1866646"/>
                  </a:lnTo>
                  <a:close/>
                </a:path>
                <a:path w="1772920" h="2324100">
                  <a:moveTo>
                    <a:pt x="1134224" y="533273"/>
                  </a:moveTo>
                  <a:lnTo>
                    <a:pt x="1134224" y="542798"/>
                  </a:lnTo>
                  <a:lnTo>
                    <a:pt x="1135748" y="542798"/>
                  </a:lnTo>
                  <a:lnTo>
                    <a:pt x="1134224" y="533273"/>
                  </a:lnTo>
                  <a:close/>
                </a:path>
                <a:path w="1772920" h="2324100">
                  <a:moveTo>
                    <a:pt x="1620253" y="2276094"/>
                  </a:moveTo>
                  <a:lnTo>
                    <a:pt x="1629778" y="2276094"/>
                  </a:lnTo>
                  <a:lnTo>
                    <a:pt x="1620253" y="2276094"/>
                  </a:lnTo>
                  <a:close/>
                </a:path>
                <a:path w="1772920" h="2324100">
                  <a:moveTo>
                    <a:pt x="238239" y="2047494"/>
                  </a:moveTo>
                  <a:lnTo>
                    <a:pt x="247764" y="2047494"/>
                  </a:lnTo>
                  <a:lnTo>
                    <a:pt x="238239" y="2047494"/>
                  </a:lnTo>
                  <a:close/>
                </a:path>
                <a:path w="1772920" h="2324100">
                  <a:moveTo>
                    <a:pt x="66725" y="1314196"/>
                  </a:moveTo>
                  <a:lnTo>
                    <a:pt x="76250" y="1314196"/>
                  </a:lnTo>
                  <a:lnTo>
                    <a:pt x="66725" y="1314196"/>
                  </a:lnTo>
                  <a:close/>
                </a:path>
                <a:path w="1772920" h="2324100">
                  <a:moveTo>
                    <a:pt x="514718" y="1333246"/>
                  </a:moveTo>
                  <a:lnTo>
                    <a:pt x="524243" y="1333246"/>
                  </a:lnTo>
                  <a:lnTo>
                    <a:pt x="514718" y="1333246"/>
                  </a:lnTo>
                  <a:close/>
                </a:path>
                <a:path w="1772920" h="2324100">
                  <a:moveTo>
                    <a:pt x="1258049" y="1914271"/>
                  </a:moveTo>
                  <a:lnTo>
                    <a:pt x="1267574" y="1914271"/>
                  </a:lnTo>
                  <a:lnTo>
                    <a:pt x="1258049" y="1914271"/>
                  </a:lnTo>
                  <a:close/>
                </a:path>
                <a:path w="1772920" h="2324100">
                  <a:moveTo>
                    <a:pt x="981697" y="1266571"/>
                  </a:moveTo>
                  <a:lnTo>
                    <a:pt x="991222" y="1266571"/>
                  </a:lnTo>
                  <a:lnTo>
                    <a:pt x="991222" y="1276096"/>
                  </a:lnTo>
                  <a:lnTo>
                    <a:pt x="981697" y="1276096"/>
                  </a:lnTo>
                  <a:lnTo>
                    <a:pt x="981697" y="1266571"/>
                  </a:lnTo>
                  <a:close/>
                </a:path>
                <a:path w="1772920" h="2324100">
                  <a:moveTo>
                    <a:pt x="1248524" y="1257046"/>
                  </a:moveTo>
                  <a:lnTo>
                    <a:pt x="1248524" y="1266571"/>
                  </a:lnTo>
                  <a:lnTo>
                    <a:pt x="1250175" y="1266571"/>
                  </a:lnTo>
                  <a:lnTo>
                    <a:pt x="1248524" y="1257046"/>
                  </a:lnTo>
                  <a:close/>
                </a:path>
                <a:path w="1772920" h="2324100">
                  <a:moveTo>
                    <a:pt x="1238999" y="742823"/>
                  </a:moveTo>
                  <a:lnTo>
                    <a:pt x="1238999" y="752348"/>
                  </a:lnTo>
                  <a:lnTo>
                    <a:pt x="1240650" y="752348"/>
                  </a:lnTo>
                  <a:lnTo>
                    <a:pt x="1238999" y="742823"/>
                  </a:lnTo>
                  <a:close/>
                </a:path>
                <a:path w="1772920" h="2324100">
                  <a:moveTo>
                    <a:pt x="915022" y="819023"/>
                  </a:moveTo>
                  <a:lnTo>
                    <a:pt x="915022" y="828548"/>
                  </a:lnTo>
                  <a:lnTo>
                    <a:pt x="916546" y="828548"/>
                  </a:lnTo>
                  <a:lnTo>
                    <a:pt x="915022" y="819023"/>
                  </a:lnTo>
                  <a:close/>
                </a:path>
                <a:path w="1772920" h="2324100">
                  <a:moveTo>
                    <a:pt x="1467726" y="1476121"/>
                  </a:moveTo>
                  <a:lnTo>
                    <a:pt x="1467726" y="1485646"/>
                  </a:lnTo>
                  <a:lnTo>
                    <a:pt x="1469377" y="1485646"/>
                  </a:lnTo>
                  <a:lnTo>
                    <a:pt x="1467726" y="1476121"/>
                  </a:lnTo>
                  <a:close/>
                </a:path>
                <a:path w="1772920" h="2324100">
                  <a:moveTo>
                    <a:pt x="333616" y="2133219"/>
                  </a:moveTo>
                  <a:lnTo>
                    <a:pt x="333616" y="2142744"/>
                  </a:lnTo>
                  <a:lnTo>
                    <a:pt x="335140" y="2142744"/>
                  </a:lnTo>
                  <a:lnTo>
                    <a:pt x="333616" y="2133219"/>
                  </a:lnTo>
                  <a:close/>
                </a:path>
                <a:path w="1772920" h="2324100">
                  <a:moveTo>
                    <a:pt x="791070" y="1076198"/>
                  </a:moveTo>
                  <a:lnTo>
                    <a:pt x="800595" y="1076198"/>
                  </a:lnTo>
                  <a:lnTo>
                    <a:pt x="791070" y="1076198"/>
                  </a:lnTo>
                  <a:close/>
                </a:path>
                <a:path w="1772920" h="2324100">
                  <a:moveTo>
                    <a:pt x="95313" y="1266571"/>
                  </a:moveTo>
                  <a:lnTo>
                    <a:pt x="95313" y="1276096"/>
                  </a:lnTo>
                  <a:lnTo>
                    <a:pt x="96900" y="1276096"/>
                  </a:lnTo>
                  <a:lnTo>
                    <a:pt x="95313" y="1266571"/>
                  </a:lnTo>
                  <a:close/>
                </a:path>
                <a:path w="1772920" h="2324100">
                  <a:moveTo>
                    <a:pt x="1277226" y="1885696"/>
                  </a:moveTo>
                  <a:lnTo>
                    <a:pt x="1277226" y="1895221"/>
                  </a:lnTo>
                  <a:lnTo>
                    <a:pt x="1278750" y="1895221"/>
                  </a:lnTo>
                  <a:lnTo>
                    <a:pt x="1277226" y="1885696"/>
                  </a:lnTo>
                  <a:close/>
                </a:path>
                <a:path w="1772920" h="2324100">
                  <a:moveTo>
                    <a:pt x="1372476" y="1580896"/>
                  </a:moveTo>
                  <a:lnTo>
                    <a:pt x="1372476" y="1590421"/>
                  </a:lnTo>
                  <a:lnTo>
                    <a:pt x="1374127" y="1590421"/>
                  </a:lnTo>
                  <a:lnTo>
                    <a:pt x="1372476" y="1580896"/>
                  </a:lnTo>
                  <a:close/>
                </a:path>
                <a:path w="1772920" h="2324100">
                  <a:moveTo>
                    <a:pt x="1534528" y="1514221"/>
                  </a:moveTo>
                  <a:lnTo>
                    <a:pt x="1544053" y="1514221"/>
                  </a:lnTo>
                  <a:lnTo>
                    <a:pt x="1534528" y="1514221"/>
                  </a:lnTo>
                  <a:close/>
                </a:path>
                <a:path w="1772920" h="2324100">
                  <a:moveTo>
                    <a:pt x="1382001" y="1580896"/>
                  </a:moveTo>
                  <a:lnTo>
                    <a:pt x="1382001" y="1590421"/>
                  </a:lnTo>
                  <a:lnTo>
                    <a:pt x="1383652" y="1590421"/>
                  </a:lnTo>
                  <a:lnTo>
                    <a:pt x="1382001" y="1580896"/>
                  </a:lnTo>
                  <a:close/>
                </a:path>
                <a:path w="1772920" h="2324100">
                  <a:moveTo>
                    <a:pt x="1277226" y="1552321"/>
                  </a:moveTo>
                  <a:lnTo>
                    <a:pt x="1286751" y="1552321"/>
                  </a:lnTo>
                  <a:lnTo>
                    <a:pt x="1286751" y="1561846"/>
                  </a:lnTo>
                  <a:lnTo>
                    <a:pt x="1277226" y="1561846"/>
                  </a:lnTo>
                  <a:lnTo>
                    <a:pt x="1277226" y="1552321"/>
                  </a:lnTo>
                  <a:close/>
                </a:path>
                <a:path w="1772920" h="2324100">
                  <a:moveTo>
                    <a:pt x="1553578" y="1799971"/>
                  </a:moveTo>
                  <a:lnTo>
                    <a:pt x="1563103" y="1799971"/>
                  </a:lnTo>
                  <a:lnTo>
                    <a:pt x="1553578" y="1799971"/>
                  </a:lnTo>
                  <a:close/>
                </a:path>
                <a:path w="1772920" h="2324100">
                  <a:moveTo>
                    <a:pt x="543293" y="1237996"/>
                  </a:moveTo>
                  <a:lnTo>
                    <a:pt x="552818" y="1237996"/>
                  </a:lnTo>
                  <a:lnTo>
                    <a:pt x="543293" y="1237996"/>
                  </a:lnTo>
                  <a:close/>
                </a:path>
                <a:path w="1772920" h="2324100">
                  <a:moveTo>
                    <a:pt x="1229474" y="1104773"/>
                  </a:moveTo>
                  <a:lnTo>
                    <a:pt x="1238999" y="1104773"/>
                  </a:lnTo>
                  <a:lnTo>
                    <a:pt x="1238999" y="1114298"/>
                  </a:lnTo>
                  <a:lnTo>
                    <a:pt x="1229474" y="1114298"/>
                  </a:lnTo>
                  <a:lnTo>
                    <a:pt x="1229474" y="1104773"/>
                  </a:lnTo>
                  <a:close/>
                </a:path>
                <a:path w="1772920" h="2324100">
                  <a:moveTo>
                    <a:pt x="991222" y="1304671"/>
                  </a:moveTo>
                  <a:lnTo>
                    <a:pt x="1000747" y="1304671"/>
                  </a:lnTo>
                  <a:lnTo>
                    <a:pt x="991222" y="1304671"/>
                  </a:lnTo>
                  <a:close/>
                </a:path>
                <a:path w="1772920" h="2324100">
                  <a:moveTo>
                    <a:pt x="1258049" y="1571371"/>
                  </a:moveTo>
                  <a:lnTo>
                    <a:pt x="1267574" y="1571371"/>
                  </a:lnTo>
                  <a:lnTo>
                    <a:pt x="1258049" y="1571371"/>
                  </a:lnTo>
                  <a:close/>
                </a:path>
                <a:path w="1772920" h="2324100">
                  <a:moveTo>
                    <a:pt x="915022" y="523748"/>
                  </a:moveTo>
                  <a:lnTo>
                    <a:pt x="924547" y="523748"/>
                  </a:lnTo>
                  <a:lnTo>
                    <a:pt x="915022" y="523748"/>
                  </a:lnTo>
                  <a:close/>
                </a:path>
                <a:path w="1772920" h="2324100">
                  <a:moveTo>
                    <a:pt x="648068" y="1352296"/>
                  </a:moveTo>
                  <a:lnTo>
                    <a:pt x="657593" y="1352296"/>
                  </a:lnTo>
                  <a:lnTo>
                    <a:pt x="657593" y="1361821"/>
                  </a:lnTo>
                  <a:lnTo>
                    <a:pt x="648068" y="1361821"/>
                  </a:lnTo>
                  <a:lnTo>
                    <a:pt x="648068" y="1352296"/>
                  </a:lnTo>
                  <a:close/>
                </a:path>
                <a:path w="1772920" h="2324100">
                  <a:moveTo>
                    <a:pt x="657593" y="1418971"/>
                  </a:moveTo>
                  <a:lnTo>
                    <a:pt x="657593" y="1428496"/>
                  </a:lnTo>
                  <a:lnTo>
                    <a:pt x="659244" y="1428496"/>
                  </a:lnTo>
                  <a:lnTo>
                    <a:pt x="657593" y="1418971"/>
                  </a:lnTo>
                  <a:close/>
                </a:path>
                <a:path w="1772920" h="2324100">
                  <a:moveTo>
                    <a:pt x="1115174" y="1457071"/>
                  </a:moveTo>
                  <a:lnTo>
                    <a:pt x="1124699" y="1457071"/>
                  </a:lnTo>
                  <a:lnTo>
                    <a:pt x="1124699" y="1466596"/>
                  </a:lnTo>
                  <a:lnTo>
                    <a:pt x="1115174" y="1466596"/>
                  </a:lnTo>
                  <a:lnTo>
                    <a:pt x="1115174" y="1457071"/>
                  </a:lnTo>
                  <a:close/>
                </a:path>
                <a:path w="1772920" h="2324100">
                  <a:moveTo>
                    <a:pt x="324091" y="2123694"/>
                  </a:moveTo>
                  <a:lnTo>
                    <a:pt x="324091" y="2133219"/>
                  </a:lnTo>
                  <a:lnTo>
                    <a:pt x="325615" y="2133219"/>
                  </a:lnTo>
                  <a:lnTo>
                    <a:pt x="324091" y="2123694"/>
                  </a:lnTo>
                  <a:close/>
                </a:path>
                <a:path w="1772920" h="2324100">
                  <a:moveTo>
                    <a:pt x="590918" y="1361821"/>
                  </a:moveTo>
                  <a:lnTo>
                    <a:pt x="600443" y="1361821"/>
                  </a:lnTo>
                  <a:lnTo>
                    <a:pt x="590918" y="1361821"/>
                  </a:lnTo>
                  <a:close/>
                </a:path>
                <a:path w="1772920" h="2324100">
                  <a:moveTo>
                    <a:pt x="1362951" y="1580896"/>
                  </a:moveTo>
                  <a:lnTo>
                    <a:pt x="1372476" y="1580896"/>
                  </a:lnTo>
                  <a:lnTo>
                    <a:pt x="1362951" y="1580896"/>
                  </a:lnTo>
                  <a:close/>
                </a:path>
                <a:path w="1772920" h="2324100">
                  <a:moveTo>
                    <a:pt x="819645" y="771398"/>
                  </a:moveTo>
                  <a:lnTo>
                    <a:pt x="829170" y="771398"/>
                  </a:lnTo>
                  <a:lnTo>
                    <a:pt x="829170" y="780923"/>
                  </a:lnTo>
                  <a:lnTo>
                    <a:pt x="819645" y="780923"/>
                  </a:lnTo>
                  <a:lnTo>
                    <a:pt x="819645" y="771398"/>
                  </a:lnTo>
                  <a:close/>
                </a:path>
                <a:path w="1772920" h="2324100">
                  <a:moveTo>
                    <a:pt x="1525003" y="1552321"/>
                  </a:moveTo>
                  <a:lnTo>
                    <a:pt x="1525003" y="1561846"/>
                  </a:lnTo>
                  <a:lnTo>
                    <a:pt x="1526527" y="1561846"/>
                  </a:lnTo>
                  <a:lnTo>
                    <a:pt x="1525003" y="1552321"/>
                  </a:lnTo>
                  <a:close/>
                </a:path>
                <a:path w="1772920" h="2324100">
                  <a:moveTo>
                    <a:pt x="1105649" y="1304671"/>
                  </a:moveTo>
                  <a:lnTo>
                    <a:pt x="1115174" y="1304671"/>
                  </a:lnTo>
                  <a:lnTo>
                    <a:pt x="1115174" y="1314196"/>
                  </a:lnTo>
                  <a:lnTo>
                    <a:pt x="1105649" y="1314196"/>
                  </a:lnTo>
                  <a:lnTo>
                    <a:pt x="1105649" y="1304671"/>
                  </a:lnTo>
                  <a:close/>
                </a:path>
                <a:path w="1772920" h="2324100">
                  <a:moveTo>
                    <a:pt x="1134224" y="1428496"/>
                  </a:moveTo>
                  <a:lnTo>
                    <a:pt x="1134224" y="1438021"/>
                  </a:lnTo>
                  <a:lnTo>
                    <a:pt x="1135748" y="1438021"/>
                  </a:lnTo>
                  <a:lnTo>
                    <a:pt x="1134224" y="1428496"/>
                  </a:lnTo>
                  <a:close/>
                </a:path>
                <a:path w="1772920" h="2324100">
                  <a:moveTo>
                    <a:pt x="991222" y="1590421"/>
                  </a:moveTo>
                  <a:lnTo>
                    <a:pt x="1000747" y="1590421"/>
                  </a:lnTo>
                  <a:lnTo>
                    <a:pt x="991222" y="1590421"/>
                  </a:lnTo>
                  <a:close/>
                </a:path>
                <a:path w="1772920" h="2324100">
                  <a:moveTo>
                    <a:pt x="1067422" y="295275"/>
                  </a:moveTo>
                  <a:lnTo>
                    <a:pt x="1077074" y="295275"/>
                  </a:lnTo>
                  <a:lnTo>
                    <a:pt x="1077074" y="304800"/>
                  </a:lnTo>
                  <a:lnTo>
                    <a:pt x="1067422" y="304800"/>
                  </a:lnTo>
                  <a:lnTo>
                    <a:pt x="1067422" y="295275"/>
                  </a:lnTo>
                  <a:close/>
                </a:path>
                <a:path w="1772920" h="2324100">
                  <a:moveTo>
                    <a:pt x="66725" y="1314196"/>
                  </a:moveTo>
                  <a:lnTo>
                    <a:pt x="76250" y="1314196"/>
                  </a:lnTo>
                  <a:lnTo>
                    <a:pt x="66725" y="1314196"/>
                  </a:lnTo>
                  <a:close/>
                </a:path>
                <a:path w="1772920" h="2324100">
                  <a:moveTo>
                    <a:pt x="1124699" y="1457071"/>
                  </a:moveTo>
                  <a:lnTo>
                    <a:pt x="1124699" y="1466596"/>
                  </a:lnTo>
                  <a:lnTo>
                    <a:pt x="1126223" y="1466596"/>
                  </a:lnTo>
                  <a:lnTo>
                    <a:pt x="1124699" y="1457071"/>
                  </a:lnTo>
                  <a:close/>
                </a:path>
                <a:path w="1772920" h="2324100">
                  <a:moveTo>
                    <a:pt x="1277226" y="1561846"/>
                  </a:moveTo>
                  <a:lnTo>
                    <a:pt x="1286751" y="1561846"/>
                  </a:lnTo>
                  <a:lnTo>
                    <a:pt x="1277226" y="1561846"/>
                  </a:lnTo>
                  <a:close/>
                </a:path>
                <a:path w="1772920" h="2324100">
                  <a:moveTo>
                    <a:pt x="991222" y="1237996"/>
                  </a:moveTo>
                  <a:lnTo>
                    <a:pt x="991222" y="1247521"/>
                  </a:lnTo>
                  <a:lnTo>
                    <a:pt x="992873" y="1247521"/>
                  </a:lnTo>
                  <a:lnTo>
                    <a:pt x="991222" y="1237996"/>
                  </a:lnTo>
                  <a:close/>
                </a:path>
                <a:path w="1772920" h="2324100">
                  <a:moveTo>
                    <a:pt x="991222" y="180975"/>
                  </a:moveTo>
                  <a:lnTo>
                    <a:pt x="1000747" y="180975"/>
                  </a:lnTo>
                  <a:lnTo>
                    <a:pt x="1000747" y="190500"/>
                  </a:lnTo>
                  <a:lnTo>
                    <a:pt x="991222" y="190500"/>
                  </a:lnTo>
                  <a:lnTo>
                    <a:pt x="991222" y="180975"/>
                  </a:lnTo>
                  <a:close/>
                </a:path>
                <a:path w="1772920" h="2324100">
                  <a:moveTo>
                    <a:pt x="66725" y="1295146"/>
                  </a:moveTo>
                  <a:lnTo>
                    <a:pt x="76250" y="1295146"/>
                  </a:lnTo>
                  <a:lnTo>
                    <a:pt x="76250" y="1304671"/>
                  </a:lnTo>
                  <a:lnTo>
                    <a:pt x="66725" y="1304671"/>
                  </a:lnTo>
                  <a:lnTo>
                    <a:pt x="66725" y="1295146"/>
                  </a:lnTo>
                  <a:close/>
                </a:path>
                <a:path w="1772920" h="2324100">
                  <a:moveTo>
                    <a:pt x="1582153" y="1819021"/>
                  </a:moveTo>
                  <a:lnTo>
                    <a:pt x="1591678" y="1819021"/>
                  </a:lnTo>
                  <a:lnTo>
                    <a:pt x="1591678" y="1828546"/>
                  </a:lnTo>
                  <a:lnTo>
                    <a:pt x="1582153" y="1828546"/>
                  </a:lnTo>
                  <a:lnTo>
                    <a:pt x="1582153" y="1819021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53730" y="2133219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1525003" y="1552321"/>
                  </a:moveTo>
                  <a:lnTo>
                    <a:pt x="1525003" y="1561846"/>
                  </a:lnTo>
                  <a:lnTo>
                    <a:pt x="1526527" y="1561846"/>
                  </a:lnTo>
                  <a:lnTo>
                    <a:pt x="1525003" y="1552321"/>
                  </a:lnTo>
                  <a:close/>
                </a:path>
                <a:path w="1772920" h="2324100">
                  <a:moveTo>
                    <a:pt x="1134224" y="1466596"/>
                  </a:moveTo>
                  <a:lnTo>
                    <a:pt x="1143749" y="1466596"/>
                  </a:lnTo>
                  <a:lnTo>
                    <a:pt x="1134224" y="1466596"/>
                  </a:lnTo>
                  <a:close/>
                </a:path>
                <a:path w="1772920" h="2324100">
                  <a:moveTo>
                    <a:pt x="1391526" y="1618996"/>
                  </a:moveTo>
                  <a:lnTo>
                    <a:pt x="1401051" y="1618996"/>
                  </a:lnTo>
                  <a:lnTo>
                    <a:pt x="1391526" y="1618996"/>
                  </a:lnTo>
                  <a:close/>
                </a:path>
                <a:path w="1772920" h="2324100">
                  <a:moveTo>
                    <a:pt x="1734680" y="2104644"/>
                  </a:moveTo>
                  <a:lnTo>
                    <a:pt x="1734680" y="2114169"/>
                  </a:lnTo>
                  <a:lnTo>
                    <a:pt x="1736204" y="2114169"/>
                  </a:lnTo>
                  <a:lnTo>
                    <a:pt x="1734680" y="2104644"/>
                  </a:lnTo>
                  <a:close/>
                </a:path>
                <a:path w="1772920" h="2324100">
                  <a:moveTo>
                    <a:pt x="266814" y="2104644"/>
                  </a:moveTo>
                  <a:lnTo>
                    <a:pt x="266814" y="2114169"/>
                  </a:lnTo>
                  <a:lnTo>
                    <a:pt x="268465" y="2114169"/>
                  </a:lnTo>
                  <a:lnTo>
                    <a:pt x="266814" y="2104644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591678" y="1876171"/>
                  </a:lnTo>
                  <a:lnTo>
                    <a:pt x="1593329" y="1876171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162799" y="2218944"/>
                  </a:moveTo>
                  <a:lnTo>
                    <a:pt x="1172324" y="2218944"/>
                  </a:lnTo>
                  <a:lnTo>
                    <a:pt x="1162799" y="2218944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601203" y="1866646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876922" y="1390396"/>
                  </a:moveTo>
                  <a:lnTo>
                    <a:pt x="886447" y="1390396"/>
                  </a:lnTo>
                  <a:lnTo>
                    <a:pt x="876922" y="1390396"/>
                  </a:lnTo>
                  <a:close/>
                </a:path>
                <a:path w="1772920" h="2324100">
                  <a:moveTo>
                    <a:pt x="857745" y="999998"/>
                  </a:moveTo>
                  <a:lnTo>
                    <a:pt x="867270" y="999998"/>
                  </a:lnTo>
                  <a:lnTo>
                    <a:pt x="857745" y="999998"/>
                  </a:lnTo>
                  <a:close/>
                </a:path>
                <a:path w="1772920" h="2324100">
                  <a:moveTo>
                    <a:pt x="1162799" y="2314194"/>
                  </a:moveTo>
                  <a:lnTo>
                    <a:pt x="1162799" y="2323719"/>
                  </a:lnTo>
                  <a:lnTo>
                    <a:pt x="1164323" y="2323719"/>
                  </a:lnTo>
                  <a:lnTo>
                    <a:pt x="1162799" y="2314194"/>
                  </a:lnTo>
                  <a:close/>
                </a:path>
                <a:path w="1772920" h="2324100">
                  <a:moveTo>
                    <a:pt x="1734680" y="2180844"/>
                  </a:moveTo>
                  <a:lnTo>
                    <a:pt x="1744205" y="2180844"/>
                  </a:lnTo>
                  <a:lnTo>
                    <a:pt x="1734680" y="2180844"/>
                  </a:lnTo>
                  <a:close/>
                </a:path>
                <a:path w="1772920" h="2324100">
                  <a:moveTo>
                    <a:pt x="1248524" y="1247521"/>
                  </a:moveTo>
                  <a:lnTo>
                    <a:pt x="1258049" y="1247521"/>
                  </a:lnTo>
                  <a:lnTo>
                    <a:pt x="1258049" y="1257046"/>
                  </a:lnTo>
                  <a:lnTo>
                    <a:pt x="1248524" y="1257046"/>
                  </a:lnTo>
                  <a:lnTo>
                    <a:pt x="1248524" y="1247521"/>
                  </a:lnTo>
                  <a:close/>
                </a:path>
                <a:path w="1772920" h="2324100">
                  <a:moveTo>
                    <a:pt x="1362951" y="1657096"/>
                  </a:moveTo>
                  <a:lnTo>
                    <a:pt x="1372476" y="1657096"/>
                  </a:lnTo>
                  <a:lnTo>
                    <a:pt x="1362951" y="1657096"/>
                  </a:lnTo>
                  <a:close/>
                </a:path>
                <a:path w="1772920" h="2324100">
                  <a:moveTo>
                    <a:pt x="1706105" y="2114169"/>
                  </a:moveTo>
                  <a:lnTo>
                    <a:pt x="1715630" y="2114169"/>
                  </a:lnTo>
                  <a:lnTo>
                    <a:pt x="1706105" y="2114169"/>
                  </a:lnTo>
                  <a:close/>
                </a:path>
                <a:path w="1772920" h="2324100">
                  <a:moveTo>
                    <a:pt x="1572628" y="1485646"/>
                  </a:moveTo>
                  <a:lnTo>
                    <a:pt x="1572628" y="1495171"/>
                  </a:lnTo>
                  <a:lnTo>
                    <a:pt x="1574279" y="1495171"/>
                  </a:lnTo>
                  <a:lnTo>
                    <a:pt x="1572628" y="1485646"/>
                  </a:lnTo>
                  <a:close/>
                </a:path>
                <a:path w="1772920" h="2324100">
                  <a:moveTo>
                    <a:pt x="1219949" y="1838071"/>
                  </a:moveTo>
                  <a:lnTo>
                    <a:pt x="1219949" y="1847596"/>
                  </a:lnTo>
                  <a:lnTo>
                    <a:pt x="1221600" y="1847596"/>
                  </a:lnTo>
                  <a:lnTo>
                    <a:pt x="1219949" y="1838071"/>
                  </a:lnTo>
                  <a:close/>
                </a:path>
                <a:path w="1772920" h="2324100">
                  <a:moveTo>
                    <a:pt x="1219949" y="2028444"/>
                  </a:moveTo>
                  <a:lnTo>
                    <a:pt x="1229474" y="2028444"/>
                  </a:lnTo>
                  <a:lnTo>
                    <a:pt x="1219949" y="2028444"/>
                  </a:lnTo>
                  <a:close/>
                </a:path>
                <a:path w="1772920" h="2324100">
                  <a:moveTo>
                    <a:pt x="285991" y="1266571"/>
                  </a:moveTo>
                  <a:lnTo>
                    <a:pt x="295516" y="1266571"/>
                  </a:lnTo>
                  <a:lnTo>
                    <a:pt x="285991" y="1266571"/>
                  </a:lnTo>
                  <a:close/>
                </a:path>
                <a:path w="1772920" h="2324100">
                  <a:moveTo>
                    <a:pt x="981697" y="1257046"/>
                  </a:moveTo>
                  <a:lnTo>
                    <a:pt x="981697" y="1266571"/>
                  </a:lnTo>
                  <a:lnTo>
                    <a:pt x="983348" y="1266571"/>
                  </a:lnTo>
                  <a:lnTo>
                    <a:pt x="981697" y="1257046"/>
                  </a:lnTo>
                  <a:close/>
                </a:path>
                <a:path w="1772920" h="2324100">
                  <a:moveTo>
                    <a:pt x="1648828" y="2057019"/>
                  </a:moveTo>
                  <a:lnTo>
                    <a:pt x="1648828" y="2066544"/>
                  </a:lnTo>
                  <a:lnTo>
                    <a:pt x="1650479" y="2066544"/>
                  </a:lnTo>
                  <a:lnTo>
                    <a:pt x="1648828" y="2057019"/>
                  </a:lnTo>
                  <a:close/>
                </a:path>
                <a:path w="1772920" h="2324100">
                  <a:moveTo>
                    <a:pt x="238239" y="2066544"/>
                  </a:moveTo>
                  <a:lnTo>
                    <a:pt x="247764" y="2066544"/>
                  </a:lnTo>
                  <a:lnTo>
                    <a:pt x="238239" y="2066544"/>
                  </a:lnTo>
                  <a:close/>
                </a:path>
                <a:path w="1772920" h="2324100">
                  <a:moveTo>
                    <a:pt x="1648828" y="2057019"/>
                  </a:moveTo>
                  <a:lnTo>
                    <a:pt x="1658353" y="2057019"/>
                  </a:lnTo>
                  <a:lnTo>
                    <a:pt x="1648828" y="2057019"/>
                  </a:lnTo>
                  <a:close/>
                </a:path>
                <a:path w="1772920" h="2324100">
                  <a:moveTo>
                    <a:pt x="66725" y="1304671"/>
                  </a:moveTo>
                  <a:lnTo>
                    <a:pt x="66725" y="1314196"/>
                  </a:lnTo>
                  <a:lnTo>
                    <a:pt x="68313" y="1314196"/>
                  </a:lnTo>
                  <a:lnTo>
                    <a:pt x="66725" y="1304671"/>
                  </a:lnTo>
                  <a:close/>
                </a:path>
                <a:path w="1772920" h="2324100">
                  <a:moveTo>
                    <a:pt x="1467726" y="1333246"/>
                  </a:moveTo>
                  <a:lnTo>
                    <a:pt x="1477378" y="1333246"/>
                  </a:lnTo>
                  <a:lnTo>
                    <a:pt x="1467726" y="1333246"/>
                  </a:lnTo>
                  <a:close/>
                </a:path>
                <a:path w="1772920" h="2324100">
                  <a:moveTo>
                    <a:pt x="1105649" y="1466596"/>
                  </a:moveTo>
                  <a:lnTo>
                    <a:pt x="1115174" y="1466596"/>
                  </a:lnTo>
                  <a:lnTo>
                    <a:pt x="1105649" y="1466596"/>
                  </a:lnTo>
                  <a:close/>
                </a:path>
                <a:path w="1772920" h="2324100">
                  <a:moveTo>
                    <a:pt x="772020" y="542798"/>
                  </a:moveTo>
                  <a:lnTo>
                    <a:pt x="781545" y="542798"/>
                  </a:lnTo>
                  <a:lnTo>
                    <a:pt x="772020" y="542798"/>
                  </a:lnTo>
                  <a:close/>
                </a:path>
                <a:path w="1772920" h="2324100">
                  <a:moveTo>
                    <a:pt x="66725" y="1314196"/>
                  </a:moveTo>
                  <a:lnTo>
                    <a:pt x="76250" y="1314196"/>
                  </a:lnTo>
                  <a:lnTo>
                    <a:pt x="66725" y="1314196"/>
                  </a:lnTo>
                  <a:close/>
                </a:path>
                <a:path w="1772920" h="2324100">
                  <a:moveTo>
                    <a:pt x="1248524" y="1799971"/>
                  </a:moveTo>
                  <a:lnTo>
                    <a:pt x="1248524" y="1809496"/>
                  </a:lnTo>
                  <a:lnTo>
                    <a:pt x="1250175" y="1809496"/>
                  </a:lnTo>
                  <a:lnTo>
                    <a:pt x="1248524" y="1799971"/>
                  </a:lnTo>
                  <a:close/>
                </a:path>
                <a:path w="1772920" h="2324100">
                  <a:moveTo>
                    <a:pt x="1572628" y="1457071"/>
                  </a:moveTo>
                  <a:lnTo>
                    <a:pt x="1582153" y="1457071"/>
                  </a:lnTo>
                  <a:lnTo>
                    <a:pt x="1572628" y="1457071"/>
                  </a:lnTo>
                  <a:close/>
                </a:path>
                <a:path w="1772920" h="2324100">
                  <a:moveTo>
                    <a:pt x="1534528" y="1628521"/>
                  </a:moveTo>
                  <a:lnTo>
                    <a:pt x="1534528" y="1638046"/>
                  </a:lnTo>
                  <a:lnTo>
                    <a:pt x="1536052" y="1638046"/>
                  </a:lnTo>
                  <a:lnTo>
                    <a:pt x="1534528" y="1628521"/>
                  </a:lnTo>
                  <a:close/>
                </a:path>
                <a:path w="1772920" h="2324100">
                  <a:moveTo>
                    <a:pt x="695820" y="504698"/>
                  </a:moveTo>
                  <a:lnTo>
                    <a:pt x="705345" y="504698"/>
                  </a:lnTo>
                  <a:lnTo>
                    <a:pt x="695820" y="504698"/>
                  </a:lnTo>
                  <a:close/>
                </a:path>
                <a:path w="1772920" h="2324100">
                  <a:moveTo>
                    <a:pt x="1706105" y="2009394"/>
                  </a:moveTo>
                  <a:lnTo>
                    <a:pt x="1706105" y="2018919"/>
                  </a:lnTo>
                  <a:lnTo>
                    <a:pt x="1707629" y="2018919"/>
                  </a:lnTo>
                  <a:lnTo>
                    <a:pt x="1706105" y="2009394"/>
                  </a:lnTo>
                  <a:close/>
                </a:path>
                <a:path w="1772920" h="2324100">
                  <a:moveTo>
                    <a:pt x="1334376" y="19050"/>
                  </a:moveTo>
                  <a:lnTo>
                    <a:pt x="1343901" y="19050"/>
                  </a:lnTo>
                  <a:lnTo>
                    <a:pt x="1343901" y="28575"/>
                  </a:lnTo>
                  <a:lnTo>
                    <a:pt x="1334376" y="28575"/>
                  </a:lnTo>
                  <a:lnTo>
                    <a:pt x="1334376" y="19050"/>
                  </a:lnTo>
                  <a:close/>
                </a:path>
                <a:path w="1772920" h="2324100">
                  <a:moveTo>
                    <a:pt x="466966" y="1218946"/>
                  </a:moveTo>
                  <a:lnTo>
                    <a:pt x="466966" y="1228471"/>
                  </a:lnTo>
                  <a:lnTo>
                    <a:pt x="468617" y="1228471"/>
                  </a:lnTo>
                  <a:lnTo>
                    <a:pt x="466966" y="1218946"/>
                  </a:lnTo>
                  <a:close/>
                </a:path>
                <a:path w="1772920" h="2324100">
                  <a:moveTo>
                    <a:pt x="1582153" y="1876171"/>
                  </a:moveTo>
                  <a:lnTo>
                    <a:pt x="1591678" y="1876171"/>
                  </a:lnTo>
                  <a:lnTo>
                    <a:pt x="1582153" y="1876171"/>
                  </a:lnTo>
                  <a:close/>
                </a:path>
                <a:path w="1772920" h="2324100">
                  <a:moveTo>
                    <a:pt x="1057897" y="1409446"/>
                  </a:moveTo>
                  <a:lnTo>
                    <a:pt x="1067422" y="1409446"/>
                  </a:lnTo>
                  <a:lnTo>
                    <a:pt x="1057897" y="1409446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991222" y="1276096"/>
                  </a:moveTo>
                  <a:lnTo>
                    <a:pt x="991222" y="1285621"/>
                  </a:lnTo>
                  <a:lnTo>
                    <a:pt x="992873" y="1285621"/>
                  </a:lnTo>
                  <a:lnTo>
                    <a:pt x="991222" y="1276096"/>
                  </a:lnTo>
                  <a:close/>
                </a:path>
                <a:path w="1772920" h="2324100">
                  <a:moveTo>
                    <a:pt x="1467726" y="1314196"/>
                  </a:moveTo>
                  <a:lnTo>
                    <a:pt x="1467726" y="1323721"/>
                  </a:lnTo>
                  <a:lnTo>
                    <a:pt x="1469377" y="1323721"/>
                  </a:lnTo>
                  <a:lnTo>
                    <a:pt x="1467726" y="1314196"/>
                  </a:lnTo>
                  <a:close/>
                </a:path>
                <a:path w="1772920" h="2324100">
                  <a:moveTo>
                    <a:pt x="733920" y="1209421"/>
                  </a:moveTo>
                  <a:lnTo>
                    <a:pt x="733920" y="1218946"/>
                  </a:lnTo>
                  <a:lnTo>
                    <a:pt x="735444" y="1218946"/>
                  </a:lnTo>
                  <a:lnTo>
                    <a:pt x="733920" y="1209421"/>
                  </a:lnTo>
                  <a:close/>
                </a:path>
                <a:path w="1772920" h="2324100">
                  <a:moveTo>
                    <a:pt x="819645" y="1342771"/>
                  </a:moveTo>
                  <a:lnTo>
                    <a:pt x="829170" y="1342771"/>
                  </a:lnTo>
                  <a:lnTo>
                    <a:pt x="819645" y="1342771"/>
                  </a:lnTo>
                  <a:close/>
                </a:path>
                <a:path w="1772920" h="2324100">
                  <a:moveTo>
                    <a:pt x="886447" y="733298"/>
                  </a:moveTo>
                  <a:lnTo>
                    <a:pt x="895972" y="733298"/>
                  </a:lnTo>
                  <a:lnTo>
                    <a:pt x="886447" y="733298"/>
                  </a:lnTo>
                  <a:close/>
                </a:path>
                <a:path w="1772920" h="2324100">
                  <a:moveTo>
                    <a:pt x="629018" y="1085723"/>
                  </a:moveTo>
                  <a:lnTo>
                    <a:pt x="638543" y="1085723"/>
                  </a:lnTo>
                  <a:lnTo>
                    <a:pt x="638543" y="1095248"/>
                  </a:lnTo>
                  <a:lnTo>
                    <a:pt x="629018" y="1095248"/>
                  </a:lnTo>
                  <a:lnTo>
                    <a:pt x="629018" y="1085723"/>
                  </a:lnTo>
                  <a:close/>
                </a:path>
                <a:path w="1772920" h="2324100">
                  <a:moveTo>
                    <a:pt x="1458201" y="1590421"/>
                  </a:moveTo>
                  <a:lnTo>
                    <a:pt x="1458201" y="1599946"/>
                  </a:lnTo>
                  <a:lnTo>
                    <a:pt x="1459852" y="1599946"/>
                  </a:lnTo>
                  <a:lnTo>
                    <a:pt x="1458201" y="1590421"/>
                  </a:lnTo>
                  <a:close/>
                </a:path>
                <a:path w="1772920" h="2324100">
                  <a:moveTo>
                    <a:pt x="962647" y="1218946"/>
                  </a:moveTo>
                  <a:lnTo>
                    <a:pt x="972172" y="1218946"/>
                  </a:lnTo>
                  <a:lnTo>
                    <a:pt x="962647" y="1218946"/>
                  </a:lnTo>
                  <a:close/>
                </a:path>
                <a:path w="1772920" h="2324100">
                  <a:moveTo>
                    <a:pt x="104851" y="1276096"/>
                  </a:moveTo>
                  <a:lnTo>
                    <a:pt x="114376" y="1276096"/>
                  </a:lnTo>
                  <a:lnTo>
                    <a:pt x="104851" y="1276096"/>
                  </a:lnTo>
                  <a:close/>
                </a:path>
                <a:path w="1772920" h="2324100">
                  <a:moveTo>
                    <a:pt x="895972" y="1276096"/>
                  </a:moveTo>
                  <a:lnTo>
                    <a:pt x="905497" y="1276096"/>
                  </a:lnTo>
                  <a:lnTo>
                    <a:pt x="895972" y="1276096"/>
                  </a:lnTo>
                  <a:close/>
                </a:path>
                <a:path w="1772920" h="2324100">
                  <a:moveTo>
                    <a:pt x="1219949" y="1857121"/>
                  </a:moveTo>
                  <a:lnTo>
                    <a:pt x="1219949" y="1866646"/>
                  </a:lnTo>
                  <a:lnTo>
                    <a:pt x="1221600" y="1866646"/>
                  </a:lnTo>
                  <a:lnTo>
                    <a:pt x="1219949" y="1857121"/>
                  </a:lnTo>
                  <a:close/>
                </a:path>
                <a:path w="1772920" h="2324100">
                  <a:moveTo>
                    <a:pt x="1162799" y="342900"/>
                  </a:moveTo>
                  <a:lnTo>
                    <a:pt x="1172324" y="342900"/>
                  </a:lnTo>
                  <a:lnTo>
                    <a:pt x="1162799" y="342900"/>
                  </a:lnTo>
                  <a:close/>
                </a:path>
                <a:path w="1772920" h="2324100">
                  <a:moveTo>
                    <a:pt x="695820" y="1342771"/>
                  </a:moveTo>
                  <a:lnTo>
                    <a:pt x="705345" y="1342771"/>
                  </a:lnTo>
                  <a:lnTo>
                    <a:pt x="705345" y="1352296"/>
                  </a:lnTo>
                  <a:lnTo>
                    <a:pt x="695820" y="1352296"/>
                  </a:lnTo>
                  <a:lnTo>
                    <a:pt x="695820" y="1342771"/>
                  </a:lnTo>
                  <a:close/>
                </a:path>
                <a:path w="1772920" h="2324100">
                  <a:moveTo>
                    <a:pt x="848220" y="914273"/>
                  </a:moveTo>
                  <a:lnTo>
                    <a:pt x="857745" y="914273"/>
                  </a:lnTo>
                  <a:lnTo>
                    <a:pt x="848220" y="914273"/>
                  </a:lnTo>
                  <a:close/>
                </a:path>
                <a:path w="1772920" h="2324100">
                  <a:moveTo>
                    <a:pt x="1563103" y="1409446"/>
                  </a:moveTo>
                  <a:lnTo>
                    <a:pt x="1572628" y="1409446"/>
                  </a:lnTo>
                  <a:lnTo>
                    <a:pt x="1563103" y="1409446"/>
                  </a:lnTo>
                  <a:close/>
                </a:path>
                <a:path w="1772920" h="2324100">
                  <a:moveTo>
                    <a:pt x="1143749" y="1466596"/>
                  </a:moveTo>
                  <a:lnTo>
                    <a:pt x="1143749" y="1476121"/>
                  </a:lnTo>
                  <a:lnTo>
                    <a:pt x="1145273" y="1476121"/>
                  </a:lnTo>
                  <a:lnTo>
                    <a:pt x="1143749" y="1466596"/>
                  </a:lnTo>
                  <a:close/>
                </a:path>
                <a:path w="1772920" h="2324100">
                  <a:moveTo>
                    <a:pt x="1067422" y="1237996"/>
                  </a:moveTo>
                  <a:lnTo>
                    <a:pt x="1067422" y="1247521"/>
                  </a:lnTo>
                  <a:lnTo>
                    <a:pt x="1069073" y="1247521"/>
                  </a:lnTo>
                  <a:lnTo>
                    <a:pt x="1067422" y="1237996"/>
                  </a:lnTo>
                  <a:close/>
                </a:path>
                <a:path w="1772920" h="2324100">
                  <a:moveTo>
                    <a:pt x="1238999" y="1847596"/>
                  </a:moveTo>
                  <a:lnTo>
                    <a:pt x="1248524" y="1847596"/>
                  </a:lnTo>
                  <a:lnTo>
                    <a:pt x="1238999" y="1847596"/>
                  </a:lnTo>
                  <a:close/>
                </a:path>
                <a:path w="1772920" h="2324100">
                  <a:moveTo>
                    <a:pt x="1200899" y="1114298"/>
                  </a:moveTo>
                  <a:lnTo>
                    <a:pt x="1200899" y="1123823"/>
                  </a:lnTo>
                  <a:lnTo>
                    <a:pt x="1202550" y="1123823"/>
                  </a:lnTo>
                  <a:lnTo>
                    <a:pt x="1200899" y="1114298"/>
                  </a:lnTo>
                  <a:close/>
                </a:path>
                <a:path w="1772920" h="2324100">
                  <a:moveTo>
                    <a:pt x="676770" y="1342771"/>
                  </a:moveTo>
                  <a:lnTo>
                    <a:pt x="686295" y="1342771"/>
                  </a:lnTo>
                  <a:lnTo>
                    <a:pt x="676770" y="1342771"/>
                  </a:lnTo>
                  <a:close/>
                </a:path>
                <a:path w="1772920" h="2324100">
                  <a:moveTo>
                    <a:pt x="1258049" y="1666621"/>
                  </a:moveTo>
                  <a:lnTo>
                    <a:pt x="1258049" y="1676146"/>
                  </a:lnTo>
                  <a:lnTo>
                    <a:pt x="1259700" y="1676146"/>
                  </a:lnTo>
                  <a:lnTo>
                    <a:pt x="1258049" y="1666621"/>
                  </a:lnTo>
                  <a:close/>
                </a:path>
                <a:path w="1772920" h="2324100">
                  <a:moveTo>
                    <a:pt x="562343" y="1237996"/>
                  </a:moveTo>
                  <a:lnTo>
                    <a:pt x="571868" y="1237996"/>
                  </a:lnTo>
                  <a:lnTo>
                    <a:pt x="562343" y="1237996"/>
                  </a:lnTo>
                  <a:close/>
                </a:path>
                <a:path w="1772920" h="2324100">
                  <a:moveTo>
                    <a:pt x="1582153" y="1828546"/>
                  </a:moveTo>
                  <a:lnTo>
                    <a:pt x="1582153" y="1838071"/>
                  </a:lnTo>
                  <a:lnTo>
                    <a:pt x="1583804" y="1838071"/>
                  </a:lnTo>
                  <a:lnTo>
                    <a:pt x="1582153" y="1828546"/>
                  </a:lnTo>
                  <a:close/>
                </a:path>
                <a:path w="1772920" h="2324100">
                  <a:moveTo>
                    <a:pt x="705345" y="1333246"/>
                  </a:moveTo>
                  <a:lnTo>
                    <a:pt x="705345" y="1342771"/>
                  </a:lnTo>
                  <a:lnTo>
                    <a:pt x="706869" y="1342771"/>
                  </a:lnTo>
                  <a:lnTo>
                    <a:pt x="705345" y="1333246"/>
                  </a:lnTo>
                  <a:close/>
                </a:path>
                <a:path w="1772920" h="2324100">
                  <a:moveTo>
                    <a:pt x="629018" y="1352296"/>
                  </a:moveTo>
                  <a:lnTo>
                    <a:pt x="629018" y="1361821"/>
                  </a:lnTo>
                  <a:lnTo>
                    <a:pt x="630669" y="1361821"/>
                  </a:lnTo>
                  <a:lnTo>
                    <a:pt x="629018" y="1352296"/>
                  </a:lnTo>
                  <a:close/>
                </a:path>
                <a:path w="1772920" h="2324100">
                  <a:moveTo>
                    <a:pt x="857745" y="1038098"/>
                  </a:moveTo>
                  <a:lnTo>
                    <a:pt x="867270" y="1038098"/>
                  </a:lnTo>
                  <a:lnTo>
                    <a:pt x="857745" y="1038098"/>
                  </a:lnTo>
                  <a:close/>
                </a:path>
                <a:path w="1772920" h="2324100">
                  <a:moveTo>
                    <a:pt x="1429626" y="1771396"/>
                  </a:moveTo>
                  <a:lnTo>
                    <a:pt x="1439151" y="1771396"/>
                  </a:lnTo>
                  <a:lnTo>
                    <a:pt x="1439151" y="1780921"/>
                  </a:lnTo>
                  <a:lnTo>
                    <a:pt x="1429626" y="1780921"/>
                  </a:lnTo>
                  <a:lnTo>
                    <a:pt x="1429626" y="1771396"/>
                  </a:lnTo>
                  <a:close/>
                </a:path>
                <a:path w="1772920" h="2324100">
                  <a:moveTo>
                    <a:pt x="1734680" y="2161794"/>
                  </a:moveTo>
                  <a:lnTo>
                    <a:pt x="1744205" y="2161794"/>
                  </a:lnTo>
                  <a:lnTo>
                    <a:pt x="1744205" y="2171319"/>
                  </a:lnTo>
                  <a:lnTo>
                    <a:pt x="1734680" y="2171319"/>
                  </a:lnTo>
                  <a:lnTo>
                    <a:pt x="1734680" y="2161794"/>
                  </a:lnTo>
                  <a:close/>
                </a:path>
                <a:path w="1772920" h="2324100">
                  <a:moveTo>
                    <a:pt x="1477378" y="1495171"/>
                  </a:moveTo>
                  <a:lnTo>
                    <a:pt x="1477378" y="1504696"/>
                  </a:lnTo>
                  <a:lnTo>
                    <a:pt x="1478902" y="1504696"/>
                  </a:lnTo>
                  <a:lnTo>
                    <a:pt x="1477378" y="1495171"/>
                  </a:lnTo>
                  <a:close/>
                </a:path>
                <a:path w="1772920" h="2324100">
                  <a:moveTo>
                    <a:pt x="1591678" y="1838071"/>
                  </a:moveTo>
                  <a:lnTo>
                    <a:pt x="1591678" y="1847596"/>
                  </a:lnTo>
                  <a:lnTo>
                    <a:pt x="1593329" y="1847596"/>
                  </a:lnTo>
                  <a:lnTo>
                    <a:pt x="1591678" y="1838071"/>
                  </a:lnTo>
                  <a:close/>
                </a:path>
                <a:path w="1772920" h="2324100">
                  <a:moveTo>
                    <a:pt x="1372476" y="1571371"/>
                  </a:moveTo>
                  <a:lnTo>
                    <a:pt x="1372476" y="1580896"/>
                  </a:lnTo>
                  <a:lnTo>
                    <a:pt x="1374127" y="1580896"/>
                  </a:lnTo>
                  <a:lnTo>
                    <a:pt x="1372476" y="1571371"/>
                  </a:lnTo>
                  <a:close/>
                </a:path>
                <a:path w="1772920" h="2324100">
                  <a:moveTo>
                    <a:pt x="1648828" y="2057019"/>
                  </a:moveTo>
                  <a:lnTo>
                    <a:pt x="1648828" y="2066544"/>
                  </a:lnTo>
                  <a:lnTo>
                    <a:pt x="1650479" y="2066544"/>
                  </a:lnTo>
                  <a:lnTo>
                    <a:pt x="1648828" y="2057019"/>
                  </a:lnTo>
                  <a:close/>
                </a:path>
                <a:path w="1772920" h="2324100">
                  <a:moveTo>
                    <a:pt x="1115174" y="1457071"/>
                  </a:moveTo>
                  <a:lnTo>
                    <a:pt x="1124699" y="1457071"/>
                  </a:lnTo>
                  <a:lnTo>
                    <a:pt x="1115174" y="1457071"/>
                  </a:lnTo>
                  <a:close/>
                </a:path>
                <a:path w="1772920" h="2324100">
                  <a:moveTo>
                    <a:pt x="1162799" y="1276096"/>
                  </a:moveTo>
                  <a:lnTo>
                    <a:pt x="1162799" y="1285621"/>
                  </a:lnTo>
                  <a:lnTo>
                    <a:pt x="1164323" y="1285621"/>
                  </a:lnTo>
                  <a:lnTo>
                    <a:pt x="1162799" y="1276096"/>
                  </a:lnTo>
                  <a:close/>
                </a:path>
                <a:path w="1772920" h="2324100">
                  <a:moveTo>
                    <a:pt x="1534528" y="1628521"/>
                  </a:moveTo>
                  <a:lnTo>
                    <a:pt x="1534528" y="1638046"/>
                  </a:lnTo>
                  <a:lnTo>
                    <a:pt x="1536052" y="1638046"/>
                  </a:lnTo>
                  <a:lnTo>
                    <a:pt x="1534528" y="1628521"/>
                  </a:lnTo>
                  <a:close/>
                </a:path>
                <a:path w="1772920" h="2324100">
                  <a:moveTo>
                    <a:pt x="1248524" y="1561846"/>
                  </a:moveTo>
                  <a:lnTo>
                    <a:pt x="1258049" y="1561846"/>
                  </a:lnTo>
                  <a:lnTo>
                    <a:pt x="1258049" y="1571371"/>
                  </a:lnTo>
                  <a:lnTo>
                    <a:pt x="1248524" y="1571371"/>
                  </a:lnTo>
                  <a:lnTo>
                    <a:pt x="1248524" y="1561846"/>
                  </a:lnTo>
                  <a:close/>
                </a:path>
                <a:path w="1772920" h="2324100">
                  <a:moveTo>
                    <a:pt x="800595" y="857123"/>
                  </a:moveTo>
                  <a:lnTo>
                    <a:pt x="810120" y="857123"/>
                  </a:lnTo>
                  <a:lnTo>
                    <a:pt x="810120" y="866648"/>
                  </a:lnTo>
                  <a:lnTo>
                    <a:pt x="800595" y="866648"/>
                  </a:lnTo>
                  <a:lnTo>
                    <a:pt x="800595" y="857123"/>
                  </a:lnTo>
                  <a:close/>
                </a:path>
                <a:path w="1772920" h="2324100">
                  <a:moveTo>
                    <a:pt x="533768" y="1371346"/>
                  </a:moveTo>
                  <a:lnTo>
                    <a:pt x="543293" y="1371346"/>
                  </a:lnTo>
                  <a:lnTo>
                    <a:pt x="533768" y="1371346"/>
                  </a:lnTo>
                  <a:close/>
                </a:path>
                <a:path w="1772920" h="2324100">
                  <a:moveTo>
                    <a:pt x="1238999" y="1790446"/>
                  </a:moveTo>
                  <a:lnTo>
                    <a:pt x="1238999" y="1799971"/>
                  </a:lnTo>
                  <a:lnTo>
                    <a:pt x="1240650" y="1799971"/>
                  </a:lnTo>
                  <a:lnTo>
                    <a:pt x="1238999" y="1790446"/>
                  </a:lnTo>
                  <a:close/>
                </a:path>
                <a:path w="1772920" h="2324100">
                  <a:moveTo>
                    <a:pt x="1267574" y="1876171"/>
                  </a:moveTo>
                  <a:lnTo>
                    <a:pt x="1267574" y="1885696"/>
                  </a:lnTo>
                  <a:lnTo>
                    <a:pt x="1269225" y="1885696"/>
                  </a:lnTo>
                  <a:lnTo>
                    <a:pt x="1267574" y="1876171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53730" y="2133219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1420101" y="1628521"/>
                  </a:moveTo>
                  <a:lnTo>
                    <a:pt x="1420101" y="1638046"/>
                  </a:lnTo>
                  <a:lnTo>
                    <a:pt x="1421752" y="1638046"/>
                  </a:lnTo>
                  <a:lnTo>
                    <a:pt x="1420101" y="1628521"/>
                  </a:lnTo>
                  <a:close/>
                </a:path>
                <a:path w="1772920" h="2324100">
                  <a:moveTo>
                    <a:pt x="1486903" y="1457071"/>
                  </a:moveTo>
                  <a:lnTo>
                    <a:pt x="1496428" y="1457071"/>
                  </a:lnTo>
                  <a:lnTo>
                    <a:pt x="1496428" y="1466596"/>
                  </a:lnTo>
                  <a:lnTo>
                    <a:pt x="1486903" y="1466596"/>
                  </a:lnTo>
                  <a:lnTo>
                    <a:pt x="1486903" y="1457071"/>
                  </a:lnTo>
                  <a:close/>
                </a:path>
                <a:path w="1772920" h="2324100">
                  <a:moveTo>
                    <a:pt x="66725" y="1295146"/>
                  </a:moveTo>
                  <a:lnTo>
                    <a:pt x="66725" y="1304671"/>
                  </a:lnTo>
                  <a:lnTo>
                    <a:pt x="68313" y="1304671"/>
                  </a:lnTo>
                  <a:lnTo>
                    <a:pt x="66725" y="1295146"/>
                  </a:lnTo>
                  <a:close/>
                </a:path>
                <a:path w="1772920" h="2324100">
                  <a:moveTo>
                    <a:pt x="800595" y="771398"/>
                  </a:moveTo>
                  <a:lnTo>
                    <a:pt x="810120" y="771398"/>
                  </a:lnTo>
                  <a:lnTo>
                    <a:pt x="800595" y="771398"/>
                  </a:lnTo>
                  <a:close/>
                </a:path>
                <a:path w="1772920" h="2324100">
                  <a:moveTo>
                    <a:pt x="629018" y="1361821"/>
                  </a:moveTo>
                  <a:lnTo>
                    <a:pt x="638543" y="1361821"/>
                  </a:lnTo>
                  <a:lnTo>
                    <a:pt x="629018" y="1361821"/>
                  </a:lnTo>
                  <a:close/>
                </a:path>
                <a:path w="1772920" h="2324100">
                  <a:moveTo>
                    <a:pt x="1496428" y="1657096"/>
                  </a:moveTo>
                  <a:lnTo>
                    <a:pt x="1505953" y="1657096"/>
                  </a:lnTo>
                  <a:lnTo>
                    <a:pt x="1496428" y="1657096"/>
                  </a:lnTo>
                  <a:close/>
                </a:path>
                <a:path w="1772920" h="2324100">
                  <a:moveTo>
                    <a:pt x="695820" y="1342771"/>
                  </a:moveTo>
                  <a:lnTo>
                    <a:pt x="695820" y="1352296"/>
                  </a:lnTo>
                  <a:lnTo>
                    <a:pt x="697344" y="1352296"/>
                  </a:lnTo>
                  <a:lnTo>
                    <a:pt x="695820" y="1342771"/>
                  </a:lnTo>
                  <a:close/>
                </a:path>
                <a:path w="1772920" h="2324100">
                  <a:moveTo>
                    <a:pt x="1534528" y="1571371"/>
                  </a:moveTo>
                  <a:lnTo>
                    <a:pt x="1534528" y="1580896"/>
                  </a:lnTo>
                  <a:lnTo>
                    <a:pt x="1536052" y="1580896"/>
                  </a:lnTo>
                  <a:lnTo>
                    <a:pt x="1534528" y="1571371"/>
                  </a:lnTo>
                  <a:close/>
                </a:path>
                <a:path w="1772920" h="2324100">
                  <a:moveTo>
                    <a:pt x="1153274" y="1609471"/>
                  </a:moveTo>
                  <a:lnTo>
                    <a:pt x="1162799" y="1609471"/>
                  </a:lnTo>
                  <a:lnTo>
                    <a:pt x="1162799" y="1618996"/>
                  </a:lnTo>
                  <a:lnTo>
                    <a:pt x="1153274" y="1618996"/>
                  </a:lnTo>
                  <a:lnTo>
                    <a:pt x="1153274" y="1609471"/>
                  </a:lnTo>
                  <a:close/>
                </a:path>
                <a:path w="1772920" h="2324100">
                  <a:moveTo>
                    <a:pt x="1334376" y="1333246"/>
                  </a:moveTo>
                  <a:lnTo>
                    <a:pt x="1343901" y="1333246"/>
                  </a:lnTo>
                  <a:lnTo>
                    <a:pt x="1343901" y="1342771"/>
                  </a:lnTo>
                  <a:lnTo>
                    <a:pt x="1334376" y="1342771"/>
                  </a:lnTo>
                  <a:lnTo>
                    <a:pt x="1334376" y="1333246"/>
                  </a:lnTo>
                  <a:close/>
                </a:path>
                <a:path w="1772920" h="2324100">
                  <a:moveTo>
                    <a:pt x="1382001" y="1609471"/>
                  </a:moveTo>
                  <a:lnTo>
                    <a:pt x="1391526" y="1609471"/>
                  </a:lnTo>
                  <a:lnTo>
                    <a:pt x="1382001" y="1609471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591678" y="1895221"/>
                  </a:lnTo>
                  <a:lnTo>
                    <a:pt x="1593329" y="1895221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1248524" y="1704721"/>
                  </a:moveTo>
                  <a:lnTo>
                    <a:pt x="1248524" y="1714246"/>
                  </a:lnTo>
                  <a:lnTo>
                    <a:pt x="1250175" y="1714246"/>
                  </a:lnTo>
                  <a:lnTo>
                    <a:pt x="1248524" y="1704721"/>
                  </a:lnTo>
                  <a:close/>
                </a:path>
                <a:path w="1772920" h="2324100">
                  <a:moveTo>
                    <a:pt x="181089" y="1971294"/>
                  </a:moveTo>
                  <a:lnTo>
                    <a:pt x="190614" y="1971294"/>
                  </a:lnTo>
                  <a:lnTo>
                    <a:pt x="181089" y="1971294"/>
                  </a:lnTo>
                  <a:close/>
                </a:path>
                <a:path w="1772920" h="2324100">
                  <a:moveTo>
                    <a:pt x="857745" y="866648"/>
                  </a:moveTo>
                  <a:lnTo>
                    <a:pt x="867270" y="866648"/>
                  </a:lnTo>
                  <a:lnTo>
                    <a:pt x="867270" y="876173"/>
                  </a:lnTo>
                  <a:lnTo>
                    <a:pt x="857745" y="876173"/>
                  </a:lnTo>
                  <a:lnTo>
                    <a:pt x="857745" y="866648"/>
                  </a:lnTo>
                  <a:close/>
                </a:path>
                <a:path w="1772920" h="2324100">
                  <a:moveTo>
                    <a:pt x="295516" y="1237996"/>
                  </a:moveTo>
                  <a:lnTo>
                    <a:pt x="295516" y="1247521"/>
                  </a:lnTo>
                  <a:lnTo>
                    <a:pt x="297040" y="1247521"/>
                  </a:lnTo>
                  <a:lnTo>
                    <a:pt x="295516" y="1237996"/>
                  </a:lnTo>
                  <a:close/>
                </a:path>
                <a:path w="1772920" h="2324100">
                  <a:moveTo>
                    <a:pt x="1258049" y="1809496"/>
                  </a:moveTo>
                  <a:lnTo>
                    <a:pt x="1267574" y="1809496"/>
                  </a:lnTo>
                  <a:lnTo>
                    <a:pt x="1258049" y="1809496"/>
                  </a:lnTo>
                  <a:close/>
                </a:path>
                <a:path w="1772920" h="2324100">
                  <a:moveTo>
                    <a:pt x="1439151" y="1580896"/>
                  </a:moveTo>
                  <a:lnTo>
                    <a:pt x="1448676" y="1580896"/>
                  </a:lnTo>
                  <a:lnTo>
                    <a:pt x="1439151" y="1580896"/>
                  </a:lnTo>
                  <a:close/>
                </a:path>
                <a:path w="1772920" h="2324100">
                  <a:moveTo>
                    <a:pt x="895972" y="666623"/>
                  </a:moveTo>
                  <a:lnTo>
                    <a:pt x="905497" y="666623"/>
                  </a:lnTo>
                  <a:lnTo>
                    <a:pt x="895972" y="666623"/>
                  </a:lnTo>
                  <a:close/>
                </a:path>
                <a:path w="1772920" h="2324100">
                  <a:moveTo>
                    <a:pt x="1458201" y="1314196"/>
                  </a:moveTo>
                  <a:lnTo>
                    <a:pt x="1458201" y="1323721"/>
                  </a:lnTo>
                  <a:lnTo>
                    <a:pt x="1459852" y="1323721"/>
                  </a:lnTo>
                  <a:lnTo>
                    <a:pt x="1458201" y="1314196"/>
                  </a:lnTo>
                  <a:close/>
                </a:path>
                <a:path w="1772920" h="2324100">
                  <a:moveTo>
                    <a:pt x="219189" y="1971294"/>
                  </a:moveTo>
                  <a:lnTo>
                    <a:pt x="219189" y="1980819"/>
                  </a:lnTo>
                  <a:lnTo>
                    <a:pt x="220840" y="1980819"/>
                  </a:lnTo>
                  <a:lnTo>
                    <a:pt x="219189" y="1971294"/>
                  </a:lnTo>
                  <a:close/>
                </a:path>
                <a:path w="1772920" h="2324100">
                  <a:moveTo>
                    <a:pt x="314566" y="1266571"/>
                  </a:moveTo>
                  <a:lnTo>
                    <a:pt x="314566" y="1276096"/>
                  </a:lnTo>
                  <a:lnTo>
                    <a:pt x="316090" y="1276096"/>
                  </a:lnTo>
                  <a:lnTo>
                    <a:pt x="314566" y="1266571"/>
                  </a:lnTo>
                  <a:close/>
                </a:path>
                <a:path w="1772920" h="2324100">
                  <a:moveTo>
                    <a:pt x="1620253" y="2218944"/>
                  </a:moveTo>
                  <a:lnTo>
                    <a:pt x="1629778" y="2218944"/>
                  </a:lnTo>
                  <a:lnTo>
                    <a:pt x="1620253" y="2218944"/>
                  </a:lnTo>
                  <a:close/>
                </a:path>
                <a:path w="1772920" h="2324100">
                  <a:moveTo>
                    <a:pt x="791070" y="876173"/>
                  </a:moveTo>
                  <a:lnTo>
                    <a:pt x="800595" y="876173"/>
                  </a:lnTo>
                  <a:lnTo>
                    <a:pt x="791070" y="876173"/>
                  </a:lnTo>
                  <a:close/>
                </a:path>
                <a:path w="1772920" h="2324100">
                  <a:moveTo>
                    <a:pt x="1553578" y="1504696"/>
                  </a:moveTo>
                  <a:lnTo>
                    <a:pt x="1563103" y="1504696"/>
                  </a:lnTo>
                  <a:lnTo>
                    <a:pt x="1553578" y="1504696"/>
                  </a:lnTo>
                  <a:close/>
                </a:path>
                <a:path w="1772920" h="2324100">
                  <a:moveTo>
                    <a:pt x="1515478" y="1561846"/>
                  </a:moveTo>
                  <a:lnTo>
                    <a:pt x="1525003" y="1561846"/>
                  </a:lnTo>
                  <a:lnTo>
                    <a:pt x="1515478" y="1561846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57289" y="2085594"/>
                  </a:lnTo>
                  <a:lnTo>
                    <a:pt x="258940" y="2085594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1677530" y="1952244"/>
                  </a:moveTo>
                  <a:lnTo>
                    <a:pt x="1677530" y="1961769"/>
                  </a:lnTo>
                  <a:lnTo>
                    <a:pt x="1679054" y="1961769"/>
                  </a:lnTo>
                  <a:lnTo>
                    <a:pt x="1677530" y="1952244"/>
                  </a:lnTo>
                  <a:close/>
                </a:path>
                <a:path w="1772920" h="2324100">
                  <a:moveTo>
                    <a:pt x="1744205" y="2190369"/>
                  </a:moveTo>
                  <a:lnTo>
                    <a:pt x="1753730" y="2190369"/>
                  </a:lnTo>
                  <a:lnTo>
                    <a:pt x="1744205" y="2190369"/>
                  </a:lnTo>
                  <a:close/>
                </a:path>
                <a:path w="1772920" h="2324100">
                  <a:moveTo>
                    <a:pt x="1515478" y="1504696"/>
                  </a:moveTo>
                  <a:lnTo>
                    <a:pt x="1525003" y="1504696"/>
                  </a:lnTo>
                  <a:lnTo>
                    <a:pt x="1515478" y="1504696"/>
                  </a:lnTo>
                  <a:close/>
                </a:path>
                <a:path w="1772920" h="2324100">
                  <a:moveTo>
                    <a:pt x="590918" y="1085723"/>
                  </a:moveTo>
                  <a:lnTo>
                    <a:pt x="600443" y="1085723"/>
                  </a:lnTo>
                  <a:lnTo>
                    <a:pt x="590918" y="1085723"/>
                  </a:lnTo>
                  <a:close/>
                </a:path>
                <a:path w="1772920" h="2324100">
                  <a:moveTo>
                    <a:pt x="162039" y="1285621"/>
                  </a:moveTo>
                  <a:lnTo>
                    <a:pt x="162039" y="1295146"/>
                  </a:lnTo>
                  <a:lnTo>
                    <a:pt x="163626" y="1295146"/>
                  </a:lnTo>
                  <a:lnTo>
                    <a:pt x="162039" y="1285621"/>
                  </a:lnTo>
                  <a:close/>
                </a:path>
                <a:path w="1772920" h="2324100">
                  <a:moveTo>
                    <a:pt x="1639303" y="1933321"/>
                  </a:moveTo>
                  <a:lnTo>
                    <a:pt x="1648828" y="1933321"/>
                  </a:lnTo>
                  <a:lnTo>
                    <a:pt x="1639303" y="1933321"/>
                  </a:lnTo>
                  <a:close/>
                </a:path>
                <a:path w="1772920" h="2324100">
                  <a:moveTo>
                    <a:pt x="638543" y="1371346"/>
                  </a:moveTo>
                  <a:lnTo>
                    <a:pt x="638543" y="1380871"/>
                  </a:lnTo>
                  <a:lnTo>
                    <a:pt x="640194" y="1380871"/>
                  </a:lnTo>
                  <a:lnTo>
                    <a:pt x="638543" y="1371346"/>
                  </a:lnTo>
                  <a:close/>
                </a:path>
                <a:path w="1772920" h="2324100">
                  <a:moveTo>
                    <a:pt x="819645" y="771398"/>
                  </a:moveTo>
                  <a:lnTo>
                    <a:pt x="819645" y="780923"/>
                  </a:lnTo>
                  <a:lnTo>
                    <a:pt x="821296" y="780923"/>
                  </a:lnTo>
                  <a:lnTo>
                    <a:pt x="819645" y="771398"/>
                  </a:lnTo>
                  <a:close/>
                </a:path>
                <a:path w="1772920" h="2324100">
                  <a:moveTo>
                    <a:pt x="1229474" y="1790446"/>
                  </a:moveTo>
                  <a:lnTo>
                    <a:pt x="1238999" y="1790446"/>
                  </a:lnTo>
                  <a:lnTo>
                    <a:pt x="1229474" y="1790446"/>
                  </a:lnTo>
                  <a:close/>
                </a:path>
                <a:path w="1772920" h="2324100">
                  <a:moveTo>
                    <a:pt x="1505953" y="1361821"/>
                  </a:moveTo>
                  <a:lnTo>
                    <a:pt x="1505953" y="1371346"/>
                  </a:lnTo>
                  <a:lnTo>
                    <a:pt x="1507477" y="1371346"/>
                  </a:lnTo>
                  <a:lnTo>
                    <a:pt x="1505953" y="1361821"/>
                  </a:lnTo>
                  <a:close/>
                </a:path>
                <a:path w="1772920" h="2324100">
                  <a:moveTo>
                    <a:pt x="581393" y="1076198"/>
                  </a:moveTo>
                  <a:lnTo>
                    <a:pt x="581393" y="1085723"/>
                  </a:lnTo>
                  <a:lnTo>
                    <a:pt x="583044" y="1085723"/>
                  </a:lnTo>
                  <a:lnTo>
                    <a:pt x="581393" y="1076198"/>
                  </a:lnTo>
                  <a:close/>
                </a:path>
                <a:path w="1772920" h="2324100">
                  <a:moveTo>
                    <a:pt x="1219949" y="2247519"/>
                  </a:moveTo>
                  <a:lnTo>
                    <a:pt x="1219949" y="2257044"/>
                  </a:lnTo>
                  <a:lnTo>
                    <a:pt x="1221600" y="2257044"/>
                  </a:lnTo>
                  <a:lnTo>
                    <a:pt x="1219949" y="2247519"/>
                  </a:lnTo>
                  <a:close/>
                </a:path>
                <a:path w="1772920" h="2324100">
                  <a:moveTo>
                    <a:pt x="1572628" y="1838071"/>
                  </a:moveTo>
                  <a:lnTo>
                    <a:pt x="1582153" y="1838071"/>
                  </a:lnTo>
                  <a:lnTo>
                    <a:pt x="1572628" y="1838071"/>
                  </a:lnTo>
                  <a:close/>
                </a:path>
                <a:path w="1772920" h="2324100">
                  <a:moveTo>
                    <a:pt x="1134224" y="1476121"/>
                  </a:moveTo>
                  <a:lnTo>
                    <a:pt x="1143749" y="1476121"/>
                  </a:lnTo>
                  <a:lnTo>
                    <a:pt x="1134224" y="1476121"/>
                  </a:lnTo>
                  <a:close/>
                </a:path>
                <a:path w="1772920" h="2324100">
                  <a:moveTo>
                    <a:pt x="1477378" y="1514221"/>
                  </a:moveTo>
                  <a:lnTo>
                    <a:pt x="1486903" y="1514221"/>
                  </a:lnTo>
                  <a:lnTo>
                    <a:pt x="1477378" y="1514221"/>
                  </a:lnTo>
                  <a:close/>
                </a:path>
                <a:path w="1772920" h="2324100">
                  <a:moveTo>
                    <a:pt x="333616" y="828548"/>
                  </a:moveTo>
                  <a:lnTo>
                    <a:pt x="343141" y="828548"/>
                  </a:lnTo>
                  <a:lnTo>
                    <a:pt x="333616" y="828548"/>
                  </a:lnTo>
                  <a:close/>
                </a:path>
                <a:path w="1772920" h="2324100">
                  <a:moveTo>
                    <a:pt x="619493" y="1352296"/>
                  </a:moveTo>
                  <a:lnTo>
                    <a:pt x="619493" y="1361821"/>
                  </a:lnTo>
                  <a:lnTo>
                    <a:pt x="621144" y="1361821"/>
                  </a:lnTo>
                  <a:lnTo>
                    <a:pt x="619493" y="1352296"/>
                  </a:lnTo>
                  <a:close/>
                </a:path>
                <a:path w="1772920" h="2324100">
                  <a:moveTo>
                    <a:pt x="1286751" y="542798"/>
                  </a:moveTo>
                  <a:lnTo>
                    <a:pt x="1296276" y="542798"/>
                  </a:lnTo>
                  <a:lnTo>
                    <a:pt x="1286751" y="542798"/>
                  </a:lnTo>
                  <a:close/>
                </a:path>
                <a:path w="1772920" h="2324100">
                  <a:moveTo>
                    <a:pt x="571868" y="1095248"/>
                  </a:moveTo>
                  <a:lnTo>
                    <a:pt x="571868" y="1104773"/>
                  </a:lnTo>
                  <a:lnTo>
                    <a:pt x="573519" y="1104773"/>
                  </a:lnTo>
                  <a:lnTo>
                    <a:pt x="571868" y="1095248"/>
                  </a:lnTo>
                  <a:close/>
                </a:path>
                <a:path w="1772920" h="2324100">
                  <a:moveTo>
                    <a:pt x="1563103" y="2228469"/>
                  </a:moveTo>
                  <a:lnTo>
                    <a:pt x="1572628" y="2228469"/>
                  </a:lnTo>
                  <a:lnTo>
                    <a:pt x="1563103" y="2228469"/>
                  </a:lnTo>
                  <a:close/>
                </a:path>
                <a:path w="1772920" h="2324100">
                  <a:moveTo>
                    <a:pt x="876922" y="371475"/>
                  </a:moveTo>
                  <a:lnTo>
                    <a:pt x="886447" y="371475"/>
                  </a:lnTo>
                  <a:lnTo>
                    <a:pt x="876922" y="371475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228714" y="2037969"/>
                  </a:moveTo>
                  <a:lnTo>
                    <a:pt x="228714" y="2047494"/>
                  </a:lnTo>
                  <a:lnTo>
                    <a:pt x="230365" y="2047494"/>
                  </a:lnTo>
                  <a:lnTo>
                    <a:pt x="228714" y="2037969"/>
                  </a:lnTo>
                  <a:close/>
                </a:path>
                <a:path w="1772920" h="2324100">
                  <a:moveTo>
                    <a:pt x="1629778" y="2076069"/>
                  </a:moveTo>
                  <a:lnTo>
                    <a:pt x="1629778" y="2085594"/>
                  </a:lnTo>
                  <a:lnTo>
                    <a:pt x="1631429" y="2085594"/>
                  </a:lnTo>
                  <a:lnTo>
                    <a:pt x="1629778" y="2076069"/>
                  </a:lnTo>
                  <a:close/>
                </a:path>
                <a:path w="1772920" h="2324100">
                  <a:moveTo>
                    <a:pt x="1362951" y="1571371"/>
                  </a:moveTo>
                  <a:lnTo>
                    <a:pt x="1362951" y="1580896"/>
                  </a:lnTo>
                  <a:lnTo>
                    <a:pt x="1364475" y="1580896"/>
                  </a:lnTo>
                  <a:lnTo>
                    <a:pt x="1362951" y="1571371"/>
                  </a:lnTo>
                  <a:close/>
                </a:path>
                <a:path w="1772920" h="2324100">
                  <a:moveTo>
                    <a:pt x="1639303" y="1933321"/>
                  </a:moveTo>
                  <a:lnTo>
                    <a:pt x="1648828" y="1933321"/>
                  </a:lnTo>
                  <a:lnTo>
                    <a:pt x="1639303" y="1933321"/>
                  </a:lnTo>
                  <a:close/>
                </a:path>
                <a:path w="1772920" h="2324100">
                  <a:moveTo>
                    <a:pt x="562343" y="1380871"/>
                  </a:moveTo>
                  <a:lnTo>
                    <a:pt x="571868" y="1380871"/>
                  </a:lnTo>
                  <a:lnTo>
                    <a:pt x="562343" y="1380871"/>
                  </a:lnTo>
                  <a:close/>
                </a:path>
                <a:path w="1772920" h="2324100">
                  <a:moveTo>
                    <a:pt x="1467726" y="1476121"/>
                  </a:moveTo>
                  <a:lnTo>
                    <a:pt x="1477378" y="1476121"/>
                  </a:lnTo>
                  <a:lnTo>
                    <a:pt x="1477378" y="1485646"/>
                  </a:lnTo>
                  <a:lnTo>
                    <a:pt x="1467726" y="1485646"/>
                  </a:lnTo>
                  <a:lnTo>
                    <a:pt x="1467726" y="1476121"/>
                  </a:lnTo>
                  <a:close/>
                </a:path>
                <a:path w="1772920" h="2324100">
                  <a:moveTo>
                    <a:pt x="1534528" y="1399921"/>
                  </a:moveTo>
                  <a:lnTo>
                    <a:pt x="1544053" y="1399921"/>
                  </a:lnTo>
                  <a:lnTo>
                    <a:pt x="1534528" y="1399921"/>
                  </a:lnTo>
                  <a:close/>
                </a:path>
                <a:path w="1772920" h="2324100">
                  <a:moveTo>
                    <a:pt x="1525003" y="2161794"/>
                  </a:moveTo>
                  <a:lnTo>
                    <a:pt x="1525003" y="2171319"/>
                  </a:lnTo>
                  <a:lnTo>
                    <a:pt x="1526527" y="2171319"/>
                  </a:lnTo>
                  <a:lnTo>
                    <a:pt x="1525003" y="2161794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1477378" y="1504696"/>
                  </a:moveTo>
                  <a:lnTo>
                    <a:pt x="1477378" y="1514221"/>
                  </a:lnTo>
                  <a:lnTo>
                    <a:pt x="1478902" y="1514221"/>
                  </a:lnTo>
                  <a:lnTo>
                    <a:pt x="1477378" y="1504696"/>
                  </a:lnTo>
                  <a:close/>
                </a:path>
                <a:path w="1772920" h="2324100">
                  <a:moveTo>
                    <a:pt x="1439151" y="1580896"/>
                  </a:moveTo>
                  <a:lnTo>
                    <a:pt x="1439151" y="1590421"/>
                  </a:lnTo>
                  <a:lnTo>
                    <a:pt x="1440802" y="1590421"/>
                  </a:lnTo>
                  <a:lnTo>
                    <a:pt x="1439151" y="1580896"/>
                  </a:lnTo>
                  <a:close/>
                </a:path>
                <a:path w="1772920" h="2324100">
                  <a:moveTo>
                    <a:pt x="1458201" y="1314196"/>
                  </a:moveTo>
                  <a:lnTo>
                    <a:pt x="1458201" y="1323721"/>
                  </a:lnTo>
                  <a:lnTo>
                    <a:pt x="1459852" y="1323721"/>
                  </a:lnTo>
                  <a:lnTo>
                    <a:pt x="1458201" y="1314196"/>
                  </a:lnTo>
                  <a:close/>
                </a:path>
                <a:path w="1772920" h="2324100">
                  <a:moveTo>
                    <a:pt x="209664" y="1266571"/>
                  </a:moveTo>
                  <a:lnTo>
                    <a:pt x="219189" y="1266571"/>
                  </a:lnTo>
                  <a:lnTo>
                    <a:pt x="219189" y="1276096"/>
                  </a:lnTo>
                  <a:lnTo>
                    <a:pt x="209664" y="1276096"/>
                  </a:lnTo>
                  <a:lnTo>
                    <a:pt x="209664" y="1266571"/>
                  </a:lnTo>
                  <a:close/>
                </a:path>
                <a:path w="1772920" h="2324100">
                  <a:moveTo>
                    <a:pt x="934072" y="1676146"/>
                  </a:moveTo>
                  <a:lnTo>
                    <a:pt x="934072" y="1685671"/>
                  </a:lnTo>
                  <a:lnTo>
                    <a:pt x="935596" y="1685671"/>
                  </a:lnTo>
                  <a:lnTo>
                    <a:pt x="934072" y="1676146"/>
                  </a:lnTo>
                  <a:close/>
                </a:path>
                <a:path w="1772920" h="2324100">
                  <a:moveTo>
                    <a:pt x="1420101" y="2161794"/>
                  </a:moveTo>
                  <a:lnTo>
                    <a:pt x="1420101" y="2171319"/>
                  </a:lnTo>
                  <a:lnTo>
                    <a:pt x="1421752" y="2171319"/>
                  </a:lnTo>
                  <a:lnTo>
                    <a:pt x="1420101" y="2161794"/>
                  </a:lnTo>
                  <a:close/>
                </a:path>
                <a:path w="1772920" h="2324100">
                  <a:moveTo>
                    <a:pt x="1563103" y="1418971"/>
                  </a:moveTo>
                  <a:lnTo>
                    <a:pt x="1572628" y="1418971"/>
                  </a:lnTo>
                  <a:lnTo>
                    <a:pt x="1563103" y="1418971"/>
                  </a:lnTo>
                  <a:close/>
                </a:path>
                <a:path w="1772920" h="2324100">
                  <a:moveTo>
                    <a:pt x="1277226" y="1866646"/>
                  </a:moveTo>
                  <a:lnTo>
                    <a:pt x="1286751" y="1866646"/>
                  </a:lnTo>
                  <a:lnTo>
                    <a:pt x="1277226" y="1866646"/>
                  </a:lnTo>
                  <a:close/>
                </a:path>
                <a:path w="1772920" h="2324100">
                  <a:moveTo>
                    <a:pt x="905497" y="799973"/>
                  </a:moveTo>
                  <a:lnTo>
                    <a:pt x="905497" y="809498"/>
                  </a:lnTo>
                  <a:lnTo>
                    <a:pt x="907021" y="809498"/>
                  </a:lnTo>
                  <a:lnTo>
                    <a:pt x="905497" y="799973"/>
                  </a:lnTo>
                  <a:close/>
                </a:path>
                <a:path w="1772920" h="2324100">
                  <a:moveTo>
                    <a:pt x="1486903" y="2266569"/>
                  </a:moveTo>
                  <a:lnTo>
                    <a:pt x="1486903" y="2276094"/>
                  </a:lnTo>
                  <a:lnTo>
                    <a:pt x="1488427" y="2276094"/>
                  </a:lnTo>
                  <a:lnTo>
                    <a:pt x="1486903" y="2266569"/>
                  </a:lnTo>
                  <a:close/>
                </a:path>
                <a:path w="1772920" h="2324100">
                  <a:moveTo>
                    <a:pt x="934072" y="1666621"/>
                  </a:moveTo>
                  <a:lnTo>
                    <a:pt x="943597" y="1666621"/>
                  </a:lnTo>
                  <a:lnTo>
                    <a:pt x="934072" y="1666621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53730" y="2133219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981697" y="1257046"/>
                  </a:moveTo>
                  <a:lnTo>
                    <a:pt x="981697" y="1266571"/>
                  </a:lnTo>
                  <a:lnTo>
                    <a:pt x="983348" y="1266571"/>
                  </a:lnTo>
                  <a:lnTo>
                    <a:pt x="981697" y="1257046"/>
                  </a:lnTo>
                  <a:close/>
                </a:path>
                <a:path w="1772920" h="2324100">
                  <a:moveTo>
                    <a:pt x="514718" y="1371346"/>
                  </a:moveTo>
                  <a:lnTo>
                    <a:pt x="514718" y="1380871"/>
                  </a:lnTo>
                  <a:lnTo>
                    <a:pt x="516242" y="1380871"/>
                  </a:lnTo>
                  <a:lnTo>
                    <a:pt x="514718" y="1371346"/>
                  </a:lnTo>
                  <a:close/>
                </a:path>
                <a:path w="1772920" h="2324100">
                  <a:moveTo>
                    <a:pt x="1582153" y="1876171"/>
                  </a:moveTo>
                  <a:lnTo>
                    <a:pt x="1591678" y="1876171"/>
                  </a:lnTo>
                  <a:lnTo>
                    <a:pt x="1582153" y="1876171"/>
                  </a:lnTo>
                  <a:close/>
                </a:path>
                <a:path w="1772920" h="2324100">
                  <a:moveTo>
                    <a:pt x="1582153" y="1828546"/>
                  </a:moveTo>
                  <a:lnTo>
                    <a:pt x="1582153" y="1838071"/>
                  </a:lnTo>
                  <a:lnTo>
                    <a:pt x="1583804" y="1838071"/>
                  </a:lnTo>
                  <a:lnTo>
                    <a:pt x="1582153" y="1828546"/>
                  </a:lnTo>
                  <a:close/>
                </a:path>
                <a:path w="1772920" h="2324100">
                  <a:moveTo>
                    <a:pt x="1000747" y="1276096"/>
                  </a:moveTo>
                  <a:lnTo>
                    <a:pt x="1000747" y="1285621"/>
                  </a:lnTo>
                  <a:lnTo>
                    <a:pt x="1002398" y="1285621"/>
                  </a:lnTo>
                  <a:lnTo>
                    <a:pt x="1000747" y="1276096"/>
                  </a:lnTo>
                  <a:close/>
                </a:path>
                <a:path w="1772920" h="2324100">
                  <a:moveTo>
                    <a:pt x="1162799" y="2314194"/>
                  </a:moveTo>
                  <a:lnTo>
                    <a:pt x="1162799" y="2323719"/>
                  </a:lnTo>
                  <a:lnTo>
                    <a:pt x="1164323" y="2323719"/>
                  </a:lnTo>
                  <a:lnTo>
                    <a:pt x="1162799" y="2314194"/>
                  </a:lnTo>
                  <a:close/>
                </a:path>
                <a:path w="1772920" h="2324100">
                  <a:moveTo>
                    <a:pt x="1534528" y="1590421"/>
                  </a:moveTo>
                  <a:lnTo>
                    <a:pt x="1544053" y="1590421"/>
                  </a:lnTo>
                  <a:lnTo>
                    <a:pt x="1534528" y="1590421"/>
                  </a:lnTo>
                  <a:close/>
                </a:path>
                <a:path w="1772920" h="2324100">
                  <a:moveTo>
                    <a:pt x="1134224" y="1599946"/>
                  </a:moveTo>
                  <a:lnTo>
                    <a:pt x="1143749" y="1599946"/>
                  </a:lnTo>
                  <a:lnTo>
                    <a:pt x="1134224" y="1599946"/>
                  </a:lnTo>
                  <a:close/>
                </a:path>
                <a:path w="1772920" h="2324100">
                  <a:moveTo>
                    <a:pt x="629018" y="1085723"/>
                  </a:moveTo>
                  <a:lnTo>
                    <a:pt x="638543" y="1085723"/>
                  </a:lnTo>
                  <a:lnTo>
                    <a:pt x="638543" y="1095248"/>
                  </a:lnTo>
                  <a:lnTo>
                    <a:pt x="629018" y="1095248"/>
                  </a:lnTo>
                  <a:lnTo>
                    <a:pt x="629018" y="1085723"/>
                  </a:lnTo>
                  <a:close/>
                </a:path>
                <a:path w="1772920" h="2324100">
                  <a:moveTo>
                    <a:pt x="1725155" y="2114169"/>
                  </a:moveTo>
                  <a:lnTo>
                    <a:pt x="1734680" y="2114169"/>
                  </a:lnTo>
                  <a:lnTo>
                    <a:pt x="1725155" y="2114169"/>
                  </a:lnTo>
                  <a:close/>
                </a:path>
                <a:path w="1772920" h="2324100">
                  <a:moveTo>
                    <a:pt x="486143" y="1218946"/>
                  </a:moveTo>
                  <a:lnTo>
                    <a:pt x="495668" y="1218946"/>
                  </a:lnTo>
                  <a:lnTo>
                    <a:pt x="486143" y="1218946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800595" y="1371346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981697" y="1276096"/>
                  </a:moveTo>
                  <a:lnTo>
                    <a:pt x="991222" y="1276096"/>
                  </a:lnTo>
                  <a:lnTo>
                    <a:pt x="981697" y="1276096"/>
                  </a:lnTo>
                  <a:close/>
                </a:path>
                <a:path w="1772920" h="2324100">
                  <a:moveTo>
                    <a:pt x="1248524" y="1885696"/>
                  </a:moveTo>
                  <a:lnTo>
                    <a:pt x="1258049" y="1885696"/>
                  </a:lnTo>
                  <a:lnTo>
                    <a:pt x="1248524" y="1885696"/>
                  </a:lnTo>
                  <a:close/>
                </a:path>
                <a:path w="1772920" h="2324100">
                  <a:moveTo>
                    <a:pt x="1000747" y="1352296"/>
                  </a:moveTo>
                  <a:lnTo>
                    <a:pt x="1010272" y="1352296"/>
                  </a:lnTo>
                  <a:lnTo>
                    <a:pt x="1000747" y="1352296"/>
                  </a:lnTo>
                  <a:close/>
                </a:path>
                <a:path w="1772920" h="2324100">
                  <a:moveTo>
                    <a:pt x="648068" y="1038098"/>
                  </a:moveTo>
                  <a:lnTo>
                    <a:pt x="657593" y="1038098"/>
                  </a:lnTo>
                  <a:lnTo>
                    <a:pt x="648068" y="1038098"/>
                  </a:lnTo>
                  <a:close/>
                </a:path>
                <a:path w="1772920" h="2324100">
                  <a:moveTo>
                    <a:pt x="991222" y="1295146"/>
                  </a:moveTo>
                  <a:lnTo>
                    <a:pt x="991222" y="1304671"/>
                  </a:lnTo>
                  <a:lnTo>
                    <a:pt x="992873" y="1304671"/>
                  </a:lnTo>
                  <a:lnTo>
                    <a:pt x="991222" y="1295146"/>
                  </a:lnTo>
                  <a:close/>
                </a:path>
                <a:path w="1772920" h="2324100">
                  <a:moveTo>
                    <a:pt x="1667878" y="2047494"/>
                  </a:moveTo>
                  <a:lnTo>
                    <a:pt x="1667878" y="2057019"/>
                  </a:lnTo>
                  <a:lnTo>
                    <a:pt x="1669529" y="2057019"/>
                  </a:lnTo>
                  <a:lnTo>
                    <a:pt x="1667878" y="2047494"/>
                  </a:lnTo>
                  <a:close/>
                </a:path>
                <a:path w="1772920" h="2324100">
                  <a:moveTo>
                    <a:pt x="1324851" y="1552321"/>
                  </a:moveTo>
                  <a:lnTo>
                    <a:pt x="1334376" y="1552321"/>
                  </a:lnTo>
                  <a:lnTo>
                    <a:pt x="1324851" y="1552321"/>
                  </a:lnTo>
                  <a:close/>
                </a:path>
                <a:path w="1772920" h="2324100">
                  <a:moveTo>
                    <a:pt x="1372476" y="1580896"/>
                  </a:moveTo>
                  <a:lnTo>
                    <a:pt x="1382001" y="1580896"/>
                  </a:lnTo>
                  <a:lnTo>
                    <a:pt x="1382001" y="1590421"/>
                  </a:lnTo>
                  <a:lnTo>
                    <a:pt x="1372476" y="1590421"/>
                  </a:lnTo>
                  <a:lnTo>
                    <a:pt x="1372476" y="1580896"/>
                  </a:lnTo>
                  <a:close/>
                </a:path>
                <a:path w="1772920" h="2324100">
                  <a:moveTo>
                    <a:pt x="972172" y="1266571"/>
                  </a:moveTo>
                  <a:lnTo>
                    <a:pt x="981697" y="1266571"/>
                  </a:lnTo>
                  <a:lnTo>
                    <a:pt x="972172" y="1266571"/>
                  </a:lnTo>
                  <a:close/>
                </a:path>
                <a:path w="1772920" h="2324100">
                  <a:moveTo>
                    <a:pt x="962647" y="1266571"/>
                  </a:moveTo>
                  <a:lnTo>
                    <a:pt x="962647" y="1276096"/>
                  </a:lnTo>
                  <a:lnTo>
                    <a:pt x="964171" y="1276096"/>
                  </a:lnTo>
                  <a:lnTo>
                    <a:pt x="962647" y="1266571"/>
                  </a:lnTo>
                  <a:close/>
                </a:path>
                <a:path w="1772920" h="2324100">
                  <a:moveTo>
                    <a:pt x="314566" y="1285621"/>
                  </a:moveTo>
                  <a:lnTo>
                    <a:pt x="324091" y="1285621"/>
                  </a:lnTo>
                  <a:lnTo>
                    <a:pt x="324091" y="1295146"/>
                  </a:lnTo>
                  <a:lnTo>
                    <a:pt x="314566" y="1295146"/>
                  </a:lnTo>
                  <a:lnTo>
                    <a:pt x="314566" y="1285621"/>
                  </a:lnTo>
                  <a:close/>
                </a:path>
                <a:path w="1772920" h="2324100">
                  <a:moveTo>
                    <a:pt x="972172" y="1218946"/>
                  </a:moveTo>
                  <a:lnTo>
                    <a:pt x="972172" y="1228471"/>
                  </a:lnTo>
                  <a:lnTo>
                    <a:pt x="973823" y="1228471"/>
                  </a:lnTo>
                  <a:lnTo>
                    <a:pt x="972172" y="1218946"/>
                  </a:lnTo>
                  <a:close/>
                </a:path>
                <a:path w="1772920" h="2324100">
                  <a:moveTo>
                    <a:pt x="1010272" y="1314196"/>
                  </a:moveTo>
                  <a:lnTo>
                    <a:pt x="1010272" y="1323721"/>
                  </a:lnTo>
                  <a:lnTo>
                    <a:pt x="1011923" y="1323721"/>
                  </a:lnTo>
                  <a:lnTo>
                    <a:pt x="1010272" y="1314196"/>
                  </a:lnTo>
                  <a:close/>
                </a:path>
                <a:path w="1772920" h="2324100">
                  <a:moveTo>
                    <a:pt x="1744205" y="2142744"/>
                  </a:moveTo>
                  <a:lnTo>
                    <a:pt x="1753730" y="2142744"/>
                  </a:lnTo>
                  <a:lnTo>
                    <a:pt x="1744205" y="2142744"/>
                  </a:lnTo>
                  <a:close/>
                </a:path>
                <a:path w="1772920" h="2324100">
                  <a:moveTo>
                    <a:pt x="1572628" y="1476121"/>
                  </a:moveTo>
                  <a:lnTo>
                    <a:pt x="1582153" y="1476121"/>
                  </a:lnTo>
                  <a:lnTo>
                    <a:pt x="1572628" y="1476121"/>
                  </a:lnTo>
                  <a:close/>
                </a:path>
                <a:path w="1772920" h="2324100">
                  <a:moveTo>
                    <a:pt x="1591678" y="2237994"/>
                  </a:moveTo>
                  <a:lnTo>
                    <a:pt x="1601203" y="2237994"/>
                  </a:lnTo>
                  <a:lnTo>
                    <a:pt x="1591678" y="2237994"/>
                  </a:lnTo>
                  <a:close/>
                </a:path>
                <a:path w="1772920" h="2324100">
                  <a:moveTo>
                    <a:pt x="1162799" y="1276096"/>
                  </a:moveTo>
                  <a:lnTo>
                    <a:pt x="1172324" y="1276096"/>
                  </a:lnTo>
                  <a:lnTo>
                    <a:pt x="1162799" y="1276096"/>
                  </a:lnTo>
                  <a:close/>
                </a:path>
                <a:path w="1772920" h="2324100">
                  <a:moveTo>
                    <a:pt x="886447" y="1380871"/>
                  </a:moveTo>
                  <a:lnTo>
                    <a:pt x="886447" y="1390396"/>
                  </a:lnTo>
                  <a:lnTo>
                    <a:pt x="887971" y="1390396"/>
                  </a:lnTo>
                  <a:lnTo>
                    <a:pt x="886447" y="1380871"/>
                  </a:lnTo>
                  <a:close/>
                </a:path>
                <a:path w="1772920" h="2324100">
                  <a:moveTo>
                    <a:pt x="524243" y="1371346"/>
                  </a:moveTo>
                  <a:lnTo>
                    <a:pt x="524243" y="1380871"/>
                  </a:lnTo>
                  <a:lnTo>
                    <a:pt x="525767" y="1380871"/>
                  </a:lnTo>
                  <a:lnTo>
                    <a:pt x="524243" y="1371346"/>
                  </a:lnTo>
                  <a:close/>
                </a:path>
                <a:path w="1772920" h="2324100">
                  <a:moveTo>
                    <a:pt x="1096124" y="695198"/>
                  </a:moveTo>
                  <a:lnTo>
                    <a:pt x="1105649" y="695198"/>
                  </a:lnTo>
                  <a:lnTo>
                    <a:pt x="1105649" y="704723"/>
                  </a:lnTo>
                  <a:lnTo>
                    <a:pt x="1096124" y="704723"/>
                  </a:lnTo>
                  <a:lnTo>
                    <a:pt x="1096124" y="695198"/>
                  </a:lnTo>
                  <a:close/>
                </a:path>
                <a:path w="1772920" h="2324100">
                  <a:moveTo>
                    <a:pt x="266814" y="2076069"/>
                  </a:moveTo>
                  <a:lnTo>
                    <a:pt x="276466" y="2076069"/>
                  </a:lnTo>
                  <a:lnTo>
                    <a:pt x="266814" y="2076069"/>
                  </a:lnTo>
                  <a:close/>
                </a:path>
                <a:path w="1772920" h="2324100">
                  <a:moveTo>
                    <a:pt x="1505953" y="1361821"/>
                  </a:moveTo>
                  <a:lnTo>
                    <a:pt x="1515478" y="1361821"/>
                  </a:lnTo>
                  <a:lnTo>
                    <a:pt x="1515478" y="1371346"/>
                  </a:lnTo>
                  <a:lnTo>
                    <a:pt x="1505953" y="1371346"/>
                  </a:lnTo>
                  <a:lnTo>
                    <a:pt x="1505953" y="1361821"/>
                  </a:lnTo>
                  <a:close/>
                </a:path>
                <a:path w="1772920" h="2324100">
                  <a:moveTo>
                    <a:pt x="1248524" y="1638046"/>
                  </a:moveTo>
                  <a:lnTo>
                    <a:pt x="1258049" y="1638046"/>
                  </a:lnTo>
                  <a:lnTo>
                    <a:pt x="1248524" y="1638046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601203" y="1866646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953122" y="1647571"/>
                  </a:moveTo>
                  <a:lnTo>
                    <a:pt x="962647" y="1647571"/>
                  </a:lnTo>
                  <a:lnTo>
                    <a:pt x="953122" y="1647571"/>
                  </a:lnTo>
                  <a:close/>
                </a:path>
                <a:path w="1772920" h="2324100">
                  <a:moveTo>
                    <a:pt x="552818" y="1352296"/>
                  </a:moveTo>
                  <a:lnTo>
                    <a:pt x="562343" y="1352296"/>
                  </a:lnTo>
                  <a:lnTo>
                    <a:pt x="562343" y="1361821"/>
                  </a:lnTo>
                  <a:lnTo>
                    <a:pt x="552818" y="1361821"/>
                  </a:lnTo>
                  <a:lnTo>
                    <a:pt x="552818" y="1352296"/>
                  </a:lnTo>
                  <a:close/>
                </a:path>
                <a:path w="1772920" h="2324100">
                  <a:moveTo>
                    <a:pt x="1057897" y="2133219"/>
                  </a:moveTo>
                  <a:lnTo>
                    <a:pt x="1067422" y="2133219"/>
                  </a:lnTo>
                  <a:lnTo>
                    <a:pt x="1057897" y="2133219"/>
                  </a:lnTo>
                  <a:close/>
                </a:path>
                <a:path w="1772920" h="2324100">
                  <a:moveTo>
                    <a:pt x="1324851" y="1333246"/>
                  </a:moveTo>
                  <a:lnTo>
                    <a:pt x="1324851" y="1342771"/>
                  </a:lnTo>
                  <a:lnTo>
                    <a:pt x="1326375" y="1342771"/>
                  </a:lnTo>
                  <a:lnTo>
                    <a:pt x="1324851" y="1333246"/>
                  </a:lnTo>
                  <a:close/>
                </a:path>
                <a:path w="1772920" h="2324100">
                  <a:moveTo>
                    <a:pt x="629018" y="1371346"/>
                  </a:moveTo>
                  <a:lnTo>
                    <a:pt x="638543" y="1371346"/>
                  </a:lnTo>
                  <a:lnTo>
                    <a:pt x="629018" y="1371346"/>
                  </a:lnTo>
                  <a:close/>
                </a:path>
                <a:path w="1772920" h="2324100">
                  <a:moveTo>
                    <a:pt x="562343" y="1237996"/>
                  </a:moveTo>
                  <a:lnTo>
                    <a:pt x="571868" y="1237996"/>
                  </a:lnTo>
                  <a:lnTo>
                    <a:pt x="562343" y="1237996"/>
                  </a:lnTo>
                  <a:close/>
                </a:path>
                <a:path w="1772920" h="2324100">
                  <a:moveTo>
                    <a:pt x="1477378" y="1495171"/>
                  </a:moveTo>
                  <a:lnTo>
                    <a:pt x="1477378" y="1504696"/>
                  </a:lnTo>
                  <a:lnTo>
                    <a:pt x="1478902" y="1504696"/>
                  </a:lnTo>
                  <a:lnTo>
                    <a:pt x="1477378" y="1495171"/>
                  </a:lnTo>
                  <a:close/>
                </a:path>
                <a:path w="1772920" h="2324100">
                  <a:moveTo>
                    <a:pt x="333616" y="2133219"/>
                  </a:moveTo>
                  <a:lnTo>
                    <a:pt x="333616" y="2142744"/>
                  </a:lnTo>
                  <a:lnTo>
                    <a:pt x="335140" y="2142744"/>
                  </a:lnTo>
                  <a:lnTo>
                    <a:pt x="333616" y="2133219"/>
                  </a:lnTo>
                  <a:close/>
                </a:path>
                <a:path w="1772920" h="2324100">
                  <a:moveTo>
                    <a:pt x="95313" y="1276096"/>
                  </a:moveTo>
                  <a:lnTo>
                    <a:pt x="95313" y="1285621"/>
                  </a:lnTo>
                  <a:lnTo>
                    <a:pt x="96900" y="1285621"/>
                  </a:lnTo>
                  <a:lnTo>
                    <a:pt x="95313" y="1276096"/>
                  </a:lnTo>
                  <a:close/>
                </a:path>
                <a:path w="1772920" h="2324100">
                  <a:moveTo>
                    <a:pt x="1639303" y="2076069"/>
                  </a:moveTo>
                  <a:lnTo>
                    <a:pt x="1648828" y="2076069"/>
                  </a:lnTo>
                  <a:lnTo>
                    <a:pt x="1639303" y="2076069"/>
                  </a:lnTo>
                  <a:close/>
                </a:path>
                <a:path w="1772920" h="2324100">
                  <a:moveTo>
                    <a:pt x="1439151" y="1247521"/>
                  </a:moveTo>
                  <a:lnTo>
                    <a:pt x="1448676" y="1247521"/>
                  </a:lnTo>
                  <a:lnTo>
                    <a:pt x="1439151" y="1247521"/>
                  </a:lnTo>
                  <a:close/>
                </a:path>
                <a:path w="1772920" h="2324100">
                  <a:moveTo>
                    <a:pt x="829170" y="1342771"/>
                  </a:moveTo>
                  <a:lnTo>
                    <a:pt x="829170" y="1352296"/>
                  </a:lnTo>
                  <a:lnTo>
                    <a:pt x="830821" y="1352296"/>
                  </a:lnTo>
                  <a:lnTo>
                    <a:pt x="829170" y="1342771"/>
                  </a:lnTo>
                  <a:close/>
                </a:path>
                <a:path w="1772920" h="2324100">
                  <a:moveTo>
                    <a:pt x="1610728" y="1904746"/>
                  </a:moveTo>
                  <a:lnTo>
                    <a:pt x="1620253" y="1904746"/>
                  </a:lnTo>
                  <a:lnTo>
                    <a:pt x="1610728" y="1904746"/>
                  </a:lnTo>
                  <a:close/>
                </a:path>
                <a:path w="1772920" h="2324100">
                  <a:moveTo>
                    <a:pt x="1467726" y="1476121"/>
                  </a:moveTo>
                  <a:lnTo>
                    <a:pt x="1467726" y="1485646"/>
                  </a:lnTo>
                  <a:lnTo>
                    <a:pt x="1469377" y="1485646"/>
                  </a:lnTo>
                  <a:lnTo>
                    <a:pt x="1467726" y="1476121"/>
                  </a:lnTo>
                  <a:close/>
                </a:path>
                <a:path w="1772920" h="2324100">
                  <a:moveTo>
                    <a:pt x="1315326" y="1533271"/>
                  </a:moveTo>
                  <a:lnTo>
                    <a:pt x="1324851" y="1533271"/>
                  </a:lnTo>
                  <a:lnTo>
                    <a:pt x="1315326" y="1533271"/>
                  </a:lnTo>
                  <a:close/>
                </a:path>
                <a:path w="1772920" h="2324100">
                  <a:moveTo>
                    <a:pt x="1229474" y="1971294"/>
                  </a:moveTo>
                  <a:lnTo>
                    <a:pt x="1238999" y="1971294"/>
                  </a:lnTo>
                  <a:lnTo>
                    <a:pt x="1229474" y="1971294"/>
                  </a:lnTo>
                  <a:close/>
                </a:path>
                <a:path w="1772920" h="2324100">
                  <a:moveTo>
                    <a:pt x="1525003" y="38100"/>
                  </a:moveTo>
                  <a:lnTo>
                    <a:pt x="1534528" y="38100"/>
                  </a:lnTo>
                  <a:lnTo>
                    <a:pt x="1525003" y="38100"/>
                  </a:lnTo>
                  <a:close/>
                </a:path>
                <a:path w="1772920" h="2324100">
                  <a:moveTo>
                    <a:pt x="1477378" y="1504696"/>
                  </a:moveTo>
                  <a:lnTo>
                    <a:pt x="1486903" y="1504696"/>
                  </a:lnTo>
                  <a:lnTo>
                    <a:pt x="1477378" y="1504696"/>
                  </a:lnTo>
                  <a:close/>
                </a:path>
                <a:path w="1772920" h="2324100">
                  <a:moveTo>
                    <a:pt x="1210424" y="1257046"/>
                  </a:moveTo>
                  <a:lnTo>
                    <a:pt x="1219949" y="1257046"/>
                  </a:lnTo>
                  <a:lnTo>
                    <a:pt x="1210424" y="1257046"/>
                  </a:lnTo>
                  <a:close/>
                </a:path>
                <a:path w="1772920" h="2324100">
                  <a:moveTo>
                    <a:pt x="953122" y="1209421"/>
                  </a:moveTo>
                  <a:lnTo>
                    <a:pt x="962647" y="1209421"/>
                  </a:lnTo>
                  <a:lnTo>
                    <a:pt x="953122" y="1209421"/>
                  </a:lnTo>
                  <a:close/>
                </a:path>
                <a:path w="1772920" h="2324100">
                  <a:moveTo>
                    <a:pt x="447916" y="1209421"/>
                  </a:moveTo>
                  <a:lnTo>
                    <a:pt x="447916" y="1218946"/>
                  </a:lnTo>
                  <a:lnTo>
                    <a:pt x="449567" y="1218946"/>
                  </a:lnTo>
                  <a:lnTo>
                    <a:pt x="447916" y="1209421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915022" y="1314196"/>
                  </a:moveTo>
                  <a:lnTo>
                    <a:pt x="915022" y="1323721"/>
                  </a:lnTo>
                  <a:lnTo>
                    <a:pt x="916546" y="1323721"/>
                  </a:lnTo>
                  <a:lnTo>
                    <a:pt x="915022" y="1314196"/>
                  </a:lnTo>
                  <a:close/>
                </a:path>
                <a:path w="1772920" h="2324100">
                  <a:moveTo>
                    <a:pt x="915022" y="304800"/>
                  </a:moveTo>
                  <a:lnTo>
                    <a:pt x="924547" y="304800"/>
                  </a:lnTo>
                  <a:lnTo>
                    <a:pt x="915022" y="304800"/>
                  </a:lnTo>
                  <a:close/>
                </a:path>
                <a:path w="1772920" h="2324100">
                  <a:moveTo>
                    <a:pt x="1382001" y="1609471"/>
                  </a:moveTo>
                  <a:lnTo>
                    <a:pt x="1391526" y="1609471"/>
                  </a:lnTo>
                  <a:lnTo>
                    <a:pt x="1382001" y="1609471"/>
                  </a:lnTo>
                  <a:close/>
                </a:path>
                <a:path w="1772920" h="2324100">
                  <a:moveTo>
                    <a:pt x="1687055" y="1980819"/>
                  </a:moveTo>
                  <a:lnTo>
                    <a:pt x="1696580" y="1980819"/>
                  </a:lnTo>
                  <a:lnTo>
                    <a:pt x="1687055" y="1980819"/>
                  </a:lnTo>
                  <a:close/>
                </a:path>
                <a:path w="1772920" h="2324100">
                  <a:moveTo>
                    <a:pt x="1648828" y="1933321"/>
                  </a:moveTo>
                  <a:lnTo>
                    <a:pt x="1658353" y="1933321"/>
                  </a:lnTo>
                  <a:lnTo>
                    <a:pt x="1648828" y="1933321"/>
                  </a:lnTo>
                  <a:close/>
                </a:path>
                <a:path w="1772920" h="2324100">
                  <a:moveTo>
                    <a:pt x="1477378" y="1333246"/>
                  </a:moveTo>
                  <a:lnTo>
                    <a:pt x="1477378" y="1342771"/>
                  </a:lnTo>
                  <a:lnTo>
                    <a:pt x="1478902" y="1342771"/>
                  </a:lnTo>
                  <a:lnTo>
                    <a:pt x="1477378" y="1333246"/>
                  </a:lnTo>
                  <a:close/>
                </a:path>
                <a:path w="1772920" h="2324100">
                  <a:moveTo>
                    <a:pt x="1229474" y="2028444"/>
                  </a:moveTo>
                  <a:lnTo>
                    <a:pt x="1238999" y="2028444"/>
                  </a:lnTo>
                  <a:lnTo>
                    <a:pt x="1229474" y="2028444"/>
                  </a:lnTo>
                  <a:close/>
                </a:path>
                <a:path w="1772920" h="2324100">
                  <a:moveTo>
                    <a:pt x="1458201" y="1609471"/>
                  </a:moveTo>
                  <a:lnTo>
                    <a:pt x="1467726" y="1609471"/>
                  </a:lnTo>
                  <a:lnTo>
                    <a:pt x="1458201" y="1609471"/>
                  </a:lnTo>
                  <a:close/>
                </a:path>
                <a:path w="1772920" h="2324100">
                  <a:moveTo>
                    <a:pt x="1115174" y="1476121"/>
                  </a:moveTo>
                  <a:lnTo>
                    <a:pt x="1115174" y="1485646"/>
                  </a:lnTo>
                  <a:lnTo>
                    <a:pt x="1116698" y="1485646"/>
                  </a:lnTo>
                  <a:lnTo>
                    <a:pt x="1115174" y="1476121"/>
                  </a:lnTo>
                  <a:close/>
                </a:path>
                <a:path w="1772920" h="2324100">
                  <a:moveTo>
                    <a:pt x="800595" y="1057148"/>
                  </a:moveTo>
                  <a:lnTo>
                    <a:pt x="800595" y="1066673"/>
                  </a:lnTo>
                  <a:lnTo>
                    <a:pt x="802246" y="1066673"/>
                  </a:lnTo>
                  <a:lnTo>
                    <a:pt x="800595" y="1057148"/>
                  </a:lnTo>
                  <a:close/>
                </a:path>
                <a:path w="1772920" h="2324100">
                  <a:moveTo>
                    <a:pt x="533768" y="1371346"/>
                  </a:moveTo>
                  <a:lnTo>
                    <a:pt x="543293" y="1371346"/>
                  </a:lnTo>
                  <a:lnTo>
                    <a:pt x="533768" y="1371346"/>
                  </a:lnTo>
                  <a:close/>
                </a:path>
                <a:path w="1772920" h="2324100">
                  <a:moveTo>
                    <a:pt x="972172" y="1628521"/>
                  </a:moveTo>
                  <a:lnTo>
                    <a:pt x="981697" y="1628521"/>
                  </a:lnTo>
                  <a:lnTo>
                    <a:pt x="972172" y="1628521"/>
                  </a:lnTo>
                  <a:close/>
                </a:path>
                <a:path w="1772920" h="2324100">
                  <a:moveTo>
                    <a:pt x="1515478" y="1742821"/>
                  </a:moveTo>
                  <a:lnTo>
                    <a:pt x="1515478" y="1752346"/>
                  </a:lnTo>
                  <a:lnTo>
                    <a:pt x="1517002" y="1752346"/>
                  </a:lnTo>
                  <a:lnTo>
                    <a:pt x="1515478" y="1742821"/>
                  </a:lnTo>
                  <a:close/>
                </a:path>
                <a:path w="1772920" h="2324100">
                  <a:moveTo>
                    <a:pt x="1353426" y="1580896"/>
                  </a:moveTo>
                  <a:lnTo>
                    <a:pt x="1362951" y="1580896"/>
                  </a:lnTo>
                  <a:lnTo>
                    <a:pt x="1353426" y="1580896"/>
                  </a:lnTo>
                  <a:close/>
                </a:path>
                <a:path w="1772920" h="2324100">
                  <a:moveTo>
                    <a:pt x="1725155" y="2104644"/>
                  </a:moveTo>
                  <a:lnTo>
                    <a:pt x="1725155" y="2114169"/>
                  </a:lnTo>
                  <a:lnTo>
                    <a:pt x="1726679" y="2114169"/>
                  </a:lnTo>
                  <a:lnTo>
                    <a:pt x="1725155" y="2104644"/>
                  </a:lnTo>
                  <a:close/>
                </a:path>
                <a:path w="1772920" h="2324100">
                  <a:moveTo>
                    <a:pt x="1248524" y="1809496"/>
                  </a:moveTo>
                  <a:lnTo>
                    <a:pt x="1258049" y="1809496"/>
                  </a:lnTo>
                  <a:lnTo>
                    <a:pt x="1248524" y="1809496"/>
                  </a:lnTo>
                  <a:close/>
                </a:path>
                <a:path w="1772920" h="2324100">
                  <a:moveTo>
                    <a:pt x="1467726" y="1485646"/>
                  </a:moveTo>
                  <a:lnTo>
                    <a:pt x="1477378" y="1485646"/>
                  </a:lnTo>
                  <a:lnTo>
                    <a:pt x="1467726" y="1485646"/>
                  </a:lnTo>
                  <a:close/>
                </a:path>
                <a:path w="1772920" h="2324100">
                  <a:moveTo>
                    <a:pt x="447916" y="1218946"/>
                  </a:moveTo>
                  <a:lnTo>
                    <a:pt x="457441" y="1218946"/>
                  </a:lnTo>
                  <a:lnTo>
                    <a:pt x="447916" y="1218946"/>
                  </a:lnTo>
                  <a:close/>
                </a:path>
                <a:path w="1772920" h="2324100">
                  <a:moveTo>
                    <a:pt x="1019797" y="180975"/>
                  </a:moveTo>
                  <a:lnTo>
                    <a:pt x="1029322" y="180975"/>
                  </a:lnTo>
                  <a:lnTo>
                    <a:pt x="1019797" y="180975"/>
                  </a:lnTo>
                  <a:close/>
                </a:path>
                <a:path w="1772920" h="2324100">
                  <a:moveTo>
                    <a:pt x="1353426" y="1571371"/>
                  </a:moveTo>
                  <a:lnTo>
                    <a:pt x="1362951" y="1571371"/>
                  </a:lnTo>
                  <a:lnTo>
                    <a:pt x="1353426" y="1571371"/>
                  </a:lnTo>
                  <a:close/>
                </a:path>
                <a:path w="1772920" h="2324100">
                  <a:moveTo>
                    <a:pt x="1620253" y="2085594"/>
                  </a:moveTo>
                  <a:lnTo>
                    <a:pt x="1629778" y="2085594"/>
                  </a:lnTo>
                  <a:lnTo>
                    <a:pt x="1620253" y="2085594"/>
                  </a:lnTo>
                  <a:close/>
                </a:path>
                <a:path w="1772920" h="2324100">
                  <a:moveTo>
                    <a:pt x="181089" y="1942719"/>
                  </a:moveTo>
                  <a:lnTo>
                    <a:pt x="190614" y="1942719"/>
                  </a:lnTo>
                  <a:lnTo>
                    <a:pt x="181089" y="1942719"/>
                  </a:lnTo>
                  <a:close/>
                </a:path>
                <a:path w="1772920" h="2324100">
                  <a:moveTo>
                    <a:pt x="1448676" y="1599946"/>
                  </a:moveTo>
                  <a:lnTo>
                    <a:pt x="1458201" y="1599946"/>
                  </a:lnTo>
                  <a:lnTo>
                    <a:pt x="1448676" y="1599946"/>
                  </a:lnTo>
                  <a:close/>
                </a:path>
                <a:path w="1772920" h="2324100">
                  <a:moveTo>
                    <a:pt x="1582153" y="1866646"/>
                  </a:moveTo>
                  <a:lnTo>
                    <a:pt x="1582153" y="1876171"/>
                  </a:lnTo>
                  <a:lnTo>
                    <a:pt x="1583804" y="1876171"/>
                  </a:lnTo>
                  <a:lnTo>
                    <a:pt x="1582153" y="1866646"/>
                  </a:lnTo>
                  <a:close/>
                </a:path>
                <a:path w="1772920" h="2324100">
                  <a:moveTo>
                    <a:pt x="915022" y="1123823"/>
                  </a:moveTo>
                  <a:lnTo>
                    <a:pt x="924547" y="1123823"/>
                  </a:lnTo>
                  <a:lnTo>
                    <a:pt x="924547" y="1133348"/>
                  </a:lnTo>
                  <a:lnTo>
                    <a:pt x="915022" y="1133348"/>
                  </a:lnTo>
                  <a:lnTo>
                    <a:pt x="915022" y="1123823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601203" y="1866646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715630" y="2114169"/>
                  </a:moveTo>
                  <a:lnTo>
                    <a:pt x="1725155" y="2114169"/>
                  </a:lnTo>
                  <a:lnTo>
                    <a:pt x="1715630" y="2114169"/>
                  </a:lnTo>
                  <a:close/>
                </a:path>
                <a:path w="1772920" h="2324100">
                  <a:moveTo>
                    <a:pt x="1210424" y="1742821"/>
                  </a:moveTo>
                  <a:lnTo>
                    <a:pt x="1219949" y="1742821"/>
                  </a:lnTo>
                  <a:lnTo>
                    <a:pt x="1210424" y="1742821"/>
                  </a:lnTo>
                  <a:close/>
                </a:path>
                <a:path w="1772920" h="2324100">
                  <a:moveTo>
                    <a:pt x="1458201" y="1266571"/>
                  </a:moveTo>
                  <a:lnTo>
                    <a:pt x="1467726" y="1266571"/>
                  </a:lnTo>
                  <a:lnTo>
                    <a:pt x="1467726" y="1276096"/>
                  </a:lnTo>
                  <a:lnTo>
                    <a:pt x="1458201" y="1276096"/>
                  </a:lnTo>
                  <a:lnTo>
                    <a:pt x="1458201" y="1266571"/>
                  </a:lnTo>
                  <a:close/>
                </a:path>
                <a:path w="1772920" h="2324100">
                  <a:moveTo>
                    <a:pt x="1467726" y="57150"/>
                  </a:moveTo>
                  <a:lnTo>
                    <a:pt x="1477378" y="57150"/>
                  </a:lnTo>
                  <a:lnTo>
                    <a:pt x="1467726" y="57150"/>
                  </a:lnTo>
                  <a:close/>
                </a:path>
                <a:path w="1772920" h="2324100">
                  <a:moveTo>
                    <a:pt x="419341" y="1152398"/>
                  </a:moveTo>
                  <a:lnTo>
                    <a:pt x="419341" y="1161923"/>
                  </a:lnTo>
                  <a:lnTo>
                    <a:pt x="420992" y="1161923"/>
                  </a:lnTo>
                  <a:lnTo>
                    <a:pt x="419341" y="1152398"/>
                  </a:lnTo>
                  <a:close/>
                </a:path>
                <a:path w="1772920" h="2324100">
                  <a:moveTo>
                    <a:pt x="1601203" y="1866646"/>
                  </a:moveTo>
                  <a:lnTo>
                    <a:pt x="1601203" y="1876171"/>
                  </a:lnTo>
                  <a:lnTo>
                    <a:pt x="1602854" y="1876171"/>
                  </a:lnTo>
                  <a:lnTo>
                    <a:pt x="1601203" y="1866646"/>
                  </a:lnTo>
                  <a:close/>
                </a:path>
                <a:path w="1772920" h="2324100">
                  <a:moveTo>
                    <a:pt x="162039" y="1276096"/>
                  </a:moveTo>
                  <a:lnTo>
                    <a:pt x="171564" y="1276096"/>
                  </a:lnTo>
                  <a:lnTo>
                    <a:pt x="171564" y="1285621"/>
                  </a:lnTo>
                  <a:lnTo>
                    <a:pt x="162039" y="1285621"/>
                  </a:lnTo>
                  <a:lnTo>
                    <a:pt x="162039" y="1276096"/>
                  </a:lnTo>
                  <a:close/>
                </a:path>
                <a:path w="1772920" h="2324100">
                  <a:moveTo>
                    <a:pt x="1210424" y="1971294"/>
                  </a:moveTo>
                  <a:lnTo>
                    <a:pt x="1219949" y="1971294"/>
                  </a:lnTo>
                  <a:lnTo>
                    <a:pt x="1210424" y="1971294"/>
                  </a:lnTo>
                  <a:close/>
                </a:path>
                <a:path w="1772920" h="2324100">
                  <a:moveTo>
                    <a:pt x="1706105" y="2104644"/>
                  </a:moveTo>
                  <a:lnTo>
                    <a:pt x="1706105" y="2114169"/>
                  </a:lnTo>
                  <a:lnTo>
                    <a:pt x="1707629" y="2114169"/>
                  </a:lnTo>
                  <a:lnTo>
                    <a:pt x="1706105" y="2104644"/>
                  </a:lnTo>
                  <a:close/>
                </a:path>
                <a:path w="1772920" h="2324100">
                  <a:moveTo>
                    <a:pt x="857745" y="780923"/>
                  </a:moveTo>
                  <a:lnTo>
                    <a:pt x="867270" y="780923"/>
                  </a:lnTo>
                  <a:lnTo>
                    <a:pt x="867270" y="790448"/>
                  </a:lnTo>
                  <a:lnTo>
                    <a:pt x="857745" y="790448"/>
                  </a:lnTo>
                  <a:lnTo>
                    <a:pt x="857745" y="780923"/>
                  </a:lnTo>
                  <a:close/>
                </a:path>
                <a:path w="1772920" h="2324100">
                  <a:moveTo>
                    <a:pt x="295516" y="1085723"/>
                  </a:moveTo>
                  <a:lnTo>
                    <a:pt x="295516" y="1095248"/>
                  </a:lnTo>
                  <a:lnTo>
                    <a:pt x="297040" y="1095248"/>
                  </a:lnTo>
                  <a:lnTo>
                    <a:pt x="295516" y="1085723"/>
                  </a:lnTo>
                  <a:close/>
                </a:path>
                <a:path w="1772920" h="2324100">
                  <a:moveTo>
                    <a:pt x="1629778" y="1923796"/>
                  </a:moveTo>
                  <a:lnTo>
                    <a:pt x="1639303" y="1923796"/>
                  </a:lnTo>
                  <a:lnTo>
                    <a:pt x="1629778" y="1923796"/>
                  </a:lnTo>
                  <a:close/>
                </a:path>
                <a:path w="1772920" h="2324100">
                  <a:moveTo>
                    <a:pt x="886447" y="1399921"/>
                  </a:moveTo>
                  <a:lnTo>
                    <a:pt x="886447" y="1409446"/>
                  </a:lnTo>
                  <a:lnTo>
                    <a:pt x="887971" y="1409446"/>
                  </a:lnTo>
                  <a:lnTo>
                    <a:pt x="886447" y="1399921"/>
                  </a:lnTo>
                  <a:close/>
                </a:path>
                <a:path w="1772920" h="2324100">
                  <a:moveTo>
                    <a:pt x="886447" y="1295146"/>
                  </a:moveTo>
                  <a:lnTo>
                    <a:pt x="895972" y="1295146"/>
                  </a:lnTo>
                  <a:lnTo>
                    <a:pt x="886447" y="1295146"/>
                  </a:lnTo>
                  <a:close/>
                </a:path>
                <a:path w="1772920" h="2324100">
                  <a:moveTo>
                    <a:pt x="886447" y="371475"/>
                  </a:moveTo>
                  <a:lnTo>
                    <a:pt x="886447" y="381000"/>
                  </a:lnTo>
                  <a:lnTo>
                    <a:pt x="887971" y="381000"/>
                  </a:lnTo>
                  <a:lnTo>
                    <a:pt x="886447" y="371475"/>
                  </a:lnTo>
                  <a:close/>
                </a:path>
                <a:path w="1772920" h="2324100">
                  <a:moveTo>
                    <a:pt x="676770" y="1304671"/>
                  </a:moveTo>
                  <a:lnTo>
                    <a:pt x="686295" y="1304671"/>
                  </a:lnTo>
                  <a:lnTo>
                    <a:pt x="676770" y="1304671"/>
                  </a:lnTo>
                  <a:close/>
                </a:path>
                <a:path w="1772920" h="2324100">
                  <a:moveTo>
                    <a:pt x="181089" y="1942719"/>
                  </a:moveTo>
                  <a:lnTo>
                    <a:pt x="181089" y="1952244"/>
                  </a:lnTo>
                  <a:lnTo>
                    <a:pt x="182740" y="1952244"/>
                  </a:lnTo>
                  <a:lnTo>
                    <a:pt x="181089" y="1942719"/>
                  </a:lnTo>
                  <a:close/>
                </a:path>
                <a:path w="1772920" h="2324100">
                  <a:moveTo>
                    <a:pt x="648068" y="1142873"/>
                  </a:moveTo>
                  <a:lnTo>
                    <a:pt x="657593" y="1142873"/>
                  </a:lnTo>
                  <a:lnTo>
                    <a:pt x="648068" y="1142873"/>
                  </a:lnTo>
                  <a:close/>
                </a:path>
                <a:path w="1772920" h="2324100">
                  <a:moveTo>
                    <a:pt x="609968" y="1361821"/>
                  </a:moveTo>
                  <a:lnTo>
                    <a:pt x="619493" y="1361821"/>
                  </a:lnTo>
                  <a:lnTo>
                    <a:pt x="619493" y="1371346"/>
                  </a:lnTo>
                  <a:lnTo>
                    <a:pt x="609968" y="1371346"/>
                  </a:lnTo>
                  <a:lnTo>
                    <a:pt x="609968" y="1361821"/>
                  </a:lnTo>
                  <a:close/>
                </a:path>
                <a:path w="1772920" h="2324100">
                  <a:moveTo>
                    <a:pt x="1734680" y="2171319"/>
                  </a:moveTo>
                  <a:lnTo>
                    <a:pt x="1734680" y="2180844"/>
                  </a:lnTo>
                  <a:lnTo>
                    <a:pt x="1736204" y="2180844"/>
                  </a:lnTo>
                  <a:lnTo>
                    <a:pt x="1734680" y="2171319"/>
                  </a:lnTo>
                  <a:close/>
                </a:path>
                <a:path w="1772920" h="2324100">
                  <a:moveTo>
                    <a:pt x="324091" y="2133219"/>
                  </a:moveTo>
                  <a:lnTo>
                    <a:pt x="333616" y="2133219"/>
                  </a:lnTo>
                  <a:lnTo>
                    <a:pt x="324091" y="2133219"/>
                  </a:lnTo>
                  <a:close/>
                </a:path>
                <a:path w="1772920" h="2324100">
                  <a:moveTo>
                    <a:pt x="1162799" y="2314194"/>
                  </a:moveTo>
                  <a:lnTo>
                    <a:pt x="1162799" y="2323719"/>
                  </a:lnTo>
                  <a:lnTo>
                    <a:pt x="1164323" y="2323719"/>
                  </a:lnTo>
                  <a:lnTo>
                    <a:pt x="1162799" y="2314194"/>
                  </a:lnTo>
                  <a:close/>
                </a:path>
                <a:path w="1772920" h="2324100">
                  <a:moveTo>
                    <a:pt x="1677530" y="1942719"/>
                  </a:moveTo>
                  <a:lnTo>
                    <a:pt x="1677530" y="1952244"/>
                  </a:lnTo>
                  <a:lnTo>
                    <a:pt x="1679054" y="1952244"/>
                  </a:lnTo>
                  <a:lnTo>
                    <a:pt x="1677530" y="1942719"/>
                  </a:lnTo>
                  <a:close/>
                </a:path>
                <a:path w="1772920" h="2324100">
                  <a:moveTo>
                    <a:pt x="810120" y="1371346"/>
                  </a:moveTo>
                  <a:lnTo>
                    <a:pt x="810120" y="1380871"/>
                  </a:lnTo>
                  <a:lnTo>
                    <a:pt x="811771" y="1380871"/>
                  </a:lnTo>
                  <a:lnTo>
                    <a:pt x="810120" y="1371346"/>
                  </a:lnTo>
                  <a:close/>
                </a:path>
                <a:path w="1772920" h="2324100">
                  <a:moveTo>
                    <a:pt x="152501" y="1257046"/>
                  </a:moveTo>
                  <a:lnTo>
                    <a:pt x="162039" y="1257046"/>
                  </a:lnTo>
                  <a:lnTo>
                    <a:pt x="162039" y="1266571"/>
                  </a:lnTo>
                  <a:lnTo>
                    <a:pt x="152501" y="1266571"/>
                  </a:lnTo>
                  <a:lnTo>
                    <a:pt x="152501" y="1257046"/>
                  </a:lnTo>
                  <a:close/>
                </a:path>
                <a:path w="1772920" h="2324100">
                  <a:moveTo>
                    <a:pt x="1229474" y="2028444"/>
                  </a:moveTo>
                  <a:lnTo>
                    <a:pt x="1229474" y="2037969"/>
                  </a:lnTo>
                  <a:lnTo>
                    <a:pt x="1231125" y="2037969"/>
                  </a:lnTo>
                  <a:lnTo>
                    <a:pt x="1229474" y="2028444"/>
                  </a:lnTo>
                  <a:close/>
                </a:path>
                <a:path w="1772920" h="2324100">
                  <a:moveTo>
                    <a:pt x="1496428" y="1609471"/>
                  </a:moveTo>
                  <a:lnTo>
                    <a:pt x="1496428" y="1618996"/>
                  </a:lnTo>
                  <a:lnTo>
                    <a:pt x="1497952" y="1618996"/>
                  </a:lnTo>
                  <a:lnTo>
                    <a:pt x="1496428" y="1609471"/>
                  </a:lnTo>
                  <a:close/>
                </a:path>
                <a:path w="1772920" h="2324100">
                  <a:moveTo>
                    <a:pt x="867270" y="761873"/>
                  </a:moveTo>
                  <a:lnTo>
                    <a:pt x="876922" y="761873"/>
                  </a:lnTo>
                  <a:lnTo>
                    <a:pt x="867270" y="761873"/>
                  </a:lnTo>
                  <a:close/>
                </a:path>
                <a:path w="1772920" h="2324100">
                  <a:moveTo>
                    <a:pt x="1467726" y="1647571"/>
                  </a:moveTo>
                  <a:lnTo>
                    <a:pt x="1467726" y="1657096"/>
                  </a:lnTo>
                  <a:lnTo>
                    <a:pt x="1469377" y="1657096"/>
                  </a:lnTo>
                  <a:lnTo>
                    <a:pt x="1467726" y="1647571"/>
                  </a:lnTo>
                  <a:close/>
                </a:path>
                <a:path w="1772920" h="2324100">
                  <a:moveTo>
                    <a:pt x="562343" y="1352296"/>
                  </a:moveTo>
                  <a:lnTo>
                    <a:pt x="562343" y="1361821"/>
                  </a:lnTo>
                  <a:lnTo>
                    <a:pt x="563867" y="1361821"/>
                  </a:lnTo>
                  <a:lnTo>
                    <a:pt x="562343" y="1352296"/>
                  </a:lnTo>
                  <a:close/>
                </a:path>
                <a:path w="1772920" h="2324100">
                  <a:moveTo>
                    <a:pt x="829170" y="1361821"/>
                  </a:moveTo>
                  <a:lnTo>
                    <a:pt x="838695" y="1361821"/>
                  </a:lnTo>
                  <a:lnTo>
                    <a:pt x="829170" y="1361821"/>
                  </a:lnTo>
                  <a:close/>
                </a:path>
                <a:path w="1772920" h="2324100">
                  <a:moveTo>
                    <a:pt x="915022" y="523748"/>
                  </a:moveTo>
                  <a:lnTo>
                    <a:pt x="924547" y="523748"/>
                  </a:lnTo>
                  <a:lnTo>
                    <a:pt x="915022" y="523748"/>
                  </a:lnTo>
                  <a:close/>
                </a:path>
                <a:path w="1772920" h="2324100">
                  <a:moveTo>
                    <a:pt x="1591678" y="2161794"/>
                  </a:moveTo>
                  <a:lnTo>
                    <a:pt x="1591678" y="2171319"/>
                  </a:lnTo>
                  <a:lnTo>
                    <a:pt x="1593329" y="2171319"/>
                  </a:lnTo>
                  <a:lnTo>
                    <a:pt x="1591678" y="2161794"/>
                  </a:lnTo>
                  <a:close/>
                </a:path>
                <a:path w="1772920" h="2324100">
                  <a:moveTo>
                    <a:pt x="848220" y="504698"/>
                  </a:moveTo>
                  <a:lnTo>
                    <a:pt x="857745" y="504698"/>
                  </a:lnTo>
                  <a:lnTo>
                    <a:pt x="848220" y="504698"/>
                  </a:lnTo>
                  <a:close/>
                </a:path>
                <a:path w="1772920" h="2324100">
                  <a:moveTo>
                    <a:pt x="505193" y="676148"/>
                  </a:moveTo>
                  <a:lnTo>
                    <a:pt x="514718" y="676148"/>
                  </a:lnTo>
                  <a:lnTo>
                    <a:pt x="505193" y="676148"/>
                  </a:lnTo>
                  <a:close/>
                </a:path>
                <a:path w="1772920" h="2324100">
                  <a:moveTo>
                    <a:pt x="562343" y="1228471"/>
                  </a:moveTo>
                  <a:lnTo>
                    <a:pt x="562343" y="1237996"/>
                  </a:lnTo>
                  <a:lnTo>
                    <a:pt x="563867" y="1237996"/>
                  </a:lnTo>
                  <a:lnTo>
                    <a:pt x="562343" y="1228471"/>
                  </a:lnTo>
                  <a:close/>
                </a:path>
                <a:path w="1772920" h="2324100">
                  <a:moveTo>
                    <a:pt x="867270" y="1361821"/>
                  </a:moveTo>
                  <a:lnTo>
                    <a:pt x="876922" y="1361821"/>
                  </a:lnTo>
                  <a:lnTo>
                    <a:pt x="867270" y="1361821"/>
                  </a:lnTo>
                  <a:close/>
                </a:path>
                <a:path w="1772920" h="2324100">
                  <a:moveTo>
                    <a:pt x="1534528" y="1580896"/>
                  </a:moveTo>
                  <a:lnTo>
                    <a:pt x="1534528" y="1590421"/>
                  </a:lnTo>
                  <a:lnTo>
                    <a:pt x="1536052" y="1590421"/>
                  </a:lnTo>
                  <a:lnTo>
                    <a:pt x="1534528" y="1580896"/>
                  </a:lnTo>
                  <a:close/>
                </a:path>
                <a:path w="1772920" h="2324100">
                  <a:moveTo>
                    <a:pt x="1477378" y="1476121"/>
                  </a:moveTo>
                  <a:lnTo>
                    <a:pt x="1477378" y="1485646"/>
                  </a:lnTo>
                  <a:lnTo>
                    <a:pt x="1478902" y="1485646"/>
                  </a:lnTo>
                  <a:lnTo>
                    <a:pt x="1477378" y="1476121"/>
                  </a:lnTo>
                  <a:close/>
                </a:path>
                <a:path w="1772920" h="2324100">
                  <a:moveTo>
                    <a:pt x="924547" y="1123823"/>
                  </a:moveTo>
                  <a:lnTo>
                    <a:pt x="924547" y="1133348"/>
                  </a:lnTo>
                  <a:lnTo>
                    <a:pt x="926071" y="1133348"/>
                  </a:lnTo>
                  <a:lnTo>
                    <a:pt x="924547" y="1123823"/>
                  </a:lnTo>
                  <a:close/>
                </a:path>
                <a:path w="1772920" h="2324100">
                  <a:moveTo>
                    <a:pt x="1343901" y="1552321"/>
                  </a:moveTo>
                  <a:lnTo>
                    <a:pt x="1343901" y="1561846"/>
                  </a:lnTo>
                  <a:lnTo>
                    <a:pt x="1345425" y="1561846"/>
                  </a:lnTo>
                  <a:lnTo>
                    <a:pt x="1343901" y="1552321"/>
                  </a:lnTo>
                  <a:close/>
                </a:path>
                <a:path w="1772920" h="2324100">
                  <a:moveTo>
                    <a:pt x="1105649" y="1485646"/>
                  </a:moveTo>
                  <a:lnTo>
                    <a:pt x="1115174" y="1485646"/>
                  </a:lnTo>
                  <a:lnTo>
                    <a:pt x="1105649" y="1485646"/>
                  </a:lnTo>
                  <a:close/>
                </a:path>
                <a:path w="1772920" h="2324100">
                  <a:moveTo>
                    <a:pt x="524243" y="1371346"/>
                  </a:moveTo>
                  <a:lnTo>
                    <a:pt x="524243" y="1380871"/>
                  </a:lnTo>
                  <a:lnTo>
                    <a:pt x="525767" y="1380871"/>
                  </a:lnTo>
                  <a:lnTo>
                    <a:pt x="524243" y="1371346"/>
                  </a:lnTo>
                  <a:close/>
                </a:path>
                <a:path w="1772920" h="2324100">
                  <a:moveTo>
                    <a:pt x="1353426" y="1561846"/>
                  </a:moveTo>
                  <a:lnTo>
                    <a:pt x="1353426" y="1571371"/>
                  </a:lnTo>
                  <a:lnTo>
                    <a:pt x="1354950" y="1571371"/>
                  </a:lnTo>
                  <a:lnTo>
                    <a:pt x="1353426" y="1561846"/>
                  </a:lnTo>
                  <a:close/>
                </a:path>
                <a:path w="1772920" h="2324100">
                  <a:moveTo>
                    <a:pt x="1267574" y="1266571"/>
                  </a:moveTo>
                  <a:lnTo>
                    <a:pt x="1267574" y="1276096"/>
                  </a:lnTo>
                  <a:lnTo>
                    <a:pt x="1269225" y="1276096"/>
                  </a:lnTo>
                  <a:lnTo>
                    <a:pt x="1267574" y="1266571"/>
                  </a:lnTo>
                  <a:close/>
                </a:path>
                <a:path w="1772920" h="2324100">
                  <a:moveTo>
                    <a:pt x="1105649" y="666623"/>
                  </a:moveTo>
                  <a:lnTo>
                    <a:pt x="1105649" y="676148"/>
                  </a:lnTo>
                  <a:lnTo>
                    <a:pt x="1107173" y="676148"/>
                  </a:lnTo>
                  <a:lnTo>
                    <a:pt x="1105649" y="666623"/>
                  </a:lnTo>
                  <a:close/>
                </a:path>
                <a:path w="1772920" h="2324100">
                  <a:moveTo>
                    <a:pt x="1496428" y="1618996"/>
                  </a:moveTo>
                  <a:lnTo>
                    <a:pt x="1505953" y="1618996"/>
                  </a:lnTo>
                  <a:lnTo>
                    <a:pt x="1496428" y="1618996"/>
                  </a:lnTo>
                  <a:close/>
                </a:path>
                <a:path w="1772920" h="2324100">
                  <a:moveTo>
                    <a:pt x="505193" y="1371346"/>
                  </a:moveTo>
                  <a:lnTo>
                    <a:pt x="514718" y="1371346"/>
                  </a:lnTo>
                  <a:lnTo>
                    <a:pt x="505193" y="1371346"/>
                  </a:lnTo>
                  <a:close/>
                </a:path>
                <a:path w="1772920" h="2324100">
                  <a:moveTo>
                    <a:pt x="524243" y="1371346"/>
                  </a:moveTo>
                  <a:lnTo>
                    <a:pt x="533768" y="1371346"/>
                  </a:lnTo>
                  <a:lnTo>
                    <a:pt x="524243" y="1371346"/>
                  </a:lnTo>
                  <a:close/>
                </a:path>
                <a:path w="1772920" h="2324100">
                  <a:moveTo>
                    <a:pt x="619493" y="1361821"/>
                  </a:moveTo>
                  <a:lnTo>
                    <a:pt x="619493" y="1371346"/>
                  </a:lnTo>
                  <a:lnTo>
                    <a:pt x="621144" y="1371346"/>
                  </a:lnTo>
                  <a:lnTo>
                    <a:pt x="619493" y="1361821"/>
                  </a:lnTo>
                  <a:close/>
                </a:path>
                <a:path w="1772920" h="2324100">
                  <a:moveTo>
                    <a:pt x="1077074" y="1390396"/>
                  </a:moveTo>
                  <a:lnTo>
                    <a:pt x="1077074" y="1399921"/>
                  </a:lnTo>
                  <a:lnTo>
                    <a:pt x="1078598" y="1399921"/>
                  </a:lnTo>
                  <a:lnTo>
                    <a:pt x="1077074" y="1390396"/>
                  </a:lnTo>
                  <a:close/>
                </a:path>
                <a:path w="1772920" h="2324100">
                  <a:moveTo>
                    <a:pt x="1477378" y="1609471"/>
                  </a:moveTo>
                  <a:lnTo>
                    <a:pt x="1486903" y="1609471"/>
                  </a:lnTo>
                  <a:lnTo>
                    <a:pt x="1486903" y="1618996"/>
                  </a:lnTo>
                  <a:lnTo>
                    <a:pt x="1477378" y="1618996"/>
                  </a:lnTo>
                  <a:lnTo>
                    <a:pt x="1477378" y="1609471"/>
                  </a:lnTo>
                  <a:close/>
                </a:path>
                <a:path w="1772920" h="2324100">
                  <a:moveTo>
                    <a:pt x="1496428" y="1485646"/>
                  </a:moveTo>
                  <a:lnTo>
                    <a:pt x="1505953" y="1485646"/>
                  </a:lnTo>
                  <a:lnTo>
                    <a:pt x="1496428" y="1485646"/>
                  </a:lnTo>
                  <a:close/>
                </a:path>
                <a:path w="1772920" h="2324100">
                  <a:moveTo>
                    <a:pt x="857745" y="476123"/>
                  </a:moveTo>
                  <a:lnTo>
                    <a:pt x="857745" y="485648"/>
                  </a:lnTo>
                  <a:lnTo>
                    <a:pt x="859396" y="485648"/>
                  </a:lnTo>
                  <a:lnTo>
                    <a:pt x="857745" y="476123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867270" y="1171321"/>
                  </a:moveTo>
                  <a:lnTo>
                    <a:pt x="876922" y="1171321"/>
                  </a:lnTo>
                  <a:lnTo>
                    <a:pt x="867270" y="1171321"/>
                  </a:lnTo>
                  <a:close/>
                </a:path>
                <a:path w="1772920" h="2324100">
                  <a:moveTo>
                    <a:pt x="1515478" y="1628521"/>
                  </a:moveTo>
                  <a:lnTo>
                    <a:pt x="1525003" y="1628521"/>
                  </a:lnTo>
                  <a:lnTo>
                    <a:pt x="1515478" y="1628521"/>
                  </a:lnTo>
                  <a:close/>
                </a:path>
                <a:path w="1772920" h="2324100">
                  <a:moveTo>
                    <a:pt x="333616" y="2123694"/>
                  </a:moveTo>
                  <a:lnTo>
                    <a:pt x="343141" y="2123694"/>
                  </a:lnTo>
                  <a:lnTo>
                    <a:pt x="333616" y="2123694"/>
                  </a:lnTo>
                  <a:close/>
                </a:path>
                <a:path w="1772920" h="2324100">
                  <a:moveTo>
                    <a:pt x="1191374" y="2247519"/>
                  </a:moveTo>
                  <a:lnTo>
                    <a:pt x="1191374" y="2257044"/>
                  </a:lnTo>
                  <a:lnTo>
                    <a:pt x="1193025" y="2257044"/>
                  </a:lnTo>
                  <a:lnTo>
                    <a:pt x="1191374" y="2247519"/>
                  </a:lnTo>
                  <a:close/>
                </a:path>
                <a:path w="1772920" h="2324100">
                  <a:moveTo>
                    <a:pt x="686295" y="1304671"/>
                  </a:moveTo>
                  <a:lnTo>
                    <a:pt x="686295" y="1314196"/>
                  </a:lnTo>
                  <a:lnTo>
                    <a:pt x="687819" y="1314196"/>
                  </a:lnTo>
                  <a:lnTo>
                    <a:pt x="686295" y="1304671"/>
                  </a:lnTo>
                  <a:close/>
                </a:path>
                <a:path w="1772920" h="2324100">
                  <a:moveTo>
                    <a:pt x="1553578" y="1485646"/>
                  </a:moveTo>
                  <a:lnTo>
                    <a:pt x="1553578" y="1495171"/>
                  </a:lnTo>
                  <a:lnTo>
                    <a:pt x="1555102" y="1495171"/>
                  </a:lnTo>
                  <a:lnTo>
                    <a:pt x="1553578" y="1485646"/>
                  </a:lnTo>
                  <a:close/>
                </a:path>
                <a:path w="1772920" h="2324100">
                  <a:moveTo>
                    <a:pt x="857745" y="1257046"/>
                  </a:moveTo>
                  <a:lnTo>
                    <a:pt x="857745" y="1266571"/>
                  </a:lnTo>
                  <a:lnTo>
                    <a:pt x="859396" y="1266571"/>
                  </a:lnTo>
                  <a:lnTo>
                    <a:pt x="857745" y="1257046"/>
                  </a:lnTo>
                  <a:close/>
                </a:path>
                <a:path w="1772920" h="2324100">
                  <a:moveTo>
                    <a:pt x="800595" y="1209421"/>
                  </a:moveTo>
                  <a:lnTo>
                    <a:pt x="800595" y="1218946"/>
                  </a:lnTo>
                  <a:lnTo>
                    <a:pt x="802246" y="1218946"/>
                  </a:lnTo>
                  <a:lnTo>
                    <a:pt x="800595" y="1209421"/>
                  </a:lnTo>
                  <a:close/>
                </a:path>
                <a:path w="1772920" h="2324100">
                  <a:moveTo>
                    <a:pt x="238239" y="2066544"/>
                  </a:moveTo>
                  <a:lnTo>
                    <a:pt x="238239" y="2076069"/>
                  </a:lnTo>
                  <a:lnTo>
                    <a:pt x="239890" y="2076069"/>
                  </a:lnTo>
                  <a:lnTo>
                    <a:pt x="238239" y="2066544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0424" y="2257044"/>
                  </a:lnTo>
                  <a:lnTo>
                    <a:pt x="1212075" y="2257044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762495" y="1266571"/>
                  </a:moveTo>
                  <a:lnTo>
                    <a:pt x="772020" y="1266571"/>
                  </a:lnTo>
                  <a:lnTo>
                    <a:pt x="762495" y="1266571"/>
                  </a:lnTo>
                  <a:close/>
                </a:path>
                <a:path w="1772920" h="2324100">
                  <a:moveTo>
                    <a:pt x="533768" y="1380871"/>
                  </a:moveTo>
                  <a:lnTo>
                    <a:pt x="543293" y="1380871"/>
                  </a:lnTo>
                  <a:lnTo>
                    <a:pt x="533768" y="1380871"/>
                  </a:lnTo>
                  <a:close/>
                </a:path>
                <a:path w="1772920" h="2324100">
                  <a:moveTo>
                    <a:pt x="695820" y="1076198"/>
                  </a:moveTo>
                  <a:lnTo>
                    <a:pt x="695820" y="1085723"/>
                  </a:lnTo>
                  <a:lnTo>
                    <a:pt x="697344" y="1085723"/>
                  </a:lnTo>
                  <a:lnTo>
                    <a:pt x="695820" y="1076198"/>
                  </a:lnTo>
                  <a:close/>
                </a:path>
                <a:path w="1772920" h="2324100">
                  <a:moveTo>
                    <a:pt x="362191" y="2114169"/>
                  </a:moveTo>
                  <a:lnTo>
                    <a:pt x="362191" y="2123694"/>
                  </a:lnTo>
                  <a:lnTo>
                    <a:pt x="363715" y="2123694"/>
                  </a:lnTo>
                  <a:lnTo>
                    <a:pt x="362191" y="2114169"/>
                  </a:lnTo>
                  <a:close/>
                </a:path>
                <a:path w="1772920" h="2324100">
                  <a:moveTo>
                    <a:pt x="676770" y="1333246"/>
                  </a:moveTo>
                  <a:lnTo>
                    <a:pt x="686295" y="1333246"/>
                  </a:lnTo>
                  <a:lnTo>
                    <a:pt x="676770" y="1333246"/>
                  </a:lnTo>
                  <a:close/>
                </a:path>
                <a:path w="1772920" h="2324100">
                  <a:moveTo>
                    <a:pt x="619493" y="1361821"/>
                  </a:moveTo>
                  <a:lnTo>
                    <a:pt x="619493" y="1371346"/>
                  </a:lnTo>
                  <a:lnTo>
                    <a:pt x="621144" y="1371346"/>
                  </a:lnTo>
                  <a:lnTo>
                    <a:pt x="619493" y="1361821"/>
                  </a:lnTo>
                  <a:close/>
                </a:path>
                <a:path w="1772920" h="2324100">
                  <a:moveTo>
                    <a:pt x="295516" y="2104644"/>
                  </a:moveTo>
                  <a:lnTo>
                    <a:pt x="305041" y="2104644"/>
                  </a:lnTo>
                  <a:lnTo>
                    <a:pt x="295516" y="2104644"/>
                  </a:lnTo>
                  <a:close/>
                </a:path>
                <a:path w="1772920" h="2324100">
                  <a:moveTo>
                    <a:pt x="876922" y="1390396"/>
                  </a:moveTo>
                  <a:lnTo>
                    <a:pt x="886447" y="1390396"/>
                  </a:lnTo>
                  <a:lnTo>
                    <a:pt x="876922" y="1390396"/>
                  </a:lnTo>
                  <a:close/>
                </a:path>
                <a:path w="1772920" h="2324100">
                  <a:moveTo>
                    <a:pt x="1115174" y="1476121"/>
                  </a:moveTo>
                  <a:lnTo>
                    <a:pt x="1115174" y="1485646"/>
                  </a:lnTo>
                  <a:lnTo>
                    <a:pt x="1116698" y="1485646"/>
                  </a:lnTo>
                  <a:lnTo>
                    <a:pt x="1115174" y="1476121"/>
                  </a:lnTo>
                  <a:close/>
                </a:path>
                <a:path w="1772920" h="2324100">
                  <a:moveTo>
                    <a:pt x="619493" y="1361821"/>
                  </a:moveTo>
                  <a:lnTo>
                    <a:pt x="619493" y="1371346"/>
                  </a:lnTo>
                  <a:lnTo>
                    <a:pt x="621144" y="1371346"/>
                  </a:lnTo>
                  <a:lnTo>
                    <a:pt x="619493" y="1361821"/>
                  </a:lnTo>
                  <a:close/>
                </a:path>
                <a:path w="1772920" h="2324100">
                  <a:moveTo>
                    <a:pt x="638543" y="1371346"/>
                  </a:moveTo>
                  <a:lnTo>
                    <a:pt x="648068" y="1371346"/>
                  </a:lnTo>
                  <a:lnTo>
                    <a:pt x="638543" y="1371346"/>
                  </a:lnTo>
                  <a:close/>
                </a:path>
                <a:path w="1772920" h="2324100">
                  <a:moveTo>
                    <a:pt x="1353426" y="1580896"/>
                  </a:moveTo>
                  <a:lnTo>
                    <a:pt x="1362951" y="1580896"/>
                  </a:lnTo>
                  <a:lnTo>
                    <a:pt x="1353426" y="1580896"/>
                  </a:lnTo>
                  <a:close/>
                </a:path>
                <a:path w="1772920" h="2324100">
                  <a:moveTo>
                    <a:pt x="76250" y="1304671"/>
                  </a:moveTo>
                  <a:lnTo>
                    <a:pt x="76250" y="1314196"/>
                  </a:lnTo>
                  <a:lnTo>
                    <a:pt x="77838" y="1314196"/>
                  </a:lnTo>
                  <a:lnTo>
                    <a:pt x="76250" y="1304671"/>
                  </a:lnTo>
                  <a:close/>
                </a:path>
                <a:path w="1772920" h="2324100">
                  <a:moveTo>
                    <a:pt x="1324851" y="1542796"/>
                  </a:moveTo>
                  <a:lnTo>
                    <a:pt x="1334376" y="1542796"/>
                  </a:lnTo>
                  <a:lnTo>
                    <a:pt x="1324851" y="1542796"/>
                  </a:lnTo>
                  <a:close/>
                </a:path>
                <a:path w="1772920" h="2324100">
                  <a:moveTo>
                    <a:pt x="1467726" y="1304671"/>
                  </a:moveTo>
                  <a:lnTo>
                    <a:pt x="1467726" y="1314196"/>
                  </a:lnTo>
                  <a:lnTo>
                    <a:pt x="1469377" y="1314196"/>
                  </a:lnTo>
                  <a:lnTo>
                    <a:pt x="1467726" y="1304671"/>
                  </a:lnTo>
                  <a:close/>
                </a:path>
                <a:path w="1772920" h="2324100">
                  <a:moveTo>
                    <a:pt x="991222" y="1276096"/>
                  </a:moveTo>
                  <a:lnTo>
                    <a:pt x="991222" y="1285621"/>
                  </a:lnTo>
                  <a:lnTo>
                    <a:pt x="992873" y="1285621"/>
                  </a:lnTo>
                  <a:lnTo>
                    <a:pt x="991222" y="1276096"/>
                  </a:lnTo>
                  <a:close/>
                </a:path>
                <a:path w="1772920" h="2324100">
                  <a:moveTo>
                    <a:pt x="1324851" y="1552321"/>
                  </a:moveTo>
                  <a:lnTo>
                    <a:pt x="1334376" y="1552321"/>
                  </a:lnTo>
                  <a:lnTo>
                    <a:pt x="1324851" y="1552321"/>
                  </a:lnTo>
                  <a:close/>
                </a:path>
                <a:path w="1772920" h="2324100">
                  <a:moveTo>
                    <a:pt x="953122" y="1647571"/>
                  </a:moveTo>
                  <a:lnTo>
                    <a:pt x="962647" y="1647571"/>
                  </a:lnTo>
                  <a:lnTo>
                    <a:pt x="953122" y="1647571"/>
                  </a:lnTo>
                  <a:close/>
                </a:path>
                <a:path w="1772920" h="2324100">
                  <a:moveTo>
                    <a:pt x="1000747" y="1304671"/>
                  </a:moveTo>
                  <a:lnTo>
                    <a:pt x="1010272" y="1304671"/>
                  </a:lnTo>
                  <a:lnTo>
                    <a:pt x="1000747" y="1304671"/>
                  </a:lnTo>
                  <a:close/>
                </a:path>
                <a:path w="1772920" h="2324100">
                  <a:moveTo>
                    <a:pt x="228714" y="2009394"/>
                  </a:moveTo>
                  <a:lnTo>
                    <a:pt x="228714" y="2018919"/>
                  </a:lnTo>
                  <a:lnTo>
                    <a:pt x="230365" y="2018919"/>
                  </a:lnTo>
                  <a:lnTo>
                    <a:pt x="228714" y="2009394"/>
                  </a:lnTo>
                  <a:close/>
                </a:path>
                <a:path w="1772920" h="2324100">
                  <a:moveTo>
                    <a:pt x="1181849" y="2228469"/>
                  </a:moveTo>
                  <a:lnTo>
                    <a:pt x="1181849" y="2237994"/>
                  </a:lnTo>
                  <a:lnTo>
                    <a:pt x="1183500" y="2237994"/>
                  </a:lnTo>
                  <a:lnTo>
                    <a:pt x="1181849" y="2228469"/>
                  </a:lnTo>
                  <a:close/>
                </a:path>
                <a:path w="1772920" h="2324100">
                  <a:moveTo>
                    <a:pt x="552818" y="590423"/>
                  </a:moveTo>
                  <a:lnTo>
                    <a:pt x="562343" y="590423"/>
                  </a:lnTo>
                  <a:lnTo>
                    <a:pt x="552818" y="590423"/>
                  </a:lnTo>
                  <a:close/>
                </a:path>
                <a:path w="1772920" h="2324100">
                  <a:moveTo>
                    <a:pt x="781545" y="1333246"/>
                  </a:moveTo>
                  <a:lnTo>
                    <a:pt x="791070" y="1333246"/>
                  </a:lnTo>
                  <a:lnTo>
                    <a:pt x="791070" y="1342771"/>
                  </a:lnTo>
                  <a:lnTo>
                    <a:pt x="781545" y="1342771"/>
                  </a:lnTo>
                  <a:lnTo>
                    <a:pt x="781545" y="1333246"/>
                  </a:lnTo>
                  <a:close/>
                </a:path>
                <a:path w="1772920" h="2324100">
                  <a:moveTo>
                    <a:pt x="1505953" y="1771396"/>
                  </a:moveTo>
                  <a:lnTo>
                    <a:pt x="1505953" y="1780921"/>
                  </a:lnTo>
                  <a:lnTo>
                    <a:pt x="1507477" y="1780921"/>
                  </a:lnTo>
                  <a:lnTo>
                    <a:pt x="1505953" y="1771396"/>
                  </a:lnTo>
                  <a:close/>
                </a:path>
                <a:path w="1772920" h="2324100">
                  <a:moveTo>
                    <a:pt x="1496428" y="1352296"/>
                  </a:moveTo>
                  <a:lnTo>
                    <a:pt x="1496428" y="1361821"/>
                  </a:lnTo>
                  <a:lnTo>
                    <a:pt x="1497952" y="1361821"/>
                  </a:lnTo>
                  <a:lnTo>
                    <a:pt x="1496428" y="1352296"/>
                  </a:lnTo>
                  <a:close/>
                </a:path>
                <a:path w="1772920" h="2324100">
                  <a:moveTo>
                    <a:pt x="1505953" y="1761871"/>
                  </a:moveTo>
                  <a:lnTo>
                    <a:pt x="1505953" y="1771396"/>
                  </a:lnTo>
                  <a:lnTo>
                    <a:pt x="1507477" y="1771396"/>
                  </a:lnTo>
                  <a:lnTo>
                    <a:pt x="1505953" y="1761871"/>
                  </a:lnTo>
                  <a:close/>
                </a:path>
                <a:path w="1772920" h="2324100">
                  <a:moveTo>
                    <a:pt x="1143749" y="1447546"/>
                  </a:moveTo>
                  <a:lnTo>
                    <a:pt x="1143749" y="1457071"/>
                  </a:lnTo>
                  <a:lnTo>
                    <a:pt x="1145273" y="1457071"/>
                  </a:lnTo>
                  <a:lnTo>
                    <a:pt x="1143749" y="1447546"/>
                  </a:lnTo>
                  <a:close/>
                </a:path>
                <a:path w="1772920" h="2324100">
                  <a:moveTo>
                    <a:pt x="1077074" y="1380871"/>
                  </a:moveTo>
                  <a:lnTo>
                    <a:pt x="1077074" y="1390396"/>
                  </a:lnTo>
                  <a:lnTo>
                    <a:pt x="1078598" y="1390396"/>
                  </a:lnTo>
                  <a:lnTo>
                    <a:pt x="1077074" y="1380871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0424" y="2257044"/>
                  </a:lnTo>
                  <a:lnTo>
                    <a:pt x="1212075" y="2257044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496428" y="1780921"/>
                  </a:moveTo>
                  <a:lnTo>
                    <a:pt x="1505953" y="1780921"/>
                  </a:lnTo>
                  <a:lnTo>
                    <a:pt x="1496428" y="1780921"/>
                  </a:lnTo>
                  <a:close/>
                </a:path>
                <a:path w="1772920" h="2324100">
                  <a:moveTo>
                    <a:pt x="1496428" y="1457071"/>
                  </a:moveTo>
                  <a:lnTo>
                    <a:pt x="1496428" y="1466596"/>
                  </a:lnTo>
                  <a:lnTo>
                    <a:pt x="1497952" y="1466596"/>
                  </a:lnTo>
                  <a:lnTo>
                    <a:pt x="1496428" y="1457071"/>
                  </a:lnTo>
                  <a:close/>
                </a:path>
                <a:path w="1772920" h="2324100">
                  <a:moveTo>
                    <a:pt x="1553578" y="2095119"/>
                  </a:moveTo>
                  <a:lnTo>
                    <a:pt x="1563103" y="2095119"/>
                  </a:lnTo>
                  <a:lnTo>
                    <a:pt x="1553578" y="2095119"/>
                  </a:lnTo>
                  <a:close/>
                </a:path>
                <a:path w="1772920" h="2324100">
                  <a:moveTo>
                    <a:pt x="1648828" y="1933321"/>
                  </a:moveTo>
                  <a:lnTo>
                    <a:pt x="1648828" y="1942719"/>
                  </a:lnTo>
                  <a:lnTo>
                    <a:pt x="1650479" y="1942719"/>
                  </a:lnTo>
                  <a:lnTo>
                    <a:pt x="1648828" y="1933321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123913" y="1276096"/>
                  </a:moveTo>
                  <a:lnTo>
                    <a:pt x="123913" y="1285621"/>
                  </a:lnTo>
                  <a:lnTo>
                    <a:pt x="125501" y="1285621"/>
                  </a:lnTo>
                  <a:lnTo>
                    <a:pt x="123913" y="1276096"/>
                  </a:lnTo>
                  <a:close/>
                </a:path>
                <a:path w="1772920" h="2324100">
                  <a:moveTo>
                    <a:pt x="333616" y="828548"/>
                  </a:moveTo>
                  <a:lnTo>
                    <a:pt x="343141" y="828548"/>
                  </a:lnTo>
                  <a:lnTo>
                    <a:pt x="333616" y="828548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876922" y="457073"/>
                  </a:moveTo>
                  <a:lnTo>
                    <a:pt x="886447" y="457073"/>
                  </a:lnTo>
                  <a:lnTo>
                    <a:pt x="886447" y="466598"/>
                  </a:lnTo>
                  <a:lnTo>
                    <a:pt x="876922" y="466598"/>
                  </a:lnTo>
                  <a:lnTo>
                    <a:pt x="876922" y="457073"/>
                  </a:lnTo>
                  <a:close/>
                </a:path>
                <a:path w="1772920" h="2324100">
                  <a:moveTo>
                    <a:pt x="619493" y="1380871"/>
                  </a:moveTo>
                  <a:lnTo>
                    <a:pt x="629018" y="1380871"/>
                  </a:lnTo>
                  <a:lnTo>
                    <a:pt x="619493" y="1380871"/>
                  </a:lnTo>
                  <a:close/>
                </a:path>
                <a:path w="1772920" h="2324100">
                  <a:moveTo>
                    <a:pt x="1639303" y="1961769"/>
                  </a:moveTo>
                  <a:lnTo>
                    <a:pt x="1648828" y="1961769"/>
                  </a:lnTo>
                  <a:lnTo>
                    <a:pt x="1648828" y="1971294"/>
                  </a:lnTo>
                  <a:lnTo>
                    <a:pt x="1639303" y="1971294"/>
                  </a:lnTo>
                  <a:lnTo>
                    <a:pt x="1639303" y="1961769"/>
                  </a:lnTo>
                  <a:close/>
                </a:path>
                <a:path w="1772920" h="2324100">
                  <a:moveTo>
                    <a:pt x="1258049" y="1809496"/>
                  </a:moveTo>
                  <a:lnTo>
                    <a:pt x="1267574" y="1809496"/>
                  </a:lnTo>
                  <a:lnTo>
                    <a:pt x="1258049" y="1809496"/>
                  </a:lnTo>
                  <a:close/>
                </a:path>
                <a:path w="1772920" h="2324100">
                  <a:moveTo>
                    <a:pt x="1486903" y="1523746"/>
                  </a:moveTo>
                  <a:lnTo>
                    <a:pt x="1496428" y="1523746"/>
                  </a:lnTo>
                  <a:lnTo>
                    <a:pt x="1486903" y="1523746"/>
                  </a:lnTo>
                  <a:close/>
                </a:path>
                <a:path w="1772920" h="2324100">
                  <a:moveTo>
                    <a:pt x="1038847" y="1504696"/>
                  </a:moveTo>
                  <a:lnTo>
                    <a:pt x="1048372" y="1504696"/>
                  </a:lnTo>
                  <a:lnTo>
                    <a:pt x="1038847" y="1504696"/>
                  </a:lnTo>
                  <a:close/>
                </a:path>
                <a:path w="1772920" h="2324100">
                  <a:moveTo>
                    <a:pt x="648068" y="1428496"/>
                  </a:moveTo>
                  <a:lnTo>
                    <a:pt x="657593" y="1428496"/>
                  </a:lnTo>
                  <a:lnTo>
                    <a:pt x="648068" y="1428496"/>
                  </a:lnTo>
                  <a:close/>
                </a:path>
                <a:path w="1772920" h="2324100">
                  <a:moveTo>
                    <a:pt x="228714" y="2018919"/>
                  </a:moveTo>
                  <a:lnTo>
                    <a:pt x="238239" y="2018919"/>
                  </a:lnTo>
                  <a:lnTo>
                    <a:pt x="228714" y="2018919"/>
                  </a:lnTo>
                  <a:close/>
                </a:path>
                <a:path w="1772920" h="2324100">
                  <a:moveTo>
                    <a:pt x="1420101" y="1780921"/>
                  </a:moveTo>
                  <a:lnTo>
                    <a:pt x="1420101" y="1790446"/>
                  </a:lnTo>
                  <a:lnTo>
                    <a:pt x="1421752" y="1790446"/>
                  </a:lnTo>
                  <a:lnTo>
                    <a:pt x="1420101" y="1780921"/>
                  </a:lnTo>
                  <a:close/>
                </a:path>
                <a:path w="1772920" h="2324100">
                  <a:moveTo>
                    <a:pt x="162039" y="1285621"/>
                  </a:moveTo>
                  <a:lnTo>
                    <a:pt x="171564" y="1285621"/>
                  </a:lnTo>
                  <a:lnTo>
                    <a:pt x="162039" y="1285621"/>
                  </a:lnTo>
                  <a:close/>
                </a:path>
                <a:path w="1772920" h="2324100">
                  <a:moveTo>
                    <a:pt x="1467726" y="1247521"/>
                  </a:moveTo>
                  <a:lnTo>
                    <a:pt x="1477378" y="1247521"/>
                  </a:lnTo>
                  <a:lnTo>
                    <a:pt x="1477378" y="1257046"/>
                  </a:lnTo>
                  <a:lnTo>
                    <a:pt x="1467726" y="1257046"/>
                  </a:lnTo>
                  <a:lnTo>
                    <a:pt x="1467726" y="1247521"/>
                  </a:lnTo>
                  <a:close/>
                </a:path>
                <a:path w="1772920" h="2324100">
                  <a:moveTo>
                    <a:pt x="1000747" y="1304671"/>
                  </a:moveTo>
                  <a:lnTo>
                    <a:pt x="1010272" y="1304671"/>
                  </a:lnTo>
                  <a:lnTo>
                    <a:pt x="1000747" y="1304671"/>
                  </a:lnTo>
                  <a:close/>
                </a:path>
                <a:path w="1772920" h="2324100">
                  <a:moveTo>
                    <a:pt x="1200899" y="1761871"/>
                  </a:moveTo>
                  <a:lnTo>
                    <a:pt x="1200899" y="1771396"/>
                  </a:lnTo>
                  <a:lnTo>
                    <a:pt x="1202550" y="1771396"/>
                  </a:lnTo>
                  <a:lnTo>
                    <a:pt x="1200899" y="1761871"/>
                  </a:lnTo>
                  <a:close/>
                </a:path>
                <a:path w="1772920" h="2324100">
                  <a:moveTo>
                    <a:pt x="1601203" y="1866646"/>
                  </a:moveTo>
                  <a:lnTo>
                    <a:pt x="1601203" y="1876171"/>
                  </a:lnTo>
                  <a:lnTo>
                    <a:pt x="1602854" y="1876171"/>
                  </a:lnTo>
                  <a:lnTo>
                    <a:pt x="1601203" y="1866646"/>
                  </a:lnTo>
                  <a:close/>
                </a:path>
                <a:path w="1772920" h="2324100">
                  <a:moveTo>
                    <a:pt x="1763255" y="2152269"/>
                  </a:moveTo>
                  <a:lnTo>
                    <a:pt x="1763255" y="2161794"/>
                  </a:lnTo>
                  <a:lnTo>
                    <a:pt x="1764779" y="2161794"/>
                  </a:lnTo>
                  <a:lnTo>
                    <a:pt x="1763255" y="2152269"/>
                  </a:lnTo>
                  <a:close/>
                </a:path>
                <a:path w="1772920" h="2324100">
                  <a:moveTo>
                    <a:pt x="1467726" y="1457071"/>
                  </a:moveTo>
                  <a:lnTo>
                    <a:pt x="1477378" y="1457071"/>
                  </a:lnTo>
                  <a:lnTo>
                    <a:pt x="1477378" y="1466596"/>
                  </a:lnTo>
                  <a:lnTo>
                    <a:pt x="1467726" y="1466596"/>
                  </a:lnTo>
                  <a:lnTo>
                    <a:pt x="1467726" y="1457071"/>
                  </a:lnTo>
                  <a:close/>
                </a:path>
                <a:path w="1772920" h="2324100">
                  <a:moveTo>
                    <a:pt x="876922" y="1390396"/>
                  </a:moveTo>
                  <a:lnTo>
                    <a:pt x="876922" y="1399921"/>
                  </a:lnTo>
                  <a:lnTo>
                    <a:pt x="878446" y="1399921"/>
                  </a:lnTo>
                  <a:lnTo>
                    <a:pt x="876922" y="1390396"/>
                  </a:lnTo>
                  <a:close/>
                </a:path>
                <a:path w="1772920" h="2324100">
                  <a:moveTo>
                    <a:pt x="1629778" y="2076069"/>
                  </a:moveTo>
                  <a:lnTo>
                    <a:pt x="1629778" y="2085594"/>
                  </a:lnTo>
                  <a:lnTo>
                    <a:pt x="1631429" y="2085594"/>
                  </a:lnTo>
                  <a:lnTo>
                    <a:pt x="1629778" y="2076069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791070" y="1380871"/>
                  </a:lnTo>
                  <a:lnTo>
                    <a:pt x="792721" y="1380871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791070" y="866648"/>
                  </a:moveTo>
                  <a:lnTo>
                    <a:pt x="791070" y="876173"/>
                  </a:lnTo>
                  <a:lnTo>
                    <a:pt x="792721" y="876173"/>
                  </a:lnTo>
                  <a:lnTo>
                    <a:pt x="791070" y="866648"/>
                  </a:lnTo>
                  <a:close/>
                </a:path>
                <a:path w="1772920" h="2324100">
                  <a:moveTo>
                    <a:pt x="1410576" y="1628521"/>
                  </a:moveTo>
                  <a:lnTo>
                    <a:pt x="1420101" y="1628521"/>
                  </a:lnTo>
                  <a:lnTo>
                    <a:pt x="1410576" y="1628521"/>
                  </a:lnTo>
                  <a:close/>
                </a:path>
                <a:path w="1772920" h="2324100">
                  <a:moveTo>
                    <a:pt x="1420101" y="1618996"/>
                  </a:moveTo>
                  <a:lnTo>
                    <a:pt x="1420101" y="1628521"/>
                  </a:lnTo>
                  <a:lnTo>
                    <a:pt x="1421752" y="1628521"/>
                  </a:lnTo>
                  <a:lnTo>
                    <a:pt x="1420101" y="1618996"/>
                  </a:lnTo>
                  <a:close/>
                </a:path>
                <a:path w="1772920" h="2324100">
                  <a:moveTo>
                    <a:pt x="1238999" y="1885696"/>
                  </a:moveTo>
                  <a:lnTo>
                    <a:pt x="1238999" y="1895221"/>
                  </a:lnTo>
                  <a:lnTo>
                    <a:pt x="1240650" y="1895221"/>
                  </a:lnTo>
                  <a:lnTo>
                    <a:pt x="1238999" y="1885696"/>
                  </a:lnTo>
                  <a:close/>
                </a:path>
                <a:path w="1772920" h="2324100">
                  <a:moveTo>
                    <a:pt x="1134224" y="1466596"/>
                  </a:moveTo>
                  <a:lnTo>
                    <a:pt x="1143749" y="1466596"/>
                  </a:lnTo>
                  <a:lnTo>
                    <a:pt x="1134224" y="1466596"/>
                  </a:lnTo>
                  <a:close/>
                </a:path>
                <a:path w="1772920" h="2324100">
                  <a:moveTo>
                    <a:pt x="1277226" y="1561846"/>
                  </a:moveTo>
                  <a:lnTo>
                    <a:pt x="1286751" y="1561846"/>
                  </a:lnTo>
                  <a:lnTo>
                    <a:pt x="1277226" y="1561846"/>
                  </a:lnTo>
                  <a:close/>
                </a:path>
                <a:path w="1772920" h="2324100">
                  <a:moveTo>
                    <a:pt x="1467726" y="1495171"/>
                  </a:moveTo>
                  <a:lnTo>
                    <a:pt x="1477378" y="1495171"/>
                  </a:lnTo>
                  <a:lnTo>
                    <a:pt x="1467726" y="1495171"/>
                  </a:lnTo>
                  <a:close/>
                </a:path>
                <a:path w="1772920" h="2324100">
                  <a:moveTo>
                    <a:pt x="190614" y="1961769"/>
                  </a:moveTo>
                  <a:lnTo>
                    <a:pt x="190614" y="1971294"/>
                  </a:lnTo>
                  <a:lnTo>
                    <a:pt x="192265" y="1971294"/>
                  </a:lnTo>
                  <a:lnTo>
                    <a:pt x="190614" y="1961769"/>
                  </a:lnTo>
                  <a:close/>
                </a:path>
                <a:path w="1772920" h="2324100">
                  <a:moveTo>
                    <a:pt x="629018" y="1114298"/>
                  </a:moveTo>
                  <a:lnTo>
                    <a:pt x="638543" y="1114298"/>
                  </a:lnTo>
                  <a:lnTo>
                    <a:pt x="629018" y="1114298"/>
                  </a:lnTo>
                  <a:close/>
                </a:path>
                <a:path w="1772920" h="2324100">
                  <a:moveTo>
                    <a:pt x="686295" y="1057148"/>
                  </a:moveTo>
                  <a:lnTo>
                    <a:pt x="695820" y="1057148"/>
                  </a:lnTo>
                  <a:lnTo>
                    <a:pt x="695820" y="1066673"/>
                  </a:lnTo>
                  <a:lnTo>
                    <a:pt x="686295" y="1066673"/>
                  </a:lnTo>
                  <a:lnTo>
                    <a:pt x="686295" y="1057148"/>
                  </a:lnTo>
                  <a:close/>
                </a:path>
                <a:path w="1772920" h="2324100">
                  <a:moveTo>
                    <a:pt x="514718" y="799973"/>
                  </a:moveTo>
                  <a:lnTo>
                    <a:pt x="524243" y="799973"/>
                  </a:lnTo>
                  <a:lnTo>
                    <a:pt x="514718" y="799973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162039" y="2009394"/>
                  </a:moveTo>
                  <a:lnTo>
                    <a:pt x="162039" y="2018919"/>
                  </a:lnTo>
                  <a:lnTo>
                    <a:pt x="163626" y="2018919"/>
                  </a:lnTo>
                  <a:lnTo>
                    <a:pt x="162039" y="2009394"/>
                  </a:lnTo>
                  <a:close/>
                </a:path>
                <a:path w="1772920" h="2324100">
                  <a:moveTo>
                    <a:pt x="1572628" y="1809496"/>
                  </a:moveTo>
                  <a:lnTo>
                    <a:pt x="1582153" y="1809496"/>
                  </a:lnTo>
                  <a:lnTo>
                    <a:pt x="1572628" y="1809496"/>
                  </a:lnTo>
                  <a:close/>
                </a:path>
                <a:path w="1772920" h="2324100">
                  <a:moveTo>
                    <a:pt x="1000747" y="1295146"/>
                  </a:moveTo>
                  <a:lnTo>
                    <a:pt x="1000747" y="1304671"/>
                  </a:lnTo>
                  <a:lnTo>
                    <a:pt x="1002398" y="1304671"/>
                  </a:lnTo>
                  <a:lnTo>
                    <a:pt x="1000747" y="1295146"/>
                  </a:lnTo>
                  <a:close/>
                </a:path>
                <a:path w="1772920" h="2324100">
                  <a:moveTo>
                    <a:pt x="1515478" y="1371346"/>
                  </a:moveTo>
                  <a:lnTo>
                    <a:pt x="1525003" y="1371346"/>
                  </a:lnTo>
                  <a:lnTo>
                    <a:pt x="1525003" y="1380871"/>
                  </a:lnTo>
                  <a:lnTo>
                    <a:pt x="1515478" y="1380871"/>
                  </a:lnTo>
                  <a:lnTo>
                    <a:pt x="1515478" y="1371346"/>
                  </a:lnTo>
                  <a:close/>
                </a:path>
                <a:path w="1772920" h="2324100">
                  <a:moveTo>
                    <a:pt x="895972" y="1409446"/>
                  </a:moveTo>
                  <a:lnTo>
                    <a:pt x="905497" y="1409446"/>
                  </a:lnTo>
                  <a:lnTo>
                    <a:pt x="895972" y="1409446"/>
                  </a:lnTo>
                  <a:close/>
                </a:path>
                <a:path w="1772920" h="2324100">
                  <a:moveTo>
                    <a:pt x="838695" y="1342771"/>
                  </a:moveTo>
                  <a:lnTo>
                    <a:pt x="838695" y="1352296"/>
                  </a:lnTo>
                  <a:lnTo>
                    <a:pt x="840346" y="1352296"/>
                  </a:lnTo>
                  <a:lnTo>
                    <a:pt x="838695" y="1342771"/>
                  </a:lnTo>
                  <a:close/>
                </a:path>
                <a:path w="1772920" h="2324100">
                  <a:moveTo>
                    <a:pt x="400291" y="980948"/>
                  </a:moveTo>
                  <a:lnTo>
                    <a:pt x="409816" y="980948"/>
                  </a:lnTo>
                  <a:lnTo>
                    <a:pt x="400291" y="980948"/>
                  </a:lnTo>
                  <a:close/>
                </a:path>
                <a:path w="1772920" h="2324100">
                  <a:moveTo>
                    <a:pt x="1544053" y="2257044"/>
                  </a:moveTo>
                  <a:lnTo>
                    <a:pt x="1553578" y="2257044"/>
                  </a:lnTo>
                  <a:lnTo>
                    <a:pt x="1544053" y="2257044"/>
                  </a:lnTo>
                  <a:close/>
                </a:path>
                <a:path w="1772920" h="2324100">
                  <a:moveTo>
                    <a:pt x="1210424" y="1095248"/>
                  </a:moveTo>
                  <a:lnTo>
                    <a:pt x="1219949" y="1095248"/>
                  </a:lnTo>
                  <a:lnTo>
                    <a:pt x="1210424" y="1095248"/>
                  </a:lnTo>
                  <a:close/>
                </a:path>
                <a:path w="1772920" h="2324100">
                  <a:moveTo>
                    <a:pt x="1534528" y="2199894"/>
                  </a:moveTo>
                  <a:lnTo>
                    <a:pt x="1544053" y="2199894"/>
                  </a:lnTo>
                  <a:lnTo>
                    <a:pt x="1534528" y="2199894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43901" y="1561846"/>
                  </a:lnTo>
                  <a:lnTo>
                    <a:pt x="1334376" y="1561846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1467726" y="1647571"/>
                  </a:moveTo>
                  <a:lnTo>
                    <a:pt x="1467726" y="1657096"/>
                  </a:lnTo>
                  <a:lnTo>
                    <a:pt x="1469377" y="1657096"/>
                  </a:lnTo>
                  <a:lnTo>
                    <a:pt x="1467726" y="1647571"/>
                  </a:lnTo>
                  <a:close/>
                </a:path>
                <a:path w="1772920" h="2324100">
                  <a:moveTo>
                    <a:pt x="1591678" y="1895221"/>
                  </a:moveTo>
                  <a:lnTo>
                    <a:pt x="1601203" y="1895221"/>
                  </a:lnTo>
                  <a:lnTo>
                    <a:pt x="1591678" y="1895221"/>
                  </a:lnTo>
                  <a:close/>
                </a:path>
                <a:path w="1772920" h="2324100">
                  <a:moveTo>
                    <a:pt x="981697" y="1590421"/>
                  </a:moveTo>
                  <a:lnTo>
                    <a:pt x="991222" y="1590421"/>
                  </a:lnTo>
                  <a:lnTo>
                    <a:pt x="981697" y="1590421"/>
                  </a:lnTo>
                  <a:close/>
                </a:path>
                <a:path w="1772920" h="2324100">
                  <a:moveTo>
                    <a:pt x="781545" y="799973"/>
                  </a:moveTo>
                  <a:lnTo>
                    <a:pt x="781545" y="809498"/>
                  </a:lnTo>
                  <a:lnTo>
                    <a:pt x="783196" y="809498"/>
                  </a:lnTo>
                  <a:lnTo>
                    <a:pt x="781545" y="799973"/>
                  </a:lnTo>
                  <a:close/>
                </a:path>
                <a:path w="1772920" h="2324100">
                  <a:moveTo>
                    <a:pt x="714870" y="504698"/>
                  </a:moveTo>
                  <a:lnTo>
                    <a:pt x="724395" y="504698"/>
                  </a:lnTo>
                  <a:lnTo>
                    <a:pt x="714870" y="504698"/>
                  </a:lnTo>
                  <a:close/>
                </a:path>
                <a:path w="1772920" h="2324100">
                  <a:moveTo>
                    <a:pt x="867270" y="666623"/>
                  </a:moveTo>
                  <a:lnTo>
                    <a:pt x="876922" y="666623"/>
                  </a:lnTo>
                  <a:lnTo>
                    <a:pt x="867270" y="666623"/>
                  </a:lnTo>
                  <a:close/>
                </a:path>
                <a:path w="1772920" h="2324100">
                  <a:moveTo>
                    <a:pt x="171564" y="1295146"/>
                  </a:moveTo>
                  <a:lnTo>
                    <a:pt x="171564" y="1304671"/>
                  </a:lnTo>
                  <a:lnTo>
                    <a:pt x="173151" y="1304671"/>
                  </a:lnTo>
                  <a:lnTo>
                    <a:pt x="171564" y="1295146"/>
                  </a:lnTo>
                  <a:close/>
                </a:path>
                <a:path w="1772920" h="2324100">
                  <a:moveTo>
                    <a:pt x="1515478" y="1666621"/>
                  </a:moveTo>
                  <a:lnTo>
                    <a:pt x="1525003" y="1666621"/>
                  </a:lnTo>
                  <a:lnTo>
                    <a:pt x="1515478" y="1666621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791070" y="1380871"/>
                  </a:lnTo>
                  <a:lnTo>
                    <a:pt x="792721" y="1380871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695820" y="1076198"/>
                  </a:moveTo>
                  <a:lnTo>
                    <a:pt x="695820" y="1085723"/>
                  </a:lnTo>
                  <a:lnTo>
                    <a:pt x="697344" y="1085723"/>
                  </a:lnTo>
                  <a:lnTo>
                    <a:pt x="695820" y="1076198"/>
                  </a:lnTo>
                  <a:close/>
                </a:path>
                <a:path w="1772920" h="2324100">
                  <a:moveTo>
                    <a:pt x="1362951" y="1657096"/>
                  </a:moveTo>
                  <a:lnTo>
                    <a:pt x="1372476" y="1657096"/>
                  </a:lnTo>
                  <a:lnTo>
                    <a:pt x="1362951" y="1657096"/>
                  </a:lnTo>
                  <a:close/>
                </a:path>
                <a:path w="1772920" h="2324100">
                  <a:moveTo>
                    <a:pt x="1172324" y="2218944"/>
                  </a:moveTo>
                  <a:lnTo>
                    <a:pt x="1181849" y="2218944"/>
                  </a:lnTo>
                  <a:lnTo>
                    <a:pt x="1172324" y="2218944"/>
                  </a:lnTo>
                  <a:close/>
                </a:path>
                <a:path w="1772920" h="2324100">
                  <a:moveTo>
                    <a:pt x="857745" y="990473"/>
                  </a:moveTo>
                  <a:lnTo>
                    <a:pt x="867270" y="990473"/>
                  </a:lnTo>
                  <a:lnTo>
                    <a:pt x="857745" y="990473"/>
                  </a:lnTo>
                  <a:close/>
                </a:path>
                <a:path w="1772920" h="2324100">
                  <a:moveTo>
                    <a:pt x="1620253" y="1914271"/>
                  </a:moveTo>
                  <a:lnTo>
                    <a:pt x="1620253" y="1923796"/>
                  </a:lnTo>
                  <a:lnTo>
                    <a:pt x="1621904" y="1923796"/>
                  </a:lnTo>
                  <a:lnTo>
                    <a:pt x="1620253" y="1914271"/>
                  </a:lnTo>
                  <a:close/>
                </a:path>
                <a:path w="1772920" h="2324100">
                  <a:moveTo>
                    <a:pt x="1334376" y="1542796"/>
                  </a:moveTo>
                  <a:lnTo>
                    <a:pt x="1343901" y="1542796"/>
                  </a:lnTo>
                  <a:lnTo>
                    <a:pt x="1343901" y="1552321"/>
                  </a:lnTo>
                  <a:lnTo>
                    <a:pt x="1334376" y="1552321"/>
                  </a:lnTo>
                  <a:lnTo>
                    <a:pt x="1334376" y="1542796"/>
                  </a:lnTo>
                  <a:close/>
                </a:path>
                <a:path w="1772920" h="2324100">
                  <a:moveTo>
                    <a:pt x="705345" y="1342771"/>
                  </a:moveTo>
                  <a:lnTo>
                    <a:pt x="705345" y="1352296"/>
                  </a:lnTo>
                  <a:lnTo>
                    <a:pt x="706869" y="1352296"/>
                  </a:lnTo>
                  <a:lnTo>
                    <a:pt x="705345" y="1342771"/>
                  </a:lnTo>
                  <a:close/>
                </a:path>
                <a:path w="1772920" h="2324100">
                  <a:moveTo>
                    <a:pt x="524243" y="1361821"/>
                  </a:moveTo>
                  <a:lnTo>
                    <a:pt x="533768" y="1361821"/>
                  </a:lnTo>
                  <a:lnTo>
                    <a:pt x="533768" y="1371346"/>
                  </a:lnTo>
                  <a:lnTo>
                    <a:pt x="524243" y="1371346"/>
                  </a:lnTo>
                  <a:lnTo>
                    <a:pt x="524243" y="1361821"/>
                  </a:lnTo>
                  <a:close/>
                </a:path>
                <a:path w="1772920" h="2324100">
                  <a:moveTo>
                    <a:pt x="1210424" y="1276096"/>
                  </a:moveTo>
                  <a:lnTo>
                    <a:pt x="1210424" y="1285621"/>
                  </a:lnTo>
                  <a:lnTo>
                    <a:pt x="1212075" y="1285621"/>
                  </a:lnTo>
                  <a:lnTo>
                    <a:pt x="1210424" y="1276096"/>
                  </a:lnTo>
                  <a:close/>
                </a:path>
                <a:path w="1772920" h="2324100">
                  <a:moveTo>
                    <a:pt x="1458201" y="1799971"/>
                  </a:moveTo>
                  <a:lnTo>
                    <a:pt x="1458201" y="1809496"/>
                  </a:lnTo>
                  <a:lnTo>
                    <a:pt x="1459852" y="1809496"/>
                  </a:lnTo>
                  <a:lnTo>
                    <a:pt x="1458201" y="1799971"/>
                  </a:lnTo>
                  <a:close/>
                </a:path>
                <a:path w="1772920" h="2324100">
                  <a:moveTo>
                    <a:pt x="1648828" y="1923796"/>
                  </a:moveTo>
                  <a:lnTo>
                    <a:pt x="1648828" y="1933321"/>
                  </a:lnTo>
                  <a:lnTo>
                    <a:pt x="1650479" y="1933321"/>
                  </a:lnTo>
                  <a:lnTo>
                    <a:pt x="1648828" y="1923796"/>
                  </a:lnTo>
                  <a:close/>
                </a:path>
                <a:path w="1772920" h="2324100">
                  <a:moveTo>
                    <a:pt x="1525003" y="2276094"/>
                  </a:moveTo>
                  <a:lnTo>
                    <a:pt x="1525003" y="2285619"/>
                  </a:lnTo>
                  <a:lnTo>
                    <a:pt x="1526527" y="2285619"/>
                  </a:lnTo>
                  <a:lnTo>
                    <a:pt x="1525003" y="2276094"/>
                  </a:lnTo>
                  <a:close/>
                </a:path>
                <a:path w="1772920" h="2324100">
                  <a:moveTo>
                    <a:pt x="915022" y="314325"/>
                  </a:moveTo>
                  <a:lnTo>
                    <a:pt x="924547" y="314325"/>
                  </a:lnTo>
                  <a:lnTo>
                    <a:pt x="915022" y="314325"/>
                  </a:lnTo>
                  <a:close/>
                </a:path>
                <a:path w="1772920" h="2324100">
                  <a:moveTo>
                    <a:pt x="514718" y="1371346"/>
                  </a:moveTo>
                  <a:lnTo>
                    <a:pt x="524243" y="1371346"/>
                  </a:lnTo>
                  <a:lnTo>
                    <a:pt x="514718" y="1371346"/>
                  </a:lnTo>
                  <a:close/>
                </a:path>
                <a:path w="1772920" h="2324100">
                  <a:moveTo>
                    <a:pt x="895972" y="323850"/>
                  </a:moveTo>
                  <a:lnTo>
                    <a:pt x="905497" y="323850"/>
                  </a:lnTo>
                  <a:lnTo>
                    <a:pt x="905497" y="333375"/>
                  </a:lnTo>
                  <a:lnTo>
                    <a:pt x="895972" y="333375"/>
                  </a:lnTo>
                  <a:lnTo>
                    <a:pt x="895972" y="323850"/>
                  </a:lnTo>
                  <a:close/>
                </a:path>
                <a:path w="1772920" h="2324100">
                  <a:moveTo>
                    <a:pt x="1486903" y="1609471"/>
                  </a:moveTo>
                  <a:lnTo>
                    <a:pt x="1486903" y="1618996"/>
                  </a:lnTo>
                  <a:lnTo>
                    <a:pt x="1488427" y="1618996"/>
                  </a:lnTo>
                  <a:lnTo>
                    <a:pt x="1486903" y="1609471"/>
                  </a:lnTo>
                  <a:close/>
                </a:path>
                <a:path w="1772920" h="2324100">
                  <a:moveTo>
                    <a:pt x="1286751" y="657098"/>
                  </a:moveTo>
                  <a:lnTo>
                    <a:pt x="1286751" y="666623"/>
                  </a:lnTo>
                  <a:lnTo>
                    <a:pt x="1288275" y="666623"/>
                  </a:lnTo>
                  <a:lnTo>
                    <a:pt x="1286751" y="657098"/>
                  </a:lnTo>
                  <a:close/>
                </a:path>
                <a:path w="1772920" h="2324100">
                  <a:moveTo>
                    <a:pt x="1563103" y="1809496"/>
                  </a:moveTo>
                  <a:lnTo>
                    <a:pt x="1572628" y="1809496"/>
                  </a:lnTo>
                  <a:lnTo>
                    <a:pt x="1563103" y="1809496"/>
                  </a:lnTo>
                  <a:close/>
                </a:path>
                <a:path w="1772920" h="2324100">
                  <a:moveTo>
                    <a:pt x="1362951" y="1580896"/>
                  </a:moveTo>
                  <a:lnTo>
                    <a:pt x="1372476" y="1580896"/>
                  </a:lnTo>
                  <a:lnTo>
                    <a:pt x="1362951" y="1580896"/>
                  </a:lnTo>
                  <a:close/>
                </a:path>
                <a:path w="1772920" h="2324100">
                  <a:moveTo>
                    <a:pt x="1515478" y="1666621"/>
                  </a:moveTo>
                  <a:lnTo>
                    <a:pt x="1515478" y="1676146"/>
                  </a:lnTo>
                  <a:lnTo>
                    <a:pt x="1517002" y="1676146"/>
                  </a:lnTo>
                  <a:lnTo>
                    <a:pt x="1515478" y="1666621"/>
                  </a:lnTo>
                  <a:close/>
                </a:path>
                <a:path w="1772920" h="2324100">
                  <a:moveTo>
                    <a:pt x="1219949" y="1904746"/>
                  </a:moveTo>
                  <a:lnTo>
                    <a:pt x="1219949" y="1914271"/>
                  </a:lnTo>
                  <a:lnTo>
                    <a:pt x="1221600" y="1914271"/>
                  </a:lnTo>
                  <a:lnTo>
                    <a:pt x="1219949" y="1904746"/>
                  </a:lnTo>
                  <a:close/>
                </a:path>
                <a:path w="1772920" h="2324100">
                  <a:moveTo>
                    <a:pt x="848220" y="1333246"/>
                  </a:moveTo>
                  <a:lnTo>
                    <a:pt x="848220" y="1342771"/>
                  </a:lnTo>
                  <a:lnTo>
                    <a:pt x="849871" y="1342771"/>
                  </a:lnTo>
                  <a:lnTo>
                    <a:pt x="848220" y="1333246"/>
                  </a:lnTo>
                  <a:close/>
                </a:path>
                <a:path w="1772920" h="2324100">
                  <a:moveTo>
                    <a:pt x="1610728" y="1923796"/>
                  </a:moveTo>
                  <a:lnTo>
                    <a:pt x="1620253" y="1923796"/>
                  </a:lnTo>
                  <a:lnTo>
                    <a:pt x="1610728" y="1923796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838695" y="1352296"/>
                  </a:moveTo>
                  <a:lnTo>
                    <a:pt x="838695" y="1361821"/>
                  </a:lnTo>
                  <a:lnTo>
                    <a:pt x="840346" y="1361821"/>
                  </a:lnTo>
                  <a:lnTo>
                    <a:pt x="838695" y="1352296"/>
                  </a:lnTo>
                  <a:close/>
                </a:path>
                <a:path w="1772920" h="2324100">
                  <a:moveTo>
                    <a:pt x="162039" y="1999869"/>
                  </a:moveTo>
                  <a:lnTo>
                    <a:pt x="162039" y="2009394"/>
                  </a:lnTo>
                  <a:lnTo>
                    <a:pt x="163626" y="2009394"/>
                  </a:lnTo>
                  <a:lnTo>
                    <a:pt x="162039" y="1999869"/>
                  </a:lnTo>
                  <a:close/>
                </a:path>
                <a:path w="1772920" h="2324100">
                  <a:moveTo>
                    <a:pt x="886447" y="1342771"/>
                  </a:moveTo>
                  <a:lnTo>
                    <a:pt x="895972" y="1342771"/>
                  </a:lnTo>
                  <a:lnTo>
                    <a:pt x="886447" y="1342771"/>
                  </a:lnTo>
                  <a:close/>
                </a:path>
                <a:path w="1772920" h="2324100">
                  <a:moveTo>
                    <a:pt x="1553578" y="1485646"/>
                  </a:moveTo>
                  <a:lnTo>
                    <a:pt x="1553578" y="1495171"/>
                  </a:lnTo>
                  <a:lnTo>
                    <a:pt x="1555102" y="1495171"/>
                  </a:lnTo>
                  <a:lnTo>
                    <a:pt x="1553578" y="1485646"/>
                  </a:lnTo>
                  <a:close/>
                </a:path>
                <a:path w="1772920" h="2324100">
                  <a:moveTo>
                    <a:pt x="1725155" y="2114169"/>
                  </a:moveTo>
                  <a:lnTo>
                    <a:pt x="1725155" y="2123694"/>
                  </a:lnTo>
                  <a:lnTo>
                    <a:pt x="1726679" y="2123694"/>
                  </a:lnTo>
                  <a:lnTo>
                    <a:pt x="1725155" y="2114169"/>
                  </a:lnTo>
                  <a:close/>
                </a:path>
                <a:path w="1772920" h="2324100">
                  <a:moveTo>
                    <a:pt x="1458201" y="66675"/>
                  </a:moveTo>
                  <a:lnTo>
                    <a:pt x="1467726" y="66675"/>
                  </a:lnTo>
                  <a:lnTo>
                    <a:pt x="1458201" y="66675"/>
                  </a:lnTo>
                  <a:close/>
                </a:path>
                <a:path w="1772920" h="2324100">
                  <a:moveTo>
                    <a:pt x="1296276" y="552323"/>
                  </a:moveTo>
                  <a:lnTo>
                    <a:pt x="1305801" y="552323"/>
                  </a:lnTo>
                  <a:lnTo>
                    <a:pt x="1305801" y="561848"/>
                  </a:lnTo>
                  <a:lnTo>
                    <a:pt x="1296276" y="561848"/>
                  </a:lnTo>
                  <a:lnTo>
                    <a:pt x="1296276" y="552323"/>
                  </a:lnTo>
                  <a:close/>
                </a:path>
                <a:path w="1772920" h="2324100">
                  <a:moveTo>
                    <a:pt x="1315326" y="1152398"/>
                  </a:moveTo>
                  <a:lnTo>
                    <a:pt x="1324851" y="1152398"/>
                  </a:lnTo>
                  <a:lnTo>
                    <a:pt x="1315326" y="1152398"/>
                  </a:lnTo>
                  <a:close/>
                </a:path>
                <a:path w="1772920" h="2324100">
                  <a:moveTo>
                    <a:pt x="200139" y="1914271"/>
                  </a:moveTo>
                  <a:lnTo>
                    <a:pt x="200139" y="1923796"/>
                  </a:lnTo>
                  <a:lnTo>
                    <a:pt x="201790" y="1923796"/>
                  </a:lnTo>
                  <a:lnTo>
                    <a:pt x="200139" y="1914271"/>
                  </a:lnTo>
                  <a:close/>
                </a:path>
                <a:path w="1772920" h="2324100">
                  <a:moveTo>
                    <a:pt x="1229474" y="2028444"/>
                  </a:moveTo>
                  <a:lnTo>
                    <a:pt x="1238999" y="2028444"/>
                  </a:lnTo>
                  <a:lnTo>
                    <a:pt x="1229474" y="2028444"/>
                  </a:lnTo>
                  <a:close/>
                </a:path>
                <a:path w="1772920" h="2324100">
                  <a:moveTo>
                    <a:pt x="848220" y="485648"/>
                  </a:moveTo>
                  <a:lnTo>
                    <a:pt x="857745" y="485648"/>
                  </a:lnTo>
                  <a:lnTo>
                    <a:pt x="848220" y="485648"/>
                  </a:lnTo>
                  <a:close/>
                </a:path>
                <a:path w="1772920" h="2324100">
                  <a:moveTo>
                    <a:pt x="171564" y="1285621"/>
                  </a:moveTo>
                  <a:lnTo>
                    <a:pt x="181089" y="1285621"/>
                  </a:lnTo>
                  <a:lnTo>
                    <a:pt x="171564" y="1285621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44205" y="2142744"/>
                  </a:lnTo>
                  <a:lnTo>
                    <a:pt x="1745729" y="2142744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934072" y="285750"/>
                  </a:moveTo>
                  <a:lnTo>
                    <a:pt x="934072" y="295275"/>
                  </a:lnTo>
                  <a:lnTo>
                    <a:pt x="935596" y="295275"/>
                  </a:lnTo>
                  <a:lnTo>
                    <a:pt x="934072" y="285750"/>
                  </a:lnTo>
                  <a:close/>
                </a:path>
                <a:path w="1772920" h="2324100">
                  <a:moveTo>
                    <a:pt x="1753730" y="2180844"/>
                  </a:moveTo>
                  <a:lnTo>
                    <a:pt x="1753730" y="2190369"/>
                  </a:lnTo>
                  <a:lnTo>
                    <a:pt x="1755254" y="2190369"/>
                  </a:lnTo>
                  <a:lnTo>
                    <a:pt x="1753730" y="2180844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924547" y="1133348"/>
                  </a:moveTo>
                  <a:lnTo>
                    <a:pt x="924547" y="1142873"/>
                  </a:lnTo>
                  <a:lnTo>
                    <a:pt x="926071" y="1142873"/>
                  </a:lnTo>
                  <a:lnTo>
                    <a:pt x="924547" y="1133348"/>
                  </a:lnTo>
                  <a:close/>
                </a:path>
                <a:path w="1772920" h="2324100">
                  <a:moveTo>
                    <a:pt x="619493" y="761873"/>
                  </a:moveTo>
                  <a:lnTo>
                    <a:pt x="629018" y="761873"/>
                  </a:lnTo>
                  <a:lnTo>
                    <a:pt x="619493" y="761873"/>
                  </a:lnTo>
                  <a:close/>
                </a:path>
                <a:path w="1772920" h="2324100">
                  <a:moveTo>
                    <a:pt x="295516" y="961898"/>
                  </a:moveTo>
                  <a:lnTo>
                    <a:pt x="295516" y="971423"/>
                  </a:lnTo>
                  <a:lnTo>
                    <a:pt x="297040" y="971423"/>
                  </a:lnTo>
                  <a:lnTo>
                    <a:pt x="295516" y="961898"/>
                  </a:lnTo>
                  <a:close/>
                </a:path>
                <a:path w="1772920" h="2324100">
                  <a:moveTo>
                    <a:pt x="781545" y="1285621"/>
                  </a:moveTo>
                  <a:lnTo>
                    <a:pt x="781545" y="1295146"/>
                  </a:lnTo>
                  <a:lnTo>
                    <a:pt x="783196" y="1295146"/>
                  </a:lnTo>
                  <a:lnTo>
                    <a:pt x="781545" y="1285621"/>
                  </a:lnTo>
                  <a:close/>
                </a:path>
                <a:path w="1772920" h="2324100">
                  <a:moveTo>
                    <a:pt x="1477378" y="1466596"/>
                  </a:moveTo>
                  <a:lnTo>
                    <a:pt x="1477378" y="1476121"/>
                  </a:lnTo>
                  <a:lnTo>
                    <a:pt x="1478902" y="1476121"/>
                  </a:lnTo>
                  <a:lnTo>
                    <a:pt x="1477378" y="1466596"/>
                  </a:lnTo>
                  <a:close/>
                </a:path>
                <a:path w="1772920" h="2324100">
                  <a:moveTo>
                    <a:pt x="1229474" y="1895221"/>
                  </a:moveTo>
                  <a:lnTo>
                    <a:pt x="1238999" y="1895221"/>
                  </a:lnTo>
                  <a:lnTo>
                    <a:pt x="1229474" y="1895221"/>
                  </a:lnTo>
                  <a:close/>
                </a:path>
                <a:path w="1772920" h="2324100">
                  <a:moveTo>
                    <a:pt x="1515478" y="2180844"/>
                  </a:moveTo>
                  <a:lnTo>
                    <a:pt x="1515478" y="2190369"/>
                  </a:lnTo>
                  <a:lnTo>
                    <a:pt x="1517002" y="2190369"/>
                  </a:lnTo>
                  <a:lnTo>
                    <a:pt x="1515478" y="2180844"/>
                  </a:lnTo>
                  <a:close/>
                </a:path>
                <a:path w="1772920" h="2324100">
                  <a:moveTo>
                    <a:pt x="419341" y="790448"/>
                  </a:moveTo>
                  <a:lnTo>
                    <a:pt x="428866" y="790448"/>
                  </a:lnTo>
                  <a:lnTo>
                    <a:pt x="419341" y="790448"/>
                  </a:lnTo>
                  <a:close/>
                </a:path>
                <a:path w="1772920" h="2324100">
                  <a:moveTo>
                    <a:pt x="1010272" y="1333246"/>
                  </a:moveTo>
                  <a:lnTo>
                    <a:pt x="1010272" y="1342771"/>
                  </a:lnTo>
                  <a:lnTo>
                    <a:pt x="1011923" y="1342771"/>
                  </a:lnTo>
                  <a:lnTo>
                    <a:pt x="1010272" y="1333246"/>
                  </a:lnTo>
                  <a:close/>
                </a:path>
                <a:path w="1772920" h="2324100">
                  <a:moveTo>
                    <a:pt x="1515478" y="1552321"/>
                  </a:moveTo>
                  <a:lnTo>
                    <a:pt x="1515478" y="1561846"/>
                  </a:lnTo>
                  <a:lnTo>
                    <a:pt x="1517002" y="1561846"/>
                  </a:lnTo>
                  <a:lnTo>
                    <a:pt x="1515478" y="1552321"/>
                  </a:lnTo>
                  <a:close/>
                </a:path>
                <a:path w="1772920" h="2324100">
                  <a:moveTo>
                    <a:pt x="562343" y="1104773"/>
                  </a:moveTo>
                  <a:lnTo>
                    <a:pt x="571868" y="1104773"/>
                  </a:lnTo>
                  <a:lnTo>
                    <a:pt x="562343" y="1104773"/>
                  </a:lnTo>
                  <a:close/>
                </a:path>
                <a:path w="1772920" h="2324100">
                  <a:moveTo>
                    <a:pt x="838695" y="1342771"/>
                  </a:moveTo>
                  <a:lnTo>
                    <a:pt x="848220" y="1342771"/>
                  </a:lnTo>
                  <a:lnTo>
                    <a:pt x="838695" y="1342771"/>
                  </a:lnTo>
                  <a:close/>
                </a:path>
                <a:path w="1772920" h="2324100">
                  <a:moveTo>
                    <a:pt x="1258049" y="1809496"/>
                  </a:moveTo>
                  <a:lnTo>
                    <a:pt x="1267574" y="1809496"/>
                  </a:lnTo>
                  <a:lnTo>
                    <a:pt x="1267574" y="1819021"/>
                  </a:lnTo>
                  <a:lnTo>
                    <a:pt x="1258049" y="1819021"/>
                  </a:lnTo>
                  <a:lnTo>
                    <a:pt x="1258049" y="1809496"/>
                  </a:lnTo>
                  <a:close/>
                </a:path>
                <a:path w="1772920" h="2324100">
                  <a:moveTo>
                    <a:pt x="714870" y="1142873"/>
                  </a:moveTo>
                  <a:lnTo>
                    <a:pt x="714870" y="1152398"/>
                  </a:lnTo>
                  <a:lnTo>
                    <a:pt x="716394" y="1152398"/>
                  </a:lnTo>
                  <a:lnTo>
                    <a:pt x="714870" y="1142873"/>
                  </a:lnTo>
                  <a:close/>
                </a:path>
                <a:path w="1772920" h="2324100">
                  <a:moveTo>
                    <a:pt x="791070" y="1209421"/>
                  </a:moveTo>
                  <a:lnTo>
                    <a:pt x="800595" y="1209421"/>
                  </a:lnTo>
                  <a:lnTo>
                    <a:pt x="791070" y="1209421"/>
                  </a:lnTo>
                  <a:close/>
                </a:path>
                <a:path w="1772920" h="2324100">
                  <a:moveTo>
                    <a:pt x="752970" y="1314196"/>
                  </a:moveTo>
                  <a:lnTo>
                    <a:pt x="752970" y="1323721"/>
                  </a:lnTo>
                  <a:lnTo>
                    <a:pt x="754494" y="1323721"/>
                  </a:lnTo>
                  <a:lnTo>
                    <a:pt x="752970" y="1314196"/>
                  </a:lnTo>
                  <a:close/>
                </a:path>
                <a:path w="1772920" h="2324100">
                  <a:moveTo>
                    <a:pt x="114376" y="1285621"/>
                  </a:moveTo>
                  <a:lnTo>
                    <a:pt x="114376" y="1295146"/>
                  </a:lnTo>
                  <a:lnTo>
                    <a:pt x="115963" y="1295146"/>
                  </a:lnTo>
                  <a:lnTo>
                    <a:pt x="114376" y="1285621"/>
                  </a:lnTo>
                  <a:close/>
                </a:path>
                <a:path w="1772920" h="2324100">
                  <a:moveTo>
                    <a:pt x="114376" y="1285621"/>
                  </a:moveTo>
                  <a:lnTo>
                    <a:pt x="114376" y="1295146"/>
                  </a:lnTo>
                  <a:lnTo>
                    <a:pt x="115963" y="1295146"/>
                  </a:lnTo>
                  <a:lnTo>
                    <a:pt x="114376" y="1285621"/>
                  </a:lnTo>
                  <a:close/>
                </a:path>
                <a:path w="1772920" h="2324100">
                  <a:moveTo>
                    <a:pt x="552818" y="1352296"/>
                  </a:moveTo>
                  <a:lnTo>
                    <a:pt x="552818" y="1361821"/>
                  </a:lnTo>
                  <a:lnTo>
                    <a:pt x="554342" y="1361821"/>
                  </a:lnTo>
                  <a:lnTo>
                    <a:pt x="552818" y="1352296"/>
                  </a:lnTo>
                  <a:close/>
                </a:path>
                <a:path w="1772920" h="2324100">
                  <a:moveTo>
                    <a:pt x="1610728" y="1895221"/>
                  </a:moveTo>
                  <a:lnTo>
                    <a:pt x="1610728" y="1904746"/>
                  </a:lnTo>
                  <a:lnTo>
                    <a:pt x="1612379" y="1904746"/>
                  </a:lnTo>
                  <a:lnTo>
                    <a:pt x="1610728" y="1895221"/>
                  </a:lnTo>
                  <a:close/>
                </a:path>
                <a:path w="1772920" h="2324100">
                  <a:moveTo>
                    <a:pt x="1305801" y="1552321"/>
                  </a:moveTo>
                  <a:lnTo>
                    <a:pt x="1315326" y="1552321"/>
                  </a:lnTo>
                  <a:lnTo>
                    <a:pt x="1305801" y="1552321"/>
                  </a:lnTo>
                  <a:close/>
                </a:path>
                <a:path w="1772920" h="2324100">
                  <a:moveTo>
                    <a:pt x="1391526" y="1618996"/>
                  </a:moveTo>
                  <a:lnTo>
                    <a:pt x="1391526" y="1628521"/>
                  </a:lnTo>
                  <a:lnTo>
                    <a:pt x="1393177" y="1628521"/>
                  </a:lnTo>
                  <a:lnTo>
                    <a:pt x="1391526" y="1618996"/>
                  </a:lnTo>
                  <a:close/>
                </a:path>
                <a:path w="1772920" h="2324100">
                  <a:moveTo>
                    <a:pt x="1467726" y="1476121"/>
                  </a:moveTo>
                  <a:lnTo>
                    <a:pt x="1477378" y="1476121"/>
                  </a:lnTo>
                  <a:lnTo>
                    <a:pt x="1467726" y="1476121"/>
                  </a:lnTo>
                  <a:close/>
                </a:path>
                <a:path w="1772920" h="2324100">
                  <a:moveTo>
                    <a:pt x="1458201" y="66675"/>
                  </a:moveTo>
                  <a:lnTo>
                    <a:pt x="1458201" y="76200"/>
                  </a:lnTo>
                  <a:lnTo>
                    <a:pt x="1459852" y="76200"/>
                  </a:lnTo>
                  <a:lnTo>
                    <a:pt x="1458201" y="66675"/>
                  </a:lnTo>
                  <a:close/>
                </a:path>
                <a:path w="1772920" h="2324100">
                  <a:moveTo>
                    <a:pt x="638543" y="1114298"/>
                  </a:moveTo>
                  <a:lnTo>
                    <a:pt x="638543" y="1123823"/>
                  </a:lnTo>
                  <a:lnTo>
                    <a:pt x="640194" y="1123823"/>
                  </a:lnTo>
                  <a:lnTo>
                    <a:pt x="638543" y="1114298"/>
                  </a:lnTo>
                  <a:close/>
                </a:path>
                <a:path w="1772920" h="2324100">
                  <a:moveTo>
                    <a:pt x="609968" y="1371346"/>
                  </a:moveTo>
                  <a:lnTo>
                    <a:pt x="619493" y="1371346"/>
                  </a:lnTo>
                  <a:lnTo>
                    <a:pt x="609968" y="1371346"/>
                  </a:lnTo>
                  <a:close/>
                </a:path>
                <a:path w="1772920" h="2324100">
                  <a:moveTo>
                    <a:pt x="1515478" y="1552321"/>
                  </a:moveTo>
                  <a:lnTo>
                    <a:pt x="1525003" y="1552321"/>
                  </a:lnTo>
                  <a:lnTo>
                    <a:pt x="1515478" y="1552321"/>
                  </a:lnTo>
                  <a:close/>
                </a:path>
                <a:path w="1772920" h="2324100">
                  <a:moveTo>
                    <a:pt x="810120" y="1314196"/>
                  </a:moveTo>
                  <a:lnTo>
                    <a:pt x="819645" y="1314196"/>
                  </a:lnTo>
                  <a:lnTo>
                    <a:pt x="810120" y="1314196"/>
                  </a:lnTo>
                  <a:close/>
                </a:path>
                <a:path w="1772920" h="2324100">
                  <a:moveTo>
                    <a:pt x="1105649" y="1428496"/>
                  </a:moveTo>
                  <a:lnTo>
                    <a:pt x="1115174" y="1428496"/>
                  </a:lnTo>
                  <a:lnTo>
                    <a:pt x="1105649" y="1428496"/>
                  </a:lnTo>
                  <a:close/>
                </a:path>
                <a:path w="1772920" h="2324100">
                  <a:moveTo>
                    <a:pt x="514718" y="1076198"/>
                  </a:moveTo>
                  <a:lnTo>
                    <a:pt x="524243" y="1076198"/>
                  </a:lnTo>
                  <a:lnTo>
                    <a:pt x="514718" y="1076198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601203" y="1866646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162799" y="1285621"/>
                  </a:moveTo>
                  <a:lnTo>
                    <a:pt x="1172324" y="1285621"/>
                  </a:lnTo>
                  <a:lnTo>
                    <a:pt x="1162799" y="1285621"/>
                  </a:lnTo>
                  <a:close/>
                </a:path>
                <a:path w="1772920" h="2324100">
                  <a:moveTo>
                    <a:pt x="1477378" y="1599946"/>
                  </a:moveTo>
                  <a:lnTo>
                    <a:pt x="1477378" y="1609471"/>
                  </a:lnTo>
                  <a:lnTo>
                    <a:pt x="1478902" y="1609471"/>
                  </a:lnTo>
                  <a:lnTo>
                    <a:pt x="1477378" y="1599946"/>
                  </a:lnTo>
                  <a:close/>
                </a:path>
                <a:path w="1772920" h="2324100">
                  <a:moveTo>
                    <a:pt x="1601203" y="1885696"/>
                  </a:moveTo>
                  <a:lnTo>
                    <a:pt x="1601203" y="1895221"/>
                  </a:lnTo>
                  <a:lnTo>
                    <a:pt x="1602854" y="1895221"/>
                  </a:lnTo>
                  <a:lnTo>
                    <a:pt x="1601203" y="1885696"/>
                  </a:lnTo>
                  <a:close/>
                </a:path>
                <a:path w="1772920" h="2324100">
                  <a:moveTo>
                    <a:pt x="867270" y="1276096"/>
                  </a:moveTo>
                  <a:lnTo>
                    <a:pt x="867270" y="1285621"/>
                  </a:lnTo>
                  <a:lnTo>
                    <a:pt x="868921" y="1285621"/>
                  </a:lnTo>
                  <a:lnTo>
                    <a:pt x="867270" y="1276096"/>
                  </a:lnTo>
                  <a:close/>
                </a:path>
                <a:path w="1772920" h="2324100">
                  <a:moveTo>
                    <a:pt x="1296276" y="1542796"/>
                  </a:moveTo>
                  <a:lnTo>
                    <a:pt x="1305801" y="1542796"/>
                  </a:lnTo>
                  <a:lnTo>
                    <a:pt x="1296276" y="1542796"/>
                  </a:lnTo>
                  <a:close/>
                </a:path>
                <a:path w="1772920" h="2324100">
                  <a:moveTo>
                    <a:pt x="1296276" y="1542796"/>
                  </a:moveTo>
                  <a:lnTo>
                    <a:pt x="1305801" y="1542796"/>
                  </a:lnTo>
                  <a:lnTo>
                    <a:pt x="1296276" y="1542796"/>
                  </a:lnTo>
                  <a:close/>
                </a:path>
                <a:path w="1772920" h="2324100">
                  <a:moveTo>
                    <a:pt x="495668" y="1371346"/>
                  </a:moveTo>
                  <a:lnTo>
                    <a:pt x="495668" y="1380871"/>
                  </a:lnTo>
                  <a:lnTo>
                    <a:pt x="497192" y="1380871"/>
                  </a:lnTo>
                  <a:lnTo>
                    <a:pt x="495668" y="1371346"/>
                  </a:lnTo>
                  <a:close/>
                </a:path>
                <a:path w="1772920" h="2324100">
                  <a:moveTo>
                    <a:pt x="1467726" y="1333246"/>
                  </a:moveTo>
                  <a:lnTo>
                    <a:pt x="1467726" y="1342771"/>
                  </a:lnTo>
                  <a:lnTo>
                    <a:pt x="1469377" y="1342771"/>
                  </a:lnTo>
                  <a:lnTo>
                    <a:pt x="1467726" y="1333246"/>
                  </a:lnTo>
                  <a:close/>
                </a:path>
                <a:path w="1772920" h="2324100">
                  <a:moveTo>
                    <a:pt x="1725155" y="2114169"/>
                  </a:moveTo>
                  <a:lnTo>
                    <a:pt x="1734680" y="2114169"/>
                  </a:lnTo>
                  <a:lnTo>
                    <a:pt x="1725155" y="2114169"/>
                  </a:lnTo>
                  <a:close/>
                </a:path>
                <a:path w="1772920" h="2324100">
                  <a:moveTo>
                    <a:pt x="1648828" y="1933321"/>
                  </a:moveTo>
                  <a:lnTo>
                    <a:pt x="1648828" y="1942719"/>
                  </a:lnTo>
                  <a:lnTo>
                    <a:pt x="1650479" y="1942719"/>
                  </a:lnTo>
                  <a:lnTo>
                    <a:pt x="1648828" y="1933321"/>
                  </a:lnTo>
                  <a:close/>
                </a:path>
                <a:path w="1772920" h="2324100">
                  <a:moveTo>
                    <a:pt x="1086599" y="1361821"/>
                  </a:moveTo>
                  <a:lnTo>
                    <a:pt x="1096124" y="1361821"/>
                  </a:lnTo>
                  <a:lnTo>
                    <a:pt x="1086599" y="1361821"/>
                  </a:lnTo>
                  <a:close/>
                </a:path>
                <a:path w="1772920" h="2324100">
                  <a:moveTo>
                    <a:pt x="1248524" y="1704721"/>
                  </a:moveTo>
                  <a:lnTo>
                    <a:pt x="1248524" y="1714246"/>
                  </a:lnTo>
                  <a:lnTo>
                    <a:pt x="1250175" y="1714246"/>
                  </a:lnTo>
                  <a:lnTo>
                    <a:pt x="1248524" y="1704721"/>
                  </a:lnTo>
                  <a:close/>
                </a:path>
                <a:path w="1772920" h="2324100">
                  <a:moveTo>
                    <a:pt x="486143" y="1218946"/>
                  </a:moveTo>
                  <a:lnTo>
                    <a:pt x="495668" y="1218946"/>
                  </a:lnTo>
                  <a:lnTo>
                    <a:pt x="486143" y="1218946"/>
                  </a:lnTo>
                  <a:close/>
                </a:path>
                <a:path w="1772920" h="2324100">
                  <a:moveTo>
                    <a:pt x="1534528" y="2095119"/>
                  </a:moveTo>
                  <a:lnTo>
                    <a:pt x="1544053" y="2095119"/>
                  </a:lnTo>
                  <a:lnTo>
                    <a:pt x="1534528" y="2095119"/>
                  </a:lnTo>
                  <a:close/>
                </a:path>
                <a:path w="1772920" h="2324100">
                  <a:moveTo>
                    <a:pt x="819645" y="999998"/>
                  </a:moveTo>
                  <a:lnTo>
                    <a:pt x="819645" y="1009523"/>
                  </a:lnTo>
                  <a:lnTo>
                    <a:pt x="821296" y="1009523"/>
                  </a:lnTo>
                  <a:lnTo>
                    <a:pt x="819645" y="999998"/>
                  </a:lnTo>
                  <a:close/>
                </a:path>
                <a:path w="1772920" h="2324100">
                  <a:moveTo>
                    <a:pt x="1305801" y="1542796"/>
                  </a:moveTo>
                  <a:lnTo>
                    <a:pt x="1305801" y="1552321"/>
                  </a:lnTo>
                  <a:lnTo>
                    <a:pt x="1307325" y="1552321"/>
                  </a:lnTo>
                  <a:lnTo>
                    <a:pt x="1305801" y="1542796"/>
                  </a:lnTo>
                  <a:close/>
                </a:path>
                <a:path w="1772920" h="2324100">
                  <a:moveTo>
                    <a:pt x="1181849" y="2228469"/>
                  </a:moveTo>
                  <a:lnTo>
                    <a:pt x="1181849" y="2237994"/>
                  </a:lnTo>
                  <a:lnTo>
                    <a:pt x="1183500" y="2237994"/>
                  </a:lnTo>
                  <a:lnTo>
                    <a:pt x="1181849" y="2228469"/>
                  </a:lnTo>
                  <a:close/>
                </a:path>
                <a:path w="1772920" h="2324100">
                  <a:moveTo>
                    <a:pt x="1515478" y="1590421"/>
                  </a:moveTo>
                  <a:lnTo>
                    <a:pt x="1515478" y="1599946"/>
                  </a:lnTo>
                  <a:lnTo>
                    <a:pt x="1517002" y="1599946"/>
                  </a:lnTo>
                  <a:lnTo>
                    <a:pt x="1515478" y="1590421"/>
                  </a:lnTo>
                  <a:close/>
                </a:path>
                <a:path w="1772920" h="2324100">
                  <a:moveTo>
                    <a:pt x="857745" y="752348"/>
                  </a:moveTo>
                  <a:lnTo>
                    <a:pt x="867270" y="752348"/>
                  </a:lnTo>
                  <a:lnTo>
                    <a:pt x="857745" y="752348"/>
                  </a:lnTo>
                  <a:close/>
                </a:path>
                <a:path w="1772920" h="2324100">
                  <a:moveTo>
                    <a:pt x="76250" y="1285621"/>
                  </a:moveTo>
                  <a:lnTo>
                    <a:pt x="76250" y="1295146"/>
                  </a:lnTo>
                  <a:lnTo>
                    <a:pt x="77838" y="1295146"/>
                  </a:lnTo>
                  <a:lnTo>
                    <a:pt x="76250" y="1285621"/>
                  </a:lnTo>
                  <a:close/>
                </a:path>
                <a:path w="1772920" h="2324100">
                  <a:moveTo>
                    <a:pt x="905497" y="418973"/>
                  </a:moveTo>
                  <a:lnTo>
                    <a:pt x="915022" y="418973"/>
                  </a:lnTo>
                  <a:lnTo>
                    <a:pt x="905497" y="418973"/>
                  </a:lnTo>
                  <a:close/>
                </a:path>
                <a:path w="1772920" h="2324100">
                  <a:moveTo>
                    <a:pt x="991222" y="1590421"/>
                  </a:moveTo>
                  <a:lnTo>
                    <a:pt x="1000747" y="1590421"/>
                  </a:lnTo>
                  <a:lnTo>
                    <a:pt x="991222" y="1590421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886447" y="1057148"/>
                  </a:moveTo>
                  <a:lnTo>
                    <a:pt x="886447" y="1066673"/>
                  </a:lnTo>
                  <a:lnTo>
                    <a:pt x="887971" y="1066673"/>
                  </a:lnTo>
                  <a:lnTo>
                    <a:pt x="886447" y="1057148"/>
                  </a:lnTo>
                  <a:close/>
                </a:path>
                <a:path w="1772920" h="2324100">
                  <a:moveTo>
                    <a:pt x="619493" y="1352296"/>
                  </a:moveTo>
                  <a:lnTo>
                    <a:pt x="619493" y="1361821"/>
                  </a:lnTo>
                  <a:lnTo>
                    <a:pt x="621144" y="1361821"/>
                  </a:lnTo>
                  <a:lnTo>
                    <a:pt x="619493" y="1352296"/>
                  </a:lnTo>
                  <a:close/>
                </a:path>
                <a:path w="1772920" h="2324100">
                  <a:moveTo>
                    <a:pt x="819645" y="1304671"/>
                  </a:moveTo>
                  <a:lnTo>
                    <a:pt x="829170" y="1304671"/>
                  </a:lnTo>
                  <a:lnTo>
                    <a:pt x="819645" y="1304671"/>
                  </a:lnTo>
                  <a:close/>
                </a:path>
                <a:path w="1772920" h="2324100">
                  <a:moveTo>
                    <a:pt x="533768" y="618998"/>
                  </a:moveTo>
                  <a:lnTo>
                    <a:pt x="533768" y="628523"/>
                  </a:lnTo>
                  <a:lnTo>
                    <a:pt x="535292" y="628523"/>
                  </a:lnTo>
                  <a:lnTo>
                    <a:pt x="533768" y="618998"/>
                  </a:lnTo>
                  <a:close/>
                </a:path>
                <a:path w="1772920" h="2324100">
                  <a:moveTo>
                    <a:pt x="1229474" y="1980819"/>
                  </a:moveTo>
                  <a:lnTo>
                    <a:pt x="1229474" y="1990344"/>
                  </a:lnTo>
                  <a:lnTo>
                    <a:pt x="1231125" y="1990344"/>
                  </a:lnTo>
                  <a:lnTo>
                    <a:pt x="1229474" y="1980819"/>
                  </a:lnTo>
                  <a:close/>
                </a:path>
                <a:path w="1772920" h="2324100">
                  <a:moveTo>
                    <a:pt x="1677530" y="1971294"/>
                  </a:moveTo>
                  <a:lnTo>
                    <a:pt x="1677530" y="1980819"/>
                  </a:lnTo>
                  <a:lnTo>
                    <a:pt x="1679054" y="1980819"/>
                  </a:lnTo>
                  <a:lnTo>
                    <a:pt x="1677530" y="1971294"/>
                  </a:lnTo>
                  <a:close/>
                </a:path>
                <a:path w="1772920" h="2324100">
                  <a:moveTo>
                    <a:pt x="552818" y="1218946"/>
                  </a:moveTo>
                  <a:lnTo>
                    <a:pt x="552818" y="1228471"/>
                  </a:lnTo>
                  <a:lnTo>
                    <a:pt x="554342" y="1228471"/>
                  </a:lnTo>
                  <a:lnTo>
                    <a:pt x="552818" y="1218946"/>
                  </a:lnTo>
                  <a:close/>
                </a:path>
                <a:path w="1772920" h="2324100">
                  <a:moveTo>
                    <a:pt x="1229474" y="1952244"/>
                  </a:moveTo>
                  <a:lnTo>
                    <a:pt x="1229474" y="1961769"/>
                  </a:lnTo>
                  <a:lnTo>
                    <a:pt x="1231125" y="1961769"/>
                  </a:lnTo>
                  <a:lnTo>
                    <a:pt x="1229474" y="1952244"/>
                  </a:lnTo>
                  <a:close/>
                </a:path>
                <a:path w="1772920" h="2324100">
                  <a:moveTo>
                    <a:pt x="972172" y="1580896"/>
                  </a:moveTo>
                  <a:lnTo>
                    <a:pt x="981697" y="1580896"/>
                  </a:lnTo>
                  <a:lnTo>
                    <a:pt x="972172" y="1580896"/>
                  </a:lnTo>
                  <a:close/>
                </a:path>
                <a:path w="1772920" h="2324100">
                  <a:moveTo>
                    <a:pt x="533768" y="618998"/>
                  </a:moveTo>
                  <a:lnTo>
                    <a:pt x="533768" y="628523"/>
                  </a:lnTo>
                  <a:lnTo>
                    <a:pt x="535292" y="628523"/>
                  </a:lnTo>
                  <a:lnTo>
                    <a:pt x="533768" y="618998"/>
                  </a:lnTo>
                  <a:close/>
                </a:path>
                <a:path w="1772920" h="2324100">
                  <a:moveTo>
                    <a:pt x="676770" y="1047623"/>
                  </a:moveTo>
                  <a:lnTo>
                    <a:pt x="686295" y="1047623"/>
                  </a:lnTo>
                  <a:lnTo>
                    <a:pt x="676770" y="1047623"/>
                  </a:lnTo>
                  <a:close/>
                </a:path>
                <a:path w="1772920" h="2324100">
                  <a:moveTo>
                    <a:pt x="1410576" y="1695196"/>
                  </a:moveTo>
                  <a:lnTo>
                    <a:pt x="1420101" y="1695196"/>
                  </a:lnTo>
                  <a:lnTo>
                    <a:pt x="1410576" y="1695196"/>
                  </a:lnTo>
                  <a:close/>
                </a:path>
                <a:path w="1772920" h="2324100">
                  <a:moveTo>
                    <a:pt x="1162799" y="2218944"/>
                  </a:moveTo>
                  <a:lnTo>
                    <a:pt x="1172324" y="2218944"/>
                  </a:lnTo>
                  <a:lnTo>
                    <a:pt x="1162799" y="2218944"/>
                  </a:lnTo>
                  <a:close/>
                </a:path>
                <a:path w="1772920" h="2324100">
                  <a:moveTo>
                    <a:pt x="571868" y="1095248"/>
                  </a:moveTo>
                  <a:lnTo>
                    <a:pt x="581393" y="1095248"/>
                  </a:lnTo>
                  <a:lnTo>
                    <a:pt x="581393" y="1104773"/>
                  </a:lnTo>
                  <a:lnTo>
                    <a:pt x="571868" y="1104773"/>
                  </a:lnTo>
                  <a:lnTo>
                    <a:pt x="571868" y="1095248"/>
                  </a:lnTo>
                  <a:close/>
                </a:path>
                <a:path w="1772920" h="2324100">
                  <a:moveTo>
                    <a:pt x="1124699" y="780923"/>
                  </a:moveTo>
                  <a:lnTo>
                    <a:pt x="1134224" y="780923"/>
                  </a:lnTo>
                  <a:lnTo>
                    <a:pt x="1134224" y="790448"/>
                  </a:lnTo>
                  <a:lnTo>
                    <a:pt x="1124699" y="790448"/>
                  </a:lnTo>
                  <a:lnTo>
                    <a:pt x="1124699" y="780923"/>
                  </a:lnTo>
                  <a:close/>
                </a:path>
                <a:path w="1772920" h="2324100">
                  <a:moveTo>
                    <a:pt x="1496428" y="1476121"/>
                  </a:moveTo>
                  <a:lnTo>
                    <a:pt x="1505953" y="1476121"/>
                  </a:lnTo>
                  <a:lnTo>
                    <a:pt x="1496428" y="1476121"/>
                  </a:lnTo>
                  <a:close/>
                </a:path>
                <a:path w="1772920" h="2324100">
                  <a:moveTo>
                    <a:pt x="962647" y="1618996"/>
                  </a:moveTo>
                  <a:lnTo>
                    <a:pt x="962647" y="1628521"/>
                  </a:lnTo>
                  <a:lnTo>
                    <a:pt x="964171" y="1628521"/>
                  </a:lnTo>
                  <a:lnTo>
                    <a:pt x="962647" y="1618996"/>
                  </a:lnTo>
                  <a:close/>
                </a:path>
                <a:path w="1772920" h="2324100">
                  <a:moveTo>
                    <a:pt x="1515478" y="1666621"/>
                  </a:moveTo>
                  <a:lnTo>
                    <a:pt x="1515478" y="1676146"/>
                  </a:lnTo>
                  <a:lnTo>
                    <a:pt x="1517002" y="1676146"/>
                  </a:lnTo>
                  <a:lnTo>
                    <a:pt x="1515478" y="1666621"/>
                  </a:lnTo>
                  <a:close/>
                </a:path>
                <a:path w="1772920" h="2324100">
                  <a:moveTo>
                    <a:pt x="209664" y="1266571"/>
                  </a:moveTo>
                  <a:lnTo>
                    <a:pt x="219189" y="1266571"/>
                  </a:lnTo>
                  <a:lnTo>
                    <a:pt x="209664" y="1266571"/>
                  </a:lnTo>
                  <a:close/>
                </a:path>
                <a:path w="1772920" h="2324100">
                  <a:moveTo>
                    <a:pt x="743445" y="1295146"/>
                  </a:moveTo>
                  <a:lnTo>
                    <a:pt x="743445" y="1304671"/>
                  </a:lnTo>
                  <a:lnTo>
                    <a:pt x="744969" y="1304671"/>
                  </a:lnTo>
                  <a:lnTo>
                    <a:pt x="743445" y="1295146"/>
                  </a:lnTo>
                  <a:close/>
                </a:path>
                <a:path w="1772920" h="2324100">
                  <a:moveTo>
                    <a:pt x="1572628" y="2209419"/>
                  </a:moveTo>
                  <a:lnTo>
                    <a:pt x="1572628" y="2218944"/>
                  </a:lnTo>
                  <a:lnTo>
                    <a:pt x="1574279" y="2218944"/>
                  </a:lnTo>
                  <a:lnTo>
                    <a:pt x="1572628" y="2209419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791070" y="1380871"/>
                  </a:lnTo>
                  <a:lnTo>
                    <a:pt x="792721" y="1380871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848220" y="1323721"/>
                  </a:moveTo>
                  <a:lnTo>
                    <a:pt x="848220" y="1333246"/>
                  </a:lnTo>
                  <a:lnTo>
                    <a:pt x="849871" y="1333246"/>
                  </a:lnTo>
                  <a:lnTo>
                    <a:pt x="848220" y="1323721"/>
                  </a:lnTo>
                  <a:close/>
                </a:path>
                <a:path w="1772920" h="2324100">
                  <a:moveTo>
                    <a:pt x="791070" y="1323721"/>
                  </a:moveTo>
                  <a:lnTo>
                    <a:pt x="791070" y="1333246"/>
                  </a:lnTo>
                  <a:lnTo>
                    <a:pt x="792721" y="1333246"/>
                  </a:lnTo>
                  <a:lnTo>
                    <a:pt x="791070" y="1323721"/>
                  </a:lnTo>
                  <a:close/>
                </a:path>
                <a:path w="1772920" h="2324100">
                  <a:moveTo>
                    <a:pt x="1305801" y="1495171"/>
                  </a:moveTo>
                  <a:lnTo>
                    <a:pt x="1315326" y="1495171"/>
                  </a:lnTo>
                  <a:lnTo>
                    <a:pt x="1315326" y="1504696"/>
                  </a:lnTo>
                  <a:lnTo>
                    <a:pt x="1305801" y="1504696"/>
                  </a:lnTo>
                  <a:lnTo>
                    <a:pt x="1305801" y="1495171"/>
                  </a:lnTo>
                  <a:close/>
                </a:path>
                <a:path w="1772920" h="2324100">
                  <a:moveTo>
                    <a:pt x="1086599" y="1361821"/>
                  </a:moveTo>
                  <a:lnTo>
                    <a:pt x="1086599" y="1371346"/>
                  </a:lnTo>
                  <a:lnTo>
                    <a:pt x="1088123" y="1371346"/>
                  </a:lnTo>
                  <a:lnTo>
                    <a:pt x="1086599" y="1361821"/>
                  </a:lnTo>
                  <a:close/>
                </a:path>
                <a:path w="1772920" h="2324100">
                  <a:moveTo>
                    <a:pt x="1162799" y="2218944"/>
                  </a:moveTo>
                  <a:lnTo>
                    <a:pt x="1172324" y="2218944"/>
                  </a:lnTo>
                  <a:lnTo>
                    <a:pt x="1162799" y="2218944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591678" y="1876171"/>
                  </a:lnTo>
                  <a:lnTo>
                    <a:pt x="1593329" y="1876171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34376" y="1561846"/>
                  </a:lnTo>
                  <a:lnTo>
                    <a:pt x="1335900" y="1561846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791070" y="1199896"/>
                  </a:moveTo>
                  <a:lnTo>
                    <a:pt x="791070" y="1209421"/>
                  </a:lnTo>
                  <a:lnTo>
                    <a:pt x="792721" y="1209421"/>
                  </a:lnTo>
                  <a:lnTo>
                    <a:pt x="791070" y="1199896"/>
                  </a:lnTo>
                  <a:close/>
                </a:path>
                <a:path w="1772920" h="2324100">
                  <a:moveTo>
                    <a:pt x="1648828" y="2057019"/>
                  </a:moveTo>
                  <a:lnTo>
                    <a:pt x="1658353" y="2057019"/>
                  </a:lnTo>
                  <a:lnTo>
                    <a:pt x="1648828" y="2057019"/>
                  </a:lnTo>
                  <a:close/>
                </a:path>
                <a:path w="1772920" h="2324100">
                  <a:moveTo>
                    <a:pt x="543293" y="638048"/>
                  </a:moveTo>
                  <a:lnTo>
                    <a:pt x="543293" y="647573"/>
                  </a:lnTo>
                  <a:lnTo>
                    <a:pt x="544817" y="647573"/>
                  </a:lnTo>
                  <a:lnTo>
                    <a:pt x="543293" y="638048"/>
                  </a:lnTo>
                  <a:close/>
                </a:path>
                <a:path w="1772920" h="2324100">
                  <a:moveTo>
                    <a:pt x="1115174" y="704723"/>
                  </a:moveTo>
                  <a:lnTo>
                    <a:pt x="1115174" y="714248"/>
                  </a:lnTo>
                  <a:lnTo>
                    <a:pt x="1116698" y="714248"/>
                  </a:lnTo>
                  <a:lnTo>
                    <a:pt x="1115174" y="704723"/>
                  </a:lnTo>
                  <a:close/>
                </a:path>
                <a:path w="1772920" h="2324100">
                  <a:moveTo>
                    <a:pt x="1525003" y="1580896"/>
                  </a:moveTo>
                  <a:lnTo>
                    <a:pt x="1534528" y="1580896"/>
                  </a:lnTo>
                  <a:lnTo>
                    <a:pt x="1525003" y="1580896"/>
                  </a:lnTo>
                  <a:close/>
                </a:path>
                <a:path w="1772920" h="2324100">
                  <a:moveTo>
                    <a:pt x="1134224" y="1447546"/>
                  </a:moveTo>
                  <a:lnTo>
                    <a:pt x="1143749" y="1447546"/>
                  </a:lnTo>
                  <a:lnTo>
                    <a:pt x="1134224" y="1447546"/>
                  </a:lnTo>
                  <a:close/>
                </a:path>
                <a:path w="1772920" h="2324100">
                  <a:moveTo>
                    <a:pt x="1334376" y="1561846"/>
                  </a:moveTo>
                  <a:lnTo>
                    <a:pt x="1343901" y="1561846"/>
                  </a:lnTo>
                  <a:lnTo>
                    <a:pt x="1334376" y="1561846"/>
                  </a:lnTo>
                  <a:close/>
                </a:path>
                <a:path w="1772920" h="2324100">
                  <a:moveTo>
                    <a:pt x="257289" y="2076069"/>
                  </a:moveTo>
                  <a:lnTo>
                    <a:pt x="266814" y="2076069"/>
                  </a:lnTo>
                  <a:lnTo>
                    <a:pt x="257289" y="2076069"/>
                  </a:lnTo>
                  <a:close/>
                </a:path>
                <a:path w="1772920" h="2324100">
                  <a:moveTo>
                    <a:pt x="1124699" y="1457071"/>
                  </a:moveTo>
                  <a:lnTo>
                    <a:pt x="1134224" y="1457071"/>
                  </a:lnTo>
                  <a:lnTo>
                    <a:pt x="1124699" y="1457071"/>
                  </a:lnTo>
                  <a:close/>
                </a:path>
                <a:path w="1772920" h="2324100">
                  <a:moveTo>
                    <a:pt x="1553578" y="1495171"/>
                  </a:moveTo>
                  <a:lnTo>
                    <a:pt x="1553578" y="1504696"/>
                  </a:lnTo>
                  <a:lnTo>
                    <a:pt x="1555102" y="1504696"/>
                  </a:lnTo>
                  <a:lnTo>
                    <a:pt x="1553578" y="1495171"/>
                  </a:lnTo>
                  <a:close/>
                </a:path>
                <a:path w="1772920" h="2324100">
                  <a:moveTo>
                    <a:pt x="1458201" y="1276096"/>
                  </a:moveTo>
                  <a:lnTo>
                    <a:pt x="1467726" y="1276096"/>
                  </a:lnTo>
                  <a:lnTo>
                    <a:pt x="1458201" y="1276096"/>
                  </a:lnTo>
                  <a:close/>
                </a:path>
                <a:path w="1772920" h="2324100">
                  <a:moveTo>
                    <a:pt x="295516" y="1066673"/>
                  </a:moveTo>
                  <a:lnTo>
                    <a:pt x="295516" y="1076198"/>
                  </a:lnTo>
                  <a:lnTo>
                    <a:pt x="297040" y="1076198"/>
                  </a:lnTo>
                  <a:lnTo>
                    <a:pt x="295516" y="1066673"/>
                  </a:lnTo>
                  <a:close/>
                </a:path>
                <a:path w="1772920" h="2324100">
                  <a:moveTo>
                    <a:pt x="791070" y="1199896"/>
                  </a:moveTo>
                  <a:lnTo>
                    <a:pt x="800595" y="1199896"/>
                  </a:lnTo>
                  <a:lnTo>
                    <a:pt x="791070" y="1199896"/>
                  </a:lnTo>
                  <a:close/>
                </a:path>
                <a:path w="1772920" h="2324100">
                  <a:moveTo>
                    <a:pt x="276466" y="1123823"/>
                  </a:moveTo>
                  <a:lnTo>
                    <a:pt x="285991" y="1123823"/>
                  </a:lnTo>
                  <a:lnTo>
                    <a:pt x="276466" y="1123823"/>
                  </a:lnTo>
                  <a:close/>
                </a:path>
                <a:path w="1772920" h="2324100">
                  <a:moveTo>
                    <a:pt x="1248524" y="1857121"/>
                  </a:moveTo>
                  <a:lnTo>
                    <a:pt x="1258049" y="1857121"/>
                  </a:lnTo>
                  <a:lnTo>
                    <a:pt x="1248524" y="1857121"/>
                  </a:lnTo>
                  <a:close/>
                </a:path>
                <a:path w="1772920" h="2324100">
                  <a:moveTo>
                    <a:pt x="1410576" y="1628521"/>
                  </a:moveTo>
                  <a:lnTo>
                    <a:pt x="1410576" y="1638046"/>
                  </a:lnTo>
                  <a:lnTo>
                    <a:pt x="1412227" y="1638046"/>
                  </a:lnTo>
                  <a:lnTo>
                    <a:pt x="1410576" y="1628521"/>
                  </a:lnTo>
                  <a:close/>
                </a:path>
                <a:path w="1772920" h="2324100">
                  <a:moveTo>
                    <a:pt x="1458201" y="1485646"/>
                  </a:moveTo>
                  <a:lnTo>
                    <a:pt x="1467726" y="1485646"/>
                  </a:lnTo>
                  <a:lnTo>
                    <a:pt x="1458201" y="1485646"/>
                  </a:lnTo>
                  <a:close/>
                </a:path>
                <a:path w="1772920" h="2324100">
                  <a:moveTo>
                    <a:pt x="648068" y="1352296"/>
                  </a:moveTo>
                  <a:lnTo>
                    <a:pt x="657593" y="1352296"/>
                  </a:lnTo>
                  <a:lnTo>
                    <a:pt x="648068" y="1352296"/>
                  </a:lnTo>
                  <a:close/>
                </a:path>
                <a:path w="1772920" h="2324100">
                  <a:moveTo>
                    <a:pt x="1324851" y="1542796"/>
                  </a:moveTo>
                  <a:lnTo>
                    <a:pt x="1324851" y="1552321"/>
                  </a:lnTo>
                  <a:lnTo>
                    <a:pt x="1326375" y="1552321"/>
                  </a:lnTo>
                  <a:lnTo>
                    <a:pt x="1324851" y="1542796"/>
                  </a:lnTo>
                  <a:close/>
                </a:path>
                <a:path w="1772920" h="2324100">
                  <a:moveTo>
                    <a:pt x="1229474" y="1999869"/>
                  </a:moveTo>
                  <a:lnTo>
                    <a:pt x="1238999" y="1999869"/>
                  </a:lnTo>
                  <a:lnTo>
                    <a:pt x="1229474" y="1999869"/>
                  </a:lnTo>
                  <a:close/>
                </a:path>
                <a:path w="1772920" h="2324100">
                  <a:moveTo>
                    <a:pt x="848220" y="1333246"/>
                  </a:moveTo>
                  <a:lnTo>
                    <a:pt x="857745" y="1333246"/>
                  </a:lnTo>
                  <a:lnTo>
                    <a:pt x="848220" y="1333246"/>
                  </a:lnTo>
                  <a:close/>
                </a:path>
                <a:path w="1772920" h="2324100">
                  <a:moveTo>
                    <a:pt x="1534528" y="2266569"/>
                  </a:moveTo>
                  <a:lnTo>
                    <a:pt x="1534528" y="2276094"/>
                  </a:lnTo>
                  <a:lnTo>
                    <a:pt x="1536052" y="2276094"/>
                  </a:lnTo>
                  <a:lnTo>
                    <a:pt x="1534528" y="2266569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44205" y="2142744"/>
                  </a:lnTo>
                  <a:lnTo>
                    <a:pt x="1745729" y="2142744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1210424" y="809498"/>
                  </a:moveTo>
                  <a:lnTo>
                    <a:pt x="1219949" y="809498"/>
                  </a:lnTo>
                  <a:lnTo>
                    <a:pt x="1210424" y="809498"/>
                  </a:lnTo>
                  <a:close/>
                </a:path>
                <a:path w="1772920" h="2324100">
                  <a:moveTo>
                    <a:pt x="1620253" y="2085594"/>
                  </a:moveTo>
                  <a:lnTo>
                    <a:pt x="1620253" y="2095119"/>
                  </a:lnTo>
                  <a:lnTo>
                    <a:pt x="1621904" y="2095119"/>
                  </a:lnTo>
                  <a:lnTo>
                    <a:pt x="1620253" y="2085594"/>
                  </a:lnTo>
                  <a:close/>
                </a:path>
                <a:path w="1772920" h="2324100">
                  <a:moveTo>
                    <a:pt x="1648828" y="2123694"/>
                  </a:moveTo>
                  <a:lnTo>
                    <a:pt x="1658353" y="2123694"/>
                  </a:lnTo>
                  <a:lnTo>
                    <a:pt x="1648828" y="2123694"/>
                  </a:lnTo>
                  <a:close/>
                </a:path>
                <a:path w="1772920" h="2324100">
                  <a:moveTo>
                    <a:pt x="1353426" y="1580896"/>
                  </a:moveTo>
                  <a:lnTo>
                    <a:pt x="1362951" y="1580896"/>
                  </a:lnTo>
                  <a:lnTo>
                    <a:pt x="1353426" y="1580896"/>
                  </a:lnTo>
                  <a:close/>
                </a:path>
                <a:path w="1772920" h="2324100">
                  <a:moveTo>
                    <a:pt x="619493" y="1361821"/>
                  </a:moveTo>
                  <a:lnTo>
                    <a:pt x="619493" y="1371346"/>
                  </a:lnTo>
                  <a:lnTo>
                    <a:pt x="621144" y="1371346"/>
                  </a:lnTo>
                  <a:lnTo>
                    <a:pt x="619493" y="1361821"/>
                  </a:lnTo>
                  <a:close/>
                </a:path>
                <a:path w="1772920" h="2324100">
                  <a:moveTo>
                    <a:pt x="1000747" y="1295146"/>
                  </a:moveTo>
                  <a:lnTo>
                    <a:pt x="1000747" y="1304671"/>
                  </a:lnTo>
                  <a:lnTo>
                    <a:pt x="1002398" y="1304671"/>
                  </a:lnTo>
                  <a:lnTo>
                    <a:pt x="1000747" y="1295146"/>
                  </a:lnTo>
                  <a:close/>
                </a:path>
                <a:path w="1772920" h="2324100">
                  <a:moveTo>
                    <a:pt x="1467726" y="1799971"/>
                  </a:moveTo>
                  <a:lnTo>
                    <a:pt x="1467726" y="1809496"/>
                  </a:lnTo>
                  <a:lnTo>
                    <a:pt x="1469377" y="1809496"/>
                  </a:lnTo>
                  <a:lnTo>
                    <a:pt x="1467726" y="1799971"/>
                  </a:lnTo>
                  <a:close/>
                </a:path>
                <a:path w="1772920" h="2324100">
                  <a:moveTo>
                    <a:pt x="772020" y="1266571"/>
                  </a:moveTo>
                  <a:lnTo>
                    <a:pt x="781545" y="1266571"/>
                  </a:lnTo>
                  <a:lnTo>
                    <a:pt x="772020" y="1266571"/>
                  </a:lnTo>
                  <a:close/>
                </a:path>
                <a:path w="1772920" h="2324100">
                  <a:moveTo>
                    <a:pt x="1382001" y="1590421"/>
                  </a:moveTo>
                  <a:lnTo>
                    <a:pt x="1391526" y="1590421"/>
                  </a:lnTo>
                  <a:lnTo>
                    <a:pt x="1382001" y="1590421"/>
                  </a:lnTo>
                  <a:close/>
                </a:path>
                <a:path w="1772920" h="2324100">
                  <a:moveTo>
                    <a:pt x="1420101" y="1780921"/>
                  </a:moveTo>
                  <a:lnTo>
                    <a:pt x="1420101" y="1790446"/>
                  </a:lnTo>
                  <a:lnTo>
                    <a:pt x="1421752" y="1790446"/>
                  </a:lnTo>
                  <a:lnTo>
                    <a:pt x="1420101" y="1780921"/>
                  </a:lnTo>
                  <a:close/>
                </a:path>
                <a:path w="1772920" h="2324100">
                  <a:moveTo>
                    <a:pt x="829170" y="1352296"/>
                  </a:moveTo>
                  <a:lnTo>
                    <a:pt x="829170" y="1361821"/>
                  </a:lnTo>
                  <a:lnTo>
                    <a:pt x="830821" y="1361821"/>
                  </a:lnTo>
                  <a:lnTo>
                    <a:pt x="829170" y="1352296"/>
                  </a:lnTo>
                  <a:close/>
                </a:path>
                <a:path w="1772920" h="2324100">
                  <a:moveTo>
                    <a:pt x="981697" y="1266571"/>
                  </a:moveTo>
                  <a:lnTo>
                    <a:pt x="981697" y="1276096"/>
                  </a:lnTo>
                  <a:lnTo>
                    <a:pt x="983348" y="1276096"/>
                  </a:lnTo>
                  <a:lnTo>
                    <a:pt x="981697" y="1266571"/>
                  </a:lnTo>
                  <a:close/>
                </a:path>
                <a:path w="1772920" h="2324100">
                  <a:moveTo>
                    <a:pt x="1353426" y="1552321"/>
                  </a:moveTo>
                  <a:lnTo>
                    <a:pt x="1353426" y="1561846"/>
                  </a:lnTo>
                  <a:lnTo>
                    <a:pt x="1354950" y="1561846"/>
                  </a:lnTo>
                  <a:lnTo>
                    <a:pt x="1353426" y="1552321"/>
                  </a:lnTo>
                  <a:close/>
                </a:path>
                <a:path w="1772920" h="2324100">
                  <a:moveTo>
                    <a:pt x="629018" y="1352296"/>
                  </a:moveTo>
                  <a:lnTo>
                    <a:pt x="629018" y="1361821"/>
                  </a:lnTo>
                  <a:lnTo>
                    <a:pt x="630669" y="1361821"/>
                  </a:lnTo>
                  <a:lnTo>
                    <a:pt x="629018" y="1352296"/>
                  </a:lnTo>
                  <a:close/>
                </a:path>
                <a:path w="1772920" h="2324100">
                  <a:moveTo>
                    <a:pt x="915022" y="1123823"/>
                  </a:moveTo>
                  <a:lnTo>
                    <a:pt x="924547" y="1123823"/>
                  </a:lnTo>
                  <a:lnTo>
                    <a:pt x="915022" y="1123823"/>
                  </a:lnTo>
                  <a:close/>
                </a:path>
                <a:path w="1772920" h="2324100">
                  <a:moveTo>
                    <a:pt x="1486903" y="2257044"/>
                  </a:moveTo>
                  <a:lnTo>
                    <a:pt x="1486903" y="2266569"/>
                  </a:lnTo>
                  <a:lnTo>
                    <a:pt x="1488427" y="2266569"/>
                  </a:lnTo>
                  <a:lnTo>
                    <a:pt x="1486903" y="2257044"/>
                  </a:lnTo>
                  <a:close/>
                </a:path>
                <a:path w="1772920" h="2324100">
                  <a:moveTo>
                    <a:pt x="1324851" y="1523746"/>
                  </a:moveTo>
                  <a:lnTo>
                    <a:pt x="1324851" y="1533271"/>
                  </a:lnTo>
                  <a:lnTo>
                    <a:pt x="1326375" y="1533271"/>
                  </a:lnTo>
                  <a:lnTo>
                    <a:pt x="1324851" y="1523746"/>
                  </a:lnTo>
                  <a:close/>
                </a:path>
                <a:path w="1772920" h="2324100">
                  <a:moveTo>
                    <a:pt x="1019797" y="2152269"/>
                  </a:moveTo>
                  <a:lnTo>
                    <a:pt x="1029322" y="2152269"/>
                  </a:lnTo>
                  <a:lnTo>
                    <a:pt x="1029322" y="2161794"/>
                  </a:lnTo>
                  <a:lnTo>
                    <a:pt x="1019797" y="2161794"/>
                  </a:lnTo>
                  <a:lnTo>
                    <a:pt x="1019797" y="2152269"/>
                  </a:lnTo>
                  <a:close/>
                </a:path>
                <a:path w="1772920" h="2324100">
                  <a:moveTo>
                    <a:pt x="857745" y="1266571"/>
                  </a:moveTo>
                  <a:lnTo>
                    <a:pt x="867270" y="1266571"/>
                  </a:lnTo>
                  <a:lnTo>
                    <a:pt x="857745" y="1266571"/>
                  </a:lnTo>
                  <a:close/>
                </a:path>
                <a:path w="1772920" h="2324100">
                  <a:moveTo>
                    <a:pt x="1544053" y="1495171"/>
                  </a:moveTo>
                  <a:lnTo>
                    <a:pt x="1553578" y="1495171"/>
                  </a:lnTo>
                  <a:lnTo>
                    <a:pt x="1544053" y="1495171"/>
                  </a:lnTo>
                  <a:close/>
                </a:path>
                <a:path w="1772920" h="2324100">
                  <a:moveTo>
                    <a:pt x="1620253" y="1914271"/>
                  </a:moveTo>
                  <a:lnTo>
                    <a:pt x="1620253" y="1923796"/>
                  </a:lnTo>
                  <a:lnTo>
                    <a:pt x="1621904" y="1923796"/>
                  </a:lnTo>
                  <a:lnTo>
                    <a:pt x="1620253" y="1914271"/>
                  </a:lnTo>
                  <a:close/>
                </a:path>
                <a:path w="1772920" h="2324100">
                  <a:moveTo>
                    <a:pt x="886447" y="1399921"/>
                  </a:moveTo>
                  <a:lnTo>
                    <a:pt x="886447" y="1409446"/>
                  </a:lnTo>
                  <a:lnTo>
                    <a:pt x="887971" y="1409446"/>
                  </a:lnTo>
                  <a:lnTo>
                    <a:pt x="886447" y="1399921"/>
                  </a:lnTo>
                  <a:close/>
                </a:path>
                <a:path w="1772920" h="2324100">
                  <a:moveTo>
                    <a:pt x="1277226" y="2276094"/>
                  </a:moveTo>
                  <a:lnTo>
                    <a:pt x="1286751" y="2276094"/>
                  </a:lnTo>
                  <a:lnTo>
                    <a:pt x="1277226" y="2276094"/>
                  </a:lnTo>
                  <a:close/>
                </a:path>
                <a:path w="1772920" h="2324100">
                  <a:moveTo>
                    <a:pt x="1505953" y="1666621"/>
                  </a:moveTo>
                  <a:lnTo>
                    <a:pt x="1515478" y="1666621"/>
                  </a:lnTo>
                  <a:lnTo>
                    <a:pt x="1505953" y="1666621"/>
                  </a:lnTo>
                  <a:close/>
                </a:path>
                <a:path w="1772920" h="2324100">
                  <a:moveTo>
                    <a:pt x="895972" y="1133348"/>
                  </a:moveTo>
                  <a:lnTo>
                    <a:pt x="905497" y="1133348"/>
                  </a:lnTo>
                  <a:lnTo>
                    <a:pt x="895972" y="1133348"/>
                  </a:lnTo>
                  <a:close/>
                </a:path>
                <a:path w="1772920" h="2324100">
                  <a:moveTo>
                    <a:pt x="791070" y="1323721"/>
                  </a:moveTo>
                  <a:lnTo>
                    <a:pt x="800595" y="1323721"/>
                  </a:lnTo>
                  <a:lnTo>
                    <a:pt x="800595" y="1333246"/>
                  </a:lnTo>
                  <a:lnTo>
                    <a:pt x="791070" y="1333246"/>
                  </a:lnTo>
                  <a:lnTo>
                    <a:pt x="791070" y="1323721"/>
                  </a:lnTo>
                  <a:close/>
                </a:path>
                <a:path w="1772920" h="2324100">
                  <a:moveTo>
                    <a:pt x="686295" y="1333246"/>
                  </a:moveTo>
                  <a:lnTo>
                    <a:pt x="686295" y="1342771"/>
                  </a:lnTo>
                  <a:lnTo>
                    <a:pt x="687819" y="1342771"/>
                  </a:lnTo>
                  <a:lnTo>
                    <a:pt x="686295" y="1333246"/>
                  </a:lnTo>
                  <a:close/>
                </a:path>
                <a:path w="1772920" h="2324100">
                  <a:moveTo>
                    <a:pt x="857745" y="799973"/>
                  </a:moveTo>
                  <a:lnTo>
                    <a:pt x="857745" y="809498"/>
                  </a:lnTo>
                  <a:lnTo>
                    <a:pt x="859396" y="809498"/>
                  </a:lnTo>
                  <a:lnTo>
                    <a:pt x="857745" y="799973"/>
                  </a:lnTo>
                  <a:close/>
                </a:path>
                <a:path w="1772920" h="2324100">
                  <a:moveTo>
                    <a:pt x="1505953" y="1371346"/>
                  </a:moveTo>
                  <a:lnTo>
                    <a:pt x="1515478" y="1371346"/>
                  </a:lnTo>
                  <a:lnTo>
                    <a:pt x="1505953" y="1371346"/>
                  </a:lnTo>
                  <a:close/>
                </a:path>
                <a:path w="1772920" h="2324100">
                  <a:moveTo>
                    <a:pt x="1486903" y="1609471"/>
                  </a:moveTo>
                  <a:lnTo>
                    <a:pt x="1486903" y="1618996"/>
                  </a:lnTo>
                  <a:lnTo>
                    <a:pt x="1488427" y="1618996"/>
                  </a:lnTo>
                  <a:lnTo>
                    <a:pt x="1486903" y="1609471"/>
                  </a:lnTo>
                  <a:close/>
                </a:path>
                <a:path w="1772920" h="2324100">
                  <a:moveTo>
                    <a:pt x="1534528" y="1561846"/>
                  </a:moveTo>
                  <a:lnTo>
                    <a:pt x="1534528" y="1571371"/>
                  </a:lnTo>
                  <a:lnTo>
                    <a:pt x="1536052" y="1571371"/>
                  </a:lnTo>
                  <a:lnTo>
                    <a:pt x="1534528" y="1561846"/>
                  </a:lnTo>
                  <a:close/>
                </a:path>
                <a:path w="1772920" h="2324100">
                  <a:moveTo>
                    <a:pt x="981697" y="1237996"/>
                  </a:moveTo>
                  <a:lnTo>
                    <a:pt x="981697" y="1247521"/>
                  </a:lnTo>
                  <a:lnTo>
                    <a:pt x="983348" y="1247521"/>
                  </a:lnTo>
                  <a:lnTo>
                    <a:pt x="981697" y="1237996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953122" y="1590421"/>
                  </a:moveTo>
                  <a:lnTo>
                    <a:pt x="962647" y="1590421"/>
                  </a:lnTo>
                  <a:lnTo>
                    <a:pt x="953122" y="1590421"/>
                  </a:lnTo>
                  <a:close/>
                </a:path>
                <a:path w="1772920" h="2324100">
                  <a:moveTo>
                    <a:pt x="1229474" y="2018919"/>
                  </a:moveTo>
                  <a:lnTo>
                    <a:pt x="1229474" y="2028444"/>
                  </a:lnTo>
                  <a:lnTo>
                    <a:pt x="1231125" y="2028444"/>
                  </a:lnTo>
                  <a:lnTo>
                    <a:pt x="1229474" y="2018919"/>
                  </a:lnTo>
                  <a:close/>
                </a:path>
                <a:path w="1772920" h="2324100">
                  <a:moveTo>
                    <a:pt x="1486903" y="1609471"/>
                  </a:moveTo>
                  <a:lnTo>
                    <a:pt x="1486903" y="1618996"/>
                  </a:lnTo>
                  <a:lnTo>
                    <a:pt x="1488427" y="1618996"/>
                  </a:lnTo>
                  <a:lnTo>
                    <a:pt x="1486903" y="1609471"/>
                  </a:lnTo>
                  <a:close/>
                </a:path>
                <a:path w="1772920" h="2324100">
                  <a:moveTo>
                    <a:pt x="1620253" y="2085594"/>
                  </a:moveTo>
                  <a:lnTo>
                    <a:pt x="1629778" y="2085594"/>
                  </a:lnTo>
                  <a:lnTo>
                    <a:pt x="1620253" y="2085594"/>
                  </a:lnTo>
                  <a:close/>
                </a:path>
                <a:path w="1772920" h="2324100">
                  <a:moveTo>
                    <a:pt x="505193" y="1371346"/>
                  </a:moveTo>
                  <a:lnTo>
                    <a:pt x="505193" y="1380871"/>
                  </a:lnTo>
                  <a:lnTo>
                    <a:pt x="506717" y="1380871"/>
                  </a:lnTo>
                  <a:lnTo>
                    <a:pt x="505193" y="1371346"/>
                  </a:lnTo>
                  <a:close/>
                </a:path>
                <a:path w="1772920" h="2324100">
                  <a:moveTo>
                    <a:pt x="1496428" y="1485646"/>
                  </a:moveTo>
                  <a:lnTo>
                    <a:pt x="1505953" y="1485646"/>
                  </a:lnTo>
                  <a:lnTo>
                    <a:pt x="1496428" y="1485646"/>
                  </a:lnTo>
                  <a:close/>
                </a:path>
                <a:path w="1772920" h="2324100">
                  <a:moveTo>
                    <a:pt x="981697" y="1628521"/>
                  </a:moveTo>
                  <a:lnTo>
                    <a:pt x="991222" y="1628521"/>
                  </a:lnTo>
                  <a:lnTo>
                    <a:pt x="981697" y="1628521"/>
                  </a:lnTo>
                  <a:close/>
                </a:path>
                <a:path w="1772920" h="2324100">
                  <a:moveTo>
                    <a:pt x="609968" y="923798"/>
                  </a:moveTo>
                  <a:lnTo>
                    <a:pt x="619493" y="923798"/>
                  </a:lnTo>
                  <a:lnTo>
                    <a:pt x="609968" y="923798"/>
                  </a:lnTo>
                  <a:close/>
                </a:path>
                <a:path w="1772920" h="2324100">
                  <a:moveTo>
                    <a:pt x="1410576" y="1618996"/>
                  </a:moveTo>
                  <a:lnTo>
                    <a:pt x="1410576" y="1628521"/>
                  </a:lnTo>
                  <a:lnTo>
                    <a:pt x="1412227" y="1628521"/>
                  </a:lnTo>
                  <a:lnTo>
                    <a:pt x="1410576" y="1618996"/>
                  </a:lnTo>
                  <a:close/>
                </a:path>
                <a:path w="1772920" h="2324100">
                  <a:moveTo>
                    <a:pt x="1343901" y="1552321"/>
                  </a:moveTo>
                  <a:lnTo>
                    <a:pt x="1343901" y="1561846"/>
                  </a:lnTo>
                  <a:lnTo>
                    <a:pt x="1345425" y="1561846"/>
                  </a:lnTo>
                  <a:lnTo>
                    <a:pt x="1343901" y="1552321"/>
                  </a:lnTo>
                  <a:close/>
                </a:path>
                <a:path w="1772920" h="2324100">
                  <a:moveTo>
                    <a:pt x="1629778" y="1914271"/>
                  </a:moveTo>
                  <a:lnTo>
                    <a:pt x="1629778" y="1923796"/>
                  </a:lnTo>
                  <a:lnTo>
                    <a:pt x="1631429" y="1923796"/>
                  </a:lnTo>
                  <a:lnTo>
                    <a:pt x="1629778" y="1914271"/>
                  </a:lnTo>
                  <a:close/>
                </a:path>
                <a:path w="1772920" h="2324100">
                  <a:moveTo>
                    <a:pt x="1219949" y="1933321"/>
                  </a:moveTo>
                  <a:lnTo>
                    <a:pt x="1219949" y="1942719"/>
                  </a:lnTo>
                  <a:lnTo>
                    <a:pt x="1221600" y="1942719"/>
                  </a:lnTo>
                  <a:lnTo>
                    <a:pt x="1219949" y="1933321"/>
                  </a:lnTo>
                  <a:close/>
                </a:path>
                <a:path w="1772920" h="2324100">
                  <a:moveTo>
                    <a:pt x="1000747" y="819023"/>
                  </a:moveTo>
                  <a:lnTo>
                    <a:pt x="1000747" y="828548"/>
                  </a:lnTo>
                  <a:lnTo>
                    <a:pt x="1002398" y="828548"/>
                  </a:lnTo>
                  <a:lnTo>
                    <a:pt x="1000747" y="819023"/>
                  </a:lnTo>
                  <a:close/>
                </a:path>
                <a:path w="1772920" h="2324100">
                  <a:moveTo>
                    <a:pt x="524243" y="1371346"/>
                  </a:moveTo>
                  <a:lnTo>
                    <a:pt x="524243" y="1380871"/>
                  </a:lnTo>
                  <a:lnTo>
                    <a:pt x="525767" y="1380871"/>
                  </a:lnTo>
                  <a:lnTo>
                    <a:pt x="524243" y="1371346"/>
                  </a:lnTo>
                  <a:close/>
                </a:path>
                <a:path w="1772920" h="2324100">
                  <a:moveTo>
                    <a:pt x="1534528" y="2095119"/>
                  </a:moveTo>
                  <a:lnTo>
                    <a:pt x="1544053" y="2095119"/>
                  </a:lnTo>
                  <a:lnTo>
                    <a:pt x="1534528" y="2095119"/>
                  </a:lnTo>
                  <a:close/>
                </a:path>
                <a:path w="1772920" h="2324100">
                  <a:moveTo>
                    <a:pt x="1153274" y="1266571"/>
                  </a:moveTo>
                  <a:lnTo>
                    <a:pt x="1162799" y="1266571"/>
                  </a:lnTo>
                  <a:lnTo>
                    <a:pt x="1153274" y="1266571"/>
                  </a:lnTo>
                  <a:close/>
                </a:path>
                <a:path w="1772920" h="2324100">
                  <a:moveTo>
                    <a:pt x="142976" y="1971294"/>
                  </a:moveTo>
                  <a:lnTo>
                    <a:pt x="142976" y="1980819"/>
                  </a:lnTo>
                  <a:lnTo>
                    <a:pt x="144564" y="1980819"/>
                  </a:lnTo>
                  <a:lnTo>
                    <a:pt x="142976" y="1971294"/>
                  </a:lnTo>
                  <a:close/>
                </a:path>
                <a:path w="1772920" h="2324100">
                  <a:moveTo>
                    <a:pt x="505193" y="1380871"/>
                  </a:moveTo>
                  <a:lnTo>
                    <a:pt x="514718" y="1380871"/>
                  </a:lnTo>
                  <a:lnTo>
                    <a:pt x="505193" y="1380871"/>
                  </a:lnTo>
                  <a:close/>
                </a:path>
                <a:path w="1772920" h="2324100">
                  <a:moveTo>
                    <a:pt x="1219949" y="1961769"/>
                  </a:moveTo>
                  <a:lnTo>
                    <a:pt x="1229474" y="1961769"/>
                  </a:lnTo>
                  <a:lnTo>
                    <a:pt x="1219949" y="1961769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1219949" y="1819021"/>
                  </a:moveTo>
                  <a:lnTo>
                    <a:pt x="1219949" y="1828546"/>
                  </a:lnTo>
                  <a:lnTo>
                    <a:pt x="1221600" y="1828546"/>
                  </a:lnTo>
                  <a:lnTo>
                    <a:pt x="1219949" y="1819021"/>
                  </a:lnTo>
                  <a:close/>
                </a:path>
                <a:path w="1772920" h="2324100">
                  <a:moveTo>
                    <a:pt x="886447" y="1066673"/>
                  </a:moveTo>
                  <a:lnTo>
                    <a:pt x="895972" y="1066673"/>
                  </a:lnTo>
                  <a:lnTo>
                    <a:pt x="886447" y="1066673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9949" y="2247519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010272" y="1333246"/>
                  </a:moveTo>
                  <a:lnTo>
                    <a:pt x="1010272" y="1342771"/>
                  </a:lnTo>
                  <a:lnTo>
                    <a:pt x="1011923" y="1342771"/>
                  </a:lnTo>
                  <a:lnTo>
                    <a:pt x="1010272" y="1333246"/>
                  </a:lnTo>
                  <a:close/>
                </a:path>
                <a:path w="1772920" h="2324100">
                  <a:moveTo>
                    <a:pt x="1467726" y="1647571"/>
                  </a:moveTo>
                  <a:lnTo>
                    <a:pt x="1467726" y="1657096"/>
                  </a:lnTo>
                  <a:lnTo>
                    <a:pt x="1469377" y="1657096"/>
                  </a:lnTo>
                  <a:lnTo>
                    <a:pt x="1467726" y="1647571"/>
                  </a:lnTo>
                  <a:close/>
                </a:path>
                <a:path w="1772920" h="2324100">
                  <a:moveTo>
                    <a:pt x="1153274" y="1266571"/>
                  </a:moveTo>
                  <a:lnTo>
                    <a:pt x="1153274" y="1276096"/>
                  </a:lnTo>
                  <a:lnTo>
                    <a:pt x="1154798" y="1276096"/>
                  </a:lnTo>
                  <a:lnTo>
                    <a:pt x="1153274" y="1266571"/>
                  </a:lnTo>
                  <a:close/>
                </a:path>
                <a:path w="1772920" h="2324100">
                  <a:moveTo>
                    <a:pt x="676770" y="1047623"/>
                  </a:moveTo>
                  <a:lnTo>
                    <a:pt x="686295" y="1047623"/>
                  </a:lnTo>
                  <a:lnTo>
                    <a:pt x="676770" y="1047623"/>
                  </a:lnTo>
                  <a:close/>
                </a:path>
                <a:path w="1772920" h="2324100">
                  <a:moveTo>
                    <a:pt x="1019797" y="1571371"/>
                  </a:moveTo>
                  <a:lnTo>
                    <a:pt x="1029322" y="1571371"/>
                  </a:lnTo>
                  <a:lnTo>
                    <a:pt x="1019797" y="1571371"/>
                  </a:lnTo>
                  <a:close/>
                </a:path>
                <a:path w="1772920" h="2324100">
                  <a:moveTo>
                    <a:pt x="1420101" y="1618996"/>
                  </a:moveTo>
                  <a:lnTo>
                    <a:pt x="1420101" y="1628521"/>
                  </a:lnTo>
                  <a:lnTo>
                    <a:pt x="1421752" y="1628521"/>
                  </a:lnTo>
                  <a:lnTo>
                    <a:pt x="1420101" y="1618996"/>
                  </a:lnTo>
                  <a:close/>
                </a:path>
                <a:path w="1772920" h="2324100">
                  <a:moveTo>
                    <a:pt x="1353426" y="1580896"/>
                  </a:moveTo>
                  <a:lnTo>
                    <a:pt x="1362951" y="1580896"/>
                  </a:lnTo>
                  <a:lnTo>
                    <a:pt x="1353426" y="1580896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1229474" y="1780921"/>
                  </a:moveTo>
                  <a:lnTo>
                    <a:pt x="1238999" y="1780921"/>
                  </a:lnTo>
                  <a:lnTo>
                    <a:pt x="1238999" y="1790446"/>
                  </a:lnTo>
                  <a:lnTo>
                    <a:pt x="1229474" y="1790446"/>
                  </a:lnTo>
                  <a:lnTo>
                    <a:pt x="1229474" y="1780921"/>
                  </a:lnTo>
                  <a:close/>
                </a:path>
                <a:path w="1772920" h="2324100">
                  <a:moveTo>
                    <a:pt x="1534528" y="1590421"/>
                  </a:moveTo>
                  <a:lnTo>
                    <a:pt x="1544053" y="1590421"/>
                  </a:lnTo>
                  <a:lnTo>
                    <a:pt x="1534528" y="1590421"/>
                  </a:lnTo>
                  <a:close/>
                </a:path>
                <a:path w="1772920" h="2324100">
                  <a:moveTo>
                    <a:pt x="972172" y="1276096"/>
                  </a:moveTo>
                  <a:lnTo>
                    <a:pt x="972172" y="1285621"/>
                  </a:lnTo>
                  <a:lnTo>
                    <a:pt x="973823" y="1285621"/>
                  </a:lnTo>
                  <a:lnTo>
                    <a:pt x="972172" y="1276096"/>
                  </a:lnTo>
                  <a:close/>
                </a:path>
                <a:path w="1772920" h="2324100">
                  <a:moveTo>
                    <a:pt x="1181849" y="2218944"/>
                  </a:moveTo>
                  <a:lnTo>
                    <a:pt x="1181849" y="2228469"/>
                  </a:lnTo>
                  <a:lnTo>
                    <a:pt x="1183500" y="2228469"/>
                  </a:lnTo>
                  <a:lnTo>
                    <a:pt x="1181849" y="2218944"/>
                  </a:lnTo>
                  <a:close/>
                </a:path>
                <a:path w="1772920" h="2324100">
                  <a:moveTo>
                    <a:pt x="1258049" y="1561846"/>
                  </a:moveTo>
                  <a:lnTo>
                    <a:pt x="1267574" y="1561846"/>
                  </a:lnTo>
                  <a:lnTo>
                    <a:pt x="1267574" y="1571371"/>
                  </a:lnTo>
                  <a:lnTo>
                    <a:pt x="1258049" y="1571371"/>
                  </a:lnTo>
                  <a:lnTo>
                    <a:pt x="1258049" y="1561846"/>
                  </a:lnTo>
                  <a:close/>
                </a:path>
                <a:path w="1772920" h="2324100">
                  <a:moveTo>
                    <a:pt x="104851" y="1266571"/>
                  </a:moveTo>
                  <a:lnTo>
                    <a:pt x="104851" y="1276096"/>
                  </a:lnTo>
                  <a:lnTo>
                    <a:pt x="106438" y="1276096"/>
                  </a:lnTo>
                  <a:lnTo>
                    <a:pt x="104851" y="1266571"/>
                  </a:lnTo>
                  <a:close/>
                </a:path>
                <a:path w="1772920" h="2324100">
                  <a:moveTo>
                    <a:pt x="1477378" y="1504696"/>
                  </a:moveTo>
                  <a:lnTo>
                    <a:pt x="1477378" y="1514221"/>
                  </a:lnTo>
                  <a:lnTo>
                    <a:pt x="1478902" y="1514221"/>
                  </a:lnTo>
                  <a:lnTo>
                    <a:pt x="1477378" y="1504696"/>
                  </a:lnTo>
                  <a:close/>
                </a:path>
                <a:path w="1772920" h="2324100">
                  <a:moveTo>
                    <a:pt x="829170" y="1352296"/>
                  </a:moveTo>
                  <a:lnTo>
                    <a:pt x="838695" y="1352296"/>
                  </a:lnTo>
                  <a:lnTo>
                    <a:pt x="829170" y="1352296"/>
                  </a:lnTo>
                  <a:close/>
                </a:path>
                <a:path w="1772920" h="2324100">
                  <a:moveTo>
                    <a:pt x="857745" y="828548"/>
                  </a:moveTo>
                  <a:lnTo>
                    <a:pt x="857745" y="838073"/>
                  </a:lnTo>
                  <a:lnTo>
                    <a:pt x="859396" y="838073"/>
                  </a:lnTo>
                  <a:lnTo>
                    <a:pt x="857745" y="828548"/>
                  </a:lnTo>
                  <a:close/>
                </a:path>
                <a:path w="1772920" h="2324100">
                  <a:moveTo>
                    <a:pt x="648068" y="1418971"/>
                  </a:moveTo>
                  <a:lnTo>
                    <a:pt x="648068" y="1428496"/>
                  </a:lnTo>
                  <a:lnTo>
                    <a:pt x="649719" y="1428496"/>
                  </a:lnTo>
                  <a:lnTo>
                    <a:pt x="648068" y="1418971"/>
                  </a:lnTo>
                  <a:close/>
                </a:path>
                <a:path w="1772920" h="2324100">
                  <a:moveTo>
                    <a:pt x="1134224" y="1447546"/>
                  </a:moveTo>
                  <a:lnTo>
                    <a:pt x="1143749" y="1447546"/>
                  </a:lnTo>
                  <a:lnTo>
                    <a:pt x="1134224" y="1447546"/>
                  </a:lnTo>
                  <a:close/>
                </a:path>
                <a:path w="1772920" h="2324100">
                  <a:moveTo>
                    <a:pt x="1315326" y="1323721"/>
                  </a:moveTo>
                  <a:lnTo>
                    <a:pt x="1315326" y="1333246"/>
                  </a:lnTo>
                  <a:lnTo>
                    <a:pt x="1316850" y="1333246"/>
                  </a:lnTo>
                  <a:lnTo>
                    <a:pt x="1315326" y="1323721"/>
                  </a:lnTo>
                  <a:close/>
                </a:path>
                <a:path w="1772920" h="2324100">
                  <a:moveTo>
                    <a:pt x="142976" y="1266571"/>
                  </a:moveTo>
                  <a:lnTo>
                    <a:pt x="152501" y="1266571"/>
                  </a:lnTo>
                  <a:lnTo>
                    <a:pt x="142976" y="1266571"/>
                  </a:lnTo>
                  <a:close/>
                </a:path>
                <a:path w="1772920" h="2324100">
                  <a:moveTo>
                    <a:pt x="1477378" y="1495171"/>
                  </a:moveTo>
                  <a:lnTo>
                    <a:pt x="1486903" y="1495171"/>
                  </a:lnTo>
                  <a:lnTo>
                    <a:pt x="1477378" y="1495171"/>
                  </a:lnTo>
                  <a:close/>
                </a:path>
                <a:path w="1772920" h="2324100">
                  <a:moveTo>
                    <a:pt x="1191374" y="1276096"/>
                  </a:moveTo>
                  <a:lnTo>
                    <a:pt x="1200899" y="1276096"/>
                  </a:lnTo>
                  <a:lnTo>
                    <a:pt x="1191374" y="1276096"/>
                  </a:lnTo>
                  <a:close/>
                </a:path>
                <a:path w="1772920" h="2324100">
                  <a:moveTo>
                    <a:pt x="1515478" y="1685671"/>
                  </a:moveTo>
                  <a:lnTo>
                    <a:pt x="1525003" y="1685671"/>
                  </a:lnTo>
                  <a:lnTo>
                    <a:pt x="1515478" y="1685671"/>
                  </a:lnTo>
                  <a:close/>
                </a:path>
                <a:path w="1772920" h="2324100">
                  <a:moveTo>
                    <a:pt x="1134224" y="1476121"/>
                  </a:moveTo>
                  <a:lnTo>
                    <a:pt x="1143749" y="1476121"/>
                  </a:lnTo>
                  <a:lnTo>
                    <a:pt x="1134224" y="1476121"/>
                  </a:lnTo>
                  <a:close/>
                </a:path>
                <a:path w="1772920" h="2324100">
                  <a:moveTo>
                    <a:pt x="285991" y="2133219"/>
                  </a:moveTo>
                  <a:lnTo>
                    <a:pt x="295516" y="2133219"/>
                  </a:lnTo>
                  <a:lnTo>
                    <a:pt x="285991" y="2133219"/>
                  </a:lnTo>
                  <a:close/>
                </a:path>
                <a:path w="1772920" h="2324100">
                  <a:moveTo>
                    <a:pt x="1420101" y="1628521"/>
                  </a:moveTo>
                  <a:lnTo>
                    <a:pt x="1429626" y="1628521"/>
                  </a:lnTo>
                  <a:lnTo>
                    <a:pt x="1420101" y="1628521"/>
                  </a:lnTo>
                  <a:close/>
                </a:path>
                <a:path w="1772920" h="2324100">
                  <a:moveTo>
                    <a:pt x="981697" y="1257046"/>
                  </a:moveTo>
                  <a:lnTo>
                    <a:pt x="981697" y="1266571"/>
                  </a:lnTo>
                  <a:lnTo>
                    <a:pt x="983348" y="1266571"/>
                  </a:lnTo>
                  <a:lnTo>
                    <a:pt x="981697" y="1257046"/>
                  </a:lnTo>
                  <a:close/>
                </a:path>
                <a:path w="1772920" h="2324100">
                  <a:moveTo>
                    <a:pt x="1467726" y="1799971"/>
                  </a:moveTo>
                  <a:lnTo>
                    <a:pt x="1477378" y="1799971"/>
                  </a:lnTo>
                  <a:lnTo>
                    <a:pt x="1467726" y="1799971"/>
                  </a:lnTo>
                  <a:close/>
                </a:path>
                <a:path w="1772920" h="2324100">
                  <a:moveTo>
                    <a:pt x="1591678" y="1885696"/>
                  </a:moveTo>
                  <a:lnTo>
                    <a:pt x="1601203" y="1885696"/>
                  </a:lnTo>
                  <a:lnTo>
                    <a:pt x="1591678" y="1885696"/>
                  </a:lnTo>
                  <a:close/>
                </a:path>
                <a:path w="1772920" h="2324100">
                  <a:moveTo>
                    <a:pt x="705345" y="1352296"/>
                  </a:moveTo>
                  <a:lnTo>
                    <a:pt x="714870" y="1352296"/>
                  </a:lnTo>
                  <a:lnTo>
                    <a:pt x="705345" y="1352296"/>
                  </a:lnTo>
                  <a:close/>
                </a:path>
                <a:path w="1772920" h="2324100">
                  <a:moveTo>
                    <a:pt x="705345" y="1342771"/>
                  </a:moveTo>
                  <a:lnTo>
                    <a:pt x="705345" y="1352296"/>
                  </a:lnTo>
                  <a:lnTo>
                    <a:pt x="706869" y="1352296"/>
                  </a:lnTo>
                  <a:lnTo>
                    <a:pt x="705345" y="1342771"/>
                  </a:lnTo>
                  <a:close/>
                </a:path>
                <a:path w="1772920" h="2324100">
                  <a:moveTo>
                    <a:pt x="1115174" y="1428496"/>
                  </a:moveTo>
                  <a:lnTo>
                    <a:pt x="1124699" y="1428496"/>
                  </a:lnTo>
                  <a:lnTo>
                    <a:pt x="1115174" y="1428496"/>
                  </a:lnTo>
                  <a:close/>
                </a:path>
                <a:path w="1772920" h="2324100">
                  <a:moveTo>
                    <a:pt x="1296276" y="1552321"/>
                  </a:moveTo>
                  <a:lnTo>
                    <a:pt x="1305801" y="1552321"/>
                  </a:lnTo>
                  <a:lnTo>
                    <a:pt x="1296276" y="1552321"/>
                  </a:lnTo>
                  <a:close/>
                </a:path>
                <a:path w="1772920" h="2324100">
                  <a:moveTo>
                    <a:pt x="1458201" y="1599946"/>
                  </a:moveTo>
                  <a:lnTo>
                    <a:pt x="1467726" y="1599946"/>
                  </a:lnTo>
                  <a:lnTo>
                    <a:pt x="1458201" y="1599946"/>
                  </a:lnTo>
                  <a:close/>
                </a:path>
                <a:path w="1772920" h="2324100">
                  <a:moveTo>
                    <a:pt x="1115174" y="1418971"/>
                  </a:moveTo>
                  <a:lnTo>
                    <a:pt x="1124699" y="1418971"/>
                  </a:lnTo>
                  <a:lnTo>
                    <a:pt x="1115174" y="1418971"/>
                  </a:lnTo>
                  <a:close/>
                </a:path>
                <a:path w="1772920" h="2324100">
                  <a:moveTo>
                    <a:pt x="857745" y="1333246"/>
                  </a:moveTo>
                  <a:lnTo>
                    <a:pt x="857745" y="1342771"/>
                  </a:lnTo>
                  <a:lnTo>
                    <a:pt x="859396" y="1342771"/>
                  </a:lnTo>
                  <a:lnTo>
                    <a:pt x="857745" y="1333246"/>
                  </a:lnTo>
                  <a:close/>
                </a:path>
                <a:path w="1772920" h="2324100">
                  <a:moveTo>
                    <a:pt x="571868" y="1095248"/>
                  </a:moveTo>
                  <a:lnTo>
                    <a:pt x="581393" y="1095248"/>
                  </a:lnTo>
                  <a:lnTo>
                    <a:pt x="571868" y="1095248"/>
                  </a:lnTo>
                  <a:close/>
                </a:path>
                <a:path w="1772920" h="2324100">
                  <a:moveTo>
                    <a:pt x="962647" y="1638046"/>
                  </a:moveTo>
                  <a:lnTo>
                    <a:pt x="962647" y="1647571"/>
                  </a:lnTo>
                  <a:lnTo>
                    <a:pt x="964171" y="1647571"/>
                  </a:lnTo>
                  <a:lnTo>
                    <a:pt x="962647" y="1638046"/>
                  </a:lnTo>
                  <a:close/>
                </a:path>
                <a:path w="1772920" h="2324100">
                  <a:moveTo>
                    <a:pt x="733920" y="1209421"/>
                  </a:moveTo>
                  <a:lnTo>
                    <a:pt x="733920" y="1218946"/>
                  </a:lnTo>
                  <a:lnTo>
                    <a:pt x="735444" y="1218946"/>
                  </a:lnTo>
                  <a:lnTo>
                    <a:pt x="733920" y="1209421"/>
                  </a:lnTo>
                  <a:close/>
                </a:path>
                <a:path w="1772920" h="2324100">
                  <a:moveTo>
                    <a:pt x="190614" y="1980819"/>
                  </a:moveTo>
                  <a:lnTo>
                    <a:pt x="200139" y="1980819"/>
                  </a:lnTo>
                  <a:lnTo>
                    <a:pt x="190614" y="1980819"/>
                  </a:lnTo>
                  <a:close/>
                </a:path>
                <a:path w="1772920" h="2324100">
                  <a:moveTo>
                    <a:pt x="1515478" y="1361821"/>
                  </a:moveTo>
                  <a:lnTo>
                    <a:pt x="1515478" y="1371346"/>
                  </a:lnTo>
                  <a:lnTo>
                    <a:pt x="1517002" y="1371346"/>
                  </a:lnTo>
                  <a:lnTo>
                    <a:pt x="1515478" y="1361821"/>
                  </a:lnTo>
                  <a:close/>
                </a:path>
                <a:path w="1772920" h="2324100">
                  <a:moveTo>
                    <a:pt x="457441" y="1218946"/>
                  </a:moveTo>
                  <a:lnTo>
                    <a:pt x="466966" y="1218946"/>
                  </a:lnTo>
                  <a:lnTo>
                    <a:pt x="457441" y="1218946"/>
                  </a:lnTo>
                  <a:close/>
                </a:path>
                <a:path w="1772920" h="2324100">
                  <a:moveTo>
                    <a:pt x="695820" y="1095248"/>
                  </a:moveTo>
                  <a:lnTo>
                    <a:pt x="705345" y="1095248"/>
                  </a:lnTo>
                  <a:lnTo>
                    <a:pt x="695820" y="1095248"/>
                  </a:lnTo>
                  <a:close/>
                </a:path>
                <a:path w="1772920" h="2324100">
                  <a:moveTo>
                    <a:pt x="695820" y="1304671"/>
                  </a:moveTo>
                  <a:lnTo>
                    <a:pt x="705345" y="1304671"/>
                  </a:lnTo>
                  <a:lnTo>
                    <a:pt x="695820" y="1304671"/>
                  </a:lnTo>
                  <a:close/>
                </a:path>
                <a:path w="1772920" h="2324100">
                  <a:moveTo>
                    <a:pt x="886447" y="1285621"/>
                  </a:moveTo>
                  <a:lnTo>
                    <a:pt x="895972" y="1285621"/>
                  </a:lnTo>
                  <a:lnTo>
                    <a:pt x="895972" y="1295146"/>
                  </a:lnTo>
                  <a:lnTo>
                    <a:pt x="886447" y="1295146"/>
                  </a:lnTo>
                  <a:lnTo>
                    <a:pt x="886447" y="1285621"/>
                  </a:lnTo>
                  <a:close/>
                </a:path>
                <a:path w="1772920" h="2324100">
                  <a:moveTo>
                    <a:pt x="343141" y="2114169"/>
                  </a:moveTo>
                  <a:lnTo>
                    <a:pt x="343141" y="2123694"/>
                  </a:lnTo>
                  <a:lnTo>
                    <a:pt x="344665" y="2123694"/>
                  </a:lnTo>
                  <a:lnTo>
                    <a:pt x="343141" y="2114169"/>
                  </a:lnTo>
                  <a:close/>
                </a:path>
                <a:path w="1772920" h="2324100">
                  <a:moveTo>
                    <a:pt x="667118" y="1352296"/>
                  </a:moveTo>
                  <a:lnTo>
                    <a:pt x="667118" y="1361821"/>
                  </a:lnTo>
                  <a:lnTo>
                    <a:pt x="668769" y="1361821"/>
                  </a:lnTo>
                  <a:lnTo>
                    <a:pt x="667118" y="1352296"/>
                  </a:lnTo>
                  <a:close/>
                </a:path>
                <a:path w="1772920" h="2324100">
                  <a:moveTo>
                    <a:pt x="981697" y="1266571"/>
                  </a:moveTo>
                  <a:lnTo>
                    <a:pt x="981697" y="1276096"/>
                  </a:lnTo>
                  <a:lnTo>
                    <a:pt x="983348" y="1276096"/>
                  </a:lnTo>
                  <a:lnTo>
                    <a:pt x="981697" y="1266571"/>
                  </a:lnTo>
                  <a:close/>
                </a:path>
                <a:path w="1772920" h="2324100">
                  <a:moveTo>
                    <a:pt x="1134224" y="2218944"/>
                  </a:moveTo>
                  <a:lnTo>
                    <a:pt x="1143749" y="2218944"/>
                  </a:lnTo>
                  <a:lnTo>
                    <a:pt x="1134224" y="2218944"/>
                  </a:lnTo>
                  <a:close/>
                </a:path>
                <a:path w="1772920" h="2324100">
                  <a:moveTo>
                    <a:pt x="1467726" y="1590421"/>
                  </a:moveTo>
                  <a:lnTo>
                    <a:pt x="1467726" y="1599946"/>
                  </a:lnTo>
                  <a:lnTo>
                    <a:pt x="1469377" y="1599946"/>
                  </a:lnTo>
                  <a:lnTo>
                    <a:pt x="1467726" y="1590421"/>
                  </a:lnTo>
                  <a:close/>
                </a:path>
                <a:path w="1772920" h="2324100">
                  <a:moveTo>
                    <a:pt x="1734680" y="2171319"/>
                  </a:moveTo>
                  <a:lnTo>
                    <a:pt x="1734680" y="2180844"/>
                  </a:lnTo>
                  <a:lnTo>
                    <a:pt x="1736204" y="2180844"/>
                  </a:lnTo>
                  <a:lnTo>
                    <a:pt x="1734680" y="2171319"/>
                  </a:lnTo>
                  <a:close/>
                </a:path>
                <a:path w="1772920" h="2324100">
                  <a:moveTo>
                    <a:pt x="1477378" y="1333246"/>
                  </a:moveTo>
                  <a:lnTo>
                    <a:pt x="1486903" y="1333246"/>
                  </a:lnTo>
                  <a:lnTo>
                    <a:pt x="1486903" y="1342771"/>
                  </a:lnTo>
                  <a:lnTo>
                    <a:pt x="1477378" y="1342771"/>
                  </a:lnTo>
                  <a:lnTo>
                    <a:pt x="1477378" y="1333246"/>
                  </a:lnTo>
                  <a:close/>
                </a:path>
                <a:path w="1772920" h="2324100">
                  <a:moveTo>
                    <a:pt x="1534528" y="2085594"/>
                  </a:moveTo>
                  <a:lnTo>
                    <a:pt x="1544053" y="2085594"/>
                  </a:lnTo>
                  <a:lnTo>
                    <a:pt x="1534528" y="2085594"/>
                  </a:lnTo>
                  <a:close/>
                </a:path>
                <a:path w="1772920" h="2324100">
                  <a:moveTo>
                    <a:pt x="1067422" y="1247521"/>
                  </a:moveTo>
                  <a:lnTo>
                    <a:pt x="1077074" y="1247521"/>
                  </a:lnTo>
                  <a:lnTo>
                    <a:pt x="1067422" y="1247521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791070" y="1380871"/>
                  </a:lnTo>
                  <a:lnTo>
                    <a:pt x="792721" y="1380871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609968" y="1380871"/>
                  </a:moveTo>
                  <a:lnTo>
                    <a:pt x="619493" y="1380871"/>
                  </a:lnTo>
                  <a:lnTo>
                    <a:pt x="609968" y="1380871"/>
                  </a:lnTo>
                  <a:close/>
                </a:path>
                <a:path w="1772920" h="2324100">
                  <a:moveTo>
                    <a:pt x="1105649" y="1104773"/>
                  </a:moveTo>
                  <a:lnTo>
                    <a:pt x="1115174" y="1104773"/>
                  </a:lnTo>
                  <a:lnTo>
                    <a:pt x="1105649" y="1104773"/>
                  </a:lnTo>
                  <a:close/>
                </a:path>
                <a:path w="1772920" h="2324100">
                  <a:moveTo>
                    <a:pt x="857745" y="1333246"/>
                  </a:moveTo>
                  <a:lnTo>
                    <a:pt x="857745" y="1342771"/>
                  </a:lnTo>
                  <a:lnTo>
                    <a:pt x="859396" y="1342771"/>
                  </a:lnTo>
                  <a:lnTo>
                    <a:pt x="857745" y="1333246"/>
                  </a:lnTo>
                  <a:close/>
                </a:path>
                <a:path w="1772920" h="2324100">
                  <a:moveTo>
                    <a:pt x="1334376" y="1333246"/>
                  </a:moveTo>
                  <a:lnTo>
                    <a:pt x="1343901" y="1333246"/>
                  </a:lnTo>
                  <a:lnTo>
                    <a:pt x="1334376" y="1333246"/>
                  </a:lnTo>
                  <a:close/>
                </a:path>
                <a:path w="1772920" h="2324100">
                  <a:moveTo>
                    <a:pt x="1115174" y="1180846"/>
                  </a:moveTo>
                  <a:lnTo>
                    <a:pt x="1115174" y="1190371"/>
                  </a:lnTo>
                  <a:lnTo>
                    <a:pt x="1116698" y="1190371"/>
                  </a:lnTo>
                  <a:lnTo>
                    <a:pt x="1115174" y="1180846"/>
                  </a:lnTo>
                  <a:close/>
                </a:path>
                <a:path w="1772920" h="2324100">
                  <a:moveTo>
                    <a:pt x="1105649" y="1457071"/>
                  </a:moveTo>
                  <a:lnTo>
                    <a:pt x="1115174" y="1457071"/>
                  </a:lnTo>
                  <a:lnTo>
                    <a:pt x="1105649" y="1457071"/>
                  </a:lnTo>
                  <a:close/>
                </a:path>
                <a:path w="1772920" h="2324100">
                  <a:moveTo>
                    <a:pt x="676770" y="1342771"/>
                  </a:moveTo>
                  <a:lnTo>
                    <a:pt x="686295" y="1342771"/>
                  </a:lnTo>
                  <a:lnTo>
                    <a:pt x="676770" y="1342771"/>
                  </a:lnTo>
                  <a:close/>
                </a:path>
                <a:path w="1772920" h="2324100">
                  <a:moveTo>
                    <a:pt x="1038847" y="1495171"/>
                  </a:moveTo>
                  <a:lnTo>
                    <a:pt x="1048372" y="1495171"/>
                  </a:lnTo>
                  <a:lnTo>
                    <a:pt x="1038847" y="1495171"/>
                  </a:lnTo>
                  <a:close/>
                </a:path>
                <a:path w="1772920" h="2324100">
                  <a:moveTo>
                    <a:pt x="1115174" y="1418971"/>
                  </a:moveTo>
                  <a:lnTo>
                    <a:pt x="1124699" y="1418971"/>
                  </a:lnTo>
                  <a:lnTo>
                    <a:pt x="1115174" y="1418971"/>
                  </a:lnTo>
                  <a:close/>
                </a:path>
                <a:path w="1772920" h="2324100">
                  <a:moveTo>
                    <a:pt x="1544053" y="1771396"/>
                  </a:moveTo>
                  <a:lnTo>
                    <a:pt x="1553578" y="1771396"/>
                  </a:lnTo>
                  <a:lnTo>
                    <a:pt x="1544053" y="1771396"/>
                  </a:lnTo>
                  <a:close/>
                </a:path>
                <a:path w="1772920" h="2324100">
                  <a:moveTo>
                    <a:pt x="953122" y="1266571"/>
                  </a:moveTo>
                  <a:lnTo>
                    <a:pt x="962647" y="1266571"/>
                  </a:lnTo>
                  <a:lnTo>
                    <a:pt x="953122" y="1266571"/>
                  </a:lnTo>
                  <a:close/>
                </a:path>
                <a:path w="1772920" h="2324100">
                  <a:moveTo>
                    <a:pt x="1458201" y="1228471"/>
                  </a:moveTo>
                  <a:lnTo>
                    <a:pt x="1458201" y="1237996"/>
                  </a:lnTo>
                  <a:lnTo>
                    <a:pt x="1459852" y="1237996"/>
                  </a:lnTo>
                  <a:lnTo>
                    <a:pt x="1458201" y="1228471"/>
                  </a:lnTo>
                  <a:close/>
                </a:path>
                <a:path w="1772920" h="2324100">
                  <a:moveTo>
                    <a:pt x="1639303" y="1933321"/>
                  </a:moveTo>
                  <a:lnTo>
                    <a:pt x="1648828" y="1933321"/>
                  </a:lnTo>
                  <a:lnTo>
                    <a:pt x="1639303" y="1933321"/>
                  </a:lnTo>
                  <a:close/>
                </a:path>
                <a:path w="1772920" h="2324100">
                  <a:moveTo>
                    <a:pt x="285991" y="1276096"/>
                  </a:moveTo>
                  <a:lnTo>
                    <a:pt x="285991" y="1285621"/>
                  </a:lnTo>
                  <a:lnTo>
                    <a:pt x="287515" y="1285621"/>
                  </a:lnTo>
                  <a:lnTo>
                    <a:pt x="285991" y="1276096"/>
                  </a:lnTo>
                  <a:close/>
                </a:path>
                <a:path w="1772920" h="2324100">
                  <a:moveTo>
                    <a:pt x="1486903" y="1352296"/>
                  </a:moveTo>
                  <a:lnTo>
                    <a:pt x="1496428" y="1352296"/>
                  </a:lnTo>
                  <a:lnTo>
                    <a:pt x="1486903" y="1352296"/>
                  </a:lnTo>
                  <a:close/>
                </a:path>
                <a:path w="1772920" h="2324100">
                  <a:moveTo>
                    <a:pt x="972172" y="1257046"/>
                  </a:moveTo>
                  <a:lnTo>
                    <a:pt x="981697" y="1257046"/>
                  </a:lnTo>
                  <a:lnTo>
                    <a:pt x="972172" y="1257046"/>
                  </a:lnTo>
                  <a:close/>
                </a:path>
                <a:path w="1772920" h="2324100">
                  <a:moveTo>
                    <a:pt x="1591678" y="1866646"/>
                  </a:moveTo>
                  <a:lnTo>
                    <a:pt x="1591678" y="1876171"/>
                  </a:lnTo>
                  <a:lnTo>
                    <a:pt x="1593329" y="1876171"/>
                  </a:lnTo>
                  <a:lnTo>
                    <a:pt x="1591678" y="1866646"/>
                  </a:lnTo>
                  <a:close/>
                </a:path>
                <a:path w="1772920" h="2324100">
                  <a:moveTo>
                    <a:pt x="1467726" y="1457071"/>
                  </a:moveTo>
                  <a:lnTo>
                    <a:pt x="1467726" y="1466596"/>
                  </a:lnTo>
                  <a:lnTo>
                    <a:pt x="1469377" y="1466596"/>
                  </a:lnTo>
                  <a:lnTo>
                    <a:pt x="1467726" y="1457071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477378" y="1495171"/>
                  </a:moveTo>
                  <a:lnTo>
                    <a:pt x="1477378" y="1504696"/>
                  </a:lnTo>
                  <a:lnTo>
                    <a:pt x="1478902" y="1504696"/>
                  </a:lnTo>
                  <a:lnTo>
                    <a:pt x="1477378" y="1495171"/>
                  </a:lnTo>
                  <a:close/>
                </a:path>
                <a:path w="1772920" h="2324100">
                  <a:moveTo>
                    <a:pt x="1563103" y="1485646"/>
                  </a:moveTo>
                  <a:lnTo>
                    <a:pt x="1572628" y="1485646"/>
                  </a:lnTo>
                  <a:lnTo>
                    <a:pt x="1563103" y="1485646"/>
                  </a:lnTo>
                  <a:close/>
                </a:path>
                <a:path w="1772920" h="2324100">
                  <a:moveTo>
                    <a:pt x="1038847" y="2142744"/>
                  </a:moveTo>
                  <a:lnTo>
                    <a:pt x="1038847" y="2152269"/>
                  </a:lnTo>
                  <a:lnTo>
                    <a:pt x="1040498" y="2152269"/>
                  </a:lnTo>
                  <a:lnTo>
                    <a:pt x="1038847" y="2142744"/>
                  </a:lnTo>
                  <a:close/>
                </a:path>
                <a:path w="1772920" h="2324100">
                  <a:moveTo>
                    <a:pt x="505193" y="1371346"/>
                  </a:moveTo>
                  <a:lnTo>
                    <a:pt x="514718" y="1371346"/>
                  </a:lnTo>
                  <a:lnTo>
                    <a:pt x="505193" y="1371346"/>
                  </a:lnTo>
                  <a:close/>
                </a:path>
                <a:path w="1772920" h="2324100">
                  <a:moveTo>
                    <a:pt x="1515478" y="2180844"/>
                  </a:moveTo>
                  <a:lnTo>
                    <a:pt x="1525003" y="2180844"/>
                  </a:lnTo>
                  <a:lnTo>
                    <a:pt x="1515478" y="2180844"/>
                  </a:lnTo>
                  <a:close/>
                </a:path>
                <a:path w="1772920" h="2324100">
                  <a:moveTo>
                    <a:pt x="1353426" y="1571371"/>
                  </a:moveTo>
                  <a:lnTo>
                    <a:pt x="1362951" y="1571371"/>
                  </a:lnTo>
                  <a:lnTo>
                    <a:pt x="1353426" y="1571371"/>
                  </a:lnTo>
                  <a:close/>
                </a:path>
                <a:path w="1772920" h="2324100">
                  <a:moveTo>
                    <a:pt x="495668" y="1361821"/>
                  </a:moveTo>
                  <a:lnTo>
                    <a:pt x="505193" y="1361821"/>
                  </a:lnTo>
                  <a:lnTo>
                    <a:pt x="495668" y="1361821"/>
                  </a:lnTo>
                  <a:close/>
                </a:path>
                <a:path w="1772920" h="2324100">
                  <a:moveTo>
                    <a:pt x="1219949" y="1942719"/>
                  </a:moveTo>
                  <a:lnTo>
                    <a:pt x="1229474" y="1942719"/>
                  </a:lnTo>
                  <a:lnTo>
                    <a:pt x="1219949" y="1942719"/>
                  </a:lnTo>
                  <a:close/>
                </a:path>
                <a:path w="1772920" h="2324100">
                  <a:moveTo>
                    <a:pt x="1706105" y="2047494"/>
                  </a:moveTo>
                  <a:lnTo>
                    <a:pt x="1715630" y="2047494"/>
                  </a:lnTo>
                  <a:lnTo>
                    <a:pt x="1706105" y="2047494"/>
                  </a:lnTo>
                  <a:close/>
                </a:path>
                <a:path w="1772920" h="2324100">
                  <a:moveTo>
                    <a:pt x="1334376" y="1552321"/>
                  </a:moveTo>
                  <a:lnTo>
                    <a:pt x="1343901" y="1552321"/>
                  </a:lnTo>
                  <a:lnTo>
                    <a:pt x="1334376" y="1552321"/>
                  </a:lnTo>
                  <a:close/>
                </a:path>
                <a:path w="1772920" h="2324100">
                  <a:moveTo>
                    <a:pt x="228714" y="2018919"/>
                  </a:moveTo>
                  <a:lnTo>
                    <a:pt x="228714" y="2028444"/>
                  </a:lnTo>
                  <a:lnTo>
                    <a:pt x="230365" y="2028444"/>
                  </a:lnTo>
                  <a:lnTo>
                    <a:pt x="228714" y="2018919"/>
                  </a:lnTo>
                  <a:close/>
                </a:path>
                <a:path w="1772920" h="2324100">
                  <a:moveTo>
                    <a:pt x="838695" y="1142873"/>
                  </a:moveTo>
                  <a:lnTo>
                    <a:pt x="838695" y="1152398"/>
                  </a:lnTo>
                  <a:lnTo>
                    <a:pt x="840346" y="1152398"/>
                  </a:lnTo>
                  <a:lnTo>
                    <a:pt x="838695" y="1142873"/>
                  </a:lnTo>
                  <a:close/>
                </a:path>
                <a:path w="1772920" h="2324100">
                  <a:moveTo>
                    <a:pt x="857745" y="1333246"/>
                  </a:moveTo>
                  <a:lnTo>
                    <a:pt x="857745" y="1342771"/>
                  </a:lnTo>
                  <a:lnTo>
                    <a:pt x="859396" y="1342771"/>
                  </a:lnTo>
                  <a:lnTo>
                    <a:pt x="857745" y="1333246"/>
                  </a:lnTo>
                  <a:close/>
                </a:path>
                <a:path w="1772920" h="2324100">
                  <a:moveTo>
                    <a:pt x="1467726" y="1495171"/>
                  </a:moveTo>
                  <a:lnTo>
                    <a:pt x="1477378" y="1495171"/>
                  </a:lnTo>
                  <a:lnTo>
                    <a:pt x="1467726" y="1495171"/>
                  </a:lnTo>
                  <a:close/>
                </a:path>
                <a:path w="1772920" h="2324100">
                  <a:moveTo>
                    <a:pt x="1496428" y="1780921"/>
                  </a:moveTo>
                  <a:lnTo>
                    <a:pt x="1505953" y="1780921"/>
                  </a:lnTo>
                  <a:lnTo>
                    <a:pt x="1496428" y="1780921"/>
                  </a:lnTo>
                  <a:close/>
                </a:path>
                <a:path w="1772920" h="2324100">
                  <a:moveTo>
                    <a:pt x="1601203" y="1885696"/>
                  </a:moveTo>
                  <a:lnTo>
                    <a:pt x="1610728" y="1885696"/>
                  </a:lnTo>
                  <a:lnTo>
                    <a:pt x="1601203" y="1885696"/>
                  </a:lnTo>
                  <a:close/>
                </a:path>
                <a:path w="1772920" h="2324100">
                  <a:moveTo>
                    <a:pt x="953122" y="1647571"/>
                  </a:moveTo>
                  <a:lnTo>
                    <a:pt x="953122" y="1657096"/>
                  </a:lnTo>
                  <a:lnTo>
                    <a:pt x="954646" y="1657096"/>
                  </a:lnTo>
                  <a:lnTo>
                    <a:pt x="953122" y="1647571"/>
                  </a:lnTo>
                  <a:close/>
                </a:path>
                <a:path w="1772920" h="2324100">
                  <a:moveTo>
                    <a:pt x="1248524" y="1237996"/>
                  </a:moveTo>
                  <a:lnTo>
                    <a:pt x="1258049" y="1237996"/>
                  </a:lnTo>
                  <a:lnTo>
                    <a:pt x="1248524" y="1237996"/>
                  </a:lnTo>
                  <a:close/>
                </a:path>
                <a:path w="1772920" h="2324100">
                  <a:moveTo>
                    <a:pt x="1706105" y="2018919"/>
                  </a:moveTo>
                  <a:lnTo>
                    <a:pt x="1706105" y="2028444"/>
                  </a:lnTo>
                  <a:lnTo>
                    <a:pt x="1707629" y="2028444"/>
                  </a:lnTo>
                  <a:lnTo>
                    <a:pt x="1706105" y="2018919"/>
                  </a:lnTo>
                  <a:close/>
                </a:path>
                <a:path w="1772920" h="2324100">
                  <a:moveTo>
                    <a:pt x="838695" y="1342771"/>
                  </a:moveTo>
                  <a:lnTo>
                    <a:pt x="848220" y="1342771"/>
                  </a:lnTo>
                  <a:lnTo>
                    <a:pt x="838695" y="1342771"/>
                  </a:lnTo>
                  <a:close/>
                </a:path>
                <a:path w="1772920" h="2324100">
                  <a:moveTo>
                    <a:pt x="1658353" y="1952244"/>
                  </a:moveTo>
                  <a:lnTo>
                    <a:pt x="1658353" y="1961769"/>
                  </a:lnTo>
                  <a:lnTo>
                    <a:pt x="1660004" y="1961769"/>
                  </a:lnTo>
                  <a:lnTo>
                    <a:pt x="1658353" y="1952244"/>
                  </a:lnTo>
                  <a:close/>
                </a:path>
                <a:path w="1772920" h="2324100">
                  <a:moveTo>
                    <a:pt x="171564" y="1247521"/>
                  </a:moveTo>
                  <a:lnTo>
                    <a:pt x="181089" y="1247521"/>
                  </a:lnTo>
                  <a:lnTo>
                    <a:pt x="171564" y="1247521"/>
                  </a:lnTo>
                  <a:close/>
                </a:path>
                <a:path w="1772920" h="2324100">
                  <a:moveTo>
                    <a:pt x="676770" y="1028573"/>
                  </a:moveTo>
                  <a:lnTo>
                    <a:pt x="676770" y="1038098"/>
                  </a:lnTo>
                  <a:lnTo>
                    <a:pt x="678294" y="1038098"/>
                  </a:lnTo>
                  <a:lnTo>
                    <a:pt x="676770" y="1028573"/>
                  </a:lnTo>
                  <a:close/>
                </a:path>
                <a:path w="1772920" h="2324100">
                  <a:moveTo>
                    <a:pt x="1620253" y="2085594"/>
                  </a:moveTo>
                  <a:lnTo>
                    <a:pt x="1620253" y="2095119"/>
                  </a:lnTo>
                  <a:lnTo>
                    <a:pt x="1621904" y="2095119"/>
                  </a:lnTo>
                  <a:lnTo>
                    <a:pt x="1620253" y="2085594"/>
                  </a:lnTo>
                  <a:close/>
                </a:path>
                <a:path w="1772920" h="2324100">
                  <a:moveTo>
                    <a:pt x="1315326" y="1352296"/>
                  </a:moveTo>
                  <a:lnTo>
                    <a:pt x="1315326" y="1361821"/>
                  </a:lnTo>
                  <a:lnTo>
                    <a:pt x="1316850" y="1361821"/>
                  </a:lnTo>
                  <a:lnTo>
                    <a:pt x="1315326" y="1352296"/>
                  </a:lnTo>
                  <a:close/>
                </a:path>
                <a:path w="1772920" h="2324100">
                  <a:moveTo>
                    <a:pt x="1629778" y="1914271"/>
                  </a:moveTo>
                  <a:lnTo>
                    <a:pt x="1629778" y="1923796"/>
                  </a:lnTo>
                  <a:lnTo>
                    <a:pt x="1631429" y="1923796"/>
                  </a:lnTo>
                  <a:lnTo>
                    <a:pt x="1629778" y="1914271"/>
                  </a:lnTo>
                  <a:close/>
                </a:path>
                <a:path w="1772920" h="2324100">
                  <a:moveTo>
                    <a:pt x="1162799" y="2304669"/>
                  </a:moveTo>
                  <a:lnTo>
                    <a:pt x="1162799" y="2314194"/>
                  </a:lnTo>
                  <a:lnTo>
                    <a:pt x="1164323" y="2314194"/>
                  </a:lnTo>
                  <a:lnTo>
                    <a:pt x="1162799" y="2304669"/>
                  </a:lnTo>
                  <a:close/>
                </a:path>
                <a:path w="1772920" h="2324100">
                  <a:moveTo>
                    <a:pt x="953122" y="1647571"/>
                  </a:moveTo>
                  <a:lnTo>
                    <a:pt x="962647" y="1647571"/>
                  </a:lnTo>
                  <a:lnTo>
                    <a:pt x="953122" y="1647571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305801" y="1323721"/>
                  </a:moveTo>
                  <a:lnTo>
                    <a:pt x="1315326" y="1323721"/>
                  </a:lnTo>
                  <a:lnTo>
                    <a:pt x="1305801" y="1323721"/>
                  </a:lnTo>
                  <a:close/>
                </a:path>
                <a:path w="1772920" h="2324100">
                  <a:moveTo>
                    <a:pt x="1582153" y="2228469"/>
                  </a:moveTo>
                  <a:lnTo>
                    <a:pt x="1591678" y="2228469"/>
                  </a:lnTo>
                  <a:lnTo>
                    <a:pt x="1582153" y="2228469"/>
                  </a:lnTo>
                  <a:close/>
                </a:path>
                <a:path w="1772920" h="2324100">
                  <a:moveTo>
                    <a:pt x="1067422" y="1514221"/>
                  </a:moveTo>
                  <a:lnTo>
                    <a:pt x="1077074" y="1514221"/>
                  </a:lnTo>
                  <a:lnTo>
                    <a:pt x="1067422" y="1514221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534528" y="1590421"/>
                  </a:moveTo>
                  <a:lnTo>
                    <a:pt x="1544053" y="1590421"/>
                  </a:lnTo>
                  <a:lnTo>
                    <a:pt x="1534528" y="1590421"/>
                  </a:lnTo>
                  <a:close/>
                </a:path>
                <a:path w="1772920" h="2324100">
                  <a:moveTo>
                    <a:pt x="171564" y="1247521"/>
                  </a:moveTo>
                  <a:lnTo>
                    <a:pt x="181089" y="1247521"/>
                  </a:lnTo>
                  <a:lnTo>
                    <a:pt x="171564" y="1247521"/>
                  </a:lnTo>
                  <a:close/>
                </a:path>
                <a:path w="1772920" h="2324100">
                  <a:moveTo>
                    <a:pt x="1458201" y="1485646"/>
                  </a:moveTo>
                  <a:lnTo>
                    <a:pt x="1467726" y="1485646"/>
                  </a:lnTo>
                  <a:lnTo>
                    <a:pt x="1458201" y="1485646"/>
                  </a:lnTo>
                  <a:close/>
                </a:path>
                <a:path w="1772920" h="2324100">
                  <a:moveTo>
                    <a:pt x="1486903" y="1609471"/>
                  </a:moveTo>
                  <a:lnTo>
                    <a:pt x="1486903" y="1618996"/>
                  </a:lnTo>
                  <a:lnTo>
                    <a:pt x="1488427" y="1618996"/>
                  </a:lnTo>
                  <a:lnTo>
                    <a:pt x="1486903" y="1609471"/>
                  </a:lnTo>
                  <a:close/>
                </a:path>
                <a:path w="1772920" h="2324100">
                  <a:moveTo>
                    <a:pt x="1410576" y="1704721"/>
                  </a:moveTo>
                  <a:lnTo>
                    <a:pt x="1420101" y="1704721"/>
                  </a:lnTo>
                  <a:lnTo>
                    <a:pt x="1410576" y="1704721"/>
                  </a:lnTo>
                  <a:close/>
                </a:path>
                <a:path w="1772920" h="2324100">
                  <a:moveTo>
                    <a:pt x="1000747" y="1295146"/>
                  </a:moveTo>
                  <a:lnTo>
                    <a:pt x="1010272" y="1295146"/>
                  </a:lnTo>
                  <a:lnTo>
                    <a:pt x="1000747" y="1295146"/>
                  </a:lnTo>
                  <a:close/>
                </a:path>
                <a:path w="1772920" h="2324100">
                  <a:moveTo>
                    <a:pt x="1038847" y="2142744"/>
                  </a:moveTo>
                  <a:lnTo>
                    <a:pt x="1038847" y="2152269"/>
                  </a:lnTo>
                  <a:lnTo>
                    <a:pt x="1040498" y="2152269"/>
                  </a:lnTo>
                  <a:lnTo>
                    <a:pt x="1038847" y="2142744"/>
                  </a:lnTo>
                  <a:close/>
                </a:path>
                <a:path w="1772920" h="2324100">
                  <a:moveTo>
                    <a:pt x="209664" y="2018919"/>
                  </a:moveTo>
                  <a:lnTo>
                    <a:pt x="219189" y="2018919"/>
                  </a:lnTo>
                  <a:lnTo>
                    <a:pt x="209664" y="2018919"/>
                  </a:lnTo>
                  <a:close/>
                </a:path>
                <a:path w="1772920" h="2324100">
                  <a:moveTo>
                    <a:pt x="791070" y="1314196"/>
                  </a:moveTo>
                  <a:lnTo>
                    <a:pt x="791070" y="1323721"/>
                  </a:lnTo>
                  <a:lnTo>
                    <a:pt x="792721" y="1323721"/>
                  </a:lnTo>
                  <a:lnTo>
                    <a:pt x="791070" y="1314196"/>
                  </a:lnTo>
                  <a:close/>
                </a:path>
                <a:path w="1772920" h="2324100">
                  <a:moveTo>
                    <a:pt x="1258049" y="1666621"/>
                  </a:moveTo>
                  <a:lnTo>
                    <a:pt x="1258049" y="1676146"/>
                  </a:lnTo>
                  <a:lnTo>
                    <a:pt x="1259700" y="1676146"/>
                  </a:lnTo>
                  <a:lnTo>
                    <a:pt x="1258049" y="1666621"/>
                  </a:lnTo>
                  <a:close/>
                </a:path>
                <a:path w="1772920" h="2324100">
                  <a:moveTo>
                    <a:pt x="886447" y="1352296"/>
                  </a:moveTo>
                  <a:lnTo>
                    <a:pt x="895972" y="1352296"/>
                  </a:lnTo>
                  <a:lnTo>
                    <a:pt x="886447" y="1352296"/>
                  </a:lnTo>
                  <a:close/>
                </a:path>
                <a:path w="1772920" h="2324100">
                  <a:moveTo>
                    <a:pt x="295516" y="2085594"/>
                  </a:moveTo>
                  <a:lnTo>
                    <a:pt x="295516" y="2095119"/>
                  </a:lnTo>
                  <a:lnTo>
                    <a:pt x="297040" y="2095119"/>
                  </a:lnTo>
                  <a:lnTo>
                    <a:pt x="295516" y="2085594"/>
                  </a:lnTo>
                  <a:close/>
                </a:path>
                <a:path w="1772920" h="2324100">
                  <a:moveTo>
                    <a:pt x="1258049" y="1561846"/>
                  </a:moveTo>
                  <a:lnTo>
                    <a:pt x="1267574" y="1561846"/>
                  </a:lnTo>
                  <a:lnTo>
                    <a:pt x="1258049" y="1561846"/>
                  </a:lnTo>
                  <a:close/>
                </a:path>
                <a:path w="1772920" h="2324100">
                  <a:moveTo>
                    <a:pt x="838695" y="1352296"/>
                  </a:moveTo>
                  <a:lnTo>
                    <a:pt x="838695" y="1361821"/>
                  </a:lnTo>
                  <a:lnTo>
                    <a:pt x="840346" y="1361821"/>
                  </a:lnTo>
                  <a:lnTo>
                    <a:pt x="838695" y="1352296"/>
                  </a:lnTo>
                  <a:close/>
                </a:path>
                <a:path w="1772920" h="2324100">
                  <a:moveTo>
                    <a:pt x="1334376" y="1542796"/>
                  </a:moveTo>
                  <a:lnTo>
                    <a:pt x="1334376" y="1552321"/>
                  </a:lnTo>
                  <a:lnTo>
                    <a:pt x="1335900" y="1552321"/>
                  </a:lnTo>
                  <a:lnTo>
                    <a:pt x="1334376" y="1542796"/>
                  </a:lnTo>
                  <a:close/>
                </a:path>
                <a:path w="1772920" h="2324100">
                  <a:moveTo>
                    <a:pt x="953122" y="1809496"/>
                  </a:moveTo>
                  <a:lnTo>
                    <a:pt x="953122" y="1819021"/>
                  </a:lnTo>
                  <a:lnTo>
                    <a:pt x="954646" y="1819021"/>
                  </a:lnTo>
                  <a:lnTo>
                    <a:pt x="953122" y="1809496"/>
                  </a:lnTo>
                  <a:close/>
                </a:path>
                <a:path w="1772920" h="2324100">
                  <a:moveTo>
                    <a:pt x="638543" y="1123823"/>
                  </a:moveTo>
                  <a:lnTo>
                    <a:pt x="638543" y="1133348"/>
                  </a:lnTo>
                  <a:lnTo>
                    <a:pt x="640194" y="1133348"/>
                  </a:lnTo>
                  <a:lnTo>
                    <a:pt x="638543" y="1123823"/>
                  </a:lnTo>
                  <a:close/>
                </a:path>
                <a:path w="1772920" h="2324100">
                  <a:moveTo>
                    <a:pt x="1553578" y="1495171"/>
                  </a:moveTo>
                  <a:lnTo>
                    <a:pt x="1553578" y="1504696"/>
                  </a:lnTo>
                  <a:lnTo>
                    <a:pt x="1555102" y="1504696"/>
                  </a:lnTo>
                  <a:lnTo>
                    <a:pt x="1553578" y="1495171"/>
                  </a:lnTo>
                  <a:close/>
                </a:path>
                <a:path w="1772920" h="2324100">
                  <a:moveTo>
                    <a:pt x="1229474" y="1980819"/>
                  </a:moveTo>
                  <a:lnTo>
                    <a:pt x="1229474" y="1990344"/>
                  </a:lnTo>
                  <a:lnTo>
                    <a:pt x="1231125" y="1990344"/>
                  </a:lnTo>
                  <a:lnTo>
                    <a:pt x="1229474" y="1980819"/>
                  </a:lnTo>
                  <a:close/>
                </a:path>
                <a:path w="1772920" h="2324100">
                  <a:moveTo>
                    <a:pt x="1000747" y="1580896"/>
                  </a:moveTo>
                  <a:lnTo>
                    <a:pt x="1000747" y="1590421"/>
                  </a:lnTo>
                  <a:lnTo>
                    <a:pt x="1002398" y="1590421"/>
                  </a:lnTo>
                  <a:lnTo>
                    <a:pt x="1000747" y="1580896"/>
                  </a:lnTo>
                  <a:close/>
                </a:path>
                <a:path w="1772920" h="2324100">
                  <a:moveTo>
                    <a:pt x="1219949" y="1904746"/>
                  </a:moveTo>
                  <a:lnTo>
                    <a:pt x="1219949" y="1914271"/>
                  </a:lnTo>
                  <a:lnTo>
                    <a:pt x="1221600" y="1914271"/>
                  </a:lnTo>
                  <a:lnTo>
                    <a:pt x="1219949" y="1904746"/>
                  </a:lnTo>
                  <a:close/>
                </a:path>
                <a:path w="1772920" h="2324100">
                  <a:moveTo>
                    <a:pt x="1229474" y="2037969"/>
                  </a:moveTo>
                  <a:lnTo>
                    <a:pt x="1238999" y="2037969"/>
                  </a:lnTo>
                  <a:lnTo>
                    <a:pt x="1229474" y="2037969"/>
                  </a:lnTo>
                  <a:close/>
                </a:path>
                <a:path w="1772920" h="2324100">
                  <a:moveTo>
                    <a:pt x="1620253" y="1914271"/>
                  </a:moveTo>
                  <a:lnTo>
                    <a:pt x="1620253" y="1923796"/>
                  </a:lnTo>
                  <a:lnTo>
                    <a:pt x="1621904" y="1923796"/>
                  </a:lnTo>
                  <a:lnTo>
                    <a:pt x="1620253" y="1914271"/>
                  </a:lnTo>
                  <a:close/>
                </a:path>
                <a:path w="1772920" h="2324100">
                  <a:moveTo>
                    <a:pt x="1181849" y="2218944"/>
                  </a:moveTo>
                  <a:lnTo>
                    <a:pt x="1181849" y="2228469"/>
                  </a:lnTo>
                  <a:lnTo>
                    <a:pt x="1183500" y="2228469"/>
                  </a:lnTo>
                  <a:lnTo>
                    <a:pt x="1181849" y="2218944"/>
                  </a:lnTo>
                  <a:close/>
                </a:path>
                <a:path w="1772920" h="2324100">
                  <a:moveTo>
                    <a:pt x="1601203" y="2237994"/>
                  </a:moveTo>
                  <a:lnTo>
                    <a:pt x="1601203" y="2247519"/>
                  </a:lnTo>
                  <a:lnTo>
                    <a:pt x="1602854" y="2247519"/>
                  </a:lnTo>
                  <a:lnTo>
                    <a:pt x="1601203" y="2237994"/>
                  </a:lnTo>
                  <a:close/>
                </a:path>
                <a:path w="1772920" h="2324100">
                  <a:moveTo>
                    <a:pt x="1238999" y="1790446"/>
                  </a:moveTo>
                  <a:lnTo>
                    <a:pt x="1238999" y="1799971"/>
                  </a:lnTo>
                  <a:lnTo>
                    <a:pt x="1240650" y="1799971"/>
                  </a:lnTo>
                  <a:lnTo>
                    <a:pt x="1238999" y="1790446"/>
                  </a:lnTo>
                  <a:close/>
                </a:path>
                <a:path w="1772920" h="2324100">
                  <a:moveTo>
                    <a:pt x="1372476" y="1599946"/>
                  </a:moveTo>
                  <a:lnTo>
                    <a:pt x="1382001" y="1599946"/>
                  </a:lnTo>
                  <a:lnTo>
                    <a:pt x="1372476" y="1599946"/>
                  </a:lnTo>
                  <a:close/>
                </a:path>
                <a:path w="1772920" h="2324100">
                  <a:moveTo>
                    <a:pt x="1696580" y="2171319"/>
                  </a:moveTo>
                  <a:lnTo>
                    <a:pt x="1696580" y="2180844"/>
                  </a:lnTo>
                  <a:lnTo>
                    <a:pt x="1698104" y="2180844"/>
                  </a:lnTo>
                  <a:lnTo>
                    <a:pt x="1696580" y="2171319"/>
                  </a:lnTo>
                  <a:close/>
                </a:path>
                <a:path w="1772920" h="2324100">
                  <a:moveTo>
                    <a:pt x="1534528" y="1561846"/>
                  </a:moveTo>
                  <a:lnTo>
                    <a:pt x="1534528" y="1571371"/>
                  </a:lnTo>
                  <a:lnTo>
                    <a:pt x="1536052" y="1571371"/>
                  </a:lnTo>
                  <a:lnTo>
                    <a:pt x="1534528" y="1561846"/>
                  </a:lnTo>
                  <a:close/>
                </a:path>
                <a:path w="1772920" h="2324100">
                  <a:moveTo>
                    <a:pt x="285991" y="1276096"/>
                  </a:moveTo>
                  <a:lnTo>
                    <a:pt x="285991" y="1285621"/>
                  </a:lnTo>
                  <a:lnTo>
                    <a:pt x="287515" y="1285621"/>
                  </a:lnTo>
                  <a:lnTo>
                    <a:pt x="285991" y="1276096"/>
                  </a:lnTo>
                  <a:close/>
                </a:path>
                <a:path w="1772920" h="2324100">
                  <a:moveTo>
                    <a:pt x="1601203" y="1876171"/>
                  </a:moveTo>
                  <a:lnTo>
                    <a:pt x="1601203" y="1885696"/>
                  </a:lnTo>
                  <a:lnTo>
                    <a:pt x="1602854" y="1885696"/>
                  </a:lnTo>
                  <a:lnTo>
                    <a:pt x="1601203" y="1876171"/>
                  </a:lnTo>
                  <a:close/>
                </a:path>
                <a:path w="1772920" h="2324100">
                  <a:moveTo>
                    <a:pt x="1258049" y="1752346"/>
                  </a:moveTo>
                  <a:lnTo>
                    <a:pt x="1267574" y="1752346"/>
                  </a:lnTo>
                  <a:lnTo>
                    <a:pt x="1258049" y="1752346"/>
                  </a:lnTo>
                  <a:close/>
                </a:path>
                <a:path w="1772920" h="2324100">
                  <a:moveTo>
                    <a:pt x="791070" y="1371346"/>
                  </a:moveTo>
                  <a:lnTo>
                    <a:pt x="791070" y="1380871"/>
                  </a:lnTo>
                  <a:lnTo>
                    <a:pt x="792721" y="1380871"/>
                  </a:lnTo>
                  <a:lnTo>
                    <a:pt x="791070" y="1371346"/>
                  </a:lnTo>
                  <a:close/>
                </a:path>
                <a:path w="1772920" h="2324100">
                  <a:moveTo>
                    <a:pt x="1687055" y="1980819"/>
                  </a:moveTo>
                  <a:lnTo>
                    <a:pt x="1696580" y="1980819"/>
                  </a:lnTo>
                  <a:lnTo>
                    <a:pt x="1687055" y="1980819"/>
                  </a:lnTo>
                  <a:close/>
                </a:path>
                <a:path w="1772920" h="2324100">
                  <a:moveTo>
                    <a:pt x="1219949" y="1933321"/>
                  </a:moveTo>
                  <a:lnTo>
                    <a:pt x="1219949" y="1942719"/>
                  </a:lnTo>
                  <a:lnTo>
                    <a:pt x="1221600" y="1942719"/>
                  </a:lnTo>
                  <a:lnTo>
                    <a:pt x="1219949" y="1933321"/>
                  </a:lnTo>
                  <a:close/>
                </a:path>
                <a:path w="1772920" h="2324100">
                  <a:moveTo>
                    <a:pt x="981697" y="1276096"/>
                  </a:moveTo>
                  <a:lnTo>
                    <a:pt x="991222" y="1276096"/>
                  </a:lnTo>
                  <a:lnTo>
                    <a:pt x="991222" y="1285621"/>
                  </a:lnTo>
                  <a:lnTo>
                    <a:pt x="981697" y="1285621"/>
                  </a:lnTo>
                  <a:lnTo>
                    <a:pt x="981697" y="1276096"/>
                  </a:lnTo>
                  <a:close/>
                </a:path>
                <a:path w="1772920" h="2324100">
                  <a:moveTo>
                    <a:pt x="1429626" y="1704721"/>
                  </a:moveTo>
                  <a:lnTo>
                    <a:pt x="1429626" y="1714246"/>
                  </a:lnTo>
                  <a:lnTo>
                    <a:pt x="1431277" y="1714246"/>
                  </a:lnTo>
                  <a:lnTo>
                    <a:pt x="1429626" y="1704721"/>
                  </a:lnTo>
                  <a:close/>
                </a:path>
                <a:path w="1772920" h="2324100">
                  <a:moveTo>
                    <a:pt x="1362951" y="1657096"/>
                  </a:moveTo>
                  <a:lnTo>
                    <a:pt x="1372476" y="1657096"/>
                  </a:lnTo>
                  <a:lnTo>
                    <a:pt x="1362951" y="1657096"/>
                  </a:lnTo>
                  <a:close/>
                </a:path>
                <a:path w="1772920" h="2324100">
                  <a:moveTo>
                    <a:pt x="1000747" y="1580896"/>
                  </a:moveTo>
                  <a:lnTo>
                    <a:pt x="1000747" y="1590421"/>
                  </a:lnTo>
                  <a:lnTo>
                    <a:pt x="1002398" y="1590421"/>
                  </a:lnTo>
                  <a:lnTo>
                    <a:pt x="1000747" y="1580896"/>
                  </a:lnTo>
                  <a:close/>
                </a:path>
                <a:path w="1772920" h="2324100">
                  <a:moveTo>
                    <a:pt x="924547" y="1695196"/>
                  </a:moveTo>
                  <a:lnTo>
                    <a:pt x="934072" y="1695196"/>
                  </a:lnTo>
                  <a:lnTo>
                    <a:pt x="924547" y="1695196"/>
                  </a:lnTo>
                  <a:close/>
                </a:path>
                <a:path w="1772920" h="2324100">
                  <a:moveTo>
                    <a:pt x="1172324" y="2218944"/>
                  </a:moveTo>
                  <a:lnTo>
                    <a:pt x="1181849" y="2218944"/>
                  </a:lnTo>
                  <a:lnTo>
                    <a:pt x="1172324" y="2218944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53730" y="2133219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819645" y="1371346"/>
                  </a:moveTo>
                  <a:lnTo>
                    <a:pt x="819645" y="1380871"/>
                  </a:lnTo>
                  <a:lnTo>
                    <a:pt x="821296" y="1380871"/>
                  </a:lnTo>
                  <a:lnTo>
                    <a:pt x="819645" y="1371346"/>
                  </a:lnTo>
                  <a:close/>
                </a:path>
                <a:path w="1772920" h="2324100">
                  <a:moveTo>
                    <a:pt x="705345" y="1342771"/>
                  </a:moveTo>
                  <a:lnTo>
                    <a:pt x="705345" y="1352296"/>
                  </a:lnTo>
                  <a:lnTo>
                    <a:pt x="706869" y="1352296"/>
                  </a:lnTo>
                  <a:lnTo>
                    <a:pt x="705345" y="1342771"/>
                  </a:lnTo>
                  <a:close/>
                </a:path>
                <a:path w="1772920" h="2324100">
                  <a:moveTo>
                    <a:pt x="1648828" y="2057019"/>
                  </a:moveTo>
                  <a:lnTo>
                    <a:pt x="1648828" y="2066544"/>
                  </a:lnTo>
                  <a:lnTo>
                    <a:pt x="1650479" y="2066544"/>
                  </a:lnTo>
                  <a:lnTo>
                    <a:pt x="1648828" y="2057019"/>
                  </a:lnTo>
                  <a:close/>
                </a:path>
                <a:path w="1772920" h="2324100">
                  <a:moveTo>
                    <a:pt x="781545" y="1276096"/>
                  </a:moveTo>
                  <a:lnTo>
                    <a:pt x="781545" y="1285621"/>
                  </a:lnTo>
                  <a:lnTo>
                    <a:pt x="783196" y="1285621"/>
                  </a:lnTo>
                  <a:lnTo>
                    <a:pt x="781545" y="1276096"/>
                  </a:lnTo>
                  <a:close/>
                </a:path>
                <a:path w="1772920" h="2324100">
                  <a:moveTo>
                    <a:pt x="1429626" y="1733296"/>
                  </a:moveTo>
                  <a:lnTo>
                    <a:pt x="1429626" y="1742821"/>
                  </a:lnTo>
                  <a:lnTo>
                    <a:pt x="1431277" y="1742821"/>
                  </a:lnTo>
                  <a:lnTo>
                    <a:pt x="1429626" y="1733296"/>
                  </a:lnTo>
                  <a:close/>
                </a:path>
                <a:path w="1772920" h="2324100">
                  <a:moveTo>
                    <a:pt x="838695" y="1333246"/>
                  </a:moveTo>
                  <a:lnTo>
                    <a:pt x="848220" y="1333246"/>
                  </a:lnTo>
                  <a:lnTo>
                    <a:pt x="838695" y="1333246"/>
                  </a:lnTo>
                  <a:close/>
                </a:path>
                <a:path w="1772920" h="2324100">
                  <a:moveTo>
                    <a:pt x="1410576" y="1695196"/>
                  </a:moveTo>
                  <a:lnTo>
                    <a:pt x="1410576" y="1704721"/>
                  </a:lnTo>
                  <a:lnTo>
                    <a:pt x="1412227" y="1704721"/>
                  </a:lnTo>
                  <a:lnTo>
                    <a:pt x="1410576" y="1695196"/>
                  </a:lnTo>
                  <a:close/>
                </a:path>
                <a:path w="1772920" h="2324100">
                  <a:moveTo>
                    <a:pt x="915022" y="1761871"/>
                  </a:moveTo>
                  <a:lnTo>
                    <a:pt x="915022" y="1771396"/>
                  </a:lnTo>
                  <a:lnTo>
                    <a:pt x="916546" y="1771396"/>
                  </a:lnTo>
                  <a:lnTo>
                    <a:pt x="915022" y="1761871"/>
                  </a:lnTo>
                  <a:close/>
                </a:path>
                <a:path w="1772920" h="2324100">
                  <a:moveTo>
                    <a:pt x="1019797" y="1561846"/>
                  </a:moveTo>
                  <a:lnTo>
                    <a:pt x="1019797" y="1571371"/>
                  </a:lnTo>
                  <a:lnTo>
                    <a:pt x="1021448" y="1571371"/>
                  </a:lnTo>
                  <a:lnTo>
                    <a:pt x="1019797" y="1561846"/>
                  </a:lnTo>
                  <a:close/>
                </a:path>
                <a:path w="1772920" h="2324100">
                  <a:moveTo>
                    <a:pt x="1677530" y="1942719"/>
                  </a:moveTo>
                  <a:lnTo>
                    <a:pt x="1677530" y="1952244"/>
                  </a:lnTo>
                  <a:lnTo>
                    <a:pt x="1679054" y="1952244"/>
                  </a:lnTo>
                  <a:lnTo>
                    <a:pt x="1677530" y="1942719"/>
                  </a:lnTo>
                  <a:close/>
                </a:path>
                <a:path w="1772920" h="2324100">
                  <a:moveTo>
                    <a:pt x="915022" y="1314196"/>
                  </a:moveTo>
                  <a:lnTo>
                    <a:pt x="924547" y="1314196"/>
                  </a:lnTo>
                  <a:lnTo>
                    <a:pt x="915022" y="1314196"/>
                  </a:lnTo>
                  <a:close/>
                </a:path>
                <a:path w="1772920" h="2324100">
                  <a:moveTo>
                    <a:pt x="228714" y="2028444"/>
                  </a:moveTo>
                  <a:lnTo>
                    <a:pt x="238239" y="2028444"/>
                  </a:lnTo>
                  <a:lnTo>
                    <a:pt x="228714" y="2028444"/>
                  </a:lnTo>
                  <a:close/>
                </a:path>
                <a:path w="1772920" h="2324100">
                  <a:moveTo>
                    <a:pt x="1601203" y="2237994"/>
                  </a:moveTo>
                  <a:lnTo>
                    <a:pt x="1601203" y="2247519"/>
                  </a:lnTo>
                  <a:lnTo>
                    <a:pt x="1602854" y="2247519"/>
                  </a:lnTo>
                  <a:lnTo>
                    <a:pt x="1601203" y="2237994"/>
                  </a:lnTo>
                  <a:close/>
                </a:path>
                <a:path w="1772920" h="2324100">
                  <a:moveTo>
                    <a:pt x="1248524" y="1638046"/>
                  </a:moveTo>
                  <a:lnTo>
                    <a:pt x="1258049" y="1638046"/>
                  </a:lnTo>
                  <a:lnTo>
                    <a:pt x="1248524" y="1638046"/>
                  </a:lnTo>
                  <a:close/>
                </a:path>
                <a:path w="1772920" h="2324100">
                  <a:moveTo>
                    <a:pt x="1706105" y="2190369"/>
                  </a:moveTo>
                  <a:lnTo>
                    <a:pt x="1706105" y="2199894"/>
                  </a:lnTo>
                  <a:lnTo>
                    <a:pt x="1707629" y="2199894"/>
                  </a:lnTo>
                  <a:lnTo>
                    <a:pt x="1706105" y="2190369"/>
                  </a:lnTo>
                  <a:close/>
                </a:path>
                <a:path w="1772920" h="2324100">
                  <a:moveTo>
                    <a:pt x="1248524" y="1885696"/>
                  </a:moveTo>
                  <a:lnTo>
                    <a:pt x="1248524" y="1895221"/>
                  </a:lnTo>
                  <a:lnTo>
                    <a:pt x="1250175" y="1895221"/>
                  </a:lnTo>
                  <a:lnTo>
                    <a:pt x="1248524" y="1885696"/>
                  </a:lnTo>
                  <a:close/>
                </a:path>
                <a:path w="1772920" h="2324100">
                  <a:moveTo>
                    <a:pt x="1353426" y="1580896"/>
                  </a:moveTo>
                  <a:lnTo>
                    <a:pt x="1362951" y="1580896"/>
                  </a:lnTo>
                  <a:lnTo>
                    <a:pt x="1353426" y="1580896"/>
                  </a:lnTo>
                  <a:close/>
                </a:path>
                <a:path w="1772920" h="2324100">
                  <a:moveTo>
                    <a:pt x="1715630" y="2114169"/>
                  </a:moveTo>
                  <a:lnTo>
                    <a:pt x="1725155" y="2114169"/>
                  </a:lnTo>
                  <a:lnTo>
                    <a:pt x="1715630" y="2114169"/>
                  </a:lnTo>
                  <a:close/>
                </a:path>
                <a:path w="1772920" h="2324100">
                  <a:moveTo>
                    <a:pt x="1229474" y="1999869"/>
                  </a:moveTo>
                  <a:lnTo>
                    <a:pt x="1238999" y="1999869"/>
                  </a:lnTo>
                  <a:lnTo>
                    <a:pt x="1229474" y="1999869"/>
                  </a:lnTo>
                  <a:close/>
                </a:path>
                <a:path w="1772920" h="2324100">
                  <a:moveTo>
                    <a:pt x="1420101" y="1733296"/>
                  </a:moveTo>
                  <a:lnTo>
                    <a:pt x="1429626" y="1733296"/>
                  </a:lnTo>
                  <a:lnTo>
                    <a:pt x="1420101" y="1733296"/>
                  </a:lnTo>
                  <a:close/>
                </a:path>
                <a:path w="1772920" h="2324100">
                  <a:moveTo>
                    <a:pt x="1019797" y="1561846"/>
                  </a:moveTo>
                  <a:lnTo>
                    <a:pt x="1019797" y="1571371"/>
                  </a:lnTo>
                  <a:lnTo>
                    <a:pt x="1021448" y="1571371"/>
                  </a:lnTo>
                  <a:lnTo>
                    <a:pt x="1019797" y="1561846"/>
                  </a:lnTo>
                  <a:close/>
                </a:path>
                <a:path w="1772920" h="2324100">
                  <a:moveTo>
                    <a:pt x="1744205" y="2142744"/>
                  </a:moveTo>
                  <a:lnTo>
                    <a:pt x="1753730" y="2142744"/>
                  </a:lnTo>
                  <a:lnTo>
                    <a:pt x="1744205" y="2142744"/>
                  </a:lnTo>
                  <a:close/>
                </a:path>
                <a:path w="1772920" h="2324100">
                  <a:moveTo>
                    <a:pt x="1258049" y="1704721"/>
                  </a:moveTo>
                  <a:lnTo>
                    <a:pt x="1258049" y="1714246"/>
                  </a:lnTo>
                  <a:lnTo>
                    <a:pt x="1259700" y="1714246"/>
                  </a:lnTo>
                  <a:lnTo>
                    <a:pt x="1258049" y="1704721"/>
                  </a:lnTo>
                  <a:close/>
                </a:path>
                <a:path w="1772920" h="2324100">
                  <a:moveTo>
                    <a:pt x="1229474" y="1990344"/>
                  </a:moveTo>
                  <a:lnTo>
                    <a:pt x="1238999" y="1990344"/>
                  </a:lnTo>
                  <a:lnTo>
                    <a:pt x="1229474" y="1990344"/>
                  </a:lnTo>
                  <a:close/>
                </a:path>
                <a:path w="1772920" h="2324100">
                  <a:moveTo>
                    <a:pt x="1229474" y="1999869"/>
                  </a:moveTo>
                  <a:lnTo>
                    <a:pt x="1229474" y="2009394"/>
                  </a:lnTo>
                  <a:lnTo>
                    <a:pt x="1231125" y="2009394"/>
                  </a:lnTo>
                  <a:lnTo>
                    <a:pt x="1229474" y="1999869"/>
                  </a:lnTo>
                  <a:close/>
                </a:path>
                <a:path w="1772920" h="2324100">
                  <a:moveTo>
                    <a:pt x="1601203" y="1885696"/>
                  </a:moveTo>
                  <a:lnTo>
                    <a:pt x="1601203" y="1895221"/>
                  </a:lnTo>
                  <a:lnTo>
                    <a:pt x="1602854" y="1895221"/>
                  </a:lnTo>
                  <a:lnTo>
                    <a:pt x="1601203" y="1885696"/>
                  </a:lnTo>
                  <a:close/>
                </a:path>
                <a:path w="1772920" h="2324100">
                  <a:moveTo>
                    <a:pt x="1591678" y="2228469"/>
                  </a:moveTo>
                  <a:lnTo>
                    <a:pt x="1601203" y="2228469"/>
                  </a:lnTo>
                  <a:lnTo>
                    <a:pt x="1591678" y="2228469"/>
                  </a:lnTo>
                  <a:close/>
                </a:path>
                <a:path w="1772920" h="2324100">
                  <a:moveTo>
                    <a:pt x="1601203" y="1885696"/>
                  </a:moveTo>
                  <a:lnTo>
                    <a:pt x="1601203" y="1895221"/>
                  </a:lnTo>
                  <a:lnTo>
                    <a:pt x="1602854" y="1895221"/>
                  </a:lnTo>
                  <a:lnTo>
                    <a:pt x="1601203" y="1885696"/>
                  </a:lnTo>
                  <a:close/>
                </a:path>
                <a:path w="1772920" h="2324100">
                  <a:moveTo>
                    <a:pt x="1525003" y="1666621"/>
                  </a:moveTo>
                  <a:lnTo>
                    <a:pt x="1525003" y="1676146"/>
                  </a:lnTo>
                  <a:lnTo>
                    <a:pt x="1526527" y="1676146"/>
                  </a:lnTo>
                  <a:lnTo>
                    <a:pt x="1525003" y="1666621"/>
                  </a:lnTo>
                  <a:close/>
                </a:path>
                <a:path w="1772920" h="2324100">
                  <a:moveTo>
                    <a:pt x="924547" y="1685671"/>
                  </a:moveTo>
                  <a:lnTo>
                    <a:pt x="924547" y="1695196"/>
                  </a:lnTo>
                  <a:lnTo>
                    <a:pt x="926071" y="1695196"/>
                  </a:lnTo>
                  <a:lnTo>
                    <a:pt x="924547" y="1685671"/>
                  </a:lnTo>
                  <a:close/>
                </a:path>
                <a:path w="1772920" h="2324100">
                  <a:moveTo>
                    <a:pt x="343141" y="2123694"/>
                  </a:moveTo>
                  <a:lnTo>
                    <a:pt x="352666" y="2123694"/>
                  </a:lnTo>
                  <a:lnTo>
                    <a:pt x="343141" y="2123694"/>
                  </a:lnTo>
                  <a:close/>
                </a:path>
                <a:path w="1772920" h="2324100">
                  <a:moveTo>
                    <a:pt x="1744205" y="2133219"/>
                  </a:moveTo>
                  <a:lnTo>
                    <a:pt x="1753730" y="2133219"/>
                  </a:lnTo>
                  <a:lnTo>
                    <a:pt x="1744205" y="2133219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9949" y="2247519"/>
                  </a:lnTo>
                  <a:lnTo>
                    <a:pt x="1219949" y="2257044"/>
                  </a:lnTo>
                  <a:lnTo>
                    <a:pt x="1210424" y="2257044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572628" y="2247519"/>
                  </a:moveTo>
                  <a:lnTo>
                    <a:pt x="1572628" y="2257044"/>
                  </a:lnTo>
                  <a:lnTo>
                    <a:pt x="1574279" y="2257044"/>
                  </a:lnTo>
                  <a:lnTo>
                    <a:pt x="1572628" y="2247519"/>
                  </a:lnTo>
                  <a:close/>
                </a:path>
                <a:path w="1772920" h="2324100">
                  <a:moveTo>
                    <a:pt x="1181849" y="2257044"/>
                  </a:moveTo>
                  <a:lnTo>
                    <a:pt x="1191374" y="2257044"/>
                  </a:lnTo>
                  <a:lnTo>
                    <a:pt x="1181849" y="2257044"/>
                  </a:lnTo>
                  <a:close/>
                </a:path>
                <a:path w="1772920" h="2324100">
                  <a:moveTo>
                    <a:pt x="1000747" y="1285621"/>
                  </a:moveTo>
                  <a:lnTo>
                    <a:pt x="1010272" y="1285621"/>
                  </a:lnTo>
                  <a:lnTo>
                    <a:pt x="1000747" y="1285621"/>
                  </a:lnTo>
                  <a:close/>
                </a:path>
                <a:path w="1772920" h="2324100">
                  <a:moveTo>
                    <a:pt x="1696580" y="1980819"/>
                  </a:moveTo>
                  <a:lnTo>
                    <a:pt x="1706105" y="1980819"/>
                  </a:lnTo>
                  <a:lnTo>
                    <a:pt x="1696580" y="1980819"/>
                  </a:lnTo>
                  <a:close/>
                </a:path>
                <a:path w="1772920" h="2324100">
                  <a:moveTo>
                    <a:pt x="1591678" y="1895221"/>
                  </a:moveTo>
                  <a:lnTo>
                    <a:pt x="1601203" y="1895221"/>
                  </a:lnTo>
                  <a:lnTo>
                    <a:pt x="1591678" y="1895221"/>
                  </a:lnTo>
                  <a:close/>
                </a:path>
                <a:path w="1772920" h="2324100">
                  <a:moveTo>
                    <a:pt x="1591678" y="1876171"/>
                  </a:moveTo>
                  <a:lnTo>
                    <a:pt x="1601203" y="1876171"/>
                  </a:lnTo>
                  <a:lnTo>
                    <a:pt x="1591678" y="1876171"/>
                  </a:lnTo>
                  <a:close/>
                </a:path>
                <a:path w="1772920" h="2324100">
                  <a:moveTo>
                    <a:pt x="1658353" y="2057019"/>
                  </a:moveTo>
                  <a:lnTo>
                    <a:pt x="1667878" y="2057019"/>
                  </a:lnTo>
                  <a:lnTo>
                    <a:pt x="1658353" y="2057019"/>
                  </a:lnTo>
                  <a:close/>
                </a:path>
                <a:path w="1772920" h="2324100">
                  <a:moveTo>
                    <a:pt x="1229474" y="1999869"/>
                  </a:moveTo>
                  <a:lnTo>
                    <a:pt x="1238999" y="1999869"/>
                  </a:lnTo>
                  <a:lnTo>
                    <a:pt x="1229474" y="1999869"/>
                  </a:lnTo>
                  <a:close/>
                </a:path>
                <a:path w="1772920" h="2324100">
                  <a:moveTo>
                    <a:pt x="1115174" y="1428496"/>
                  </a:moveTo>
                  <a:lnTo>
                    <a:pt x="1124699" y="1428496"/>
                  </a:lnTo>
                  <a:lnTo>
                    <a:pt x="1115174" y="1428496"/>
                  </a:lnTo>
                  <a:close/>
                </a:path>
                <a:path w="1772920" h="2324100">
                  <a:moveTo>
                    <a:pt x="1534528" y="2266569"/>
                  </a:moveTo>
                  <a:lnTo>
                    <a:pt x="1534528" y="2276094"/>
                  </a:lnTo>
                  <a:lnTo>
                    <a:pt x="1536052" y="2276094"/>
                  </a:lnTo>
                  <a:lnTo>
                    <a:pt x="1534528" y="2266569"/>
                  </a:lnTo>
                  <a:close/>
                </a:path>
                <a:path w="1772920" h="2324100">
                  <a:moveTo>
                    <a:pt x="1534528" y="2266569"/>
                  </a:moveTo>
                  <a:lnTo>
                    <a:pt x="1534528" y="2276094"/>
                  </a:lnTo>
                  <a:lnTo>
                    <a:pt x="1536052" y="2276094"/>
                  </a:lnTo>
                  <a:lnTo>
                    <a:pt x="1534528" y="2266569"/>
                  </a:lnTo>
                  <a:close/>
                </a:path>
                <a:path w="1772920" h="2324100">
                  <a:moveTo>
                    <a:pt x="1496428" y="2228469"/>
                  </a:moveTo>
                  <a:lnTo>
                    <a:pt x="1496428" y="2237994"/>
                  </a:lnTo>
                  <a:lnTo>
                    <a:pt x="1497952" y="2237994"/>
                  </a:lnTo>
                  <a:lnTo>
                    <a:pt x="1496428" y="2228469"/>
                  </a:lnTo>
                  <a:close/>
                </a:path>
                <a:path w="1772920" h="2324100">
                  <a:moveTo>
                    <a:pt x="1038847" y="2142744"/>
                  </a:moveTo>
                  <a:lnTo>
                    <a:pt x="1048372" y="2142744"/>
                  </a:lnTo>
                  <a:lnTo>
                    <a:pt x="1038847" y="2142744"/>
                  </a:lnTo>
                  <a:close/>
                </a:path>
                <a:path w="1772920" h="2324100">
                  <a:moveTo>
                    <a:pt x="1286751" y="2266569"/>
                  </a:moveTo>
                  <a:lnTo>
                    <a:pt x="1296276" y="2266569"/>
                  </a:lnTo>
                  <a:lnTo>
                    <a:pt x="1286751" y="2266569"/>
                  </a:lnTo>
                  <a:close/>
                </a:path>
                <a:path w="1772920" h="2324100">
                  <a:moveTo>
                    <a:pt x="1229474" y="1971294"/>
                  </a:moveTo>
                  <a:lnTo>
                    <a:pt x="1238999" y="1971294"/>
                  </a:lnTo>
                  <a:lnTo>
                    <a:pt x="1229474" y="1971294"/>
                  </a:lnTo>
                  <a:close/>
                </a:path>
                <a:path w="1772920" h="2324100">
                  <a:moveTo>
                    <a:pt x="1591678" y="2228469"/>
                  </a:moveTo>
                  <a:lnTo>
                    <a:pt x="1601203" y="2228469"/>
                  </a:lnTo>
                  <a:lnTo>
                    <a:pt x="1591678" y="2228469"/>
                  </a:lnTo>
                  <a:close/>
                </a:path>
                <a:path w="1772920" h="2324100">
                  <a:moveTo>
                    <a:pt x="1200899" y="2218944"/>
                  </a:moveTo>
                  <a:lnTo>
                    <a:pt x="1200899" y="2228469"/>
                  </a:lnTo>
                  <a:lnTo>
                    <a:pt x="1202550" y="2228469"/>
                  </a:lnTo>
                  <a:lnTo>
                    <a:pt x="1200899" y="2218944"/>
                  </a:lnTo>
                  <a:close/>
                </a:path>
                <a:path w="1772920" h="2324100">
                  <a:moveTo>
                    <a:pt x="1181849" y="2228469"/>
                  </a:moveTo>
                  <a:lnTo>
                    <a:pt x="1181849" y="2237994"/>
                  </a:lnTo>
                  <a:lnTo>
                    <a:pt x="1183500" y="2237994"/>
                  </a:lnTo>
                  <a:lnTo>
                    <a:pt x="1181849" y="2228469"/>
                  </a:lnTo>
                  <a:close/>
                </a:path>
                <a:path w="1772920" h="2324100">
                  <a:moveTo>
                    <a:pt x="1286751" y="2266569"/>
                  </a:moveTo>
                  <a:lnTo>
                    <a:pt x="1296276" y="2266569"/>
                  </a:lnTo>
                  <a:lnTo>
                    <a:pt x="1286751" y="2266569"/>
                  </a:lnTo>
                  <a:close/>
                </a:path>
                <a:path w="1772920" h="2324100">
                  <a:moveTo>
                    <a:pt x="1496428" y="1647571"/>
                  </a:moveTo>
                  <a:lnTo>
                    <a:pt x="1496428" y="1657096"/>
                  </a:lnTo>
                  <a:lnTo>
                    <a:pt x="1497952" y="1657096"/>
                  </a:lnTo>
                  <a:lnTo>
                    <a:pt x="1496428" y="1647571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172324" y="2218944"/>
                  </a:moveTo>
                  <a:lnTo>
                    <a:pt x="1181849" y="2218944"/>
                  </a:lnTo>
                  <a:lnTo>
                    <a:pt x="1172324" y="2218944"/>
                  </a:lnTo>
                  <a:close/>
                </a:path>
                <a:path w="1772920" h="2324100">
                  <a:moveTo>
                    <a:pt x="1553578" y="2218944"/>
                  </a:moveTo>
                  <a:lnTo>
                    <a:pt x="1563103" y="2218944"/>
                  </a:lnTo>
                  <a:lnTo>
                    <a:pt x="1553578" y="221894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572628" y="2257044"/>
                  </a:moveTo>
                  <a:lnTo>
                    <a:pt x="1582153" y="2257044"/>
                  </a:lnTo>
                  <a:lnTo>
                    <a:pt x="1572628" y="2257044"/>
                  </a:lnTo>
                  <a:close/>
                </a:path>
                <a:path w="1772920" h="2324100">
                  <a:moveTo>
                    <a:pt x="1086599" y="2133219"/>
                  </a:moveTo>
                  <a:lnTo>
                    <a:pt x="1086599" y="2142744"/>
                  </a:lnTo>
                  <a:lnTo>
                    <a:pt x="1088123" y="2142744"/>
                  </a:lnTo>
                  <a:lnTo>
                    <a:pt x="1086599" y="21332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314566" y="1285621"/>
                  </a:moveTo>
                  <a:lnTo>
                    <a:pt x="314566" y="1295146"/>
                  </a:lnTo>
                  <a:lnTo>
                    <a:pt x="316090" y="1295146"/>
                  </a:lnTo>
                  <a:lnTo>
                    <a:pt x="314566" y="1285621"/>
                  </a:lnTo>
                  <a:close/>
                </a:path>
                <a:path w="1772920" h="2324100">
                  <a:moveTo>
                    <a:pt x="1753730" y="2133219"/>
                  </a:moveTo>
                  <a:lnTo>
                    <a:pt x="1753730" y="2142744"/>
                  </a:lnTo>
                  <a:lnTo>
                    <a:pt x="1755254" y="2142744"/>
                  </a:lnTo>
                  <a:lnTo>
                    <a:pt x="1753730" y="2133219"/>
                  </a:lnTo>
                  <a:close/>
                </a:path>
                <a:path w="1772920" h="2324100">
                  <a:moveTo>
                    <a:pt x="1591678" y="2237994"/>
                  </a:moveTo>
                  <a:lnTo>
                    <a:pt x="1591678" y="2247519"/>
                  </a:lnTo>
                  <a:lnTo>
                    <a:pt x="1593329" y="2247519"/>
                  </a:lnTo>
                  <a:lnTo>
                    <a:pt x="1591678" y="2237994"/>
                  </a:lnTo>
                  <a:close/>
                </a:path>
                <a:path w="1772920" h="2324100">
                  <a:moveTo>
                    <a:pt x="352666" y="2123694"/>
                  </a:moveTo>
                  <a:lnTo>
                    <a:pt x="362191" y="2123694"/>
                  </a:lnTo>
                  <a:lnTo>
                    <a:pt x="352666" y="2123694"/>
                  </a:lnTo>
                  <a:close/>
                </a:path>
                <a:path w="1772920" h="2324100">
                  <a:moveTo>
                    <a:pt x="1496428" y="2285619"/>
                  </a:moveTo>
                  <a:lnTo>
                    <a:pt x="1505953" y="2285619"/>
                  </a:lnTo>
                  <a:lnTo>
                    <a:pt x="1496428" y="2285619"/>
                  </a:lnTo>
                  <a:close/>
                </a:path>
                <a:path w="1772920" h="2324100">
                  <a:moveTo>
                    <a:pt x="1505953" y="2295144"/>
                  </a:moveTo>
                  <a:lnTo>
                    <a:pt x="1515478" y="2295144"/>
                  </a:lnTo>
                  <a:lnTo>
                    <a:pt x="1505953" y="2295144"/>
                  </a:lnTo>
                  <a:close/>
                </a:path>
                <a:path w="1772920" h="2324100">
                  <a:moveTo>
                    <a:pt x="1219949" y="2247519"/>
                  </a:moveTo>
                  <a:lnTo>
                    <a:pt x="1219949" y="2257044"/>
                  </a:lnTo>
                  <a:lnTo>
                    <a:pt x="1221600" y="2257044"/>
                  </a:lnTo>
                  <a:lnTo>
                    <a:pt x="1219949" y="2247519"/>
                  </a:lnTo>
                  <a:close/>
                </a:path>
                <a:path w="1772920" h="2324100">
                  <a:moveTo>
                    <a:pt x="1362951" y="2209419"/>
                  </a:moveTo>
                  <a:lnTo>
                    <a:pt x="1372476" y="2209419"/>
                  </a:lnTo>
                  <a:lnTo>
                    <a:pt x="1362951" y="2209419"/>
                  </a:lnTo>
                  <a:close/>
                </a:path>
                <a:path w="1772920" h="2324100">
                  <a:moveTo>
                    <a:pt x="1477378" y="2161794"/>
                  </a:moveTo>
                  <a:lnTo>
                    <a:pt x="1486903" y="2161794"/>
                  </a:lnTo>
                  <a:lnTo>
                    <a:pt x="1477378" y="216179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58201" y="2123694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496428" y="2123694"/>
                  </a:moveTo>
                  <a:lnTo>
                    <a:pt x="1505953" y="2123694"/>
                  </a:lnTo>
                  <a:lnTo>
                    <a:pt x="1496428" y="2123694"/>
                  </a:lnTo>
                  <a:close/>
                </a:path>
                <a:path w="1772920" h="2324100">
                  <a:moveTo>
                    <a:pt x="1181849" y="2218944"/>
                  </a:moveTo>
                  <a:lnTo>
                    <a:pt x="1181849" y="2228469"/>
                  </a:lnTo>
                  <a:lnTo>
                    <a:pt x="1183500" y="2228469"/>
                  </a:lnTo>
                  <a:lnTo>
                    <a:pt x="1181849" y="221894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58201" y="2123694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162799" y="2218944"/>
                  </a:moveTo>
                  <a:lnTo>
                    <a:pt x="1172324" y="2218944"/>
                  </a:lnTo>
                  <a:lnTo>
                    <a:pt x="1162799" y="2218944"/>
                  </a:lnTo>
                  <a:close/>
                </a:path>
                <a:path w="1772920" h="2324100">
                  <a:moveTo>
                    <a:pt x="1439151" y="2133219"/>
                  </a:moveTo>
                  <a:lnTo>
                    <a:pt x="1448676" y="2133219"/>
                  </a:lnTo>
                  <a:lnTo>
                    <a:pt x="1439151" y="21332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200899" y="2218944"/>
                  </a:moveTo>
                  <a:lnTo>
                    <a:pt x="1200899" y="2228469"/>
                  </a:lnTo>
                  <a:lnTo>
                    <a:pt x="1202550" y="2228469"/>
                  </a:lnTo>
                  <a:lnTo>
                    <a:pt x="1200899" y="2218944"/>
                  </a:lnTo>
                  <a:close/>
                </a:path>
                <a:path w="1772920" h="2324100">
                  <a:moveTo>
                    <a:pt x="1525003" y="2228469"/>
                  </a:moveTo>
                  <a:lnTo>
                    <a:pt x="1534528" y="2228469"/>
                  </a:lnTo>
                  <a:lnTo>
                    <a:pt x="1525003" y="2228469"/>
                  </a:lnTo>
                  <a:close/>
                </a:path>
                <a:path w="1772920" h="2324100">
                  <a:moveTo>
                    <a:pt x="1067422" y="2133219"/>
                  </a:moveTo>
                  <a:lnTo>
                    <a:pt x="1077074" y="2133219"/>
                  </a:lnTo>
                  <a:lnTo>
                    <a:pt x="1067422" y="2133219"/>
                  </a:lnTo>
                  <a:close/>
                </a:path>
                <a:path w="1772920" h="2324100">
                  <a:moveTo>
                    <a:pt x="1153274" y="2218944"/>
                  </a:moveTo>
                  <a:lnTo>
                    <a:pt x="1153274" y="2228469"/>
                  </a:lnTo>
                  <a:lnTo>
                    <a:pt x="1154798" y="2228469"/>
                  </a:lnTo>
                  <a:lnTo>
                    <a:pt x="1153274" y="221894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620253" y="2209419"/>
                  </a:moveTo>
                  <a:lnTo>
                    <a:pt x="1620253" y="2218944"/>
                  </a:lnTo>
                  <a:lnTo>
                    <a:pt x="1621904" y="2218944"/>
                  </a:lnTo>
                  <a:lnTo>
                    <a:pt x="1620253" y="2209419"/>
                  </a:lnTo>
                  <a:close/>
                </a:path>
                <a:path w="1772920" h="2324100">
                  <a:moveTo>
                    <a:pt x="1172324" y="2218944"/>
                  </a:moveTo>
                  <a:lnTo>
                    <a:pt x="1181849" y="2218944"/>
                  </a:lnTo>
                  <a:lnTo>
                    <a:pt x="1172324" y="2218944"/>
                  </a:lnTo>
                  <a:close/>
                </a:path>
                <a:path w="1772920" h="2324100">
                  <a:moveTo>
                    <a:pt x="1286751" y="2266569"/>
                  </a:moveTo>
                  <a:lnTo>
                    <a:pt x="1296276" y="2266569"/>
                  </a:lnTo>
                  <a:lnTo>
                    <a:pt x="1286751" y="2266569"/>
                  </a:lnTo>
                  <a:close/>
                </a:path>
                <a:path w="1772920" h="2324100">
                  <a:moveTo>
                    <a:pt x="1038847" y="2142744"/>
                  </a:moveTo>
                  <a:lnTo>
                    <a:pt x="1038847" y="2152269"/>
                  </a:lnTo>
                  <a:lnTo>
                    <a:pt x="1040498" y="2152269"/>
                  </a:lnTo>
                  <a:lnTo>
                    <a:pt x="1038847" y="214274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429626" y="2142744"/>
                  </a:moveTo>
                  <a:lnTo>
                    <a:pt x="1429626" y="2152269"/>
                  </a:lnTo>
                  <a:lnTo>
                    <a:pt x="1431277" y="2152269"/>
                  </a:lnTo>
                  <a:lnTo>
                    <a:pt x="1429626" y="2142744"/>
                  </a:lnTo>
                  <a:close/>
                </a:path>
                <a:path w="1772920" h="2324100">
                  <a:moveTo>
                    <a:pt x="1105649" y="2171319"/>
                  </a:moveTo>
                  <a:lnTo>
                    <a:pt x="1115174" y="2171319"/>
                  </a:lnTo>
                  <a:lnTo>
                    <a:pt x="1105649" y="21713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601203" y="2237994"/>
                  </a:moveTo>
                  <a:lnTo>
                    <a:pt x="1601203" y="2247519"/>
                  </a:lnTo>
                  <a:lnTo>
                    <a:pt x="1602854" y="2247519"/>
                  </a:lnTo>
                  <a:lnTo>
                    <a:pt x="1601203" y="2237994"/>
                  </a:lnTo>
                  <a:close/>
                </a:path>
                <a:path w="1772920" h="2324100">
                  <a:moveTo>
                    <a:pt x="333616" y="2114169"/>
                  </a:moveTo>
                  <a:lnTo>
                    <a:pt x="333616" y="2123694"/>
                  </a:lnTo>
                  <a:lnTo>
                    <a:pt x="335140" y="2123694"/>
                  </a:lnTo>
                  <a:lnTo>
                    <a:pt x="333616" y="2114169"/>
                  </a:lnTo>
                  <a:close/>
                </a:path>
                <a:path w="1772920" h="2324100">
                  <a:moveTo>
                    <a:pt x="1200899" y="2218944"/>
                  </a:moveTo>
                  <a:lnTo>
                    <a:pt x="1200899" y="2228469"/>
                  </a:lnTo>
                  <a:lnTo>
                    <a:pt x="1202550" y="2228469"/>
                  </a:lnTo>
                  <a:lnTo>
                    <a:pt x="1200899" y="2218944"/>
                  </a:lnTo>
                  <a:close/>
                </a:path>
                <a:path w="1772920" h="2324100">
                  <a:moveTo>
                    <a:pt x="1429626" y="2152269"/>
                  </a:moveTo>
                  <a:lnTo>
                    <a:pt x="1439151" y="2152269"/>
                  </a:lnTo>
                  <a:lnTo>
                    <a:pt x="1429626" y="2152269"/>
                  </a:lnTo>
                  <a:close/>
                </a:path>
                <a:path w="1772920" h="2324100">
                  <a:moveTo>
                    <a:pt x="1200899" y="2218944"/>
                  </a:moveTo>
                  <a:lnTo>
                    <a:pt x="1200899" y="2228469"/>
                  </a:lnTo>
                  <a:lnTo>
                    <a:pt x="1202550" y="2228469"/>
                  </a:lnTo>
                  <a:lnTo>
                    <a:pt x="1200899" y="2218944"/>
                  </a:lnTo>
                  <a:close/>
                </a:path>
                <a:path w="1772920" h="2324100">
                  <a:moveTo>
                    <a:pt x="324091" y="2142744"/>
                  </a:moveTo>
                  <a:lnTo>
                    <a:pt x="333616" y="2142744"/>
                  </a:lnTo>
                  <a:lnTo>
                    <a:pt x="324091" y="2142744"/>
                  </a:lnTo>
                  <a:close/>
                </a:path>
                <a:path w="1772920" h="2324100">
                  <a:moveTo>
                    <a:pt x="352666" y="2123694"/>
                  </a:moveTo>
                  <a:lnTo>
                    <a:pt x="362191" y="2123694"/>
                  </a:lnTo>
                  <a:lnTo>
                    <a:pt x="352666" y="2123694"/>
                  </a:lnTo>
                  <a:close/>
                </a:path>
                <a:path w="1772920" h="2324100">
                  <a:moveTo>
                    <a:pt x="1115174" y="2161794"/>
                  </a:moveTo>
                  <a:lnTo>
                    <a:pt x="1115174" y="2171319"/>
                  </a:lnTo>
                  <a:lnTo>
                    <a:pt x="1116698" y="2171319"/>
                  </a:lnTo>
                  <a:lnTo>
                    <a:pt x="1115174" y="2161794"/>
                  </a:lnTo>
                  <a:close/>
                </a:path>
                <a:path w="1772920" h="2324100">
                  <a:moveTo>
                    <a:pt x="1057897" y="2133219"/>
                  </a:moveTo>
                  <a:lnTo>
                    <a:pt x="1057897" y="2142744"/>
                  </a:lnTo>
                  <a:lnTo>
                    <a:pt x="1059548" y="2142744"/>
                  </a:lnTo>
                  <a:lnTo>
                    <a:pt x="1057897" y="2133219"/>
                  </a:lnTo>
                  <a:close/>
                </a:path>
                <a:path w="1772920" h="2324100">
                  <a:moveTo>
                    <a:pt x="362191" y="2114169"/>
                  </a:moveTo>
                  <a:lnTo>
                    <a:pt x="362191" y="2123694"/>
                  </a:lnTo>
                  <a:lnTo>
                    <a:pt x="363715" y="2123694"/>
                  </a:lnTo>
                  <a:lnTo>
                    <a:pt x="362191" y="2114169"/>
                  </a:lnTo>
                  <a:close/>
                </a:path>
                <a:path w="1772920" h="2324100">
                  <a:moveTo>
                    <a:pt x="1401051" y="2180844"/>
                  </a:moveTo>
                  <a:lnTo>
                    <a:pt x="1410576" y="2180844"/>
                  </a:lnTo>
                  <a:lnTo>
                    <a:pt x="1401051" y="2180844"/>
                  </a:lnTo>
                  <a:close/>
                </a:path>
                <a:path w="1772920" h="2324100">
                  <a:moveTo>
                    <a:pt x="1086599" y="2142744"/>
                  </a:moveTo>
                  <a:lnTo>
                    <a:pt x="1086599" y="2152269"/>
                  </a:lnTo>
                  <a:lnTo>
                    <a:pt x="1088123" y="2152269"/>
                  </a:lnTo>
                  <a:lnTo>
                    <a:pt x="1086599" y="2142744"/>
                  </a:lnTo>
                  <a:close/>
                </a:path>
                <a:path w="1772920" h="2324100">
                  <a:moveTo>
                    <a:pt x="324091" y="2133219"/>
                  </a:moveTo>
                  <a:lnTo>
                    <a:pt x="333616" y="2133219"/>
                  </a:lnTo>
                  <a:lnTo>
                    <a:pt x="324091" y="2133219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200899" y="2237994"/>
                  </a:moveTo>
                  <a:lnTo>
                    <a:pt x="1210424" y="2237994"/>
                  </a:lnTo>
                  <a:lnTo>
                    <a:pt x="1200899" y="223799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525003" y="2237994"/>
                  </a:moveTo>
                  <a:lnTo>
                    <a:pt x="1534528" y="2237994"/>
                  </a:lnTo>
                  <a:lnTo>
                    <a:pt x="1525003" y="2237994"/>
                  </a:lnTo>
                  <a:close/>
                </a:path>
                <a:path w="1772920" h="2324100">
                  <a:moveTo>
                    <a:pt x="1162799" y="2218944"/>
                  </a:moveTo>
                  <a:lnTo>
                    <a:pt x="1172324" y="2218944"/>
                  </a:lnTo>
                  <a:lnTo>
                    <a:pt x="1162799" y="2218944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401051" y="2180844"/>
                  </a:moveTo>
                  <a:lnTo>
                    <a:pt x="1410576" y="2180844"/>
                  </a:lnTo>
                  <a:lnTo>
                    <a:pt x="1401051" y="2180844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1219949" y="2247519"/>
                  </a:moveTo>
                  <a:lnTo>
                    <a:pt x="1219949" y="2257044"/>
                  </a:lnTo>
                  <a:lnTo>
                    <a:pt x="1221600" y="2257044"/>
                  </a:lnTo>
                  <a:lnTo>
                    <a:pt x="1219949" y="2247519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496428" y="2123694"/>
                  </a:moveTo>
                  <a:lnTo>
                    <a:pt x="1505953" y="2123694"/>
                  </a:lnTo>
                  <a:lnTo>
                    <a:pt x="1496428" y="2123694"/>
                  </a:lnTo>
                  <a:close/>
                </a:path>
                <a:path w="1772920" h="2324100">
                  <a:moveTo>
                    <a:pt x="1496428" y="2285619"/>
                  </a:moveTo>
                  <a:lnTo>
                    <a:pt x="1505953" y="2285619"/>
                  </a:lnTo>
                  <a:lnTo>
                    <a:pt x="1496428" y="2285619"/>
                  </a:lnTo>
                  <a:close/>
                </a:path>
                <a:path w="1772920" h="2324100">
                  <a:moveTo>
                    <a:pt x="1496428" y="2285619"/>
                  </a:moveTo>
                  <a:lnTo>
                    <a:pt x="1505953" y="2285619"/>
                  </a:lnTo>
                  <a:lnTo>
                    <a:pt x="1496428" y="2285619"/>
                  </a:lnTo>
                  <a:close/>
                </a:path>
                <a:path w="1772920" h="2324100">
                  <a:moveTo>
                    <a:pt x="1477378" y="2247519"/>
                  </a:moveTo>
                  <a:lnTo>
                    <a:pt x="1486903" y="2247519"/>
                  </a:lnTo>
                  <a:lnTo>
                    <a:pt x="1477378" y="2247519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591678" y="2237994"/>
                  </a:moveTo>
                  <a:lnTo>
                    <a:pt x="1601203" y="2237994"/>
                  </a:lnTo>
                  <a:lnTo>
                    <a:pt x="1591678" y="2237994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153274" y="2218944"/>
                  </a:moveTo>
                  <a:lnTo>
                    <a:pt x="1162799" y="2218944"/>
                  </a:lnTo>
                  <a:lnTo>
                    <a:pt x="1153274" y="2218944"/>
                  </a:lnTo>
                  <a:close/>
                </a:path>
                <a:path w="1772920" h="2324100">
                  <a:moveTo>
                    <a:pt x="1200899" y="2218944"/>
                  </a:moveTo>
                  <a:lnTo>
                    <a:pt x="1200899" y="2228469"/>
                  </a:lnTo>
                  <a:lnTo>
                    <a:pt x="1202550" y="2228469"/>
                  </a:lnTo>
                  <a:lnTo>
                    <a:pt x="1200899" y="2218944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9949" y="2247519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172324" y="2237994"/>
                  </a:moveTo>
                  <a:lnTo>
                    <a:pt x="1181849" y="2237994"/>
                  </a:lnTo>
                  <a:lnTo>
                    <a:pt x="1172324" y="2237994"/>
                  </a:lnTo>
                  <a:close/>
                </a:path>
                <a:path w="1772920" h="2324100">
                  <a:moveTo>
                    <a:pt x="1153274" y="2218944"/>
                  </a:moveTo>
                  <a:lnTo>
                    <a:pt x="1162799" y="2218944"/>
                  </a:lnTo>
                  <a:lnTo>
                    <a:pt x="1153274" y="2218944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9949" y="2247519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162799" y="2314194"/>
                  </a:moveTo>
                  <a:lnTo>
                    <a:pt x="1162799" y="2323719"/>
                  </a:lnTo>
                  <a:lnTo>
                    <a:pt x="1164323" y="2323719"/>
                  </a:lnTo>
                  <a:lnTo>
                    <a:pt x="1162799" y="2314194"/>
                  </a:lnTo>
                  <a:close/>
                </a:path>
                <a:path w="1772920" h="2324100">
                  <a:moveTo>
                    <a:pt x="1057897" y="2133219"/>
                  </a:moveTo>
                  <a:lnTo>
                    <a:pt x="1057897" y="2142744"/>
                  </a:lnTo>
                  <a:lnTo>
                    <a:pt x="1059548" y="2142744"/>
                  </a:lnTo>
                  <a:lnTo>
                    <a:pt x="1057897" y="21332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181849" y="2218944"/>
                  </a:moveTo>
                  <a:lnTo>
                    <a:pt x="1191374" y="2218944"/>
                  </a:lnTo>
                  <a:lnTo>
                    <a:pt x="1181849" y="2218944"/>
                  </a:lnTo>
                  <a:close/>
                </a:path>
                <a:path w="1772920" h="2324100">
                  <a:moveTo>
                    <a:pt x="1200899" y="2237994"/>
                  </a:moveTo>
                  <a:lnTo>
                    <a:pt x="1210424" y="2237994"/>
                  </a:lnTo>
                  <a:lnTo>
                    <a:pt x="1200899" y="223799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496428" y="2285619"/>
                  </a:moveTo>
                  <a:lnTo>
                    <a:pt x="1505953" y="2285619"/>
                  </a:lnTo>
                  <a:lnTo>
                    <a:pt x="1496428" y="2285619"/>
                  </a:lnTo>
                  <a:close/>
                </a:path>
                <a:path w="1772920" h="2324100">
                  <a:moveTo>
                    <a:pt x="1210424" y="2228469"/>
                  </a:moveTo>
                  <a:lnTo>
                    <a:pt x="1210424" y="2237994"/>
                  </a:lnTo>
                  <a:lnTo>
                    <a:pt x="1212075" y="2237994"/>
                  </a:lnTo>
                  <a:lnTo>
                    <a:pt x="1210424" y="2228469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534528" y="2199894"/>
                  </a:moveTo>
                  <a:lnTo>
                    <a:pt x="1534528" y="2209419"/>
                  </a:lnTo>
                  <a:lnTo>
                    <a:pt x="1536052" y="2209419"/>
                  </a:lnTo>
                  <a:lnTo>
                    <a:pt x="1534528" y="2199894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448676" y="2123694"/>
                  </a:moveTo>
                  <a:lnTo>
                    <a:pt x="1448676" y="2133219"/>
                  </a:lnTo>
                  <a:lnTo>
                    <a:pt x="1450327" y="2133219"/>
                  </a:lnTo>
                  <a:lnTo>
                    <a:pt x="1448676" y="2123694"/>
                  </a:lnTo>
                  <a:close/>
                </a:path>
                <a:path w="1772920" h="2324100">
                  <a:moveTo>
                    <a:pt x="1591678" y="2237994"/>
                  </a:moveTo>
                  <a:lnTo>
                    <a:pt x="1591678" y="2247519"/>
                  </a:lnTo>
                  <a:lnTo>
                    <a:pt x="1593329" y="2247519"/>
                  </a:lnTo>
                  <a:lnTo>
                    <a:pt x="1591678" y="2237994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038847" y="2142744"/>
                  </a:moveTo>
                  <a:lnTo>
                    <a:pt x="1038847" y="2152269"/>
                  </a:lnTo>
                  <a:lnTo>
                    <a:pt x="1040498" y="2152269"/>
                  </a:lnTo>
                  <a:lnTo>
                    <a:pt x="1038847" y="2142744"/>
                  </a:lnTo>
                  <a:close/>
                </a:path>
                <a:path w="1772920" h="2324100">
                  <a:moveTo>
                    <a:pt x="1601203" y="2237994"/>
                  </a:moveTo>
                  <a:lnTo>
                    <a:pt x="1601203" y="2247519"/>
                  </a:lnTo>
                  <a:lnTo>
                    <a:pt x="1602854" y="2247519"/>
                  </a:lnTo>
                  <a:lnTo>
                    <a:pt x="1601203" y="2237994"/>
                  </a:lnTo>
                  <a:close/>
                </a:path>
                <a:path w="1772920" h="2324100">
                  <a:moveTo>
                    <a:pt x="1477378" y="2247519"/>
                  </a:moveTo>
                  <a:lnTo>
                    <a:pt x="1486903" y="2247519"/>
                  </a:lnTo>
                  <a:lnTo>
                    <a:pt x="1477378" y="224751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191374" y="2228469"/>
                  </a:lnTo>
                  <a:lnTo>
                    <a:pt x="1193025" y="2228469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210424" y="2237994"/>
                  </a:moveTo>
                  <a:lnTo>
                    <a:pt x="1210424" y="2247519"/>
                  </a:lnTo>
                  <a:lnTo>
                    <a:pt x="1212075" y="2247519"/>
                  </a:lnTo>
                  <a:lnTo>
                    <a:pt x="1210424" y="2237994"/>
                  </a:lnTo>
                  <a:close/>
                </a:path>
                <a:path w="1772920" h="2324100">
                  <a:moveTo>
                    <a:pt x="1200899" y="2228469"/>
                  </a:moveTo>
                  <a:lnTo>
                    <a:pt x="1200899" y="2237994"/>
                  </a:lnTo>
                  <a:lnTo>
                    <a:pt x="1202550" y="2237994"/>
                  </a:lnTo>
                  <a:lnTo>
                    <a:pt x="1200899" y="2228469"/>
                  </a:lnTo>
                  <a:close/>
                </a:path>
                <a:path w="1772920" h="2324100">
                  <a:moveTo>
                    <a:pt x="1191374" y="2218944"/>
                  </a:moveTo>
                  <a:lnTo>
                    <a:pt x="1200899" y="2218944"/>
                  </a:lnTo>
                  <a:lnTo>
                    <a:pt x="1191374" y="2218944"/>
                  </a:lnTo>
                  <a:close/>
                </a:path>
                <a:path w="1772920" h="2324100">
                  <a:moveTo>
                    <a:pt x="1525003" y="2276094"/>
                  </a:moveTo>
                  <a:lnTo>
                    <a:pt x="1525003" y="2285619"/>
                  </a:lnTo>
                  <a:lnTo>
                    <a:pt x="1526527" y="2285619"/>
                  </a:lnTo>
                  <a:lnTo>
                    <a:pt x="1525003" y="2276094"/>
                  </a:lnTo>
                  <a:close/>
                </a:path>
                <a:path w="1772920" h="2324100">
                  <a:moveTo>
                    <a:pt x="1477378" y="2247519"/>
                  </a:moveTo>
                  <a:lnTo>
                    <a:pt x="1486903" y="2247519"/>
                  </a:lnTo>
                  <a:lnTo>
                    <a:pt x="1477378" y="2247519"/>
                  </a:lnTo>
                  <a:close/>
                </a:path>
                <a:path w="1772920" h="2324100">
                  <a:moveTo>
                    <a:pt x="1210424" y="2247519"/>
                  </a:moveTo>
                  <a:lnTo>
                    <a:pt x="1219949" y="2247519"/>
                  </a:lnTo>
                  <a:lnTo>
                    <a:pt x="1210424" y="2247519"/>
                  </a:lnTo>
                  <a:close/>
                </a:path>
                <a:path w="1772920" h="2324100">
                  <a:moveTo>
                    <a:pt x="1172324" y="2218944"/>
                  </a:moveTo>
                  <a:lnTo>
                    <a:pt x="1181849" y="2218944"/>
                  </a:lnTo>
                  <a:lnTo>
                    <a:pt x="1172324" y="2218944"/>
                  </a:lnTo>
                  <a:close/>
                </a:path>
                <a:path w="1772920" h="2324100">
                  <a:moveTo>
                    <a:pt x="295516" y="2142744"/>
                  </a:moveTo>
                  <a:lnTo>
                    <a:pt x="305041" y="2142744"/>
                  </a:lnTo>
                  <a:lnTo>
                    <a:pt x="295516" y="21427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791967" y="35295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791967" y="35295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49067" y="1250696"/>
              <a:ext cx="1257300" cy="1841500"/>
            </a:xfrm>
            <a:custGeom>
              <a:avLst/>
              <a:gdLst/>
              <a:ahLst/>
              <a:cxnLst/>
              <a:rect l="l" t="t" r="r" b="b"/>
              <a:pathLst>
                <a:path w="1257300" h="1841500">
                  <a:moveTo>
                    <a:pt x="581025" y="1803400"/>
                  </a:moveTo>
                  <a:lnTo>
                    <a:pt x="571500" y="1803400"/>
                  </a:lnTo>
                  <a:lnTo>
                    <a:pt x="571500" y="1816100"/>
                  </a:lnTo>
                  <a:lnTo>
                    <a:pt x="573024" y="1828800"/>
                  </a:lnTo>
                  <a:lnTo>
                    <a:pt x="571500" y="1828800"/>
                  </a:lnTo>
                  <a:lnTo>
                    <a:pt x="573024" y="1841500"/>
                  </a:lnTo>
                  <a:lnTo>
                    <a:pt x="581025" y="1841500"/>
                  </a:lnTo>
                  <a:lnTo>
                    <a:pt x="581025" y="1803400"/>
                  </a:lnTo>
                  <a:close/>
                </a:path>
                <a:path w="1257300" h="1841500">
                  <a:moveTo>
                    <a:pt x="590550" y="1803400"/>
                  </a:moveTo>
                  <a:lnTo>
                    <a:pt x="581025" y="1803400"/>
                  </a:lnTo>
                  <a:lnTo>
                    <a:pt x="581025" y="1841500"/>
                  </a:lnTo>
                  <a:lnTo>
                    <a:pt x="590550" y="1841500"/>
                  </a:lnTo>
                  <a:lnTo>
                    <a:pt x="590550" y="1803400"/>
                  </a:lnTo>
                  <a:close/>
                </a:path>
                <a:path w="1257300" h="1841500">
                  <a:moveTo>
                    <a:pt x="600075" y="1816100"/>
                  </a:moveTo>
                  <a:lnTo>
                    <a:pt x="590550" y="1816100"/>
                  </a:lnTo>
                  <a:lnTo>
                    <a:pt x="590550" y="1828800"/>
                  </a:lnTo>
                  <a:lnTo>
                    <a:pt x="592074" y="1841500"/>
                  </a:lnTo>
                  <a:lnTo>
                    <a:pt x="609600" y="1841500"/>
                  </a:lnTo>
                  <a:lnTo>
                    <a:pt x="609600" y="1828800"/>
                  </a:lnTo>
                  <a:lnTo>
                    <a:pt x="600075" y="1828800"/>
                  </a:lnTo>
                  <a:lnTo>
                    <a:pt x="600075" y="1816100"/>
                  </a:lnTo>
                  <a:close/>
                </a:path>
                <a:path w="1257300" h="1841500">
                  <a:moveTo>
                    <a:pt x="561975" y="1803400"/>
                  </a:moveTo>
                  <a:lnTo>
                    <a:pt x="561975" y="1816100"/>
                  </a:lnTo>
                  <a:lnTo>
                    <a:pt x="563499" y="1828800"/>
                  </a:lnTo>
                  <a:lnTo>
                    <a:pt x="571500" y="1828800"/>
                  </a:lnTo>
                  <a:lnTo>
                    <a:pt x="571500" y="1816100"/>
                  </a:lnTo>
                  <a:lnTo>
                    <a:pt x="561975" y="1803400"/>
                  </a:lnTo>
                  <a:close/>
                </a:path>
                <a:path w="1257300" h="1841500">
                  <a:moveTo>
                    <a:pt x="609600" y="1803400"/>
                  </a:moveTo>
                  <a:lnTo>
                    <a:pt x="600075" y="1803400"/>
                  </a:lnTo>
                  <a:lnTo>
                    <a:pt x="600075" y="1828800"/>
                  </a:lnTo>
                  <a:lnTo>
                    <a:pt x="609600" y="1828800"/>
                  </a:lnTo>
                  <a:lnTo>
                    <a:pt x="609600" y="1803400"/>
                  </a:lnTo>
                  <a:close/>
                </a:path>
                <a:path w="1257300" h="1841500">
                  <a:moveTo>
                    <a:pt x="552450" y="1803400"/>
                  </a:moveTo>
                  <a:lnTo>
                    <a:pt x="552450" y="1816100"/>
                  </a:lnTo>
                  <a:lnTo>
                    <a:pt x="553974" y="1816100"/>
                  </a:lnTo>
                  <a:lnTo>
                    <a:pt x="552450" y="1803400"/>
                  </a:lnTo>
                  <a:close/>
                </a:path>
                <a:path w="1257300" h="1841500">
                  <a:moveTo>
                    <a:pt x="552450" y="1778000"/>
                  </a:moveTo>
                  <a:lnTo>
                    <a:pt x="504825" y="1778000"/>
                  </a:lnTo>
                  <a:lnTo>
                    <a:pt x="504825" y="1803400"/>
                  </a:lnTo>
                  <a:lnTo>
                    <a:pt x="514350" y="1803400"/>
                  </a:lnTo>
                  <a:lnTo>
                    <a:pt x="514350" y="1790700"/>
                  </a:lnTo>
                  <a:lnTo>
                    <a:pt x="552450" y="1790700"/>
                  </a:lnTo>
                  <a:lnTo>
                    <a:pt x="552450" y="1778000"/>
                  </a:lnTo>
                  <a:close/>
                </a:path>
                <a:path w="1257300" h="1841500">
                  <a:moveTo>
                    <a:pt x="542925" y="1790700"/>
                  </a:moveTo>
                  <a:lnTo>
                    <a:pt x="514350" y="1790700"/>
                  </a:lnTo>
                  <a:lnTo>
                    <a:pt x="514350" y="1803400"/>
                  </a:lnTo>
                  <a:lnTo>
                    <a:pt x="542925" y="1803400"/>
                  </a:lnTo>
                  <a:lnTo>
                    <a:pt x="542925" y="1790700"/>
                  </a:lnTo>
                  <a:close/>
                </a:path>
                <a:path w="1257300" h="1841500">
                  <a:moveTo>
                    <a:pt x="552450" y="1790700"/>
                  </a:moveTo>
                  <a:lnTo>
                    <a:pt x="542925" y="1790700"/>
                  </a:lnTo>
                  <a:lnTo>
                    <a:pt x="544449" y="1803400"/>
                  </a:lnTo>
                  <a:lnTo>
                    <a:pt x="552450" y="1803400"/>
                  </a:lnTo>
                  <a:lnTo>
                    <a:pt x="552450" y="1790700"/>
                  </a:lnTo>
                  <a:close/>
                </a:path>
                <a:path w="1257300" h="1841500">
                  <a:moveTo>
                    <a:pt x="561975" y="1778000"/>
                  </a:moveTo>
                  <a:lnTo>
                    <a:pt x="552450" y="1778000"/>
                  </a:lnTo>
                  <a:lnTo>
                    <a:pt x="552450" y="1803400"/>
                  </a:lnTo>
                  <a:lnTo>
                    <a:pt x="561975" y="1803400"/>
                  </a:lnTo>
                  <a:lnTo>
                    <a:pt x="561975" y="1778000"/>
                  </a:lnTo>
                  <a:close/>
                </a:path>
                <a:path w="1257300" h="1841500">
                  <a:moveTo>
                    <a:pt x="628650" y="1739900"/>
                  </a:moveTo>
                  <a:lnTo>
                    <a:pt x="495300" y="1739900"/>
                  </a:lnTo>
                  <a:lnTo>
                    <a:pt x="495300" y="1778000"/>
                  </a:lnTo>
                  <a:lnTo>
                    <a:pt x="561975" y="1778000"/>
                  </a:lnTo>
                  <a:lnTo>
                    <a:pt x="561975" y="1803400"/>
                  </a:lnTo>
                  <a:lnTo>
                    <a:pt x="619125" y="1803400"/>
                  </a:lnTo>
                  <a:lnTo>
                    <a:pt x="619125" y="1765300"/>
                  </a:lnTo>
                  <a:lnTo>
                    <a:pt x="628650" y="1765300"/>
                  </a:lnTo>
                  <a:lnTo>
                    <a:pt x="628650" y="1739900"/>
                  </a:lnTo>
                  <a:close/>
                </a:path>
                <a:path w="1257300" h="1841500">
                  <a:moveTo>
                    <a:pt x="628650" y="1765300"/>
                  </a:moveTo>
                  <a:lnTo>
                    <a:pt x="619125" y="1765300"/>
                  </a:lnTo>
                  <a:lnTo>
                    <a:pt x="619125" y="1778000"/>
                  </a:lnTo>
                  <a:lnTo>
                    <a:pt x="628650" y="1778000"/>
                  </a:lnTo>
                  <a:lnTo>
                    <a:pt x="628650" y="1765300"/>
                  </a:lnTo>
                  <a:close/>
                </a:path>
                <a:path w="1257300" h="1841500">
                  <a:moveTo>
                    <a:pt x="485775" y="1752600"/>
                  </a:moveTo>
                  <a:lnTo>
                    <a:pt x="476250" y="1752600"/>
                  </a:lnTo>
                  <a:lnTo>
                    <a:pt x="477774" y="1765300"/>
                  </a:lnTo>
                  <a:lnTo>
                    <a:pt x="485775" y="1765300"/>
                  </a:lnTo>
                  <a:lnTo>
                    <a:pt x="485775" y="1752600"/>
                  </a:lnTo>
                  <a:close/>
                </a:path>
                <a:path w="1257300" h="1841500">
                  <a:moveTo>
                    <a:pt x="495300" y="1739900"/>
                  </a:moveTo>
                  <a:lnTo>
                    <a:pt x="485775" y="1739900"/>
                  </a:lnTo>
                  <a:lnTo>
                    <a:pt x="485775" y="1752600"/>
                  </a:lnTo>
                  <a:lnTo>
                    <a:pt x="495300" y="1752600"/>
                  </a:lnTo>
                  <a:lnTo>
                    <a:pt x="495300" y="1739900"/>
                  </a:lnTo>
                  <a:close/>
                </a:path>
                <a:path w="1257300" h="1841500">
                  <a:moveTo>
                    <a:pt x="628650" y="1739900"/>
                  </a:moveTo>
                  <a:lnTo>
                    <a:pt x="628650" y="1752600"/>
                  </a:lnTo>
                  <a:lnTo>
                    <a:pt x="630174" y="1752600"/>
                  </a:lnTo>
                  <a:lnTo>
                    <a:pt x="628650" y="1739900"/>
                  </a:lnTo>
                  <a:close/>
                </a:path>
                <a:path w="1257300" h="1841500">
                  <a:moveTo>
                    <a:pt x="619125" y="1714500"/>
                  </a:moveTo>
                  <a:lnTo>
                    <a:pt x="466725" y="1714500"/>
                  </a:lnTo>
                  <a:lnTo>
                    <a:pt x="466725" y="1739900"/>
                  </a:lnTo>
                  <a:lnTo>
                    <a:pt x="476250" y="1739900"/>
                  </a:lnTo>
                  <a:lnTo>
                    <a:pt x="476250" y="1727200"/>
                  </a:lnTo>
                  <a:lnTo>
                    <a:pt x="619125" y="1727200"/>
                  </a:lnTo>
                  <a:lnTo>
                    <a:pt x="619125" y="1714500"/>
                  </a:lnTo>
                  <a:close/>
                </a:path>
                <a:path w="1257300" h="1841500">
                  <a:moveTo>
                    <a:pt x="619125" y="1727200"/>
                  </a:moveTo>
                  <a:lnTo>
                    <a:pt x="476250" y="1727200"/>
                  </a:lnTo>
                  <a:lnTo>
                    <a:pt x="476250" y="1739900"/>
                  </a:lnTo>
                  <a:lnTo>
                    <a:pt x="619125" y="1739900"/>
                  </a:lnTo>
                  <a:lnTo>
                    <a:pt x="619125" y="1727200"/>
                  </a:lnTo>
                  <a:close/>
                </a:path>
                <a:path w="1257300" h="1841500">
                  <a:moveTo>
                    <a:pt x="657225" y="1676400"/>
                  </a:moveTo>
                  <a:lnTo>
                    <a:pt x="457200" y="1676400"/>
                  </a:lnTo>
                  <a:lnTo>
                    <a:pt x="457200" y="1689100"/>
                  </a:lnTo>
                  <a:lnTo>
                    <a:pt x="458724" y="1701800"/>
                  </a:lnTo>
                  <a:lnTo>
                    <a:pt x="457200" y="1701800"/>
                  </a:lnTo>
                  <a:lnTo>
                    <a:pt x="458724" y="1714500"/>
                  </a:lnTo>
                  <a:lnTo>
                    <a:pt x="457200" y="1714500"/>
                  </a:lnTo>
                  <a:lnTo>
                    <a:pt x="457200" y="1727200"/>
                  </a:lnTo>
                  <a:lnTo>
                    <a:pt x="466725" y="1727200"/>
                  </a:lnTo>
                  <a:lnTo>
                    <a:pt x="466725" y="1701800"/>
                  </a:lnTo>
                  <a:lnTo>
                    <a:pt x="458724" y="1701800"/>
                  </a:lnTo>
                  <a:lnTo>
                    <a:pt x="457200" y="1689100"/>
                  </a:lnTo>
                  <a:lnTo>
                    <a:pt x="657225" y="1689100"/>
                  </a:lnTo>
                  <a:lnTo>
                    <a:pt x="657225" y="1676400"/>
                  </a:lnTo>
                  <a:close/>
                </a:path>
                <a:path w="1257300" h="1841500">
                  <a:moveTo>
                    <a:pt x="638175" y="1689100"/>
                  </a:moveTo>
                  <a:lnTo>
                    <a:pt x="628650" y="1689100"/>
                  </a:lnTo>
                  <a:lnTo>
                    <a:pt x="628650" y="1701800"/>
                  </a:lnTo>
                  <a:lnTo>
                    <a:pt x="476250" y="1701800"/>
                  </a:lnTo>
                  <a:lnTo>
                    <a:pt x="476250" y="1714500"/>
                  </a:lnTo>
                  <a:lnTo>
                    <a:pt x="628650" y="1714500"/>
                  </a:lnTo>
                  <a:lnTo>
                    <a:pt x="628650" y="1727200"/>
                  </a:lnTo>
                  <a:lnTo>
                    <a:pt x="638175" y="1727200"/>
                  </a:lnTo>
                  <a:lnTo>
                    <a:pt x="638175" y="1689100"/>
                  </a:lnTo>
                  <a:close/>
                </a:path>
                <a:path w="1257300" h="1841500">
                  <a:moveTo>
                    <a:pt x="638175" y="1714500"/>
                  </a:moveTo>
                  <a:lnTo>
                    <a:pt x="638175" y="1727200"/>
                  </a:lnTo>
                  <a:lnTo>
                    <a:pt x="639699" y="1727200"/>
                  </a:lnTo>
                  <a:lnTo>
                    <a:pt x="638175" y="1714500"/>
                  </a:lnTo>
                  <a:close/>
                </a:path>
                <a:path w="1257300" h="1841500">
                  <a:moveTo>
                    <a:pt x="647700" y="1689100"/>
                  </a:moveTo>
                  <a:lnTo>
                    <a:pt x="638175" y="1689100"/>
                  </a:lnTo>
                  <a:lnTo>
                    <a:pt x="638175" y="1714500"/>
                  </a:lnTo>
                  <a:lnTo>
                    <a:pt x="647700" y="1714500"/>
                  </a:lnTo>
                  <a:lnTo>
                    <a:pt x="647700" y="1689100"/>
                  </a:lnTo>
                  <a:close/>
                </a:path>
                <a:path w="1257300" h="1841500">
                  <a:moveTo>
                    <a:pt x="628650" y="1689100"/>
                  </a:moveTo>
                  <a:lnTo>
                    <a:pt x="466725" y="1689100"/>
                  </a:lnTo>
                  <a:lnTo>
                    <a:pt x="466725" y="1701800"/>
                  </a:lnTo>
                  <a:lnTo>
                    <a:pt x="628650" y="1701800"/>
                  </a:lnTo>
                  <a:lnTo>
                    <a:pt x="628650" y="1689100"/>
                  </a:lnTo>
                  <a:close/>
                </a:path>
                <a:path w="1257300" h="1841500">
                  <a:moveTo>
                    <a:pt x="447675" y="1663700"/>
                  </a:moveTo>
                  <a:lnTo>
                    <a:pt x="438150" y="1663700"/>
                  </a:lnTo>
                  <a:lnTo>
                    <a:pt x="438150" y="1676400"/>
                  </a:lnTo>
                  <a:lnTo>
                    <a:pt x="439674" y="1689100"/>
                  </a:lnTo>
                  <a:lnTo>
                    <a:pt x="447675" y="1689100"/>
                  </a:lnTo>
                  <a:lnTo>
                    <a:pt x="447675" y="1663700"/>
                  </a:lnTo>
                  <a:close/>
                </a:path>
                <a:path w="1257300" h="1841500">
                  <a:moveTo>
                    <a:pt x="657225" y="1676400"/>
                  </a:moveTo>
                  <a:lnTo>
                    <a:pt x="657225" y="1689100"/>
                  </a:lnTo>
                  <a:lnTo>
                    <a:pt x="658749" y="1689100"/>
                  </a:lnTo>
                  <a:lnTo>
                    <a:pt x="657225" y="1676400"/>
                  </a:lnTo>
                  <a:close/>
                </a:path>
                <a:path w="1257300" h="1841500">
                  <a:moveTo>
                    <a:pt x="457200" y="1638300"/>
                  </a:moveTo>
                  <a:lnTo>
                    <a:pt x="447675" y="1638300"/>
                  </a:lnTo>
                  <a:lnTo>
                    <a:pt x="447675" y="1676400"/>
                  </a:lnTo>
                  <a:lnTo>
                    <a:pt x="647700" y="1676400"/>
                  </a:lnTo>
                  <a:lnTo>
                    <a:pt x="647700" y="1663700"/>
                  </a:lnTo>
                  <a:lnTo>
                    <a:pt x="657225" y="1663700"/>
                  </a:lnTo>
                  <a:lnTo>
                    <a:pt x="657225" y="1651000"/>
                  </a:lnTo>
                  <a:lnTo>
                    <a:pt x="457200" y="1651000"/>
                  </a:lnTo>
                  <a:lnTo>
                    <a:pt x="457200" y="1638300"/>
                  </a:lnTo>
                  <a:close/>
                </a:path>
                <a:path w="1257300" h="1841500">
                  <a:moveTo>
                    <a:pt x="666750" y="1663700"/>
                  </a:moveTo>
                  <a:lnTo>
                    <a:pt x="647700" y="1663700"/>
                  </a:lnTo>
                  <a:lnTo>
                    <a:pt x="647700" y="1676400"/>
                  </a:lnTo>
                  <a:lnTo>
                    <a:pt x="666750" y="1676400"/>
                  </a:lnTo>
                  <a:lnTo>
                    <a:pt x="666750" y="1663700"/>
                  </a:lnTo>
                  <a:close/>
                </a:path>
                <a:path w="1257300" h="1841500">
                  <a:moveTo>
                    <a:pt x="438150" y="1625600"/>
                  </a:moveTo>
                  <a:lnTo>
                    <a:pt x="428625" y="1625600"/>
                  </a:lnTo>
                  <a:lnTo>
                    <a:pt x="430149" y="1638300"/>
                  </a:lnTo>
                  <a:lnTo>
                    <a:pt x="428625" y="1638300"/>
                  </a:lnTo>
                  <a:lnTo>
                    <a:pt x="428625" y="1651000"/>
                  </a:lnTo>
                  <a:lnTo>
                    <a:pt x="438150" y="1651000"/>
                  </a:lnTo>
                  <a:lnTo>
                    <a:pt x="438150" y="1625600"/>
                  </a:lnTo>
                  <a:close/>
                </a:path>
                <a:path w="1257300" h="1841500">
                  <a:moveTo>
                    <a:pt x="447675" y="1638300"/>
                  </a:moveTo>
                  <a:lnTo>
                    <a:pt x="438150" y="1638300"/>
                  </a:lnTo>
                  <a:lnTo>
                    <a:pt x="438150" y="1651000"/>
                  </a:lnTo>
                  <a:lnTo>
                    <a:pt x="447675" y="1651000"/>
                  </a:lnTo>
                  <a:lnTo>
                    <a:pt x="447675" y="1638300"/>
                  </a:lnTo>
                  <a:close/>
                </a:path>
                <a:path w="1257300" h="1841500">
                  <a:moveTo>
                    <a:pt x="466725" y="1612900"/>
                  </a:moveTo>
                  <a:lnTo>
                    <a:pt x="457200" y="1612900"/>
                  </a:lnTo>
                  <a:lnTo>
                    <a:pt x="457200" y="1638300"/>
                  </a:lnTo>
                  <a:lnTo>
                    <a:pt x="466725" y="1651000"/>
                  </a:lnTo>
                  <a:lnTo>
                    <a:pt x="466725" y="1612900"/>
                  </a:lnTo>
                  <a:close/>
                </a:path>
                <a:path w="1257300" h="1841500">
                  <a:moveTo>
                    <a:pt x="466725" y="1638300"/>
                  </a:moveTo>
                  <a:lnTo>
                    <a:pt x="466725" y="1651000"/>
                  </a:lnTo>
                  <a:lnTo>
                    <a:pt x="476250" y="1651000"/>
                  </a:lnTo>
                  <a:lnTo>
                    <a:pt x="466725" y="1638300"/>
                  </a:lnTo>
                  <a:close/>
                </a:path>
                <a:path w="1257300" h="1841500">
                  <a:moveTo>
                    <a:pt x="666750" y="1638300"/>
                  </a:moveTo>
                  <a:lnTo>
                    <a:pt x="476250" y="1638300"/>
                  </a:lnTo>
                  <a:lnTo>
                    <a:pt x="476250" y="1651000"/>
                  </a:lnTo>
                  <a:lnTo>
                    <a:pt x="666750" y="1651000"/>
                  </a:lnTo>
                  <a:lnTo>
                    <a:pt x="666750" y="1638300"/>
                  </a:lnTo>
                  <a:close/>
                </a:path>
                <a:path w="1257300" h="1841500">
                  <a:moveTo>
                    <a:pt x="457200" y="1612900"/>
                  </a:moveTo>
                  <a:lnTo>
                    <a:pt x="438150" y="1612900"/>
                  </a:lnTo>
                  <a:lnTo>
                    <a:pt x="438150" y="1625600"/>
                  </a:lnTo>
                  <a:lnTo>
                    <a:pt x="447675" y="1638300"/>
                  </a:lnTo>
                  <a:lnTo>
                    <a:pt x="447675" y="1625600"/>
                  </a:lnTo>
                  <a:lnTo>
                    <a:pt x="457200" y="1625600"/>
                  </a:lnTo>
                  <a:lnTo>
                    <a:pt x="457200" y="1612900"/>
                  </a:lnTo>
                  <a:close/>
                </a:path>
                <a:path w="1257300" h="1841500">
                  <a:moveTo>
                    <a:pt x="657225" y="1612900"/>
                  </a:moveTo>
                  <a:lnTo>
                    <a:pt x="466725" y="1612900"/>
                  </a:lnTo>
                  <a:lnTo>
                    <a:pt x="466725" y="1638300"/>
                  </a:lnTo>
                  <a:lnTo>
                    <a:pt x="657225" y="1638300"/>
                  </a:lnTo>
                  <a:lnTo>
                    <a:pt x="657225" y="1612900"/>
                  </a:lnTo>
                  <a:close/>
                </a:path>
                <a:path w="1257300" h="1841500">
                  <a:moveTo>
                    <a:pt x="666750" y="1612900"/>
                  </a:moveTo>
                  <a:lnTo>
                    <a:pt x="657225" y="1612900"/>
                  </a:lnTo>
                  <a:lnTo>
                    <a:pt x="657225" y="1625600"/>
                  </a:lnTo>
                  <a:lnTo>
                    <a:pt x="666750" y="1625600"/>
                  </a:lnTo>
                  <a:lnTo>
                    <a:pt x="666750" y="1612900"/>
                  </a:lnTo>
                  <a:close/>
                </a:path>
                <a:path w="1257300" h="1841500">
                  <a:moveTo>
                    <a:pt x="438150" y="1574800"/>
                  </a:moveTo>
                  <a:lnTo>
                    <a:pt x="428625" y="1574800"/>
                  </a:lnTo>
                  <a:lnTo>
                    <a:pt x="428625" y="1612900"/>
                  </a:lnTo>
                  <a:lnTo>
                    <a:pt x="447675" y="1612900"/>
                  </a:lnTo>
                  <a:lnTo>
                    <a:pt x="447675" y="1600200"/>
                  </a:lnTo>
                  <a:lnTo>
                    <a:pt x="676275" y="1600200"/>
                  </a:lnTo>
                  <a:lnTo>
                    <a:pt x="676275" y="1587500"/>
                  </a:lnTo>
                  <a:lnTo>
                    <a:pt x="438150" y="1587500"/>
                  </a:lnTo>
                  <a:lnTo>
                    <a:pt x="438150" y="1574800"/>
                  </a:lnTo>
                  <a:close/>
                </a:path>
                <a:path w="1257300" h="1841500">
                  <a:moveTo>
                    <a:pt x="676275" y="1600200"/>
                  </a:moveTo>
                  <a:lnTo>
                    <a:pt x="447675" y="1600200"/>
                  </a:lnTo>
                  <a:lnTo>
                    <a:pt x="447675" y="1612900"/>
                  </a:lnTo>
                  <a:lnTo>
                    <a:pt x="676275" y="1612900"/>
                  </a:lnTo>
                  <a:lnTo>
                    <a:pt x="676275" y="1600200"/>
                  </a:lnTo>
                  <a:close/>
                </a:path>
                <a:path w="1257300" h="1841500">
                  <a:moveTo>
                    <a:pt x="409575" y="1587500"/>
                  </a:moveTo>
                  <a:lnTo>
                    <a:pt x="409575" y="1600200"/>
                  </a:lnTo>
                  <a:lnTo>
                    <a:pt x="411099" y="1600200"/>
                  </a:lnTo>
                  <a:lnTo>
                    <a:pt x="409575" y="1587500"/>
                  </a:lnTo>
                  <a:close/>
                </a:path>
                <a:path w="1257300" h="1841500">
                  <a:moveTo>
                    <a:pt x="685800" y="1587500"/>
                  </a:moveTo>
                  <a:lnTo>
                    <a:pt x="676275" y="1587500"/>
                  </a:lnTo>
                  <a:lnTo>
                    <a:pt x="676275" y="1600200"/>
                  </a:lnTo>
                  <a:lnTo>
                    <a:pt x="685800" y="1600200"/>
                  </a:lnTo>
                  <a:lnTo>
                    <a:pt x="685800" y="1587500"/>
                  </a:lnTo>
                  <a:close/>
                </a:path>
                <a:path w="1257300" h="1841500">
                  <a:moveTo>
                    <a:pt x="419100" y="1511300"/>
                  </a:moveTo>
                  <a:lnTo>
                    <a:pt x="400050" y="1511300"/>
                  </a:lnTo>
                  <a:lnTo>
                    <a:pt x="400050" y="1562100"/>
                  </a:lnTo>
                  <a:lnTo>
                    <a:pt x="401574" y="1574800"/>
                  </a:lnTo>
                  <a:lnTo>
                    <a:pt x="400050" y="1574800"/>
                  </a:lnTo>
                  <a:lnTo>
                    <a:pt x="400050" y="1587500"/>
                  </a:lnTo>
                  <a:lnTo>
                    <a:pt x="409575" y="1587500"/>
                  </a:lnTo>
                  <a:lnTo>
                    <a:pt x="409575" y="1549400"/>
                  </a:lnTo>
                  <a:lnTo>
                    <a:pt x="419100" y="1549400"/>
                  </a:lnTo>
                  <a:lnTo>
                    <a:pt x="419100" y="1536700"/>
                  </a:lnTo>
                  <a:lnTo>
                    <a:pt x="409575" y="1536700"/>
                  </a:lnTo>
                  <a:lnTo>
                    <a:pt x="409575" y="1524000"/>
                  </a:lnTo>
                  <a:lnTo>
                    <a:pt x="419100" y="1524000"/>
                  </a:lnTo>
                  <a:lnTo>
                    <a:pt x="419100" y="1511300"/>
                  </a:lnTo>
                  <a:close/>
                </a:path>
                <a:path w="1257300" h="1841500">
                  <a:moveTo>
                    <a:pt x="419100" y="1574800"/>
                  </a:moveTo>
                  <a:lnTo>
                    <a:pt x="409575" y="1587500"/>
                  </a:lnTo>
                  <a:lnTo>
                    <a:pt x="419100" y="1587500"/>
                  </a:lnTo>
                  <a:lnTo>
                    <a:pt x="419100" y="1574800"/>
                  </a:lnTo>
                  <a:close/>
                </a:path>
                <a:path w="1257300" h="1841500">
                  <a:moveTo>
                    <a:pt x="428625" y="1562100"/>
                  </a:moveTo>
                  <a:lnTo>
                    <a:pt x="419100" y="1562100"/>
                  </a:lnTo>
                  <a:lnTo>
                    <a:pt x="419100" y="1587500"/>
                  </a:lnTo>
                  <a:lnTo>
                    <a:pt x="428625" y="1587500"/>
                  </a:lnTo>
                  <a:lnTo>
                    <a:pt x="428625" y="1562100"/>
                  </a:lnTo>
                  <a:close/>
                </a:path>
                <a:path w="1257300" h="1841500">
                  <a:moveTo>
                    <a:pt x="704850" y="1562100"/>
                  </a:moveTo>
                  <a:lnTo>
                    <a:pt x="438150" y="1562100"/>
                  </a:lnTo>
                  <a:lnTo>
                    <a:pt x="438150" y="1587500"/>
                  </a:lnTo>
                  <a:lnTo>
                    <a:pt x="676275" y="1587500"/>
                  </a:lnTo>
                  <a:lnTo>
                    <a:pt x="676275" y="1574800"/>
                  </a:lnTo>
                  <a:lnTo>
                    <a:pt x="704850" y="1574800"/>
                  </a:lnTo>
                  <a:lnTo>
                    <a:pt x="704850" y="1562100"/>
                  </a:lnTo>
                  <a:close/>
                </a:path>
                <a:path w="1257300" h="1841500">
                  <a:moveTo>
                    <a:pt x="704850" y="1574800"/>
                  </a:moveTo>
                  <a:lnTo>
                    <a:pt x="695325" y="1574800"/>
                  </a:lnTo>
                  <a:lnTo>
                    <a:pt x="695325" y="1587500"/>
                  </a:lnTo>
                  <a:lnTo>
                    <a:pt x="704850" y="1587500"/>
                  </a:lnTo>
                  <a:lnTo>
                    <a:pt x="704850" y="1574800"/>
                  </a:lnTo>
                  <a:close/>
                </a:path>
                <a:path w="1257300" h="1841500">
                  <a:moveTo>
                    <a:pt x="704850" y="1574800"/>
                  </a:moveTo>
                  <a:lnTo>
                    <a:pt x="704850" y="1587500"/>
                  </a:lnTo>
                  <a:lnTo>
                    <a:pt x="706374" y="1587500"/>
                  </a:lnTo>
                  <a:lnTo>
                    <a:pt x="704850" y="1574800"/>
                  </a:lnTo>
                  <a:close/>
                </a:path>
                <a:path w="1257300" h="1841500">
                  <a:moveTo>
                    <a:pt x="723900" y="1562100"/>
                  </a:moveTo>
                  <a:lnTo>
                    <a:pt x="714375" y="1574800"/>
                  </a:lnTo>
                  <a:lnTo>
                    <a:pt x="715899" y="1587500"/>
                  </a:lnTo>
                  <a:lnTo>
                    <a:pt x="723900" y="1587500"/>
                  </a:lnTo>
                  <a:lnTo>
                    <a:pt x="723900" y="1562100"/>
                  </a:lnTo>
                  <a:close/>
                </a:path>
                <a:path w="1257300" h="1841500">
                  <a:moveTo>
                    <a:pt x="742950" y="1562100"/>
                  </a:moveTo>
                  <a:lnTo>
                    <a:pt x="733425" y="1562100"/>
                  </a:lnTo>
                  <a:lnTo>
                    <a:pt x="733425" y="1574800"/>
                  </a:lnTo>
                  <a:lnTo>
                    <a:pt x="734949" y="1587500"/>
                  </a:lnTo>
                  <a:lnTo>
                    <a:pt x="742950" y="1587500"/>
                  </a:lnTo>
                  <a:lnTo>
                    <a:pt x="742950" y="1562100"/>
                  </a:lnTo>
                  <a:close/>
                </a:path>
                <a:path w="1257300" h="1841500">
                  <a:moveTo>
                    <a:pt x="714375" y="1536700"/>
                  </a:moveTo>
                  <a:lnTo>
                    <a:pt x="419100" y="1536700"/>
                  </a:lnTo>
                  <a:lnTo>
                    <a:pt x="419100" y="1549400"/>
                  </a:lnTo>
                  <a:lnTo>
                    <a:pt x="409575" y="1549400"/>
                  </a:lnTo>
                  <a:lnTo>
                    <a:pt x="409575" y="1574800"/>
                  </a:lnTo>
                  <a:lnTo>
                    <a:pt x="419100" y="1574800"/>
                  </a:lnTo>
                  <a:lnTo>
                    <a:pt x="419100" y="1562100"/>
                  </a:lnTo>
                  <a:lnTo>
                    <a:pt x="714375" y="1562100"/>
                  </a:lnTo>
                  <a:lnTo>
                    <a:pt x="714375" y="1536700"/>
                  </a:lnTo>
                  <a:close/>
                </a:path>
                <a:path w="1257300" h="1841500">
                  <a:moveTo>
                    <a:pt x="714375" y="1562100"/>
                  </a:moveTo>
                  <a:lnTo>
                    <a:pt x="704850" y="1562100"/>
                  </a:lnTo>
                  <a:lnTo>
                    <a:pt x="704850" y="1574800"/>
                  </a:lnTo>
                  <a:lnTo>
                    <a:pt x="714375" y="1574800"/>
                  </a:lnTo>
                  <a:lnTo>
                    <a:pt x="714375" y="1562100"/>
                  </a:lnTo>
                  <a:close/>
                </a:path>
                <a:path w="1257300" h="1841500">
                  <a:moveTo>
                    <a:pt x="762000" y="1536700"/>
                  </a:moveTo>
                  <a:lnTo>
                    <a:pt x="714375" y="1536700"/>
                  </a:lnTo>
                  <a:lnTo>
                    <a:pt x="714375" y="1549400"/>
                  </a:lnTo>
                  <a:lnTo>
                    <a:pt x="723900" y="1549400"/>
                  </a:lnTo>
                  <a:lnTo>
                    <a:pt x="723900" y="1574800"/>
                  </a:lnTo>
                  <a:lnTo>
                    <a:pt x="733425" y="1574800"/>
                  </a:lnTo>
                  <a:lnTo>
                    <a:pt x="733425" y="1562100"/>
                  </a:lnTo>
                  <a:lnTo>
                    <a:pt x="762000" y="1562100"/>
                  </a:lnTo>
                  <a:lnTo>
                    <a:pt x="762000" y="1536700"/>
                  </a:lnTo>
                  <a:close/>
                </a:path>
                <a:path w="1257300" h="1841500">
                  <a:moveTo>
                    <a:pt x="752475" y="1562100"/>
                  </a:moveTo>
                  <a:lnTo>
                    <a:pt x="742950" y="1562100"/>
                  </a:lnTo>
                  <a:lnTo>
                    <a:pt x="742950" y="1574800"/>
                  </a:lnTo>
                  <a:lnTo>
                    <a:pt x="752475" y="1574800"/>
                  </a:lnTo>
                  <a:lnTo>
                    <a:pt x="752475" y="1562100"/>
                  </a:lnTo>
                  <a:close/>
                </a:path>
                <a:path w="1257300" h="1841500">
                  <a:moveTo>
                    <a:pt x="762000" y="1562100"/>
                  </a:moveTo>
                  <a:lnTo>
                    <a:pt x="752475" y="1562100"/>
                  </a:lnTo>
                  <a:lnTo>
                    <a:pt x="752475" y="1574800"/>
                  </a:lnTo>
                  <a:lnTo>
                    <a:pt x="762000" y="1562100"/>
                  </a:lnTo>
                  <a:close/>
                </a:path>
                <a:path w="1257300" h="1841500">
                  <a:moveTo>
                    <a:pt x="771525" y="1536700"/>
                  </a:moveTo>
                  <a:lnTo>
                    <a:pt x="762000" y="1536700"/>
                  </a:lnTo>
                  <a:lnTo>
                    <a:pt x="762000" y="1562100"/>
                  </a:lnTo>
                  <a:lnTo>
                    <a:pt x="771525" y="1562100"/>
                  </a:lnTo>
                  <a:lnTo>
                    <a:pt x="771525" y="1536700"/>
                  </a:lnTo>
                  <a:close/>
                </a:path>
                <a:path w="1257300" h="1841500">
                  <a:moveTo>
                    <a:pt x="781050" y="1536700"/>
                  </a:moveTo>
                  <a:lnTo>
                    <a:pt x="771525" y="1536700"/>
                  </a:lnTo>
                  <a:lnTo>
                    <a:pt x="771525" y="1549400"/>
                  </a:lnTo>
                  <a:lnTo>
                    <a:pt x="781050" y="1549400"/>
                  </a:lnTo>
                  <a:lnTo>
                    <a:pt x="781050" y="1536700"/>
                  </a:lnTo>
                  <a:close/>
                </a:path>
                <a:path w="1257300" h="1841500">
                  <a:moveTo>
                    <a:pt x="438150" y="1524000"/>
                  </a:moveTo>
                  <a:lnTo>
                    <a:pt x="409575" y="1524000"/>
                  </a:lnTo>
                  <a:lnTo>
                    <a:pt x="409575" y="1536700"/>
                  </a:lnTo>
                  <a:lnTo>
                    <a:pt x="438150" y="1536700"/>
                  </a:lnTo>
                  <a:lnTo>
                    <a:pt x="438150" y="1524000"/>
                  </a:lnTo>
                  <a:close/>
                </a:path>
                <a:path w="1257300" h="1841500">
                  <a:moveTo>
                    <a:pt x="790575" y="1524000"/>
                  </a:moveTo>
                  <a:lnTo>
                    <a:pt x="438150" y="1524000"/>
                  </a:lnTo>
                  <a:lnTo>
                    <a:pt x="438150" y="1536700"/>
                  </a:lnTo>
                  <a:lnTo>
                    <a:pt x="790575" y="1536700"/>
                  </a:lnTo>
                  <a:lnTo>
                    <a:pt x="790575" y="1524000"/>
                  </a:lnTo>
                  <a:close/>
                </a:path>
                <a:path w="1257300" h="1841500">
                  <a:moveTo>
                    <a:pt x="800100" y="1511300"/>
                  </a:moveTo>
                  <a:lnTo>
                    <a:pt x="447675" y="1511300"/>
                  </a:lnTo>
                  <a:lnTo>
                    <a:pt x="447675" y="1524000"/>
                  </a:lnTo>
                  <a:lnTo>
                    <a:pt x="790575" y="1524000"/>
                  </a:lnTo>
                  <a:lnTo>
                    <a:pt x="800100" y="1536700"/>
                  </a:lnTo>
                  <a:lnTo>
                    <a:pt x="800100" y="1511300"/>
                  </a:lnTo>
                  <a:close/>
                </a:path>
                <a:path w="1257300" h="1841500">
                  <a:moveTo>
                    <a:pt x="447675" y="1511300"/>
                  </a:moveTo>
                  <a:lnTo>
                    <a:pt x="428625" y="1511300"/>
                  </a:lnTo>
                  <a:lnTo>
                    <a:pt x="428625" y="1524000"/>
                  </a:lnTo>
                  <a:lnTo>
                    <a:pt x="447675" y="1524000"/>
                  </a:lnTo>
                  <a:lnTo>
                    <a:pt x="447675" y="1511300"/>
                  </a:lnTo>
                  <a:close/>
                </a:path>
                <a:path w="1257300" h="1841500">
                  <a:moveTo>
                    <a:pt x="809624" y="1473200"/>
                  </a:moveTo>
                  <a:lnTo>
                    <a:pt x="457200" y="1473200"/>
                  </a:lnTo>
                  <a:lnTo>
                    <a:pt x="457200" y="1485900"/>
                  </a:lnTo>
                  <a:lnTo>
                    <a:pt x="466725" y="1485900"/>
                  </a:lnTo>
                  <a:lnTo>
                    <a:pt x="466725" y="1498600"/>
                  </a:lnTo>
                  <a:lnTo>
                    <a:pt x="390525" y="1498600"/>
                  </a:lnTo>
                  <a:lnTo>
                    <a:pt x="390525" y="1511300"/>
                  </a:lnTo>
                  <a:lnTo>
                    <a:pt x="809624" y="1511300"/>
                  </a:lnTo>
                  <a:lnTo>
                    <a:pt x="809624" y="1473200"/>
                  </a:lnTo>
                  <a:close/>
                </a:path>
                <a:path w="1257300" h="1841500">
                  <a:moveTo>
                    <a:pt x="809624" y="1498600"/>
                  </a:moveTo>
                  <a:lnTo>
                    <a:pt x="809624" y="1511300"/>
                  </a:lnTo>
                  <a:lnTo>
                    <a:pt x="811148" y="1511300"/>
                  </a:lnTo>
                  <a:lnTo>
                    <a:pt x="809624" y="1498600"/>
                  </a:lnTo>
                  <a:close/>
                </a:path>
                <a:path w="1257300" h="1841500">
                  <a:moveTo>
                    <a:pt x="400050" y="1435100"/>
                  </a:moveTo>
                  <a:lnTo>
                    <a:pt x="400050" y="1498600"/>
                  </a:lnTo>
                  <a:lnTo>
                    <a:pt x="466725" y="1498600"/>
                  </a:lnTo>
                  <a:lnTo>
                    <a:pt x="466725" y="1485900"/>
                  </a:lnTo>
                  <a:lnTo>
                    <a:pt x="409575" y="1485900"/>
                  </a:lnTo>
                  <a:lnTo>
                    <a:pt x="409575" y="1473200"/>
                  </a:lnTo>
                  <a:lnTo>
                    <a:pt x="419100" y="1473200"/>
                  </a:lnTo>
                  <a:lnTo>
                    <a:pt x="419100" y="1460500"/>
                  </a:lnTo>
                  <a:lnTo>
                    <a:pt x="409575" y="1460500"/>
                  </a:lnTo>
                  <a:lnTo>
                    <a:pt x="409575" y="1447800"/>
                  </a:lnTo>
                  <a:lnTo>
                    <a:pt x="401574" y="1447800"/>
                  </a:lnTo>
                  <a:lnTo>
                    <a:pt x="400050" y="1435100"/>
                  </a:lnTo>
                  <a:close/>
                </a:path>
                <a:path w="1257300" h="1841500">
                  <a:moveTo>
                    <a:pt x="428625" y="1473200"/>
                  </a:moveTo>
                  <a:lnTo>
                    <a:pt x="409575" y="1473200"/>
                  </a:lnTo>
                  <a:lnTo>
                    <a:pt x="409575" y="1485900"/>
                  </a:lnTo>
                  <a:lnTo>
                    <a:pt x="428625" y="1485900"/>
                  </a:lnTo>
                  <a:lnTo>
                    <a:pt x="428625" y="1473200"/>
                  </a:lnTo>
                  <a:close/>
                </a:path>
                <a:path w="1257300" h="1841500">
                  <a:moveTo>
                    <a:pt x="447675" y="1447800"/>
                  </a:moveTo>
                  <a:lnTo>
                    <a:pt x="438150" y="1447800"/>
                  </a:lnTo>
                  <a:lnTo>
                    <a:pt x="438150" y="1460500"/>
                  </a:lnTo>
                  <a:lnTo>
                    <a:pt x="419100" y="1460500"/>
                  </a:lnTo>
                  <a:lnTo>
                    <a:pt x="419100" y="1473200"/>
                  </a:lnTo>
                  <a:lnTo>
                    <a:pt x="438150" y="1473200"/>
                  </a:lnTo>
                  <a:lnTo>
                    <a:pt x="438150" y="1485900"/>
                  </a:lnTo>
                  <a:lnTo>
                    <a:pt x="447675" y="1485900"/>
                  </a:lnTo>
                  <a:lnTo>
                    <a:pt x="447675" y="1460500"/>
                  </a:lnTo>
                  <a:lnTo>
                    <a:pt x="428625" y="1460500"/>
                  </a:lnTo>
                  <a:lnTo>
                    <a:pt x="428625" y="1447800"/>
                  </a:lnTo>
                  <a:lnTo>
                    <a:pt x="447675" y="1447800"/>
                  </a:lnTo>
                  <a:close/>
                </a:path>
                <a:path w="1257300" h="1841500">
                  <a:moveTo>
                    <a:pt x="828674" y="1435100"/>
                  </a:moveTo>
                  <a:lnTo>
                    <a:pt x="447675" y="1435100"/>
                  </a:lnTo>
                  <a:lnTo>
                    <a:pt x="447675" y="1485900"/>
                  </a:lnTo>
                  <a:lnTo>
                    <a:pt x="457200" y="1485900"/>
                  </a:lnTo>
                  <a:lnTo>
                    <a:pt x="457200" y="1460500"/>
                  </a:lnTo>
                  <a:lnTo>
                    <a:pt x="828674" y="1460500"/>
                  </a:lnTo>
                  <a:lnTo>
                    <a:pt x="828674" y="1435100"/>
                  </a:lnTo>
                  <a:close/>
                </a:path>
                <a:path w="1257300" h="1841500">
                  <a:moveTo>
                    <a:pt x="819149" y="1473200"/>
                  </a:moveTo>
                  <a:lnTo>
                    <a:pt x="819149" y="1485900"/>
                  </a:lnTo>
                  <a:lnTo>
                    <a:pt x="820673" y="1485900"/>
                  </a:lnTo>
                  <a:lnTo>
                    <a:pt x="819149" y="1473200"/>
                  </a:lnTo>
                  <a:close/>
                </a:path>
                <a:path w="1257300" h="1841500">
                  <a:moveTo>
                    <a:pt x="390525" y="1460500"/>
                  </a:moveTo>
                  <a:lnTo>
                    <a:pt x="390525" y="1473200"/>
                  </a:lnTo>
                  <a:lnTo>
                    <a:pt x="392049" y="1473200"/>
                  </a:lnTo>
                  <a:lnTo>
                    <a:pt x="390525" y="1460500"/>
                  </a:lnTo>
                  <a:close/>
                </a:path>
                <a:path w="1257300" h="1841500">
                  <a:moveTo>
                    <a:pt x="828674" y="1460500"/>
                  </a:moveTo>
                  <a:lnTo>
                    <a:pt x="466725" y="1460500"/>
                  </a:lnTo>
                  <a:lnTo>
                    <a:pt x="466725" y="1473200"/>
                  </a:lnTo>
                  <a:lnTo>
                    <a:pt x="828674" y="1473200"/>
                  </a:lnTo>
                  <a:lnTo>
                    <a:pt x="828674" y="1460500"/>
                  </a:lnTo>
                  <a:close/>
                </a:path>
                <a:path w="1257300" h="1841500">
                  <a:moveTo>
                    <a:pt x="400050" y="1447800"/>
                  </a:moveTo>
                  <a:lnTo>
                    <a:pt x="390525" y="1447800"/>
                  </a:lnTo>
                  <a:lnTo>
                    <a:pt x="390525" y="1460500"/>
                  </a:lnTo>
                  <a:lnTo>
                    <a:pt x="400050" y="1460500"/>
                  </a:lnTo>
                  <a:lnTo>
                    <a:pt x="400050" y="1447800"/>
                  </a:lnTo>
                  <a:close/>
                </a:path>
                <a:path w="1257300" h="1841500">
                  <a:moveTo>
                    <a:pt x="419100" y="1422400"/>
                  </a:moveTo>
                  <a:lnTo>
                    <a:pt x="409575" y="1422400"/>
                  </a:lnTo>
                  <a:lnTo>
                    <a:pt x="411099" y="1435100"/>
                  </a:lnTo>
                  <a:lnTo>
                    <a:pt x="409575" y="1435100"/>
                  </a:lnTo>
                  <a:lnTo>
                    <a:pt x="411099" y="1447800"/>
                  </a:lnTo>
                  <a:lnTo>
                    <a:pt x="409575" y="1447800"/>
                  </a:lnTo>
                  <a:lnTo>
                    <a:pt x="409575" y="1460500"/>
                  </a:lnTo>
                  <a:lnTo>
                    <a:pt x="419100" y="1460500"/>
                  </a:lnTo>
                  <a:lnTo>
                    <a:pt x="419100" y="1435100"/>
                  </a:lnTo>
                  <a:lnTo>
                    <a:pt x="411099" y="1435100"/>
                  </a:lnTo>
                  <a:lnTo>
                    <a:pt x="409575" y="1422400"/>
                  </a:lnTo>
                  <a:lnTo>
                    <a:pt x="419100" y="1422400"/>
                  </a:lnTo>
                  <a:close/>
                </a:path>
                <a:path w="1257300" h="1841500">
                  <a:moveTo>
                    <a:pt x="428625" y="1422400"/>
                  </a:moveTo>
                  <a:lnTo>
                    <a:pt x="419100" y="1422400"/>
                  </a:lnTo>
                  <a:lnTo>
                    <a:pt x="419100" y="1447800"/>
                  </a:lnTo>
                  <a:lnTo>
                    <a:pt x="428625" y="1447800"/>
                  </a:lnTo>
                  <a:lnTo>
                    <a:pt x="428625" y="1460500"/>
                  </a:lnTo>
                  <a:lnTo>
                    <a:pt x="438150" y="1460500"/>
                  </a:lnTo>
                  <a:lnTo>
                    <a:pt x="438150" y="1435100"/>
                  </a:lnTo>
                  <a:lnTo>
                    <a:pt x="428625" y="1435100"/>
                  </a:lnTo>
                  <a:lnTo>
                    <a:pt x="428625" y="1422400"/>
                  </a:lnTo>
                  <a:close/>
                </a:path>
                <a:path w="1257300" h="1841500">
                  <a:moveTo>
                    <a:pt x="876299" y="1435100"/>
                  </a:moveTo>
                  <a:lnTo>
                    <a:pt x="838199" y="1435100"/>
                  </a:lnTo>
                  <a:lnTo>
                    <a:pt x="838199" y="1460500"/>
                  </a:lnTo>
                  <a:lnTo>
                    <a:pt x="847724" y="1460500"/>
                  </a:lnTo>
                  <a:lnTo>
                    <a:pt x="847724" y="1447800"/>
                  </a:lnTo>
                  <a:lnTo>
                    <a:pt x="876299" y="1447800"/>
                  </a:lnTo>
                  <a:lnTo>
                    <a:pt x="876299" y="1435100"/>
                  </a:lnTo>
                  <a:close/>
                </a:path>
                <a:path w="1257300" h="1841500">
                  <a:moveTo>
                    <a:pt x="857249" y="1447800"/>
                  </a:moveTo>
                  <a:lnTo>
                    <a:pt x="847724" y="1447800"/>
                  </a:lnTo>
                  <a:lnTo>
                    <a:pt x="847724" y="1460500"/>
                  </a:lnTo>
                  <a:lnTo>
                    <a:pt x="857249" y="1460500"/>
                  </a:lnTo>
                  <a:lnTo>
                    <a:pt x="857249" y="1447800"/>
                  </a:lnTo>
                  <a:close/>
                </a:path>
                <a:path w="1257300" h="1841500">
                  <a:moveTo>
                    <a:pt x="866774" y="1447800"/>
                  </a:moveTo>
                  <a:lnTo>
                    <a:pt x="857249" y="1447800"/>
                  </a:lnTo>
                  <a:lnTo>
                    <a:pt x="857249" y="1460500"/>
                  </a:lnTo>
                  <a:lnTo>
                    <a:pt x="866774" y="1460500"/>
                  </a:lnTo>
                  <a:lnTo>
                    <a:pt x="866774" y="1447800"/>
                  </a:lnTo>
                  <a:close/>
                </a:path>
                <a:path w="1257300" h="1841500">
                  <a:moveTo>
                    <a:pt x="876299" y="1447800"/>
                  </a:moveTo>
                  <a:lnTo>
                    <a:pt x="866774" y="1447800"/>
                  </a:lnTo>
                  <a:lnTo>
                    <a:pt x="866774" y="1460500"/>
                  </a:lnTo>
                  <a:lnTo>
                    <a:pt x="876299" y="1460500"/>
                  </a:lnTo>
                  <a:lnTo>
                    <a:pt x="876299" y="1447800"/>
                  </a:lnTo>
                  <a:close/>
                </a:path>
                <a:path w="1257300" h="1841500">
                  <a:moveTo>
                    <a:pt x="885824" y="1447800"/>
                  </a:moveTo>
                  <a:lnTo>
                    <a:pt x="876299" y="1447800"/>
                  </a:lnTo>
                  <a:lnTo>
                    <a:pt x="876299" y="1460500"/>
                  </a:lnTo>
                  <a:lnTo>
                    <a:pt x="885824" y="1460500"/>
                  </a:lnTo>
                  <a:lnTo>
                    <a:pt x="885824" y="1447800"/>
                  </a:lnTo>
                  <a:close/>
                </a:path>
                <a:path w="1257300" h="1841500">
                  <a:moveTo>
                    <a:pt x="409575" y="1435100"/>
                  </a:moveTo>
                  <a:lnTo>
                    <a:pt x="400050" y="1435100"/>
                  </a:lnTo>
                  <a:lnTo>
                    <a:pt x="409575" y="1447800"/>
                  </a:lnTo>
                  <a:lnTo>
                    <a:pt x="409575" y="1435100"/>
                  </a:lnTo>
                  <a:close/>
                </a:path>
                <a:path w="1257300" h="1841500">
                  <a:moveTo>
                    <a:pt x="828674" y="1422400"/>
                  </a:moveTo>
                  <a:lnTo>
                    <a:pt x="438150" y="1422400"/>
                  </a:lnTo>
                  <a:lnTo>
                    <a:pt x="438150" y="1435100"/>
                  </a:lnTo>
                  <a:lnTo>
                    <a:pt x="447675" y="1447800"/>
                  </a:lnTo>
                  <a:lnTo>
                    <a:pt x="447675" y="1435100"/>
                  </a:lnTo>
                  <a:lnTo>
                    <a:pt x="828674" y="1435100"/>
                  </a:lnTo>
                  <a:lnTo>
                    <a:pt x="828674" y="1422400"/>
                  </a:lnTo>
                  <a:close/>
                </a:path>
                <a:path w="1257300" h="1841500">
                  <a:moveTo>
                    <a:pt x="895349" y="1435100"/>
                  </a:moveTo>
                  <a:lnTo>
                    <a:pt x="885824" y="1435100"/>
                  </a:lnTo>
                  <a:lnTo>
                    <a:pt x="885824" y="1447800"/>
                  </a:lnTo>
                  <a:lnTo>
                    <a:pt x="895349" y="1447800"/>
                  </a:lnTo>
                  <a:lnTo>
                    <a:pt x="895349" y="1435100"/>
                  </a:lnTo>
                  <a:close/>
                </a:path>
                <a:path w="1257300" h="1841500">
                  <a:moveTo>
                    <a:pt x="904874" y="1435100"/>
                  </a:moveTo>
                  <a:lnTo>
                    <a:pt x="895349" y="1435100"/>
                  </a:lnTo>
                  <a:lnTo>
                    <a:pt x="895349" y="1447800"/>
                  </a:lnTo>
                  <a:lnTo>
                    <a:pt x="904874" y="1447800"/>
                  </a:lnTo>
                  <a:lnTo>
                    <a:pt x="904874" y="1435100"/>
                  </a:lnTo>
                  <a:close/>
                </a:path>
                <a:path w="1257300" h="1841500">
                  <a:moveTo>
                    <a:pt x="914399" y="1422400"/>
                  </a:moveTo>
                  <a:lnTo>
                    <a:pt x="828674" y="1422400"/>
                  </a:lnTo>
                  <a:lnTo>
                    <a:pt x="828674" y="1435100"/>
                  </a:lnTo>
                  <a:lnTo>
                    <a:pt x="914399" y="1435100"/>
                  </a:lnTo>
                  <a:lnTo>
                    <a:pt x="914399" y="1422400"/>
                  </a:lnTo>
                  <a:close/>
                </a:path>
                <a:path w="1257300" h="1841500">
                  <a:moveTo>
                    <a:pt x="457200" y="1384300"/>
                  </a:moveTo>
                  <a:lnTo>
                    <a:pt x="447675" y="1384300"/>
                  </a:lnTo>
                  <a:lnTo>
                    <a:pt x="447675" y="1422400"/>
                  </a:lnTo>
                  <a:lnTo>
                    <a:pt x="962024" y="1422400"/>
                  </a:lnTo>
                  <a:lnTo>
                    <a:pt x="962024" y="1409700"/>
                  </a:lnTo>
                  <a:lnTo>
                    <a:pt x="457200" y="1409700"/>
                  </a:lnTo>
                  <a:lnTo>
                    <a:pt x="457200" y="1384300"/>
                  </a:lnTo>
                  <a:close/>
                </a:path>
                <a:path w="1257300" h="1841500">
                  <a:moveTo>
                    <a:pt x="400050" y="1397000"/>
                  </a:moveTo>
                  <a:lnTo>
                    <a:pt x="400050" y="1409700"/>
                  </a:lnTo>
                  <a:lnTo>
                    <a:pt x="401574" y="1409700"/>
                  </a:lnTo>
                  <a:lnTo>
                    <a:pt x="400050" y="1397000"/>
                  </a:lnTo>
                  <a:close/>
                </a:path>
                <a:path w="1257300" h="1841500">
                  <a:moveTo>
                    <a:pt x="1000124" y="1371600"/>
                  </a:moveTo>
                  <a:lnTo>
                    <a:pt x="466725" y="1371600"/>
                  </a:lnTo>
                  <a:lnTo>
                    <a:pt x="466725" y="1409700"/>
                  </a:lnTo>
                  <a:lnTo>
                    <a:pt x="971549" y="1409700"/>
                  </a:lnTo>
                  <a:lnTo>
                    <a:pt x="971549" y="1397000"/>
                  </a:lnTo>
                  <a:lnTo>
                    <a:pt x="981074" y="1397000"/>
                  </a:lnTo>
                  <a:lnTo>
                    <a:pt x="981074" y="1384300"/>
                  </a:lnTo>
                  <a:lnTo>
                    <a:pt x="1000124" y="1384300"/>
                  </a:lnTo>
                  <a:lnTo>
                    <a:pt x="1000124" y="1371600"/>
                  </a:lnTo>
                  <a:close/>
                </a:path>
                <a:path w="1257300" h="1841500">
                  <a:moveTo>
                    <a:pt x="466725" y="1384300"/>
                  </a:moveTo>
                  <a:lnTo>
                    <a:pt x="457200" y="1384300"/>
                  </a:lnTo>
                  <a:lnTo>
                    <a:pt x="457200" y="1397000"/>
                  </a:lnTo>
                  <a:lnTo>
                    <a:pt x="466725" y="1397000"/>
                  </a:lnTo>
                  <a:lnTo>
                    <a:pt x="466725" y="1384300"/>
                  </a:lnTo>
                  <a:close/>
                </a:path>
                <a:path w="1257300" h="1841500">
                  <a:moveTo>
                    <a:pt x="428625" y="1358900"/>
                  </a:moveTo>
                  <a:lnTo>
                    <a:pt x="381000" y="1358900"/>
                  </a:lnTo>
                  <a:lnTo>
                    <a:pt x="381000" y="1384300"/>
                  </a:lnTo>
                  <a:lnTo>
                    <a:pt x="390525" y="1384300"/>
                  </a:lnTo>
                  <a:lnTo>
                    <a:pt x="390525" y="1371600"/>
                  </a:lnTo>
                  <a:lnTo>
                    <a:pt x="428625" y="1371600"/>
                  </a:lnTo>
                  <a:lnTo>
                    <a:pt x="428625" y="1358900"/>
                  </a:lnTo>
                  <a:close/>
                </a:path>
                <a:path w="1257300" h="1841500">
                  <a:moveTo>
                    <a:pt x="400050" y="1371600"/>
                  </a:moveTo>
                  <a:lnTo>
                    <a:pt x="390525" y="1371600"/>
                  </a:lnTo>
                  <a:lnTo>
                    <a:pt x="390525" y="1384300"/>
                  </a:lnTo>
                  <a:lnTo>
                    <a:pt x="400050" y="1384300"/>
                  </a:lnTo>
                  <a:lnTo>
                    <a:pt x="400050" y="1371600"/>
                  </a:lnTo>
                  <a:close/>
                </a:path>
                <a:path w="1257300" h="1841500">
                  <a:moveTo>
                    <a:pt x="428625" y="1371600"/>
                  </a:moveTo>
                  <a:lnTo>
                    <a:pt x="400050" y="1371600"/>
                  </a:lnTo>
                  <a:lnTo>
                    <a:pt x="400050" y="1384300"/>
                  </a:lnTo>
                  <a:lnTo>
                    <a:pt x="428625" y="1384300"/>
                  </a:lnTo>
                  <a:lnTo>
                    <a:pt x="428625" y="1371600"/>
                  </a:lnTo>
                  <a:close/>
                </a:path>
                <a:path w="1257300" h="1841500">
                  <a:moveTo>
                    <a:pt x="457200" y="1346200"/>
                  </a:moveTo>
                  <a:lnTo>
                    <a:pt x="457200" y="1371600"/>
                  </a:lnTo>
                  <a:lnTo>
                    <a:pt x="1000124" y="1371600"/>
                  </a:lnTo>
                  <a:lnTo>
                    <a:pt x="1000124" y="1384300"/>
                  </a:lnTo>
                  <a:lnTo>
                    <a:pt x="1009649" y="1384300"/>
                  </a:lnTo>
                  <a:lnTo>
                    <a:pt x="1009649" y="1358900"/>
                  </a:lnTo>
                  <a:lnTo>
                    <a:pt x="458724" y="1358900"/>
                  </a:lnTo>
                  <a:lnTo>
                    <a:pt x="457200" y="1346200"/>
                  </a:lnTo>
                  <a:close/>
                </a:path>
                <a:path w="1257300" h="1841500">
                  <a:moveTo>
                    <a:pt x="400050" y="1333500"/>
                  </a:moveTo>
                  <a:lnTo>
                    <a:pt x="371475" y="1333500"/>
                  </a:lnTo>
                  <a:lnTo>
                    <a:pt x="371475" y="1371600"/>
                  </a:lnTo>
                  <a:lnTo>
                    <a:pt x="381000" y="1371600"/>
                  </a:lnTo>
                  <a:lnTo>
                    <a:pt x="381000" y="1358900"/>
                  </a:lnTo>
                  <a:lnTo>
                    <a:pt x="419100" y="1358900"/>
                  </a:lnTo>
                  <a:lnTo>
                    <a:pt x="419100" y="1346200"/>
                  </a:lnTo>
                  <a:lnTo>
                    <a:pt x="409575" y="1346200"/>
                  </a:lnTo>
                  <a:lnTo>
                    <a:pt x="400050" y="1333500"/>
                  </a:lnTo>
                  <a:close/>
                </a:path>
                <a:path w="1257300" h="1841500">
                  <a:moveTo>
                    <a:pt x="1019174" y="1358900"/>
                  </a:moveTo>
                  <a:lnTo>
                    <a:pt x="1009649" y="1358900"/>
                  </a:lnTo>
                  <a:lnTo>
                    <a:pt x="1009649" y="1371600"/>
                  </a:lnTo>
                  <a:lnTo>
                    <a:pt x="1019174" y="1371600"/>
                  </a:lnTo>
                  <a:lnTo>
                    <a:pt x="1019174" y="1358900"/>
                  </a:lnTo>
                  <a:close/>
                </a:path>
                <a:path w="1257300" h="1841500">
                  <a:moveTo>
                    <a:pt x="447675" y="1346200"/>
                  </a:moveTo>
                  <a:lnTo>
                    <a:pt x="438150" y="1346200"/>
                  </a:lnTo>
                  <a:lnTo>
                    <a:pt x="438150" y="1358900"/>
                  </a:lnTo>
                  <a:lnTo>
                    <a:pt x="447675" y="1358900"/>
                  </a:lnTo>
                  <a:lnTo>
                    <a:pt x="447675" y="1346200"/>
                  </a:lnTo>
                  <a:close/>
                </a:path>
                <a:path w="1257300" h="1841500">
                  <a:moveTo>
                    <a:pt x="457200" y="1346200"/>
                  </a:moveTo>
                  <a:lnTo>
                    <a:pt x="447675" y="1346200"/>
                  </a:lnTo>
                  <a:lnTo>
                    <a:pt x="447675" y="1358900"/>
                  </a:lnTo>
                  <a:lnTo>
                    <a:pt x="457200" y="1358900"/>
                  </a:lnTo>
                  <a:lnTo>
                    <a:pt x="457200" y="1346200"/>
                  </a:lnTo>
                  <a:close/>
                </a:path>
                <a:path w="1257300" h="1841500">
                  <a:moveTo>
                    <a:pt x="1009649" y="1346200"/>
                  </a:moveTo>
                  <a:lnTo>
                    <a:pt x="466725" y="1346200"/>
                  </a:lnTo>
                  <a:lnTo>
                    <a:pt x="466725" y="1358900"/>
                  </a:lnTo>
                  <a:lnTo>
                    <a:pt x="1009649" y="1358900"/>
                  </a:lnTo>
                  <a:lnTo>
                    <a:pt x="1009649" y="1346200"/>
                  </a:lnTo>
                  <a:close/>
                </a:path>
                <a:path w="1257300" h="1841500">
                  <a:moveTo>
                    <a:pt x="933449" y="1333500"/>
                  </a:moveTo>
                  <a:lnTo>
                    <a:pt x="419100" y="1333500"/>
                  </a:lnTo>
                  <a:lnTo>
                    <a:pt x="419100" y="1346200"/>
                  </a:lnTo>
                  <a:lnTo>
                    <a:pt x="923924" y="1346200"/>
                  </a:lnTo>
                  <a:lnTo>
                    <a:pt x="933449" y="1333500"/>
                  </a:lnTo>
                  <a:close/>
                </a:path>
                <a:path w="1257300" h="1841500">
                  <a:moveTo>
                    <a:pt x="1000124" y="1333500"/>
                  </a:moveTo>
                  <a:lnTo>
                    <a:pt x="933449" y="1333500"/>
                  </a:lnTo>
                  <a:lnTo>
                    <a:pt x="933449" y="1346200"/>
                  </a:lnTo>
                  <a:lnTo>
                    <a:pt x="1000124" y="1346200"/>
                  </a:lnTo>
                  <a:lnTo>
                    <a:pt x="1000124" y="1333500"/>
                  </a:lnTo>
                  <a:close/>
                </a:path>
                <a:path w="1257300" h="1841500">
                  <a:moveTo>
                    <a:pt x="457200" y="1308100"/>
                  </a:moveTo>
                  <a:lnTo>
                    <a:pt x="447675" y="1308100"/>
                  </a:lnTo>
                  <a:lnTo>
                    <a:pt x="447675" y="1320800"/>
                  </a:lnTo>
                  <a:lnTo>
                    <a:pt x="409575" y="1320800"/>
                  </a:lnTo>
                  <a:lnTo>
                    <a:pt x="409575" y="1333500"/>
                  </a:lnTo>
                  <a:lnTo>
                    <a:pt x="457200" y="1333500"/>
                  </a:lnTo>
                  <a:lnTo>
                    <a:pt x="457200" y="1308100"/>
                  </a:lnTo>
                  <a:close/>
                </a:path>
                <a:path w="1257300" h="1841500">
                  <a:moveTo>
                    <a:pt x="914399" y="1295400"/>
                  </a:moveTo>
                  <a:lnTo>
                    <a:pt x="457200" y="1295400"/>
                  </a:lnTo>
                  <a:lnTo>
                    <a:pt x="457200" y="1333500"/>
                  </a:lnTo>
                  <a:lnTo>
                    <a:pt x="952499" y="1333500"/>
                  </a:lnTo>
                  <a:lnTo>
                    <a:pt x="952499" y="1320800"/>
                  </a:lnTo>
                  <a:lnTo>
                    <a:pt x="895349" y="1320800"/>
                  </a:lnTo>
                  <a:lnTo>
                    <a:pt x="895349" y="1308100"/>
                  </a:lnTo>
                  <a:lnTo>
                    <a:pt x="914399" y="1308100"/>
                  </a:lnTo>
                  <a:lnTo>
                    <a:pt x="914399" y="1295400"/>
                  </a:lnTo>
                  <a:close/>
                </a:path>
                <a:path w="1257300" h="1841500">
                  <a:moveTo>
                    <a:pt x="971549" y="1320800"/>
                  </a:moveTo>
                  <a:lnTo>
                    <a:pt x="962024" y="1320800"/>
                  </a:lnTo>
                  <a:lnTo>
                    <a:pt x="962024" y="1333500"/>
                  </a:lnTo>
                  <a:lnTo>
                    <a:pt x="971549" y="1333500"/>
                  </a:lnTo>
                  <a:lnTo>
                    <a:pt x="971549" y="1320800"/>
                  </a:lnTo>
                  <a:close/>
                </a:path>
                <a:path w="1257300" h="1841500">
                  <a:moveTo>
                    <a:pt x="390525" y="1295400"/>
                  </a:moveTo>
                  <a:lnTo>
                    <a:pt x="381000" y="1295400"/>
                  </a:lnTo>
                  <a:lnTo>
                    <a:pt x="381000" y="1320800"/>
                  </a:lnTo>
                  <a:lnTo>
                    <a:pt x="438150" y="1320800"/>
                  </a:lnTo>
                  <a:lnTo>
                    <a:pt x="428625" y="1308100"/>
                  </a:lnTo>
                  <a:lnTo>
                    <a:pt x="390525" y="1308100"/>
                  </a:lnTo>
                  <a:lnTo>
                    <a:pt x="390525" y="1295400"/>
                  </a:lnTo>
                  <a:close/>
                </a:path>
                <a:path w="1257300" h="1841500">
                  <a:moveTo>
                    <a:pt x="914399" y="1308100"/>
                  </a:moveTo>
                  <a:lnTo>
                    <a:pt x="904874" y="1308100"/>
                  </a:lnTo>
                  <a:lnTo>
                    <a:pt x="904874" y="1320800"/>
                  </a:lnTo>
                  <a:lnTo>
                    <a:pt x="914399" y="1320800"/>
                  </a:lnTo>
                  <a:lnTo>
                    <a:pt x="914399" y="1308100"/>
                  </a:lnTo>
                  <a:close/>
                </a:path>
                <a:path w="1257300" h="1841500">
                  <a:moveTo>
                    <a:pt x="962024" y="1270000"/>
                  </a:moveTo>
                  <a:lnTo>
                    <a:pt x="923924" y="1270000"/>
                  </a:lnTo>
                  <a:lnTo>
                    <a:pt x="923924" y="1308100"/>
                  </a:lnTo>
                  <a:lnTo>
                    <a:pt x="914399" y="1308100"/>
                  </a:lnTo>
                  <a:lnTo>
                    <a:pt x="914399" y="1320800"/>
                  </a:lnTo>
                  <a:lnTo>
                    <a:pt x="933449" y="1320800"/>
                  </a:lnTo>
                  <a:lnTo>
                    <a:pt x="933449" y="1282700"/>
                  </a:lnTo>
                  <a:lnTo>
                    <a:pt x="962024" y="1282700"/>
                  </a:lnTo>
                  <a:lnTo>
                    <a:pt x="962024" y="1270000"/>
                  </a:lnTo>
                  <a:close/>
                </a:path>
                <a:path w="1257300" h="1841500">
                  <a:moveTo>
                    <a:pt x="962024" y="1308100"/>
                  </a:moveTo>
                  <a:lnTo>
                    <a:pt x="952499" y="1308100"/>
                  </a:lnTo>
                  <a:lnTo>
                    <a:pt x="952499" y="1320800"/>
                  </a:lnTo>
                  <a:lnTo>
                    <a:pt x="962024" y="1320800"/>
                  </a:lnTo>
                  <a:lnTo>
                    <a:pt x="962024" y="1308100"/>
                  </a:lnTo>
                  <a:close/>
                </a:path>
                <a:path w="1257300" h="1841500">
                  <a:moveTo>
                    <a:pt x="1047749" y="1257300"/>
                  </a:moveTo>
                  <a:lnTo>
                    <a:pt x="1038224" y="1257300"/>
                  </a:lnTo>
                  <a:lnTo>
                    <a:pt x="1038224" y="1270000"/>
                  </a:lnTo>
                  <a:lnTo>
                    <a:pt x="990599" y="1270000"/>
                  </a:lnTo>
                  <a:lnTo>
                    <a:pt x="990599" y="1282700"/>
                  </a:lnTo>
                  <a:lnTo>
                    <a:pt x="1000124" y="1282700"/>
                  </a:lnTo>
                  <a:lnTo>
                    <a:pt x="1000124" y="1308100"/>
                  </a:lnTo>
                  <a:lnTo>
                    <a:pt x="1009649" y="1308100"/>
                  </a:lnTo>
                  <a:lnTo>
                    <a:pt x="1009649" y="1320800"/>
                  </a:lnTo>
                  <a:lnTo>
                    <a:pt x="1028699" y="1320800"/>
                  </a:lnTo>
                  <a:lnTo>
                    <a:pt x="1028699" y="1295400"/>
                  </a:lnTo>
                  <a:lnTo>
                    <a:pt x="1047749" y="1295400"/>
                  </a:lnTo>
                  <a:lnTo>
                    <a:pt x="1047749" y="1257300"/>
                  </a:lnTo>
                  <a:close/>
                </a:path>
                <a:path w="1257300" h="1841500">
                  <a:moveTo>
                    <a:pt x="1038224" y="1295400"/>
                  </a:moveTo>
                  <a:lnTo>
                    <a:pt x="1028699" y="1295400"/>
                  </a:lnTo>
                  <a:lnTo>
                    <a:pt x="1028699" y="1320800"/>
                  </a:lnTo>
                  <a:lnTo>
                    <a:pt x="1038224" y="1320800"/>
                  </a:lnTo>
                  <a:lnTo>
                    <a:pt x="1038224" y="1295400"/>
                  </a:lnTo>
                  <a:close/>
                </a:path>
                <a:path w="1257300" h="1841500">
                  <a:moveTo>
                    <a:pt x="1047749" y="1308100"/>
                  </a:moveTo>
                  <a:lnTo>
                    <a:pt x="1038224" y="1308100"/>
                  </a:lnTo>
                  <a:lnTo>
                    <a:pt x="1038224" y="1320800"/>
                  </a:lnTo>
                  <a:lnTo>
                    <a:pt x="1047749" y="1320800"/>
                  </a:lnTo>
                  <a:lnTo>
                    <a:pt x="1047749" y="1308100"/>
                  </a:lnTo>
                  <a:close/>
                </a:path>
                <a:path w="1257300" h="1841500">
                  <a:moveTo>
                    <a:pt x="390525" y="1295400"/>
                  </a:moveTo>
                  <a:lnTo>
                    <a:pt x="390525" y="1308100"/>
                  </a:lnTo>
                  <a:lnTo>
                    <a:pt x="400050" y="1308100"/>
                  </a:lnTo>
                  <a:lnTo>
                    <a:pt x="390525" y="1295400"/>
                  </a:lnTo>
                  <a:close/>
                </a:path>
                <a:path w="1257300" h="1841500">
                  <a:moveTo>
                    <a:pt x="923924" y="1270000"/>
                  </a:moveTo>
                  <a:lnTo>
                    <a:pt x="438150" y="1270000"/>
                  </a:lnTo>
                  <a:lnTo>
                    <a:pt x="438150" y="1308100"/>
                  </a:lnTo>
                  <a:lnTo>
                    <a:pt x="447675" y="1308100"/>
                  </a:lnTo>
                  <a:lnTo>
                    <a:pt x="447675" y="1295400"/>
                  </a:lnTo>
                  <a:lnTo>
                    <a:pt x="914399" y="1295400"/>
                  </a:lnTo>
                  <a:lnTo>
                    <a:pt x="914399" y="1282700"/>
                  </a:lnTo>
                  <a:lnTo>
                    <a:pt x="923924" y="1282700"/>
                  </a:lnTo>
                  <a:lnTo>
                    <a:pt x="923924" y="1270000"/>
                  </a:lnTo>
                  <a:close/>
                </a:path>
                <a:path w="1257300" h="1841500">
                  <a:moveTo>
                    <a:pt x="942974" y="1282700"/>
                  </a:moveTo>
                  <a:lnTo>
                    <a:pt x="933449" y="1282700"/>
                  </a:lnTo>
                  <a:lnTo>
                    <a:pt x="933449" y="1308100"/>
                  </a:lnTo>
                  <a:lnTo>
                    <a:pt x="971549" y="1308100"/>
                  </a:lnTo>
                  <a:lnTo>
                    <a:pt x="971549" y="1295400"/>
                  </a:lnTo>
                  <a:lnTo>
                    <a:pt x="942974" y="1295400"/>
                  </a:lnTo>
                  <a:lnTo>
                    <a:pt x="942974" y="1282700"/>
                  </a:lnTo>
                  <a:close/>
                </a:path>
                <a:path w="1257300" h="1841500">
                  <a:moveTo>
                    <a:pt x="428625" y="1282700"/>
                  </a:moveTo>
                  <a:lnTo>
                    <a:pt x="419100" y="1282700"/>
                  </a:lnTo>
                  <a:lnTo>
                    <a:pt x="419100" y="1295400"/>
                  </a:lnTo>
                  <a:lnTo>
                    <a:pt x="428625" y="1295400"/>
                  </a:lnTo>
                  <a:lnTo>
                    <a:pt x="428625" y="1282700"/>
                  </a:lnTo>
                  <a:close/>
                </a:path>
                <a:path w="1257300" h="1841500">
                  <a:moveTo>
                    <a:pt x="438150" y="1282700"/>
                  </a:moveTo>
                  <a:lnTo>
                    <a:pt x="428625" y="1282700"/>
                  </a:lnTo>
                  <a:lnTo>
                    <a:pt x="428625" y="1295400"/>
                  </a:lnTo>
                  <a:lnTo>
                    <a:pt x="438150" y="1295400"/>
                  </a:lnTo>
                  <a:lnTo>
                    <a:pt x="438150" y="1282700"/>
                  </a:lnTo>
                  <a:close/>
                </a:path>
                <a:path w="1257300" h="1841500">
                  <a:moveTo>
                    <a:pt x="971549" y="1282700"/>
                  </a:moveTo>
                  <a:lnTo>
                    <a:pt x="952499" y="1282700"/>
                  </a:lnTo>
                  <a:lnTo>
                    <a:pt x="952499" y="1295400"/>
                  </a:lnTo>
                  <a:lnTo>
                    <a:pt x="971549" y="1295400"/>
                  </a:lnTo>
                  <a:lnTo>
                    <a:pt x="971549" y="1282700"/>
                  </a:lnTo>
                  <a:close/>
                </a:path>
                <a:path w="1257300" h="1841500">
                  <a:moveTo>
                    <a:pt x="400050" y="1270000"/>
                  </a:moveTo>
                  <a:lnTo>
                    <a:pt x="390525" y="1270000"/>
                  </a:lnTo>
                  <a:lnTo>
                    <a:pt x="390525" y="1282700"/>
                  </a:lnTo>
                  <a:lnTo>
                    <a:pt x="400050" y="1282700"/>
                  </a:lnTo>
                  <a:lnTo>
                    <a:pt x="400050" y="1270000"/>
                  </a:lnTo>
                  <a:close/>
                </a:path>
                <a:path w="1257300" h="1841500">
                  <a:moveTo>
                    <a:pt x="381000" y="1257300"/>
                  </a:moveTo>
                  <a:lnTo>
                    <a:pt x="371475" y="1257300"/>
                  </a:lnTo>
                  <a:lnTo>
                    <a:pt x="371475" y="1270000"/>
                  </a:lnTo>
                  <a:lnTo>
                    <a:pt x="381000" y="1270000"/>
                  </a:lnTo>
                  <a:lnTo>
                    <a:pt x="381000" y="1257300"/>
                  </a:lnTo>
                  <a:close/>
                </a:path>
                <a:path w="1257300" h="1841500">
                  <a:moveTo>
                    <a:pt x="428625" y="1257300"/>
                  </a:moveTo>
                  <a:lnTo>
                    <a:pt x="409575" y="1257300"/>
                  </a:lnTo>
                  <a:lnTo>
                    <a:pt x="411099" y="1270000"/>
                  </a:lnTo>
                  <a:lnTo>
                    <a:pt x="428625" y="1270000"/>
                  </a:lnTo>
                  <a:lnTo>
                    <a:pt x="428625" y="1257300"/>
                  </a:lnTo>
                  <a:close/>
                </a:path>
                <a:path w="1257300" h="1841500">
                  <a:moveTo>
                    <a:pt x="962024" y="1257300"/>
                  </a:moveTo>
                  <a:lnTo>
                    <a:pt x="428625" y="1257300"/>
                  </a:lnTo>
                  <a:lnTo>
                    <a:pt x="428625" y="1270000"/>
                  </a:lnTo>
                  <a:lnTo>
                    <a:pt x="971549" y="1270000"/>
                  </a:lnTo>
                  <a:lnTo>
                    <a:pt x="962024" y="1257300"/>
                  </a:lnTo>
                  <a:close/>
                </a:path>
                <a:path w="1257300" h="1841500">
                  <a:moveTo>
                    <a:pt x="1028699" y="1231900"/>
                  </a:moveTo>
                  <a:lnTo>
                    <a:pt x="1019174" y="1244600"/>
                  </a:lnTo>
                  <a:lnTo>
                    <a:pt x="962024" y="1244600"/>
                  </a:lnTo>
                  <a:lnTo>
                    <a:pt x="962024" y="1257300"/>
                  </a:lnTo>
                  <a:lnTo>
                    <a:pt x="971549" y="1257300"/>
                  </a:lnTo>
                  <a:lnTo>
                    <a:pt x="971549" y="1270000"/>
                  </a:lnTo>
                  <a:lnTo>
                    <a:pt x="1028699" y="1270000"/>
                  </a:lnTo>
                  <a:lnTo>
                    <a:pt x="1028699" y="1231900"/>
                  </a:lnTo>
                  <a:close/>
                </a:path>
                <a:path w="1257300" h="1841500">
                  <a:moveTo>
                    <a:pt x="390525" y="1231900"/>
                  </a:moveTo>
                  <a:lnTo>
                    <a:pt x="352425" y="1231900"/>
                  </a:lnTo>
                  <a:lnTo>
                    <a:pt x="352425" y="1257300"/>
                  </a:lnTo>
                  <a:lnTo>
                    <a:pt x="390525" y="1257300"/>
                  </a:lnTo>
                  <a:lnTo>
                    <a:pt x="390525" y="1231900"/>
                  </a:lnTo>
                  <a:close/>
                </a:path>
                <a:path w="1257300" h="1841500">
                  <a:moveTo>
                    <a:pt x="409575" y="1244600"/>
                  </a:moveTo>
                  <a:lnTo>
                    <a:pt x="400050" y="1244600"/>
                  </a:lnTo>
                  <a:lnTo>
                    <a:pt x="400050" y="1257300"/>
                  </a:lnTo>
                  <a:lnTo>
                    <a:pt x="409575" y="1257300"/>
                  </a:lnTo>
                  <a:lnTo>
                    <a:pt x="409575" y="1244600"/>
                  </a:lnTo>
                  <a:close/>
                </a:path>
                <a:path w="1257300" h="1841500">
                  <a:moveTo>
                    <a:pt x="904874" y="1244600"/>
                  </a:moveTo>
                  <a:lnTo>
                    <a:pt x="419100" y="1244600"/>
                  </a:lnTo>
                  <a:lnTo>
                    <a:pt x="419100" y="1257300"/>
                  </a:lnTo>
                  <a:lnTo>
                    <a:pt x="904874" y="1257300"/>
                  </a:lnTo>
                  <a:lnTo>
                    <a:pt x="904874" y="1244600"/>
                  </a:lnTo>
                  <a:close/>
                </a:path>
                <a:path w="1257300" h="1841500">
                  <a:moveTo>
                    <a:pt x="933449" y="1231900"/>
                  </a:moveTo>
                  <a:lnTo>
                    <a:pt x="438150" y="1231900"/>
                  </a:lnTo>
                  <a:lnTo>
                    <a:pt x="438150" y="1244600"/>
                  </a:lnTo>
                  <a:lnTo>
                    <a:pt x="914399" y="1244600"/>
                  </a:lnTo>
                  <a:lnTo>
                    <a:pt x="914399" y="1257300"/>
                  </a:lnTo>
                  <a:lnTo>
                    <a:pt x="933449" y="1257300"/>
                  </a:lnTo>
                  <a:lnTo>
                    <a:pt x="933449" y="1231900"/>
                  </a:lnTo>
                  <a:close/>
                </a:path>
                <a:path w="1257300" h="1841500">
                  <a:moveTo>
                    <a:pt x="952499" y="1244600"/>
                  </a:moveTo>
                  <a:lnTo>
                    <a:pt x="942974" y="1244600"/>
                  </a:lnTo>
                  <a:lnTo>
                    <a:pt x="942974" y="1257300"/>
                  </a:lnTo>
                  <a:lnTo>
                    <a:pt x="952499" y="1257300"/>
                  </a:lnTo>
                  <a:lnTo>
                    <a:pt x="952499" y="1244600"/>
                  </a:lnTo>
                  <a:close/>
                </a:path>
                <a:path w="1257300" h="1841500">
                  <a:moveTo>
                    <a:pt x="428625" y="1231900"/>
                  </a:moveTo>
                  <a:lnTo>
                    <a:pt x="409575" y="1231900"/>
                  </a:lnTo>
                  <a:lnTo>
                    <a:pt x="409575" y="1244600"/>
                  </a:lnTo>
                  <a:lnTo>
                    <a:pt x="428625" y="1244600"/>
                  </a:lnTo>
                  <a:lnTo>
                    <a:pt x="428625" y="1231900"/>
                  </a:lnTo>
                  <a:close/>
                </a:path>
                <a:path w="1257300" h="1841500">
                  <a:moveTo>
                    <a:pt x="1019174" y="1219200"/>
                  </a:moveTo>
                  <a:lnTo>
                    <a:pt x="923924" y="1219200"/>
                  </a:lnTo>
                  <a:lnTo>
                    <a:pt x="923924" y="1231900"/>
                  </a:lnTo>
                  <a:lnTo>
                    <a:pt x="933449" y="1231900"/>
                  </a:lnTo>
                  <a:lnTo>
                    <a:pt x="933449" y="1244600"/>
                  </a:lnTo>
                  <a:lnTo>
                    <a:pt x="1019174" y="1244600"/>
                  </a:lnTo>
                  <a:lnTo>
                    <a:pt x="1019174" y="1219200"/>
                  </a:lnTo>
                  <a:close/>
                </a:path>
                <a:path w="1257300" h="1841500">
                  <a:moveTo>
                    <a:pt x="971549" y="1193800"/>
                  </a:moveTo>
                  <a:lnTo>
                    <a:pt x="371475" y="1193800"/>
                  </a:lnTo>
                  <a:lnTo>
                    <a:pt x="372999" y="1206500"/>
                  </a:lnTo>
                  <a:lnTo>
                    <a:pt x="361950" y="1206500"/>
                  </a:lnTo>
                  <a:lnTo>
                    <a:pt x="361950" y="1231900"/>
                  </a:lnTo>
                  <a:lnTo>
                    <a:pt x="371475" y="1231900"/>
                  </a:lnTo>
                  <a:lnTo>
                    <a:pt x="371475" y="1219200"/>
                  </a:lnTo>
                  <a:lnTo>
                    <a:pt x="971549" y="1219200"/>
                  </a:lnTo>
                  <a:lnTo>
                    <a:pt x="971549" y="1193800"/>
                  </a:lnTo>
                  <a:close/>
                </a:path>
                <a:path w="1257300" h="1841500">
                  <a:moveTo>
                    <a:pt x="400050" y="1219200"/>
                  </a:moveTo>
                  <a:lnTo>
                    <a:pt x="371475" y="1219200"/>
                  </a:lnTo>
                  <a:lnTo>
                    <a:pt x="371475" y="1231900"/>
                  </a:lnTo>
                  <a:lnTo>
                    <a:pt x="400050" y="1231900"/>
                  </a:lnTo>
                  <a:lnTo>
                    <a:pt x="400050" y="1219200"/>
                  </a:lnTo>
                  <a:close/>
                </a:path>
                <a:path w="1257300" h="1841500">
                  <a:moveTo>
                    <a:pt x="409575" y="1219200"/>
                  </a:moveTo>
                  <a:lnTo>
                    <a:pt x="400050" y="1219200"/>
                  </a:lnTo>
                  <a:lnTo>
                    <a:pt x="400050" y="1231900"/>
                  </a:lnTo>
                  <a:lnTo>
                    <a:pt x="409575" y="1231900"/>
                  </a:lnTo>
                  <a:lnTo>
                    <a:pt x="409575" y="1219200"/>
                  </a:lnTo>
                  <a:close/>
                </a:path>
                <a:path w="1257300" h="1841500">
                  <a:moveTo>
                    <a:pt x="914399" y="1219200"/>
                  </a:moveTo>
                  <a:lnTo>
                    <a:pt x="419100" y="1219200"/>
                  </a:lnTo>
                  <a:lnTo>
                    <a:pt x="419100" y="1231900"/>
                  </a:lnTo>
                  <a:lnTo>
                    <a:pt x="914399" y="1231900"/>
                  </a:lnTo>
                  <a:lnTo>
                    <a:pt x="914399" y="1219200"/>
                  </a:lnTo>
                  <a:close/>
                </a:path>
                <a:path w="1257300" h="1841500">
                  <a:moveTo>
                    <a:pt x="923924" y="1219200"/>
                  </a:moveTo>
                  <a:lnTo>
                    <a:pt x="914399" y="1219200"/>
                  </a:lnTo>
                  <a:lnTo>
                    <a:pt x="914399" y="1231900"/>
                  </a:lnTo>
                  <a:lnTo>
                    <a:pt x="923924" y="1231900"/>
                  </a:lnTo>
                  <a:lnTo>
                    <a:pt x="923924" y="1219200"/>
                  </a:lnTo>
                  <a:close/>
                </a:path>
                <a:path w="1257300" h="1841500">
                  <a:moveTo>
                    <a:pt x="352425" y="1206500"/>
                  </a:moveTo>
                  <a:lnTo>
                    <a:pt x="342900" y="1206500"/>
                  </a:lnTo>
                  <a:lnTo>
                    <a:pt x="342900" y="1219200"/>
                  </a:lnTo>
                  <a:lnTo>
                    <a:pt x="352425" y="1219200"/>
                  </a:lnTo>
                  <a:lnTo>
                    <a:pt x="352425" y="1206500"/>
                  </a:lnTo>
                  <a:close/>
                </a:path>
                <a:path w="1257300" h="1841500">
                  <a:moveTo>
                    <a:pt x="352425" y="1206500"/>
                  </a:moveTo>
                  <a:lnTo>
                    <a:pt x="352425" y="1219200"/>
                  </a:lnTo>
                  <a:lnTo>
                    <a:pt x="353949" y="1219200"/>
                  </a:lnTo>
                  <a:lnTo>
                    <a:pt x="352425" y="1206500"/>
                  </a:lnTo>
                  <a:close/>
                </a:path>
                <a:path w="1257300" h="1841500">
                  <a:moveTo>
                    <a:pt x="1009649" y="1155700"/>
                  </a:moveTo>
                  <a:lnTo>
                    <a:pt x="990599" y="1155700"/>
                  </a:lnTo>
                  <a:lnTo>
                    <a:pt x="990599" y="1193800"/>
                  </a:lnTo>
                  <a:lnTo>
                    <a:pt x="971549" y="1193800"/>
                  </a:lnTo>
                  <a:lnTo>
                    <a:pt x="971549" y="1219200"/>
                  </a:lnTo>
                  <a:lnTo>
                    <a:pt x="1000124" y="1219200"/>
                  </a:lnTo>
                  <a:lnTo>
                    <a:pt x="1000124" y="1181100"/>
                  </a:lnTo>
                  <a:lnTo>
                    <a:pt x="1019174" y="1181100"/>
                  </a:lnTo>
                  <a:lnTo>
                    <a:pt x="1019174" y="1168400"/>
                  </a:lnTo>
                  <a:lnTo>
                    <a:pt x="1009649" y="1168400"/>
                  </a:lnTo>
                  <a:lnTo>
                    <a:pt x="1009649" y="1155700"/>
                  </a:lnTo>
                  <a:close/>
                </a:path>
                <a:path w="1257300" h="1841500">
                  <a:moveTo>
                    <a:pt x="1038224" y="1155700"/>
                  </a:moveTo>
                  <a:lnTo>
                    <a:pt x="1019174" y="1155700"/>
                  </a:lnTo>
                  <a:lnTo>
                    <a:pt x="1019174" y="1168400"/>
                  </a:lnTo>
                  <a:lnTo>
                    <a:pt x="1028699" y="1168400"/>
                  </a:lnTo>
                  <a:lnTo>
                    <a:pt x="1028699" y="1181100"/>
                  </a:lnTo>
                  <a:lnTo>
                    <a:pt x="1000124" y="1181100"/>
                  </a:lnTo>
                  <a:lnTo>
                    <a:pt x="1000124" y="1193800"/>
                  </a:lnTo>
                  <a:lnTo>
                    <a:pt x="1019174" y="1193800"/>
                  </a:lnTo>
                  <a:lnTo>
                    <a:pt x="1019174" y="1206500"/>
                  </a:lnTo>
                  <a:lnTo>
                    <a:pt x="1028699" y="1206500"/>
                  </a:lnTo>
                  <a:lnTo>
                    <a:pt x="1028699" y="1219200"/>
                  </a:lnTo>
                  <a:lnTo>
                    <a:pt x="1038224" y="1219200"/>
                  </a:lnTo>
                  <a:lnTo>
                    <a:pt x="1038224" y="1155700"/>
                  </a:lnTo>
                  <a:close/>
                </a:path>
                <a:path w="1257300" h="1841500">
                  <a:moveTo>
                    <a:pt x="352425" y="1193800"/>
                  </a:moveTo>
                  <a:lnTo>
                    <a:pt x="352425" y="1206500"/>
                  </a:lnTo>
                  <a:lnTo>
                    <a:pt x="353949" y="1206500"/>
                  </a:lnTo>
                  <a:lnTo>
                    <a:pt x="352425" y="1193800"/>
                  </a:lnTo>
                  <a:close/>
                </a:path>
                <a:path w="1257300" h="1841500">
                  <a:moveTo>
                    <a:pt x="352425" y="1117600"/>
                  </a:moveTo>
                  <a:lnTo>
                    <a:pt x="342900" y="1117600"/>
                  </a:lnTo>
                  <a:lnTo>
                    <a:pt x="342900" y="1193800"/>
                  </a:lnTo>
                  <a:lnTo>
                    <a:pt x="352425" y="1193800"/>
                  </a:lnTo>
                  <a:lnTo>
                    <a:pt x="352425" y="1117600"/>
                  </a:lnTo>
                  <a:close/>
                </a:path>
                <a:path w="1257300" h="1841500">
                  <a:moveTo>
                    <a:pt x="352425" y="1181100"/>
                  </a:moveTo>
                  <a:lnTo>
                    <a:pt x="352425" y="1193800"/>
                  </a:lnTo>
                  <a:lnTo>
                    <a:pt x="353949" y="1193800"/>
                  </a:lnTo>
                  <a:lnTo>
                    <a:pt x="352425" y="1181100"/>
                  </a:lnTo>
                  <a:close/>
                </a:path>
                <a:path w="1257300" h="1841500">
                  <a:moveTo>
                    <a:pt x="371475" y="1181100"/>
                  </a:moveTo>
                  <a:lnTo>
                    <a:pt x="361950" y="1181100"/>
                  </a:lnTo>
                  <a:lnTo>
                    <a:pt x="361950" y="1193800"/>
                  </a:lnTo>
                  <a:lnTo>
                    <a:pt x="371475" y="1193800"/>
                  </a:lnTo>
                  <a:lnTo>
                    <a:pt x="371475" y="1181100"/>
                  </a:lnTo>
                  <a:close/>
                </a:path>
                <a:path w="1257300" h="1841500">
                  <a:moveTo>
                    <a:pt x="371475" y="1155700"/>
                  </a:moveTo>
                  <a:lnTo>
                    <a:pt x="371475" y="1181100"/>
                  </a:lnTo>
                  <a:lnTo>
                    <a:pt x="372999" y="1193800"/>
                  </a:lnTo>
                  <a:lnTo>
                    <a:pt x="990599" y="1193800"/>
                  </a:lnTo>
                  <a:lnTo>
                    <a:pt x="990599" y="1181100"/>
                  </a:lnTo>
                  <a:lnTo>
                    <a:pt x="952499" y="1181100"/>
                  </a:lnTo>
                  <a:lnTo>
                    <a:pt x="952499" y="1168400"/>
                  </a:lnTo>
                  <a:lnTo>
                    <a:pt x="372999" y="1168400"/>
                  </a:lnTo>
                  <a:lnTo>
                    <a:pt x="371475" y="1155700"/>
                  </a:lnTo>
                  <a:close/>
                </a:path>
                <a:path w="1257300" h="1841500">
                  <a:moveTo>
                    <a:pt x="352425" y="1143000"/>
                  </a:moveTo>
                  <a:lnTo>
                    <a:pt x="352425" y="1155700"/>
                  </a:lnTo>
                  <a:lnTo>
                    <a:pt x="353949" y="1168400"/>
                  </a:lnTo>
                  <a:lnTo>
                    <a:pt x="352425" y="1168400"/>
                  </a:lnTo>
                  <a:lnTo>
                    <a:pt x="352425" y="1181100"/>
                  </a:lnTo>
                  <a:lnTo>
                    <a:pt x="361950" y="1181100"/>
                  </a:lnTo>
                  <a:lnTo>
                    <a:pt x="361950" y="1155700"/>
                  </a:lnTo>
                  <a:lnTo>
                    <a:pt x="352425" y="1143000"/>
                  </a:lnTo>
                  <a:close/>
                </a:path>
                <a:path w="1257300" h="1841500">
                  <a:moveTo>
                    <a:pt x="1000124" y="1117600"/>
                  </a:moveTo>
                  <a:lnTo>
                    <a:pt x="971549" y="1117600"/>
                  </a:lnTo>
                  <a:lnTo>
                    <a:pt x="971549" y="1168400"/>
                  </a:lnTo>
                  <a:lnTo>
                    <a:pt x="952499" y="1168400"/>
                  </a:lnTo>
                  <a:lnTo>
                    <a:pt x="952499" y="1181100"/>
                  </a:lnTo>
                  <a:lnTo>
                    <a:pt x="981074" y="1181100"/>
                  </a:lnTo>
                  <a:lnTo>
                    <a:pt x="981074" y="1143000"/>
                  </a:lnTo>
                  <a:lnTo>
                    <a:pt x="1000124" y="1143000"/>
                  </a:lnTo>
                  <a:lnTo>
                    <a:pt x="990599" y="1130300"/>
                  </a:lnTo>
                  <a:lnTo>
                    <a:pt x="1000124" y="1130300"/>
                  </a:lnTo>
                  <a:lnTo>
                    <a:pt x="1000124" y="1117600"/>
                  </a:lnTo>
                  <a:close/>
                </a:path>
                <a:path w="1257300" h="1841500">
                  <a:moveTo>
                    <a:pt x="361950" y="1155700"/>
                  </a:moveTo>
                  <a:lnTo>
                    <a:pt x="361950" y="1168400"/>
                  </a:lnTo>
                  <a:lnTo>
                    <a:pt x="363263" y="1166648"/>
                  </a:lnTo>
                  <a:lnTo>
                    <a:pt x="361950" y="1155700"/>
                  </a:lnTo>
                  <a:close/>
                </a:path>
                <a:path w="1257300" h="1841500">
                  <a:moveTo>
                    <a:pt x="371475" y="1155700"/>
                  </a:moveTo>
                  <a:lnTo>
                    <a:pt x="363263" y="1166648"/>
                  </a:lnTo>
                  <a:lnTo>
                    <a:pt x="363474" y="1168400"/>
                  </a:lnTo>
                  <a:lnTo>
                    <a:pt x="371475" y="1168400"/>
                  </a:lnTo>
                  <a:lnTo>
                    <a:pt x="371475" y="1155700"/>
                  </a:lnTo>
                  <a:close/>
                </a:path>
                <a:path w="1257300" h="1841500">
                  <a:moveTo>
                    <a:pt x="952499" y="1130300"/>
                  </a:moveTo>
                  <a:lnTo>
                    <a:pt x="361950" y="1130300"/>
                  </a:lnTo>
                  <a:lnTo>
                    <a:pt x="361950" y="1155700"/>
                  </a:lnTo>
                  <a:lnTo>
                    <a:pt x="381000" y="1155700"/>
                  </a:lnTo>
                  <a:lnTo>
                    <a:pt x="381000" y="1168400"/>
                  </a:lnTo>
                  <a:lnTo>
                    <a:pt x="933449" y="1168400"/>
                  </a:lnTo>
                  <a:lnTo>
                    <a:pt x="933449" y="1143000"/>
                  </a:lnTo>
                  <a:lnTo>
                    <a:pt x="952499" y="1143000"/>
                  </a:lnTo>
                  <a:lnTo>
                    <a:pt x="952499" y="1130300"/>
                  </a:lnTo>
                  <a:close/>
                </a:path>
                <a:path w="1257300" h="1841500">
                  <a:moveTo>
                    <a:pt x="971549" y="1143000"/>
                  </a:moveTo>
                  <a:lnTo>
                    <a:pt x="942974" y="1143000"/>
                  </a:lnTo>
                  <a:lnTo>
                    <a:pt x="942974" y="1168400"/>
                  </a:lnTo>
                  <a:lnTo>
                    <a:pt x="962024" y="1168400"/>
                  </a:lnTo>
                  <a:lnTo>
                    <a:pt x="962024" y="1155700"/>
                  </a:lnTo>
                  <a:lnTo>
                    <a:pt x="971549" y="1155700"/>
                  </a:lnTo>
                  <a:lnTo>
                    <a:pt x="971549" y="1143000"/>
                  </a:lnTo>
                  <a:close/>
                </a:path>
                <a:path w="1257300" h="1841500">
                  <a:moveTo>
                    <a:pt x="1009649" y="1155700"/>
                  </a:moveTo>
                  <a:lnTo>
                    <a:pt x="1009649" y="1168400"/>
                  </a:lnTo>
                  <a:lnTo>
                    <a:pt x="1019174" y="1168400"/>
                  </a:lnTo>
                  <a:lnTo>
                    <a:pt x="1009649" y="1155700"/>
                  </a:lnTo>
                  <a:close/>
                </a:path>
                <a:path w="1257300" h="1841500">
                  <a:moveTo>
                    <a:pt x="942974" y="1143000"/>
                  </a:moveTo>
                  <a:lnTo>
                    <a:pt x="933449" y="1143000"/>
                  </a:lnTo>
                  <a:lnTo>
                    <a:pt x="933449" y="1155700"/>
                  </a:lnTo>
                  <a:lnTo>
                    <a:pt x="942974" y="1155700"/>
                  </a:lnTo>
                  <a:lnTo>
                    <a:pt x="942974" y="1143000"/>
                  </a:lnTo>
                  <a:close/>
                </a:path>
                <a:path w="1257300" h="1841500">
                  <a:moveTo>
                    <a:pt x="1019174" y="1130300"/>
                  </a:moveTo>
                  <a:lnTo>
                    <a:pt x="1000124" y="1130300"/>
                  </a:lnTo>
                  <a:lnTo>
                    <a:pt x="1000124" y="1143000"/>
                  </a:lnTo>
                  <a:lnTo>
                    <a:pt x="981074" y="1143000"/>
                  </a:lnTo>
                  <a:lnTo>
                    <a:pt x="981074" y="1155700"/>
                  </a:lnTo>
                  <a:lnTo>
                    <a:pt x="1019174" y="1155700"/>
                  </a:lnTo>
                  <a:lnTo>
                    <a:pt x="1019174" y="1130300"/>
                  </a:lnTo>
                  <a:close/>
                </a:path>
                <a:path w="1257300" h="1841500">
                  <a:moveTo>
                    <a:pt x="1028699" y="1143000"/>
                  </a:moveTo>
                  <a:lnTo>
                    <a:pt x="1028699" y="1155700"/>
                  </a:lnTo>
                  <a:lnTo>
                    <a:pt x="1030223" y="1155700"/>
                  </a:lnTo>
                  <a:lnTo>
                    <a:pt x="1028699" y="1143000"/>
                  </a:lnTo>
                  <a:close/>
                </a:path>
                <a:path w="1257300" h="1841500">
                  <a:moveTo>
                    <a:pt x="1057274" y="1143000"/>
                  </a:moveTo>
                  <a:lnTo>
                    <a:pt x="1047749" y="1143000"/>
                  </a:lnTo>
                  <a:lnTo>
                    <a:pt x="1047749" y="1155700"/>
                  </a:lnTo>
                  <a:lnTo>
                    <a:pt x="1057274" y="1155700"/>
                  </a:lnTo>
                  <a:lnTo>
                    <a:pt x="1057274" y="1143000"/>
                  </a:lnTo>
                  <a:close/>
                </a:path>
                <a:path w="1257300" h="1841500">
                  <a:moveTo>
                    <a:pt x="981074" y="1104900"/>
                  </a:moveTo>
                  <a:lnTo>
                    <a:pt x="342900" y="1104900"/>
                  </a:lnTo>
                  <a:lnTo>
                    <a:pt x="352425" y="1117600"/>
                  </a:lnTo>
                  <a:lnTo>
                    <a:pt x="352425" y="1143000"/>
                  </a:lnTo>
                  <a:lnTo>
                    <a:pt x="361950" y="1143000"/>
                  </a:lnTo>
                  <a:lnTo>
                    <a:pt x="361950" y="1117600"/>
                  </a:lnTo>
                  <a:lnTo>
                    <a:pt x="981074" y="1117600"/>
                  </a:lnTo>
                  <a:lnTo>
                    <a:pt x="981074" y="1104900"/>
                  </a:lnTo>
                  <a:close/>
                </a:path>
                <a:path w="1257300" h="1841500">
                  <a:moveTo>
                    <a:pt x="962024" y="1130300"/>
                  </a:moveTo>
                  <a:lnTo>
                    <a:pt x="952499" y="1130300"/>
                  </a:lnTo>
                  <a:lnTo>
                    <a:pt x="952499" y="1143000"/>
                  </a:lnTo>
                  <a:lnTo>
                    <a:pt x="962024" y="1143000"/>
                  </a:lnTo>
                  <a:lnTo>
                    <a:pt x="962024" y="1130300"/>
                  </a:lnTo>
                  <a:close/>
                </a:path>
                <a:path w="1257300" h="1841500">
                  <a:moveTo>
                    <a:pt x="933449" y="1117600"/>
                  </a:moveTo>
                  <a:lnTo>
                    <a:pt x="371475" y="1117600"/>
                  </a:lnTo>
                  <a:lnTo>
                    <a:pt x="371475" y="1130300"/>
                  </a:lnTo>
                  <a:lnTo>
                    <a:pt x="933449" y="1130300"/>
                  </a:lnTo>
                  <a:lnTo>
                    <a:pt x="933449" y="1117600"/>
                  </a:lnTo>
                  <a:close/>
                </a:path>
                <a:path w="1257300" h="1841500">
                  <a:moveTo>
                    <a:pt x="971549" y="1117600"/>
                  </a:moveTo>
                  <a:lnTo>
                    <a:pt x="942974" y="1117600"/>
                  </a:lnTo>
                  <a:lnTo>
                    <a:pt x="942974" y="1130300"/>
                  </a:lnTo>
                  <a:lnTo>
                    <a:pt x="971549" y="1130300"/>
                  </a:lnTo>
                  <a:lnTo>
                    <a:pt x="971549" y="1117600"/>
                  </a:lnTo>
                  <a:close/>
                </a:path>
                <a:path w="1257300" h="1841500">
                  <a:moveTo>
                    <a:pt x="1076324" y="1054100"/>
                  </a:moveTo>
                  <a:lnTo>
                    <a:pt x="1038224" y="1054100"/>
                  </a:lnTo>
                  <a:lnTo>
                    <a:pt x="1038224" y="1066800"/>
                  </a:lnTo>
                  <a:lnTo>
                    <a:pt x="1047749" y="1066800"/>
                  </a:lnTo>
                  <a:lnTo>
                    <a:pt x="1047749" y="1104900"/>
                  </a:lnTo>
                  <a:lnTo>
                    <a:pt x="1019174" y="1104900"/>
                  </a:lnTo>
                  <a:lnTo>
                    <a:pt x="1019174" y="1130300"/>
                  </a:lnTo>
                  <a:lnTo>
                    <a:pt x="1047749" y="1130300"/>
                  </a:lnTo>
                  <a:lnTo>
                    <a:pt x="1047749" y="1117600"/>
                  </a:lnTo>
                  <a:lnTo>
                    <a:pt x="1076324" y="1117600"/>
                  </a:lnTo>
                  <a:lnTo>
                    <a:pt x="1076324" y="1092200"/>
                  </a:lnTo>
                  <a:lnTo>
                    <a:pt x="1066799" y="1092200"/>
                  </a:lnTo>
                  <a:lnTo>
                    <a:pt x="1066799" y="1079500"/>
                  </a:lnTo>
                  <a:lnTo>
                    <a:pt x="1076324" y="1079500"/>
                  </a:lnTo>
                  <a:lnTo>
                    <a:pt x="1076324" y="1054100"/>
                  </a:lnTo>
                  <a:close/>
                </a:path>
                <a:path w="1257300" h="1841500">
                  <a:moveTo>
                    <a:pt x="1047749" y="1041400"/>
                  </a:moveTo>
                  <a:lnTo>
                    <a:pt x="342900" y="1041400"/>
                  </a:lnTo>
                  <a:lnTo>
                    <a:pt x="342900" y="1079500"/>
                  </a:lnTo>
                  <a:lnTo>
                    <a:pt x="971549" y="1079500"/>
                  </a:lnTo>
                  <a:lnTo>
                    <a:pt x="971549" y="1104900"/>
                  </a:lnTo>
                  <a:lnTo>
                    <a:pt x="981074" y="1104900"/>
                  </a:lnTo>
                  <a:lnTo>
                    <a:pt x="981074" y="1117600"/>
                  </a:lnTo>
                  <a:lnTo>
                    <a:pt x="990599" y="1117600"/>
                  </a:lnTo>
                  <a:lnTo>
                    <a:pt x="990599" y="1092200"/>
                  </a:lnTo>
                  <a:lnTo>
                    <a:pt x="1038224" y="1092200"/>
                  </a:lnTo>
                  <a:lnTo>
                    <a:pt x="1038224" y="1066800"/>
                  </a:lnTo>
                  <a:lnTo>
                    <a:pt x="1028699" y="1066800"/>
                  </a:lnTo>
                  <a:lnTo>
                    <a:pt x="1028699" y="1054100"/>
                  </a:lnTo>
                  <a:lnTo>
                    <a:pt x="1047749" y="1054100"/>
                  </a:lnTo>
                  <a:lnTo>
                    <a:pt x="1047749" y="1041400"/>
                  </a:lnTo>
                  <a:close/>
                </a:path>
                <a:path w="1257300" h="1841500">
                  <a:moveTo>
                    <a:pt x="1047749" y="1092200"/>
                  </a:moveTo>
                  <a:lnTo>
                    <a:pt x="1000124" y="1092200"/>
                  </a:lnTo>
                  <a:lnTo>
                    <a:pt x="1000124" y="1117600"/>
                  </a:lnTo>
                  <a:lnTo>
                    <a:pt x="1019174" y="1117600"/>
                  </a:lnTo>
                  <a:lnTo>
                    <a:pt x="1009649" y="1104900"/>
                  </a:lnTo>
                  <a:lnTo>
                    <a:pt x="1047749" y="1104900"/>
                  </a:lnTo>
                  <a:lnTo>
                    <a:pt x="1047749" y="1092200"/>
                  </a:lnTo>
                  <a:close/>
                </a:path>
                <a:path w="1257300" h="1841500">
                  <a:moveTo>
                    <a:pt x="352425" y="1092200"/>
                  </a:moveTo>
                  <a:lnTo>
                    <a:pt x="342900" y="1092200"/>
                  </a:lnTo>
                  <a:lnTo>
                    <a:pt x="344424" y="1104900"/>
                  </a:lnTo>
                  <a:lnTo>
                    <a:pt x="352425" y="1104900"/>
                  </a:lnTo>
                  <a:lnTo>
                    <a:pt x="352425" y="1092200"/>
                  </a:lnTo>
                  <a:close/>
                </a:path>
                <a:path w="1257300" h="1841500">
                  <a:moveTo>
                    <a:pt x="962024" y="1079500"/>
                  </a:moveTo>
                  <a:lnTo>
                    <a:pt x="352425" y="1079500"/>
                  </a:lnTo>
                  <a:lnTo>
                    <a:pt x="352425" y="1104900"/>
                  </a:lnTo>
                  <a:lnTo>
                    <a:pt x="971549" y="1104900"/>
                  </a:lnTo>
                  <a:lnTo>
                    <a:pt x="971549" y="1092200"/>
                  </a:lnTo>
                  <a:lnTo>
                    <a:pt x="962024" y="1092200"/>
                  </a:lnTo>
                  <a:lnTo>
                    <a:pt x="962024" y="1079500"/>
                  </a:lnTo>
                  <a:close/>
                </a:path>
                <a:path w="1257300" h="1841500">
                  <a:moveTo>
                    <a:pt x="1085849" y="1079500"/>
                  </a:moveTo>
                  <a:lnTo>
                    <a:pt x="1076324" y="1079500"/>
                  </a:lnTo>
                  <a:lnTo>
                    <a:pt x="1076324" y="1092200"/>
                  </a:lnTo>
                  <a:lnTo>
                    <a:pt x="1085849" y="1092200"/>
                  </a:lnTo>
                  <a:lnTo>
                    <a:pt x="1085849" y="1079500"/>
                  </a:lnTo>
                  <a:close/>
                </a:path>
                <a:path w="1257300" h="1841500">
                  <a:moveTo>
                    <a:pt x="333375" y="1066800"/>
                  </a:moveTo>
                  <a:lnTo>
                    <a:pt x="323850" y="1066800"/>
                  </a:lnTo>
                  <a:lnTo>
                    <a:pt x="323850" y="1079500"/>
                  </a:lnTo>
                  <a:lnTo>
                    <a:pt x="333375" y="1079500"/>
                  </a:lnTo>
                  <a:lnTo>
                    <a:pt x="333375" y="1066800"/>
                  </a:lnTo>
                  <a:close/>
                </a:path>
                <a:path w="1257300" h="1841500">
                  <a:moveTo>
                    <a:pt x="1066799" y="990600"/>
                  </a:moveTo>
                  <a:lnTo>
                    <a:pt x="1038224" y="990600"/>
                  </a:lnTo>
                  <a:lnTo>
                    <a:pt x="1038224" y="1003300"/>
                  </a:lnTo>
                  <a:lnTo>
                    <a:pt x="323850" y="1003300"/>
                  </a:lnTo>
                  <a:lnTo>
                    <a:pt x="323850" y="1016000"/>
                  </a:lnTo>
                  <a:lnTo>
                    <a:pt x="333375" y="1016000"/>
                  </a:lnTo>
                  <a:lnTo>
                    <a:pt x="333375" y="1066800"/>
                  </a:lnTo>
                  <a:lnTo>
                    <a:pt x="342900" y="1066800"/>
                  </a:lnTo>
                  <a:lnTo>
                    <a:pt x="342900" y="1041400"/>
                  </a:lnTo>
                  <a:lnTo>
                    <a:pt x="1057274" y="1041400"/>
                  </a:lnTo>
                  <a:lnTo>
                    <a:pt x="1057274" y="1028700"/>
                  </a:lnTo>
                  <a:lnTo>
                    <a:pt x="1066799" y="1028700"/>
                  </a:lnTo>
                  <a:lnTo>
                    <a:pt x="1066799" y="990600"/>
                  </a:lnTo>
                  <a:close/>
                </a:path>
                <a:path w="1257300" h="1841500">
                  <a:moveTo>
                    <a:pt x="1104899" y="1028700"/>
                  </a:moveTo>
                  <a:lnTo>
                    <a:pt x="1095374" y="1028700"/>
                  </a:lnTo>
                  <a:lnTo>
                    <a:pt x="1095374" y="1041400"/>
                  </a:lnTo>
                  <a:lnTo>
                    <a:pt x="1076324" y="1041400"/>
                  </a:lnTo>
                  <a:lnTo>
                    <a:pt x="1076324" y="1066800"/>
                  </a:lnTo>
                  <a:lnTo>
                    <a:pt x="1095374" y="1066800"/>
                  </a:lnTo>
                  <a:lnTo>
                    <a:pt x="1095374" y="1054100"/>
                  </a:lnTo>
                  <a:lnTo>
                    <a:pt x="1104899" y="1041400"/>
                  </a:lnTo>
                  <a:lnTo>
                    <a:pt x="1104899" y="1028700"/>
                  </a:lnTo>
                  <a:close/>
                </a:path>
                <a:path w="1257300" h="1841500">
                  <a:moveTo>
                    <a:pt x="333375" y="1041400"/>
                  </a:moveTo>
                  <a:lnTo>
                    <a:pt x="323850" y="1041400"/>
                  </a:lnTo>
                  <a:lnTo>
                    <a:pt x="325374" y="1054100"/>
                  </a:lnTo>
                  <a:lnTo>
                    <a:pt x="333375" y="1054100"/>
                  </a:lnTo>
                  <a:lnTo>
                    <a:pt x="333375" y="1041400"/>
                  </a:lnTo>
                  <a:close/>
                </a:path>
                <a:path w="1257300" h="1841500">
                  <a:moveTo>
                    <a:pt x="1066799" y="1028700"/>
                  </a:moveTo>
                  <a:lnTo>
                    <a:pt x="1057274" y="1028700"/>
                  </a:lnTo>
                  <a:lnTo>
                    <a:pt x="1057274" y="1041400"/>
                  </a:lnTo>
                  <a:lnTo>
                    <a:pt x="1047749" y="1041400"/>
                  </a:lnTo>
                  <a:lnTo>
                    <a:pt x="1047749" y="1054100"/>
                  </a:lnTo>
                  <a:lnTo>
                    <a:pt x="1066799" y="1054100"/>
                  </a:lnTo>
                  <a:lnTo>
                    <a:pt x="1066799" y="1028700"/>
                  </a:lnTo>
                  <a:close/>
                </a:path>
                <a:path w="1257300" h="1841500">
                  <a:moveTo>
                    <a:pt x="333375" y="1028700"/>
                  </a:moveTo>
                  <a:lnTo>
                    <a:pt x="323850" y="1028700"/>
                  </a:lnTo>
                  <a:lnTo>
                    <a:pt x="333375" y="1041400"/>
                  </a:lnTo>
                  <a:lnTo>
                    <a:pt x="333375" y="1028700"/>
                  </a:lnTo>
                  <a:close/>
                </a:path>
                <a:path w="1257300" h="1841500">
                  <a:moveTo>
                    <a:pt x="1085849" y="1003300"/>
                  </a:moveTo>
                  <a:lnTo>
                    <a:pt x="1066799" y="1003300"/>
                  </a:lnTo>
                  <a:lnTo>
                    <a:pt x="1066799" y="1041400"/>
                  </a:lnTo>
                  <a:lnTo>
                    <a:pt x="1076324" y="1041400"/>
                  </a:lnTo>
                  <a:lnTo>
                    <a:pt x="1076324" y="1028700"/>
                  </a:lnTo>
                  <a:lnTo>
                    <a:pt x="1085849" y="1028700"/>
                  </a:lnTo>
                  <a:lnTo>
                    <a:pt x="1085849" y="1003300"/>
                  </a:lnTo>
                  <a:close/>
                </a:path>
                <a:path w="1257300" h="1841500">
                  <a:moveTo>
                    <a:pt x="1114424" y="1028700"/>
                  </a:moveTo>
                  <a:lnTo>
                    <a:pt x="1114424" y="1041400"/>
                  </a:lnTo>
                  <a:lnTo>
                    <a:pt x="1115948" y="1041400"/>
                  </a:lnTo>
                  <a:lnTo>
                    <a:pt x="1114424" y="1028700"/>
                  </a:lnTo>
                  <a:close/>
                </a:path>
                <a:path w="1257300" h="1841500">
                  <a:moveTo>
                    <a:pt x="314325" y="1016000"/>
                  </a:moveTo>
                  <a:lnTo>
                    <a:pt x="314325" y="1028700"/>
                  </a:lnTo>
                  <a:lnTo>
                    <a:pt x="315849" y="1028700"/>
                  </a:lnTo>
                  <a:lnTo>
                    <a:pt x="314325" y="1016000"/>
                  </a:lnTo>
                  <a:close/>
                </a:path>
                <a:path w="1257300" h="1841500">
                  <a:moveTo>
                    <a:pt x="1066799" y="977900"/>
                  </a:moveTo>
                  <a:lnTo>
                    <a:pt x="304800" y="977900"/>
                  </a:lnTo>
                  <a:lnTo>
                    <a:pt x="304800" y="1003300"/>
                  </a:lnTo>
                  <a:lnTo>
                    <a:pt x="1028699" y="1003300"/>
                  </a:lnTo>
                  <a:lnTo>
                    <a:pt x="1028699" y="990600"/>
                  </a:lnTo>
                  <a:lnTo>
                    <a:pt x="1066799" y="990600"/>
                  </a:lnTo>
                  <a:lnTo>
                    <a:pt x="1066799" y="977900"/>
                  </a:lnTo>
                  <a:close/>
                </a:path>
                <a:path w="1257300" h="1841500">
                  <a:moveTo>
                    <a:pt x="1085849" y="901700"/>
                  </a:moveTo>
                  <a:lnTo>
                    <a:pt x="1066799" y="901700"/>
                  </a:lnTo>
                  <a:lnTo>
                    <a:pt x="1066799" y="914400"/>
                  </a:lnTo>
                  <a:lnTo>
                    <a:pt x="247650" y="914400"/>
                  </a:lnTo>
                  <a:lnTo>
                    <a:pt x="247650" y="927100"/>
                  </a:lnTo>
                  <a:lnTo>
                    <a:pt x="285750" y="927100"/>
                  </a:lnTo>
                  <a:lnTo>
                    <a:pt x="285750" y="952500"/>
                  </a:lnTo>
                  <a:lnTo>
                    <a:pt x="1038224" y="952500"/>
                  </a:lnTo>
                  <a:lnTo>
                    <a:pt x="1047749" y="965200"/>
                  </a:lnTo>
                  <a:lnTo>
                    <a:pt x="1057274" y="965200"/>
                  </a:lnTo>
                  <a:lnTo>
                    <a:pt x="1057274" y="977900"/>
                  </a:lnTo>
                  <a:lnTo>
                    <a:pt x="1085849" y="977900"/>
                  </a:lnTo>
                  <a:lnTo>
                    <a:pt x="1085849" y="1003300"/>
                  </a:lnTo>
                  <a:lnTo>
                    <a:pt x="1095374" y="990600"/>
                  </a:lnTo>
                  <a:lnTo>
                    <a:pt x="1095374" y="939800"/>
                  </a:lnTo>
                  <a:lnTo>
                    <a:pt x="1085849" y="939800"/>
                  </a:lnTo>
                  <a:lnTo>
                    <a:pt x="1085849" y="901700"/>
                  </a:lnTo>
                  <a:close/>
                </a:path>
                <a:path w="1257300" h="1841500">
                  <a:moveTo>
                    <a:pt x="1123949" y="977900"/>
                  </a:moveTo>
                  <a:lnTo>
                    <a:pt x="1104899" y="977900"/>
                  </a:lnTo>
                  <a:lnTo>
                    <a:pt x="1104899" y="1003300"/>
                  </a:lnTo>
                  <a:lnTo>
                    <a:pt x="1123949" y="1003300"/>
                  </a:lnTo>
                  <a:lnTo>
                    <a:pt x="1123949" y="977900"/>
                  </a:lnTo>
                  <a:close/>
                </a:path>
                <a:path w="1257300" h="1841500">
                  <a:moveTo>
                    <a:pt x="295275" y="952500"/>
                  </a:moveTo>
                  <a:lnTo>
                    <a:pt x="295275" y="977900"/>
                  </a:lnTo>
                  <a:lnTo>
                    <a:pt x="1057274" y="977900"/>
                  </a:lnTo>
                  <a:lnTo>
                    <a:pt x="1057274" y="965200"/>
                  </a:lnTo>
                  <a:lnTo>
                    <a:pt x="296799" y="965200"/>
                  </a:lnTo>
                  <a:lnTo>
                    <a:pt x="295275" y="952500"/>
                  </a:lnTo>
                  <a:close/>
                </a:path>
                <a:path w="1257300" h="1841500">
                  <a:moveTo>
                    <a:pt x="1038224" y="952500"/>
                  </a:moveTo>
                  <a:lnTo>
                    <a:pt x="304800" y="952500"/>
                  </a:lnTo>
                  <a:lnTo>
                    <a:pt x="304800" y="965200"/>
                  </a:lnTo>
                  <a:lnTo>
                    <a:pt x="1038224" y="965200"/>
                  </a:lnTo>
                  <a:lnTo>
                    <a:pt x="1038224" y="952500"/>
                  </a:lnTo>
                  <a:close/>
                </a:path>
                <a:path w="1257300" h="1841500">
                  <a:moveTo>
                    <a:pt x="285750" y="939800"/>
                  </a:moveTo>
                  <a:lnTo>
                    <a:pt x="276225" y="939800"/>
                  </a:lnTo>
                  <a:lnTo>
                    <a:pt x="276225" y="952500"/>
                  </a:lnTo>
                  <a:lnTo>
                    <a:pt x="285750" y="952500"/>
                  </a:lnTo>
                  <a:lnTo>
                    <a:pt x="285750" y="939800"/>
                  </a:lnTo>
                  <a:close/>
                </a:path>
                <a:path w="1257300" h="1841500">
                  <a:moveTo>
                    <a:pt x="114300" y="901700"/>
                  </a:moveTo>
                  <a:lnTo>
                    <a:pt x="85725" y="901700"/>
                  </a:lnTo>
                  <a:lnTo>
                    <a:pt x="85725" y="927100"/>
                  </a:lnTo>
                  <a:lnTo>
                    <a:pt x="95250" y="927100"/>
                  </a:lnTo>
                  <a:lnTo>
                    <a:pt x="95250" y="914400"/>
                  </a:lnTo>
                  <a:lnTo>
                    <a:pt x="123825" y="914400"/>
                  </a:lnTo>
                  <a:lnTo>
                    <a:pt x="114300" y="901700"/>
                  </a:lnTo>
                  <a:close/>
                </a:path>
                <a:path w="1257300" h="1841500">
                  <a:moveTo>
                    <a:pt x="123825" y="914400"/>
                  </a:moveTo>
                  <a:lnTo>
                    <a:pt x="95250" y="914400"/>
                  </a:lnTo>
                  <a:lnTo>
                    <a:pt x="95250" y="927100"/>
                  </a:lnTo>
                  <a:lnTo>
                    <a:pt x="123825" y="927100"/>
                  </a:lnTo>
                  <a:lnTo>
                    <a:pt x="123825" y="914400"/>
                  </a:lnTo>
                  <a:close/>
                </a:path>
                <a:path w="1257300" h="1841500">
                  <a:moveTo>
                    <a:pt x="171450" y="901700"/>
                  </a:moveTo>
                  <a:lnTo>
                    <a:pt x="152400" y="901700"/>
                  </a:lnTo>
                  <a:lnTo>
                    <a:pt x="152400" y="927100"/>
                  </a:lnTo>
                  <a:lnTo>
                    <a:pt x="161925" y="927100"/>
                  </a:lnTo>
                  <a:lnTo>
                    <a:pt x="161925" y="914400"/>
                  </a:lnTo>
                  <a:lnTo>
                    <a:pt x="171450" y="914400"/>
                  </a:lnTo>
                  <a:lnTo>
                    <a:pt x="171450" y="901700"/>
                  </a:lnTo>
                  <a:close/>
                </a:path>
                <a:path w="1257300" h="1841500">
                  <a:moveTo>
                    <a:pt x="171450" y="914400"/>
                  </a:moveTo>
                  <a:lnTo>
                    <a:pt x="161925" y="914400"/>
                  </a:lnTo>
                  <a:lnTo>
                    <a:pt x="161925" y="927100"/>
                  </a:lnTo>
                  <a:lnTo>
                    <a:pt x="171450" y="927100"/>
                  </a:lnTo>
                  <a:lnTo>
                    <a:pt x="171450" y="914400"/>
                  </a:lnTo>
                  <a:close/>
                </a:path>
                <a:path w="1257300" h="1841500">
                  <a:moveTo>
                    <a:pt x="200025" y="889000"/>
                  </a:moveTo>
                  <a:lnTo>
                    <a:pt x="180975" y="889000"/>
                  </a:lnTo>
                  <a:lnTo>
                    <a:pt x="180975" y="927100"/>
                  </a:lnTo>
                  <a:lnTo>
                    <a:pt x="190500" y="927100"/>
                  </a:lnTo>
                  <a:lnTo>
                    <a:pt x="190500" y="901700"/>
                  </a:lnTo>
                  <a:lnTo>
                    <a:pt x="200025" y="901700"/>
                  </a:lnTo>
                  <a:lnTo>
                    <a:pt x="200025" y="889000"/>
                  </a:lnTo>
                  <a:close/>
                </a:path>
                <a:path w="1257300" h="1841500">
                  <a:moveTo>
                    <a:pt x="190500" y="914400"/>
                  </a:moveTo>
                  <a:lnTo>
                    <a:pt x="190500" y="927100"/>
                  </a:lnTo>
                  <a:lnTo>
                    <a:pt x="192024" y="927100"/>
                  </a:lnTo>
                  <a:lnTo>
                    <a:pt x="190500" y="914400"/>
                  </a:lnTo>
                  <a:close/>
                </a:path>
                <a:path w="1257300" h="1841500">
                  <a:moveTo>
                    <a:pt x="228600" y="914400"/>
                  </a:moveTo>
                  <a:lnTo>
                    <a:pt x="228600" y="927100"/>
                  </a:lnTo>
                  <a:lnTo>
                    <a:pt x="230124" y="927100"/>
                  </a:lnTo>
                  <a:lnTo>
                    <a:pt x="228600" y="914400"/>
                  </a:lnTo>
                  <a:close/>
                </a:path>
                <a:path w="1257300" h="1841500">
                  <a:moveTo>
                    <a:pt x="1114424" y="901700"/>
                  </a:moveTo>
                  <a:lnTo>
                    <a:pt x="1104899" y="901700"/>
                  </a:lnTo>
                  <a:lnTo>
                    <a:pt x="1104899" y="927100"/>
                  </a:lnTo>
                  <a:lnTo>
                    <a:pt x="1114424" y="927100"/>
                  </a:lnTo>
                  <a:lnTo>
                    <a:pt x="1114424" y="901700"/>
                  </a:lnTo>
                  <a:close/>
                </a:path>
                <a:path w="1257300" h="1841500">
                  <a:moveTo>
                    <a:pt x="133350" y="901700"/>
                  </a:moveTo>
                  <a:lnTo>
                    <a:pt x="133350" y="914400"/>
                  </a:lnTo>
                  <a:lnTo>
                    <a:pt x="142875" y="914400"/>
                  </a:lnTo>
                  <a:lnTo>
                    <a:pt x="133350" y="901700"/>
                  </a:lnTo>
                  <a:close/>
                </a:path>
                <a:path w="1257300" h="1841500">
                  <a:moveTo>
                    <a:pt x="1047749" y="876300"/>
                  </a:moveTo>
                  <a:lnTo>
                    <a:pt x="1038224" y="876300"/>
                  </a:lnTo>
                  <a:lnTo>
                    <a:pt x="1038224" y="889000"/>
                  </a:lnTo>
                  <a:lnTo>
                    <a:pt x="209550" y="889000"/>
                  </a:lnTo>
                  <a:lnTo>
                    <a:pt x="209550" y="914400"/>
                  </a:lnTo>
                  <a:lnTo>
                    <a:pt x="219075" y="914400"/>
                  </a:lnTo>
                  <a:lnTo>
                    <a:pt x="219075" y="901700"/>
                  </a:lnTo>
                  <a:lnTo>
                    <a:pt x="1047749" y="901700"/>
                  </a:lnTo>
                  <a:lnTo>
                    <a:pt x="1047749" y="876300"/>
                  </a:lnTo>
                  <a:close/>
                </a:path>
                <a:path w="1257300" h="1841500">
                  <a:moveTo>
                    <a:pt x="1047749" y="901700"/>
                  </a:moveTo>
                  <a:lnTo>
                    <a:pt x="228600" y="901700"/>
                  </a:lnTo>
                  <a:lnTo>
                    <a:pt x="228600" y="914400"/>
                  </a:lnTo>
                  <a:lnTo>
                    <a:pt x="1047749" y="914400"/>
                  </a:lnTo>
                  <a:lnTo>
                    <a:pt x="1047749" y="901700"/>
                  </a:lnTo>
                  <a:close/>
                </a:path>
                <a:path w="1257300" h="1841500">
                  <a:moveTo>
                    <a:pt x="1057274" y="889000"/>
                  </a:moveTo>
                  <a:lnTo>
                    <a:pt x="1057274" y="914400"/>
                  </a:lnTo>
                  <a:lnTo>
                    <a:pt x="1066799" y="914400"/>
                  </a:lnTo>
                  <a:lnTo>
                    <a:pt x="1066799" y="901700"/>
                  </a:lnTo>
                  <a:lnTo>
                    <a:pt x="1058798" y="901700"/>
                  </a:lnTo>
                  <a:lnTo>
                    <a:pt x="1057274" y="889000"/>
                  </a:lnTo>
                  <a:close/>
                </a:path>
                <a:path w="1257300" h="1841500">
                  <a:moveTo>
                    <a:pt x="180975" y="889000"/>
                  </a:moveTo>
                  <a:lnTo>
                    <a:pt x="76200" y="889000"/>
                  </a:lnTo>
                  <a:lnTo>
                    <a:pt x="76200" y="901700"/>
                  </a:lnTo>
                  <a:lnTo>
                    <a:pt x="180975" y="901700"/>
                  </a:lnTo>
                  <a:lnTo>
                    <a:pt x="180975" y="889000"/>
                  </a:lnTo>
                  <a:close/>
                </a:path>
                <a:path w="1257300" h="1841500">
                  <a:moveTo>
                    <a:pt x="200025" y="889000"/>
                  </a:moveTo>
                  <a:lnTo>
                    <a:pt x="200025" y="901700"/>
                  </a:lnTo>
                  <a:lnTo>
                    <a:pt x="201549" y="901700"/>
                  </a:lnTo>
                  <a:lnTo>
                    <a:pt x="200025" y="889000"/>
                  </a:lnTo>
                  <a:close/>
                </a:path>
                <a:path w="1257300" h="1841500">
                  <a:moveTo>
                    <a:pt x="1028699" y="863600"/>
                  </a:moveTo>
                  <a:lnTo>
                    <a:pt x="104775" y="863600"/>
                  </a:lnTo>
                  <a:lnTo>
                    <a:pt x="104775" y="876300"/>
                  </a:lnTo>
                  <a:lnTo>
                    <a:pt x="85725" y="876300"/>
                  </a:lnTo>
                  <a:lnTo>
                    <a:pt x="85725" y="889000"/>
                  </a:lnTo>
                  <a:lnTo>
                    <a:pt x="1038224" y="889000"/>
                  </a:lnTo>
                  <a:lnTo>
                    <a:pt x="1028699" y="876300"/>
                  </a:lnTo>
                  <a:lnTo>
                    <a:pt x="1028699" y="863600"/>
                  </a:lnTo>
                  <a:close/>
                </a:path>
                <a:path w="1257300" h="1841500">
                  <a:moveTo>
                    <a:pt x="1066799" y="876300"/>
                  </a:moveTo>
                  <a:lnTo>
                    <a:pt x="1057274" y="876300"/>
                  </a:lnTo>
                  <a:lnTo>
                    <a:pt x="1057274" y="889000"/>
                  </a:lnTo>
                  <a:lnTo>
                    <a:pt x="1066799" y="889000"/>
                  </a:lnTo>
                  <a:lnTo>
                    <a:pt x="1066799" y="876300"/>
                  </a:lnTo>
                  <a:close/>
                </a:path>
                <a:path w="1257300" h="1841500">
                  <a:moveTo>
                    <a:pt x="1066799" y="876300"/>
                  </a:moveTo>
                  <a:lnTo>
                    <a:pt x="1066799" y="889000"/>
                  </a:lnTo>
                  <a:lnTo>
                    <a:pt x="1068323" y="889000"/>
                  </a:lnTo>
                  <a:lnTo>
                    <a:pt x="1066799" y="876300"/>
                  </a:lnTo>
                  <a:close/>
                </a:path>
                <a:path w="1257300" h="1841500">
                  <a:moveTo>
                    <a:pt x="1076324" y="876300"/>
                  </a:moveTo>
                  <a:lnTo>
                    <a:pt x="1076324" y="889000"/>
                  </a:lnTo>
                  <a:lnTo>
                    <a:pt x="1077848" y="889000"/>
                  </a:lnTo>
                  <a:lnTo>
                    <a:pt x="1076324" y="876300"/>
                  </a:lnTo>
                  <a:close/>
                </a:path>
                <a:path w="1257300" h="1841500">
                  <a:moveTo>
                    <a:pt x="1104899" y="863600"/>
                  </a:moveTo>
                  <a:lnTo>
                    <a:pt x="1095374" y="863600"/>
                  </a:lnTo>
                  <a:lnTo>
                    <a:pt x="1095374" y="889000"/>
                  </a:lnTo>
                  <a:lnTo>
                    <a:pt x="1104899" y="889000"/>
                  </a:lnTo>
                  <a:lnTo>
                    <a:pt x="1104899" y="863600"/>
                  </a:lnTo>
                  <a:close/>
                </a:path>
                <a:path w="1257300" h="1841500">
                  <a:moveTo>
                    <a:pt x="1047749" y="838200"/>
                  </a:moveTo>
                  <a:lnTo>
                    <a:pt x="1038224" y="838200"/>
                  </a:lnTo>
                  <a:lnTo>
                    <a:pt x="1038224" y="850900"/>
                  </a:lnTo>
                  <a:lnTo>
                    <a:pt x="1039748" y="863600"/>
                  </a:lnTo>
                  <a:lnTo>
                    <a:pt x="1047749" y="863600"/>
                  </a:lnTo>
                  <a:lnTo>
                    <a:pt x="1049273" y="876300"/>
                  </a:lnTo>
                  <a:lnTo>
                    <a:pt x="1057274" y="876300"/>
                  </a:lnTo>
                  <a:lnTo>
                    <a:pt x="1057274" y="850900"/>
                  </a:lnTo>
                  <a:lnTo>
                    <a:pt x="1047749" y="850900"/>
                  </a:lnTo>
                  <a:lnTo>
                    <a:pt x="1047749" y="838200"/>
                  </a:lnTo>
                  <a:close/>
                </a:path>
                <a:path w="1257300" h="1841500">
                  <a:moveTo>
                    <a:pt x="1114424" y="863600"/>
                  </a:moveTo>
                  <a:lnTo>
                    <a:pt x="1104899" y="863600"/>
                  </a:lnTo>
                  <a:lnTo>
                    <a:pt x="1104899" y="876300"/>
                  </a:lnTo>
                  <a:lnTo>
                    <a:pt x="1114424" y="876300"/>
                  </a:lnTo>
                  <a:lnTo>
                    <a:pt x="1114424" y="863600"/>
                  </a:lnTo>
                  <a:close/>
                </a:path>
                <a:path w="1257300" h="1841500">
                  <a:moveTo>
                    <a:pt x="9525" y="850900"/>
                  </a:moveTo>
                  <a:lnTo>
                    <a:pt x="0" y="850900"/>
                  </a:lnTo>
                  <a:lnTo>
                    <a:pt x="0" y="863600"/>
                  </a:lnTo>
                  <a:lnTo>
                    <a:pt x="9525" y="863600"/>
                  </a:lnTo>
                  <a:lnTo>
                    <a:pt x="9525" y="850900"/>
                  </a:lnTo>
                  <a:close/>
                </a:path>
                <a:path w="1257300" h="1841500">
                  <a:moveTo>
                    <a:pt x="1038224" y="838200"/>
                  </a:moveTo>
                  <a:lnTo>
                    <a:pt x="66675" y="838200"/>
                  </a:lnTo>
                  <a:lnTo>
                    <a:pt x="66675" y="863600"/>
                  </a:lnTo>
                  <a:lnTo>
                    <a:pt x="1038224" y="863600"/>
                  </a:lnTo>
                  <a:lnTo>
                    <a:pt x="1038224" y="838200"/>
                  </a:lnTo>
                  <a:close/>
                </a:path>
                <a:path w="1257300" h="1841500">
                  <a:moveTo>
                    <a:pt x="1066799" y="850900"/>
                  </a:moveTo>
                  <a:lnTo>
                    <a:pt x="1066799" y="863600"/>
                  </a:lnTo>
                  <a:lnTo>
                    <a:pt x="1068323" y="863600"/>
                  </a:lnTo>
                  <a:lnTo>
                    <a:pt x="1066799" y="850900"/>
                  </a:lnTo>
                  <a:close/>
                </a:path>
                <a:path w="1257300" h="1841500">
                  <a:moveTo>
                    <a:pt x="1114424" y="850900"/>
                  </a:moveTo>
                  <a:lnTo>
                    <a:pt x="1114424" y="863600"/>
                  </a:lnTo>
                  <a:lnTo>
                    <a:pt x="1115948" y="863600"/>
                  </a:lnTo>
                  <a:lnTo>
                    <a:pt x="1114424" y="850900"/>
                  </a:lnTo>
                  <a:close/>
                </a:path>
                <a:path w="1257300" h="1841500">
                  <a:moveTo>
                    <a:pt x="66675" y="838200"/>
                  </a:moveTo>
                  <a:lnTo>
                    <a:pt x="47625" y="838200"/>
                  </a:lnTo>
                  <a:lnTo>
                    <a:pt x="47625" y="850900"/>
                  </a:lnTo>
                  <a:lnTo>
                    <a:pt x="66675" y="850900"/>
                  </a:lnTo>
                  <a:lnTo>
                    <a:pt x="66675" y="838200"/>
                  </a:lnTo>
                  <a:close/>
                </a:path>
                <a:path w="1257300" h="1841500">
                  <a:moveTo>
                    <a:pt x="1114424" y="812800"/>
                  </a:moveTo>
                  <a:lnTo>
                    <a:pt x="47625" y="812800"/>
                  </a:lnTo>
                  <a:lnTo>
                    <a:pt x="47625" y="825500"/>
                  </a:lnTo>
                  <a:lnTo>
                    <a:pt x="38100" y="825500"/>
                  </a:lnTo>
                  <a:lnTo>
                    <a:pt x="38100" y="838200"/>
                  </a:lnTo>
                  <a:lnTo>
                    <a:pt x="1047749" y="838200"/>
                  </a:lnTo>
                  <a:lnTo>
                    <a:pt x="1047749" y="850900"/>
                  </a:lnTo>
                  <a:lnTo>
                    <a:pt x="1114424" y="850900"/>
                  </a:lnTo>
                  <a:lnTo>
                    <a:pt x="1114424" y="812800"/>
                  </a:lnTo>
                  <a:close/>
                </a:path>
                <a:path w="1257300" h="1841500">
                  <a:moveTo>
                    <a:pt x="38100" y="800100"/>
                  </a:moveTo>
                  <a:lnTo>
                    <a:pt x="9525" y="800100"/>
                  </a:lnTo>
                  <a:lnTo>
                    <a:pt x="19050" y="812800"/>
                  </a:lnTo>
                  <a:lnTo>
                    <a:pt x="38100" y="812800"/>
                  </a:lnTo>
                  <a:lnTo>
                    <a:pt x="38100" y="800100"/>
                  </a:lnTo>
                  <a:close/>
                </a:path>
                <a:path w="1257300" h="1841500">
                  <a:moveTo>
                    <a:pt x="104775" y="800100"/>
                  </a:moveTo>
                  <a:lnTo>
                    <a:pt x="95250" y="812800"/>
                  </a:lnTo>
                  <a:lnTo>
                    <a:pt x="104775" y="812800"/>
                  </a:lnTo>
                  <a:lnTo>
                    <a:pt x="104775" y="800100"/>
                  </a:lnTo>
                  <a:close/>
                </a:path>
                <a:path w="1257300" h="1841500">
                  <a:moveTo>
                    <a:pt x="123825" y="800100"/>
                  </a:moveTo>
                  <a:lnTo>
                    <a:pt x="104775" y="800100"/>
                  </a:lnTo>
                  <a:lnTo>
                    <a:pt x="104775" y="812800"/>
                  </a:lnTo>
                  <a:lnTo>
                    <a:pt x="123825" y="812800"/>
                  </a:lnTo>
                  <a:lnTo>
                    <a:pt x="123825" y="800100"/>
                  </a:lnTo>
                  <a:close/>
                </a:path>
                <a:path w="1257300" h="1841500">
                  <a:moveTo>
                    <a:pt x="1047749" y="774700"/>
                  </a:moveTo>
                  <a:lnTo>
                    <a:pt x="142875" y="774700"/>
                  </a:lnTo>
                  <a:lnTo>
                    <a:pt x="142875" y="800100"/>
                  </a:lnTo>
                  <a:lnTo>
                    <a:pt x="133350" y="800100"/>
                  </a:lnTo>
                  <a:lnTo>
                    <a:pt x="133350" y="812800"/>
                  </a:lnTo>
                  <a:lnTo>
                    <a:pt x="1066799" y="812800"/>
                  </a:lnTo>
                  <a:lnTo>
                    <a:pt x="1066799" y="787400"/>
                  </a:lnTo>
                  <a:lnTo>
                    <a:pt x="1047749" y="787400"/>
                  </a:lnTo>
                  <a:lnTo>
                    <a:pt x="1047749" y="774700"/>
                  </a:lnTo>
                  <a:close/>
                </a:path>
                <a:path w="1257300" h="1841500">
                  <a:moveTo>
                    <a:pt x="85725" y="787400"/>
                  </a:moveTo>
                  <a:lnTo>
                    <a:pt x="76200" y="787400"/>
                  </a:lnTo>
                  <a:lnTo>
                    <a:pt x="76200" y="800100"/>
                  </a:lnTo>
                  <a:lnTo>
                    <a:pt x="85725" y="800100"/>
                  </a:lnTo>
                  <a:lnTo>
                    <a:pt x="85725" y="787400"/>
                  </a:lnTo>
                  <a:close/>
                </a:path>
                <a:path w="1257300" h="1841500">
                  <a:moveTo>
                    <a:pt x="1076324" y="787400"/>
                  </a:moveTo>
                  <a:lnTo>
                    <a:pt x="1066799" y="787400"/>
                  </a:lnTo>
                  <a:lnTo>
                    <a:pt x="1066799" y="800100"/>
                  </a:lnTo>
                  <a:lnTo>
                    <a:pt x="1076324" y="800100"/>
                  </a:lnTo>
                  <a:lnTo>
                    <a:pt x="1076324" y="787400"/>
                  </a:lnTo>
                  <a:close/>
                </a:path>
                <a:path w="1257300" h="1841500">
                  <a:moveTo>
                    <a:pt x="1085849" y="736600"/>
                  </a:moveTo>
                  <a:lnTo>
                    <a:pt x="1076324" y="736600"/>
                  </a:lnTo>
                  <a:lnTo>
                    <a:pt x="1076324" y="762000"/>
                  </a:lnTo>
                  <a:lnTo>
                    <a:pt x="1057274" y="762000"/>
                  </a:lnTo>
                  <a:lnTo>
                    <a:pt x="1057274" y="774700"/>
                  </a:lnTo>
                  <a:lnTo>
                    <a:pt x="1076324" y="774700"/>
                  </a:lnTo>
                  <a:lnTo>
                    <a:pt x="1076324" y="787400"/>
                  </a:lnTo>
                  <a:lnTo>
                    <a:pt x="1077848" y="800100"/>
                  </a:lnTo>
                  <a:lnTo>
                    <a:pt x="1085849" y="800100"/>
                  </a:lnTo>
                  <a:lnTo>
                    <a:pt x="1085849" y="736600"/>
                  </a:lnTo>
                  <a:close/>
                </a:path>
                <a:path w="1257300" h="1841500">
                  <a:moveTo>
                    <a:pt x="1047749" y="762000"/>
                  </a:moveTo>
                  <a:lnTo>
                    <a:pt x="57150" y="762000"/>
                  </a:lnTo>
                  <a:lnTo>
                    <a:pt x="57150" y="787400"/>
                  </a:lnTo>
                  <a:lnTo>
                    <a:pt x="95250" y="787400"/>
                  </a:lnTo>
                  <a:lnTo>
                    <a:pt x="95250" y="774700"/>
                  </a:lnTo>
                  <a:lnTo>
                    <a:pt x="1047749" y="774700"/>
                  </a:lnTo>
                  <a:lnTo>
                    <a:pt x="1047749" y="762000"/>
                  </a:lnTo>
                  <a:close/>
                </a:path>
                <a:path w="1257300" h="1841500">
                  <a:moveTo>
                    <a:pt x="123825" y="774700"/>
                  </a:moveTo>
                  <a:lnTo>
                    <a:pt x="95250" y="774700"/>
                  </a:lnTo>
                  <a:lnTo>
                    <a:pt x="95250" y="787400"/>
                  </a:lnTo>
                  <a:lnTo>
                    <a:pt x="123825" y="787400"/>
                  </a:lnTo>
                  <a:lnTo>
                    <a:pt x="123825" y="774700"/>
                  </a:lnTo>
                  <a:close/>
                </a:path>
                <a:path w="1257300" h="1841500">
                  <a:moveTo>
                    <a:pt x="1066799" y="774700"/>
                  </a:moveTo>
                  <a:lnTo>
                    <a:pt x="1047749" y="774700"/>
                  </a:lnTo>
                  <a:lnTo>
                    <a:pt x="1047749" y="787400"/>
                  </a:lnTo>
                  <a:lnTo>
                    <a:pt x="1066799" y="787400"/>
                  </a:lnTo>
                  <a:lnTo>
                    <a:pt x="1066799" y="774700"/>
                  </a:lnTo>
                  <a:close/>
                </a:path>
                <a:path w="1257300" h="1841500">
                  <a:moveTo>
                    <a:pt x="1104899" y="774700"/>
                  </a:moveTo>
                  <a:lnTo>
                    <a:pt x="1085849" y="774700"/>
                  </a:lnTo>
                  <a:lnTo>
                    <a:pt x="1095374" y="787400"/>
                  </a:lnTo>
                  <a:lnTo>
                    <a:pt x="1104899" y="787400"/>
                  </a:lnTo>
                  <a:lnTo>
                    <a:pt x="1104899" y="774700"/>
                  </a:lnTo>
                  <a:close/>
                </a:path>
                <a:path w="1257300" h="1841500">
                  <a:moveTo>
                    <a:pt x="1047749" y="736600"/>
                  </a:moveTo>
                  <a:lnTo>
                    <a:pt x="19050" y="736600"/>
                  </a:lnTo>
                  <a:lnTo>
                    <a:pt x="19050" y="749300"/>
                  </a:lnTo>
                  <a:lnTo>
                    <a:pt x="38100" y="749300"/>
                  </a:lnTo>
                  <a:lnTo>
                    <a:pt x="38100" y="774700"/>
                  </a:lnTo>
                  <a:lnTo>
                    <a:pt x="47625" y="774700"/>
                  </a:lnTo>
                  <a:lnTo>
                    <a:pt x="47625" y="762000"/>
                  </a:lnTo>
                  <a:lnTo>
                    <a:pt x="1047749" y="762000"/>
                  </a:lnTo>
                  <a:lnTo>
                    <a:pt x="1047749" y="736600"/>
                  </a:lnTo>
                  <a:close/>
                </a:path>
                <a:path w="1257300" h="1841500">
                  <a:moveTo>
                    <a:pt x="1133474" y="749300"/>
                  </a:moveTo>
                  <a:lnTo>
                    <a:pt x="1114424" y="749300"/>
                  </a:lnTo>
                  <a:lnTo>
                    <a:pt x="1114424" y="774700"/>
                  </a:lnTo>
                  <a:lnTo>
                    <a:pt x="1133474" y="774700"/>
                  </a:lnTo>
                  <a:lnTo>
                    <a:pt x="1133474" y="749300"/>
                  </a:lnTo>
                  <a:close/>
                </a:path>
                <a:path w="1257300" h="1841500">
                  <a:moveTo>
                    <a:pt x="38100" y="749300"/>
                  </a:moveTo>
                  <a:lnTo>
                    <a:pt x="28575" y="749300"/>
                  </a:lnTo>
                  <a:lnTo>
                    <a:pt x="28575" y="762000"/>
                  </a:lnTo>
                  <a:lnTo>
                    <a:pt x="38100" y="762000"/>
                  </a:lnTo>
                  <a:lnTo>
                    <a:pt x="38100" y="749300"/>
                  </a:lnTo>
                  <a:close/>
                </a:path>
                <a:path w="1257300" h="1841500">
                  <a:moveTo>
                    <a:pt x="1066799" y="749300"/>
                  </a:moveTo>
                  <a:lnTo>
                    <a:pt x="1058036" y="749300"/>
                  </a:lnTo>
                  <a:lnTo>
                    <a:pt x="1058798" y="762000"/>
                  </a:lnTo>
                  <a:lnTo>
                    <a:pt x="1076324" y="762000"/>
                  </a:lnTo>
                  <a:lnTo>
                    <a:pt x="1066799" y="749300"/>
                  </a:lnTo>
                  <a:close/>
                </a:path>
                <a:path w="1257300" h="1841500">
                  <a:moveTo>
                    <a:pt x="1085849" y="736600"/>
                  </a:moveTo>
                  <a:lnTo>
                    <a:pt x="1085849" y="762000"/>
                  </a:lnTo>
                  <a:lnTo>
                    <a:pt x="1095374" y="762000"/>
                  </a:lnTo>
                  <a:lnTo>
                    <a:pt x="1095374" y="749300"/>
                  </a:lnTo>
                  <a:lnTo>
                    <a:pt x="1087373" y="749300"/>
                  </a:lnTo>
                  <a:lnTo>
                    <a:pt x="1085849" y="736600"/>
                  </a:lnTo>
                  <a:close/>
                </a:path>
                <a:path w="1257300" h="1841500">
                  <a:moveTo>
                    <a:pt x="1095374" y="749300"/>
                  </a:moveTo>
                  <a:lnTo>
                    <a:pt x="1095374" y="762000"/>
                  </a:lnTo>
                  <a:lnTo>
                    <a:pt x="1096898" y="762000"/>
                  </a:lnTo>
                  <a:lnTo>
                    <a:pt x="1095374" y="749300"/>
                  </a:lnTo>
                  <a:close/>
                </a:path>
                <a:path w="1257300" h="1841500">
                  <a:moveTo>
                    <a:pt x="1057274" y="736600"/>
                  </a:moveTo>
                  <a:lnTo>
                    <a:pt x="1057274" y="749300"/>
                  </a:lnTo>
                  <a:lnTo>
                    <a:pt x="1058036" y="749300"/>
                  </a:lnTo>
                  <a:lnTo>
                    <a:pt x="1057274" y="736600"/>
                  </a:lnTo>
                  <a:close/>
                </a:path>
                <a:path w="1257300" h="1841500">
                  <a:moveTo>
                    <a:pt x="1104899" y="736600"/>
                  </a:moveTo>
                  <a:lnTo>
                    <a:pt x="1104899" y="749300"/>
                  </a:lnTo>
                  <a:lnTo>
                    <a:pt x="1106423" y="749300"/>
                  </a:lnTo>
                  <a:lnTo>
                    <a:pt x="1104899" y="736600"/>
                  </a:lnTo>
                  <a:close/>
                </a:path>
                <a:path w="1257300" h="1841500">
                  <a:moveTo>
                    <a:pt x="1114424" y="736600"/>
                  </a:moveTo>
                  <a:lnTo>
                    <a:pt x="1104899" y="736600"/>
                  </a:lnTo>
                  <a:lnTo>
                    <a:pt x="1106423" y="749300"/>
                  </a:lnTo>
                  <a:lnTo>
                    <a:pt x="1114424" y="749300"/>
                  </a:lnTo>
                  <a:lnTo>
                    <a:pt x="1114424" y="736600"/>
                  </a:lnTo>
                  <a:close/>
                </a:path>
                <a:path w="1257300" h="1841500">
                  <a:moveTo>
                    <a:pt x="1057274" y="698500"/>
                  </a:moveTo>
                  <a:lnTo>
                    <a:pt x="9525" y="698500"/>
                  </a:lnTo>
                  <a:lnTo>
                    <a:pt x="9525" y="723900"/>
                  </a:lnTo>
                  <a:lnTo>
                    <a:pt x="0" y="723900"/>
                  </a:lnTo>
                  <a:lnTo>
                    <a:pt x="0" y="736600"/>
                  </a:lnTo>
                  <a:lnTo>
                    <a:pt x="1057274" y="736600"/>
                  </a:lnTo>
                  <a:lnTo>
                    <a:pt x="1057274" y="698500"/>
                  </a:lnTo>
                  <a:close/>
                </a:path>
                <a:path w="1257300" h="1841500">
                  <a:moveTo>
                    <a:pt x="1066799" y="711200"/>
                  </a:moveTo>
                  <a:lnTo>
                    <a:pt x="1066799" y="736600"/>
                  </a:lnTo>
                  <a:lnTo>
                    <a:pt x="1076324" y="736600"/>
                  </a:lnTo>
                  <a:lnTo>
                    <a:pt x="1076324" y="723900"/>
                  </a:lnTo>
                  <a:lnTo>
                    <a:pt x="1068323" y="723900"/>
                  </a:lnTo>
                  <a:lnTo>
                    <a:pt x="1066799" y="711200"/>
                  </a:lnTo>
                  <a:close/>
                </a:path>
                <a:path w="1257300" h="1841500">
                  <a:moveTo>
                    <a:pt x="1104899" y="711200"/>
                  </a:moveTo>
                  <a:lnTo>
                    <a:pt x="1095374" y="711200"/>
                  </a:lnTo>
                  <a:lnTo>
                    <a:pt x="1095374" y="736600"/>
                  </a:lnTo>
                  <a:lnTo>
                    <a:pt x="1104899" y="736600"/>
                  </a:lnTo>
                  <a:lnTo>
                    <a:pt x="1104899" y="711200"/>
                  </a:lnTo>
                  <a:close/>
                </a:path>
                <a:path w="1257300" h="1841500">
                  <a:moveTo>
                    <a:pt x="1095374" y="711200"/>
                  </a:moveTo>
                  <a:lnTo>
                    <a:pt x="1085849" y="711200"/>
                  </a:lnTo>
                  <a:lnTo>
                    <a:pt x="1087373" y="723900"/>
                  </a:lnTo>
                  <a:lnTo>
                    <a:pt x="1095374" y="723900"/>
                  </a:lnTo>
                  <a:lnTo>
                    <a:pt x="1095374" y="711200"/>
                  </a:lnTo>
                  <a:close/>
                </a:path>
                <a:path w="1257300" h="1841500">
                  <a:moveTo>
                    <a:pt x="1104899" y="698500"/>
                  </a:moveTo>
                  <a:lnTo>
                    <a:pt x="1104899" y="711200"/>
                  </a:lnTo>
                  <a:lnTo>
                    <a:pt x="1106423" y="711200"/>
                  </a:lnTo>
                  <a:lnTo>
                    <a:pt x="1104899" y="698500"/>
                  </a:lnTo>
                  <a:close/>
                </a:path>
                <a:path w="1257300" h="1841500">
                  <a:moveTo>
                    <a:pt x="1057274" y="660400"/>
                  </a:moveTo>
                  <a:lnTo>
                    <a:pt x="57150" y="660400"/>
                  </a:lnTo>
                  <a:lnTo>
                    <a:pt x="47625" y="673100"/>
                  </a:lnTo>
                  <a:lnTo>
                    <a:pt x="47625" y="685800"/>
                  </a:lnTo>
                  <a:lnTo>
                    <a:pt x="19050" y="685800"/>
                  </a:lnTo>
                  <a:lnTo>
                    <a:pt x="19050" y="698500"/>
                  </a:lnTo>
                  <a:lnTo>
                    <a:pt x="1066799" y="698500"/>
                  </a:lnTo>
                  <a:lnTo>
                    <a:pt x="1066799" y="673100"/>
                  </a:lnTo>
                  <a:lnTo>
                    <a:pt x="1057274" y="673100"/>
                  </a:lnTo>
                  <a:lnTo>
                    <a:pt x="1057274" y="660400"/>
                  </a:lnTo>
                  <a:close/>
                </a:path>
                <a:path w="1257300" h="1841500">
                  <a:moveTo>
                    <a:pt x="1114424" y="685800"/>
                  </a:moveTo>
                  <a:lnTo>
                    <a:pt x="1104899" y="685800"/>
                  </a:lnTo>
                  <a:lnTo>
                    <a:pt x="1104899" y="698500"/>
                  </a:lnTo>
                  <a:lnTo>
                    <a:pt x="1114424" y="698500"/>
                  </a:lnTo>
                  <a:lnTo>
                    <a:pt x="1114424" y="685800"/>
                  </a:lnTo>
                  <a:close/>
                </a:path>
                <a:path w="1257300" h="1841500">
                  <a:moveTo>
                    <a:pt x="38100" y="673100"/>
                  </a:moveTo>
                  <a:lnTo>
                    <a:pt x="28575" y="685800"/>
                  </a:lnTo>
                  <a:lnTo>
                    <a:pt x="38100" y="685800"/>
                  </a:lnTo>
                  <a:lnTo>
                    <a:pt x="38100" y="673100"/>
                  </a:lnTo>
                  <a:close/>
                </a:path>
                <a:path w="1257300" h="1841500">
                  <a:moveTo>
                    <a:pt x="1104899" y="660400"/>
                  </a:moveTo>
                  <a:lnTo>
                    <a:pt x="1085849" y="660400"/>
                  </a:lnTo>
                  <a:lnTo>
                    <a:pt x="1085849" y="673100"/>
                  </a:lnTo>
                  <a:lnTo>
                    <a:pt x="1104899" y="673100"/>
                  </a:lnTo>
                  <a:lnTo>
                    <a:pt x="1104899" y="660400"/>
                  </a:lnTo>
                  <a:close/>
                </a:path>
                <a:path w="1257300" h="1841500">
                  <a:moveTo>
                    <a:pt x="1123949" y="660400"/>
                  </a:moveTo>
                  <a:lnTo>
                    <a:pt x="1114424" y="660400"/>
                  </a:lnTo>
                  <a:lnTo>
                    <a:pt x="1114424" y="673100"/>
                  </a:lnTo>
                  <a:lnTo>
                    <a:pt x="1123949" y="673100"/>
                  </a:lnTo>
                  <a:lnTo>
                    <a:pt x="1123949" y="660400"/>
                  </a:lnTo>
                  <a:close/>
                </a:path>
                <a:path w="1257300" h="1841500">
                  <a:moveTo>
                    <a:pt x="1085849" y="622300"/>
                  </a:moveTo>
                  <a:lnTo>
                    <a:pt x="114300" y="622300"/>
                  </a:lnTo>
                  <a:lnTo>
                    <a:pt x="114300" y="635000"/>
                  </a:lnTo>
                  <a:lnTo>
                    <a:pt x="85725" y="635000"/>
                  </a:lnTo>
                  <a:lnTo>
                    <a:pt x="85725" y="660400"/>
                  </a:lnTo>
                  <a:lnTo>
                    <a:pt x="1085849" y="660400"/>
                  </a:lnTo>
                  <a:lnTo>
                    <a:pt x="1085849" y="622300"/>
                  </a:lnTo>
                  <a:close/>
                </a:path>
                <a:path w="1257300" h="1841500">
                  <a:moveTo>
                    <a:pt x="1104899" y="635000"/>
                  </a:moveTo>
                  <a:lnTo>
                    <a:pt x="1104899" y="647700"/>
                  </a:lnTo>
                  <a:lnTo>
                    <a:pt x="1106423" y="647700"/>
                  </a:lnTo>
                  <a:lnTo>
                    <a:pt x="1104899" y="635000"/>
                  </a:lnTo>
                  <a:close/>
                </a:path>
                <a:path w="1257300" h="1841500">
                  <a:moveTo>
                    <a:pt x="1133474" y="622300"/>
                  </a:moveTo>
                  <a:lnTo>
                    <a:pt x="1123949" y="622300"/>
                  </a:lnTo>
                  <a:lnTo>
                    <a:pt x="1123949" y="647700"/>
                  </a:lnTo>
                  <a:lnTo>
                    <a:pt x="1133474" y="647700"/>
                  </a:lnTo>
                  <a:lnTo>
                    <a:pt x="1133474" y="622300"/>
                  </a:lnTo>
                  <a:close/>
                </a:path>
                <a:path w="1257300" h="1841500">
                  <a:moveTo>
                    <a:pt x="1076324" y="508000"/>
                  </a:moveTo>
                  <a:lnTo>
                    <a:pt x="180975" y="508000"/>
                  </a:lnTo>
                  <a:lnTo>
                    <a:pt x="180975" y="520700"/>
                  </a:lnTo>
                  <a:lnTo>
                    <a:pt x="171450" y="520700"/>
                  </a:lnTo>
                  <a:lnTo>
                    <a:pt x="171450" y="533400"/>
                  </a:lnTo>
                  <a:lnTo>
                    <a:pt x="161925" y="533400"/>
                  </a:lnTo>
                  <a:lnTo>
                    <a:pt x="161925" y="558800"/>
                  </a:lnTo>
                  <a:lnTo>
                    <a:pt x="171450" y="571500"/>
                  </a:lnTo>
                  <a:lnTo>
                    <a:pt x="171450" y="584200"/>
                  </a:lnTo>
                  <a:lnTo>
                    <a:pt x="161925" y="584200"/>
                  </a:lnTo>
                  <a:lnTo>
                    <a:pt x="161925" y="609600"/>
                  </a:lnTo>
                  <a:lnTo>
                    <a:pt x="152400" y="609600"/>
                  </a:lnTo>
                  <a:lnTo>
                    <a:pt x="152400" y="622300"/>
                  </a:lnTo>
                  <a:lnTo>
                    <a:pt x="1085849" y="622300"/>
                  </a:lnTo>
                  <a:lnTo>
                    <a:pt x="1085849" y="635000"/>
                  </a:lnTo>
                  <a:lnTo>
                    <a:pt x="1095374" y="622300"/>
                  </a:lnTo>
                  <a:lnTo>
                    <a:pt x="1095374" y="558800"/>
                  </a:lnTo>
                  <a:lnTo>
                    <a:pt x="1076324" y="558800"/>
                  </a:lnTo>
                  <a:lnTo>
                    <a:pt x="1076324" y="508000"/>
                  </a:lnTo>
                  <a:close/>
                </a:path>
                <a:path w="1257300" h="1841500">
                  <a:moveTo>
                    <a:pt x="1095374" y="596900"/>
                  </a:moveTo>
                  <a:lnTo>
                    <a:pt x="1095374" y="622300"/>
                  </a:lnTo>
                  <a:lnTo>
                    <a:pt x="1104899" y="622300"/>
                  </a:lnTo>
                  <a:lnTo>
                    <a:pt x="1104899" y="609600"/>
                  </a:lnTo>
                  <a:lnTo>
                    <a:pt x="1096898" y="609600"/>
                  </a:lnTo>
                  <a:lnTo>
                    <a:pt x="1095374" y="596900"/>
                  </a:lnTo>
                  <a:close/>
                </a:path>
                <a:path w="1257300" h="1841500">
                  <a:moveTo>
                    <a:pt x="1123949" y="558800"/>
                  </a:moveTo>
                  <a:lnTo>
                    <a:pt x="1114424" y="558800"/>
                  </a:lnTo>
                  <a:lnTo>
                    <a:pt x="1114424" y="571500"/>
                  </a:lnTo>
                  <a:lnTo>
                    <a:pt x="1123949" y="571500"/>
                  </a:lnTo>
                  <a:lnTo>
                    <a:pt x="1123949" y="558800"/>
                  </a:lnTo>
                  <a:close/>
                </a:path>
                <a:path w="1257300" h="1841500">
                  <a:moveTo>
                    <a:pt x="1133474" y="533400"/>
                  </a:moveTo>
                  <a:lnTo>
                    <a:pt x="1085849" y="533400"/>
                  </a:lnTo>
                  <a:lnTo>
                    <a:pt x="1085849" y="558800"/>
                  </a:lnTo>
                  <a:lnTo>
                    <a:pt x="1133474" y="558800"/>
                  </a:lnTo>
                  <a:lnTo>
                    <a:pt x="1133474" y="533400"/>
                  </a:lnTo>
                  <a:close/>
                </a:path>
                <a:path w="1257300" h="1841500">
                  <a:moveTo>
                    <a:pt x="152400" y="520700"/>
                  </a:moveTo>
                  <a:lnTo>
                    <a:pt x="142875" y="520700"/>
                  </a:lnTo>
                  <a:lnTo>
                    <a:pt x="142875" y="533400"/>
                  </a:lnTo>
                  <a:lnTo>
                    <a:pt x="152400" y="533400"/>
                  </a:lnTo>
                  <a:lnTo>
                    <a:pt x="152400" y="520700"/>
                  </a:lnTo>
                  <a:close/>
                </a:path>
                <a:path w="1257300" h="1841500">
                  <a:moveTo>
                    <a:pt x="1142999" y="520700"/>
                  </a:moveTo>
                  <a:lnTo>
                    <a:pt x="1095374" y="520700"/>
                  </a:lnTo>
                  <a:lnTo>
                    <a:pt x="1095374" y="533400"/>
                  </a:lnTo>
                  <a:lnTo>
                    <a:pt x="1142999" y="533400"/>
                  </a:lnTo>
                  <a:lnTo>
                    <a:pt x="1142999" y="520700"/>
                  </a:lnTo>
                  <a:close/>
                </a:path>
                <a:path w="1257300" h="1841500">
                  <a:moveTo>
                    <a:pt x="1162049" y="482600"/>
                  </a:moveTo>
                  <a:lnTo>
                    <a:pt x="114300" y="482600"/>
                  </a:lnTo>
                  <a:lnTo>
                    <a:pt x="114300" y="508000"/>
                  </a:lnTo>
                  <a:lnTo>
                    <a:pt x="123825" y="508000"/>
                  </a:lnTo>
                  <a:lnTo>
                    <a:pt x="123825" y="520700"/>
                  </a:lnTo>
                  <a:lnTo>
                    <a:pt x="180975" y="520700"/>
                  </a:lnTo>
                  <a:lnTo>
                    <a:pt x="180975" y="495300"/>
                  </a:lnTo>
                  <a:lnTo>
                    <a:pt x="1162049" y="495300"/>
                  </a:lnTo>
                  <a:lnTo>
                    <a:pt x="1162049" y="482600"/>
                  </a:lnTo>
                  <a:close/>
                </a:path>
                <a:path w="1257300" h="1841500">
                  <a:moveTo>
                    <a:pt x="1104899" y="508000"/>
                  </a:moveTo>
                  <a:lnTo>
                    <a:pt x="1085849" y="508000"/>
                  </a:lnTo>
                  <a:lnTo>
                    <a:pt x="1085849" y="520700"/>
                  </a:lnTo>
                  <a:lnTo>
                    <a:pt x="1104899" y="520700"/>
                  </a:lnTo>
                  <a:lnTo>
                    <a:pt x="1104899" y="508000"/>
                  </a:lnTo>
                  <a:close/>
                </a:path>
                <a:path w="1257300" h="1841500">
                  <a:moveTo>
                    <a:pt x="190500" y="495300"/>
                  </a:moveTo>
                  <a:lnTo>
                    <a:pt x="180975" y="495300"/>
                  </a:lnTo>
                  <a:lnTo>
                    <a:pt x="180975" y="508000"/>
                  </a:lnTo>
                  <a:lnTo>
                    <a:pt x="190500" y="495300"/>
                  </a:lnTo>
                  <a:close/>
                </a:path>
                <a:path w="1257300" h="1841500">
                  <a:moveTo>
                    <a:pt x="1095374" y="495300"/>
                  </a:moveTo>
                  <a:lnTo>
                    <a:pt x="190500" y="495300"/>
                  </a:lnTo>
                  <a:lnTo>
                    <a:pt x="190500" y="508000"/>
                  </a:lnTo>
                  <a:lnTo>
                    <a:pt x="1095374" y="508000"/>
                  </a:lnTo>
                  <a:lnTo>
                    <a:pt x="1095374" y="495300"/>
                  </a:lnTo>
                  <a:close/>
                </a:path>
                <a:path w="1257300" h="1841500">
                  <a:moveTo>
                    <a:pt x="1162049" y="495300"/>
                  </a:moveTo>
                  <a:lnTo>
                    <a:pt x="1095374" y="495300"/>
                  </a:lnTo>
                  <a:lnTo>
                    <a:pt x="1095374" y="508000"/>
                  </a:lnTo>
                  <a:lnTo>
                    <a:pt x="1162049" y="508000"/>
                  </a:lnTo>
                  <a:lnTo>
                    <a:pt x="1162049" y="495300"/>
                  </a:lnTo>
                  <a:close/>
                </a:path>
                <a:path w="1257300" h="1841500">
                  <a:moveTo>
                    <a:pt x="1171574" y="469900"/>
                  </a:moveTo>
                  <a:lnTo>
                    <a:pt x="123825" y="469900"/>
                  </a:lnTo>
                  <a:lnTo>
                    <a:pt x="123825" y="482600"/>
                  </a:lnTo>
                  <a:lnTo>
                    <a:pt x="1171574" y="482600"/>
                  </a:lnTo>
                  <a:lnTo>
                    <a:pt x="1171574" y="469900"/>
                  </a:lnTo>
                  <a:close/>
                </a:path>
                <a:path w="1257300" h="1841500">
                  <a:moveTo>
                    <a:pt x="161925" y="444500"/>
                  </a:moveTo>
                  <a:lnTo>
                    <a:pt x="142875" y="444500"/>
                  </a:lnTo>
                  <a:lnTo>
                    <a:pt x="142875" y="469900"/>
                  </a:lnTo>
                  <a:lnTo>
                    <a:pt x="1000124" y="469900"/>
                  </a:lnTo>
                  <a:lnTo>
                    <a:pt x="1000124" y="457200"/>
                  </a:lnTo>
                  <a:lnTo>
                    <a:pt x="161925" y="457200"/>
                  </a:lnTo>
                  <a:lnTo>
                    <a:pt x="161925" y="444500"/>
                  </a:lnTo>
                  <a:close/>
                </a:path>
                <a:path w="1257300" h="1841500">
                  <a:moveTo>
                    <a:pt x="1066799" y="457200"/>
                  </a:moveTo>
                  <a:lnTo>
                    <a:pt x="1000124" y="457200"/>
                  </a:lnTo>
                  <a:lnTo>
                    <a:pt x="1000124" y="469900"/>
                  </a:lnTo>
                  <a:lnTo>
                    <a:pt x="1066799" y="469900"/>
                  </a:lnTo>
                  <a:lnTo>
                    <a:pt x="1066799" y="457200"/>
                  </a:lnTo>
                  <a:close/>
                </a:path>
                <a:path w="1257300" h="1841500">
                  <a:moveTo>
                    <a:pt x="1085849" y="457200"/>
                  </a:moveTo>
                  <a:lnTo>
                    <a:pt x="1066799" y="457200"/>
                  </a:lnTo>
                  <a:lnTo>
                    <a:pt x="1066799" y="469900"/>
                  </a:lnTo>
                  <a:lnTo>
                    <a:pt x="1085849" y="469900"/>
                  </a:lnTo>
                  <a:lnTo>
                    <a:pt x="1085849" y="457200"/>
                  </a:lnTo>
                  <a:close/>
                </a:path>
                <a:path w="1257300" h="1841500">
                  <a:moveTo>
                    <a:pt x="1104899" y="457200"/>
                  </a:moveTo>
                  <a:lnTo>
                    <a:pt x="1085849" y="457200"/>
                  </a:lnTo>
                  <a:lnTo>
                    <a:pt x="1085849" y="469900"/>
                  </a:lnTo>
                  <a:lnTo>
                    <a:pt x="1104899" y="469900"/>
                  </a:lnTo>
                  <a:lnTo>
                    <a:pt x="1104899" y="457200"/>
                  </a:lnTo>
                  <a:close/>
                </a:path>
                <a:path w="1257300" h="1841500">
                  <a:moveTo>
                    <a:pt x="1123949" y="457200"/>
                  </a:moveTo>
                  <a:lnTo>
                    <a:pt x="1114424" y="457200"/>
                  </a:lnTo>
                  <a:lnTo>
                    <a:pt x="1114424" y="469900"/>
                  </a:lnTo>
                  <a:lnTo>
                    <a:pt x="1123949" y="469900"/>
                  </a:lnTo>
                  <a:lnTo>
                    <a:pt x="1123949" y="457200"/>
                  </a:lnTo>
                  <a:close/>
                </a:path>
                <a:path w="1257300" h="1841500">
                  <a:moveTo>
                    <a:pt x="1152524" y="457200"/>
                  </a:moveTo>
                  <a:lnTo>
                    <a:pt x="1142999" y="457200"/>
                  </a:lnTo>
                  <a:lnTo>
                    <a:pt x="1142999" y="469900"/>
                  </a:lnTo>
                  <a:lnTo>
                    <a:pt x="1152524" y="469900"/>
                  </a:lnTo>
                  <a:lnTo>
                    <a:pt x="1152524" y="457200"/>
                  </a:lnTo>
                  <a:close/>
                </a:path>
                <a:path w="1257300" h="1841500">
                  <a:moveTo>
                    <a:pt x="1219199" y="457200"/>
                  </a:moveTo>
                  <a:lnTo>
                    <a:pt x="1219199" y="469900"/>
                  </a:lnTo>
                  <a:lnTo>
                    <a:pt x="1220723" y="469900"/>
                  </a:lnTo>
                  <a:lnTo>
                    <a:pt x="1219199" y="457200"/>
                  </a:lnTo>
                  <a:close/>
                </a:path>
                <a:path w="1257300" h="1841500">
                  <a:moveTo>
                    <a:pt x="133350" y="444500"/>
                  </a:moveTo>
                  <a:lnTo>
                    <a:pt x="133350" y="457200"/>
                  </a:lnTo>
                  <a:lnTo>
                    <a:pt x="134874" y="457200"/>
                  </a:lnTo>
                  <a:lnTo>
                    <a:pt x="133350" y="444500"/>
                  </a:lnTo>
                  <a:close/>
                </a:path>
                <a:path w="1257300" h="1841500">
                  <a:moveTo>
                    <a:pt x="1000124" y="444500"/>
                  </a:moveTo>
                  <a:lnTo>
                    <a:pt x="161925" y="444500"/>
                  </a:lnTo>
                  <a:lnTo>
                    <a:pt x="161925" y="457200"/>
                  </a:lnTo>
                  <a:lnTo>
                    <a:pt x="1000124" y="457200"/>
                  </a:lnTo>
                  <a:lnTo>
                    <a:pt x="1000124" y="444500"/>
                  </a:lnTo>
                  <a:close/>
                </a:path>
                <a:path w="1257300" h="1841500">
                  <a:moveTo>
                    <a:pt x="1095374" y="444500"/>
                  </a:moveTo>
                  <a:lnTo>
                    <a:pt x="1009649" y="444500"/>
                  </a:lnTo>
                  <a:lnTo>
                    <a:pt x="1009649" y="457200"/>
                  </a:lnTo>
                  <a:lnTo>
                    <a:pt x="1095374" y="457200"/>
                  </a:lnTo>
                  <a:lnTo>
                    <a:pt x="1095374" y="444500"/>
                  </a:lnTo>
                  <a:close/>
                </a:path>
                <a:path w="1257300" h="1841500">
                  <a:moveTo>
                    <a:pt x="1200149" y="419100"/>
                  </a:moveTo>
                  <a:lnTo>
                    <a:pt x="1019174" y="419100"/>
                  </a:lnTo>
                  <a:lnTo>
                    <a:pt x="1019174" y="444500"/>
                  </a:lnTo>
                  <a:lnTo>
                    <a:pt x="1095374" y="444500"/>
                  </a:lnTo>
                  <a:lnTo>
                    <a:pt x="1095374" y="457200"/>
                  </a:lnTo>
                  <a:lnTo>
                    <a:pt x="1133474" y="457200"/>
                  </a:lnTo>
                  <a:lnTo>
                    <a:pt x="1133474" y="431800"/>
                  </a:lnTo>
                  <a:lnTo>
                    <a:pt x="1200149" y="431800"/>
                  </a:lnTo>
                  <a:lnTo>
                    <a:pt x="1200149" y="419100"/>
                  </a:lnTo>
                  <a:close/>
                </a:path>
                <a:path w="1257300" h="1841500">
                  <a:moveTo>
                    <a:pt x="1171574" y="444500"/>
                  </a:moveTo>
                  <a:lnTo>
                    <a:pt x="1152524" y="444500"/>
                  </a:lnTo>
                  <a:lnTo>
                    <a:pt x="1152524" y="457200"/>
                  </a:lnTo>
                  <a:lnTo>
                    <a:pt x="1171574" y="457200"/>
                  </a:lnTo>
                  <a:lnTo>
                    <a:pt x="1171574" y="444500"/>
                  </a:lnTo>
                  <a:close/>
                </a:path>
                <a:path w="1257300" h="1841500">
                  <a:moveTo>
                    <a:pt x="1009649" y="431800"/>
                  </a:moveTo>
                  <a:lnTo>
                    <a:pt x="152400" y="431800"/>
                  </a:lnTo>
                  <a:lnTo>
                    <a:pt x="152400" y="444500"/>
                  </a:lnTo>
                  <a:lnTo>
                    <a:pt x="1009649" y="444500"/>
                  </a:lnTo>
                  <a:lnTo>
                    <a:pt x="1009649" y="431800"/>
                  </a:lnTo>
                  <a:close/>
                </a:path>
                <a:path w="1257300" h="1841500">
                  <a:moveTo>
                    <a:pt x="1181099" y="431800"/>
                  </a:moveTo>
                  <a:lnTo>
                    <a:pt x="1142999" y="431800"/>
                  </a:lnTo>
                  <a:lnTo>
                    <a:pt x="1133474" y="444500"/>
                  </a:lnTo>
                  <a:lnTo>
                    <a:pt x="1181099" y="444500"/>
                  </a:lnTo>
                  <a:lnTo>
                    <a:pt x="1181099" y="431800"/>
                  </a:lnTo>
                  <a:close/>
                </a:path>
                <a:path w="1257300" h="1841500">
                  <a:moveTo>
                    <a:pt x="200025" y="393700"/>
                  </a:moveTo>
                  <a:lnTo>
                    <a:pt x="180975" y="393700"/>
                  </a:lnTo>
                  <a:lnTo>
                    <a:pt x="180975" y="406400"/>
                  </a:lnTo>
                  <a:lnTo>
                    <a:pt x="171450" y="406400"/>
                  </a:lnTo>
                  <a:lnTo>
                    <a:pt x="171450" y="431800"/>
                  </a:lnTo>
                  <a:lnTo>
                    <a:pt x="209550" y="431800"/>
                  </a:lnTo>
                  <a:lnTo>
                    <a:pt x="209550" y="419100"/>
                  </a:lnTo>
                  <a:lnTo>
                    <a:pt x="200025" y="419100"/>
                  </a:lnTo>
                  <a:lnTo>
                    <a:pt x="200025" y="393700"/>
                  </a:lnTo>
                  <a:close/>
                </a:path>
                <a:path w="1257300" h="1841500">
                  <a:moveTo>
                    <a:pt x="1009649" y="419100"/>
                  </a:moveTo>
                  <a:lnTo>
                    <a:pt x="209550" y="419100"/>
                  </a:lnTo>
                  <a:lnTo>
                    <a:pt x="209550" y="431800"/>
                  </a:lnTo>
                  <a:lnTo>
                    <a:pt x="1019174" y="431800"/>
                  </a:lnTo>
                  <a:lnTo>
                    <a:pt x="1009649" y="419100"/>
                  </a:lnTo>
                  <a:close/>
                </a:path>
                <a:path w="1257300" h="1841500">
                  <a:moveTo>
                    <a:pt x="219075" y="381000"/>
                  </a:moveTo>
                  <a:lnTo>
                    <a:pt x="200025" y="381000"/>
                  </a:lnTo>
                  <a:lnTo>
                    <a:pt x="200025" y="419100"/>
                  </a:lnTo>
                  <a:lnTo>
                    <a:pt x="1019174" y="419100"/>
                  </a:lnTo>
                  <a:lnTo>
                    <a:pt x="1019174" y="406400"/>
                  </a:lnTo>
                  <a:lnTo>
                    <a:pt x="1028699" y="406400"/>
                  </a:lnTo>
                  <a:lnTo>
                    <a:pt x="1028699" y="393700"/>
                  </a:lnTo>
                  <a:lnTo>
                    <a:pt x="228600" y="393700"/>
                  </a:lnTo>
                  <a:lnTo>
                    <a:pt x="219075" y="381000"/>
                  </a:lnTo>
                  <a:close/>
                </a:path>
                <a:path w="1257300" h="1841500">
                  <a:moveTo>
                    <a:pt x="1219199" y="393700"/>
                  </a:moveTo>
                  <a:lnTo>
                    <a:pt x="1038224" y="393700"/>
                  </a:lnTo>
                  <a:lnTo>
                    <a:pt x="1038224" y="406400"/>
                  </a:lnTo>
                  <a:lnTo>
                    <a:pt x="1028699" y="419100"/>
                  </a:lnTo>
                  <a:lnTo>
                    <a:pt x="1190624" y="419100"/>
                  </a:lnTo>
                  <a:lnTo>
                    <a:pt x="1190624" y="406400"/>
                  </a:lnTo>
                  <a:lnTo>
                    <a:pt x="1219199" y="406400"/>
                  </a:lnTo>
                  <a:lnTo>
                    <a:pt x="1219199" y="393700"/>
                  </a:lnTo>
                  <a:close/>
                </a:path>
                <a:path w="1257300" h="1841500">
                  <a:moveTo>
                    <a:pt x="1038224" y="368300"/>
                  </a:moveTo>
                  <a:lnTo>
                    <a:pt x="247650" y="368300"/>
                  </a:lnTo>
                  <a:lnTo>
                    <a:pt x="247650" y="393700"/>
                  </a:lnTo>
                  <a:lnTo>
                    <a:pt x="1038224" y="393700"/>
                  </a:lnTo>
                  <a:lnTo>
                    <a:pt x="1038224" y="368300"/>
                  </a:lnTo>
                  <a:close/>
                </a:path>
                <a:path w="1257300" h="1841500">
                  <a:moveTo>
                    <a:pt x="1247774" y="355600"/>
                  </a:moveTo>
                  <a:lnTo>
                    <a:pt x="1066799" y="355600"/>
                  </a:lnTo>
                  <a:lnTo>
                    <a:pt x="1066799" y="368300"/>
                  </a:lnTo>
                  <a:lnTo>
                    <a:pt x="1057274" y="368300"/>
                  </a:lnTo>
                  <a:lnTo>
                    <a:pt x="1057274" y="393700"/>
                  </a:lnTo>
                  <a:lnTo>
                    <a:pt x="1228724" y="393700"/>
                  </a:lnTo>
                  <a:lnTo>
                    <a:pt x="1228724" y="381000"/>
                  </a:lnTo>
                  <a:lnTo>
                    <a:pt x="1238249" y="381000"/>
                  </a:lnTo>
                  <a:lnTo>
                    <a:pt x="1238249" y="368300"/>
                  </a:lnTo>
                  <a:lnTo>
                    <a:pt x="1247774" y="355600"/>
                  </a:lnTo>
                  <a:close/>
                </a:path>
                <a:path w="1257300" h="1841500">
                  <a:moveTo>
                    <a:pt x="238125" y="355600"/>
                  </a:moveTo>
                  <a:lnTo>
                    <a:pt x="238125" y="368300"/>
                  </a:lnTo>
                  <a:lnTo>
                    <a:pt x="239438" y="366548"/>
                  </a:lnTo>
                  <a:lnTo>
                    <a:pt x="238125" y="355600"/>
                  </a:lnTo>
                  <a:close/>
                </a:path>
                <a:path w="1257300" h="1841500">
                  <a:moveTo>
                    <a:pt x="304800" y="317500"/>
                  </a:moveTo>
                  <a:lnTo>
                    <a:pt x="247650" y="317500"/>
                  </a:lnTo>
                  <a:lnTo>
                    <a:pt x="247650" y="355600"/>
                  </a:lnTo>
                  <a:lnTo>
                    <a:pt x="239438" y="366548"/>
                  </a:lnTo>
                  <a:lnTo>
                    <a:pt x="239649" y="368300"/>
                  </a:lnTo>
                  <a:lnTo>
                    <a:pt x="1047749" y="368300"/>
                  </a:lnTo>
                  <a:lnTo>
                    <a:pt x="1047749" y="355600"/>
                  </a:lnTo>
                  <a:lnTo>
                    <a:pt x="323850" y="355600"/>
                  </a:lnTo>
                  <a:lnTo>
                    <a:pt x="323850" y="342900"/>
                  </a:lnTo>
                  <a:lnTo>
                    <a:pt x="304800" y="317500"/>
                  </a:lnTo>
                  <a:close/>
                </a:path>
                <a:path w="1257300" h="1841500">
                  <a:moveTo>
                    <a:pt x="390525" y="304800"/>
                  </a:moveTo>
                  <a:lnTo>
                    <a:pt x="304800" y="304800"/>
                  </a:lnTo>
                  <a:lnTo>
                    <a:pt x="304800" y="317500"/>
                  </a:lnTo>
                  <a:lnTo>
                    <a:pt x="314325" y="317500"/>
                  </a:lnTo>
                  <a:lnTo>
                    <a:pt x="323850" y="330200"/>
                  </a:lnTo>
                  <a:lnTo>
                    <a:pt x="323850" y="355600"/>
                  </a:lnTo>
                  <a:lnTo>
                    <a:pt x="952499" y="355600"/>
                  </a:lnTo>
                  <a:lnTo>
                    <a:pt x="942974" y="342900"/>
                  </a:lnTo>
                  <a:lnTo>
                    <a:pt x="400050" y="342900"/>
                  </a:lnTo>
                  <a:lnTo>
                    <a:pt x="400050" y="330200"/>
                  </a:lnTo>
                  <a:lnTo>
                    <a:pt x="390525" y="330200"/>
                  </a:lnTo>
                  <a:lnTo>
                    <a:pt x="390525" y="304800"/>
                  </a:lnTo>
                  <a:close/>
                </a:path>
                <a:path w="1257300" h="1841500">
                  <a:moveTo>
                    <a:pt x="1057274" y="254000"/>
                  </a:moveTo>
                  <a:lnTo>
                    <a:pt x="1047749" y="254000"/>
                  </a:lnTo>
                  <a:lnTo>
                    <a:pt x="1047749" y="266700"/>
                  </a:lnTo>
                  <a:lnTo>
                    <a:pt x="1019174" y="266700"/>
                  </a:lnTo>
                  <a:lnTo>
                    <a:pt x="1019174" y="279400"/>
                  </a:lnTo>
                  <a:lnTo>
                    <a:pt x="1009649" y="279400"/>
                  </a:lnTo>
                  <a:lnTo>
                    <a:pt x="1019174" y="292100"/>
                  </a:lnTo>
                  <a:lnTo>
                    <a:pt x="1019174" y="317500"/>
                  </a:lnTo>
                  <a:lnTo>
                    <a:pt x="981074" y="317500"/>
                  </a:lnTo>
                  <a:lnTo>
                    <a:pt x="971549" y="330200"/>
                  </a:lnTo>
                  <a:lnTo>
                    <a:pt x="962024" y="330200"/>
                  </a:lnTo>
                  <a:lnTo>
                    <a:pt x="962024" y="342900"/>
                  </a:lnTo>
                  <a:lnTo>
                    <a:pt x="952499" y="342900"/>
                  </a:lnTo>
                  <a:lnTo>
                    <a:pt x="952499" y="355600"/>
                  </a:lnTo>
                  <a:lnTo>
                    <a:pt x="1057274" y="355600"/>
                  </a:lnTo>
                  <a:lnTo>
                    <a:pt x="1057274" y="254000"/>
                  </a:lnTo>
                  <a:close/>
                </a:path>
                <a:path w="1257300" h="1841500">
                  <a:moveTo>
                    <a:pt x="1095374" y="317500"/>
                  </a:moveTo>
                  <a:lnTo>
                    <a:pt x="1085849" y="317500"/>
                  </a:lnTo>
                  <a:lnTo>
                    <a:pt x="1085849" y="342900"/>
                  </a:lnTo>
                  <a:lnTo>
                    <a:pt x="1076324" y="342900"/>
                  </a:lnTo>
                  <a:lnTo>
                    <a:pt x="1076324" y="355600"/>
                  </a:lnTo>
                  <a:lnTo>
                    <a:pt x="1095374" y="355600"/>
                  </a:lnTo>
                  <a:lnTo>
                    <a:pt x="1095374" y="317500"/>
                  </a:lnTo>
                  <a:close/>
                </a:path>
                <a:path w="1257300" h="1841500">
                  <a:moveTo>
                    <a:pt x="1123949" y="342900"/>
                  </a:moveTo>
                  <a:lnTo>
                    <a:pt x="1104899" y="342900"/>
                  </a:lnTo>
                  <a:lnTo>
                    <a:pt x="1104899" y="355600"/>
                  </a:lnTo>
                  <a:lnTo>
                    <a:pt x="1123949" y="355600"/>
                  </a:lnTo>
                  <a:lnTo>
                    <a:pt x="1123949" y="342900"/>
                  </a:lnTo>
                  <a:close/>
                </a:path>
                <a:path w="1257300" h="1841500">
                  <a:moveTo>
                    <a:pt x="1142999" y="330200"/>
                  </a:moveTo>
                  <a:lnTo>
                    <a:pt x="1142999" y="355600"/>
                  </a:lnTo>
                  <a:lnTo>
                    <a:pt x="1257299" y="355600"/>
                  </a:lnTo>
                  <a:lnTo>
                    <a:pt x="1257299" y="342900"/>
                  </a:lnTo>
                  <a:lnTo>
                    <a:pt x="1152524" y="342900"/>
                  </a:lnTo>
                  <a:lnTo>
                    <a:pt x="1142999" y="330200"/>
                  </a:lnTo>
                  <a:close/>
                </a:path>
                <a:path w="1257300" h="1841500">
                  <a:moveTo>
                    <a:pt x="466725" y="304800"/>
                  </a:moveTo>
                  <a:lnTo>
                    <a:pt x="400050" y="304800"/>
                  </a:lnTo>
                  <a:lnTo>
                    <a:pt x="400050" y="342900"/>
                  </a:lnTo>
                  <a:lnTo>
                    <a:pt x="942974" y="342900"/>
                  </a:lnTo>
                  <a:lnTo>
                    <a:pt x="942974" y="330200"/>
                  </a:lnTo>
                  <a:lnTo>
                    <a:pt x="952499" y="330200"/>
                  </a:lnTo>
                  <a:lnTo>
                    <a:pt x="962024" y="317500"/>
                  </a:lnTo>
                  <a:lnTo>
                    <a:pt x="466725" y="317500"/>
                  </a:lnTo>
                  <a:lnTo>
                    <a:pt x="466725" y="304800"/>
                  </a:lnTo>
                  <a:close/>
                </a:path>
                <a:path w="1257300" h="1841500">
                  <a:moveTo>
                    <a:pt x="1247774" y="317500"/>
                  </a:moveTo>
                  <a:lnTo>
                    <a:pt x="1142999" y="317500"/>
                  </a:lnTo>
                  <a:lnTo>
                    <a:pt x="1142999" y="330200"/>
                  </a:lnTo>
                  <a:lnTo>
                    <a:pt x="1152524" y="330200"/>
                  </a:lnTo>
                  <a:lnTo>
                    <a:pt x="1152524" y="342900"/>
                  </a:lnTo>
                  <a:lnTo>
                    <a:pt x="1247774" y="342900"/>
                  </a:lnTo>
                  <a:lnTo>
                    <a:pt x="1247774" y="317500"/>
                  </a:lnTo>
                  <a:close/>
                </a:path>
                <a:path w="1257300" h="1841500">
                  <a:moveTo>
                    <a:pt x="1085849" y="317500"/>
                  </a:moveTo>
                  <a:lnTo>
                    <a:pt x="1076324" y="317500"/>
                  </a:lnTo>
                  <a:lnTo>
                    <a:pt x="1076324" y="330200"/>
                  </a:lnTo>
                  <a:lnTo>
                    <a:pt x="1085849" y="330200"/>
                  </a:lnTo>
                  <a:lnTo>
                    <a:pt x="1085849" y="317500"/>
                  </a:lnTo>
                  <a:close/>
                </a:path>
                <a:path w="1257300" h="1841500">
                  <a:moveTo>
                    <a:pt x="1133474" y="317500"/>
                  </a:moveTo>
                  <a:lnTo>
                    <a:pt x="1123949" y="317500"/>
                  </a:lnTo>
                  <a:lnTo>
                    <a:pt x="1133474" y="330200"/>
                  </a:lnTo>
                  <a:lnTo>
                    <a:pt x="1133474" y="317500"/>
                  </a:lnTo>
                  <a:close/>
                </a:path>
                <a:path w="1257300" h="1841500">
                  <a:moveTo>
                    <a:pt x="285750" y="279400"/>
                  </a:moveTo>
                  <a:lnTo>
                    <a:pt x="247650" y="279400"/>
                  </a:lnTo>
                  <a:lnTo>
                    <a:pt x="247650" y="292100"/>
                  </a:lnTo>
                  <a:lnTo>
                    <a:pt x="238125" y="292100"/>
                  </a:lnTo>
                  <a:lnTo>
                    <a:pt x="238125" y="317500"/>
                  </a:lnTo>
                  <a:lnTo>
                    <a:pt x="295275" y="317500"/>
                  </a:lnTo>
                  <a:lnTo>
                    <a:pt x="295275" y="292100"/>
                  </a:lnTo>
                  <a:lnTo>
                    <a:pt x="285750" y="279400"/>
                  </a:lnTo>
                  <a:close/>
                </a:path>
                <a:path w="1257300" h="1841500">
                  <a:moveTo>
                    <a:pt x="819149" y="292100"/>
                  </a:moveTo>
                  <a:lnTo>
                    <a:pt x="581025" y="292100"/>
                  </a:lnTo>
                  <a:lnTo>
                    <a:pt x="581025" y="304800"/>
                  </a:lnTo>
                  <a:lnTo>
                    <a:pt x="466725" y="304800"/>
                  </a:lnTo>
                  <a:lnTo>
                    <a:pt x="466725" y="317500"/>
                  </a:lnTo>
                  <a:lnTo>
                    <a:pt x="828674" y="317500"/>
                  </a:lnTo>
                  <a:lnTo>
                    <a:pt x="819149" y="304800"/>
                  </a:lnTo>
                  <a:lnTo>
                    <a:pt x="819149" y="292100"/>
                  </a:lnTo>
                  <a:close/>
                </a:path>
                <a:path w="1257300" h="1841500">
                  <a:moveTo>
                    <a:pt x="990599" y="266700"/>
                  </a:moveTo>
                  <a:lnTo>
                    <a:pt x="904874" y="266700"/>
                  </a:lnTo>
                  <a:lnTo>
                    <a:pt x="895349" y="279400"/>
                  </a:lnTo>
                  <a:lnTo>
                    <a:pt x="866774" y="279400"/>
                  </a:lnTo>
                  <a:lnTo>
                    <a:pt x="857249" y="292100"/>
                  </a:lnTo>
                  <a:lnTo>
                    <a:pt x="847724" y="292100"/>
                  </a:lnTo>
                  <a:lnTo>
                    <a:pt x="838199" y="304800"/>
                  </a:lnTo>
                  <a:lnTo>
                    <a:pt x="838199" y="317500"/>
                  </a:lnTo>
                  <a:lnTo>
                    <a:pt x="981074" y="317500"/>
                  </a:lnTo>
                  <a:lnTo>
                    <a:pt x="981074" y="304800"/>
                  </a:lnTo>
                  <a:lnTo>
                    <a:pt x="990599" y="304800"/>
                  </a:lnTo>
                  <a:lnTo>
                    <a:pt x="990599" y="266700"/>
                  </a:lnTo>
                  <a:close/>
                </a:path>
                <a:path w="1257300" h="1841500">
                  <a:moveTo>
                    <a:pt x="1219199" y="304800"/>
                  </a:moveTo>
                  <a:lnTo>
                    <a:pt x="1152524" y="304800"/>
                  </a:lnTo>
                  <a:lnTo>
                    <a:pt x="1152524" y="317500"/>
                  </a:lnTo>
                  <a:lnTo>
                    <a:pt x="1219199" y="317500"/>
                  </a:lnTo>
                  <a:lnTo>
                    <a:pt x="1219199" y="304800"/>
                  </a:lnTo>
                  <a:close/>
                </a:path>
                <a:path w="1257300" h="1841500">
                  <a:moveTo>
                    <a:pt x="400050" y="241300"/>
                  </a:moveTo>
                  <a:lnTo>
                    <a:pt x="304800" y="241300"/>
                  </a:lnTo>
                  <a:lnTo>
                    <a:pt x="295275" y="254000"/>
                  </a:lnTo>
                  <a:lnTo>
                    <a:pt x="285750" y="254000"/>
                  </a:lnTo>
                  <a:lnTo>
                    <a:pt x="276225" y="266700"/>
                  </a:lnTo>
                  <a:lnTo>
                    <a:pt x="276225" y="279400"/>
                  </a:lnTo>
                  <a:lnTo>
                    <a:pt x="295275" y="279400"/>
                  </a:lnTo>
                  <a:lnTo>
                    <a:pt x="295275" y="304800"/>
                  </a:lnTo>
                  <a:lnTo>
                    <a:pt x="400050" y="304800"/>
                  </a:lnTo>
                  <a:lnTo>
                    <a:pt x="400050" y="241300"/>
                  </a:lnTo>
                  <a:close/>
                </a:path>
                <a:path w="1257300" h="1841500">
                  <a:moveTo>
                    <a:pt x="419100" y="266700"/>
                  </a:moveTo>
                  <a:lnTo>
                    <a:pt x="409575" y="266700"/>
                  </a:lnTo>
                  <a:lnTo>
                    <a:pt x="409575" y="304800"/>
                  </a:lnTo>
                  <a:lnTo>
                    <a:pt x="457200" y="304800"/>
                  </a:lnTo>
                  <a:lnTo>
                    <a:pt x="457200" y="292100"/>
                  </a:lnTo>
                  <a:lnTo>
                    <a:pt x="447675" y="292100"/>
                  </a:lnTo>
                  <a:lnTo>
                    <a:pt x="447675" y="279400"/>
                  </a:lnTo>
                  <a:lnTo>
                    <a:pt x="419100" y="279400"/>
                  </a:lnTo>
                  <a:lnTo>
                    <a:pt x="419100" y="266700"/>
                  </a:lnTo>
                  <a:close/>
                </a:path>
                <a:path w="1257300" h="1841500">
                  <a:moveTo>
                    <a:pt x="561975" y="279400"/>
                  </a:moveTo>
                  <a:lnTo>
                    <a:pt x="457200" y="279400"/>
                  </a:lnTo>
                  <a:lnTo>
                    <a:pt x="457200" y="304800"/>
                  </a:lnTo>
                  <a:lnTo>
                    <a:pt x="571500" y="304800"/>
                  </a:lnTo>
                  <a:lnTo>
                    <a:pt x="571500" y="292100"/>
                  </a:lnTo>
                  <a:lnTo>
                    <a:pt x="561975" y="292100"/>
                  </a:lnTo>
                  <a:lnTo>
                    <a:pt x="561975" y="279400"/>
                  </a:lnTo>
                  <a:close/>
                </a:path>
                <a:path w="1257300" h="1841500">
                  <a:moveTo>
                    <a:pt x="828674" y="292100"/>
                  </a:moveTo>
                  <a:lnTo>
                    <a:pt x="828674" y="304800"/>
                  </a:lnTo>
                  <a:lnTo>
                    <a:pt x="830198" y="304800"/>
                  </a:lnTo>
                  <a:lnTo>
                    <a:pt x="828674" y="292100"/>
                  </a:lnTo>
                  <a:close/>
                </a:path>
                <a:path w="1257300" h="1841500">
                  <a:moveTo>
                    <a:pt x="1209674" y="292100"/>
                  </a:moveTo>
                  <a:lnTo>
                    <a:pt x="1162049" y="292100"/>
                  </a:lnTo>
                  <a:lnTo>
                    <a:pt x="1171574" y="304800"/>
                  </a:lnTo>
                  <a:lnTo>
                    <a:pt x="1209674" y="304800"/>
                  </a:lnTo>
                  <a:lnTo>
                    <a:pt x="1209674" y="292100"/>
                  </a:lnTo>
                  <a:close/>
                </a:path>
                <a:path w="1257300" h="1841500">
                  <a:moveTo>
                    <a:pt x="828674" y="279400"/>
                  </a:moveTo>
                  <a:lnTo>
                    <a:pt x="581025" y="279400"/>
                  </a:lnTo>
                  <a:lnTo>
                    <a:pt x="582549" y="292100"/>
                  </a:lnTo>
                  <a:lnTo>
                    <a:pt x="828674" y="292100"/>
                  </a:lnTo>
                  <a:lnTo>
                    <a:pt x="828674" y="279400"/>
                  </a:lnTo>
                  <a:close/>
                </a:path>
                <a:path w="1257300" h="1841500">
                  <a:moveTo>
                    <a:pt x="1104899" y="254000"/>
                  </a:moveTo>
                  <a:lnTo>
                    <a:pt x="1085849" y="254000"/>
                  </a:lnTo>
                  <a:lnTo>
                    <a:pt x="1095374" y="266700"/>
                  </a:lnTo>
                  <a:lnTo>
                    <a:pt x="1095374" y="292100"/>
                  </a:lnTo>
                  <a:lnTo>
                    <a:pt x="1104899" y="292100"/>
                  </a:lnTo>
                  <a:lnTo>
                    <a:pt x="1104899" y="254000"/>
                  </a:lnTo>
                  <a:close/>
                </a:path>
                <a:path w="1257300" h="1841500">
                  <a:moveTo>
                    <a:pt x="447675" y="266700"/>
                  </a:moveTo>
                  <a:lnTo>
                    <a:pt x="428625" y="266700"/>
                  </a:lnTo>
                  <a:lnTo>
                    <a:pt x="428625" y="279400"/>
                  </a:lnTo>
                  <a:lnTo>
                    <a:pt x="447675" y="279400"/>
                  </a:lnTo>
                  <a:lnTo>
                    <a:pt x="447675" y="266700"/>
                  </a:lnTo>
                  <a:close/>
                </a:path>
                <a:path w="1257300" h="1841500">
                  <a:moveTo>
                    <a:pt x="495300" y="203200"/>
                  </a:moveTo>
                  <a:lnTo>
                    <a:pt x="457200" y="203200"/>
                  </a:lnTo>
                  <a:lnTo>
                    <a:pt x="457200" y="241300"/>
                  </a:lnTo>
                  <a:lnTo>
                    <a:pt x="466725" y="254000"/>
                  </a:lnTo>
                  <a:lnTo>
                    <a:pt x="466725" y="266700"/>
                  </a:lnTo>
                  <a:lnTo>
                    <a:pt x="476250" y="266700"/>
                  </a:lnTo>
                  <a:lnTo>
                    <a:pt x="476250" y="279400"/>
                  </a:lnTo>
                  <a:lnTo>
                    <a:pt x="552450" y="279400"/>
                  </a:lnTo>
                  <a:lnTo>
                    <a:pt x="552450" y="254000"/>
                  </a:lnTo>
                  <a:lnTo>
                    <a:pt x="542925" y="254000"/>
                  </a:lnTo>
                  <a:lnTo>
                    <a:pt x="542925" y="241300"/>
                  </a:lnTo>
                  <a:lnTo>
                    <a:pt x="514350" y="241300"/>
                  </a:lnTo>
                  <a:lnTo>
                    <a:pt x="514350" y="228600"/>
                  </a:lnTo>
                  <a:lnTo>
                    <a:pt x="504825" y="228600"/>
                  </a:lnTo>
                  <a:lnTo>
                    <a:pt x="504825" y="215900"/>
                  </a:lnTo>
                  <a:lnTo>
                    <a:pt x="495300" y="215900"/>
                  </a:lnTo>
                  <a:lnTo>
                    <a:pt x="495300" y="203200"/>
                  </a:lnTo>
                  <a:close/>
                </a:path>
                <a:path w="1257300" h="1841500">
                  <a:moveTo>
                    <a:pt x="857249" y="266700"/>
                  </a:moveTo>
                  <a:lnTo>
                    <a:pt x="571500" y="266700"/>
                  </a:lnTo>
                  <a:lnTo>
                    <a:pt x="571500" y="279400"/>
                  </a:lnTo>
                  <a:lnTo>
                    <a:pt x="857249" y="279400"/>
                  </a:lnTo>
                  <a:lnTo>
                    <a:pt x="857249" y="266700"/>
                  </a:lnTo>
                  <a:close/>
                </a:path>
                <a:path w="1257300" h="1841500">
                  <a:moveTo>
                    <a:pt x="1133474" y="241300"/>
                  </a:moveTo>
                  <a:lnTo>
                    <a:pt x="1114424" y="241300"/>
                  </a:lnTo>
                  <a:lnTo>
                    <a:pt x="1114424" y="279400"/>
                  </a:lnTo>
                  <a:lnTo>
                    <a:pt x="1133474" y="279400"/>
                  </a:lnTo>
                  <a:lnTo>
                    <a:pt x="1133474" y="241300"/>
                  </a:lnTo>
                  <a:close/>
                </a:path>
                <a:path w="1257300" h="1841500">
                  <a:moveTo>
                    <a:pt x="409575" y="215900"/>
                  </a:moveTo>
                  <a:lnTo>
                    <a:pt x="400050" y="228600"/>
                  </a:lnTo>
                  <a:lnTo>
                    <a:pt x="400050" y="241300"/>
                  </a:lnTo>
                  <a:lnTo>
                    <a:pt x="409575" y="254000"/>
                  </a:lnTo>
                  <a:lnTo>
                    <a:pt x="419100" y="254000"/>
                  </a:lnTo>
                  <a:lnTo>
                    <a:pt x="419100" y="266700"/>
                  </a:lnTo>
                  <a:lnTo>
                    <a:pt x="438150" y="266700"/>
                  </a:lnTo>
                  <a:lnTo>
                    <a:pt x="438150" y="241300"/>
                  </a:lnTo>
                  <a:lnTo>
                    <a:pt x="419100" y="241300"/>
                  </a:lnTo>
                  <a:lnTo>
                    <a:pt x="419100" y="228600"/>
                  </a:lnTo>
                  <a:lnTo>
                    <a:pt x="409575" y="215900"/>
                  </a:lnTo>
                  <a:close/>
                </a:path>
                <a:path w="1257300" h="1841500">
                  <a:moveTo>
                    <a:pt x="590550" y="215900"/>
                  </a:moveTo>
                  <a:lnTo>
                    <a:pt x="581025" y="215900"/>
                  </a:lnTo>
                  <a:lnTo>
                    <a:pt x="581025" y="266700"/>
                  </a:lnTo>
                  <a:lnTo>
                    <a:pt x="866774" y="266700"/>
                  </a:lnTo>
                  <a:lnTo>
                    <a:pt x="866774" y="254000"/>
                  </a:lnTo>
                  <a:lnTo>
                    <a:pt x="876299" y="254000"/>
                  </a:lnTo>
                  <a:lnTo>
                    <a:pt x="876299" y="241300"/>
                  </a:lnTo>
                  <a:lnTo>
                    <a:pt x="619125" y="241300"/>
                  </a:lnTo>
                  <a:lnTo>
                    <a:pt x="619125" y="228600"/>
                  </a:lnTo>
                  <a:lnTo>
                    <a:pt x="590550" y="228600"/>
                  </a:lnTo>
                  <a:lnTo>
                    <a:pt x="590550" y="215900"/>
                  </a:lnTo>
                  <a:close/>
                </a:path>
                <a:path w="1257300" h="1841500">
                  <a:moveTo>
                    <a:pt x="1038224" y="254000"/>
                  </a:moveTo>
                  <a:lnTo>
                    <a:pt x="1038224" y="266700"/>
                  </a:lnTo>
                  <a:lnTo>
                    <a:pt x="1047749" y="266700"/>
                  </a:lnTo>
                  <a:lnTo>
                    <a:pt x="1038224" y="254000"/>
                  </a:lnTo>
                  <a:close/>
                </a:path>
                <a:path w="1257300" h="1841500">
                  <a:moveTo>
                    <a:pt x="581025" y="241300"/>
                  </a:moveTo>
                  <a:lnTo>
                    <a:pt x="571500" y="241300"/>
                  </a:lnTo>
                  <a:lnTo>
                    <a:pt x="571500" y="254000"/>
                  </a:lnTo>
                  <a:lnTo>
                    <a:pt x="581025" y="254000"/>
                  </a:lnTo>
                  <a:lnTo>
                    <a:pt x="581025" y="241300"/>
                  </a:lnTo>
                  <a:close/>
                </a:path>
                <a:path w="1257300" h="1841500">
                  <a:moveTo>
                    <a:pt x="352425" y="228600"/>
                  </a:moveTo>
                  <a:lnTo>
                    <a:pt x="342900" y="228600"/>
                  </a:lnTo>
                  <a:lnTo>
                    <a:pt x="342900" y="241300"/>
                  </a:lnTo>
                  <a:lnTo>
                    <a:pt x="361950" y="241300"/>
                  </a:lnTo>
                  <a:lnTo>
                    <a:pt x="352425" y="228600"/>
                  </a:lnTo>
                  <a:close/>
                </a:path>
                <a:path w="1257300" h="1841500">
                  <a:moveTo>
                    <a:pt x="390525" y="215900"/>
                  </a:moveTo>
                  <a:lnTo>
                    <a:pt x="361950" y="215900"/>
                  </a:lnTo>
                  <a:lnTo>
                    <a:pt x="361950" y="241300"/>
                  </a:lnTo>
                  <a:lnTo>
                    <a:pt x="390525" y="241300"/>
                  </a:lnTo>
                  <a:lnTo>
                    <a:pt x="390525" y="215900"/>
                  </a:lnTo>
                  <a:close/>
                </a:path>
                <a:path w="1257300" h="1841500">
                  <a:moveTo>
                    <a:pt x="428625" y="228600"/>
                  </a:moveTo>
                  <a:lnTo>
                    <a:pt x="419100" y="228600"/>
                  </a:lnTo>
                  <a:lnTo>
                    <a:pt x="419100" y="241300"/>
                  </a:lnTo>
                  <a:lnTo>
                    <a:pt x="428625" y="241300"/>
                  </a:lnTo>
                  <a:lnTo>
                    <a:pt x="428625" y="228600"/>
                  </a:lnTo>
                  <a:close/>
                </a:path>
                <a:path w="1257300" h="1841500">
                  <a:moveTo>
                    <a:pt x="581025" y="203200"/>
                  </a:moveTo>
                  <a:lnTo>
                    <a:pt x="533400" y="203200"/>
                  </a:lnTo>
                  <a:lnTo>
                    <a:pt x="533400" y="215900"/>
                  </a:lnTo>
                  <a:lnTo>
                    <a:pt x="542925" y="215900"/>
                  </a:lnTo>
                  <a:lnTo>
                    <a:pt x="542925" y="228600"/>
                  </a:lnTo>
                  <a:lnTo>
                    <a:pt x="552450" y="228600"/>
                  </a:lnTo>
                  <a:lnTo>
                    <a:pt x="552450" y="241300"/>
                  </a:lnTo>
                  <a:lnTo>
                    <a:pt x="571500" y="241300"/>
                  </a:lnTo>
                  <a:lnTo>
                    <a:pt x="571500" y="228600"/>
                  </a:lnTo>
                  <a:lnTo>
                    <a:pt x="581025" y="215900"/>
                  </a:lnTo>
                  <a:lnTo>
                    <a:pt x="581025" y="203200"/>
                  </a:lnTo>
                  <a:close/>
                </a:path>
                <a:path w="1257300" h="1841500">
                  <a:moveTo>
                    <a:pt x="1000124" y="228600"/>
                  </a:moveTo>
                  <a:lnTo>
                    <a:pt x="619125" y="228600"/>
                  </a:lnTo>
                  <a:lnTo>
                    <a:pt x="619125" y="241300"/>
                  </a:lnTo>
                  <a:lnTo>
                    <a:pt x="981074" y="241300"/>
                  </a:lnTo>
                  <a:lnTo>
                    <a:pt x="1000124" y="228600"/>
                  </a:lnTo>
                  <a:close/>
                </a:path>
                <a:path w="1257300" h="1841500">
                  <a:moveTo>
                    <a:pt x="1057274" y="165100"/>
                  </a:moveTo>
                  <a:lnTo>
                    <a:pt x="676275" y="165100"/>
                  </a:lnTo>
                  <a:lnTo>
                    <a:pt x="676275" y="215900"/>
                  </a:lnTo>
                  <a:lnTo>
                    <a:pt x="600075" y="215900"/>
                  </a:lnTo>
                  <a:lnTo>
                    <a:pt x="600075" y="228600"/>
                  </a:lnTo>
                  <a:lnTo>
                    <a:pt x="1019174" y="228600"/>
                  </a:lnTo>
                  <a:lnTo>
                    <a:pt x="1038224" y="203200"/>
                  </a:lnTo>
                  <a:lnTo>
                    <a:pt x="1047749" y="203200"/>
                  </a:lnTo>
                  <a:lnTo>
                    <a:pt x="1047749" y="190500"/>
                  </a:lnTo>
                  <a:lnTo>
                    <a:pt x="1057274" y="177800"/>
                  </a:lnTo>
                  <a:lnTo>
                    <a:pt x="1057274" y="165100"/>
                  </a:lnTo>
                  <a:close/>
                </a:path>
                <a:path w="1257300" h="1841500">
                  <a:moveTo>
                    <a:pt x="638175" y="152400"/>
                  </a:moveTo>
                  <a:lnTo>
                    <a:pt x="638175" y="203200"/>
                  </a:lnTo>
                  <a:lnTo>
                    <a:pt x="590550" y="203200"/>
                  </a:lnTo>
                  <a:lnTo>
                    <a:pt x="590550" y="215900"/>
                  </a:lnTo>
                  <a:lnTo>
                    <a:pt x="676275" y="215900"/>
                  </a:lnTo>
                  <a:lnTo>
                    <a:pt x="676275" y="190500"/>
                  </a:lnTo>
                  <a:lnTo>
                    <a:pt x="666750" y="190500"/>
                  </a:lnTo>
                  <a:lnTo>
                    <a:pt x="666750" y="177800"/>
                  </a:lnTo>
                  <a:lnTo>
                    <a:pt x="657225" y="177800"/>
                  </a:lnTo>
                  <a:lnTo>
                    <a:pt x="657225" y="165100"/>
                  </a:lnTo>
                  <a:lnTo>
                    <a:pt x="647700" y="165100"/>
                  </a:lnTo>
                  <a:lnTo>
                    <a:pt x="638175" y="152400"/>
                  </a:lnTo>
                  <a:close/>
                </a:path>
                <a:path w="1257300" h="1841500">
                  <a:moveTo>
                    <a:pt x="476250" y="190500"/>
                  </a:moveTo>
                  <a:lnTo>
                    <a:pt x="447675" y="190500"/>
                  </a:lnTo>
                  <a:lnTo>
                    <a:pt x="447675" y="203200"/>
                  </a:lnTo>
                  <a:lnTo>
                    <a:pt x="485775" y="203200"/>
                  </a:lnTo>
                  <a:lnTo>
                    <a:pt x="476250" y="190500"/>
                  </a:lnTo>
                  <a:close/>
                </a:path>
                <a:path w="1257300" h="1841500">
                  <a:moveTo>
                    <a:pt x="504825" y="190500"/>
                  </a:moveTo>
                  <a:lnTo>
                    <a:pt x="495300" y="190500"/>
                  </a:lnTo>
                  <a:lnTo>
                    <a:pt x="495300" y="203200"/>
                  </a:lnTo>
                  <a:lnTo>
                    <a:pt x="504825" y="203200"/>
                  </a:lnTo>
                  <a:lnTo>
                    <a:pt x="504825" y="190500"/>
                  </a:lnTo>
                  <a:close/>
                </a:path>
                <a:path w="1257300" h="1841500">
                  <a:moveTo>
                    <a:pt x="571500" y="190500"/>
                  </a:moveTo>
                  <a:lnTo>
                    <a:pt x="533400" y="190500"/>
                  </a:lnTo>
                  <a:lnTo>
                    <a:pt x="523875" y="203200"/>
                  </a:lnTo>
                  <a:lnTo>
                    <a:pt x="571500" y="203200"/>
                  </a:lnTo>
                  <a:lnTo>
                    <a:pt x="571500" y="190500"/>
                  </a:lnTo>
                  <a:close/>
                </a:path>
                <a:path w="1257300" h="1841500">
                  <a:moveTo>
                    <a:pt x="638175" y="165100"/>
                  </a:moveTo>
                  <a:lnTo>
                    <a:pt x="571500" y="165100"/>
                  </a:lnTo>
                  <a:lnTo>
                    <a:pt x="571500" y="177800"/>
                  </a:lnTo>
                  <a:lnTo>
                    <a:pt x="581025" y="177800"/>
                  </a:lnTo>
                  <a:lnTo>
                    <a:pt x="581025" y="203200"/>
                  </a:lnTo>
                  <a:lnTo>
                    <a:pt x="638175" y="203200"/>
                  </a:lnTo>
                  <a:lnTo>
                    <a:pt x="638175" y="165100"/>
                  </a:lnTo>
                  <a:close/>
                </a:path>
                <a:path w="1257300" h="1841500">
                  <a:moveTo>
                    <a:pt x="552450" y="165100"/>
                  </a:moveTo>
                  <a:lnTo>
                    <a:pt x="514350" y="165100"/>
                  </a:lnTo>
                  <a:lnTo>
                    <a:pt x="523875" y="177800"/>
                  </a:lnTo>
                  <a:lnTo>
                    <a:pt x="523875" y="190500"/>
                  </a:lnTo>
                  <a:lnTo>
                    <a:pt x="561975" y="190500"/>
                  </a:lnTo>
                  <a:lnTo>
                    <a:pt x="561975" y="177800"/>
                  </a:lnTo>
                  <a:lnTo>
                    <a:pt x="552450" y="165100"/>
                  </a:lnTo>
                  <a:close/>
                </a:path>
                <a:path w="1257300" h="1841500">
                  <a:moveTo>
                    <a:pt x="666750" y="165100"/>
                  </a:moveTo>
                  <a:lnTo>
                    <a:pt x="666750" y="177800"/>
                  </a:lnTo>
                  <a:lnTo>
                    <a:pt x="668274" y="177800"/>
                  </a:lnTo>
                  <a:lnTo>
                    <a:pt x="666750" y="165100"/>
                  </a:lnTo>
                  <a:close/>
                </a:path>
                <a:path w="1257300" h="1841500">
                  <a:moveTo>
                    <a:pt x="628650" y="152400"/>
                  </a:moveTo>
                  <a:lnTo>
                    <a:pt x="561975" y="152400"/>
                  </a:lnTo>
                  <a:lnTo>
                    <a:pt x="561975" y="165100"/>
                  </a:lnTo>
                  <a:lnTo>
                    <a:pt x="628650" y="165100"/>
                  </a:lnTo>
                  <a:lnTo>
                    <a:pt x="628650" y="152400"/>
                  </a:lnTo>
                  <a:close/>
                </a:path>
                <a:path w="1257300" h="1841500">
                  <a:moveTo>
                    <a:pt x="800100" y="127000"/>
                  </a:moveTo>
                  <a:lnTo>
                    <a:pt x="771525" y="127000"/>
                  </a:lnTo>
                  <a:lnTo>
                    <a:pt x="771525" y="139700"/>
                  </a:lnTo>
                  <a:lnTo>
                    <a:pt x="762000" y="152400"/>
                  </a:lnTo>
                  <a:lnTo>
                    <a:pt x="657225" y="152400"/>
                  </a:lnTo>
                  <a:lnTo>
                    <a:pt x="657225" y="165100"/>
                  </a:lnTo>
                  <a:lnTo>
                    <a:pt x="800100" y="165100"/>
                  </a:lnTo>
                  <a:lnTo>
                    <a:pt x="800100" y="127000"/>
                  </a:lnTo>
                  <a:close/>
                </a:path>
                <a:path w="1257300" h="1841500">
                  <a:moveTo>
                    <a:pt x="981074" y="88900"/>
                  </a:moveTo>
                  <a:lnTo>
                    <a:pt x="942974" y="88900"/>
                  </a:lnTo>
                  <a:lnTo>
                    <a:pt x="942974" y="101600"/>
                  </a:lnTo>
                  <a:lnTo>
                    <a:pt x="847724" y="101600"/>
                  </a:lnTo>
                  <a:lnTo>
                    <a:pt x="847724" y="127000"/>
                  </a:lnTo>
                  <a:lnTo>
                    <a:pt x="800100" y="127000"/>
                  </a:lnTo>
                  <a:lnTo>
                    <a:pt x="800100" y="165100"/>
                  </a:lnTo>
                  <a:lnTo>
                    <a:pt x="1038224" y="165100"/>
                  </a:lnTo>
                  <a:lnTo>
                    <a:pt x="1038224" y="152400"/>
                  </a:lnTo>
                  <a:lnTo>
                    <a:pt x="971549" y="152400"/>
                  </a:lnTo>
                  <a:lnTo>
                    <a:pt x="971549" y="139700"/>
                  </a:lnTo>
                  <a:lnTo>
                    <a:pt x="981074" y="127000"/>
                  </a:lnTo>
                  <a:lnTo>
                    <a:pt x="981074" y="88900"/>
                  </a:lnTo>
                  <a:close/>
                </a:path>
                <a:path w="1257300" h="1841500">
                  <a:moveTo>
                    <a:pt x="476250" y="139700"/>
                  </a:moveTo>
                  <a:lnTo>
                    <a:pt x="466725" y="139700"/>
                  </a:lnTo>
                  <a:lnTo>
                    <a:pt x="466725" y="152400"/>
                  </a:lnTo>
                  <a:lnTo>
                    <a:pt x="476250" y="152400"/>
                  </a:lnTo>
                  <a:lnTo>
                    <a:pt x="476250" y="139700"/>
                  </a:lnTo>
                  <a:close/>
                </a:path>
                <a:path w="1257300" h="1841500">
                  <a:moveTo>
                    <a:pt x="514350" y="127000"/>
                  </a:moveTo>
                  <a:lnTo>
                    <a:pt x="504825" y="127000"/>
                  </a:lnTo>
                  <a:lnTo>
                    <a:pt x="504825" y="152400"/>
                  </a:lnTo>
                  <a:lnTo>
                    <a:pt x="523875" y="152400"/>
                  </a:lnTo>
                  <a:lnTo>
                    <a:pt x="523875" y="139700"/>
                  </a:lnTo>
                  <a:lnTo>
                    <a:pt x="514350" y="139700"/>
                  </a:lnTo>
                  <a:lnTo>
                    <a:pt x="514350" y="127000"/>
                  </a:lnTo>
                  <a:close/>
                </a:path>
                <a:path w="1257300" h="1841500">
                  <a:moveTo>
                    <a:pt x="704850" y="139700"/>
                  </a:moveTo>
                  <a:lnTo>
                    <a:pt x="647700" y="139700"/>
                  </a:lnTo>
                  <a:lnTo>
                    <a:pt x="647700" y="152400"/>
                  </a:lnTo>
                  <a:lnTo>
                    <a:pt x="704850" y="152400"/>
                  </a:lnTo>
                  <a:lnTo>
                    <a:pt x="704850" y="139700"/>
                  </a:lnTo>
                  <a:close/>
                </a:path>
                <a:path w="1257300" h="1841500">
                  <a:moveTo>
                    <a:pt x="800100" y="114300"/>
                  </a:moveTo>
                  <a:lnTo>
                    <a:pt x="695325" y="114300"/>
                  </a:lnTo>
                  <a:lnTo>
                    <a:pt x="695325" y="139700"/>
                  </a:lnTo>
                  <a:lnTo>
                    <a:pt x="704850" y="139700"/>
                  </a:lnTo>
                  <a:lnTo>
                    <a:pt x="704850" y="152400"/>
                  </a:lnTo>
                  <a:lnTo>
                    <a:pt x="762000" y="152400"/>
                  </a:lnTo>
                  <a:lnTo>
                    <a:pt x="762000" y="127000"/>
                  </a:lnTo>
                  <a:lnTo>
                    <a:pt x="800100" y="127000"/>
                  </a:lnTo>
                  <a:lnTo>
                    <a:pt x="800100" y="114300"/>
                  </a:lnTo>
                  <a:close/>
                </a:path>
                <a:path w="1257300" h="1841500">
                  <a:moveTo>
                    <a:pt x="1000124" y="127000"/>
                  </a:moveTo>
                  <a:lnTo>
                    <a:pt x="981074" y="127000"/>
                  </a:lnTo>
                  <a:lnTo>
                    <a:pt x="981074" y="139700"/>
                  </a:lnTo>
                  <a:lnTo>
                    <a:pt x="971549" y="139700"/>
                  </a:lnTo>
                  <a:lnTo>
                    <a:pt x="971549" y="152400"/>
                  </a:lnTo>
                  <a:lnTo>
                    <a:pt x="1000124" y="152400"/>
                  </a:lnTo>
                  <a:lnTo>
                    <a:pt x="1000124" y="127000"/>
                  </a:lnTo>
                  <a:close/>
                </a:path>
                <a:path w="1257300" h="1841500">
                  <a:moveTo>
                    <a:pt x="1009649" y="127000"/>
                  </a:moveTo>
                  <a:lnTo>
                    <a:pt x="1009649" y="152400"/>
                  </a:lnTo>
                  <a:lnTo>
                    <a:pt x="1019174" y="152400"/>
                  </a:lnTo>
                  <a:lnTo>
                    <a:pt x="1019174" y="139700"/>
                  </a:lnTo>
                  <a:lnTo>
                    <a:pt x="1011173" y="139700"/>
                  </a:lnTo>
                  <a:lnTo>
                    <a:pt x="1009649" y="127000"/>
                  </a:lnTo>
                  <a:close/>
                </a:path>
                <a:path w="1257300" h="1841500">
                  <a:moveTo>
                    <a:pt x="1038224" y="139700"/>
                  </a:moveTo>
                  <a:lnTo>
                    <a:pt x="1028699" y="139700"/>
                  </a:lnTo>
                  <a:lnTo>
                    <a:pt x="1028699" y="152400"/>
                  </a:lnTo>
                  <a:lnTo>
                    <a:pt x="1038224" y="152400"/>
                  </a:lnTo>
                  <a:lnTo>
                    <a:pt x="1038224" y="139700"/>
                  </a:lnTo>
                  <a:close/>
                </a:path>
                <a:path w="1257300" h="1841500">
                  <a:moveTo>
                    <a:pt x="533400" y="114300"/>
                  </a:moveTo>
                  <a:lnTo>
                    <a:pt x="533400" y="139700"/>
                  </a:lnTo>
                  <a:lnTo>
                    <a:pt x="542925" y="139700"/>
                  </a:lnTo>
                  <a:lnTo>
                    <a:pt x="542925" y="127000"/>
                  </a:lnTo>
                  <a:lnTo>
                    <a:pt x="533400" y="114300"/>
                  </a:lnTo>
                  <a:close/>
                </a:path>
                <a:path w="1257300" h="1841500">
                  <a:moveTo>
                    <a:pt x="561975" y="101600"/>
                  </a:moveTo>
                  <a:lnTo>
                    <a:pt x="542925" y="101600"/>
                  </a:lnTo>
                  <a:lnTo>
                    <a:pt x="542925" y="114300"/>
                  </a:lnTo>
                  <a:lnTo>
                    <a:pt x="552450" y="127000"/>
                  </a:lnTo>
                  <a:lnTo>
                    <a:pt x="552450" y="139700"/>
                  </a:lnTo>
                  <a:lnTo>
                    <a:pt x="561975" y="127000"/>
                  </a:lnTo>
                  <a:lnTo>
                    <a:pt x="571500" y="127000"/>
                  </a:lnTo>
                  <a:lnTo>
                    <a:pt x="571500" y="114300"/>
                  </a:lnTo>
                  <a:lnTo>
                    <a:pt x="561975" y="114300"/>
                  </a:lnTo>
                  <a:lnTo>
                    <a:pt x="561975" y="101600"/>
                  </a:lnTo>
                  <a:close/>
                </a:path>
                <a:path w="1257300" h="1841500">
                  <a:moveTo>
                    <a:pt x="666750" y="114300"/>
                  </a:moveTo>
                  <a:lnTo>
                    <a:pt x="581025" y="114300"/>
                  </a:lnTo>
                  <a:lnTo>
                    <a:pt x="581025" y="139700"/>
                  </a:lnTo>
                  <a:lnTo>
                    <a:pt x="609600" y="139700"/>
                  </a:lnTo>
                  <a:lnTo>
                    <a:pt x="609600" y="127000"/>
                  </a:lnTo>
                  <a:lnTo>
                    <a:pt x="676275" y="127000"/>
                  </a:lnTo>
                  <a:lnTo>
                    <a:pt x="666750" y="114300"/>
                  </a:lnTo>
                  <a:close/>
                </a:path>
                <a:path w="1257300" h="1841500">
                  <a:moveTo>
                    <a:pt x="695325" y="127000"/>
                  </a:moveTo>
                  <a:lnTo>
                    <a:pt x="628650" y="127000"/>
                  </a:lnTo>
                  <a:lnTo>
                    <a:pt x="638175" y="139700"/>
                  </a:lnTo>
                  <a:lnTo>
                    <a:pt x="695325" y="139700"/>
                  </a:lnTo>
                  <a:lnTo>
                    <a:pt x="695325" y="127000"/>
                  </a:lnTo>
                  <a:close/>
                </a:path>
                <a:path w="1257300" h="1841500">
                  <a:moveTo>
                    <a:pt x="657225" y="101600"/>
                  </a:moveTo>
                  <a:lnTo>
                    <a:pt x="571500" y="101600"/>
                  </a:lnTo>
                  <a:lnTo>
                    <a:pt x="571500" y="127000"/>
                  </a:lnTo>
                  <a:lnTo>
                    <a:pt x="581025" y="127000"/>
                  </a:lnTo>
                  <a:lnTo>
                    <a:pt x="581025" y="114300"/>
                  </a:lnTo>
                  <a:lnTo>
                    <a:pt x="657225" y="114300"/>
                  </a:lnTo>
                  <a:lnTo>
                    <a:pt x="657225" y="101600"/>
                  </a:lnTo>
                  <a:close/>
                </a:path>
                <a:path w="1257300" h="1841500">
                  <a:moveTo>
                    <a:pt x="685800" y="114300"/>
                  </a:moveTo>
                  <a:lnTo>
                    <a:pt x="676275" y="127000"/>
                  </a:lnTo>
                  <a:lnTo>
                    <a:pt x="685800" y="127000"/>
                  </a:lnTo>
                  <a:lnTo>
                    <a:pt x="685800" y="114300"/>
                  </a:lnTo>
                  <a:close/>
                </a:path>
                <a:path w="1257300" h="1841500">
                  <a:moveTo>
                    <a:pt x="838199" y="114300"/>
                  </a:moveTo>
                  <a:lnTo>
                    <a:pt x="809624" y="114300"/>
                  </a:lnTo>
                  <a:lnTo>
                    <a:pt x="809624" y="127000"/>
                  </a:lnTo>
                  <a:lnTo>
                    <a:pt x="838199" y="127000"/>
                  </a:lnTo>
                  <a:lnTo>
                    <a:pt x="838199" y="114300"/>
                  </a:lnTo>
                  <a:close/>
                </a:path>
                <a:path w="1257300" h="1841500">
                  <a:moveTo>
                    <a:pt x="533400" y="101600"/>
                  </a:moveTo>
                  <a:lnTo>
                    <a:pt x="533400" y="114300"/>
                  </a:lnTo>
                  <a:lnTo>
                    <a:pt x="542925" y="114300"/>
                  </a:lnTo>
                  <a:lnTo>
                    <a:pt x="533400" y="101600"/>
                  </a:lnTo>
                  <a:close/>
                </a:path>
                <a:path w="1257300" h="1841500">
                  <a:moveTo>
                    <a:pt x="666750" y="88900"/>
                  </a:moveTo>
                  <a:lnTo>
                    <a:pt x="657225" y="88900"/>
                  </a:lnTo>
                  <a:lnTo>
                    <a:pt x="657225" y="114300"/>
                  </a:lnTo>
                  <a:lnTo>
                    <a:pt x="676275" y="114300"/>
                  </a:lnTo>
                  <a:lnTo>
                    <a:pt x="676275" y="101600"/>
                  </a:lnTo>
                  <a:lnTo>
                    <a:pt x="666750" y="101600"/>
                  </a:lnTo>
                  <a:lnTo>
                    <a:pt x="666750" y="88900"/>
                  </a:lnTo>
                  <a:close/>
                </a:path>
                <a:path w="1257300" h="1841500">
                  <a:moveTo>
                    <a:pt x="685800" y="88900"/>
                  </a:moveTo>
                  <a:lnTo>
                    <a:pt x="666750" y="88900"/>
                  </a:lnTo>
                  <a:lnTo>
                    <a:pt x="676275" y="101600"/>
                  </a:lnTo>
                  <a:lnTo>
                    <a:pt x="676275" y="114300"/>
                  </a:lnTo>
                  <a:lnTo>
                    <a:pt x="685800" y="114300"/>
                  </a:lnTo>
                  <a:lnTo>
                    <a:pt x="685800" y="88900"/>
                  </a:lnTo>
                  <a:close/>
                </a:path>
                <a:path w="1257300" h="1841500">
                  <a:moveTo>
                    <a:pt x="723900" y="101600"/>
                  </a:moveTo>
                  <a:lnTo>
                    <a:pt x="714375" y="101600"/>
                  </a:lnTo>
                  <a:lnTo>
                    <a:pt x="714375" y="114300"/>
                  </a:lnTo>
                  <a:lnTo>
                    <a:pt x="723900" y="114300"/>
                  </a:lnTo>
                  <a:lnTo>
                    <a:pt x="723900" y="101600"/>
                  </a:lnTo>
                  <a:close/>
                </a:path>
                <a:path w="1257300" h="1841500">
                  <a:moveTo>
                    <a:pt x="819149" y="88900"/>
                  </a:moveTo>
                  <a:lnTo>
                    <a:pt x="704850" y="88900"/>
                  </a:lnTo>
                  <a:lnTo>
                    <a:pt x="695325" y="101600"/>
                  </a:lnTo>
                  <a:lnTo>
                    <a:pt x="723900" y="101600"/>
                  </a:lnTo>
                  <a:lnTo>
                    <a:pt x="723900" y="114300"/>
                  </a:lnTo>
                  <a:lnTo>
                    <a:pt x="819149" y="114300"/>
                  </a:lnTo>
                  <a:lnTo>
                    <a:pt x="819149" y="88900"/>
                  </a:lnTo>
                  <a:close/>
                </a:path>
                <a:path w="1257300" h="1841500">
                  <a:moveTo>
                    <a:pt x="647700" y="88900"/>
                  </a:moveTo>
                  <a:lnTo>
                    <a:pt x="561975" y="88900"/>
                  </a:lnTo>
                  <a:lnTo>
                    <a:pt x="561975" y="101600"/>
                  </a:lnTo>
                  <a:lnTo>
                    <a:pt x="647700" y="101600"/>
                  </a:lnTo>
                  <a:lnTo>
                    <a:pt x="647700" y="88900"/>
                  </a:lnTo>
                  <a:close/>
                </a:path>
                <a:path w="1257300" h="1841500">
                  <a:moveTo>
                    <a:pt x="847724" y="88900"/>
                  </a:moveTo>
                  <a:lnTo>
                    <a:pt x="828674" y="88900"/>
                  </a:lnTo>
                  <a:lnTo>
                    <a:pt x="828674" y="101600"/>
                  </a:lnTo>
                  <a:lnTo>
                    <a:pt x="847724" y="101600"/>
                  </a:lnTo>
                  <a:lnTo>
                    <a:pt x="847724" y="88900"/>
                  </a:lnTo>
                  <a:close/>
                </a:path>
                <a:path w="1257300" h="1841500">
                  <a:moveTo>
                    <a:pt x="866774" y="88900"/>
                  </a:moveTo>
                  <a:lnTo>
                    <a:pt x="857249" y="88900"/>
                  </a:lnTo>
                  <a:lnTo>
                    <a:pt x="857249" y="101600"/>
                  </a:lnTo>
                  <a:lnTo>
                    <a:pt x="866774" y="101600"/>
                  </a:lnTo>
                  <a:lnTo>
                    <a:pt x="866774" y="88900"/>
                  </a:lnTo>
                  <a:close/>
                </a:path>
                <a:path w="1257300" h="1841500">
                  <a:moveTo>
                    <a:pt x="914399" y="88900"/>
                  </a:moveTo>
                  <a:lnTo>
                    <a:pt x="866774" y="88900"/>
                  </a:lnTo>
                  <a:lnTo>
                    <a:pt x="866774" y="101600"/>
                  </a:lnTo>
                  <a:lnTo>
                    <a:pt x="914399" y="101600"/>
                  </a:lnTo>
                  <a:lnTo>
                    <a:pt x="914399" y="88900"/>
                  </a:lnTo>
                  <a:close/>
                </a:path>
                <a:path w="1257300" h="1841500">
                  <a:moveTo>
                    <a:pt x="923924" y="88900"/>
                  </a:moveTo>
                  <a:lnTo>
                    <a:pt x="914399" y="88900"/>
                  </a:lnTo>
                  <a:lnTo>
                    <a:pt x="914399" y="101600"/>
                  </a:lnTo>
                  <a:lnTo>
                    <a:pt x="923924" y="101600"/>
                  </a:lnTo>
                  <a:lnTo>
                    <a:pt x="923924" y="88900"/>
                  </a:lnTo>
                  <a:close/>
                </a:path>
                <a:path w="1257300" h="1841500">
                  <a:moveTo>
                    <a:pt x="638175" y="76200"/>
                  </a:moveTo>
                  <a:lnTo>
                    <a:pt x="590550" y="76200"/>
                  </a:lnTo>
                  <a:lnTo>
                    <a:pt x="590550" y="88900"/>
                  </a:lnTo>
                  <a:lnTo>
                    <a:pt x="638175" y="88900"/>
                  </a:lnTo>
                  <a:lnTo>
                    <a:pt x="638175" y="76200"/>
                  </a:lnTo>
                  <a:close/>
                </a:path>
                <a:path w="1257300" h="1841500">
                  <a:moveTo>
                    <a:pt x="685800" y="63500"/>
                  </a:moveTo>
                  <a:lnTo>
                    <a:pt x="676275" y="63500"/>
                  </a:lnTo>
                  <a:lnTo>
                    <a:pt x="676275" y="88900"/>
                  </a:lnTo>
                  <a:lnTo>
                    <a:pt x="704850" y="88900"/>
                  </a:lnTo>
                  <a:lnTo>
                    <a:pt x="685800" y="76200"/>
                  </a:lnTo>
                  <a:lnTo>
                    <a:pt x="685800" y="63500"/>
                  </a:lnTo>
                  <a:close/>
                </a:path>
                <a:path w="1257300" h="1841500">
                  <a:moveTo>
                    <a:pt x="952499" y="76200"/>
                  </a:moveTo>
                  <a:lnTo>
                    <a:pt x="714375" y="76200"/>
                  </a:lnTo>
                  <a:lnTo>
                    <a:pt x="714375" y="88900"/>
                  </a:lnTo>
                  <a:lnTo>
                    <a:pt x="952499" y="88900"/>
                  </a:lnTo>
                  <a:lnTo>
                    <a:pt x="952499" y="76200"/>
                  </a:lnTo>
                  <a:close/>
                </a:path>
                <a:path w="1257300" h="1841500">
                  <a:moveTo>
                    <a:pt x="619125" y="63500"/>
                  </a:moveTo>
                  <a:lnTo>
                    <a:pt x="609600" y="63500"/>
                  </a:lnTo>
                  <a:lnTo>
                    <a:pt x="609600" y="76200"/>
                  </a:lnTo>
                  <a:lnTo>
                    <a:pt x="619125" y="76200"/>
                  </a:lnTo>
                  <a:lnTo>
                    <a:pt x="619125" y="63500"/>
                  </a:lnTo>
                  <a:close/>
                </a:path>
                <a:path w="1257300" h="1841500">
                  <a:moveTo>
                    <a:pt x="628650" y="63500"/>
                  </a:moveTo>
                  <a:lnTo>
                    <a:pt x="619125" y="63500"/>
                  </a:lnTo>
                  <a:lnTo>
                    <a:pt x="619125" y="76200"/>
                  </a:lnTo>
                  <a:lnTo>
                    <a:pt x="628650" y="76200"/>
                  </a:lnTo>
                  <a:lnTo>
                    <a:pt x="628650" y="63500"/>
                  </a:lnTo>
                  <a:close/>
                </a:path>
                <a:path w="1257300" h="1841500">
                  <a:moveTo>
                    <a:pt x="647700" y="50800"/>
                  </a:moveTo>
                  <a:lnTo>
                    <a:pt x="638175" y="50800"/>
                  </a:lnTo>
                  <a:lnTo>
                    <a:pt x="638175" y="76200"/>
                  </a:lnTo>
                  <a:lnTo>
                    <a:pt x="657225" y="76200"/>
                  </a:lnTo>
                  <a:lnTo>
                    <a:pt x="657225" y="63500"/>
                  </a:lnTo>
                  <a:lnTo>
                    <a:pt x="647700" y="63500"/>
                  </a:lnTo>
                  <a:lnTo>
                    <a:pt x="647700" y="50800"/>
                  </a:lnTo>
                  <a:close/>
                </a:path>
                <a:path w="1257300" h="1841500">
                  <a:moveTo>
                    <a:pt x="704850" y="38100"/>
                  </a:moveTo>
                  <a:lnTo>
                    <a:pt x="695325" y="38100"/>
                  </a:lnTo>
                  <a:lnTo>
                    <a:pt x="695325" y="76200"/>
                  </a:lnTo>
                  <a:lnTo>
                    <a:pt x="962024" y="76200"/>
                  </a:lnTo>
                  <a:lnTo>
                    <a:pt x="962024" y="63500"/>
                  </a:lnTo>
                  <a:lnTo>
                    <a:pt x="952499" y="63500"/>
                  </a:lnTo>
                  <a:lnTo>
                    <a:pt x="952499" y="50800"/>
                  </a:lnTo>
                  <a:lnTo>
                    <a:pt x="704850" y="50800"/>
                  </a:lnTo>
                  <a:lnTo>
                    <a:pt x="704850" y="38100"/>
                  </a:lnTo>
                  <a:close/>
                </a:path>
                <a:path w="1257300" h="1841500">
                  <a:moveTo>
                    <a:pt x="676275" y="50800"/>
                  </a:moveTo>
                  <a:lnTo>
                    <a:pt x="657225" y="50800"/>
                  </a:lnTo>
                  <a:lnTo>
                    <a:pt x="657225" y="63500"/>
                  </a:lnTo>
                  <a:lnTo>
                    <a:pt x="676275" y="63500"/>
                  </a:lnTo>
                  <a:lnTo>
                    <a:pt x="676275" y="50800"/>
                  </a:lnTo>
                  <a:close/>
                </a:path>
                <a:path w="1257300" h="1841500">
                  <a:moveTo>
                    <a:pt x="695325" y="50800"/>
                  </a:moveTo>
                  <a:lnTo>
                    <a:pt x="685800" y="50800"/>
                  </a:lnTo>
                  <a:lnTo>
                    <a:pt x="685800" y="63500"/>
                  </a:lnTo>
                  <a:lnTo>
                    <a:pt x="695325" y="63500"/>
                  </a:lnTo>
                  <a:lnTo>
                    <a:pt x="695325" y="50800"/>
                  </a:lnTo>
                  <a:close/>
                </a:path>
                <a:path w="1257300" h="1841500">
                  <a:moveTo>
                    <a:pt x="962024" y="50800"/>
                  </a:moveTo>
                  <a:lnTo>
                    <a:pt x="952499" y="63500"/>
                  </a:lnTo>
                  <a:lnTo>
                    <a:pt x="962024" y="63500"/>
                  </a:lnTo>
                  <a:lnTo>
                    <a:pt x="962024" y="50800"/>
                  </a:lnTo>
                  <a:close/>
                </a:path>
                <a:path w="1257300" h="1841500">
                  <a:moveTo>
                    <a:pt x="733425" y="25400"/>
                  </a:moveTo>
                  <a:lnTo>
                    <a:pt x="714375" y="25400"/>
                  </a:lnTo>
                  <a:lnTo>
                    <a:pt x="714375" y="38100"/>
                  </a:lnTo>
                  <a:lnTo>
                    <a:pt x="723900" y="50800"/>
                  </a:lnTo>
                  <a:lnTo>
                    <a:pt x="742950" y="50800"/>
                  </a:lnTo>
                  <a:lnTo>
                    <a:pt x="742950" y="38100"/>
                  </a:lnTo>
                  <a:lnTo>
                    <a:pt x="733425" y="38100"/>
                  </a:lnTo>
                  <a:lnTo>
                    <a:pt x="733425" y="25400"/>
                  </a:lnTo>
                  <a:close/>
                </a:path>
                <a:path w="1257300" h="1841500">
                  <a:moveTo>
                    <a:pt x="790575" y="12700"/>
                  </a:moveTo>
                  <a:lnTo>
                    <a:pt x="733425" y="12700"/>
                  </a:lnTo>
                  <a:lnTo>
                    <a:pt x="742950" y="25400"/>
                  </a:lnTo>
                  <a:lnTo>
                    <a:pt x="742950" y="50800"/>
                  </a:lnTo>
                  <a:lnTo>
                    <a:pt x="952499" y="50800"/>
                  </a:lnTo>
                  <a:lnTo>
                    <a:pt x="942974" y="38100"/>
                  </a:lnTo>
                  <a:lnTo>
                    <a:pt x="800100" y="38100"/>
                  </a:lnTo>
                  <a:lnTo>
                    <a:pt x="800100" y="25400"/>
                  </a:lnTo>
                  <a:lnTo>
                    <a:pt x="790575" y="25400"/>
                  </a:lnTo>
                  <a:lnTo>
                    <a:pt x="790575" y="12700"/>
                  </a:lnTo>
                  <a:close/>
                </a:path>
                <a:path w="1257300" h="1841500">
                  <a:moveTo>
                    <a:pt x="895349" y="12700"/>
                  </a:moveTo>
                  <a:lnTo>
                    <a:pt x="800100" y="12700"/>
                  </a:lnTo>
                  <a:lnTo>
                    <a:pt x="800100" y="38100"/>
                  </a:lnTo>
                  <a:lnTo>
                    <a:pt x="904874" y="38100"/>
                  </a:lnTo>
                  <a:lnTo>
                    <a:pt x="895349" y="25400"/>
                  </a:lnTo>
                  <a:lnTo>
                    <a:pt x="895349" y="12700"/>
                  </a:lnTo>
                  <a:close/>
                </a:path>
                <a:path w="1257300" h="1841500">
                  <a:moveTo>
                    <a:pt x="904874" y="25400"/>
                  </a:moveTo>
                  <a:lnTo>
                    <a:pt x="904874" y="38100"/>
                  </a:lnTo>
                  <a:lnTo>
                    <a:pt x="906188" y="36348"/>
                  </a:lnTo>
                  <a:lnTo>
                    <a:pt x="904874" y="25400"/>
                  </a:lnTo>
                  <a:close/>
                </a:path>
                <a:path w="1257300" h="1841500">
                  <a:moveTo>
                    <a:pt x="914399" y="25400"/>
                  </a:moveTo>
                  <a:lnTo>
                    <a:pt x="906188" y="36348"/>
                  </a:lnTo>
                  <a:lnTo>
                    <a:pt x="906398" y="38100"/>
                  </a:lnTo>
                  <a:lnTo>
                    <a:pt x="914399" y="38100"/>
                  </a:lnTo>
                  <a:lnTo>
                    <a:pt x="914399" y="25400"/>
                  </a:lnTo>
                  <a:close/>
                </a:path>
                <a:path w="1257300" h="1841500">
                  <a:moveTo>
                    <a:pt x="933449" y="25400"/>
                  </a:moveTo>
                  <a:lnTo>
                    <a:pt x="914399" y="25400"/>
                  </a:lnTo>
                  <a:lnTo>
                    <a:pt x="914399" y="38100"/>
                  </a:lnTo>
                  <a:lnTo>
                    <a:pt x="942974" y="38100"/>
                  </a:lnTo>
                  <a:lnTo>
                    <a:pt x="933449" y="25400"/>
                  </a:lnTo>
                  <a:close/>
                </a:path>
                <a:path w="1257300" h="1841500">
                  <a:moveTo>
                    <a:pt x="904874" y="12700"/>
                  </a:moveTo>
                  <a:lnTo>
                    <a:pt x="895349" y="25400"/>
                  </a:lnTo>
                  <a:lnTo>
                    <a:pt x="904874" y="25400"/>
                  </a:lnTo>
                  <a:lnTo>
                    <a:pt x="904874" y="12700"/>
                  </a:lnTo>
                  <a:close/>
                </a:path>
                <a:path w="1257300" h="1841500">
                  <a:moveTo>
                    <a:pt x="819149" y="0"/>
                  </a:moveTo>
                  <a:lnTo>
                    <a:pt x="809624" y="0"/>
                  </a:lnTo>
                  <a:lnTo>
                    <a:pt x="809624" y="12700"/>
                  </a:lnTo>
                  <a:lnTo>
                    <a:pt x="819149" y="12700"/>
                  </a:lnTo>
                  <a:lnTo>
                    <a:pt x="819149" y="0"/>
                  </a:lnTo>
                  <a:close/>
                </a:path>
                <a:path w="1257300" h="1841500">
                  <a:moveTo>
                    <a:pt x="828674" y="0"/>
                  </a:moveTo>
                  <a:lnTo>
                    <a:pt x="819149" y="0"/>
                  </a:lnTo>
                  <a:lnTo>
                    <a:pt x="819149" y="12700"/>
                  </a:lnTo>
                  <a:lnTo>
                    <a:pt x="828674" y="12700"/>
                  </a:lnTo>
                  <a:lnTo>
                    <a:pt x="82867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49067" y="1243584"/>
              <a:ext cx="1257300" cy="1849120"/>
            </a:xfrm>
            <a:custGeom>
              <a:avLst/>
              <a:gdLst/>
              <a:ahLst/>
              <a:cxnLst/>
              <a:rect l="l" t="t" r="r" b="b"/>
              <a:pathLst>
                <a:path w="1257300" h="1849120">
                  <a:moveTo>
                    <a:pt x="571500" y="1829561"/>
                  </a:moveTo>
                  <a:lnTo>
                    <a:pt x="571500" y="1839086"/>
                  </a:lnTo>
                  <a:lnTo>
                    <a:pt x="571500" y="1829561"/>
                  </a:lnTo>
                  <a:lnTo>
                    <a:pt x="571500" y="1839086"/>
                  </a:lnTo>
                  <a:lnTo>
                    <a:pt x="571500" y="1829561"/>
                  </a:lnTo>
                  <a:lnTo>
                    <a:pt x="581025" y="1829561"/>
                  </a:lnTo>
                  <a:lnTo>
                    <a:pt x="571500" y="1829561"/>
                  </a:lnTo>
                  <a:lnTo>
                    <a:pt x="581025" y="1829561"/>
                  </a:lnTo>
                  <a:lnTo>
                    <a:pt x="581025" y="1820036"/>
                  </a:lnTo>
                  <a:lnTo>
                    <a:pt x="581025" y="1810511"/>
                  </a:lnTo>
                  <a:lnTo>
                    <a:pt x="581025" y="1820036"/>
                  </a:lnTo>
                  <a:lnTo>
                    <a:pt x="581025" y="1829561"/>
                  </a:lnTo>
                  <a:lnTo>
                    <a:pt x="571500" y="1829561"/>
                  </a:lnTo>
                  <a:lnTo>
                    <a:pt x="571500" y="1820036"/>
                  </a:lnTo>
                  <a:lnTo>
                    <a:pt x="571500" y="1810511"/>
                  </a:lnTo>
                  <a:lnTo>
                    <a:pt x="581025" y="1810511"/>
                  </a:lnTo>
                  <a:lnTo>
                    <a:pt x="571500" y="1810511"/>
                  </a:lnTo>
                  <a:lnTo>
                    <a:pt x="571500" y="1820036"/>
                  </a:lnTo>
                  <a:lnTo>
                    <a:pt x="561975" y="1820036"/>
                  </a:lnTo>
                  <a:lnTo>
                    <a:pt x="571500" y="1820036"/>
                  </a:lnTo>
                  <a:lnTo>
                    <a:pt x="571500" y="1810511"/>
                  </a:lnTo>
                  <a:lnTo>
                    <a:pt x="561975" y="1810511"/>
                  </a:lnTo>
                  <a:lnTo>
                    <a:pt x="571500" y="1820036"/>
                  </a:lnTo>
                  <a:lnTo>
                    <a:pt x="561975" y="1820036"/>
                  </a:lnTo>
                  <a:lnTo>
                    <a:pt x="561975" y="1810511"/>
                  </a:lnTo>
                  <a:lnTo>
                    <a:pt x="571500" y="1810511"/>
                  </a:lnTo>
                  <a:lnTo>
                    <a:pt x="561975" y="1810511"/>
                  </a:lnTo>
                  <a:lnTo>
                    <a:pt x="571500" y="1810511"/>
                  </a:lnTo>
                  <a:lnTo>
                    <a:pt x="561975" y="1810511"/>
                  </a:lnTo>
                  <a:lnTo>
                    <a:pt x="561975" y="1820036"/>
                  </a:lnTo>
                  <a:lnTo>
                    <a:pt x="561975" y="1810511"/>
                  </a:lnTo>
                  <a:lnTo>
                    <a:pt x="552450" y="1810511"/>
                  </a:lnTo>
                  <a:lnTo>
                    <a:pt x="561975" y="1810511"/>
                  </a:lnTo>
                  <a:lnTo>
                    <a:pt x="552450" y="1810511"/>
                  </a:lnTo>
                  <a:lnTo>
                    <a:pt x="552450" y="1820036"/>
                  </a:lnTo>
                  <a:lnTo>
                    <a:pt x="552450" y="1810511"/>
                  </a:lnTo>
                  <a:lnTo>
                    <a:pt x="552450" y="1820036"/>
                  </a:lnTo>
                  <a:lnTo>
                    <a:pt x="552450" y="1810511"/>
                  </a:lnTo>
                  <a:lnTo>
                    <a:pt x="561975" y="1810511"/>
                  </a:lnTo>
                  <a:lnTo>
                    <a:pt x="552450" y="1810511"/>
                  </a:lnTo>
                  <a:lnTo>
                    <a:pt x="561975" y="1810511"/>
                  </a:lnTo>
                  <a:lnTo>
                    <a:pt x="561975" y="1800986"/>
                  </a:lnTo>
                  <a:lnTo>
                    <a:pt x="571500" y="1800986"/>
                  </a:lnTo>
                  <a:lnTo>
                    <a:pt x="561975" y="1800986"/>
                  </a:lnTo>
                  <a:lnTo>
                    <a:pt x="561975" y="1791461"/>
                  </a:lnTo>
                  <a:lnTo>
                    <a:pt x="561975" y="1800986"/>
                  </a:lnTo>
                  <a:lnTo>
                    <a:pt x="561975" y="1810511"/>
                  </a:lnTo>
                  <a:lnTo>
                    <a:pt x="552450" y="1810511"/>
                  </a:lnTo>
                  <a:lnTo>
                    <a:pt x="552450" y="1800986"/>
                  </a:lnTo>
                  <a:lnTo>
                    <a:pt x="561975" y="1800986"/>
                  </a:lnTo>
                  <a:lnTo>
                    <a:pt x="552450" y="1800986"/>
                  </a:lnTo>
                  <a:lnTo>
                    <a:pt x="552450" y="1810511"/>
                  </a:lnTo>
                  <a:lnTo>
                    <a:pt x="542925" y="1810511"/>
                  </a:lnTo>
                  <a:lnTo>
                    <a:pt x="552450" y="1810511"/>
                  </a:lnTo>
                  <a:lnTo>
                    <a:pt x="542925" y="1810511"/>
                  </a:lnTo>
                  <a:lnTo>
                    <a:pt x="552450" y="1810511"/>
                  </a:lnTo>
                  <a:lnTo>
                    <a:pt x="552450" y="1800986"/>
                  </a:lnTo>
                  <a:lnTo>
                    <a:pt x="561975" y="1800986"/>
                  </a:lnTo>
                  <a:lnTo>
                    <a:pt x="561975" y="1791461"/>
                  </a:lnTo>
                  <a:lnTo>
                    <a:pt x="571500" y="1791461"/>
                  </a:lnTo>
                  <a:lnTo>
                    <a:pt x="561975" y="1791461"/>
                  </a:lnTo>
                  <a:lnTo>
                    <a:pt x="561975" y="1781936"/>
                  </a:lnTo>
                  <a:lnTo>
                    <a:pt x="561975" y="1791461"/>
                  </a:lnTo>
                  <a:lnTo>
                    <a:pt x="561975" y="1800986"/>
                  </a:lnTo>
                  <a:lnTo>
                    <a:pt x="552450" y="1800986"/>
                  </a:lnTo>
                  <a:lnTo>
                    <a:pt x="552450" y="1791461"/>
                  </a:lnTo>
                  <a:lnTo>
                    <a:pt x="561975" y="1791461"/>
                  </a:lnTo>
                  <a:lnTo>
                    <a:pt x="552450" y="1791461"/>
                  </a:lnTo>
                  <a:lnTo>
                    <a:pt x="561975" y="1791461"/>
                  </a:lnTo>
                  <a:lnTo>
                    <a:pt x="552450" y="1791461"/>
                  </a:lnTo>
                  <a:lnTo>
                    <a:pt x="552450" y="1781936"/>
                  </a:lnTo>
                  <a:lnTo>
                    <a:pt x="561975" y="1781936"/>
                  </a:lnTo>
                  <a:lnTo>
                    <a:pt x="552450" y="1781936"/>
                  </a:lnTo>
                  <a:lnTo>
                    <a:pt x="552450" y="1791461"/>
                  </a:lnTo>
                  <a:lnTo>
                    <a:pt x="552450" y="1781936"/>
                  </a:lnTo>
                  <a:lnTo>
                    <a:pt x="552450" y="1791461"/>
                  </a:lnTo>
                  <a:lnTo>
                    <a:pt x="542925" y="1791461"/>
                  </a:lnTo>
                  <a:lnTo>
                    <a:pt x="552450" y="1791461"/>
                  </a:lnTo>
                  <a:lnTo>
                    <a:pt x="552450" y="1800986"/>
                  </a:lnTo>
                  <a:lnTo>
                    <a:pt x="542925" y="1800986"/>
                  </a:lnTo>
                  <a:lnTo>
                    <a:pt x="542925" y="1791461"/>
                  </a:lnTo>
                  <a:lnTo>
                    <a:pt x="542925" y="1800986"/>
                  </a:lnTo>
                  <a:lnTo>
                    <a:pt x="542925" y="1791461"/>
                  </a:lnTo>
                  <a:lnTo>
                    <a:pt x="542925" y="1800986"/>
                  </a:lnTo>
                  <a:lnTo>
                    <a:pt x="533400" y="1800986"/>
                  </a:lnTo>
                  <a:lnTo>
                    <a:pt x="542925" y="1800986"/>
                  </a:lnTo>
                  <a:lnTo>
                    <a:pt x="533400" y="1800986"/>
                  </a:lnTo>
                  <a:lnTo>
                    <a:pt x="523875" y="1800986"/>
                  </a:lnTo>
                  <a:lnTo>
                    <a:pt x="514350" y="1800986"/>
                  </a:lnTo>
                  <a:lnTo>
                    <a:pt x="523875" y="1800986"/>
                  </a:lnTo>
                  <a:lnTo>
                    <a:pt x="514350" y="1800986"/>
                  </a:lnTo>
                  <a:lnTo>
                    <a:pt x="523875" y="1800986"/>
                  </a:lnTo>
                  <a:lnTo>
                    <a:pt x="514350" y="1800986"/>
                  </a:lnTo>
                  <a:lnTo>
                    <a:pt x="523875" y="1800986"/>
                  </a:lnTo>
                  <a:lnTo>
                    <a:pt x="504825" y="1800986"/>
                  </a:lnTo>
                  <a:lnTo>
                    <a:pt x="514350" y="1800986"/>
                  </a:lnTo>
                  <a:lnTo>
                    <a:pt x="514350" y="1791461"/>
                  </a:lnTo>
                  <a:lnTo>
                    <a:pt x="514350" y="1800986"/>
                  </a:lnTo>
                  <a:lnTo>
                    <a:pt x="514350" y="1791461"/>
                  </a:lnTo>
                  <a:lnTo>
                    <a:pt x="514350" y="1800986"/>
                  </a:lnTo>
                  <a:lnTo>
                    <a:pt x="514350" y="1791461"/>
                  </a:lnTo>
                  <a:lnTo>
                    <a:pt x="514350" y="1800986"/>
                  </a:lnTo>
                  <a:lnTo>
                    <a:pt x="504825" y="1800986"/>
                  </a:lnTo>
                  <a:lnTo>
                    <a:pt x="504825" y="1791461"/>
                  </a:lnTo>
                  <a:lnTo>
                    <a:pt x="514350" y="1791461"/>
                  </a:lnTo>
                  <a:lnTo>
                    <a:pt x="504825" y="1791461"/>
                  </a:lnTo>
                  <a:lnTo>
                    <a:pt x="514350" y="1791461"/>
                  </a:lnTo>
                  <a:lnTo>
                    <a:pt x="504825" y="1791461"/>
                  </a:lnTo>
                  <a:lnTo>
                    <a:pt x="514350" y="1791461"/>
                  </a:lnTo>
                  <a:lnTo>
                    <a:pt x="504825" y="1791461"/>
                  </a:lnTo>
                  <a:lnTo>
                    <a:pt x="504825" y="1781936"/>
                  </a:lnTo>
                  <a:lnTo>
                    <a:pt x="514350" y="1781936"/>
                  </a:lnTo>
                  <a:lnTo>
                    <a:pt x="504825" y="1781936"/>
                  </a:lnTo>
                  <a:lnTo>
                    <a:pt x="504825" y="1791461"/>
                  </a:lnTo>
                  <a:lnTo>
                    <a:pt x="504825" y="1781936"/>
                  </a:lnTo>
                  <a:lnTo>
                    <a:pt x="504825" y="1791461"/>
                  </a:lnTo>
                  <a:lnTo>
                    <a:pt x="504825" y="1781936"/>
                  </a:lnTo>
                  <a:lnTo>
                    <a:pt x="495300" y="1791461"/>
                  </a:lnTo>
                  <a:lnTo>
                    <a:pt x="504825" y="1781936"/>
                  </a:lnTo>
                  <a:lnTo>
                    <a:pt x="495300" y="1781936"/>
                  </a:lnTo>
                  <a:lnTo>
                    <a:pt x="504825" y="1781936"/>
                  </a:lnTo>
                  <a:lnTo>
                    <a:pt x="495300" y="1781936"/>
                  </a:lnTo>
                  <a:lnTo>
                    <a:pt x="495300" y="1791461"/>
                  </a:lnTo>
                  <a:lnTo>
                    <a:pt x="495300" y="1781936"/>
                  </a:lnTo>
                  <a:lnTo>
                    <a:pt x="504825" y="1781936"/>
                  </a:lnTo>
                  <a:lnTo>
                    <a:pt x="495300" y="1781936"/>
                  </a:lnTo>
                  <a:lnTo>
                    <a:pt x="504825" y="1781936"/>
                  </a:lnTo>
                  <a:lnTo>
                    <a:pt x="495300" y="1781936"/>
                  </a:lnTo>
                  <a:lnTo>
                    <a:pt x="485775" y="1781936"/>
                  </a:lnTo>
                  <a:lnTo>
                    <a:pt x="495300" y="1781936"/>
                  </a:lnTo>
                  <a:lnTo>
                    <a:pt x="495300" y="1772411"/>
                  </a:lnTo>
                  <a:lnTo>
                    <a:pt x="495300" y="1781936"/>
                  </a:lnTo>
                  <a:lnTo>
                    <a:pt x="495300" y="1772411"/>
                  </a:lnTo>
                  <a:lnTo>
                    <a:pt x="504825" y="1772411"/>
                  </a:lnTo>
                  <a:lnTo>
                    <a:pt x="495300" y="1772411"/>
                  </a:lnTo>
                  <a:lnTo>
                    <a:pt x="495300" y="1781936"/>
                  </a:lnTo>
                  <a:lnTo>
                    <a:pt x="495300" y="1772411"/>
                  </a:lnTo>
                  <a:lnTo>
                    <a:pt x="485775" y="1772411"/>
                  </a:lnTo>
                  <a:lnTo>
                    <a:pt x="495300" y="1772411"/>
                  </a:lnTo>
                  <a:lnTo>
                    <a:pt x="485775" y="1772411"/>
                  </a:lnTo>
                  <a:lnTo>
                    <a:pt x="495300" y="1772411"/>
                  </a:lnTo>
                  <a:lnTo>
                    <a:pt x="485775" y="1772411"/>
                  </a:lnTo>
                  <a:lnTo>
                    <a:pt x="485775" y="1762886"/>
                  </a:lnTo>
                  <a:lnTo>
                    <a:pt x="495300" y="1762886"/>
                  </a:lnTo>
                  <a:lnTo>
                    <a:pt x="485775" y="1762886"/>
                  </a:lnTo>
                  <a:lnTo>
                    <a:pt x="495300" y="1762886"/>
                  </a:lnTo>
                  <a:lnTo>
                    <a:pt x="485775" y="1762886"/>
                  </a:lnTo>
                  <a:lnTo>
                    <a:pt x="495300" y="1762886"/>
                  </a:lnTo>
                  <a:lnTo>
                    <a:pt x="495300" y="1753361"/>
                  </a:lnTo>
                  <a:lnTo>
                    <a:pt x="485775" y="1753361"/>
                  </a:lnTo>
                  <a:lnTo>
                    <a:pt x="485775" y="1762886"/>
                  </a:lnTo>
                  <a:lnTo>
                    <a:pt x="485775" y="1753361"/>
                  </a:lnTo>
                  <a:lnTo>
                    <a:pt x="485775" y="1762886"/>
                  </a:lnTo>
                  <a:lnTo>
                    <a:pt x="485775" y="1753361"/>
                  </a:lnTo>
                  <a:lnTo>
                    <a:pt x="495300" y="1753361"/>
                  </a:lnTo>
                  <a:lnTo>
                    <a:pt x="495300" y="1743836"/>
                  </a:lnTo>
                  <a:lnTo>
                    <a:pt x="495300" y="1753361"/>
                  </a:lnTo>
                  <a:lnTo>
                    <a:pt x="485775" y="1753361"/>
                  </a:lnTo>
                  <a:lnTo>
                    <a:pt x="485775" y="1743836"/>
                  </a:lnTo>
                  <a:lnTo>
                    <a:pt x="495300" y="1743836"/>
                  </a:lnTo>
                  <a:lnTo>
                    <a:pt x="485775" y="1743836"/>
                  </a:lnTo>
                  <a:lnTo>
                    <a:pt x="485775" y="1753361"/>
                  </a:lnTo>
                  <a:lnTo>
                    <a:pt x="476250" y="1753361"/>
                  </a:lnTo>
                  <a:lnTo>
                    <a:pt x="485775" y="1753361"/>
                  </a:lnTo>
                  <a:lnTo>
                    <a:pt x="476250" y="1753361"/>
                  </a:lnTo>
                  <a:lnTo>
                    <a:pt x="485775" y="1753361"/>
                  </a:lnTo>
                  <a:lnTo>
                    <a:pt x="485775" y="1743836"/>
                  </a:lnTo>
                  <a:lnTo>
                    <a:pt x="476250" y="1743836"/>
                  </a:lnTo>
                  <a:lnTo>
                    <a:pt x="485775" y="1743836"/>
                  </a:lnTo>
                  <a:lnTo>
                    <a:pt x="476250" y="1743836"/>
                  </a:lnTo>
                  <a:lnTo>
                    <a:pt x="476250" y="1734311"/>
                  </a:lnTo>
                  <a:lnTo>
                    <a:pt x="466725" y="1734311"/>
                  </a:lnTo>
                  <a:lnTo>
                    <a:pt x="466725" y="1724786"/>
                  </a:lnTo>
                  <a:lnTo>
                    <a:pt x="466725" y="1715261"/>
                  </a:lnTo>
                  <a:lnTo>
                    <a:pt x="476250" y="1715261"/>
                  </a:lnTo>
                  <a:lnTo>
                    <a:pt x="466725" y="1715261"/>
                  </a:lnTo>
                  <a:lnTo>
                    <a:pt x="466725" y="1724786"/>
                  </a:lnTo>
                  <a:lnTo>
                    <a:pt x="466725" y="1715261"/>
                  </a:lnTo>
                  <a:lnTo>
                    <a:pt x="466725" y="1724786"/>
                  </a:lnTo>
                  <a:lnTo>
                    <a:pt x="466725" y="1715261"/>
                  </a:lnTo>
                  <a:lnTo>
                    <a:pt x="476250" y="1715261"/>
                  </a:lnTo>
                  <a:lnTo>
                    <a:pt x="476250" y="1705736"/>
                  </a:lnTo>
                  <a:lnTo>
                    <a:pt x="466725" y="1705736"/>
                  </a:lnTo>
                  <a:lnTo>
                    <a:pt x="466725" y="1715261"/>
                  </a:lnTo>
                  <a:lnTo>
                    <a:pt x="466725" y="1705736"/>
                  </a:lnTo>
                  <a:lnTo>
                    <a:pt x="466725" y="1715261"/>
                  </a:lnTo>
                  <a:lnTo>
                    <a:pt x="457200" y="1715261"/>
                  </a:lnTo>
                  <a:lnTo>
                    <a:pt x="457200" y="1705736"/>
                  </a:lnTo>
                  <a:lnTo>
                    <a:pt x="466725" y="1705736"/>
                  </a:lnTo>
                  <a:lnTo>
                    <a:pt x="457200" y="1705736"/>
                  </a:lnTo>
                  <a:lnTo>
                    <a:pt x="466725" y="1705736"/>
                  </a:lnTo>
                  <a:lnTo>
                    <a:pt x="466725" y="1696211"/>
                  </a:lnTo>
                  <a:lnTo>
                    <a:pt x="466725" y="1705736"/>
                  </a:lnTo>
                  <a:lnTo>
                    <a:pt x="457200" y="1705736"/>
                  </a:lnTo>
                  <a:lnTo>
                    <a:pt x="466725" y="1705736"/>
                  </a:lnTo>
                  <a:lnTo>
                    <a:pt x="457200" y="1705736"/>
                  </a:lnTo>
                  <a:lnTo>
                    <a:pt x="457200" y="1696211"/>
                  </a:lnTo>
                  <a:lnTo>
                    <a:pt x="457200" y="1705736"/>
                  </a:lnTo>
                  <a:lnTo>
                    <a:pt x="447675" y="1705736"/>
                  </a:lnTo>
                  <a:lnTo>
                    <a:pt x="457200" y="1705736"/>
                  </a:lnTo>
                  <a:lnTo>
                    <a:pt x="457200" y="1696211"/>
                  </a:lnTo>
                  <a:lnTo>
                    <a:pt x="447675" y="1696211"/>
                  </a:lnTo>
                  <a:lnTo>
                    <a:pt x="447675" y="1705736"/>
                  </a:lnTo>
                  <a:lnTo>
                    <a:pt x="447675" y="1696211"/>
                  </a:lnTo>
                  <a:lnTo>
                    <a:pt x="457200" y="1696211"/>
                  </a:lnTo>
                  <a:lnTo>
                    <a:pt x="466725" y="1696211"/>
                  </a:lnTo>
                  <a:lnTo>
                    <a:pt x="466725" y="1686559"/>
                  </a:lnTo>
                  <a:lnTo>
                    <a:pt x="457200" y="1686559"/>
                  </a:lnTo>
                  <a:lnTo>
                    <a:pt x="457200" y="1696211"/>
                  </a:lnTo>
                  <a:lnTo>
                    <a:pt x="457200" y="1686559"/>
                  </a:lnTo>
                  <a:lnTo>
                    <a:pt x="457200" y="1696211"/>
                  </a:lnTo>
                  <a:lnTo>
                    <a:pt x="447675" y="1696211"/>
                  </a:lnTo>
                  <a:lnTo>
                    <a:pt x="447675" y="1686559"/>
                  </a:lnTo>
                  <a:lnTo>
                    <a:pt x="447675" y="1696211"/>
                  </a:lnTo>
                  <a:lnTo>
                    <a:pt x="447675" y="1686559"/>
                  </a:lnTo>
                  <a:lnTo>
                    <a:pt x="457200" y="1686559"/>
                  </a:lnTo>
                  <a:lnTo>
                    <a:pt x="447675" y="1686559"/>
                  </a:lnTo>
                  <a:lnTo>
                    <a:pt x="447675" y="1677034"/>
                  </a:lnTo>
                  <a:lnTo>
                    <a:pt x="447675" y="1686559"/>
                  </a:lnTo>
                  <a:lnTo>
                    <a:pt x="457200" y="1686559"/>
                  </a:lnTo>
                  <a:lnTo>
                    <a:pt x="457200" y="1677034"/>
                  </a:lnTo>
                  <a:lnTo>
                    <a:pt x="457200" y="1686559"/>
                  </a:lnTo>
                  <a:lnTo>
                    <a:pt x="457200" y="1677034"/>
                  </a:lnTo>
                  <a:lnTo>
                    <a:pt x="447675" y="1677034"/>
                  </a:lnTo>
                  <a:lnTo>
                    <a:pt x="447675" y="1686559"/>
                  </a:lnTo>
                  <a:lnTo>
                    <a:pt x="438150" y="1686559"/>
                  </a:lnTo>
                  <a:lnTo>
                    <a:pt x="447675" y="1686559"/>
                  </a:lnTo>
                  <a:lnTo>
                    <a:pt x="447675" y="1677034"/>
                  </a:lnTo>
                  <a:lnTo>
                    <a:pt x="447675" y="1686559"/>
                  </a:lnTo>
                  <a:lnTo>
                    <a:pt x="438150" y="1686559"/>
                  </a:lnTo>
                  <a:lnTo>
                    <a:pt x="438150" y="1677034"/>
                  </a:lnTo>
                  <a:lnTo>
                    <a:pt x="447675" y="1677034"/>
                  </a:lnTo>
                  <a:lnTo>
                    <a:pt x="438150" y="1677034"/>
                  </a:lnTo>
                  <a:lnTo>
                    <a:pt x="447675" y="1677034"/>
                  </a:lnTo>
                  <a:lnTo>
                    <a:pt x="438150" y="1677034"/>
                  </a:lnTo>
                  <a:lnTo>
                    <a:pt x="447675" y="1677034"/>
                  </a:lnTo>
                  <a:lnTo>
                    <a:pt x="447675" y="1667509"/>
                  </a:lnTo>
                  <a:lnTo>
                    <a:pt x="447675" y="1677034"/>
                  </a:lnTo>
                  <a:lnTo>
                    <a:pt x="438150" y="1677034"/>
                  </a:lnTo>
                  <a:lnTo>
                    <a:pt x="438150" y="1667509"/>
                  </a:lnTo>
                  <a:lnTo>
                    <a:pt x="447675" y="1667509"/>
                  </a:lnTo>
                  <a:lnTo>
                    <a:pt x="438150" y="1667509"/>
                  </a:lnTo>
                  <a:lnTo>
                    <a:pt x="438150" y="1657984"/>
                  </a:lnTo>
                  <a:lnTo>
                    <a:pt x="438150" y="1667509"/>
                  </a:lnTo>
                  <a:lnTo>
                    <a:pt x="447675" y="1667509"/>
                  </a:lnTo>
                  <a:lnTo>
                    <a:pt x="447675" y="1657984"/>
                  </a:lnTo>
                  <a:lnTo>
                    <a:pt x="438150" y="1657984"/>
                  </a:lnTo>
                  <a:lnTo>
                    <a:pt x="447675" y="1657984"/>
                  </a:lnTo>
                  <a:lnTo>
                    <a:pt x="457200" y="1657984"/>
                  </a:lnTo>
                  <a:lnTo>
                    <a:pt x="447675" y="1657984"/>
                  </a:lnTo>
                  <a:lnTo>
                    <a:pt x="438150" y="1657984"/>
                  </a:lnTo>
                  <a:lnTo>
                    <a:pt x="447675" y="1657984"/>
                  </a:lnTo>
                  <a:lnTo>
                    <a:pt x="447675" y="1648459"/>
                  </a:lnTo>
                  <a:lnTo>
                    <a:pt x="447675" y="1657984"/>
                  </a:lnTo>
                  <a:lnTo>
                    <a:pt x="447675" y="1648459"/>
                  </a:lnTo>
                  <a:lnTo>
                    <a:pt x="457200" y="1648459"/>
                  </a:lnTo>
                  <a:lnTo>
                    <a:pt x="447675" y="1648459"/>
                  </a:lnTo>
                  <a:lnTo>
                    <a:pt x="457200" y="1648459"/>
                  </a:lnTo>
                  <a:lnTo>
                    <a:pt x="457200" y="1638934"/>
                  </a:lnTo>
                  <a:lnTo>
                    <a:pt x="457200" y="1648459"/>
                  </a:lnTo>
                  <a:lnTo>
                    <a:pt x="466725" y="1648459"/>
                  </a:lnTo>
                  <a:lnTo>
                    <a:pt x="466725" y="1638934"/>
                  </a:lnTo>
                  <a:lnTo>
                    <a:pt x="466725" y="1648459"/>
                  </a:lnTo>
                  <a:lnTo>
                    <a:pt x="457200" y="1638934"/>
                  </a:lnTo>
                  <a:lnTo>
                    <a:pt x="447675" y="1638934"/>
                  </a:lnTo>
                  <a:lnTo>
                    <a:pt x="457200" y="1638934"/>
                  </a:lnTo>
                  <a:lnTo>
                    <a:pt x="457200" y="1629409"/>
                  </a:lnTo>
                  <a:lnTo>
                    <a:pt x="457200" y="1638934"/>
                  </a:lnTo>
                  <a:lnTo>
                    <a:pt x="457200" y="1629409"/>
                  </a:lnTo>
                  <a:lnTo>
                    <a:pt x="466725" y="1629409"/>
                  </a:lnTo>
                  <a:lnTo>
                    <a:pt x="466725" y="1638934"/>
                  </a:lnTo>
                  <a:lnTo>
                    <a:pt x="476250" y="1648459"/>
                  </a:lnTo>
                  <a:lnTo>
                    <a:pt x="476250" y="1638934"/>
                  </a:lnTo>
                  <a:lnTo>
                    <a:pt x="466725" y="1638934"/>
                  </a:lnTo>
                  <a:lnTo>
                    <a:pt x="466725" y="1629409"/>
                  </a:lnTo>
                  <a:lnTo>
                    <a:pt x="466725" y="1619884"/>
                  </a:lnTo>
                  <a:lnTo>
                    <a:pt x="466725" y="1629409"/>
                  </a:lnTo>
                  <a:lnTo>
                    <a:pt x="457200" y="1629409"/>
                  </a:lnTo>
                  <a:lnTo>
                    <a:pt x="457200" y="1619884"/>
                  </a:lnTo>
                  <a:lnTo>
                    <a:pt x="457200" y="1610359"/>
                  </a:lnTo>
                  <a:lnTo>
                    <a:pt x="447675" y="1610359"/>
                  </a:lnTo>
                  <a:lnTo>
                    <a:pt x="447675" y="1600834"/>
                  </a:lnTo>
                  <a:lnTo>
                    <a:pt x="447675" y="1610359"/>
                  </a:lnTo>
                  <a:lnTo>
                    <a:pt x="457200" y="1610359"/>
                  </a:lnTo>
                  <a:lnTo>
                    <a:pt x="447675" y="1610359"/>
                  </a:lnTo>
                  <a:lnTo>
                    <a:pt x="457200" y="1610359"/>
                  </a:lnTo>
                  <a:lnTo>
                    <a:pt x="457200" y="1619884"/>
                  </a:lnTo>
                  <a:lnTo>
                    <a:pt x="457200" y="1629409"/>
                  </a:lnTo>
                  <a:lnTo>
                    <a:pt x="447675" y="1629409"/>
                  </a:lnTo>
                  <a:lnTo>
                    <a:pt x="447675" y="1638934"/>
                  </a:lnTo>
                  <a:lnTo>
                    <a:pt x="447675" y="1629409"/>
                  </a:lnTo>
                  <a:lnTo>
                    <a:pt x="447675" y="1638934"/>
                  </a:lnTo>
                  <a:lnTo>
                    <a:pt x="438150" y="1629409"/>
                  </a:lnTo>
                  <a:lnTo>
                    <a:pt x="438150" y="1638934"/>
                  </a:lnTo>
                  <a:lnTo>
                    <a:pt x="438150" y="1648459"/>
                  </a:lnTo>
                  <a:lnTo>
                    <a:pt x="438150" y="1657984"/>
                  </a:lnTo>
                  <a:lnTo>
                    <a:pt x="438150" y="1648459"/>
                  </a:lnTo>
                  <a:lnTo>
                    <a:pt x="438150" y="1657984"/>
                  </a:lnTo>
                  <a:lnTo>
                    <a:pt x="428625" y="1657984"/>
                  </a:lnTo>
                  <a:lnTo>
                    <a:pt x="428625" y="1648459"/>
                  </a:lnTo>
                  <a:lnTo>
                    <a:pt x="428625" y="1657984"/>
                  </a:lnTo>
                  <a:lnTo>
                    <a:pt x="428625" y="1648459"/>
                  </a:lnTo>
                  <a:lnTo>
                    <a:pt x="428625" y="1638934"/>
                  </a:lnTo>
                  <a:lnTo>
                    <a:pt x="428625" y="1629409"/>
                  </a:lnTo>
                  <a:lnTo>
                    <a:pt x="428625" y="1638934"/>
                  </a:lnTo>
                  <a:lnTo>
                    <a:pt x="428625" y="1629409"/>
                  </a:lnTo>
                  <a:lnTo>
                    <a:pt x="428625" y="1638934"/>
                  </a:lnTo>
                  <a:lnTo>
                    <a:pt x="428625" y="1629409"/>
                  </a:lnTo>
                  <a:lnTo>
                    <a:pt x="438150" y="1629409"/>
                  </a:lnTo>
                  <a:lnTo>
                    <a:pt x="438150" y="1619884"/>
                  </a:lnTo>
                  <a:lnTo>
                    <a:pt x="438150" y="1629409"/>
                  </a:lnTo>
                  <a:lnTo>
                    <a:pt x="438150" y="1619884"/>
                  </a:lnTo>
                  <a:lnTo>
                    <a:pt x="447675" y="1619884"/>
                  </a:lnTo>
                  <a:lnTo>
                    <a:pt x="447675" y="1610359"/>
                  </a:lnTo>
                  <a:lnTo>
                    <a:pt x="447675" y="1619884"/>
                  </a:lnTo>
                  <a:lnTo>
                    <a:pt x="438150" y="1619884"/>
                  </a:lnTo>
                  <a:lnTo>
                    <a:pt x="428625" y="1619884"/>
                  </a:lnTo>
                  <a:lnTo>
                    <a:pt x="438150" y="1619884"/>
                  </a:lnTo>
                  <a:lnTo>
                    <a:pt x="428625" y="1619884"/>
                  </a:lnTo>
                  <a:lnTo>
                    <a:pt x="438150" y="1619884"/>
                  </a:lnTo>
                  <a:lnTo>
                    <a:pt x="428625" y="1619884"/>
                  </a:lnTo>
                  <a:lnTo>
                    <a:pt x="428625" y="1629409"/>
                  </a:lnTo>
                  <a:lnTo>
                    <a:pt x="428625" y="1619884"/>
                  </a:lnTo>
                  <a:lnTo>
                    <a:pt x="428625" y="1629409"/>
                  </a:lnTo>
                  <a:lnTo>
                    <a:pt x="428625" y="1619884"/>
                  </a:lnTo>
                  <a:lnTo>
                    <a:pt x="428625" y="1629409"/>
                  </a:lnTo>
                  <a:lnTo>
                    <a:pt x="428625" y="1619884"/>
                  </a:lnTo>
                  <a:lnTo>
                    <a:pt x="428625" y="1610359"/>
                  </a:lnTo>
                  <a:lnTo>
                    <a:pt x="428625" y="1600834"/>
                  </a:lnTo>
                  <a:lnTo>
                    <a:pt x="428625" y="1610359"/>
                  </a:lnTo>
                  <a:lnTo>
                    <a:pt x="419100" y="1610359"/>
                  </a:lnTo>
                  <a:lnTo>
                    <a:pt x="428625" y="1610359"/>
                  </a:lnTo>
                  <a:lnTo>
                    <a:pt x="428625" y="1600834"/>
                  </a:lnTo>
                  <a:lnTo>
                    <a:pt x="419100" y="1600834"/>
                  </a:lnTo>
                  <a:lnTo>
                    <a:pt x="419100" y="1610359"/>
                  </a:lnTo>
                  <a:lnTo>
                    <a:pt x="419100" y="1600834"/>
                  </a:lnTo>
                  <a:lnTo>
                    <a:pt x="419100" y="1610359"/>
                  </a:lnTo>
                  <a:lnTo>
                    <a:pt x="419100" y="1600834"/>
                  </a:lnTo>
                  <a:lnTo>
                    <a:pt x="428625" y="1600834"/>
                  </a:lnTo>
                  <a:lnTo>
                    <a:pt x="428625" y="1591309"/>
                  </a:lnTo>
                  <a:lnTo>
                    <a:pt x="438150" y="1591309"/>
                  </a:lnTo>
                  <a:lnTo>
                    <a:pt x="438150" y="1581784"/>
                  </a:lnTo>
                  <a:lnTo>
                    <a:pt x="438150" y="1591309"/>
                  </a:lnTo>
                  <a:lnTo>
                    <a:pt x="428625" y="1591309"/>
                  </a:lnTo>
                  <a:lnTo>
                    <a:pt x="428625" y="1581784"/>
                  </a:lnTo>
                  <a:lnTo>
                    <a:pt x="438150" y="1581784"/>
                  </a:lnTo>
                  <a:lnTo>
                    <a:pt x="447675" y="1581784"/>
                  </a:lnTo>
                  <a:lnTo>
                    <a:pt x="457200" y="1581784"/>
                  </a:lnTo>
                  <a:lnTo>
                    <a:pt x="447675" y="1581784"/>
                  </a:lnTo>
                  <a:lnTo>
                    <a:pt x="447675" y="1572259"/>
                  </a:lnTo>
                  <a:lnTo>
                    <a:pt x="447675" y="1581784"/>
                  </a:lnTo>
                  <a:lnTo>
                    <a:pt x="447675" y="1572259"/>
                  </a:lnTo>
                  <a:lnTo>
                    <a:pt x="447675" y="1581784"/>
                  </a:lnTo>
                  <a:lnTo>
                    <a:pt x="447675" y="1572259"/>
                  </a:lnTo>
                  <a:lnTo>
                    <a:pt x="447675" y="1581784"/>
                  </a:lnTo>
                  <a:lnTo>
                    <a:pt x="447675" y="1572259"/>
                  </a:lnTo>
                  <a:lnTo>
                    <a:pt x="447675" y="1581784"/>
                  </a:lnTo>
                  <a:lnTo>
                    <a:pt x="438150" y="1581784"/>
                  </a:lnTo>
                  <a:lnTo>
                    <a:pt x="428625" y="1581784"/>
                  </a:lnTo>
                  <a:lnTo>
                    <a:pt x="428625" y="1591309"/>
                  </a:lnTo>
                  <a:lnTo>
                    <a:pt x="419100" y="1591309"/>
                  </a:lnTo>
                  <a:lnTo>
                    <a:pt x="428625" y="1591309"/>
                  </a:lnTo>
                  <a:lnTo>
                    <a:pt x="419100" y="1591309"/>
                  </a:lnTo>
                  <a:lnTo>
                    <a:pt x="419100" y="1600834"/>
                  </a:lnTo>
                  <a:lnTo>
                    <a:pt x="419100" y="1591309"/>
                  </a:lnTo>
                  <a:lnTo>
                    <a:pt x="419100" y="1581784"/>
                  </a:lnTo>
                  <a:lnTo>
                    <a:pt x="419100" y="1591309"/>
                  </a:lnTo>
                  <a:lnTo>
                    <a:pt x="409575" y="1591309"/>
                  </a:lnTo>
                  <a:lnTo>
                    <a:pt x="419100" y="1591309"/>
                  </a:lnTo>
                  <a:lnTo>
                    <a:pt x="409575" y="1591309"/>
                  </a:lnTo>
                  <a:lnTo>
                    <a:pt x="419100" y="1591309"/>
                  </a:lnTo>
                  <a:lnTo>
                    <a:pt x="419100" y="1581784"/>
                  </a:lnTo>
                  <a:lnTo>
                    <a:pt x="419100" y="1591309"/>
                  </a:lnTo>
                  <a:lnTo>
                    <a:pt x="409575" y="1591309"/>
                  </a:lnTo>
                  <a:lnTo>
                    <a:pt x="419100" y="1581784"/>
                  </a:lnTo>
                  <a:lnTo>
                    <a:pt x="409575" y="1581784"/>
                  </a:lnTo>
                  <a:lnTo>
                    <a:pt x="419100" y="1581784"/>
                  </a:lnTo>
                  <a:lnTo>
                    <a:pt x="409575" y="1581784"/>
                  </a:lnTo>
                  <a:lnTo>
                    <a:pt x="400050" y="1581784"/>
                  </a:lnTo>
                  <a:lnTo>
                    <a:pt x="409575" y="1581784"/>
                  </a:lnTo>
                  <a:lnTo>
                    <a:pt x="409575" y="1572259"/>
                  </a:lnTo>
                  <a:lnTo>
                    <a:pt x="409575" y="1581784"/>
                  </a:lnTo>
                  <a:lnTo>
                    <a:pt x="409575" y="1572259"/>
                  </a:lnTo>
                  <a:lnTo>
                    <a:pt x="409575" y="1581784"/>
                  </a:lnTo>
                  <a:lnTo>
                    <a:pt x="409575" y="1572259"/>
                  </a:lnTo>
                  <a:lnTo>
                    <a:pt x="409575" y="1581784"/>
                  </a:lnTo>
                  <a:lnTo>
                    <a:pt x="409575" y="1572259"/>
                  </a:lnTo>
                  <a:lnTo>
                    <a:pt x="419100" y="1572259"/>
                  </a:lnTo>
                  <a:lnTo>
                    <a:pt x="428625" y="1572259"/>
                  </a:lnTo>
                  <a:lnTo>
                    <a:pt x="419100" y="1572259"/>
                  </a:lnTo>
                  <a:lnTo>
                    <a:pt x="428625" y="1572259"/>
                  </a:lnTo>
                  <a:lnTo>
                    <a:pt x="428625" y="1562734"/>
                  </a:lnTo>
                  <a:lnTo>
                    <a:pt x="428625" y="1572259"/>
                  </a:lnTo>
                  <a:lnTo>
                    <a:pt x="438150" y="1572259"/>
                  </a:lnTo>
                  <a:lnTo>
                    <a:pt x="438150" y="1562734"/>
                  </a:lnTo>
                  <a:lnTo>
                    <a:pt x="428625" y="1562734"/>
                  </a:lnTo>
                  <a:lnTo>
                    <a:pt x="438150" y="1562734"/>
                  </a:lnTo>
                  <a:lnTo>
                    <a:pt x="428625" y="1562734"/>
                  </a:lnTo>
                  <a:lnTo>
                    <a:pt x="428625" y="1572259"/>
                  </a:lnTo>
                  <a:lnTo>
                    <a:pt x="419100" y="1572259"/>
                  </a:lnTo>
                  <a:lnTo>
                    <a:pt x="419100" y="1562734"/>
                  </a:lnTo>
                  <a:lnTo>
                    <a:pt x="419100" y="1572259"/>
                  </a:lnTo>
                  <a:lnTo>
                    <a:pt x="409575" y="1572259"/>
                  </a:lnTo>
                  <a:lnTo>
                    <a:pt x="400050" y="1572259"/>
                  </a:lnTo>
                  <a:lnTo>
                    <a:pt x="409575" y="1572259"/>
                  </a:lnTo>
                  <a:lnTo>
                    <a:pt x="400050" y="1572259"/>
                  </a:lnTo>
                  <a:lnTo>
                    <a:pt x="409575" y="1572259"/>
                  </a:lnTo>
                  <a:lnTo>
                    <a:pt x="400050" y="1572259"/>
                  </a:lnTo>
                  <a:lnTo>
                    <a:pt x="409575" y="1572259"/>
                  </a:lnTo>
                  <a:lnTo>
                    <a:pt x="409575" y="1562734"/>
                  </a:lnTo>
                  <a:lnTo>
                    <a:pt x="409575" y="1572259"/>
                  </a:lnTo>
                  <a:lnTo>
                    <a:pt x="400050" y="1572259"/>
                  </a:lnTo>
                  <a:lnTo>
                    <a:pt x="409575" y="1572259"/>
                  </a:lnTo>
                  <a:lnTo>
                    <a:pt x="400050" y="1572259"/>
                  </a:lnTo>
                  <a:lnTo>
                    <a:pt x="400050" y="1562734"/>
                  </a:lnTo>
                  <a:lnTo>
                    <a:pt x="409575" y="1562734"/>
                  </a:lnTo>
                  <a:lnTo>
                    <a:pt x="409575" y="1553209"/>
                  </a:lnTo>
                  <a:lnTo>
                    <a:pt x="419100" y="1553209"/>
                  </a:lnTo>
                  <a:lnTo>
                    <a:pt x="419100" y="1543684"/>
                  </a:lnTo>
                  <a:lnTo>
                    <a:pt x="428625" y="1543684"/>
                  </a:lnTo>
                  <a:lnTo>
                    <a:pt x="428625" y="1534159"/>
                  </a:lnTo>
                  <a:lnTo>
                    <a:pt x="438150" y="1534159"/>
                  </a:lnTo>
                  <a:lnTo>
                    <a:pt x="438150" y="1524634"/>
                  </a:lnTo>
                  <a:lnTo>
                    <a:pt x="447675" y="1524634"/>
                  </a:lnTo>
                  <a:lnTo>
                    <a:pt x="457200" y="1524634"/>
                  </a:lnTo>
                  <a:lnTo>
                    <a:pt x="466725" y="1524634"/>
                  </a:lnTo>
                  <a:lnTo>
                    <a:pt x="457200" y="1524634"/>
                  </a:lnTo>
                  <a:lnTo>
                    <a:pt x="466725" y="1524634"/>
                  </a:lnTo>
                  <a:lnTo>
                    <a:pt x="457200" y="1524634"/>
                  </a:lnTo>
                  <a:lnTo>
                    <a:pt x="447675" y="1524634"/>
                  </a:lnTo>
                  <a:lnTo>
                    <a:pt x="447675" y="1515109"/>
                  </a:lnTo>
                  <a:lnTo>
                    <a:pt x="457200" y="1515109"/>
                  </a:lnTo>
                  <a:lnTo>
                    <a:pt x="447675" y="1515109"/>
                  </a:lnTo>
                  <a:lnTo>
                    <a:pt x="447675" y="1524634"/>
                  </a:lnTo>
                  <a:lnTo>
                    <a:pt x="438150" y="1524634"/>
                  </a:lnTo>
                  <a:lnTo>
                    <a:pt x="438150" y="1534159"/>
                  </a:lnTo>
                  <a:lnTo>
                    <a:pt x="428625" y="1534159"/>
                  </a:lnTo>
                  <a:lnTo>
                    <a:pt x="428625" y="1543684"/>
                  </a:lnTo>
                  <a:lnTo>
                    <a:pt x="419100" y="1543684"/>
                  </a:lnTo>
                  <a:lnTo>
                    <a:pt x="419100" y="1553209"/>
                  </a:lnTo>
                  <a:lnTo>
                    <a:pt x="409575" y="1553209"/>
                  </a:lnTo>
                  <a:lnTo>
                    <a:pt x="409575" y="1562734"/>
                  </a:lnTo>
                  <a:lnTo>
                    <a:pt x="400050" y="1562734"/>
                  </a:lnTo>
                  <a:lnTo>
                    <a:pt x="400050" y="1553209"/>
                  </a:lnTo>
                  <a:lnTo>
                    <a:pt x="400050" y="1562734"/>
                  </a:lnTo>
                  <a:lnTo>
                    <a:pt x="400050" y="1553209"/>
                  </a:lnTo>
                  <a:lnTo>
                    <a:pt x="409575" y="1553209"/>
                  </a:lnTo>
                  <a:lnTo>
                    <a:pt x="400050" y="1553209"/>
                  </a:lnTo>
                  <a:lnTo>
                    <a:pt x="390525" y="1553209"/>
                  </a:lnTo>
                  <a:lnTo>
                    <a:pt x="400050" y="1553209"/>
                  </a:lnTo>
                  <a:lnTo>
                    <a:pt x="400050" y="1543684"/>
                  </a:lnTo>
                  <a:lnTo>
                    <a:pt x="409575" y="1543684"/>
                  </a:lnTo>
                  <a:lnTo>
                    <a:pt x="400050" y="1543684"/>
                  </a:lnTo>
                  <a:lnTo>
                    <a:pt x="409575" y="1543684"/>
                  </a:lnTo>
                  <a:lnTo>
                    <a:pt x="419100" y="1543684"/>
                  </a:lnTo>
                  <a:lnTo>
                    <a:pt x="419100" y="1534159"/>
                  </a:lnTo>
                  <a:lnTo>
                    <a:pt x="409575" y="1534159"/>
                  </a:lnTo>
                  <a:lnTo>
                    <a:pt x="409575" y="1543684"/>
                  </a:lnTo>
                  <a:lnTo>
                    <a:pt x="400050" y="1543684"/>
                  </a:lnTo>
                  <a:lnTo>
                    <a:pt x="400050" y="1534159"/>
                  </a:lnTo>
                  <a:lnTo>
                    <a:pt x="409575" y="1534159"/>
                  </a:lnTo>
                  <a:lnTo>
                    <a:pt x="419100" y="1534159"/>
                  </a:lnTo>
                  <a:lnTo>
                    <a:pt x="409575" y="1534159"/>
                  </a:lnTo>
                  <a:lnTo>
                    <a:pt x="409575" y="1524634"/>
                  </a:lnTo>
                  <a:lnTo>
                    <a:pt x="409575" y="1534159"/>
                  </a:lnTo>
                  <a:lnTo>
                    <a:pt x="409575" y="1524634"/>
                  </a:lnTo>
                  <a:lnTo>
                    <a:pt x="409575" y="1534159"/>
                  </a:lnTo>
                  <a:lnTo>
                    <a:pt x="409575" y="1524634"/>
                  </a:lnTo>
                  <a:lnTo>
                    <a:pt x="419100" y="1524634"/>
                  </a:lnTo>
                  <a:lnTo>
                    <a:pt x="409575" y="1524634"/>
                  </a:lnTo>
                  <a:lnTo>
                    <a:pt x="419100" y="1524634"/>
                  </a:lnTo>
                  <a:lnTo>
                    <a:pt x="428625" y="1524634"/>
                  </a:lnTo>
                  <a:lnTo>
                    <a:pt x="419100" y="1524634"/>
                  </a:lnTo>
                  <a:lnTo>
                    <a:pt x="428625" y="1524634"/>
                  </a:lnTo>
                  <a:lnTo>
                    <a:pt x="419100" y="1524634"/>
                  </a:lnTo>
                  <a:lnTo>
                    <a:pt x="428625" y="1524634"/>
                  </a:lnTo>
                  <a:lnTo>
                    <a:pt x="419100" y="1524634"/>
                  </a:lnTo>
                  <a:lnTo>
                    <a:pt x="428625" y="1524634"/>
                  </a:lnTo>
                  <a:lnTo>
                    <a:pt x="428625" y="1515109"/>
                  </a:lnTo>
                  <a:lnTo>
                    <a:pt x="419100" y="1515109"/>
                  </a:lnTo>
                  <a:lnTo>
                    <a:pt x="419100" y="1524634"/>
                  </a:lnTo>
                  <a:lnTo>
                    <a:pt x="419100" y="1515109"/>
                  </a:lnTo>
                  <a:lnTo>
                    <a:pt x="419100" y="1524634"/>
                  </a:lnTo>
                  <a:lnTo>
                    <a:pt x="409575" y="1524634"/>
                  </a:lnTo>
                  <a:lnTo>
                    <a:pt x="400050" y="1524634"/>
                  </a:lnTo>
                  <a:lnTo>
                    <a:pt x="390525" y="1524634"/>
                  </a:lnTo>
                  <a:lnTo>
                    <a:pt x="400050" y="1524634"/>
                  </a:lnTo>
                  <a:lnTo>
                    <a:pt x="400050" y="1515109"/>
                  </a:lnTo>
                  <a:lnTo>
                    <a:pt x="390525" y="1515109"/>
                  </a:lnTo>
                  <a:lnTo>
                    <a:pt x="400050" y="1515109"/>
                  </a:lnTo>
                  <a:lnTo>
                    <a:pt x="409575" y="1515109"/>
                  </a:lnTo>
                  <a:lnTo>
                    <a:pt x="400050" y="1515109"/>
                  </a:lnTo>
                  <a:lnTo>
                    <a:pt x="390525" y="1515109"/>
                  </a:lnTo>
                  <a:lnTo>
                    <a:pt x="400050" y="1515109"/>
                  </a:lnTo>
                  <a:lnTo>
                    <a:pt x="390525" y="1515109"/>
                  </a:lnTo>
                  <a:lnTo>
                    <a:pt x="390525" y="1505584"/>
                  </a:lnTo>
                  <a:lnTo>
                    <a:pt x="400050" y="1505584"/>
                  </a:lnTo>
                  <a:lnTo>
                    <a:pt x="409575" y="1505584"/>
                  </a:lnTo>
                  <a:lnTo>
                    <a:pt x="409575" y="1496059"/>
                  </a:lnTo>
                  <a:lnTo>
                    <a:pt x="419100" y="1496059"/>
                  </a:lnTo>
                  <a:lnTo>
                    <a:pt x="428625" y="1496059"/>
                  </a:lnTo>
                  <a:lnTo>
                    <a:pt x="438150" y="1496059"/>
                  </a:lnTo>
                  <a:lnTo>
                    <a:pt x="438150" y="1505584"/>
                  </a:lnTo>
                  <a:lnTo>
                    <a:pt x="447675" y="1505584"/>
                  </a:lnTo>
                  <a:lnTo>
                    <a:pt x="457200" y="1505584"/>
                  </a:lnTo>
                  <a:lnTo>
                    <a:pt x="466725" y="1505584"/>
                  </a:lnTo>
                  <a:lnTo>
                    <a:pt x="457200" y="1505584"/>
                  </a:lnTo>
                  <a:lnTo>
                    <a:pt x="447675" y="1505584"/>
                  </a:lnTo>
                  <a:lnTo>
                    <a:pt x="438150" y="1505584"/>
                  </a:lnTo>
                  <a:lnTo>
                    <a:pt x="438150" y="1496059"/>
                  </a:lnTo>
                  <a:lnTo>
                    <a:pt x="447675" y="1496059"/>
                  </a:lnTo>
                  <a:lnTo>
                    <a:pt x="438150" y="1496059"/>
                  </a:lnTo>
                  <a:lnTo>
                    <a:pt x="428625" y="1496059"/>
                  </a:lnTo>
                  <a:lnTo>
                    <a:pt x="419100" y="1496059"/>
                  </a:lnTo>
                  <a:lnTo>
                    <a:pt x="409575" y="1496059"/>
                  </a:lnTo>
                  <a:lnTo>
                    <a:pt x="409575" y="1505584"/>
                  </a:lnTo>
                  <a:lnTo>
                    <a:pt x="400050" y="1505584"/>
                  </a:lnTo>
                  <a:lnTo>
                    <a:pt x="409575" y="1496059"/>
                  </a:lnTo>
                  <a:lnTo>
                    <a:pt x="400050" y="1496059"/>
                  </a:lnTo>
                  <a:lnTo>
                    <a:pt x="400050" y="1505584"/>
                  </a:lnTo>
                  <a:lnTo>
                    <a:pt x="390525" y="1505584"/>
                  </a:lnTo>
                  <a:lnTo>
                    <a:pt x="390525" y="1496059"/>
                  </a:lnTo>
                  <a:lnTo>
                    <a:pt x="400050" y="1496059"/>
                  </a:lnTo>
                  <a:lnTo>
                    <a:pt x="400050" y="1486534"/>
                  </a:lnTo>
                  <a:lnTo>
                    <a:pt x="409575" y="1486534"/>
                  </a:lnTo>
                  <a:lnTo>
                    <a:pt x="400050" y="1486534"/>
                  </a:lnTo>
                  <a:lnTo>
                    <a:pt x="409575" y="1486534"/>
                  </a:lnTo>
                  <a:lnTo>
                    <a:pt x="409575" y="1477009"/>
                  </a:lnTo>
                  <a:lnTo>
                    <a:pt x="409575" y="1486534"/>
                  </a:lnTo>
                  <a:lnTo>
                    <a:pt x="409575" y="1477009"/>
                  </a:lnTo>
                  <a:lnTo>
                    <a:pt x="419100" y="1477009"/>
                  </a:lnTo>
                  <a:lnTo>
                    <a:pt x="409575" y="1477009"/>
                  </a:lnTo>
                  <a:lnTo>
                    <a:pt x="419100" y="1477009"/>
                  </a:lnTo>
                  <a:lnTo>
                    <a:pt x="428625" y="1477009"/>
                  </a:lnTo>
                  <a:lnTo>
                    <a:pt x="428625" y="1486534"/>
                  </a:lnTo>
                  <a:lnTo>
                    <a:pt x="438150" y="1486534"/>
                  </a:lnTo>
                  <a:lnTo>
                    <a:pt x="428625" y="1486534"/>
                  </a:lnTo>
                  <a:lnTo>
                    <a:pt x="438150" y="1486534"/>
                  </a:lnTo>
                  <a:lnTo>
                    <a:pt x="438150" y="1477009"/>
                  </a:lnTo>
                  <a:lnTo>
                    <a:pt x="438150" y="1486534"/>
                  </a:lnTo>
                  <a:lnTo>
                    <a:pt x="438150" y="1477009"/>
                  </a:lnTo>
                  <a:lnTo>
                    <a:pt x="447675" y="1477009"/>
                  </a:lnTo>
                  <a:lnTo>
                    <a:pt x="447675" y="1486534"/>
                  </a:lnTo>
                  <a:lnTo>
                    <a:pt x="457200" y="1486534"/>
                  </a:lnTo>
                  <a:lnTo>
                    <a:pt x="466725" y="1486534"/>
                  </a:lnTo>
                  <a:lnTo>
                    <a:pt x="466725" y="1496059"/>
                  </a:lnTo>
                  <a:lnTo>
                    <a:pt x="466725" y="1486534"/>
                  </a:lnTo>
                  <a:lnTo>
                    <a:pt x="457200" y="1486534"/>
                  </a:lnTo>
                  <a:lnTo>
                    <a:pt x="457200" y="1477009"/>
                  </a:lnTo>
                  <a:lnTo>
                    <a:pt x="466725" y="1477009"/>
                  </a:lnTo>
                  <a:lnTo>
                    <a:pt x="476250" y="1477009"/>
                  </a:lnTo>
                  <a:lnTo>
                    <a:pt x="466725" y="1477009"/>
                  </a:lnTo>
                  <a:lnTo>
                    <a:pt x="457200" y="1477009"/>
                  </a:lnTo>
                  <a:lnTo>
                    <a:pt x="457200" y="1486534"/>
                  </a:lnTo>
                  <a:lnTo>
                    <a:pt x="447675" y="1486534"/>
                  </a:lnTo>
                  <a:lnTo>
                    <a:pt x="447675" y="1477009"/>
                  </a:lnTo>
                  <a:lnTo>
                    <a:pt x="447675" y="1486534"/>
                  </a:lnTo>
                  <a:lnTo>
                    <a:pt x="447675" y="1477009"/>
                  </a:lnTo>
                  <a:lnTo>
                    <a:pt x="447675" y="1486534"/>
                  </a:lnTo>
                  <a:lnTo>
                    <a:pt x="447675" y="1477009"/>
                  </a:lnTo>
                  <a:lnTo>
                    <a:pt x="457200" y="1477009"/>
                  </a:lnTo>
                  <a:lnTo>
                    <a:pt x="466725" y="1477009"/>
                  </a:lnTo>
                  <a:lnTo>
                    <a:pt x="466725" y="1467484"/>
                  </a:lnTo>
                  <a:lnTo>
                    <a:pt x="457200" y="1467484"/>
                  </a:lnTo>
                  <a:lnTo>
                    <a:pt x="447675" y="1467484"/>
                  </a:lnTo>
                  <a:lnTo>
                    <a:pt x="457200" y="1467484"/>
                  </a:lnTo>
                  <a:lnTo>
                    <a:pt x="457200" y="1477009"/>
                  </a:lnTo>
                  <a:lnTo>
                    <a:pt x="447675" y="1477009"/>
                  </a:lnTo>
                  <a:lnTo>
                    <a:pt x="447675" y="1467484"/>
                  </a:lnTo>
                  <a:lnTo>
                    <a:pt x="438150" y="1467484"/>
                  </a:lnTo>
                  <a:lnTo>
                    <a:pt x="447675" y="1467484"/>
                  </a:lnTo>
                  <a:lnTo>
                    <a:pt x="438150" y="1467484"/>
                  </a:lnTo>
                  <a:lnTo>
                    <a:pt x="447675" y="1467484"/>
                  </a:lnTo>
                  <a:lnTo>
                    <a:pt x="447675" y="1477009"/>
                  </a:lnTo>
                  <a:lnTo>
                    <a:pt x="438150" y="1477009"/>
                  </a:lnTo>
                  <a:lnTo>
                    <a:pt x="428625" y="1477009"/>
                  </a:lnTo>
                  <a:lnTo>
                    <a:pt x="419100" y="1477009"/>
                  </a:lnTo>
                  <a:lnTo>
                    <a:pt x="419100" y="1467484"/>
                  </a:lnTo>
                  <a:lnTo>
                    <a:pt x="428625" y="1467484"/>
                  </a:lnTo>
                  <a:lnTo>
                    <a:pt x="438150" y="1467484"/>
                  </a:lnTo>
                  <a:lnTo>
                    <a:pt x="428625" y="1467484"/>
                  </a:lnTo>
                  <a:lnTo>
                    <a:pt x="438150" y="1467484"/>
                  </a:lnTo>
                  <a:lnTo>
                    <a:pt x="428625" y="1467484"/>
                  </a:lnTo>
                  <a:lnTo>
                    <a:pt x="419100" y="1467484"/>
                  </a:lnTo>
                  <a:lnTo>
                    <a:pt x="419100" y="1477009"/>
                  </a:lnTo>
                  <a:lnTo>
                    <a:pt x="409575" y="1477009"/>
                  </a:lnTo>
                  <a:lnTo>
                    <a:pt x="409575" y="1486534"/>
                  </a:lnTo>
                  <a:lnTo>
                    <a:pt x="400050" y="1486534"/>
                  </a:lnTo>
                  <a:lnTo>
                    <a:pt x="390525" y="1486534"/>
                  </a:lnTo>
                  <a:lnTo>
                    <a:pt x="400050" y="1486534"/>
                  </a:lnTo>
                  <a:lnTo>
                    <a:pt x="390525" y="1486534"/>
                  </a:lnTo>
                  <a:lnTo>
                    <a:pt x="400050" y="1486534"/>
                  </a:lnTo>
                  <a:lnTo>
                    <a:pt x="390525" y="1486534"/>
                  </a:lnTo>
                  <a:lnTo>
                    <a:pt x="400050" y="1486534"/>
                  </a:lnTo>
                  <a:lnTo>
                    <a:pt x="390525" y="1486534"/>
                  </a:lnTo>
                  <a:lnTo>
                    <a:pt x="400050" y="1486534"/>
                  </a:lnTo>
                  <a:lnTo>
                    <a:pt x="400050" y="1477009"/>
                  </a:lnTo>
                  <a:lnTo>
                    <a:pt x="390525" y="1477009"/>
                  </a:lnTo>
                  <a:lnTo>
                    <a:pt x="400050" y="1477009"/>
                  </a:lnTo>
                  <a:lnTo>
                    <a:pt x="400050" y="1467484"/>
                  </a:lnTo>
                  <a:lnTo>
                    <a:pt x="400050" y="1477009"/>
                  </a:lnTo>
                  <a:lnTo>
                    <a:pt x="409575" y="1477009"/>
                  </a:lnTo>
                  <a:lnTo>
                    <a:pt x="400050" y="1477009"/>
                  </a:lnTo>
                  <a:lnTo>
                    <a:pt x="400050" y="1467484"/>
                  </a:lnTo>
                  <a:lnTo>
                    <a:pt x="400050" y="1477009"/>
                  </a:lnTo>
                  <a:lnTo>
                    <a:pt x="400050" y="1467484"/>
                  </a:lnTo>
                  <a:lnTo>
                    <a:pt x="409575" y="1467484"/>
                  </a:lnTo>
                  <a:lnTo>
                    <a:pt x="400050" y="1467484"/>
                  </a:lnTo>
                  <a:lnTo>
                    <a:pt x="409575" y="1467484"/>
                  </a:lnTo>
                  <a:lnTo>
                    <a:pt x="400050" y="1467484"/>
                  </a:lnTo>
                  <a:lnTo>
                    <a:pt x="409575" y="1467484"/>
                  </a:lnTo>
                  <a:lnTo>
                    <a:pt x="400050" y="1467484"/>
                  </a:lnTo>
                  <a:lnTo>
                    <a:pt x="409575" y="1467484"/>
                  </a:lnTo>
                  <a:lnTo>
                    <a:pt x="400050" y="1467484"/>
                  </a:lnTo>
                  <a:lnTo>
                    <a:pt x="409575" y="1467484"/>
                  </a:lnTo>
                  <a:lnTo>
                    <a:pt x="400050" y="1467484"/>
                  </a:lnTo>
                  <a:lnTo>
                    <a:pt x="400050" y="1457959"/>
                  </a:lnTo>
                  <a:lnTo>
                    <a:pt x="409575" y="1457959"/>
                  </a:lnTo>
                  <a:lnTo>
                    <a:pt x="409575" y="1467484"/>
                  </a:lnTo>
                  <a:lnTo>
                    <a:pt x="419100" y="1467484"/>
                  </a:lnTo>
                  <a:lnTo>
                    <a:pt x="428625" y="1467484"/>
                  </a:lnTo>
                  <a:lnTo>
                    <a:pt x="419100" y="1467484"/>
                  </a:lnTo>
                  <a:lnTo>
                    <a:pt x="409575" y="1467484"/>
                  </a:lnTo>
                  <a:lnTo>
                    <a:pt x="409575" y="1457959"/>
                  </a:lnTo>
                  <a:lnTo>
                    <a:pt x="400050" y="1457959"/>
                  </a:lnTo>
                  <a:lnTo>
                    <a:pt x="400050" y="1448434"/>
                  </a:lnTo>
                  <a:lnTo>
                    <a:pt x="409575" y="1448434"/>
                  </a:lnTo>
                  <a:lnTo>
                    <a:pt x="409575" y="1457959"/>
                  </a:lnTo>
                  <a:lnTo>
                    <a:pt x="419100" y="1457959"/>
                  </a:lnTo>
                  <a:lnTo>
                    <a:pt x="428625" y="1457959"/>
                  </a:lnTo>
                  <a:lnTo>
                    <a:pt x="419100" y="1457959"/>
                  </a:lnTo>
                  <a:lnTo>
                    <a:pt x="409575" y="1457959"/>
                  </a:lnTo>
                  <a:lnTo>
                    <a:pt x="409575" y="1448434"/>
                  </a:lnTo>
                  <a:lnTo>
                    <a:pt x="419100" y="1448434"/>
                  </a:lnTo>
                  <a:lnTo>
                    <a:pt x="419100" y="1457959"/>
                  </a:lnTo>
                  <a:lnTo>
                    <a:pt x="428625" y="1457959"/>
                  </a:lnTo>
                  <a:lnTo>
                    <a:pt x="438150" y="1457959"/>
                  </a:lnTo>
                  <a:lnTo>
                    <a:pt x="447675" y="1457959"/>
                  </a:lnTo>
                  <a:lnTo>
                    <a:pt x="447675" y="1467484"/>
                  </a:lnTo>
                  <a:lnTo>
                    <a:pt x="457200" y="1467484"/>
                  </a:lnTo>
                  <a:lnTo>
                    <a:pt x="466725" y="1467484"/>
                  </a:lnTo>
                  <a:lnTo>
                    <a:pt x="457200" y="1467484"/>
                  </a:lnTo>
                  <a:lnTo>
                    <a:pt x="457200" y="1457959"/>
                  </a:lnTo>
                  <a:lnTo>
                    <a:pt x="447675" y="1457959"/>
                  </a:lnTo>
                  <a:lnTo>
                    <a:pt x="438150" y="1457959"/>
                  </a:lnTo>
                  <a:lnTo>
                    <a:pt x="438150" y="1448434"/>
                  </a:lnTo>
                  <a:lnTo>
                    <a:pt x="447675" y="1448434"/>
                  </a:lnTo>
                  <a:lnTo>
                    <a:pt x="447675" y="1457959"/>
                  </a:lnTo>
                  <a:lnTo>
                    <a:pt x="447675" y="1448434"/>
                  </a:lnTo>
                  <a:lnTo>
                    <a:pt x="447675" y="1457959"/>
                  </a:lnTo>
                  <a:lnTo>
                    <a:pt x="447675" y="1448434"/>
                  </a:lnTo>
                  <a:lnTo>
                    <a:pt x="438150" y="1448434"/>
                  </a:lnTo>
                  <a:lnTo>
                    <a:pt x="447675" y="1448434"/>
                  </a:lnTo>
                  <a:lnTo>
                    <a:pt x="447675" y="1438909"/>
                  </a:lnTo>
                  <a:lnTo>
                    <a:pt x="457200" y="1438909"/>
                  </a:lnTo>
                  <a:lnTo>
                    <a:pt x="447675" y="1438909"/>
                  </a:lnTo>
                  <a:lnTo>
                    <a:pt x="438150" y="1438909"/>
                  </a:lnTo>
                  <a:lnTo>
                    <a:pt x="438150" y="1448434"/>
                  </a:lnTo>
                  <a:lnTo>
                    <a:pt x="438150" y="1438909"/>
                  </a:lnTo>
                  <a:lnTo>
                    <a:pt x="438150" y="1448434"/>
                  </a:lnTo>
                  <a:lnTo>
                    <a:pt x="438150" y="1438909"/>
                  </a:lnTo>
                  <a:lnTo>
                    <a:pt x="438150" y="1448434"/>
                  </a:lnTo>
                  <a:lnTo>
                    <a:pt x="447675" y="1448434"/>
                  </a:lnTo>
                  <a:lnTo>
                    <a:pt x="438150" y="1438909"/>
                  </a:lnTo>
                  <a:lnTo>
                    <a:pt x="447675" y="1438909"/>
                  </a:lnTo>
                  <a:lnTo>
                    <a:pt x="447675" y="1448434"/>
                  </a:lnTo>
                  <a:lnTo>
                    <a:pt x="438150" y="1448434"/>
                  </a:lnTo>
                  <a:lnTo>
                    <a:pt x="428625" y="1448434"/>
                  </a:lnTo>
                  <a:lnTo>
                    <a:pt x="419100" y="1448434"/>
                  </a:lnTo>
                  <a:lnTo>
                    <a:pt x="419100" y="1457959"/>
                  </a:lnTo>
                  <a:lnTo>
                    <a:pt x="419100" y="1448434"/>
                  </a:lnTo>
                  <a:lnTo>
                    <a:pt x="409575" y="1448434"/>
                  </a:lnTo>
                  <a:lnTo>
                    <a:pt x="419100" y="1448434"/>
                  </a:lnTo>
                  <a:lnTo>
                    <a:pt x="409575" y="1448434"/>
                  </a:lnTo>
                  <a:lnTo>
                    <a:pt x="419100" y="1448434"/>
                  </a:lnTo>
                  <a:lnTo>
                    <a:pt x="419100" y="1438909"/>
                  </a:lnTo>
                  <a:lnTo>
                    <a:pt x="419100" y="1448434"/>
                  </a:lnTo>
                  <a:lnTo>
                    <a:pt x="409575" y="1448434"/>
                  </a:lnTo>
                  <a:lnTo>
                    <a:pt x="400050" y="1448434"/>
                  </a:lnTo>
                  <a:lnTo>
                    <a:pt x="409575" y="1448434"/>
                  </a:lnTo>
                  <a:lnTo>
                    <a:pt x="400050" y="1448434"/>
                  </a:lnTo>
                  <a:lnTo>
                    <a:pt x="400050" y="1438909"/>
                  </a:lnTo>
                  <a:lnTo>
                    <a:pt x="409575" y="1438909"/>
                  </a:lnTo>
                  <a:lnTo>
                    <a:pt x="409575" y="1448434"/>
                  </a:lnTo>
                  <a:lnTo>
                    <a:pt x="400050" y="1438909"/>
                  </a:lnTo>
                  <a:lnTo>
                    <a:pt x="400050" y="1448434"/>
                  </a:lnTo>
                  <a:lnTo>
                    <a:pt x="400050" y="1438909"/>
                  </a:lnTo>
                  <a:lnTo>
                    <a:pt x="400050" y="1448434"/>
                  </a:lnTo>
                  <a:lnTo>
                    <a:pt x="409575" y="1448434"/>
                  </a:lnTo>
                  <a:lnTo>
                    <a:pt x="409575" y="1438909"/>
                  </a:lnTo>
                  <a:lnTo>
                    <a:pt x="419100" y="1438909"/>
                  </a:lnTo>
                  <a:lnTo>
                    <a:pt x="409575" y="1438909"/>
                  </a:lnTo>
                  <a:lnTo>
                    <a:pt x="419100" y="1438909"/>
                  </a:lnTo>
                  <a:lnTo>
                    <a:pt x="419100" y="1429384"/>
                  </a:lnTo>
                  <a:lnTo>
                    <a:pt x="419100" y="1438909"/>
                  </a:lnTo>
                  <a:lnTo>
                    <a:pt x="419100" y="1429384"/>
                  </a:lnTo>
                  <a:lnTo>
                    <a:pt x="428625" y="1429384"/>
                  </a:lnTo>
                  <a:lnTo>
                    <a:pt x="438150" y="1429384"/>
                  </a:lnTo>
                  <a:lnTo>
                    <a:pt x="428625" y="1429384"/>
                  </a:lnTo>
                  <a:lnTo>
                    <a:pt x="428625" y="1438909"/>
                  </a:lnTo>
                  <a:lnTo>
                    <a:pt x="438150" y="1438909"/>
                  </a:lnTo>
                  <a:lnTo>
                    <a:pt x="438150" y="1429384"/>
                  </a:lnTo>
                  <a:lnTo>
                    <a:pt x="438150" y="1438909"/>
                  </a:lnTo>
                  <a:lnTo>
                    <a:pt x="438150" y="1429384"/>
                  </a:lnTo>
                  <a:lnTo>
                    <a:pt x="447675" y="1429384"/>
                  </a:lnTo>
                  <a:lnTo>
                    <a:pt x="438150" y="1429384"/>
                  </a:lnTo>
                  <a:lnTo>
                    <a:pt x="447675" y="1429384"/>
                  </a:lnTo>
                  <a:lnTo>
                    <a:pt x="447675" y="1419859"/>
                  </a:lnTo>
                  <a:lnTo>
                    <a:pt x="447675" y="1429384"/>
                  </a:lnTo>
                  <a:lnTo>
                    <a:pt x="447675" y="1419859"/>
                  </a:lnTo>
                  <a:lnTo>
                    <a:pt x="457200" y="1419859"/>
                  </a:lnTo>
                  <a:lnTo>
                    <a:pt x="447675" y="1419859"/>
                  </a:lnTo>
                  <a:lnTo>
                    <a:pt x="447675" y="1410334"/>
                  </a:lnTo>
                  <a:lnTo>
                    <a:pt x="447675" y="1400809"/>
                  </a:lnTo>
                  <a:lnTo>
                    <a:pt x="457200" y="1400809"/>
                  </a:lnTo>
                  <a:lnTo>
                    <a:pt x="447675" y="1400809"/>
                  </a:lnTo>
                  <a:lnTo>
                    <a:pt x="447675" y="1410334"/>
                  </a:lnTo>
                  <a:lnTo>
                    <a:pt x="447675" y="1400809"/>
                  </a:lnTo>
                  <a:lnTo>
                    <a:pt x="457200" y="1400809"/>
                  </a:lnTo>
                  <a:lnTo>
                    <a:pt x="457200" y="1410334"/>
                  </a:lnTo>
                  <a:lnTo>
                    <a:pt x="466725" y="1410334"/>
                  </a:lnTo>
                  <a:lnTo>
                    <a:pt x="457200" y="1410334"/>
                  </a:lnTo>
                  <a:lnTo>
                    <a:pt x="466725" y="1410334"/>
                  </a:lnTo>
                  <a:lnTo>
                    <a:pt x="466725" y="1400809"/>
                  </a:lnTo>
                  <a:lnTo>
                    <a:pt x="466725" y="1410334"/>
                  </a:lnTo>
                  <a:lnTo>
                    <a:pt x="466725" y="1400809"/>
                  </a:lnTo>
                  <a:lnTo>
                    <a:pt x="466725" y="1410334"/>
                  </a:lnTo>
                  <a:lnTo>
                    <a:pt x="466725" y="1400809"/>
                  </a:lnTo>
                  <a:lnTo>
                    <a:pt x="457200" y="1400809"/>
                  </a:lnTo>
                  <a:lnTo>
                    <a:pt x="466725" y="1400809"/>
                  </a:lnTo>
                  <a:lnTo>
                    <a:pt x="466725" y="1391284"/>
                  </a:lnTo>
                  <a:lnTo>
                    <a:pt x="466725" y="1400809"/>
                  </a:lnTo>
                  <a:lnTo>
                    <a:pt x="466725" y="1391284"/>
                  </a:lnTo>
                  <a:lnTo>
                    <a:pt x="466725" y="1400809"/>
                  </a:lnTo>
                  <a:lnTo>
                    <a:pt x="457200" y="1400809"/>
                  </a:lnTo>
                  <a:lnTo>
                    <a:pt x="457200" y="1391284"/>
                  </a:lnTo>
                  <a:lnTo>
                    <a:pt x="466725" y="1391284"/>
                  </a:lnTo>
                  <a:lnTo>
                    <a:pt x="457200" y="1391284"/>
                  </a:lnTo>
                  <a:lnTo>
                    <a:pt x="457200" y="1400809"/>
                  </a:lnTo>
                  <a:lnTo>
                    <a:pt x="447675" y="1400809"/>
                  </a:lnTo>
                  <a:lnTo>
                    <a:pt x="447675" y="1391284"/>
                  </a:lnTo>
                  <a:lnTo>
                    <a:pt x="447675" y="1400809"/>
                  </a:lnTo>
                  <a:lnTo>
                    <a:pt x="447675" y="1391284"/>
                  </a:lnTo>
                  <a:lnTo>
                    <a:pt x="457200" y="1391284"/>
                  </a:lnTo>
                  <a:lnTo>
                    <a:pt x="447675" y="1381632"/>
                  </a:lnTo>
                  <a:lnTo>
                    <a:pt x="457200" y="1381632"/>
                  </a:lnTo>
                  <a:lnTo>
                    <a:pt x="447675" y="1381632"/>
                  </a:lnTo>
                  <a:lnTo>
                    <a:pt x="457200" y="1381632"/>
                  </a:lnTo>
                  <a:lnTo>
                    <a:pt x="447675" y="1381632"/>
                  </a:lnTo>
                  <a:lnTo>
                    <a:pt x="457200" y="1381632"/>
                  </a:lnTo>
                  <a:lnTo>
                    <a:pt x="466725" y="1381632"/>
                  </a:lnTo>
                  <a:lnTo>
                    <a:pt x="466725" y="1372107"/>
                  </a:lnTo>
                  <a:lnTo>
                    <a:pt x="466725" y="1381632"/>
                  </a:lnTo>
                  <a:lnTo>
                    <a:pt x="466725" y="1372107"/>
                  </a:lnTo>
                  <a:lnTo>
                    <a:pt x="457200" y="1372107"/>
                  </a:lnTo>
                  <a:lnTo>
                    <a:pt x="457200" y="1381632"/>
                  </a:lnTo>
                  <a:lnTo>
                    <a:pt x="447675" y="1381632"/>
                  </a:lnTo>
                  <a:lnTo>
                    <a:pt x="457200" y="1381632"/>
                  </a:lnTo>
                  <a:lnTo>
                    <a:pt x="457200" y="1372107"/>
                  </a:lnTo>
                  <a:lnTo>
                    <a:pt x="466725" y="1372107"/>
                  </a:lnTo>
                  <a:lnTo>
                    <a:pt x="457200" y="1372107"/>
                  </a:lnTo>
                  <a:lnTo>
                    <a:pt x="457200" y="1362582"/>
                  </a:lnTo>
                  <a:lnTo>
                    <a:pt x="466725" y="1362582"/>
                  </a:lnTo>
                  <a:lnTo>
                    <a:pt x="466725" y="1353057"/>
                  </a:lnTo>
                  <a:lnTo>
                    <a:pt x="457200" y="1353057"/>
                  </a:lnTo>
                  <a:lnTo>
                    <a:pt x="466725" y="1353057"/>
                  </a:lnTo>
                  <a:lnTo>
                    <a:pt x="466725" y="1343532"/>
                  </a:lnTo>
                  <a:lnTo>
                    <a:pt x="457200" y="1343532"/>
                  </a:lnTo>
                  <a:lnTo>
                    <a:pt x="457200" y="1353057"/>
                  </a:lnTo>
                  <a:lnTo>
                    <a:pt x="447675" y="1353057"/>
                  </a:lnTo>
                  <a:lnTo>
                    <a:pt x="447675" y="1343532"/>
                  </a:lnTo>
                  <a:lnTo>
                    <a:pt x="447675" y="1353057"/>
                  </a:lnTo>
                  <a:lnTo>
                    <a:pt x="447675" y="1343532"/>
                  </a:lnTo>
                  <a:lnTo>
                    <a:pt x="457200" y="1343532"/>
                  </a:lnTo>
                  <a:lnTo>
                    <a:pt x="447675" y="1343532"/>
                  </a:lnTo>
                  <a:lnTo>
                    <a:pt x="438150" y="1353057"/>
                  </a:lnTo>
                  <a:lnTo>
                    <a:pt x="438150" y="1343532"/>
                  </a:lnTo>
                  <a:lnTo>
                    <a:pt x="438150" y="1353057"/>
                  </a:lnTo>
                  <a:lnTo>
                    <a:pt x="438150" y="1343532"/>
                  </a:lnTo>
                  <a:lnTo>
                    <a:pt x="428625" y="1343532"/>
                  </a:lnTo>
                  <a:lnTo>
                    <a:pt x="428625" y="1353057"/>
                  </a:lnTo>
                  <a:lnTo>
                    <a:pt x="428625" y="1343532"/>
                  </a:lnTo>
                  <a:lnTo>
                    <a:pt x="419100" y="1343532"/>
                  </a:lnTo>
                  <a:lnTo>
                    <a:pt x="419100" y="1334007"/>
                  </a:lnTo>
                  <a:lnTo>
                    <a:pt x="409575" y="1334007"/>
                  </a:lnTo>
                  <a:lnTo>
                    <a:pt x="409575" y="1324482"/>
                  </a:lnTo>
                  <a:lnTo>
                    <a:pt x="400050" y="1324482"/>
                  </a:lnTo>
                  <a:lnTo>
                    <a:pt x="390525" y="1324482"/>
                  </a:lnTo>
                  <a:lnTo>
                    <a:pt x="381000" y="1324482"/>
                  </a:lnTo>
                  <a:lnTo>
                    <a:pt x="381000" y="1314957"/>
                  </a:lnTo>
                  <a:lnTo>
                    <a:pt x="381000" y="1305432"/>
                  </a:lnTo>
                  <a:lnTo>
                    <a:pt x="381000" y="1295907"/>
                  </a:lnTo>
                  <a:lnTo>
                    <a:pt x="390525" y="1295907"/>
                  </a:lnTo>
                  <a:lnTo>
                    <a:pt x="390525" y="1305432"/>
                  </a:lnTo>
                  <a:lnTo>
                    <a:pt x="390525" y="1295907"/>
                  </a:lnTo>
                  <a:lnTo>
                    <a:pt x="400050" y="1305432"/>
                  </a:lnTo>
                  <a:lnTo>
                    <a:pt x="409575" y="1305432"/>
                  </a:lnTo>
                  <a:lnTo>
                    <a:pt x="419100" y="1305432"/>
                  </a:lnTo>
                  <a:lnTo>
                    <a:pt x="419100" y="1314957"/>
                  </a:lnTo>
                  <a:lnTo>
                    <a:pt x="428625" y="1314957"/>
                  </a:lnTo>
                  <a:lnTo>
                    <a:pt x="438150" y="1324482"/>
                  </a:lnTo>
                  <a:lnTo>
                    <a:pt x="447675" y="1324482"/>
                  </a:lnTo>
                  <a:lnTo>
                    <a:pt x="457200" y="1324482"/>
                  </a:lnTo>
                  <a:lnTo>
                    <a:pt x="457200" y="1334007"/>
                  </a:lnTo>
                  <a:lnTo>
                    <a:pt x="457200" y="1324482"/>
                  </a:lnTo>
                  <a:lnTo>
                    <a:pt x="457200" y="1334007"/>
                  </a:lnTo>
                  <a:lnTo>
                    <a:pt x="457200" y="1324482"/>
                  </a:lnTo>
                  <a:lnTo>
                    <a:pt x="457200" y="1314957"/>
                  </a:lnTo>
                  <a:lnTo>
                    <a:pt x="457200" y="1324482"/>
                  </a:lnTo>
                  <a:lnTo>
                    <a:pt x="447675" y="1324482"/>
                  </a:lnTo>
                  <a:lnTo>
                    <a:pt x="447675" y="1314957"/>
                  </a:lnTo>
                  <a:lnTo>
                    <a:pt x="438150" y="1314957"/>
                  </a:lnTo>
                  <a:lnTo>
                    <a:pt x="447675" y="1314957"/>
                  </a:lnTo>
                  <a:lnTo>
                    <a:pt x="457200" y="1314957"/>
                  </a:lnTo>
                  <a:lnTo>
                    <a:pt x="447675" y="1314957"/>
                  </a:lnTo>
                  <a:lnTo>
                    <a:pt x="457200" y="1314957"/>
                  </a:lnTo>
                  <a:lnTo>
                    <a:pt x="447675" y="1314957"/>
                  </a:lnTo>
                  <a:lnTo>
                    <a:pt x="457200" y="1314957"/>
                  </a:lnTo>
                  <a:lnTo>
                    <a:pt x="447675" y="1314957"/>
                  </a:lnTo>
                  <a:lnTo>
                    <a:pt x="447675" y="1305432"/>
                  </a:lnTo>
                  <a:lnTo>
                    <a:pt x="457200" y="1305432"/>
                  </a:lnTo>
                  <a:lnTo>
                    <a:pt x="457200" y="1314957"/>
                  </a:lnTo>
                  <a:lnTo>
                    <a:pt x="457200" y="1305432"/>
                  </a:lnTo>
                  <a:lnTo>
                    <a:pt x="447675" y="1305432"/>
                  </a:lnTo>
                  <a:lnTo>
                    <a:pt x="438150" y="1305432"/>
                  </a:lnTo>
                  <a:lnTo>
                    <a:pt x="447675" y="1305432"/>
                  </a:lnTo>
                  <a:lnTo>
                    <a:pt x="447675" y="1295907"/>
                  </a:lnTo>
                  <a:lnTo>
                    <a:pt x="447675" y="1305432"/>
                  </a:lnTo>
                  <a:lnTo>
                    <a:pt x="457200" y="1305432"/>
                  </a:lnTo>
                  <a:lnTo>
                    <a:pt x="457200" y="1295907"/>
                  </a:lnTo>
                  <a:lnTo>
                    <a:pt x="447675" y="1295907"/>
                  </a:lnTo>
                  <a:lnTo>
                    <a:pt x="457200" y="1295907"/>
                  </a:lnTo>
                  <a:lnTo>
                    <a:pt x="447675" y="1295907"/>
                  </a:lnTo>
                  <a:lnTo>
                    <a:pt x="438150" y="1295907"/>
                  </a:lnTo>
                  <a:lnTo>
                    <a:pt x="438150" y="1286382"/>
                  </a:lnTo>
                  <a:lnTo>
                    <a:pt x="428625" y="1286382"/>
                  </a:lnTo>
                  <a:lnTo>
                    <a:pt x="438150" y="1286382"/>
                  </a:lnTo>
                  <a:lnTo>
                    <a:pt x="447675" y="1286382"/>
                  </a:lnTo>
                  <a:lnTo>
                    <a:pt x="438150" y="1286382"/>
                  </a:lnTo>
                  <a:lnTo>
                    <a:pt x="447675" y="1286382"/>
                  </a:lnTo>
                  <a:lnTo>
                    <a:pt x="438150" y="1286382"/>
                  </a:lnTo>
                  <a:lnTo>
                    <a:pt x="438150" y="1276857"/>
                  </a:lnTo>
                  <a:lnTo>
                    <a:pt x="447675" y="1276857"/>
                  </a:lnTo>
                  <a:lnTo>
                    <a:pt x="438150" y="1276857"/>
                  </a:lnTo>
                  <a:lnTo>
                    <a:pt x="428625" y="1276857"/>
                  </a:lnTo>
                  <a:lnTo>
                    <a:pt x="428625" y="1286382"/>
                  </a:lnTo>
                  <a:lnTo>
                    <a:pt x="428625" y="1276857"/>
                  </a:lnTo>
                  <a:lnTo>
                    <a:pt x="438150" y="1276857"/>
                  </a:lnTo>
                  <a:lnTo>
                    <a:pt x="438150" y="1267332"/>
                  </a:lnTo>
                  <a:lnTo>
                    <a:pt x="428625" y="1267332"/>
                  </a:lnTo>
                  <a:lnTo>
                    <a:pt x="428625" y="1276857"/>
                  </a:lnTo>
                  <a:lnTo>
                    <a:pt x="419100" y="1276857"/>
                  </a:lnTo>
                  <a:lnTo>
                    <a:pt x="419100" y="1267332"/>
                  </a:lnTo>
                  <a:lnTo>
                    <a:pt x="428625" y="1267332"/>
                  </a:lnTo>
                  <a:lnTo>
                    <a:pt x="419100" y="1267332"/>
                  </a:lnTo>
                  <a:lnTo>
                    <a:pt x="428625" y="1267332"/>
                  </a:lnTo>
                  <a:lnTo>
                    <a:pt x="428625" y="1257807"/>
                  </a:lnTo>
                  <a:lnTo>
                    <a:pt x="428625" y="1267332"/>
                  </a:lnTo>
                  <a:lnTo>
                    <a:pt x="428625" y="1257807"/>
                  </a:lnTo>
                  <a:lnTo>
                    <a:pt x="438150" y="1257807"/>
                  </a:lnTo>
                  <a:lnTo>
                    <a:pt x="428625" y="1257807"/>
                  </a:lnTo>
                  <a:lnTo>
                    <a:pt x="428625" y="1267332"/>
                  </a:lnTo>
                  <a:lnTo>
                    <a:pt x="419100" y="1267332"/>
                  </a:lnTo>
                  <a:lnTo>
                    <a:pt x="409575" y="1267332"/>
                  </a:lnTo>
                  <a:lnTo>
                    <a:pt x="409575" y="1257807"/>
                  </a:lnTo>
                  <a:lnTo>
                    <a:pt x="419100" y="1257807"/>
                  </a:lnTo>
                  <a:lnTo>
                    <a:pt x="419100" y="1248282"/>
                  </a:lnTo>
                  <a:lnTo>
                    <a:pt x="428625" y="1248282"/>
                  </a:lnTo>
                  <a:lnTo>
                    <a:pt x="438150" y="1248282"/>
                  </a:lnTo>
                  <a:lnTo>
                    <a:pt x="438150" y="1238757"/>
                  </a:lnTo>
                  <a:lnTo>
                    <a:pt x="428625" y="1238757"/>
                  </a:lnTo>
                  <a:lnTo>
                    <a:pt x="428625" y="1248282"/>
                  </a:lnTo>
                  <a:lnTo>
                    <a:pt x="419100" y="1248282"/>
                  </a:lnTo>
                  <a:lnTo>
                    <a:pt x="409575" y="1248282"/>
                  </a:lnTo>
                  <a:lnTo>
                    <a:pt x="409575" y="1238757"/>
                  </a:lnTo>
                  <a:lnTo>
                    <a:pt x="400050" y="1238757"/>
                  </a:lnTo>
                  <a:lnTo>
                    <a:pt x="409575" y="1238757"/>
                  </a:lnTo>
                  <a:lnTo>
                    <a:pt x="409575" y="1229232"/>
                  </a:lnTo>
                  <a:lnTo>
                    <a:pt x="419100" y="1229232"/>
                  </a:lnTo>
                  <a:lnTo>
                    <a:pt x="419100" y="1219707"/>
                  </a:lnTo>
                  <a:lnTo>
                    <a:pt x="409575" y="1219707"/>
                  </a:lnTo>
                  <a:lnTo>
                    <a:pt x="409575" y="1229232"/>
                  </a:lnTo>
                  <a:lnTo>
                    <a:pt x="409575" y="1238757"/>
                  </a:lnTo>
                  <a:lnTo>
                    <a:pt x="400050" y="1238757"/>
                  </a:lnTo>
                  <a:lnTo>
                    <a:pt x="400050" y="1229232"/>
                  </a:lnTo>
                  <a:lnTo>
                    <a:pt x="400050" y="1219707"/>
                  </a:lnTo>
                  <a:lnTo>
                    <a:pt x="400050" y="1229232"/>
                  </a:lnTo>
                  <a:lnTo>
                    <a:pt x="400050" y="1238757"/>
                  </a:lnTo>
                  <a:lnTo>
                    <a:pt x="390525" y="1238757"/>
                  </a:lnTo>
                  <a:lnTo>
                    <a:pt x="390525" y="1248282"/>
                  </a:lnTo>
                  <a:lnTo>
                    <a:pt x="390525" y="1238757"/>
                  </a:lnTo>
                  <a:lnTo>
                    <a:pt x="390525" y="1248282"/>
                  </a:lnTo>
                  <a:lnTo>
                    <a:pt x="390525" y="1257807"/>
                  </a:lnTo>
                  <a:lnTo>
                    <a:pt x="381000" y="1257807"/>
                  </a:lnTo>
                  <a:lnTo>
                    <a:pt x="381000" y="1267332"/>
                  </a:lnTo>
                  <a:lnTo>
                    <a:pt x="371475" y="1267332"/>
                  </a:lnTo>
                  <a:lnTo>
                    <a:pt x="371475" y="1257807"/>
                  </a:lnTo>
                  <a:lnTo>
                    <a:pt x="361950" y="1257807"/>
                  </a:lnTo>
                  <a:lnTo>
                    <a:pt x="361950" y="1267332"/>
                  </a:lnTo>
                  <a:lnTo>
                    <a:pt x="361950" y="1257807"/>
                  </a:lnTo>
                  <a:lnTo>
                    <a:pt x="352425" y="1257807"/>
                  </a:lnTo>
                  <a:lnTo>
                    <a:pt x="352425" y="1248282"/>
                  </a:lnTo>
                  <a:lnTo>
                    <a:pt x="361950" y="1248282"/>
                  </a:lnTo>
                  <a:lnTo>
                    <a:pt x="352425" y="1248282"/>
                  </a:lnTo>
                  <a:lnTo>
                    <a:pt x="352425" y="1238757"/>
                  </a:lnTo>
                  <a:lnTo>
                    <a:pt x="361950" y="1238757"/>
                  </a:lnTo>
                  <a:lnTo>
                    <a:pt x="352425" y="1238757"/>
                  </a:lnTo>
                  <a:lnTo>
                    <a:pt x="361950" y="1238757"/>
                  </a:lnTo>
                  <a:lnTo>
                    <a:pt x="361950" y="1229232"/>
                  </a:lnTo>
                  <a:lnTo>
                    <a:pt x="371475" y="1229232"/>
                  </a:lnTo>
                  <a:lnTo>
                    <a:pt x="371475" y="1219707"/>
                  </a:lnTo>
                  <a:lnTo>
                    <a:pt x="381000" y="1219707"/>
                  </a:lnTo>
                  <a:lnTo>
                    <a:pt x="371475" y="1219707"/>
                  </a:lnTo>
                  <a:lnTo>
                    <a:pt x="371475" y="1229232"/>
                  </a:lnTo>
                  <a:lnTo>
                    <a:pt x="361950" y="1229232"/>
                  </a:lnTo>
                  <a:lnTo>
                    <a:pt x="361950" y="1219707"/>
                  </a:lnTo>
                  <a:lnTo>
                    <a:pt x="352425" y="1219707"/>
                  </a:lnTo>
                  <a:lnTo>
                    <a:pt x="361950" y="1219707"/>
                  </a:lnTo>
                  <a:lnTo>
                    <a:pt x="361950" y="1210182"/>
                  </a:lnTo>
                  <a:lnTo>
                    <a:pt x="371475" y="1210182"/>
                  </a:lnTo>
                  <a:lnTo>
                    <a:pt x="371475" y="1200657"/>
                  </a:lnTo>
                  <a:lnTo>
                    <a:pt x="371475" y="1191132"/>
                  </a:lnTo>
                  <a:lnTo>
                    <a:pt x="361950" y="1191132"/>
                  </a:lnTo>
                  <a:lnTo>
                    <a:pt x="361950" y="1200657"/>
                  </a:lnTo>
                  <a:lnTo>
                    <a:pt x="371475" y="1200657"/>
                  </a:lnTo>
                  <a:lnTo>
                    <a:pt x="361950" y="1200657"/>
                  </a:lnTo>
                  <a:lnTo>
                    <a:pt x="352425" y="1200657"/>
                  </a:lnTo>
                  <a:lnTo>
                    <a:pt x="352425" y="1191132"/>
                  </a:lnTo>
                  <a:lnTo>
                    <a:pt x="361950" y="1191132"/>
                  </a:lnTo>
                  <a:lnTo>
                    <a:pt x="371475" y="1191132"/>
                  </a:lnTo>
                  <a:lnTo>
                    <a:pt x="371475" y="1181607"/>
                  </a:lnTo>
                  <a:lnTo>
                    <a:pt x="371475" y="1172082"/>
                  </a:lnTo>
                  <a:lnTo>
                    <a:pt x="371475" y="1181607"/>
                  </a:lnTo>
                  <a:lnTo>
                    <a:pt x="371475" y="1172082"/>
                  </a:lnTo>
                  <a:lnTo>
                    <a:pt x="371475" y="1181607"/>
                  </a:lnTo>
                  <a:lnTo>
                    <a:pt x="371475" y="1172082"/>
                  </a:lnTo>
                  <a:lnTo>
                    <a:pt x="381000" y="1172082"/>
                  </a:lnTo>
                  <a:lnTo>
                    <a:pt x="381000" y="1162557"/>
                  </a:lnTo>
                  <a:lnTo>
                    <a:pt x="371475" y="1162557"/>
                  </a:lnTo>
                  <a:lnTo>
                    <a:pt x="371475" y="1153032"/>
                  </a:lnTo>
                  <a:lnTo>
                    <a:pt x="361950" y="1153032"/>
                  </a:lnTo>
                  <a:lnTo>
                    <a:pt x="352425" y="1153032"/>
                  </a:lnTo>
                  <a:lnTo>
                    <a:pt x="352425" y="1143507"/>
                  </a:lnTo>
                  <a:lnTo>
                    <a:pt x="361950" y="1153032"/>
                  </a:lnTo>
                  <a:lnTo>
                    <a:pt x="361950" y="1143507"/>
                  </a:lnTo>
                  <a:lnTo>
                    <a:pt x="371475" y="1143507"/>
                  </a:lnTo>
                  <a:lnTo>
                    <a:pt x="361950" y="1143507"/>
                  </a:lnTo>
                  <a:lnTo>
                    <a:pt x="361950" y="1133982"/>
                  </a:lnTo>
                  <a:lnTo>
                    <a:pt x="361950" y="1143507"/>
                  </a:lnTo>
                  <a:lnTo>
                    <a:pt x="361950" y="1133982"/>
                  </a:lnTo>
                  <a:lnTo>
                    <a:pt x="361950" y="1124457"/>
                  </a:lnTo>
                  <a:lnTo>
                    <a:pt x="361950" y="1133982"/>
                  </a:lnTo>
                  <a:lnTo>
                    <a:pt x="371475" y="1133982"/>
                  </a:lnTo>
                  <a:lnTo>
                    <a:pt x="371475" y="1124457"/>
                  </a:lnTo>
                  <a:lnTo>
                    <a:pt x="361950" y="1124457"/>
                  </a:lnTo>
                  <a:lnTo>
                    <a:pt x="361950" y="1114932"/>
                  </a:lnTo>
                  <a:lnTo>
                    <a:pt x="352425" y="1114932"/>
                  </a:lnTo>
                  <a:lnTo>
                    <a:pt x="361950" y="1114932"/>
                  </a:lnTo>
                  <a:lnTo>
                    <a:pt x="352425" y="1114932"/>
                  </a:lnTo>
                  <a:lnTo>
                    <a:pt x="342900" y="1105407"/>
                  </a:lnTo>
                  <a:lnTo>
                    <a:pt x="352425" y="1105407"/>
                  </a:lnTo>
                  <a:lnTo>
                    <a:pt x="352425" y="1095882"/>
                  </a:lnTo>
                  <a:lnTo>
                    <a:pt x="352425" y="1086357"/>
                  </a:lnTo>
                  <a:lnTo>
                    <a:pt x="342900" y="1086357"/>
                  </a:lnTo>
                  <a:lnTo>
                    <a:pt x="342900" y="1076705"/>
                  </a:lnTo>
                  <a:lnTo>
                    <a:pt x="342900" y="1067180"/>
                  </a:lnTo>
                  <a:lnTo>
                    <a:pt x="333375" y="1067180"/>
                  </a:lnTo>
                  <a:lnTo>
                    <a:pt x="333375" y="1076705"/>
                  </a:lnTo>
                  <a:lnTo>
                    <a:pt x="323850" y="1076705"/>
                  </a:lnTo>
                  <a:lnTo>
                    <a:pt x="323850" y="1067180"/>
                  </a:lnTo>
                  <a:lnTo>
                    <a:pt x="333375" y="1067180"/>
                  </a:lnTo>
                  <a:lnTo>
                    <a:pt x="342900" y="1067180"/>
                  </a:lnTo>
                  <a:lnTo>
                    <a:pt x="342900" y="1057655"/>
                  </a:lnTo>
                  <a:lnTo>
                    <a:pt x="342900" y="1067180"/>
                  </a:lnTo>
                  <a:lnTo>
                    <a:pt x="333375" y="1067180"/>
                  </a:lnTo>
                  <a:lnTo>
                    <a:pt x="333375" y="1057655"/>
                  </a:lnTo>
                  <a:lnTo>
                    <a:pt x="342900" y="1057655"/>
                  </a:lnTo>
                  <a:lnTo>
                    <a:pt x="342900" y="1048130"/>
                  </a:lnTo>
                  <a:lnTo>
                    <a:pt x="342900" y="1057655"/>
                  </a:lnTo>
                  <a:lnTo>
                    <a:pt x="342900" y="1048130"/>
                  </a:lnTo>
                  <a:lnTo>
                    <a:pt x="342900" y="1057655"/>
                  </a:lnTo>
                  <a:lnTo>
                    <a:pt x="342900" y="1048130"/>
                  </a:lnTo>
                  <a:lnTo>
                    <a:pt x="342900" y="1057655"/>
                  </a:lnTo>
                  <a:lnTo>
                    <a:pt x="333375" y="1057655"/>
                  </a:lnTo>
                  <a:lnTo>
                    <a:pt x="333375" y="1048130"/>
                  </a:lnTo>
                  <a:lnTo>
                    <a:pt x="342900" y="1048130"/>
                  </a:lnTo>
                  <a:lnTo>
                    <a:pt x="342900" y="1038605"/>
                  </a:lnTo>
                  <a:lnTo>
                    <a:pt x="333375" y="1038605"/>
                  </a:lnTo>
                  <a:lnTo>
                    <a:pt x="342900" y="1038605"/>
                  </a:lnTo>
                  <a:lnTo>
                    <a:pt x="333375" y="1038605"/>
                  </a:lnTo>
                  <a:lnTo>
                    <a:pt x="333375" y="1029080"/>
                  </a:lnTo>
                  <a:lnTo>
                    <a:pt x="333375" y="1038605"/>
                  </a:lnTo>
                  <a:lnTo>
                    <a:pt x="323850" y="1029080"/>
                  </a:lnTo>
                  <a:lnTo>
                    <a:pt x="323850" y="1019555"/>
                  </a:lnTo>
                  <a:lnTo>
                    <a:pt x="323850" y="1029080"/>
                  </a:lnTo>
                  <a:lnTo>
                    <a:pt x="333375" y="1029080"/>
                  </a:lnTo>
                  <a:lnTo>
                    <a:pt x="333375" y="1019555"/>
                  </a:lnTo>
                  <a:lnTo>
                    <a:pt x="323850" y="1019555"/>
                  </a:lnTo>
                  <a:lnTo>
                    <a:pt x="333375" y="1019555"/>
                  </a:lnTo>
                  <a:lnTo>
                    <a:pt x="323850" y="1019555"/>
                  </a:lnTo>
                  <a:lnTo>
                    <a:pt x="323850" y="1010030"/>
                  </a:lnTo>
                  <a:lnTo>
                    <a:pt x="323850" y="1019555"/>
                  </a:lnTo>
                  <a:lnTo>
                    <a:pt x="323850" y="1010030"/>
                  </a:lnTo>
                  <a:lnTo>
                    <a:pt x="323850" y="1019555"/>
                  </a:lnTo>
                  <a:lnTo>
                    <a:pt x="323850" y="1010030"/>
                  </a:lnTo>
                  <a:lnTo>
                    <a:pt x="314325" y="1010030"/>
                  </a:lnTo>
                  <a:lnTo>
                    <a:pt x="314325" y="1000505"/>
                  </a:lnTo>
                  <a:lnTo>
                    <a:pt x="304800" y="1000505"/>
                  </a:lnTo>
                  <a:lnTo>
                    <a:pt x="304800" y="990980"/>
                  </a:lnTo>
                  <a:lnTo>
                    <a:pt x="304800" y="981455"/>
                  </a:lnTo>
                  <a:lnTo>
                    <a:pt x="295275" y="981455"/>
                  </a:lnTo>
                  <a:lnTo>
                    <a:pt x="304800" y="981455"/>
                  </a:lnTo>
                  <a:lnTo>
                    <a:pt x="295275" y="981455"/>
                  </a:lnTo>
                  <a:lnTo>
                    <a:pt x="295275" y="971930"/>
                  </a:lnTo>
                  <a:lnTo>
                    <a:pt x="304800" y="971930"/>
                  </a:lnTo>
                  <a:lnTo>
                    <a:pt x="304800" y="962405"/>
                  </a:lnTo>
                  <a:lnTo>
                    <a:pt x="295275" y="962405"/>
                  </a:lnTo>
                  <a:lnTo>
                    <a:pt x="304800" y="962405"/>
                  </a:lnTo>
                  <a:lnTo>
                    <a:pt x="304800" y="952880"/>
                  </a:lnTo>
                  <a:lnTo>
                    <a:pt x="295275" y="952880"/>
                  </a:lnTo>
                  <a:lnTo>
                    <a:pt x="304800" y="952880"/>
                  </a:lnTo>
                  <a:lnTo>
                    <a:pt x="295275" y="952880"/>
                  </a:lnTo>
                  <a:lnTo>
                    <a:pt x="285750" y="952880"/>
                  </a:lnTo>
                  <a:lnTo>
                    <a:pt x="285750" y="943355"/>
                  </a:lnTo>
                  <a:lnTo>
                    <a:pt x="285750" y="933830"/>
                  </a:lnTo>
                  <a:lnTo>
                    <a:pt x="276225" y="933830"/>
                  </a:lnTo>
                  <a:lnTo>
                    <a:pt x="276225" y="943355"/>
                  </a:lnTo>
                  <a:lnTo>
                    <a:pt x="266700" y="943355"/>
                  </a:lnTo>
                  <a:lnTo>
                    <a:pt x="276225" y="943355"/>
                  </a:lnTo>
                  <a:lnTo>
                    <a:pt x="276225" y="933830"/>
                  </a:lnTo>
                  <a:lnTo>
                    <a:pt x="276225" y="924305"/>
                  </a:lnTo>
                  <a:lnTo>
                    <a:pt x="266700" y="933830"/>
                  </a:lnTo>
                  <a:lnTo>
                    <a:pt x="266700" y="924305"/>
                  </a:lnTo>
                  <a:lnTo>
                    <a:pt x="266700" y="933830"/>
                  </a:lnTo>
                  <a:lnTo>
                    <a:pt x="266700" y="924305"/>
                  </a:lnTo>
                  <a:lnTo>
                    <a:pt x="257175" y="924305"/>
                  </a:lnTo>
                  <a:lnTo>
                    <a:pt x="247650" y="924305"/>
                  </a:lnTo>
                  <a:lnTo>
                    <a:pt x="247650" y="914780"/>
                  </a:lnTo>
                  <a:lnTo>
                    <a:pt x="247650" y="924305"/>
                  </a:lnTo>
                  <a:lnTo>
                    <a:pt x="247650" y="914780"/>
                  </a:lnTo>
                  <a:lnTo>
                    <a:pt x="238125" y="914780"/>
                  </a:lnTo>
                  <a:lnTo>
                    <a:pt x="228600" y="914780"/>
                  </a:lnTo>
                  <a:lnTo>
                    <a:pt x="228600" y="905255"/>
                  </a:lnTo>
                  <a:lnTo>
                    <a:pt x="219075" y="905255"/>
                  </a:lnTo>
                  <a:lnTo>
                    <a:pt x="228600" y="905255"/>
                  </a:lnTo>
                  <a:lnTo>
                    <a:pt x="219075" y="905255"/>
                  </a:lnTo>
                  <a:lnTo>
                    <a:pt x="209550" y="905255"/>
                  </a:lnTo>
                  <a:lnTo>
                    <a:pt x="209550" y="914780"/>
                  </a:lnTo>
                  <a:lnTo>
                    <a:pt x="209550" y="905255"/>
                  </a:lnTo>
                  <a:lnTo>
                    <a:pt x="209550" y="895730"/>
                  </a:lnTo>
                  <a:lnTo>
                    <a:pt x="200025" y="895730"/>
                  </a:lnTo>
                  <a:lnTo>
                    <a:pt x="200025" y="905255"/>
                  </a:lnTo>
                  <a:lnTo>
                    <a:pt x="190500" y="905255"/>
                  </a:lnTo>
                  <a:lnTo>
                    <a:pt x="190500" y="914780"/>
                  </a:lnTo>
                  <a:lnTo>
                    <a:pt x="180975" y="914780"/>
                  </a:lnTo>
                  <a:lnTo>
                    <a:pt x="180975" y="905255"/>
                  </a:lnTo>
                  <a:lnTo>
                    <a:pt x="180975" y="895730"/>
                  </a:lnTo>
                  <a:lnTo>
                    <a:pt x="180975" y="905255"/>
                  </a:lnTo>
                  <a:lnTo>
                    <a:pt x="171450" y="905255"/>
                  </a:lnTo>
                  <a:lnTo>
                    <a:pt x="171450" y="914780"/>
                  </a:lnTo>
                  <a:lnTo>
                    <a:pt x="161925" y="914780"/>
                  </a:lnTo>
                  <a:lnTo>
                    <a:pt x="171450" y="914780"/>
                  </a:lnTo>
                  <a:lnTo>
                    <a:pt x="161925" y="914780"/>
                  </a:lnTo>
                  <a:lnTo>
                    <a:pt x="161925" y="924305"/>
                  </a:lnTo>
                  <a:lnTo>
                    <a:pt x="152400" y="924305"/>
                  </a:lnTo>
                  <a:lnTo>
                    <a:pt x="152400" y="914780"/>
                  </a:lnTo>
                  <a:lnTo>
                    <a:pt x="142875" y="914780"/>
                  </a:lnTo>
                  <a:lnTo>
                    <a:pt x="152400" y="914780"/>
                  </a:lnTo>
                  <a:lnTo>
                    <a:pt x="152400" y="905255"/>
                  </a:lnTo>
                  <a:lnTo>
                    <a:pt x="152400" y="914780"/>
                  </a:lnTo>
                  <a:lnTo>
                    <a:pt x="152400" y="905255"/>
                  </a:lnTo>
                  <a:lnTo>
                    <a:pt x="142875" y="905255"/>
                  </a:lnTo>
                  <a:lnTo>
                    <a:pt x="133350" y="905255"/>
                  </a:lnTo>
                  <a:lnTo>
                    <a:pt x="142875" y="914780"/>
                  </a:lnTo>
                  <a:lnTo>
                    <a:pt x="133350" y="914780"/>
                  </a:lnTo>
                  <a:lnTo>
                    <a:pt x="133350" y="905255"/>
                  </a:lnTo>
                  <a:lnTo>
                    <a:pt x="123825" y="905255"/>
                  </a:lnTo>
                  <a:lnTo>
                    <a:pt x="114300" y="905255"/>
                  </a:lnTo>
                  <a:lnTo>
                    <a:pt x="123825" y="914780"/>
                  </a:lnTo>
                  <a:lnTo>
                    <a:pt x="114300" y="914780"/>
                  </a:lnTo>
                  <a:lnTo>
                    <a:pt x="123825" y="914780"/>
                  </a:lnTo>
                  <a:lnTo>
                    <a:pt x="123825" y="924305"/>
                  </a:lnTo>
                  <a:lnTo>
                    <a:pt x="133350" y="924305"/>
                  </a:lnTo>
                  <a:lnTo>
                    <a:pt x="133350" y="933830"/>
                  </a:lnTo>
                  <a:lnTo>
                    <a:pt x="123825" y="933830"/>
                  </a:lnTo>
                  <a:lnTo>
                    <a:pt x="123825" y="924305"/>
                  </a:lnTo>
                  <a:lnTo>
                    <a:pt x="114300" y="924305"/>
                  </a:lnTo>
                  <a:lnTo>
                    <a:pt x="104775" y="924305"/>
                  </a:lnTo>
                  <a:lnTo>
                    <a:pt x="95250" y="924305"/>
                  </a:lnTo>
                  <a:lnTo>
                    <a:pt x="95250" y="914780"/>
                  </a:lnTo>
                  <a:lnTo>
                    <a:pt x="95250" y="924305"/>
                  </a:lnTo>
                  <a:lnTo>
                    <a:pt x="95250" y="914780"/>
                  </a:lnTo>
                  <a:lnTo>
                    <a:pt x="85725" y="914780"/>
                  </a:lnTo>
                  <a:lnTo>
                    <a:pt x="85725" y="905255"/>
                  </a:lnTo>
                  <a:lnTo>
                    <a:pt x="76200" y="905255"/>
                  </a:lnTo>
                  <a:lnTo>
                    <a:pt x="76200" y="895730"/>
                  </a:lnTo>
                  <a:lnTo>
                    <a:pt x="76200" y="905255"/>
                  </a:lnTo>
                  <a:lnTo>
                    <a:pt x="76200" y="895730"/>
                  </a:lnTo>
                  <a:lnTo>
                    <a:pt x="66675" y="895730"/>
                  </a:lnTo>
                  <a:lnTo>
                    <a:pt x="76200" y="895730"/>
                  </a:lnTo>
                  <a:lnTo>
                    <a:pt x="76200" y="886205"/>
                  </a:lnTo>
                  <a:lnTo>
                    <a:pt x="85725" y="886205"/>
                  </a:lnTo>
                  <a:lnTo>
                    <a:pt x="85725" y="876680"/>
                  </a:lnTo>
                  <a:lnTo>
                    <a:pt x="95250" y="876680"/>
                  </a:lnTo>
                  <a:lnTo>
                    <a:pt x="104775" y="876680"/>
                  </a:lnTo>
                  <a:lnTo>
                    <a:pt x="104775" y="867155"/>
                  </a:lnTo>
                  <a:lnTo>
                    <a:pt x="95250" y="867155"/>
                  </a:lnTo>
                  <a:lnTo>
                    <a:pt x="85725" y="867155"/>
                  </a:lnTo>
                  <a:lnTo>
                    <a:pt x="76200" y="867155"/>
                  </a:lnTo>
                  <a:lnTo>
                    <a:pt x="66675" y="867155"/>
                  </a:lnTo>
                  <a:lnTo>
                    <a:pt x="66675" y="857630"/>
                  </a:lnTo>
                  <a:lnTo>
                    <a:pt x="57150" y="857630"/>
                  </a:lnTo>
                  <a:lnTo>
                    <a:pt x="66675" y="857630"/>
                  </a:lnTo>
                  <a:lnTo>
                    <a:pt x="66675" y="848105"/>
                  </a:lnTo>
                  <a:lnTo>
                    <a:pt x="66675" y="838580"/>
                  </a:lnTo>
                  <a:lnTo>
                    <a:pt x="66675" y="848105"/>
                  </a:lnTo>
                  <a:lnTo>
                    <a:pt x="57150" y="848105"/>
                  </a:lnTo>
                  <a:lnTo>
                    <a:pt x="57150" y="857630"/>
                  </a:lnTo>
                  <a:lnTo>
                    <a:pt x="47625" y="857630"/>
                  </a:lnTo>
                  <a:lnTo>
                    <a:pt x="47625" y="848105"/>
                  </a:lnTo>
                  <a:lnTo>
                    <a:pt x="47625" y="838580"/>
                  </a:lnTo>
                  <a:lnTo>
                    <a:pt x="38100" y="838580"/>
                  </a:lnTo>
                  <a:lnTo>
                    <a:pt x="38100" y="848105"/>
                  </a:lnTo>
                  <a:lnTo>
                    <a:pt x="38100" y="838580"/>
                  </a:lnTo>
                  <a:lnTo>
                    <a:pt x="38100" y="829055"/>
                  </a:lnTo>
                  <a:lnTo>
                    <a:pt x="47625" y="829055"/>
                  </a:lnTo>
                  <a:lnTo>
                    <a:pt x="47625" y="819530"/>
                  </a:lnTo>
                  <a:lnTo>
                    <a:pt x="104775" y="819530"/>
                  </a:lnTo>
                  <a:lnTo>
                    <a:pt x="95250" y="819530"/>
                  </a:lnTo>
                  <a:lnTo>
                    <a:pt x="85725" y="819530"/>
                  </a:lnTo>
                  <a:lnTo>
                    <a:pt x="85725" y="810005"/>
                  </a:lnTo>
                  <a:lnTo>
                    <a:pt x="95250" y="810005"/>
                  </a:lnTo>
                  <a:lnTo>
                    <a:pt x="95250" y="800480"/>
                  </a:lnTo>
                  <a:lnTo>
                    <a:pt x="95250" y="810005"/>
                  </a:lnTo>
                  <a:lnTo>
                    <a:pt x="104775" y="800480"/>
                  </a:lnTo>
                  <a:lnTo>
                    <a:pt x="104775" y="810005"/>
                  </a:lnTo>
                  <a:lnTo>
                    <a:pt x="104775" y="800480"/>
                  </a:lnTo>
                  <a:lnTo>
                    <a:pt x="114300" y="800480"/>
                  </a:lnTo>
                  <a:lnTo>
                    <a:pt x="123825" y="800480"/>
                  </a:lnTo>
                  <a:lnTo>
                    <a:pt x="123825" y="810005"/>
                  </a:lnTo>
                  <a:lnTo>
                    <a:pt x="133350" y="810005"/>
                  </a:lnTo>
                  <a:lnTo>
                    <a:pt x="133350" y="819530"/>
                  </a:lnTo>
                  <a:lnTo>
                    <a:pt x="142875" y="819530"/>
                  </a:lnTo>
                  <a:lnTo>
                    <a:pt x="142875" y="810005"/>
                  </a:lnTo>
                  <a:lnTo>
                    <a:pt x="133350" y="810005"/>
                  </a:lnTo>
                  <a:lnTo>
                    <a:pt x="133350" y="800480"/>
                  </a:lnTo>
                  <a:lnTo>
                    <a:pt x="142875" y="800480"/>
                  </a:lnTo>
                  <a:lnTo>
                    <a:pt x="142875" y="790955"/>
                  </a:lnTo>
                  <a:lnTo>
                    <a:pt x="142875" y="781430"/>
                  </a:lnTo>
                  <a:lnTo>
                    <a:pt x="133350" y="781430"/>
                  </a:lnTo>
                  <a:lnTo>
                    <a:pt x="133350" y="771905"/>
                  </a:lnTo>
                  <a:lnTo>
                    <a:pt x="123825" y="771905"/>
                  </a:lnTo>
                  <a:lnTo>
                    <a:pt x="123825" y="781430"/>
                  </a:lnTo>
                  <a:lnTo>
                    <a:pt x="123825" y="771905"/>
                  </a:lnTo>
                  <a:lnTo>
                    <a:pt x="123825" y="781430"/>
                  </a:lnTo>
                  <a:lnTo>
                    <a:pt x="123825" y="790955"/>
                  </a:lnTo>
                  <a:lnTo>
                    <a:pt x="114300" y="790955"/>
                  </a:lnTo>
                  <a:lnTo>
                    <a:pt x="104775" y="790955"/>
                  </a:lnTo>
                  <a:lnTo>
                    <a:pt x="95250" y="790955"/>
                  </a:lnTo>
                  <a:lnTo>
                    <a:pt x="95250" y="781430"/>
                  </a:lnTo>
                  <a:lnTo>
                    <a:pt x="85725" y="781430"/>
                  </a:lnTo>
                  <a:lnTo>
                    <a:pt x="95250" y="781430"/>
                  </a:lnTo>
                  <a:lnTo>
                    <a:pt x="95250" y="790955"/>
                  </a:lnTo>
                  <a:lnTo>
                    <a:pt x="85725" y="790955"/>
                  </a:lnTo>
                  <a:lnTo>
                    <a:pt x="85725" y="800480"/>
                  </a:lnTo>
                  <a:lnTo>
                    <a:pt x="76200" y="800480"/>
                  </a:lnTo>
                  <a:lnTo>
                    <a:pt x="76200" y="790955"/>
                  </a:lnTo>
                  <a:lnTo>
                    <a:pt x="66675" y="790955"/>
                  </a:lnTo>
                  <a:lnTo>
                    <a:pt x="57150" y="790955"/>
                  </a:lnTo>
                  <a:lnTo>
                    <a:pt x="57150" y="781430"/>
                  </a:lnTo>
                  <a:lnTo>
                    <a:pt x="66675" y="781430"/>
                  </a:lnTo>
                  <a:lnTo>
                    <a:pt x="76200" y="781430"/>
                  </a:lnTo>
                  <a:lnTo>
                    <a:pt x="76200" y="771905"/>
                  </a:lnTo>
                  <a:lnTo>
                    <a:pt x="66675" y="771905"/>
                  </a:lnTo>
                  <a:lnTo>
                    <a:pt x="66675" y="781430"/>
                  </a:lnTo>
                  <a:lnTo>
                    <a:pt x="57150" y="781430"/>
                  </a:lnTo>
                  <a:lnTo>
                    <a:pt x="57150" y="771905"/>
                  </a:lnTo>
                  <a:lnTo>
                    <a:pt x="57150" y="781430"/>
                  </a:lnTo>
                  <a:lnTo>
                    <a:pt x="47625" y="771905"/>
                  </a:lnTo>
                  <a:lnTo>
                    <a:pt x="57150" y="771905"/>
                  </a:lnTo>
                  <a:lnTo>
                    <a:pt x="57150" y="762253"/>
                  </a:lnTo>
                  <a:lnTo>
                    <a:pt x="47625" y="762253"/>
                  </a:lnTo>
                  <a:lnTo>
                    <a:pt x="47625" y="771905"/>
                  </a:lnTo>
                  <a:lnTo>
                    <a:pt x="38100" y="771905"/>
                  </a:lnTo>
                  <a:lnTo>
                    <a:pt x="38100" y="762253"/>
                  </a:lnTo>
                  <a:lnTo>
                    <a:pt x="38100" y="752728"/>
                  </a:lnTo>
                  <a:lnTo>
                    <a:pt x="38100" y="762253"/>
                  </a:lnTo>
                  <a:lnTo>
                    <a:pt x="28575" y="762253"/>
                  </a:lnTo>
                  <a:lnTo>
                    <a:pt x="28575" y="752728"/>
                  </a:lnTo>
                  <a:lnTo>
                    <a:pt x="19050" y="752728"/>
                  </a:lnTo>
                  <a:lnTo>
                    <a:pt x="19050" y="743203"/>
                  </a:lnTo>
                  <a:lnTo>
                    <a:pt x="9525" y="743203"/>
                  </a:lnTo>
                  <a:lnTo>
                    <a:pt x="9525" y="733678"/>
                  </a:lnTo>
                  <a:lnTo>
                    <a:pt x="0" y="733678"/>
                  </a:lnTo>
                  <a:lnTo>
                    <a:pt x="0" y="724153"/>
                  </a:lnTo>
                  <a:lnTo>
                    <a:pt x="9525" y="724153"/>
                  </a:lnTo>
                  <a:lnTo>
                    <a:pt x="9525" y="714628"/>
                  </a:lnTo>
                  <a:lnTo>
                    <a:pt x="9525" y="705103"/>
                  </a:lnTo>
                  <a:lnTo>
                    <a:pt x="9525" y="695578"/>
                  </a:lnTo>
                  <a:lnTo>
                    <a:pt x="19050" y="695578"/>
                  </a:lnTo>
                  <a:lnTo>
                    <a:pt x="19050" y="686053"/>
                  </a:lnTo>
                  <a:lnTo>
                    <a:pt x="19050" y="695578"/>
                  </a:lnTo>
                  <a:lnTo>
                    <a:pt x="19050" y="686053"/>
                  </a:lnTo>
                  <a:lnTo>
                    <a:pt x="28575" y="686053"/>
                  </a:lnTo>
                  <a:lnTo>
                    <a:pt x="38100" y="676528"/>
                  </a:lnTo>
                  <a:lnTo>
                    <a:pt x="38100" y="686053"/>
                  </a:lnTo>
                  <a:lnTo>
                    <a:pt x="47625" y="686053"/>
                  </a:lnTo>
                  <a:lnTo>
                    <a:pt x="47625" y="676528"/>
                  </a:lnTo>
                  <a:lnTo>
                    <a:pt x="57150" y="667003"/>
                  </a:lnTo>
                  <a:lnTo>
                    <a:pt x="66675" y="667003"/>
                  </a:lnTo>
                  <a:lnTo>
                    <a:pt x="76200" y="667003"/>
                  </a:lnTo>
                  <a:lnTo>
                    <a:pt x="76200" y="657478"/>
                  </a:lnTo>
                  <a:lnTo>
                    <a:pt x="85725" y="657478"/>
                  </a:lnTo>
                  <a:lnTo>
                    <a:pt x="85725" y="647953"/>
                  </a:lnTo>
                  <a:lnTo>
                    <a:pt x="76200" y="647953"/>
                  </a:lnTo>
                  <a:lnTo>
                    <a:pt x="85725" y="647953"/>
                  </a:lnTo>
                  <a:lnTo>
                    <a:pt x="85725" y="638428"/>
                  </a:lnTo>
                  <a:lnTo>
                    <a:pt x="95250" y="638428"/>
                  </a:lnTo>
                  <a:lnTo>
                    <a:pt x="104775" y="638428"/>
                  </a:lnTo>
                  <a:lnTo>
                    <a:pt x="114300" y="638428"/>
                  </a:lnTo>
                  <a:lnTo>
                    <a:pt x="114300" y="628903"/>
                  </a:lnTo>
                  <a:lnTo>
                    <a:pt x="123825" y="628903"/>
                  </a:lnTo>
                  <a:lnTo>
                    <a:pt x="133350" y="628903"/>
                  </a:lnTo>
                  <a:lnTo>
                    <a:pt x="142875" y="628903"/>
                  </a:lnTo>
                  <a:lnTo>
                    <a:pt x="152400" y="628903"/>
                  </a:lnTo>
                  <a:lnTo>
                    <a:pt x="152400" y="619378"/>
                  </a:lnTo>
                  <a:lnTo>
                    <a:pt x="152400" y="609853"/>
                  </a:lnTo>
                  <a:lnTo>
                    <a:pt x="161925" y="609853"/>
                  </a:lnTo>
                  <a:lnTo>
                    <a:pt x="161925" y="600328"/>
                  </a:lnTo>
                  <a:lnTo>
                    <a:pt x="161925" y="590803"/>
                  </a:lnTo>
                  <a:lnTo>
                    <a:pt x="171450" y="590803"/>
                  </a:lnTo>
                  <a:lnTo>
                    <a:pt x="171450" y="581278"/>
                  </a:lnTo>
                  <a:lnTo>
                    <a:pt x="171450" y="571753"/>
                  </a:lnTo>
                  <a:lnTo>
                    <a:pt x="161925" y="571753"/>
                  </a:lnTo>
                  <a:lnTo>
                    <a:pt x="171450" y="571753"/>
                  </a:lnTo>
                  <a:lnTo>
                    <a:pt x="161925" y="562228"/>
                  </a:lnTo>
                  <a:lnTo>
                    <a:pt x="171450" y="562228"/>
                  </a:lnTo>
                  <a:lnTo>
                    <a:pt x="161925" y="562228"/>
                  </a:lnTo>
                  <a:lnTo>
                    <a:pt x="161925" y="552703"/>
                  </a:lnTo>
                  <a:lnTo>
                    <a:pt x="161925" y="543178"/>
                  </a:lnTo>
                  <a:lnTo>
                    <a:pt x="161925" y="533653"/>
                  </a:lnTo>
                  <a:lnTo>
                    <a:pt x="161925" y="543178"/>
                  </a:lnTo>
                  <a:lnTo>
                    <a:pt x="161925" y="533653"/>
                  </a:lnTo>
                  <a:lnTo>
                    <a:pt x="171450" y="533653"/>
                  </a:lnTo>
                  <a:lnTo>
                    <a:pt x="171450" y="524128"/>
                  </a:lnTo>
                  <a:lnTo>
                    <a:pt x="180975" y="524128"/>
                  </a:lnTo>
                  <a:lnTo>
                    <a:pt x="180975" y="514603"/>
                  </a:lnTo>
                  <a:lnTo>
                    <a:pt x="190500" y="514603"/>
                  </a:lnTo>
                  <a:lnTo>
                    <a:pt x="180975" y="514603"/>
                  </a:lnTo>
                  <a:lnTo>
                    <a:pt x="180975" y="505078"/>
                  </a:lnTo>
                  <a:lnTo>
                    <a:pt x="190500" y="505078"/>
                  </a:lnTo>
                  <a:lnTo>
                    <a:pt x="190500" y="495553"/>
                  </a:lnTo>
                  <a:lnTo>
                    <a:pt x="180975" y="505078"/>
                  </a:lnTo>
                  <a:lnTo>
                    <a:pt x="180975" y="495553"/>
                  </a:lnTo>
                  <a:lnTo>
                    <a:pt x="180975" y="505078"/>
                  </a:lnTo>
                  <a:lnTo>
                    <a:pt x="180975" y="514603"/>
                  </a:lnTo>
                  <a:lnTo>
                    <a:pt x="180975" y="524128"/>
                  </a:lnTo>
                  <a:lnTo>
                    <a:pt x="171450" y="524128"/>
                  </a:lnTo>
                  <a:lnTo>
                    <a:pt x="161925" y="524128"/>
                  </a:lnTo>
                  <a:lnTo>
                    <a:pt x="152400" y="524128"/>
                  </a:lnTo>
                  <a:lnTo>
                    <a:pt x="152400" y="533653"/>
                  </a:lnTo>
                  <a:lnTo>
                    <a:pt x="142875" y="533653"/>
                  </a:lnTo>
                  <a:lnTo>
                    <a:pt x="142875" y="524128"/>
                  </a:lnTo>
                  <a:lnTo>
                    <a:pt x="133350" y="524128"/>
                  </a:lnTo>
                  <a:lnTo>
                    <a:pt x="123825" y="524128"/>
                  </a:lnTo>
                  <a:lnTo>
                    <a:pt x="123825" y="514603"/>
                  </a:lnTo>
                  <a:lnTo>
                    <a:pt x="114300" y="514603"/>
                  </a:lnTo>
                  <a:lnTo>
                    <a:pt x="114300" y="505078"/>
                  </a:lnTo>
                  <a:lnTo>
                    <a:pt x="114300" y="495553"/>
                  </a:lnTo>
                  <a:lnTo>
                    <a:pt x="114300" y="486028"/>
                  </a:lnTo>
                  <a:lnTo>
                    <a:pt x="123825" y="486028"/>
                  </a:lnTo>
                  <a:lnTo>
                    <a:pt x="123825" y="476503"/>
                  </a:lnTo>
                  <a:lnTo>
                    <a:pt x="133350" y="476503"/>
                  </a:lnTo>
                  <a:lnTo>
                    <a:pt x="133350" y="466978"/>
                  </a:lnTo>
                  <a:lnTo>
                    <a:pt x="142875" y="466978"/>
                  </a:lnTo>
                  <a:lnTo>
                    <a:pt x="142875" y="457326"/>
                  </a:lnTo>
                  <a:lnTo>
                    <a:pt x="142875" y="447801"/>
                  </a:lnTo>
                  <a:lnTo>
                    <a:pt x="152400" y="447801"/>
                  </a:lnTo>
                  <a:lnTo>
                    <a:pt x="161925" y="447801"/>
                  </a:lnTo>
                  <a:lnTo>
                    <a:pt x="161925" y="457326"/>
                  </a:lnTo>
                  <a:lnTo>
                    <a:pt x="161925" y="447801"/>
                  </a:lnTo>
                  <a:lnTo>
                    <a:pt x="152400" y="447801"/>
                  </a:lnTo>
                  <a:lnTo>
                    <a:pt x="152400" y="438276"/>
                  </a:lnTo>
                  <a:lnTo>
                    <a:pt x="161925" y="438276"/>
                  </a:lnTo>
                  <a:lnTo>
                    <a:pt x="171450" y="428751"/>
                  </a:lnTo>
                  <a:lnTo>
                    <a:pt x="171450" y="419226"/>
                  </a:lnTo>
                  <a:lnTo>
                    <a:pt x="171450" y="409701"/>
                  </a:lnTo>
                  <a:lnTo>
                    <a:pt x="180975" y="409701"/>
                  </a:lnTo>
                  <a:lnTo>
                    <a:pt x="180975" y="400176"/>
                  </a:lnTo>
                  <a:lnTo>
                    <a:pt x="190500" y="400176"/>
                  </a:lnTo>
                  <a:lnTo>
                    <a:pt x="190500" y="390651"/>
                  </a:lnTo>
                  <a:lnTo>
                    <a:pt x="200025" y="390651"/>
                  </a:lnTo>
                  <a:lnTo>
                    <a:pt x="200025" y="400176"/>
                  </a:lnTo>
                  <a:lnTo>
                    <a:pt x="200025" y="409701"/>
                  </a:lnTo>
                  <a:lnTo>
                    <a:pt x="200025" y="419226"/>
                  </a:lnTo>
                  <a:lnTo>
                    <a:pt x="209550" y="419226"/>
                  </a:lnTo>
                  <a:lnTo>
                    <a:pt x="209550" y="428751"/>
                  </a:lnTo>
                  <a:lnTo>
                    <a:pt x="209550" y="438276"/>
                  </a:lnTo>
                  <a:lnTo>
                    <a:pt x="209550" y="428751"/>
                  </a:lnTo>
                  <a:lnTo>
                    <a:pt x="209550" y="419226"/>
                  </a:lnTo>
                  <a:lnTo>
                    <a:pt x="200025" y="419226"/>
                  </a:lnTo>
                  <a:lnTo>
                    <a:pt x="200025" y="409701"/>
                  </a:lnTo>
                  <a:lnTo>
                    <a:pt x="200025" y="400176"/>
                  </a:lnTo>
                  <a:lnTo>
                    <a:pt x="200025" y="390651"/>
                  </a:lnTo>
                  <a:lnTo>
                    <a:pt x="200025" y="381126"/>
                  </a:lnTo>
                  <a:lnTo>
                    <a:pt x="209550" y="381126"/>
                  </a:lnTo>
                  <a:lnTo>
                    <a:pt x="219075" y="381126"/>
                  </a:lnTo>
                  <a:lnTo>
                    <a:pt x="228600" y="390651"/>
                  </a:lnTo>
                  <a:lnTo>
                    <a:pt x="228600" y="400176"/>
                  </a:lnTo>
                  <a:lnTo>
                    <a:pt x="238125" y="400176"/>
                  </a:lnTo>
                  <a:lnTo>
                    <a:pt x="238125" y="390651"/>
                  </a:lnTo>
                  <a:lnTo>
                    <a:pt x="247650" y="390651"/>
                  </a:lnTo>
                  <a:lnTo>
                    <a:pt x="247650" y="381126"/>
                  </a:lnTo>
                  <a:lnTo>
                    <a:pt x="247650" y="371601"/>
                  </a:lnTo>
                  <a:lnTo>
                    <a:pt x="238125" y="371601"/>
                  </a:lnTo>
                  <a:lnTo>
                    <a:pt x="247650" y="362076"/>
                  </a:lnTo>
                  <a:lnTo>
                    <a:pt x="238125" y="362076"/>
                  </a:lnTo>
                  <a:lnTo>
                    <a:pt x="238125" y="352551"/>
                  </a:lnTo>
                  <a:lnTo>
                    <a:pt x="247650" y="352551"/>
                  </a:lnTo>
                  <a:lnTo>
                    <a:pt x="247650" y="343026"/>
                  </a:lnTo>
                  <a:lnTo>
                    <a:pt x="247650" y="333501"/>
                  </a:lnTo>
                  <a:lnTo>
                    <a:pt x="247650" y="323976"/>
                  </a:lnTo>
                  <a:lnTo>
                    <a:pt x="238125" y="323976"/>
                  </a:lnTo>
                  <a:lnTo>
                    <a:pt x="238125" y="314451"/>
                  </a:lnTo>
                  <a:lnTo>
                    <a:pt x="238125" y="304926"/>
                  </a:lnTo>
                  <a:lnTo>
                    <a:pt x="238125" y="295401"/>
                  </a:lnTo>
                  <a:lnTo>
                    <a:pt x="247650" y="295401"/>
                  </a:lnTo>
                  <a:lnTo>
                    <a:pt x="247650" y="285876"/>
                  </a:lnTo>
                  <a:lnTo>
                    <a:pt x="257175" y="285876"/>
                  </a:lnTo>
                  <a:lnTo>
                    <a:pt x="266700" y="276351"/>
                  </a:lnTo>
                  <a:lnTo>
                    <a:pt x="276225" y="285876"/>
                  </a:lnTo>
                  <a:lnTo>
                    <a:pt x="285750" y="285876"/>
                  </a:lnTo>
                  <a:lnTo>
                    <a:pt x="295275" y="295401"/>
                  </a:lnTo>
                  <a:lnTo>
                    <a:pt x="295275" y="304926"/>
                  </a:lnTo>
                  <a:lnTo>
                    <a:pt x="295275" y="314451"/>
                  </a:lnTo>
                  <a:lnTo>
                    <a:pt x="295275" y="323976"/>
                  </a:lnTo>
                  <a:lnTo>
                    <a:pt x="304800" y="323976"/>
                  </a:lnTo>
                  <a:lnTo>
                    <a:pt x="314325" y="333501"/>
                  </a:lnTo>
                  <a:lnTo>
                    <a:pt x="323850" y="343026"/>
                  </a:lnTo>
                  <a:lnTo>
                    <a:pt x="323850" y="352551"/>
                  </a:lnTo>
                  <a:lnTo>
                    <a:pt x="333375" y="352551"/>
                  </a:lnTo>
                  <a:lnTo>
                    <a:pt x="333375" y="362076"/>
                  </a:lnTo>
                  <a:lnTo>
                    <a:pt x="342900" y="362076"/>
                  </a:lnTo>
                  <a:lnTo>
                    <a:pt x="333375" y="362076"/>
                  </a:lnTo>
                  <a:lnTo>
                    <a:pt x="333375" y="352551"/>
                  </a:lnTo>
                  <a:lnTo>
                    <a:pt x="323850" y="352551"/>
                  </a:lnTo>
                  <a:lnTo>
                    <a:pt x="323850" y="343026"/>
                  </a:lnTo>
                  <a:lnTo>
                    <a:pt x="323850" y="333501"/>
                  </a:lnTo>
                  <a:lnTo>
                    <a:pt x="314325" y="323976"/>
                  </a:lnTo>
                  <a:lnTo>
                    <a:pt x="304800" y="323976"/>
                  </a:lnTo>
                  <a:lnTo>
                    <a:pt x="304800" y="314451"/>
                  </a:lnTo>
                  <a:lnTo>
                    <a:pt x="304800" y="304926"/>
                  </a:lnTo>
                  <a:lnTo>
                    <a:pt x="295275" y="304926"/>
                  </a:lnTo>
                  <a:lnTo>
                    <a:pt x="295275" y="295401"/>
                  </a:lnTo>
                  <a:lnTo>
                    <a:pt x="295275" y="285876"/>
                  </a:lnTo>
                  <a:lnTo>
                    <a:pt x="285750" y="276351"/>
                  </a:lnTo>
                  <a:lnTo>
                    <a:pt x="276225" y="276351"/>
                  </a:lnTo>
                  <a:lnTo>
                    <a:pt x="276225" y="266826"/>
                  </a:lnTo>
                  <a:lnTo>
                    <a:pt x="285750" y="257301"/>
                  </a:lnTo>
                  <a:lnTo>
                    <a:pt x="295275" y="257301"/>
                  </a:lnTo>
                  <a:lnTo>
                    <a:pt x="304800" y="257301"/>
                  </a:lnTo>
                  <a:lnTo>
                    <a:pt x="295275" y="257301"/>
                  </a:lnTo>
                  <a:lnTo>
                    <a:pt x="304800" y="247776"/>
                  </a:lnTo>
                  <a:lnTo>
                    <a:pt x="314325" y="247776"/>
                  </a:lnTo>
                  <a:lnTo>
                    <a:pt x="323850" y="247776"/>
                  </a:lnTo>
                  <a:lnTo>
                    <a:pt x="323850" y="238251"/>
                  </a:lnTo>
                  <a:lnTo>
                    <a:pt x="333375" y="238251"/>
                  </a:lnTo>
                  <a:lnTo>
                    <a:pt x="342900" y="238251"/>
                  </a:lnTo>
                  <a:lnTo>
                    <a:pt x="342900" y="247776"/>
                  </a:lnTo>
                  <a:lnTo>
                    <a:pt x="342900" y="238251"/>
                  </a:lnTo>
                  <a:lnTo>
                    <a:pt x="342900" y="228726"/>
                  </a:lnTo>
                  <a:lnTo>
                    <a:pt x="352425" y="228726"/>
                  </a:lnTo>
                  <a:lnTo>
                    <a:pt x="361950" y="238251"/>
                  </a:lnTo>
                  <a:lnTo>
                    <a:pt x="361950" y="228726"/>
                  </a:lnTo>
                  <a:lnTo>
                    <a:pt x="361950" y="238251"/>
                  </a:lnTo>
                  <a:lnTo>
                    <a:pt x="361950" y="247776"/>
                  </a:lnTo>
                  <a:lnTo>
                    <a:pt x="361950" y="238251"/>
                  </a:lnTo>
                  <a:lnTo>
                    <a:pt x="361950" y="228726"/>
                  </a:lnTo>
                  <a:lnTo>
                    <a:pt x="352425" y="228726"/>
                  </a:lnTo>
                  <a:lnTo>
                    <a:pt x="361950" y="228726"/>
                  </a:lnTo>
                  <a:lnTo>
                    <a:pt x="361950" y="219201"/>
                  </a:lnTo>
                  <a:lnTo>
                    <a:pt x="371475" y="219201"/>
                  </a:lnTo>
                  <a:lnTo>
                    <a:pt x="381000" y="219201"/>
                  </a:lnTo>
                  <a:lnTo>
                    <a:pt x="390525" y="219201"/>
                  </a:lnTo>
                  <a:lnTo>
                    <a:pt x="390525" y="228726"/>
                  </a:lnTo>
                  <a:lnTo>
                    <a:pt x="390525" y="238251"/>
                  </a:lnTo>
                  <a:lnTo>
                    <a:pt x="400050" y="247776"/>
                  </a:lnTo>
                  <a:lnTo>
                    <a:pt x="400050" y="257301"/>
                  </a:lnTo>
                  <a:lnTo>
                    <a:pt x="400050" y="304926"/>
                  </a:lnTo>
                  <a:lnTo>
                    <a:pt x="390525" y="304926"/>
                  </a:lnTo>
                  <a:lnTo>
                    <a:pt x="390525" y="314451"/>
                  </a:lnTo>
                  <a:lnTo>
                    <a:pt x="390525" y="323976"/>
                  </a:lnTo>
                  <a:lnTo>
                    <a:pt x="390525" y="333501"/>
                  </a:lnTo>
                  <a:lnTo>
                    <a:pt x="400050" y="333501"/>
                  </a:lnTo>
                  <a:lnTo>
                    <a:pt x="400050" y="343026"/>
                  </a:lnTo>
                  <a:lnTo>
                    <a:pt x="400050" y="333501"/>
                  </a:lnTo>
                  <a:lnTo>
                    <a:pt x="400050" y="323976"/>
                  </a:lnTo>
                  <a:lnTo>
                    <a:pt x="400050" y="314451"/>
                  </a:lnTo>
                  <a:lnTo>
                    <a:pt x="400050" y="304926"/>
                  </a:lnTo>
                  <a:lnTo>
                    <a:pt x="409575" y="304926"/>
                  </a:lnTo>
                  <a:lnTo>
                    <a:pt x="409575" y="295401"/>
                  </a:lnTo>
                  <a:lnTo>
                    <a:pt x="409575" y="285876"/>
                  </a:lnTo>
                  <a:lnTo>
                    <a:pt x="409575" y="276351"/>
                  </a:lnTo>
                  <a:lnTo>
                    <a:pt x="409575" y="266826"/>
                  </a:lnTo>
                  <a:lnTo>
                    <a:pt x="419100" y="266826"/>
                  </a:lnTo>
                  <a:lnTo>
                    <a:pt x="419100" y="276351"/>
                  </a:lnTo>
                  <a:lnTo>
                    <a:pt x="428625" y="276351"/>
                  </a:lnTo>
                  <a:lnTo>
                    <a:pt x="438150" y="285876"/>
                  </a:lnTo>
                  <a:lnTo>
                    <a:pt x="447675" y="285876"/>
                  </a:lnTo>
                  <a:lnTo>
                    <a:pt x="447675" y="295401"/>
                  </a:lnTo>
                  <a:lnTo>
                    <a:pt x="457200" y="295401"/>
                  </a:lnTo>
                  <a:lnTo>
                    <a:pt x="457200" y="304926"/>
                  </a:lnTo>
                  <a:lnTo>
                    <a:pt x="466725" y="304926"/>
                  </a:lnTo>
                  <a:lnTo>
                    <a:pt x="466725" y="314451"/>
                  </a:lnTo>
                  <a:lnTo>
                    <a:pt x="466725" y="323976"/>
                  </a:lnTo>
                  <a:lnTo>
                    <a:pt x="476250" y="323976"/>
                  </a:lnTo>
                  <a:lnTo>
                    <a:pt x="476250" y="314451"/>
                  </a:lnTo>
                  <a:lnTo>
                    <a:pt x="466725" y="314451"/>
                  </a:lnTo>
                  <a:lnTo>
                    <a:pt x="476250" y="314451"/>
                  </a:lnTo>
                  <a:lnTo>
                    <a:pt x="466725" y="314451"/>
                  </a:lnTo>
                  <a:lnTo>
                    <a:pt x="466725" y="304926"/>
                  </a:lnTo>
                  <a:lnTo>
                    <a:pt x="457200" y="304926"/>
                  </a:lnTo>
                  <a:lnTo>
                    <a:pt x="457200" y="295401"/>
                  </a:lnTo>
                  <a:lnTo>
                    <a:pt x="457200" y="285876"/>
                  </a:lnTo>
                  <a:lnTo>
                    <a:pt x="447675" y="285876"/>
                  </a:lnTo>
                  <a:lnTo>
                    <a:pt x="447675" y="276351"/>
                  </a:lnTo>
                  <a:lnTo>
                    <a:pt x="457200" y="276351"/>
                  </a:lnTo>
                  <a:lnTo>
                    <a:pt x="457200" y="285876"/>
                  </a:lnTo>
                  <a:lnTo>
                    <a:pt x="466725" y="285876"/>
                  </a:lnTo>
                  <a:lnTo>
                    <a:pt x="476250" y="285876"/>
                  </a:lnTo>
                  <a:lnTo>
                    <a:pt x="485775" y="276351"/>
                  </a:lnTo>
                  <a:lnTo>
                    <a:pt x="476250" y="276351"/>
                  </a:lnTo>
                  <a:lnTo>
                    <a:pt x="476250" y="266826"/>
                  </a:lnTo>
                  <a:lnTo>
                    <a:pt x="466725" y="266826"/>
                  </a:lnTo>
                  <a:lnTo>
                    <a:pt x="466725" y="257301"/>
                  </a:lnTo>
                  <a:lnTo>
                    <a:pt x="457200" y="247776"/>
                  </a:lnTo>
                  <a:lnTo>
                    <a:pt x="457200" y="238251"/>
                  </a:lnTo>
                  <a:lnTo>
                    <a:pt x="457200" y="228726"/>
                  </a:lnTo>
                  <a:lnTo>
                    <a:pt x="457200" y="219201"/>
                  </a:lnTo>
                  <a:lnTo>
                    <a:pt x="457200" y="209676"/>
                  </a:lnTo>
                  <a:lnTo>
                    <a:pt x="447675" y="209676"/>
                  </a:lnTo>
                  <a:lnTo>
                    <a:pt x="447675" y="200151"/>
                  </a:lnTo>
                  <a:lnTo>
                    <a:pt x="447675" y="190626"/>
                  </a:lnTo>
                  <a:lnTo>
                    <a:pt x="457200" y="190626"/>
                  </a:lnTo>
                  <a:lnTo>
                    <a:pt x="466725" y="190626"/>
                  </a:lnTo>
                  <a:lnTo>
                    <a:pt x="476250" y="190626"/>
                  </a:lnTo>
                  <a:lnTo>
                    <a:pt x="485775" y="200151"/>
                  </a:lnTo>
                  <a:lnTo>
                    <a:pt x="495300" y="200151"/>
                  </a:lnTo>
                  <a:lnTo>
                    <a:pt x="495300" y="209676"/>
                  </a:lnTo>
                  <a:lnTo>
                    <a:pt x="495300" y="219201"/>
                  </a:lnTo>
                  <a:lnTo>
                    <a:pt x="504825" y="219201"/>
                  </a:lnTo>
                  <a:lnTo>
                    <a:pt x="504825" y="228726"/>
                  </a:lnTo>
                  <a:lnTo>
                    <a:pt x="514350" y="228726"/>
                  </a:lnTo>
                  <a:lnTo>
                    <a:pt x="514350" y="238251"/>
                  </a:lnTo>
                  <a:lnTo>
                    <a:pt x="523875" y="238251"/>
                  </a:lnTo>
                  <a:lnTo>
                    <a:pt x="514350" y="247776"/>
                  </a:lnTo>
                  <a:lnTo>
                    <a:pt x="523875" y="247776"/>
                  </a:lnTo>
                  <a:lnTo>
                    <a:pt x="533400" y="247776"/>
                  </a:lnTo>
                  <a:lnTo>
                    <a:pt x="542925" y="247776"/>
                  </a:lnTo>
                  <a:lnTo>
                    <a:pt x="542925" y="257301"/>
                  </a:lnTo>
                  <a:lnTo>
                    <a:pt x="552450" y="257301"/>
                  </a:lnTo>
                  <a:lnTo>
                    <a:pt x="552450" y="266826"/>
                  </a:lnTo>
                  <a:lnTo>
                    <a:pt x="552450" y="276351"/>
                  </a:lnTo>
                  <a:lnTo>
                    <a:pt x="561975" y="285876"/>
                  </a:lnTo>
                  <a:lnTo>
                    <a:pt x="561975" y="295401"/>
                  </a:lnTo>
                  <a:lnTo>
                    <a:pt x="571500" y="295401"/>
                  </a:lnTo>
                  <a:lnTo>
                    <a:pt x="571500" y="304926"/>
                  </a:lnTo>
                  <a:lnTo>
                    <a:pt x="581025" y="304926"/>
                  </a:lnTo>
                  <a:lnTo>
                    <a:pt x="581025" y="295401"/>
                  </a:lnTo>
                  <a:lnTo>
                    <a:pt x="590550" y="295401"/>
                  </a:lnTo>
                  <a:lnTo>
                    <a:pt x="581025" y="295401"/>
                  </a:lnTo>
                  <a:lnTo>
                    <a:pt x="590550" y="295401"/>
                  </a:lnTo>
                  <a:lnTo>
                    <a:pt x="581025" y="295401"/>
                  </a:lnTo>
                  <a:lnTo>
                    <a:pt x="581025" y="285876"/>
                  </a:lnTo>
                  <a:lnTo>
                    <a:pt x="581025" y="276351"/>
                  </a:lnTo>
                  <a:lnTo>
                    <a:pt x="571500" y="276351"/>
                  </a:lnTo>
                  <a:lnTo>
                    <a:pt x="571500" y="266826"/>
                  </a:lnTo>
                  <a:lnTo>
                    <a:pt x="581025" y="266826"/>
                  </a:lnTo>
                  <a:lnTo>
                    <a:pt x="581025" y="257301"/>
                  </a:lnTo>
                  <a:lnTo>
                    <a:pt x="581025" y="247776"/>
                  </a:lnTo>
                  <a:lnTo>
                    <a:pt x="581025" y="238251"/>
                  </a:lnTo>
                  <a:lnTo>
                    <a:pt x="571500" y="238251"/>
                  </a:lnTo>
                  <a:lnTo>
                    <a:pt x="581025" y="238251"/>
                  </a:lnTo>
                  <a:lnTo>
                    <a:pt x="581025" y="228726"/>
                  </a:lnTo>
                  <a:lnTo>
                    <a:pt x="581025" y="219201"/>
                  </a:lnTo>
                  <a:lnTo>
                    <a:pt x="590550" y="219201"/>
                  </a:lnTo>
                  <a:lnTo>
                    <a:pt x="590550" y="228726"/>
                  </a:lnTo>
                  <a:lnTo>
                    <a:pt x="600075" y="228726"/>
                  </a:lnTo>
                  <a:lnTo>
                    <a:pt x="609600" y="228726"/>
                  </a:lnTo>
                  <a:lnTo>
                    <a:pt x="619125" y="228726"/>
                  </a:lnTo>
                  <a:lnTo>
                    <a:pt x="619125" y="238251"/>
                  </a:lnTo>
                  <a:lnTo>
                    <a:pt x="609600" y="247776"/>
                  </a:lnTo>
                  <a:lnTo>
                    <a:pt x="619125" y="247776"/>
                  </a:lnTo>
                  <a:lnTo>
                    <a:pt x="619125" y="238251"/>
                  </a:lnTo>
                  <a:lnTo>
                    <a:pt x="628650" y="238251"/>
                  </a:lnTo>
                  <a:lnTo>
                    <a:pt x="619125" y="238251"/>
                  </a:lnTo>
                  <a:lnTo>
                    <a:pt x="619125" y="228726"/>
                  </a:lnTo>
                  <a:lnTo>
                    <a:pt x="609600" y="228726"/>
                  </a:lnTo>
                  <a:lnTo>
                    <a:pt x="600075" y="228726"/>
                  </a:lnTo>
                  <a:lnTo>
                    <a:pt x="600075" y="219201"/>
                  </a:lnTo>
                  <a:lnTo>
                    <a:pt x="590550" y="219201"/>
                  </a:lnTo>
                  <a:lnTo>
                    <a:pt x="600075" y="219201"/>
                  </a:lnTo>
                  <a:lnTo>
                    <a:pt x="590550" y="219201"/>
                  </a:lnTo>
                  <a:lnTo>
                    <a:pt x="590550" y="209676"/>
                  </a:lnTo>
                  <a:lnTo>
                    <a:pt x="600075" y="209676"/>
                  </a:lnTo>
                  <a:lnTo>
                    <a:pt x="590550" y="209676"/>
                  </a:lnTo>
                  <a:lnTo>
                    <a:pt x="590550" y="200151"/>
                  </a:lnTo>
                  <a:lnTo>
                    <a:pt x="581025" y="200151"/>
                  </a:lnTo>
                  <a:lnTo>
                    <a:pt x="581025" y="190626"/>
                  </a:lnTo>
                  <a:lnTo>
                    <a:pt x="581025" y="181101"/>
                  </a:lnTo>
                  <a:lnTo>
                    <a:pt x="571500" y="181101"/>
                  </a:lnTo>
                  <a:lnTo>
                    <a:pt x="571500" y="171576"/>
                  </a:lnTo>
                  <a:lnTo>
                    <a:pt x="561975" y="171576"/>
                  </a:lnTo>
                  <a:lnTo>
                    <a:pt x="561975" y="162051"/>
                  </a:lnTo>
                  <a:lnTo>
                    <a:pt x="561975" y="152400"/>
                  </a:lnTo>
                  <a:lnTo>
                    <a:pt x="552450" y="152400"/>
                  </a:lnTo>
                  <a:lnTo>
                    <a:pt x="561975" y="152400"/>
                  </a:lnTo>
                  <a:lnTo>
                    <a:pt x="571500" y="152400"/>
                  </a:lnTo>
                  <a:lnTo>
                    <a:pt x="628650" y="152400"/>
                  </a:lnTo>
                  <a:lnTo>
                    <a:pt x="628650" y="162051"/>
                  </a:lnTo>
                  <a:lnTo>
                    <a:pt x="628650" y="171576"/>
                  </a:lnTo>
                  <a:lnTo>
                    <a:pt x="638175" y="171576"/>
                  </a:lnTo>
                  <a:lnTo>
                    <a:pt x="638175" y="181101"/>
                  </a:lnTo>
                  <a:lnTo>
                    <a:pt x="638175" y="190626"/>
                  </a:lnTo>
                  <a:lnTo>
                    <a:pt x="638175" y="200151"/>
                  </a:lnTo>
                  <a:lnTo>
                    <a:pt x="638175" y="190626"/>
                  </a:lnTo>
                  <a:lnTo>
                    <a:pt x="638175" y="181101"/>
                  </a:lnTo>
                  <a:lnTo>
                    <a:pt x="638175" y="171576"/>
                  </a:lnTo>
                  <a:lnTo>
                    <a:pt x="638175" y="162051"/>
                  </a:lnTo>
                  <a:lnTo>
                    <a:pt x="638175" y="152400"/>
                  </a:lnTo>
                  <a:lnTo>
                    <a:pt x="647700" y="162051"/>
                  </a:lnTo>
                  <a:lnTo>
                    <a:pt x="657225" y="171576"/>
                  </a:lnTo>
                  <a:lnTo>
                    <a:pt x="657225" y="181101"/>
                  </a:lnTo>
                  <a:lnTo>
                    <a:pt x="666750" y="181101"/>
                  </a:lnTo>
                  <a:lnTo>
                    <a:pt x="666750" y="190626"/>
                  </a:lnTo>
                  <a:lnTo>
                    <a:pt x="676275" y="190626"/>
                  </a:lnTo>
                  <a:lnTo>
                    <a:pt x="676275" y="200151"/>
                  </a:lnTo>
                  <a:lnTo>
                    <a:pt x="666750" y="200151"/>
                  </a:lnTo>
                  <a:lnTo>
                    <a:pt x="666750" y="209676"/>
                  </a:lnTo>
                  <a:lnTo>
                    <a:pt x="676275" y="209676"/>
                  </a:lnTo>
                  <a:lnTo>
                    <a:pt x="676275" y="219201"/>
                  </a:lnTo>
                  <a:lnTo>
                    <a:pt x="676275" y="162051"/>
                  </a:lnTo>
                  <a:lnTo>
                    <a:pt x="666750" y="162051"/>
                  </a:lnTo>
                  <a:lnTo>
                    <a:pt x="657225" y="162051"/>
                  </a:lnTo>
                  <a:lnTo>
                    <a:pt x="657225" y="152400"/>
                  </a:lnTo>
                  <a:lnTo>
                    <a:pt x="647700" y="152400"/>
                  </a:lnTo>
                  <a:lnTo>
                    <a:pt x="647700" y="142875"/>
                  </a:lnTo>
                  <a:lnTo>
                    <a:pt x="638175" y="142875"/>
                  </a:lnTo>
                  <a:lnTo>
                    <a:pt x="628650" y="133350"/>
                  </a:lnTo>
                  <a:lnTo>
                    <a:pt x="619125" y="133350"/>
                  </a:lnTo>
                  <a:lnTo>
                    <a:pt x="609600" y="133350"/>
                  </a:lnTo>
                  <a:lnTo>
                    <a:pt x="609600" y="142875"/>
                  </a:lnTo>
                  <a:lnTo>
                    <a:pt x="609600" y="133350"/>
                  </a:lnTo>
                  <a:lnTo>
                    <a:pt x="609600" y="142875"/>
                  </a:lnTo>
                  <a:lnTo>
                    <a:pt x="600075" y="142875"/>
                  </a:lnTo>
                  <a:lnTo>
                    <a:pt x="590550" y="142875"/>
                  </a:lnTo>
                  <a:lnTo>
                    <a:pt x="581025" y="142875"/>
                  </a:lnTo>
                  <a:lnTo>
                    <a:pt x="581025" y="133350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14300"/>
                  </a:lnTo>
                  <a:lnTo>
                    <a:pt x="581025" y="114300"/>
                  </a:lnTo>
                  <a:lnTo>
                    <a:pt x="581025" y="123825"/>
                  </a:lnTo>
                  <a:lnTo>
                    <a:pt x="590550" y="123825"/>
                  </a:lnTo>
                  <a:lnTo>
                    <a:pt x="600075" y="123825"/>
                  </a:lnTo>
                  <a:lnTo>
                    <a:pt x="609600" y="123825"/>
                  </a:lnTo>
                  <a:lnTo>
                    <a:pt x="600075" y="123825"/>
                  </a:lnTo>
                  <a:lnTo>
                    <a:pt x="590550" y="123825"/>
                  </a:lnTo>
                  <a:lnTo>
                    <a:pt x="581025" y="123825"/>
                  </a:lnTo>
                  <a:lnTo>
                    <a:pt x="581025" y="114300"/>
                  </a:lnTo>
                  <a:lnTo>
                    <a:pt x="571500" y="114300"/>
                  </a:lnTo>
                  <a:lnTo>
                    <a:pt x="571500" y="104775"/>
                  </a:lnTo>
                  <a:lnTo>
                    <a:pt x="561975" y="104775"/>
                  </a:lnTo>
                  <a:lnTo>
                    <a:pt x="571500" y="104775"/>
                  </a:lnTo>
                  <a:lnTo>
                    <a:pt x="561975" y="104775"/>
                  </a:lnTo>
                  <a:lnTo>
                    <a:pt x="561975" y="95250"/>
                  </a:lnTo>
                  <a:lnTo>
                    <a:pt x="561975" y="85725"/>
                  </a:lnTo>
                  <a:lnTo>
                    <a:pt x="561975" y="95250"/>
                  </a:lnTo>
                  <a:lnTo>
                    <a:pt x="561975" y="85725"/>
                  </a:lnTo>
                  <a:lnTo>
                    <a:pt x="571500" y="85725"/>
                  </a:lnTo>
                  <a:lnTo>
                    <a:pt x="571500" y="95250"/>
                  </a:lnTo>
                  <a:lnTo>
                    <a:pt x="581025" y="95250"/>
                  </a:lnTo>
                  <a:lnTo>
                    <a:pt x="571500" y="85725"/>
                  </a:lnTo>
                  <a:lnTo>
                    <a:pt x="581025" y="85725"/>
                  </a:lnTo>
                  <a:lnTo>
                    <a:pt x="590550" y="85725"/>
                  </a:lnTo>
                  <a:lnTo>
                    <a:pt x="600075" y="95250"/>
                  </a:lnTo>
                  <a:lnTo>
                    <a:pt x="600075" y="85725"/>
                  </a:lnTo>
                  <a:lnTo>
                    <a:pt x="609600" y="85725"/>
                  </a:lnTo>
                  <a:lnTo>
                    <a:pt x="609600" y="95250"/>
                  </a:lnTo>
                  <a:lnTo>
                    <a:pt x="619125" y="95250"/>
                  </a:lnTo>
                  <a:lnTo>
                    <a:pt x="609600" y="95250"/>
                  </a:lnTo>
                  <a:lnTo>
                    <a:pt x="609600" y="85725"/>
                  </a:lnTo>
                  <a:lnTo>
                    <a:pt x="600075" y="85725"/>
                  </a:lnTo>
                  <a:lnTo>
                    <a:pt x="590550" y="85725"/>
                  </a:lnTo>
                  <a:lnTo>
                    <a:pt x="590550" y="76200"/>
                  </a:lnTo>
                  <a:lnTo>
                    <a:pt x="600075" y="76200"/>
                  </a:lnTo>
                  <a:lnTo>
                    <a:pt x="609600" y="76200"/>
                  </a:lnTo>
                  <a:lnTo>
                    <a:pt x="619125" y="76200"/>
                  </a:lnTo>
                  <a:lnTo>
                    <a:pt x="609600" y="76200"/>
                  </a:lnTo>
                  <a:lnTo>
                    <a:pt x="600075" y="76200"/>
                  </a:lnTo>
                  <a:lnTo>
                    <a:pt x="609600" y="76200"/>
                  </a:lnTo>
                  <a:lnTo>
                    <a:pt x="609600" y="66675"/>
                  </a:lnTo>
                  <a:lnTo>
                    <a:pt x="619125" y="66675"/>
                  </a:lnTo>
                  <a:lnTo>
                    <a:pt x="619125" y="76200"/>
                  </a:lnTo>
                  <a:lnTo>
                    <a:pt x="628650" y="76200"/>
                  </a:lnTo>
                  <a:lnTo>
                    <a:pt x="638175" y="76200"/>
                  </a:lnTo>
                  <a:lnTo>
                    <a:pt x="638175" y="85725"/>
                  </a:lnTo>
                  <a:lnTo>
                    <a:pt x="638175" y="95250"/>
                  </a:lnTo>
                  <a:lnTo>
                    <a:pt x="628650" y="95250"/>
                  </a:lnTo>
                  <a:lnTo>
                    <a:pt x="638175" y="95250"/>
                  </a:lnTo>
                  <a:lnTo>
                    <a:pt x="638175" y="85725"/>
                  </a:lnTo>
                  <a:lnTo>
                    <a:pt x="638175" y="95250"/>
                  </a:lnTo>
                  <a:lnTo>
                    <a:pt x="647700" y="95250"/>
                  </a:lnTo>
                  <a:lnTo>
                    <a:pt x="647700" y="104775"/>
                  </a:lnTo>
                  <a:lnTo>
                    <a:pt x="657225" y="104775"/>
                  </a:lnTo>
                  <a:lnTo>
                    <a:pt x="657225" y="114300"/>
                  </a:lnTo>
                  <a:lnTo>
                    <a:pt x="666750" y="114300"/>
                  </a:lnTo>
                  <a:lnTo>
                    <a:pt x="676275" y="123825"/>
                  </a:lnTo>
                  <a:lnTo>
                    <a:pt x="685800" y="114300"/>
                  </a:lnTo>
                  <a:lnTo>
                    <a:pt x="685800" y="123825"/>
                  </a:lnTo>
                  <a:lnTo>
                    <a:pt x="695325" y="133350"/>
                  </a:lnTo>
                  <a:lnTo>
                    <a:pt x="695325" y="142875"/>
                  </a:lnTo>
                  <a:lnTo>
                    <a:pt x="704850" y="142875"/>
                  </a:lnTo>
                  <a:lnTo>
                    <a:pt x="704850" y="152400"/>
                  </a:lnTo>
                  <a:lnTo>
                    <a:pt x="704850" y="142875"/>
                  </a:lnTo>
                  <a:lnTo>
                    <a:pt x="695325" y="142875"/>
                  </a:lnTo>
                  <a:lnTo>
                    <a:pt x="695325" y="133350"/>
                  </a:lnTo>
                  <a:lnTo>
                    <a:pt x="695325" y="123825"/>
                  </a:lnTo>
                  <a:lnTo>
                    <a:pt x="695325" y="114300"/>
                  </a:lnTo>
                  <a:lnTo>
                    <a:pt x="695325" y="104775"/>
                  </a:lnTo>
                  <a:lnTo>
                    <a:pt x="695325" y="114300"/>
                  </a:lnTo>
                  <a:lnTo>
                    <a:pt x="704850" y="114300"/>
                  </a:lnTo>
                  <a:lnTo>
                    <a:pt x="714375" y="114300"/>
                  </a:lnTo>
                  <a:lnTo>
                    <a:pt x="714375" y="104775"/>
                  </a:lnTo>
                  <a:lnTo>
                    <a:pt x="723900" y="104775"/>
                  </a:lnTo>
                  <a:lnTo>
                    <a:pt x="723900" y="114300"/>
                  </a:lnTo>
                  <a:lnTo>
                    <a:pt x="733425" y="114300"/>
                  </a:lnTo>
                  <a:lnTo>
                    <a:pt x="723900" y="114300"/>
                  </a:lnTo>
                  <a:lnTo>
                    <a:pt x="723900" y="104775"/>
                  </a:lnTo>
                  <a:lnTo>
                    <a:pt x="714375" y="104775"/>
                  </a:lnTo>
                  <a:lnTo>
                    <a:pt x="704850" y="104775"/>
                  </a:lnTo>
                  <a:lnTo>
                    <a:pt x="695325" y="104775"/>
                  </a:lnTo>
                  <a:lnTo>
                    <a:pt x="704850" y="95250"/>
                  </a:lnTo>
                  <a:lnTo>
                    <a:pt x="714375" y="95250"/>
                  </a:lnTo>
                  <a:lnTo>
                    <a:pt x="723900" y="95250"/>
                  </a:lnTo>
                  <a:lnTo>
                    <a:pt x="733425" y="95250"/>
                  </a:lnTo>
                  <a:lnTo>
                    <a:pt x="733425" y="85725"/>
                  </a:lnTo>
                  <a:lnTo>
                    <a:pt x="723900" y="85725"/>
                  </a:lnTo>
                  <a:lnTo>
                    <a:pt x="714375" y="85725"/>
                  </a:lnTo>
                  <a:lnTo>
                    <a:pt x="714375" y="76200"/>
                  </a:lnTo>
                  <a:lnTo>
                    <a:pt x="714375" y="85725"/>
                  </a:lnTo>
                  <a:lnTo>
                    <a:pt x="714375" y="76200"/>
                  </a:lnTo>
                  <a:lnTo>
                    <a:pt x="704850" y="76200"/>
                  </a:lnTo>
                  <a:lnTo>
                    <a:pt x="695325" y="76200"/>
                  </a:lnTo>
                  <a:lnTo>
                    <a:pt x="695325" y="66675"/>
                  </a:lnTo>
                  <a:lnTo>
                    <a:pt x="695325" y="57150"/>
                  </a:lnTo>
                  <a:lnTo>
                    <a:pt x="704850" y="57150"/>
                  </a:lnTo>
                  <a:lnTo>
                    <a:pt x="695325" y="57150"/>
                  </a:lnTo>
                  <a:lnTo>
                    <a:pt x="695325" y="47625"/>
                  </a:lnTo>
                  <a:lnTo>
                    <a:pt x="695325" y="38100"/>
                  </a:lnTo>
                  <a:lnTo>
                    <a:pt x="704850" y="38100"/>
                  </a:lnTo>
                  <a:lnTo>
                    <a:pt x="704850" y="47625"/>
                  </a:lnTo>
                  <a:lnTo>
                    <a:pt x="714375" y="47625"/>
                  </a:lnTo>
                  <a:lnTo>
                    <a:pt x="723900" y="47625"/>
                  </a:lnTo>
                  <a:lnTo>
                    <a:pt x="714375" y="38100"/>
                  </a:lnTo>
                  <a:lnTo>
                    <a:pt x="714375" y="28575"/>
                  </a:lnTo>
                  <a:lnTo>
                    <a:pt x="723900" y="28575"/>
                  </a:lnTo>
                  <a:lnTo>
                    <a:pt x="733425" y="28575"/>
                  </a:lnTo>
                  <a:lnTo>
                    <a:pt x="733425" y="38100"/>
                  </a:lnTo>
                  <a:lnTo>
                    <a:pt x="742950" y="38100"/>
                  </a:lnTo>
                  <a:lnTo>
                    <a:pt x="742950" y="47625"/>
                  </a:lnTo>
                  <a:lnTo>
                    <a:pt x="742950" y="38100"/>
                  </a:lnTo>
                  <a:lnTo>
                    <a:pt x="742950" y="28575"/>
                  </a:lnTo>
                  <a:lnTo>
                    <a:pt x="733425" y="28575"/>
                  </a:lnTo>
                  <a:lnTo>
                    <a:pt x="742950" y="28575"/>
                  </a:lnTo>
                  <a:lnTo>
                    <a:pt x="733425" y="19050"/>
                  </a:lnTo>
                  <a:lnTo>
                    <a:pt x="742950" y="19050"/>
                  </a:lnTo>
                  <a:lnTo>
                    <a:pt x="752475" y="19050"/>
                  </a:lnTo>
                  <a:lnTo>
                    <a:pt x="762000" y="19050"/>
                  </a:lnTo>
                  <a:lnTo>
                    <a:pt x="771525" y="19050"/>
                  </a:lnTo>
                  <a:lnTo>
                    <a:pt x="771525" y="9525"/>
                  </a:lnTo>
                  <a:lnTo>
                    <a:pt x="781050" y="9525"/>
                  </a:lnTo>
                  <a:lnTo>
                    <a:pt x="781050" y="19050"/>
                  </a:lnTo>
                  <a:lnTo>
                    <a:pt x="790575" y="19050"/>
                  </a:lnTo>
                  <a:lnTo>
                    <a:pt x="781050" y="19050"/>
                  </a:lnTo>
                  <a:lnTo>
                    <a:pt x="781050" y="9525"/>
                  </a:lnTo>
                  <a:lnTo>
                    <a:pt x="790575" y="9525"/>
                  </a:lnTo>
                  <a:lnTo>
                    <a:pt x="781050" y="9525"/>
                  </a:lnTo>
                  <a:lnTo>
                    <a:pt x="790575" y="9525"/>
                  </a:lnTo>
                  <a:lnTo>
                    <a:pt x="790575" y="19050"/>
                  </a:lnTo>
                  <a:lnTo>
                    <a:pt x="790575" y="28575"/>
                  </a:lnTo>
                  <a:lnTo>
                    <a:pt x="800100" y="28575"/>
                  </a:lnTo>
                  <a:lnTo>
                    <a:pt x="800100" y="38100"/>
                  </a:lnTo>
                  <a:lnTo>
                    <a:pt x="800100" y="28575"/>
                  </a:lnTo>
                  <a:lnTo>
                    <a:pt x="800100" y="19050"/>
                  </a:lnTo>
                  <a:lnTo>
                    <a:pt x="790575" y="19050"/>
                  </a:lnTo>
                  <a:lnTo>
                    <a:pt x="790575" y="9525"/>
                  </a:lnTo>
                  <a:lnTo>
                    <a:pt x="800100" y="9525"/>
                  </a:lnTo>
                  <a:lnTo>
                    <a:pt x="809624" y="9525"/>
                  </a:lnTo>
                  <a:lnTo>
                    <a:pt x="809624" y="0"/>
                  </a:lnTo>
                  <a:lnTo>
                    <a:pt x="819149" y="0"/>
                  </a:lnTo>
                  <a:lnTo>
                    <a:pt x="819149" y="9525"/>
                  </a:lnTo>
                  <a:lnTo>
                    <a:pt x="819149" y="0"/>
                  </a:lnTo>
                  <a:lnTo>
                    <a:pt x="828674" y="0"/>
                  </a:lnTo>
                  <a:lnTo>
                    <a:pt x="828674" y="9525"/>
                  </a:lnTo>
                  <a:lnTo>
                    <a:pt x="838199" y="9525"/>
                  </a:lnTo>
                  <a:lnTo>
                    <a:pt x="847724" y="9525"/>
                  </a:lnTo>
                  <a:lnTo>
                    <a:pt x="857249" y="19050"/>
                  </a:lnTo>
                  <a:lnTo>
                    <a:pt x="857249" y="9525"/>
                  </a:lnTo>
                  <a:lnTo>
                    <a:pt x="857249" y="19050"/>
                  </a:lnTo>
                  <a:lnTo>
                    <a:pt x="857249" y="9525"/>
                  </a:lnTo>
                  <a:lnTo>
                    <a:pt x="866774" y="9525"/>
                  </a:lnTo>
                  <a:lnTo>
                    <a:pt x="876299" y="9525"/>
                  </a:lnTo>
                  <a:lnTo>
                    <a:pt x="885824" y="9525"/>
                  </a:lnTo>
                  <a:lnTo>
                    <a:pt x="885824" y="19050"/>
                  </a:lnTo>
                  <a:lnTo>
                    <a:pt x="895349" y="19050"/>
                  </a:lnTo>
                  <a:lnTo>
                    <a:pt x="895349" y="28575"/>
                  </a:lnTo>
                  <a:lnTo>
                    <a:pt x="904874" y="19050"/>
                  </a:lnTo>
                  <a:lnTo>
                    <a:pt x="904874" y="28575"/>
                  </a:lnTo>
                  <a:lnTo>
                    <a:pt x="895349" y="28575"/>
                  </a:lnTo>
                  <a:lnTo>
                    <a:pt x="904874" y="38100"/>
                  </a:lnTo>
                  <a:lnTo>
                    <a:pt x="914399" y="38100"/>
                  </a:lnTo>
                  <a:lnTo>
                    <a:pt x="904874" y="38100"/>
                  </a:lnTo>
                  <a:lnTo>
                    <a:pt x="914399" y="28575"/>
                  </a:lnTo>
                  <a:lnTo>
                    <a:pt x="914399" y="38100"/>
                  </a:lnTo>
                  <a:lnTo>
                    <a:pt x="914399" y="28575"/>
                  </a:lnTo>
                  <a:lnTo>
                    <a:pt x="914399" y="38100"/>
                  </a:lnTo>
                  <a:lnTo>
                    <a:pt x="914399" y="28575"/>
                  </a:lnTo>
                  <a:lnTo>
                    <a:pt x="923924" y="28575"/>
                  </a:lnTo>
                  <a:lnTo>
                    <a:pt x="933449" y="28575"/>
                  </a:lnTo>
                  <a:lnTo>
                    <a:pt x="942974" y="38100"/>
                  </a:lnTo>
                  <a:lnTo>
                    <a:pt x="952499" y="47625"/>
                  </a:lnTo>
                  <a:lnTo>
                    <a:pt x="962024" y="47625"/>
                  </a:lnTo>
                  <a:lnTo>
                    <a:pt x="962024" y="57150"/>
                  </a:lnTo>
                  <a:lnTo>
                    <a:pt x="952499" y="57150"/>
                  </a:lnTo>
                  <a:lnTo>
                    <a:pt x="952499" y="66675"/>
                  </a:lnTo>
                  <a:lnTo>
                    <a:pt x="962024" y="57150"/>
                  </a:lnTo>
                  <a:lnTo>
                    <a:pt x="962024" y="66675"/>
                  </a:lnTo>
                  <a:lnTo>
                    <a:pt x="962024" y="76200"/>
                  </a:lnTo>
                  <a:lnTo>
                    <a:pt x="952499" y="76200"/>
                  </a:lnTo>
                  <a:lnTo>
                    <a:pt x="952499" y="85725"/>
                  </a:lnTo>
                  <a:lnTo>
                    <a:pt x="942974" y="85725"/>
                  </a:lnTo>
                  <a:lnTo>
                    <a:pt x="857249" y="85725"/>
                  </a:lnTo>
                  <a:lnTo>
                    <a:pt x="857249" y="95250"/>
                  </a:lnTo>
                  <a:lnTo>
                    <a:pt x="847724" y="95250"/>
                  </a:lnTo>
                  <a:lnTo>
                    <a:pt x="847724" y="104775"/>
                  </a:lnTo>
                  <a:lnTo>
                    <a:pt x="838199" y="104775"/>
                  </a:lnTo>
                  <a:lnTo>
                    <a:pt x="828674" y="104775"/>
                  </a:lnTo>
                  <a:lnTo>
                    <a:pt x="828674" y="95250"/>
                  </a:lnTo>
                  <a:lnTo>
                    <a:pt x="819149" y="95250"/>
                  </a:lnTo>
                  <a:lnTo>
                    <a:pt x="819149" y="85725"/>
                  </a:lnTo>
                  <a:lnTo>
                    <a:pt x="809624" y="85725"/>
                  </a:lnTo>
                  <a:lnTo>
                    <a:pt x="800100" y="85725"/>
                  </a:lnTo>
                  <a:lnTo>
                    <a:pt x="809624" y="85725"/>
                  </a:lnTo>
                  <a:lnTo>
                    <a:pt x="809624" y="95250"/>
                  </a:lnTo>
                  <a:lnTo>
                    <a:pt x="819149" y="95250"/>
                  </a:lnTo>
                  <a:lnTo>
                    <a:pt x="819149" y="104775"/>
                  </a:lnTo>
                  <a:lnTo>
                    <a:pt x="828674" y="104775"/>
                  </a:lnTo>
                  <a:lnTo>
                    <a:pt x="819149" y="104775"/>
                  </a:lnTo>
                  <a:lnTo>
                    <a:pt x="819149" y="114300"/>
                  </a:lnTo>
                  <a:lnTo>
                    <a:pt x="819149" y="104775"/>
                  </a:lnTo>
                  <a:lnTo>
                    <a:pt x="819149" y="114300"/>
                  </a:lnTo>
                  <a:lnTo>
                    <a:pt x="809624" y="114300"/>
                  </a:lnTo>
                  <a:lnTo>
                    <a:pt x="800100" y="114300"/>
                  </a:lnTo>
                  <a:lnTo>
                    <a:pt x="800100" y="123825"/>
                  </a:lnTo>
                  <a:lnTo>
                    <a:pt x="790575" y="123825"/>
                  </a:lnTo>
                  <a:lnTo>
                    <a:pt x="781050" y="123825"/>
                  </a:lnTo>
                  <a:lnTo>
                    <a:pt x="771525" y="123825"/>
                  </a:lnTo>
                  <a:lnTo>
                    <a:pt x="762000" y="123825"/>
                  </a:lnTo>
                  <a:lnTo>
                    <a:pt x="762000" y="133350"/>
                  </a:lnTo>
                  <a:lnTo>
                    <a:pt x="771525" y="133350"/>
                  </a:lnTo>
                  <a:lnTo>
                    <a:pt x="762000" y="133350"/>
                  </a:lnTo>
                  <a:lnTo>
                    <a:pt x="762000" y="142875"/>
                  </a:lnTo>
                  <a:lnTo>
                    <a:pt x="771525" y="142875"/>
                  </a:lnTo>
                  <a:lnTo>
                    <a:pt x="762000" y="142875"/>
                  </a:lnTo>
                  <a:lnTo>
                    <a:pt x="762000" y="152400"/>
                  </a:lnTo>
                  <a:lnTo>
                    <a:pt x="771525" y="152400"/>
                  </a:lnTo>
                  <a:lnTo>
                    <a:pt x="762000" y="152400"/>
                  </a:lnTo>
                  <a:lnTo>
                    <a:pt x="771525" y="142875"/>
                  </a:lnTo>
                  <a:lnTo>
                    <a:pt x="771525" y="133350"/>
                  </a:lnTo>
                  <a:lnTo>
                    <a:pt x="771525" y="123825"/>
                  </a:lnTo>
                  <a:lnTo>
                    <a:pt x="781050" y="123825"/>
                  </a:lnTo>
                  <a:lnTo>
                    <a:pt x="790575" y="123825"/>
                  </a:lnTo>
                  <a:lnTo>
                    <a:pt x="800100" y="123825"/>
                  </a:lnTo>
                  <a:lnTo>
                    <a:pt x="800100" y="133350"/>
                  </a:lnTo>
                  <a:lnTo>
                    <a:pt x="800100" y="142875"/>
                  </a:lnTo>
                  <a:lnTo>
                    <a:pt x="800100" y="152400"/>
                  </a:lnTo>
                  <a:lnTo>
                    <a:pt x="800100" y="162051"/>
                  </a:lnTo>
                  <a:lnTo>
                    <a:pt x="800100" y="152400"/>
                  </a:lnTo>
                  <a:lnTo>
                    <a:pt x="800100" y="142875"/>
                  </a:lnTo>
                  <a:lnTo>
                    <a:pt x="800100" y="133350"/>
                  </a:lnTo>
                  <a:lnTo>
                    <a:pt x="800100" y="123825"/>
                  </a:lnTo>
                  <a:lnTo>
                    <a:pt x="809624" y="123825"/>
                  </a:lnTo>
                  <a:lnTo>
                    <a:pt x="809624" y="114300"/>
                  </a:lnTo>
                  <a:lnTo>
                    <a:pt x="819149" y="114300"/>
                  </a:lnTo>
                  <a:lnTo>
                    <a:pt x="828674" y="114300"/>
                  </a:lnTo>
                  <a:lnTo>
                    <a:pt x="838199" y="114300"/>
                  </a:lnTo>
                  <a:lnTo>
                    <a:pt x="838199" y="123825"/>
                  </a:lnTo>
                  <a:lnTo>
                    <a:pt x="847724" y="123825"/>
                  </a:lnTo>
                  <a:lnTo>
                    <a:pt x="847724" y="114300"/>
                  </a:lnTo>
                  <a:lnTo>
                    <a:pt x="847724" y="104775"/>
                  </a:lnTo>
                  <a:lnTo>
                    <a:pt x="857249" y="104775"/>
                  </a:lnTo>
                  <a:lnTo>
                    <a:pt x="857249" y="95250"/>
                  </a:lnTo>
                  <a:lnTo>
                    <a:pt x="866774" y="95250"/>
                  </a:lnTo>
                  <a:lnTo>
                    <a:pt x="866774" y="104775"/>
                  </a:lnTo>
                  <a:lnTo>
                    <a:pt x="866774" y="95250"/>
                  </a:lnTo>
                  <a:lnTo>
                    <a:pt x="866774" y="104775"/>
                  </a:lnTo>
                  <a:lnTo>
                    <a:pt x="866774" y="95250"/>
                  </a:lnTo>
                  <a:lnTo>
                    <a:pt x="876299" y="95250"/>
                  </a:lnTo>
                  <a:lnTo>
                    <a:pt x="885824" y="95250"/>
                  </a:lnTo>
                  <a:lnTo>
                    <a:pt x="885824" y="85725"/>
                  </a:lnTo>
                  <a:lnTo>
                    <a:pt x="895349" y="95250"/>
                  </a:lnTo>
                  <a:lnTo>
                    <a:pt x="904874" y="95250"/>
                  </a:lnTo>
                  <a:lnTo>
                    <a:pt x="914399" y="95250"/>
                  </a:lnTo>
                  <a:lnTo>
                    <a:pt x="914399" y="104775"/>
                  </a:lnTo>
                  <a:lnTo>
                    <a:pt x="914399" y="95250"/>
                  </a:lnTo>
                  <a:lnTo>
                    <a:pt x="923924" y="95250"/>
                  </a:lnTo>
                  <a:lnTo>
                    <a:pt x="923924" y="104775"/>
                  </a:lnTo>
                  <a:lnTo>
                    <a:pt x="933449" y="104775"/>
                  </a:lnTo>
                  <a:lnTo>
                    <a:pt x="942974" y="104775"/>
                  </a:lnTo>
                  <a:lnTo>
                    <a:pt x="942974" y="95250"/>
                  </a:lnTo>
                  <a:lnTo>
                    <a:pt x="952499" y="95250"/>
                  </a:lnTo>
                  <a:lnTo>
                    <a:pt x="962024" y="95250"/>
                  </a:lnTo>
                  <a:lnTo>
                    <a:pt x="962024" y="85725"/>
                  </a:lnTo>
                  <a:lnTo>
                    <a:pt x="971549" y="85725"/>
                  </a:lnTo>
                  <a:lnTo>
                    <a:pt x="981074" y="85725"/>
                  </a:lnTo>
                  <a:lnTo>
                    <a:pt x="981074" y="95250"/>
                  </a:lnTo>
                  <a:lnTo>
                    <a:pt x="981074" y="104775"/>
                  </a:lnTo>
                  <a:lnTo>
                    <a:pt x="981074" y="114300"/>
                  </a:lnTo>
                  <a:lnTo>
                    <a:pt x="981074" y="123825"/>
                  </a:lnTo>
                  <a:lnTo>
                    <a:pt x="981074" y="133350"/>
                  </a:lnTo>
                  <a:lnTo>
                    <a:pt x="971549" y="133350"/>
                  </a:lnTo>
                  <a:lnTo>
                    <a:pt x="981074" y="133350"/>
                  </a:lnTo>
                  <a:lnTo>
                    <a:pt x="971549" y="142875"/>
                  </a:lnTo>
                  <a:lnTo>
                    <a:pt x="971549" y="152400"/>
                  </a:lnTo>
                  <a:lnTo>
                    <a:pt x="962024" y="152400"/>
                  </a:lnTo>
                  <a:lnTo>
                    <a:pt x="971549" y="152400"/>
                  </a:lnTo>
                  <a:lnTo>
                    <a:pt x="971549" y="142875"/>
                  </a:lnTo>
                  <a:lnTo>
                    <a:pt x="971549" y="152400"/>
                  </a:lnTo>
                  <a:lnTo>
                    <a:pt x="971549" y="142875"/>
                  </a:lnTo>
                  <a:lnTo>
                    <a:pt x="981074" y="142875"/>
                  </a:lnTo>
                  <a:lnTo>
                    <a:pt x="981074" y="133350"/>
                  </a:lnTo>
                  <a:lnTo>
                    <a:pt x="990599" y="133350"/>
                  </a:lnTo>
                  <a:lnTo>
                    <a:pt x="1000124" y="133350"/>
                  </a:lnTo>
                  <a:lnTo>
                    <a:pt x="1000124" y="123825"/>
                  </a:lnTo>
                  <a:lnTo>
                    <a:pt x="1000124" y="133350"/>
                  </a:lnTo>
                  <a:lnTo>
                    <a:pt x="1000124" y="142875"/>
                  </a:lnTo>
                  <a:lnTo>
                    <a:pt x="1000124" y="152400"/>
                  </a:lnTo>
                  <a:lnTo>
                    <a:pt x="1009649" y="152400"/>
                  </a:lnTo>
                  <a:lnTo>
                    <a:pt x="1009649" y="142875"/>
                  </a:lnTo>
                  <a:lnTo>
                    <a:pt x="1009649" y="133350"/>
                  </a:lnTo>
                  <a:lnTo>
                    <a:pt x="1009649" y="142875"/>
                  </a:lnTo>
                  <a:lnTo>
                    <a:pt x="1019174" y="142875"/>
                  </a:lnTo>
                  <a:lnTo>
                    <a:pt x="1019174" y="152400"/>
                  </a:lnTo>
                  <a:lnTo>
                    <a:pt x="1019174" y="142875"/>
                  </a:lnTo>
                  <a:lnTo>
                    <a:pt x="1019174" y="152400"/>
                  </a:lnTo>
                  <a:lnTo>
                    <a:pt x="1028699" y="152400"/>
                  </a:lnTo>
                  <a:lnTo>
                    <a:pt x="1028699" y="142875"/>
                  </a:lnTo>
                  <a:lnTo>
                    <a:pt x="1028699" y="152400"/>
                  </a:lnTo>
                  <a:lnTo>
                    <a:pt x="1038224" y="152400"/>
                  </a:lnTo>
                  <a:lnTo>
                    <a:pt x="1038224" y="162051"/>
                  </a:lnTo>
                  <a:lnTo>
                    <a:pt x="1047749" y="162051"/>
                  </a:lnTo>
                  <a:lnTo>
                    <a:pt x="1047749" y="171576"/>
                  </a:lnTo>
                  <a:lnTo>
                    <a:pt x="1057274" y="171576"/>
                  </a:lnTo>
                  <a:lnTo>
                    <a:pt x="1057274" y="181101"/>
                  </a:lnTo>
                  <a:lnTo>
                    <a:pt x="1047749" y="190626"/>
                  </a:lnTo>
                  <a:lnTo>
                    <a:pt x="1047749" y="200151"/>
                  </a:lnTo>
                  <a:lnTo>
                    <a:pt x="1038224" y="200151"/>
                  </a:lnTo>
                  <a:lnTo>
                    <a:pt x="1028699" y="200151"/>
                  </a:lnTo>
                  <a:lnTo>
                    <a:pt x="1028699" y="209676"/>
                  </a:lnTo>
                  <a:lnTo>
                    <a:pt x="1038224" y="209676"/>
                  </a:lnTo>
                  <a:lnTo>
                    <a:pt x="1028699" y="219201"/>
                  </a:lnTo>
                  <a:lnTo>
                    <a:pt x="1019174" y="228726"/>
                  </a:lnTo>
                  <a:lnTo>
                    <a:pt x="1009649" y="228726"/>
                  </a:lnTo>
                  <a:lnTo>
                    <a:pt x="1000124" y="228726"/>
                  </a:lnTo>
                  <a:lnTo>
                    <a:pt x="990599" y="238251"/>
                  </a:lnTo>
                  <a:lnTo>
                    <a:pt x="981074" y="247776"/>
                  </a:lnTo>
                  <a:lnTo>
                    <a:pt x="971549" y="247776"/>
                  </a:lnTo>
                  <a:lnTo>
                    <a:pt x="962024" y="247776"/>
                  </a:lnTo>
                  <a:lnTo>
                    <a:pt x="952499" y="247776"/>
                  </a:lnTo>
                  <a:lnTo>
                    <a:pt x="952499" y="238251"/>
                  </a:lnTo>
                  <a:lnTo>
                    <a:pt x="942974" y="238251"/>
                  </a:lnTo>
                  <a:lnTo>
                    <a:pt x="933449" y="238251"/>
                  </a:lnTo>
                  <a:lnTo>
                    <a:pt x="923924" y="238251"/>
                  </a:lnTo>
                  <a:lnTo>
                    <a:pt x="914399" y="238251"/>
                  </a:lnTo>
                  <a:lnTo>
                    <a:pt x="904874" y="238251"/>
                  </a:lnTo>
                  <a:lnTo>
                    <a:pt x="904874" y="247776"/>
                  </a:lnTo>
                  <a:lnTo>
                    <a:pt x="895349" y="247776"/>
                  </a:lnTo>
                  <a:lnTo>
                    <a:pt x="885824" y="247776"/>
                  </a:lnTo>
                  <a:lnTo>
                    <a:pt x="876299" y="247776"/>
                  </a:lnTo>
                  <a:lnTo>
                    <a:pt x="876299" y="238251"/>
                  </a:lnTo>
                  <a:lnTo>
                    <a:pt x="876299" y="247776"/>
                  </a:lnTo>
                  <a:lnTo>
                    <a:pt x="876299" y="257301"/>
                  </a:lnTo>
                  <a:lnTo>
                    <a:pt x="866774" y="257301"/>
                  </a:lnTo>
                  <a:lnTo>
                    <a:pt x="866774" y="266826"/>
                  </a:lnTo>
                  <a:lnTo>
                    <a:pt x="857249" y="266826"/>
                  </a:lnTo>
                  <a:lnTo>
                    <a:pt x="857249" y="276351"/>
                  </a:lnTo>
                  <a:lnTo>
                    <a:pt x="847724" y="276351"/>
                  </a:lnTo>
                  <a:lnTo>
                    <a:pt x="838199" y="276351"/>
                  </a:lnTo>
                  <a:lnTo>
                    <a:pt x="838199" y="285876"/>
                  </a:lnTo>
                  <a:lnTo>
                    <a:pt x="828674" y="285876"/>
                  </a:lnTo>
                  <a:lnTo>
                    <a:pt x="828674" y="295401"/>
                  </a:lnTo>
                  <a:lnTo>
                    <a:pt x="819149" y="295401"/>
                  </a:lnTo>
                  <a:lnTo>
                    <a:pt x="819149" y="304926"/>
                  </a:lnTo>
                  <a:lnTo>
                    <a:pt x="828674" y="304926"/>
                  </a:lnTo>
                  <a:lnTo>
                    <a:pt x="819149" y="304926"/>
                  </a:lnTo>
                  <a:lnTo>
                    <a:pt x="828674" y="314451"/>
                  </a:lnTo>
                  <a:lnTo>
                    <a:pt x="819149" y="314451"/>
                  </a:lnTo>
                  <a:lnTo>
                    <a:pt x="828674" y="323976"/>
                  </a:lnTo>
                  <a:lnTo>
                    <a:pt x="828674" y="314451"/>
                  </a:lnTo>
                  <a:lnTo>
                    <a:pt x="838199" y="314451"/>
                  </a:lnTo>
                  <a:lnTo>
                    <a:pt x="838199" y="304926"/>
                  </a:lnTo>
                  <a:lnTo>
                    <a:pt x="847724" y="295401"/>
                  </a:lnTo>
                  <a:lnTo>
                    <a:pt x="857249" y="295401"/>
                  </a:lnTo>
                  <a:lnTo>
                    <a:pt x="866774" y="285876"/>
                  </a:lnTo>
                  <a:lnTo>
                    <a:pt x="876299" y="285876"/>
                  </a:lnTo>
                  <a:lnTo>
                    <a:pt x="876299" y="276351"/>
                  </a:lnTo>
                  <a:lnTo>
                    <a:pt x="885824" y="276351"/>
                  </a:lnTo>
                  <a:lnTo>
                    <a:pt x="885824" y="285876"/>
                  </a:lnTo>
                  <a:lnTo>
                    <a:pt x="895349" y="285876"/>
                  </a:lnTo>
                  <a:lnTo>
                    <a:pt x="895349" y="276351"/>
                  </a:lnTo>
                  <a:lnTo>
                    <a:pt x="904874" y="266826"/>
                  </a:lnTo>
                  <a:lnTo>
                    <a:pt x="990599" y="266826"/>
                  </a:lnTo>
                  <a:lnTo>
                    <a:pt x="990599" y="276351"/>
                  </a:lnTo>
                  <a:lnTo>
                    <a:pt x="990599" y="285876"/>
                  </a:lnTo>
                  <a:lnTo>
                    <a:pt x="990599" y="295401"/>
                  </a:lnTo>
                  <a:lnTo>
                    <a:pt x="990599" y="304926"/>
                  </a:lnTo>
                  <a:lnTo>
                    <a:pt x="981074" y="304926"/>
                  </a:lnTo>
                  <a:lnTo>
                    <a:pt x="981074" y="314451"/>
                  </a:lnTo>
                  <a:lnTo>
                    <a:pt x="971549" y="314451"/>
                  </a:lnTo>
                  <a:lnTo>
                    <a:pt x="971549" y="323976"/>
                  </a:lnTo>
                  <a:lnTo>
                    <a:pt x="962024" y="323976"/>
                  </a:lnTo>
                  <a:lnTo>
                    <a:pt x="952499" y="333501"/>
                  </a:lnTo>
                  <a:lnTo>
                    <a:pt x="942974" y="333501"/>
                  </a:lnTo>
                  <a:lnTo>
                    <a:pt x="942974" y="343026"/>
                  </a:lnTo>
                  <a:lnTo>
                    <a:pt x="952499" y="343026"/>
                  </a:lnTo>
                  <a:lnTo>
                    <a:pt x="942974" y="343026"/>
                  </a:lnTo>
                  <a:lnTo>
                    <a:pt x="952499" y="352551"/>
                  </a:lnTo>
                  <a:lnTo>
                    <a:pt x="952499" y="343026"/>
                  </a:lnTo>
                  <a:lnTo>
                    <a:pt x="962024" y="343026"/>
                  </a:lnTo>
                  <a:lnTo>
                    <a:pt x="962024" y="333501"/>
                  </a:lnTo>
                  <a:lnTo>
                    <a:pt x="971549" y="333501"/>
                  </a:lnTo>
                  <a:lnTo>
                    <a:pt x="981074" y="323976"/>
                  </a:lnTo>
                  <a:lnTo>
                    <a:pt x="990599" y="323976"/>
                  </a:lnTo>
                  <a:lnTo>
                    <a:pt x="1000124" y="323976"/>
                  </a:lnTo>
                  <a:lnTo>
                    <a:pt x="990599" y="323976"/>
                  </a:lnTo>
                  <a:lnTo>
                    <a:pt x="990599" y="314451"/>
                  </a:lnTo>
                  <a:lnTo>
                    <a:pt x="1000124" y="314451"/>
                  </a:lnTo>
                  <a:lnTo>
                    <a:pt x="1009649" y="314451"/>
                  </a:lnTo>
                  <a:lnTo>
                    <a:pt x="1019174" y="314451"/>
                  </a:lnTo>
                  <a:lnTo>
                    <a:pt x="1019174" y="304926"/>
                  </a:lnTo>
                  <a:lnTo>
                    <a:pt x="1009649" y="304926"/>
                  </a:lnTo>
                  <a:lnTo>
                    <a:pt x="1019174" y="304926"/>
                  </a:lnTo>
                  <a:lnTo>
                    <a:pt x="1009649" y="304926"/>
                  </a:lnTo>
                  <a:lnTo>
                    <a:pt x="1019174" y="304926"/>
                  </a:lnTo>
                  <a:lnTo>
                    <a:pt x="1019174" y="295401"/>
                  </a:lnTo>
                  <a:lnTo>
                    <a:pt x="1009649" y="295401"/>
                  </a:lnTo>
                  <a:lnTo>
                    <a:pt x="1019174" y="295401"/>
                  </a:lnTo>
                  <a:lnTo>
                    <a:pt x="1009649" y="295401"/>
                  </a:lnTo>
                  <a:lnTo>
                    <a:pt x="1019174" y="295401"/>
                  </a:lnTo>
                  <a:lnTo>
                    <a:pt x="1009649" y="285876"/>
                  </a:lnTo>
                  <a:lnTo>
                    <a:pt x="1019174" y="285876"/>
                  </a:lnTo>
                  <a:lnTo>
                    <a:pt x="1019174" y="276351"/>
                  </a:lnTo>
                  <a:lnTo>
                    <a:pt x="1019174" y="266826"/>
                  </a:lnTo>
                  <a:lnTo>
                    <a:pt x="1019174" y="276351"/>
                  </a:lnTo>
                  <a:lnTo>
                    <a:pt x="1019174" y="266826"/>
                  </a:lnTo>
                  <a:lnTo>
                    <a:pt x="1028699" y="266826"/>
                  </a:lnTo>
                  <a:lnTo>
                    <a:pt x="1038224" y="266826"/>
                  </a:lnTo>
                  <a:lnTo>
                    <a:pt x="1038224" y="257301"/>
                  </a:lnTo>
                  <a:lnTo>
                    <a:pt x="1038224" y="266826"/>
                  </a:lnTo>
                  <a:lnTo>
                    <a:pt x="1038224" y="257301"/>
                  </a:lnTo>
                  <a:lnTo>
                    <a:pt x="1047749" y="266826"/>
                  </a:lnTo>
                  <a:lnTo>
                    <a:pt x="1047749" y="257301"/>
                  </a:lnTo>
                  <a:lnTo>
                    <a:pt x="1057274" y="257301"/>
                  </a:lnTo>
                  <a:lnTo>
                    <a:pt x="1057274" y="266826"/>
                  </a:lnTo>
                  <a:lnTo>
                    <a:pt x="1057274" y="276351"/>
                  </a:lnTo>
                  <a:lnTo>
                    <a:pt x="1057274" y="352551"/>
                  </a:lnTo>
                  <a:lnTo>
                    <a:pt x="1047749" y="352551"/>
                  </a:lnTo>
                  <a:lnTo>
                    <a:pt x="1047749" y="362076"/>
                  </a:lnTo>
                  <a:lnTo>
                    <a:pt x="1047749" y="371601"/>
                  </a:lnTo>
                  <a:lnTo>
                    <a:pt x="1038224" y="371601"/>
                  </a:lnTo>
                  <a:lnTo>
                    <a:pt x="1038224" y="381126"/>
                  </a:lnTo>
                  <a:lnTo>
                    <a:pt x="1038224" y="390651"/>
                  </a:lnTo>
                  <a:lnTo>
                    <a:pt x="1028699" y="390651"/>
                  </a:lnTo>
                  <a:lnTo>
                    <a:pt x="1028699" y="400176"/>
                  </a:lnTo>
                  <a:lnTo>
                    <a:pt x="1019174" y="400176"/>
                  </a:lnTo>
                  <a:lnTo>
                    <a:pt x="1028699" y="400176"/>
                  </a:lnTo>
                  <a:lnTo>
                    <a:pt x="1028699" y="409701"/>
                  </a:lnTo>
                  <a:lnTo>
                    <a:pt x="1019174" y="409701"/>
                  </a:lnTo>
                  <a:lnTo>
                    <a:pt x="1019174" y="419226"/>
                  </a:lnTo>
                  <a:lnTo>
                    <a:pt x="1009649" y="419226"/>
                  </a:lnTo>
                  <a:lnTo>
                    <a:pt x="1019174" y="428751"/>
                  </a:lnTo>
                  <a:lnTo>
                    <a:pt x="1019174" y="438276"/>
                  </a:lnTo>
                  <a:lnTo>
                    <a:pt x="1009649" y="438276"/>
                  </a:lnTo>
                  <a:lnTo>
                    <a:pt x="1009649" y="447801"/>
                  </a:lnTo>
                  <a:lnTo>
                    <a:pt x="1000124" y="447801"/>
                  </a:lnTo>
                  <a:lnTo>
                    <a:pt x="1009649" y="447801"/>
                  </a:lnTo>
                  <a:lnTo>
                    <a:pt x="1009649" y="438276"/>
                  </a:lnTo>
                  <a:lnTo>
                    <a:pt x="1009649" y="447801"/>
                  </a:lnTo>
                  <a:lnTo>
                    <a:pt x="1000124" y="447801"/>
                  </a:lnTo>
                  <a:lnTo>
                    <a:pt x="1000124" y="457326"/>
                  </a:lnTo>
                  <a:lnTo>
                    <a:pt x="1000124" y="466978"/>
                  </a:lnTo>
                  <a:lnTo>
                    <a:pt x="1000124" y="457326"/>
                  </a:lnTo>
                  <a:lnTo>
                    <a:pt x="1009649" y="457326"/>
                  </a:lnTo>
                  <a:lnTo>
                    <a:pt x="1009649" y="447801"/>
                  </a:lnTo>
                  <a:lnTo>
                    <a:pt x="1019174" y="447801"/>
                  </a:lnTo>
                  <a:lnTo>
                    <a:pt x="1019174" y="438276"/>
                  </a:lnTo>
                  <a:lnTo>
                    <a:pt x="1019174" y="428751"/>
                  </a:lnTo>
                  <a:lnTo>
                    <a:pt x="1028699" y="428751"/>
                  </a:lnTo>
                  <a:lnTo>
                    <a:pt x="1019174" y="428751"/>
                  </a:lnTo>
                  <a:lnTo>
                    <a:pt x="1019174" y="419226"/>
                  </a:lnTo>
                  <a:lnTo>
                    <a:pt x="1028699" y="419226"/>
                  </a:lnTo>
                  <a:lnTo>
                    <a:pt x="1038224" y="409701"/>
                  </a:lnTo>
                  <a:lnTo>
                    <a:pt x="1038224" y="400176"/>
                  </a:lnTo>
                  <a:lnTo>
                    <a:pt x="1047749" y="400176"/>
                  </a:lnTo>
                  <a:lnTo>
                    <a:pt x="1047749" y="390651"/>
                  </a:lnTo>
                  <a:lnTo>
                    <a:pt x="1057274" y="390651"/>
                  </a:lnTo>
                  <a:lnTo>
                    <a:pt x="1057274" y="381126"/>
                  </a:lnTo>
                  <a:lnTo>
                    <a:pt x="1066799" y="381126"/>
                  </a:lnTo>
                  <a:lnTo>
                    <a:pt x="1057274" y="381126"/>
                  </a:lnTo>
                  <a:lnTo>
                    <a:pt x="1057274" y="371601"/>
                  </a:lnTo>
                  <a:lnTo>
                    <a:pt x="1066799" y="371601"/>
                  </a:lnTo>
                  <a:lnTo>
                    <a:pt x="1066799" y="362076"/>
                  </a:lnTo>
                  <a:lnTo>
                    <a:pt x="1076324" y="352551"/>
                  </a:lnTo>
                  <a:lnTo>
                    <a:pt x="1076324" y="343026"/>
                  </a:lnTo>
                  <a:lnTo>
                    <a:pt x="1085849" y="343026"/>
                  </a:lnTo>
                  <a:lnTo>
                    <a:pt x="1085849" y="333501"/>
                  </a:lnTo>
                  <a:lnTo>
                    <a:pt x="1095374" y="333501"/>
                  </a:lnTo>
                  <a:lnTo>
                    <a:pt x="1104899" y="333501"/>
                  </a:lnTo>
                  <a:lnTo>
                    <a:pt x="1104899" y="323976"/>
                  </a:lnTo>
                  <a:lnTo>
                    <a:pt x="1104899" y="333501"/>
                  </a:lnTo>
                  <a:lnTo>
                    <a:pt x="1095374" y="333501"/>
                  </a:lnTo>
                  <a:lnTo>
                    <a:pt x="1095374" y="343026"/>
                  </a:lnTo>
                  <a:lnTo>
                    <a:pt x="1095374" y="352551"/>
                  </a:lnTo>
                  <a:lnTo>
                    <a:pt x="1095374" y="362076"/>
                  </a:lnTo>
                  <a:lnTo>
                    <a:pt x="1095374" y="352551"/>
                  </a:lnTo>
                  <a:lnTo>
                    <a:pt x="1104899" y="352551"/>
                  </a:lnTo>
                  <a:lnTo>
                    <a:pt x="1104899" y="343026"/>
                  </a:lnTo>
                  <a:lnTo>
                    <a:pt x="1114424" y="343026"/>
                  </a:lnTo>
                  <a:lnTo>
                    <a:pt x="1123949" y="343026"/>
                  </a:lnTo>
                  <a:lnTo>
                    <a:pt x="1123949" y="352551"/>
                  </a:lnTo>
                  <a:lnTo>
                    <a:pt x="1123949" y="343026"/>
                  </a:lnTo>
                  <a:lnTo>
                    <a:pt x="1123949" y="352551"/>
                  </a:lnTo>
                  <a:lnTo>
                    <a:pt x="1133474" y="352551"/>
                  </a:lnTo>
                  <a:lnTo>
                    <a:pt x="1133474" y="362076"/>
                  </a:lnTo>
                  <a:lnTo>
                    <a:pt x="1133474" y="352551"/>
                  </a:lnTo>
                  <a:lnTo>
                    <a:pt x="1142999" y="352551"/>
                  </a:lnTo>
                  <a:lnTo>
                    <a:pt x="1142999" y="343026"/>
                  </a:lnTo>
                  <a:lnTo>
                    <a:pt x="1142999" y="333501"/>
                  </a:lnTo>
                  <a:lnTo>
                    <a:pt x="1152524" y="343026"/>
                  </a:lnTo>
                  <a:lnTo>
                    <a:pt x="1152524" y="333501"/>
                  </a:lnTo>
                  <a:lnTo>
                    <a:pt x="1142999" y="333501"/>
                  </a:lnTo>
                  <a:lnTo>
                    <a:pt x="1142999" y="323976"/>
                  </a:lnTo>
                  <a:lnTo>
                    <a:pt x="1152524" y="323976"/>
                  </a:lnTo>
                  <a:lnTo>
                    <a:pt x="1152524" y="314451"/>
                  </a:lnTo>
                  <a:lnTo>
                    <a:pt x="1152524" y="304926"/>
                  </a:lnTo>
                  <a:lnTo>
                    <a:pt x="1162049" y="304926"/>
                  </a:lnTo>
                  <a:lnTo>
                    <a:pt x="1171574" y="304926"/>
                  </a:lnTo>
                  <a:lnTo>
                    <a:pt x="1162049" y="295401"/>
                  </a:lnTo>
                  <a:lnTo>
                    <a:pt x="1209674" y="295401"/>
                  </a:lnTo>
                  <a:lnTo>
                    <a:pt x="1209674" y="304926"/>
                  </a:lnTo>
                  <a:lnTo>
                    <a:pt x="1219199" y="304926"/>
                  </a:lnTo>
                  <a:lnTo>
                    <a:pt x="1219199" y="314451"/>
                  </a:lnTo>
                  <a:lnTo>
                    <a:pt x="1228724" y="314451"/>
                  </a:lnTo>
                  <a:lnTo>
                    <a:pt x="1238249" y="314451"/>
                  </a:lnTo>
                  <a:lnTo>
                    <a:pt x="1238249" y="323976"/>
                  </a:lnTo>
                  <a:lnTo>
                    <a:pt x="1247774" y="323976"/>
                  </a:lnTo>
                  <a:lnTo>
                    <a:pt x="1247774" y="333501"/>
                  </a:lnTo>
                  <a:lnTo>
                    <a:pt x="1247774" y="343026"/>
                  </a:lnTo>
                  <a:lnTo>
                    <a:pt x="1257299" y="343026"/>
                  </a:lnTo>
                  <a:lnTo>
                    <a:pt x="1257299" y="352551"/>
                  </a:lnTo>
                  <a:lnTo>
                    <a:pt x="1257299" y="362076"/>
                  </a:lnTo>
                  <a:lnTo>
                    <a:pt x="1247774" y="362076"/>
                  </a:lnTo>
                  <a:lnTo>
                    <a:pt x="1238249" y="371601"/>
                  </a:lnTo>
                  <a:lnTo>
                    <a:pt x="1238249" y="381126"/>
                  </a:lnTo>
                  <a:lnTo>
                    <a:pt x="1228724" y="381126"/>
                  </a:lnTo>
                  <a:lnTo>
                    <a:pt x="1228724" y="390651"/>
                  </a:lnTo>
                  <a:lnTo>
                    <a:pt x="1219199" y="390651"/>
                  </a:lnTo>
                  <a:lnTo>
                    <a:pt x="1228724" y="390651"/>
                  </a:lnTo>
                  <a:lnTo>
                    <a:pt x="1219199" y="390651"/>
                  </a:lnTo>
                  <a:lnTo>
                    <a:pt x="1219199" y="400176"/>
                  </a:lnTo>
                  <a:lnTo>
                    <a:pt x="1219199" y="409701"/>
                  </a:lnTo>
                  <a:lnTo>
                    <a:pt x="1209674" y="409701"/>
                  </a:lnTo>
                  <a:lnTo>
                    <a:pt x="1200149" y="409701"/>
                  </a:lnTo>
                  <a:lnTo>
                    <a:pt x="1190624" y="409701"/>
                  </a:lnTo>
                  <a:lnTo>
                    <a:pt x="1190624" y="419226"/>
                  </a:lnTo>
                  <a:lnTo>
                    <a:pt x="1200149" y="419226"/>
                  </a:lnTo>
                  <a:lnTo>
                    <a:pt x="1200149" y="428751"/>
                  </a:lnTo>
                  <a:lnTo>
                    <a:pt x="1200149" y="438276"/>
                  </a:lnTo>
                  <a:lnTo>
                    <a:pt x="1190624" y="438276"/>
                  </a:lnTo>
                  <a:lnTo>
                    <a:pt x="1181099" y="438276"/>
                  </a:lnTo>
                  <a:lnTo>
                    <a:pt x="1181099" y="447801"/>
                  </a:lnTo>
                  <a:lnTo>
                    <a:pt x="1171574" y="447801"/>
                  </a:lnTo>
                  <a:lnTo>
                    <a:pt x="1171574" y="457326"/>
                  </a:lnTo>
                  <a:lnTo>
                    <a:pt x="1162049" y="457326"/>
                  </a:lnTo>
                  <a:lnTo>
                    <a:pt x="1152524" y="457326"/>
                  </a:lnTo>
                  <a:lnTo>
                    <a:pt x="1152524" y="447801"/>
                  </a:lnTo>
                  <a:lnTo>
                    <a:pt x="1142999" y="447801"/>
                  </a:lnTo>
                  <a:lnTo>
                    <a:pt x="1133474" y="447801"/>
                  </a:lnTo>
                  <a:lnTo>
                    <a:pt x="1142999" y="438276"/>
                  </a:lnTo>
                  <a:lnTo>
                    <a:pt x="1133474" y="438276"/>
                  </a:lnTo>
                  <a:lnTo>
                    <a:pt x="1133474" y="447801"/>
                  </a:lnTo>
                  <a:lnTo>
                    <a:pt x="1133474" y="457326"/>
                  </a:lnTo>
                  <a:lnTo>
                    <a:pt x="1123949" y="457326"/>
                  </a:lnTo>
                  <a:lnTo>
                    <a:pt x="1123949" y="466978"/>
                  </a:lnTo>
                  <a:lnTo>
                    <a:pt x="1114424" y="466978"/>
                  </a:lnTo>
                  <a:lnTo>
                    <a:pt x="1114424" y="457326"/>
                  </a:lnTo>
                  <a:lnTo>
                    <a:pt x="1104899" y="457326"/>
                  </a:lnTo>
                  <a:lnTo>
                    <a:pt x="1095374" y="457326"/>
                  </a:lnTo>
                  <a:lnTo>
                    <a:pt x="1095374" y="447801"/>
                  </a:lnTo>
                  <a:lnTo>
                    <a:pt x="1095374" y="457326"/>
                  </a:lnTo>
                  <a:lnTo>
                    <a:pt x="1085849" y="457326"/>
                  </a:lnTo>
                  <a:lnTo>
                    <a:pt x="1085849" y="466978"/>
                  </a:lnTo>
                  <a:lnTo>
                    <a:pt x="1076324" y="466978"/>
                  </a:lnTo>
                  <a:lnTo>
                    <a:pt x="1066799" y="466978"/>
                  </a:lnTo>
                  <a:lnTo>
                    <a:pt x="1066799" y="457326"/>
                  </a:lnTo>
                  <a:lnTo>
                    <a:pt x="1066799" y="466978"/>
                  </a:lnTo>
                  <a:lnTo>
                    <a:pt x="1076324" y="466978"/>
                  </a:lnTo>
                  <a:lnTo>
                    <a:pt x="1076324" y="476503"/>
                  </a:lnTo>
                  <a:lnTo>
                    <a:pt x="1076324" y="466978"/>
                  </a:lnTo>
                  <a:lnTo>
                    <a:pt x="1085849" y="466978"/>
                  </a:lnTo>
                  <a:lnTo>
                    <a:pt x="1085849" y="457326"/>
                  </a:lnTo>
                  <a:lnTo>
                    <a:pt x="1095374" y="457326"/>
                  </a:lnTo>
                  <a:lnTo>
                    <a:pt x="1104899" y="457326"/>
                  </a:lnTo>
                  <a:lnTo>
                    <a:pt x="1104899" y="466978"/>
                  </a:lnTo>
                  <a:lnTo>
                    <a:pt x="1104899" y="457326"/>
                  </a:lnTo>
                  <a:lnTo>
                    <a:pt x="1104899" y="466978"/>
                  </a:lnTo>
                  <a:lnTo>
                    <a:pt x="1114424" y="466978"/>
                  </a:lnTo>
                  <a:lnTo>
                    <a:pt x="1123949" y="466978"/>
                  </a:lnTo>
                  <a:lnTo>
                    <a:pt x="1123949" y="476503"/>
                  </a:lnTo>
                  <a:lnTo>
                    <a:pt x="1133474" y="476503"/>
                  </a:lnTo>
                  <a:lnTo>
                    <a:pt x="1133474" y="466978"/>
                  </a:lnTo>
                  <a:lnTo>
                    <a:pt x="1142999" y="466978"/>
                  </a:lnTo>
                  <a:lnTo>
                    <a:pt x="1152524" y="466978"/>
                  </a:lnTo>
                  <a:lnTo>
                    <a:pt x="1152524" y="476503"/>
                  </a:lnTo>
                  <a:lnTo>
                    <a:pt x="1162049" y="476503"/>
                  </a:lnTo>
                  <a:lnTo>
                    <a:pt x="1152524" y="476503"/>
                  </a:lnTo>
                  <a:lnTo>
                    <a:pt x="1162049" y="476503"/>
                  </a:lnTo>
                  <a:lnTo>
                    <a:pt x="1171574" y="476503"/>
                  </a:lnTo>
                  <a:lnTo>
                    <a:pt x="1171574" y="486028"/>
                  </a:lnTo>
                  <a:lnTo>
                    <a:pt x="1162049" y="486028"/>
                  </a:lnTo>
                  <a:lnTo>
                    <a:pt x="1162049" y="495553"/>
                  </a:lnTo>
                  <a:lnTo>
                    <a:pt x="1152524" y="495553"/>
                  </a:lnTo>
                  <a:lnTo>
                    <a:pt x="1162049" y="495553"/>
                  </a:lnTo>
                  <a:lnTo>
                    <a:pt x="1162049" y="505078"/>
                  </a:lnTo>
                  <a:lnTo>
                    <a:pt x="1152524" y="505078"/>
                  </a:lnTo>
                  <a:lnTo>
                    <a:pt x="1142999" y="514603"/>
                  </a:lnTo>
                  <a:lnTo>
                    <a:pt x="1133474" y="514603"/>
                  </a:lnTo>
                  <a:lnTo>
                    <a:pt x="1123949" y="514603"/>
                  </a:lnTo>
                  <a:lnTo>
                    <a:pt x="1114424" y="514603"/>
                  </a:lnTo>
                  <a:lnTo>
                    <a:pt x="1114424" y="505078"/>
                  </a:lnTo>
                  <a:lnTo>
                    <a:pt x="1104899" y="505078"/>
                  </a:lnTo>
                  <a:lnTo>
                    <a:pt x="1095374" y="505078"/>
                  </a:lnTo>
                  <a:lnTo>
                    <a:pt x="1095374" y="495553"/>
                  </a:lnTo>
                  <a:lnTo>
                    <a:pt x="1095374" y="505078"/>
                  </a:lnTo>
                  <a:lnTo>
                    <a:pt x="1085849" y="505078"/>
                  </a:lnTo>
                  <a:lnTo>
                    <a:pt x="1085849" y="514603"/>
                  </a:lnTo>
                  <a:lnTo>
                    <a:pt x="1076324" y="514603"/>
                  </a:lnTo>
                  <a:lnTo>
                    <a:pt x="1076324" y="524128"/>
                  </a:lnTo>
                  <a:lnTo>
                    <a:pt x="1076324" y="514603"/>
                  </a:lnTo>
                  <a:lnTo>
                    <a:pt x="1066799" y="514603"/>
                  </a:lnTo>
                  <a:lnTo>
                    <a:pt x="1076324" y="514603"/>
                  </a:lnTo>
                  <a:lnTo>
                    <a:pt x="1076324" y="524128"/>
                  </a:lnTo>
                  <a:lnTo>
                    <a:pt x="1085849" y="524128"/>
                  </a:lnTo>
                  <a:lnTo>
                    <a:pt x="1076324" y="524128"/>
                  </a:lnTo>
                  <a:lnTo>
                    <a:pt x="1076324" y="533653"/>
                  </a:lnTo>
                  <a:lnTo>
                    <a:pt x="1076324" y="543178"/>
                  </a:lnTo>
                  <a:lnTo>
                    <a:pt x="1076324" y="552703"/>
                  </a:lnTo>
                  <a:lnTo>
                    <a:pt x="1085849" y="552703"/>
                  </a:lnTo>
                  <a:lnTo>
                    <a:pt x="1076324" y="552703"/>
                  </a:lnTo>
                  <a:lnTo>
                    <a:pt x="1076324" y="562228"/>
                  </a:lnTo>
                  <a:lnTo>
                    <a:pt x="1085849" y="562228"/>
                  </a:lnTo>
                  <a:lnTo>
                    <a:pt x="1076324" y="562228"/>
                  </a:lnTo>
                  <a:lnTo>
                    <a:pt x="1085849" y="562228"/>
                  </a:lnTo>
                  <a:lnTo>
                    <a:pt x="1085849" y="552703"/>
                  </a:lnTo>
                  <a:lnTo>
                    <a:pt x="1095374" y="552703"/>
                  </a:lnTo>
                  <a:lnTo>
                    <a:pt x="1085849" y="552703"/>
                  </a:lnTo>
                  <a:lnTo>
                    <a:pt x="1085849" y="562228"/>
                  </a:lnTo>
                  <a:lnTo>
                    <a:pt x="1085849" y="552703"/>
                  </a:lnTo>
                  <a:lnTo>
                    <a:pt x="1085849" y="543178"/>
                  </a:lnTo>
                  <a:lnTo>
                    <a:pt x="1085849" y="533653"/>
                  </a:lnTo>
                  <a:lnTo>
                    <a:pt x="1095374" y="533653"/>
                  </a:lnTo>
                  <a:lnTo>
                    <a:pt x="1095374" y="524128"/>
                  </a:lnTo>
                  <a:lnTo>
                    <a:pt x="1104899" y="524128"/>
                  </a:lnTo>
                  <a:lnTo>
                    <a:pt x="1114424" y="524128"/>
                  </a:lnTo>
                  <a:lnTo>
                    <a:pt x="1123949" y="524128"/>
                  </a:lnTo>
                  <a:lnTo>
                    <a:pt x="1133474" y="524128"/>
                  </a:lnTo>
                  <a:lnTo>
                    <a:pt x="1142999" y="524128"/>
                  </a:lnTo>
                  <a:lnTo>
                    <a:pt x="1142999" y="533653"/>
                  </a:lnTo>
                  <a:lnTo>
                    <a:pt x="1133474" y="533653"/>
                  </a:lnTo>
                  <a:lnTo>
                    <a:pt x="1133474" y="543178"/>
                  </a:lnTo>
                  <a:lnTo>
                    <a:pt x="1133474" y="552703"/>
                  </a:lnTo>
                  <a:lnTo>
                    <a:pt x="1133474" y="562228"/>
                  </a:lnTo>
                  <a:lnTo>
                    <a:pt x="1123949" y="562228"/>
                  </a:lnTo>
                  <a:lnTo>
                    <a:pt x="1123949" y="571753"/>
                  </a:lnTo>
                  <a:lnTo>
                    <a:pt x="1114424" y="571753"/>
                  </a:lnTo>
                  <a:lnTo>
                    <a:pt x="1114424" y="562228"/>
                  </a:lnTo>
                  <a:lnTo>
                    <a:pt x="1104899" y="562228"/>
                  </a:lnTo>
                  <a:lnTo>
                    <a:pt x="1095374" y="562228"/>
                  </a:lnTo>
                  <a:lnTo>
                    <a:pt x="1095374" y="571753"/>
                  </a:lnTo>
                  <a:lnTo>
                    <a:pt x="1095374" y="581278"/>
                  </a:lnTo>
                  <a:lnTo>
                    <a:pt x="1095374" y="590803"/>
                  </a:lnTo>
                  <a:lnTo>
                    <a:pt x="1095374" y="600328"/>
                  </a:lnTo>
                  <a:lnTo>
                    <a:pt x="1085849" y="600328"/>
                  </a:lnTo>
                  <a:lnTo>
                    <a:pt x="1095374" y="600328"/>
                  </a:lnTo>
                  <a:lnTo>
                    <a:pt x="1085849" y="600328"/>
                  </a:lnTo>
                  <a:lnTo>
                    <a:pt x="1095374" y="600328"/>
                  </a:lnTo>
                  <a:lnTo>
                    <a:pt x="1095374" y="609853"/>
                  </a:lnTo>
                  <a:lnTo>
                    <a:pt x="1095374" y="619378"/>
                  </a:lnTo>
                  <a:lnTo>
                    <a:pt x="1085849" y="619378"/>
                  </a:lnTo>
                  <a:lnTo>
                    <a:pt x="1085849" y="628903"/>
                  </a:lnTo>
                  <a:lnTo>
                    <a:pt x="1095374" y="628903"/>
                  </a:lnTo>
                  <a:lnTo>
                    <a:pt x="1095374" y="619378"/>
                  </a:lnTo>
                  <a:lnTo>
                    <a:pt x="1095374" y="609853"/>
                  </a:lnTo>
                  <a:lnTo>
                    <a:pt x="1104899" y="609853"/>
                  </a:lnTo>
                  <a:lnTo>
                    <a:pt x="1104899" y="619378"/>
                  </a:lnTo>
                  <a:lnTo>
                    <a:pt x="1104899" y="628903"/>
                  </a:lnTo>
                  <a:lnTo>
                    <a:pt x="1095374" y="628903"/>
                  </a:lnTo>
                  <a:lnTo>
                    <a:pt x="1104899" y="628903"/>
                  </a:lnTo>
                  <a:lnTo>
                    <a:pt x="1104899" y="619378"/>
                  </a:lnTo>
                  <a:lnTo>
                    <a:pt x="1095374" y="619378"/>
                  </a:lnTo>
                  <a:lnTo>
                    <a:pt x="1095374" y="628903"/>
                  </a:lnTo>
                  <a:lnTo>
                    <a:pt x="1095374" y="638428"/>
                  </a:lnTo>
                  <a:lnTo>
                    <a:pt x="1095374" y="628903"/>
                  </a:lnTo>
                  <a:lnTo>
                    <a:pt x="1085849" y="638428"/>
                  </a:lnTo>
                  <a:lnTo>
                    <a:pt x="1085849" y="628903"/>
                  </a:lnTo>
                  <a:lnTo>
                    <a:pt x="1085849" y="638428"/>
                  </a:lnTo>
                  <a:lnTo>
                    <a:pt x="1085849" y="647953"/>
                  </a:lnTo>
                  <a:lnTo>
                    <a:pt x="1085849" y="657478"/>
                  </a:lnTo>
                  <a:lnTo>
                    <a:pt x="1076324" y="667003"/>
                  </a:lnTo>
                  <a:lnTo>
                    <a:pt x="1076324" y="657478"/>
                  </a:lnTo>
                  <a:lnTo>
                    <a:pt x="1066799" y="657478"/>
                  </a:lnTo>
                  <a:lnTo>
                    <a:pt x="1076324" y="657478"/>
                  </a:lnTo>
                  <a:lnTo>
                    <a:pt x="1066799" y="657478"/>
                  </a:lnTo>
                  <a:lnTo>
                    <a:pt x="1066799" y="667003"/>
                  </a:lnTo>
                  <a:lnTo>
                    <a:pt x="1057274" y="667003"/>
                  </a:lnTo>
                  <a:lnTo>
                    <a:pt x="1066799" y="667003"/>
                  </a:lnTo>
                  <a:lnTo>
                    <a:pt x="1057274" y="667003"/>
                  </a:lnTo>
                  <a:lnTo>
                    <a:pt x="1057274" y="676528"/>
                  </a:lnTo>
                  <a:lnTo>
                    <a:pt x="1066799" y="676528"/>
                  </a:lnTo>
                  <a:lnTo>
                    <a:pt x="1057274" y="676528"/>
                  </a:lnTo>
                  <a:lnTo>
                    <a:pt x="1066799" y="676528"/>
                  </a:lnTo>
                  <a:lnTo>
                    <a:pt x="1066799" y="686053"/>
                  </a:lnTo>
                  <a:lnTo>
                    <a:pt x="1057274" y="686053"/>
                  </a:lnTo>
                  <a:lnTo>
                    <a:pt x="1066799" y="686053"/>
                  </a:lnTo>
                  <a:lnTo>
                    <a:pt x="1066799" y="695578"/>
                  </a:lnTo>
                  <a:lnTo>
                    <a:pt x="1057274" y="695578"/>
                  </a:lnTo>
                  <a:lnTo>
                    <a:pt x="1057274" y="705103"/>
                  </a:lnTo>
                  <a:lnTo>
                    <a:pt x="1057274" y="714628"/>
                  </a:lnTo>
                  <a:lnTo>
                    <a:pt x="1057274" y="724153"/>
                  </a:lnTo>
                  <a:lnTo>
                    <a:pt x="1057274" y="733678"/>
                  </a:lnTo>
                  <a:lnTo>
                    <a:pt x="1047749" y="733678"/>
                  </a:lnTo>
                  <a:lnTo>
                    <a:pt x="1057274" y="733678"/>
                  </a:lnTo>
                  <a:lnTo>
                    <a:pt x="1057274" y="743203"/>
                  </a:lnTo>
                  <a:lnTo>
                    <a:pt x="1047749" y="743203"/>
                  </a:lnTo>
                  <a:lnTo>
                    <a:pt x="1047749" y="752728"/>
                  </a:lnTo>
                  <a:lnTo>
                    <a:pt x="1047749" y="762253"/>
                  </a:lnTo>
                  <a:lnTo>
                    <a:pt x="1047749" y="771905"/>
                  </a:lnTo>
                  <a:lnTo>
                    <a:pt x="1038224" y="781430"/>
                  </a:lnTo>
                  <a:lnTo>
                    <a:pt x="1047749" y="781430"/>
                  </a:lnTo>
                  <a:lnTo>
                    <a:pt x="1057274" y="781430"/>
                  </a:lnTo>
                  <a:lnTo>
                    <a:pt x="1047749" y="781430"/>
                  </a:lnTo>
                  <a:lnTo>
                    <a:pt x="1047749" y="790955"/>
                  </a:lnTo>
                  <a:lnTo>
                    <a:pt x="1047749" y="781430"/>
                  </a:lnTo>
                  <a:lnTo>
                    <a:pt x="1057274" y="781430"/>
                  </a:lnTo>
                  <a:lnTo>
                    <a:pt x="1057274" y="771905"/>
                  </a:lnTo>
                  <a:lnTo>
                    <a:pt x="1057274" y="762253"/>
                  </a:lnTo>
                  <a:lnTo>
                    <a:pt x="1057274" y="752728"/>
                  </a:lnTo>
                  <a:lnTo>
                    <a:pt x="1066799" y="752728"/>
                  </a:lnTo>
                  <a:lnTo>
                    <a:pt x="1066799" y="743203"/>
                  </a:lnTo>
                  <a:lnTo>
                    <a:pt x="1066799" y="752728"/>
                  </a:lnTo>
                  <a:lnTo>
                    <a:pt x="1076324" y="762253"/>
                  </a:lnTo>
                  <a:lnTo>
                    <a:pt x="1085849" y="762253"/>
                  </a:lnTo>
                  <a:lnTo>
                    <a:pt x="1085849" y="771905"/>
                  </a:lnTo>
                  <a:lnTo>
                    <a:pt x="1095374" y="771905"/>
                  </a:lnTo>
                  <a:lnTo>
                    <a:pt x="1095374" y="781430"/>
                  </a:lnTo>
                  <a:lnTo>
                    <a:pt x="1104899" y="781430"/>
                  </a:lnTo>
                  <a:lnTo>
                    <a:pt x="1104899" y="790955"/>
                  </a:lnTo>
                  <a:lnTo>
                    <a:pt x="1095374" y="790955"/>
                  </a:lnTo>
                  <a:lnTo>
                    <a:pt x="1085849" y="781430"/>
                  </a:lnTo>
                  <a:lnTo>
                    <a:pt x="1085849" y="771905"/>
                  </a:lnTo>
                  <a:lnTo>
                    <a:pt x="1076324" y="771905"/>
                  </a:lnTo>
                  <a:lnTo>
                    <a:pt x="1076324" y="781430"/>
                  </a:lnTo>
                  <a:lnTo>
                    <a:pt x="1076324" y="771905"/>
                  </a:lnTo>
                  <a:lnTo>
                    <a:pt x="1076324" y="781430"/>
                  </a:lnTo>
                  <a:lnTo>
                    <a:pt x="1066799" y="781430"/>
                  </a:lnTo>
                  <a:lnTo>
                    <a:pt x="1066799" y="771905"/>
                  </a:lnTo>
                  <a:lnTo>
                    <a:pt x="1066799" y="781430"/>
                  </a:lnTo>
                  <a:lnTo>
                    <a:pt x="1066799" y="790955"/>
                  </a:lnTo>
                  <a:lnTo>
                    <a:pt x="1076324" y="790955"/>
                  </a:lnTo>
                  <a:lnTo>
                    <a:pt x="1066799" y="790955"/>
                  </a:lnTo>
                  <a:lnTo>
                    <a:pt x="1076324" y="790955"/>
                  </a:lnTo>
                  <a:lnTo>
                    <a:pt x="1076324" y="800480"/>
                  </a:lnTo>
                  <a:lnTo>
                    <a:pt x="1076324" y="790955"/>
                  </a:lnTo>
                  <a:lnTo>
                    <a:pt x="1076324" y="800480"/>
                  </a:lnTo>
                  <a:lnTo>
                    <a:pt x="1066799" y="800480"/>
                  </a:lnTo>
                  <a:lnTo>
                    <a:pt x="1066799" y="790955"/>
                  </a:lnTo>
                  <a:lnTo>
                    <a:pt x="1057274" y="790955"/>
                  </a:lnTo>
                  <a:lnTo>
                    <a:pt x="1066799" y="790955"/>
                  </a:lnTo>
                  <a:lnTo>
                    <a:pt x="1066799" y="800480"/>
                  </a:lnTo>
                  <a:lnTo>
                    <a:pt x="1066799" y="790955"/>
                  </a:lnTo>
                  <a:lnTo>
                    <a:pt x="1066799" y="800480"/>
                  </a:lnTo>
                  <a:lnTo>
                    <a:pt x="1076324" y="800480"/>
                  </a:lnTo>
                  <a:lnTo>
                    <a:pt x="1085849" y="800480"/>
                  </a:lnTo>
                  <a:lnTo>
                    <a:pt x="1076324" y="800480"/>
                  </a:lnTo>
                  <a:lnTo>
                    <a:pt x="1076324" y="810005"/>
                  </a:lnTo>
                  <a:lnTo>
                    <a:pt x="1076324" y="800480"/>
                  </a:lnTo>
                  <a:lnTo>
                    <a:pt x="1066799" y="800480"/>
                  </a:lnTo>
                  <a:lnTo>
                    <a:pt x="1066799" y="810005"/>
                  </a:lnTo>
                  <a:lnTo>
                    <a:pt x="1066799" y="800480"/>
                  </a:lnTo>
                  <a:lnTo>
                    <a:pt x="1066799" y="810005"/>
                  </a:lnTo>
                  <a:lnTo>
                    <a:pt x="1076324" y="810005"/>
                  </a:lnTo>
                  <a:lnTo>
                    <a:pt x="1085849" y="810005"/>
                  </a:lnTo>
                  <a:lnTo>
                    <a:pt x="1095374" y="810005"/>
                  </a:lnTo>
                  <a:lnTo>
                    <a:pt x="1095374" y="819530"/>
                  </a:lnTo>
                  <a:lnTo>
                    <a:pt x="1104899" y="819530"/>
                  </a:lnTo>
                  <a:lnTo>
                    <a:pt x="1095374" y="819530"/>
                  </a:lnTo>
                  <a:lnTo>
                    <a:pt x="1104899" y="819530"/>
                  </a:lnTo>
                  <a:lnTo>
                    <a:pt x="1104899" y="810005"/>
                  </a:lnTo>
                  <a:lnTo>
                    <a:pt x="1114424" y="810005"/>
                  </a:lnTo>
                  <a:lnTo>
                    <a:pt x="1114424" y="819530"/>
                  </a:lnTo>
                  <a:lnTo>
                    <a:pt x="1114424" y="829055"/>
                  </a:lnTo>
                  <a:lnTo>
                    <a:pt x="1114424" y="838580"/>
                  </a:lnTo>
                  <a:lnTo>
                    <a:pt x="1114424" y="848105"/>
                  </a:lnTo>
                  <a:lnTo>
                    <a:pt x="1114424" y="857630"/>
                  </a:lnTo>
                  <a:lnTo>
                    <a:pt x="1114424" y="867155"/>
                  </a:lnTo>
                  <a:lnTo>
                    <a:pt x="1114424" y="857630"/>
                  </a:lnTo>
                  <a:lnTo>
                    <a:pt x="1104899" y="857630"/>
                  </a:lnTo>
                  <a:lnTo>
                    <a:pt x="1104899" y="867155"/>
                  </a:lnTo>
                  <a:lnTo>
                    <a:pt x="1114424" y="867155"/>
                  </a:lnTo>
                  <a:lnTo>
                    <a:pt x="1104899" y="867155"/>
                  </a:lnTo>
                  <a:lnTo>
                    <a:pt x="1104899" y="857630"/>
                  </a:lnTo>
                  <a:lnTo>
                    <a:pt x="1095374" y="857630"/>
                  </a:lnTo>
                  <a:lnTo>
                    <a:pt x="1095374" y="848105"/>
                  </a:lnTo>
                  <a:lnTo>
                    <a:pt x="1047749" y="848105"/>
                  </a:lnTo>
                  <a:lnTo>
                    <a:pt x="1047749" y="838580"/>
                  </a:lnTo>
                  <a:lnTo>
                    <a:pt x="1047749" y="848105"/>
                  </a:lnTo>
                  <a:lnTo>
                    <a:pt x="1038224" y="848105"/>
                  </a:lnTo>
                  <a:lnTo>
                    <a:pt x="1038224" y="838580"/>
                  </a:lnTo>
                  <a:lnTo>
                    <a:pt x="1038224" y="848105"/>
                  </a:lnTo>
                  <a:lnTo>
                    <a:pt x="1047749" y="848105"/>
                  </a:lnTo>
                  <a:lnTo>
                    <a:pt x="1047749" y="838580"/>
                  </a:lnTo>
                  <a:lnTo>
                    <a:pt x="1047749" y="848105"/>
                  </a:lnTo>
                  <a:lnTo>
                    <a:pt x="1057274" y="848105"/>
                  </a:lnTo>
                  <a:lnTo>
                    <a:pt x="1066799" y="848105"/>
                  </a:lnTo>
                  <a:lnTo>
                    <a:pt x="1066799" y="857630"/>
                  </a:lnTo>
                  <a:lnTo>
                    <a:pt x="1066799" y="848105"/>
                  </a:lnTo>
                  <a:lnTo>
                    <a:pt x="1057274" y="848105"/>
                  </a:lnTo>
                  <a:lnTo>
                    <a:pt x="1047749" y="848105"/>
                  </a:lnTo>
                  <a:lnTo>
                    <a:pt x="1047749" y="857630"/>
                  </a:lnTo>
                  <a:lnTo>
                    <a:pt x="1057274" y="857630"/>
                  </a:lnTo>
                  <a:lnTo>
                    <a:pt x="1066799" y="857630"/>
                  </a:lnTo>
                  <a:lnTo>
                    <a:pt x="1057274" y="857630"/>
                  </a:lnTo>
                  <a:lnTo>
                    <a:pt x="1057274" y="867155"/>
                  </a:lnTo>
                  <a:lnTo>
                    <a:pt x="1047749" y="867155"/>
                  </a:lnTo>
                  <a:lnTo>
                    <a:pt x="1047749" y="876680"/>
                  </a:lnTo>
                  <a:lnTo>
                    <a:pt x="1047749" y="867155"/>
                  </a:lnTo>
                  <a:lnTo>
                    <a:pt x="1038224" y="867155"/>
                  </a:lnTo>
                  <a:lnTo>
                    <a:pt x="1038224" y="857630"/>
                  </a:lnTo>
                  <a:lnTo>
                    <a:pt x="1028699" y="857630"/>
                  </a:lnTo>
                  <a:lnTo>
                    <a:pt x="1038224" y="857630"/>
                  </a:lnTo>
                  <a:lnTo>
                    <a:pt x="1038224" y="867155"/>
                  </a:lnTo>
                  <a:lnTo>
                    <a:pt x="1028699" y="867155"/>
                  </a:lnTo>
                  <a:lnTo>
                    <a:pt x="1028699" y="876680"/>
                  </a:lnTo>
                  <a:lnTo>
                    <a:pt x="1038224" y="886205"/>
                  </a:lnTo>
                  <a:lnTo>
                    <a:pt x="1038224" y="876680"/>
                  </a:lnTo>
                  <a:lnTo>
                    <a:pt x="1047749" y="876680"/>
                  </a:lnTo>
                  <a:lnTo>
                    <a:pt x="1038224" y="876680"/>
                  </a:lnTo>
                  <a:lnTo>
                    <a:pt x="1038224" y="886205"/>
                  </a:lnTo>
                  <a:lnTo>
                    <a:pt x="1038224" y="876680"/>
                  </a:lnTo>
                  <a:lnTo>
                    <a:pt x="1047749" y="876680"/>
                  </a:lnTo>
                  <a:lnTo>
                    <a:pt x="1047749" y="886205"/>
                  </a:lnTo>
                  <a:lnTo>
                    <a:pt x="1038224" y="886205"/>
                  </a:lnTo>
                  <a:lnTo>
                    <a:pt x="1047749" y="886205"/>
                  </a:lnTo>
                  <a:lnTo>
                    <a:pt x="1038224" y="886205"/>
                  </a:lnTo>
                  <a:lnTo>
                    <a:pt x="1028699" y="886205"/>
                  </a:lnTo>
                  <a:lnTo>
                    <a:pt x="1038224" y="886205"/>
                  </a:lnTo>
                  <a:lnTo>
                    <a:pt x="1028699" y="886205"/>
                  </a:lnTo>
                  <a:lnTo>
                    <a:pt x="1038224" y="886205"/>
                  </a:lnTo>
                  <a:lnTo>
                    <a:pt x="1038224" y="895730"/>
                  </a:lnTo>
                  <a:lnTo>
                    <a:pt x="1047749" y="895730"/>
                  </a:lnTo>
                  <a:lnTo>
                    <a:pt x="1047749" y="886205"/>
                  </a:lnTo>
                  <a:lnTo>
                    <a:pt x="1047749" y="895730"/>
                  </a:lnTo>
                  <a:lnTo>
                    <a:pt x="1047749" y="905255"/>
                  </a:lnTo>
                  <a:lnTo>
                    <a:pt x="1057274" y="905255"/>
                  </a:lnTo>
                  <a:lnTo>
                    <a:pt x="1047749" y="905255"/>
                  </a:lnTo>
                  <a:lnTo>
                    <a:pt x="1057274" y="905255"/>
                  </a:lnTo>
                  <a:lnTo>
                    <a:pt x="1047749" y="905255"/>
                  </a:lnTo>
                  <a:lnTo>
                    <a:pt x="1047749" y="914780"/>
                  </a:lnTo>
                  <a:lnTo>
                    <a:pt x="1057274" y="914780"/>
                  </a:lnTo>
                  <a:lnTo>
                    <a:pt x="1057274" y="905255"/>
                  </a:lnTo>
                  <a:lnTo>
                    <a:pt x="1057274" y="914780"/>
                  </a:lnTo>
                  <a:lnTo>
                    <a:pt x="1066799" y="914780"/>
                  </a:lnTo>
                  <a:lnTo>
                    <a:pt x="1057274" y="914780"/>
                  </a:lnTo>
                  <a:lnTo>
                    <a:pt x="1057274" y="905255"/>
                  </a:lnTo>
                  <a:lnTo>
                    <a:pt x="1066799" y="905255"/>
                  </a:lnTo>
                  <a:lnTo>
                    <a:pt x="1066799" y="914780"/>
                  </a:lnTo>
                  <a:lnTo>
                    <a:pt x="1076324" y="914780"/>
                  </a:lnTo>
                  <a:lnTo>
                    <a:pt x="1066799" y="914780"/>
                  </a:lnTo>
                  <a:lnTo>
                    <a:pt x="1066799" y="905255"/>
                  </a:lnTo>
                  <a:lnTo>
                    <a:pt x="1057274" y="905255"/>
                  </a:lnTo>
                  <a:lnTo>
                    <a:pt x="1066799" y="905255"/>
                  </a:lnTo>
                  <a:lnTo>
                    <a:pt x="1057274" y="905255"/>
                  </a:lnTo>
                  <a:lnTo>
                    <a:pt x="1066799" y="905255"/>
                  </a:lnTo>
                  <a:lnTo>
                    <a:pt x="1076324" y="905255"/>
                  </a:lnTo>
                  <a:lnTo>
                    <a:pt x="1085849" y="905255"/>
                  </a:lnTo>
                  <a:lnTo>
                    <a:pt x="1085849" y="914780"/>
                  </a:lnTo>
                  <a:lnTo>
                    <a:pt x="1085849" y="924305"/>
                  </a:lnTo>
                  <a:lnTo>
                    <a:pt x="1076324" y="924305"/>
                  </a:lnTo>
                  <a:lnTo>
                    <a:pt x="1066799" y="924305"/>
                  </a:lnTo>
                  <a:lnTo>
                    <a:pt x="1057274" y="924305"/>
                  </a:lnTo>
                  <a:lnTo>
                    <a:pt x="1047749" y="924305"/>
                  </a:lnTo>
                  <a:lnTo>
                    <a:pt x="1038224" y="924305"/>
                  </a:lnTo>
                  <a:lnTo>
                    <a:pt x="1047749" y="924305"/>
                  </a:lnTo>
                  <a:lnTo>
                    <a:pt x="1047749" y="933830"/>
                  </a:lnTo>
                  <a:lnTo>
                    <a:pt x="1057274" y="933830"/>
                  </a:lnTo>
                  <a:lnTo>
                    <a:pt x="1057274" y="924305"/>
                  </a:lnTo>
                  <a:lnTo>
                    <a:pt x="1066799" y="933830"/>
                  </a:lnTo>
                  <a:lnTo>
                    <a:pt x="1076324" y="933830"/>
                  </a:lnTo>
                  <a:lnTo>
                    <a:pt x="1085849" y="933830"/>
                  </a:lnTo>
                  <a:lnTo>
                    <a:pt x="1085849" y="943355"/>
                  </a:lnTo>
                  <a:lnTo>
                    <a:pt x="1095374" y="943355"/>
                  </a:lnTo>
                  <a:lnTo>
                    <a:pt x="1095374" y="952880"/>
                  </a:lnTo>
                  <a:lnTo>
                    <a:pt x="1085849" y="952880"/>
                  </a:lnTo>
                  <a:lnTo>
                    <a:pt x="1095374" y="952880"/>
                  </a:lnTo>
                  <a:lnTo>
                    <a:pt x="1095374" y="962405"/>
                  </a:lnTo>
                  <a:lnTo>
                    <a:pt x="1095374" y="971930"/>
                  </a:lnTo>
                  <a:lnTo>
                    <a:pt x="1095374" y="981455"/>
                  </a:lnTo>
                  <a:lnTo>
                    <a:pt x="1095374" y="990980"/>
                  </a:lnTo>
                  <a:lnTo>
                    <a:pt x="1085849" y="1000505"/>
                  </a:lnTo>
                  <a:lnTo>
                    <a:pt x="1085849" y="990980"/>
                  </a:lnTo>
                  <a:lnTo>
                    <a:pt x="1076324" y="990980"/>
                  </a:lnTo>
                  <a:lnTo>
                    <a:pt x="1085849" y="990980"/>
                  </a:lnTo>
                  <a:lnTo>
                    <a:pt x="1076324" y="990980"/>
                  </a:lnTo>
                  <a:lnTo>
                    <a:pt x="1085849" y="990980"/>
                  </a:lnTo>
                  <a:lnTo>
                    <a:pt x="1085849" y="981455"/>
                  </a:lnTo>
                  <a:lnTo>
                    <a:pt x="1076324" y="981455"/>
                  </a:lnTo>
                  <a:lnTo>
                    <a:pt x="1066799" y="981455"/>
                  </a:lnTo>
                  <a:lnTo>
                    <a:pt x="1057274" y="981455"/>
                  </a:lnTo>
                  <a:lnTo>
                    <a:pt x="1057274" y="971930"/>
                  </a:lnTo>
                  <a:lnTo>
                    <a:pt x="1057274" y="962405"/>
                  </a:lnTo>
                  <a:lnTo>
                    <a:pt x="1047749" y="962405"/>
                  </a:lnTo>
                  <a:lnTo>
                    <a:pt x="1038224" y="952880"/>
                  </a:lnTo>
                  <a:lnTo>
                    <a:pt x="1038224" y="962405"/>
                  </a:lnTo>
                  <a:lnTo>
                    <a:pt x="1047749" y="962405"/>
                  </a:lnTo>
                  <a:lnTo>
                    <a:pt x="1047749" y="971930"/>
                  </a:lnTo>
                  <a:lnTo>
                    <a:pt x="1057274" y="971930"/>
                  </a:lnTo>
                  <a:lnTo>
                    <a:pt x="1047749" y="971930"/>
                  </a:lnTo>
                  <a:lnTo>
                    <a:pt x="1038224" y="971930"/>
                  </a:lnTo>
                  <a:lnTo>
                    <a:pt x="1028699" y="971930"/>
                  </a:lnTo>
                  <a:lnTo>
                    <a:pt x="1028699" y="962405"/>
                  </a:lnTo>
                  <a:lnTo>
                    <a:pt x="1028699" y="971930"/>
                  </a:lnTo>
                  <a:lnTo>
                    <a:pt x="1038224" y="971930"/>
                  </a:lnTo>
                  <a:lnTo>
                    <a:pt x="1047749" y="971930"/>
                  </a:lnTo>
                  <a:lnTo>
                    <a:pt x="1057274" y="971930"/>
                  </a:lnTo>
                  <a:lnTo>
                    <a:pt x="1057274" y="981455"/>
                  </a:lnTo>
                  <a:lnTo>
                    <a:pt x="1066799" y="981455"/>
                  </a:lnTo>
                  <a:lnTo>
                    <a:pt x="1066799" y="990980"/>
                  </a:lnTo>
                  <a:lnTo>
                    <a:pt x="1066799" y="1000505"/>
                  </a:lnTo>
                  <a:lnTo>
                    <a:pt x="1057274" y="1000505"/>
                  </a:lnTo>
                  <a:lnTo>
                    <a:pt x="1047749" y="1010030"/>
                  </a:lnTo>
                  <a:lnTo>
                    <a:pt x="1047749" y="1000505"/>
                  </a:lnTo>
                  <a:lnTo>
                    <a:pt x="1038224" y="1000505"/>
                  </a:lnTo>
                  <a:lnTo>
                    <a:pt x="1038224" y="990980"/>
                  </a:lnTo>
                  <a:lnTo>
                    <a:pt x="1028699" y="990980"/>
                  </a:lnTo>
                  <a:lnTo>
                    <a:pt x="1028699" y="1000505"/>
                  </a:lnTo>
                  <a:lnTo>
                    <a:pt x="1038224" y="1000505"/>
                  </a:lnTo>
                  <a:lnTo>
                    <a:pt x="1038224" y="1010030"/>
                  </a:lnTo>
                  <a:lnTo>
                    <a:pt x="1047749" y="1010030"/>
                  </a:lnTo>
                  <a:lnTo>
                    <a:pt x="1057274" y="1010030"/>
                  </a:lnTo>
                  <a:lnTo>
                    <a:pt x="1057274" y="1000505"/>
                  </a:lnTo>
                  <a:lnTo>
                    <a:pt x="1066799" y="1000505"/>
                  </a:lnTo>
                  <a:lnTo>
                    <a:pt x="1066799" y="1010030"/>
                  </a:lnTo>
                  <a:lnTo>
                    <a:pt x="1066799" y="1019555"/>
                  </a:lnTo>
                  <a:lnTo>
                    <a:pt x="1066799" y="1029080"/>
                  </a:lnTo>
                  <a:lnTo>
                    <a:pt x="1066799" y="1038605"/>
                  </a:lnTo>
                  <a:lnTo>
                    <a:pt x="1057274" y="1038605"/>
                  </a:lnTo>
                  <a:lnTo>
                    <a:pt x="1057274" y="1029080"/>
                  </a:lnTo>
                  <a:lnTo>
                    <a:pt x="1057274" y="1038605"/>
                  </a:lnTo>
                  <a:lnTo>
                    <a:pt x="1066799" y="1038605"/>
                  </a:lnTo>
                  <a:lnTo>
                    <a:pt x="1066799" y="1029080"/>
                  </a:lnTo>
                  <a:lnTo>
                    <a:pt x="1066799" y="1038605"/>
                  </a:lnTo>
                  <a:lnTo>
                    <a:pt x="1066799" y="1029080"/>
                  </a:lnTo>
                  <a:lnTo>
                    <a:pt x="1076324" y="1029080"/>
                  </a:lnTo>
                  <a:lnTo>
                    <a:pt x="1076324" y="1038605"/>
                  </a:lnTo>
                  <a:lnTo>
                    <a:pt x="1076324" y="1029080"/>
                  </a:lnTo>
                  <a:lnTo>
                    <a:pt x="1076324" y="1038605"/>
                  </a:lnTo>
                  <a:lnTo>
                    <a:pt x="1085849" y="1038605"/>
                  </a:lnTo>
                  <a:lnTo>
                    <a:pt x="1095374" y="1038605"/>
                  </a:lnTo>
                  <a:lnTo>
                    <a:pt x="1095374" y="1029080"/>
                  </a:lnTo>
                  <a:lnTo>
                    <a:pt x="1095374" y="1038605"/>
                  </a:lnTo>
                  <a:lnTo>
                    <a:pt x="1095374" y="1048130"/>
                  </a:lnTo>
                  <a:lnTo>
                    <a:pt x="1095374" y="1038605"/>
                  </a:lnTo>
                  <a:lnTo>
                    <a:pt x="1095374" y="1048130"/>
                  </a:lnTo>
                  <a:lnTo>
                    <a:pt x="1104899" y="1048130"/>
                  </a:lnTo>
                  <a:lnTo>
                    <a:pt x="1095374" y="1057655"/>
                  </a:lnTo>
                  <a:lnTo>
                    <a:pt x="1095374" y="1067180"/>
                  </a:lnTo>
                  <a:lnTo>
                    <a:pt x="1085849" y="1067180"/>
                  </a:lnTo>
                  <a:lnTo>
                    <a:pt x="1076324" y="1067180"/>
                  </a:lnTo>
                  <a:lnTo>
                    <a:pt x="1076324" y="1057655"/>
                  </a:lnTo>
                  <a:lnTo>
                    <a:pt x="1076324" y="1048130"/>
                  </a:lnTo>
                  <a:lnTo>
                    <a:pt x="1066799" y="1048130"/>
                  </a:lnTo>
                  <a:lnTo>
                    <a:pt x="1057274" y="1048130"/>
                  </a:lnTo>
                  <a:lnTo>
                    <a:pt x="1047749" y="1048130"/>
                  </a:lnTo>
                  <a:lnTo>
                    <a:pt x="1038224" y="1038605"/>
                  </a:lnTo>
                  <a:lnTo>
                    <a:pt x="1038224" y="1048130"/>
                  </a:lnTo>
                  <a:lnTo>
                    <a:pt x="1047749" y="1048130"/>
                  </a:lnTo>
                  <a:lnTo>
                    <a:pt x="1047749" y="1057655"/>
                  </a:lnTo>
                  <a:lnTo>
                    <a:pt x="1047749" y="1048130"/>
                  </a:lnTo>
                  <a:lnTo>
                    <a:pt x="1057274" y="1048130"/>
                  </a:lnTo>
                  <a:lnTo>
                    <a:pt x="1066799" y="1048130"/>
                  </a:lnTo>
                  <a:lnTo>
                    <a:pt x="1066799" y="1057655"/>
                  </a:lnTo>
                  <a:lnTo>
                    <a:pt x="1076324" y="1057655"/>
                  </a:lnTo>
                  <a:lnTo>
                    <a:pt x="1076324" y="1067180"/>
                  </a:lnTo>
                  <a:lnTo>
                    <a:pt x="1076324" y="1076705"/>
                  </a:lnTo>
                  <a:lnTo>
                    <a:pt x="1066799" y="1076705"/>
                  </a:lnTo>
                  <a:lnTo>
                    <a:pt x="1057274" y="1076705"/>
                  </a:lnTo>
                  <a:lnTo>
                    <a:pt x="1047749" y="1076705"/>
                  </a:lnTo>
                  <a:lnTo>
                    <a:pt x="1047749" y="1067180"/>
                  </a:lnTo>
                  <a:lnTo>
                    <a:pt x="1038224" y="1067180"/>
                  </a:lnTo>
                  <a:lnTo>
                    <a:pt x="1038224" y="1057655"/>
                  </a:lnTo>
                  <a:lnTo>
                    <a:pt x="1047749" y="1057655"/>
                  </a:lnTo>
                  <a:lnTo>
                    <a:pt x="1038224" y="1057655"/>
                  </a:lnTo>
                  <a:lnTo>
                    <a:pt x="1028699" y="1057655"/>
                  </a:lnTo>
                  <a:lnTo>
                    <a:pt x="1028699" y="1067180"/>
                  </a:lnTo>
                  <a:lnTo>
                    <a:pt x="1038224" y="1067180"/>
                  </a:lnTo>
                  <a:lnTo>
                    <a:pt x="1038224" y="1057655"/>
                  </a:lnTo>
                  <a:lnTo>
                    <a:pt x="1038224" y="1067180"/>
                  </a:lnTo>
                  <a:lnTo>
                    <a:pt x="1038224" y="1076705"/>
                  </a:lnTo>
                  <a:lnTo>
                    <a:pt x="1028699" y="1076705"/>
                  </a:lnTo>
                  <a:lnTo>
                    <a:pt x="1038224" y="1076705"/>
                  </a:lnTo>
                  <a:lnTo>
                    <a:pt x="1028699" y="1076705"/>
                  </a:lnTo>
                  <a:lnTo>
                    <a:pt x="1038224" y="1076705"/>
                  </a:lnTo>
                  <a:lnTo>
                    <a:pt x="1038224" y="1086357"/>
                  </a:lnTo>
                  <a:lnTo>
                    <a:pt x="1038224" y="1095882"/>
                  </a:lnTo>
                  <a:lnTo>
                    <a:pt x="1047749" y="1095882"/>
                  </a:lnTo>
                  <a:lnTo>
                    <a:pt x="1047749" y="1105407"/>
                  </a:lnTo>
                  <a:lnTo>
                    <a:pt x="1047749" y="1095882"/>
                  </a:lnTo>
                  <a:lnTo>
                    <a:pt x="1047749" y="1086357"/>
                  </a:lnTo>
                  <a:lnTo>
                    <a:pt x="1038224" y="1086357"/>
                  </a:lnTo>
                  <a:lnTo>
                    <a:pt x="1047749" y="1086357"/>
                  </a:lnTo>
                  <a:lnTo>
                    <a:pt x="1038224" y="1086357"/>
                  </a:lnTo>
                  <a:lnTo>
                    <a:pt x="1047749" y="1086357"/>
                  </a:lnTo>
                  <a:lnTo>
                    <a:pt x="1047749" y="1076705"/>
                  </a:lnTo>
                  <a:lnTo>
                    <a:pt x="1047749" y="1086357"/>
                  </a:lnTo>
                  <a:lnTo>
                    <a:pt x="1057274" y="1086357"/>
                  </a:lnTo>
                  <a:lnTo>
                    <a:pt x="1066799" y="1086357"/>
                  </a:lnTo>
                  <a:lnTo>
                    <a:pt x="1066799" y="1095882"/>
                  </a:lnTo>
                  <a:lnTo>
                    <a:pt x="1076324" y="1095882"/>
                  </a:lnTo>
                  <a:lnTo>
                    <a:pt x="1076324" y="1105407"/>
                  </a:lnTo>
                  <a:lnTo>
                    <a:pt x="1066799" y="1105407"/>
                  </a:lnTo>
                  <a:lnTo>
                    <a:pt x="1076324" y="1105407"/>
                  </a:lnTo>
                  <a:lnTo>
                    <a:pt x="1076324" y="1114932"/>
                  </a:lnTo>
                  <a:lnTo>
                    <a:pt x="1066799" y="1114932"/>
                  </a:lnTo>
                  <a:lnTo>
                    <a:pt x="1076324" y="1114932"/>
                  </a:lnTo>
                  <a:lnTo>
                    <a:pt x="1076324" y="1124457"/>
                  </a:lnTo>
                  <a:lnTo>
                    <a:pt x="1066799" y="1124457"/>
                  </a:lnTo>
                  <a:lnTo>
                    <a:pt x="1057274" y="1124457"/>
                  </a:lnTo>
                  <a:lnTo>
                    <a:pt x="1047749" y="1124457"/>
                  </a:lnTo>
                  <a:lnTo>
                    <a:pt x="1047749" y="1133982"/>
                  </a:lnTo>
                  <a:lnTo>
                    <a:pt x="1038224" y="1133982"/>
                  </a:lnTo>
                  <a:lnTo>
                    <a:pt x="1028699" y="1133982"/>
                  </a:lnTo>
                  <a:lnTo>
                    <a:pt x="1019174" y="1133982"/>
                  </a:lnTo>
                  <a:lnTo>
                    <a:pt x="1019174" y="1124457"/>
                  </a:lnTo>
                  <a:lnTo>
                    <a:pt x="1009649" y="1124457"/>
                  </a:lnTo>
                  <a:lnTo>
                    <a:pt x="1009649" y="1114932"/>
                  </a:lnTo>
                  <a:lnTo>
                    <a:pt x="1000124" y="1114932"/>
                  </a:lnTo>
                  <a:lnTo>
                    <a:pt x="1000124" y="1105407"/>
                  </a:lnTo>
                  <a:lnTo>
                    <a:pt x="1009649" y="1105407"/>
                  </a:lnTo>
                  <a:lnTo>
                    <a:pt x="1019174" y="1114932"/>
                  </a:lnTo>
                  <a:lnTo>
                    <a:pt x="1028699" y="1114932"/>
                  </a:lnTo>
                  <a:lnTo>
                    <a:pt x="1038224" y="1114932"/>
                  </a:lnTo>
                  <a:lnTo>
                    <a:pt x="1028699" y="1114932"/>
                  </a:lnTo>
                  <a:lnTo>
                    <a:pt x="1019174" y="1114932"/>
                  </a:lnTo>
                  <a:lnTo>
                    <a:pt x="1019174" y="1105407"/>
                  </a:lnTo>
                  <a:lnTo>
                    <a:pt x="1009649" y="1105407"/>
                  </a:lnTo>
                  <a:lnTo>
                    <a:pt x="1000124" y="1105407"/>
                  </a:lnTo>
                  <a:lnTo>
                    <a:pt x="1000124" y="1095882"/>
                  </a:lnTo>
                  <a:lnTo>
                    <a:pt x="990599" y="1095882"/>
                  </a:lnTo>
                  <a:lnTo>
                    <a:pt x="990599" y="1105407"/>
                  </a:lnTo>
                  <a:lnTo>
                    <a:pt x="990599" y="1114932"/>
                  </a:lnTo>
                  <a:lnTo>
                    <a:pt x="981074" y="1114932"/>
                  </a:lnTo>
                  <a:lnTo>
                    <a:pt x="981074" y="1105407"/>
                  </a:lnTo>
                  <a:lnTo>
                    <a:pt x="971549" y="1105407"/>
                  </a:lnTo>
                  <a:lnTo>
                    <a:pt x="971549" y="1095882"/>
                  </a:lnTo>
                  <a:lnTo>
                    <a:pt x="971549" y="1086357"/>
                  </a:lnTo>
                  <a:lnTo>
                    <a:pt x="962024" y="1086357"/>
                  </a:lnTo>
                  <a:lnTo>
                    <a:pt x="962024" y="1095882"/>
                  </a:lnTo>
                  <a:lnTo>
                    <a:pt x="971549" y="1095882"/>
                  </a:lnTo>
                  <a:lnTo>
                    <a:pt x="971549" y="1105407"/>
                  </a:lnTo>
                  <a:lnTo>
                    <a:pt x="981074" y="1105407"/>
                  </a:lnTo>
                  <a:lnTo>
                    <a:pt x="981074" y="1114932"/>
                  </a:lnTo>
                  <a:lnTo>
                    <a:pt x="990599" y="1114932"/>
                  </a:lnTo>
                  <a:lnTo>
                    <a:pt x="990599" y="1124457"/>
                  </a:lnTo>
                  <a:lnTo>
                    <a:pt x="981074" y="1124457"/>
                  </a:lnTo>
                  <a:lnTo>
                    <a:pt x="971549" y="1124457"/>
                  </a:lnTo>
                  <a:lnTo>
                    <a:pt x="971549" y="1133982"/>
                  </a:lnTo>
                  <a:lnTo>
                    <a:pt x="962024" y="1133982"/>
                  </a:lnTo>
                  <a:lnTo>
                    <a:pt x="962024" y="1143507"/>
                  </a:lnTo>
                  <a:lnTo>
                    <a:pt x="952499" y="1143507"/>
                  </a:lnTo>
                  <a:lnTo>
                    <a:pt x="952499" y="1133982"/>
                  </a:lnTo>
                  <a:lnTo>
                    <a:pt x="942974" y="1133982"/>
                  </a:lnTo>
                  <a:lnTo>
                    <a:pt x="942974" y="1124457"/>
                  </a:lnTo>
                  <a:lnTo>
                    <a:pt x="933449" y="1124457"/>
                  </a:lnTo>
                  <a:lnTo>
                    <a:pt x="933449" y="1133982"/>
                  </a:lnTo>
                  <a:lnTo>
                    <a:pt x="942974" y="1133982"/>
                  </a:lnTo>
                  <a:lnTo>
                    <a:pt x="952499" y="1133982"/>
                  </a:lnTo>
                  <a:lnTo>
                    <a:pt x="952499" y="1143507"/>
                  </a:lnTo>
                  <a:lnTo>
                    <a:pt x="942974" y="1143507"/>
                  </a:lnTo>
                  <a:lnTo>
                    <a:pt x="933449" y="1143507"/>
                  </a:lnTo>
                  <a:lnTo>
                    <a:pt x="923924" y="1143507"/>
                  </a:lnTo>
                  <a:lnTo>
                    <a:pt x="933449" y="1143507"/>
                  </a:lnTo>
                  <a:lnTo>
                    <a:pt x="933449" y="1153032"/>
                  </a:lnTo>
                  <a:lnTo>
                    <a:pt x="933449" y="1162557"/>
                  </a:lnTo>
                  <a:lnTo>
                    <a:pt x="933449" y="1153032"/>
                  </a:lnTo>
                  <a:lnTo>
                    <a:pt x="933449" y="1143507"/>
                  </a:lnTo>
                  <a:lnTo>
                    <a:pt x="942974" y="1143507"/>
                  </a:lnTo>
                  <a:lnTo>
                    <a:pt x="942974" y="1153032"/>
                  </a:lnTo>
                  <a:lnTo>
                    <a:pt x="942974" y="1143507"/>
                  </a:lnTo>
                  <a:lnTo>
                    <a:pt x="952499" y="1143507"/>
                  </a:lnTo>
                  <a:lnTo>
                    <a:pt x="962024" y="1143507"/>
                  </a:lnTo>
                  <a:lnTo>
                    <a:pt x="971549" y="1143507"/>
                  </a:lnTo>
                  <a:lnTo>
                    <a:pt x="971549" y="1153032"/>
                  </a:lnTo>
                  <a:lnTo>
                    <a:pt x="981074" y="1153032"/>
                  </a:lnTo>
                  <a:lnTo>
                    <a:pt x="981074" y="1162557"/>
                  </a:lnTo>
                  <a:lnTo>
                    <a:pt x="971549" y="1162557"/>
                  </a:lnTo>
                  <a:lnTo>
                    <a:pt x="962024" y="1162557"/>
                  </a:lnTo>
                  <a:lnTo>
                    <a:pt x="962024" y="1172082"/>
                  </a:lnTo>
                  <a:lnTo>
                    <a:pt x="952499" y="1172082"/>
                  </a:lnTo>
                  <a:lnTo>
                    <a:pt x="942974" y="1172082"/>
                  </a:lnTo>
                  <a:lnTo>
                    <a:pt x="942974" y="1162557"/>
                  </a:lnTo>
                  <a:lnTo>
                    <a:pt x="933449" y="1162557"/>
                  </a:lnTo>
                  <a:lnTo>
                    <a:pt x="933449" y="1172082"/>
                  </a:lnTo>
                  <a:lnTo>
                    <a:pt x="933449" y="1162557"/>
                  </a:lnTo>
                  <a:lnTo>
                    <a:pt x="933449" y="1172082"/>
                  </a:lnTo>
                  <a:lnTo>
                    <a:pt x="942974" y="1172082"/>
                  </a:lnTo>
                  <a:lnTo>
                    <a:pt x="942974" y="1162557"/>
                  </a:lnTo>
                  <a:lnTo>
                    <a:pt x="942974" y="1172082"/>
                  </a:lnTo>
                  <a:lnTo>
                    <a:pt x="952499" y="1172082"/>
                  </a:lnTo>
                  <a:lnTo>
                    <a:pt x="942974" y="1172082"/>
                  </a:lnTo>
                  <a:lnTo>
                    <a:pt x="952499" y="1172082"/>
                  </a:lnTo>
                  <a:lnTo>
                    <a:pt x="952499" y="1181607"/>
                  </a:lnTo>
                  <a:lnTo>
                    <a:pt x="952499" y="1172082"/>
                  </a:lnTo>
                  <a:lnTo>
                    <a:pt x="962024" y="1172082"/>
                  </a:lnTo>
                  <a:lnTo>
                    <a:pt x="971549" y="1172082"/>
                  </a:lnTo>
                  <a:lnTo>
                    <a:pt x="971549" y="1162557"/>
                  </a:lnTo>
                  <a:lnTo>
                    <a:pt x="971549" y="1172082"/>
                  </a:lnTo>
                  <a:lnTo>
                    <a:pt x="981074" y="1172082"/>
                  </a:lnTo>
                  <a:lnTo>
                    <a:pt x="981074" y="1181607"/>
                  </a:lnTo>
                  <a:lnTo>
                    <a:pt x="990599" y="1181607"/>
                  </a:lnTo>
                  <a:lnTo>
                    <a:pt x="981074" y="1181607"/>
                  </a:lnTo>
                  <a:lnTo>
                    <a:pt x="990599" y="1181607"/>
                  </a:lnTo>
                  <a:lnTo>
                    <a:pt x="990599" y="1191132"/>
                  </a:lnTo>
                  <a:lnTo>
                    <a:pt x="981074" y="1191132"/>
                  </a:lnTo>
                  <a:lnTo>
                    <a:pt x="971549" y="1191132"/>
                  </a:lnTo>
                  <a:lnTo>
                    <a:pt x="962024" y="1191132"/>
                  </a:lnTo>
                  <a:lnTo>
                    <a:pt x="962024" y="1200657"/>
                  </a:lnTo>
                  <a:lnTo>
                    <a:pt x="952499" y="1200657"/>
                  </a:lnTo>
                  <a:lnTo>
                    <a:pt x="962024" y="1200657"/>
                  </a:lnTo>
                  <a:lnTo>
                    <a:pt x="971549" y="1200657"/>
                  </a:lnTo>
                  <a:lnTo>
                    <a:pt x="971549" y="1210182"/>
                  </a:lnTo>
                  <a:lnTo>
                    <a:pt x="971549" y="1219707"/>
                  </a:lnTo>
                  <a:lnTo>
                    <a:pt x="971549" y="1210182"/>
                  </a:lnTo>
                  <a:lnTo>
                    <a:pt x="971549" y="1200657"/>
                  </a:lnTo>
                  <a:lnTo>
                    <a:pt x="981074" y="1200657"/>
                  </a:lnTo>
                  <a:lnTo>
                    <a:pt x="981074" y="1191132"/>
                  </a:lnTo>
                  <a:lnTo>
                    <a:pt x="981074" y="1200657"/>
                  </a:lnTo>
                  <a:lnTo>
                    <a:pt x="990599" y="1191132"/>
                  </a:lnTo>
                  <a:lnTo>
                    <a:pt x="990599" y="1200657"/>
                  </a:lnTo>
                  <a:lnTo>
                    <a:pt x="990599" y="1191132"/>
                  </a:lnTo>
                  <a:lnTo>
                    <a:pt x="990599" y="1200657"/>
                  </a:lnTo>
                  <a:lnTo>
                    <a:pt x="1000124" y="1200657"/>
                  </a:lnTo>
                  <a:lnTo>
                    <a:pt x="1000124" y="1210182"/>
                  </a:lnTo>
                  <a:lnTo>
                    <a:pt x="1009649" y="1210182"/>
                  </a:lnTo>
                  <a:lnTo>
                    <a:pt x="1000124" y="1210182"/>
                  </a:lnTo>
                  <a:lnTo>
                    <a:pt x="1000124" y="1219707"/>
                  </a:lnTo>
                  <a:lnTo>
                    <a:pt x="1009649" y="1219707"/>
                  </a:lnTo>
                  <a:lnTo>
                    <a:pt x="1009649" y="1210182"/>
                  </a:lnTo>
                  <a:lnTo>
                    <a:pt x="1009649" y="1219707"/>
                  </a:lnTo>
                  <a:lnTo>
                    <a:pt x="1019174" y="1219707"/>
                  </a:lnTo>
                  <a:lnTo>
                    <a:pt x="1019174" y="1229232"/>
                  </a:lnTo>
                  <a:lnTo>
                    <a:pt x="1028699" y="1229232"/>
                  </a:lnTo>
                  <a:lnTo>
                    <a:pt x="1028699" y="1238757"/>
                  </a:lnTo>
                  <a:lnTo>
                    <a:pt x="1019174" y="1238757"/>
                  </a:lnTo>
                  <a:lnTo>
                    <a:pt x="1019174" y="1248282"/>
                  </a:lnTo>
                  <a:lnTo>
                    <a:pt x="1028699" y="1238757"/>
                  </a:lnTo>
                  <a:lnTo>
                    <a:pt x="1028699" y="1248282"/>
                  </a:lnTo>
                  <a:lnTo>
                    <a:pt x="1038224" y="1248282"/>
                  </a:lnTo>
                  <a:lnTo>
                    <a:pt x="1038224" y="1238757"/>
                  </a:lnTo>
                  <a:lnTo>
                    <a:pt x="1038224" y="1248282"/>
                  </a:lnTo>
                  <a:lnTo>
                    <a:pt x="1028699" y="1248282"/>
                  </a:lnTo>
                  <a:lnTo>
                    <a:pt x="1028699" y="1257807"/>
                  </a:lnTo>
                  <a:lnTo>
                    <a:pt x="1028699" y="1267332"/>
                  </a:lnTo>
                  <a:lnTo>
                    <a:pt x="1028699" y="1276857"/>
                  </a:lnTo>
                  <a:lnTo>
                    <a:pt x="1028699" y="1267332"/>
                  </a:lnTo>
                  <a:lnTo>
                    <a:pt x="1038224" y="1267332"/>
                  </a:lnTo>
                  <a:lnTo>
                    <a:pt x="1028699" y="1267332"/>
                  </a:lnTo>
                  <a:lnTo>
                    <a:pt x="1038224" y="1267332"/>
                  </a:lnTo>
                  <a:lnTo>
                    <a:pt x="1038224" y="1257807"/>
                  </a:lnTo>
                  <a:lnTo>
                    <a:pt x="1047749" y="1257807"/>
                  </a:lnTo>
                  <a:lnTo>
                    <a:pt x="1047749" y="1267332"/>
                  </a:lnTo>
                  <a:lnTo>
                    <a:pt x="1038224" y="1267332"/>
                  </a:lnTo>
                  <a:lnTo>
                    <a:pt x="1047749" y="1267332"/>
                  </a:lnTo>
                  <a:lnTo>
                    <a:pt x="1038224" y="1267332"/>
                  </a:lnTo>
                  <a:lnTo>
                    <a:pt x="1047749" y="1267332"/>
                  </a:lnTo>
                  <a:lnTo>
                    <a:pt x="1038224" y="1276857"/>
                  </a:lnTo>
                  <a:lnTo>
                    <a:pt x="1047749" y="1276857"/>
                  </a:lnTo>
                  <a:lnTo>
                    <a:pt x="1047749" y="1267332"/>
                  </a:lnTo>
                  <a:lnTo>
                    <a:pt x="1047749" y="1276857"/>
                  </a:lnTo>
                  <a:lnTo>
                    <a:pt x="1047749" y="1286382"/>
                  </a:lnTo>
                  <a:lnTo>
                    <a:pt x="1038224" y="1286382"/>
                  </a:lnTo>
                  <a:lnTo>
                    <a:pt x="1047749" y="1286382"/>
                  </a:lnTo>
                  <a:lnTo>
                    <a:pt x="1038224" y="1286382"/>
                  </a:lnTo>
                  <a:lnTo>
                    <a:pt x="1047749" y="1286382"/>
                  </a:lnTo>
                  <a:lnTo>
                    <a:pt x="1038224" y="1286382"/>
                  </a:lnTo>
                  <a:lnTo>
                    <a:pt x="1047749" y="1286382"/>
                  </a:lnTo>
                  <a:lnTo>
                    <a:pt x="1047749" y="1295907"/>
                  </a:lnTo>
                  <a:lnTo>
                    <a:pt x="1047749" y="1286382"/>
                  </a:lnTo>
                  <a:lnTo>
                    <a:pt x="1047749" y="1295907"/>
                  </a:lnTo>
                  <a:lnTo>
                    <a:pt x="1047749" y="1286382"/>
                  </a:lnTo>
                  <a:lnTo>
                    <a:pt x="1047749" y="1295907"/>
                  </a:lnTo>
                  <a:lnTo>
                    <a:pt x="1047749" y="1305432"/>
                  </a:lnTo>
                  <a:lnTo>
                    <a:pt x="1047749" y="1295907"/>
                  </a:lnTo>
                  <a:lnTo>
                    <a:pt x="1038224" y="1295907"/>
                  </a:lnTo>
                  <a:lnTo>
                    <a:pt x="1038224" y="1305432"/>
                  </a:lnTo>
                  <a:lnTo>
                    <a:pt x="1047749" y="1305432"/>
                  </a:lnTo>
                  <a:lnTo>
                    <a:pt x="1047749" y="1314957"/>
                  </a:lnTo>
                  <a:lnTo>
                    <a:pt x="1047749" y="1305432"/>
                  </a:lnTo>
                  <a:lnTo>
                    <a:pt x="1047749" y="1314957"/>
                  </a:lnTo>
                  <a:lnTo>
                    <a:pt x="1047749" y="1324482"/>
                  </a:lnTo>
                  <a:lnTo>
                    <a:pt x="1038224" y="1324482"/>
                  </a:lnTo>
                  <a:lnTo>
                    <a:pt x="1038224" y="1314957"/>
                  </a:lnTo>
                  <a:lnTo>
                    <a:pt x="1038224" y="1324482"/>
                  </a:lnTo>
                  <a:lnTo>
                    <a:pt x="1028699" y="1324482"/>
                  </a:lnTo>
                  <a:lnTo>
                    <a:pt x="1028699" y="1314957"/>
                  </a:lnTo>
                  <a:lnTo>
                    <a:pt x="1028699" y="1305432"/>
                  </a:lnTo>
                  <a:lnTo>
                    <a:pt x="1028699" y="1295907"/>
                  </a:lnTo>
                  <a:lnTo>
                    <a:pt x="1028699" y="1305432"/>
                  </a:lnTo>
                  <a:lnTo>
                    <a:pt x="1028699" y="1314957"/>
                  </a:lnTo>
                  <a:lnTo>
                    <a:pt x="1028699" y="1324482"/>
                  </a:lnTo>
                  <a:lnTo>
                    <a:pt x="1019174" y="1324482"/>
                  </a:lnTo>
                  <a:lnTo>
                    <a:pt x="1009649" y="1324482"/>
                  </a:lnTo>
                  <a:lnTo>
                    <a:pt x="1009649" y="1314957"/>
                  </a:lnTo>
                  <a:lnTo>
                    <a:pt x="1000124" y="1314957"/>
                  </a:lnTo>
                  <a:lnTo>
                    <a:pt x="1000124" y="1305432"/>
                  </a:lnTo>
                  <a:lnTo>
                    <a:pt x="1000124" y="1295907"/>
                  </a:lnTo>
                  <a:lnTo>
                    <a:pt x="1000124" y="1286382"/>
                  </a:lnTo>
                  <a:lnTo>
                    <a:pt x="990599" y="1286382"/>
                  </a:lnTo>
                  <a:lnTo>
                    <a:pt x="1000124" y="1286382"/>
                  </a:lnTo>
                  <a:lnTo>
                    <a:pt x="990599" y="1286382"/>
                  </a:lnTo>
                  <a:lnTo>
                    <a:pt x="990599" y="1276857"/>
                  </a:lnTo>
                  <a:lnTo>
                    <a:pt x="990599" y="1267332"/>
                  </a:lnTo>
                  <a:lnTo>
                    <a:pt x="981074" y="1267332"/>
                  </a:lnTo>
                  <a:lnTo>
                    <a:pt x="971549" y="1267332"/>
                  </a:lnTo>
                  <a:lnTo>
                    <a:pt x="971549" y="1257807"/>
                  </a:lnTo>
                  <a:lnTo>
                    <a:pt x="962024" y="1257807"/>
                  </a:lnTo>
                  <a:lnTo>
                    <a:pt x="962024" y="1248282"/>
                  </a:lnTo>
                  <a:lnTo>
                    <a:pt x="962024" y="1257807"/>
                  </a:lnTo>
                  <a:lnTo>
                    <a:pt x="962024" y="1248282"/>
                  </a:lnTo>
                  <a:lnTo>
                    <a:pt x="952499" y="1248282"/>
                  </a:lnTo>
                  <a:lnTo>
                    <a:pt x="952499" y="1257807"/>
                  </a:lnTo>
                  <a:lnTo>
                    <a:pt x="942974" y="1257807"/>
                  </a:lnTo>
                  <a:lnTo>
                    <a:pt x="942974" y="1248282"/>
                  </a:lnTo>
                  <a:lnTo>
                    <a:pt x="933449" y="1248282"/>
                  </a:lnTo>
                  <a:lnTo>
                    <a:pt x="933449" y="1238757"/>
                  </a:lnTo>
                  <a:lnTo>
                    <a:pt x="923924" y="1238757"/>
                  </a:lnTo>
                  <a:lnTo>
                    <a:pt x="923924" y="1229232"/>
                  </a:lnTo>
                  <a:lnTo>
                    <a:pt x="923924" y="1219707"/>
                  </a:lnTo>
                  <a:lnTo>
                    <a:pt x="923924" y="1229232"/>
                  </a:lnTo>
                  <a:lnTo>
                    <a:pt x="914399" y="1229232"/>
                  </a:lnTo>
                  <a:lnTo>
                    <a:pt x="914399" y="1219707"/>
                  </a:lnTo>
                  <a:lnTo>
                    <a:pt x="904874" y="1219707"/>
                  </a:lnTo>
                  <a:lnTo>
                    <a:pt x="914399" y="1219707"/>
                  </a:lnTo>
                  <a:lnTo>
                    <a:pt x="914399" y="1229232"/>
                  </a:lnTo>
                  <a:lnTo>
                    <a:pt x="904874" y="1229232"/>
                  </a:lnTo>
                  <a:lnTo>
                    <a:pt x="914399" y="1229232"/>
                  </a:lnTo>
                  <a:lnTo>
                    <a:pt x="923924" y="1229232"/>
                  </a:lnTo>
                  <a:lnTo>
                    <a:pt x="914399" y="1229232"/>
                  </a:lnTo>
                  <a:lnTo>
                    <a:pt x="923924" y="1229232"/>
                  </a:lnTo>
                  <a:lnTo>
                    <a:pt x="923924" y="1238757"/>
                  </a:lnTo>
                  <a:lnTo>
                    <a:pt x="933449" y="1238757"/>
                  </a:lnTo>
                  <a:lnTo>
                    <a:pt x="933449" y="1248282"/>
                  </a:lnTo>
                  <a:lnTo>
                    <a:pt x="923924" y="1248282"/>
                  </a:lnTo>
                  <a:lnTo>
                    <a:pt x="914399" y="1248282"/>
                  </a:lnTo>
                  <a:lnTo>
                    <a:pt x="923924" y="1248282"/>
                  </a:lnTo>
                  <a:lnTo>
                    <a:pt x="914399" y="1248282"/>
                  </a:lnTo>
                  <a:lnTo>
                    <a:pt x="904874" y="1248282"/>
                  </a:lnTo>
                  <a:lnTo>
                    <a:pt x="904874" y="1257807"/>
                  </a:lnTo>
                  <a:lnTo>
                    <a:pt x="914399" y="1257807"/>
                  </a:lnTo>
                  <a:lnTo>
                    <a:pt x="914399" y="1248282"/>
                  </a:lnTo>
                  <a:lnTo>
                    <a:pt x="923924" y="1248282"/>
                  </a:lnTo>
                  <a:lnTo>
                    <a:pt x="933449" y="1248282"/>
                  </a:lnTo>
                  <a:lnTo>
                    <a:pt x="933449" y="1257807"/>
                  </a:lnTo>
                  <a:lnTo>
                    <a:pt x="942974" y="1257807"/>
                  </a:lnTo>
                  <a:lnTo>
                    <a:pt x="952499" y="1257807"/>
                  </a:lnTo>
                  <a:lnTo>
                    <a:pt x="962024" y="1257807"/>
                  </a:lnTo>
                  <a:lnTo>
                    <a:pt x="971549" y="1267332"/>
                  </a:lnTo>
                  <a:lnTo>
                    <a:pt x="971549" y="1276857"/>
                  </a:lnTo>
                  <a:lnTo>
                    <a:pt x="962024" y="1276857"/>
                  </a:lnTo>
                  <a:lnTo>
                    <a:pt x="962024" y="1267332"/>
                  </a:lnTo>
                  <a:lnTo>
                    <a:pt x="962024" y="1276857"/>
                  </a:lnTo>
                  <a:lnTo>
                    <a:pt x="971549" y="1276857"/>
                  </a:lnTo>
                  <a:lnTo>
                    <a:pt x="962024" y="1276857"/>
                  </a:lnTo>
                  <a:lnTo>
                    <a:pt x="962024" y="1286382"/>
                  </a:lnTo>
                  <a:lnTo>
                    <a:pt x="952499" y="1286382"/>
                  </a:lnTo>
                  <a:lnTo>
                    <a:pt x="942974" y="1286382"/>
                  </a:lnTo>
                  <a:lnTo>
                    <a:pt x="942974" y="1295907"/>
                  </a:lnTo>
                  <a:lnTo>
                    <a:pt x="933449" y="1295907"/>
                  </a:lnTo>
                  <a:lnTo>
                    <a:pt x="933449" y="1286382"/>
                  </a:lnTo>
                  <a:lnTo>
                    <a:pt x="933449" y="1295907"/>
                  </a:lnTo>
                  <a:lnTo>
                    <a:pt x="923924" y="1295907"/>
                  </a:lnTo>
                  <a:lnTo>
                    <a:pt x="923924" y="1286382"/>
                  </a:lnTo>
                  <a:lnTo>
                    <a:pt x="923924" y="1276857"/>
                  </a:lnTo>
                  <a:lnTo>
                    <a:pt x="923924" y="1286382"/>
                  </a:lnTo>
                  <a:lnTo>
                    <a:pt x="923924" y="1295907"/>
                  </a:lnTo>
                  <a:lnTo>
                    <a:pt x="923924" y="1286382"/>
                  </a:lnTo>
                  <a:lnTo>
                    <a:pt x="914399" y="1286382"/>
                  </a:lnTo>
                  <a:lnTo>
                    <a:pt x="914399" y="1295907"/>
                  </a:lnTo>
                  <a:lnTo>
                    <a:pt x="923924" y="1295907"/>
                  </a:lnTo>
                  <a:lnTo>
                    <a:pt x="914399" y="1295907"/>
                  </a:lnTo>
                  <a:lnTo>
                    <a:pt x="914399" y="1305432"/>
                  </a:lnTo>
                  <a:lnTo>
                    <a:pt x="914399" y="1314957"/>
                  </a:lnTo>
                  <a:lnTo>
                    <a:pt x="904874" y="1314957"/>
                  </a:lnTo>
                  <a:lnTo>
                    <a:pt x="895349" y="1314957"/>
                  </a:lnTo>
                  <a:lnTo>
                    <a:pt x="895349" y="1324482"/>
                  </a:lnTo>
                  <a:lnTo>
                    <a:pt x="904874" y="1324482"/>
                  </a:lnTo>
                  <a:lnTo>
                    <a:pt x="904874" y="1314957"/>
                  </a:lnTo>
                  <a:lnTo>
                    <a:pt x="914399" y="1314957"/>
                  </a:lnTo>
                  <a:lnTo>
                    <a:pt x="914399" y="1324482"/>
                  </a:lnTo>
                  <a:lnTo>
                    <a:pt x="923924" y="1324482"/>
                  </a:lnTo>
                  <a:lnTo>
                    <a:pt x="933449" y="1324482"/>
                  </a:lnTo>
                  <a:lnTo>
                    <a:pt x="942974" y="1324482"/>
                  </a:lnTo>
                  <a:lnTo>
                    <a:pt x="952499" y="1324482"/>
                  </a:lnTo>
                  <a:lnTo>
                    <a:pt x="952499" y="1334007"/>
                  </a:lnTo>
                  <a:lnTo>
                    <a:pt x="942974" y="1334007"/>
                  </a:lnTo>
                  <a:lnTo>
                    <a:pt x="933449" y="1334007"/>
                  </a:lnTo>
                  <a:lnTo>
                    <a:pt x="923924" y="1343532"/>
                  </a:lnTo>
                  <a:lnTo>
                    <a:pt x="914399" y="1343532"/>
                  </a:lnTo>
                  <a:lnTo>
                    <a:pt x="904874" y="1343532"/>
                  </a:lnTo>
                  <a:lnTo>
                    <a:pt x="914399" y="1343532"/>
                  </a:lnTo>
                  <a:lnTo>
                    <a:pt x="914399" y="1353057"/>
                  </a:lnTo>
                  <a:lnTo>
                    <a:pt x="923924" y="1353057"/>
                  </a:lnTo>
                  <a:lnTo>
                    <a:pt x="923924" y="1343532"/>
                  </a:lnTo>
                  <a:lnTo>
                    <a:pt x="923924" y="1353057"/>
                  </a:lnTo>
                  <a:lnTo>
                    <a:pt x="933449" y="1353057"/>
                  </a:lnTo>
                  <a:lnTo>
                    <a:pt x="933449" y="1343532"/>
                  </a:lnTo>
                  <a:lnTo>
                    <a:pt x="933449" y="1334007"/>
                  </a:lnTo>
                  <a:lnTo>
                    <a:pt x="942974" y="1334007"/>
                  </a:lnTo>
                  <a:lnTo>
                    <a:pt x="952499" y="1334007"/>
                  </a:lnTo>
                  <a:lnTo>
                    <a:pt x="962024" y="1334007"/>
                  </a:lnTo>
                  <a:lnTo>
                    <a:pt x="962024" y="1324482"/>
                  </a:lnTo>
                  <a:lnTo>
                    <a:pt x="971549" y="1324482"/>
                  </a:lnTo>
                  <a:lnTo>
                    <a:pt x="971549" y="1334007"/>
                  </a:lnTo>
                  <a:lnTo>
                    <a:pt x="981074" y="1334007"/>
                  </a:lnTo>
                  <a:lnTo>
                    <a:pt x="981074" y="1324482"/>
                  </a:lnTo>
                  <a:lnTo>
                    <a:pt x="981074" y="1334007"/>
                  </a:lnTo>
                  <a:lnTo>
                    <a:pt x="990599" y="1334007"/>
                  </a:lnTo>
                  <a:lnTo>
                    <a:pt x="1000124" y="1334007"/>
                  </a:lnTo>
                  <a:lnTo>
                    <a:pt x="1000124" y="1343532"/>
                  </a:lnTo>
                  <a:lnTo>
                    <a:pt x="1009649" y="1343532"/>
                  </a:lnTo>
                  <a:lnTo>
                    <a:pt x="1019174" y="1343532"/>
                  </a:lnTo>
                  <a:lnTo>
                    <a:pt x="1028699" y="1343532"/>
                  </a:lnTo>
                  <a:lnTo>
                    <a:pt x="1038224" y="1343532"/>
                  </a:lnTo>
                  <a:lnTo>
                    <a:pt x="1038224" y="1353057"/>
                  </a:lnTo>
                  <a:lnTo>
                    <a:pt x="1028699" y="1353057"/>
                  </a:lnTo>
                  <a:lnTo>
                    <a:pt x="1028699" y="1343532"/>
                  </a:lnTo>
                  <a:lnTo>
                    <a:pt x="1028699" y="1353057"/>
                  </a:lnTo>
                  <a:lnTo>
                    <a:pt x="1019174" y="1353057"/>
                  </a:lnTo>
                  <a:lnTo>
                    <a:pt x="1028699" y="1353057"/>
                  </a:lnTo>
                  <a:lnTo>
                    <a:pt x="1019174" y="1353057"/>
                  </a:lnTo>
                  <a:lnTo>
                    <a:pt x="1019174" y="1362582"/>
                  </a:lnTo>
                  <a:lnTo>
                    <a:pt x="1019174" y="1353057"/>
                  </a:lnTo>
                  <a:lnTo>
                    <a:pt x="1019174" y="1362582"/>
                  </a:lnTo>
                  <a:lnTo>
                    <a:pt x="1019174" y="1353057"/>
                  </a:lnTo>
                  <a:lnTo>
                    <a:pt x="1009649" y="1353057"/>
                  </a:lnTo>
                  <a:lnTo>
                    <a:pt x="1009649" y="1362582"/>
                  </a:lnTo>
                  <a:lnTo>
                    <a:pt x="1019174" y="1362582"/>
                  </a:lnTo>
                  <a:lnTo>
                    <a:pt x="1009649" y="1362582"/>
                  </a:lnTo>
                  <a:lnTo>
                    <a:pt x="1000124" y="1362582"/>
                  </a:lnTo>
                  <a:lnTo>
                    <a:pt x="1009649" y="1362582"/>
                  </a:lnTo>
                  <a:lnTo>
                    <a:pt x="1009649" y="1372107"/>
                  </a:lnTo>
                  <a:lnTo>
                    <a:pt x="1009649" y="1381632"/>
                  </a:lnTo>
                  <a:lnTo>
                    <a:pt x="1000124" y="1381632"/>
                  </a:lnTo>
                  <a:lnTo>
                    <a:pt x="1000124" y="1372107"/>
                  </a:lnTo>
                  <a:lnTo>
                    <a:pt x="990599" y="1372107"/>
                  </a:lnTo>
                  <a:lnTo>
                    <a:pt x="1000124" y="1372107"/>
                  </a:lnTo>
                  <a:lnTo>
                    <a:pt x="1000124" y="1381632"/>
                  </a:lnTo>
                  <a:lnTo>
                    <a:pt x="990599" y="1381632"/>
                  </a:lnTo>
                  <a:lnTo>
                    <a:pt x="990599" y="1391284"/>
                  </a:lnTo>
                  <a:lnTo>
                    <a:pt x="990599" y="1381632"/>
                  </a:lnTo>
                  <a:lnTo>
                    <a:pt x="981074" y="1381632"/>
                  </a:lnTo>
                  <a:lnTo>
                    <a:pt x="990599" y="1381632"/>
                  </a:lnTo>
                  <a:lnTo>
                    <a:pt x="981074" y="1381632"/>
                  </a:lnTo>
                  <a:lnTo>
                    <a:pt x="990599" y="1381632"/>
                  </a:lnTo>
                  <a:lnTo>
                    <a:pt x="990599" y="1391284"/>
                  </a:lnTo>
                  <a:lnTo>
                    <a:pt x="981074" y="1391284"/>
                  </a:lnTo>
                  <a:lnTo>
                    <a:pt x="990599" y="1391284"/>
                  </a:lnTo>
                  <a:lnTo>
                    <a:pt x="981074" y="1391284"/>
                  </a:lnTo>
                  <a:lnTo>
                    <a:pt x="971549" y="1391284"/>
                  </a:lnTo>
                  <a:lnTo>
                    <a:pt x="981074" y="1391284"/>
                  </a:lnTo>
                  <a:lnTo>
                    <a:pt x="981074" y="1400809"/>
                  </a:lnTo>
                  <a:lnTo>
                    <a:pt x="971549" y="1400809"/>
                  </a:lnTo>
                  <a:lnTo>
                    <a:pt x="971549" y="1410334"/>
                  </a:lnTo>
                  <a:lnTo>
                    <a:pt x="971549" y="1400809"/>
                  </a:lnTo>
                  <a:lnTo>
                    <a:pt x="962024" y="1400809"/>
                  </a:lnTo>
                  <a:lnTo>
                    <a:pt x="971549" y="1400809"/>
                  </a:lnTo>
                  <a:lnTo>
                    <a:pt x="971549" y="1410334"/>
                  </a:lnTo>
                  <a:lnTo>
                    <a:pt x="962024" y="1410334"/>
                  </a:lnTo>
                  <a:lnTo>
                    <a:pt x="971549" y="1410334"/>
                  </a:lnTo>
                  <a:lnTo>
                    <a:pt x="962024" y="1410334"/>
                  </a:lnTo>
                  <a:lnTo>
                    <a:pt x="971549" y="1410334"/>
                  </a:lnTo>
                  <a:lnTo>
                    <a:pt x="962024" y="1410334"/>
                  </a:lnTo>
                  <a:lnTo>
                    <a:pt x="962024" y="1419859"/>
                  </a:lnTo>
                  <a:lnTo>
                    <a:pt x="952499" y="1419859"/>
                  </a:lnTo>
                  <a:lnTo>
                    <a:pt x="952499" y="1429384"/>
                  </a:lnTo>
                  <a:lnTo>
                    <a:pt x="942974" y="1429384"/>
                  </a:lnTo>
                  <a:lnTo>
                    <a:pt x="942974" y="1419859"/>
                  </a:lnTo>
                  <a:lnTo>
                    <a:pt x="942974" y="1429384"/>
                  </a:lnTo>
                  <a:lnTo>
                    <a:pt x="933449" y="1429384"/>
                  </a:lnTo>
                  <a:lnTo>
                    <a:pt x="923924" y="1429384"/>
                  </a:lnTo>
                  <a:lnTo>
                    <a:pt x="933449" y="1429384"/>
                  </a:lnTo>
                  <a:lnTo>
                    <a:pt x="923924" y="1429384"/>
                  </a:lnTo>
                  <a:lnTo>
                    <a:pt x="923924" y="1438909"/>
                  </a:lnTo>
                  <a:lnTo>
                    <a:pt x="923924" y="1429384"/>
                  </a:lnTo>
                  <a:lnTo>
                    <a:pt x="914399" y="1429384"/>
                  </a:lnTo>
                  <a:lnTo>
                    <a:pt x="914399" y="1438909"/>
                  </a:lnTo>
                  <a:lnTo>
                    <a:pt x="904874" y="1438909"/>
                  </a:lnTo>
                  <a:lnTo>
                    <a:pt x="904874" y="1448434"/>
                  </a:lnTo>
                  <a:lnTo>
                    <a:pt x="895349" y="1448434"/>
                  </a:lnTo>
                  <a:lnTo>
                    <a:pt x="895349" y="1438909"/>
                  </a:lnTo>
                  <a:lnTo>
                    <a:pt x="895349" y="1448434"/>
                  </a:lnTo>
                  <a:lnTo>
                    <a:pt x="895349" y="1438909"/>
                  </a:lnTo>
                  <a:lnTo>
                    <a:pt x="895349" y="1448434"/>
                  </a:lnTo>
                  <a:lnTo>
                    <a:pt x="885824" y="1448434"/>
                  </a:lnTo>
                  <a:lnTo>
                    <a:pt x="885824" y="1438909"/>
                  </a:lnTo>
                  <a:lnTo>
                    <a:pt x="876299" y="1438909"/>
                  </a:lnTo>
                  <a:lnTo>
                    <a:pt x="876299" y="1448434"/>
                  </a:lnTo>
                  <a:lnTo>
                    <a:pt x="876299" y="1457959"/>
                  </a:lnTo>
                  <a:lnTo>
                    <a:pt x="866774" y="1457959"/>
                  </a:lnTo>
                  <a:lnTo>
                    <a:pt x="866774" y="1448434"/>
                  </a:lnTo>
                  <a:lnTo>
                    <a:pt x="857249" y="1448434"/>
                  </a:lnTo>
                  <a:lnTo>
                    <a:pt x="866774" y="1448434"/>
                  </a:lnTo>
                  <a:lnTo>
                    <a:pt x="866774" y="1457959"/>
                  </a:lnTo>
                  <a:lnTo>
                    <a:pt x="857249" y="1457959"/>
                  </a:lnTo>
                  <a:lnTo>
                    <a:pt x="857249" y="1448434"/>
                  </a:lnTo>
                  <a:lnTo>
                    <a:pt x="857249" y="1457959"/>
                  </a:lnTo>
                  <a:lnTo>
                    <a:pt x="857249" y="1448434"/>
                  </a:lnTo>
                  <a:lnTo>
                    <a:pt x="857249" y="1457959"/>
                  </a:lnTo>
                  <a:lnTo>
                    <a:pt x="847724" y="1457959"/>
                  </a:lnTo>
                  <a:lnTo>
                    <a:pt x="838199" y="1457959"/>
                  </a:lnTo>
                  <a:lnTo>
                    <a:pt x="847724" y="1457959"/>
                  </a:lnTo>
                  <a:lnTo>
                    <a:pt x="838199" y="1457959"/>
                  </a:lnTo>
                  <a:lnTo>
                    <a:pt x="847724" y="1457959"/>
                  </a:lnTo>
                  <a:lnTo>
                    <a:pt x="847724" y="1448434"/>
                  </a:lnTo>
                  <a:lnTo>
                    <a:pt x="838199" y="1448434"/>
                  </a:lnTo>
                  <a:lnTo>
                    <a:pt x="847724" y="1448434"/>
                  </a:lnTo>
                  <a:lnTo>
                    <a:pt x="838199" y="1448434"/>
                  </a:lnTo>
                  <a:lnTo>
                    <a:pt x="838199" y="1438909"/>
                  </a:lnTo>
                  <a:lnTo>
                    <a:pt x="828674" y="1438909"/>
                  </a:lnTo>
                  <a:lnTo>
                    <a:pt x="828674" y="1429384"/>
                  </a:lnTo>
                  <a:lnTo>
                    <a:pt x="828674" y="1438909"/>
                  </a:lnTo>
                  <a:lnTo>
                    <a:pt x="828674" y="1448434"/>
                  </a:lnTo>
                  <a:lnTo>
                    <a:pt x="838199" y="1448434"/>
                  </a:lnTo>
                  <a:lnTo>
                    <a:pt x="828674" y="1448434"/>
                  </a:lnTo>
                  <a:lnTo>
                    <a:pt x="838199" y="1448434"/>
                  </a:lnTo>
                  <a:lnTo>
                    <a:pt x="828674" y="1448434"/>
                  </a:lnTo>
                  <a:lnTo>
                    <a:pt x="828674" y="1457959"/>
                  </a:lnTo>
                  <a:lnTo>
                    <a:pt x="838199" y="1457959"/>
                  </a:lnTo>
                  <a:lnTo>
                    <a:pt x="838199" y="1467484"/>
                  </a:lnTo>
                  <a:lnTo>
                    <a:pt x="828674" y="1467484"/>
                  </a:lnTo>
                  <a:lnTo>
                    <a:pt x="838199" y="1467484"/>
                  </a:lnTo>
                  <a:lnTo>
                    <a:pt x="828674" y="1467484"/>
                  </a:lnTo>
                  <a:lnTo>
                    <a:pt x="828674" y="1477009"/>
                  </a:lnTo>
                  <a:lnTo>
                    <a:pt x="819149" y="1477009"/>
                  </a:lnTo>
                  <a:lnTo>
                    <a:pt x="809624" y="1477009"/>
                  </a:lnTo>
                  <a:lnTo>
                    <a:pt x="809624" y="1486534"/>
                  </a:lnTo>
                  <a:lnTo>
                    <a:pt x="819149" y="1486534"/>
                  </a:lnTo>
                  <a:lnTo>
                    <a:pt x="809624" y="1486534"/>
                  </a:lnTo>
                  <a:lnTo>
                    <a:pt x="809624" y="1496059"/>
                  </a:lnTo>
                  <a:lnTo>
                    <a:pt x="809624" y="1505584"/>
                  </a:lnTo>
                  <a:lnTo>
                    <a:pt x="800100" y="1505584"/>
                  </a:lnTo>
                  <a:lnTo>
                    <a:pt x="809624" y="1505584"/>
                  </a:lnTo>
                  <a:lnTo>
                    <a:pt x="809624" y="1515109"/>
                  </a:lnTo>
                  <a:lnTo>
                    <a:pt x="800100" y="1515109"/>
                  </a:lnTo>
                  <a:lnTo>
                    <a:pt x="800100" y="1524634"/>
                  </a:lnTo>
                  <a:lnTo>
                    <a:pt x="800100" y="1534159"/>
                  </a:lnTo>
                  <a:lnTo>
                    <a:pt x="800100" y="1524634"/>
                  </a:lnTo>
                  <a:lnTo>
                    <a:pt x="790575" y="1524634"/>
                  </a:lnTo>
                  <a:lnTo>
                    <a:pt x="800100" y="1524634"/>
                  </a:lnTo>
                  <a:lnTo>
                    <a:pt x="800100" y="1534159"/>
                  </a:lnTo>
                  <a:lnTo>
                    <a:pt x="790575" y="1524634"/>
                  </a:lnTo>
                  <a:lnTo>
                    <a:pt x="790575" y="1534159"/>
                  </a:lnTo>
                  <a:lnTo>
                    <a:pt x="790575" y="1524634"/>
                  </a:lnTo>
                  <a:lnTo>
                    <a:pt x="790575" y="1534159"/>
                  </a:lnTo>
                  <a:lnTo>
                    <a:pt x="790575" y="1543684"/>
                  </a:lnTo>
                  <a:lnTo>
                    <a:pt x="781050" y="1543684"/>
                  </a:lnTo>
                  <a:lnTo>
                    <a:pt x="790575" y="1543684"/>
                  </a:lnTo>
                  <a:lnTo>
                    <a:pt x="781050" y="1543684"/>
                  </a:lnTo>
                  <a:lnTo>
                    <a:pt x="781050" y="1553209"/>
                  </a:lnTo>
                  <a:lnTo>
                    <a:pt x="781050" y="1543684"/>
                  </a:lnTo>
                  <a:lnTo>
                    <a:pt x="781050" y="1553209"/>
                  </a:lnTo>
                  <a:lnTo>
                    <a:pt x="781050" y="1543684"/>
                  </a:lnTo>
                  <a:lnTo>
                    <a:pt x="781050" y="1553209"/>
                  </a:lnTo>
                  <a:lnTo>
                    <a:pt x="771525" y="1553209"/>
                  </a:lnTo>
                  <a:lnTo>
                    <a:pt x="771525" y="1543684"/>
                  </a:lnTo>
                  <a:lnTo>
                    <a:pt x="771525" y="1553209"/>
                  </a:lnTo>
                  <a:lnTo>
                    <a:pt x="762000" y="1553209"/>
                  </a:lnTo>
                  <a:lnTo>
                    <a:pt x="762000" y="1543684"/>
                  </a:lnTo>
                  <a:lnTo>
                    <a:pt x="762000" y="1553209"/>
                  </a:lnTo>
                  <a:lnTo>
                    <a:pt x="762000" y="1562734"/>
                  </a:lnTo>
                  <a:lnTo>
                    <a:pt x="762000" y="1553209"/>
                  </a:lnTo>
                  <a:lnTo>
                    <a:pt x="762000" y="1562734"/>
                  </a:lnTo>
                  <a:lnTo>
                    <a:pt x="752475" y="1562734"/>
                  </a:lnTo>
                  <a:lnTo>
                    <a:pt x="762000" y="1562734"/>
                  </a:lnTo>
                  <a:lnTo>
                    <a:pt x="752475" y="1562734"/>
                  </a:lnTo>
                  <a:lnTo>
                    <a:pt x="762000" y="1562734"/>
                  </a:lnTo>
                  <a:lnTo>
                    <a:pt x="752475" y="1562734"/>
                  </a:lnTo>
                  <a:lnTo>
                    <a:pt x="762000" y="1562734"/>
                  </a:lnTo>
                  <a:lnTo>
                    <a:pt x="752475" y="1572259"/>
                  </a:lnTo>
                  <a:lnTo>
                    <a:pt x="752475" y="1562734"/>
                  </a:lnTo>
                  <a:lnTo>
                    <a:pt x="752475" y="1572259"/>
                  </a:lnTo>
                  <a:lnTo>
                    <a:pt x="742950" y="1572259"/>
                  </a:lnTo>
                  <a:lnTo>
                    <a:pt x="742950" y="1562734"/>
                  </a:lnTo>
                  <a:lnTo>
                    <a:pt x="752475" y="1562734"/>
                  </a:lnTo>
                  <a:lnTo>
                    <a:pt x="742950" y="1562734"/>
                  </a:lnTo>
                  <a:lnTo>
                    <a:pt x="752475" y="1562734"/>
                  </a:lnTo>
                  <a:lnTo>
                    <a:pt x="742950" y="1562734"/>
                  </a:lnTo>
                  <a:lnTo>
                    <a:pt x="742950" y="1572259"/>
                  </a:lnTo>
                  <a:lnTo>
                    <a:pt x="733425" y="1572259"/>
                  </a:lnTo>
                  <a:lnTo>
                    <a:pt x="733425" y="1562734"/>
                  </a:lnTo>
                  <a:lnTo>
                    <a:pt x="733425" y="1572259"/>
                  </a:lnTo>
                  <a:lnTo>
                    <a:pt x="733425" y="1562734"/>
                  </a:lnTo>
                  <a:lnTo>
                    <a:pt x="733425" y="1572259"/>
                  </a:lnTo>
                  <a:lnTo>
                    <a:pt x="723900" y="1572259"/>
                  </a:lnTo>
                  <a:lnTo>
                    <a:pt x="723900" y="1562734"/>
                  </a:lnTo>
                  <a:lnTo>
                    <a:pt x="723900" y="1572259"/>
                  </a:lnTo>
                  <a:lnTo>
                    <a:pt x="733425" y="1572259"/>
                  </a:lnTo>
                  <a:lnTo>
                    <a:pt x="733425" y="1581784"/>
                  </a:lnTo>
                  <a:lnTo>
                    <a:pt x="733425" y="1572259"/>
                  </a:lnTo>
                  <a:lnTo>
                    <a:pt x="733425" y="1581784"/>
                  </a:lnTo>
                  <a:lnTo>
                    <a:pt x="733425" y="1572259"/>
                  </a:lnTo>
                  <a:lnTo>
                    <a:pt x="733425" y="1581784"/>
                  </a:lnTo>
                  <a:lnTo>
                    <a:pt x="723900" y="1572259"/>
                  </a:lnTo>
                  <a:lnTo>
                    <a:pt x="714375" y="1572259"/>
                  </a:lnTo>
                  <a:lnTo>
                    <a:pt x="723900" y="1572259"/>
                  </a:lnTo>
                  <a:lnTo>
                    <a:pt x="714375" y="1572259"/>
                  </a:lnTo>
                  <a:lnTo>
                    <a:pt x="723900" y="1562734"/>
                  </a:lnTo>
                  <a:lnTo>
                    <a:pt x="714375" y="1562734"/>
                  </a:lnTo>
                  <a:lnTo>
                    <a:pt x="723900" y="1562734"/>
                  </a:lnTo>
                  <a:lnTo>
                    <a:pt x="723900" y="1553209"/>
                  </a:lnTo>
                  <a:lnTo>
                    <a:pt x="733425" y="1553209"/>
                  </a:lnTo>
                  <a:lnTo>
                    <a:pt x="723900" y="1553209"/>
                  </a:lnTo>
                  <a:lnTo>
                    <a:pt x="714375" y="1553209"/>
                  </a:lnTo>
                  <a:lnTo>
                    <a:pt x="714375" y="1543684"/>
                  </a:lnTo>
                  <a:lnTo>
                    <a:pt x="714375" y="1553209"/>
                  </a:lnTo>
                  <a:lnTo>
                    <a:pt x="714375" y="1543684"/>
                  </a:lnTo>
                  <a:lnTo>
                    <a:pt x="714375" y="1553209"/>
                  </a:lnTo>
                  <a:lnTo>
                    <a:pt x="714375" y="1543684"/>
                  </a:lnTo>
                  <a:lnTo>
                    <a:pt x="714375" y="1553209"/>
                  </a:lnTo>
                  <a:lnTo>
                    <a:pt x="723900" y="1553209"/>
                  </a:lnTo>
                  <a:lnTo>
                    <a:pt x="714375" y="1553209"/>
                  </a:lnTo>
                  <a:lnTo>
                    <a:pt x="714375" y="1562734"/>
                  </a:lnTo>
                  <a:lnTo>
                    <a:pt x="714375" y="1572259"/>
                  </a:lnTo>
                  <a:lnTo>
                    <a:pt x="704850" y="1572259"/>
                  </a:lnTo>
                  <a:lnTo>
                    <a:pt x="714375" y="1572259"/>
                  </a:lnTo>
                  <a:lnTo>
                    <a:pt x="704850" y="1572259"/>
                  </a:lnTo>
                  <a:lnTo>
                    <a:pt x="704850" y="1562734"/>
                  </a:lnTo>
                  <a:lnTo>
                    <a:pt x="704850" y="1572259"/>
                  </a:lnTo>
                  <a:lnTo>
                    <a:pt x="714375" y="1572259"/>
                  </a:lnTo>
                  <a:lnTo>
                    <a:pt x="714375" y="1581784"/>
                  </a:lnTo>
                  <a:lnTo>
                    <a:pt x="714375" y="1572259"/>
                  </a:lnTo>
                  <a:lnTo>
                    <a:pt x="714375" y="1581784"/>
                  </a:lnTo>
                  <a:lnTo>
                    <a:pt x="704850" y="1581784"/>
                  </a:lnTo>
                  <a:lnTo>
                    <a:pt x="704850" y="1591309"/>
                  </a:lnTo>
                  <a:lnTo>
                    <a:pt x="704850" y="1581784"/>
                  </a:lnTo>
                  <a:lnTo>
                    <a:pt x="695325" y="1581784"/>
                  </a:lnTo>
                  <a:lnTo>
                    <a:pt x="704850" y="1581784"/>
                  </a:lnTo>
                  <a:lnTo>
                    <a:pt x="704850" y="1591309"/>
                  </a:lnTo>
                  <a:lnTo>
                    <a:pt x="695325" y="1591309"/>
                  </a:lnTo>
                  <a:lnTo>
                    <a:pt x="695325" y="1581784"/>
                  </a:lnTo>
                  <a:lnTo>
                    <a:pt x="695325" y="1591309"/>
                  </a:lnTo>
                  <a:lnTo>
                    <a:pt x="695325" y="1581784"/>
                  </a:lnTo>
                  <a:lnTo>
                    <a:pt x="685800" y="1581784"/>
                  </a:lnTo>
                  <a:lnTo>
                    <a:pt x="685800" y="1591309"/>
                  </a:lnTo>
                  <a:lnTo>
                    <a:pt x="685800" y="1581784"/>
                  </a:lnTo>
                  <a:lnTo>
                    <a:pt x="676275" y="1581784"/>
                  </a:lnTo>
                  <a:lnTo>
                    <a:pt x="685800" y="1581784"/>
                  </a:lnTo>
                  <a:lnTo>
                    <a:pt x="685800" y="1591309"/>
                  </a:lnTo>
                  <a:lnTo>
                    <a:pt x="685800" y="1581784"/>
                  </a:lnTo>
                  <a:lnTo>
                    <a:pt x="676275" y="1581784"/>
                  </a:lnTo>
                  <a:lnTo>
                    <a:pt x="676275" y="1591309"/>
                  </a:lnTo>
                  <a:lnTo>
                    <a:pt x="666750" y="1591309"/>
                  </a:lnTo>
                  <a:lnTo>
                    <a:pt x="676275" y="1591309"/>
                  </a:lnTo>
                  <a:lnTo>
                    <a:pt x="676275" y="1600834"/>
                  </a:lnTo>
                  <a:lnTo>
                    <a:pt x="676275" y="1610359"/>
                  </a:lnTo>
                  <a:lnTo>
                    <a:pt x="666750" y="1610359"/>
                  </a:lnTo>
                  <a:lnTo>
                    <a:pt x="666750" y="1619884"/>
                  </a:lnTo>
                  <a:lnTo>
                    <a:pt x="666750" y="1610359"/>
                  </a:lnTo>
                  <a:lnTo>
                    <a:pt x="666750" y="1619884"/>
                  </a:lnTo>
                  <a:lnTo>
                    <a:pt x="666750" y="1610359"/>
                  </a:lnTo>
                  <a:lnTo>
                    <a:pt x="666750" y="1619884"/>
                  </a:lnTo>
                  <a:lnTo>
                    <a:pt x="666750" y="1610359"/>
                  </a:lnTo>
                  <a:lnTo>
                    <a:pt x="657225" y="1610359"/>
                  </a:lnTo>
                  <a:lnTo>
                    <a:pt x="666750" y="1610359"/>
                  </a:lnTo>
                  <a:lnTo>
                    <a:pt x="657225" y="1610359"/>
                  </a:lnTo>
                  <a:lnTo>
                    <a:pt x="657225" y="1619884"/>
                  </a:lnTo>
                  <a:lnTo>
                    <a:pt x="657225" y="1610359"/>
                  </a:lnTo>
                  <a:lnTo>
                    <a:pt x="647700" y="1610359"/>
                  </a:lnTo>
                  <a:lnTo>
                    <a:pt x="657225" y="1610359"/>
                  </a:lnTo>
                  <a:lnTo>
                    <a:pt x="647700" y="1610359"/>
                  </a:lnTo>
                  <a:lnTo>
                    <a:pt x="657225" y="1610359"/>
                  </a:lnTo>
                  <a:lnTo>
                    <a:pt x="657225" y="1619884"/>
                  </a:lnTo>
                  <a:lnTo>
                    <a:pt x="647700" y="1619884"/>
                  </a:lnTo>
                  <a:lnTo>
                    <a:pt x="657225" y="1619884"/>
                  </a:lnTo>
                  <a:lnTo>
                    <a:pt x="657225" y="1629409"/>
                  </a:lnTo>
                  <a:lnTo>
                    <a:pt x="666750" y="1629409"/>
                  </a:lnTo>
                  <a:lnTo>
                    <a:pt x="657225" y="1629409"/>
                  </a:lnTo>
                  <a:lnTo>
                    <a:pt x="666750" y="1629409"/>
                  </a:lnTo>
                  <a:lnTo>
                    <a:pt x="666750" y="1638934"/>
                  </a:lnTo>
                  <a:lnTo>
                    <a:pt x="657225" y="1638934"/>
                  </a:lnTo>
                  <a:lnTo>
                    <a:pt x="666750" y="1638934"/>
                  </a:lnTo>
                  <a:lnTo>
                    <a:pt x="657225" y="1638934"/>
                  </a:lnTo>
                  <a:lnTo>
                    <a:pt x="666750" y="1638934"/>
                  </a:lnTo>
                  <a:lnTo>
                    <a:pt x="666750" y="1648459"/>
                  </a:lnTo>
                  <a:lnTo>
                    <a:pt x="657225" y="1648459"/>
                  </a:lnTo>
                  <a:lnTo>
                    <a:pt x="647700" y="1648459"/>
                  </a:lnTo>
                  <a:lnTo>
                    <a:pt x="638175" y="1648459"/>
                  </a:lnTo>
                  <a:lnTo>
                    <a:pt x="647700" y="1648459"/>
                  </a:lnTo>
                  <a:lnTo>
                    <a:pt x="647700" y="1657984"/>
                  </a:lnTo>
                  <a:lnTo>
                    <a:pt x="647700" y="1648459"/>
                  </a:lnTo>
                  <a:lnTo>
                    <a:pt x="647700" y="1657984"/>
                  </a:lnTo>
                  <a:lnTo>
                    <a:pt x="657225" y="1657984"/>
                  </a:lnTo>
                  <a:lnTo>
                    <a:pt x="666750" y="1657984"/>
                  </a:lnTo>
                  <a:lnTo>
                    <a:pt x="657225" y="1657984"/>
                  </a:lnTo>
                  <a:lnTo>
                    <a:pt x="657225" y="1667509"/>
                  </a:lnTo>
                  <a:lnTo>
                    <a:pt x="666750" y="1667509"/>
                  </a:lnTo>
                  <a:lnTo>
                    <a:pt x="657225" y="1667509"/>
                  </a:lnTo>
                  <a:lnTo>
                    <a:pt x="666750" y="1667509"/>
                  </a:lnTo>
                  <a:lnTo>
                    <a:pt x="657225" y="1667509"/>
                  </a:lnTo>
                  <a:lnTo>
                    <a:pt x="666750" y="1667509"/>
                  </a:lnTo>
                  <a:lnTo>
                    <a:pt x="666750" y="1677034"/>
                  </a:lnTo>
                  <a:lnTo>
                    <a:pt x="657225" y="1677034"/>
                  </a:lnTo>
                  <a:lnTo>
                    <a:pt x="666750" y="1677034"/>
                  </a:lnTo>
                  <a:lnTo>
                    <a:pt x="657225" y="1677034"/>
                  </a:lnTo>
                  <a:lnTo>
                    <a:pt x="666750" y="1677034"/>
                  </a:lnTo>
                  <a:lnTo>
                    <a:pt x="657225" y="1677034"/>
                  </a:lnTo>
                  <a:lnTo>
                    <a:pt x="647700" y="1677034"/>
                  </a:lnTo>
                  <a:lnTo>
                    <a:pt x="647700" y="1667509"/>
                  </a:lnTo>
                  <a:lnTo>
                    <a:pt x="647700" y="1677034"/>
                  </a:lnTo>
                  <a:lnTo>
                    <a:pt x="638175" y="1677034"/>
                  </a:lnTo>
                  <a:lnTo>
                    <a:pt x="647700" y="1677034"/>
                  </a:lnTo>
                  <a:lnTo>
                    <a:pt x="657225" y="1677034"/>
                  </a:lnTo>
                  <a:lnTo>
                    <a:pt x="657225" y="1686559"/>
                  </a:lnTo>
                  <a:lnTo>
                    <a:pt x="647700" y="1686559"/>
                  </a:lnTo>
                  <a:lnTo>
                    <a:pt x="657225" y="1686559"/>
                  </a:lnTo>
                  <a:lnTo>
                    <a:pt x="647700" y="1686559"/>
                  </a:lnTo>
                  <a:lnTo>
                    <a:pt x="657225" y="1686559"/>
                  </a:lnTo>
                  <a:lnTo>
                    <a:pt x="657225" y="1696211"/>
                  </a:lnTo>
                  <a:lnTo>
                    <a:pt x="647700" y="1696211"/>
                  </a:lnTo>
                  <a:lnTo>
                    <a:pt x="647700" y="1686559"/>
                  </a:lnTo>
                  <a:lnTo>
                    <a:pt x="647700" y="1696211"/>
                  </a:lnTo>
                  <a:lnTo>
                    <a:pt x="647700" y="1686559"/>
                  </a:lnTo>
                  <a:lnTo>
                    <a:pt x="638175" y="1686559"/>
                  </a:lnTo>
                  <a:lnTo>
                    <a:pt x="647700" y="1686559"/>
                  </a:lnTo>
                  <a:lnTo>
                    <a:pt x="647700" y="1696211"/>
                  </a:lnTo>
                  <a:lnTo>
                    <a:pt x="647700" y="1686559"/>
                  </a:lnTo>
                  <a:lnTo>
                    <a:pt x="638175" y="1686559"/>
                  </a:lnTo>
                  <a:lnTo>
                    <a:pt x="638175" y="1696211"/>
                  </a:lnTo>
                  <a:lnTo>
                    <a:pt x="647700" y="1696211"/>
                  </a:lnTo>
                  <a:lnTo>
                    <a:pt x="647700" y="1705736"/>
                  </a:lnTo>
                  <a:lnTo>
                    <a:pt x="638175" y="1705736"/>
                  </a:lnTo>
                  <a:lnTo>
                    <a:pt x="638175" y="1696211"/>
                  </a:lnTo>
                  <a:lnTo>
                    <a:pt x="628650" y="1696211"/>
                  </a:lnTo>
                  <a:lnTo>
                    <a:pt x="638175" y="1696211"/>
                  </a:lnTo>
                  <a:lnTo>
                    <a:pt x="638175" y="1705736"/>
                  </a:lnTo>
                  <a:lnTo>
                    <a:pt x="647700" y="1705736"/>
                  </a:lnTo>
                  <a:lnTo>
                    <a:pt x="638175" y="1705736"/>
                  </a:lnTo>
                  <a:lnTo>
                    <a:pt x="628650" y="1705736"/>
                  </a:lnTo>
                  <a:lnTo>
                    <a:pt x="628650" y="1696211"/>
                  </a:lnTo>
                  <a:lnTo>
                    <a:pt x="628650" y="1705736"/>
                  </a:lnTo>
                  <a:lnTo>
                    <a:pt x="638175" y="1705736"/>
                  </a:lnTo>
                  <a:lnTo>
                    <a:pt x="638175" y="1715261"/>
                  </a:lnTo>
                  <a:lnTo>
                    <a:pt x="628650" y="1715261"/>
                  </a:lnTo>
                  <a:lnTo>
                    <a:pt x="638175" y="1715261"/>
                  </a:lnTo>
                  <a:lnTo>
                    <a:pt x="628650" y="1715261"/>
                  </a:lnTo>
                  <a:lnTo>
                    <a:pt x="619125" y="1715261"/>
                  </a:lnTo>
                  <a:lnTo>
                    <a:pt x="628650" y="1715261"/>
                  </a:lnTo>
                  <a:lnTo>
                    <a:pt x="619125" y="1715261"/>
                  </a:lnTo>
                  <a:lnTo>
                    <a:pt x="619125" y="1724786"/>
                  </a:lnTo>
                  <a:lnTo>
                    <a:pt x="619125" y="1715261"/>
                  </a:lnTo>
                  <a:lnTo>
                    <a:pt x="619125" y="1724786"/>
                  </a:lnTo>
                  <a:lnTo>
                    <a:pt x="609600" y="1724786"/>
                  </a:lnTo>
                  <a:lnTo>
                    <a:pt x="619125" y="1724786"/>
                  </a:lnTo>
                  <a:lnTo>
                    <a:pt x="628650" y="1724786"/>
                  </a:lnTo>
                  <a:lnTo>
                    <a:pt x="628650" y="1734311"/>
                  </a:lnTo>
                  <a:lnTo>
                    <a:pt x="619125" y="1734311"/>
                  </a:lnTo>
                  <a:lnTo>
                    <a:pt x="628650" y="1734311"/>
                  </a:lnTo>
                  <a:lnTo>
                    <a:pt x="619125" y="1734311"/>
                  </a:lnTo>
                  <a:lnTo>
                    <a:pt x="628650" y="1734311"/>
                  </a:lnTo>
                  <a:lnTo>
                    <a:pt x="619125" y="1734311"/>
                  </a:lnTo>
                  <a:lnTo>
                    <a:pt x="609600" y="1734311"/>
                  </a:lnTo>
                  <a:lnTo>
                    <a:pt x="619125" y="1734311"/>
                  </a:lnTo>
                  <a:lnTo>
                    <a:pt x="619125" y="1743836"/>
                  </a:lnTo>
                  <a:lnTo>
                    <a:pt x="628650" y="1743836"/>
                  </a:lnTo>
                  <a:lnTo>
                    <a:pt x="628650" y="1734311"/>
                  </a:lnTo>
                  <a:lnTo>
                    <a:pt x="628650" y="1743836"/>
                  </a:lnTo>
                  <a:lnTo>
                    <a:pt x="628650" y="1753361"/>
                  </a:lnTo>
                  <a:lnTo>
                    <a:pt x="619125" y="1753361"/>
                  </a:lnTo>
                  <a:lnTo>
                    <a:pt x="628650" y="1753361"/>
                  </a:lnTo>
                  <a:lnTo>
                    <a:pt x="619125" y="1753361"/>
                  </a:lnTo>
                  <a:lnTo>
                    <a:pt x="628650" y="1753361"/>
                  </a:lnTo>
                  <a:lnTo>
                    <a:pt x="628650" y="1762886"/>
                  </a:lnTo>
                  <a:lnTo>
                    <a:pt x="619125" y="1762886"/>
                  </a:lnTo>
                  <a:lnTo>
                    <a:pt x="628650" y="1762886"/>
                  </a:lnTo>
                  <a:lnTo>
                    <a:pt x="628650" y="1772411"/>
                  </a:lnTo>
                  <a:lnTo>
                    <a:pt x="619125" y="1772411"/>
                  </a:lnTo>
                  <a:lnTo>
                    <a:pt x="609600" y="1772411"/>
                  </a:lnTo>
                  <a:lnTo>
                    <a:pt x="619125" y="1772411"/>
                  </a:lnTo>
                  <a:lnTo>
                    <a:pt x="609600" y="1772411"/>
                  </a:lnTo>
                  <a:lnTo>
                    <a:pt x="619125" y="1772411"/>
                  </a:lnTo>
                  <a:lnTo>
                    <a:pt x="619125" y="1781936"/>
                  </a:lnTo>
                  <a:lnTo>
                    <a:pt x="619125" y="1772411"/>
                  </a:lnTo>
                  <a:lnTo>
                    <a:pt x="628650" y="1772411"/>
                  </a:lnTo>
                  <a:lnTo>
                    <a:pt x="628650" y="1781936"/>
                  </a:lnTo>
                  <a:lnTo>
                    <a:pt x="619125" y="1781936"/>
                  </a:lnTo>
                  <a:lnTo>
                    <a:pt x="628650" y="1781936"/>
                  </a:lnTo>
                  <a:lnTo>
                    <a:pt x="619125" y="1781936"/>
                  </a:lnTo>
                  <a:lnTo>
                    <a:pt x="628650" y="1781936"/>
                  </a:lnTo>
                  <a:lnTo>
                    <a:pt x="619125" y="1781936"/>
                  </a:lnTo>
                  <a:lnTo>
                    <a:pt x="628650" y="1781936"/>
                  </a:lnTo>
                  <a:lnTo>
                    <a:pt x="619125" y="1781936"/>
                  </a:lnTo>
                  <a:lnTo>
                    <a:pt x="609600" y="1781936"/>
                  </a:lnTo>
                  <a:lnTo>
                    <a:pt x="619125" y="1781936"/>
                  </a:lnTo>
                  <a:lnTo>
                    <a:pt x="619125" y="1791461"/>
                  </a:lnTo>
                  <a:lnTo>
                    <a:pt x="609600" y="1791461"/>
                  </a:lnTo>
                  <a:lnTo>
                    <a:pt x="619125" y="1791461"/>
                  </a:lnTo>
                  <a:lnTo>
                    <a:pt x="609600" y="1791461"/>
                  </a:lnTo>
                  <a:lnTo>
                    <a:pt x="619125" y="1791461"/>
                  </a:lnTo>
                  <a:lnTo>
                    <a:pt x="609600" y="1791461"/>
                  </a:lnTo>
                  <a:lnTo>
                    <a:pt x="600075" y="1791461"/>
                  </a:lnTo>
                  <a:lnTo>
                    <a:pt x="609600" y="1791461"/>
                  </a:lnTo>
                  <a:lnTo>
                    <a:pt x="619125" y="1791461"/>
                  </a:lnTo>
                  <a:lnTo>
                    <a:pt x="619125" y="1800986"/>
                  </a:lnTo>
                  <a:lnTo>
                    <a:pt x="619125" y="1791461"/>
                  </a:lnTo>
                  <a:lnTo>
                    <a:pt x="619125" y="1800986"/>
                  </a:lnTo>
                  <a:lnTo>
                    <a:pt x="609600" y="1800986"/>
                  </a:lnTo>
                  <a:lnTo>
                    <a:pt x="600075" y="1800986"/>
                  </a:lnTo>
                  <a:lnTo>
                    <a:pt x="609600" y="1800986"/>
                  </a:lnTo>
                  <a:lnTo>
                    <a:pt x="619125" y="1800986"/>
                  </a:lnTo>
                  <a:lnTo>
                    <a:pt x="609600" y="1800986"/>
                  </a:lnTo>
                  <a:lnTo>
                    <a:pt x="600075" y="1800986"/>
                  </a:lnTo>
                  <a:lnTo>
                    <a:pt x="609600" y="1800986"/>
                  </a:lnTo>
                  <a:lnTo>
                    <a:pt x="609600" y="1810511"/>
                  </a:lnTo>
                  <a:lnTo>
                    <a:pt x="609600" y="1800986"/>
                  </a:lnTo>
                  <a:lnTo>
                    <a:pt x="609600" y="1810511"/>
                  </a:lnTo>
                  <a:lnTo>
                    <a:pt x="619125" y="1810511"/>
                  </a:lnTo>
                  <a:lnTo>
                    <a:pt x="609600" y="1810511"/>
                  </a:lnTo>
                  <a:lnTo>
                    <a:pt x="619125" y="1810511"/>
                  </a:lnTo>
                  <a:lnTo>
                    <a:pt x="609600" y="1810511"/>
                  </a:lnTo>
                  <a:lnTo>
                    <a:pt x="619125" y="1810511"/>
                  </a:lnTo>
                  <a:lnTo>
                    <a:pt x="609600" y="1810511"/>
                  </a:lnTo>
                  <a:lnTo>
                    <a:pt x="619125" y="1810511"/>
                  </a:lnTo>
                  <a:lnTo>
                    <a:pt x="609600" y="1810511"/>
                  </a:lnTo>
                  <a:lnTo>
                    <a:pt x="619125" y="1810511"/>
                  </a:lnTo>
                  <a:lnTo>
                    <a:pt x="609600" y="1810511"/>
                  </a:lnTo>
                  <a:lnTo>
                    <a:pt x="609600" y="1820036"/>
                  </a:lnTo>
                  <a:lnTo>
                    <a:pt x="609600" y="1810511"/>
                  </a:lnTo>
                  <a:lnTo>
                    <a:pt x="609600" y="1820036"/>
                  </a:lnTo>
                  <a:lnTo>
                    <a:pt x="609600" y="1810511"/>
                  </a:lnTo>
                  <a:lnTo>
                    <a:pt x="609600" y="1820036"/>
                  </a:lnTo>
                  <a:lnTo>
                    <a:pt x="600075" y="1820036"/>
                  </a:lnTo>
                  <a:lnTo>
                    <a:pt x="600075" y="1810511"/>
                  </a:lnTo>
                  <a:lnTo>
                    <a:pt x="600075" y="1820036"/>
                  </a:lnTo>
                  <a:lnTo>
                    <a:pt x="600075" y="1810511"/>
                  </a:lnTo>
                  <a:lnTo>
                    <a:pt x="590550" y="1810511"/>
                  </a:lnTo>
                  <a:lnTo>
                    <a:pt x="590550" y="1820036"/>
                  </a:lnTo>
                  <a:lnTo>
                    <a:pt x="600075" y="1820036"/>
                  </a:lnTo>
                  <a:lnTo>
                    <a:pt x="609600" y="1820036"/>
                  </a:lnTo>
                  <a:lnTo>
                    <a:pt x="600075" y="1820036"/>
                  </a:lnTo>
                  <a:lnTo>
                    <a:pt x="600075" y="1829561"/>
                  </a:lnTo>
                  <a:lnTo>
                    <a:pt x="600075" y="1820036"/>
                  </a:lnTo>
                  <a:lnTo>
                    <a:pt x="609600" y="1820036"/>
                  </a:lnTo>
                  <a:lnTo>
                    <a:pt x="609600" y="1829561"/>
                  </a:lnTo>
                  <a:lnTo>
                    <a:pt x="609600" y="1820036"/>
                  </a:lnTo>
                  <a:lnTo>
                    <a:pt x="609600" y="1829561"/>
                  </a:lnTo>
                  <a:lnTo>
                    <a:pt x="609600" y="1839086"/>
                  </a:lnTo>
                  <a:lnTo>
                    <a:pt x="609600" y="1829561"/>
                  </a:lnTo>
                  <a:lnTo>
                    <a:pt x="600075" y="1829561"/>
                  </a:lnTo>
                  <a:lnTo>
                    <a:pt x="590550" y="1829561"/>
                  </a:lnTo>
                  <a:lnTo>
                    <a:pt x="590550" y="1820036"/>
                  </a:lnTo>
                  <a:lnTo>
                    <a:pt x="590550" y="1829561"/>
                  </a:lnTo>
                  <a:lnTo>
                    <a:pt x="590550" y="1820036"/>
                  </a:lnTo>
                  <a:lnTo>
                    <a:pt x="590550" y="1829561"/>
                  </a:lnTo>
                  <a:lnTo>
                    <a:pt x="581025" y="1829561"/>
                  </a:lnTo>
                  <a:lnTo>
                    <a:pt x="581025" y="1839086"/>
                  </a:lnTo>
                  <a:lnTo>
                    <a:pt x="581025" y="1829561"/>
                  </a:lnTo>
                  <a:lnTo>
                    <a:pt x="581025" y="1839086"/>
                  </a:lnTo>
                  <a:lnTo>
                    <a:pt x="571500" y="1839086"/>
                  </a:lnTo>
                  <a:lnTo>
                    <a:pt x="571500" y="1829561"/>
                  </a:lnTo>
                  <a:close/>
                </a:path>
                <a:path w="1257300" h="1849120">
                  <a:moveTo>
                    <a:pt x="1219199" y="457326"/>
                  </a:moveTo>
                  <a:lnTo>
                    <a:pt x="1219199" y="466978"/>
                  </a:lnTo>
                  <a:lnTo>
                    <a:pt x="1220723" y="466978"/>
                  </a:lnTo>
                  <a:lnTo>
                    <a:pt x="1219199" y="457326"/>
                  </a:lnTo>
                  <a:close/>
                </a:path>
                <a:path w="1257300" h="1849120">
                  <a:moveTo>
                    <a:pt x="1142999" y="457326"/>
                  </a:moveTo>
                  <a:lnTo>
                    <a:pt x="1152524" y="457326"/>
                  </a:lnTo>
                  <a:lnTo>
                    <a:pt x="1152524" y="466978"/>
                  </a:lnTo>
                  <a:lnTo>
                    <a:pt x="1142999" y="466978"/>
                  </a:lnTo>
                  <a:lnTo>
                    <a:pt x="1142999" y="457326"/>
                  </a:lnTo>
                  <a:close/>
                </a:path>
                <a:path w="1257300" h="1849120">
                  <a:moveTo>
                    <a:pt x="1123949" y="647953"/>
                  </a:moveTo>
                  <a:lnTo>
                    <a:pt x="1133474" y="647953"/>
                  </a:lnTo>
                  <a:lnTo>
                    <a:pt x="1123949" y="647953"/>
                  </a:lnTo>
                  <a:close/>
                </a:path>
                <a:path w="1257300" h="1849120">
                  <a:moveTo>
                    <a:pt x="0" y="733678"/>
                  </a:moveTo>
                  <a:lnTo>
                    <a:pt x="9525" y="733678"/>
                  </a:lnTo>
                  <a:lnTo>
                    <a:pt x="0" y="733678"/>
                  </a:lnTo>
                  <a:close/>
                </a:path>
                <a:path w="1257300" h="1849120">
                  <a:moveTo>
                    <a:pt x="0" y="705103"/>
                  </a:moveTo>
                  <a:lnTo>
                    <a:pt x="9525" y="705103"/>
                  </a:lnTo>
                  <a:lnTo>
                    <a:pt x="0" y="705103"/>
                  </a:lnTo>
                  <a:close/>
                </a:path>
                <a:path w="1257300" h="1849120">
                  <a:moveTo>
                    <a:pt x="0" y="857630"/>
                  </a:moveTo>
                  <a:lnTo>
                    <a:pt x="9525" y="857630"/>
                  </a:lnTo>
                  <a:lnTo>
                    <a:pt x="9525" y="867155"/>
                  </a:lnTo>
                  <a:lnTo>
                    <a:pt x="0" y="867155"/>
                  </a:lnTo>
                  <a:lnTo>
                    <a:pt x="0" y="857630"/>
                  </a:lnTo>
                  <a:close/>
                </a:path>
                <a:path w="1257300" h="1849120">
                  <a:moveTo>
                    <a:pt x="1123949" y="619378"/>
                  </a:moveTo>
                  <a:lnTo>
                    <a:pt x="1133474" y="619378"/>
                  </a:lnTo>
                  <a:lnTo>
                    <a:pt x="1133474" y="647953"/>
                  </a:lnTo>
                  <a:lnTo>
                    <a:pt x="1123949" y="647953"/>
                  </a:lnTo>
                  <a:lnTo>
                    <a:pt x="1123949" y="619378"/>
                  </a:lnTo>
                  <a:close/>
                </a:path>
                <a:path w="1257300" h="1849120">
                  <a:moveTo>
                    <a:pt x="1123949" y="657478"/>
                  </a:moveTo>
                  <a:lnTo>
                    <a:pt x="1123949" y="667003"/>
                  </a:lnTo>
                  <a:lnTo>
                    <a:pt x="1125473" y="667003"/>
                  </a:lnTo>
                  <a:lnTo>
                    <a:pt x="1123949" y="657478"/>
                  </a:lnTo>
                  <a:close/>
                </a:path>
                <a:path w="1257300" h="1849120">
                  <a:moveTo>
                    <a:pt x="19050" y="800480"/>
                  </a:moveTo>
                  <a:lnTo>
                    <a:pt x="28575" y="800480"/>
                  </a:lnTo>
                  <a:lnTo>
                    <a:pt x="38100" y="800480"/>
                  </a:lnTo>
                  <a:lnTo>
                    <a:pt x="38100" y="810005"/>
                  </a:lnTo>
                  <a:lnTo>
                    <a:pt x="28575" y="810005"/>
                  </a:lnTo>
                  <a:lnTo>
                    <a:pt x="19050" y="810005"/>
                  </a:lnTo>
                  <a:lnTo>
                    <a:pt x="9525" y="800480"/>
                  </a:lnTo>
                  <a:lnTo>
                    <a:pt x="19050" y="800480"/>
                  </a:lnTo>
                  <a:close/>
                </a:path>
                <a:path w="1257300" h="1849120">
                  <a:moveTo>
                    <a:pt x="47625" y="800480"/>
                  </a:moveTo>
                  <a:lnTo>
                    <a:pt x="57150" y="800480"/>
                  </a:lnTo>
                  <a:lnTo>
                    <a:pt x="66675" y="800480"/>
                  </a:lnTo>
                  <a:lnTo>
                    <a:pt x="57150" y="800480"/>
                  </a:lnTo>
                  <a:lnTo>
                    <a:pt x="47625" y="800480"/>
                  </a:lnTo>
                  <a:lnTo>
                    <a:pt x="38100" y="800480"/>
                  </a:lnTo>
                  <a:lnTo>
                    <a:pt x="47625" y="800480"/>
                  </a:lnTo>
                  <a:close/>
                </a:path>
                <a:path w="1257300" h="1849120">
                  <a:moveTo>
                    <a:pt x="1123949" y="276351"/>
                  </a:moveTo>
                  <a:lnTo>
                    <a:pt x="1123949" y="285876"/>
                  </a:lnTo>
                  <a:lnTo>
                    <a:pt x="1125473" y="285876"/>
                  </a:lnTo>
                  <a:lnTo>
                    <a:pt x="1123949" y="276351"/>
                  </a:lnTo>
                  <a:close/>
                </a:path>
                <a:path w="1257300" h="1849120">
                  <a:moveTo>
                    <a:pt x="57150" y="886205"/>
                  </a:moveTo>
                  <a:lnTo>
                    <a:pt x="66675" y="886205"/>
                  </a:lnTo>
                  <a:lnTo>
                    <a:pt x="66675" y="895730"/>
                  </a:lnTo>
                  <a:lnTo>
                    <a:pt x="57150" y="895730"/>
                  </a:lnTo>
                  <a:lnTo>
                    <a:pt x="57150" y="886205"/>
                  </a:lnTo>
                  <a:close/>
                </a:path>
                <a:path w="1257300" h="1849120">
                  <a:moveTo>
                    <a:pt x="66675" y="876680"/>
                  </a:moveTo>
                  <a:lnTo>
                    <a:pt x="76200" y="876680"/>
                  </a:lnTo>
                  <a:lnTo>
                    <a:pt x="66675" y="876680"/>
                  </a:lnTo>
                  <a:close/>
                </a:path>
                <a:path w="1257300" h="1849120">
                  <a:moveTo>
                    <a:pt x="1114424" y="247776"/>
                  </a:moveTo>
                  <a:lnTo>
                    <a:pt x="1133474" y="247776"/>
                  </a:lnTo>
                  <a:lnTo>
                    <a:pt x="1133474" y="285876"/>
                  </a:lnTo>
                  <a:lnTo>
                    <a:pt x="1114424" y="285876"/>
                  </a:lnTo>
                  <a:lnTo>
                    <a:pt x="1114424" y="247776"/>
                  </a:lnTo>
                  <a:close/>
                </a:path>
                <a:path w="1257300" h="1849120">
                  <a:moveTo>
                    <a:pt x="1114424" y="752728"/>
                  </a:moveTo>
                  <a:lnTo>
                    <a:pt x="1133474" y="752728"/>
                  </a:lnTo>
                  <a:lnTo>
                    <a:pt x="1133474" y="781430"/>
                  </a:lnTo>
                  <a:lnTo>
                    <a:pt x="1114424" y="781430"/>
                  </a:lnTo>
                  <a:lnTo>
                    <a:pt x="1114424" y="752728"/>
                  </a:lnTo>
                  <a:close/>
                </a:path>
                <a:path w="1257300" h="1849120">
                  <a:moveTo>
                    <a:pt x="85725" y="914780"/>
                  </a:moveTo>
                  <a:lnTo>
                    <a:pt x="95250" y="914780"/>
                  </a:lnTo>
                  <a:lnTo>
                    <a:pt x="95250" y="924305"/>
                  </a:lnTo>
                  <a:lnTo>
                    <a:pt x="85725" y="924305"/>
                  </a:lnTo>
                  <a:lnTo>
                    <a:pt x="85725" y="914780"/>
                  </a:lnTo>
                  <a:close/>
                </a:path>
                <a:path w="1257300" h="1849120">
                  <a:moveTo>
                    <a:pt x="1114424" y="667003"/>
                  </a:moveTo>
                  <a:lnTo>
                    <a:pt x="1123949" y="667003"/>
                  </a:lnTo>
                  <a:lnTo>
                    <a:pt x="1123949" y="676528"/>
                  </a:lnTo>
                  <a:lnTo>
                    <a:pt x="1114424" y="676528"/>
                  </a:lnTo>
                  <a:lnTo>
                    <a:pt x="1114424" y="667003"/>
                  </a:lnTo>
                  <a:close/>
                </a:path>
                <a:path w="1257300" h="1849120">
                  <a:moveTo>
                    <a:pt x="1123949" y="304926"/>
                  </a:moveTo>
                  <a:lnTo>
                    <a:pt x="1123949" y="314451"/>
                  </a:lnTo>
                  <a:lnTo>
                    <a:pt x="1133474" y="314451"/>
                  </a:lnTo>
                  <a:lnTo>
                    <a:pt x="1133474" y="323976"/>
                  </a:lnTo>
                  <a:lnTo>
                    <a:pt x="1133474" y="333501"/>
                  </a:lnTo>
                  <a:lnTo>
                    <a:pt x="1133474" y="323976"/>
                  </a:lnTo>
                  <a:lnTo>
                    <a:pt x="1133474" y="333501"/>
                  </a:lnTo>
                  <a:lnTo>
                    <a:pt x="1123949" y="323976"/>
                  </a:lnTo>
                  <a:lnTo>
                    <a:pt x="1123949" y="314451"/>
                  </a:lnTo>
                  <a:lnTo>
                    <a:pt x="1114424" y="314451"/>
                  </a:lnTo>
                  <a:lnTo>
                    <a:pt x="1123949" y="314451"/>
                  </a:lnTo>
                  <a:lnTo>
                    <a:pt x="1123949" y="304926"/>
                  </a:lnTo>
                  <a:close/>
                </a:path>
                <a:path w="1257300" h="1849120">
                  <a:moveTo>
                    <a:pt x="114300" y="628903"/>
                  </a:moveTo>
                  <a:lnTo>
                    <a:pt x="123825" y="628903"/>
                  </a:lnTo>
                  <a:lnTo>
                    <a:pt x="114300" y="628903"/>
                  </a:lnTo>
                  <a:close/>
                </a:path>
                <a:path w="1257300" h="1849120">
                  <a:moveTo>
                    <a:pt x="123825" y="466978"/>
                  </a:moveTo>
                  <a:lnTo>
                    <a:pt x="123825" y="476503"/>
                  </a:lnTo>
                  <a:lnTo>
                    <a:pt x="125349" y="476503"/>
                  </a:lnTo>
                  <a:lnTo>
                    <a:pt x="123825" y="466978"/>
                  </a:lnTo>
                  <a:close/>
                </a:path>
                <a:path w="1257300" h="1849120">
                  <a:moveTo>
                    <a:pt x="123825" y="781430"/>
                  </a:moveTo>
                  <a:lnTo>
                    <a:pt x="133350" y="781430"/>
                  </a:lnTo>
                  <a:lnTo>
                    <a:pt x="123825" y="781430"/>
                  </a:lnTo>
                  <a:close/>
                </a:path>
                <a:path w="1257300" h="1849120">
                  <a:moveTo>
                    <a:pt x="133350" y="447801"/>
                  </a:moveTo>
                  <a:lnTo>
                    <a:pt x="133350" y="457326"/>
                  </a:lnTo>
                  <a:lnTo>
                    <a:pt x="134874" y="457326"/>
                  </a:lnTo>
                  <a:lnTo>
                    <a:pt x="133350" y="447801"/>
                  </a:lnTo>
                  <a:close/>
                </a:path>
                <a:path w="1257300" h="1849120">
                  <a:moveTo>
                    <a:pt x="1114424" y="1029080"/>
                  </a:moveTo>
                  <a:lnTo>
                    <a:pt x="1114424" y="1038605"/>
                  </a:lnTo>
                  <a:lnTo>
                    <a:pt x="1115948" y="1038605"/>
                  </a:lnTo>
                  <a:lnTo>
                    <a:pt x="1114424" y="1029080"/>
                  </a:lnTo>
                  <a:close/>
                </a:path>
                <a:path w="1257300" h="1849120">
                  <a:moveTo>
                    <a:pt x="133350" y="790955"/>
                  </a:moveTo>
                  <a:lnTo>
                    <a:pt x="142875" y="790955"/>
                  </a:lnTo>
                  <a:lnTo>
                    <a:pt x="133350" y="790955"/>
                  </a:lnTo>
                  <a:close/>
                </a:path>
                <a:path w="1257300" h="1849120">
                  <a:moveTo>
                    <a:pt x="1114424" y="857630"/>
                  </a:moveTo>
                  <a:lnTo>
                    <a:pt x="1114424" y="867155"/>
                  </a:lnTo>
                  <a:lnTo>
                    <a:pt x="1115948" y="867155"/>
                  </a:lnTo>
                  <a:lnTo>
                    <a:pt x="1114424" y="857630"/>
                  </a:lnTo>
                  <a:close/>
                </a:path>
                <a:path w="1257300" h="1849120">
                  <a:moveTo>
                    <a:pt x="1104899" y="743203"/>
                  </a:moveTo>
                  <a:lnTo>
                    <a:pt x="1114424" y="743203"/>
                  </a:lnTo>
                  <a:lnTo>
                    <a:pt x="1114424" y="752728"/>
                  </a:lnTo>
                  <a:lnTo>
                    <a:pt x="1104899" y="752728"/>
                  </a:lnTo>
                  <a:lnTo>
                    <a:pt x="1104899" y="743203"/>
                  </a:lnTo>
                  <a:close/>
                </a:path>
                <a:path w="1257300" h="1849120">
                  <a:moveTo>
                    <a:pt x="1104899" y="686053"/>
                  </a:moveTo>
                  <a:lnTo>
                    <a:pt x="1114424" y="686053"/>
                  </a:lnTo>
                  <a:lnTo>
                    <a:pt x="1114424" y="695578"/>
                  </a:lnTo>
                  <a:lnTo>
                    <a:pt x="1104899" y="695578"/>
                  </a:lnTo>
                  <a:lnTo>
                    <a:pt x="1104899" y="686053"/>
                  </a:lnTo>
                  <a:close/>
                </a:path>
                <a:path w="1257300" h="1849120">
                  <a:moveTo>
                    <a:pt x="1104899" y="733678"/>
                  </a:moveTo>
                  <a:lnTo>
                    <a:pt x="1114424" y="733678"/>
                  </a:lnTo>
                  <a:lnTo>
                    <a:pt x="1104899" y="733678"/>
                  </a:lnTo>
                  <a:close/>
                </a:path>
                <a:path w="1257300" h="1849120">
                  <a:moveTo>
                    <a:pt x="133350" y="628903"/>
                  </a:moveTo>
                  <a:lnTo>
                    <a:pt x="142875" y="628903"/>
                  </a:lnTo>
                  <a:lnTo>
                    <a:pt x="133350" y="628903"/>
                  </a:lnTo>
                  <a:close/>
                </a:path>
                <a:path w="1257300" h="1849120">
                  <a:moveTo>
                    <a:pt x="1104899" y="867155"/>
                  </a:moveTo>
                  <a:lnTo>
                    <a:pt x="1114424" y="867155"/>
                  </a:lnTo>
                  <a:lnTo>
                    <a:pt x="1114424" y="876680"/>
                  </a:lnTo>
                  <a:lnTo>
                    <a:pt x="1104899" y="876680"/>
                  </a:lnTo>
                  <a:lnTo>
                    <a:pt x="1104899" y="867155"/>
                  </a:lnTo>
                  <a:close/>
                </a:path>
                <a:path w="1257300" h="1849120">
                  <a:moveTo>
                    <a:pt x="161925" y="914780"/>
                  </a:moveTo>
                  <a:lnTo>
                    <a:pt x="171450" y="914780"/>
                  </a:lnTo>
                  <a:lnTo>
                    <a:pt x="171450" y="924305"/>
                  </a:lnTo>
                  <a:lnTo>
                    <a:pt x="161925" y="924305"/>
                  </a:lnTo>
                  <a:lnTo>
                    <a:pt x="161925" y="914780"/>
                  </a:lnTo>
                  <a:close/>
                </a:path>
                <a:path w="1257300" h="1849120">
                  <a:moveTo>
                    <a:pt x="161925" y="924305"/>
                  </a:moveTo>
                  <a:lnTo>
                    <a:pt x="161925" y="933830"/>
                  </a:lnTo>
                  <a:lnTo>
                    <a:pt x="163449" y="933830"/>
                  </a:lnTo>
                  <a:lnTo>
                    <a:pt x="161925" y="924305"/>
                  </a:lnTo>
                  <a:close/>
                </a:path>
                <a:path w="1257300" h="1849120">
                  <a:moveTo>
                    <a:pt x="1123949" y="981455"/>
                  </a:moveTo>
                  <a:lnTo>
                    <a:pt x="1123949" y="990980"/>
                  </a:lnTo>
                  <a:lnTo>
                    <a:pt x="1114424" y="990980"/>
                  </a:lnTo>
                  <a:lnTo>
                    <a:pt x="1123949" y="990980"/>
                  </a:lnTo>
                  <a:lnTo>
                    <a:pt x="1114424" y="990980"/>
                  </a:lnTo>
                  <a:lnTo>
                    <a:pt x="1123949" y="990980"/>
                  </a:lnTo>
                  <a:lnTo>
                    <a:pt x="1123949" y="1000505"/>
                  </a:lnTo>
                  <a:lnTo>
                    <a:pt x="1133474" y="1000505"/>
                  </a:lnTo>
                  <a:lnTo>
                    <a:pt x="1133474" y="990980"/>
                  </a:lnTo>
                  <a:lnTo>
                    <a:pt x="1133474" y="1000505"/>
                  </a:lnTo>
                  <a:lnTo>
                    <a:pt x="1133474" y="1010030"/>
                  </a:lnTo>
                  <a:lnTo>
                    <a:pt x="1123949" y="1010030"/>
                  </a:lnTo>
                  <a:lnTo>
                    <a:pt x="1114424" y="1010030"/>
                  </a:lnTo>
                  <a:lnTo>
                    <a:pt x="1104899" y="1010030"/>
                  </a:lnTo>
                  <a:lnTo>
                    <a:pt x="1104899" y="1000505"/>
                  </a:lnTo>
                  <a:lnTo>
                    <a:pt x="1104899" y="990980"/>
                  </a:lnTo>
                  <a:lnTo>
                    <a:pt x="1104899" y="981455"/>
                  </a:lnTo>
                  <a:lnTo>
                    <a:pt x="1114424" y="981455"/>
                  </a:lnTo>
                  <a:lnTo>
                    <a:pt x="1123949" y="981455"/>
                  </a:lnTo>
                  <a:lnTo>
                    <a:pt x="1123949" y="971930"/>
                  </a:lnTo>
                  <a:lnTo>
                    <a:pt x="1123949" y="981455"/>
                  </a:lnTo>
                  <a:close/>
                </a:path>
                <a:path w="1257300" h="1849120">
                  <a:moveTo>
                    <a:pt x="180975" y="914780"/>
                  </a:moveTo>
                  <a:lnTo>
                    <a:pt x="190500" y="914780"/>
                  </a:lnTo>
                  <a:lnTo>
                    <a:pt x="190500" y="924305"/>
                  </a:lnTo>
                  <a:lnTo>
                    <a:pt x="180975" y="924305"/>
                  </a:lnTo>
                  <a:lnTo>
                    <a:pt x="180975" y="914780"/>
                  </a:lnTo>
                  <a:close/>
                </a:path>
                <a:path w="1257300" h="1849120">
                  <a:moveTo>
                    <a:pt x="190500" y="914780"/>
                  </a:moveTo>
                  <a:lnTo>
                    <a:pt x="190500" y="924305"/>
                  </a:lnTo>
                  <a:lnTo>
                    <a:pt x="192024" y="924305"/>
                  </a:lnTo>
                  <a:lnTo>
                    <a:pt x="190500" y="914780"/>
                  </a:lnTo>
                  <a:close/>
                </a:path>
                <a:path w="1257300" h="1849120">
                  <a:moveTo>
                    <a:pt x="1104899" y="638428"/>
                  </a:moveTo>
                  <a:lnTo>
                    <a:pt x="1104899" y="647953"/>
                  </a:lnTo>
                  <a:lnTo>
                    <a:pt x="1106423" y="647953"/>
                  </a:lnTo>
                  <a:lnTo>
                    <a:pt x="1104899" y="638428"/>
                  </a:lnTo>
                  <a:close/>
                </a:path>
                <a:path w="1257300" h="1849120">
                  <a:moveTo>
                    <a:pt x="200025" y="895730"/>
                  </a:moveTo>
                  <a:lnTo>
                    <a:pt x="200025" y="905255"/>
                  </a:lnTo>
                  <a:lnTo>
                    <a:pt x="201549" y="905255"/>
                  </a:lnTo>
                  <a:lnTo>
                    <a:pt x="200025" y="895730"/>
                  </a:lnTo>
                  <a:close/>
                </a:path>
                <a:path w="1257300" h="1849120">
                  <a:moveTo>
                    <a:pt x="200025" y="371601"/>
                  </a:moveTo>
                  <a:lnTo>
                    <a:pt x="209550" y="371601"/>
                  </a:lnTo>
                  <a:lnTo>
                    <a:pt x="200025" y="371601"/>
                  </a:lnTo>
                  <a:close/>
                </a:path>
                <a:path w="1257300" h="1849120">
                  <a:moveTo>
                    <a:pt x="1104899" y="695578"/>
                  </a:moveTo>
                  <a:lnTo>
                    <a:pt x="1104899" y="705103"/>
                  </a:lnTo>
                  <a:lnTo>
                    <a:pt x="1106423" y="705103"/>
                  </a:lnTo>
                  <a:lnTo>
                    <a:pt x="1104899" y="695578"/>
                  </a:lnTo>
                  <a:close/>
                </a:path>
                <a:path w="1257300" h="1849120">
                  <a:moveTo>
                    <a:pt x="209550" y="905255"/>
                  </a:moveTo>
                  <a:lnTo>
                    <a:pt x="219075" y="905255"/>
                  </a:lnTo>
                  <a:lnTo>
                    <a:pt x="219075" y="914780"/>
                  </a:lnTo>
                  <a:lnTo>
                    <a:pt x="209550" y="914780"/>
                  </a:lnTo>
                  <a:lnTo>
                    <a:pt x="209550" y="905255"/>
                  </a:lnTo>
                  <a:close/>
                </a:path>
                <a:path w="1257300" h="1849120">
                  <a:moveTo>
                    <a:pt x="1104899" y="743203"/>
                  </a:moveTo>
                  <a:lnTo>
                    <a:pt x="1104899" y="752728"/>
                  </a:lnTo>
                  <a:lnTo>
                    <a:pt x="1106423" y="752728"/>
                  </a:lnTo>
                  <a:lnTo>
                    <a:pt x="1104899" y="743203"/>
                  </a:lnTo>
                  <a:close/>
                </a:path>
                <a:path w="1257300" h="1849120">
                  <a:moveTo>
                    <a:pt x="228600" y="914780"/>
                  </a:moveTo>
                  <a:lnTo>
                    <a:pt x="228600" y="924305"/>
                  </a:lnTo>
                  <a:lnTo>
                    <a:pt x="230124" y="924305"/>
                  </a:lnTo>
                  <a:lnTo>
                    <a:pt x="228600" y="914780"/>
                  </a:lnTo>
                  <a:close/>
                </a:path>
                <a:path w="1257300" h="1849120">
                  <a:moveTo>
                    <a:pt x="1104899" y="743203"/>
                  </a:moveTo>
                  <a:lnTo>
                    <a:pt x="1104899" y="752728"/>
                  </a:lnTo>
                  <a:lnTo>
                    <a:pt x="1106423" y="752728"/>
                  </a:lnTo>
                  <a:lnTo>
                    <a:pt x="1104899" y="743203"/>
                  </a:lnTo>
                  <a:close/>
                </a:path>
                <a:path w="1257300" h="1849120">
                  <a:moveTo>
                    <a:pt x="228600" y="914780"/>
                  </a:moveTo>
                  <a:lnTo>
                    <a:pt x="238125" y="914780"/>
                  </a:lnTo>
                  <a:lnTo>
                    <a:pt x="228600" y="914780"/>
                  </a:lnTo>
                  <a:close/>
                </a:path>
                <a:path w="1257300" h="1849120">
                  <a:moveTo>
                    <a:pt x="238125" y="362076"/>
                  </a:moveTo>
                  <a:lnTo>
                    <a:pt x="238125" y="371601"/>
                  </a:lnTo>
                  <a:lnTo>
                    <a:pt x="239649" y="371601"/>
                  </a:lnTo>
                  <a:lnTo>
                    <a:pt x="238125" y="362076"/>
                  </a:lnTo>
                  <a:close/>
                </a:path>
                <a:path w="1257300" h="1849120">
                  <a:moveTo>
                    <a:pt x="238125" y="924305"/>
                  </a:moveTo>
                  <a:lnTo>
                    <a:pt x="247650" y="924305"/>
                  </a:lnTo>
                  <a:lnTo>
                    <a:pt x="238125" y="924305"/>
                  </a:lnTo>
                  <a:close/>
                </a:path>
                <a:path w="1257300" h="1849120">
                  <a:moveTo>
                    <a:pt x="1104899" y="705103"/>
                  </a:moveTo>
                  <a:lnTo>
                    <a:pt x="1104899" y="714628"/>
                  </a:lnTo>
                  <a:lnTo>
                    <a:pt x="1106423" y="714628"/>
                  </a:lnTo>
                  <a:lnTo>
                    <a:pt x="1104899" y="705103"/>
                  </a:lnTo>
                  <a:close/>
                </a:path>
                <a:path w="1257300" h="1849120">
                  <a:moveTo>
                    <a:pt x="1095374" y="752728"/>
                  </a:moveTo>
                  <a:lnTo>
                    <a:pt x="1104899" y="752728"/>
                  </a:lnTo>
                  <a:lnTo>
                    <a:pt x="1095374" y="752728"/>
                  </a:lnTo>
                  <a:close/>
                </a:path>
                <a:path w="1257300" h="1849120">
                  <a:moveTo>
                    <a:pt x="1095374" y="724153"/>
                  </a:moveTo>
                  <a:lnTo>
                    <a:pt x="1104899" y="724153"/>
                  </a:lnTo>
                  <a:lnTo>
                    <a:pt x="1104899" y="733678"/>
                  </a:lnTo>
                  <a:lnTo>
                    <a:pt x="1095374" y="733678"/>
                  </a:lnTo>
                  <a:lnTo>
                    <a:pt x="1095374" y="724153"/>
                  </a:lnTo>
                  <a:close/>
                </a:path>
                <a:path w="1257300" h="1849120">
                  <a:moveTo>
                    <a:pt x="1095374" y="705103"/>
                  </a:moveTo>
                  <a:lnTo>
                    <a:pt x="1104899" y="705103"/>
                  </a:lnTo>
                  <a:lnTo>
                    <a:pt x="1104899" y="714628"/>
                  </a:lnTo>
                  <a:lnTo>
                    <a:pt x="1095374" y="714628"/>
                  </a:lnTo>
                  <a:lnTo>
                    <a:pt x="1095374" y="705103"/>
                  </a:lnTo>
                  <a:close/>
                </a:path>
                <a:path w="1257300" h="1849120">
                  <a:moveTo>
                    <a:pt x="1095374" y="733678"/>
                  </a:moveTo>
                  <a:lnTo>
                    <a:pt x="1104899" y="733678"/>
                  </a:lnTo>
                  <a:lnTo>
                    <a:pt x="1095374" y="733678"/>
                  </a:lnTo>
                  <a:close/>
                </a:path>
                <a:path w="1257300" h="1849120">
                  <a:moveTo>
                    <a:pt x="1095374" y="733678"/>
                  </a:moveTo>
                  <a:lnTo>
                    <a:pt x="1104899" y="733678"/>
                  </a:lnTo>
                  <a:lnTo>
                    <a:pt x="1104899" y="743203"/>
                  </a:lnTo>
                  <a:lnTo>
                    <a:pt x="1095374" y="743203"/>
                  </a:lnTo>
                  <a:lnTo>
                    <a:pt x="1095374" y="733678"/>
                  </a:lnTo>
                  <a:close/>
                </a:path>
                <a:path w="1257300" h="1849120">
                  <a:moveTo>
                    <a:pt x="1095374" y="743203"/>
                  </a:moveTo>
                  <a:lnTo>
                    <a:pt x="1104899" y="743203"/>
                  </a:lnTo>
                  <a:lnTo>
                    <a:pt x="1095374" y="743203"/>
                  </a:lnTo>
                  <a:close/>
                </a:path>
                <a:path w="1257300" h="1849120">
                  <a:moveTo>
                    <a:pt x="266700" y="943355"/>
                  </a:moveTo>
                  <a:lnTo>
                    <a:pt x="276225" y="943355"/>
                  </a:lnTo>
                  <a:lnTo>
                    <a:pt x="266700" y="943355"/>
                  </a:lnTo>
                  <a:close/>
                </a:path>
                <a:path w="1257300" h="1849120">
                  <a:moveTo>
                    <a:pt x="1095374" y="705103"/>
                  </a:moveTo>
                  <a:lnTo>
                    <a:pt x="1104899" y="705103"/>
                  </a:lnTo>
                  <a:lnTo>
                    <a:pt x="1095374" y="705103"/>
                  </a:lnTo>
                  <a:close/>
                </a:path>
                <a:path w="1257300" h="1849120">
                  <a:moveTo>
                    <a:pt x="1095374" y="647953"/>
                  </a:moveTo>
                  <a:lnTo>
                    <a:pt x="1104899" y="647953"/>
                  </a:lnTo>
                  <a:lnTo>
                    <a:pt x="1095374" y="647953"/>
                  </a:lnTo>
                  <a:close/>
                </a:path>
                <a:path w="1257300" h="1849120">
                  <a:moveTo>
                    <a:pt x="276225" y="943355"/>
                  </a:moveTo>
                  <a:lnTo>
                    <a:pt x="285750" y="943355"/>
                  </a:lnTo>
                  <a:lnTo>
                    <a:pt x="285750" y="952880"/>
                  </a:lnTo>
                  <a:lnTo>
                    <a:pt x="276225" y="952880"/>
                  </a:lnTo>
                  <a:lnTo>
                    <a:pt x="276225" y="943355"/>
                  </a:lnTo>
                  <a:close/>
                </a:path>
                <a:path w="1257300" h="1849120">
                  <a:moveTo>
                    <a:pt x="1104899" y="876680"/>
                  </a:moveTo>
                  <a:lnTo>
                    <a:pt x="1104899" y="886205"/>
                  </a:lnTo>
                  <a:lnTo>
                    <a:pt x="1104899" y="895730"/>
                  </a:lnTo>
                  <a:lnTo>
                    <a:pt x="1104899" y="905255"/>
                  </a:lnTo>
                  <a:lnTo>
                    <a:pt x="1114424" y="905255"/>
                  </a:lnTo>
                  <a:lnTo>
                    <a:pt x="1114424" y="914780"/>
                  </a:lnTo>
                  <a:lnTo>
                    <a:pt x="1114424" y="924305"/>
                  </a:lnTo>
                  <a:lnTo>
                    <a:pt x="1114424" y="933830"/>
                  </a:lnTo>
                  <a:lnTo>
                    <a:pt x="1114424" y="924305"/>
                  </a:lnTo>
                  <a:lnTo>
                    <a:pt x="1104899" y="924305"/>
                  </a:lnTo>
                  <a:lnTo>
                    <a:pt x="1104899" y="914780"/>
                  </a:lnTo>
                  <a:lnTo>
                    <a:pt x="1104899" y="905255"/>
                  </a:lnTo>
                  <a:lnTo>
                    <a:pt x="1104899" y="895730"/>
                  </a:lnTo>
                  <a:lnTo>
                    <a:pt x="1104899" y="886205"/>
                  </a:lnTo>
                  <a:lnTo>
                    <a:pt x="1095374" y="886205"/>
                  </a:lnTo>
                  <a:lnTo>
                    <a:pt x="1095374" y="876680"/>
                  </a:lnTo>
                  <a:lnTo>
                    <a:pt x="1104899" y="876680"/>
                  </a:lnTo>
                  <a:lnTo>
                    <a:pt x="1095374" y="876680"/>
                  </a:lnTo>
                  <a:lnTo>
                    <a:pt x="1095374" y="867155"/>
                  </a:lnTo>
                  <a:lnTo>
                    <a:pt x="1104899" y="867155"/>
                  </a:lnTo>
                  <a:lnTo>
                    <a:pt x="1104899" y="876680"/>
                  </a:lnTo>
                  <a:close/>
                </a:path>
                <a:path w="1257300" h="1849120">
                  <a:moveTo>
                    <a:pt x="295275" y="952880"/>
                  </a:moveTo>
                  <a:lnTo>
                    <a:pt x="295275" y="962405"/>
                  </a:lnTo>
                  <a:lnTo>
                    <a:pt x="296799" y="962405"/>
                  </a:lnTo>
                  <a:lnTo>
                    <a:pt x="295275" y="952880"/>
                  </a:lnTo>
                  <a:close/>
                </a:path>
                <a:path w="1257300" h="1849120">
                  <a:moveTo>
                    <a:pt x="1095374" y="343026"/>
                  </a:moveTo>
                  <a:lnTo>
                    <a:pt x="1104899" y="343026"/>
                  </a:lnTo>
                  <a:lnTo>
                    <a:pt x="1095374" y="343026"/>
                  </a:lnTo>
                  <a:close/>
                </a:path>
                <a:path w="1257300" h="1849120">
                  <a:moveTo>
                    <a:pt x="295275" y="314451"/>
                  </a:moveTo>
                  <a:lnTo>
                    <a:pt x="304800" y="314451"/>
                  </a:lnTo>
                  <a:lnTo>
                    <a:pt x="295275" y="314451"/>
                  </a:lnTo>
                  <a:close/>
                </a:path>
                <a:path w="1257300" h="1849120">
                  <a:moveTo>
                    <a:pt x="304800" y="1000505"/>
                  </a:moveTo>
                  <a:lnTo>
                    <a:pt x="304800" y="1010030"/>
                  </a:lnTo>
                  <a:lnTo>
                    <a:pt x="306324" y="1010030"/>
                  </a:lnTo>
                  <a:lnTo>
                    <a:pt x="304800" y="1000505"/>
                  </a:lnTo>
                  <a:close/>
                </a:path>
                <a:path w="1257300" h="1849120">
                  <a:moveTo>
                    <a:pt x="1095374" y="752728"/>
                  </a:moveTo>
                  <a:lnTo>
                    <a:pt x="1095374" y="762253"/>
                  </a:lnTo>
                  <a:lnTo>
                    <a:pt x="1096898" y="762253"/>
                  </a:lnTo>
                  <a:lnTo>
                    <a:pt x="1095374" y="752728"/>
                  </a:lnTo>
                  <a:close/>
                </a:path>
                <a:path w="1257300" h="1849120">
                  <a:moveTo>
                    <a:pt x="1095374" y="1029080"/>
                  </a:moveTo>
                  <a:lnTo>
                    <a:pt x="1104899" y="1029080"/>
                  </a:lnTo>
                  <a:lnTo>
                    <a:pt x="1104899" y="1048130"/>
                  </a:lnTo>
                  <a:lnTo>
                    <a:pt x="1095374" y="1048130"/>
                  </a:lnTo>
                  <a:lnTo>
                    <a:pt x="1095374" y="1029080"/>
                  </a:lnTo>
                  <a:close/>
                </a:path>
                <a:path w="1257300" h="1849120">
                  <a:moveTo>
                    <a:pt x="304800" y="323976"/>
                  </a:moveTo>
                  <a:lnTo>
                    <a:pt x="314325" y="323976"/>
                  </a:lnTo>
                  <a:lnTo>
                    <a:pt x="304800" y="323976"/>
                  </a:lnTo>
                  <a:close/>
                </a:path>
                <a:path w="1257300" h="1849120">
                  <a:moveTo>
                    <a:pt x="1095374" y="714628"/>
                  </a:moveTo>
                  <a:lnTo>
                    <a:pt x="1104899" y="714628"/>
                  </a:lnTo>
                  <a:lnTo>
                    <a:pt x="1104899" y="724153"/>
                  </a:lnTo>
                  <a:lnTo>
                    <a:pt x="1095374" y="724153"/>
                  </a:lnTo>
                  <a:lnTo>
                    <a:pt x="1095374" y="714628"/>
                  </a:lnTo>
                  <a:close/>
                </a:path>
                <a:path w="1257300" h="1849120">
                  <a:moveTo>
                    <a:pt x="314325" y="1076705"/>
                  </a:moveTo>
                  <a:lnTo>
                    <a:pt x="314325" y="1086357"/>
                  </a:lnTo>
                  <a:lnTo>
                    <a:pt x="315849" y="1086357"/>
                  </a:lnTo>
                  <a:lnTo>
                    <a:pt x="314325" y="1076705"/>
                  </a:lnTo>
                  <a:close/>
                </a:path>
                <a:path w="1257300" h="1849120">
                  <a:moveTo>
                    <a:pt x="1095374" y="600328"/>
                  </a:moveTo>
                  <a:lnTo>
                    <a:pt x="1095374" y="609853"/>
                  </a:lnTo>
                  <a:lnTo>
                    <a:pt x="1096898" y="609853"/>
                  </a:lnTo>
                  <a:lnTo>
                    <a:pt x="1095374" y="600328"/>
                  </a:lnTo>
                  <a:close/>
                </a:path>
                <a:path w="1257300" h="1849120">
                  <a:moveTo>
                    <a:pt x="1095374" y="705103"/>
                  </a:moveTo>
                  <a:lnTo>
                    <a:pt x="1104899" y="705103"/>
                  </a:lnTo>
                  <a:lnTo>
                    <a:pt x="1104899" y="714628"/>
                  </a:lnTo>
                  <a:lnTo>
                    <a:pt x="1095374" y="714628"/>
                  </a:lnTo>
                  <a:lnTo>
                    <a:pt x="1095374" y="705103"/>
                  </a:lnTo>
                  <a:close/>
                </a:path>
                <a:path w="1257300" h="1849120">
                  <a:moveTo>
                    <a:pt x="314325" y="1029080"/>
                  </a:moveTo>
                  <a:lnTo>
                    <a:pt x="323850" y="1029080"/>
                  </a:lnTo>
                  <a:lnTo>
                    <a:pt x="314325" y="1029080"/>
                  </a:lnTo>
                  <a:close/>
                </a:path>
                <a:path w="1257300" h="1849120">
                  <a:moveTo>
                    <a:pt x="1095374" y="619378"/>
                  </a:moveTo>
                  <a:lnTo>
                    <a:pt x="1095374" y="628903"/>
                  </a:lnTo>
                  <a:lnTo>
                    <a:pt x="1096898" y="628903"/>
                  </a:lnTo>
                  <a:lnTo>
                    <a:pt x="1095374" y="619378"/>
                  </a:lnTo>
                  <a:close/>
                </a:path>
                <a:path w="1257300" h="1849120">
                  <a:moveTo>
                    <a:pt x="1095374" y="352551"/>
                  </a:moveTo>
                  <a:lnTo>
                    <a:pt x="1095374" y="362076"/>
                  </a:lnTo>
                  <a:lnTo>
                    <a:pt x="1096898" y="362076"/>
                  </a:lnTo>
                  <a:lnTo>
                    <a:pt x="1095374" y="352551"/>
                  </a:lnTo>
                  <a:close/>
                </a:path>
                <a:path w="1257300" h="1849120">
                  <a:moveTo>
                    <a:pt x="333375" y="1038605"/>
                  </a:moveTo>
                  <a:lnTo>
                    <a:pt x="333375" y="1048130"/>
                  </a:lnTo>
                  <a:lnTo>
                    <a:pt x="342900" y="1048130"/>
                  </a:lnTo>
                  <a:lnTo>
                    <a:pt x="333375" y="1048130"/>
                  </a:lnTo>
                  <a:lnTo>
                    <a:pt x="342900" y="1048130"/>
                  </a:lnTo>
                  <a:lnTo>
                    <a:pt x="333375" y="1048130"/>
                  </a:lnTo>
                  <a:lnTo>
                    <a:pt x="342900" y="1048130"/>
                  </a:lnTo>
                  <a:lnTo>
                    <a:pt x="333375" y="1048130"/>
                  </a:lnTo>
                  <a:lnTo>
                    <a:pt x="323850" y="1048130"/>
                  </a:lnTo>
                  <a:lnTo>
                    <a:pt x="314325" y="1048130"/>
                  </a:lnTo>
                  <a:lnTo>
                    <a:pt x="323850" y="1048130"/>
                  </a:lnTo>
                  <a:lnTo>
                    <a:pt x="333375" y="1048130"/>
                  </a:lnTo>
                  <a:lnTo>
                    <a:pt x="333375" y="1038605"/>
                  </a:lnTo>
                  <a:close/>
                </a:path>
                <a:path w="1257300" h="1849120">
                  <a:moveTo>
                    <a:pt x="314325" y="1019555"/>
                  </a:moveTo>
                  <a:lnTo>
                    <a:pt x="314325" y="1029080"/>
                  </a:lnTo>
                  <a:lnTo>
                    <a:pt x="315849" y="1029080"/>
                  </a:lnTo>
                  <a:lnTo>
                    <a:pt x="314325" y="1019555"/>
                  </a:lnTo>
                  <a:close/>
                </a:path>
                <a:path w="1257300" h="1849120">
                  <a:moveTo>
                    <a:pt x="314325" y="1029080"/>
                  </a:moveTo>
                  <a:lnTo>
                    <a:pt x="323850" y="1029080"/>
                  </a:lnTo>
                  <a:lnTo>
                    <a:pt x="314325" y="1029080"/>
                  </a:lnTo>
                  <a:close/>
                </a:path>
                <a:path w="1257300" h="1849120">
                  <a:moveTo>
                    <a:pt x="314325" y="1019555"/>
                  </a:moveTo>
                  <a:lnTo>
                    <a:pt x="323850" y="1019555"/>
                  </a:lnTo>
                  <a:lnTo>
                    <a:pt x="314325" y="1019555"/>
                  </a:lnTo>
                  <a:close/>
                </a:path>
                <a:path w="1257300" h="1849120">
                  <a:moveTo>
                    <a:pt x="323850" y="1038605"/>
                  </a:moveTo>
                  <a:lnTo>
                    <a:pt x="323850" y="1048130"/>
                  </a:lnTo>
                  <a:lnTo>
                    <a:pt x="325374" y="1048130"/>
                  </a:lnTo>
                  <a:lnTo>
                    <a:pt x="323850" y="1038605"/>
                  </a:lnTo>
                  <a:close/>
                </a:path>
                <a:path w="1257300" h="1849120">
                  <a:moveTo>
                    <a:pt x="323850" y="1048130"/>
                  </a:moveTo>
                  <a:lnTo>
                    <a:pt x="323850" y="1057655"/>
                  </a:lnTo>
                  <a:lnTo>
                    <a:pt x="325374" y="1057655"/>
                  </a:lnTo>
                  <a:lnTo>
                    <a:pt x="323850" y="1048130"/>
                  </a:lnTo>
                  <a:close/>
                </a:path>
                <a:path w="1257300" h="1849120">
                  <a:moveTo>
                    <a:pt x="1104899" y="295401"/>
                  </a:moveTo>
                  <a:lnTo>
                    <a:pt x="1095374" y="295401"/>
                  </a:lnTo>
                  <a:lnTo>
                    <a:pt x="1095374" y="285876"/>
                  </a:lnTo>
                  <a:lnTo>
                    <a:pt x="1095374" y="276351"/>
                  </a:lnTo>
                  <a:lnTo>
                    <a:pt x="1095374" y="266826"/>
                  </a:lnTo>
                  <a:lnTo>
                    <a:pt x="1085849" y="257301"/>
                  </a:lnTo>
                  <a:lnTo>
                    <a:pt x="1095374" y="257301"/>
                  </a:lnTo>
                  <a:lnTo>
                    <a:pt x="1095374" y="247776"/>
                  </a:lnTo>
                  <a:lnTo>
                    <a:pt x="1095374" y="257301"/>
                  </a:lnTo>
                  <a:lnTo>
                    <a:pt x="1104899" y="257301"/>
                  </a:lnTo>
                  <a:lnTo>
                    <a:pt x="1104899" y="266826"/>
                  </a:lnTo>
                  <a:lnTo>
                    <a:pt x="1104899" y="276351"/>
                  </a:lnTo>
                  <a:lnTo>
                    <a:pt x="1104899" y="285876"/>
                  </a:lnTo>
                  <a:lnTo>
                    <a:pt x="1104899" y="295401"/>
                  </a:lnTo>
                  <a:lnTo>
                    <a:pt x="1114424" y="295401"/>
                  </a:lnTo>
                  <a:lnTo>
                    <a:pt x="1104899" y="295401"/>
                  </a:lnTo>
                  <a:close/>
                </a:path>
                <a:path w="1257300" h="1849120">
                  <a:moveTo>
                    <a:pt x="1085849" y="857630"/>
                  </a:moveTo>
                  <a:lnTo>
                    <a:pt x="1095374" y="857630"/>
                  </a:lnTo>
                  <a:lnTo>
                    <a:pt x="1085849" y="857630"/>
                  </a:lnTo>
                  <a:close/>
                </a:path>
                <a:path w="1257300" h="1849120">
                  <a:moveTo>
                    <a:pt x="1085849" y="657478"/>
                  </a:moveTo>
                  <a:lnTo>
                    <a:pt x="1104899" y="657478"/>
                  </a:lnTo>
                  <a:lnTo>
                    <a:pt x="1104899" y="676528"/>
                  </a:lnTo>
                  <a:lnTo>
                    <a:pt x="1085849" y="676528"/>
                  </a:lnTo>
                  <a:lnTo>
                    <a:pt x="1085849" y="657478"/>
                  </a:lnTo>
                  <a:close/>
                </a:path>
                <a:path w="1257300" h="1849120">
                  <a:moveTo>
                    <a:pt x="323850" y="1048130"/>
                  </a:moveTo>
                  <a:lnTo>
                    <a:pt x="333375" y="1048130"/>
                  </a:lnTo>
                  <a:lnTo>
                    <a:pt x="333375" y="1057655"/>
                  </a:lnTo>
                  <a:lnTo>
                    <a:pt x="323850" y="1057655"/>
                  </a:lnTo>
                  <a:lnTo>
                    <a:pt x="323850" y="1048130"/>
                  </a:lnTo>
                  <a:close/>
                </a:path>
                <a:path w="1257300" h="1849120">
                  <a:moveTo>
                    <a:pt x="323850" y="1038605"/>
                  </a:moveTo>
                  <a:lnTo>
                    <a:pt x="333375" y="1038605"/>
                  </a:lnTo>
                  <a:lnTo>
                    <a:pt x="323850" y="1038605"/>
                  </a:lnTo>
                  <a:close/>
                </a:path>
                <a:path w="1257300" h="1849120">
                  <a:moveTo>
                    <a:pt x="1085849" y="714628"/>
                  </a:moveTo>
                  <a:lnTo>
                    <a:pt x="1095374" y="714628"/>
                  </a:lnTo>
                  <a:lnTo>
                    <a:pt x="1095374" y="724153"/>
                  </a:lnTo>
                  <a:lnTo>
                    <a:pt x="1085849" y="724153"/>
                  </a:lnTo>
                  <a:lnTo>
                    <a:pt x="1085849" y="714628"/>
                  </a:lnTo>
                  <a:close/>
                </a:path>
                <a:path w="1257300" h="1849120">
                  <a:moveTo>
                    <a:pt x="323850" y="1057655"/>
                  </a:moveTo>
                  <a:lnTo>
                    <a:pt x="333375" y="1057655"/>
                  </a:lnTo>
                  <a:lnTo>
                    <a:pt x="323850" y="1057655"/>
                  </a:lnTo>
                  <a:close/>
                </a:path>
                <a:path w="1257300" h="1849120">
                  <a:moveTo>
                    <a:pt x="1085849" y="752728"/>
                  </a:moveTo>
                  <a:lnTo>
                    <a:pt x="1095374" y="752728"/>
                  </a:lnTo>
                  <a:lnTo>
                    <a:pt x="1095374" y="762253"/>
                  </a:lnTo>
                  <a:lnTo>
                    <a:pt x="1085849" y="762253"/>
                  </a:lnTo>
                  <a:lnTo>
                    <a:pt x="1085849" y="752728"/>
                  </a:lnTo>
                  <a:close/>
                </a:path>
                <a:path w="1257300" h="1849120">
                  <a:moveTo>
                    <a:pt x="323850" y="1086357"/>
                  </a:moveTo>
                  <a:lnTo>
                    <a:pt x="333375" y="1086357"/>
                  </a:lnTo>
                  <a:lnTo>
                    <a:pt x="323850" y="1086357"/>
                  </a:lnTo>
                  <a:close/>
                </a:path>
                <a:path w="1257300" h="1849120">
                  <a:moveTo>
                    <a:pt x="323850" y="1095882"/>
                  </a:moveTo>
                  <a:lnTo>
                    <a:pt x="333375" y="1095882"/>
                  </a:lnTo>
                  <a:lnTo>
                    <a:pt x="323850" y="1095882"/>
                  </a:lnTo>
                  <a:close/>
                </a:path>
                <a:path w="1257300" h="1849120">
                  <a:moveTo>
                    <a:pt x="1085849" y="705103"/>
                  </a:moveTo>
                  <a:lnTo>
                    <a:pt x="1095374" y="705103"/>
                  </a:lnTo>
                  <a:lnTo>
                    <a:pt x="1085849" y="705103"/>
                  </a:lnTo>
                  <a:close/>
                </a:path>
                <a:path w="1257300" h="1849120">
                  <a:moveTo>
                    <a:pt x="333375" y="1105407"/>
                  </a:moveTo>
                  <a:lnTo>
                    <a:pt x="342900" y="1105407"/>
                  </a:lnTo>
                  <a:lnTo>
                    <a:pt x="342900" y="1114932"/>
                  </a:lnTo>
                  <a:lnTo>
                    <a:pt x="333375" y="1114932"/>
                  </a:lnTo>
                  <a:lnTo>
                    <a:pt x="333375" y="1105407"/>
                  </a:lnTo>
                  <a:close/>
                </a:path>
                <a:path w="1257300" h="1849120">
                  <a:moveTo>
                    <a:pt x="1095374" y="524128"/>
                  </a:moveTo>
                  <a:lnTo>
                    <a:pt x="1085849" y="524128"/>
                  </a:lnTo>
                  <a:lnTo>
                    <a:pt x="1095374" y="524128"/>
                  </a:lnTo>
                  <a:lnTo>
                    <a:pt x="1085849" y="524128"/>
                  </a:lnTo>
                  <a:lnTo>
                    <a:pt x="1085849" y="514603"/>
                  </a:lnTo>
                  <a:lnTo>
                    <a:pt x="1095374" y="514603"/>
                  </a:lnTo>
                  <a:lnTo>
                    <a:pt x="1095374" y="505078"/>
                  </a:lnTo>
                  <a:lnTo>
                    <a:pt x="1104899" y="505078"/>
                  </a:lnTo>
                  <a:lnTo>
                    <a:pt x="1104899" y="514603"/>
                  </a:lnTo>
                  <a:lnTo>
                    <a:pt x="1104899" y="524128"/>
                  </a:lnTo>
                  <a:lnTo>
                    <a:pt x="1095374" y="524128"/>
                  </a:lnTo>
                  <a:close/>
                </a:path>
                <a:path w="1257300" h="1849120">
                  <a:moveTo>
                    <a:pt x="1085849" y="714628"/>
                  </a:moveTo>
                  <a:lnTo>
                    <a:pt x="1085849" y="724153"/>
                  </a:lnTo>
                  <a:lnTo>
                    <a:pt x="1087373" y="724153"/>
                  </a:lnTo>
                  <a:lnTo>
                    <a:pt x="1085849" y="714628"/>
                  </a:lnTo>
                  <a:close/>
                </a:path>
                <a:path w="1257300" h="1849120">
                  <a:moveTo>
                    <a:pt x="342900" y="1095882"/>
                  </a:moveTo>
                  <a:lnTo>
                    <a:pt x="352425" y="1095882"/>
                  </a:lnTo>
                  <a:lnTo>
                    <a:pt x="342900" y="1095882"/>
                  </a:lnTo>
                  <a:lnTo>
                    <a:pt x="333375" y="1095882"/>
                  </a:lnTo>
                  <a:lnTo>
                    <a:pt x="333375" y="1086357"/>
                  </a:lnTo>
                  <a:lnTo>
                    <a:pt x="333375" y="1095882"/>
                  </a:lnTo>
                  <a:lnTo>
                    <a:pt x="342900" y="1095882"/>
                  </a:lnTo>
                  <a:close/>
                </a:path>
                <a:path w="1257300" h="1849120">
                  <a:moveTo>
                    <a:pt x="1085849" y="743203"/>
                  </a:moveTo>
                  <a:lnTo>
                    <a:pt x="1085849" y="752728"/>
                  </a:lnTo>
                  <a:lnTo>
                    <a:pt x="1087373" y="752728"/>
                  </a:lnTo>
                  <a:lnTo>
                    <a:pt x="1085849" y="743203"/>
                  </a:lnTo>
                  <a:close/>
                </a:path>
                <a:path w="1257300" h="1849120">
                  <a:moveTo>
                    <a:pt x="333375" y="1114932"/>
                  </a:moveTo>
                  <a:lnTo>
                    <a:pt x="342900" y="1114932"/>
                  </a:lnTo>
                  <a:lnTo>
                    <a:pt x="342900" y="1124457"/>
                  </a:lnTo>
                  <a:lnTo>
                    <a:pt x="333375" y="1124457"/>
                  </a:lnTo>
                  <a:lnTo>
                    <a:pt x="333375" y="1114932"/>
                  </a:lnTo>
                  <a:close/>
                </a:path>
                <a:path w="1257300" h="1849120">
                  <a:moveTo>
                    <a:pt x="333375" y="1086357"/>
                  </a:moveTo>
                  <a:lnTo>
                    <a:pt x="342900" y="1086357"/>
                  </a:lnTo>
                  <a:lnTo>
                    <a:pt x="333375" y="1086357"/>
                  </a:lnTo>
                  <a:close/>
                </a:path>
                <a:path w="1257300" h="1849120">
                  <a:moveTo>
                    <a:pt x="333375" y="1105407"/>
                  </a:moveTo>
                  <a:lnTo>
                    <a:pt x="342900" y="1105407"/>
                  </a:lnTo>
                  <a:lnTo>
                    <a:pt x="342900" y="1114932"/>
                  </a:lnTo>
                  <a:lnTo>
                    <a:pt x="333375" y="1114932"/>
                  </a:lnTo>
                  <a:lnTo>
                    <a:pt x="333375" y="1105407"/>
                  </a:lnTo>
                  <a:close/>
                </a:path>
                <a:path w="1257300" h="1849120">
                  <a:moveTo>
                    <a:pt x="333375" y="1105407"/>
                  </a:moveTo>
                  <a:lnTo>
                    <a:pt x="342900" y="1105407"/>
                  </a:lnTo>
                  <a:lnTo>
                    <a:pt x="333375" y="1105407"/>
                  </a:lnTo>
                  <a:close/>
                </a:path>
                <a:path w="1257300" h="1849120">
                  <a:moveTo>
                    <a:pt x="333375" y="1114932"/>
                  </a:moveTo>
                  <a:lnTo>
                    <a:pt x="342900" y="1114932"/>
                  </a:lnTo>
                  <a:lnTo>
                    <a:pt x="333375" y="1114932"/>
                  </a:lnTo>
                  <a:close/>
                </a:path>
                <a:path w="1257300" h="1849120">
                  <a:moveTo>
                    <a:pt x="1085849" y="314451"/>
                  </a:moveTo>
                  <a:lnTo>
                    <a:pt x="1085849" y="323976"/>
                  </a:lnTo>
                  <a:lnTo>
                    <a:pt x="1095374" y="323976"/>
                  </a:lnTo>
                  <a:lnTo>
                    <a:pt x="1085849" y="323976"/>
                  </a:lnTo>
                  <a:lnTo>
                    <a:pt x="1095374" y="323976"/>
                  </a:lnTo>
                  <a:lnTo>
                    <a:pt x="1095374" y="333501"/>
                  </a:lnTo>
                  <a:lnTo>
                    <a:pt x="1085849" y="333501"/>
                  </a:lnTo>
                  <a:lnTo>
                    <a:pt x="1085849" y="323976"/>
                  </a:lnTo>
                  <a:lnTo>
                    <a:pt x="1085849" y="314451"/>
                  </a:lnTo>
                  <a:close/>
                </a:path>
                <a:path w="1257300" h="1849120">
                  <a:moveTo>
                    <a:pt x="333375" y="1162557"/>
                  </a:moveTo>
                  <a:lnTo>
                    <a:pt x="342900" y="1162557"/>
                  </a:lnTo>
                  <a:lnTo>
                    <a:pt x="333375" y="1162557"/>
                  </a:lnTo>
                  <a:close/>
                </a:path>
                <a:path w="1257300" h="1849120">
                  <a:moveTo>
                    <a:pt x="1076324" y="790955"/>
                  </a:moveTo>
                  <a:lnTo>
                    <a:pt x="1085849" y="790955"/>
                  </a:lnTo>
                  <a:lnTo>
                    <a:pt x="1085849" y="800480"/>
                  </a:lnTo>
                  <a:lnTo>
                    <a:pt x="1076324" y="800480"/>
                  </a:lnTo>
                  <a:lnTo>
                    <a:pt x="1076324" y="790955"/>
                  </a:lnTo>
                  <a:close/>
                </a:path>
                <a:path w="1257300" h="1849120">
                  <a:moveTo>
                    <a:pt x="1076324" y="323976"/>
                  </a:moveTo>
                  <a:lnTo>
                    <a:pt x="1085849" y="323976"/>
                  </a:lnTo>
                  <a:lnTo>
                    <a:pt x="1085849" y="333501"/>
                  </a:lnTo>
                  <a:lnTo>
                    <a:pt x="1076324" y="333501"/>
                  </a:lnTo>
                  <a:lnTo>
                    <a:pt x="1076324" y="323976"/>
                  </a:lnTo>
                  <a:close/>
                </a:path>
                <a:path w="1257300" h="1849120">
                  <a:moveTo>
                    <a:pt x="342900" y="1153032"/>
                  </a:moveTo>
                  <a:lnTo>
                    <a:pt x="342900" y="1162557"/>
                  </a:lnTo>
                  <a:lnTo>
                    <a:pt x="344424" y="1162557"/>
                  </a:lnTo>
                  <a:lnTo>
                    <a:pt x="342900" y="1153032"/>
                  </a:lnTo>
                  <a:close/>
                </a:path>
                <a:path w="1257300" h="1849120">
                  <a:moveTo>
                    <a:pt x="1076324" y="905255"/>
                  </a:moveTo>
                  <a:lnTo>
                    <a:pt x="1085849" y="905255"/>
                  </a:lnTo>
                  <a:lnTo>
                    <a:pt x="1076324" y="905255"/>
                  </a:lnTo>
                  <a:close/>
                </a:path>
                <a:path w="1257300" h="1849120">
                  <a:moveTo>
                    <a:pt x="1076324" y="743203"/>
                  </a:moveTo>
                  <a:lnTo>
                    <a:pt x="1085849" y="743203"/>
                  </a:lnTo>
                  <a:lnTo>
                    <a:pt x="1085849" y="752728"/>
                  </a:lnTo>
                  <a:lnTo>
                    <a:pt x="1076324" y="752728"/>
                  </a:lnTo>
                  <a:lnTo>
                    <a:pt x="1076324" y="743203"/>
                  </a:lnTo>
                  <a:close/>
                </a:path>
                <a:path w="1257300" h="1849120">
                  <a:moveTo>
                    <a:pt x="1076324" y="848105"/>
                  </a:moveTo>
                  <a:lnTo>
                    <a:pt x="1076324" y="857630"/>
                  </a:lnTo>
                  <a:lnTo>
                    <a:pt x="1077848" y="857630"/>
                  </a:lnTo>
                  <a:lnTo>
                    <a:pt x="1076324" y="848105"/>
                  </a:lnTo>
                  <a:close/>
                </a:path>
                <a:path w="1257300" h="1849120">
                  <a:moveTo>
                    <a:pt x="342900" y="1095882"/>
                  </a:moveTo>
                  <a:lnTo>
                    <a:pt x="342900" y="1105407"/>
                  </a:lnTo>
                  <a:lnTo>
                    <a:pt x="344424" y="1105407"/>
                  </a:lnTo>
                  <a:lnTo>
                    <a:pt x="342900" y="1095882"/>
                  </a:lnTo>
                  <a:close/>
                </a:path>
                <a:path w="1257300" h="1849120">
                  <a:moveTo>
                    <a:pt x="1076324" y="1086357"/>
                  </a:moveTo>
                  <a:lnTo>
                    <a:pt x="1085849" y="1086357"/>
                  </a:lnTo>
                  <a:lnTo>
                    <a:pt x="1085849" y="1095882"/>
                  </a:lnTo>
                  <a:lnTo>
                    <a:pt x="1076324" y="1095882"/>
                  </a:lnTo>
                  <a:lnTo>
                    <a:pt x="1076324" y="1086357"/>
                  </a:lnTo>
                  <a:close/>
                </a:path>
                <a:path w="1257300" h="1849120">
                  <a:moveTo>
                    <a:pt x="1076324" y="790955"/>
                  </a:moveTo>
                  <a:lnTo>
                    <a:pt x="1076324" y="800480"/>
                  </a:lnTo>
                  <a:lnTo>
                    <a:pt x="1077848" y="800480"/>
                  </a:lnTo>
                  <a:lnTo>
                    <a:pt x="1076324" y="790955"/>
                  </a:lnTo>
                  <a:close/>
                </a:path>
                <a:path w="1257300" h="1849120">
                  <a:moveTo>
                    <a:pt x="1076324" y="886205"/>
                  </a:moveTo>
                  <a:lnTo>
                    <a:pt x="1076324" y="895730"/>
                  </a:lnTo>
                  <a:lnTo>
                    <a:pt x="1077848" y="895730"/>
                  </a:lnTo>
                  <a:lnTo>
                    <a:pt x="1076324" y="886205"/>
                  </a:lnTo>
                  <a:close/>
                </a:path>
                <a:path w="1257300" h="1849120">
                  <a:moveTo>
                    <a:pt x="342900" y="1153032"/>
                  </a:moveTo>
                  <a:lnTo>
                    <a:pt x="342900" y="1162557"/>
                  </a:lnTo>
                  <a:lnTo>
                    <a:pt x="344424" y="1162557"/>
                  </a:lnTo>
                  <a:lnTo>
                    <a:pt x="342900" y="1153032"/>
                  </a:lnTo>
                  <a:close/>
                </a:path>
                <a:path w="1257300" h="1849120">
                  <a:moveTo>
                    <a:pt x="1076324" y="924305"/>
                  </a:moveTo>
                  <a:lnTo>
                    <a:pt x="1085849" y="924305"/>
                  </a:lnTo>
                  <a:lnTo>
                    <a:pt x="1085849" y="933830"/>
                  </a:lnTo>
                  <a:lnTo>
                    <a:pt x="1076324" y="933830"/>
                  </a:lnTo>
                  <a:lnTo>
                    <a:pt x="1076324" y="924305"/>
                  </a:lnTo>
                  <a:close/>
                </a:path>
                <a:path w="1257300" h="1849120">
                  <a:moveTo>
                    <a:pt x="1076324" y="781430"/>
                  </a:moveTo>
                  <a:lnTo>
                    <a:pt x="1085849" y="781430"/>
                  </a:lnTo>
                  <a:lnTo>
                    <a:pt x="1085849" y="790955"/>
                  </a:lnTo>
                  <a:lnTo>
                    <a:pt x="1076324" y="790955"/>
                  </a:lnTo>
                  <a:lnTo>
                    <a:pt x="1076324" y="781430"/>
                  </a:lnTo>
                  <a:close/>
                </a:path>
                <a:path w="1257300" h="1849120">
                  <a:moveTo>
                    <a:pt x="1076324" y="733678"/>
                  </a:moveTo>
                  <a:lnTo>
                    <a:pt x="1076324" y="743203"/>
                  </a:lnTo>
                  <a:lnTo>
                    <a:pt x="1077848" y="743203"/>
                  </a:lnTo>
                  <a:lnTo>
                    <a:pt x="1076324" y="733678"/>
                  </a:lnTo>
                  <a:close/>
                </a:path>
                <a:path w="1257300" h="1849120">
                  <a:moveTo>
                    <a:pt x="342900" y="1095882"/>
                  </a:moveTo>
                  <a:lnTo>
                    <a:pt x="352425" y="1095882"/>
                  </a:lnTo>
                  <a:lnTo>
                    <a:pt x="352425" y="1105407"/>
                  </a:lnTo>
                  <a:lnTo>
                    <a:pt x="342900" y="1105407"/>
                  </a:lnTo>
                  <a:lnTo>
                    <a:pt x="342900" y="1095882"/>
                  </a:lnTo>
                  <a:close/>
                </a:path>
                <a:path w="1257300" h="1849120">
                  <a:moveTo>
                    <a:pt x="1076324" y="752728"/>
                  </a:moveTo>
                  <a:lnTo>
                    <a:pt x="1085849" y="752728"/>
                  </a:lnTo>
                  <a:lnTo>
                    <a:pt x="1085849" y="762253"/>
                  </a:lnTo>
                  <a:lnTo>
                    <a:pt x="1095374" y="762253"/>
                  </a:lnTo>
                  <a:lnTo>
                    <a:pt x="1095374" y="771905"/>
                  </a:lnTo>
                  <a:lnTo>
                    <a:pt x="1095374" y="762253"/>
                  </a:lnTo>
                  <a:lnTo>
                    <a:pt x="1095374" y="771905"/>
                  </a:lnTo>
                  <a:lnTo>
                    <a:pt x="1095374" y="762253"/>
                  </a:lnTo>
                  <a:lnTo>
                    <a:pt x="1085849" y="762253"/>
                  </a:lnTo>
                  <a:lnTo>
                    <a:pt x="1076324" y="762253"/>
                  </a:lnTo>
                  <a:lnTo>
                    <a:pt x="1076324" y="752728"/>
                  </a:lnTo>
                  <a:close/>
                </a:path>
                <a:path w="1257300" h="1849120">
                  <a:moveTo>
                    <a:pt x="342900" y="1172082"/>
                  </a:moveTo>
                  <a:lnTo>
                    <a:pt x="352425" y="1172082"/>
                  </a:lnTo>
                  <a:lnTo>
                    <a:pt x="352425" y="1181607"/>
                  </a:lnTo>
                  <a:lnTo>
                    <a:pt x="342900" y="1181607"/>
                  </a:lnTo>
                  <a:lnTo>
                    <a:pt x="342900" y="1172082"/>
                  </a:lnTo>
                  <a:close/>
                </a:path>
                <a:path w="1257300" h="1849120">
                  <a:moveTo>
                    <a:pt x="1076324" y="876680"/>
                  </a:moveTo>
                  <a:lnTo>
                    <a:pt x="1076324" y="886205"/>
                  </a:lnTo>
                  <a:lnTo>
                    <a:pt x="1077848" y="886205"/>
                  </a:lnTo>
                  <a:lnTo>
                    <a:pt x="1076324" y="876680"/>
                  </a:lnTo>
                  <a:close/>
                </a:path>
                <a:path w="1257300" h="1849120">
                  <a:moveTo>
                    <a:pt x="342900" y="1086357"/>
                  </a:moveTo>
                  <a:lnTo>
                    <a:pt x="352425" y="1086357"/>
                  </a:lnTo>
                  <a:lnTo>
                    <a:pt x="342900" y="1086357"/>
                  </a:lnTo>
                  <a:close/>
                </a:path>
                <a:path w="1257300" h="1849120">
                  <a:moveTo>
                    <a:pt x="1066799" y="724153"/>
                  </a:moveTo>
                  <a:lnTo>
                    <a:pt x="1076324" y="724153"/>
                  </a:lnTo>
                  <a:lnTo>
                    <a:pt x="1066799" y="724153"/>
                  </a:lnTo>
                  <a:close/>
                </a:path>
                <a:path w="1257300" h="1849120">
                  <a:moveTo>
                    <a:pt x="342900" y="1162557"/>
                  </a:moveTo>
                  <a:lnTo>
                    <a:pt x="352425" y="1162557"/>
                  </a:lnTo>
                  <a:lnTo>
                    <a:pt x="352425" y="1172082"/>
                  </a:lnTo>
                  <a:lnTo>
                    <a:pt x="342900" y="1172082"/>
                  </a:lnTo>
                  <a:lnTo>
                    <a:pt x="342900" y="1162557"/>
                  </a:lnTo>
                  <a:close/>
                </a:path>
                <a:path w="1257300" h="1849120">
                  <a:moveTo>
                    <a:pt x="1066799" y="886205"/>
                  </a:moveTo>
                  <a:lnTo>
                    <a:pt x="1076324" y="886205"/>
                  </a:lnTo>
                  <a:lnTo>
                    <a:pt x="1066799" y="886205"/>
                  </a:lnTo>
                  <a:close/>
                </a:path>
                <a:path w="1257300" h="1849120">
                  <a:moveTo>
                    <a:pt x="342900" y="1114932"/>
                  </a:moveTo>
                  <a:lnTo>
                    <a:pt x="342900" y="1124457"/>
                  </a:lnTo>
                  <a:lnTo>
                    <a:pt x="344424" y="1124457"/>
                  </a:lnTo>
                  <a:lnTo>
                    <a:pt x="342900" y="1114932"/>
                  </a:lnTo>
                  <a:close/>
                </a:path>
                <a:path w="1257300" h="1849120">
                  <a:moveTo>
                    <a:pt x="1066799" y="886205"/>
                  </a:moveTo>
                  <a:lnTo>
                    <a:pt x="1076324" y="886205"/>
                  </a:lnTo>
                  <a:lnTo>
                    <a:pt x="1076324" y="895730"/>
                  </a:lnTo>
                  <a:lnTo>
                    <a:pt x="1066799" y="895730"/>
                  </a:lnTo>
                  <a:lnTo>
                    <a:pt x="1066799" y="886205"/>
                  </a:lnTo>
                  <a:close/>
                </a:path>
                <a:path w="1257300" h="1849120">
                  <a:moveTo>
                    <a:pt x="1066799" y="743203"/>
                  </a:moveTo>
                  <a:lnTo>
                    <a:pt x="1076324" y="743203"/>
                  </a:lnTo>
                  <a:lnTo>
                    <a:pt x="1066799" y="743203"/>
                  </a:lnTo>
                  <a:close/>
                </a:path>
                <a:path w="1257300" h="1849120">
                  <a:moveTo>
                    <a:pt x="1066799" y="876680"/>
                  </a:moveTo>
                  <a:lnTo>
                    <a:pt x="1066799" y="886205"/>
                  </a:lnTo>
                  <a:lnTo>
                    <a:pt x="1068323" y="886205"/>
                  </a:lnTo>
                  <a:lnTo>
                    <a:pt x="1066799" y="876680"/>
                  </a:lnTo>
                  <a:close/>
                </a:path>
                <a:path w="1257300" h="1849120">
                  <a:moveTo>
                    <a:pt x="342900" y="1124457"/>
                  </a:moveTo>
                  <a:lnTo>
                    <a:pt x="352425" y="1124457"/>
                  </a:lnTo>
                  <a:lnTo>
                    <a:pt x="352425" y="1133982"/>
                  </a:lnTo>
                  <a:lnTo>
                    <a:pt x="342900" y="1133982"/>
                  </a:lnTo>
                  <a:lnTo>
                    <a:pt x="342900" y="1124457"/>
                  </a:lnTo>
                  <a:close/>
                </a:path>
                <a:path w="1257300" h="1849120">
                  <a:moveTo>
                    <a:pt x="1066799" y="714628"/>
                  </a:moveTo>
                  <a:lnTo>
                    <a:pt x="1066799" y="724153"/>
                  </a:lnTo>
                  <a:lnTo>
                    <a:pt x="1068323" y="724153"/>
                  </a:lnTo>
                  <a:lnTo>
                    <a:pt x="1066799" y="714628"/>
                  </a:lnTo>
                  <a:close/>
                </a:path>
                <a:path w="1257300" h="1849120">
                  <a:moveTo>
                    <a:pt x="1066799" y="781430"/>
                  </a:moveTo>
                  <a:lnTo>
                    <a:pt x="1076324" y="781430"/>
                  </a:lnTo>
                  <a:lnTo>
                    <a:pt x="1066799" y="781430"/>
                  </a:lnTo>
                  <a:close/>
                </a:path>
                <a:path w="1257300" h="1849120">
                  <a:moveTo>
                    <a:pt x="1076324" y="1010030"/>
                  </a:moveTo>
                  <a:lnTo>
                    <a:pt x="1085849" y="1010030"/>
                  </a:lnTo>
                  <a:lnTo>
                    <a:pt x="1085849" y="1019555"/>
                  </a:lnTo>
                  <a:lnTo>
                    <a:pt x="1085849" y="1029080"/>
                  </a:lnTo>
                  <a:lnTo>
                    <a:pt x="1076324" y="1029080"/>
                  </a:lnTo>
                  <a:lnTo>
                    <a:pt x="1066799" y="1029080"/>
                  </a:lnTo>
                  <a:lnTo>
                    <a:pt x="1066799" y="1019555"/>
                  </a:lnTo>
                  <a:lnTo>
                    <a:pt x="1066799" y="1029080"/>
                  </a:lnTo>
                  <a:lnTo>
                    <a:pt x="1066799" y="1019555"/>
                  </a:lnTo>
                  <a:lnTo>
                    <a:pt x="1066799" y="1010030"/>
                  </a:lnTo>
                  <a:lnTo>
                    <a:pt x="1076324" y="1010030"/>
                  </a:lnTo>
                  <a:lnTo>
                    <a:pt x="1076324" y="1000505"/>
                  </a:lnTo>
                  <a:lnTo>
                    <a:pt x="1076324" y="1010030"/>
                  </a:lnTo>
                  <a:close/>
                </a:path>
                <a:path w="1257300" h="1849120">
                  <a:moveTo>
                    <a:pt x="1066799" y="667003"/>
                  </a:moveTo>
                  <a:lnTo>
                    <a:pt x="1066799" y="676528"/>
                  </a:lnTo>
                  <a:lnTo>
                    <a:pt x="1068323" y="676528"/>
                  </a:lnTo>
                  <a:lnTo>
                    <a:pt x="1066799" y="667003"/>
                  </a:lnTo>
                  <a:close/>
                </a:path>
                <a:path w="1257300" h="1849120">
                  <a:moveTo>
                    <a:pt x="342900" y="1133982"/>
                  </a:moveTo>
                  <a:lnTo>
                    <a:pt x="352425" y="1133982"/>
                  </a:lnTo>
                  <a:lnTo>
                    <a:pt x="352425" y="1143507"/>
                  </a:lnTo>
                  <a:lnTo>
                    <a:pt x="342900" y="1143507"/>
                  </a:lnTo>
                  <a:lnTo>
                    <a:pt x="342900" y="1133982"/>
                  </a:lnTo>
                  <a:close/>
                </a:path>
                <a:path w="1257300" h="1849120">
                  <a:moveTo>
                    <a:pt x="1066799" y="724153"/>
                  </a:moveTo>
                  <a:lnTo>
                    <a:pt x="1076324" y="724153"/>
                  </a:lnTo>
                  <a:lnTo>
                    <a:pt x="1076324" y="733678"/>
                  </a:lnTo>
                  <a:lnTo>
                    <a:pt x="1066799" y="733678"/>
                  </a:lnTo>
                  <a:lnTo>
                    <a:pt x="1066799" y="724153"/>
                  </a:lnTo>
                  <a:close/>
                </a:path>
                <a:path w="1257300" h="1849120">
                  <a:moveTo>
                    <a:pt x="342900" y="1114932"/>
                  </a:moveTo>
                  <a:lnTo>
                    <a:pt x="352425" y="1114932"/>
                  </a:lnTo>
                  <a:lnTo>
                    <a:pt x="342900" y="1114932"/>
                  </a:lnTo>
                  <a:close/>
                </a:path>
                <a:path w="1257300" h="1849120">
                  <a:moveTo>
                    <a:pt x="1066799" y="895730"/>
                  </a:moveTo>
                  <a:lnTo>
                    <a:pt x="1076324" y="895730"/>
                  </a:lnTo>
                  <a:lnTo>
                    <a:pt x="1066799" y="895730"/>
                  </a:lnTo>
                  <a:close/>
                </a:path>
                <a:path w="1257300" h="1849120">
                  <a:moveTo>
                    <a:pt x="342900" y="1162557"/>
                  </a:moveTo>
                  <a:lnTo>
                    <a:pt x="352425" y="1162557"/>
                  </a:lnTo>
                  <a:lnTo>
                    <a:pt x="342900" y="1162557"/>
                  </a:lnTo>
                  <a:close/>
                </a:path>
                <a:path w="1257300" h="1849120">
                  <a:moveTo>
                    <a:pt x="1066799" y="895730"/>
                  </a:moveTo>
                  <a:lnTo>
                    <a:pt x="1076324" y="895730"/>
                  </a:lnTo>
                  <a:lnTo>
                    <a:pt x="1076324" y="905255"/>
                  </a:lnTo>
                  <a:lnTo>
                    <a:pt x="1066799" y="905255"/>
                  </a:lnTo>
                  <a:lnTo>
                    <a:pt x="1066799" y="895730"/>
                  </a:lnTo>
                  <a:close/>
                </a:path>
                <a:path w="1257300" h="1849120">
                  <a:moveTo>
                    <a:pt x="1066799" y="857630"/>
                  </a:moveTo>
                  <a:lnTo>
                    <a:pt x="1066799" y="867155"/>
                  </a:lnTo>
                  <a:lnTo>
                    <a:pt x="1068323" y="867155"/>
                  </a:lnTo>
                  <a:lnTo>
                    <a:pt x="1066799" y="857630"/>
                  </a:lnTo>
                  <a:close/>
                </a:path>
                <a:path w="1257300" h="1849120">
                  <a:moveTo>
                    <a:pt x="342900" y="1124457"/>
                  </a:moveTo>
                  <a:lnTo>
                    <a:pt x="352425" y="1124457"/>
                  </a:lnTo>
                  <a:lnTo>
                    <a:pt x="342900" y="1124457"/>
                  </a:lnTo>
                  <a:close/>
                </a:path>
                <a:path w="1257300" h="1849120">
                  <a:moveTo>
                    <a:pt x="342900" y="1162557"/>
                  </a:moveTo>
                  <a:lnTo>
                    <a:pt x="352425" y="1162557"/>
                  </a:lnTo>
                  <a:lnTo>
                    <a:pt x="342900" y="1162557"/>
                  </a:lnTo>
                  <a:close/>
                </a:path>
                <a:path w="1257300" h="1849120">
                  <a:moveTo>
                    <a:pt x="1066799" y="895730"/>
                  </a:moveTo>
                  <a:lnTo>
                    <a:pt x="1076324" y="895730"/>
                  </a:lnTo>
                  <a:lnTo>
                    <a:pt x="1076324" y="905255"/>
                  </a:lnTo>
                  <a:lnTo>
                    <a:pt x="1066799" y="905255"/>
                  </a:lnTo>
                  <a:lnTo>
                    <a:pt x="1066799" y="895730"/>
                  </a:lnTo>
                  <a:close/>
                </a:path>
                <a:path w="1257300" h="1849120">
                  <a:moveTo>
                    <a:pt x="342900" y="1181607"/>
                  </a:moveTo>
                  <a:lnTo>
                    <a:pt x="352425" y="1181607"/>
                  </a:lnTo>
                  <a:lnTo>
                    <a:pt x="352425" y="1191132"/>
                  </a:lnTo>
                  <a:lnTo>
                    <a:pt x="342900" y="1191132"/>
                  </a:lnTo>
                  <a:lnTo>
                    <a:pt x="342900" y="1181607"/>
                  </a:lnTo>
                  <a:close/>
                </a:path>
                <a:path w="1257300" h="1849120">
                  <a:moveTo>
                    <a:pt x="342900" y="1210182"/>
                  </a:moveTo>
                  <a:lnTo>
                    <a:pt x="352425" y="1210182"/>
                  </a:lnTo>
                  <a:lnTo>
                    <a:pt x="352425" y="1219707"/>
                  </a:lnTo>
                  <a:lnTo>
                    <a:pt x="342900" y="1219707"/>
                  </a:lnTo>
                  <a:lnTo>
                    <a:pt x="342900" y="1210182"/>
                  </a:lnTo>
                  <a:close/>
                </a:path>
                <a:path w="1257300" h="1849120">
                  <a:moveTo>
                    <a:pt x="1066799" y="667003"/>
                  </a:moveTo>
                  <a:lnTo>
                    <a:pt x="1066799" y="676528"/>
                  </a:lnTo>
                  <a:lnTo>
                    <a:pt x="1068323" y="676528"/>
                  </a:lnTo>
                  <a:lnTo>
                    <a:pt x="1066799" y="667003"/>
                  </a:lnTo>
                  <a:close/>
                </a:path>
                <a:path w="1257300" h="1849120">
                  <a:moveTo>
                    <a:pt x="342900" y="1143507"/>
                  </a:moveTo>
                  <a:lnTo>
                    <a:pt x="352425" y="1143507"/>
                  </a:lnTo>
                  <a:lnTo>
                    <a:pt x="352425" y="1153032"/>
                  </a:lnTo>
                  <a:lnTo>
                    <a:pt x="342900" y="1153032"/>
                  </a:lnTo>
                  <a:lnTo>
                    <a:pt x="342900" y="1143507"/>
                  </a:lnTo>
                  <a:close/>
                </a:path>
                <a:path w="1257300" h="1849120">
                  <a:moveTo>
                    <a:pt x="1057274" y="733678"/>
                  </a:moveTo>
                  <a:lnTo>
                    <a:pt x="1066799" y="733678"/>
                  </a:lnTo>
                  <a:lnTo>
                    <a:pt x="1057274" y="733678"/>
                  </a:lnTo>
                  <a:close/>
                </a:path>
                <a:path w="1257300" h="1849120">
                  <a:moveTo>
                    <a:pt x="1057274" y="867155"/>
                  </a:moveTo>
                  <a:lnTo>
                    <a:pt x="1066799" y="867155"/>
                  </a:lnTo>
                  <a:lnTo>
                    <a:pt x="1057274" y="867155"/>
                  </a:lnTo>
                  <a:close/>
                </a:path>
                <a:path w="1257300" h="1849120">
                  <a:moveTo>
                    <a:pt x="1057274" y="1086357"/>
                  </a:moveTo>
                  <a:lnTo>
                    <a:pt x="1066799" y="1086357"/>
                  </a:lnTo>
                  <a:lnTo>
                    <a:pt x="1057274" y="1086357"/>
                  </a:lnTo>
                  <a:close/>
                </a:path>
                <a:path w="1257300" h="1849120">
                  <a:moveTo>
                    <a:pt x="1057274" y="743203"/>
                  </a:moveTo>
                  <a:lnTo>
                    <a:pt x="1066799" y="743203"/>
                  </a:lnTo>
                  <a:lnTo>
                    <a:pt x="1057274" y="743203"/>
                  </a:lnTo>
                  <a:close/>
                </a:path>
                <a:path w="1257300" h="1849120">
                  <a:moveTo>
                    <a:pt x="352425" y="1181607"/>
                  </a:moveTo>
                  <a:lnTo>
                    <a:pt x="352425" y="1191132"/>
                  </a:lnTo>
                  <a:lnTo>
                    <a:pt x="353949" y="1191132"/>
                  </a:lnTo>
                  <a:lnTo>
                    <a:pt x="352425" y="1181607"/>
                  </a:lnTo>
                  <a:close/>
                </a:path>
                <a:path w="1257300" h="1849120">
                  <a:moveTo>
                    <a:pt x="1057274" y="1000505"/>
                  </a:moveTo>
                  <a:lnTo>
                    <a:pt x="1066799" y="1000505"/>
                  </a:lnTo>
                  <a:lnTo>
                    <a:pt x="1057274" y="1000505"/>
                  </a:lnTo>
                  <a:close/>
                </a:path>
                <a:path w="1257300" h="1849120">
                  <a:moveTo>
                    <a:pt x="352425" y="1210182"/>
                  </a:moveTo>
                  <a:lnTo>
                    <a:pt x="352425" y="1219707"/>
                  </a:lnTo>
                  <a:lnTo>
                    <a:pt x="353949" y="1219707"/>
                  </a:lnTo>
                  <a:lnTo>
                    <a:pt x="352425" y="1210182"/>
                  </a:lnTo>
                  <a:close/>
                </a:path>
                <a:path w="1257300" h="1849120">
                  <a:moveTo>
                    <a:pt x="1057274" y="1076705"/>
                  </a:moveTo>
                  <a:lnTo>
                    <a:pt x="1066799" y="1076705"/>
                  </a:lnTo>
                  <a:lnTo>
                    <a:pt x="1066799" y="1086357"/>
                  </a:lnTo>
                  <a:lnTo>
                    <a:pt x="1057274" y="1086357"/>
                  </a:lnTo>
                  <a:lnTo>
                    <a:pt x="1057274" y="1076705"/>
                  </a:lnTo>
                  <a:close/>
                </a:path>
                <a:path w="1257300" h="1849120">
                  <a:moveTo>
                    <a:pt x="352425" y="1200657"/>
                  </a:moveTo>
                  <a:lnTo>
                    <a:pt x="352425" y="1210182"/>
                  </a:lnTo>
                  <a:lnTo>
                    <a:pt x="353949" y="1210182"/>
                  </a:lnTo>
                  <a:lnTo>
                    <a:pt x="352425" y="1200657"/>
                  </a:lnTo>
                  <a:close/>
                </a:path>
                <a:path w="1257300" h="1849120">
                  <a:moveTo>
                    <a:pt x="1057274" y="876680"/>
                  </a:moveTo>
                  <a:lnTo>
                    <a:pt x="1066799" y="876680"/>
                  </a:lnTo>
                  <a:lnTo>
                    <a:pt x="1066799" y="886205"/>
                  </a:lnTo>
                  <a:lnTo>
                    <a:pt x="1057274" y="886205"/>
                  </a:lnTo>
                  <a:lnTo>
                    <a:pt x="1057274" y="876680"/>
                  </a:lnTo>
                  <a:close/>
                </a:path>
                <a:path w="1257300" h="1849120">
                  <a:moveTo>
                    <a:pt x="1057274" y="895730"/>
                  </a:moveTo>
                  <a:lnTo>
                    <a:pt x="1066799" y="895730"/>
                  </a:lnTo>
                  <a:lnTo>
                    <a:pt x="1057274" y="895730"/>
                  </a:lnTo>
                  <a:close/>
                </a:path>
                <a:path w="1257300" h="1849120">
                  <a:moveTo>
                    <a:pt x="352425" y="1114932"/>
                  </a:moveTo>
                  <a:lnTo>
                    <a:pt x="361950" y="1114932"/>
                  </a:lnTo>
                  <a:lnTo>
                    <a:pt x="361950" y="1124457"/>
                  </a:lnTo>
                  <a:lnTo>
                    <a:pt x="352425" y="1124457"/>
                  </a:lnTo>
                  <a:lnTo>
                    <a:pt x="352425" y="1114932"/>
                  </a:lnTo>
                  <a:close/>
                </a:path>
                <a:path w="1257300" h="1849120">
                  <a:moveTo>
                    <a:pt x="1057274" y="886205"/>
                  </a:moveTo>
                  <a:lnTo>
                    <a:pt x="1066799" y="886205"/>
                  </a:lnTo>
                  <a:lnTo>
                    <a:pt x="1066799" y="895730"/>
                  </a:lnTo>
                  <a:lnTo>
                    <a:pt x="1057274" y="895730"/>
                  </a:lnTo>
                  <a:lnTo>
                    <a:pt x="1057274" y="886205"/>
                  </a:lnTo>
                  <a:close/>
                </a:path>
                <a:path w="1257300" h="1849120">
                  <a:moveTo>
                    <a:pt x="1057274" y="895730"/>
                  </a:moveTo>
                  <a:lnTo>
                    <a:pt x="1057274" y="905255"/>
                  </a:lnTo>
                  <a:lnTo>
                    <a:pt x="1058798" y="905255"/>
                  </a:lnTo>
                  <a:lnTo>
                    <a:pt x="1057274" y="895730"/>
                  </a:lnTo>
                  <a:close/>
                </a:path>
                <a:path w="1257300" h="1849120">
                  <a:moveTo>
                    <a:pt x="361950" y="1162557"/>
                  </a:moveTo>
                  <a:lnTo>
                    <a:pt x="361950" y="1172082"/>
                  </a:lnTo>
                  <a:lnTo>
                    <a:pt x="371475" y="1162557"/>
                  </a:lnTo>
                  <a:lnTo>
                    <a:pt x="371475" y="1172082"/>
                  </a:lnTo>
                  <a:lnTo>
                    <a:pt x="361950" y="1172082"/>
                  </a:lnTo>
                  <a:lnTo>
                    <a:pt x="361950" y="1181607"/>
                  </a:lnTo>
                  <a:lnTo>
                    <a:pt x="352425" y="1181607"/>
                  </a:lnTo>
                  <a:lnTo>
                    <a:pt x="361950" y="1181607"/>
                  </a:lnTo>
                  <a:lnTo>
                    <a:pt x="352425" y="1181607"/>
                  </a:lnTo>
                  <a:lnTo>
                    <a:pt x="352425" y="1172082"/>
                  </a:lnTo>
                  <a:lnTo>
                    <a:pt x="361950" y="1172082"/>
                  </a:lnTo>
                  <a:lnTo>
                    <a:pt x="361950" y="1162557"/>
                  </a:lnTo>
                  <a:close/>
                </a:path>
                <a:path w="1257300" h="1849120">
                  <a:moveTo>
                    <a:pt x="1057274" y="743203"/>
                  </a:moveTo>
                  <a:lnTo>
                    <a:pt x="1057274" y="762253"/>
                  </a:lnTo>
                  <a:lnTo>
                    <a:pt x="1058798" y="762253"/>
                  </a:lnTo>
                  <a:lnTo>
                    <a:pt x="1057274" y="743203"/>
                  </a:lnTo>
                  <a:close/>
                </a:path>
                <a:path w="1257300" h="1849120">
                  <a:moveTo>
                    <a:pt x="1047749" y="867155"/>
                  </a:moveTo>
                  <a:lnTo>
                    <a:pt x="1057274" y="867155"/>
                  </a:lnTo>
                  <a:lnTo>
                    <a:pt x="1047749" y="867155"/>
                  </a:lnTo>
                  <a:close/>
                </a:path>
                <a:path w="1257300" h="1849120">
                  <a:moveTo>
                    <a:pt x="352425" y="1229232"/>
                  </a:moveTo>
                  <a:lnTo>
                    <a:pt x="361950" y="1229232"/>
                  </a:lnTo>
                  <a:lnTo>
                    <a:pt x="361950" y="1238757"/>
                  </a:lnTo>
                  <a:lnTo>
                    <a:pt x="352425" y="1238757"/>
                  </a:lnTo>
                  <a:lnTo>
                    <a:pt x="352425" y="1229232"/>
                  </a:lnTo>
                  <a:close/>
                </a:path>
                <a:path w="1257300" h="1849120">
                  <a:moveTo>
                    <a:pt x="1047749" y="1143507"/>
                  </a:moveTo>
                  <a:lnTo>
                    <a:pt x="1057274" y="1143507"/>
                  </a:lnTo>
                  <a:lnTo>
                    <a:pt x="1057274" y="1153032"/>
                  </a:lnTo>
                  <a:lnTo>
                    <a:pt x="1047749" y="1153032"/>
                  </a:lnTo>
                  <a:lnTo>
                    <a:pt x="1047749" y="1143507"/>
                  </a:lnTo>
                  <a:close/>
                </a:path>
                <a:path w="1257300" h="1849120">
                  <a:moveTo>
                    <a:pt x="1047749" y="1305432"/>
                  </a:moveTo>
                  <a:lnTo>
                    <a:pt x="1057274" y="1305432"/>
                  </a:lnTo>
                  <a:lnTo>
                    <a:pt x="1047749" y="1305432"/>
                  </a:lnTo>
                  <a:close/>
                </a:path>
                <a:path w="1257300" h="1849120">
                  <a:moveTo>
                    <a:pt x="352425" y="1162557"/>
                  </a:moveTo>
                  <a:lnTo>
                    <a:pt x="352425" y="1172082"/>
                  </a:lnTo>
                  <a:lnTo>
                    <a:pt x="353949" y="1172082"/>
                  </a:lnTo>
                  <a:lnTo>
                    <a:pt x="352425" y="1162557"/>
                  </a:lnTo>
                  <a:close/>
                </a:path>
                <a:path w="1257300" h="1849120">
                  <a:moveTo>
                    <a:pt x="1047749" y="886205"/>
                  </a:moveTo>
                  <a:lnTo>
                    <a:pt x="1057274" y="886205"/>
                  </a:lnTo>
                  <a:lnTo>
                    <a:pt x="1047749" y="886205"/>
                  </a:lnTo>
                  <a:close/>
                </a:path>
                <a:path w="1257300" h="1849120">
                  <a:moveTo>
                    <a:pt x="1047749" y="867155"/>
                  </a:moveTo>
                  <a:lnTo>
                    <a:pt x="1057274" y="867155"/>
                  </a:lnTo>
                  <a:lnTo>
                    <a:pt x="1057274" y="876680"/>
                  </a:lnTo>
                  <a:lnTo>
                    <a:pt x="1047749" y="876680"/>
                  </a:lnTo>
                  <a:lnTo>
                    <a:pt x="1047749" y="867155"/>
                  </a:lnTo>
                  <a:close/>
                </a:path>
                <a:path w="1257300" h="1849120">
                  <a:moveTo>
                    <a:pt x="1047749" y="867155"/>
                  </a:moveTo>
                  <a:lnTo>
                    <a:pt x="1047749" y="876680"/>
                  </a:lnTo>
                  <a:lnTo>
                    <a:pt x="1049273" y="876680"/>
                  </a:lnTo>
                  <a:lnTo>
                    <a:pt x="1047749" y="867155"/>
                  </a:lnTo>
                  <a:close/>
                </a:path>
                <a:path w="1257300" h="1849120">
                  <a:moveTo>
                    <a:pt x="371475" y="1200657"/>
                  </a:moveTo>
                  <a:lnTo>
                    <a:pt x="361950" y="1200657"/>
                  </a:lnTo>
                  <a:lnTo>
                    <a:pt x="371475" y="1200657"/>
                  </a:lnTo>
                  <a:lnTo>
                    <a:pt x="361950" y="1200657"/>
                  </a:lnTo>
                  <a:lnTo>
                    <a:pt x="361950" y="1210182"/>
                  </a:lnTo>
                  <a:lnTo>
                    <a:pt x="352425" y="1210182"/>
                  </a:lnTo>
                  <a:lnTo>
                    <a:pt x="361950" y="1210182"/>
                  </a:lnTo>
                  <a:lnTo>
                    <a:pt x="361950" y="1200657"/>
                  </a:lnTo>
                  <a:lnTo>
                    <a:pt x="361950" y="1210182"/>
                  </a:lnTo>
                  <a:lnTo>
                    <a:pt x="361950" y="1200657"/>
                  </a:lnTo>
                  <a:lnTo>
                    <a:pt x="352425" y="1200657"/>
                  </a:lnTo>
                  <a:lnTo>
                    <a:pt x="361950" y="1200657"/>
                  </a:lnTo>
                  <a:lnTo>
                    <a:pt x="371475" y="1200657"/>
                  </a:lnTo>
                  <a:close/>
                </a:path>
                <a:path w="1257300" h="1849120">
                  <a:moveTo>
                    <a:pt x="352425" y="1153032"/>
                  </a:moveTo>
                  <a:lnTo>
                    <a:pt x="352425" y="1162557"/>
                  </a:lnTo>
                  <a:lnTo>
                    <a:pt x="353949" y="1162557"/>
                  </a:lnTo>
                  <a:lnTo>
                    <a:pt x="352425" y="1153032"/>
                  </a:lnTo>
                  <a:close/>
                </a:path>
                <a:path w="1257300" h="1849120">
                  <a:moveTo>
                    <a:pt x="352425" y="1153032"/>
                  </a:moveTo>
                  <a:lnTo>
                    <a:pt x="361950" y="1153032"/>
                  </a:lnTo>
                  <a:lnTo>
                    <a:pt x="361950" y="1162557"/>
                  </a:lnTo>
                  <a:lnTo>
                    <a:pt x="352425" y="1162557"/>
                  </a:lnTo>
                  <a:lnTo>
                    <a:pt x="352425" y="1153032"/>
                  </a:lnTo>
                  <a:close/>
                </a:path>
                <a:path w="1257300" h="1849120">
                  <a:moveTo>
                    <a:pt x="1047749" y="1267332"/>
                  </a:moveTo>
                  <a:lnTo>
                    <a:pt x="1047749" y="1276857"/>
                  </a:lnTo>
                  <a:lnTo>
                    <a:pt x="1049273" y="1276857"/>
                  </a:lnTo>
                  <a:lnTo>
                    <a:pt x="1047749" y="1267332"/>
                  </a:lnTo>
                  <a:close/>
                </a:path>
                <a:path w="1257300" h="1849120">
                  <a:moveTo>
                    <a:pt x="352425" y="1133982"/>
                  </a:moveTo>
                  <a:lnTo>
                    <a:pt x="361950" y="1133982"/>
                  </a:lnTo>
                  <a:lnTo>
                    <a:pt x="361950" y="1143507"/>
                  </a:lnTo>
                  <a:lnTo>
                    <a:pt x="352425" y="1143507"/>
                  </a:lnTo>
                  <a:lnTo>
                    <a:pt x="352425" y="1133982"/>
                  </a:lnTo>
                  <a:close/>
                </a:path>
                <a:path w="1257300" h="1849120">
                  <a:moveTo>
                    <a:pt x="352425" y="1162557"/>
                  </a:moveTo>
                  <a:lnTo>
                    <a:pt x="361950" y="1162557"/>
                  </a:lnTo>
                  <a:lnTo>
                    <a:pt x="352425" y="1162557"/>
                  </a:lnTo>
                  <a:close/>
                </a:path>
                <a:path w="1257300" h="1849120">
                  <a:moveTo>
                    <a:pt x="1038224" y="857630"/>
                  </a:moveTo>
                  <a:lnTo>
                    <a:pt x="1038224" y="867155"/>
                  </a:lnTo>
                  <a:lnTo>
                    <a:pt x="1039748" y="867155"/>
                  </a:lnTo>
                  <a:lnTo>
                    <a:pt x="1038224" y="857630"/>
                  </a:lnTo>
                  <a:close/>
                </a:path>
                <a:path w="1257300" h="1849120">
                  <a:moveTo>
                    <a:pt x="352425" y="1143507"/>
                  </a:moveTo>
                  <a:lnTo>
                    <a:pt x="361950" y="1143507"/>
                  </a:lnTo>
                  <a:lnTo>
                    <a:pt x="352425" y="1143507"/>
                  </a:lnTo>
                  <a:close/>
                </a:path>
                <a:path w="1257300" h="1849120">
                  <a:moveTo>
                    <a:pt x="352425" y="1124457"/>
                  </a:moveTo>
                  <a:lnTo>
                    <a:pt x="361950" y="1124457"/>
                  </a:lnTo>
                  <a:lnTo>
                    <a:pt x="361950" y="1133982"/>
                  </a:lnTo>
                  <a:lnTo>
                    <a:pt x="352425" y="1133982"/>
                  </a:lnTo>
                  <a:lnTo>
                    <a:pt x="352425" y="1124457"/>
                  </a:lnTo>
                  <a:close/>
                </a:path>
                <a:path w="1257300" h="1849120">
                  <a:moveTo>
                    <a:pt x="352425" y="1172082"/>
                  </a:moveTo>
                  <a:lnTo>
                    <a:pt x="361950" y="1172082"/>
                  </a:lnTo>
                  <a:lnTo>
                    <a:pt x="352425" y="1172082"/>
                  </a:lnTo>
                  <a:close/>
                </a:path>
                <a:path w="1257300" h="1849120">
                  <a:moveTo>
                    <a:pt x="352425" y="1162557"/>
                  </a:moveTo>
                  <a:lnTo>
                    <a:pt x="361950" y="1162557"/>
                  </a:lnTo>
                  <a:lnTo>
                    <a:pt x="361950" y="1172082"/>
                  </a:lnTo>
                  <a:lnTo>
                    <a:pt x="352425" y="1172082"/>
                  </a:lnTo>
                  <a:lnTo>
                    <a:pt x="352425" y="1162557"/>
                  </a:lnTo>
                  <a:close/>
                </a:path>
                <a:path w="1257300" h="1849120">
                  <a:moveTo>
                    <a:pt x="1028699" y="142875"/>
                  </a:moveTo>
                  <a:lnTo>
                    <a:pt x="1038224" y="142875"/>
                  </a:lnTo>
                  <a:lnTo>
                    <a:pt x="1038224" y="152400"/>
                  </a:lnTo>
                  <a:lnTo>
                    <a:pt x="1028699" y="152400"/>
                  </a:lnTo>
                  <a:lnTo>
                    <a:pt x="1028699" y="142875"/>
                  </a:lnTo>
                  <a:close/>
                </a:path>
                <a:path w="1257300" h="1849120">
                  <a:moveTo>
                    <a:pt x="1028699" y="1172082"/>
                  </a:moveTo>
                  <a:lnTo>
                    <a:pt x="1038224" y="1172082"/>
                  </a:lnTo>
                  <a:lnTo>
                    <a:pt x="1038224" y="1181607"/>
                  </a:lnTo>
                  <a:lnTo>
                    <a:pt x="1028699" y="1181607"/>
                  </a:lnTo>
                  <a:lnTo>
                    <a:pt x="1028699" y="1172082"/>
                  </a:lnTo>
                  <a:close/>
                </a:path>
                <a:path w="1257300" h="1849120">
                  <a:moveTo>
                    <a:pt x="361950" y="1181607"/>
                  </a:moveTo>
                  <a:lnTo>
                    <a:pt x="371475" y="1181607"/>
                  </a:lnTo>
                  <a:lnTo>
                    <a:pt x="371475" y="1191132"/>
                  </a:lnTo>
                  <a:lnTo>
                    <a:pt x="361950" y="1191132"/>
                  </a:lnTo>
                  <a:lnTo>
                    <a:pt x="361950" y="1181607"/>
                  </a:lnTo>
                  <a:close/>
                </a:path>
                <a:path w="1257300" h="1849120">
                  <a:moveTo>
                    <a:pt x="361950" y="1153032"/>
                  </a:moveTo>
                  <a:lnTo>
                    <a:pt x="371475" y="1153032"/>
                  </a:lnTo>
                  <a:lnTo>
                    <a:pt x="371475" y="1162557"/>
                  </a:lnTo>
                  <a:lnTo>
                    <a:pt x="361950" y="1162557"/>
                  </a:lnTo>
                  <a:lnTo>
                    <a:pt x="361950" y="1153032"/>
                  </a:lnTo>
                  <a:close/>
                </a:path>
                <a:path w="1257300" h="1849120">
                  <a:moveTo>
                    <a:pt x="361950" y="1162557"/>
                  </a:moveTo>
                  <a:lnTo>
                    <a:pt x="361950" y="1172082"/>
                  </a:lnTo>
                  <a:lnTo>
                    <a:pt x="363474" y="1172082"/>
                  </a:lnTo>
                  <a:lnTo>
                    <a:pt x="361950" y="1162557"/>
                  </a:lnTo>
                  <a:close/>
                </a:path>
                <a:path w="1257300" h="1849120">
                  <a:moveTo>
                    <a:pt x="1028699" y="1143507"/>
                  </a:moveTo>
                  <a:lnTo>
                    <a:pt x="1028699" y="1153032"/>
                  </a:lnTo>
                  <a:lnTo>
                    <a:pt x="1030223" y="1153032"/>
                  </a:lnTo>
                  <a:lnTo>
                    <a:pt x="1028699" y="1143507"/>
                  </a:lnTo>
                  <a:close/>
                </a:path>
                <a:path w="1257300" h="1849120">
                  <a:moveTo>
                    <a:pt x="361950" y="1181607"/>
                  </a:moveTo>
                  <a:lnTo>
                    <a:pt x="371475" y="1181607"/>
                  </a:lnTo>
                  <a:lnTo>
                    <a:pt x="361950" y="1181607"/>
                  </a:lnTo>
                  <a:close/>
                </a:path>
                <a:path w="1257300" h="1849120">
                  <a:moveTo>
                    <a:pt x="361950" y="1181607"/>
                  </a:moveTo>
                  <a:lnTo>
                    <a:pt x="371475" y="1181607"/>
                  </a:lnTo>
                  <a:lnTo>
                    <a:pt x="361950" y="1181607"/>
                  </a:lnTo>
                  <a:close/>
                </a:path>
                <a:path w="1257300" h="1849120">
                  <a:moveTo>
                    <a:pt x="371475" y="1200657"/>
                  </a:moveTo>
                  <a:lnTo>
                    <a:pt x="371475" y="1210182"/>
                  </a:lnTo>
                  <a:lnTo>
                    <a:pt x="372999" y="1210182"/>
                  </a:lnTo>
                  <a:lnTo>
                    <a:pt x="371475" y="1200657"/>
                  </a:lnTo>
                  <a:close/>
                </a:path>
                <a:path w="1257300" h="1849120">
                  <a:moveTo>
                    <a:pt x="1019174" y="1172082"/>
                  </a:moveTo>
                  <a:lnTo>
                    <a:pt x="1028699" y="1172082"/>
                  </a:lnTo>
                  <a:lnTo>
                    <a:pt x="1019174" y="1172082"/>
                  </a:lnTo>
                  <a:close/>
                </a:path>
                <a:path w="1257300" h="1849120">
                  <a:moveTo>
                    <a:pt x="371475" y="1181607"/>
                  </a:moveTo>
                  <a:lnTo>
                    <a:pt x="371475" y="1191132"/>
                  </a:lnTo>
                  <a:lnTo>
                    <a:pt x="372999" y="1191132"/>
                  </a:lnTo>
                  <a:lnTo>
                    <a:pt x="371475" y="1181607"/>
                  </a:lnTo>
                  <a:close/>
                </a:path>
                <a:path w="1257300" h="1849120">
                  <a:moveTo>
                    <a:pt x="390525" y="1334007"/>
                  </a:moveTo>
                  <a:lnTo>
                    <a:pt x="400050" y="1334007"/>
                  </a:lnTo>
                  <a:lnTo>
                    <a:pt x="409575" y="1343532"/>
                  </a:lnTo>
                  <a:lnTo>
                    <a:pt x="409575" y="1353057"/>
                  </a:lnTo>
                  <a:lnTo>
                    <a:pt x="419100" y="1353057"/>
                  </a:lnTo>
                  <a:lnTo>
                    <a:pt x="419100" y="1362582"/>
                  </a:lnTo>
                  <a:lnTo>
                    <a:pt x="428625" y="1362582"/>
                  </a:lnTo>
                  <a:lnTo>
                    <a:pt x="428625" y="1372107"/>
                  </a:lnTo>
                  <a:lnTo>
                    <a:pt x="428625" y="1381632"/>
                  </a:lnTo>
                  <a:lnTo>
                    <a:pt x="419100" y="1381632"/>
                  </a:lnTo>
                  <a:lnTo>
                    <a:pt x="409575" y="1391284"/>
                  </a:lnTo>
                  <a:lnTo>
                    <a:pt x="400050" y="1391284"/>
                  </a:lnTo>
                  <a:lnTo>
                    <a:pt x="390525" y="1391284"/>
                  </a:lnTo>
                  <a:lnTo>
                    <a:pt x="381000" y="1391284"/>
                  </a:lnTo>
                  <a:lnTo>
                    <a:pt x="381000" y="1381632"/>
                  </a:lnTo>
                  <a:lnTo>
                    <a:pt x="390525" y="1381632"/>
                  </a:lnTo>
                  <a:lnTo>
                    <a:pt x="400050" y="1381632"/>
                  </a:lnTo>
                  <a:lnTo>
                    <a:pt x="400050" y="1372107"/>
                  </a:lnTo>
                  <a:lnTo>
                    <a:pt x="400050" y="1381632"/>
                  </a:lnTo>
                  <a:lnTo>
                    <a:pt x="390525" y="1381632"/>
                  </a:lnTo>
                  <a:lnTo>
                    <a:pt x="390525" y="1372107"/>
                  </a:lnTo>
                  <a:lnTo>
                    <a:pt x="381000" y="1372107"/>
                  </a:lnTo>
                  <a:lnTo>
                    <a:pt x="371475" y="1372107"/>
                  </a:lnTo>
                  <a:lnTo>
                    <a:pt x="371475" y="1362582"/>
                  </a:lnTo>
                  <a:lnTo>
                    <a:pt x="381000" y="1362582"/>
                  </a:lnTo>
                  <a:lnTo>
                    <a:pt x="381000" y="1372107"/>
                  </a:lnTo>
                  <a:lnTo>
                    <a:pt x="381000" y="1362582"/>
                  </a:lnTo>
                  <a:lnTo>
                    <a:pt x="371475" y="1362582"/>
                  </a:lnTo>
                  <a:lnTo>
                    <a:pt x="371475" y="1353057"/>
                  </a:lnTo>
                  <a:lnTo>
                    <a:pt x="381000" y="1353057"/>
                  </a:lnTo>
                  <a:lnTo>
                    <a:pt x="371475" y="1353057"/>
                  </a:lnTo>
                  <a:lnTo>
                    <a:pt x="371475" y="1343532"/>
                  </a:lnTo>
                  <a:lnTo>
                    <a:pt x="371475" y="1334007"/>
                  </a:lnTo>
                  <a:lnTo>
                    <a:pt x="381000" y="1334007"/>
                  </a:lnTo>
                  <a:lnTo>
                    <a:pt x="390525" y="1334007"/>
                  </a:lnTo>
                  <a:close/>
                </a:path>
                <a:path w="1257300" h="1849120">
                  <a:moveTo>
                    <a:pt x="1009649" y="1362582"/>
                  </a:moveTo>
                  <a:lnTo>
                    <a:pt x="1019174" y="1362582"/>
                  </a:lnTo>
                  <a:lnTo>
                    <a:pt x="1019174" y="1372107"/>
                  </a:lnTo>
                  <a:lnTo>
                    <a:pt x="1009649" y="1372107"/>
                  </a:lnTo>
                  <a:lnTo>
                    <a:pt x="1009649" y="1362582"/>
                  </a:lnTo>
                  <a:close/>
                </a:path>
                <a:path w="1257300" h="1849120">
                  <a:moveTo>
                    <a:pt x="371475" y="1162557"/>
                  </a:moveTo>
                  <a:lnTo>
                    <a:pt x="371475" y="1172082"/>
                  </a:lnTo>
                  <a:lnTo>
                    <a:pt x="372999" y="1172082"/>
                  </a:lnTo>
                  <a:lnTo>
                    <a:pt x="371475" y="1162557"/>
                  </a:lnTo>
                  <a:close/>
                </a:path>
                <a:path w="1257300" h="1849120">
                  <a:moveTo>
                    <a:pt x="1009649" y="133350"/>
                  </a:moveTo>
                  <a:lnTo>
                    <a:pt x="1009649" y="142875"/>
                  </a:lnTo>
                  <a:lnTo>
                    <a:pt x="1011173" y="142875"/>
                  </a:lnTo>
                  <a:lnTo>
                    <a:pt x="1009649" y="133350"/>
                  </a:lnTo>
                  <a:close/>
                </a:path>
                <a:path w="1257300" h="1849120">
                  <a:moveTo>
                    <a:pt x="1000124" y="304926"/>
                  </a:moveTo>
                  <a:lnTo>
                    <a:pt x="1009649" y="304926"/>
                  </a:lnTo>
                  <a:lnTo>
                    <a:pt x="1000124" y="304926"/>
                  </a:lnTo>
                  <a:close/>
                </a:path>
                <a:path w="1257300" h="1849120">
                  <a:moveTo>
                    <a:pt x="371475" y="1162557"/>
                  </a:moveTo>
                  <a:lnTo>
                    <a:pt x="371475" y="1172082"/>
                  </a:lnTo>
                  <a:lnTo>
                    <a:pt x="372999" y="1172082"/>
                  </a:lnTo>
                  <a:lnTo>
                    <a:pt x="371475" y="1162557"/>
                  </a:lnTo>
                  <a:close/>
                </a:path>
                <a:path w="1257300" h="1849120">
                  <a:moveTo>
                    <a:pt x="990599" y="123825"/>
                  </a:moveTo>
                  <a:lnTo>
                    <a:pt x="1000124" y="123825"/>
                  </a:lnTo>
                  <a:lnTo>
                    <a:pt x="990599" y="123825"/>
                  </a:lnTo>
                  <a:close/>
                </a:path>
                <a:path w="1257300" h="1849120">
                  <a:moveTo>
                    <a:pt x="371475" y="1162557"/>
                  </a:moveTo>
                  <a:lnTo>
                    <a:pt x="371475" y="1172082"/>
                  </a:lnTo>
                  <a:lnTo>
                    <a:pt x="372999" y="1172082"/>
                  </a:lnTo>
                  <a:lnTo>
                    <a:pt x="371475" y="1162557"/>
                  </a:lnTo>
                  <a:close/>
                </a:path>
                <a:path w="1257300" h="1849120">
                  <a:moveTo>
                    <a:pt x="990599" y="123825"/>
                  </a:moveTo>
                  <a:lnTo>
                    <a:pt x="990599" y="133350"/>
                  </a:lnTo>
                  <a:lnTo>
                    <a:pt x="992123" y="133350"/>
                  </a:lnTo>
                  <a:lnTo>
                    <a:pt x="990599" y="123825"/>
                  </a:lnTo>
                  <a:close/>
                </a:path>
                <a:path w="1257300" h="1849120">
                  <a:moveTo>
                    <a:pt x="1000124" y="1162557"/>
                  </a:moveTo>
                  <a:lnTo>
                    <a:pt x="1009649" y="1162557"/>
                  </a:lnTo>
                  <a:lnTo>
                    <a:pt x="1009649" y="1172082"/>
                  </a:lnTo>
                  <a:lnTo>
                    <a:pt x="1009649" y="1162557"/>
                  </a:lnTo>
                  <a:lnTo>
                    <a:pt x="1019174" y="1172082"/>
                  </a:lnTo>
                  <a:lnTo>
                    <a:pt x="1019174" y="1162557"/>
                  </a:lnTo>
                  <a:lnTo>
                    <a:pt x="1019174" y="1172082"/>
                  </a:lnTo>
                  <a:lnTo>
                    <a:pt x="1019174" y="1181607"/>
                  </a:lnTo>
                  <a:lnTo>
                    <a:pt x="1028699" y="1181607"/>
                  </a:lnTo>
                  <a:lnTo>
                    <a:pt x="1038224" y="1181607"/>
                  </a:lnTo>
                  <a:lnTo>
                    <a:pt x="1038224" y="1191132"/>
                  </a:lnTo>
                  <a:lnTo>
                    <a:pt x="1038224" y="1200657"/>
                  </a:lnTo>
                  <a:lnTo>
                    <a:pt x="1038224" y="1191132"/>
                  </a:lnTo>
                  <a:lnTo>
                    <a:pt x="1028699" y="1191132"/>
                  </a:lnTo>
                  <a:lnTo>
                    <a:pt x="1028699" y="1200657"/>
                  </a:lnTo>
                  <a:lnTo>
                    <a:pt x="1038224" y="1200657"/>
                  </a:lnTo>
                  <a:lnTo>
                    <a:pt x="1038224" y="1210182"/>
                  </a:lnTo>
                  <a:lnTo>
                    <a:pt x="1038224" y="1200657"/>
                  </a:lnTo>
                  <a:lnTo>
                    <a:pt x="1038224" y="1210182"/>
                  </a:lnTo>
                  <a:lnTo>
                    <a:pt x="1038224" y="1219707"/>
                  </a:lnTo>
                  <a:lnTo>
                    <a:pt x="1028699" y="1219707"/>
                  </a:lnTo>
                  <a:lnTo>
                    <a:pt x="1028699" y="1210182"/>
                  </a:lnTo>
                  <a:lnTo>
                    <a:pt x="1019174" y="1210182"/>
                  </a:lnTo>
                  <a:lnTo>
                    <a:pt x="1019174" y="1200657"/>
                  </a:lnTo>
                  <a:lnTo>
                    <a:pt x="1009649" y="1200657"/>
                  </a:lnTo>
                  <a:lnTo>
                    <a:pt x="1009649" y="1191132"/>
                  </a:lnTo>
                  <a:lnTo>
                    <a:pt x="1000124" y="1191132"/>
                  </a:lnTo>
                  <a:lnTo>
                    <a:pt x="1000124" y="1181607"/>
                  </a:lnTo>
                  <a:lnTo>
                    <a:pt x="1000124" y="1191132"/>
                  </a:lnTo>
                  <a:lnTo>
                    <a:pt x="990599" y="1191132"/>
                  </a:lnTo>
                  <a:lnTo>
                    <a:pt x="990599" y="1181607"/>
                  </a:lnTo>
                  <a:lnTo>
                    <a:pt x="1000124" y="1181607"/>
                  </a:lnTo>
                  <a:lnTo>
                    <a:pt x="990599" y="1181607"/>
                  </a:lnTo>
                  <a:lnTo>
                    <a:pt x="990599" y="1172082"/>
                  </a:lnTo>
                  <a:lnTo>
                    <a:pt x="990599" y="1162557"/>
                  </a:lnTo>
                  <a:lnTo>
                    <a:pt x="1000124" y="1162557"/>
                  </a:lnTo>
                  <a:close/>
                </a:path>
                <a:path w="1257300" h="1849120">
                  <a:moveTo>
                    <a:pt x="381000" y="1372107"/>
                  </a:moveTo>
                  <a:lnTo>
                    <a:pt x="390525" y="1372107"/>
                  </a:lnTo>
                  <a:lnTo>
                    <a:pt x="390525" y="1381632"/>
                  </a:lnTo>
                  <a:lnTo>
                    <a:pt x="381000" y="1381632"/>
                  </a:lnTo>
                  <a:lnTo>
                    <a:pt x="381000" y="1372107"/>
                  </a:lnTo>
                  <a:close/>
                </a:path>
                <a:path w="1257300" h="1849120">
                  <a:moveTo>
                    <a:pt x="1019174" y="1153032"/>
                  </a:moveTo>
                  <a:lnTo>
                    <a:pt x="1028699" y="1153032"/>
                  </a:lnTo>
                  <a:lnTo>
                    <a:pt x="1038224" y="1153032"/>
                  </a:lnTo>
                  <a:lnTo>
                    <a:pt x="1038224" y="1162557"/>
                  </a:lnTo>
                  <a:lnTo>
                    <a:pt x="1047749" y="1162557"/>
                  </a:lnTo>
                  <a:lnTo>
                    <a:pt x="1038224" y="1162557"/>
                  </a:lnTo>
                  <a:lnTo>
                    <a:pt x="1038224" y="1172082"/>
                  </a:lnTo>
                  <a:lnTo>
                    <a:pt x="1047749" y="1172082"/>
                  </a:lnTo>
                  <a:lnTo>
                    <a:pt x="1038224" y="1172082"/>
                  </a:lnTo>
                  <a:lnTo>
                    <a:pt x="1038224" y="1181607"/>
                  </a:lnTo>
                  <a:lnTo>
                    <a:pt x="1038224" y="1172082"/>
                  </a:lnTo>
                  <a:lnTo>
                    <a:pt x="1038224" y="1181607"/>
                  </a:lnTo>
                  <a:lnTo>
                    <a:pt x="1038224" y="1172082"/>
                  </a:lnTo>
                  <a:lnTo>
                    <a:pt x="1038224" y="1181607"/>
                  </a:lnTo>
                  <a:lnTo>
                    <a:pt x="1038224" y="1172082"/>
                  </a:lnTo>
                  <a:lnTo>
                    <a:pt x="1028699" y="1172082"/>
                  </a:lnTo>
                  <a:lnTo>
                    <a:pt x="1028699" y="1181607"/>
                  </a:lnTo>
                  <a:lnTo>
                    <a:pt x="1028699" y="1172082"/>
                  </a:lnTo>
                  <a:lnTo>
                    <a:pt x="1028699" y="1181607"/>
                  </a:lnTo>
                  <a:lnTo>
                    <a:pt x="1028699" y="1172082"/>
                  </a:lnTo>
                  <a:lnTo>
                    <a:pt x="1019174" y="1172082"/>
                  </a:lnTo>
                  <a:lnTo>
                    <a:pt x="1019174" y="1162557"/>
                  </a:lnTo>
                  <a:lnTo>
                    <a:pt x="1009649" y="1162557"/>
                  </a:lnTo>
                  <a:lnTo>
                    <a:pt x="1000124" y="1162557"/>
                  </a:lnTo>
                  <a:lnTo>
                    <a:pt x="990599" y="1162557"/>
                  </a:lnTo>
                  <a:lnTo>
                    <a:pt x="990599" y="1153032"/>
                  </a:lnTo>
                  <a:lnTo>
                    <a:pt x="1000124" y="1153032"/>
                  </a:lnTo>
                  <a:lnTo>
                    <a:pt x="1009649" y="1153032"/>
                  </a:lnTo>
                  <a:lnTo>
                    <a:pt x="1019174" y="1153032"/>
                  </a:lnTo>
                  <a:close/>
                </a:path>
                <a:path w="1257300" h="1849120">
                  <a:moveTo>
                    <a:pt x="390525" y="1267332"/>
                  </a:moveTo>
                  <a:lnTo>
                    <a:pt x="400050" y="1267332"/>
                  </a:lnTo>
                  <a:lnTo>
                    <a:pt x="400050" y="1286382"/>
                  </a:lnTo>
                  <a:lnTo>
                    <a:pt x="390525" y="1286382"/>
                  </a:lnTo>
                  <a:lnTo>
                    <a:pt x="390525" y="1267332"/>
                  </a:lnTo>
                  <a:close/>
                </a:path>
                <a:path w="1257300" h="1849120">
                  <a:moveTo>
                    <a:pt x="390525" y="1467484"/>
                  </a:moveTo>
                  <a:lnTo>
                    <a:pt x="390525" y="1477009"/>
                  </a:lnTo>
                  <a:lnTo>
                    <a:pt x="392049" y="1477009"/>
                  </a:lnTo>
                  <a:lnTo>
                    <a:pt x="390525" y="1467484"/>
                  </a:lnTo>
                  <a:close/>
                </a:path>
                <a:path w="1257300" h="1849120">
                  <a:moveTo>
                    <a:pt x="971549" y="1162557"/>
                  </a:moveTo>
                  <a:lnTo>
                    <a:pt x="981074" y="1162557"/>
                  </a:lnTo>
                  <a:lnTo>
                    <a:pt x="981074" y="1172082"/>
                  </a:lnTo>
                  <a:lnTo>
                    <a:pt x="971549" y="1172082"/>
                  </a:lnTo>
                  <a:lnTo>
                    <a:pt x="971549" y="1162557"/>
                  </a:lnTo>
                  <a:close/>
                </a:path>
                <a:path w="1257300" h="1849120">
                  <a:moveTo>
                    <a:pt x="390525" y="1457959"/>
                  </a:moveTo>
                  <a:lnTo>
                    <a:pt x="400050" y="1457959"/>
                  </a:lnTo>
                  <a:lnTo>
                    <a:pt x="400050" y="1467484"/>
                  </a:lnTo>
                  <a:lnTo>
                    <a:pt x="390525" y="1467484"/>
                  </a:lnTo>
                  <a:lnTo>
                    <a:pt x="390525" y="1457959"/>
                  </a:lnTo>
                  <a:close/>
                </a:path>
                <a:path w="1257300" h="1849120">
                  <a:moveTo>
                    <a:pt x="971549" y="1276857"/>
                  </a:moveTo>
                  <a:lnTo>
                    <a:pt x="971549" y="1286382"/>
                  </a:lnTo>
                  <a:lnTo>
                    <a:pt x="973073" y="1286382"/>
                  </a:lnTo>
                  <a:lnTo>
                    <a:pt x="971549" y="1276857"/>
                  </a:lnTo>
                  <a:close/>
                </a:path>
                <a:path w="1257300" h="1849120">
                  <a:moveTo>
                    <a:pt x="390525" y="1477009"/>
                  </a:moveTo>
                  <a:lnTo>
                    <a:pt x="400050" y="1477009"/>
                  </a:lnTo>
                  <a:lnTo>
                    <a:pt x="390525" y="1477009"/>
                  </a:lnTo>
                  <a:close/>
                </a:path>
                <a:path w="1257300" h="1849120">
                  <a:moveTo>
                    <a:pt x="390525" y="1448434"/>
                  </a:moveTo>
                  <a:lnTo>
                    <a:pt x="400050" y="1448434"/>
                  </a:lnTo>
                  <a:lnTo>
                    <a:pt x="400050" y="1457959"/>
                  </a:lnTo>
                  <a:lnTo>
                    <a:pt x="390525" y="1457959"/>
                  </a:lnTo>
                  <a:lnTo>
                    <a:pt x="390525" y="1448434"/>
                  </a:lnTo>
                  <a:close/>
                </a:path>
                <a:path w="1257300" h="1849120">
                  <a:moveTo>
                    <a:pt x="971549" y="1276857"/>
                  </a:moveTo>
                  <a:lnTo>
                    <a:pt x="971549" y="1286382"/>
                  </a:lnTo>
                  <a:lnTo>
                    <a:pt x="973073" y="1286382"/>
                  </a:lnTo>
                  <a:lnTo>
                    <a:pt x="971549" y="1276857"/>
                  </a:lnTo>
                  <a:close/>
                </a:path>
                <a:path w="1257300" h="1849120">
                  <a:moveTo>
                    <a:pt x="390525" y="1543684"/>
                  </a:moveTo>
                  <a:lnTo>
                    <a:pt x="400050" y="1543684"/>
                  </a:lnTo>
                  <a:lnTo>
                    <a:pt x="390525" y="1543684"/>
                  </a:lnTo>
                  <a:close/>
                </a:path>
                <a:path w="1257300" h="1849120">
                  <a:moveTo>
                    <a:pt x="962024" y="1286382"/>
                  </a:moveTo>
                  <a:lnTo>
                    <a:pt x="971549" y="1286382"/>
                  </a:lnTo>
                  <a:lnTo>
                    <a:pt x="962024" y="1286382"/>
                  </a:lnTo>
                  <a:close/>
                </a:path>
                <a:path w="1257300" h="1849120">
                  <a:moveTo>
                    <a:pt x="390525" y="1457959"/>
                  </a:moveTo>
                  <a:lnTo>
                    <a:pt x="400050" y="1457959"/>
                  </a:lnTo>
                  <a:lnTo>
                    <a:pt x="390525" y="1457959"/>
                  </a:lnTo>
                  <a:close/>
                </a:path>
                <a:path w="1257300" h="1849120">
                  <a:moveTo>
                    <a:pt x="981074" y="1124457"/>
                  </a:moveTo>
                  <a:lnTo>
                    <a:pt x="990599" y="1124457"/>
                  </a:lnTo>
                  <a:lnTo>
                    <a:pt x="1000124" y="1124457"/>
                  </a:lnTo>
                  <a:lnTo>
                    <a:pt x="1000124" y="1133982"/>
                  </a:lnTo>
                  <a:lnTo>
                    <a:pt x="1009649" y="1133982"/>
                  </a:lnTo>
                  <a:lnTo>
                    <a:pt x="1019174" y="1133982"/>
                  </a:lnTo>
                  <a:lnTo>
                    <a:pt x="1019174" y="1143507"/>
                  </a:lnTo>
                  <a:lnTo>
                    <a:pt x="1009649" y="1143507"/>
                  </a:lnTo>
                  <a:lnTo>
                    <a:pt x="1000124" y="1143507"/>
                  </a:lnTo>
                  <a:lnTo>
                    <a:pt x="1000124" y="1133982"/>
                  </a:lnTo>
                  <a:lnTo>
                    <a:pt x="990599" y="1133982"/>
                  </a:lnTo>
                  <a:lnTo>
                    <a:pt x="981074" y="1133982"/>
                  </a:lnTo>
                  <a:lnTo>
                    <a:pt x="971549" y="1133982"/>
                  </a:lnTo>
                  <a:lnTo>
                    <a:pt x="981074" y="1133982"/>
                  </a:lnTo>
                  <a:lnTo>
                    <a:pt x="990599" y="1133982"/>
                  </a:lnTo>
                  <a:lnTo>
                    <a:pt x="1000124" y="1143507"/>
                  </a:lnTo>
                  <a:lnTo>
                    <a:pt x="1009649" y="1143507"/>
                  </a:lnTo>
                  <a:lnTo>
                    <a:pt x="1019174" y="1143507"/>
                  </a:lnTo>
                  <a:lnTo>
                    <a:pt x="1019174" y="1153032"/>
                  </a:lnTo>
                  <a:lnTo>
                    <a:pt x="1009649" y="1153032"/>
                  </a:lnTo>
                  <a:lnTo>
                    <a:pt x="1000124" y="1153032"/>
                  </a:lnTo>
                  <a:lnTo>
                    <a:pt x="990599" y="1153032"/>
                  </a:lnTo>
                  <a:lnTo>
                    <a:pt x="981074" y="1153032"/>
                  </a:lnTo>
                  <a:lnTo>
                    <a:pt x="981074" y="1143507"/>
                  </a:lnTo>
                  <a:lnTo>
                    <a:pt x="981074" y="1153032"/>
                  </a:lnTo>
                  <a:lnTo>
                    <a:pt x="971549" y="1153032"/>
                  </a:lnTo>
                  <a:lnTo>
                    <a:pt x="971549" y="1143507"/>
                  </a:lnTo>
                  <a:lnTo>
                    <a:pt x="962024" y="1143507"/>
                  </a:lnTo>
                  <a:lnTo>
                    <a:pt x="971549" y="1143507"/>
                  </a:lnTo>
                  <a:lnTo>
                    <a:pt x="971549" y="1133982"/>
                  </a:lnTo>
                  <a:lnTo>
                    <a:pt x="971549" y="1124457"/>
                  </a:lnTo>
                  <a:lnTo>
                    <a:pt x="981074" y="1124457"/>
                  </a:lnTo>
                  <a:close/>
                </a:path>
                <a:path w="1257300" h="1849120">
                  <a:moveTo>
                    <a:pt x="952499" y="1314957"/>
                  </a:moveTo>
                  <a:lnTo>
                    <a:pt x="962024" y="1314957"/>
                  </a:lnTo>
                  <a:lnTo>
                    <a:pt x="962024" y="1324482"/>
                  </a:lnTo>
                  <a:lnTo>
                    <a:pt x="952499" y="1324482"/>
                  </a:lnTo>
                  <a:lnTo>
                    <a:pt x="952499" y="1314957"/>
                  </a:lnTo>
                  <a:close/>
                </a:path>
                <a:path w="1257300" h="1849120">
                  <a:moveTo>
                    <a:pt x="942974" y="343026"/>
                  </a:moveTo>
                  <a:lnTo>
                    <a:pt x="952499" y="343026"/>
                  </a:lnTo>
                  <a:lnTo>
                    <a:pt x="942974" y="343026"/>
                  </a:lnTo>
                  <a:close/>
                </a:path>
                <a:path w="1257300" h="1849120">
                  <a:moveTo>
                    <a:pt x="923924" y="1295907"/>
                  </a:moveTo>
                  <a:lnTo>
                    <a:pt x="933449" y="1295907"/>
                  </a:lnTo>
                  <a:lnTo>
                    <a:pt x="933449" y="1305432"/>
                  </a:lnTo>
                  <a:lnTo>
                    <a:pt x="923924" y="1305432"/>
                  </a:lnTo>
                  <a:lnTo>
                    <a:pt x="923924" y="1295907"/>
                  </a:lnTo>
                  <a:close/>
                </a:path>
                <a:path w="1257300" h="1849120">
                  <a:moveTo>
                    <a:pt x="962024" y="1286382"/>
                  </a:moveTo>
                  <a:lnTo>
                    <a:pt x="971549" y="1286382"/>
                  </a:lnTo>
                  <a:lnTo>
                    <a:pt x="971549" y="1295907"/>
                  </a:lnTo>
                  <a:lnTo>
                    <a:pt x="971549" y="1305432"/>
                  </a:lnTo>
                  <a:lnTo>
                    <a:pt x="971549" y="1314957"/>
                  </a:lnTo>
                  <a:lnTo>
                    <a:pt x="962024" y="1314957"/>
                  </a:lnTo>
                  <a:lnTo>
                    <a:pt x="952499" y="1314957"/>
                  </a:lnTo>
                  <a:lnTo>
                    <a:pt x="942974" y="1314957"/>
                  </a:lnTo>
                  <a:lnTo>
                    <a:pt x="933449" y="1314957"/>
                  </a:lnTo>
                  <a:lnTo>
                    <a:pt x="933449" y="1324482"/>
                  </a:lnTo>
                  <a:lnTo>
                    <a:pt x="923924" y="1324482"/>
                  </a:lnTo>
                  <a:lnTo>
                    <a:pt x="914399" y="1324482"/>
                  </a:lnTo>
                  <a:lnTo>
                    <a:pt x="914399" y="1314957"/>
                  </a:lnTo>
                  <a:lnTo>
                    <a:pt x="923924" y="1314957"/>
                  </a:lnTo>
                  <a:lnTo>
                    <a:pt x="923924" y="1305432"/>
                  </a:lnTo>
                  <a:lnTo>
                    <a:pt x="923924" y="1314957"/>
                  </a:lnTo>
                  <a:lnTo>
                    <a:pt x="923924" y="1305432"/>
                  </a:lnTo>
                  <a:lnTo>
                    <a:pt x="933449" y="1305432"/>
                  </a:lnTo>
                  <a:lnTo>
                    <a:pt x="933449" y="1295907"/>
                  </a:lnTo>
                  <a:lnTo>
                    <a:pt x="942974" y="1295907"/>
                  </a:lnTo>
                  <a:lnTo>
                    <a:pt x="952499" y="1295907"/>
                  </a:lnTo>
                  <a:lnTo>
                    <a:pt x="952499" y="1286382"/>
                  </a:lnTo>
                  <a:lnTo>
                    <a:pt x="962024" y="1286382"/>
                  </a:lnTo>
                  <a:close/>
                </a:path>
                <a:path w="1257300" h="1849120">
                  <a:moveTo>
                    <a:pt x="904874" y="28575"/>
                  </a:moveTo>
                  <a:lnTo>
                    <a:pt x="904874" y="38100"/>
                  </a:lnTo>
                  <a:lnTo>
                    <a:pt x="906398" y="38100"/>
                  </a:lnTo>
                  <a:lnTo>
                    <a:pt x="904874" y="28575"/>
                  </a:lnTo>
                  <a:close/>
                </a:path>
                <a:path w="1257300" h="1849120">
                  <a:moveTo>
                    <a:pt x="876299" y="1448434"/>
                  </a:moveTo>
                  <a:lnTo>
                    <a:pt x="885824" y="1448434"/>
                  </a:lnTo>
                  <a:lnTo>
                    <a:pt x="885824" y="1457959"/>
                  </a:lnTo>
                  <a:lnTo>
                    <a:pt x="876299" y="1457959"/>
                  </a:lnTo>
                  <a:lnTo>
                    <a:pt x="876299" y="1448434"/>
                  </a:lnTo>
                  <a:close/>
                </a:path>
                <a:path w="1257300" h="1849120">
                  <a:moveTo>
                    <a:pt x="838199" y="1448434"/>
                  </a:moveTo>
                  <a:lnTo>
                    <a:pt x="847724" y="1448434"/>
                  </a:lnTo>
                  <a:lnTo>
                    <a:pt x="847724" y="1457959"/>
                  </a:lnTo>
                  <a:lnTo>
                    <a:pt x="838199" y="1457959"/>
                  </a:lnTo>
                  <a:lnTo>
                    <a:pt x="838199" y="1448434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0050" y="1467484"/>
                  </a:lnTo>
                  <a:lnTo>
                    <a:pt x="401574" y="1467484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828674" y="295401"/>
                  </a:moveTo>
                  <a:lnTo>
                    <a:pt x="828674" y="304926"/>
                  </a:lnTo>
                  <a:lnTo>
                    <a:pt x="830198" y="304926"/>
                  </a:lnTo>
                  <a:lnTo>
                    <a:pt x="828674" y="295401"/>
                  </a:lnTo>
                  <a:close/>
                </a:path>
                <a:path w="1257300" h="1849120">
                  <a:moveTo>
                    <a:pt x="819149" y="1477009"/>
                  </a:moveTo>
                  <a:lnTo>
                    <a:pt x="819149" y="1486534"/>
                  </a:lnTo>
                  <a:lnTo>
                    <a:pt x="820673" y="1486534"/>
                  </a:lnTo>
                  <a:lnTo>
                    <a:pt x="819149" y="1477009"/>
                  </a:lnTo>
                  <a:close/>
                </a:path>
                <a:path w="1257300" h="1849120">
                  <a:moveTo>
                    <a:pt x="400050" y="1429384"/>
                  </a:moveTo>
                  <a:lnTo>
                    <a:pt x="400050" y="1438909"/>
                  </a:lnTo>
                  <a:lnTo>
                    <a:pt x="401574" y="1438909"/>
                  </a:lnTo>
                  <a:lnTo>
                    <a:pt x="400050" y="1429384"/>
                  </a:lnTo>
                  <a:close/>
                </a:path>
                <a:path w="1257300" h="1849120">
                  <a:moveTo>
                    <a:pt x="809624" y="85725"/>
                  </a:moveTo>
                  <a:lnTo>
                    <a:pt x="809624" y="95250"/>
                  </a:lnTo>
                  <a:lnTo>
                    <a:pt x="811148" y="95250"/>
                  </a:lnTo>
                  <a:lnTo>
                    <a:pt x="809624" y="85725"/>
                  </a:lnTo>
                  <a:close/>
                </a:path>
                <a:path w="1257300" h="1849120">
                  <a:moveTo>
                    <a:pt x="809624" y="1496059"/>
                  </a:moveTo>
                  <a:lnTo>
                    <a:pt x="809624" y="1505584"/>
                  </a:lnTo>
                  <a:lnTo>
                    <a:pt x="811148" y="1505584"/>
                  </a:lnTo>
                  <a:lnTo>
                    <a:pt x="809624" y="1496059"/>
                  </a:lnTo>
                  <a:close/>
                </a:path>
                <a:path w="1257300" h="1849120">
                  <a:moveTo>
                    <a:pt x="809624" y="1505584"/>
                  </a:moveTo>
                  <a:lnTo>
                    <a:pt x="809624" y="1515109"/>
                  </a:lnTo>
                  <a:lnTo>
                    <a:pt x="811148" y="1515109"/>
                  </a:lnTo>
                  <a:lnTo>
                    <a:pt x="809624" y="1505584"/>
                  </a:lnTo>
                  <a:close/>
                </a:path>
                <a:path w="1257300" h="1849120">
                  <a:moveTo>
                    <a:pt x="800100" y="1515109"/>
                  </a:moveTo>
                  <a:lnTo>
                    <a:pt x="809624" y="1515109"/>
                  </a:lnTo>
                  <a:lnTo>
                    <a:pt x="800100" y="1515109"/>
                  </a:lnTo>
                  <a:close/>
                </a:path>
                <a:path w="1257300" h="1849120">
                  <a:moveTo>
                    <a:pt x="800100" y="1515109"/>
                  </a:moveTo>
                  <a:lnTo>
                    <a:pt x="800100" y="1524634"/>
                  </a:lnTo>
                  <a:lnTo>
                    <a:pt x="801624" y="1524634"/>
                  </a:lnTo>
                  <a:lnTo>
                    <a:pt x="800100" y="1515109"/>
                  </a:lnTo>
                  <a:close/>
                </a:path>
                <a:path w="1257300" h="1849120">
                  <a:moveTo>
                    <a:pt x="800100" y="1515109"/>
                  </a:moveTo>
                  <a:lnTo>
                    <a:pt x="809624" y="1515109"/>
                  </a:lnTo>
                  <a:lnTo>
                    <a:pt x="800100" y="1515109"/>
                  </a:lnTo>
                  <a:close/>
                </a:path>
                <a:path w="1257300" h="1849120">
                  <a:moveTo>
                    <a:pt x="800100" y="1515109"/>
                  </a:moveTo>
                  <a:lnTo>
                    <a:pt x="800100" y="1524634"/>
                  </a:lnTo>
                  <a:lnTo>
                    <a:pt x="801624" y="1524634"/>
                  </a:lnTo>
                  <a:lnTo>
                    <a:pt x="800100" y="1515109"/>
                  </a:lnTo>
                  <a:close/>
                </a:path>
                <a:path w="1257300" h="1849120">
                  <a:moveTo>
                    <a:pt x="762000" y="1553209"/>
                  </a:moveTo>
                  <a:lnTo>
                    <a:pt x="771525" y="1553209"/>
                  </a:lnTo>
                  <a:lnTo>
                    <a:pt x="771525" y="1562734"/>
                  </a:lnTo>
                  <a:lnTo>
                    <a:pt x="762000" y="1562734"/>
                  </a:lnTo>
                  <a:lnTo>
                    <a:pt x="762000" y="1553209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0050" y="1467484"/>
                  </a:lnTo>
                  <a:lnTo>
                    <a:pt x="401574" y="1467484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0050" y="1467484"/>
                  </a:lnTo>
                  <a:lnTo>
                    <a:pt x="401574" y="1467484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400050" y="1524634"/>
                  </a:moveTo>
                  <a:lnTo>
                    <a:pt x="409575" y="1524634"/>
                  </a:lnTo>
                  <a:lnTo>
                    <a:pt x="400050" y="1524634"/>
                  </a:lnTo>
                  <a:close/>
                </a:path>
                <a:path w="1257300" h="1849120">
                  <a:moveTo>
                    <a:pt x="752475" y="1572259"/>
                  </a:moveTo>
                  <a:lnTo>
                    <a:pt x="762000" y="1572259"/>
                  </a:lnTo>
                  <a:lnTo>
                    <a:pt x="752475" y="1572259"/>
                  </a:lnTo>
                  <a:close/>
                </a:path>
                <a:path w="1257300" h="1849120">
                  <a:moveTo>
                    <a:pt x="409575" y="1248282"/>
                  </a:moveTo>
                  <a:lnTo>
                    <a:pt x="419100" y="1248282"/>
                  </a:lnTo>
                  <a:lnTo>
                    <a:pt x="409575" y="1248282"/>
                  </a:lnTo>
                  <a:lnTo>
                    <a:pt x="409575" y="1257807"/>
                  </a:lnTo>
                  <a:lnTo>
                    <a:pt x="400050" y="1257807"/>
                  </a:lnTo>
                  <a:lnTo>
                    <a:pt x="400050" y="1248282"/>
                  </a:lnTo>
                  <a:lnTo>
                    <a:pt x="409575" y="1248282"/>
                  </a:lnTo>
                  <a:close/>
                </a:path>
                <a:path w="1257300" h="1849120">
                  <a:moveTo>
                    <a:pt x="400050" y="1562734"/>
                  </a:moveTo>
                  <a:lnTo>
                    <a:pt x="400050" y="1572259"/>
                  </a:lnTo>
                  <a:lnTo>
                    <a:pt x="401574" y="1572259"/>
                  </a:lnTo>
                  <a:lnTo>
                    <a:pt x="400050" y="1562734"/>
                  </a:lnTo>
                  <a:close/>
                </a:path>
                <a:path w="1257300" h="1849120">
                  <a:moveTo>
                    <a:pt x="752475" y="1572259"/>
                  </a:moveTo>
                  <a:lnTo>
                    <a:pt x="752475" y="1581784"/>
                  </a:lnTo>
                  <a:lnTo>
                    <a:pt x="753999" y="1581784"/>
                  </a:lnTo>
                  <a:lnTo>
                    <a:pt x="752475" y="1572259"/>
                  </a:lnTo>
                  <a:close/>
                </a:path>
                <a:path w="1257300" h="1849120">
                  <a:moveTo>
                    <a:pt x="400050" y="1524634"/>
                  </a:moveTo>
                  <a:lnTo>
                    <a:pt x="409575" y="1524634"/>
                  </a:lnTo>
                  <a:lnTo>
                    <a:pt x="409575" y="1534159"/>
                  </a:lnTo>
                  <a:lnTo>
                    <a:pt x="400050" y="1534159"/>
                  </a:lnTo>
                  <a:lnTo>
                    <a:pt x="400050" y="1524634"/>
                  </a:lnTo>
                  <a:close/>
                </a:path>
                <a:path w="1257300" h="1849120">
                  <a:moveTo>
                    <a:pt x="742950" y="1572259"/>
                  </a:moveTo>
                  <a:lnTo>
                    <a:pt x="752475" y="1572259"/>
                  </a:lnTo>
                  <a:lnTo>
                    <a:pt x="742950" y="1572259"/>
                  </a:lnTo>
                  <a:close/>
                </a:path>
                <a:path w="1257300" h="1849120">
                  <a:moveTo>
                    <a:pt x="742950" y="1581784"/>
                  </a:moveTo>
                  <a:lnTo>
                    <a:pt x="752475" y="1581784"/>
                  </a:lnTo>
                  <a:lnTo>
                    <a:pt x="742950" y="1581784"/>
                  </a:lnTo>
                  <a:close/>
                </a:path>
                <a:path w="1257300" h="1849120">
                  <a:moveTo>
                    <a:pt x="742950" y="1572259"/>
                  </a:moveTo>
                  <a:lnTo>
                    <a:pt x="742950" y="1581784"/>
                  </a:lnTo>
                  <a:lnTo>
                    <a:pt x="744474" y="1581784"/>
                  </a:lnTo>
                  <a:lnTo>
                    <a:pt x="742950" y="1572259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0050" y="1467484"/>
                  </a:lnTo>
                  <a:lnTo>
                    <a:pt x="401574" y="1467484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400050" y="1438909"/>
                  </a:moveTo>
                  <a:lnTo>
                    <a:pt x="400050" y="1448434"/>
                  </a:lnTo>
                  <a:lnTo>
                    <a:pt x="401574" y="1448434"/>
                  </a:lnTo>
                  <a:lnTo>
                    <a:pt x="400050" y="1438909"/>
                  </a:lnTo>
                  <a:close/>
                </a:path>
                <a:path w="1257300" h="1849120">
                  <a:moveTo>
                    <a:pt x="742950" y="1572259"/>
                  </a:moveTo>
                  <a:lnTo>
                    <a:pt x="742950" y="1581784"/>
                  </a:lnTo>
                  <a:lnTo>
                    <a:pt x="744474" y="1581784"/>
                  </a:lnTo>
                  <a:lnTo>
                    <a:pt x="742950" y="1572259"/>
                  </a:lnTo>
                  <a:close/>
                </a:path>
                <a:path w="1257300" h="1849120">
                  <a:moveTo>
                    <a:pt x="733425" y="1581784"/>
                  </a:moveTo>
                  <a:lnTo>
                    <a:pt x="742950" y="1581784"/>
                  </a:lnTo>
                  <a:lnTo>
                    <a:pt x="733425" y="1581784"/>
                  </a:lnTo>
                  <a:close/>
                </a:path>
                <a:path w="1257300" h="1849120">
                  <a:moveTo>
                    <a:pt x="733425" y="1581784"/>
                  </a:moveTo>
                  <a:lnTo>
                    <a:pt x="742950" y="1581784"/>
                  </a:lnTo>
                  <a:lnTo>
                    <a:pt x="742950" y="1591309"/>
                  </a:lnTo>
                  <a:lnTo>
                    <a:pt x="733425" y="1591309"/>
                  </a:lnTo>
                  <a:lnTo>
                    <a:pt x="733425" y="1581784"/>
                  </a:lnTo>
                  <a:close/>
                </a:path>
                <a:path w="1257300" h="1849120">
                  <a:moveTo>
                    <a:pt x="400050" y="1429384"/>
                  </a:moveTo>
                  <a:lnTo>
                    <a:pt x="400050" y="1438909"/>
                  </a:lnTo>
                  <a:lnTo>
                    <a:pt x="401574" y="1438909"/>
                  </a:lnTo>
                  <a:lnTo>
                    <a:pt x="400050" y="1429384"/>
                  </a:lnTo>
                  <a:close/>
                </a:path>
                <a:path w="1257300" h="1849120">
                  <a:moveTo>
                    <a:pt x="438150" y="257301"/>
                  </a:moveTo>
                  <a:lnTo>
                    <a:pt x="438150" y="266826"/>
                  </a:lnTo>
                  <a:lnTo>
                    <a:pt x="447675" y="266826"/>
                  </a:lnTo>
                  <a:lnTo>
                    <a:pt x="447675" y="276351"/>
                  </a:lnTo>
                  <a:lnTo>
                    <a:pt x="438150" y="276351"/>
                  </a:lnTo>
                  <a:lnTo>
                    <a:pt x="428625" y="276351"/>
                  </a:lnTo>
                  <a:lnTo>
                    <a:pt x="428625" y="266826"/>
                  </a:lnTo>
                  <a:lnTo>
                    <a:pt x="419100" y="266826"/>
                  </a:lnTo>
                  <a:lnTo>
                    <a:pt x="419100" y="257301"/>
                  </a:lnTo>
                  <a:lnTo>
                    <a:pt x="409575" y="257301"/>
                  </a:lnTo>
                  <a:lnTo>
                    <a:pt x="400050" y="247776"/>
                  </a:lnTo>
                  <a:lnTo>
                    <a:pt x="400050" y="238251"/>
                  </a:lnTo>
                  <a:lnTo>
                    <a:pt x="400050" y="228726"/>
                  </a:lnTo>
                  <a:lnTo>
                    <a:pt x="409575" y="219201"/>
                  </a:lnTo>
                  <a:lnTo>
                    <a:pt x="419100" y="228726"/>
                  </a:lnTo>
                  <a:lnTo>
                    <a:pt x="419100" y="238251"/>
                  </a:lnTo>
                  <a:lnTo>
                    <a:pt x="419100" y="247776"/>
                  </a:lnTo>
                  <a:lnTo>
                    <a:pt x="428625" y="247776"/>
                  </a:lnTo>
                  <a:lnTo>
                    <a:pt x="438150" y="247776"/>
                  </a:lnTo>
                  <a:lnTo>
                    <a:pt x="438150" y="257301"/>
                  </a:lnTo>
                  <a:close/>
                </a:path>
                <a:path w="1257300" h="1849120">
                  <a:moveTo>
                    <a:pt x="733425" y="1581784"/>
                  </a:moveTo>
                  <a:lnTo>
                    <a:pt x="733425" y="1591309"/>
                  </a:lnTo>
                  <a:lnTo>
                    <a:pt x="734949" y="1591309"/>
                  </a:lnTo>
                  <a:lnTo>
                    <a:pt x="733425" y="1581784"/>
                  </a:lnTo>
                  <a:close/>
                </a:path>
                <a:path w="1257300" h="1849120">
                  <a:moveTo>
                    <a:pt x="733425" y="1572259"/>
                  </a:moveTo>
                  <a:lnTo>
                    <a:pt x="742950" y="1572259"/>
                  </a:lnTo>
                  <a:lnTo>
                    <a:pt x="742950" y="1581784"/>
                  </a:lnTo>
                  <a:lnTo>
                    <a:pt x="733425" y="1581784"/>
                  </a:lnTo>
                  <a:lnTo>
                    <a:pt x="733425" y="1572259"/>
                  </a:lnTo>
                  <a:close/>
                </a:path>
                <a:path w="1257300" h="1849120">
                  <a:moveTo>
                    <a:pt x="733425" y="1572259"/>
                  </a:moveTo>
                  <a:lnTo>
                    <a:pt x="742950" y="1572259"/>
                  </a:lnTo>
                  <a:lnTo>
                    <a:pt x="733425" y="1572259"/>
                  </a:lnTo>
                  <a:close/>
                </a:path>
                <a:path w="1257300" h="1849120">
                  <a:moveTo>
                    <a:pt x="733425" y="1581784"/>
                  </a:moveTo>
                  <a:lnTo>
                    <a:pt x="733425" y="1591309"/>
                  </a:lnTo>
                  <a:lnTo>
                    <a:pt x="734949" y="1591309"/>
                  </a:lnTo>
                  <a:lnTo>
                    <a:pt x="733425" y="1581784"/>
                  </a:lnTo>
                  <a:close/>
                </a:path>
                <a:path w="1257300" h="1849120">
                  <a:moveTo>
                    <a:pt x="733425" y="1581784"/>
                  </a:moveTo>
                  <a:lnTo>
                    <a:pt x="733425" y="1591309"/>
                  </a:lnTo>
                  <a:lnTo>
                    <a:pt x="734949" y="1591309"/>
                  </a:lnTo>
                  <a:lnTo>
                    <a:pt x="733425" y="1581784"/>
                  </a:lnTo>
                  <a:close/>
                </a:path>
                <a:path w="1257300" h="1849120">
                  <a:moveTo>
                    <a:pt x="723900" y="1581784"/>
                  </a:moveTo>
                  <a:lnTo>
                    <a:pt x="733425" y="1581784"/>
                  </a:lnTo>
                  <a:lnTo>
                    <a:pt x="723900" y="1581784"/>
                  </a:lnTo>
                  <a:close/>
                </a:path>
                <a:path w="1257300" h="1849120">
                  <a:moveTo>
                    <a:pt x="714375" y="1581784"/>
                  </a:moveTo>
                  <a:lnTo>
                    <a:pt x="714375" y="1591309"/>
                  </a:lnTo>
                  <a:lnTo>
                    <a:pt x="715899" y="1591309"/>
                  </a:lnTo>
                  <a:lnTo>
                    <a:pt x="714375" y="1581784"/>
                  </a:lnTo>
                  <a:close/>
                </a:path>
                <a:path w="1257300" h="1849120">
                  <a:moveTo>
                    <a:pt x="400050" y="1448434"/>
                  </a:moveTo>
                  <a:lnTo>
                    <a:pt x="409575" y="1448434"/>
                  </a:lnTo>
                  <a:lnTo>
                    <a:pt x="400050" y="1448434"/>
                  </a:lnTo>
                  <a:close/>
                </a:path>
                <a:path w="1257300" h="1849120">
                  <a:moveTo>
                    <a:pt x="723900" y="1572259"/>
                  </a:moveTo>
                  <a:lnTo>
                    <a:pt x="723900" y="1581784"/>
                  </a:lnTo>
                  <a:lnTo>
                    <a:pt x="733425" y="1581784"/>
                  </a:lnTo>
                  <a:lnTo>
                    <a:pt x="723900" y="1581784"/>
                  </a:lnTo>
                  <a:lnTo>
                    <a:pt x="723900" y="1572259"/>
                  </a:lnTo>
                  <a:lnTo>
                    <a:pt x="723900" y="1581784"/>
                  </a:lnTo>
                  <a:lnTo>
                    <a:pt x="733425" y="1581784"/>
                  </a:lnTo>
                  <a:lnTo>
                    <a:pt x="723900" y="1581784"/>
                  </a:lnTo>
                  <a:lnTo>
                    <a:pt x="733425" y="1581784"/>
                  </a:lnTo>
                  <a:lnTo>
                    <a:pt x="723900" y="1581784"/>
                  </a:lnTo>
                  <a:lnTo>
                    <a:pt x="723900" y="1591309"/>
                  </a:lnTo>
                  <a:lnTo>
                    <a:pt x="723900" y="1581784"/>
                  </a:lnTo>
                  <a:lnTo>
                    <a:pt x="723900" y="1591309"/>
                  </a:lnTo>
                  <a:lnTo>
                    <a:pt x="723900" y="1581784"/>
                  </a:lnTo>
                  <a:lnTo>
                    <a:pt x="723900" y="1591309"/>
                  </a:lnTo>
                  <a:lnTo>
                    <a:pt x="723900" y="1581784"/>
                  </a:lnTo>
                  <a:lnTo>
                    <a:pt x="723900" y="1591309"/>
                  </a:lnTo>
                  <a:lnTo>
                    <a:pt x="714375" y="1591309"/>
                  </a:lnTo>
                  <a:lnTo>
                    <a:pt x="714375" y="1581784"/>
                  </a:lnTo>
                  <a:lnTo>
                    <a:pt x="714375" y="1572259"/>
                  </a:lnTo>
                  <a:lnTo>
                    <a:pt x="723900" y="1572259"/>
                  </a:lnTo>
                  <a:close/>
                </a:path>
                <a:path w="1257300" h="1849120">
                  <a:moveTo>
                    <a:pt x="704850" y="1581784"/>
                  </a:moveTo>
                  <a:lnTo>
                    <a:pt x="704850" y="1591309"/>
                  </a:lnTo>
                  <a:lnTo>
                    <a:pt x="706374" y="1591309"/>
                  </a:lnTo>
                  <a:lnTo>
                    <a:pt x="704850" y="1581784"/>
                  </a:lnTo>
                  <a:close/>
                </a:path>
                <a:path w="1257300" h="1849120">
                  <a:moveTo>
                    <a:pt x="704850" y="85725"/>
                  </a:moveTo>
                  <a:lnTo>
                    <a:pt x="714375" y="85725"/>
                  </a:lnTo>
                  <a:lnTo>
                    <a:pt x="704850" y="85725"/>
                  </a:lnTo>
                  <a:close/>
                </a:path>
                <a:path w="1257300" h="1849120">
                  <a:moveTo>
                    <a:pt x="400050" y="1400809"/>
                  </a:moveTo>
                  <a:lnTo>
                    <a:pt x="400050" y="1410334"/>
                  </a:lnTo>
                  <a:lnTo>
                    <a:pt x="401574" y="1410334"/>
                  </a:lnTo>
                  <a:lnTo>
                    <a:pt x="400050" y="1400809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0050" y="1467484"/>
                  </a:lnTo>
                  <a:lnTo>
                    <a:pt x="401574" y="1467484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400050" y="1581784"/>
                  </a:moveTo>
                  <a:lnTo>
                    <a:pt x="409575" y="1581784"/>
                  </a:lnTo>
                  <a:lnTo>
                    <a:pt x="400050" y="1581784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9575" y="1457959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685800" y="1591309"/>
                  </a:moveTo>
                  <a:lnTo>
                    <a:pt x="695325" y="1591309"/>
                  </a:lnTo>
                  <a:lnTo>
                    <a:pt x="685800" y="1591309"/>
                  </a:lnTo>
                  <a:close/>
                </a:path>
                <a:path w="1257300" h="1849120">
                  <a:moveTo>
                    <a:pt x="400050" y="1429384"/>
                  </a:moveTo>
                  <a:lnTo>
                    <a:pt x="409575" y="1429384"/>
                  </a:lnTo>
                  <a:lnTo>
                    <a:pt x="400050" y="1429384"/>
                  </a:lnTo>
                  <a:close/>
                </a:path>
                <a:path w="1257300" h="1849120">
                  <a:moveTo>
                    <a:pt x="400050" y="1457959"/>
                  </a:moveTo>
                  <a:lnTo>
                    <a:pt x="409575" y="1457959"/>
                  </a:lnTo>
                  <a:lnTo>
                    <a:pt x="400050" y="1457959"/>
                  </a:lnTo>
                  <a:close/>
                </a:path>
                <a:path w="1257300" h="1849120">
                  <a:moveTo>
                    <a:pt x="400050" y="1438909"/>
                  </a:moveTo>
                  <a:lnTo>
                    <a:pt x="409575" y="1438909"/>
                  </a:lnTo>
                  <a:lnTo>
                    <a:pt x="400050" y="1438909"/>
                  </a:lnTo>
                  <a:close/>
                </a:path>
                <a:path w="1257300" h="1849120">
                  <a:moveTo>
                    <a:pt x="400050" y="1581784"/>
                  </a:moveTo>
                  <a:lnTo>
                    <a:pt x="409575" y="1581784"/>
                  </a:lnTo>
                  <a:lnTo>
                    <a:pt x="409575" y="1591309"/>
                  </a:lnTo>
                  <a:lnTo>
                    <a:pt x="400050" y="1591309"/>
                  </a:lnTo>
                  <a:lnTo>
                    <a:pt x="400050" y="1581784"/>
                  </a:lnTo>
                  <a:close/>
                </a:path>
                <a:path w="1257300" h="1849120">
                  <a:moveTo>
                    <a:pt x="400050" y="1438909"/>
                  </a:moveTo>
                  <a:lnTo>
                    <a:pt x="409575" y="1438909"/>
                  </a:lnTo>
                  <a:lnTo>
                    <a:pt x="400050" y="1438909"/>
                  </a:lnTo>
                  <a:close/>
                </a:path>
                <a:path w="1257300" h="1849120">
                  <a:moveTo>
                    <a:pt x="400050" y="1581784"/>
                  </a:moveTo>
                  <a:lnTo>
                    <a:pt x="409575" y="1581784"/>
                  </a:lnTo>
                  <a:lnTo>
                    <a:pt x="400050" y="1581784"/>
                  </a:lnTo>
                  <a:close/>
                </a:path>
                <a:path w="1257300" h="1849120">
                  <a:moveTo>
                    <a:pt x="400050" y="1581784"/>
                  </a:moveTo>
                  <a:lnTo>
                    <a:pt x="409575" y="1581784"/>
                  </a:lnTo>
                  <a:lnTo>
                    <a:pt x="400050" y="1581784"/>
                  </a:lnTo>
                  <a:close/>
                </a:path>
                <a:path w="1257300" h="1849120">
                  <a:moveTo>
                    <a:pt x="400050" y="1591309"/>
                  </a:moveTo>
                  <a:lnTo>
                    <a:pt x="409575" y="1591309"/>
                  </a:lnTo>
                  <a:lnTo>
                    <a:pt x="400050" y="1591309"/>
                  </a:lnTo>
                  <a:close/>
                </a:path>
                <a:path w="1257300" h="1849120">
                  <a:moveTo>
                    <a:pt x="695325" y="57150"/>
                  </a:moveTo>
                  <a:lnTo>
                    <a:pt x="695325" y="66675"/>
                  </a:lnTo>
                  <a:lnTo>
                    <a:pt x="685800" y="66675"/>
                  </a:lnTo>
                  <a:lnTo>
                    <a:pt x="685800" y="57150"/>
                  </a:lnTo>
                  <a:lnTo>
                    <a:pt x="676275" y="57150"/>
                  </a:lnTo>
                  <a:lnTo>
                    <a:pt x="685800" y="57150"/>
                  </a:lnTo>
                  <a:lnTo>
                    <a:pt x="685800" y="47625"/>
                  </a:lnTo>
                  <a:lnTo>
                    <a:pt x="685800" y="38100"/>
                  </a:lnTo>
                  <a:lnTo>
                    <a:pt x="685800" y="47625"/>
                  </a:lnTo>
                  <a:lnTo>
                    <a:pt x="695325" y="47625"/>
                  </a:lnTo>
                  <a:lnTo>
                    <a:pt x="695325" y="57150"/>
                  </a:lnTo>
                  <a:close/>
                </a:path>
                <a:path w="1257300" h="1849120">
                  <a:moveTo>
                    <a:pt x="676275" y="1610359"/>
                  </a:moveTo>
                  <a:lnTo>
                    <a:pt x="685800" y="1610359"/>
                  </a:lnTo>
                  <a:lnTo>
                    <a:pt x="676275" y="1610359"/>
                  </a:lnTo>
                  <a:close/>
                </a:path>
                <a:path w="1257300" h="1849120">
                  <a:moveTo>
                    <a:pt x="676275" y="1591309"/>
                  </a:moveTo>
                  <a:lnTo>
                    <a:pt x="685800" y="1591309"/>
                  </a:lnTo>
                  <a:lnTo>
                    <a:pt x="685800" y="1600834"/>
                  </a:lnTo>
                  <a:lnTo>
                    <a:pt x="676275" y="1600834"/>
                  </a:lnTo>
                  <a:lnTo>
                    <a:pt x="676275" y="1591309"/>
                  </a:lnTo>
                  <a:close/>
                </a:path>
                <a:path w="1257300" h="1849120">
                  <a:moveTo>
                    <a:pt x="676275" y="1600834"/>
                  </a:moveTo>
                  <a:lnTo>
                    <a:pt x="685800" y="1600834"/>
                  </a:lnTo>
                  <a:lnTo>
                    <a:pt x="676275" y="1600834"/>
                  </a:lnTo>
                  <a:close/>
                </a:path>
                <a:path w="1257300" h="1849120">
                  <a:moveTo>
                    <a:pt x="409575" y="1267332"/>
                  </a:moveTo>
                  <a:lnTo>
                    <a:pt x="419100" y="1267332"/>
                  </a:lnTo>
                  <a:lnTo>
                    <a:pt x="419100" y="1276857"/>
                  </a:lnTo>
                  <a:lnTo>
                    <a:pt x="409575" y="1276857"/>
                  </a:lnTo>
                  <a:lnTo>
                    <a:pt x="409575" y="1267332"/>
                  </a:lnTo>
                  <a:close/>
                </a:path>
                <a:path w="1257300" h="1849120">
                  <a:moveTo>
                    <a:pt x="409575" y="1572259"/>
                  </a:moveTo>
                  <a:lnTo>
                    <a:pt x="409575" y="1581784"/>
                  </a:lnTo>
                  <a:lnTo>
                    <a:pt x="411099" y="1581784"/>
                  </a:lnTo>
                  <a:lnTo>
                    <a:pt x="409575" y="1572259"/>
                  </a:lnTo>
                  <a:close/>
                </a:path>
                <a:path w="1257300" h="1849120">
                  <a:moveTo>
                    <a:pt x="409575" y="1438909"/>
                  </a:moveTo>
                  <a:lnTo>
                    <a:pt x="409575" y="1448434"/>
                  </a:lnTo>
                  <a:lnTo>
                    <a:pt x="411099" y="1448434"/>
                  </a:lnTo>
                  <a:lnTo>
                    <a:pt x="409575" y="1438909"/>
                  </a:lnTo>
                  <a:close/>
                </a:path>
                <a:path w="1257300" h="1849120">
                  <a:moveTo>
                    <a:pt x="428625" y="1419859"/>
                  </a:moveTo>
                  <a:lnTo>
                    <a:pt x="428625" y="1429384"/>
                  </a:lnTo>
                  <a:lnTo>
                    <a:pt x="419100" y="1429384"/>
                  </a:lnTo>
                  <a:lnTo>
                    <a:pt x="409575" y="1429384"/>
                  </a:lnTo>
                  <a:lnTo>
                    <a:pt x="419100" y="1429384"/>
                  </a:lnTo>
                  <a:lnTo>
                    <a:pt x="409575" y="1429384"/>
                  </a:lnTo>
                  <a:lnTo>
                    <a:pt x="419100" y="1429384"/>
                  </a:lnTo>
                  <a:lnTo>
                    <a:pt x="419100" y="1419859"/>
                  </a:lnTo>
                  <a:lnTo>
                    <a:pt x="428625" y="1419859"/>
                  </a:lnTo>
                  <a:close/>
                </a:path>
                <a:path w="1257300" h="1849120">
                  <a:moveTo>
                    <a:pt x="676275" y="1610359"/>
                  </a:moveTo>
                  <a:lnTo>
                    <a:pt x="676275" y="1619884"/>
                  </a:lnTo>
                  <a:lnTo>
                    <a:pt x="677799" y="1619884"/>
                  </a:lnTo>
                  <a:lnTo>
                    <a:pt x="676275" y="1610359"/>
                  </a:lnTo>
                  <a:close/>
                </a:path>
                <a:path w="1257300" h="1849120">
                  <a:moveTo>
                    <a:pt x="409575" y="1257807"/>
                  </a:moveTo>
                  <a:lnTo>
                    <a:pt x="409575" y="1267332"/>
                  </a:lnTo>
                  <a:lnTo>
                    <a:pt x="411099" y="1267332"/>
                  </a:lnTo>
                  <a:lnTo>
                    <a:pt x="409575" y="1257807"/>
                  </a:lnTo>
                  <a:close/>
                </a:path>
                <a:path w="1257300" h="1849120">
                  <a:moveTo>
                    <a:pt x="409575" y="1429384"/>
                  </a:moveTo>
                  <a:lnTo>
                    <a:pt x="409575" y="1438909"/>
                  </a:lnTo>
                  <a:lnTo>
                    <a:pt x="411099" y="1438909"/>
                  </a:lnTo>
                  <a:lnTo>
                    <a:pt x="409575" y="1429384"/>
                  </a:lnTo>
                  <a:close/>
                </a:path>
                <a:path w="1257300" h="1849120">
                  <a:moveTo>
                    <a:pt x="666750" y="1619884"/>
                  </a:moveTo>
                  <a:lnTo>
                    <a:pt x="676275" y="1619884"/>
                  </a:lnTo>
                  <a:lnTo>
                    <a:pt x="666750" y="1619884"/>
                  </a:lnTo>
                  <a:close/>
                </a:path>
                <a:path w="1257300" h="1849120">
                  <a:moveTo>
                    <a:pt x="409575" y="1419859"/>
                  </a:moveTo>
                  <a:lnTo>
                    <a:pt x="409575" y="1429384"/>
                  </a:lnTo>
                  <a:lnTo>
                    <a:pt x="411099" y="1429384"/>
                  </a:lnTo>
                  <a:lnTo>
                    <a:pt x="409575" y="1419859"/>
                  </a:lnTo>
                  <a:close/>
                </a:path>
                <a:path w="1257300" h="1849120">
                  <a:moveTo>
                    <a:pt x="409575" y="1591309"/>
                  </a:moveTo>
                  <a:lnTo>
                    <a:pt x="409575" y="1600834"/>
                  </a:lnTo>
                  <a:lnTo>
                    <a:pt x="411099" y="1600834"/>
                  </a:lnTo>
                  <a:lnTo>
                    <a:pt x="409575" y="1591309"/>
                  </a:lnTo>
                  <a:close/>
                </a:path>
                <a:path w="1257300" h="1849120">
                  <a:moveTo>
                    <a:pt x="666750" y="162051"/>
                  </a:moveTo>
                  <a:lnTo>
                    <a:pt x="666750" y="171576"/>
                  </a:lnTo>
                  <a:lnTo>
                    <a:pt x="668274" y="171576"/>
                  </a:lnTo>
                  <a:lnTo>
                    <a:pt x="666750" y="162051"/>
                  </a:lnTo>
                  <a:close/>
                </a:path>
                <a:path w="1257300" h="1849120">
                  <a:moveTo>
                    <a:pt x="666750" y="171576"/>
                  </a:moveTo>
                  <a:lnTo>
                    <a:pt x="666750" y="181101"/>
                  </a:lnTo>
                  <a:lnTo>
                    <a:pt x="668274" y="181101"/>
                  </a:lnTo>
                  <a:lnTo>
                    <a:pt x="666750" y="171576"/>
                  </a:lnTo>
                  <a:close/>
                </a:path>
                <a:path w="1257300" h="1849120">
                  <a:moveTo>
                    <a:pt x="409575" y="1419859"/>
                  </a:moveTo>
                  <a:lnTo>
                    <a:pt x="409575" y="1429384"/>
                  </a:lnTo>
                  <a:lnTo>
                    <a:pt x="411099" y="1429384"/>
                  </a:lnTo>
                  <a:lnTo>
                    <a:pt x="409575" y="1419859"/>
                  </a:lnTo>
                  <a:close/>
                </a:path>
                <a:path w="1257300" h="1849120">
                  <a:moveTo>
                    <a:pt x="685800" y="95250"/>
                  </a:moveTo>
                  <a:lnTo>
                    <a:pt x="685800" y="104775"/>
                  </a:lnTo>
                  <a:lnTo>
                    <a:pt x="685800" y="114300"/>
                  </a:lnTo>
                  <a:lnTo>
                    <a:pt x="676275" y="114300"/>
                  </a:lnTo>
                  <a:lnTo>
                    <a:pt x="676275" y="104775"/>
                  </a:lnTo>
                  <a:lnTo>
                    <a:pt x="666750" y="95250"/>
                  </a:lnTo>
                  <a:lnTo>
                    <a:pt x="666750" y="85725"/>
                  </a:lnTo>
                  <a:lnTo>
                    <a:pt x="676275" y="85725"/>
                  </a:lnTo>
                  <a:lnTo>
                    <a:pt x="685800" y="95250"/>
                  </a:lnTo>
                  <a:close/>
                </a:path>
                <a:path w="1257300" h="1849120">
                  <a:moveTo>
                    <a:pt x="657225" y="1648459"/>
                  </a:moveTo>
                  <a:lnTo>
                    <a:pt x="666750" y="1648459"/>
                  </a:lnTo>
                  <a:lnTo>
                    <a:pt x="666750" y="1657984"/>
                  </a:lnTo>
                  <a:lnTo>
                    <a:pt x="657225" y="1657984"/>
                  </a:lnTo>
                  <a:lnTo>
                    <a:pt x="657225" y="1648459"/>
                  </a:lnTo>
                  <a:close/>
                </a:path>
                <a:path w="1257300" h="1849120">
                  <a:moveTo>
                    <a:pt x="657225" y="76200"/>
                  </a:moveTo>
                  <a:lnTo>
                    <a:pt x="676275" y="76200"/>
                  </a:lnTo>
                  <a:lnTo>
                    <a:pt x="657225" y="76200"/>
                  </a:lnTo>
                  <a:close/>
                </a:path>
                <a:path w="1257300" h="1849120">
                  <a:moveTo>
                    <a:pt x="657225" y="1677034"/>
                  </a:moveTo>
                  <a:lnTo>
                    <a:pt x="666750" y="1677034"/>
                  </a:lnTo>
                  <a:lnTo>
                    <a:pt x="657225" y="1677034"/>
                  </a:lnTo>
                  <a:close/>
                </a:path>
                <a:path w="1257300" h="1849120">
                  <a:moveTo>
                    <a:pt x="657225" y="1610359"/>
                  </a:moveTo>
                  <a:lnTo>
                    <a:pt x="666750" y="1610359"/>
                  </a:lnTo>
                  <a:lnTo>
                    <a:pt x="666750" y="1619884"/>
                  </a:lnTo>
                  <a:lnTo>
                    <a:pt x="657225" y="1619884"/>
                  </a:lnTo>
                  <a:lnTo>
                    <a:pt x="657225" y="1610359"/>
                  </a:lnTo>
                  <a:close/>
                </a:path>
                <a:path w="1257300" h="1849120">
                  <a:moveTo>
                    <a:pt x="657225" y="1648459"/>
                  </a:moveTo>
                  <a:lnTo>
                    <a:pt x="657225" y="1657984"/>
                  </a:lnTo>
                  <a:lnTo>
                    <a:pt x="658749" y="1657984"/>
                  </a:lnTo>
                  <a:lnTo>
                    <a:pt x="657225" y="1648459"/>
                  </a:lnTo>
                  <a:close/>
                </a:path>
                <a:path w="1257300" h="1849120">
                  <a:moveTo>
                    <a:pt x="657225" y="171576"/>
                  </a:moveTo>
                  <a:lnTo>
                    <a:pt x="666750" y="171576"/>
                  </a:lnTo>
                  <a:lnTo>
                    <a:pt x="657225" y="171576"/>
                  </a:lnTo>
                  <a:close/>
                </a:path>
                <a:path w="1257300" h="1849120">
                  <a:moveTo>
                    <a:pt x="409575" y="1429384"/>
                  </a:moveTo>
                  <a:lnTo>
                    <a:pt x="409575" y="1438909"/>
                  </a:lnTo>
                  <a:lnTo>
                    <a:pt x="411099" y="1438909"/>
                  </a:lnTo>
                  <a:lnTo>
                    <a:pt x="409575" y="1429384"/>
                  </a:lnTo>
                  <a:close/>
                </a:path>
                <a:path w="1257300" h="1849120">
                  <a:moveTo>
                    <a:pt x="666750" y="57150"/>
                  </a:moveTo>
                  <a:lnTo>
                    <a:pt x="676275" y="57150"/>
                  </a:lnTo>
                  <a:lnTo>
                    <a:pt x="676275" y="66675"/>
                  </a:lnTo>
                  <a:lnTo>
                    <a:pt x="685800" y="66675"/>
                  </a:lnTo>
                  <a:lnTo>
                    <a:pt x="685800" y="76200"/>
                  </a:lnTo>
                  <a:lnTo>
                    <a:pt x="695325" y="85725"/>
                  </a:lnTo>
                  <a:lnTo>
                    <a:pt x="704850" y="95250"/>
                  </a:lnTo>
                  <a:lnTo>
                    <a:pt x="695325" y="95250"/>
                  </a:lnTo>
                  <a:lnTo>
                    <a:pt x="695325" y="85725"/>
                  </a:lnTo>
                  <a:lnTo>
                    <a:pt x="685800" y="85725"/>
                  </a:lnTo>
                  <a:lnTo>
                    <a:pt x="676275" y="85725"/>
                  </a:lnTo>
                  <a:lnTo>
                    <a:pt x="676275" y="76200"/>
                  </a:lnTo>
                  <a:lnTo>
                    <a:pt x="676275" y="66675"/>
                  </a:lnTo>
                  <a:lnTo>
                    <a:pt x="666750" y="66675"/>
                  </a:lnTo>
                  <a:lnTo>
                    <a:pt x="657225" y="66675"/>
                  </a:lnTo>
                  <a:lnTo>
                    <a:pt x="657225" y="57150"/>
                  </a:lnTo>
                  <a:lnTo>
                    <a:pt x="666750" y="57150"/>
                  </a:lnTo>
                  <a:lnTo>
                    <a:pt x="666750" y="47625"/>
                  </a:lnTo>
                  <a:lnTo>
                    <a:pt x="666750" y="57150"/>
                  </a:lnTo>
                  <a:close/>
                </a:path>
                <a:path w="1257300" h="1849120">
                  <a:moveTo>
                    <a:pt x="657225" y="1677034"/>
                  </a:moveTo>
                  <a:lnTo>
                    <a:pt x="657225" y="1686559"/>
                  </a:lnTo>
                  <a:lnTo>
                    <a:pt x="658749" y="1686559"/>
                  </a:lnTo>
                  <a:lnTo>
                    <a:pt x="657225" y="1677034"/>
                  </a:lnTo>
                  <a:close/>
                </a:path>
                <a:path w="1257300" h="1849120">
                  <a:moveTo>
                    <a:pt x="409575" y="1429384"/>
                  </a:moveTo>
                  <a:lnTo>
                    <a:pt x="419100" y="1429384"/>
                  </a:lnTo>
                  <a:lnTo>
                    <a:pt x="419100" y="1438909"/>
                  </a:lnTo>
                  <a:lnTo>
                    <a:pt x="409575" y="1438909"/>
                  </a:lnTo>
                  <a:lnTo>
                    <a:pt x="409575" y="1429384"/>
                  </a:lnTo>
                  <a:close/>
                </a:path>
                <a:path w="1257300" h="1849120">
                  <a:moveTo>
                    <a:pt x="657225" y="1619884"/>
                  </a:moveTo>
                  <a:lnTo>
                    <a:pt x="666750" y="1619884"/>
                  </a:lnTo>
                  <a:lnTo>
                    <a:pt x="666750" y="1638934"/>
                  </a:lnTo>
                  <a:lnTo>
                    <a:pt x="657225" y="1638934"/>
                  </a:lnTo>
                  <a:lnTo>
                    <a:pt x="657225" y="1619884"/>
                  </a:lnTo>
                  <a:close/>
                </a:path>
                <a:path w="1257300" h="1849120">
                  <a:moveTo>
                    <a:pt x="409575" y="1419859"/>
                  </a:moveTo>
                  <a:lnTo>
                    <a:pt x="419100" y="1419859"/>
                  </a:lnTo>
                  <a:lnTo>
                    <a:pt x="419100" y="1429384"/>
                  </a:lnTo>
                  <a:lnTo>
                    <a:pt x="409575" y="1429384"/>
                  </a:lnTo>
                  <a:lnTo>
                    <a:pt x="409575" y="1419859"/>
                  </a:lnTo>
                  <a:close/>
                </a:path>
                <a:path w="1257300" h="1849120">
                  <a:moveTo>
                    <a:pt x="657225" y="1686559"/>
                  </a:moveTo>
                  <a:lnTo>
                    <a:pt x="657225" y="1696211"/>
                  </a:lnTo>
                  <a:lnTo>
                    <a:pt x="658749" y="1696211"/>
                  </a:lnTo>
                  <a:lnTo>
                    <a:pt x="657225" y="1686559"/>
                  </a:lnTo>
                  <a:close/>
                </a:path>
                <a:path w="1257300" h="1849120">
                  <a:moveTo>
                    <a:pt x="409575" y="1429384"/>
                  </a:moveTo>
                  <a:lnTo>
                    <a:pt x="419100" y="1429384"/>
                  </a:lnTo>
                  <a:lnTo>
                    <a:pt x="409575" y="1429384"/>
                  </a:lnTo>
                  <a:close/>
                </a:path>
                <a:path w="1257300" h="1849120">
                  <a:moveTo>
                    <a:pt x="409575" y="1524634"/>
                  </a:moveTo>
                  <a:lnTo>
                    <a:pt x="419100" y="1524634"/>
                  </a:lnTo>
                  <a:lnTo>
                    <a:pt x="409575" y="1524634"/>
                  </a:lnTo>
                  <a:close/>
                </a:path>
                <a:path w="1257300" h="1849120">
                  <a:moveTo>
                    <a:pt x="409575" y="1600834"/>
                  </a:moveTo>
                  <a:lnTo>
                    <a:pt x="419100" y="1600834"/>
                  </a:lnTo>
                  <a:lnTo>
                    <a:pt x="409575" y="1600834"/>
                  </a:lnTo>
                  <a:close/>
                </a:path>
                <a:path w="1257300" h="1849120">
                  <a:moveTo>
                    <a:pt x="647700" y="1648459"/>
                  </a:moveTo>
                  <a:lnTo>
                    <a:pt x="657225" y="1648459"/>
                  </a:lnTo>
                  <a:lnTo>
                    <a:pt x="657225" y="1657984"/>
                  </a:lnTo>
                  <a:lnTo>
                    <a:pt x="647700" y="1657984"/>
                  </a:lnTo>
                  <a:lnTo>
                    <a:pt x="647700" y="1648459"/>
                  </a:lnTo>
                  <a:close/>
                </a:path>
                <a:path w="1257300" h="1849120">
                  <a:moveTo>
                    <a:pt x="409575" y="1438909"/>
                  </a:moveTo>
                  <a:lnTo>
                    <a:pt x="419100" y="1438909"/>
                  </a:lnTo>
                  <a:lnTo>
                    <a:pt x="409575" y="1438909"/>
                  </a:lnTo>
                  <a:close/>
                </a:path>
                <a:path w="1257300" h="1849120">
                  <a:moveTo>
                    <a:pt x="647700" y="1696211"/>
                  </a:moveTo>
                  <a:lnTo>
                    <a:pt x="657225" y="1696211"/>
                  </a:lnTo>
                  <a:lnTo>
                    <a:pt x="647700" y="1696211"/>
                  </a:lnTo>
                  <a:close/>
                </a:path>
                <a:path w="1257300" h="1849120">
                  <a:moveTo>
                    <a:pt x="647700" y="1648459"/>
                  </a:moveTo>
                  <a:lnTo>
                    <a:pt x="647700" y="1657984"/>
                  </a:lnTo>
                  <a:lnTo>
                    <a:pt x="649224" y="1657984"/>
                  </a:lnTo>
                  <a:lnTo>
                    <a:pt x="647700" y="1648459"/>
                  </a:lnTo>
                  <a:close/>
                </a:path>
                <a:path w="1257300" h="1849120">
                  <a:moveTo>
                    <a:pt x="647700" y="1696211"/>
                  </a:moveTo>
                  <a:lnTo>
                    <a:pt x="647700" y="1705736"/>
                  </a:lnTo>
                  <a:lnTo>
                    <a:pt x="649224" y="1705736"/>
                  </a:lnTo>
                  <a:lnTo>
                    <a:pt x="647700" y="1696211"/>
                  </a:lnTo>
                  <a:close/>
                </a:path>
                <a:path w="1257300" h="1849120">
                  <a:moveTo>
                    <a:pt x="647700" y="1696211"/>
                  </a:moveTo>
                  <a:lnTo>
                    <a:pt x="647700" y="1705736"/>
                  </a:lnTo>
                  <a:lnTo>
                    <a:pt x="649224" y="1705736"/>
                  </a:lnTo>
                  <a:lnTo>
                    <a:pt x="647700" y="1696211"/>
                  </a:lnTo>
                  <a:close/>
                </a:path>
                <a:path w="1257300" h="1849120">
                  <a:moveTo>
                    <a:pt x="676275" y="114300"/>
                  </a:moveTo>
                  <a:lnTo>
                    <a:pt x="666750" y="114300"/>
                  </a:lnTo>
                  <a:lnTo>
                    <a:pt x="657225" y="114300"/>
                  </a:lnTo>
                  <a:lnTo>
                    <a:pt x="657225" y="104775"/>
                  </a:lnTo>
                  <a:lnTo>
                    <a:pt x="657225" y="95250"/>
                  </a:lnTo>
                  <a:lnTo>
                    <a:pt x="647700" y="95250"/>
                  </a:lnTo>
                  <a:lnTo>
                    <a:pt x="647700" y="85725"/>
                  </a:lnTo>
                  <a:lnTo>
                    <a:pt x="657225" y="85725"/>
                  </a:lnTo>
                  <a:lnTo>
                    <a:pt x="657225" y="95250"/>
                  </a:lnTo>
                  <a:lnTo>
                    <a:pt x="666750" y="95250"/>
                  </a:lnTo>
                  <a:lnTo>
                    <a:pt x="666750" y="104775"/>
                  </a:lnTo>
                  <a:lnTo>
                    <a:pt x="676275" y="104775"/>
                  </a:lnTo>
                  <a:lnTo>
                    <a:pt x="676275" y="114300"/>
                  </a:lnTo>
                  <a:close/>
                </a:path>
                <a:path w="1257300" h="1849120">
                  <a:moveTo>
                    <a:pt x="638175" y="1705736"/>
                  </a:moveTo>
                  <a:lnTo>
                    <a:pt x="647700" y="1705736"/>
                  </a:lnTo>
                  <a:lnTo>
                    <a:pt x="638175" y="1705736"/>
                  </a:lnTo>
                  <a:close/>
                </a:path>
                <a:path w="1257300" h="1849120">
                  <a:moveTo>
                    <a:pt x="638175" y="1705736"/>
                  </a:moveTo>
                  <a:lnTo>
                    <a:pt x="647700" y="1705736"/>
                  </a:lnTo>
                  <a:lnTo>
                    <a:pt x="647700" y="1715261"/>
                  </a:lnTo>
                  <a:lnTo>
                    <a:pt x="638175" y="1715261"/>
                  </a:lnTo>
                  <a:lnTo>
                    <a:pt x="638175" y="1705736"/>
                  </a:lnTo>
                  <a:close/>
                </a:path>
                <a:path w="1257300" h="1849120">
                  <a:moveTo>
                    <a:pt x="638175" y="66675"/>
                  </a:moveTo>
                  <a:lnTo>
                    <a:pt x="657225" y="66675"/>
                  </a:lnTo>
                  <a:lnTo>
                    <a:pt x="657225" y="76200"/>
                  </a:lnTo>
                  <a:lnTo>
                    <a:pt x="638175" y="76200"/>
                  </a:lnTo>
                  <a:lnTo>
                    <a:pt x="638175" y="66675"/>
                  </a:lnTo>
                  <a:close/>
                </a:path>
                <a:path w="1257300" h="1849120">
                  <a:moveTo>
                    <a:pt x="638175" y="57150"/>
                  </a:moveTo>
                  <a:lnTo>
                    <a:pt x="647700" y="57150"/>
                  </a:lnTo>
                  <a:lnTo>
                    <a:pt x="647700" y="66675"/>
                  </a:lnTo>
                  <a:lnTo>
                    <a:pt x="638175" y="66675"/>
                  </a:lnTo>
                  <a:lnTo>
                    <a:pt x="638175" y="57150"/>
                  </a:lnTo>
                  <a:close/>
                </a:path>
                <a:path w="1257300" h="1849120">
                  <a:moveTo>
                    <a:pt x="638175" y="1686559"/>
                  </a:moveTo>
                  <a:lnTo>
                    <a:pt x="638175" y="1696211"/>
                  </a:lnTo>
                  <a:lnTo>
                    <a:pt x="647700" y="1686559"/>
                  </a:lnTo>
                  <a:lnTo>
                    <a:pt x="647700" y="1696211"/>
                  </a:lnTo>
                  <a:lnTo>
                    <a:pt x="638175" y="1696211"/>
                  </a:lnTo>
                  <a:lnTo>
                    <a:pt x="638175" y="1686559"/>
                  </a:lnTo>
                  <a:close/>
                </a:path>
                <a:path w="1257300" h="1849120">
                  <a:moveTo>
                    <a:pt x="638175" y="1715261"/>
                  </a:moveTo>
                  <a:lnTo>
                    <a:pt x="638175" y="1724786"/>
                  </a:lnTo>
                  <a:lnTo>
                    <a:pt x="639699" y="1724786"/>
                  </a:lnTo>
                  <a:lnTo>
                    <a:pt x="638175" y="1715261"/>
                  </a:lnTo>
                  <a:close/>
                </a:path>
                <a:path w="1257300" h="1849120">
                  <a:moveTo>
                    <a:pt x="419100" y="1600834"/>
                  </a:moveTo>
                  <a:lnTo>
                    <a:pt x="419100" y="1610359"/>
                  </a:lnTo>
                  <a:lnTo>
                    <a:pt x="420624" y="1610359"/>
                  </a:lnTo>
                  <a:lnTo>
                    <a:pt x="419100" y="1600834"/>
                  </a:lnTo>
                  <a:close/>
                </a:path>
                <a:path w="1257300" h="1849120">
                  <a:moveTo>
                    <a:pt x="628650" y="1743836"/>
                  </a:moveTo>
                  <a:lnTo>
                    <a:pt x="628650" y="1753361"/>
                  </a:lnTo>
                  <a:lnTo>
                    <a:pt x="630174" y="1753361"/>
                  </a:lnTo>
                  <a:lnTo>
                    <a:pt x="628650" y="1743836"/>
                  </a:lnTo>
                  <a:close/>
                </a:path>
                <a:path w="1257300" h="1849120">
                  <a:moveTo>
                    <a:pt x="419100" y="1610359"/>
                  </a:moveTo>
                  <a:lnTo>
                    <a:pt x="419100" y="1619884"/>
                  </a:lnTo>
                  <a:lnTo>
                    <a:pt x="420624" y="1619884"/>
                  </a:lnTo>
                  <a:lnTo>
                    <a:pt x="419100" y="1610359"/>
                  </a:lnTo>
                  <a:close/>
                </a:path>
                <a:path w="1257300" h="1849120">
                  <a:moveTo>
                    <a:pt x="419100" y="1429384"/>
                  </a:moveTo>
                  <a:lnTo>
                    <a:pt x="438150" y="1429384"/>
                  </a:lnTo>
                  <a:lnTo>
                    <a:pt x="419100" y="1429384"/>
                  </a:lnTo>
                  <a:close/>
                </a:path>
                <a:path w="1257300" h="1849120">
                  <a:moveTo>
                    <a:pt x="628650" y="1724786"/>
                  </a:moveTo>
                  <a:lnTo>
                    <a:pt x="628650" y="1734311"/>
                  </a:lnTo>
                  <a:lnTo>
                    <a:pt x="630174" y="1734311"/>
                  </a:lnTo>
                  <a:lnTo>
                    <a:pt x="628650" y="1724786"/>
                  </a:lnTo>
                  <a:close/>
                </a:path>
                <a:path w="1257300" h="1849120">
                  <a:moveTo>
                    <a:pt x="419100" y="1610359"/>
                  </a:moveTo>
                  <a:lnTo>
                    <a:pt x="428625" y="1610359"/>
                  </a:lnTo>
                  <a:lnTo>
                    <a:pt x="419100" y="1610359"/>
                  </a:lnTo>
                  <a:close/>
                </a:path>
                <a:path w="1257300" h="1849120">
                  <a:moveTo>
                    <a:pt x="628650" y="1715261"/>
                  </a:moveTo>
                  <a:lnTo>
                    <a:pt x="638175" y="1715261"/>
                  </a:lnTo>
                  <a:lnTo>
                    <a:pt x="638175" y="1724786"/>
                  </a:lnTo>
                  <a:lnTo>
                    <a:pt x="628650" y="1724786"/>
                  </a:lnTo>
                  <a:lnTo>
                    <a:pt x="628650" y="1715261"/>
                  </a:lnTo>
                  <a:close/>
                </a:path>
                <a:path w="1257300" h="1849120">
                  <a:moveTo>
                    <a:pt x="419100" y="1600834"/>
                  </a:moveTo>
                  <a:lnTo>
                    <a:pt x="419100" y="1610359"/>
                  </a:lnTo>
                  <a:lnTo>
                    <a:pt x="420624" y="1610359"/>
                  </a:lnTo>
                  <a:lnTo>
                    <a:pt x="419100" y="1600834"/>
                  </a:lnTo>
                  <a:close/>
                </a:path>
                <a:path w="1257300" h="1849120">
                  <a:moveTo>
                    <a:pt x="619125" y="1724786"/>
                  </a:moveTo>
                  <a:lnTo>
                    <a:pt x="628650" y="1724786"/>
                  </a:lnTo>
                  <a:lnTo>
                    <a:pt x="619125" y="1724786"/>
                  </a:lnTo>
                  <a:close/>
                </a:path>
                <a:path w="1257300" h="1849120">
                  <a:moveTo>
                    <a:pt x="619125" y="66675"/>
                  </a:moveTo>
                  <a:lnTo>
                    <a:pt x="628650" y="66675"/>
                  </a:lnTo>
                  <a:lnTo>
                    <a:pt x="628650" y="76200"/>
                  </a:lnTo>
                  <a:lnTo>
                    <a:pt x="619125" y="76200"/>
                  </a:lnTo>
                  <a:lnTo>
                    <a:pt x="619125" y="66675"/>
                  </a:lnTo>
                  <a:close/>
                </a:path>
                <a:path w="1257300" h="1849120">
                  <a:moveTo>
                    <a:pt x="438150" y="1448434"/>
                  </a:moveTo>
                  <a:lnTo>
                    <a:pt x="438150" y="1457959"/>
                  </a:lnTo>
                  <a:lnTo>
                    <a:pt x="438150" y="1448434"/>
                  </a:lnTo>
                  <a:lnTo>
                    <a:pt x="438150" y="1457959"/>
                  </a:lnTo>
                  <a:lnTo>
                    <a:pt x="428625" y="1457959"/>
                  </a:lnTo>
                  <a:lnTo>
                    <a:pt x="428625" y="1448434"/>
                  </a:lnTo>
                  <a:lnTo>
                    <a:pt x="428625" y="1457959"/>
                  </a:lnTo>
                  <a:lnTo>
                    <a:pt x="419100" y="1457959"/>
                  </a:lnTo>
                  <a:lnTo>
                    <a:pt x="428625" y="1448434"/>
                  </a:lnTo>
                  <a:lnTo>
                    <a:pt x="438150" y="1448434"/>
                  </a:lnTo>
                  <a:close/>
                </a:path>
                <a:path w="1257300" h="1849120">
                  <a:moveTo>
                    <a:pt x="419100" y="1600834"/>
                  </a:moveTo>
                  <a:lnTo>
                    <a:pt x="428625" y="1600834"/>
                  </a:lnTo>
                  <a:lnTo>
                    <a:pt x="419100" y="1600834"/>
                  </a:lnTo>
                  <a:close/>
                </a:path>
                <a:path w="1257300" h="1849120">
                  <a:moveTo>
                    <a:pt x="419100" y="1286382"/>
                  </a:moveTo>
                  <a:lnTo>
                    <a:pt x="428625" y="1286382"/>
                  </a:lnTo>
                  <a:lnTo>
                    <a:pt x="419100" y="1286382"/>
                  </a:lnTo>
                  <a:close/>
                </a:path>
                <a:path w="1257300" h="1849120">
                  <a:moveTo>
                    <a:pt x="419100" y="1286382"/>
                  </a:moveTo>
                  <a:lnTo>
                    <a:pt x="428625" y="1286382"/>
                  </a:lnTo>
                  <a:lnTo>
                    <a:pt x="428625" y="1295907"/>
                  </a:lnTo>
                  <a:lnTo>
                    <a:pt x="419100" y="1295907"/>
                  </a:lnTo>
                  <a:lnTo>
                    <a:pt x="419100" y="1286382"/>
                  </a:lnTo>
                  <a:close/>
                </a:path>
                <a:path w="1257300" h="1849120">
                  <a:moveTo>
                    <a:pt x="619125" y="1724786"/>
                  </a:moveTo>
                  <a:lnTo>
                    <a:pt x="628650" y="1724786"/>
                  </a:lnTo>
                  <a:lnTo>
                    <a:pt x="619125" y="1724786"/>
                  </a:lnTo>
                  <a:close/>
                </a:path>
                <a:path w="1257300" h="1849120">
                  <a:moveTo>
                    <a:pt x="419100" y="1619884"/>
                  </a:moveTo>
                  <a:lnTo>
                    <a:pt x="428625" y="1619884"/>
                  </a:lnTo>
                  <a:lnTo>
                    <a:pt x="419100" y="1619884"/>
                  </a:lnTo>
                  <a:close/>
                </a:path>
                <a:path w="1257300" h="1849120">
                  <a:moveTo>
                    <a:pt x="419100" y="228726"/>
                  </a:moveTo>
                  <a:lnTo>
                    <a:pt x="428625" y="228726"/>
                  </a:lnTo>
                  <a:lnTo>
                    <a:pt x="428625" y="238251"/>
                  </a:lnTo>
                  <a:lnTo>
                    <a:pt x="419100" y="238251"/>
                  </a:lnTo>
                  <a:lnTo>
                    <a:pt x="419100" y="228726"/>
                  </a:lnTo>
                  <a:close/>
                </a:path>
                <a:path w="1257300" h="1849120">
                  <a:moveTo>
                    <a:pt x="609600" y="1800986"/>
                  </a:moveTo>
                  <a:lnTo>
                    <a:pt x="619125" y="1800986"/>
                  </a:lnTo>
                  <a:lnTo>
                    <a:pt x="609600" y="1800986"/>
                  </a:lnTo>
                  <a:close/>
                </a:path>
                <a:path w="1257300" h="1849120">
                  <a:moveTo>
                    <a:pt x="428625" y="1286382"/>
                  </a:moveTo>
                  <a:lnTo>
                    <a:pt x="438150" y="1286382"/>
                  </a:lnTo>
                  <a:lnTo>
                    <a:pt x="438150" y="1295907"/>
                  </a:lnTo>
                  <a:lnTo>
                    <a:pt x="428625" y="1295907"/>
                  </a:lnTo>
                  <a:lnTo>
                    <a:pt x="428625" y="1286382"/>
                  </a:lnTo>
                  <a:close/>
                </a:path>
                <a:path w="1257300" h="1849120">
                  <a:moveTo>
                    <a:pt x="600075" y="1820036"/>
                  </a:moveTo>
                  <a:lnTo>
                    <a:pt x="609600" y="1820036"/>
                  </a:lnTo>
                  <a:lnTo>
                    <a:pt x="600075" y="1820036"/>
                  </a:lnTo>
                  <a:close/>
                </a:path>
                <a:path w="1257300" h="1849120">
                  <a:moveTo>
                    <a:pt x="600075" y="1839086"/>
                  </a:moveTo>
                  <a:lnTo>
                    <a:pt x="600075" y="1848611"/>
                  </a:lnTo>
                  <a:lnTo>
                    <a:pt x="601599" y="1848611"/>
                  </a:lnTo>
                  <a:lnTo>
                    <a:pt x="600075" y="1839086"/>
                  </a:lnTo>
                  <a:close/>
                </a:path>
                <a:path w="1257300" h="1849120">
                  <a:moveTo>
                    <a:pt x="428625" y="1629409"/>
                  </a:moveTo>
                  <a:lnTo>
                    <a:pt x="428625" y="1638934"/>
                  </a:lnTo>
                  <a:lnTo>
                    <a:pt x="430149" y="1638934"/>
                  </a:lnTo>
                  <a:lnTo>
                    <a:pt x="428625" y="1629409"/>
                  </a:lnTo>
                  <a:close/>
                </a:path>
                <a:path w="1257300" h="1849120">
                  <a:moveTo>
                    <a:pt x="600075" y="66675"/>
                  </a:moveTo>
                  <a:lnTo>
                    <a:pt x="609600" y="66675"/>
                  </a:lnTo>
                  <a:lnTo>
                    <a:pt x="600075" y="66675"/>
                  </a:lnTo>
                  <a:close/>
                </a:path>
                <a:path w="1257300" h="1849120">
                  <a:moveTo>
                    <a:pt x="590550" y="1829561"/>
                  </a:moveTo>
                  <a:lnTo>
                    <a:pt x="600075" y="1829561"/>
                  </a:lnTo>
                  <a:lnTo>
                    <a:pt x="609600" y="1829561"/>
                  </a:lnTo>
                  <a:lnTo>
                    <a:pt x="609600" y="1839086"/>
                  </a:lnTo>
                  <a:lnTo>
                    <a:pt x="600075" y="1839086"/>
                  </a:lnTo>
                  <a:lnTo>
                    <a:pt x="609600" y="1839086"/>
                  </a:lnTo>
                  <a:lnTo>
                    <a:pt x="600075" y="1839086"/>
                  </a:lnTo>
                  <a:lnTo>
                    <a:pt x="590550" y="1839086"/>
                  </a:lnTo>
                  <a:lnTo>
                    <a:pt x="600075" y="1839086"/>
                  </a:lnTo>
                  <a:lnTo>
                    <a:pt x="590550" y="1839086"/>
                  </a:lnTo>
                  <a:lnTo>
                    <a:pt x="600075" y="1839086"/>
                  </a:lnTo>
                  <a:lnTo>
                    <a:pt x="590550" y="1839086"/>
                  </a:lnTo>
                  <a:lnTo>
                    <a:pt x="590550" y="1829561"/>
                  </a:lnTo>
                  <a:close/>
                </a:path>
                <a:path w="1257300" h="1849120">
                  <a:moveTo>
                    <a:pt x="590550" y="1839086"/>
                  </a:moveTo>
                  <a:lnTo>
                    <a:pt x="600075" y="1839086"/>
                  </a:lnTo>
                  <a:lnTo>
                    <a:pt x="600075" y="1848611"/>
                  </a:lnTo>
                  <a:lnTo>
                    <a:pt x="590550" y="1848611"/>
                  </a:lnTo>
                  <a:lnTo>
                    <a:pt x="590550" y="1839086"/>
                  </a:lnTo>
                  <a:close/>
                </a:path>
                <a:path w="1257300" h="1849120">
                  <a:moveTo>
                    <a:pt x="590550" y="1829561"/>
                  </a:moveTo>
                  <a:lnTo>
                    <a:pt x="590550" y="1839086"/>
                  </a:lnTo>
                  <a:lnTo>
                    <a:pt x="592074" y="1839086"/>
                  </a:lnTo>
                  <a:lnTo>
                    <a:pt x="590550" y="1829561"/>
                  </a:lnTo>
                  <a:close/>
                </a:path>
                <a:path w="1257300" h="1849120">
                  <a:moveTo>
                    <a:pt x="428625" y="1648459"/>
                  </a:moveTo>
                  <a:lnTo>
                    <a:pt x="428625" y="1657984"/>
                  </a:lnTo>
                  <a:lnTo>
                    <a:pt x="430149" y="1657984"/>
                  </a:lnTo>
                  <a:lnTo>
                    <a:pt x="428625" y="1648459"/>
                  </a:lnTo>
                  <a:close/>
                </a:path>
                <a:path w="1257300" h="1849120">
                  <a:moveTo>
                    <a:pt x="581025" y="1839086"/>
                  </a:moveTo>
                  <a:lnTo>
                    <a:pt x="590550" y="1839086"/>
                  </a:lnTo>
                  <a:lnTo>
                    <a:pt x="581025" y="1839086"/>
                  </a:lnTo>
                  <a:close/>
                </a:path>
                <a:path w="1257300" h="1849120">
                  <a:moveTo>
                    <a:pt x="581025" y="285876"/>
                  </a:moveTo>
                  <a:lnTo>
                    <a:pt x="581025" y="295401"/>
                  </a:lnTo>
                  <a:lnTo>
                    <a:pt x="582549" y="295401"/>
                  </a:lnTo>
                  <a:lnTo>
                    <a:pt x="581025" y="285876"/>
                  </a:lnTo>
                  <a:close/>
                </a:path>
                <a:path w="1257300" h="1849120">
                  <a:moveTo>
                    <a:pt x="581025" y="1829561"/>
                  </a:moveTo>
                  <a:lnTo>
                    <a:pt x="590550" y="1829561"/>
                  </a:lnTo>
                  <a:lnTo>
                    <a:pt x="590550" y="1839086"/>
                  </a:lnTo>
                  <a:lnTo>
                    <a:pt x="581025" y="1839086"/>
                  </a:lnTo>
                  <a:lnTo>
                    <a:pt x="581025" y="1829561"/>
                  </a:lnTo>
                  <a:close/>
                </a:path>
                <a:path w="1257300" h="1849120">
                  <a:moveTo>
                    <a:pt x="438150" y="1457959"/>
                  </a:moveTo>
                  <a:lnTo>
                    <a:pt x="447675" y="1457959"/>
                  </a:lnTo>
                  <a:lnTo>
                    <a:pt x="438150" y="1457959"/>
                  </a:lnTo>
                  <a:lnTo>
                    <a:pt x="428625" y="1457959"/>
                  </a:lnTo>
                  <a:lnTo>
                    <a:pt x="438150" y="1457959"/>
                  </a:lnTo>
                  <a:close/>
                </a:path>
                <a:path w="1257300" h="1849120">
                  <a:moveTo>
                    <a:pt x="571500" y="1829561"/>
                  </a:moveTo>
                  <a:lnTo>
                    <a:pt x="571500" y="1839086"/>
                  </a:lnTo>
                  <a:lnTo>
                    <a:pt x="573024" y="1839086"/>
                  </a:lnTo>
                  <a:lnTo>
                    <a:pt x="571500" y="1829561"/>
                  </a:lnTo>
                  <a:close/>
                </a:path>
                <a:path w="1257300" h="1849120">
                  <a:moveTo>
                    <a:pt x="571500" y="1820036"/>
                  </a:moveTo>
                  <a:lnTo>
                    <a:pt x="571500" y="1829561"/>
                  </a:lnTo>
                  <a:lnTo>
                    <a:pt x="573024" y="1829561"/>
                  </a:lnTo>
                  <a:lnTo>
                    <a:pt x="571500" y="1820036"/>
                  </a:lnTo>
                  <a:close/>
                </a:path>
                <a:path w="1257300" h="1849120">
                  <a:moveTo>
                    <a:pt x="428625" y="1305432"/>
                  </a:moveTo>
                  <a:lnTo>
                    <a:pt x="438150" y="1305432"/>
                  </a:lnTo>
                  <a:lnTo>
                    <a:pt x="438150" y="1314957"/>
                  </a:lnTo>
                  <a:lnTo>
                    <a:pt x="428625" y="1314957"/>
                  </a:lnTo>
                  <a:lnTo>
                    <a:pt x="428625" y="1305432"/>
                  </a:lnTo>
                  <a:close/>
                </a:path>
                <a:path w="1257300" h="1849120">
                  <a:moveTo>
                    <a:pt x="428625" y="1419859"/>
                  </a:moveTo>
                  <a:lnTo>
                    <a:pt x="438150" y="1419859"/>
                  </a:lnTo>
                  <a:lnTo>
                    <a:pt x="428625" y="1419859"/>
                  </a:lnTo>
                  <a:close/>
                </a:path>
                <a:path w="1257300" h="1849120">
                  <a:moveTo>
                    <a:pt x="561975" y="1829561"/>
                  </a:moveTo>
                  <a:lnTo>
                    <a:pt x="571500" y="1829561"/>
                  </a:lnTo>
                  <a:lnTo>
                    <a:pt x="561975" y="1829561"/>
                  </a:lnTo>
                  <a:close/>
                </a:path>
                <a:path w="1257300" h="1849120">
                  <a:moveTo>
                    <a:pt x="561975" y="1820036"/>
                  </a:moveTo>
                  <a:lnTo>
                    <a:pt x="571500" y="1820036"/>
                  </a:lnTo>
                  <a:lnTo>
                    <a:pt x="571500" y="1829561"/>
                  </a:lnTo>
                  <a:lnTo>
                    <a:pt x="561975" y="1829561"/>
                  </a:lnTo>
                  <a:lnTo>
                    <a:pt x="561975" y="1820036"/>
                  </a:lnTo>
                  <a:close/>
                </a:path>
                <a:path w="1257300" h="1849120">
                  <a:moveTo>
                    <a:pt x="561975" y="1820036"/>
                  </a:moveTo>
                  <a:lnTo>
                    <a:pt x="561975" y="1829561"/>
                  </a:lnTo>
                  <a:lnTo>
                    <a:pt x="563499" y="1829561"/>
                  </a:lnTo>
                  <a:lnTo>
                    <a:pt x="561975" y="1820036"/>
                  </a:lnTo>
                  <a:close/>
                </a:path>
                <a:path w="1257300" h="1849120">
                  <a:moveTo>
                    <a:pt x="552450" y="1820036"/>
                  </a:moveTo>
                  <a:lnTo>
                    <a:pt x="561975" y="1820036"/>
                  </a:lnTo>
                  <a:lnTo>
                    <a:pt x="552450" y="1820036"/>
                  </a:lnTo>
                  <a:close/>
                </a:path>
                <a:path w="1257300" h="1849120">
                  <a:moveTo>
                    <a:pt x="552450" y="1820036"/>
                  </a:moveTo>
                  <a:lnTo>
                    <a:pt x="561975" y="1820036"/>
                  </a:lnTo>
                  <a:lnTo>
                    <a:pt x="552450" y="1820036"/>
                  </a:lnTo>
                  <a:close/>
                </a:path>
                <a:path w="1257300" h="1849120">
                  <a:moveTo>
                    <a:pt x="438150" y="1314957"/>
                  </a:moveTo>
                  <a:lnTo>
                    <a:pt x="447675" y="1314957"/>
                  </a:lnTo>
                  <a:lnTo>
                    <a:pt x="438150" y="1314957"/>
                  </a:lnTo>
                  <a:close/>
                </a:path>
                <a:path w="1257300" h="1849120">
                  <a:moveTo>
                    <a:pt x="552450" y="1800986"/>
                  </a:moveTo>
                  <a:lnTo>
                    <a:pt x="552450" y="1810511"/>
                  </a:lnTo>
                  <a:lnTo>
                    <a:pt x="553974" y="1810511"/>
                  </a:lnTo>
                  <a:lnTo>
                    <a:pt x="552450" y="1800986"/>
                  </a:lnTo>
                  <a:close/>
                </a:path>
                <a:path w="1257300" h="1849120">
                  <a:moveTo>
                    <a:pt x="552450" y="1810511"/>
                  </a:moveTo>
                  <a:lnTo>
                    <a:pt x="552450" y="1820036"/>
                  </a:lnTo>
                  <a:lnTo>
                    <a:pt x="553974" y="1820036"/>
                  </a:lnTo>
                  <a:lnTo>
                    <a:pt x="552450" y="1810511"/>
                  </a:lnTo>
                  <a:close/>
                </a:path>
                <a:path w="1257300" h="1849120">
                  <a:moveTo>
                    <a:pt x="552450" y="1810511"/>
                  </a:moveTo>
                  <a:lnTo>
                    <a:pt x="552450" y="1820036"/>
                  </a:lnTo>
                  <a:lnTo>
                    <a:pt x="553974" y="1820036"/>
                  </a:lnTo>
                  <a:lnTo>
                    <a:pt x="552450" y="1810511"/>
                  </a:lnTo>
                  <a:close/>
                </a:path>
                <a:path w="1257300" h="1849120">
                  <a:moveTo>
                    <a:pt x="438150" y="1648459"/>
                  </a:moveTo>
                  <a:lnTo>
                    <a:pt x="447675" y="1648459"/>
                  </a:lnTo>
                  <a:lnTo>
                    <a:pt x="438150" y="1648459"/>
                  </a:lnTo>
                  <a:close/>
                </a:path>
                <a:path w="1257300" h="1849120">
                  <a:moveTo>
                    <a:pt x="552450" y="1810511"/>
                  </a:moveTo>
                  <a:lnTo>
                    <a:pt x="552450" y="1820036"/>
                  </a:lnTo>
                  <a:lnTo>
                    <a:pt x="553974" y="1820036"/>
                  </a:lnTo>
                  <a:lnTo>
                    <a:pt x="552450" y="1810511"/>
                  </a:lnTo>
                  <a:close/>
                </a:path>
                <a:path w="1257300" h="1849120">
                  <a:moveTo>
                    <a:pt x="438150" y="1677034"/>
                  </a:moveTo>
                  <a:lnTo>
                    <a:pt x="438150" y="1686559"/>
                  </a:lnTo>
                  <a:lnTo>
                    <a:pt x="439674" y="1686559"/>
                  </a:lnTo>
                  <a:lnTo>
                    <a:pt x="438150" y="1677034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52450" y="1800986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542925" y="1820036"/>
                  </a:moveTo>
                  <a:lnTo>
                    <a:pt x="552450" y="1820036"/>
                  </a:lnTo>
                  <a:lnTo>
                    <a:pt x="542925" y="1820036"/>
                  </a:lnTo>
                  <a:close/>
                </a:path>
                <a:path w="1257300" h="1849120">
                  <a:moveTo>
                    <a:pt x="438150" y="1638934"/>
                  </a:moveTo>
                  <a:lnTo>
                    <a:pt x="447675" y="1638934"/>
                  </a:lnTo>
                  <a:lnTo>
                    <a:pt x="447675" y="1648459"/>
                  </a:lnTo>
                  <a:lnTo>
                    <a:pt x="438150" y="1648459"/>
                  </a:lnTo>
                  <a:lnTo>
                    <a:pt x="438150" y="1638934"/>
                  </a:lnTo>
                  <a:close/>
                </a:path>
                <a:path w="1257300" h="1849120">
                  <a:moveTo>
                    <a:pt x="542925" y="1810511"/>
                  </a:moveTo>
                  <a:lnTo>
                    <a:pt x="552450" y="1810511"/>
                  </a:lnTo>
                  <a:lnTo>
                    <a:pt x="542925" y="1810511"/>
                  </a:lnTo>
                  <a:close/>
                </a:path>
                <a:path w="1257300" h="1849120">
                  <a:moveTo>
                    <a:pt x="438150" y="1419859"/>
                  </a:moveTo>
                  <a:lnTo>
                    <a:pt x="438150" y="1429384"/>
                  </a:lnTo>
                  <a:lnTo>
                    <a:pt x="439674" y="1429384"/>
                  </a:lnTo>
                  <a:lnTo>
                    <a:pt x="438150" y="1419859"/>
                  </a:lnTo>
                  <a:close/>
                </a:path>
                <a:path w="1257300" h="1849120">
                  <a:moveTo>
                    <a:pt x="438150" y="1353057"/>
                  </a:moveTo>
                  <a:lnTo>
                    <a:pt x="447675" y="1353057"/>
                  </a:lnTo>
                  <a:lnTo>
                    <a:pt x="457200" y="1353057"/>
                  </a:lnTo>
                  <a:lnTo>
                    <a:pt x="457200" y="1362582"/>
                  </a:lnTo>
                  <a:lnTo>
                    <a:pt x="447675" y="1362582"/>
                  </a:lnTo>
                  <a:lnTo>
                    <a:pt x="447675" y="1372107"/>
                  </a:lnTo>
                  <a:lnTo>
                    <a:pt x="447675" y="1381632"/>
                  </a:lnTo>
                  <a:lnTo>
                    <a:pt x="447675" y="1372107"/>
                  </a:lnTo>
                  <a:lnTo>
                    <a:pt x="447675" y="1381632"/>
                  </a:lnTo>
                  <a:lnTo>
                    <a:pt x="447675" y="1372107"/>
                  </a:lnTo>
                  <a:lnTo>
                    <a:pt x="447675" y="1362582"/>
                  </a:lnTo>
                  <a:lnTo>
                    <a:pt x="438150" y="1362582"/>
                  </a:lnTo>
                  <a:lnTo>
                    <a:pt x="447675" y="1362582"/>
                  </a:lnTo>
                  <a:lnTo>
                    <a:pt x="447675" y="1353057"/>
                  </a:lnTo>
                  <a:lnTo>
                    <a:pt x="447675" y="1362582"/>
                  </a:lnTo>
                  <a:lnTo>
                    <a:pt x="438150" y="1362582"/>
                  </a:lnTo>
                  <a:lnTo>
                    <a:pt x="438150" y="1353057"/>
                  </a:lnTo>
                  <a:lnTo>
                    <a:pt x="447675" y="1353057"/>
                  </a:lnTo>
                  <a:lnTo>
                    <a:pt x="438150" y="1353057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52450" y="1800986"/>
                  </a:lnTo>
                  <a:lnTo>
                    <a:pt x="552450" y="1810511"/>
                  </a:lnTo>
                  <a:lnTo>
                    <a:pt x="542925" y="1810511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438150" y="1295907"/>
                  </a:moveTo>
                  <a:lnTo>
                    <a:pt x="447675" y="1295907"/>
                  </a:lnTo>
                  <a:lnTo>
                    <a:pt x="447675" y="1305432"/>
                  </a:lnTo>
                  <a:lnTo>
                    <a:pt x="438150" y="1305432"/>
                  </a:lnTo>
                  <a:lnTo>
                    <a:pt x="438150" y="1295907"/>
                  </a:lnTo>
                  <a:close/>
                </a:path>
                <a:path w="1257300" h="1849120">
                  <a:moveTo>
                    <a:pt x="542925" y="1791461"/>
                  </a:moveTo>
                  <a:lnTo>
                    <a:pt x="542925" y="1800986"/>
                  </a:lnTo>
                  <a:lnTo>
                    <a:pt x="544449" y="1800986"/>
                  </a:lnTo>
                  <a:lnTo>
                    <a:pt x="542925" y="1791461"/>
                  </a:lnTo>
                  <a:close/>
                </a:path>
                <a:path w="1257300" h="1849120">
                  <a:moveTo>
                    <a:pt x="438150" y="1429384"/>
                  </a:moveTo>
                  <a:lnTo>
                    <a:pt x="447675" y="1429384"/>
                  </a:lnTo>
                  <a:lnTo>
                    <a:pt x="438150" y="1429384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42925" y="1810511"/>
                  </a:lnTo>
                  <a:lnTo>
                    <a:pt x="544449" y="1810511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438150" y="1305432"/>
                  </a:moveTo>
                  <a:lnTo>
                    <a:pt x="447675" y="1305432"/>
                  </a:lnTo>
                  <a:lnTo>
                    <a:pt x="447675" y="1314957"/>
                  </a:lnTo>
                  <a:lnTo>
                    <a:pt x="438150" y="1314957"/>
                  </a:lnTo>
                  <a:lnTo>
                    <a:pt x="438150" y="1305432"/>
                  </a:lnTo>
                  <a:close/>
                </a:path>
                <a:path w="1257300" h="1849120">
                  <a:moveTo>
                    <a:pt x="438150" y="1295907"/>
                  </a:moveTo>
                  <a:lnTo>
                    <a:pt x="447675" y="1295907"/>
                  </a:lnTo>
                  <a:lnTo>
                    <a:pt x="438150" y="1295907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42925" y="1810511"/>
                  </a:lnTo>
                  <a:lnTo>
                    <a:pt x="544449" y="1810511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438150" y="1686559"/>
                  </a:moveTo>
                  <a:lnTo>
                    <a:pt x="447675" y="1686559"/>
                  </a:lnTo>
                  <a:lnTo>
                    <a:pt x="438150" y="1686559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42925" y="1810511"/>
                  </a:lnTo>
                  <a:lnTo>
                    <a:pt x="544449" y="1810511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447675" y="1638934"/>
                  </a:moveTo>
                  <a:lnTo>
                    <a:pt x="457200" y="1638934"/>
                  </a:lnTo>
                  <a:lnTo>
                    <a:pt x="457200" y="1657984"/>
                  </a:lnTo>
                  <a:lnTo>
                    <a:pt x="447675" y="1657984"/>
                  </a:lnTo>
                  <a:lnTo>
                    <a:pt x="447675" y="1638934"/>
                  </a:lnTo>
                  <a:close/>
                </a:path>
                <a:path w="1257300" h="1849120">
                  <a:moveTo>
                    <a:pt x="447675" y="1343532"/>
                  </a:moveTo>
                  <a:lnTo>
                    <a:pt x="447675" y="1353057"/>
                  </a:lnTo>
                  <a:lnTo>
                    <a:pt x="449199" y="1353057"/>
                  </a:lnTo>
                  <a:lnTo>
                    <a:pt x="447675" y="1343532"/>
                  </a:lnTo>
                  <a:close/>
                </a:path>
                <a:path w="1257300" h="1849120">
                  <a:moveTo>
                    <a:pt x="533400" y="1810511"/>
                  </a:moveTo>
                  <a:lnTo>
                    <a:pt x="542925" y="1810511"/>
                  </a:lnTo>
                  <a:lnTo>
                    <a:pt x="533400" y="1810511"/>
                  </a:lnTo>
                  <a:close/>
                </a:path>
                <a:path w="1257300" h="1849120">
                  <a:moveTo>
                    <a:pt x="542925" y="1800986"/>
                  </a:moveTo>
                  <a:lnTo>
                    <a:pt x="552450" y="1800986"/>
                  </a:lnTo>
                  <a:lnTo>
                    <a:pt x="542925" y="1800986"/>
                  </a:lnTo>
                  <a:lnTo>
                    <a:pt x="542925" y="1810511"/>
                  </a:lnTo>
                  <a:lnTo>
                    <a:pt x="542925" y="1800986"/>
                  </a:lnTo>
                  <a:lnTo>
                    <a:pt x="533400" y="1800986"/>
                  </a:lnTo>
                  <a:lnTo>
                    <a:pt x="533400" y="1810511"/>
                  </a:lnTo>
                  <a:lnTo>
                    <a:pt x="533400" y="1800986"/>
                  </a:lnTo>
                  <a:lnTo>
                    <a:pt x="542925" y="1800986"/>
                  </a:lnTo>
                  <a:lnTo>
                    <a:pt x="542925" y="1810511"/>
                  </a:lnTo>
                  <a:lnTo>
                    <a:pt x="533400" y="1810511"/>
                  </a:lnTo>
                  <a:lnTo>
                    <a:pt x="542925" y="1810511"/>
                  </a:lnTo>
                  <a:lnTo>
                    <a:pt x="533400" y="1810511"/>
                  </a:lnTo>
                  <a:lnTo>
                    <a:pt x="533400" y="1800986"/>
                  </a:lnTo>
                  <a:lnTo>
                    <a:pt x="533400" y="1810511"/>
                  </a:lnTo>
                  <a:lnTo>
                    <a:pt x="533400" y="1800986"/>
                  </a:lnTo>
                  <a:lnTo>
                    <a:pt x="542925" y="1800986"/>
                  </a:lnTo>
                  <a:lnTo>
                    <a:pt x="552450" y="1800986"/>
                  </a:lnTo>
                  <a:lnTo>
                    <a:pt x="542925" y="1800986"/>
                  </a:lnTo>
                  <a:close/>
                </a:path>
                <a:path w="1257300" h="1849120">
                  <a:moveTo>
                    <a:pt x="552450" y="104775"/>
                  </a:moveTo>
                  <a:lnTo>
                    <a:pt x="561975" y="104775"/>
                  </a:lnTo>
                  <a:lnTo>
                    <a:pt x="561975" y="114300"/>
                  </a:lnTo>
                  <a:lnTo>
                    <a:pt x="561975" y="104775"/>
                  </a:lnTo>
                  <a:lnTo>
                    <a:pt x="561975" y="114300"/>
                  </a:lnTo>
                  <a:lnTo>
                    <a:pt x="571500" y="11430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42875"/>
                  </a:lnTo>
                  <a:lnTo>
                    <a:pt x="571500" y="133350"/>
                  </a:lnTo>
                  <a:lnTo>
                    <a:pt x="561975" y="133350"/>
                  </a:lnTo>
                  <a:lnTo>
                    <a:pt x="561975" y="142875"/>
                  </a:lnTo>
                  <a:lnTo>
                    <a:pt x="561975" y="133350"/>
                  </a:lnTo>
                  <a:lnTo>
                    <a:pt x="552450" y="142875"/>
                  </a:lnTo>
                  <a:lnTo>
                    <a:pt x="552450" y="133350"/>
                  </a:lnTo>
                  <a:lnTo>
                    <a:pt x="542925" y="133350"/>
                  </a:lnTo>
                  <a:lnTo>
                    <a:pt x="542925" y="123825"/>
                  </a:lnTo>
                  <a:lnTo>
                    <a:pt x="533400" y="123825"/>
                  </a:lnTo>
                  <a:lnTo>
                    <a:pt x="533400" y="114300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52450" y="123825"/>
                  </a:lnTo>
                  <a:lnTo>
                    <a:pt x="542925" y="114300"/>
                  </a:lnTo>
                  <a:lnTo>
                    <a:pt x="533400" y="114300"/>
                  </a:lnTo>
                  <a:lnTo>
                    <a:pt x="533400" y="104775"/>
                  </a:lnTo>
                  <a:lnTo>
                    <a:pt x="542925" y="114300"/>
                  </a:lnTo>
                  <a:lnTo>
                    <a:pt x="542925" y="104775"/>
                  </a:lnTo>
                  <a:lnTo>
                    <a:pt x="552450" y="104775"/>
                  </a:lnTo>
                  <a:lnTo>
                    <a:pt x="552450" y="95250"/>
                  </a:lnTo>
                  <a:lnTo>
                    <a:pt x="552450" y="104775"/>
                  </a:lnTo>
                  <a:close/>
                </a:path>
                <a:path w="1257300" h="1849120">
                  <a:moveTo>
                    <a:pt x="533400" y="1800986"/>
                  </a:moveTo>
                  <a:lnTo>
                    <a:pt x="533400" y="1810511"/>
                  </a:lnTo>
                  <a:lnTo>
                    <a:pt x="534924" y="1810511"/>
                  </a:lnTo>
                  <a:lnTo>
                    <a:pt x="533400" y="1800986"/>
                  </a:lnTo>
                  <a:close/>
                </a:path>
                <a:path w="1257300" h="1849120">
                  <a:moveTo>
                    <a:pt x="533400" y="1800986"/>
                  </a:moveTo>
                  <a:lnTo>
                    <a:pt x="533400" y="1810511"/>
                  </a:lnTo>
                  <a:lnTo>
                    <a:pt x="534924" y="1810511"/>
                  </a:lnTo>
                  <a:lnTo>
                    <a:pt x="533400" y="1800986"/>
                  </a:lnTo>
                  <a:close/>
                </a:path>
                <a:path w="1257300" h="1849120">
                  <a:moveTo>
                    <a:pt x="523875" y="1800986"/>
                  </a:moveTo>
                  <a:lnTo>
                    <a:pt x="533400" y="1800986"/>
                  </a:lnTo>
                  <a:lnTo>
                    <a:pt x="523875" y="1800986"/>
                  </a:lnTo>
                  <a:close/>
                </a:path>
                <a:path w="1257300" h="1849120">
                  <a:moveTo>
                    <a:pt x="523875" y="1800986"/>
                  </a:moveTo>
                  <a:lnTo>
                    <a:pt x="533400" y="1800986"/>
                  </a:lnTo>
                  <a:lnTo>
                    <a:pt x="523875" y="1800986"/>
                  </a:lnTo>
                  <a:close/>
                </a:path>
                <a:path w="1257300" h="1849120">
                  <a:moveTo>
                    <a:pt x="523875" y="1800986"/>
                  </a:moveTo>
                  <a:lnTo>
                    <a:pt x="533400" y="1800986"/>
                  </a:lnTo>
                  <a:lnTo>
                    <a:pt x="523875" y="1800986"/>
                  </a:lnTo>
                  <a:close/>
                </a:path>
                <a:path w="1257300" h="1849120">
                  <a:moveTo>
                    <a:pt x="447675" y="1381632"/>
                  </a:moveTo>
                  <a:lnTo>
                    <a:pt x="447675" y="1391284"/>
                  </a:lnTo>
                  <a:lnTo>
                    <a:pt x="449199" y="1391284"/>
                  </a:lnTo>
                  <a:lnTo>
                    <a:pt x="447675" y="1381632"/>
                  </a:lnTo>
                  <a:close/>
                </a:path>
                <a:path w="1257300" h="1849120">
                  <a:moveTo>
                    <a:pt x="523875" y="1800986"/>
                  </a:moveTo>
                  <a:lnTo>
                    <a:pt x="523875" y="1810511"/>
                  </a:lnTo>
                  <a:lnTo>
                    <a:pt x="525399" y="1810511"/>
                  </a:lnTo>
                  <a:lnTo>
                    <a:pt x="523875" y="1800986"/>
                  </a:lnTo>
                  <a:close/>
                </a:path>
                <a:path w="1257300" h="1849120">
                  <a:moveTo>
                    <a:pt x="447675" y="1381632"/>
                  </a:moveTo>
                  <a:lnTo>
                    <a:pt x="457200" y="1381632"/>
                  </a:lnTo>
                  <a:lnTo>
                    <a:pt x="447675" y="1381632"/>
                  </a:lnTo>
                  <a:close/>
                </a:path>
                <a:path w="1257300" h="1849120">
                  <a:moveTo>
                    <a:pt x="447675" y="1705736"/>
                  </a:moveTo>
                  <a:lnTo>
                    <a:pt x="457200" y="1705736"/>
                  </a:lnTo>
                  <a:lnTo>
                    <a:pt x="447675" y="1705736"/>
                  </a:lnTo>
                  <a:close/>
                </a:path>
                <a:path w="1257300" h="1849120">
                  <a:moveTo>
                    <a:pt x="542925" y="142875"/>
                  </a:moveTo>
                  <a:lnTo>
                    <a:pt x="533400" y="142875"/>
                  </a:lnTo>
                  <a:lnTo>
                    <a:pt x="533400" y="133350"/>
                  </a:lnTo>
                  <a:lnTo>
                    <a:pt x="523875" y="133350"/>
                  </a:lnTo>
                  <a:lnTo>
                    <a:pt x="523875" y="123825"/>
                  </a:lnTo>
                  <a:lnTo>
                    <a:pt x="533400" y="123825"/>
                  </a:lnTo>
                  <a:lnTo>
                    <a:pt x="533400" y="133350"/>
                  </a:lnTo>
                  <a:lnTo>
                    <a:pt x="542925" y="133350"/>
                  </a:lnTo>
                  <a:lnTo>
                    <a:pt x="542925" y="142875"/>
                  </a:lnTo>
                  <a:close/>
                </a:path>
                <a:path w="1257300" h="1849120">
                  <a:moveTo>
                    <a:pt x="523875" y="1800986"/>
                  </a:moveTo>
                  <a:lnTo>
                    <a:pt x="523875" y="1810511"/>
                  </a:lnTo>
                  <a:lnTo>
                    <a:pt x="525399" y="1810511"/>
                  </a:lnTo>
                  <a:lnTo>
                    <a:pt x="523875" y="1800986"/>
                  </a:lnTo>
                  <a:close/>
                </a:path>
                <a:path w="1257300" h="1849120">
                  <a:moveTo>
                    <a:pt x="457200" y="1705736"/>
                  </a:moveTo>
                  <a:lnTo>
                    <a:pt x="457200" y="1715261"/>
                  </a:lnTo>
                  <a:lnTo>
                    <a:pt x="458724" y="1715261"/>
                  </a:lnTo>
                  <a:lnTo>
                    <a:pt x="457200" y="1705736"/>
                  </a:lnTo>
                  <a:close/>
                </a:path>
                <a:path w="1257300" h="1849120">
                  <a:moveTo>
                    <a:pt x="457200" y="1696211"/>
                  </a:moveTo>
                  <a:lnTo>
                    <a:pt x="457200" y="1705736"/>
                  </a:lnTo>
                  <a:lnTo>
                    <a:pt x="458724" y="1705736"/>
                  </a:lnTo>
                  <a:lnTo>
                    <a:pt x="457200" y="1696211"/>
                  </a:lnTo>
                  <a:close/>
                </a:path>
                <a:path w="1257300" h="1849120">
                  <a:moveTo>
                    <a:pt x="514350" y="1800986"/>
                  </a:moveTo>
                  <a:lnTo>
                    <a:pt x="523875" y="1800986"/>
                  </a:lnTo>
                  <a:lnTo>
                    <a:pt x="514350" y="1800986"/>
                  </a:lnTo>
                  <a:close/>
                </a:path>
                <a:path w="1257300" h="1849120">
                  <a:moveTo>
                    <a:pt x="457200" y="1696211"/>
                  </a:moveTo>
                  <a:lnTo>
                    <a:pt x="457200" y="1705736"/>
                  </a:lnTo>
                  <a:lnTo>
                    <a:pt x="458724" y="1705736"/>
                  </a:lnTo>
                  <a:lnTo>
                    <a:pt x="457200" y="1696211"/>
                  </a:lnTo>
                  <a:close/>
                </a:path>
                <a:path w="1257300" h="1849120">
                  <a:moveTo>
                    <a:pt x="552450" y="171576"/>
                  </a:moveTo>
                  <a:lnTo>
                    <a:pt x="561975" y="181101"/>
                  </a:lnTo>
                  <a:lnTo>
                    <a:pt x="561975" y="190626"/>
                  </a:lnTo>
                  <a:lnTo>
                    <a:pt x="571500" y="190626"/>
                  </a:lnTo>
                  <a:lnTo>
                    <a:pt x="571500" y="200151"/>
                  </a:lnTo>
                  <a:lnTo>
                    <a:pt x="581025" y="200151"/>
                  </a:lnTo>
                  <a:lnTo>
                    <a:pt x="581025" y="209676"/>
                  </a:lnTo>
                  <a:lnTo>
                    <a:pt x="581025" y="219201"/>
                  </a:lnTo>
                  <a:lnTo>
                    <a:pt x="571500" y="228726"/>
                  </a:lnTo>
                  <a:lnTo>
                    <a:pt x="571500" y="238251"/>
                  </a:lnTo>
                  <a:lnTo>
                    <a:pt x="571500" y="247776"/>
                  </a:lnTo>
                  <a:lnTo>
                    <a:pt x="581025" y="247776"/>
                  </a:lnTo>
                  <a:lnTo>
                    <a:pt x="581025" y="257301"/>
                  </a:lnTo>
                  <a:lnTo>
                    <a:pt x="571500" y="257301"/>
                  </a:lnTo>
                  <a:lnTo>
                    <a:pt x="571500" y="247776"/>
                  </a:lnTo>
                  <a:lnTo>
                    <a:pt x="561975" y="247776"/>
                  </a:lnTo>
                  <a:lnTo>
                    <a:pt x="561975" y="238251"/>
                  </a:lnTo>
                  <a:lnTo>
                    <a:pt x="552450" y="238251"/>
                  </a:lnTo>
                  <a:lnTo>
                    <a:pt x="552450" y="228726"/>
                  </a:lnTo>
                  <a:lnTo>
                    <a:pt x="542925" y="228726"/>
                  </a:lnTo>
                  <a:lnTo>
                    <a:pt x="542925" y="219201"/>
                  </a:lnTo>
                  <a:lnTo>
                    <a:pt x="533400" y="219201"/>
                  </a:lnTo>
                  <a:lnTo>
                    <a:pt x="533400" y="209676"/>
                  </a:lnTo>
                  <a:lnTo>
                    <a:pt x="533400" y="200151"/>
                  </a:lnTo>
                  <a:lnTo>
                    <a:pt x="523875" y="200151"/>
                  </a:lnTo>
                  <a:lnTo>
                    <a:pt x="533400" y="190626"/>
                  </a:lnTo>
                  <a:lnTo>
                    <a:pt x="523875" y="190626"/>
                  </a:lnTo>
                  <a:lnTo>
                    <a:pt x="523875" y="181101"/>
                  </a:lnTo>
                  <a:lnTo>
                    <a:pt x="514350" y="171576"/>
                  </a:lnTo>
                  <a:lnTo>
                    <a:pt x="523875" y="171576"/>
                  </a:lnTo>
                  <a:lnTo>
                    <a:pt x="533400" y="171576"/>
                  </a:lnTo>
                  <a:lnTo>
                    <a:pt x="533400" y="162051"/>
                  </a:lnTo>
                  <a:lnTo>
                    <a:pt x="542925" y="162051"/>
                  </a:lnTo>
                  <a:lnTo>
                    <a:pt x="552450" y="171576"/>
                  </a:lnTo>
                  <a:close/>
                </a:path>
                <a:path w="1257300" h="1849120">
                  <a:moveTo>
                    <a:pt x="457200" y="1353057"/>
                  </a:moveTo>
                  <a:lnTo>
                    <a:pt x="457200" y="1362582"/>
                  </a:lnTo>
                  <a:lnTo>
                    <a:pt x="458724" y="1362582"/>
                  </a:lnTo>
                  <a:lnTo>
                    <a:pt x="457200" y="1353057"/>
                  </a:lnTo>
                  <a:close/>
                </a:path>
                <a:path w="1257300" h="1849120">
                  <a:moveTo>
                    <a:pt x="457200" y="1715261"/>
                  </a:moveTo>
                  <a:lnTo>
                    <a:pt x="466725" y="1715261"/>
                  </a:lnTo>
                  <a:lnTo>
                    <a:pt x="466725" y="1724786"/>
                  </a:lnTo>
                  <a:lnTo>
                    <a:pt x="457200" y="1724786"/>
                  </a:lnTo>
                  <a:lnTo>
                    <a:pt x="457200" y="1715261"/>
                  </a:lnTo>
                  <a:close/>
                </a:path>
                <a:path w="1257300" h="1849120">
                  <a:moveTo>
                    <a:pt x="457200" y="1715261"/>
                  </a:moveTo>
                  <a:lnTo>
                    <a:pt x="466725" y="1715261"/>
                  </a:lnTo>
                  <a:lnTo>
                    <a:pt x="457200" y="1715261"/>
                  </a:lnTo>
                  <a:close/>
                </a:path>
                <a:path w="1257300" h="1849120">
                  <a:moveTo>
                    <a:pt x="457200" y="1724786"/>
                  </a:moveTo>
                  <a:lnTo>
                    <a:pt x="466725" y="1724786"/>
                  </a:lnTo>
                  <a:lnTo>
                    <a:pt x="457200" y="1724786"/>
                  </a:lnTo>
                  <a:close/>
                </a:path>
                <a:path w="1257300" h="1849120">
                  <a:moveTo>
                    <a:pt x="457200" y="1715261"/>
                  </a:moveTo>
                  <a:lnTo>
                    <a:pt x="466725" y="1715261"/>
                  </a:lnTo>
                  <a:lnTo>
                    <a:pt x="457200" y="1715261"/>
                  </a:lnTo>
                  <a:close/>
                </a:path>
                <a:path w="1257300" h="1849120">
                  <a:moveTo>
                    <a:pt x="457200" y="1715261"/>
                  </a:moveTo>
                  <a:lnTo>
                    <a:pt x="466725" y="1715261"/>
                  </a:lnTo>
                  <a:lnTo>
                    <a:pt x="457200" y="1715261"/>
                  </a:lnTo>
                  <a:close/>
                </a:path>
                <a:path w="1257300" h="1849120">
                  <a:moveTo>
                    <a:pt x="457200" y="1715261"/>
                  </a:moveTo>
                  <a:lnTo>
                    <a:pt x="466725" y="1715261"/>
                  </a:lnTo>
                  <a:lnTo>
                    <a:pt x="457200" y="1715261"/>
                  </a:lnTo>
                  <a:close/>
                </a:path>
                <a:path w="1257300" h="1849120">
                  <a:moveTo>
                    <a:pt x="504825" y="1800986"/>
                  </a:moveTo>
                  <a:lnTo>
                    <a:pt x="514350" y="1800986"/>
                  </a:lnTo>
                  <a:lnTo>
                    <a:pt x="514350" y="1810511"/>
                  </a:lnTo>
                  <a:lnTo>
                    <a:pt x="504825" y="1810511"/>
                  </a:lnTo>
                  <a:lnTo>
                    <a:pt x="504825" y="1800986"/>
                  </a:lnTo>
                  <a:close/>
                </a:path>
                <a:path w="1257300" h="1849120">
                  <a:moveTo>
                    <a:pt x="504825" y="1791461"/>
                  </a:moveTo>
                  <a:lnTo>
                    <a:pt x="514350" y="1791461"/>
                  </a:lnTo>
                  <a:lnTo>
                    <a:pt x="504825" y="1791461"/>
                  </a:lnTo>
                  <a:close/>
                </a:path>
                <a:path w="1257300" h="1849120">
                  <a:moveTo>
                    <a:pt x="504825" y="133350"/>
                  </a:moveTo>
                  <a:lnTo>
                    <a:pt x="514350" y="133350"/>
                  </a:lnTo>
                  <a:lnTo>
                    <a:pt x="514350" y="142875"/>
                  </a:lnTo>
                  <a:lnTo>
                    <a:pt x="523875" y="142875"/>
                  </a:lnTo>
                  <a:lnTo>
                    <a:pt x="523875" y="152400"/>
                  </a:lnTo>
                  <a:lnTo>
                    <a:pt x="514350" y="152400"/>
                  </a:lnTo>
                  <a:lnTo>
                    <a:pt x="504825" y="152400"/>
                  </a:lnTo>
                  <a:lnTo>
                    <a:pt x="504825" y="142875"/>
                  </a:lnTo>
                  <a:lnTo>
                    <a:pt x="504825" y="133350"/>
                  </a:lnTo>
                  <a:close/>
                </a:path>
                <a:path w="1257300" h="1849120">
                  <a:moveTo>
                    <a:pt x="495300" y="1791461"/>
                  </a:moveTo>
                  <a:lnTo>
                    <a:pt x="504825" y="1791461"/>
                  </a:lnTo>
                  <a:lnTo>
                    <a:pt x="495300" y="1791461"/>
                  </a:lnTo>
                  <a:close/>
                </a:path>
                <a:path w="1257300" h="1849120">
                  <a:moveTo>
                    <a:pt x="466725" y="142875"/>
                  </a:moveTo>
                  <a:lnTo>
                    <a:pt x="476250" y="142875"/>
                  </a:lnTo>
                  <a:lnTo>
                    <a:pt x="476250" y="152400"/>
                  </a:lnTo>
                  <a:lnTo>
                    <a:pt x="466725" y="152400"/>
                  </a:lnTo>
                  <a:lnTo>
                    <a:pt x="466725" y="142875"/>
                  </a:lnTo>
                  <a:close/>
                </a:path>
                <a:path w="1257300" h="1849120">
                  <a:moveTo>
                    <a:pt x="466725" y="1734311"/>
                  </a:moveTo>
                  <a:lnTo>
                    <a:pt x="476250" y="1734311"/>
                  </a:lnTo>
                  <a:lnTo>
                    <a:pt x="476250" y="1743836"/>
                  </a:lnTo>
                  <a:lnTo>
                    <a:pt x="466725" y="1743836"/>
                  </a:lnTo>
                  <a:lnTo>
                    <a:pt x="466725" y="1734311"/>
                  </a:lnTo>
                  <a:close/>
                </a:path>
                <a:path w="1257300" h="1849120">
                  <a:moveTo>
                    <a:pt x="495300" y="1781936"/>
                  </a:moveTo>
                  <a:lnTo>
                    <a:pt x="504825" y="1781936"/>
                  </a:lnTo>
                  <a:lnTo>
                    <a:pt x="495300" y="1781936"/>
                  </a:lnTo>
                  <a:close/>
                </a:path>
                <a:path w="1257300" h="1849120">
                  <a:moveTo>
                    <a:pt x="504825" y="209676"/>
                  </a:moveTo>
                  <a:lnTo>
                    <a:pt x="504825" y="200151"/>
                  </a:lnTo>
                  <a:lnTo>
                    <a:pt x="495300" y="200151"/>
                  </a:lnTo>
                  <a:lnTo>
                    <a:pt x="495300" y="190626"/>
                  </a:lnTo>
                  <a:lnTo>
                    <a:pt x="495300" y="181101"/>
                  </a:lnTo>
                  <a:lnTo>
                    <a:pt x="495300" y="190626"/>
                  </a:lnTo>
                  <a:lnTo>
                    <a:pt x="504825" y="190626"/>
                  </a:lnTo>
                  <a:lnTo>
                    <a:pt x="504825" y="200151"/>
                  </a:lnTo>
                  <a:lnTo>
                    <a:pt x="504825" y="209676"/>
                  </a:lnTo>
                  <a:close/>
                </a:path>
                <a:path w="1257300" h="1849120">
                  <a:moveTo>
                    <a:pt x="485775" y="1762886"/>
                  </a:moveTo>
                  <a:lnTo>
                    <a:pt x="485775" y="1772411"/>
                  </a:lnTo>
                  <a:lnTo>
                    <a:pt x="487299" y="1772411"/>
                  </a:lnTo>
                  <a:lnTo>
                    <a:pt x="485775" y="1762886"/>
                  </a:lnTo>
                  <a:close/>
                </a:path>
                <a:path w="1257300" h="1849120">
                  <a:moveTo>
                    <a:pt x="476250" y="1753361"/>
                  </a:moveTo>
                  <a:lnTo>
                    <a:pt x="476250" y="1762886"/>
                  </a:lnTo>
                  <a:lnTo>
                    <a:pt x="477774" y="1762886"/>
                  </a:lnTo>
                  <a:lnTo>
                    <a:pt x="476250" y="1753361"/>
                  </a:lnTo>
                  <a:close/>
                </a:path>
                <a:path w="1257300" h="1849120">
                  <a:moveTo>
                    <a:pt x="476250" y="1753361"/>
                  </a:moveTo>
                  <a:lnTo>
                    <a:pt x="485775" y="1753361"/>
                  </a:lnTo>
                  <a:lnTo>
                    <a:pt x="485775" y="1762886"/>
                  </a:lnTo>
                  <a:lnTo>
                    <a:pt x="476250" y="1762886"/>
                  </a:lnTo>
                  <a:lnTo>
                    <a:pt x="476250" y="1753361"/>
                  </a:lnTo>
                  <a:close/>
                </a:path>
                <a:path w="1257300" h="1849120">
                  <a:moveTo>
                    <a:pt x="476250" y="1753361"/>
                  </a:moveTo>
                  <a:lnTo>
                    <a:pt x="485775" y="1753361"/>
                  </a:lnTo>
                  <a:lnTo>
                    <a:pt x="476250" y="1753361"/>
                  </a:lnTo>
                  <a:close/>
                </a:path>
                <a:path w="1257300" h="1849120">
                  <a:moveTo>
                    <a:pt x="485775" y="1762886"/>
                  </a:moveTo>
                  <a:lnTo>
                    <a:pt x="485775" y="1772411"/>
                  </a:lnTo>
                  <a:lnTo>
                    <a:pt x="487299" y="1772411"/>
                  </a:lnTo>
                  <a:lnTo>
                    <a:pt x="485775" y="176288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82567" y="2977896"/>
              <a:ext cx="30480" cy="47625"/>
            </a:xfrm>
            <a:custGeom>
              <a:avLst/>
              <a:gdLst/>
              <a:ahLst/>
              <a:cxnLst/>
              <a:rect l="l" t="t" r="r" b="b"/>
              <a:pathLst>
                <a:path w="30479" h="47625">
                  <a:moveTo>
                    <a:pt x="19304" y="18923"/>
                  </a:moveTo>
                  <a:lnTo>
                    <a:pt x="9652" y="18923"/>
                  </a:lnTo>
                  <a:lnTo>
                    <a:pt x="9652" y="28321"/>
                  </a:lnTo>
                  <a:lnTo>
                    <a:pt x="19304" y="28321"/>
                  </a:lnTo>
                  <a:lnTo>
                    <a:pt x="19304" y="18923"/>
                  </a:lnTo>
                  <a:close/>
                </a:path>
                <a:path w="30479" h="47625">
                  <a:moveTo>
                    <a:pt x="9652" y="9398"/>
                  </a:moveTo>
                  <a:lnTo>
                    <a:pt x="0" y="9398"/>
                  </a:lnTo>
                  <a:lnTo>
                    <a:pt x="1651" y="18923"/>
                  </a:lnTo>
                  <a:lnTo>
                    <a:pt x="9652" y="18923"/>
                  </a:lnTo>
                  <a:lnTo>
                    <a:pt x="9652" y="9398"/>
                  </a:lnTo>
                  <a:close/>
                </a:path>
                <a:path w="30479" h="47625">
                  <a:moveTo>
                    <a:pt x="19304" y="0"/>
                  </a:moveTo>
                  <a:lnTo>
                    <a:pt x="9652" y="0"/>
                  </a:lnTo>
                  <a:lnTo>
                    <a:pt x="9652" y="9398"/>
                  </a:lnTo>
                  <a:lnTo>
                    <a:pt x="19304" y="9398"/>
                  </a:lnTo>
                  <a:lnTo>
                    <a:pt x="19304" y="0"/>
                  </a:lnTo>
                  <a:close/>
                </a:path>
                <a:path w="30479" h="47625">
                  <a:moveTo>
                    <a:pt x="28829" y="0"/>
                  </a:moveTo>
                  <a:lnTo>
                    <a:pt x="28829" y="9398"/>
                  </a:lnTo>
                  <a:lnTo>
                    <a:pt x="30480" y="9398"/>
                  </a:lnTo>
                  <a:lnTo>
                    <a:pt x="28829" y="0"/>
                  </a:lnTo>
                  <a:close/>
                </a:path>
                <a:path w="30479" h="47625">
                  <a:moveTo>
                    <a:pt x="19304" y="37846"/>
                  </a:moveTo>
                  <a:lnTo>
                    <a:pt x="9652" y="37846"/>
                  </a:lnTo>
                  <a:lnTo>
                    <a:pt x="9652" y="47244"/>
                  </a:lnTo>
                  <a:lnTo>
                    <a:pt x="19304" y="47244"/>
                  </a:lnTo>
                  <a:lnTo>
                    <a:pt x="19304" y="3784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82567" y="2977896"/>
              <a:ext cx="30480" cy="47625"/>
            </a:xfrm>
            <a:custGeom>
              <a:avLst/>
              <a:gdLst/>
              <a:ahLst/>
              <a:cxnLst/>
              <a:rect l="l" t="t" r="r" b="b"/>
              <a:pathLst>
                <a:path w="30479" h="47625">
                  <a:moveTo>
                    <a:pt x="9652" y="9398"/>
                  </a:moveTo>
                  <a:lnTo>
                    <a:pt x="19304" y="9398"/>
                  </a:lnTo>
                  <a:lnTo>
                    <a:pt x="19304" y="18923"/>
                  </a:lnTo>
                  <a:lnTo>
                    <a:pt x="9652" y="18923"/>
                  </a:lnTo>
                  <a:lnTo>
                    <a:pt x="9652" y="9398"/>
                  </a:lnTo>
                  <a:close/>
                </a:path>
                <a:path w="30479" h="47625">
                  <a:moveTo>
                    <a:pt x="9652" y="0"/>
                  </a:moveTo>
                  <a:lnTo>
                    <a:pt x="19304" y="0"/>
                  </a:lnTo>
                  <a:lnTo>
                    <a:pt x="19304" y="18923"/>
                  </a:lnTo>
                  <a:lnTo>
                    <a:pt x="9652" y="18923"/>
                  </a:lnTo>
                  <a:lnTo>
                    <a:pt x="9652" y="0"/>
                  </a:lnTo>
                  <a:close/>
                </a:path>
                <a:path w="30479" h="47625">
                  <a:moveTo>
                    <a:pt x="0" y="9398"/>
                  </a:moveTo>
                  <a:lnTo>
                    <a:pt x="9652" y="9398"/>
                  </a:lnTo>
                  <a:lnTo>
                    <a:pt x="9652" y="18923"/>
                  </a:lnTo>
                  <a:lnTo>
                    <a:pt x="0" y="18923"/>
                  </a:lnTo>
                  <a:lnTo>
                    <a:pt x="0" y="9398"/>
                  </a:lnTo>
                  <a:close/>
                </a:path>
                <a:path w="30479" h="47625">
                  <a:moveTo>
                    <a:pt x="9652" y="37846"/>
                  </a:moveTo>
                  <a:lnTo>
                    <a:pt x="19304" y="37846"/>
                  </a:lnTo>
                  <a:lnTo>
                    <a:pt x="19304" y="47244"/>
                  </a:lnTo>
                  <a:lnTo>
                    <a:pt x="9652" y="47244"/>
                  </a:lnTo>
                  <a:lnTo>
                    <a:pt x="9652" y="37846"/>
                  </a:lnTo>
                  <a:close/>
                </a:path>
                <a:path w="30479" h="47625">
                  <a:moveTo>
                    <a:pt x="9652" y="18923"/>
                  </a:moveTo>
                  <a:lnTo>
                    <a:pt x="19304" y="18923"/>
                  </a:lnTo>
                  <a:lnTo>
                    <a:pt x="19304" y="28321"/>
                  </a:lnTo>
                  <a:lnTo>
                    <a:pt x="9652" y="28321"/>
                  </a:lnTo>
                  <a:lnTo>
                    <a:pt x="9652" y="18923"/>
                  </a:lnTo>
                  <a:close/>
                </a:path>
                <a:path w="30479" h="47625">
                  <a:moveTo>
                    <a:pt x="19304" y="0"/>
                  </a:moveTo>
                  <a:lnTo>
                    <a:pt x="28829" y="0"/>
                  </a:lnTo>
                  <a:lnTo>
                    <a:pt x="28829" y="9398"/>
                  </a:lnTo>
                  <a:lnTo>
                    <a:pt x="19304" y="9398"/>
                  </a:lnTo>
                  <a:lnTo>
                    <a:pt x="19304" y="0"/>
                  </a:lnTo>
                  <a:close/>
                </a:path>
                <a:path w="30479" h="47625">
                  <a:moveTo>
                    <a:pt x="19304" y="0"/>
                  </a:moveTo>
                  <a:lnTo>
                    <a:pt x="28829" y="0"/>
                  </a:lnTo>
                  <a:lnTo>
                    <a:pt x="28829" y="9398"/>
                  </a:lnTo>
                  <a:lnTo>
                    <a:pt x="19304" y="9398"/>
                  </a:lnTo>
                  <a:lnTo>
                    <a:pt x="19304" y="0"/>
                  </a:lnTo>
                  <a:close/>
                </a:path>
                <a:path w="30479" h="47625">
                  <a:moveTo>
                    <a:pt x="19304" y="0"/>
                  </a:moveTo>
                  <a:lnTo>
                    <a:pt x="19304" y="9398"/>
                  </a:lnTo>
                  <a:lnTo>
                    <a:pt x="20828" y="9398"/>
                  </a:lnTo>
                  <a:lnTo>
                    <a:pt x="19304" y="0"/>
                  </a:lnTo>
                  <a:close/>
                </a:path>
                <a:path w="30479" h="47625">
                  <a:moveTo>
                    <a:pt x="19304" y="0"/>
                  </a:moveTo>
                  <a:lnTo>
                    <a:pt x="19304" y="9398"/>
                  </a:lnTo>
                  <a:lnTo>
                    <a:pt x="20828" y="9398"/>
                  </a:lnTo>
                  <a:lnTo>
                    <a:pt x="19304" y="0"/>
                  </a:lnTo>
                  <a:close/>
                </a:path>
                <a:path w="30479" h="47625">
                  <a:moveTo>
                    <a:pt x="28829" y="0"/>
                  </a:moveTo>
                  <a:lnTo>
                    <a:pt x="28829" y="9398"/>
                  </a:lnTo>
                  <a:lnTo>
                    <a:pt x="30480" y="9398"/>
                  </a:lnTo>
                  <a:lnTo>
                    <a:pt x="28829" y="0"/>
                  </a:lnTo>
                  <a:close/>
                </a:path>
                <a:path w="30479" h="47625">
                  <a:moveTo>
                    <a:pt x="0" y="9398"/>
                  </a:moveTo>
                  <a:lnTo>
                    <a:pt x="0" y="18923"/>
                  </a:lnTo>
                  <a:lnTo>
                    <a:pt x="1651" y="18923"/>
                  </a:lnTo>
                  <a:lnTo>
                    <a:pt x="0" y="9398"/>
                  </a:lnTo>
                  <a:close/>
                </a:path>
                <a:path w="30479" h="47625">
                  <a:moveTo>
                    <a:pt x="9652" y="18923"/>
                  </a:moveTo>
                  <a:lnTo>
                    <a:pt x="19304" y="18923"/>
                  </a:lnTo>
                  <a:lnTo>
                    <a:pt x="9652" y="1892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438144" y="2775204"/>
              <a:ext cx="220980" cy="1661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723132" y="3252216"/>
              <a:ext cx="88392" cy="14630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38955" y="32918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4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4" y="9144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38955" y="32918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4"/>
                  </a:moveTo>
                  <a:lnTo>
                    <a:pt x="9144" y="9144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71900" y="3043428"/>
              <a:ext cx="201295" cy="392430"/>
            </a:xfrm>
            <a:custGeom>
              <a:avLst/>
              <a:gdLst/>
              <a:ahLst/>
              <a:cxnLst/>
              <a:rect l="l" t="t" r="r" b="b"/>
              <a:pathLst>
                <a:path w="201295" h="392429">
                  <a:moveTo>
                    <a:pt x="67055" y="381762"/>
                  </a:moveTo>
                  <a:lnTo>
                    <a:pt x="57530" y="381762"/>
                  </a:lnTo>
                  <a:lnTo>
                    <a:pt x="57530" y="391922"/>
                  </a:lnTo>
                  <a:lnTo>
                    <a:pt x="67055" y="391922"/>
                  </a:lnTo>
                  <a:lnTo>
                    <a:pt x="67055" y="381762"/>
                  </a:lnTo>
                  <a:close/>
                </a:path>
                <a:path w="201295" h="392429">
                  <a:moveTo>
                    <a:pt x="95758" y="372872"/>
                  </a:moveTo>
                  <a:lnTo>
                    <a:pt x="67055" y="372872"/>
                  </a:lnTo>
                  <a:lnTo>
                    <a:pt x="67055" y="381762"/>
                  </a:lnTo>
                  <a:lnTo>
                    <a:pt x="86233" y="381762"/>
                  </a:lnTo>
                  <a:lnTo>
                    <a:pt x="86233" y="391922"/>
                  </a:lnTo>
                  <a:lnTo>
                    <a:pt x="95758" y="381762"/>
                  </a:lnTo>
                  <a:lnTo>
                    <a:pt x="95758" y="372872"/>
                  </a:lnTo>
                  <a:close/>
                </a:path>
                <a:path w="201295" h="392429">
                  <a:moveTo>
                    <a:pt x="191642" y="353822"/>
                  </a:moveTo>
                  <a:lnTo>
                    <a:pt x="76580" y="353822"/>
                  </a:lnTo>
                  <a:lnTo>
                    <a:pt x="76580" y="372872"/>
                  </a:lnTo>
                  <a:lnTo>
                    <a:pt x="134112" y="372872"/>
                  </a:lnTo>
                  <a:lnTo>
                    <a:pt x="134112" y="362712"/>
                  </a:lnTo>
                  <a:lnTo>
                    <a:pt x="191642" y="362712"/>
                  </a:lnTo>
                  <a:lnTo>
                    <a:pt x="191642" y="353822"/>
                  </a:lnTo>
                  <a:close/>
                </a:path>
                <a:path w="201295" h="392429">
                  <a:moveTo>
                    <a:pt x="181990" y="362712"/>
                  </a:moveTo>
                  <a:lnTo>
                    <a:pt x="134112" y="362712"/>
                  </a:lnTo>
                  <a:lnTo>
                    <a:pt x="134112" y="372872"/>
                  </a:lnTo>
                  <a:lnTo>
                    <a:pt x="181990" y="372872"/>
                  </a:lnTo>
                  <a:lnTo>
                    <a:pt x="181990" y="362712"/>
                  </a:lnTo>
                  <a:close/>
                </a:path>
                <a:path w="201295" h="392429">
                  <a:moveTo>
                    <a:pt x="105410" y="343662"/>
                  </a:moveTo>
                  <a:lnTo>
                    <a:pt x="95758" y="343662"/>
                  </a:lnTo>
                  <a:lnTo>
                    <a:pt x="95758" y="353822"/>
                  </a:lnTo>
                  <a:lnTo>
                    <a:pt x="105410" y="353822"/>
                  </a:lnTo>
                  <a:lnTo>
                    <a:pt x="105410" y="343662"/>
                  </a:lnTo>
                  <a:close/>
                </a:path>
                <a:path w="201295" h="392429">
                  <a:moveTo>
                    <a:pt x="181990" y="334772"/>
                  </a:moveTo>
                  <a:lnTo>
                    <a:pt x="114935" y="334772"/>
                  </a:lnTo>
                  <a:lnTo>
                    <a:pt x="114935" y="343662"/>
                  </a:lnTo>
                  <a:lnTo>
                    <a:pt x="105410" y="343662"/>
                  </a:lnTo>
                  <a:lnTo>
                    <a:pt x="105410" y="353822"/>
                  </a:lnTo>
                  <a:lnTo>
                    <a:pt x="181990" y="353822"/>
                  </a:lnTo>
                  <a:lnTo>
                    <a:pt x="181990" y="334772"/>
                  </a:lnTo>
                  <a:close/>
                </a:path>
                <a:path w="201295" h="392429">
                  <a:moveTo>
                    <a:pt x="181990" y="343662"/>
                  </a:moveTo>
                  <a:lnTo>
                    <a:pt x="181990" y="353822"/>
                  </a:lnTo>
                  <a:lnTo>
                    <a:pt x="183641" y="353822"/>
                  </a:lnTo>
                  <a:lnTo>
                    <a:pt x="181990" y="343662"/>
                  </a:lnTo>
                  <a:close/>
                </a:path>
                <a:path w="201295" h="392429">
                  <a:moveTo>
                    <a:pt x="67055" y="324612"/>
                  </a:moveTo>
                  <a:lnTo>
                    <a:pt x="57530" y="324612"/>
                  </a:lnTo>
                  <a:lnTo>
                    <a:pt x="57530" y="334772"/>
                  </a:lnTo>
                  <a:lnTo>
                    <a:pt x="59054" y="343662"/>
                  </a:lnTo>
                  <a:lnTo>
                    <a:pt x="67055" y="343662"/>
                  </a:lnTo>
                  <a:lnTo>
                    <a:pt x="67055" y="324612"/>
                  </a:lnTo>
                  <a:close/>
                </a:path>
                <a:path w="201295" h="392429">
                  <a:moveTo>
                    <a:pt x="114935" y="334772"/>
                  </a:moveTo>
                  <a:lnTo>
                    <a:pt x="76580" y="334772"/>
                  </a:lnTo>
                  <a:lnTo>
                    <a:pt x="76580" y="343662"/>
                  </a:lnTo>
                  <a:lnTo>
                    <a:pt x="114935" y="343662"/>
                  </a:lnTo>
                  <a:lnTo>
                    <a:pt x="114935" y="334772"/>
                  </a:lnTo>
                  <a:close/>
                </a:path>
                <a:path w="201295" h="392429">
                  <a:moveTo>
                    <a:pt x="191642" y="324612"/>
                  </a:moveTo>
                  <a:lnTo>
                    <a:pt x="67055" y="324612"/>
                  </a:lnTo>
                  <a:lnTo>
                    <a:pt x="67055" y="334772"/>
                  </a:lnTo>
                  <a:lnTo>
                    <a:pt x="191642" y="334772"/>
                  </a:lnTo>
                  <a:lnTo>
                    <a:pt x="191642" y="324612"/>
                  </a:lnTo>
                  <a:close/>
                </a:path>
                <a:path w="201295" h="392429">
                  <a:moveTo>
                    <a:pt x="201167" y="305562"/>
                  </a:moveTo>
                  <a:lnTo>
                    <a:pt x="86233" y="305562"/>
                  </a:lnTo>
                  <a:lnTo>
                    <a:pt x="86233" y="315722"/>
                  </a:lnTo>
                  <a:lnTo>
                    <a:pt x="76580" y="315722"/>
                  </a:lnTo>
                  <a:lnTo>
                    <a:pt x="76580" y="324612"/>
                  </a:lnTo>
                  <a:lnTo>
                    <a:pt x="201167" y="324612"/>
                  </a:lnTo>
                  <a:lnTo>
                    <a:pt x="201167" y="305562"/>
                  </a:lnTo>
                  <a:close/>
                </a:path>
                <a:path w="201295" h="392429">
                  <a:moveTo>
                    <a:pt x="76580" y="296672"/>
                  </a:moveTo>
                  <a:lnTo>
                    <a:pt x="67055" y="296672"/>
                  </a:lnTo>
                  <a:lnTo>
                    <a:pt x="67055" y="305562"/>
                  </a:lnTo>
                  <a:lnTo>
                    <a:pt x="76580" y="305562"/>
                  </a:lnTo>
                  <a:lnTo>
                    <a:pt x="76580" y="296672"/>
                  </a:lnTo>
                  <a:close/>
                </a:path>
                <a:path w="201295" h="392429">
                  <a:moveTo>
                    <a:pt x="143637" y="229362"/>
                  </a:moveTo>
                  <a:lnTo>
                    <a:pt x="95758" y="229362"/>
                  </a:lnTo>
                  <a:lnTo>
                    <a:pt x="95758" y="258572"/>
                  </a:lnTo>
                  <a:lnTo>
                    <a:pt x="105410" y="258572"/>
                  </a:lnTo>
                  <a:lnTo>
                    <a:pt x="105410" y="286512"/>
                  </a:lnTo>
                  <a:lnTo>
                    <a:pt x="86233" y="286512"/>
                  </a:lnTo>
                  <a:lnTo>
                    <a:pt x="86233" y="296672"/>
                  </a:lnTo>
                  <a:lnTo>
                    <a:pt x="76580" y="296672"/>
                  </a:lnTo>
                  <a:lnTo>
                    <a:pt x="76580" y="305562"/>
                  </a:lnTo>
                  <a:lnTo>
                    <a:pt x="172465" y="305562"/>
                  </a:lnTo>
                  <a:lnTo>
                    <a:pt x="172465" y="277622"/>
                  </a:lnTo>
                  <a:lnTo>
                    <a:pt x="153288" y="277622"/>
                  </a:lnTo>
                  <a:lnTo>
                    <a:pt x="153288" y="267462"/>
                  </a:lnTo>
                  <a:lnTo>
                    <a:pt x="162813" y="267462"/>
                  </a:lnTo>
                  <a:lnTo>
                    <a:pt x="162813" y="248412"/>
                  </a:lnTo>
                  <a:lnTo>
                    <a:pt x="153288" y="248412"/>
                  </a:lnTo>
                  <a:lnTo>
                    <a:pt x="153288" y="239522"/>
                  </a:lnTo>
                  <a:lnTo>
                    <a:pt x="143637" y="239522"/>
                  </a:lnTo>
                  <a:lnTo>
                    <a:pt x="143637" y="229362"/>
                  </a:lnTo>
                  <a:close/>
                </a:path>
                <a:path w="201295" h="392429">
                  <a:moveTo>
                    <a:pt x="191642" y="296672"/>
                  </a:moveTo>
                  <a:lnTo>
                    <a:pt x="172465" y="296672"/>
                  </a:lnTo>
                  <a:lnTo>
                    <a:pt x="172465" y="305562"/>
                  </a:lnTo>
                  <a:lnTo>
                    <a:pt x="191642" y="305562"/>
                  </a:lnTo>
                  <a:lnTo>
                    <a:pt x="191642" y="296672"/>
                  </a:lnTo>
                  <a:close/>
                </a:path>
                <a:path w="201295" h="392429">
                  <a:moveTo>
                    <a:pt x="162813" y="267462"/>
                  </a:moveTo>
                  <a:lnTo>
                    <a:pt x="162813" y="277622"/>
                  </a:lnTo>
                  <a:lnTo>
                    <a:pt x="172465" y="277622"/>
                  </a:lnTo>
                  <a:lnTo>
                    <a:pt x="162813" y="267462"/>
                  </a:lnTo>
                  <a:close/>
                </a:path>
                <a:path w="201295" h="392429">
                  <a:moveTo>
                    <a:pt x="47878" y="229362"/>
                  </a:moveTo>
                  <a:lnTo>
                    <a:pt x="9525" y="229362"/>
                  </a:lnTo>
                  <a:lnTo>
                    <a:pt x="9525" y="239522"/>
                  </a:lnTo>
                  <a:lnTo>
                    <a:pt x="0" y="239522"/>
                  </a:lnTo>
                  <a:lnTo>
                    <a:pt x="0" y="248412"/>
                  </a:lnTo>
                  <a:lnTo>
                    <a:pt x="9525" y="258572"/>
                  </a:lnTo>
                  <a:lnTo>
                    <a:pt x="19176" y="258572"/>
                  </a:lnTo>
                  <a:lnTo>
                    <a:pt x="19176" y="248412"/>
                  </a:lnTo>
                  <a:lnTo>
                    <a:pt x="47878" y="248412"/>
                  </a:lnTo>
                  <a:lnTo>
                    <a:pt x="47878" y="229362"/>
                  </a:lnTo>
                  <a:close/>
                </a:path>
                <a:path w="201295" h="392429">
                  <a:moveTo>
                    <a:pt x="47878" y="248412"/>
                  </a:moveTo>
                  <a:lnTo>
                    <a:pt x="28701" y="248412"/>
                  </a:lnTo>
                  <a:lnTo>
                    <a:pt x="28701" y="258572"/>
                  </a:lnTo>
                  <a:lnTo>
                    <a:pt x="47878" y="258572"/>
                  </a:lnTo>
                  <a:lnTo>
                    <a:pt x="47878" y="248412"/>
                  </a:lnTo>
                  <a:close/>
                </a:path>
                <a:path w="201295" h="392429">
                  <a:moveTo>
                    <a:pt x="57530" y="239522"/>
                  </a:moveTo>
                  <a:lnTo>
                    <a:pt x="47878" y="239522"/>
                  </a:lnTo>
                  <a:lnTo>
                    <a:pt x="47878" y="248412"/>
                  </a:lnTo>
                  <a:lnTo>
                    <a:pt x="57530" y="248412"/>
                  </a:lnTo>
                  <a:lnTo>
                    <a:pt x="57530" y="239522"/>
                  </a:lnTo>
                  <a:close/>
                </a:path>
                <a:path w="201295" h="392429">
                  <a:moveTo>
                    <a:pt x="67055" y="229362"/>
                  </a:moveTo>
                  <a:lnTo>
                    <a:pt x="57530" y="229362"/>
                  </a:lnTo>
                  <a:lnTo>
                    <a:pt x="67055" y="239522"/>
                  </a:lnTo>
                  <a:lnTo>
                    <a:pt x="67055" y="229362"/>
                  </a:lnTo>
                  <a:close/>
                </a:path>
                <a:path w="201295" h="392429">
                  <a:moveTo>
                    <a:pt x="105410" y="182372"/>
                  </a:moveTo>
                  <a:lnTo>
                    <a:pt x="67055" y="182372"/>
                  </a:lnTo>
                  <a:lnTo>
                    <a:pt x="67055" y="239522"/>
                  </a:lnTo>
                  <a:lnTo>
                    <a:pt x="76580" y="239522"/>
                  </a:lnTo>
                  <a:lnTo>
                    <a:pt x="76580" y="229362"/>
                  </a:lnTo>
                  <a:lnTo>
                    <a:pt x="134112" y="229362"/>
                  </a:lnTo>
                  <a:lnTo>
                    <a:pt x="134112" y="201422"/>
                  </a:lnTo>
                  <a:lnTo>
                    <a:pt x="124587" y="201422"/>
                  </a:lnTo>
                  <a:lnTo>
                    <a:pt x="124587" y="191262"/>
                  </a:lnTo>
                  <a:lnTo>
                    <a:pt x="105410" y="191262"/>
                  </a:lnTo>
                  <a:lnTo>
                    <a:pt x="105410" y="182372"/>
                  </a:lnTo>
                  <a:close/>
                </a:path>
                <a:path w="201295" h="392429">
                  <a:moveTo>
                    <a:pt x="86233" y="229362"/>
                  </a:moveTo>
                  <a:lnTo>
                    <a:pt x="76580" y="229362"/>
                  </a:lnTo>
                  <a:lnTo>
                    <a:pt x="76580" y="239522"/>
                  </a:lnTo>
                  <a:lnTo>
                    <a:pt x="86233" y="239522"/>
                  </a:lnTo>
                  <a:lnTo>
                    <a:pt x="86233" y="229362"/>
                  </a:lnTo>
                  <a:close/>
                </a:path>
                <a:path w="201295" h="392429">
                  <a:moveTo>
                    <a:pt x="38353" y="220472"/>
                  </a:moveTo>
                  <a:lnTo>
                    <a:pt x="19176" y="220472"/>
                  </a:lnTo>
                  <a:lnTo>
                    <a:pt x="19176" y="229362"/>
                  </a:lnTo>
                  <a:lnTo>
                    <a:pt x="38353" y="229362"/>
                  </a:lnTo>
                  <a:lnTo>
                    <a:pt x="38353" y="220472"/>
                  </a:lnTo>
                  <a:close/>
                </a:path>
                <a:path w="201295" h="392429">
                  <a:moveTo>
                    <a:pt x="38353" y="191262"/>
                  </a:moveTo>
                  <a:lnTo>
                    <a:pt x="28701" y="191262"/>
                  </a:lnTo>
                  <a:lnTo>
                    <a:pt x="28701" y="210312"/>
                  </a:lnTo>
                  <a:lnTo>
                    <a:pt x="38353" y="210312"/>
                  </a:lnTo>
                  <a:lnTo>
                    <a:pt x="38353" y="191262"/>
                  </a:lnTo>
                  <a:close/>
                </a:path>
                <a:path w="201295" h="392429">
                  <a:moveTo>
                    <a:pt x="105410" y="85851"/>
                  </a:moveTo>
                  <a:lnTo>
                    <a:pt x="95758" y="85851"/>
                  </a:lnTo>
                  <a:lnTo>
                    <a:pt x="95758" y="96012"/>
                  </a:lnTo>
                  <a:lnTo>
                    <a:pt x="67055" y="96012"/>
                  </a:lnTo>
                  <a:lnTo>
                    <a:pt x="57530" y="106172"/>
                  </a:lnTo>
                  <a:lnTo>
                    <a:pt x="57530" y="125222"/>
                  </a:lnTo>
                  <a:lnTo>
                    <a:pt x="47878" y="125222"/>
                  </a:lnTo>
                  <a:lnTo>
                    <a:pt x="47878" y="182372"/>
                  </a:lnTo>
                  <a:lnTo>
                    <a:pt x="49529" y="191262"/>
                  </a:lnTo>
                  <a:lnTo>
                    <a:pt x="47878" y="191262"/>
                  </a:lnTo>
                  <a:lnTo>
                    <a:pt x="47878" y="210312"/>
                  </a:lnTo>
                  <a:lnTo>
                    <a:pt x="57530" y="210312"/>
                  </a:lnTo>
                  <a:lnTo>
                    <a:pt x="57530" y="163322"/>
                  </a:lnTo>
                  <a:lnTo>
                    <a:pt x="124587" y="163322"/>
                  </a:lnTo>
                  <a:lnTo>
                    <a:pt x="124587" y="144272"/>
                  </a:lnTo>
                  <a:lnTo>
                    <a:pt x="57530" y="144272"/>
                  </a:lnTo>
                  <a:lnTo>
                    <a:pt x="57530" y="134112"/>
                  </a:lnTo>
                  <a:lnTo>
                    <a:pt x="76580" y="134112"/>
                  </a:lnTo>
                  <a:lnTo>
                    <a:pt x="76580" y="115062"/>
                  </a:lnTo>
                  <a:lnTo>
                    <a:pt x="95758" y="115062"/>
                  </a:lnTo>
                  <a:lnTo>
                    <a:pt x="95758" y="106172"/>
                  </a:lnTo>
                  <a:lnTo>
                    <a:pt x="105410" y="106172"/>
                  </a:lnTo>
                  <a:lnTo>
                    <a:pt x="105410" y="85851"/>
                  </a:lnTo>
                  <a:close/>
                </a:path>
                <a:path w="201295" h="392429">
                  <a:moveTo>
                    <a:pt x="57530" y="201422"/>
                  </a:moveTo>
                  <a:lnTo>
                    <a:pt x="57530" y="210312"/>
                  </a:lnTo>
                  <a:lnTo>
                    <a:pt x="59054" y="210312"/>
                  </a:lnTo>
                  <a:lnTo>
                    <a:pt x="57530" y="201422"/>
                  </a:lnTo>
                  <a:close/>
                </a:path>
                <a:path w="201295" h="392429">
                  <a:moveTo>
                    <a:pt x="47878" y="172212"/>
                  </a:moveTo>
                  <a:lnTo>
                    <a:pt x="38353" y="172212"/>
                  </a:lnTo>
                  <a:lnTo>
                    <a:pt x="38353" y="182372"/>
                  </a:lnTo>
                  <a:lnTo>
                    <a:pt x="39877" y="191262"/>
                  </a:lnTo>
                  <a:lnTo>
                    <a:pt x="38353" y="191262"/>
                  </a:lnTo>
                  <a:lnTo>
                    <a:pt x="38353" y="201422"/>
                  </a:lnTo>
                  <a:lnTo>
                    <a:pt x="47878" y="201422"/>
                  </a:lnTo>
                  <a:lnTo>
                    <a:pt x="47878" y="172212"/>
                  </a:lnTo>
                  <a:close/>
                </a:path>
                <a:path w="201295" h="392429">
                  <a:moveTo>
                    <a:pt x="114935" y="163322"/>
                  </a:moveTo>
                  <a:lnTo>
                    <a:pt x="57530" y="163322"/>
                  </a:lnTo>
                  <a:lnTo>
                    <a:pt x="57530" y="201422"/>
                  </a:lnTo>
                  <a:lnTo>
                    <a:pt x="67055" y="201422"/>
                  </a:lnTo>
                  <a:lnTo>
                    <a:pt x="67055" y="182372"/>
                  </a:lnTo>
                  <a:lnTo>
                    <a:pt x="95758" y="182372"/>
                  </a:lnTo>
                  <a:lnTo>
                    <a:pt x="95758" y="172212"/>
                  </a:lnTo>
                  <a:lnTo>
                    <a:pt x="114935" y="172212"/>
                  </a:lnTo>
                  <a:lnTo>
                    <a:pt x="114935" y="163322"/>
                  </a:lnTo>
                  <a:close/>
                </a:path>
                <a:path w="201295" h="392429">
                  <a:moveTo>
                    <a:pt x="38353" y="163322"/>
                  </a:moveTo>
                  <a:lnTo>
                    <a:pt x="28701" y="163322"/>
                  </a:lnTo>
                  <a:lnTo>
                    <a:pt x="28701" y="172212"/>
                  </a:lnTo>
                  <a:lnTo>
                    <a:pt x="38353" y="172212"/>
                  </a:lnTo>
                  <a:lnTo>
                    <a:pt x="38353" y="163322"/>
                  </a:lnTo>
                  <a:close/>
                </a:path>
                <a:path w="201295" h="392429">
                  <a:moveTo>
                    <a:pt x="38353" y="153162"/>
                  </a:moveTo>
                  <a:lnTo>
                    <a:pt x="38353" y="163322"/>
                  </a:lnTo>
                  <a:lnTo>
                    <a:pt x="39877" y="163322"/>
                  </a:lnTo>
                  <a:lnTo>
                    <a:pt x="38353" y="153162"/>
                  </a:lnTo>
                  <a:close/>
                </a:path>
                <a:path w="201295" h="392429">
                  <a:moveTo>
                    <a:pt x="19176" y="134112"/>
                  </a:moveTo>
                  <a:lnTo>
                    <a:pt x="9525" y="134112"/>
                  </a:lnTo>
                  <a:lnTo>
                    <a:pt x="9525" y="153162"/>
                  </a:lnTo>
                  <a:lnTo>
                    <a:pt x="19176" y="153162"/>
                  </a:lnTo>
                  <a:lnTo>
                    <a:pt x="19176" y="134112"/>
                  </a:lnTo>
                  <a:close/>
                </a:path>
                <a:path w="201295" h="392429">
                  <a:moveTo>
                    <a:pt x="38353" y="144272"/>
                  </a:moveTo>
                  <a:lnTo>
                    <a:pt x="38353" y="153162"/>
                  </a:lnTo>
                  <a:lnTo>
                    <a:pt x="39877" y="153162"/>
                  </a:lnTo>
                  <a:lnTo>
                    <a:pt x="38353" y="144272"/>
                  </a:lnTo>
                  <a:close/>
                </a:path>
                <a:path w="201295" h="392429">
                  <a:moveTo>
                    <a:pt x="38353" y="134112"/>
                  </a:moveTo>
                  <a:lnTo>
                    <a:pt x="28701" y="134112"/>
                  </a:lnTo>
                  <a:lnTo>
                    <a:pt x="28701" y="144272"/>
                  </a:lnTo>
                  <a:lnTo>
                    <a:pt x="38353" y="144272"/>
                  </a:lnTo>
                  <a:lnTo>
                    <a:pt x="38353" y="134112"/>
                  </a:lnTo>
                  <a:close/>
                </a:path>
                <a:path w="201295" h="392429">
                  <a:moveTo>
                    <a:pt x="47878" y="134112"/>
                  </a:moveTo>
                  <a:lnTo>
                    <a:pt x="38353" y="134112"/>
                  </a:lnTo>
                  <a:lnTo>
                    <a:pt x="38353" y="144272"/>
                  </a:lnTo>
                  <a:lnTo>
                    <a:pt x="47878" y="144272"/>
                  </a:lnTo>
                  <a:lnTo>
                    <a:pt x="47878" y="134112"/>
                  </a:lnTo>
                  <a:close/>
                </a:path>
                <a:path w="201295" h="392429">
                  <a:moveTo>
                    <a:pt x="124587" y="125222"/>
                  </a:moveTo>
                  <a:lnTo>
                    <a:pt x="95758" y="125222"/>
                  </a:lnTo>
                  <a:lnTo>
                    <a:pt x="95758" y="134112"/>
                  </a:lnTo>
                  <a:lnTo>
                    <a:pt x="57530" y="134112"/>
                  </a:lnTo>
                  <a:lnTo>
                    <a:pt x="57530" y="144272"/>
                  </a:lnTo>
                  <a:lnTo>
                    <a:pt x="124587" y="144272"/>
                  </a:lnTo>
                  <a:lnTo>
                    <a:pt x="124587" y="125222"/>
                  </a:lnTo>
                  <a:close/>
                </a:path>
                <a:path w="201295" h="392429">
                  <a:moveTo>
                    <a:pt x="95758" y="125222"/>
                  </a:moveTo>
                  <a:lnTo>
                    <a:pt x="86233" y="134112"/>
                  </a:lnTo>
                  <a:lnTo>
                    <a:pt x="95758" y="134112"/>
                  </a:lnTo>
                  <a:lnTo>
                    <a:pt x="95758" y="125222"/>
                  </a:lnTo>
                  <a:close/>
                </a:path>
                <a:path w="201295" h="392429">
                  <a:moveTo>
                    <a:pt x="19176" y="115062"/>
                  </a:moveTo>
                  <a:lnTo>
                    <a:pt x="19176" y="125222"/>
                  </a:lnTo>
                  <a:lnTo>
                    <a:pt x="20700" y="125222"/>
                  </a:lnTo>
                  <a:lnTo>
                    <a:pt x="19176" y="115062"/>
                  </a:lnTo>
                  <a:close/>
                </a:path>
                <a:path w="201295" h="392429">
                  <a:moveTo>
                    <a:pt x="86233" y="115062"/>
                  </a:moveTo>
                  <a:lnTo>
                    <a:pt x="76580" y="115062"/>
                  </a:lnTo>
                  <a:lnTo>
                    <a:pt x="76580" y="125222"/>
                  </a:lnTo>
                  <a:lnTo>
                    <a:pt x="86233" y="125222"/>
                  </a:lnTo>
                  <a:lnTo>
                    <a:pt x="86233" y="115062"/>
                  </a:lnTo>
                  <a:close/>
                </a:path>
                <a:path w="201295" h="392429">
                  <a:moveTo>
                    <a:pt x="28701" y="106172"/>
                  </a:moveTo>
                  <a:lnTo>
                    <a:pt x="19176" y="106172"/>
                  </a:lnTo>
                  <a:lnTo>
                    <a:pt x="19176" y="115062"/>
                  </a:lnTo>
                  <a:lnTo>
                    <a:pt x="28701" y="115062"/>
                  </a:lnTo>
                  <a:lnTo>
                    <a:pt x="28701" y="106172"/>
                  </a:lnTo>
                  <a:close/>
                </a:path>
                <a:path w="201295" h="392429">
                  <a:moveTo>
                    <a:pt x="38353" y="96012"/>
                  </a:moveTo>
                  <a:lnTo>
                    <a:pt x="28701" y="96012"/>
                  </a:lnTo>
                  <a:lnTo>
                    <a:pt x="28701" y="115062"/>
                  </a:lnTo>
                  <a:lnTo>
                    <a:pt x="38353" y="115062"/>
                  </a:lnTo>
                  <a:lnTo>
                    <a:pt x="38353" y="96012"/>
                  </a:lnTo>
                  <a:close/>
                </a:path>
                <a:path w="201295" h="392429">
                  <a:moveTo>
                    <a:pt x="105410" y="66801"/>
                  </a:moveTo>
                  <a:lnTo>
                    <a:pt x="105410" y="85851"/>
                  </a:lnTo>
                  <a:lnTo>
                    <a:pt x="114935" y="85851"/>
                  </a:lnTo>
                  <a:lnTo>
                    <a:pt x="114935" y="76962"/>
                  </a:lnTo>
                  <a:lnTo>
                    <a:pt x="106934" y="76962"/>
                  </a:lnTo>
                  <a:lnTo>
                    <a:pt x="105410" y="66801"/>
                  </a:lnTo>
                  <a:close/>
                </a:path>
                <a:path w="201295" h="392429">
                  <a:moveTo>
                    <a:pt x="105410" y="66801"/>
                  </a:moveTo>
                  <a:lnTo>
                    <a:pt x="95758" y="66801"/>
                  </a:lnTo>
                  <a:lnTo>
                    <a:pt x="95758" y="76962"/>
                  </a:lnTo>
                  <a:lnTo>
                    <a:pt x="105410" y="76962"/>
                  </a:lnTo>
                  <a:lnTo>
                    <a:pt x="105410" y="66801"/>
                  </a:lnTo>
                  <a:close/>
                </a:path>
                <a:path w="201295" h="392429">
                  <a:moveTo>
                    <a:pt x="105410" y="57912"/>
                  </a:moveTo>
                  <a:lnTo>
                    <a:pt x="105410" y="66801"/>
                  </a:lnTo>
                  <a:lnTo>
                    <a:pt x="106934" y="76962"/>
                  </a:lnTo>
                  <a:lnTo>
                    <a:pt x="114935" y="76962"/>
                  </a:lnTo>
                  <a:lnTo>
                    <a:pt x="114935" y="66801"/>
                  </a:lnTo>
                  <a:lnTo>
                    <a:pt x="106934" y="66801"/>
                  </a:lnTo>
                  <a:lnTo>
                    <a:pt x="105410" y="57912"/>
                  </a:lnTo>
                  <a:close/>
                </a:path>
                <a:path w="201295" h="392429">
                  <a:moveTo>
                    <a:pt x="114935" y="66801"/>
                  </a:moveTo>
                  <a:lnTo>
                    <a:pt x="114935" y="76962"/>
                  </a:lnTo>
                  <a:lnTo>
                    <a:pt x="116586" y="76962"/>
                  </a:lnTo>
                  <a:lnTo>
                    <a:pt x="114935" y="66801"/>
                  </a:lnTo>
                  <a:close/>
                </a:path>
                <a:path w="201295" h="392429">
                  <a:moveTo>
                    <a:pt x="114935" y="57912"/>
                  </a:moveTo>
                  <a:lnTo>
                    <a:pt x="114935" y="66801"/>
                  </a:lnTo>
                  <a:lnTo>
                    <a:pt x="116586" y="66801"/>
                  </a:lnTo>
                  <a:lnTo>
                    <a:pt x="114935" y="57912"/>
                  </a:lnTo>
                  <a:close/>
                </a:path>
                <a:path w="201295" h="392429">
                  <a:moveTo>
                    <a:pt x="143637" y="19050"/>
                  </a:moveTo>
                  <a:lnTo>
                    <a:pt x="134112" y="19050"/>
                  </a:lnTo>
                  <a:lnTo>
                    <a:pt x="134112" y="28575"/>
                  </a:lnTo>
                  <a:lnTo>
                    <a:pt x="143637" y="28575"/>
                  </a:lnTo>
                  <a:lnTo>
                    <a:pt x="143637" y="19050"/>
                  </a:lnTo>
                  <a:close/>
                </a:path>
                <a:path w="201295" h="392429">
                  <a:moveTo>
                    <a:pt x="143637" y="9525"/>
                  </a:moveTo>
                  <a:lnTo>
                    <a:pt x="143637" y="19050"/>
                  </a:lnTo>
                  <a:lnTo>
                    <a:pt x="145287" y="19050"/>
                  </a:lnTo>
                  <a:lnTo>
                    <a:pt x="143637" y="9525"/>
                  </a:lnTo>
                  <a:close/>
                </a:path>
                <a:path w="201295" h="392429">
                  <a:moveTo>
                    <a:pt x="153288" y="0"/>
                  </a:moveTo>
                  <a:lnTo>
                    <a:pt x="143637" y="0"/>
                  </a:lnTo>
                  <a:lnTo>
                    <a:pt x="143637" y="9525"/>
                  </a:lnTo>
                  <a:lnTo>
                    <a:pt x="153288" y="9525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71900" y="3043428"/>
              <a:ext cx="201295" cy="401320"/>
            </a:xfrm>
            <a:custGeom>
              <a:avLst/>
              <a:gdLst/>
              <a:ahLst/>
              <a:cxnLst/>
              <a:rect l="l" t="t" r="r" b="b"/>
              <a:pathLst>
                <a:path w="201295" h="401320">
                  <a:moveTo>
                    <a:pt x="95758" y="95376"/>
                  </a:moveTo>
                  <a:lnTo>
                    <a:pt x="95758" y="85851"/>
                  </a:lnTo>
                  <a:lnTo>
                    <a:pt x="105410" y="85851"/>
                  </a:lnTo>
                  <a:lnTo>
                    <a:pt x="105410" y="95376"/>
                  </a:lnTo>
                  <a:lnTo>
                    <a:pt x="105410" y="105028"/>
                  </a:lnTo>
                  <a:lnTo>
                    <a:pt x="95758" y="105028"/>
                  </a:lnTo>
                  <a:lnTo>
                    <a:pt x="95758" y="114553"/>
                  </a:lnTo>
                  <a:lnTo>
                    <a:pt x="86233" y="114553"/>
                  </a:lnTo>
                  <a:lnTo>
                    <a:pt x="86233" y="124078"/>
                  </a:lnTo>
                  <a:lnTo>
                    <a:pt x="76580" y="124078"/>
                  </a:lnTo>
                  <a:lnTo>
                    <a:pt x="76580" y="114553"/>
                  </a:lnTo>
                  <a:lnTo>
                    <a:pt x="76580" y="124078"/>
                  </a:lnTo>
                  <a:lnTo>
                    <a:pt x="86233" y="124078"/>
                  </a:lnTo>
                  <a:lnTo>
                    <a:pt x="76580" y="124078"/>
                  </a:lnTo>
                  <a:lnTo>
                    <a:pt x="86233" y="124078"/>
                  </a:lnTo>
                  <a:lnTo>
                    <a:pt x="76580" y="124078"/>
                  </a:lnTo>
                  <a:lnTo>
                    <a:pt x="76580" y="133603"/>
                  </a:lnTo>
                  <a:lnTo>
                    <a:pt x="76580" y="124078"/>
                  </a:lnTo>
                  <a:lnTo>
                    <a:pt x="76580" y="133603"/>
                  </a:lnTo>
                  <a:lnTo>
                    <a:pt x="86233" y="133603"/>
                  </a:lnTo>
                  <a:lnTo>
                    <a:pt x="86233" y="124078"/>
                  </a:lnTo>
                  <a:lnTo>
                    <a:pt x="86233" y="133603"/>
                  </a:lnTo>
                  <a:lnTo>
                    <a:pt x="76580" y="133603"/>
                  </a:lnTo>
                  <a:lnTo>
                    <a:pt x="86233" y="133603"/>
                  </a:lnTo>
                  <a:lnTo>
                    <a:pt x="95758" y="124078"/>
                  </a:lnTo>
                  <a:lnTo>
                    <a:pt x="95758" y="133603"/>
                  </a:lnTo>
                  <a:lnTo>
                    <a:pt x="95758" y="124078"/>
                  </a:lnTo>
                  <a:lnTo>
                    <a:pt x="95758" y="133603"/>
                  </a:lnTo>
                  <a:lnTo>
                    <a:pt x="95758" y="124078"/>
                  </a:lnTo>
                  <a:lnTo>
                    <a:pt x="105410" y="124078"/>
                  </a:lnTo>
                  <a:lnTo>
                    <a:pt x="114935" y="124078"/>
                  </a:lnTo>
                  <a:lnTo>
                    <a:pt x="124587" y="124078"/>
                  </a:lnTo>
                  <a:lnTo>
                    <a:pt x="124587" y="133603"/>
                  </a:lnTo>
                  <a:lnTo>
                    <a:pt x="134112" y="133603"/>
                  </a:lnTo>
                  <a:lnTo>
                    <a:pt x="124587" y="133603"/>
                  </a:lnTo>
                  <a:lnTo>
                    <a:pt x="134112" y="133603"/>
                  </a:lnTo>
                  <a:lnTo>
                    <a:pt x="124587" y="133603"/>
                  </a:lnTo>
                  <a:lnTo>
                    <a:pt x="134112" y="133603"/>
                  </a:lnTo>
                  <a:lnTo>
                    <a:pt x="124587" y="133603"/>
                  </a:lnTo>
                  <a:lnTo>
                    <a:pt x="124587" y="143128"/>
                  </a:lnTo>
                  <a:lnTo>
                    <a:pt x="124587" y="133603"/>
                  </a:lnTo>
                  <a:lnTo>
                    <a:pt x="124587" y="143128"/>
                  </a:lnTo>
                  <a:lnTo>
                    <a:pt x="124587" y="152653"/>
                  </a:lnTo>
                  <a:lnTo>
                    <a:pt x="124587" y="162178"/>
                  </a:lnTo>
                  <a:lnTo>
                    <a:pt x="114935" y="162178"/>
                  </a:lnTo>
                  <a:lnTo>
                    <a:pt x="114935" y="171831"/>
                  </a:lnTo>
                  <a:lnTo>
                    <a:pt x="105410" y="171831"/>
                  </a:lnTo>
                  <a:lnTo>
                    <a:pt x="95758" y="171831"/>
                  </a:lnTo>
                  <a:lnTo>
                    <a:pt x="95758" y="181356"/>
                  </a:lnTo>
                  <a:lnTo>
                    <a:pt x="105410" y="181356"/>
                  </a:lnTo>
                  <a:lnTo>
                    <a:pt x="105410" y="171831"/>
                  </a:lnTo>
                  <a:lnTo>
                    <a:pt x="105410" y="181356"/>
                  </a:lnTo>
                  <a:lnTo>
                    <a:pt x="114935" y="181356"/>
                  </a:lnTo>
                  <a:lnTo>
                    <a:pt x="105410" y="181356"/>
                  </a:lnTo>
                  <a:lnTo>
                    <a:pt x="105410" y="190881"/>
                  </a:lnTo>
                  <a:lnTo>
                    <a:pt x="95758" y="190881"/>
                  </a:lnTo>
                  <a:lnTo>
                    <a:pt x="86233" y="190881"/>
                  </a:lnTo>
                  <a:lnTo>
                    <a:pt x="95758" y="190881"/>
                  </a:lnTo>
                  <a:lnTo>
                    <a:pt x="105410" y="190881"/>
                  </a:lnTo>
                  <a:lnTo>
                    <a:pt x="114935" y="190881"/>
                  </a:lnTo>
                  <a:lnTo>
                    <a:pt x="124587" y="190881"/>
                  </a:lnTo>
                  <a:lnTo>
                    <a:pt x="124587" y="200406"/>
                  </a:lnTo>
                  <a:lnTo>
                    <a:pt x="134112" y="200406"/>
                  </a:lnTo>
                  <a:lnTo>
                    <a:pt x="134112" y="209931"/>
                  </a:lnTo>
                  <a:lnTo>
                    <a:pt x="134112" y="200406"/>
                  </a:lnTo>
                  <a:lnTo>
                    <a:pt x="134112" y="209931"/>
                  </a:lnTo>
                  <a:lnTo>
                    <a:pt x="134112" y="219456"/>
                  </a:lnTo>
                  <a:lnTo>
                    <a:pt x="134112" y="228981"/>
                  </a:lnTo>
                  <a:lnTo>
                    <a:pt x="143637" y="228981"/>
                  </a:lnTo>
                  <a:lnTo>
                    <a:pt x="143637" y="238633"/>
                  </a:lnTo>
                  <a:lnTo>
                    <a:pt x="153288" y="238633"/>
                  </a:lnTo>
                  <a:lnTo>
                    <a:pt x="153288" y="248158"/>
                  </a:lnTo>
                  <a:lnTo>
                    <a:pt x="153288" y="238633"/>
                  </a:lnTo>
                  <a:lnTo>
                    <a:pt x="153288" y="248158"/>
                  </a:lnTo>
                  <a:lnTo>
                    <a:pt x="162813" y="248158"/>
                  </a:lnTo>
                  <a:lnTo>
                    <a:pt x="162813" y="257683"/>
                  </a:lnTo>
                  <a:lnTo>
                    <a:pt x="162813" y="267208"/>
                  </a:lnTo>
                  <a:lnTo>
                    <a:pt x="172465" y="276733"/>
                  </a:lnTo>
                  <a:lnTo>
                    <a:pt x="162813" y="276733"/>
                  </a:lnTo>
                  <a:lnTo>
                    <a:pt x="162813" y="267208"/>
                  </a:lnTo>
                  <a:lnTo>
                    <a:pt x="153288" y="267208"/>
                  </a:lnTo>
                  <a:lnTo>
                    <a:pt x="153288" y="276733"/>
                  </a:lnTo>
                  <a:lnTo>
                    <a:pt x="153288" y="267208"/>
                  </a:lnTo>
                  <a:lnTo>
                    <a:pt x="153288" y="276733"/>
                  </a:lnTo>
                  <a:lnTo>
                    <a:pt x="153288" y="267208"/>
                  </a:lnTo>
                  <a:lnTo>
                    <a:pt x="153288" y="276733"/>
                  </a:lnTo>
                  <a:lnTo>
                    <a:pt x="162813" y="276733"/>
                  </a:lnTo>
                  <a:lnTo>
                    <a:pt x="162813" y="267208"/>
                  </a:lnTo>
                  <a:lnTo>
                    <a:pt x="162813" y="276733"/>
                  </a:lnTo>
                  <a:lnTo>
                    <a:pt x="162813" y="267208"/>
                  </a:lnTo>
                  <a:lnTo>
                    <a:pt x="162813" y="276733"/>
                  </a:lnTo>
                  <a:lnTo>
                    <a:pt x="172465" y="276733"/>
                  </a:lnTo>
                  <a:lnTo>
                    <a:pt x="172465" y="286258"/>
                  </a:lnTo>
                  <a:lnTo>
                    <a:pt x="172465" y="295783"/>
                  </a:lnTo>
                  <a:lnTo>
                    <a:pt x="162813" y="295783"/>
                  </a:lnTo>
                  <a:lnTo>
                    <a:pt x="172465" y="295783"/>
                  </a:lnTo>
                  <a:lnTo>
                    <a:pt x="172465" y="305435"/>
                  </a:lnTo>
                  <a:lnTo>
                    <a:pt x="172465" y="295783"/>
                  </a:lnTo>
                  <a:lnTo>
                    <a:pt x="181990" y="295783"/>
                  </a:lnTo>
                  <a:lnTo>
                    <a:pt x="191642" y="295783"/>
                  </a:lnTo>
                  <a:lnTo>
                    <a:pt x="181990" y="295783"/>
                  </a:lnTo>
                  <a:lnTo>
                    <a:pt x="191642" y="295783"/>
                  </a:lnTo>
                  <a:lnTo>
                    <a:pt x="191642" y="305435"/>
                  </a:lnTo>
                  <a:lnTo>
                    <a:pt x="201167" y="305435"/>
                  </a:lnTo>
                  <a:lnTo>
                    <a:pt x="201167" y="314960"/>
                  </a:lnTo>
                  <a:lnTo>
                    <a:pt x="201167" y="324485"/>
                  </a:lnTo>
                  <a:lnTo>
                    <a:pt x="191642" y="324485"/>
                  </a:lnTo>
                  <a:lnTo>
                    <a:pt x="191642" y="334010"/>
                  </a:lnTo>
                  <a:lnTo>
                    <a:pt x="191642" y="324485"/>
                  </a:lnTo>
                  <a:lnTo>
                    <a:pt x="191642" y="334010"/>
                  </a:lnTo>
                  <a:lnTo>
                    <a:pt x="191642" y="324485"/>
                  </a:lnTo>
                  <a:lnTo>
                    <a:pt x="191642" y="334010"/>
                  </a:lnTo>
                  <a:lnTo>
                    <a:pt x="181990" y="334010"/>
                  </a:lnTo>
                  <a:lnTo>
                    <a:pt x="191642" y="334010"/>
                  </a:lnTo>
                  <a:lnTo>
                    <a:pt x="181990" y="334010"/>
                  </a:lnTo>
                  <a:lnTo>
                    <a:pt x="181990" y="343535"/>
                  </a:lnTo>
                  <a:lnTo>
                    <a:pt x="181990" y="334010"/>
                  </a:lnTo>
                  <a:lnTo>
                    <a:pt x="181990" y="343535"/>
                  </a:lnTo>
                  <a:lnTo>
                    <a:pt x="181990" y="334010"/>
                  </a:lnTo>
                  <a:lnTo>
                    <a:pt x="181990" y="343535"/>
                  </a:lnTo>
                  <a:lnTo>
                    <a:pt x="172465" y="343535"/>
                  </a:lnTo>
                  <a:lnTo>
                    <a:pt x="162813" y="343535"/>
                  </a:lnTo>
                  <a:lnTo>
                    <a:pt x="172465" y="343535"/>
                  </a:lnTo>
                  <a:lnTo>
                    <a:pt x="181990" y="343535"/>
                  </a:lnTo>
                  <a:lnTo>
                    <a:pt x="181990" y="353060"/>
                  </a:lnTo>
                  <a:lnTo>
                    <a:pt x="181990" y="343535"/>
                  </a:lnTo>
                  <a:lnTo>
                    <a:pt x="181990" y="353060"/>
                  </a:lnTo>
                  <a:lnTo>
                    <a:pt x="172465" y="353060"/>
                  </a:lnTo>
                  <a:lnTo>
                    <a:pt x="181990" y="353060"/>
                  </a:lnTo>
                  <a:lnTo>
                    <a:pt x="191642" y="353060"/>
                  </a:lnTo>
                  <a:lnTo>
                    <a:pt x="191642" y="362585"/>
                  </a:lnTo>
                  <a:lnTo>
                    <a:pt x="181990" y="362585"/>
                  </a:lnTo>
                  <a:lnTo>
                    <a:pt x="181990" y="372237"/>
                  </a:lnTo>
                  <a:lnTo>
                    <a:pt x="172465" y="372237"/>
                  </a:lnTo>
                  <a:lnTo>
                    <a:pt x="143637" y="372237"/>
                  </a:lnTo>
                  <a:lnTo>
                    <a:pt x="153288" y="372237"/>
                  </a:lnTo>
                  <a:lnTo>
                    <a:pt x="134112" y="372237"/>
                  </a:lnTo>
                  <a:lnTo>
                    <a:pt x="134112" y="362585"/>
                  </a:lnTo>
                  <a:lnTo>
                    <a:pt x="143637" y="362585"/>
                  </a:lnTo>
                  <a:lnTo>
                    <a:pt x="134112" y="362585"/>
                  </a:lnTo>
                  <a:lnTo>
                    <a:pt x="134112" y="372237"/>
                  </a:lnTo>
                  <a:lnTo>
                    <a:pt x="143637" y="372237"/>
                  </a:lnTo>
                  <a:lnTo>
                    <a:pt x="134112" y="372237"/>
                  </a:lnTo>
                  <a:lnTo>
                    <a:pt x="124587" y="372237"/>
                  </a:lnTo>
                  <a:lnTo>
                    <a:pt x="114935" y="372237"/>
                  </a:lnTo>
                  <a:lnTo>
                    <a:pt x="114935" y="381762"/>
                  </a:lnTo>
                  <a:lnTo>
                    <a:pt x="114935" y="372237"/>
                  </a:lnTo>
                  <a:lnTo>
                    <a:pt x="105410" y="372237"/>
                  </a:lnTo>
                  <a:lnTo>
                    <a:pt x="95758" y="372237"/>
                  </a:lnTo>
                  <a:lnTo>
                    <a:pt x="95758" y="381762"/>
                  </a:lnTo>
                  <a:lnTo>
                    <a:pt x="86233" y="381762"/>
                  </a:lnTo>
                  <a:lnTo>
                    <a:pt x="95758" y="381762"/>
                  </a:lnTo>
                  <a:lnTo>
                    <a:pt x="86233" y="381762"/>
                  </a:lnTo>
                  <a:lnTo>
                    <a:pt x="95758" y="381762"/>
                  </a:lnTo>
                  <a:lnTo>
                    <a:pt x="86233" y="391287"/>
                  </a:lnTo>
                  <a:lnTo>
                    <a:pt x="95758" y="391287"/>
                  </a:lnTo>
                  <a:lnTo>
                    <a:pt x="86233" y="391287"/>
                  </a:lnTo>
                  <a:lnTo>
                    <a:pt x="86233" y="381762"/>
                  </a:lnTo>
                  <a:lnTo>
                    <a:pt x="86233" y="391287"/>
                  </a:lnTo>
                  <a:lnTo>
                    <a:pt x="86233" y="381762"/>
                  </a:lnTo>
                  <a:lnTo>
                    <a:pt x="86233" y="391287"/>
                  </a:lnTo>
                  <a:lnTo>
                    <a:pt x="86233" y="381762"/>
                  </a:lnTo>
                  <a:lnTo>
                    <a:pt x="76580" y="381762"/>
                  </a:lnTo>
                  <a:lnTo>
                    <a:pt x="86233" y="381762"/>
                  </a:lnTo>
                  <a:lnTo>
                    <a:pt x="76580" y="381762"/>
                  </a:lnTo>
                  <a:lnTo>
                    <a:pt x="86233" y="381762"/>
                  </a:lnTo>
                  <a:lnTo>
                    <a:pt x="76580" y="381762"/>
                  </a:lnTo>
                  <a:lnTo>
                    <a:pt x="86233" y="381762"/>
                  </a:lnTo>
                  <a:lnTo>
                    <a:pt x="76580" y="381762"/>
                  </a:lnTo>
                  <a:lnTo>
                    <a:pt x="67055" y="381762"/>
                  </a:lnTo>
                  <a:lnTo>
                    <a:pt x="67055" y="391287"/>
                  </a:lnTo>
                  <a:lnTo>
                    <a:pt x="67055" y="381762"/>
                  </a:lnTo>
                  <a:lnTo>
                    <a:pt x="67055" y="391287"/>
                  </a:lnTo>
                  <a:lnTo>
                    <a:pt x="57530" y="391287"/>
                  </a:lnTo>
                  <a:lnTo>
                    <a:pt x="67055" y="391287"/>
                  </a:lnTo>
                  <a:lnTo>
                    <a:pt x="57530" y="391287"/>
                  </a:lnTo>
                  <a:lnTo>
                    <a:pt x="67055" y="391287"/>
                  </a:lnTo>
                  <a:lnTo>
                    <a:pt x="57530" y="391287"/>
                  </a:lnTo>
                  <a:lnTo>
                    <a:pt x="57530" y="400812"/>
                  </a:lnTo>
                  <a:lnTo>
                    <a:pt x="57530" y="391287"/>
                  </a:lnTo>
                  <a:lnTo>
                    <a:pt x="47878" y="391287"/>
                  </a:lnTo>
                  <a:lnTo>
                    <a:pt x="57530" y="391287"/>
                  </a:lnTo>
                  <a:lnTo>
                    <a:pt x="57530" y="381762"/>
                  </a:lnTo>
                  <a:lnTo>
                    <a:pt x="67055" y="381762"/>
                  </a:lnTo>
                  <a:lnTo>
                    <a:pt x="67055" y="372237"/>
                  </a:lnTo>
                  <a:lnTo>
                    <a:pt x="67055" y="381762"/>
                  </a:lnTo>
                  <a:lnTo>
                    <a:pt x="67055" y="372237"/>
                  </a:lnTo>
                  <a:lnTo>
                    <a:pt x="76580" y="372237"/>
                  </a:lnTo>
                  <a:lnTo>
                    <a:pt x="76580" y="362585"/>
                  </a:lnTo>
                  <a:lnTo>
                    <a:pt x="86233" y="362585"/>
                  </a:lnTo>
                  <a:lnTo>
                    <a:pt x="76580" y="362585"/>
                  </a:lnTo>
                  <a:lnTo>
                    <a:pt x="76580" y="353060"/>
                  </a:lnTo>
                  <a:lnTo>
                    <a:pt x="76580" y="362585"/>
                  </a:lnTo>
                  <a:lnTo>
                    <a:pt x="76580" y="353060"/>
                  </a:lnTo>
                  <a:lnTo>
                    <a:pt x="86233" y="353060"/>
                  </a:lnTo>
                  <a:lnTo>
                    <a:pt x="95758" y="353060"/>
                  </a:lnTo>
                  <a:lnTo>
                    <a:pt x="105410" y="353060"/>
                  </a:lnTo>
                  <a:lnTo>
                    <a:pt x="105410" y="343535"/>
                  </a:lnTo>
                  <a:lnTo>
                    <a:pt x="114935" y="343535"/>
                  </a:lnTo>
                  <a:lnTo>
                    <a:pt x="114935" y="334010"/>
                  </a:lnTo>
                  <a:lnTo>
                    <a:pt x="114935" y="343535"/>
                  </a:lnTo>
                  <a:lnTo>
                    <a:pt x="105410" y="343535"/>
                  </a:lnTo>
                  <a:lnTo>
                    <a:pt x="105410" y="353060"/>
                  </a:lnTo>
                  <a:lnTo>
                    <a:pt x="95758" y="353060"/>
                  </a:lnTo>
                  <a:lnTo>
                    <a:pt x="95758" y="343535"/>
                  </a:lnTo>
                  <a:lnTo>
                    <a:pt x="86233" y="343535"/>
                  </a:lnTo>
                  <a:lnTo>
                    <a:pt x="76580" y="343535"/>
                  </a:lnTo>
                  <a:lnTo>
                    <a:pt x="86233" y="343535"/>
                  </a:lnTo>
                  <a:lnTo>
                    <a:pt x="76580" y="343535"/>
                  </a:lnTo>
                  <a:lnTo>
                    <a:pt x="76580" y="334010"/>
                  </a:lnTo>
                  <a:lnTo>
                    <a:pt x="67055" y="334010"/>
                  </a:lnTo>
                  <a:lnTo>
                    <a:pt x="67055" y="343535"/>
                  </a:lnTo>
                  <a:lnTo>
                    <a:pt x="57530" y="343535"/>
                  </a:lnTo>
                  <a:lnTo>
                    <a:pt x="67055" y="343535"/>
                  </a:lnTo>
                  <a:lnTo>
                    <a:pt x="57530" y="343535"/>
                  </a:lnTo>
                  <a:lnTo>
                    <a:pt x="67055" y="343535"/>
                  </a:lnTo>
                  <a:lnTo>
                    <a:pt x="67055" y="334010"/>
                  </a:lnTo>
                  <a:lnTo>
                    <a:pt x="67055" y="343535"/>
                  </a:lnTo>
                  <a:lnTo>
                    <a:pt x="57530" y="343535"/>
                  </a:lnTo>
                  <a:lnTo>
                    <a:pt x="57530" y="334010"/>
                  </a:lnTo>
                  <a:lnTo>
                    <a:pt x="57530" y="324485"/>
                  </a:lnTo>
                  <a:lnTo>
                    <a:pt x="67055" y="324485"/>
                  </a:lnTo>
                  <a:lnTo>
                    <a:pt x="67055" y="334010"/>
                  </a:lnTo>
                  <a:lnTo>
                    <a:pt x="67055" y="324485"/>
                  </a:lnTo>
                  <a:lnTo>
                    <a:pt x="76580" y="324485"/>
                  </a:lnTo>
                  <a:lnTo>
                    <a:pt x="76580" y="314960"/>
                  </a:lnTo>
                  <a:lnTo>
                    <a:pt x="86233" y="314960"/>
                  </a:lnTo>
                  <a:lnTo>
                    <a:pt x="86233" y="305435"/>
                  </a:lnTo>
                  <a:lnTo>
                    <a:pt x="76580" y="305435"/>
                  </a:lnTo>
                  <a:lnTo>
                    <a:pt x="86233" y="305435"/>
                  </a:lnTo>
                  <a:lnTo>
                    <a:pt x="76580" y="305435"/>
                  </a:lnTo>
                  <a:lnTo>
                    <a:pt x="86233" y="305435"/>
                  </a:lnTo>
                  <a:lnTo>
                    <a:pt x="76580" y="305435"/>
                  </a:lnTo>
                  <a:lnTo>
                    <a:pt x="86233" y="305435"/>
                  </a:lnTo>
                  <a:lnTo>
                    <a:pt x="76580" y="305435"/>
                  </a:lnTo>
                  <a:lnTo>
                    <a:pt x="86233" y="305435"/>
                  </a:lnTo>
                  <a:lnTo>
                    <a:pt x="76580" y="305435"/>
                  </a:lnTo>
                  <a:lnTo>
                    <a:pt x="76580" y="295783"/>
                  </a:lnTo>
                  <a:lnTo>
                    <a:pt x="86233" y="295783"/>
                  </a:lnTo>
                  <a:lnTo>
                    <a:pt x="76580" y="295783"/>
                  </a:lnTo>
                  <a:lnTo>
                    <a:pt x="76580" y="305435"/>
                  </a:lnTo>
                  <a:lnTo>
                    <a:pt x="67055" y="305435"/>
                  </a:lnTo>
                  <a:lnTo>
                    <a:pt x="67055" y="295783"/>
                  </a:lnTo>
                  <a:lnTo>
                    <a:pt x="76580" y="295783"/>
                  </a:lnTo>
                  <a:lnTo>
                    <a:pt x="76580" y="286258"/>
                  </a:lnTo>
                  <a:lnTo>
                    <a:pt x="86233" y="286258"/>
                  </a:lnTo>
                  <a:lnTo>
                    <a:pt x="95758" y="286258"/>
                  </a:lnTo>
                  <a:lnTo>
                    <a:pt x="105410" y="286258"/>
                  </a:lnTo>
                  <a:lnTo>
                    <a:pt x="95758" y="286258"/>
                  </a:lnTo>
                  <a:lnTo>
                    <a:pt x="105410" y="286258"/>
                  </a:lnTo>
                  <a:lnTo>
                    <a:pt x="105410" y="276733"/>
                  </a:lnTo>
                  <a:lnTo>
                    <a:pt x="105410" y="286258"/>
                  </a:lnTo>
                  <a:lnTo>
                    <a:pt x="114935" y="286258"/>
                  </a:lnTo>
                  <a:lnTo>
                    <a:pt x="105410" y="286258"/>
                  </a:lnTo>
                  <a:lnTo>
                    <a:pt x="105410" y="276733"/>
                  </a:lnTo>
                  <a:lnTo>
                    <a:pt x="105410" y="267208"/>
                  </a:lnTo>
                  <a:lnTo>
                    <a:pt x="105410" y="257683"/>
                  </a:lnTo>
                  <a:lnTo>
                    <a:pt x="105410" y="267208"/>
                  </a:lnTo>
                  <a:lnTo>
                    <a:pt x="105410" y="257683"/>
                  </a:lnTo>
                  <a:lnTo>
                    <a:pt x="95758" y="257683"/>
                  </a:lnTo>
                  <a:lnTo>
                    <a:pt x="105410" y="257683"/>
                  </a:lnTo>
                  <a:lnTo>
                    <a:pt x="95758" y="257683"/>
                  </a:lnTo>
                  <a:lnTo>
                    <a:pt x="95758" y="248158"/>
                  </a:lnTo>
                  <a:lnTo>
                    <a:pt x="95758" y="238633"/>
                  </a:lnTo>
                  <a:lnTo>
                    <a:pt x="95758" y="228981"/>
                  </a:lnTo>
                  <a:lnTo>
                    <a:pt x="105410" y="228981"/>
                  </a:lnTo>
                  <a:lnTo>
                    <a:pt x="95758" y="228981"/>
                  </a:lnTo>
                  <a:lnTo>
                    <a:pt x="86233" y="228981"/>
                  </a:lnTo>
                  <a:lnTo>
                    <a:pt x="86233" y="238633"/>
                  </a:lnTo>
                  <a:lnTo>
                    <a:pt x="86233" y="228981"/>
                  </a:lnTo>
                  <a:lnTo>
                    <a:pt x="86233" y="238633"/>
                  </a:lnTo>
                  <a:lnTo>
                    <a:pt x="76580" y="238633"/>
                  </a:lnTo>
                  <a:lnTo>
                    <a:pt x="86233" y="238633"/>
                  </a:lnTo>
                  <a:lnTo>
                    <a:pt x="76580" y="238633"/>
                  </a:lnTo>
                  <a:lnTo>
                    <a:pt x="76580" y="228981"/>
                  </a:lnTo>
                  <a:lnTo>
                    <a:pt x="76580" y="238633"/>
                  </a:lnTo>
                  <a:lnTo>
                    <a:pt x="67055" y="238633"/>
                  </a:lnTo>
                  <a:lnTo>
                    <a:pt x="67055" y="228981"/>
                  </a:lnTo>
                  <a:lnTo>
                    <a:pt x="67055" y="238633"/>
                  </a:lnTo>
                  <a:lnTo>
                    <a:pt x="57530" y="228981"/>
                  </a:lnTo>
                  <a:lnTo>
                    <a:pt x="67055" y="228981"/>
                  </a:lnTo>
                  <a:lnTo>
                    <a:pt x="57530" y="228981"/>
                  </a:lnTo>
                  <a:lnTo>
                    <a:pt x="67055" y="228981"/>
                  </a:lnTo>
                  <a:lnTo>
                    <a:pt x="67055" y="219456"/>
                  </a:lnTo>
                  <a:lnTo>
                    <a:pt x="67055" y="209931"/>
                  </a:lnTo>
                  <a:lnTo>
                    <a:pt x="67055" y="200406"/>
                  </a:lnTo>
                  <a:lnTo>
                    <a:pt x="67055" y="190881"/>
                  </a:lnTo>
                  <a:lnTo>
                    <a:pt x="76580" y="190881"/>
                  </a:lnTo>
                  <a:lnTo>
                    <a:pt x="67055" y="190881"/>
                  </a:lnTo>
                  <a:lnTo>
                    <a:pt x="67055" y="181356"/>
                  </a:lnTo>
                  <a:lnTo>
                    <a:pt x="67055" y="190881"/>
                  </a:lnTo>
                  <a:lnTo>
                    <a:pt x="67055" y="181356"/>
                  </a:lnTo>
                  <a:lnTo>
                    <a:pt x="67055" y="190881"/>
                  </a:lnTo>
                  <a:lnTo>
                    <a:pt x="67055" y="200406"/>
                  </a:lnTo>
                  <a:lnTo>
                    <a:pt x="67055" y="190881"/>
                  </a:lnTo>
                  <a:lnTo>
                    <a:pt x="57530" y="190881"/>
                  </a:lnTo>
                  <a:lnTo>
                    <a:pt x="57530" y="200406"/>
                  </a:lnTo>
                  <a:lnTo>
                    <a:pt x="57530" y="190881"/>
                  </a:lnTo>
                  <a:lnTo>
                    <a:pt x="57530" y="200406"/>
                  </a:lnTo>
                  <a:lnTo>
                    <a:pt x="57530" y="190881"/>
                  </a:lnTo>
                  <a:lnTo>
                    <a:pt x="57530" y="181356"/>
                  </a:lnTo>
                  <a:lnTo>
                    <a:pt x="67055" y="181356"/>
                  </a:lnTo>
                  <a:lnTo>
                    <a:pt x="57530" y="181356"/>
                  </a:lnTo>
                  <a:lnTo>
                    <a:pt x="57530" y="190881"/>
                  </a:lnTo>
                  <a:lnTo>
                    <a:pt x="57530" y="200406"/>
                  </a:lnTo>
                  <a:lnTo>
                    <a:pt x="57530" y="209931"/>
                  </a:lnTo>
                  <a:lnTo>
                    <a:pt x="47878" y="209931"/>
                  </a:lnTo>
                  <a:lnTo>
                    <a:pt x="47878" y="219456"/>
                  </a:lnTo>
                  <a:lnTo>
                    <a:pt x="47878" y="209931"/>
                  </a:lnTo>
                  <a:lnTo>
                    <a:pt x="47878" y="200406"/>
                  </a:lnTo>
                  <a:lnTo>
                    <a:pt x="57530" y="200406"/>
                  </a:lnTo>
                  <a:lnTo>
                    <a:pt x="47878" y="200406"/>
                  </a:lnTo>
                  <a:lnTo>
                    <a:pt x="47878" y="190881"/>
                  </a:lnTo>
                  <a:lnTo>
                    <a:pt x="47878" y="181356"/>
                  </a:lnTo>
                  <a:lnTo>
                    <a:pt x="57530" y="181356"/>
                  </a:lnTo>
                  <a:lnTo>
                    <a:pt x="47878" y="181356"/>
                  </a:lnTo>
                  <a:lnTo>
                    <a:pt x="47878" y="190881"/>
                  </a:lnTo>
                  <a:lnTo>
                    <a:pt x="47878" y="181356"/>
                  </a:lnTo>
                  <a:lnTo>
                    <a:pt x="57530" y="181356"/>
                  </a:lnTo>
                  <a:lnTo>
                    <a:pt x="47878" y="181356"/>
                  </a:lnTo>
                  <a:lnTo>
                    <a:pt x="57530" y="181356"/>
                  </a:lnTo>
                  <a:lnTo>
                    <a:pt x="47878" y="181356"/>
                  </a:lnTo>
                  <a:lnTo>
                    <a:pt x="57530" y="181356"/>
                  </a:lnTo>
                  <a:lnTo>
                    <a:pt x="57530" y="171831"/>
                  </a:lnTo>
                  <a:lnTo>
                    <a:pt x="67055" y="171831"/>
                  </a:lnTo>
                  <a:lnTo>
                    <a:pt x="57530" y="171831"/>
                  </a:lnTo>
                  <a:lnTo>
                    <a:pt x="57530" y="162178"/>
                  </a:lnTo>
                  <a:lnTo>
                    <a:pt x="67055" y="162178"/>
                  </a:lnTo>
                  <a:lnTo>
                    <a:pt x="57530" y="162178"/>
                  </a:lnTo>
                  <a:lnTo>
                    <a:pt x="57530" y="171831"/>
                  </a:lnTo>
                  <a:lnTo>
                    <a:pt x="47878" y="171831"/>
                  </a:lnTo>
                  <a:lnTo>
                    <a:pt x="57530" y="171831"/>
                  </a:lnTo>
                  <a:lnTo>
                    <a:pt x="47878" y="171831"/>
                  </a:lnTo>
                  <a:lnTo>
                    <a:pt x="38353" y="171831"/>
                  </a:lnTo>
                  <a:lnTo>
                    <a:pt x="47878" y="171831"/>
                  </a:lnTo>
                  <a:lnTo>
                    <a:pt x="47878" y="162178"/>
                  </a:lnTo>
                  <a:lnTo>
                    <a:pt x="47878" y="171831"/>
                  </a:lnTo>
                  <a:lnTo>
                    <a:pt x="47878" y="162178"/>
                  </a:lnTo>
                  <a:lnTo>
                    <a:pt x="47878" y="171831"/>
                  </a:lnTo>
                  <a:lnTo>
                    <a:pt x="47878" y="162178"/>
                  </a:lnTo>
                  <a:lnTo>
                    <a:pt x="38353" y="162178"/>
                  </a:lnTo>
                  <a:lnTo>
                    <a:pt x="47878" y="162178"/>
                  </a:lnTo>
                  <a:lnTo>
                    <a:pt x="47878" y="152653"/>
                  </a:lnTo>
                  <a:lnTo>
                    <a:pt x="47878" y="162178"/>
                  </a:lnTo>
                  <a:lnTo>
                    <a:pt x="47878" y="152653"/>
                  </a:lnTo>
                  <a:lnTo>
                    <a:pt x="57530" y="152653"/>
                  </a:lnTo>
                  <a:lnTo>
                    <a:pt x="47878" y="152653"/>
                  </a:lnTo>
                  <a:lnTo>
                    <a:pt x="57530" y="152653"/>
                  </a:lnTo>
                  <a:lnTo>
                    <a:pt x="47878" y="152653"/>
                  </a:lnTo>
                  <a:lnTo>
                    <a:pt x="47878" y="143128"/>
                  </a:lnTo>
                  <a:lnTo>
                    <a:pt x="57530" y="143128"/>
                  </a:lnTo>
                  <a:lnTo>
                    <a:pt x="47878" y="143128"/>
                  </a:lnTo>
                  <a:lnTo>
                    <a:pt x="57530" y="143128"/>
                  </a:lnTo>
                  <a:lnTo>
                    <a:pt x="57530" y="133603"/>
                  </a:lnTo>
                  <a:lnTo>
                    <a:pt x="57530" y="143128"/>
                  </a:lnTo>
                  <a:lnTo>
                    <a:pt x="47878" y="143128"/>
                  </a:lnTo>
                  <a:lnTo>
                    <a:pt x="47878" y="133603"/>
                  </a:lnTo>
                  <a:lnTo>
                    <a:pt x="47878" y="143128"/>
                  </a:lnTo>
                  <a:lnTo>
                    <a:pt x="47878" y="133603"/>
                  </a:lnTo>
                  <a:lnTo>
                    <a:pt x="57530" y="133603"/>
                  </a:lnTo>
                  <a:lnTo>
                    <a:pt x="47878" y="133603"/>
                  </a:lnTo>
                  <a:lnTo>
                    <a:pt x="47878" y="124078"/>
                  </a:lnTo>
                  <a:lnTo>
                    <a:pt x="47878" y="114553"/>
                  </a:lnTo>
                  <a:lnTo>
                    <a:pt x="47878" y="124078"/>
                  </a:lnTo>
                  <a:lnTo>
                    <a:pt x="57530" y="124078"/>
                  </a:lnTo>
                  <a:lnTo>
                    <a:pt x="57530" y="114553"/>
                  </a:lnTo>
                  <a:lnTo>
                    <a:pt x="57530" y="124078"/>
                  </a:lnTo>
                  <a:lnTo>
                    <a:pt x="57530" y="114553"/>
                  </a:lnTo>
                  <a:lnTo>
                    <a:pt x="57530" y="124078"/>
                  </a:lnTo>
                  <a:lnTo>
                    <a:pt x="57530" y="114553"/>
                  </a:lnTo>
                  <a:lnTo>
                    <a:pt x="57530" y="105028"/>
                  </a:lnTo>
                  <a:lnTo>
                    <a:pt x="67055" y="105028"/>
                  </a:lnTo>
                  <a:lnTo>
                    <a:pt x="57530" y="105028"/>
                  </a:lnTo>
                  <a:lnTo>
                    <a:pt x="67055" y="105028"/>
                  </a:lnTo>
                  <a:lnTo>
                    <a:pt x="57530" y="105028"/>
                  </a:lnTo>
                  <a:lnTo>
                    <a:pt x="67055" y="105028"/>
                  </a:lnTo>
                  <a:lnTo>
                    <a:pt x="57530" y="105028"/>
                  </a:lnTo>
                  <a:lnTo>
                    <a:pt x="67055" y="95376"/>
                  </a:lnTo>
                  <a:lnTo>
                    <a:pt x="57530" y="95376"/>
                  </a:lnTo>
                  <a:lnTo>
                    <a:pt x="57530" y="105028"/>
                  </a:lnTo>
                  <a:lnTo>
                    <a:pt x="57530" y="95376"/>
                  </a:lnTo>
                  <a:lnTo>
                    <a:pt x="67055" y="95376"/>
                  </a:lnTo>
                  <a:lnTo>
                    <a:pt x="57530" y="95376"/>
                  </a:lnTo>
                  <a:lnTo>
                    <a:pt x="67055" y="95376"/>
                  </a:lnTo>
                  <a:lnTo>
                    <a:pt x="76580" y="95376"/>
                  </a:lnTo>
                  <a:lnTo>
                    <a:pt x="86233" y="95376"/>
                  </a:lnTo>
                  <a:lnTo>
                    <a:pt x="95758" y="95376"/>
                  </a:lnTo>
                  <a:lnTo>
                    <a:pt x="95758" y="85851"/>
                  </a:lnTo>
                  <a:lnTo>
                    <a:pt x="95758" y="95376"/>
                  </a:lnTo>
                  <a:close/>
                </a:path>
                <a:path w="201295" h="401320">
                  <a:moveTo>
                    <a:pt x="38353" y="257683"/>
                  </a:moveTo>
                  <a:lnTo>
                    <a:pt x="28701" y="257683"/>
                  </a:lnTo>
                  <a:lnTo>
                    <a:pt x="28701" y="248158"/>
                  </a:lnTo>
                  <a:lnTo>
                    <a:pt x="19176" y="248158"/>
                  </a:lnTo>
                  <a:lnTo>
                    <a:pt x="19176" y="257683"/>
                  </a:lnTo>
                  <a:lnTo>
                    <a:pt x="9525" y="257683"/>
                  </a:lnTo>
                  <a:lnTo>
                    <a:pt x="0" y="248158"/>
                  </a:lnTo>
                  <a:lnTo>
                    <a:pt x="0" y="238633"/>
                  </a:lnTo>
                  <a:lnTo>
                    <a:pt x="0" y="248158"/>
                  </a:lnTo>
                  <a:lnTo>
                    <a:pt x="0" y="238633"/>
                  </a:lnTo>
                  <a:lnTo>
                    <a:pt x="9525" y="238633"/>
                  </a:lnTo>
                  <a:lnTo>
                    <a:pt x="0" y="238633"/>
                  </a:lnTo>
                  <a:lnTo>
                    <a:pt x="9525" y="238633"/>
                  </a:lnTo>
                  <a:lnTo>
                    <a:pt x="9525" y="228981"/>
                  </a:lnTo>
                  <a:lnTo>
                    <a:pt x="19176" y="228981"/>
                  </a:lnTo>
                  <a:lnTo>
                    <a:pt x="19176" y="219456"/>
                  </a:lnTo>
                  <a:lnTo>
                    <a:pt x="28701" y="219456"/>
                  </a:lnTo>
                  <a:lnTo>
                    <a:pt x="38353" y="219456"/>
                  </a:lnTo>
                  <a:lnTo>
                    <a:pt x="38353" y="228981"/>
                  </a:lnTo>
                  <a:lnTo>
                    <a:pt x="47878" y="228981"/>
                  </a:lnTo>
                  <a:lnTo>
                    <a:pt x="47878" y="238633"/>
                  </a:lnTo>
                  <a:lnTo>
                    <a:pt x="47878" y="228981"/>
                  </a:lnTo>
                  <a:lnTo>
                    <a:pt x="47878" y="238633"/>
                  </a:lnTo>
                  <a:lnTo>
                    <a:pt x="57530" y="238633"/>
                  </a:lnTo>
                  <a:lnTo>
                    <a:pt x="47878" y="238633"/>
                  </a:lnTo>
                  <a:lnTo>
                    <a:pt x="57530" y="238633"/>
                  </a:lnTo>
                  <a:lnTo>
                    <a:pt x="57530" y="248158"/>
                  </a:lnTo>
                  <a:lnTo>
                    <a:pt x="47878" y="248158"/>
                  </a:lnTo>
                  <a:lnTo>
                    <a:pt x="47878" y="238633"/>
                  </a:lnTo>
                  <a:lnTo>
                    <a:pt x="47878" y="248158"/>
                  </a:lnTo>
                  <a:lnTo>
                    <a:pt x="57530" y="248158"/>
                  </a:lnTo>
                  <a:lnTo>
                    <a:pt x="47878" y="248158"/>
                  </a:lnTo>
                  <a:lnTo>
                    <a:pt x="47878" y="257683"/>
                  </a:lnTo>
                  <a:lnTo>
                    <a:pt x="47878" y="248158"/>
                  </a:lnTo>
                  <a:lnTo>
                    <a:pt x="47878" y="257683"/>
                  </a:lnTo>
                  <a:lnTo>
                    <a:pt x="38353" y="257683"/>
                  </a:lnTo>
                  <a:close/>
                </a:path>
                <a:path w="201295" h="401320">
                  <a:moveTo>
                    <a:pt x="38353" y="95376"/>
                  </a:moveTo>
                  <a:lnTo>
                    <a:pt x="38353" y="105028"/>
                  </a:lnTo>
                  <a:lnTo>
                    <a:pt x="38353" y="114553"/>
                  </a:lnTo>
                  <a:lnTo>
                    <a:pt x="28701" y="114553"/>
                  </a:lnTo>
                  <a:lnTo>
                    <a:pt x="38353" y="114553"/>
                  </a:lnTo>
                  <a:lnTo>
                    <a:pt x="28701" y="114553"/>
                  </a:lnTo>
                  <a:lnTo>
                    <a:pt x="38353" y="114553"/>
                  </a:lnTo>
                  <a:lnTo>
                    <a:pt x="28701" y="114553"/>
                  </a:lnTo>
                  <a:lnTo>
                    <a:pt x="38353" y="114553"/>
                  </a:lnTo>
                  <a:lnTo>
                    <a:pt x="28701" y="114553"/>
                  </a:lnTo>
                  <a:lnTo>
                    <a:pt x="28701" y="124078"/>
                  </a:lnTo>
                  <a:lnTo>
                    <a:pt x="19176" y="124078"/>
                  </a:lnTo>
                  <a:lnTo>
                    <a:pt x="28701" y="124078"/>
                  </a:lnTo>
                  <a:lnTo>
                    <a:pt x="19176" y="124078"/>
                  </a:lnTo>
                  <a:lnTo>
                    <a:pt x="28701" y="124078"/>
                  </a:lnTo>
                  <a:lnTo>
                    <a:pt x="28701" y="114553"/>
                  </a:lnTo>
                  <a:lnTo>
                    <a:pt x="19176" y="114553"/>
                  </a:lnTo>
                  <a:lnTo>
                    <a:pt x="28701" y="114553"/>
                  </a:lnTo>
                  <a:lnTo>
                    <a:pt x="19176" y="114553"/>
                  </a:lnTo>
                  <a:lnTo>
                    <a:pt x="19176" y="105028"/>
                  </a:lnTo>
                  <a:lnTo>
                    <a:pt x="28701" y="105028"/>
                  </a:lnTo>
                  <a:lnTo>
                    <a:pt x="19176" y="105028"/>
                  </a:lnTo>
                  <a:lnTo>
                    <a:pt x="28701" y="105028"/>
                  </a:lnTo>
                  <a:lnTo>
                    <a:pt x="28701" y="114553"/>
                  </a:lnTo>
                  <a:lnTo>
                    <a:pt x="28701" y="105028"/>
                  </a:lnTo>
                  <a:lnTo>
                    <a:pt x="28701" y="95376"/>
                  </a:lnTo>
                  <a:lnTo>
                    <a:pt x="38353" y="95376"/>
                  </a:lnTo>
                  <a:close/>
                </a:path>
                <a:path w="201295" h="401320">
                  <a:moveTo>
                    <a:pt x="38353" y="124078"/>
                  </a:moveTo>
                  <a:lnTo>
                    <a:pt x="38353" y="133603"/>
                  </a:lnTo>
                  <a:lnTo>
                    <a:pt x="38353" y="143128"/>
                  </a:lnTo>
                  <a:lnTo>
                    <a:pt x="38353" y="133603"/>
                  </a:lnTo>
                  <a:lnTo>
                    <a:pt x="38353" y="143128"/>
                  </a:lnTo>
                  <a:lnTo>
                    <a:pt x="47878" y="143128"/>
                  </a:lnTo>
                  <a:lnTo>
                    <a:pt x="47878" y="152653"/>
                  </a:lnTo>
                  <a:lnTo>
                    <a:pt x="38353" y="152653"/>
                  </a:lnTo>
                  <a:lnTo>
                    <a:pt x="47878" y="152653"/>
                  </a:lnTo>
                  <a:lnTo>
                    <a:pt x="38353" y="152653"/>
                  </a:lnTo>
                  <a:lnTo>
                    <a:pt x="47878" y="152653"/>
                  </a:lnTo>
                  <a:lnTo>
                    <a:pt x="47878" y="143128"/>
                  </a:lnTo>
                  <a:lnTo>
                    <a:pt x="38353" y="143128"/>
                  </a:lnTo>
                  <a:lnTo>
                    <a:pt x="38353" y="152653"/>
                  </a:lnTo>
                  <a:lnTo>
                    <a:pt x="38353" y="143128"/>
                  </a:lnTo>
                  <a:lnTo>
                    <a:pt x="28701" y="143128"/>
                  </a:lnTo>
                  <a:lnTo>
                    <a:pt x="38353" y="143128"/>
                  </a:lnTo>
                  <a:lnTo>
                    <a:pt x="28701" y="143128"/>
                  </a:lnTo>
                  <a:lnTo>
                    <a:pt x="38353" y="143128"/>
                  </a:lnTo>
                  <a:lnTo>
                    <a:pt x="28701" y="143128"/>
                  </a:lnTo>
                  <a:lnTo>
                    <a:pt x="28701" y="133603"/>
                  </a:lnTo>
                  <a:lnTo>
                    <a:pt x="38353" y="133603"/>
                  </a:lnTo>
                  <a:lnTo>
                    <a:pt x="28701" y="133603"/>
                  </a:lnTo>
                  <a:lnTo>
                    <a:pt x="38353" y="133603"/>
                  </a:lnTo>
                  <a:lnTo>
                    <a:pt x="38353" y="124078"/>
                  </a:lnTo>
                  <a:close/>
                </a:path>
                <a:path w="201295" h="401320">
                  <a:moveTo>
                    <a:pt x="143637" y="9525"/>
                  </a:moveTo>
                  <a:lnTo>
                    <a:pt x="134112" y="9525"/>
                  </a:lnTo>
                  <a:lnTo>
                    <a:pt x="134112" y="19050"/>
                  </a:lnTo>
                  <a:lnTo>
                    <a:pt x="143637" y="19050"/>
                  </a:lnTo>
                  <a:lnTo>
                    <a:pt x="143637" y="28575"/>
                  </a:lnTo>
                  <a:lnTo>
                    <a:pt x="143637" y="38226"/>
                  </a:lnTo>
                  <a:lnTo>
                    <a:pt x="134112" y="38226"/>
                  </a:lnTo>
                  <a:lnTo>
                    <a:pt x="143637" y="38226"/>
                  </a:lnTo>
                  <a:lnTo>
                    <a:pt x="134112" y="38226"/>
                  </a:lnTo>
                  <a:lnTo>
                    <a:pt x="143637" y="38226"/>
                  </a:lnTo>
                  <a:lnTo>
                    <a:pt x="143637" y="28575"/>
                  </a:lnTo>
                  <a:lnTo>
                    <a:pt x="134112" y="28575"/>
                  </a:lnTo>
                  <a:lnTo>
                    <a:pt x="143637" y="28575"/>
                  </a:lnTo>
                  <a:lnTo>
                    <a:pt x="134112" y="28575"/>
                  </a:lnTo>
                  <a:lnTo>
                    <a:pt x="134112" y="19050"/>
                  </a:lnTo>
                  <a:lnTo>
                    <a:pt x="134112" y="28575"/>
                  </a:lnTo>
                  <a:lnTo>
                    <a:pt x="134112" y="19050"/>
                  </a:lnTo>
                  <a:lnTo>
                    <a:pt x="134112" y="28575"/>
                  </a:lnTo>
                  <a:lnTo>
                    <a:pt x="134112" y="19050"/>
                  </a:lnTo>
                  <a:lnTo>
                    <a:pt x="143637" y="19050"/>
                  </a:lnTo>
                  <a:lnTo>
                    <a:pt x="134112" y="19050"/>
                  </a:lnTo>
                  <a:lnTo>
                    <a:pt x="134112" y="9525"/>
                  </a:lnTo>
                  <a:lnTo>
                    <a:pt x="134112" y="19050"/>
                  </a:lnTo>
                  <a:lnTo>
                    <a:pt x="134112" y="9525"/>
                  </a:lnTo>
                  <a:lnTo>
                    <a:pt x="143637" y="9525"/>
                  </a:lnTo>
                  <a:close/>
                </a:path>
                <a:path w="201295" h="401320">
                  <a:moveTo>
                    <a:pt x="38353" y="171831"/>
                  </a:moveTo>
                  <a:lnTo>
                    <a:pt x="47878" y="171831"/>
                  </a:lnTo>
                  <a:lnTo>
                    <a:pt x="47878" y="181356"/>
                  </a:lnTo>
                  <a:lnTo>
                    <a:pt x="47878" y="171831"/>
                  </a:lnTo>
                  <a:lnTo>
                    <a:pt x="47878" y="181356"/>
                  </a:lnTo>
                  <a:lnTo>
                    <a:pt x="47878" y="171831"/>
                  </a:lnTo>
                  <a:lnTo>
                    <a:pt x="47878" y="181356"/>
                  </a:lnTo>
                  <a:lnTo>
                    <a:pt x="38353" y="181356"/>
                  </a:lnTo>
                  <a:lnTo>
                    <a:pt x="47878" y="181356"/>
                  </a:lnTo>
                  <a:lnTo>
                    <a:pt x="38353" y="181356"/>
                  </a:lnTo>
                  <a:lnTo>
                    <a:pt x="38353" y="171831"/>
                  </a:lnTo>
                  <a:lnTo>
                    <a:pt x="38353" y="181356"/>
                  </a:lnTo>
                  <a:lnTo>
                    <a:pt x="38353" y="171831"/>
                  </a:lnTo>
                  <a:lnTo>
                    <a:pt x="38353" y="181356"/>
                  </a:lnTo>
                  <a:lnTo>
                    <a:pt x="38353" y="171831"/>
                  </a:lnTo>
                  <a:close/>
                </a:path>
                <a:path w="201295" h="401320">
                  <a:moveTo>
                    <a:pt x="76580" y="286258"/>
                  </a:moveTo>
                  <a:lnTo>
                    <a:pt x="86233" y="286258"/>
                  </a:lnTo>
                  <a:lnTo>
                    <a:pt x="86233" y="295783"/>
                  </a:lnTo>
                  <a:lnTo>
                    <a:pt x="76580" y="295783"/>
                  </a:lnTo>
                  <a:lnTo>
                    <a:pt x="76580" y="286258"/>
                  </a:lnTo>
                  <a:close/>
                </a:path>
                <a:path w="201295" h="401320">
                  <a:moveTo>
                    <a:pt x="28701" y="190881"/>
                  </a:moveTo>
                  <a:lnTo>
                    <a:pt x="38353" y="190881"/>
                  </a:lnTo>
                  <a:lnTo>
                    <a:pt x="38353" y="209931"/>
                  </a:lnTo>
                  <a:lnTo>
                    <a:pt x="28701" y="209931"/>
                  </a:lnTo>
                  <a:lnTo>
                    <a:pt x="28701" y="190881"/>
                  </a:lnTo>
                  <a:close/>
                </a:path>
                <a:path w="201295" h="401320">
                  <a:moveTo>
                    <a:pt x="95758" y="66801"/>
                  </a:moveTo>
                  <a:lnTo>
                    <a:pt x="114935" y="66801"/>
                  </a:lnTo>
                  <a:lnTo>
                    <a:pt x="114935" y="85851"/>
                  </a:lnTo>
                  <a:lnTo>
                    <a:pt x="95758" y="85851"/>
                  </a:lnTo>
                  <a:lnTo>
                    <a:pt x="95758" y="66801"/>
                  </a:lnTo>
                  <a:close/>
                </a:path>
                <a:path w="201295" h="401320">
                  <a:moveTo>
                    <a:pt x="57530" y="200406"/>
                  </a:moveTo>
                  <a:lnTo>
                    <a:pt x="57530" y="209931"/>
                  </a:lnTo>
                  <a:lnTo>
                    <a:pt x="59054" y="209931"/>
                  </a:lnTo>
                  <a:lnTo>
                    <a:pt x="57530" y="200406"/>
                  </a:lnTo>
                  <a:close/>
                </a:path>
                <a:path w="201295" h="401320">
                  <a:moveTo>
                    <a:pt x="38353" y="181356"/>
                  </a:moveTo>
                  <a:lnTo>
                    <a:pt x="47878" y="181356"/>
                  </a:lnTo>
                  <a:lnTo>
                    <a:pt x="47878" y="200406"/>
                  </a:lnTo>
                  <a:lnTo>
                    <a:pt x="38353" y="200406"/>
                  </a:lnTo>
                  <a:lnTo>
                    <a:pt x="38353" y="181356"/>
                  </a:lnTo>
                  <a:close/>
                </a:path>
                <a:path w="201295" h="401320">
                  <a:moveTo>
                    <a:pt x="134112" y="372237"/>
                  </a:moveTo>
                  <a:lnTo>
                    <a:pt x="143637" y="372237"/>
                  </a:lnTo>
                  <a:lnTo>
                    <a:pt x="134112" y="372237"/>
                  </a:lnTo>
                  <a:close/>
                </a:path>
                <a:path w="201295" h="401320">
                  <a:moveTo>
                    <a:pt x="9525" y="143128"/>
                  </a:moveTo>
                  <a:lnTo>
                    <a:pt x="19176" y="143128"/>
                  </a:lnTo>
                  <a:lnTo>
                    <a:pt x="19176" y="152653"/>
                  </a:lnTo>
                  <a:lnTo>
                    <a:pt x="9525" y="152653"/>
                  </a:lnTo>
                  <a:lnTo>
                    <a:pt x="9525" y="143128"/>
                  </a:lnTo>
                  <a:close/>
                </a:path>
                <a:path w="201295" h="401320">
                  <a:moveTo>
                    <a:pt x="9525" y="124078"/>
                  </a:moveTo>
                  <a:lnTo>
                    <a:pt x="19176" y="124078"/>
                  </a:lnTo>
                  <a:lnTo>
                    <a:pt x="19176" y="133603"/>
                  </a:lnTo>
                  <a:lnTo>
                    <a:pt x="9525" y="133603"/>
                  </a:lnTo>
                  <a:lnTo>
                    <a:pt x="9525" y="124078"/>
                  </a:lnTo>
                  <a:close/>
                </a:path>
                <a:path w="201295" h="401320">
                  <a:moveTo>
                    <a:pt x="143637" y="9525"/>
                  </a:moveTo>
                  <a:lnTo>
                    <a:pt x="143637" y="19050"/>
                  </a:lnTo>
                  <a:lnTo>
                    <a:pt x="145287" y="19050"/>
                  </a:lnTo>
                  <a:lnTo>
                    <a:pt x="143637" y="9525"/>
                  </a:lnTo>
                  <a:close/>
                </a:path>
                <a:path w="201295" h="401320">
                  <a:moveTo>
                    <a:pt x="95758" y="76326"/>
                  </a:moveTo>
                  <a:lnTo>
                    <a:pt x="105410" y="76326"/>
                  </a:lnTo>
                  <a:lnTo>
                    <a:pt x="105410" y="85851"/>
                  </a:lnTo>
                  <a:lnTo>
                    <a:pt x="95758" y="85851"/>
                  </a:lnTo>
                  <a:lnTo>
                    <a:pt x="95758" y="76326"/>
                  </a:lnTo>
                  <a:close/>
                </a:path>
                <a:path w="201295" h="401320">
                  <a:moveTo>
                    <a:pt x="143637" y="0"/>
                  </a:moveTo>
                  <a:lnTo>
                    <a:pt x="153288" y="0"/>
                  </a:lnTo>
                  <a:lnTo>
                    <a:pt x="153288" y="9525"/>
                  </a:lnTo>
                  <a:lnTo>
                    <a:pt x="143637" y="9525"/>
                  </a:lnTo>
                  <a:lnTo>
                    <a:pt x="143637" y="0"/>
                  </a:lnTo>
                  <a:close/>
                </a:path>
                <a:path w="201295" h="401320">
                  <a:moveTo>
                    <a:pt x="57530" y="190881"/>
                  </a:moveTo>
                  <a:lnTo>
                    <a:pt x="67055" y="190881"/>
                  </a:lnTo>
                  <a:lnTo>
                    <a:pt x="67055" y="200406"/>
                  </a:lnTo>
                  <a:lnTo>
                    <a:pt x="57530" y="200406"/>
                  </a:lnTo>
                  <a:lnTo>
                    <a:pt x="57530" y="190881"/>
                  </a:lnTo>
                  <a:close/>
                </a:path>
                <a:path w="201295" h="401320">
                  <a:moveTo>
                    <a:pt x="181990" y="343535"/>
                  </a:moveTo>
                  <a:lnTo>
                    <a:pt x="181990" y="353060"/>
                  </a:lnTo>
                  <a:lnTo>
                    <a:pt x="183641" y="353060"/>
                  </a:lnTo>
                  <a:lnTo>
                    <a:pt x="181990" y="343535"/>
                  </a:lnTo>
                  <a:close/>
                </a:path>
                <a:path w="201295" h="401320">
                  <a:moveTo>
                    <a:pt x="19176" y="171831"/>
                  </a:moveTo>
                  <a:lnTo>
                    <a:pt x="28701" y="171831"/>
                  </a:lnTo>
                  <a:lnTo>
                    <a:pt x="19176" y="171831"/>
                  </a:lnTo>
                  <a:close/>
                </a:path>
                <a:path w="201295" h="401320">
                  <a:moveTo>
                    <a:pt x="9525" y="133603"/>
                  </a:moveTo>
                  <a:lnTo>
                    <a:pt x="19176" y="133603"/>
                  </a:lnTo>
                  <a:lnTo>
                    <a:pt x="19176" y="143128"/>
                  </a:lnTo>
                  <a:lnTo>
                    <a:pt x="9525" y="143128"/>
                  </a:lnTo>
                  <a:lnTo>
                    <a:pt x="9525" y="133603"/>
                  </a:lnTo>
                  <a:close/>
                </a:path>
                <a:path w="201295" h="401320">
                  <a:moveTo>
                    <a:pt x="28701" y="162178"/>
                  </a:moveTo>
                  <a:lnTo>
                    <a:pt x="38353" y="162178"/>
                  </a:lnTo>
                  <a:lnTo>
                    <a:pt x="38353" y="171831"/>
                  </a:lnTo>
                  <a:lnTo>
                    <a:pt x="28701" y="171831"/>
                  </a:lnTo>
                  <a:lnTo>
                    <a:pt x="28701" y="162178"/>
                  </a:lnTo>
                  <a:close/>
                </a:path>
                <a:path w="201295" h="401320">
                  <a:moveTo>
                    <a:pt x="38353" y="133603"/>
                  </a:moveTo>
                  <a:lnTo>
                    <a:pt x="47878" y="133603"/>
                  </a:lnTo>
                  <a:lnTo>
                    <a:pt x="47878" y="143128"/>
                  </a:lnTo>
                  <a:lnTo>
                    <a:pt x="38353" y="143128"/>
                  </a:lnTo>
                  <a:lnTo>
                    <a:pt x="38353" y="133603"/>
                  </a:lnTo>
                  <a:close/>
                </a:path>
                <a:path w="201295" h="401320">
                  <a:moveTo>
                    <a:pt x="9525" y="152653"/>
                  </a:moveTo>
                  <a:lnTo>
                    <a:pt x="19176" y="152653"/>
                  </a:lnTo>
                  <a:lnTo>
                    <a:pt x="9525" y="152653"/>
                  </a:lnTo>
                  <a:close/>
                </a:path>
                <a:path w="201295" h="401320">
                  <a:moveTo>
                    <a:pt x="105410" y="66801"/>
                  </a:moveTo>
                  <a:lnTo>
                    <a:pt x="105410" y="76326"/>
                  </a:lnTo>
                  <a:lnTo>
                    <a:pt x="106934" y="76326"/>
                  </a:lnTo>
                  <a:lnTo>
                    <a:pt x="105410" y="66801"/>
                  </a:lnTo>
                  <a:close/>
                </a:path>
                <a:path w="201295" h="401320">
                  <a:moveTo>
                    <a:pt x="143637" y="9525"/>
                  </a:moveTo>
                  <a:lnTo>
                    <a:pt x="153288" y="9525"/>
                  </a:lnTo>
                  <a:lnTo>
                    <a:pt x="143637" y="9525"/>
                  </a:lnTo>
                  <a:close/>
                </a:path>
                <a:path w="201295" h="401320">
                  <a:moveTo>
                    <a:pt x="38353" y="181356"/>
                  </a:moveTo>
                  <a:lnTo>
                    <a:pt x="38353" y="190881"/>
                  </a:lnTo>
                  <a:lnTo>
                    <a:pt x="39877" y="190881"/>
                  </a:lnTo>
                  <a:lnTo>
                    <a:pt x="38353" y="181356"/>
                  </a:lnTo>
                  <a:close/>
                </a:path>
                <a:path w="201295" h="401320">
                  <a:moveTo>
                    <a:pt x="114935" y="66801"/>
                  </a:moveTo>
                  <a:lnTo>
                    <a:pt x="114935" y="76326"/>
                  </a:lnTo>
                  <a:lnTo>
                    <a:pt x="116586" y="76326"/>
                  </a:lnTo>
                  <a:lnTo>
                    <a:pt x="114935" y="66801"/>
                  </a:lnTo>
                  <a:close/>
                </a:path>
                <a:path w="201295" h="401320">
                  <a:moveTo>
                    <a:pt x="67055" y="286258"/>
                  </a:moveTo>
                  <a:lnTo>
                    <a:pt x="76580" y="286258"/>
                  </a:lnTo>
                  <a:lnTo>
                    <a:pt x="67055" y="286258"/>
                  </a:lnTo>
                  <a:close/>
                </a:path>
                <a:path w="201295" h="401320">
                  <a:moveTo>
                    <a:pt x="38353" y="152653"/>
                  </a:moveTo>
                  <a:lnTo>
                    <a:pt x="38353" y="162178"/>
                  </a:lnTo>
                  <a:lnTo>
                    <a:pt x="39877" y="162178"/>
                  </a:lnTo>
                  <a:lnTo>
                    <a:pt x="38353" y="152653"/>
                  </a:lnTo>
                  <a:close/>
                </a:path>
                <a:path w="201295" h="401320">
                  <a:moveTo>
                    <a:pt x="38353" y="143128"/>
                  </a:moveTo>
                  <a:lnTo>
                    <a:pt x="47878" y="143128"/>
                  </a:lnTo>
                  <a:lnTo>
                    <a:pt x="38353" y="143128"/>
                  </a:lnTo>
                  <a:close/>
                </a:path>
                <a:path w="201295" h="401320">
                  <a:moveTo>
                    <a:pt x="47878" y="171831"/>
                  </a:moveTo>
                  <a:lnTo>
                    <a:pt x="57530" y="171831"/>
                  </a:lnTo>
                  <a:lnTo>
                    <a:pt x="47878" y="171831"/>
                  </a:lnTo>
                  <a:close/>
                </a:path>
                <a:path w="201295" h="401320">
                  <a:moveTo>
                    <a:pt x="19176" y="114553"/>
                  </a:moveTo>
                  <a:lnTo>
                    <a:pt x="19176" y="124078"/>
                  </a:lnTo>
                  <a:lnTo>
                    <a:pt x="20700" y="124078"/>
                  </a:lnTo>
                  <a:lnTo>
                    <a:pt x="19176" y="114553"/>
                  </a:lnTo>
                  <a:close/>
                </a:path>
                <a:path w="201295" h="401320">
                  <a:moveTo>
                    <a:pt x="95758" y="257683"/>
                  </a:moveTo>
                  <a:lnTo>
                    <a:pt x="105410" y="257683"/>
                  </a:lnTo>
                  <a:lnTo>
                    <a:pt x="95758" y="257683"/>
                  </a:lnTo>
                  <a:close/>
                </a:path>
                <a:path w="201295" h="401320">
                  <a:moveTo>
                    <a:pt x="47878" y="171831"/>
                  </a:moveTo>
                  <a:lnTo>
                    <a:pt x="57530" y="171831"/>
                  </a:lnTo>
                  <a:lnTo>
                    <a:pt x="57530" y="181356"/>
                  </a:lnTo>
                  <a:lnTo>
                    <a:pt x="47878" y="181356"/>
                  </a:lnTo>
                  <a:lnTo>
                    <a:pt x="47878" y="171831"/>
                  </a:lnTo>
                  <a:close/>
                </a:path>
                <a:path w="201295" h="401320">
                  <a:moveTo>
                    <a:pt x="105410" y="57276"/>
                  </a:moveTo>
                  <a:lnTo>
                    <a:pt x="105410" y="66801"/>
                  </a:lnTo>
                  <a:lnTo>
                    <a:pt x="106934" y="66801"/>
                  </a:lnTo>
                  <a:lnTo>
                    <a:pt x="105410" y="57276"/>
                  </a:lnTo>
                  <a:close/>
                </a:path>
                <a:path w="201295" h="401320">
                  <a:moveTo>
                    <a:pt x="38353" y="143128"/>
                  </a:moveTo>
                  <a:lnTo>
                    <a:pt x="38353" y="152653"/>
                  </a:lnTo>
                  <a:lnTo>
                    <a:pt x="39877" y="152653"/>
                  </a:lnTo>
                  <a:lnTo>
                    <a:pt x="38353" y="143128"/>
                  </a:lnTo>
                  <a:close/>
                </a:path>
                <a:path w="201295" h="401320">
                  <a:moveTo>
                    <a:pt x="38353" y="133603"/>
                  </a:moveTo>
                  <a:lnTo>
                    <a:pt x="47878" y="133603"/>
                  </a:lnTo>
                  <a:lnTo>
                    <a:pt x="38353" y="133603"/>
                  </a:lnTo>
                  <a:close/>
                </a:path>
                <a:path w="201295" h="401320">
                  <a:moveTo>
                    <a:pt x="114935" y="57276"/>
                  </a:moveTo>
                  <a:lnTo>
                    <a:pt x="114935" y="66801"/>
                  </a:lnTo>
                  <a:lnTo>
                    <a:pt x="116586" y="66801"/>
                  </a:lnTo>
                  <a:lnTo>
                    <a:pt x="114935" y="57276"/>
                  </a:lnTo>
                  <a:close/>
                </a:path>
                <a:path w="201295" h="401320">
                  <a:moveTo>
                    <a:pt x="9525" y="133603"/>
                  </a:moveTo>
                  <a:lnTo>
                    <a:pt x="19176" y="133603"/>
                  </a:lnTo>
                  <a:lnTo>
                    <a:pt x="9525" y="133603"/>
                  </a:lnTo>
                  <a:close/>
                </a:path>
                <a:path w="201295" h="401320">
                  <a:moveTo>
                    <a:pt x="105410" y="66801"/>
                  </a:moveTo>
                  <a:lnTo>
                    <a:pt x="105410" y="76326"/>
                  </a:lnTo>
                  <a:lnTo>
                    <a:pt x="106934" y="76326"/>
                  </a:lnTo>
                  <a:lnTo>
                    <a:pt x="105410" y="66801"/>
                  </a:lnTo>
                  <a:close/>
                </a:path>
                <a:path w="201295" h="401320">
                  <a:moveTo>
                    <a:pt x="124587" y="200406"/>
                  </a:moveTo>
                  <a:lnTo>
                    <a:pt x="134112" y="200406"/>
                  </a:lnTo>
                  <a:lnTo>
                    <a:pt x="124587" y="200406"/>
                  </a:lnTo>
                  <a:close/>
                </a:path>
                <a:path w="201295" h="401320">
                  <a:moveTo>
                    <a:pt x="9525" y="124078"/>
                  </a:moveTo>
                  <a:lnTo>
                    <a:pt x="19176" y="124078"/>
                  </a:lnTo>
                  <a:lnTo>
                    <a:pt x="19176" y="133603"/>
                  </a:lnTo>
                  <a:lnTo>
                    <a:pt x="9525" y="133603"/>
                  </a:lnTo>
                  <a:lnTo>
                    <a:pt x="9525" y="124078"/>
                  </a:lnTo>
                  <a:close/>
                </a:path>
                <a:path w="201295" h="401320">
                  <a:moveTo>
                    <a:pt x="57530" y="334010"/>
                  </a:moveTo>
                  <a:lnTo>
                    <a:pt x="57530" y="343535"/>
                  </a:lnTo>
                  <a:lnTo>
                    <a:pt x="59054" y="343535"/>
                  </a:lnTo>
                  <a:lnTo>
                    <a:pt x="57530" y="334010"/>
                  </a:lnTo>
                  <a:close/>
                </a:path>
                <a:path w="201295" h="401320">
                  <a:moveTo>
                    <a:pt x="38353" y="391287"/>
                  </a:moveTo>
                  <a:lnTo>
                    <a:pt x="38353" y="400812"/>
                  </a:lnTo>
                  <a:lnTo>
                    <a:pt x="39877" y="400812"/>
                  </a:lnTo>
                  <a:lnTo>
                    <a:pt x="38353" y="391287"/>
                  </a:lnTo>
                  <a:close/>
                </a:path>
                <a:path w="201295" h="401320">
                  <a:moveTo>
                    <a:pt x="9525" y="152653"/>
                  </a:moveTo>
                  <a:lnTo>
                    <a:pt x="19176" y="152653"/>
                  </a:lnTo>
                  <a:lnTo>
                    <a:pt x="9525" y="152653"/>
                  </a:lnTo>
                  <a:close/>
                </a:path>
                <a:path w="201295" h="401320">
                  <a:moveTo>
                    <a:pt x="47878" y="238633"/>
                  </a:moveTo>
                  <a:lnTo>
                    <a:pt x="57530" y="238633"/>
                  </a:lnTo>
                  <a:lnTo>
                    <a:pt x="47878" y="238633"/>
                  </a:lnTo>
                  <a:close/>
                </a:path>
                <a:path w="201295" h="401320">
                  <a:moveTo>
                    <a:pt x="38353" y="391287"/>
                  </a:moveTo>
                  <a:lnTo>
                    <a:pt x="38353" y="400812"/>
                  </a:lnTo>
                  <a:lnTo>
                    <a:pt x="39877" y="400812"/>
                  </a:lnTo>
                  <a:lnTo>
                    <a:pt x="38353" y="391287"/>
                  </a:lnTo>
                  <a:close/>
                </a:path>
                <a:path w="201295" h="401320">
                  <a:moveTo>
                    <a:pt x="47878" y="181356"/>
                  </a:moveTo>
                  <a:lnTo>
                    <a:pt x="47878" y="190881"/>
                  </a:lnTo>
                  <a:lnTo>
                    <a:pt x="49529" y="190881"/>
                  </a:lnTo>
                  <a:lnTo>
                    <a:pt x="47878" y="181356"/>
                  </a:lnTo>
                  <a:close/>
                </a:path>
                <a:path w="201295" h="401320">
                  <a:moveTo>
                    <a:pt x="38353" y="133603"/>
                  </a:moveTo>
                  <a:lnTo>
                    <a:pt x="47878" y="133603"/>
                  </a:lnTo>
                  <a:lnTo>
                    <a:pt x="38353" y="13360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86200" y="3444240"/>
              <a:ext cx="10795" cy="18415"/>
            </a:xfrm>
            <a:custGeom>
              <a:avLst/>
              <a:gdLst/>
              <a:ahLst/>
              <a:cxnLst/>
              <a:rect l="l" t="t" r="r" b="b"/>
              <a:pathLst>
                <a:path w="10795" h="18414">
                  <a:moveTo>
                    <a:pt x="10667" y="0"/>
                  </a:moveTo>
                  <a:lnTo>
                    <a:pt x="0" y="0"/>
                  </a:lnTo>
                  <a:lnTo>
                    <a:pt x="0" y="18287"/>
                  </a:lnTo>
                  <a:lnTo>
                    <a:pt x="10667" y="18287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6200" y="3444240"/>
              <a:ext cx="10795" cy="18415"/>
            </a:xfrm>
            <a:custGeom>
              <a:avLst/>
              <a:gdLst/>
              <a:ahLst/>
              <a:cxnLst/>
              <a:rect l="l" t="t" r="r" b="b"/>
              <a:pathLst>
                <a:path w="10795" h="18414">
                  <a:moveTo>
                    <a:pt x="0" y="18287"/>
                  </a:moveTo>
                  <a:lnTo>
                    <a:pt x="10667" y="18287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8287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305936" y="3672840"/>
              <a:ext cx="504190" cy="133350"/>
            </a:xfrm>
            <a:custGeom>
              <a:avLst/>
              <a:gdLst/>
              <a:ahLst/>
              <a:cxnLst/>
              <a:rect l="l" t="t" r="r" b="b"/>
              <a:pathLst>
                <a:path w="504189" h="133350">
                  <a:moveTo>
                    <a:pt x="504063" y="9525"/>
                  </a:moveTo>
                  <a:lnTo>
                    <a:pt x="456564" y="9525"/>
                  </a:lnTo>
                  <a:lnTo>
                    <a:pt x="456564" y="38100"/>
                  </a:lnTo>
                  <a:lnTo>
                    <a:pt x="447039" y="38100"/>
                  </a:lnTo>
                  <a:lnTo>
                    <a:pt x="447039" y="66548"/>
                  </a:lnTo>
                  <a:lnTo>
                    <a:pt x="437514" y="66548"/>
                  </a:lnTo>
                  <a:lnTo>
                    <a:pt x="437514" y="85598"/>
                  </a:lnTo>
                  <a:lnTo>
                    <a:pt x="447039" y="85598"/>
                  </a:lnTo>
                  <a:lnTo>
                    <a:pt x="447039" y="95123"/>
                  </a:lnTo>
                  <a:lnTo>
                    <a:pt x="456564" y="95123"/>
                  </a:lnTo>
                  <a:lnTo>
                    <a:pt x="456564" y="123570"/>
                  </a:lnTo>
                  <a:lnTo>
                    <a:pt x="447039" y="123570"/>
                  </a:lnTo>
                  <a:lnTo>
                    <a:pt x="447039" y="133095"/>
                  </a:lnTo>
                  <a:lnTo>
                    <a:pt x="475488" y="133095"/>
                  </a:lnTo>
                  <a:lnTo>
                    <a:pt x="475488" y="114173"/>
                  </a:lnTo>
                  <a:lnTo>
                    <a:pt x="485013" y="114173"/>
                  </a:lnTo>
                  <a:lnTo>
                    <a:pt x="485013" y="57023"/>
                  </a:lnTo>
                  <a:lnTo>
                    <a:pt x="494538" y="57023"/>
                  </a:lnTo>
                  <a:lnTo>
                    <a:pt x="494538" y="19050"/>
                  </a:lnTo>
                  <a:lnTo>
                    <a:pt x="504063" y="19050"/>
                  </a:lnTo>
                  <a:lnTo>
                    <a:pt x="504063" y="9525"/>
                  </a:lnTo>
                  <a:close/>
                </a:path>
                <a:path w="504189" h="133350">
                  <a:moveTo>
                    <a:pt x="465963" y="0"/>
                  </a:moveTo>
                  <a:lnTo>
                    <a:pt x="447039" y="0"/>
                  </a:lnTo>
                  <a:lnTo>
                    <a:pt x="447039" y="9525"/>
                  </a:lnTo>
                  <a:lnTo>
                    <a:pt x="465963" y="9525"/>
                  </a:lnTo>
                  <a:lnTo>
                    <a:pt x="465963" y="0"/>
                  </a:lnTo>
                  <a:close/>
                </a:path>
                <a:path w="504189" h="133350">
                  <a:moveTo>
                    <a:pt x="475488" y="0"/>
                  </a:moveTo>
                  <a:lnTo>
                    <a:pt x="465963" y="0"/>
                  </a:lnTo>
                  <a:lnTo>
                    <a:pt x="465963" y="9525"/>
                  </a:lnTo>
                  <a:lnTo>
                    <a:pt x="475488" y="9525"/>
                  </a:lnTo>
                  <a:lnTo>
                    <a:pt x="475488" y="0"/>
                  </a:lnTo>
                  <a:close/>
                </a:path>
                <a:path w="504189" h="133350">
                  <a:moveTo>
                    <a:pt x="494538" y="0"/>
                  </a:moveTo>
                  <a:lnTo>
                    <a:pt x="485013" y="0"/>
                  </a:lnTo>
                  <a:lnTo>
                    <a:pt x="485013" y="9525"/>
                  </a:lnTo>
                  <a:lnTo>
                    <a:pt x="494538" y="9525"/>
                  </a:lnTo>
                  <a:lnTo>
                    <a:pt x="494538" y="0"/>
                  </a:lnTo>
                  <a:close/>
                </a:path>
                <a:path w="504189" h="133350">
                  <a:moveTo>
                    <a:pt x="47498" y="85598"/>
                  </a:moveTo>
                  <a:lnTo>
                    <a:pt x="47498" y="95123"/>
                  </a:lnTo>
                  <a:lnTo>
                    <a:pt x="49149" y="95123"/>
                  </a:lnTo>
                  <a:lnTo>
                    <a:pt x="47498" y="85598"/>
                  </a:lnTo>
                  <a:close/>
                </a:path>
                <a:path w="504189" h="133350">
                  <a:moveTo>
                    <a:pt x="66548" y="85598"/>
                  </a:moveTo>
                  <a:lnTo>
                    <a:pt x="57023" y="85598"/>
                  </a:lnTo>
                  <a:lnTo>
                    <a:pt x="57023" y="95123"/>
                  </a:lnTo>
                  <a:lnTo>
                    <a:pt x="66548" y="95123"/>
                  </a:lnTo>
                  <a:lnTo>
                    <a:pt x="66548" y="85598"/>
                  </a:lnTo>
                  <a:close/>
                </a:path>
                <a:path w="504189" h="133350">
                  <a:moveTo>
                    <a:pt x="0" y="57023"/>
                  </a:moveTo>
                  <a:lnTo>
                    <a:pt x="0" y="66548"/>
                  </a:lnTo>
                  <a:lnTo>
                    <a:pt x="1524" y="66548"/>
                  </a:lnTo>
                  <a:lnTo>
                    <a:pt x="0" y="5702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96411" y="3672840"/>
              <a:ext cx="513715" cy="238125"/>
            </a:xfrm>
            <a:custGeom>
              <a:avLst/>
              <a:gdLst/>
              <a:ahLst/>
              <a:cxnLst/>
              <a:rect l="l" t="t" r="r" b="b"/>
              <a:pathLst>
                <a:path w="513714" h="238125">
                  <a:moveTo>
                    <a:pt x="485013" y="123570"/>
                  </a:moveTo>
                  <a:lnTo>
                    <a:pt x="494538" y="123570"/>
                  </a:lnTo>
                  <a:lnTo>
                    <a:pt x="485013" y="123570"/>
                  </a:lnTo>
                  <a:lnTo>
                    <a:pt x="485013" y="133095"/>
                  </a:lnTo>
                  <a:lnTo>
                    <a:pt x="485013" y="123570"/>
                  </a:lnTo>
                  <a:lnTo>
                    <a:pt x="485013" y="133095"/>
                  </a:lnTo>
                  <a:lnTo>
                    <a:pt x="475488" y="133095"/>
                  </a:lnTo>
                  <a:lnTo>
                    <a:pt x="485013" y="133095"/>
                  </a:lnTo>
                  <a:lnTo>
                    <a:pt x="475488" y="133095"/>
                  </a:lnTo>
                  <a:lnTo>
                    <a:pt x="466089" y="133095"/>
                  </a:lnTo>
                  <a:lnTo>
                    <a:pt x="456564" y="133095"/>
                  </a:lnTo>
                  <a:lnTo>
                    <a:pt x="456564" y="123570"/>
                  </a:lnTo>
                  <a:lnTo>
                    <a:pt x="466089" y="123570"/>
                  </a:lnTo>
                  <a:lnTo>
                    <a:pt x="466089" y="114173"/>
                  </a:lnTo>
                  <a:lnTo>
                    <a:pt x="456564" y="114173"/>
                  </a:lnTo>
                  <a:lnTo>
                    <a:pt x="466089" y="114173"/>
                  </a:lnTo>
                  <a:lnTo>
                    <a:pt x="456564" y="114173"/>
                  </a:lnTo>
                  <a:lnTo>
                    <a:pt x="466089" y="114173"/>
                  </a:lnTo>
                  <a:lnTo>
                    <a:pt x="466089" y="104648"/>
                  </a:lnTo>
                  <a:lnTo>
                    <a:pt x="456564" y="104648"/>
                  </a:lnTo>
                  <a:lnTo>
                    <a:pt x="466089" y="104648"/>
                  </a:lnTo>
                  <a:lnTo>
                    <a:pt x="466089" y="95123"/>
                  </a:lnTo>
                  <a:lnTo>
                    <a:pt x="456564" y="95123"/>
                  </a:lnTo>
                  <a:lnTo>
                    <a:pt x="466089" y="95123"/>
                  </a:lnTo>
                  <a:lnTo>
                    <a:pt x="456564" y="95123"/>
                  </a:lnTo>
                  <a:lnTo>
                    <a:pt x="456564" y="85598"/>
                  </a:lnTo>
                  <a:lnTo>
                    <a:pt x="447039" y="85598"/>
                  </a:lnTo>
                  <a:lnTo>
                    <a:pt x="456564" y="85598"/>
                  </a:lnTo>
                  <a:lnTo>
                    <a:pt x="447039" y="85598"/>
                  </a:lnTo>
                  <a:lnTo>
                    <a:pt x="447039" y="76073"/>
                  </a:lnTo>
                  <a:lnTo>
                    <a:pt x="447039" y="66548"/>
                  </a:lnTo>
                  <a:lnTo>
                    <a:pt x="447039" y="76073"/>
                  </a:lnTo>
                  <a:lnTo>
                    <a:pt x="447039" y="66548"/>
                  </a:lnTo>
                  <a:lnTo>
                    <a:pt x="456564" y="66548"/>
                  </a:lnTo>
                  <a:lnTo>
                    <a:pt x="456564" y="57023"/>
                  </a:lnTo>
                  <a:lnTo>
                    <a:pt x="456564" y="47498"/>
                  </a:lnTo>
                  <a:lnTo>
                    <a:pt x="456564" y="38100"/>
                  </a:lnTo>
                  <a:lnTo>
                    <a:pt x="466089" y="38100"/>
                  </a:lnTo>
                  <a:lnTo>
                    <a:pt x="466089" y="28575"/>
                  </a:lnTo>
                  <a:lnTo>
                    <a:pt x="466089" y="19050"/>
                  </a:lnTo>
                  <a:lnTo>
                    <a:pt x="466089" y="9525"/>
                  </a:lnTo>
                  <a:lnTo>
                    <a:pt x="456564" y="9525"/>
                  </a:lnTo>
                  <a:lnTo>
                    <a:pt x="456564" y="0"/>
                  </a:lnTo>
                  <a:lnTo>
                    <a:pt x="466089" y="0"/>
                  </a:lnTo>
                  <a:lnTo>
                    <a:pt x="475488" y="0"/>
                  </a:lnTo>
                  <a:lnTo>
                    <a:pt x="475488" y="9525"/>
                  </a:lnTo>
                  <a:lnTo>
                    <a:pt x="475488" y="0"/>
                  </a:lnTo>
                  <a:lnTo>
                    <a:pt x="485013" y="0"/>
                  </a:lnTo>
                  <a:lnTo>
                    <a:pt x="485013" y="9525"/>
                  </a:lnTo>
                  <a:lnTo>
                    <a:pt x="485013" y="0"/>
                  </a:lnTo>
                  <a:lnTo>
                    <a:pt x="485013" y="9525"/>
                  </a:lnTo>
                  <a:lnTo>
                    <a:pt x="494538" y="9525"/>
                  </a:lnTo>
                  <a:lnTo>
                    <a:pt x="494538" y="0"/>
                  </a:lnTo>
                  <a:lnTo>
                    <a:pt x="504063" y="0"/>
                  </a:lnTo>
                  <a:lnTo>
                    <a:pt x="504063" y="9525"/>
                  </a:lnTo>
                  <a:lnTo>
                    <a:pt x="513588" y="9525"/>
                  </a:lnTo>
                  <a:lnTo>
                    <a:pt x="513588" y="19050"/>
                  </a:lnTo>
                  <a:lnTo>
                    <a:pt x="504063" y="19050"/>
                  </a:lnTo>
                  <a:lnTo>
                    <a:pt x="504063" y="28575"/>
                  </a:lnTo>
                  <a:lnTo>
                    <a:pt x="494538" y="28575"/>
                  </a:lnTo>
                  <a:lnTo>
                    <a:pt x="504063" y="28575"/>
                  </a:lnTo>
                  <a:lnTo>
                    <a:pt x="504063" y="38100"/>
                  </a:lnTo>
                  <a:lnTo>
                    <a:pt x="504063" y="47498"/>
                  </a:lnTo>
                  <a:lnTo>
                    <a:pt x="494538" y="47498"/>
                  </a:lnTo>
                  <a:lnTo>
                    <a:pt x="504063" y="47498"/>
                  </a:lnTo>
                  <a:lnTo>
                    <a:pt x="504063" y="57023"/>
                  </a:lnTo>
                  <a:lnTo>
                    <a:pt x="494538" y="57023"/>
                  </a:lnTo>
                  <a:lnTo>
                    <a:pt x="494538" y="66548"/>
                  </a:lnTo>
                  <a:lnTo>
                    <a:pt x="485013" y="66548"/>
                  </a:lnTo>
                  <a:lnTo>
                    <a:pt x="494538" y="66548"/>
                  </a:lnTo>
                  <a:lnTo>
                    <a:pt x="494538" y="76073"/>
                  </a:lnTo>
                  <a:lnTo>
                    <a:pt x="494538" y="85598"/>
                  </a:lnTo>
                  <a:lnTo>
                    <a:pt x="494538" y="95123"/>
                  </a:lnTo>
                  <a:lnTo>
                    <a:pt x="494538" y="104648"/>
                  </a:lnTo>
                  <a:lnTo>
                    <a:pt x="494538" y="114173"/>
                  </a:lnTo>
                  <a:lnTo>
                    <a:pt x="485013" y="114173"/>
                  </a:lnTo>
                  <a:lnTo>
                    <a:pt x="485013" y="123570"/>
                  </a:lnTo>
                  <a:close/>
                </a:path>
                <a:path w="513714" h="238125">
                  <a:moveTo>
                    <a:pt x="114173" y="104648"/>
                  </a:moveTo>
                  <a:lnTo>
                    <a:pt x="114173" y="114173"/>
                  </a:lnTo>
                  <a:lnTo>
                    <a:pt x="123698" y="114173"/>
                  </a:lnTo>
                  <a:lnTo>
                    <a:pt x="133096" y="114173"/>
                  </a:lnTo>
                  <a:lnTo>
                    <a:pt x="123698" y="114173"/>
                  </a:lnTo>
                  <a:lnTo>
                    <a:pt x="114173" y="114173"/>
                  </a:lnTo>
                  <a:lnTo>
                    <a:pt x="114173" y="104648"/>
                  </a:lnTo>
                  <a:close/>
                </a:path>
                <a:path w="513714" h="238125">
                  <a:moveTo>
                    <a:pt x="285368" y="237744"/>
                  </a:moveTo>
                  <a:lnTo>
                    <a:pt x="304291" y="237744"/>
                  </a:lnTo>
                  <a:lnTo>
                    <a:pt x="285368" y="237744"/>
                  </a:lnTo>
                  <a:close/>
                </a:path>
                <a:path w="513714" h="238125">
                  <a:moveTo>
                    <a:pt x="57023" y="95123"/>
                  </a:moveTo>
                  <a:lnTo>
                    <a:pt x="66548" y="95123"/>
                  </a:lnTo>
                  <a:lnTo>
                    <a:pt x="57023" y="95123"/>
                  </a:lnTo>
                  <a:close/>
                </a:path>
                <a:path w="513714" h="238125">
                  <a:moveTo>
                    <a:pt x="66548" y="85598"/>
                  </a:moveTo>
                  <a:lnTo>
                    <a:pt x="76073" y="85598"/>
                  </a:lnTo>
                  <a:lnTo>
                    <a:pt x="76073" y="95123"/>
                  </a:lnTo>
                  <a:lnTo>
                    <a:pt x="66548" y="95123"/>
                  </a:lnTo>
                  <a:lnTo>
                    <a:pt x="66548" y="85598"/>
                  </a:lnTo>
                  <a:close/>
                </a:path>
                <a:path w="513714" h="238125">
                  <a:moveTo>
                    <a:pt x="57023" y="85598"/>
                  </a:moveTo>
                  <a:lnTo>
                    <a:pt x="57023" y="95123"/>
                  </a:lnTo>
                  <a:lnTo>
                    <a:pt x="58674" y="95123"/>
                  </a:lnTo>
                  <a:lnTo>
                    <a:pt x="57023" y="85598"/>
                  </a:lnTo>
                  <a:close/>
                </a:path>
                <a:path w="513714" h="238125">
                  <a:moveTo>
                    <a:pt x="0" y="66548"/>
                  </a:moveTo>
                  <a:lnTo>
                    <a:pt x="9525" y="66548"/>
                  </a:lnTo>
                  <a:lnTo>
                    <a:pt x="0" y="66548"/>
                  </a:lnTo>
                  <a:close/>
                </a:path>
                <a:path w="513714" h="238125">
                  <a:moveTo>
                    <a:pt x="123698" y="133095"/>
                  </a:moveTo>
                  <a:lnTo>
                    <a:pt x="133096" y="133095"/>
                  </a:lnTo>
                  <a:lnTo>
                    <a:pt x="123698" y="133095"/>
                  </a:lnTo>
                  <a:close/>
                </a:path>
                <a:path w="513714" h="238125">
                  <a:moveTo>
                    <a:pt x="66548" y="76073"/>
                  </a:moveTo>
                  <a:lnTo>
                    <a:pt x="76073" y="76073"/>
                  </a:lnTo>
                  <a:lnTo>
                    <a:pt x="66548" y="76073"/>
                  </a:lnTo>
                  <a:close/>
                </a:path>
                <a:path w="513714" h="238125">
                  <a:moveTo>
                    <a:pt x="9525" y="57023"/>
                  </a:moveTo>
                  <a:lnTo>
                    <a:pt x="9525" y="66548"/>
                  </a:lnTo>
                  <a:lnTo>
                    <a:pt x="11049" y="66548"/>
                  </a:lnTo>
                  <a:lnTo>
                    <a:pt x="9525" y="57023"/>
                  </a:lnTo>
                  <a:close/>
                </a:path>
                <a:path w="513714" h="238125">
                  <a:moveTo>
                    <a:pt x="475488" y="133095"/>
                  </a:moveTo>
                  <a:lnTo>
                    <a:pt x="485013" y="133095"/>
                  </a:lnTo>
                  <a:lnTo>
                    <a:pt x="475488" y="133095"/>
                  </a:lnTo>
                  <a:close/>
                </a:path>
                <a:path w="513714" h="238125">
                  <a:moveTo>
                    <a:pt x="304291" y="228219"/>
                  </a:moveTo>
                  <a:lnTo>
                    <a:pt x="313816" y="228219"/>
                  </a:lnTo>
                  <a:lnTo>
                    <a:pt x="304291" y="22821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63112" y="3625595"/>
              <a:ext cx="466725" cy="408940"/>
            </a:xfrm>
            <a:custGeom>
              <a:avLst/>
              <a:gdLst/>
              <a:ahLst/>
              <a:cxnLst/>
              <a:rect l="l" t="t" r="r" b="b"/>
              <a:pathLst>
                <a:path w="466725" h="408939">
                  <a:moveTo>
                    <a:pt x="9525" y="398907"/>
                  </a:moveTo>
                  <a:lnTo>
                    <a:pt x="0" y="398907"/>
                  </a:lnTo>
                  <a:lnTo>
                    <a:pt x="0" y="408432"/>
                  </a:lnTo>
                  <a:lnTo>
                    <a:pt x="9525" y="408432"/>
                  </a:lnTo>
                  <a:lnTo>
                    <a:pt x="9525" y="398907"/>
                  </a:lnTo>
                  <a:close/>
                </a:path>
                <a:path w="466725" h="408939">
                  <a:moveTo>
                    <a:pt x="11049" y="389382"/>
                  </a:moveTo>
                  <a:lnTo>
                    <a:pt x="9525" y="379984"/>
                  </a:lnTo>
                  <a:lnTo>
                    <a:pt x="9525" y="389382"/>
                  </a:lnTo>
                  <a:lnTo>
                    <a:pt x="11049" y="389382"/>
                  </a:lnTo>
                  <a:close/>
                </a:path>
                <a:path w="466725" h="408939">
                  <a:moveTo>
                    <a:pt x="38100" y="389382"/>
                  </a:moveTo>
                  <a:lnTo>
                    <a:pt x="28575" y="389382"/>
                  </a:lnTo>
                  <a:lnTo>
                    <a:pt x="19050" y="389382"/>
                  </a:lnTo>
                  <a:lnTo>
                    <a:pt x="19050" y="398907"/>
                  </a:lnTo>
                  <a:lnTo>
                    <a:pt x="28575" y="398907"/>
                  </a:lnTo>
                  <a:lnTo>
                    <a:pt x="38100" y="398907"/>
                  </a:lnTo>
                  <a:lnTo>
                    <a:pt x="38100" y="389382"/>
                  </a:lnTo>
                  <a:close/>
                </a:path>
                <a:path w="466725" h="408939">
                  <a:moveTo>
                    <a:pt x="47625" y="379984"/>
                  </a:moveTo>
                  <a:lnTo>
                    <a:pt x="38100" y="379984"/>
                  </a:lnTo>
                  <a:lnTo>
                    <a:pt x="38100" y="389382"/>
                  </a:lnTo>
                  <a:lnTo>
                    <a:pt x="47625" y="389382"/>
                  </a:lnTo>
                  <a:lnTo>
                    <a:pt x="47625" y="379984"/>
                  </a:lnTo>
                  <a:close/>
                </a:path>
                <a:path w="466725" h="408939">
                  <a:moveTo>
                    <a:pt x="57150" y="389382"/>
                  </a:moveTo>
                  <a:lnTo>
                    <a:pt x="47625" y="389382"/>
                  </a:lnTo>
                  <a:lnTo>
                    <a:pt x="47625" y="398907"/>
                  </a:lnTo>
                  <a:lnTo>
                    <a:pt x="57150" y="398907"/>
                  </a:lnTo>
                  <a:lnTo>
                    <a:pt x="57150" y="389382"/>
                  </a:lnTo>
                  <a:close/>
                </a:path>
                <a:path w="466725" h="408939">
                  <a:moveTo>
                    <a:pt x="95123" y="379984"/>
                  </a:moveTo>
                  <a:lnTo>
                    <a:pt x="85598" y="379984"/>
                  </a:lnTo>
                  <a:lnTo>
                    <a:pt x="85598" y="389382"/>
                  </a:lnTo>
                  <a:lnTo>
                    <a:pt x="95123" y="389382"/>
                  </a:lnTo>
                  <a:lnTo>
                    <a:pt x="95123" y="379984"/>
                  </a:lnTo>
                  <a:close/>
                </a:path>
                <a:path w="466725" h="408939">
                  <a:moveTo>
                    <a:pt x="104648" y="370459"/>
                  </a:moveTo>
                  <a:lnTo>
                    <a:pt x="95123" y="370459"/>
                  </a:lnTo>
                  <a:lnTo>
                    <a:pt x="95123" y="379984"/>
                  </a:lnTo>
                  <a:lnTo>
                    <a:pt x="104648" y="379984"/>
                  </a:lnTo>
                  <a:lnTo>
                    <a:pt x="104648" y="370459"/>
                  </a:lnTo>
                  <a:close/>
                </a:path>
                <a:path w="466725" h="408939">
                  <a:moveTo>
                    <a:pt x="228473" y="47498"/>
                  </a:moveTo>
                  <a:lnTo>
                    <a:pt x="218948" y="47498"/>
                  </a:lnTo>
                  <a:lnTo>
                    <a:pt x="218948" y="57023"/>
                  </a:lnTo>
                  <a:lnTo>
                    <a:pt x="228473" y="57023"/>
                  </a:lnTo>
                  <a:lnTo>
                    <a:pt x="228473" y="47498"/>
                  </a:lnTo>
                  <a:close/>
                </a:path>
                <a:path w="466725" h="408939">
                  <a:moveTo>
                    <a:pt x="409194" y="123444"/>
                  </a:moveTo>
                  <a:lnTo>
                    <a:pt x="399669" y="123444"/>
                  </a:lnTo>
                  <a:lnTo>
                    <a:pt x="401320" y="132969"/>
                  </a:lnTo>
                  <a:lnTo>
                    <a:pt x="409194" y="132969"/>
                  </a:lnTo>
                  <a:lnTo>
                    <a:pt x="409194" y="123444"/>
                  </a:lnTo>
                  <a:close/>
                </a:path>
                <a:path w="466725" h="408939">
                  <a:moveTo>
                    <a:pt x="437769" y="38354"/>
                  </a:moveTo>
                  <a:lnTo>
                    <a:pt x="399669" y="38354"/>
                  </a:lnTo>
                  <a:lnTo>
                    <a:pt x="399669" y="28194"/>
                  </a:lnTo>
                  <a:lnTo>
                    <a:pt x="361696" y="28194"/>
                  </a:lnTo>
                  <a:lnTo>
                    <a:pt x="361696" y="19304"/>
                  </a:lnTo>
                  <a:lnTo>
                    <a:pt x="342646" y="19304"/>
                  </a:lnTo>
                  <a:lnTo>
                    <a:pt x="342646" y="9144"/>
                  </a:lnTo>
                  <a:lnTo>
                    <a:pt x="256921" y="9144"/>
                  </a:lnTo>
                  <a:lnTo>
                    <a:pt x="256921" y="0"/>
                  </a:lnTo>
                  <a:lnTo>
                    <a:pt x="247396" y="0"/>
                  </a:lnTo>
                  <a:lnTo>
                    <a:pt x="237871" y="0"/>
                  </a:lnTo>
                  <a:lnTo>
                    <a:pt x="228473" y="0"/>
                  </a:lnTo>
                  <a:lnTo>
                    <a:pt x="209423" y="0"/>
                  </a:lnTo>
                  <a:lnTo>
                    <a:pt x="209423" y="9144"/>
                  </a:lnTo>
                  <a:lnTo>
                    <a:pt x="190373" y="9144"/>
                  </a:lnTo>
                  <a:lnTo>
                    <a:pt x="190373" y="19304"/>
                  </a:lnTo>
                  <a:lnTo>
                    <a:pt x="190373" y="28194"/>
                  </a:lnTo>
                  <a:lnTo>
                    <a:pt x="190373" y="38354"/>
                  </a:lnTo>
                  <a:lnTo>
                    <a:pt x="190373" y="47244"/>
                  </a:lnTo>
                  <a:lnTo>
                    <a:pt x="237871" y="47244"/>
                  </a:lnTo>
                  <a:lnTo>
                    <a:pt x="237871" y="57404"/>
                  </a:lnTo>
                  <a:lnTo>
                    <a:pt x="247396" y="57404"/>
                  </a:lnTo>
                  <a:lnTo>
                    <a:pt x="247396" y="66294"/>
                  </a:lnTo>
                  <a:lnTo>
                    <a:pt x="237871" y="66294"/>
                  </a:lnTo>
                  <a:lnTo>
                    <a:pt x="237871" y="76454"/>
                  </a:lnTo>
                  <a:lnTo>
                    <a:pt x="237871" y="85344"/>
                  </a:lnTo>
                  <a:lnTo>
                    <a:pt x="237871" y="104394"/>
                  </a:lnTo>
                  <a:lnTo>
                    <a:pt x="228473" y="104394"/>
                  </a:lnTo>
                  <a:lnTo>
                    <a:pt x="228473" y="142494"/>
                  </a:lnTo>
                  <a:lnTo>
                    <a:pt x="228473" y="161417"/>
                  </a:lnTo>
                  <a:lnTo>
                    <a:pt x="218948" y="161417"/>
                  </a:lnTo>
                  <a:lnTo>
                    <a:pt x="218948" y="170942"/>
                  </a:lnTo>
                  <a:lnTo>
                    <a:pt x="237871" y="170942"/>
                  </a:lnTo>
                  <a:lnTo>
                    <a:pt x="237871" y="180594"/>
                  </a:lnTo>
                  <a:lnTo>
                    <a:pt x="247396" y="180594"/>
                  </a:lnTo>
                  <a:lnTo>
                    <a:pt x="247396" y="189484"/>
                  </a:lnTo>
                  <a:lnTo>
                    <a:pt x="247396" y="199644"/>
                  </a:lnTo>
                  <a:lnTo>
                    <a:pt x="266446" y="199644"/>
                  </a:lnTo>
                  <a:lnTo>
                    <a:pt x="266446" y="189484"/>
                  </a:lnTo>
                  <a:lnTo>
                    <a:pt x="323596" y="189484"/>
                  </a:lnTo>
                  <a:lnTo>
                    <a:pt x="323596" y="180594"/>
                  </a:lnTo>
                  <a:lnTo>
                    <a:pt x="328168" y="180594"/>
                  </a:lnTo>
                  <a:lnTo>
                    <a:pt x="328168" y="189484"/>
                  </a:lnTo>
                  <a:lnTo>
                    <a:pt x="333121" y="189484"/>
                  </a:lnTo>
                  <a:lnTo>
                    <a:pt x="333121" y="180594"/>
                  </a:lnTo>
                  <a:lnTo>
                    <a:pt x="333121" y="170942"/>
                  </a:lnTo>
                  <a:lnTo>
                    <a:pt x="342646" y="170942"/>
                  </a:lnTo>
                  <a:lnTo>
                    <a:pt x="342646" y="161544"/>
                  </a:lnTo>
                  <a:lnTo>
                    <a:pt x="361696" y="161544"/>
                  </a:lnTo>
                  <a:lnTo>
                    <a:pt x="361696" y="142494"/>
                  </a:lnTo>
                  <a:lnTo>
                    <a:pt x="371221" y="142494"/>
                  </a:lnTo>
                  <a:lnTo>
                    <a:pt x="371221" y="104394"/>
                  </a:lnTo>
                  <a:lnTo>
                    <a:pt x="380746" y="104394"/>
                  </a:lnTo>
                  <a:lnTo>
                    <a:pt x="380746" y="85344"/>
                  </a:lnTo>
                  <a:lnTo>
                    <a:pt x="390144" y="85344"/>
                  </a:lnTo>
                  <a:lnTo>
                    <a:pt x="390144" y="76454"/>
                  </a:lnTo>
                  <a:lnTo>
                    <a:pt x="399669" y="76454"/>
                  </a:lnTo>
                  <a:lnTo>
                    <a:pt x="399669" y="66548"/>
                  </a:lnTo>
                  <a:lnTo>
                    <a:pt x="418719" y="66548"/>
                  </a:lnTo>
                  <a:lnTo>
                    <a:pt x="418719" y="57404"/>
                  </a:lnTo>
                  <a:lnTo>
                    <a:pt x="437769" y="57404"/>
                  </a:lnTo>
                  <a:lnTo>
                    <a:pt x="437769" y="47244"/>
                  </a:lnTo>
                  <a:lnTo>
                    <a:pt x="437769" y="38354"/>
                  </a:lnTo>
                  <a:close/>
                </a:path>
                <a:path w="466725" h="408939">
                  <a:moveTo>
                    <a:pt x="447294" y="104521"/>
                  </a:moveTo>
                  <a:lnTo>
                    <a:pt x="428244" y="104521"/>
                  </a:lnTo>
                  <a:lnTo>
                    <a:pt x="428244" y="113919"/>
                  </a:lnTo>
                  <a:lnTo>
                    <a:pt x="447294" y="113919"/>
                  </a:lnTo>
                  <a:lnTo>
                    <a:pt x="447294" y="104521"/>
                  </a:lnTo>
                  <a:close/>
                </a:path>
                <a:path w="466725" h="408939">
                  <a:moveTo>
                    <a:pt x="466344" y="94996"/>
                  </a:moveTo>
                  <a:lnTo>
                    <a:pt x="447294" y="94996"/>
                  </a:lnTo>
                  <a:lnTo>
                    <a:pt x="447294" y="104521"/>
                  </a:lnTo>
                  <a:lnTo>
                    <a:pt x="466344" y="104521"/>
                  </a:lnTo>
                  <a:lnTo>
                    <a:pt x="466344" y="9499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63111" y="3625596"/>
              <a:ext cx="466725" cy="408940"/>
            </a:xfrm>
            <a:custGeom>
              <a:avLst/>
              <a:gdLst/>
              <a:ahLst/>
              <a:cxnLst/>
              <a:rect l="l" t="t" r="r" b="b"/>
              <a:pathLst>
                <a:path w="466725" h="408939">
                  <a:moveTo>
                    <a:pt x="333121" y="9525"/>
                  </a:moveTo>
                  <a:lnTo>
                    <a:pt x="342646" y="9525"/>
                  </a:lnTo>
                  <a:lnTo>
                    <a:pt x="333121" y="9525"/>
                  </a:lnTo>
                  <a:lnTo>
                    <a:pt x="342646" y="9525"/>
                  </a:lnTo>
                  <a:lnTo>
                    <a:pt x="342646" y="19050"/>
                  </a:lnTo>
                  <a:lnTo>
                    <a:pt x="352171" y="19050"/>
                  </a:lnTo>
                  <a:lnTo>
                    <a:pt x="361696" y="19050"/>
                  </a:lnTo>
                  <a:lnTo>
                    <a:pt x="361696" y="28448"/>
                  </a:lnTo>
                  <a:lnTo>
                    <a:pt x="371221" y="28448"/>
                  </a:lnTo>
                  <a:lnTo>
                    <a:pt x="380746" y="28448"/>
                  </a:lnTo>
                  <a:lnTo>
                    <a:pt x="390143" y="28448"/>
                  </a:lnTo>
                  <a:lnTo>
                    <a:pt x="399668" y="28448"/>
                  </a:lnTo>
                  <a:lnTo>
                    <a:pt x="399668" y="37973"/>
                  </a:lnTo>
                  <a:lnTo>
                    <a:pt x="418718" y="37973"/>
                  </a:lnTo>
                  <a:lnTo>
                    <a:pt x="409193" y="37973"/>
                  </a:lnTo>
                  <a:lnTo>
                    <a:pt x="437768" y="37973"/>
                  </a:lnTo>
                  <a:lnTo>
                    <a:pt x="437768" y="47498"/>
                  </a:lnTo>
                  <a:lnTo>
                    <a:pt x="437768" y="57023"/>
                  </a:lnTo>
                  <a:lnTo>
                    <a:pt x="437768" y="47498"/>
                  </a:lnTo>
                  <a:lnTo>
                    <a:pt x="437768" y="57023"/>
                  </a:lnTo>
                  <a:lnTo>
                    <a:pt x="437768" y="47498"/>
                  </a:lnTo>
                  <a:lnTo>
                    <a:pt x="437768" y="57023"/>
                  </a:lnTo>
                  <a:lnTo>
                    <a:pt x="428243" y="57023"/>
                  </a:lnTo>
                  <a:lnTo>
                    <a:pt x="418718" y="57023"/>
                  </a:lnTo>
                  <a:lnTo>
                    <a:pt x="418718" y="66548"/>
                  </a:lnTo>
                  <a:lnTo>
                    <a:pt x="409193" y="66548"/>
                  </a:lnTo>
                  <a:lnTo>
                    <a:pt x="399668" y="66548"/>
                  </a:lnTo>
                  <a:lnTo>
                    <a:pt x="399668" y="75946"/>
                  </a:lnTo>
                  <a:lnTo>
                    <a:pt x="390143" y="75946"/>
                  </a:lnTo>
                  <a:lnTo>
                    <a:pt x="390143" y="85471"/>
                  </a:lnTo>
                  <a:lnTo>
                    <a:pt x="390143" y="75946"/>
                  </a:lnTo>
                  <a:lnTo>
                    <a:pt x="390143" y="85471"/>
                  </a:lnTo>
                  <a:lnTo>
                    <a:pt x="390143" y="75946"/>
                  </a:lnTo>
                  <a:lnTo>
                    <a:pt x="390143" y="85471"/>
                  </a:lnTo>
                  <a:lnTo>
                    <a:pt x="380746" y="85471"/>
                  </a:lnTo>
                  <a:lnTo>
                    <a:pt x="380746" y="94996"/>
                  </a:lnTo>
                  <a:lnTo>
                    <a:pt x="380746" y="104521"/>
                  </a:lnTo>
                  <a:lnTo>
                    <a:pt x="371221" y="104521"/>
                  </a:lnTo>
                  <a:lnTo>
                    <a:pt x="371221" y="113919"/>
                  </a:lnTo>
                  <a:lnTo>
                    <a:pt x="371221" y="123444"/>
                  </a:lnTo>
                  <a:lnTo>
                    <a:pt x="371221" y="132969"/>
                  </a:lnTo>
                  <a:lnTo>
                    <a:pt x="380746" y="132969"/>
                  </a:lnTo>
                  <a:lnTo>
                    <a:pt x="371221" y="132969"/>
                  </a:lnTo>
                  <a:lnTo>
                    <a:pt x="371221" y="142494"/>
                  </a:lnTo>
                  <a:lnTo>
                    <a:pt x="371221" y="132969"/>
                  </a:lnTo>
                  <a:lnTo>
                    <a:pt x="371221" y="142494"/>
                  </a:lnTo>
                  <a:lnTo>
                    <a:pt x="361696" y="142494"/>
                  </a:lnTo>
                  <a:lnTo>
                    <a:pt x="361696" y="152019"/>
                  </a:lnTo>
                  <a:lnTo>
                    <a:pt x="361696" y="161417"/>
                  </a:lnTo>
                  <a:lnTo>
                    <a:pt x="352171" y="161417"/>
                  </a:lnTo>
                  <a:lnTo>
                    <a:pt x="361696" y="161417"/>
                  </a:lnTo>
                  <a:lnTo>
                    <a:pt x="352171" y="161417"/>
                  </a:lnTo>
                  <a:lnTo>
                    <a:pt x="342646" y="161417"/>
                  </a:lnTo>
                  <a:lnTo>
                    <a:pt x="342646" y="170942"/>
                  </a:lnTo>
                  <a:lnTo>
                    <a:pt x="333121" y="170942"/>
                  </a:lnTo>
                  <a:lnTo>
                    <a:pt x="333121" y="180467"/>
                  </a:lnTo>
                  <a:lnTo>
                    <a:pt x="333121" y="189992"/>
                  </a:lnTo>
                  <a:lnTo>
                    <a:pt x="323596" y="180467"/>
                  </a:lnTo>
                  <a:lnTo>
                    <a:pt x="323596" y="189992"/>
                  </a:lnTo>
                  <a:lnTo>
                    <a:pt x="314071" y="189992"/>
                  </a:lnTo>
                  <a:lnTo>
                    <a:pt x="266446" y="189992"/>
                  </a:lnTo>
                  <a:lnTo>
                    <a:pt x="266446" y="199517"/>
                  </a:lnTo>
                  <a:lnTo>
                    <a:pt x="256921" y="199517"/>
                  </a:lnTo>
                  <a:lnTo>
                    <a:pt x="256921" y="208915"/>
                  </a:lnTo>
                  <a:lnTo>
                    <a:pt x="256921" y="199517"/>
                  </a:lnTo>
                  <a:lnTo>
                    <a:pt x="247396" y="199517"/>
                  </a:lnTo>
                  <a:lnTo>
                    <a:pt x="247396" y="189992"/>
                  </a:lnTo>
                  <a:lnTo>
                    <a:pt x="247396" y="180467"/>
                  </a:lnTo>
                  <a:lnTo>
                    <a:pt x="237871" y="180467"/>
                  </a:lnTo>
                  <a:lnTo>
                    <a:pt x="237871" y="170942"/>
                  </a:lnTo>
                  <a:lnTo>
                    <a:pt x="228473" y="170942"/>
                  </a:lnTo>
                  <a:lnTo>
                    <a:pt x="218948" y="170942"/>
                  </a:lnTo>
                  <a:lnTo>
                    <a:pt x="218948" y="161417"/>
                  </a:lnTo>
                  <a:lnTo>
                    <a:pt x="228473" y="161417"/>
                  </a:lnTo>
                  <a:lnTo>
                    <a:pt x="228473" y="152019"/>
                  </a:lnTo>
                  <a:lnTo>
                    <a:pt x="228473" y="142494"/>
                  </a:lnTo>
                  <a:lnTo>
                    <a:pt x="228473" y="132969"/>
                  </a:lnTo>
                  <a:lnTo>
                    <a:pt x="228473" y="123444"/>
                  </a:lnTo>
                  <a:lnTo>
                    <a:pt x="228473" y="113919"/>
                  </a:lnTo>
                  <a:lnTo>
                    <a:pt x="218948" y="113919"/>
                  </a:lnTo>
                  <a:lnTo>
                    <a:pt x="228473" y="113919"/>
                  </a:lnTo>
                  <a:lnTo>
                    <a:pt x="228473" y="104521"/>
                  </a:lnTo>
                  <a:lnTo>
                    <a:pt x="237871" y="104521"/>
                  </a:lnTo>
                  <a:lnTo>
                    <a:pt x="237871" y="94996"/>
                  </a:lnTo>
                  <a:lnTo>
                    <a:pt x="228473" y="94996"/>
                  </a:lnTo>
                  <a:lnTo>
                    <a:pt x="237871" y="94996"/>
                  </a:lnTo>
                  <a:lnTo>
                    <a:pt x="237871" y="85471"/>
                  </a:lnTo>
                  <a:lnTo>
                    <a:pt x="237871" y="75946"/>
                  </a:lnTo>
                  <a:lnTo>
                    <a:pt x="228473" y="75946"/>
                  </a:lnTo>
                  <a:lnTo>
                    <a:pt x="237871" y="75946"/>
                  </a:lnTo>
                  <a:lnTo>
                    <a:pt x="237871" y="66548"/>
                  </a:lnTo>
                  <a:lnTo>
                    <a:pt x="247396" y="66548"/>
                  </a:lnTo>
                  <a:lnTo>
                    <a:pt x="247396" y="57023"/>
                  </a:lnTo>
                  <a:lnTo>
                    <a:pt x="237871" y="57023"/>
                  </a:lnTo>
                  <a:lnTo>
                    <a:pt x="237871" y="47498"/>
                  </a:lnTo>
                  <a:lnTo>
                    <a:pt x="228473" y="47498"/>
                  </a:lnTo>
                  <a:lnTo>
                    <a:pt x="228473" y="57023"/>
                  </a:lnTo>
                  <a:lnTo>
                    <a:pt x="218948" y="57023"/>
                  </a:lnTo>
                  <a:lnTo>
                    <a:pt x="218948" y="47498"/>
                  </a:lnTo>
                  <a:lnTo>
                    <a:pt x="218948" y="57023"/>
                  </a:lnTo>
                  <a:lnTo>
                    <a:pt x="218948" y="47498"/>
                  </a:lnTo>
                  <a:lnTo>
                    <a:pt x="209423" y="47498"/>
                  </a:lnTo>
                  <a:lnTo>
                    <a:pt x="209423" y="57023"/>
                  </a:lnTo>
                  <a:lnTo>
                    <a:pt x="209423" y="47498"/>
                  </a:lnTo>
                  <a:lnTo>
                    <a:pt x="199898" y="47498"/>
                  </a:lnTo>
                  <a:lnTo>
                    <a:pt x="190373" y="47498"/>
                  </a:lnTo>
                  <a:lnTo>
                    <a:pt x="190373" y="37973"/>
                  </a:lnTo>
                  <a:lnTo>
                    <a:pt x="199898" y="37973"/>
                  </a:lnTo>
                  <a:lnTo>
                    <a:pt x="190373" y="37973"/>
                  </a:lnTo>
                  <a:lnTo>
                    <a:pt x="199898" y="37973"/>
                  </a:lnTo>
                  <a:lnTo>
                    <a:pt x="190373" y="37973"/>
                  </a:lnTo>
                  <a:lnTo>
                    <a:pt x="199898" y="37973"/>
                  </a:lnTo>
                  <a:lnTo>
                    <a:pt x="190373" y="37973"/>
                  </a:lnTo>
                  <a:lnTo>
                    <a:pt x="190373" y="28448"/>
                  </a:lnTo>
                  <a:lnTo>
                    <a:pt x="199898" y="28448"/>
                  </a:lnTo>
                  <a:lnTo>
                    <a:pt x="190373" y="28448"/>
                  </a:lnTo>
                  <a:lnTo>
                    <a:pt x="190373" y="37973"/>
                  </a:lnTo>
                  <a:lnTo>
                    <a:pt x="190373" y="28448"/>
                  </a:lnTo>
                  <a:lnTo>
                    <a:pt x="190373" y="19050"/>
                  </a:lnTo>
                  <a:lnTo>
                    <a:pt x="180848" y="19050"/>
                  </a:lnTo>
                  <a:lnTo>
                    <a:pt x="190373" y="19050"/>
                  </a:lnTo>
                  <a:lnTo>
                    <a:pt x="180848" y="19050"/>
                  </a:lnTo>
                  <a:lnTo>
                    <a:pt x="190373" y="19050"/>
                  </a:lnTo>
                  <a:lnTo>
                    <a:pt x="190373" y="9525"/>
                  </a:lnTo>
                  <a:lnTo>
                    <a:pt x="190373" y="19050"/>
                  </a:lnTo>
                  <a:lnTo>
                    <a:pt x="190373" y="9525"/>
                  </a:lnTo>
                  <a:lnTo>
                    <a:pt x="199898" y="9525"/>
                  </a:lnTo>
                  <a:lnTo>
                    <a:pt x="209423" y="9525"/>
                  </a:lnTo>
                  <a:lnTo>
                    <a:pt x="199898" y="9525"/>
                  </a:lnTo>
                  <a:lnTo>
                    <a:pt x="209423" y="9525"/>
                  </a:lnTo>
                  <a:lnTo>
                    <a:pt x="209423" y="0"/>
                  </a:lnTo>
                  <a:lnTo>
                    <a:pt x="209423" y="9525"/>
                  </a:lnTo>
                  <a:lnTo>
                    <a:pt x="209423" y="0"/>
                  </a:lnTo>
                  <a:lnTo>
                    <a:pt x="209423" y="9525"/>
                  </a:lnTo>
                  <a:lnTo>
                    <a:pt x="209423" y="0"/>
                  </a:lnTo>
                  <a:lnTo>
                    <a:pt x="209423" y="9525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09423" y="0"/>
                  </a:lnTo>
                  <a:lnTo>
                    <a:pt x="218948" y="0"/>
                  </a:lnTo>
                  <a:lnTo>
                    <a:pt x="228473" y="0"/>
                  </a:lnTo>
                  <a:lnTo>
                    <a:pt x="228473" y="9525"/>
                  </a:lnTo>
                  <a:lnTo>
                    <a:pt x="228473" y="0"/>
                  </a:lnTo>
                  <a:lnTo>
                    <a:pt x="228473" y="9525"/>
                  </a:lnTo>
                  <a:lnTo>
                    <a:pt x="228473" y="0"/>
                  </a:lnTo>
                  <a:lnTo>
                    <a:pt x="228473" y="9525"/>
                  </a:lnTo>
                  <a:lnTo>
                    <a:pt x="228473" y="0"/>
                  </a:lnTo>
                  <a:lnTo>
                    <a:pt x="237871" y="0"/>
                  </a:lnTo>
                  <a:lnTo>
                    <a:pt x="237871" y="9525"/>
                  </a:lnTo>
                  <a:lnTo>
                    <a:pt x="237871" y="0"/>
                  </a:lnTo>
                  <a:lnTo>
                    <a:pt x="237871" y="9525"/>
                  </a:lnTo>
                  <a:lnTo>
                    <a:pt x="237871" y="0"/>
                  </a:lnTo>
                  <a:lnTo>
                    <a:pt x="237871" y="9525"/>
                  </a:lnTo>
                  <a:lnTo>
                    <a:pt x="237871" y="0"/>
                  </a:lnTo>
                  <a:lnTo>
                    <a:pt x="237871" y="9525"/>
                  </a:lnTo>
                  <a:lnTo>
                    <a:pt x="237871" y="0"/>
                  </a:lnTo>
                  <a:lnTo>
                    <a:pt x="247396" y="0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56921" y="0"/>
                  </a:lnTo>
                  <a:lnTo>
                    <a:pt x="256921" y="9525"/>
                  </a:lnTo>
                  <a:lnTo>
                    <a:pt x="256921" y="0"/>
                  </a:lnTo>
                  <a:lnTo>
                    <a:pt x="256921" y="9525"/>
                  </a:lnTo>
                  <a:lnTo>
                    <a:pt x="266446" y="9525"/>
                  </a:lnTo>
                  <a:lnTo>
                    <a:pt x="333121" y="9525"/>
                  </a:lnTo>
                  <a:lnTo>
                    <a:pt x="323596" y="9525"/>
                  </a:lnTo>
                  <a:lnTo>
                    <a:pt x="333121" y="9525"/>
                  </a:lnTo>
                  <a:lnTo>
                    <a:pt x="323596" y="9525"/>
                  </a:lnTo>
                  <a:lnTo>
                    <a:pt x="333121" y="9525"/>
                  </a:lnTo>
                  <a:close/>
                </a:path>
                <a:path w="466725" h="408939">
                  <a:moveTo>
                    <a:pt x="437768" y="104521"/>
                  </a:moveTo>
                  <a:lnTo>
                    <a:pt x="447293" y="104521"/>
                  </a:lnTo>
                  <a:lnTo>
                    <a:pt x="447293" y="113919"/>
                  </a:lnTo>
                  <a:lnTo>
                    <a:pt x="437768" y="113919"/>
                  </a:lnTo>
                  <a:lnTo>
                    <a:pt x="437768" y="123444"/>
                  </a:lnTo>
                  <a:lnTo>
                    <a:pt x="437768" y="113919"/>
                  </a:lnTo>
                  <a:lnTo>
                    <a:pt x="437768" y="123444"/>
                  </a:lnTo>
                  <a:lnTo>
                    <a:pt x="437768" y="113919"/>
                  </a:lnTo>
                  <a:lnTo>
                    <a:pt x="428243" y="113919"/>
                  </a:lnTo>
                  <a:lnTo>
                    <a:pt x="418718" y="113919"/>
                  </a:lnTo>
                  <a:lnTo>
                    <a:pt x="428243" y="113919"/>
                  </a:lnTo>
                  <a:lnTo>
                    <a:pt x="428243" y="104521"/>
                  </a:lnTo>
                  <a:lnTo>
                    <a:pt x="437768" y="104521"/>
                  </a:lnTo>
                  <a:close/>
                </a:path>
                <a:path w="466725" h="408939">
                  <a:moveTo>
                    <a:pt x="47625" y="379984"/>
                  </a:moveTo>
                  <a:lnTo>
                    <a:pt x="47625" y="389382"/>
                  </a:lnTo>
                  <a:lnTo>
                    <a:pt x="38100" y="389382"/>
                  </a:lnTo>
                  <a:lnTo>
                    <a:pt x="38100" y="398907"/>
                  </a:lnTo>
                  <a:lnTo>
                    <a:pt x="28575" y="398907"/>
                  </a:lnTo>
                  <a:lnTo>
                    <a:pt x="28575" y="389382"/>
                  </a:lnTo>
                  <a:lnTo>
                    <a:pt x="38100" y="389382"/>
                  </a:lnTo>
                  <a:lnTo>
                    <a:pt x="38100" y="379984"/>
                  </a:lnTo>
                  <a:lnTo>
                    <a:pt x="47625" y="379984"/>
                  </a:lnTo>
                  <a:close/>
                </a:path>
                <a:path w="466725" h="408939">
                  <a:moveTo>
                    <a:pt x="95123" y="379984"/>
                  </a:moveTo>
                  <a:lnTo>
                    <a:pt x="95123" y="389382"/>
                  </a:lnTo>
                  <a:lnTo>
                    <a:pt x="85598" y="389382"/>
                  </a:lnTo>
                  <a:lnTo>
                    <a:pt x="85598" y="398907"/>
                  </a:lnTo>
                  <a:lnTo>
                    <a:pt x="76200" y="398907"/>
                  </a:lnTo>
                  <a:lnTo>
                    <a:pt x="85598" y="398907"/>
                  </a:lnTo>
                  <a:lnTo>
                    <a:pt x="85598" y="389382"/>
                  </a:lnTo>
                  <a:lnTo>
                    <a:pt x="85598" y="379984"/>
                  </a:lnTo>
                  <a:lnTo>
                    <a:pt x="95123" y="379984"/>
                  </a:lnTo>
                  <a:close/>
                </a:path>
                <a:path w="466725" h="408939">
                  <a:moveTo>
                    <a:pt x="47625" y="389382"/>
                  </a:moveTo>
                  <a:lnTo>
                    <a:pt x="57150" y="389382"/>
                  </a:lnTo>
                  <a:lnTo>
                    <a:pt x="57150" y="398907"/>
                  </a:lnTo>
                  <a:lnTo>
                    <a:pt x="47625" y="398907"/>
                  </a:lnTo>
                  <a:lnTo>
                    <a:pt x="47625" y="389382"/>
                  </a:lnTo>
                  <a:close/>
                </a:path>
                <a:path w="466725" h="408939">
                  <a:moveTo>
                    <a:pt x="95123" y="370459"/>
                  </a:moveTo>
                  <a:lnTo>
                    <a:pt x="104648" y="370459"/>
                  </a:lnTo>
                  <a:lnTo>
                    <a:pt x="104648" y="379984"/>
                  </a:lnTo>
                  <a:lnTo>
                    <a:pt x="95123" y="379984"/>
                  </a:lnTo>
                  <a:lnTo>
                    <a:pt x="95123" y="370459"/>
                  </a:lnTo>
                  <a:close/>
                </a:path>
                <a:path w="466725" h="408939">
                  <a:moveTo>
                    <a:pt x="447293" y="94996"/>
                  </a:moveTo>
                  <a:lnTo>
                    <a:pt x="466343" y="94996"/>
                  </a:lnTo>
                  <a:lnTo>
                    <a:pt x="466343" y="104521"/>
                  </a:lnTo>
                  <a:lnTo>
                    <a:pt x="447293" y="104521"/>
                  </a:lnTo>
                  <a:lnTo>
                    <a:pt x="447293" y="94996"/>
                  </a:lnTo>
                  <a:close/>
                </a:path>
                <a:path w="466725" h="408939">
                  <a:moveTo>
                    <a:pt x="9525" y="379984"/>
                  </a:moveTo>
                  <a:lnTo>
                    <a:pt x="9525" y="389382"/>
                  </a:lnTo>
                  <a:lnTo>
                    <a:pt x="11049" y="389382"/>
                  </a:lnTo>
                  <a:lnTo>
                    <a:pt x="9525" y="379984"/>
                  </a:lnTo>
                  <a:close/>
                </a:path>
                <a:path w="466725" h="408939">
                  <a:moveTo>
                    <a:pt x="399668" y="123444"/>
                  </a:moveTo>
                  <a:lnTo>
                    <a:pt x="409193" y="123444"/>
                  </a:lnTo>
                  <a:lnTo>
                    <a:pt x="409193" y="132969"/>
                  </a:lnTo>
                  <a:lnTo>
                    <a:pt x="399668" y="132969"/>
                  </a:lnTo>
                  <a:lnTo>
                    <a:pt x="399668" y="123444"/>
                  </a:lnTo>
                  <a:close/>
                </a:path>
                <a:path w="466725" h="408939">
                  <a:moveTo>
                    <a:pt x="19050" y="389382"/>
                  </a:moveTo>
                  <a:lnTo>
                    <a:pt x="28575" y="389382"/>
                  </a:lnTo>
                  <a:lnTo>
                    <a:pt x="28575" y="398907"/>
                  </a:lnTo>
                  <a:lnTo>
                    <a:pt x="19050" y="398907"/>
                  </a:lnTo>
                  <a:lnTo>
                    <a:pt x="19050" y="389382"/>
                  </a:lnTo>
                  <a:close/>
                </a:path>
                <a:path w="466725" h="408939">
                  <a:moveTo>
                    <a:pt x="0" y="398907"/>
                  </a:moveTo>
                  <a:lnTo>
                    <a:pt x="9525" y="398907"/>
                  </a:lnTo>
                  <a:lnTo>
                    <a:pt x="9525" y="408432"/>
                  </a:lnTo>
                  <a:lnTo>
                    <a:pt x="0" y="408432"/>
                  </a:lnTo>
                  <a:lnTo>
                    <a:pt x="0" y="398907"/>
                  </a:lnTo>
                  <a:close/>
                </a:path>
                <a:path w="466725" h="408939">
                  <a:moveTo>
                    <a:pt x="399668" y="132969"/>
                  </a:moveTo>
                  <a:lnTo>
                    <a:pt x="409193" y="132969"/>
                  </a:lnTo>
                  <a:lnTo>
                    <a:pt x="399668" y="132969"/>
                  </a:lnTo>
                  <a:close/>
                </a:path>
                <a:path w="466725" h="408939">
                  <a:moveTo>
                    <a:pt x="95123" y="370459"/>
                  </a:moveTo>
                  <a:lnTo>
                    <a:pt x="104648" y="370459"/>
                  </a:lnTo>
                  <a:lnTo>
                    <a:pt x="95123" y="370459"/>
                  </a:lnTo>
                  <a:close/>
                </a:path>
                <a:path w="466725" h="408939">
                  <a:moveTo>
                    <a:pt x="409193" y="37973"/>
                  </a:moveTo>
                  <a:lnTo>
                    <a:pt x="418718" y="37973"/>
                  </a:lnTo>
                  <a:lnTo>
                    <a:pt x="409193" y="37973"/>
                  </a:lnTo>
                  <a:close/>
                </a:path>
                <a:path w="466725" h="408939">
                  <a:moveTo>
                    <a:pt x="190373" y="28448"/>
                  </a:moveTo>
                  <a:lnTo>
                    <a:pt x="190373" y="37973"/>
                  </a:lnTo>
                  <a:lnTo>
                    <a:pt x="191897" y="37973"/>
                  </a:lnTo>
                  <a:lnTo>
                    <a:pt x="190373" y="28448"/>
                  </a:lnTo>
                  <a:close/>
                </a:path>
                <a:path w="466725" h="408939">
                  <a:moveTo>
                    <a:pt x="399668" y="123444"/>
                  </a:moveTo>
                  <a:lnTo>
                    <a:pt x="399668" y="132969"/>
                  </a:lnTo>
                  <a:lnTo>
                    <a:pt x="401320" y="132969"/>
                  </a:lnTo>
                  <a:lnTo>
                    <a:pt x="399668" y="123444"/>
                  </a:lnTo>
                  <a:close/>
                </a:path>
                <a:path w="466725" h="408939">
                  <a:moveTo>
                    <a:pt x="190373" y="37973"/>
                  </a:moveTo>
                  <a:lnTo>
                    <a:pt x="199898" y="37973"/>
                  </a:lnTo>
                  <a:lnTo>
                    <a:pt x="190373" y="37973"/>
                  </a:lnTo>
                  <a:close/>
                </a:path>
                <a:path w="466725" h="408939">
                  <a:moveTo>
                    <a:pt x="190373" y="28448"/>
                  </a:moveTo>
                  <a:lnTo>
                    <a:pt x="190373" y="37973"/>
                  </a:lnTo>
                  <a:lnTo>
                    <a:pt x="191897" y="37973"/>
                  </a:lnTo>
                  <a:lnTo>
                    <a:pt x="190373" y="284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96715" y="3834384"/>
              <a:ext cx="218440" cy="190500"/>
            </a:xfrm>
            <a:custGeom>
              <a:avLst/>
              <a:gdLst/>
              <a:ahLst/>
              <a:cxnLst/>
              <a:rect l="l" t="t" r="r" b="b"/>
              <a:pathLst>
                <a:path w="218439" h="190500">
                  <a:moveTo>
                    <a:pt x="66548" y="171449"/>
                  </a:moveTo>
                  <a:lnTo>
                    <a:pt x="9525" y="171449"/>
                  </a:lnTo>
                  <a:lnTo>
                    <a:pt x="9525" y="180974"/>
                  </a:lnTo>
                  <a:lnTo>
                    <a:pt x="0" y="180974"/>
                  </a:lnTo>
                  <a:lnTo>
                    <a:pt x="0" y="190499"/>
                  </a:lnTo>
                  <a:lnTo>
                    <a:pt x="66548" y="190499"/>
                  </a:lnTo>
                  <a:lnTo>
                    <a:pt x="66548" y="171449"/>
                  </a:lnTo>
                  <a:close/>
                </a:path>
                <a:path w="218439" h="190500">
                  <a:moveTo>
                    <a:pt x="114046" y="142874"/>
                  </a:moveTo>
                  <a:lnTo>
                    <a:pt x="37973" y="142874"/>
                  </a:lnTo>
                  <a:lnTo>
                    <a:pt x="37973" y="152399"/>
                  </a:lnTo>
                  <a:lnTo>
                    <a:pt x="28575" y="161924"/>
                  </a:lnTo>
                  <a:lnTo>
                    <a:pt x="19050" y="171449"/>
                  </a:lnTo>
                  <a:lnTo>
                    <a:pt x="75946" y="171449"/>
                  </a:lnTo>
                  <a:lnTo>
                    <a:pt x="75946" y="161924"/>
                  </a:lnTo>
                  <a:lnTo>
                    <a:pt x="85471" y="161924"/>
                  </a:lnTo>
                  <a:lnTo>
                    <a:pt x="85471" y="152399"/>
                  </a:lnTo>
                  <a:lnTo>
                    <a:pt x="114046" y="152399"/>
                  </a:lnTo>
                  <a:lnTo>
                    <a:pt x="114046" y="142874"/>
                  </a:lnTo>
                  <a:close/>
                </a:path>
                <a:path w="218439" h="190500">
                  <a:moveTo>
                    <a:pt x="161417" y="104774"/>
                  </a:moveTo>
                  <a:lnTo>
                    <a:pt x="37973" y="104774"/>
                  </a:lnTo>
                  <a:lnTo>
                    <a:pt x="37973" y="133349"/>
                  </a:lnTo>
                  <a:lnTo>
                    <a:pt x="47498" y="133349"/>
                  </a:lnTo>
                  <a:lnTo>
                    <a:pt x="47498" y="142874"/>
                  </a:lnTo>
                  <a:lnTo>
                    <a:pt x="142494" y="142874"/>
                  </a:lnTo>
                  <a:lnTo>
                    <a:pt x="142494" y="123824"/>
                  </a:lnTo>
                  <a:lnTo>
                    <a:pt x="170942" y="123824"/>
                  </a:lnTo>
                  <a:lnTo>
                    <a:pt x="170942" y="114299"/>
                  </a:lnTo>
                  <a:lnTo>
                    <a:pt x="161417" y="114299"/>
                  </a:lnTo>
                  <a:lnTo>
                    <a:pt x="161417" y="104774"/>
                  </a:lnTo>
                  <a:close/>
                </a:path>
                <a:path w="218439" h="190500">
                  <a:moveTo>
                    <a:pt x="218439" y="76199"/>
                  </a:moveTo>
                  <a:lnTo>
                    <a:pt x="47498" y="76199"/>
                  </a:lnTo>
                  <a:lnTo>
                    <a:pt x="47498" y="104774"/>
                  </a:lnTo>
                  <a:lnTo>
                    <a:pt x="180467" y="104774"/>
                  </a:lnTo>
                  <a:lnTo>
                    <a:pt x="180467" y="95249"/>
                  </a:lnTo>
                  <a:lnTo>
                    <a:pt x="189992" y="95249"/>
                  </a:lnTo>
                  <a:lnTo>
                    <a:pt x="189992" y="85724"/>
                  </a:lnTo>
                  <a:lnTo>
                    <a:pt x="218439" y="85724"/>
                  </a:lnTo>
                  <a:lnTo>
                    <a:pt x="218439" y="76199"/>
                  </a:lnTo>
                  <a:close/>
                </a:path>
                <a:path w="218439" h="190500">
                  <a:moveTo>
                    <a:pt x="218439" y="85724"/>
                  </a:moveTo>
                  <a:lnTo>
                    <a:pt x="199389" y="85724"/>
                  </a:lnTo>
                  <a:lnTo>
                    <a:pt x="199389" y="95249"/>
                  </a:lnTo>
                  <a:lnTo>
                    <a:pt x="218439" y="95249"/>
                  </a:lnTo>
                  <a:lnTo>
                    <a:pt x="218439" y="85724"/>
                  </a:lnTo>
                  <a:close/>
                </a:path>
                <a:path w="218439" h="190500">
                  <a:moveTo>
                    <a:pt x="208914" y="28574"/>
                  </a:moveTo>
                  <a:lnTo>
                    <a:pt x="104521" y="28574"/>
                  </a:lnTo>
                  <a:lnTo>
                    <a:pt x="104521" y="47624"/>
                  </a:lnTo>
                  <a:lnTo>
                    <a:pt x="94996" y="47624"/>
                  </a:lnTo>
                  <a:lnTo>
                    <a:pt x="94996" y="57149"/>
                  </a:lnTo>
                  <a:lnTo>
                    <a:pt x="66548" y="57149"/>
                  </a:lnTo>
                  <a:lnTo>
                    <a:pt x="66548" y="66674"/>
                  </a:lnTo>
                  <a:lnTo>
                    <a:pt x="57023" y="76199"/>
                  </a:lnTo>
                  <a:lnTo>
                    <a:pt x="208914" y="76199"/>
                  </a:lnTo>
                  <a:lnTo>
                    <a:pt x="208914" y="28574"/>
                  </a:lnTo>
                  <a:close/>
                </a:path>
                <a:path w="218439" h="190500">
                  <a:moveTo>
                    <a:pt x="94996" y="47624"/>
                  </a:moveTo>
                  <a:lnTo>
                    <a:pt x="85471" y="47624"/>
                  </a:lnTo>
                  <a:lnTo>
                    <a:pt x="85471" y="57149"/>
                  </a:lnTo>
                  <a:lnTo>
                    <a:pt x="94996" y="57149"/>
                  </a:lnTo>
                  <a:lnTo>
                    <a:pt x="94996" y="47624"/>
                  </a:lnTo>
                  <a:close/>
                </a:path>
                <a:path w="218439" h="190500">
                  <a:moveTo>
                    <a:pt x="142494" y="9524"/>
                  </a:moveTo>
                  <a:lnTo>
                    <a:pt x="114046" y="9524"/>
                  </a:lnTo>
                  <a:lnTo>
                    <a:pt x="114046" y="28574"/>
                  </a:lnTo>
                  <a:lnTo>
                    <a:pt x="199389" y="28574"/>
                  </a:lnTo>
                  <a:lnTo>
                    <a:pt x="199389" y="19049"/>
                  </a:lnTo>
                  <a:lnTo>
                    <a:pt x="142494" y="19049"/>
                  </a:lnTo>
                  <a:lnTo>
                    <a:pt x="142494" y="9524"/>
                  </a:lnTo>
                  <a:close/>
                </a:path>
                <a:path w="218439" h="190500">
                  <a:moveTo>
                    <a:pt x="170942" y="9524"/>
                  </a:moveTo>
                  <a:lnTo>
                    <a:pt x="161417" y="9524"/>
                  </a:lnTo>
                  <a:lnTo>
                    <a:pt x="161417" y="19049"/>
                  </a:lnTo>
                  <a:lnTo>
                    <a:pt x="170942" y="19049"/>
                  </a:lnTo>
                  <a:lnTo>
                    <a:pt x="170942" y="9524"/>
                  </a:lnTo>
                  <a:close/>
                </a:path>
                <a:path w="218439" h="190500">
                  <a:moveTo>
                    <a:pt x="132969" y="0"/>
                  </a:moveTo>
                  <a:lnTo>
                    <a:pt x="123444" y="0"/>
                  </a:lnTo>
                  <a:lnTo>
                    <a:pt x="123444" y="9524"/>
                  </a:lnTo>
                  <a:lnTo>
                    <a:pt x="132969" y="9524"/>
                  </a:lnTo>
                  <a:lnTo>
                    <a:pt x="1329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68267" y="3834384"/>
              <a:ext cx="247015" cy="190500"/>
            </a:xfrm>
            <a:custGeom>
              <a:avLst/>
              <a:gdLst/>
              <a:ahLst/>
              <a:cxnLst/>
              <a:rect l="l" t="t" r="r" b="b"/>
              <a:pathLst>
                <a:path w="247014" h="190500">
                  <a:moveTo>
                    <a:pt x="94996" y="190499"/>
                  </a:moveTo>
                  <a:lnTo>
                    <a:pt x="66421" y="190499"/>
                  </a:lnTo>
                  <a:lnTo>
                    <a:pt x="37973" y="190499"/>
                  </a:lnTo>
                  <a:lnTo>
                    <a:pt x="28448" y="190499"/>
                  </a:lnTo>
                  <a:lnTo>
                    <a:pt x="0" y="190499"/>
                  </a:lnTo>
                  <a:lnTo>
                    <a:pt x="9525" y="190499"/>
                  </a:lnTo>
                  <a:lnTo>
                    <a:pt x="19050" y="190499"/>
                  </a:lnTo>
                  <a:lnTo>
                    <a:pt x="28448" y="190499"/>
                  </a:lnTo>
                  <a:lnTo>
                    <a:pt x="28448" y="180974"/>
                  </a:lnTo>
                  <a:lnTo>
                    <a:pt x="37973" y="180974"/>
                  </a:lnTo>
                  <a:lnTo>
                    <a:pt x="37973" y="171449"/>
                  </a:lnTo>
                  <a:lnTo>
                    <a:pt x="47498" y="171449"/>
                  </a:lnTo>
                  <a:lnTo>
                    <a:pt x="57023" y="161924"/>
                  </a:lnTo>
                  <a:lnTo>
                    <a:pt x="66421" y="152399"/>
                  </a:lnTo>
                  <a:lnTo>
                    <a:pt x="66421" y="142874"/>
                  </a:lnTo>
                  <a:lnTo>
                    <a:pt x="75946" y="142874"/>
                  </a:lnTo>
                  <a:lnTo>
                    <a:pt x="75946" y="133349"/>
                  </a:lnTo>
                  <a:lnTo>
                    <a:pt x="66421" y="133349"/>
                  </a:lnTo>
                  <a:lnTo>
                    <a:pt x="66421" y="123824"/>
                  </a:lnTo>
                  <a:lnTo>
                    <a:pt x="66421" y="114299"/>
                  </a:lnTo>
                  <a:lnTo>
                    <a:pt x="66421" y="104774"/>
                  </a:lnTo>
                  <a:lnTo>
                    <a:pt x="75946" y="104774"/>
                  </a:lnTo>
                  <a:lnTo>
                    <a:pt x="75946" y="95249"/>
                  </a:lnTo>
                  <a:lnTo>
                    <a:pt x="75946" y="85724"/>
                  </a:lnTo>
                  <a:lnTo>
                    <a:pt x="85471" y="85724"/>
                  </a:lnTo>
                  <a:lnTo>
                    <a:pt x="75946" y="85724"/>
                  </a:lnTo>
                  <a:lnTo>
                    <a:pt x="85471" y="85724"/>
                  </a:lnTo>
                  <a:lnTo>
                    <a:pt x="75946" y="85724"/>
                  </a:lnTo>
                  <a:lnTo>
                    <a:pt x="75946" y="76199"/>
                  </a:lnTo>
                  <a:lnTo>
                    <a:pt x="85471" y="76199"/>
                  </a:lnTo>
                  <a:lnTo>
                    <a:pt x="94996" y="66674"/>
                  </a:lnTo>
                  <a:lnTo>
                    <a:pt x="94996" y="57149"/>
                  </a:lnTo>
                  <a:lnTo>
                    <a:pt x="104394" y="57149"/>
                  </a:lnTo>
                  <a:lnTo>
                    <a:pt x="113919" y="57149"/>
                  </a:lnTo>
                  <a:lnTo>
                    <a:pt x="113919" y="47624"/>
                  </a:lnTo>
                  <a:lnTo>
                    <a:pt x="123444" y="47624"/>
                  </a:lnTo>
                  <a:lnTo>
                    <a:pt x="123444" y="57149"/>
                  </a:lnTo>
                  <a:lnTo>
                    <a:pt x="123444" y="47624"/>
                  </a:lnTo>
                  <a:lnTo>
                    <a:pt x="132969" y="47624"/>
                  </a:lnTo>
                  <a:lnTo>
                    <a:pt x="132969" y="38099"/>
                  </a:lnTo>
                  <a:lnTo>
                    <a:pt x="132969" y="28574"/>
                  </a:lnTo>
                  <a:lnTo>
                    <a:pt x="142494" y="28574"/>
                  </a:lnTo>
                  <a:lnTo>
                    <a:pt x="142494" y="19049"/>
                  </a:lnTo>
                  <a:lnTo>
                    <a:pt x="142494" y="9524"/>
                  </a:lnTo>
                  <a:lnTo>
                    <a:pt x="151892" y="9524"/>
                  </a:lnTo>
                  <a:lnTo>
                    <a:pt x="151892" y="0"/>
                  </a:lnTo>
                  <a:lnTo>
                    <a:pt x="161417" y="0"/>
                  </a:lnTo>
                  <a:lnTo>
                    <a:pt x="161417" y="9524"/>
                  </a:lnTo>
                  <a:lnTo>
                    <a:pt x="170942" y="9524"/>
                  </a:lnTo>
                  <a:lnTo>
                    <a:pt x="170942" y="19049"/>
                  </a:lnTo>
                  <a:lnTo>
                    <a:pt x="180467" y="19049"/>
                  </a:lnTo>
                  <a:lnTo>
                    <a:pt x="189865" y="19049"/>
                  </a:lnTo>
                  <a:lnTo>
                    <a:pt x="189865" y="9524"/>
                  </a:lnTo>
                  <a:lnTo>
                    <a:pt x="189865" y="19049"/>
                  </a:lnTo>
                  <a:lnTo>
                    <a:pt x="189865" y="9524"/>
                  </a:lnTo>
                  <a:lnTo>
                    <a:pt x="199390" y="9524"/>
                  </a:lnTo>
                  <a:lnTo>
                    <a:pt x="199390" y="19049"/>
                  </a:lnTo>
                  <a:lnTo>
                    <a:pt x="208915" y="19049"/>
                  </a:lnTo>
                  <a:lnTo>
                    <a:pt x="208915" y="9524"/>
                  </a:lnTo>
                  <a:lnTo>
                    <a:pt x="208915" y="19049"/>
                  </a:lnTo>
                  <a:lnTo>
                    <a:pt x="208915" y="9524"/>
                  </a:lnTo>
                  <a:lnTo>
                    <a:pt x="208915" y="19049"/>
                  </a:lnTo>
                  <a:lnTo>
                    <a:pt x="218440" y="19049"/>
                  </a:lnTo>
                  <a:lnTo>
                    <a:pt x="227837" y="19049"/>
                  </a:lnTo>
                  <a:lnTo>
                    <a:pt x="227837" y="28574"/>
                  </a:lnTo>
                  <a:lnTo>
                    <a:pt x="237362" y="28574"/>
                  </a:lnTo>
                  <a:lnTo>
                    <a:pt x="227837" y="28574"/>
                  </a:lnTo>
                  <a:lnTo>
                    <a:pt x="237362" y="28574"/>
                  </a:lnTo>
                  <a:lnTo>
                    <a:pt x="237362" y="38099"/>
                  </a:lnTo>
                  <a:lnTo>
                    <a:pt x="237362" y="47624"/>
                  </a:lnTo>
                  <a:lnTo>
                    <a:pt x="237362" y="57149"/>
                  </a:lnTo>
                  <a:lnTo>
                    <a:pt x="237362" y="66674"/>
                  </a:lnTo>
                  <a:lnTo>
                    <a:pt x="237362" y="76199"/>
                  </a:lnTo>
                  <a:lnTo>
                    <a:pt x="246887" y="76199"/>
                  </a:lnTo>
                  <a:lnTo>
                    <a:pt x="246887" y="85724"/>
                  </a:lnTo>
                  <a:lnTo>
                    <a:pt x="246887" y="95249"/>
                  </a:lnTo>
                  <a:lnTo>
                    <a:pt x="237362" y="95249"/>
                  </a:lnTo>
                  <a:lnTo>
                    <a:pt x="227837" y="95249"/>
                  </a:lnTo>
                  <a:lnTo>
                    <a:pt x="227837" y="85724"/>
                  </a:lnTo>
                  <a:lnTo>
                    <a:pt x="218440" y="85724"/>
                  </a:lnTo>
                  <a:lnTo>
                    <a:pt x="218440" y="95249"/>
                  </a:lnTo>
                  <a:lnTo>
                    <a:pt x="208915" y="95249"/>
                  </a:lnTo>
                  <a:lnTo>
                    <a:pt x="208915" y="104774"/>
                  </a:lnTo>
                  <a:lnTo>
                    <a:pt x="199390" y="104774"/>
                  </a:lnTo>
                  <a:lnTo>
                    <a:pt x="189865" y="104774"/>
                  </a:lnTo>
                  <a:lnTo>
                    <a:pt x="199390" y="104774"/>
                  </a:lnTo>
                  <a:lnTo>
                    <a:pt x="189865" y="104774"/>
                  </a:lnTo>
                  <a:lnTo>
                    <a:pt x="199390" y="104774"/>
                  </a:lnTo>
                  <a:lnTo>
                    <a:pt x="189865" y="104774"/>
                  </a:lnTo>
                  <a:lnTo>
                    <a:pt x="189865" y="114299"/>
                  </a:lnTo>
                  <a:lnTo>
                    <a:pt x="199390" y="114299"/>
                  </a:lnTo>
                  <a:lnTo>
                    <a:pt x="199390" y="123824"/>
                  </a:lnTo>
                  <a:lnTo>
                    <a:pt x="189865" y="123824"/>
                  </a:lnTo>
                  <a:lnTo>
                    <a:pt x="180467" y="123824"/>
                  </a:lnTo>
                  <a:lnTo>
                    <a:pt x="170942" y="123824"/>
                  </a:lnTo>
                  <a:lnTo>
                    <a:pt x="170942" y="133349"/>
                  </a:lnTo>
                  <a:lnTo>
                    <a:pt x="170942" y="142874"/>
                  </a:lnTo>
                  <a:lnTo>
                    <a:pt x="161417" y="142874"/>
                  </a:lnTo>
                  <a:lnTo>
                    <a:pt x="151892" y="142874"/>
                  </a:lnTo>
                  <a:lnTo>
                    <a:pt x="142494" y="142874"/>
                  </a:lnTo>
                  <a:lnTo>
                    <a:pt x="142494" y="152399"/>
                  </a:lnTo>
                  <a:lnTo>
                    <a:pt x="132969" y="152399"/>
                  </a:lnTo>
                  <a:lnTo>
                    <a:pt x="123444" y="152399"/>
                  </a:lnTo>
                  <a:lnTo>
                    <a:pt x="113919" y="152399"/>
                  </a:lnTo>
                  <a:lnTo>
                    <a:pt x="113919" y="161924"/>
                  </a:lnTo>
                  <a:lnTo>
                    <a:pt x="104394" y="161924"/>
                  </a:lnTo>
                  <a:lnTo>
                    <a:pt x="104394" y="171449"/>
                  </a:lnTo>
                  <a:lnTo>
                    <a:pt x="94996" y="171449"/>
                  </a:lnTo>
                  <a:lnTo>
                    <a:pt x="94996" y="180974"/>
                  </a:lnTo>
                  <a:lnTo>
                    <a:pt x="94996" y="19049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592067" y="4024884"/>
              <a:ext cx="170815" cy="142875"/>
            </a:xfrm>
            <a:custGeom>
              <a:avLst/>
              <a:gdLst/>
              <a:ahLst/>
              <a:cxnLst/>
              <a:rect l="l" t="t" r="r" b="b"/>
              <a:pathLst>
                <a:path w="170814" h="142875">
                  <a:moveTo>
                    <a:pt x="170687" y="0"/>
                  </a:moveTo>
                  <a:lnTo>
                    <a:pt x="75819" y="0"/>
                  </a:lnTo>
                  <a:lnTo>
                    <a:pt x="75819" y="19049"/>
                  </a:lnTo>
                  <a:lnTo>
                    <a:pt x="66421" y="19049"/>
                  </a:lnTo>
                  <a:lnTo>
                    <a:pt x="66421" y="28447"/>
                  </a:lnTo>
                  <a:lnTo>
                    <a:pt x="56896" y="28447"/>
                  </a:lnTo>
                  <a:lnTo>
                    <a:pt x="56896" y="37972"/>
                  </a:lnTo>
                  <a:lnTo>
                    <a:pt x="47371" y="37972"/>
                  </a:lnTo>
                  <a:lnTo>
                    <a:pt x="47371" y="66547"/>
                  </a:lnTo>
                  <a:lnTo>
                    <a:pt x="37973" y="76072"/>
                  </a:lnTo>
                  <a:lnTo>
                    <a:pt x="37973" y="85470"/>
                  </a:lnTo>
                  <a:lnTo>
                    <a:pt x="28448" y="85470"/>
                  </a:lnTo>
                  <a:lnTo>
                    <a:pt x="28448" y="94995"/>
                  </a:lnTo>
                  <a:lnTo>
                    <a:pt x="18923" y="94995"/>
                  </a:lnTo>
                  <a:lnTo>
                    <a:pt x="18923" y="114045"/>
                  </a:lnTo>
                  <a:lnTo>
                    <a:pt x="9525" y="114045"/>
                  </a:lnTo>
                  <a:lnTo>
                    <a:pt x="9525" y="123570"/>
                  </a:lnTo>
                  <a:lnTo>
                    <a:pt x="0" y="123570"/>
                  </a:lnTo>
                  <a:lnTo>
                    <a:pt x="0" y="142493"/>
                  </a:lnTo>
                  <a:lnTo>
                    <a:pt x="75819" y="142493"/>
                  </a:lnTo>
                  <a:lnTo>
                    <a:pt x="75819" y="104520"/>
                  </a:lnTo>
                  <a:lnTo>
                    <a:pt x="104267" y="104520"/>
                  </a:lnTo>
                  <a:lnTo>
                    <a:pt x="104267" y="94995"/>
                  </a:lnTo>
                  <a:lnTo>
                    <a:pt x="28448" y="94995"/>
                  </a:lnTo>
                  <a:lnTo>
                    <a:pt x="28448" y="85470"/>
                  </a:lnTo>
                  <a:lnTo>
                    <a:pt x="104267" y="85470"/>
                  </a:lnTo>
                  <a:lnTo>
                    <a:pt x="104267" y="47497"/>
                  </a:lnTo>
                  <a:lnTo>
                    <a:pt x="170687" y="47497"/>
                  </a:lnTo>
                  <a:lnTo>
                    <a:pt x="1706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592067" y="4024884"/>
              <a:ext cx="170815" cy="161925"/>
            </a:xfrm>
            <a:custGeom>
              <a:avLst/>
              <a:gdLst/>
              <a:ahLst/>
              <a:cxnLst/>
              <a:rect l="l" t="t" r="r" b="b"/>
              <a:pathLst>
                <a:path w="170814" h="161925">
                  <a:moveTo>
                    <a:pt x="0" y="161543"/>
                  </a:moveTo>
                  <a:lnTo>
                    <a:pt x="0" y="152018"/>
                  </a:lnTo>
                  <a:lnTo>
                    <a:pt x="0" y="142493"/>
                  </a:lnTo>
                  <a:lnTo>
                    <a:pt x="0" y="133095"/>
                  </a:lnTo>
                  <a:lnTo>
                    <a:pt x="0" y="123570"/>
                  </a:lnTo>
                  <a:lnTo>
                    <a:pt x="9525" y="123570"/>
                  </a:lnTo>
                  <a:lnTo>
                    <a:pt x="9525" y="114045"/>
                  </a:lnTo>
                  <a:lnTo>
                    <a:pt x="18923" y="114045"/>
                  </a:lnTo>
                  <a:lnTo>
                    <a:pt x="18923" y="104520"/>
                  </a:lnTo>
                  <a:lnTo>
                    <a:pt x="18923" y="94995"/>
                  </a:lnTo>
                  <a:lnTo>
                    <a:pt x="28448" y="94995"/>
                  </a:lnTo>
                  <a:lnTo>
                    <a:pt x="28448" y="85470"/>
                  </a:lnTo>
                  <a:lnTo>
                    <a:pt x="28448" y="94995"/>
                  </a:lnTo>
                  <a:lnTo>
                    <a:pt x="28448" y="85470"/>
                  </a:lnTo>
                  <a:lnTo>
                    <a:pt x="28448" y="94995"/>
                  </a:lnTo>
                  <a:lnTo>
                    <a:pt x="18923" y="94995"/>
                  </a:lnTo>
                  <a:lnTo>
                    <a:pt x="28448" y="85470"/>
                  </a:lnTo>
                  <a:lnTo>
                    <a:pt x="37973" y="85470"/>
                  </a:lnTo>
                  <a:lnTo>
                    <a:pt x="37973" y="76072"/>
                  </a:lnTo>
                  <a:lnTo>
                    <a:pt x="47371" y="66547"/>
                  </a:lnTo>
                  <a:lnTo>
                    <a:pt x="47371" y="57022"/>
                  </a:lnTo>
                  <a:lnTo>
                    <a:pt x="47371" y="47497"/>
                  </a:lnTo>
                  <a:lnTo>
                    <a:pt x="47371" y="37972"/>
                  </a:lnTo>
                  <a:lnTo>
                    <a:pt x="56896" y="37972"/>
                  </a:lnTo>
                  <a:lnTo>
                    <a:pt x="56896" y="28447"/>
                  </a:lnTo>
                  <a:lnTo>
                    <a:pt x="66421" y="28447"/>
                  </a:lnTo>
                  <a:lnTo>
                    <a:pt x="66421" y="19049"/>
                  </a:lnTo>
                  <a:lnTo>
                    <a:pt x="75819" y="19049"/>
                  </a:lnTo>
                  <a:lnTo>
                    <a:pt x="75819" y="9524"/>
                  </a:lnTo>
                  <a:lnTo>
                    <a:pt x="75819" y="0"/>
                  </a:lnTo>
                  <a:lnTo>
                    <a:pt x="104267" y="0"/>
                  </a:lnTo>
                  <a:lnTo>
                    <a:pt x="113792" y="0"/>
                  </a:lnTo>
                  <a:lnTo>
                    <a:pt x="142240" y="0"/>
                  </a:lnTo>
                  <a:lnTo>
                    <a:pt x="170687" y="0"/>
                  </a:lnTo>
                  <a:lnTo>
                    <a:pt x="170687" y="9524"/>
                  </a:lnTo>
                  <a:lnTo>
                    <a:pt x="170687" y="19049"/>
                  </a:lnTo>
                  <a:lnTo>
                    <a:pt x="170687" y="47497"/>
                  </a:lnTo>
                  <a:lnTo>
                    <a:pt x="161162" y="47497"/>
                  </a:lnTo>
                  <a:lnTo>
                    <a:pt x="104267" y="47497"/>
                  </a:lnTo>
                  <a:lnTo>
                    <a:pt x="104267" y="66547"/>
                  </a:lnTo>
                  <a:lnTo>
                    <a:pt x="104267" y="76072"/>
                  </a:lnTo>
                  <a:lnTo>
                    <a:pt x="104267" y="104520"/>
                  </a:lnTo>
                  <a:lnTo>
                    <a:pt x="94869" y="104520"/>
                  </a:lnTo>
                  <a:lnTo>
                    <a:pt x="85344" y="104520"/>
                  </a:lnTo>
                  <a:lnTo>
                    <a:pt x="75819" y="104520"/>
                  </a:lnTo>
                  <a:lnTo>
                    <a:pt x="75819" y="114045"/>
                  </a:lnTo>
                  <a:lnTo>
                    <a:pt x="75819" y="123570"/>
                  </a:lnTo>
                  <a:lnTo>
                    <a:pt x="75819" y="133095"/>
                  </a:lnTo>
                  <a:lnTo>
                    <a:pt x="75819" y="142493"/>
                  </a:lnTo>
                  <a:lnTo>
                    <a:pt x="85344" y="142493"/>
                  </a:lnTo>
                  <a:lnTo>
                    <a:pt x="0" y="142493"/>
                  </a:lnTo>
                  <a:lnTo>
                    <a:pt x="0" y="152018"/>
                  </a:lnTo>
                  <a:lnTo>
                    <a:pt x="0" y="1615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343276" y="4044696"/>
              <a:ext cx="86360" cy="113664"/>
            </a:xfrm>
            <a:custGeom>
              <a:avLst/>
              <a:gdLst/>
              <a:ahLst/>
              <a:cxnLst/>
              <a:rect l="l" t="t" r="r" b="b"/>
              <a:pathLst>
                <a:path w="86360" h="113664">
                  <a:moveTo>
                    <a:pt x="57404" y="75819"/>
                  </a:moveTo>
                  <a:lnTo>
                    <a:pt x="47879" y="75819"/>
                  </a:lnTo>
                  <a:lnTo>
                    <a:pt x="49530" y="85217"/>
                  </a:lnTo>
                  <a:lnTo>
                    <a:pt x="57404" y="85217"/>
                  </a:lnTo>
                  <a:lnTo>
                    <a:pt x="57404" y="75819"/>
                  </a:lnTo>
                  <a:close/>
                </a:path>
                <a:path w="86360" h="113664">
                  <a:moveTo>
                    <a:pt x="67056" y="75819"/>
                  </a:moveTo>
                  <a:lnTo>
                    <a:pt x="57404" y="75819"/>
                  </a:lnTo>
                  <a:lnTo>
                    <a:pt x="57404" y="85217"/>
                  </a:lnTo>
                  <a:lnTo>
                    <a:pt x="67056" y="85217"/>
                  </a:lnTo>
                  <a:lnTo>
                    <a:pt x="67056" y="75819"/>
                  </a:lnTo>
                  <a:close/>
                </a:path>
                <a:path w="86360" h="113664">
                  <a:moveTo>
                    <a:pt x="9525" y="56769"/>
                  </a:moveTo>
                  <a:lnTo>
                    <a:pt x="9525" y="75819"/>
                  </a:lnTo>
                  <a:lnTo>
                    <a:pt x="19177" y="75819"/>
                  </a:lnTo>
                  <a:lnTo>
                    <a:pt x="19177" y="66294"/>
                  </a:lnTo>
                  <a:lnTo>
                    <a:pt x="11175" y="66294"/>
                  </a:lnTo>
                  <a:lnTo>
                    <a:pt x="9525" y="56769"/>
                  </a:lnTo>
                  <a:close/>
                </a:path>
                <a:path w="86360" h="113664">
                  <a:moveTo>
                    <a:pt x="9525" y="47371"/>
                  </a:moveTo>
                  <a:lnTo>
                    <a:pt x="0" y="47371"/>
                  </a:lnTo>
                  <a:lnTo>
                    <a:pt x="0" y="66294"/>
                  </a:lnTo>
                  <a:lnTo>
                    <a:pt x="9525" y="66294"/>
                  </a:lnTo>
                  <a:lnTo>
                    <a:pt x="9525" y="47371"/>
                  </a:lnTo>
                  <a:close/>
                </a:path>
                <a:path w="86360" h="113664">
                  <a:moveTo>
                    <a:pt x="38354" y="56769"/>
                  </a:moveTo>
                  <a:lnTo>
                    <a:pt x="38354" y="66294"/>
                  </a:lnTo>
                  <a:lnTo>
                    <a:pt x="39878" y="66294"/>
                  </a:lnTo>
                  <a:lnTo>
                    <a:pt x="38354" y="56769"/>
                  </a:lnTo>
                  <a:close/>
                </a:path>
                <a:path w="86360" h="113664">
                  <a:moveTo>
                    <a:pt x="57404" y="56769"/>
                  </a:moveTo>
                  <a:lnTo>
                    <a:pt x="47879" y="56769"/>
                  </a:lnTo>
                  <a:lnTo>
                    <a:pt x="47879" y="66294"/>
                  </a:lnTo>
                  <a:lnTo>
                    <a:pt x="57404" y="66294"/>
                  </a:lnTo>
                  <a:lnTo>
                    <a:pt x="57404" y="56769"/>
                  </a:lnTo>
                  <a:close/>
                </a:path>
                <a:path w="86360" h="113664">
                  <a:moveTo>
                    <a:pt x="38354" y="47371"/>
                  </a:moveTo>
                  <a:lnTo>
                    <a:pt x="38354" y="56769"/>
                  </a:lnTo>
                  <a:lnTo>
                    <a:pt x="39878" y="56769"/>
                  </a:lnTo>
                  <a:lnTo>
                    <a:pt x="38354" y="47371"/>
                  </a:lnTo>
                  <a:close/>
                </a:path>
                <a:path w="86360" h="113664">
                  <a:moveTo>
                    <a:pt x="19177" y="9525"/>
                  </a:moveTo>
                  <a:lnTo>
                    <a:pt x="19177" y="18923"/>
                  </a:lnTo>
                  <a:lnTo>
                    <a:pt x="20700" y="18923"/>
                  </a:lnTo>
                  <a:lnTo>
                    <a:pt x="19177" y="9525"/>
                  </a:lnTo>
                  <a:close/>
                </a:path>
                <a:path w="86360" h="113664">
                  <a:moveTo>
                    <a:pt x="19177" y="0"/>
                  </a:moveTo>
                  <a:lnTo>
                    <a:pt x="19177" y="9525"/>
                  </a:lnTo>
                  <a:lnTo>
                    <a:pt x="20700" y="18923"/>
                  </a:lnTo>
                  <a:lnTo>
                    <a:pt x="28702" y="18923"/>
                  </a:lnTo>
                  <a:lnTo>
                    <a:pt x="28702" y="9525"/>
                  </a:lnTo>
                  <a:lnTo>
                    <a:pt x="20700" y="9525"/>
                  </a:lnTo>
                  <a:lnTo>
                    <a:pt x="19177" y="0"/>
                  </a:lnTo>
                  <a:close/>
                </a:path>
                <a:path w="86360" h="113664">
                  <a:moveTo>
                    <a:pt x="19177" y="0"/>
                  </a:moveTo>
                  <a:lnTo>
                    <a:pt x="9525" y="0"/>
                  </a:lnTo>
                  <a:lnTo>
                    <a:pt x="11175" y="9525"/>
                  </a:lnTo>
                  <a:lnTo>
                    <a:pt x="19177" y="9525"/>
                  </a:lnTo>
                  <a:lnTo>
                    <a:pt x="19177" y="0"/>
                  </a:lnTo>
                  <a:close/>
                </a:path>
                <a:path w="86360" h="113664">
                  <a:moveTo>
                    <a:pt x="86233" y="94742"/>
                  </a:moveTo>
                  <a:lnTo>
                    <a:pt x="76581" y="94742"/>
                  </a:lnTo>
                  <a:lnTo>
                    <a:pt x="78231" y="104140"/>
                  </a:lnTo>
                  <a:lnTo>
                    <a:pt x="76581" y="104140"/>
                  </a:lnTo>
                  <a:lnTo>
                    <a:pt x="76581" y="113665"/>
                  </a:lnTo>
                  <a:lnTo>
                    <a:pt x="86233" y="113665"/>
                  </a:lnTo>
                  <a:lnTo>
                    <a:pt x="86233" y="94742"/>
                  </a:lnTo>
                  <a:close/>
                </a:path>
                <a:path w="86360" h="113664">
                  <a:moveTo>
                    <a:pt x="47879" y="104140"/>
                  </a:moveTo>
                  <a:lnTo>
                    <a:pt x="47879" y="113665"/>
                  </a:lnTo>
                  <a:lnTo>
                    <a:pt x="49530" y="113665"/>
                  </a:lnTo>
                  <a:lnTo>
                    <a:pt x="47879" y="1041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324100" y="4044696"/>
              <a:ext cx="134620" cy="132715"/>
            </a:xfrm>
            <a:custGeom>
              <a:avLst/>
              <a:gdLst/>
              <a:ahLst/>
              <a:cxnLst/>
              <a:rect l="l" t="t" r="r" b="b"/>
              <a:pathLst>
                <a:path w="134619" h="132714">
                  <a:moveTo>
                    <a:pt x="19176" y="56769"/>
                  </a:moveTo>
                  <a:lnTo>
                    <a:pt x="19176" y="47371"/>
                  </a:lnTo>
                  <a:lnTo>
                    <a:pt x="19176" y="37846"/>
                  </a:lnTo>
                  <a:lnTo>
                    <a:pt x="19176" y="47371"/>
                  </a:lnTo>
                  <a:lnTo>
                    <a:pt x="19176" y="37846"/>
                  </a:lnTo>
                  <a:lnTo>
                    <a:pt x="19176" y="47371"/>
                  </a:lnTo>
                  <a:lnTo>
                    <a:pt x="28701" y="47371"/>
                  </a:lnTo>
                  <a:lnTo>
                    <a:pt x="28701" y="56769"/>
                  </a:lnTo>
                  <a:lnTo>
                    <a:pt x="28701" y="66294"/>
                  </a:lnTo>
                  <a:lnTo>
                    <a:pt x="28701" y="56769"/>
                  </a:lnTo>
                  <a:lnTo>
                    <a:pt x="28701" y="66294"/>
                  </a:lnTo>
                  <a:lnTo>
                    <a:pt x="19176" y="66294"/>
                  </a:lnTo>
                  <a:lnTo>
                    <a:pt x="28701" y="66294"/>
                  </a:lnTo>
                  <a:lnTo>
                    <a:pt x="19176" y="66294"/>
                  </a:lnTo>
                  <a:lnTo>
                    <a:pt x="19176" y="56769"/>
                  </a:lnTo>
                  <a:close/>
                </a:path>
                <a:path w="134619" h="132714">
                  <a:moveTo>
                    <a:pt x="114935" y="132588"/>
                  </a:moveTo>
                  <a:lnTo>
                    <a:pt x="124587" y="132588"/>
                  </a:lnTo>
                  <a:lnTo>
                    <a:pt x="124587" y="123063"/>
                  </a:lnTo>
                  <a:lnTo>
                    <a:pt x="124587" y="132588"/>
                  </a:lnTo>
                  <a:lnTo>
                    <a:pt x="114935" y="132588"/>
                  </a:lnTo>
                  <a:close/>
                </a:path>
                <a:path w="134619" h="132714">
                  <a:moveTo>
                    <a:pt x="28701" y="0"/>
                  </a:moveTo>
                  <a:lnTo>
                    <a:pt x="38354" y="0"/>
                  </a:lnTo>
                  <a:lnTo>
                    <a:pt x="38354" y="9525"/>
                  </a:lnTo>
                  <a:lnTo>
                    <a:pt x="47879" y="9525"/>
                  </a:lnTo>
                  <a:lnTo>
                    <a:pt x="47879" y="18923"/>
                  </a:lnTo>
                  <a:lnTo>
                    <a:pt x="38354" y="18923"/>
                  </a:lnTo>
                  <a:lnTo>
                    <a:pt x="47879" y="18923"/>
                  </a:lnTo>
                  <a:lnTo>
                    <a:pt x="38354" y="18923"/>
                  </a:lnTo>
                  <a:lnTo>
                    <a:pt x="38354" y="28448"/>
                  </a:lnTo>
                  <a:lnTo>
                    <a:pt x="38354" y="18923"/>
                  </a:lnTo>
                  <a:lnTo>
                    <a:pt x="38354" y="28448"/>
                  </a:lnTo>
                  <a:lnTo>
                    <a:pt x="38354" y="18923"/>
                  </a:lnTo>
                  <a:lnTo>
                    <a:pt x="38354" y="9525"/>
                  </a:lnTo>
                  <a:lnTo>
                    <a:pt x="38354" y="0"/>
                  </a:lnTo>
                  <a:lnTo>
                    <a:pt x="28701" y="0"/>
                  </a:lnTo>
                  <a:close/>
                </a:path>
                <a:path w="134619" h="132714">
                  <a:moveTo>
                    <a:pt x="0" y="9525"/>
                  </a:moveTo>
                  <a:lnTo>
                    <a:pt x="0" y="9525"/>
                  </a:lnTo>
                  <a:lnTo>
                    <a:pt x="19176" y="9525"/>
                  </a:lnTo>
                  <a:lnTo>
                    <a:pt x="9525" y="9525"/>
                  </a:lnTo>
                  <a:lnTo>
                    <a:pt x="28701" y="9525"/>
                  </a:lnTo>
                  <a:lnTo>
                    <a:pt x="19176" y="9525"/>
                  </a:lnTo>
                  <a:lnTo>
                    <a:pt x="9525" y="9525"/>
                  </a:lnTo>
                  <a:lnTo>
                    <a:pt x="0" y="9525"/>
                  </a:lnTo>
                  <a:close/>
                </a:path>
                <a:path w="134619" h="132714">
                  <a:moveTo>
                    <a:pt x="28701" y="66294"/>
                  </a:moveTo>
                  <a:lnTo>
                    <a:pt x="38354" y="66294"/>
                  </a:lnTo>
                  <a:lnTo>
                    <a:pt x="38354" y="75819"/>
                  </a:lnTo>
                  <a:lnTo>
                    <a:pt x="28701" y="75819"/>
                  </a:lnTo>
                  <a:lnTo>
                    <a:pt x="28701" y="66294"/>
                  </a:lnTo>
                  <a:close/>
                </a:path>
                <a:path w="134619" h="132714">
                  <a:moveTo>
                    <a:pt x="76581" y="75819"/>
                  </a:moveTo>
                  <a:lnTo>
                    <a:pt x="86232" y="75819"/>
                  </a:lnTo>
                  <a:lnTo>
                    <a:pt x="86232" y="85217"/>
                  </a:lnTo>
                  <a:lnTo>
                    <a:pt x="86232" y="94742"/>
                  </a:lnTo>
                  <a:lnTo>
                    <a:pt x="86232" y="85217"/>
                  </a:lnTo>
                  <a:lnTo>
                    <a:pt x="76581" y="85217"/>
                  </a:lnTo>
                  <a:lnTo>
                    <a:pt x="86232" y="85217"/>
                  </a:lnTo>
                  <a:lnTo>
                    <a:pt x="76581" y="85217"/>
                  </a:lnTo>
                  <a:lnTo>
                    <a:pt x="76581" y="75819"/>
                  </a:lnTo>
                  <a:close/>
                </a:path>
                <a:path w="134619" h="132714">
                  <a:moveTo>
                    <a:pt x="95757" y="94742"/>
                  </a:moveTo>
                  <a:lnTo>
                    <a:pt x="105410" y="94742"/>
                  </a:lnTo>
                  <a:lnTo>
                    <a:pt x="105410" y="113665"/>
                  </a:lnTo>
                  <a:lnTo>
                    <a:pt x="95757" y="113665"/>
                  </a:lnTo>
                  <a:lnTo>
                    <a:pt x="95757" y="94742"/>
                  </a:lnTo>
                  <a:close/>
                </a:path>
                <a:path w="134619" h="132714">
                  <a:moveTo>
                    <a:pt x="47879" y="37846"/>
                  </a:moveTo>
                  <a:lnTo>
                    <a:pt x="57531" y="37846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57531" y="56769"/>
                  </a:lnTo>
                  <a:lnTo>
                    <a:pt x="67056" y="56769"/>
                  </a:lnTo>
                  <a:lnTo>
                    <a:pt x="57531" y="56769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67056" y="47371"/>
                  </a:lnTo>
                  <a:lnTo>
                    <a:pt x="57531" y="47371"/>
                  </a:lnTo>
                  <a:lnTo>
                    <a:pt x="57531" y="37846"/>
                  </a:lnTo>
                  <a:lnTo>
                    <a:pt x="47879" y="37846"/>
                  </a:lnTo>
                  <a:close/>
                </a:path>
                <a:path w="134619" h="132714">
                  <a:moveTo>
                    <a:pt x="67056" y="56769"/>
                  </a:moveTo>
                  <a:lnTo>
                    <a:pt x="76581" y="56769"/>
                  </a:lnTo>
                  <a:lnTo>
                    <a:pt x="76581" y="66294"/>
                  </a:lnTo>
                  <a:lnTo>
                    <a:pt x="67056" y="66294"/>
                  </a:lnTo>
                  <a:lnTo>
                    <a:pt x="67056" y="56769"/>
                  </a:lnTo>
                  <a:close/>
                </a:path>
                <a:path w="134619" h="132714">
                  <a:moveTo>
                    <a:pt x="124587" y="104140"/>
                  </a:moveTo>
                  <a:lnTo>
                    <a:pt x="134112" y="104140"/>
                  </a:lnTo>
                  <a:lnTo>
                    <a:pt x="124587" y="104140"/>
                  </a:lnTo>
                  <a:close/>
                </a:path>
                <a:path w="134619" h="132714">
                  <a:moveTo>
                    <a:pt x="95757" y="94742"/>
                  </a:moveTo>
                  <a:lnTo>
                    <a:pt x="105410" y="94742"/>
                  </a:lnTo>
                  <a:lnTo>
                    <a:pt x="95757" y="94742"/>
                  </a:lnTo>
                  <a:close/>
                </a:path>
                <a:path w="134619" h="132714">
                  <a:moveTo>
                    <a:pt x="28701" y="47371"/>
                  </a:moveTo>
                  <a:lnTo>
                    <a:pt x="38354" y="47371"/>
                  </a:lnTo>
                  <a:lnTo>
                    <a:pt x="28701" y="47371"/>
                  </a:lnTo>
                  <a:close/>
                </a:path>
                <a:path w="134619" h="132714">
                  <a:moveTo>
                    <a:pt x="67056" y="75819"/>
                  </a:moveTo>
                  <a:lnTo>
                    <a:pt x="76581" y="75819"/>
                  </a:lnTo>
                  <a:lnTo>
                    <a:pt x="76581" y="85217"/>
                  </a:lnTo>
                  <a:lnTo>
                    <a:pt x="67056" y="85217"/>
                  </a:lnTo>
                  <a:lnTo>
                    <a:pt x="67056" y="75819"/>
                  </a:lnTo>
                  <a:close/>
                </a:path>
                <a:path w="134619" h="132714">
                  <a:moveTo>
                    <a:pt x="28701" y="75819"/>
                  </a:moveTo>
                  <a:lnTo>
                    <a:pt x="38354" y="75819"/>
                  </a:lnTo>
                  <a:lnTo>
                    <a:pt x="28701" y="75819"/>
                  </a:lnTo>
                  <a:close/>
                </a:path>
                <a:path w="134619" h="132714">
                  <a:moveTo>
                    <a:pt x="28701" y="0"/>
                  </a:moveTo>
                  <a:lnTo>
                    <a:pt x="38354" y="0"/>
                  </a:lnTo>
                  <a:lnTo>
                    <a:pt x="38354" y="9525"/>
                  </a:lnTo>
                  <a:lnTo>
                    <a:pt x="28701" y="9525"/>
                  </a:lnTo>
                  <a:lnTo>
                    <a:pt x="28701" y="0"/>
                  </a:lnTo>
                  <a:close/>
                </a:path>
                <a:path w="134619" h="132714">
                  <a:moveTo>
                    <a:pt x="28701" y="56769"/>
                  </a:moveTo>
                  <a:lnTo>
                    <a:pt x="28701" y="66294"/>
                  </a:lnTo>
                  <a:lnTo>
                    <a:pt x="30352" y="66294"/>
                  </a:lnTo>
                  <a:lnTo>
                    <a:pt x="28701" y="56769"/>
                  </a:lnTo>
                  <a:close/>
                </a:path>
                <a:path w="134619" h="132714">
                  <a:moveTo>
                    <a:pt x="19176" y="66294"/>
                  </a:moveTo>
                  <a:lnTo>
                    <a:pt x="28701" y="66294"/>
                  </a:lnTo>
                  <a:lnTo>
                    <a:pt x="19176" y="66294"/>
                  </a:lnTo>
                  <a:close/>
                </a:path>
                <a:path w="134619" h="132714">
                  <a:moveTo>
                    <a:pt x="105410" y="85217"/>
                  </a:moveTo>
                  <a:lnTo>
                    <a:pt x="114935" y="85217"/>
                  </a:lnTo>
                  <a:lnTo>
                    <a:pt x="105410" y="85217"/>
                  </a:lnTo>
                  <a:close/>
                </a:path>
                <a:path w="134619" h="132714">
                  <a:moveTo>
                    <a:pt x="95757" y="94742"/>
                  </a:moveTo>
                  <a:lnTo>
                    <a:pt x="95757" y="104140"/>
                  </a:lnTo>
                  <a:lnTo>
                    <a:pt x="97408" y="104140"/>
                  </a:lnTo>
                  <a:lnTo>
                    <a:pt x="95757" y="94742"/>
                  </a:lnTo>
                  <a:close/>
                </a:path>
                <a:path w="134619" h="132714">
                  <a:moveTo>
                    <a:pt x="28701" y="18923"/>
                  </a:moveTo>
                  <a:lnTo>
                    <a:pt x="38354" y="18923"/>
                  </a:lnTo>
                  <a:lnTo>
                    <a:pt x="28701" y="18923"/>
                  </a:lnTo>
                  <a:close/>
                </a:path>
                <a:path w="134619" h="132714">
                  <a:moveTo>
                    <a:pt x="38354" y="9525"/>
                  </a:moveTo>
                  <a:lnTo>
                    <a:pt x="38354" y="18923"/>
                  </a:lnTo>
                  <a:lnTo>
                    <a:pt x="39877" y="18923"/>
                  </a:lnTo>
                  <a:lnTo>
                    <a:pt x="38354" y="9525"/>
                  </a:lnTo>
                  <a:close/>
                </a:path>
                <a:path w="134619" h="132714">
                  <a:moveTo>
                    <a:pt x="28701" y="56769"/>
                  </a:moveTo>
                  <a:lnTo>
                    <a:pt x="28701" y="66294"/>
                  </a:lnTo>
                  <a:lnTo>
                    <a:pt x="30352" y="66294"/>
                  </a:lnTo>
                  <a:lnTo>
                    <a:pt x="28701" y="56769"/>
                  </a:lnTo>
                  <a:close/>
                </a:path>
                <a:path w="134619" h="132714">
                  <a:moveTo>
                    <a:pt x="67056" y="104140"/>
                  </a:moveTo>
                  <a:lnTo>
                    <a:pt x="67056" y="113665"/>
                  </a:lnTo>
                  <a:lnTo>
                    <a:pt x="68706" y="113665"/>
                  </a:lnTo>
                  <a:lnTo>
                    <a:pt x="67056" y="104140"/>
                  </a:lnTo>
                  <a:close/>
                </a:path>
                <a:path w="134619" h="132714">
                  <a:moveTo>
                    <a:pt x="19176" y="66294"/>
                  </a:moveTo>
                  <a:lnTo>
                    <a:pt x="28701" y="66294"/>
                  </a:lnTo>
                  <a:lnTo>
                    <a:pt x="19176" y="66294"/>
                  </a:lnTo>
                  <a:close/>
                </a:path>
                <a:path w="134619" h="132714">
                  <a:moveTo>
                    <a:pt x="28701" y="56769"/>
                  </a:moveTo>
                  <a:lnTo>
                    <a:pt x="28701" y="66294"/>
                  </a:lnTo>
                  <a:lnTo>
                    <a:pt x="30352" y="66294"/>
                  </a:lnTo>
                  <a:lnTo>
                    <a:pt x="28701" y="56769"/>
                  </a:lnTo>
                  <a:close/>
                </a:path>
                <a:path w="134619" h="132714">
                  <a:moveTo>
                    <a:pt x="47879" y="9525"/>
                  </a:moveTo>
                  <a:lnTo>
                    <a:pt x="47879" y="18923"/>
                  </a:lnTo>
                  <a:lnTo>
                    <a:pt x="49530" y="18923"/>
                  </a:lnTo>
                  <a:lnTo>
                    <a:pt x="47879" y="9525"/>
                  </a:lnTo>
                  <a:close/>
                </a:path>
                <a:path w="134619" h="132714">
                  <a:moveTo>
                    <a:pt x="38354" y="9525"/>
                  </a:moveTo>
                  <a:lnTo>
                    <a:pt x="47879" y="9525"/>
                  </a:lnTo>
                  <a:lnTo>
                    <a:pt x="38354" y="9525"/>
                  </a:lnTo>
                  <a:close/>
                </a:path>
                <a:path w="134619" h="132714">
                  <a:moveTo>
                    <a:pt x="38354" y="47371"/>
                  </a:moveTo>
                  <a:lnTo>
                    <a:pt x="47879" y="47371"/>
                  </a:lnTo>
                  <a:lnTo>
                    <a:pt x="38354" y="47371"/>
                  </a:lnTo>
                  <a:close/>
                </a:path>
                <a:path w="134619" h="132714">
                  <a:moveTo>
                    <a:pt x="47879" y="56769"/>
                  </a:moveTo>
                  <a:lnTo>
                    <a:pt x="57531" y="56769"/>
                  </a:lnTo>
                  <a:lnTo>
                    <a:pt x="47879" y="56769"/>
                  </a:lnTo>
                  <a:close/>
                </a:path>
                <a:path w="134619" h="132714">
                  <a:moveTo>
                    <a:pt x="28701" y="0"/>
                  </a:moveTo>
                  <a:lnTo>
                    <a:pt x="28701" y="9525"/>
                  </a:lnTo>
                  <a:lnTo>
                    <a:pt x="30352" y="9525"/>
                  </a:lnTo>
                  <a:lnTo>
                    <a:pt x="28701" y="0"/>
                  </a:lnTo>
                  <a:close/>
                </a:path>
                <a:path w="134619" h="132714">
                  <a:moveTo>
                    <a:pt x="9525" y="9525"/>
                  </a:moveTo>
                  <a:lnTo>
                    <a:pt x="19176" y="9525"/>
                  </a:lnTo>
                  <a:lnTo>
                    <a:pt x="9525" y="9525"/>
                  </a:lnTo>
                  <a:close/>
                </a:path>
                <a:path w="134619" h="132714">
                  <a:moveTo>
                    <a:pt x="28701" y="56769"/>
                  </a:moveTo>
                  <a:lnTo>
                    <a:pt x="28701" y="66294"/>
                  </a:lnTo>
                  <a:lnTo>
                    <a:pt x="30352" y="66294"/>
                  </a:lnTo>
                  <a:lnTo>
                    <a:pt x="28701" y="56769"/>
                  </a:lnTo>
                  <a:close/>
                </a:path>
                <a:path w="134619" h="132714">
                  <a:moveTo>
                    <a:pt x="57531" y="56769"/>
                  </a:moveTo>
                  <a:lnTo>
                    <a:pt x="57531" y="66294"/>
                  </a:lnTo>
                  <a:lnTo>
                    <a:pt x="59055" y="66294"/>
                  </a:lnTo>
                  <a:lnTo>
                    <a:pt x="57531" y="56769"/>
                  </a:lnTo>
                  <a:close/>
                </a:path>
                <a:path w="134619" h="132714">
                  <a:moveTo>
                    <a:pt x="38354" y="0"/>
                  </a:moveTo>
                  <a:lnTo>
                    <a:pt x="38354" y="9525"/>
                  </a:lnTo>
                  <a:lnTo>
                    <a:pt x="39877" y="9525"/>
                  </a:lnTo>
                  <a:lnTo>
                    <a:pt x="38354" y="0"/>
                  </a:lnTo>
                  <a:close/>
                </a:path>
                <a:path w="134619" h="132714">
                  <a:moveTo>
                    <a:pt x="28701" y="56769"/>
                  </a:moveTo>
                  <a:lnTo>
                    <a:pt x="28701" y="66294"/>
                  </a:lnTo>
                  <a:lnTo>
                    <a:pt x="30352" y="66294"/>
                  </a:lnTo>
                  <a:lnTo>
                    <a:pt x="28701" y="56769"/>
                  </a:lnTo>
                  <a:close/>
                </a:path>
                <a:path w="134619" h="132714">
                  <a:moveTo>
                    <a:pt x="67056" y="75819"/>
                  </a:moveTo>
                  <a:lnTo>
                    <a:pt x="67056" y="85217"/>
                  </a:lnTo>
                  <a:lnTo>
                    <a:pt x="68706" y="85217"/>
                  </a:lnTo>
                  <a:lnTo>
                    <a:pt x="67056" y="75819"/>
                  </a:lnTo>
                  <a:close/>
                </a:path>
                <a:path w="134619" h="132714">
                  <a:moveTo>
                    <a:pt x="9525" y="9525"/>
                  </a:moveTo>
                  <a:lnTo>
                    <a:pt x="19176" y="9525"/>
                  </a:lnTo>
                  <a:lnTo>
                    <a:pt x="9525" y="9525"/>
                  </a:lnTo>
                  <a:close/>
                </a:path>
                <a:path w="134619" h="132714">
                  <a:moveTo>
                    <a:pt x="19176" y="0"/>
                  </a:moveTo>
                  <a:lnTo>
                    <a:pt x="28701" y="0"/>
                  </a:lnTo>
                  <a:lnTo>
                    <a:pt x="19176" y="0"/>
                  </a:lnTo>
                  <a:close/>
                </a:path>
                <a:path w="134619" h="132714">
                  <a:moveTo>
                    <a:pt x="57531" y="75819"/>
                  </a:moveTo>
                  <a:lnTo>
                    <a:pt x="67056" y="75819"/>
                  </a:lnTo>
                  <a:lnTo>
                    <a:pt x="57531" y="75819"/>
                  </a:lnTo>
                  <a:close/>
                </a:path>
                <a:path w="134619" h="132714">
                  <a:moveTo>
                    <a:pt x="38354" y="9525"/>
                  </a:moveTo>
                  <a:lnTo>
                    <a:pt x="38354" y="18923"/>
                  </a:lnTo>
                  <a:lnTo>
                    <a:pt x="39877" y="18923"/>
                  </a:lnTo>
                  <a:lnTo>
                    <a:pt x="38354" y="9525"/>
                  </a:lnTo>
                  <a:close/>
                </a:path>
                <a:path w="134619" h="132714">
                  <a:moveTo>
                    <a:pt x="9525" y="9525"/>
                  </a:moveTo>
                  <a:lnTo>
                    <a:pt x="19176" y="9525"/>
                  </a:lnTo>
                  <a:lnTo>
                    <a:pt x="9525" y="9525"/>
                  </a:lnTo>
                  <a:close/>
                </a:path>
                <a:path w="134619" h="132714">
                  <a:moveTo>
                    <a:pt x="47879" y="9525"/>
                  </a:moveTo>
                  <a:lnTo>
                    <a:pt x="47879" y="18923"/>
                  </a:lnTo>
                  <a:lnTo>
                    <a:pt x="49530" y="18923"/>
                  </a:lnTo>
                  <a:lnTo>
                    <a:pt x="47879" y="9525"/>
                  </a:lnTo>
                  <a:close/>
                </a:path>
                <a:path w="134619" h="132714">
                  <a:moveTo>
                    <a:pt x="28701" y="18923"/>
                  </a:moveTo>
                  <a:lnTo>
                    <a:pt x="38354" y="18923"/>
                  </a:lnTo>
                  <a:lnTo>
                    <a:pt x="28701" y="18923"/>
                  </a:lnTo>
                  <a:close/>
                </a:path>
                <a:path w="134619" h="132714">
                  <a:moveTo>
                    <a:pt x="57531" y="47371"/>
                  </a:moveTo>
                  <a:lnTo>
                    <a:pt x="57531" y="56769"/>
                  </a:lnTo>
                  <a:lnTo>
                    <a:pt x="59055" y="56769"/>
                  </a:lnTo>
                  <a:lnTo>
                    <a:pt x="57531" y="47371"/>
                  </a:lnTo>
                  <a:close/>
                </a:path>
                <a:path w="134619" h="132714">
                  <a:moveTo>
                    <a:pt x="28701" y="75819"/>
                  </a:moveTo>
                  <a:lnTo>
                    <a:pt x="38354" y="75819"/>
                  </a:lnTo>
                  <a:lnTo>
                    <a:pt x="28701" y="7581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86811" y="42915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686811" y="42915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686811" y="43113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686811" y="43113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4"/>
                  </a:moveTo>
                  <a:lnTo>
                    <a:pt x="9143" y="9144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77667" y="43586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3" y="914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77667" y="43586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3" y="914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86811" y="4338828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9143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143" y="10668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686811" y="4338828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0" y="0"/>
                  </a:moveTo>
                  <a:lnTo>
                    <a:pt x="9143" y="0"/>
                  </a:lnTo>
                  <a:lnTo>
                    <a:pt x="9143" y="10668"/>
                  </a:lnTo>
                  <a:lnTo>
                    <a:pt x="0" y="10668"/>
                  </a:lnTo>
                  <a:lnTo>
                    <a:pt x="0" y="0"/>
                  </a:lnTo>
                  <a:close/>
                </a:path>
                <a:path w="9525" h="10795">
                  <a:moveTo>
                    <a:pt x="0" y="10668"/>
                  </a:moveTo>
                  <a:lnTo>
                    <a:pt x="9143" y="10668"/>
                  </a:lnTo>
                  <a:lnTo>
                    <a:pt x="0" y="106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724911" y="433882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724911" y="433882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5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695955" y="43296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95955" y="4329684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5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572766" y="423519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8447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8447" y="9144"/>
                  </a:lnTo>
                  <a:lnTo>
                    <a:pt x="2844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63367" y="4235196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9525">
                  <a:moveTo>
                    <a:pt x="9398" y="0"/>
                  </a:moveTo>
                  <a:lnTo>
                    <a:pt x="18923" y="0"/>
                  </a:lnTo>
                  <a:lnTo>
                    <a:pt x="28320" y="0"/>
                  </a:lnTo>
                  <a:lnTo>
                    <a:pt x="37845" y="0"/>
                  </a:lnTo>
                  <a:lnTo>
                    <a:pt x="37845" y="9144"/>
                  </a:lnTo>
                  <a:lnTo>
                    <a:pt x="28320" y="9144"/>
                  </a:lnTo>
                  <a:lnTo>
                    <a:pt x="18923" y="9144"/>
                  </a:lnTo>
                  <a:lnTo>
                    <a:pt x="9398" y="9144"/>
                  </a:lnTo>
                  <a:lnTo>
                    <a:pt x="18923" y="9144"/>
                  </a:lnTo>
                  <a:lnTo>
                    <a:pt x="9398" y="9144"/>
                  </a:lnTo>
                  <a:lnTo>
                    <a:pt x="18923" y="9144"/>
                  </a:lnTo>
                  <a:lnTo>
                    <a:pt x="9398" y="9144"/>
                  </a:lnTo>
                  <a:lnTo>
                    <a:pt x="9398" y="0"/>
                  </a:lnTo>
                  <a:lnTo>
                    <a:pt x="0" y="0"/>
                  </a:lnTo>
                  <a:lnTo>
                    <a:pt x="9398" y="0"/>
                  </a:lnTo>
                  <a:close/>
                </a:path>
                <a:path w="47625" h="9525">
                  <a:moveTo>
                    <a:pt x="37845" y="9144"/>
                  </a:moveTo>
                  <a:lnTo>
                    <a:pt x="47243" y="9144"/>
                  </a:lnTo>
                  <a:lnTo>
                    <a:pt x="37845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619755" y="4224528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9143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143" y="10668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19755" y="4224528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0" y="10668"/>
                  </a:moveTo>
                  <a:lnTo>
                    <a:pt x="9143" y="10668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648711" y="42443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3" y="914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648711" y="42443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3" y="914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48711" y="4235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648711" y="42351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4"/>
                  </a:moveTo>
                  <a:lnTo>
                    <a:pt x="9143" y="9144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657855" y="4253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3" y="9143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657855" y="425348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3" y="9143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677032" y="427266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>
                  <a:moveTo>
                    <a:pt x="18923" y="0"/>
                  </a:moveTo>
                  <a:lnTo>
                    <a:pt x="0" y="0"/>
                  </a:lnTo>
                  <a:lnTo>
                    <a:pt x="0" y="18922"/>
                  </a:lnTo>
                  <a:lnTo>
                    <a:pt x="9525" y="18922"/>
                  </a:lnTo>
                  <a:lnTo>
                    <a:pt x="9525" y="9524"/>
                  </a:lnTo>
                  <a:lnTo>
                    <a:pt x="18923" y="9524"/>
                  </a:lnTo>
                  <a:lnTo>
                    <a:pt x="18923" y="0"/>
                  </a:lnTo>
                  <a:close/>
                </a:path>
                <a:path w="19050" h="19050">
                  <a:moveTo>
                    <a:pt x="18923" y="9524"/>
                  </a:moveTo>
                  <a:lnTo>
                    <a:pt x="9525" y="9524"/>
                  </a:lnTo>
                  <a:lnTo>
                    <a:pt x="11049" y="18922"/>
                  </a:lnTo>
                  <a:lnTo>
                    <a:pt x="18923" y="18922"/>
                  </a:lnTo>
                  <a:lnTo>
                    <a:pt x="18923" y="952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648711" y="4244340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28320" y="28320"/>
                  </a:moveTo>
                  <a:lnTo>
                    <a:pt x="47243" y="28320"/>
                  </a:lnTo>
                  <a:lnTo>
                    <a:pt x="47243" y="47243"/>
                  </a:lnTo>
                  <a:lnTo>
                    <a:pt x="28320" y="47243"/>
                  </a:lnTo>
                  <a:lnTo>
                    <a:pt x="28320" y="28320"/>
                  </a:lnTo>
                  <a:close/>
                </a:path>
                <a:path w="47625" h="47625">
                  <a:moveTo>
                    <a:pt x="37845" y="37845"/>
                  </a:moveTo>
                  <a:lnTo>
                    <a:pt x="37845" y="47243"/>
                  </a:lnTo>
                  <a:lnTo>
                    <a:pt x="39369" y="47243"/>
                  </a:lnTo>
                  <a:lnTo>
                    <a:pt x="37845" y="37845"/>
                  </a:lnTo>
                  <a:close/>
                </a:path>
                <a:path w="47625" h="47625">
                  <a:moveTo>
                    <a:pt x="0" y="0"/>
                  </a:moveTo>
                  <a:lnTo>
                    <a:pt x="939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467355" y="4158996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9906" y="9144"/>
                  </a:moveTo>
                  <a:lnTo>
                    <a:pt x="9906" y="18288"/>
                  </a:lnTo>
                  <a:lnTo>
                    <a:pt x="11430" y="18288"/>
                  </a:lnTo>
                  <a:lnTo>
                    <a:pt x="9906" y="9144"/>
                  </a:lnTo>
                  <a:close/>
                </a:path>
                <a:path w="21589" h="18414">
                  <a:moveTo>
                    <a:pt x="19685" y="9144"/>
                  </a:moveTo>
                  <a:lnTo>
                    <a:pt x="19685" y="18288"/>
                  </a:lnTo>
                  <a:lnTo>
                    <a:pt x="21336" y="18288"/>
                  </a:lnTo>
                  <a:lnTo>
                    <a:pt x="19685" y="9144"/>
                  </a:lnTo>
                  <a:close/>
                </a:path>
                <a:path w="21589" h="18414">
                  <a:moveTo>
                    <a:pt x="0" y="0"/>
                  </a:moveTo>
                  <a:lnTo>
                    <a:pt x="0" y="9144"/>
                  </a:lnTo>
                  <a:lnTo>
                    <a:pt x="1650" y="9144"/>
                  </a:lnTo>
                  <a:lnTo>
                    <a:pt x="0" y="0"/>
                  </a:lnTo>
                  <a:close/>
                </a:path>
                <a:path w="21589" h="18414">
                  <a:moveTo>
                    <a:pt x="9906" y="0"/>
                  </a:moveTo>
                  <a:lnTo>
                    <a:pt x="9906" y="9144"/>
                  </a:lnTo>
                  <a:lnTo>
                    <a:pt x="11430" y="9144"/>
                  </a:lnTo>
                  <a:lnTo>
                    <a:pt x="9906" y="0"/>
                  </a:lnTo>
                  <a:close/>
                </a:path>
                <a:path w="21589" h="18414">
                  <a:moveTo>
                    <a:pt x="19685" y="0"/>
                  </a:moveTo>
                  <a:lnTo>
                    <a:pt x="9906" y="0"/>
                  </a:lnTo>
                  <a:lnTo>
                    <a:pt x="11430" y="9144"/>
                  </a:lnTo>
                  <a:lnTo>
                    <a:pt x="19685" y="9144"/>
                  </a:lnTo>
                  <a:lnTo>
                    <a:pt x="196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67355" y="4158996"/>
              <a:ext cx="21590" cy="18415"/>
            </a:xfrm>
            <a:custGeom>
              <a:avLst/>
              <a:gdLst/>
              <a:ahLst/>
              <a:cxnLst/>
              <a:rect l="l" t="t" r="r" b="b"/>
              <a:pathLst>
                <a:path w="21589" h="18414">
                  <a:moveTo>
                    <a:pt x="9906" y="0"/>
                  </a:moveTo>
                  <a:lnTo>
                    <a:pt x="9906" y="9144"/>
                  </a:lnTo>
                  <a:lnTo>
                    <a:pt x="11430" y="9144"/>
                  </a:lnTo>
                  <a:lnTo>
                    <a:pt x="9906" y="0"/>
                  </a:lnTo>
                  <a:close/>
                </a:path>
                <a:path w="21589" h="18414">
                  <a:moveTo>
                    <a:pt x="0" y="0"/>
                  </a:moveTo>
                  <a:lnTo>
                    <a:pt x="9906" y="0"/>
                  </a:lnTo>
                  <a:lnTo>
                    <a:pt x="0" y="0"/>
                  </a:lnTo>
                  <a:close/>
                </a:path>
                <a:path w="21589" h="18414">
                  <a:moveTo>
                    <a:pt x="9906" y="0"/>
                  </a:moveTo>
                  <a:lnTo>
                    <a:pt x="19685" y="0"/>
                  </a:lnTo>
                  <a:lnTo>
                    <a:pt x="19685" y="9144"/>
                  </a:lnTo>
                  <a:lnTo>
                    <a:pt x="9906" y="9144"/>
                  </a:lnTo>
                  <a:lnTo>
                    <a:pt x="9906" y="0"/>
                  </a:lnTo>
                  <a:close/>
                </a:path>
                <a:path w="21589" h="18414">
                  <a:moveTo>
                    <a:pt x="0" y="0"/>
                  </a:moveTo>
                  <a:lnTo>
                    <a:pt x="0" y="9144"/>
                  </a:lnTo>
                  <a:lnTo>
                    <a:pt x="1650" y="9144"/>
                  </a:lnTo>
                  <a:lnTo>
                    <a:pt x="0" y="0"/>
                  </a:lnTo>
                  <a:close/>
                </a:path>
                <a:path w="21589" h="18414">
                  <a:moveTo>
                    <a:pt x="19685" y="9144"/>
                  </a:moveTo>
                  <a:lnTo>
                    <a:pt x="19685" y="18288"/>
                  </a:lnTo>
                  <a:lnTo>
                    <a:pt x="21336" y="18288"/>
                  </a:lnTo>
                  <a:lnTo>
                    <a:pt x="19685" y="9144"/>
                  </a:lnTo>
                  <a:close/>
                </a:path>
                <a:path w="21589" h="18414">
                  <a:moveTo>
                    <a:pt x="9906" y="9144"/>
                  </a:moveTo>
                  <a:lnTo>
                    <a:pt x="9906" y="18288"/>
                  </a:lnTo>
                  <a:lnTo>
                    <a:pt x="11430" y="18288"/>
                  </a:lnTo>
                  <a:lnTo>
                    <a:pt x="9906" y="9144"/>
                  </a:lnTo>
                  <a:close/>
                </a:path>
                <a:path w="21589" h="18414">
                  <a:moveTo>
                    <a:pt x="9906" y="0"/>
                  </a:moveTo>
                  <a:lnTo>
                    <a:pt x="9906" y="9144"/>
                  </a:lnTo>
                  <a:lnTo>
                    <a:pt x="11430" y="9144"/>
                  </a:lnTo>
                  <a:lnTo>
                    <a:pt x="9906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76880" y="4206240"/>
              <a:ext cx="66675" cy="47625"/>
            </a:xfrm>
            <a:custGeom>
              <a:avLst/>
              <a:gdLst/>
              <a:ahLst/>
              <a:cxnLst/>
              <a:rect l="l" t="t" r="r" b="b"/>
              <a:pathLst>
                <a:path w="66675" h="47625">
                  <a:moveTo>
                    <a:pt x="3810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9525" y="47243"/>
                  </a:lnTo>
                  <a:lnTo>
                    <a:pt x="9525" y="28320"/>
                  </a:lnTo>
                  <a:lnTo>
                    <a:pt x="66675" y="28320"/>
                  </a:lnTo>
                  <a:lnTo>
                    <a:pt x="66675" y="18923"/>
                  </a:lnTo>
                  <a:lnTo>
                    <a:pt x="38100" y="18923"/>
                  </a:lnTo>
                  <a:lnTo>
                    <a:pt x="38100" y="0"/>
                  </a:lnTo>
                  <a:close/>
                </a:path>
                <a:path w="66675" h="47625">
                  <a:moveTo>
                    <a:pt x="28575" y="28320"/>
                  </a:moveTo>
                  <a:lnTo>
                    <a:pt x="19050" y="28320"/>
                  </a:lnTo>
                  <a:lnTo>
                    <a:pt x="28575" y="37845"/>
                  </a:lnTo>
                  <a:lnTo>
                    <a:pt x="28575" y="28320"/>
                  </a:lnTo>
                  <a:close/>
                </a:path>
                <a:path w="66675" h="47625">
                  <a:moveTo>
                    <a:pt x="66675" y="28320"/>
                  </a:moveTo>
                  <a:lnTo>
                    <a:pt x="57150" y="28320"/>
                  </a:lnTo>
                  <a:lnTo>
                    <a:pt x="57150" y="37845"/>
                  </a:lnTo>
                  <a:lnTo>
                    <a:pt x="66675" y="37845"/>
                  </a:lnTo>
                  <a:lnTo>
                    <a:pt x="66675" y="283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467355" y="4206240"/>
              <a:ext cx="76200" cy="47625"/>
            </a:xfrm>
            <a:custGeom>
              <a:avLst/>
              <a:gdLst/>
              <a:ahLst/>
              <a:cxnLst/>
              <a:rect l="l" t="t" r="r" b="b"/>
              <a:pathLst>
                <a:path w="76200" h="47625">
                  <a:moveTo>
                    <a:pt x="9525" y="0"/>
                  </a:moveTo>
                  <a:lnTo>
                    <a:pt x="19050" y="0"/>
                  </a:lnTo>
                  <a:lnTo>
                    <a:pt x="28575" y="0"/>
                  </a:lnTo>
                  <a:lnTo>
                    <a:pt x="38100" y="0"/>
                  </a:lnTo>
                  <a:lnTo>
                    <a:pt x="47625" y="0"/>
                  </a:lnTo>
                  <a:lnTo>
                    <a:pt x="47625" y="9398"/>
                  </a:lnTo>
                  <a:lnTo>
                    <a:pt x="57150" y="9398"/>
                  </a:lnTo>
                  <a:lnTo>
                    <a:pt x="47625" y="9398"/>
                  </a:lnTo>
                  <a:lnTo>
                    <a:pt x="47625" y="18923"/>
                  </a:lnTo>
                  <a:lnTo>
                    <a:pt x="66675" y="18923"/>
                  </a:lnTo>
                  <a:lnTo>
                    <a:pt x="57150" y="18923"/>
                  </a:lnTo>
                  <a:lnTo>
                    <a:pt x="76200" y="18923"/>
                  </a:lnTo>
                  <a:lnTo>
                    <a:pt x="76200" y="28320"/>
                  </a:lnTo>
                  <a:lnTo>
                    <a:pt x="76200" y="37845"/>
                  </a:lnTo>
                  <a:lnTo>
                    <a:pt x="66675" y="37845"/>
                  </a:lnTo>
                  <a:lnTo>
                    <a:pt x="66675" y="28320"/>
                  </a:lnTo>
                  <a:lnTo>
                    <a:pt x="57150" y="28320"/>
                  </a:lnTo>
                  <a:lnTo>
                    <a:pt x="47625" y="28320"/>
                  </a:lnTo>
                  <a:lnTo>
                    <a:pt x="38100" y="28320"/>
                  </a:lnTo>
                  <a:lnTo>
                    <a:pt x="38100" y="37845"/>
                  </a:lnTo>
                  <a:lnTo>
                    <a:pt x="38100" y="28320"/>
                  </a:lnTo>
                  <a:lnTo>
                    <a:pt x="38100" y="37845"/>
                  </a:lnTo>
                  <a:lnTo>
                    <a:pt x="38100" y="28320"/>
                  </a:lnTo>
                  <a:lnTo>
                    <a:pt x="38100" y="37845"/>
                  </a:lnTo>
                  <a:lnTo>
                    <a:pt x="38100" y="28320"/>
                  </a:lnTo>
                  <a:lnTo>
                    <a:pt x="38100" y="37845"/>
                  </a:lnTo>
                  <a:lnTo>
                    <a:pt x="28575" y="37845"/>
                  </a:lnTo>
                  <a:lnTo>
                    <a:pt x="38100" y="37845"/>
                  </a:lnTo>
                  <a:lnTo>
                    <a:pt x="28575" y="28320"/>
                  </a:lnTo>
                  <a:lnTo>
                    <a:pt x="19050" y="28320"/>
                  </a:lnTo>
                  <a:lnTo>
                    <a:pt x="19050" y="37845"/>
                  </a:lnTo>
                  <a:lnTo>
                    <a:pt x="19050" y="47243"/>
                  </a:lnTo>
                  <a:lnTo>
                    <a:pt x="9525" y="47243"/>
                  </a:lnTo>
                  <a:lnTo>
                    <a:pt x="9525" y="37845"/>
                  </a:lnTo>
                  <a:lnTo>
                    <a:pt x="9525" y="28320"/>
                  </a:lnTo>
                  <a:lnTo>
                    <a:pt x="0" y="28320"/>
                  </a:lnTo>
                  <a:lnTo>
                    <a:pt x="9525" y="28320"/>
                  </a:lnTo>
                  <a:lnTo>
                    <a:pt x="9525" y="18923"/>
                  </a:lnTo>
                  <a:lnTo>
                    <a:pt x="9525" y="9398"/>
                  </a:lnTo>
                  <a:lnTo>
                    <a:pt x="9525" y="0"/>
                  </a:lnTo>
                  <a:close/>
                </a:path>
                <a:path w="76200" h="47625">
                  <a:moveTo>
                    <a:pt x="66675" y="37845"/>
                  </a:moveTo>
                  <a:lnTo>
                    <a:pt x="76200" y="37845"/>
                  </a:lnTo>
                  <a:lnTo>
                    <a:pt x="66675" y="37845"/>
                  </a:lnTo>
                  <a:close/>
                </a:path>
                <a:path w="76200" h="47625">
                  <a:moveTo>
                    <a:pt x="9525" y="47243"/>
                  </a:moveTo>
                  <a:lnTo>
                    <a:pt x="19050" y="47243"/>
                  </a:lnTo>
                  <a:lnTo>
                    <a:pt x="9525" y="472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429510" y="4197096"/>
              <a:ext cx="46990" cy="47625"/>
            </a:xfrm>
            <a:custGeom>
              <a:avLst/>
              <a:gdLst/>
              <a:ahLst/>
              <a:cxnLst/>
              <a:rect l="l" t="t" r="r" b="b"/>
              <a:pathLst>
                <a:path w="46989" h="47625">
                  <a:moveTo>
                    <a:pt x="9397" y="37846"/>
                  </a:moveTo>
                  <a:lnTo>
                    <a:pt x="0" y="37846"/>
                  </a:lnTo>
                  <a:lnTo>
                    <a:pt x="0" y="47244"/>
                  </a:lnTo>
                  <a:lnTo>
                    <a:pt x="9397" y="47244"/>
                  </a:lnTo>
                  <a:lnTo>
                    <a:pt x="9397" y="37846"/>
                  </a:lnTo>
                  <a:close/>
                </a:path>
                <a:path w="46989" h="47625">
                  <a:moveTo>
                    <a:pt x="28193" y="0"/>
                  </a:moveTo>
                  <a:lnTo>
                    <a:pt x="18795" y="0"/>
                  </a:lnTo>
                  <a:lnTo>
                    <a:pt x="18795" y="18923"/>
                  </a:lnTo>
                  <a:lnTo>
                    <a:pt x="28193" y="18923"/>
                  </a:lnTo>
                  <a:lnTo>
                    <a:pt x="28193" y="28321"/>
                  </a:lnTo>
                  <a:lnTo>
                    <a:pt x="37591" y="28321"/>
                  </a:lnTo>
                  <a:lnTo>
                    <a:pt x="37591" y="37846"/>
                  </a:lnTo>
                  <a:lnTo>
                    <a:pt x="9397" y="37846"/>
                  </a:lnTo>
                  <a:lnTo>
                    <a:pt x="9397" y="47244"/>
                  </a:lnTo>
                  <a:lnTo>
                    <a:pt x="46989" y="47244"/>
                  </a:lnTo>
                  <a:lnTo>
                    <a:pt x="46989" y="9398"/>
                  </a:lnTo>
                  <a:lnTo>
                    <a:pt x="28193" y="9398"/>
                  </a:lnTo>
                  <a:lnTo>
                    <a:pt x="281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20111" y="4197096"/>
              <a:ext cx="56515" cy="47625"/>
            </a:xfrm>
            <a:custGeom>
              <a:avLst/>
              <a:gdLst/>
              <a:ahLst/>
              <a:cxnLst/>
              <a:rect l="l" t="t" r="r" b="b"/>
              <a:pathLst>
                <a:path w="56514" h="47625">
                  <a:moveTo>
                    <a:pt x="56387" y="47244"/>
                  </a:moveTo>
                  <a:lnTo>
                    <a:pt x="46989" y="47244"/>
                  </a:lnTo>
                  <a:lnTo>
                    <a:pt x="37592" y="47244"/>
                  </a:lnTo>
                  <a:lnTo>
                    <a:pt x="28193" y="47244"/>
                  </a:lnTo>
                  <a:lnTo>
                    <a:pt x="18795" y="47244"/>
                  </a:lnTo>
                  <a:lnTo>
                    <a:pt x="18795" y="37846"/>
                  </a:lnTo>
                  <a:lnTo>
                    <a:pt x="28193" y="37846"/>
                  </a:lnTo>
                  <a:lnTo>
                    <a:pt x="18795" y="37846"/>
                  </a:lnTo>
                  <a:lnTo>
                    <a:pt x="18795" y="47244"/>
                  </a:lnTo>
                  <a:lnTo>
                    <a:pt x="18795" y="37846"/>
                  </a:lnTo>
                  <a:lnTo>
                    <a:pt x="18795" y="47244"/>
                  </a:lnTo>
                  <a:lnTo>
                    <a:pt x="18795" y="37846"/>
                  </a:lnTo>
                  <a:lnTo>
                    <a:pt x="18795" y="47244"/>
                  </a:lnTo>
                  <a:lnTo>
                    <a:pt x="18795" y="37846"/>
                  </a:lnTo>
                  <a:lnTo>
                    <a:pt x="18795" y="47244"/>
                  </a:lnTo>
                  <a:lnTo>
                    <a:pt x="18795" y="37846"/>
                  </a:lnTo>
                  <a:lnTo>
                    <a:pt x="18795" y="47244"/>
                  </a:lnTo>
                  <a:lnTo>
                    <a:pt x="9398" y="47244"/>
                  </a:lnTo>
                  <a:lnTo>
                    <a:pt x="18795" y="47244"/>
                  </a:lnTo>
                  <a:lnTo>
                    <a:pt x="9398" y="47244"/>
                  </a:lnTo>
                  <a:lnTo>
                    <a:pt x="9398" y="37846"/>
                  </a:lnTo>
                  <a:lnTo>
                    <a:pt x="0" y="37846"/>
                  </a:lnTo>
                  <a:lnTo>
                    <a:pt x="9398" y="37846"/>
                  </a:lnTo>
                  <a:lnTo>
                    <a:pt x="9398" y="28321"/>
                  </a:lnTo>
                  <a:lnTo>
                    <a:pt x="9398" y="37846"/>
                  </a:lnTo>
                  <a:lnTo>
                    <a:pt x="18795" y="37846"/>
                  </a:lnTo>
                  <a:lnTo>
                    <a:pt x="28193" y="37846"/>
                  </a:lnTo>
                  <a:lnTo>
                    <a:pt x="37592" y="37846"/>
                  </a:lnTo>
                  <a:lnTo>
                    <a:pt x="46989" y="37846"/>
                  </a:lnTo>
                  <a:lnTo>
                    <a:pt x="46989" y="28321"/>
                  </a:lnTo>
                  <a:lnTo>
                    <a:pt x="37592" y="28321"/>
                  </a:lnTo>
                  <a:lnTo>
                    <a:pt x="37592" y="18923"/>
                  </a:lnTo>
                  <a:lnTo>
                    <a:pt x="28193" y="18923"/>
                  </a:lnTo>
                  <a:lnTo>
                    <a:pt x="28193" y="9398"/>
                  </a:lnTo>
                  <a:lnTo>
                    <a:pt x="18795" y="9398"/>
                  </a:lnTo>
                  <a:lnTo>
                    <a:pt x="28193" y="9398"/>
                  </a:lnTo>
                  <a:lnTo>
                    <a:pt x="37592" y="9398"/>
                  </a:lnTo>
                  <a:lnTo>
                    <a:pt x="46989" y="9398"/>
                  </a:lnTo>
                  <a:lnTo>
                    <a:pt x="56387" y="9398"/>
                  </a:lnTo>
                  <a:lnTo>
                    <a:pt x="56387" y="18923"/>
                  </a:lnTo>
                  <a:lnTo>
                    <a:pt x="56387" y="28321"/>
                  </a:lnTo>
                  <a:lnTo>
                    <a:pt x="56387" y="37846"/>
                  </a:lnTo>
                  <a:lnTo>
                    <a:pt x="46989" y="37846"/>
                  </a:lnTo>
                  <a:lnTo>
                    <a:pt x="56387" y="37846"/>
                  </a:lnTo>
                  <a:lnTo>
                    <a:pt x="56387" y="47244"/>
                  </a:lnTo>
                  <a:close/>
                </a:path>
                <a:path w="56514" h="47625">
                  <a:moveTo>
                    <a:pt x="28193" y="28321"/>
                  </a:moveTo>
                  <a:lnTo>
                    <a:pt x="37592" y="28321"/>
                  </a:lnTo>
                  <a:lnTo>
                    <a:pt x="28193" y="28321"/>
                  </a:lnTo>
                  <a:close/>
                </a:path>
                <a:path w="56514" h="47625">
                  <a:moveTo>
                    <a:pt x="28193" y="0"/>
                  </a:moveTo>
                  <a:lnTo>
                    <a:pt x="37592" y="0"/>
                  </a:lnTo>
                  <a:lnTo>
                    <a:pt x="37592" y="9398"/>
                  </a:lnTo>
                  <a:lnTo>
                    <a:pt x="28193" y="9398"/>
                  </a:lnTo>
                  <a:lnTo>
                    <a:pt x="28193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343911" y="4235196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>
                  <a:moveTo>
                    <a:pt x="28575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28575" y="9144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343911" y="4235196"/>
              <a:ext cx="38100" cy="18415"/>
            </a:xfrm>
            <a:custGeom>
              <a:avLst/>
              <a:gdLst/>
              <a:ahLst/>
              <a:cxnLst/>
              <a:rect l="l" t="t" r="r" b="b"/>
              <a:pathLst>
                <a:path w="38100" h="18414">
                  <a:moveTo>
                    <a:pt x="28575" y="9144"/>
                  </a:moveTo>
                  <a:lnTo>
                    <a:pt x="19050" y="9144"/>
                  </a:lnTo>
                  <a:lnTo>
                    <a:pt x="19050" y="18288"/>
                  </a:lnTo>
                  <a:lnTo>
                    <a:pt x="19050" y="9144"/>
                  </a:lnTo>
                  <a:lnTo>
                    <a:pt x="9525" y="9144"/>
                  </a:lnTo>
                  <a:lnTo>
                    <a:pt x="0" y="9144"/>
                  </a:lnTo>
                  <a:lnTo>
                    <a:pt x="9525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28575" y="9144"/>
                  </a:lnTo>
                  <a:lnTo>
                    <a:pt x="38100" y="9144"/>
                  </a:lnTo>
                  <a:lnTo>
                    <a:pt x="28575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219325" y="4130040"/>
              <a:ext cx="200660" cy="76200"/>
            </a:xfrm>
            <a:custGeom>
              <a:avLst/>
              <a:gdLst/>
              <a:ahLst/>
              <a:cxnLst/>
              <a:rect l="l" t="t" r="r" b="b"/>
              <a:pathLst>
                <a:path w="200660" h="76200">
                  <a:moveTo>
                    <a:pt x="171704" y="66675"/>
                  </a:moveTo>
                  <a:lnTo>
                    <a:pt x="133604" y="66675"/>
                  </a:lnTo>
                  <a:lnTo>
                    <a:pt x="133604" y="76200"/>
                  </a:lnTo>
                  <a:lnTo>
                    <a:pt x="171704" y="76200"/>
                  </a:lnTo>
                  <a:lnTo>
                    <a:pt x="171704" y="66675"/>
                  </a:lnTo>
                  <a:close/>
                </a:path>
                <a:path w="200660" h="76200">
                  <a:moveTo>
                    <a:pt x="190881" y="66675"/>
                  </a:moveTo>
                  <a:lnTo>
                    <a:pt x="171704" y="66675"/>
                  </a:lnTo>
                  <a:lnTo>
                    <a:pt x="171704" y="76200"/>
                  </a:lnTo>
                  <a:lnTo>
                    <a:pt x="190881" y="76200"/>
                  </a:lnTo>
                  <a:lnTo>
                    <a:pt x="190881" y="66675"/>
                  </a:lnTo>
                  <a:close/>
                </a:path>
                <a:path w="200660" h="76200">
                  <a:moveTo>
                    <a:pt x="200406" y="57150"/>
                  </a:moveTo>
                  <a:lnTo>
                    <a:pt x="152654" y="57150"/>
                  </a:lnTo>
                  <a:lnTo>
                    <a:pt x="152654" y="66675"/>
                  </a:lnTo>
                  <a:lnTo>
                    <a:pt x="200406" y="66675"/>
                  </a:lnTo>
                  <a:lnTo>
                    <a:pt x="200406" y="57150"/>
                  </a:lnTo>
                  <a:close/>
                </a:path>
                <a:path w="200660" h="76200">
                  <a:moveTo>
                    <a:pt x="105029" y="47625"/>
                  </a:moveTo>
                  <a:lnTo>
                    <a:pt x="105029" y="57150"/>
                  </a:lnTo>
                  <a:lnTo>
                    <a:pt x="106552" y="57150"/>
                  </a:lnTo>
                  <a:lnTo>
                    <a:pt x="105029" y="47625"/>
                  </a:lnTo>
                  <a:close/>
                </a:path>
                <a:path w="200660" h="76200">
                  <a:moveTo>
                    <a:pt x="181356" y="47625"/>
                  </a:moveTo>
                  <a:lnTo>
                    <a:pt x="124079" y="47625"/>
                  </a:lnTo>
                  <a:lnTo>
                    <a:pt x="124079" y="57150"/>
                  </a:lnTo>
                  <a:lnTo>
                    <a:pt x="181356" y="57150"/>
                  </a:lnTo>
                  <a:lnTo>
                    <a:pt x="181356" y="47625"/>
                  </a:lnTo>
                  <a:close/>
                </a:path>
                <a:path w="200660" h="76200">
                  <a:moveTo>
                    <a:pt x="152654" y="38100"/>
                  </a:moveTo>
                  <a:lnTo>
                    <a:pt x="114554" y="38100"/>
                  </a:lnTo>
                  <a:lnTo>
                    <a:pt x="114554" y="47625"/>
                  </a:lnTo>
                  <a:lnTo>
                    <a:pt x="152654" y="47625"/>
                  </a:lnTo>
                  <a:lnTo>
                    <a:pt x="152654" y="38100"/>
                  </a:lnTo>
                  <a:close/>
                </a:path>
                <a:path w="200660" h="76200">
                  <a:moveTo>
                    <a:pt x="38226" y="28575"/>
                  </a:moveTo>
                  <a:lnTo>
                    <a:pt x="19050" y="28575"/>
                  </a:lnTo>
                  <a:lnTo>
                    <a:pt x="19050" y="38100"/>
                  </a:lnTo>
                  <a:lnTo>
                    <a:pt x="38226" y="38100"/>
                  </a:lnTo>
                  <a:lnTo>
                    <a:pt x="38226" y="28575"/>
                  </a:lnTo>
                  <a:close/>
                </a:path>
                <a:path w="200660" h="76200">
                  <a:moveTo>
                    <a:pt x="38226" y="28575"/>
                  </a:moveTo>
                  <a:lnTo>
                    <a:pt x="38226" y="38100"/>
                  </a:lnTo>
                  <a:lnTo>
                    <a:pt x="39750" y="38100"/>
                  </a:lnTo>
                  <a:lnTo>
                    <a:pt x="38226" y="28575"/>
                  </a:lnTo>
                  <a:close/>
                </a:path>
                <a:path w="200660" h="76200">
                  <a:moveTo>
                    <a:pt x="143129" y="28575"/>
                  </a:moveTo>
                  <a:lnTo>
                    <a:pt x="95376" y="28575"/>
                  </a:lnTo>
                  <a:lnTo>
                    <a:pt x="95376" y="38100"/>
                  </a:lnTo>
                  <a:lnTo>
                    <a:pt x="143129" y="38100"/>
                  </a:lnTo>
                  <a:lnTo>
                    <a:pt x="143129" y="28575"/>
                  </a:lnTo>
                  <a:close/>
                </a:path>
                <a:path w="200660" h="76200">
                  <a:moveTo>
                    <a:pt x="9525" y="19050"/>
                  </a:moveTo>
                  <a:lnTo>
                    <a:pt x="0" y="1905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9525" y="19050"/>
                  </a:lnTo>
                  <a:close/>
                </a:path>
                <a:path w="200660" h="76200">
                  <a:moveTo>
                    <a:pt x="28701" y="9525"/>
                  </a:moveTo>
                  <a:lnTo>
                    <a:pt x="9525" y="9525"/>
                  </a:lnTo>
                  <a:lnTo>
                    <a:pt x="9525" y="28575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28701" y="19050"/>
                  </a:lnTo>
                  <a:lnTo>
                    <a:pt x="28701" y="9525"/>
                  </a:lnTo>
                  <a:close/>
                </a:path>
                <a:path w="200660" h="76200">
                  <a:moveTo>
                    <a:pt x="57276" y="19050"/>
                  </a:moveTo>
                  <a:lnTo>
                    <a:pt x="47751" y="19050"/>
                  </a:lnTo>
                  <a:lnTo>
                    <a:pt x="47751" y="28575"/>
                  </a:lnTo>
                  <a:lnTo>
                    <a:pt x="57276" y="28575"/>
                  </a:lnTo>
                  <a:lnTo>
                    <a:pt x="57276" y="19050"/>
                  </a:lnTo>
                  <a:close/>
                </a:path>
                <a:path w="200660" h="76200">
                  <a:moveTo>
                    <a:pt x="66801" y="0"/>
                  </a:moveTo>
                  <a:lnTo>
                    <a:pt x="57276" y="0"/>
                  </a:lnTo>
                  <a:lnTo>
                    <a:pt x="57276" y="28575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95376" y="19050"/>
                  </a:lnTo>
                  <a:lnTo>
                    <a:pt x="95376" y="9525"/>
                  </a:lnTo>
                  <a:lnTo>
                    <a:pt x="66801" y="9525"/>
                  </a:lnTo>
                  <a:lnTo>
                    <a:pt x="66801" y="0"/>
                  </a:lnTo>
                  <a:close/>
                </a:path>
                <a:path w="200660" h="76200">
                  <a:moveTo>
                    <a:pt x="124079" y="19050"/>
                  </a:moveTo>
                  <a:lnTo>
                    <a:pt x="66801" y="19050"/>
                  </a:lnTo>
                  <a:lnTo>
                    <a:pt x="66801" y="28575"/>
                  </a:lnTo>
                  <a:lnTo>
                    <a:pt x="124079" y="28575"/>
                  </a:lnTo>
                  <a:lnTo>
                    <a:pt x="124079" y="19050"/>
                  </a:lnTo>
                  <a:close/>
                </a:path>
                <a:path w="200660" h="76200">
                  <a:moveTo>
                    <a:pt x="133604" y="19050"/>
                  </a:moveTo>
                  <a:lnTo>
                    <a:pt x="124079" y="19050"/>
                  </a:lnTo>
                  <a:lnTo>
                    <a:pt x="125602" y="28575"/>
                  </a:lnTo>
                  <a:lnTo>
                    <a:pt x="133604" y="28575"/>
                  </a:lnTo>
                  <a:lnTo>
                    <a:pt x="133604" y="19050"/>
                  </a:lnTo>
                  <a:close/>
                </a:path>
                <a:path w="200660" h="76200">
                  <a:moveTo>
                    <a:pt x="133604" y="19050"/>
                  </a:moveTo>
                  <a:lnTo>
                    <a:pt x="133604" y="28575"/>
                  </a:lnTo>
                  <a:lnTo>
                    <a:pt x="135127" y="28575"/>
                  </a:lnTo>
                  <a:lnTo>
                    <a:pt x="133604" y="19050"/>
                  </a:lnTo>
                  <a:close/>
                </a:path>
                <a:path w="200660" h="76200">
                  <a:moveTo>
                    <a:pt x="105029" y="9525"/>
                  </a:moveTo>
                  <a:lnTo>
                    <a:pt x="95376" y="9525"/>
                  </a:lnTo>
                  <a:lnTo>
                    <a:pt x="97027" y="19050"/>
                  </a:lnTo>
                  <a:lnTo>
                    <a:pt x="105029" y="19050"/>
                  </a:lnTo>
                  <a:lnTo>
                    <a:pt x="105029" y="9525"/>
                  </a:lnTo>
                  <a:close/>
                </a:path>
                <a:path w="200660" h="76200">
                  <a:moveTo>
                    <a:pt x="114554" y="9525"/>
                  </a:moveTo>
                  <a:lnTo>
                    <a:pt x="105029" y="9525"/>
                  </a:lnTo>
                  <a:lnTo>
                    <a:pt x="106552" y="19050"/>
                  </a:lnTo>
                  <a:lnTo>
                    <a:pt x="114554" y="19050"/>
                  </a:lnTo>
                  <a:lnTo>
                    <a:pt x="114554" y="9525"/>
                  </a:lnTo>
                  <a:close/>
                </a:path>
                <a:path w="200660" h="76200">
                  <a:moveTo>
                    <a:pt x="57276" y="0"/>
                  </a:moveTo>
                  <a:lnTo>
                    <a:pt x="38226" y="0"/>
                  </a:lnTo>
                  <a:lnTo>
                    <a:pt x="38226" y="9525"/>
                  </a:lnTo>
                  <a:lnTo>
                    <a:pt x="57276" y="9525"/>
                  </a:lnTo>
                  <a:lnTo>
                    <a:pt x="57276" y="0"/>
                  </a:lnTo>
                  <a:close/>
                </a:path>
                <a:path w="200660" h="76200">
                  <a:moveTo>
                    <a:pt x="76326" y="0"/>
                  </a:moveTo>
                  <a:lnTo>
                    <a:pt x="66801" y="0"/>
                  </a:lnTo>
                  <a:lnTo>
                    <a:pt x="66801" y="9525"/>
                  </a:lnTo>
                  <a:lnTo>
                    <a:pt x="76326" y="9525"/>
                  </a:lnTo>
                  <a:lnTo>
                    <a:pt x="7632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209800" y="4130040"/>
              <a:ext cx="219710" cy="76200"/>
            </a:xfrm>
            <a:custGeom>
              <a:avLst/>
              <a:gdLst/>
              <a:ahLst/>
              <a:cxnLst/>
              <a:rect l="l" t="t" r="r" b="b"/>
              <a:pathLst>
                <a:path w="219710" h="76200">
                  <a:moveTo>
                    <a:pt x="38226" y="9525"/>
                  </a:moveTo>
                  <a:lnTo>
                    <a:pt x="47751" y="9525"/>
                  </a:lnTo>
                  <a:lnTo>
                    <a:pt x="47751" y="0"/>
                  </a:lnTo>
                  <a:lnTo>
                    <a:pt x="57276" y="0"/>
                  </a:lnTo>
                  <a:lnTo>
                    <a:pt x="66801" y="0"/>
                  </a:lnTo>
                  <a:lnTo>
                    <a:pt x="66801" y="9525"/>
                  </a:lnTo>
                  <a:lnTo>
                    <a:pt x="66801" y="0"/>
                  </a:lnTo>
                  <a:lnTo>
                    <a:pt x="76326" y="0"/>
                  </a:lnTo>
                  <a:lnTo>
                    <a:pt x="76326" y="9525"/>
                  </a:lnTo>
                  <a:lnTo>
                    <a:pt x="76326" y="0"/>
                  </a:lnTo>
                  <a:lnTo>
                    <a:pt x="85851" y="0"/>
                  </a:lnTo>
                  <a:lnTo>
                    <a:pt x="76326" y="0"/>
                  </a:lnTo>
                  <a:lnTo>
                    <a:pt x="85851" y="0"/>
                  </a:lnTo>
                  <a:lnTo>
                    <a:pt x="76326" y="0"/>
                  </a:lnTo>
                  <a:lnTo>
                    <a:pt x="85851" y="0"/>
                  </a:lnTo>
                  <a:lnTo>
                    <a:pt x="76326" y="0"/>
                  </a:lnTo>
                  <a:lnTo>
                    <a:pt x="85851" y="0"/>
                  </a:lnTo>
                  <a:lnTo>
                    <a:pt x="85851" y="9525"/>
                  </a:lnTo>
                  <a:lnTo>
                    <a:pt x="95376" y="9525"/>
                  </a:lnTo>
                  <a:lnTo>
                    <a:pt x="104901" y="9525"/>
                  </a:lnTo>
                  <a:lnTo>
                    <a:pt x="104901" y="19050"/>
                  </a:lnTo>
                  <a:lnTo>
                    <a:pt x="114554" y="19050"/>
                  </a:lnTo>
                  <a:lnTo>
                    <a:pt x="124079" y="19050"/>
                  </a:lnTo>
                  <a:lnTo>
                    <a:pt x="133604" y="19050"/>
                  </a:lnTo>
                  <a:lnTo>
                    <a:pt x="133604" y="28575"/>
                  </a:lnTo>
                  <a:lnTo>
                    <a:pt x="143129" y="28575"/>
                  </a:lnTo>
                  <a:lnTo>
                    <a:pt x="152654" y="28575"/>
                  </a:lnTo>
                  <a:lnTo>
                    <a:pt x="152654" y="38100"/>
                  </a:lnTo>
                  <a:lnTo>
                    <a:pt x="152654" y="28575"/>
                  </a:lnTo>
                  <a:lnTo>
                    <a:pt x="152654" y="38100"/>
                  </a:lnTo>
                  <a:lnTo>
                    <a:pt x="152654" y="28575"/>
                  </a:lnTo>
                  <a:lnTo>
                    <a:pt x="152654" y="38100"/>
                  </a:lnTo>
                  <a:lnTo>
                    <a:pt x="152654" y="28575"/>
                  </a:lnTo>
                  <a:lnTo>
                    <a:pt x="152654" y="38100"/>
                  </a:lnTo>
                  <a:lnTo>
                    <a:pt x="162179" y="38100"/>
                  </a:lnTo>
                  <a:lnTo>
                    <a:pt x="162179" y="47625"/>
                  </a:lnTo>
                  <a:lnTo>
                    <a:pt x="162179" y="38100"/>
                  </a:lnTo>
                  <a:lnTo>
                    <a:pt x="162179" y="47625"/>
                  </a:lnTo>
                  <a:lnTo>
                    <a:pt x="162179" y="38100"/>
                  </a:lnTo>
                  <a:lnTo>
                    <a:pt x="162179" y="47625"/>
                  </a:lnTo>
                  <a:lnTo>
                    <a:pt x="171704" y="47625"/>
                  </a:lnTo>
                  <a:lnTo>
                    <a:pt x="162179" y="47625"/>
                  </a:lnTo>
                  <a:lnTo>
                    <a:pt x="171704" y="47625"/>
                  </a:lnTo>
                  <a:lnTo>
                    <a:pt x="181229" y="47625"/>
                  </a:lnTo>
                  <a:lnTo>
                    <a:pt x="190881" y="47625"/>
                  </a:lnTo>
                  <a:lnTo>
                    <a:pt x="190881" y="57150"/>
                  </a:lnTo>
                  <a:lnTo>
                    <a:pt x="190881" y="47625"/>
                  </a:lnTo>
                  <a:lnTo>
                    <a:pt x="190881" y="57150"/>
                  </a:lnTo>
                  <a:lnTo>
                    <a:pt x="181229" y="57150"/>
                  </a:lnTo>
                  <a:lnTo>
                    <a:pt x="190881" y="57150"/>
                  </a:lnTo>
                  <a:lnTo>
                    <a:pt x="200406" y="57150"/>
                  </a:lnTo>
                  <a:lnTo>
                    <a:pt x="209931" y="57150"/>
                  </a:lnTo>
                  <a:lnTo>
                    <a:pt x="209931" y="66675"/>
                  </a:lnTo>
                  <a:lnTo>
                    <a:pt x="219456" y="66675"/>
                  </a:lnTo>
                  <a:lnTo>
                    <a:pt x="209931" y="66675"/>
                  </a:lnTo>
                  <a:lnTo>
                    <a:pt x="200406" y="66675"/>
                  </a:lnTo>
                  <a:lnTo>
                    <a:pt x="200406" y="76200"/>
                  </a:lnTo>
                  <a:lnTo>
                    <a:pt x="190881" y="76200"/>
                  </a:lnTo>
                  <a:lnTo>
                    <a:pt x="200406" y="76200"/>
                  </a:lnTo>
                  <a:lnTo>
                    <a:pt x="190881" y="76200"/>
                  </a:lnTo>
                  <a:lnTo>
                    <a:pt x="181229" y="76200"/>
                  </a:lnTo>
                  <a:lnTo>
                    <a:pt x="181229" y="66675"/>
                  </a:lnTo>
                  <a:lnTo>
                    <a:pt x="181229" y="76200"/>
                  </a:lnTo>
                  <a:lnTo>
                    <a:pt x="171704" y="76200"/>
                  </a:lnTo>
                  <a:lnTo>
                    <a:pt x="162179" y="76200"/>
                  </a:lnTo>
                  <a:lnTo>
                    <a:pt x="152654" y="76200"/>
                  </a:lnTo>
                  <a:lnTo>
                    <a:pt x="143129" y="76200"/>
                  </a:lnTo>
                  <a:lnTo>
                    <a:pt x="143129" y="66675"/>
                  </a:lnTo>
                  <a:lnTo>
                    <a:pt x="152654" y="66675"/>
                  </a:lnTo>
                  <a:lnTo>
                    <a:pt x="162179" y="66675"/>
                  </a:lnTo>
                  <a:lnTo>
                    <a:pt x="162179" y="57150"/>
                  </a:lnTo>
                  <a:lnTo>
                    <a:pt x="152654" y="57150"/>
                  </a:lnTo>
                  <a:lnTo>
                    <a:pt x="143129" y="57150"/>
                  </a:lnTo>
                  <a:lnTo>
                    <a:pt x="133604" y="57150"/>
                  </a:lnTo>
                  <a:lnTo>
                    <a:pt x="133604" y="47625"/>
                  </a:lnTo>
                  <a:lnTo>
                    <a:pt x="124079" y="47625"/>
                  </a:lnTo>
                  <a:lnTo>
                    <a:pt x="133604" y="47625"/>
                  </a:lnTo>
                  <a:lnTo>
                    <a:pt x="124079" y="47625"/>
                  </a:lnTo>
                  <a:lnTo>
                    <a:pt x="133604" y="47625"/>
                  </a:lnTo>
                  <a:lnTo>
                    <a:pt x="124079" y="47625"/>
                  </a:lnTo>
                  <a:lnTo>
                    <a:pt x="133604" y="47625"/>
                  </a:lnTo>
                  <a:lnTo>
                    <a:pt x="124079" y="47625"/>
                  </a:lnTo>
                  <a:lnTo>
                    <a:pt x="124079" y="38100"/>
                  </a:lnTo>
                  <a:lnTo>
                    <a:pt x="114554" y="38100"/>
                  </a:lnTo>
                  <a:lnTo>
                    <a:pt x="104901" y="38100"/>
                  </a:lnTo>
                  <a:lnTo>
                    <a:pt x="104901" y="28575"/>
                  </a:lnTo>
                  <a:lnTo>
                    <a:pt x="104901" y="38100"/>
                  </a:lnTo>
                  <a:lnTo>
                    <a:pt x="95376" y="38100"/>
                  </a:lnTo>
                  <a:lnTo>
                    <a:pt x="104901" y="38100"/>
                  </a:lnTo>
                  <a:lnTo>
                    <a:pt x="104901" y="28575"/>
                  </a:lnTo>
                  <a:lnTo>
                    <a:pt x="95376" y="28575"/>
                  </a:lnTo>
                  <a:lnTo>
                    <a:pt x="95376" y="38100"/>
                  </a:lnTo>
                  <a:lnTo>
                    <a:pt x="95376" y="28575"/>
                  </a:lnTo>
                  <a:lnTo>
                    <a:pt x="95376" y="38100"/>
                  </a:lnTo>
                  <a:lnTo>
                    <a:pt x="95376" y="28575"/>
                  </a:lnTo>
                  <a:lnTo>
                    <a:pt x="85851" y="28575"/>
                  </a:lnTo>
                  <a:lnTo>
                    <a:pt x="76326" y="28575"/>
                  </a:lnTo>
                  <a:lnTo>
                    <a:pt x="76326" y="19050"/>
                  </a:lnTo>
                  <a:lnTo>
                    <a:pt x="76326" y="28575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66801" y="19050"/>
                  </a:lnTo>
                  <a:lnTo>
                    <a:pt x="66801" y="28575"/>
                  </a:lnTo>
                  <a:lnTo>
                    <a:pt x="57276" y="28575"/>
                  </a:lnTo>
                  <a:lnTo>
                    <a:pt x="57276" y="19050"/>
                  </a:lnTo>
                  <a:lnTo>
                    <a:pt x="57276" y="28575"/>
                  </a:lnTo>
                  <a:lnTo>
                    <a:pt x="57276" y="19050"/>
                  </a:lnTo>
                  <a:lnTo>
                    <a:pt x="66801" y="19050"/>
                  </a:lnTo>
                  <a:lnTo>
                    <a:pt x="66801" y="9525"/>
                  </a:lnTo>
                  <a:lnTo>
                    <a:pt x="57276" y="9525"/>
                  </a:lnTo>
                  <a:lnTo>
                    <a:pt x="47751" y="9525"/>
                  </a:lnTo>
                  <a:lnTo>
                    <a:pt x="38226" y="9525"/>
                  </a:lnTo>
                  <a:lnTo>
                    <a:pt x="38226" y="19050"/>
                  </a:lnTo>
                  <a:lnTo>
                    <a:pt x="28575" y="19050"/>
                  </a:lnTo>
                  <a:lnTo>
                    <a:pt x="28575" y="28575"/>
                  </a:lnTo>
                  <a:lnTo>
                    <a:pt x="28575" y="19050"/>
                  </a:lnTo>
                  <a:lnTo>
                    <a:pt x="28575" y="28575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9525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38226" y="9525"/>
                  </a:lnTo>
                  <a:close/>
                </a:path>
                <a:path w="219710" h="76200">
                  <a:moveTo>
                    <a:pt x="28575" y="28575"/>
                  </a:moveTo>
                  <a:lnTo>
                    <a:pt x="47751" y="28575"/>
                  </a:lnTo>
                  <a:lnTo>
                    <a:pt x="47751" y="38100"/>
                  </a:lnTo>
                  <a:lnTo>
                    <a:pt x="28575" y="38100"/>
                  </a:lnTo>
                  <a:lnTo>
                    <a:pt x="28575" y="28575"/>
                  </a:lnTo>
                  <a:close/>
                </a:path>
                <a:path w="219710" h="76200">
                  <a:moveTo>
                    <a:pt x="133604" y="19050"/>
                  </a:moveTo>
                  <a:lnTo>
                    <a:pt x="143129" y="19050"/>
                  </a:lnTo>
                  <a:lnTo>
                    <a:pt x="143129" y="28575"/>
                  </a:lnTo>
                  <a:lnTo>
                    <a:pt x="133604" y="28575"/>
                  </a:lnTo>
                  <a:lnTo>
                    <a:pt x="133604" y="19050"/>
                  </a:lnTo>
                  <a:close/>
                </a:path>
                <a:path w="219710" h="76200">
                  <a:moveTo>
                    <a:pt x="124079" y="19050"/>
                  </a:moveTo>
                  <a:lnTo>
                    <a:pt x="133604" y="19050"/>
                  </a:lnTo>
                  <a:lnTo>
                    <a:pt x="124079" y="19050"/>
                  </a:lnTo>
                  <a:close/>
                </a:path>
                <a:path w="219710" h="76200">
                  <a:moveTo>
                    <a:pt x="143129" y="28575"/>
                  </a:moveTo>
                  <a:lnTo>
                    <a:pt x="152654" y="28575"/>
                  </a:lnTo>
                  <a:lnTo>
                    <a:pt x="143129" y="28575"/>
                  </a:lnTo>
                  <a:close/>
                </a:path>
                <a:path w="219710" h="76200">
                  <a:moveTo>
                    <a:pt x="104901" y="9525"/>
                  </a:moveTo>
                  <a:lnTo>
                    <a:pt x="114554" y="9525"/>
                  </a:lnTo>
                  <a:lnTo>
                    <a:pt x="114554" y="19050"/>
                  </a:lnTo>
                  <a:lnTo>
                    <a:pt x="104901" y="19050"/>
                  </a:lnTo>
                  <a:lnTo>
                    <a:pt x="104901" y="9525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  <a:path w="219710" h="76200">
                  <a:moveTo>
                    <a:pt x="114554" y="47625"/>
                  </a:moveTo>
                  <a:lnTo>
                    <a:pt x="114554" y="57150"/>
                  </a:lnTo>
                  <a:lnTo>
                    <a:pt x="116077" y="57150"/>
                  </a:lnTo>
                  <a:lnTo>
                    <a:pt x="114554" y="47625"/>
                  </a:lnTo>
                  <a:close/>
                </a:path>
                <a:path w="219710" h="76200">
                  <a:moveTo>
                    <a:pt x="143129" y="19050"/>
                  </a:moveTo>
                  <a:lnTo>
                    <a:pt x="143129" y="28575"/>
                  </a:lnTo>
                  <a:lnTo>
                    <a:pt x="144652" y="28575"/>
                  </a:lnTo>
                  <a:lnTo>
                    <a:pt x="143129" y="19050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24079" y="9525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95376" y="9525"/>
                  </a:moveTo>
                  <a:lnTo>
                    <a:pt x="104901" y="9525"/>
                  </a:lnTo>
                  <a:lnTo>
                    <a:pt x="95376" y="9525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14554" y="19050"/>
                  </a:lnTo>
                  <a:lnTo>
                    <a:pt x="116077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24079" y="9525"/>
                  </a:lnTo>
                  <a:lnTo>
                    <a:pt x="124079" y="19050"/>
                  </a:lnTo>
                  <a:lnTo>
                    <a:pt x="114554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124079" y="57150"/>
                  </a:moveTo>
                  <a:lnTo>
                    <a:pt x="133604" y="57150"/>
                  </a:lnTo>
                  <a:lnTo>
                    <a:pt x="124079" y="57150"/>
                  </a:lnTo>
                  <a:close/>
                </a:path>
                <a:path w="219710" h="76200">
                  <a:moveTo>
                    <a:pt x="104901" y="47625"/>
                  </a:moveTo>
                  <a:lnTo>
                    <a:pt x="114554" y="47625"/>
                  </a:lnTo>
                  <a:lnTo>
                    <a:pt x="104901" y="47625"/>
                  </a:lnTo>
                  <a:close/>
                </a:path>
                <a:path w="219710" h="76200">
                  <a:moveTo>
                    <a:pt x="47751" y="28575"/>
                  </a:moveTo>
                  <a:lnTo>
                    <a:pt x="47751" y="38100"/>
                  </a:lnTo>
                  <a:lnTo>
                    <a:pt x="49275" y="38100"/>
                  </a:lnTo>
                  <a:lnTo>
                    <a:pt x="47751" y="28575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14554" y="19050"/>
                  </a:lnTo>
                  <a:lnTo>
                    <a:pt x="116077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14554" y="19050"/>
                  </a:lnTo>
                  <a:lnTo>
                    <a:pt x="116077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76326" y="0"/>
                  </a:moveTo>
                  <a:lnTo>
                    <a:pt x="85851" y="0"/>
                  </a:lnTo>
                  <a:lnTo>
                    <a:pt x="76326" y="0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  <a:path w="219710" h="76200">
                  <a:moveTo>
                    <a:pt x="133604" y="28575"/>
                  </a:moveTo>
                  <a:lnTo>
                    <a:pt x="143129" y="28575"/>
                  </a:lnTo>
                  <a:lnTo>
                    <a:pt x="133604" y="28575"/>
                  </a:lnTo>
                  <a:close/>
                </a:path>
                <a:path w="219710" h="76200">
                  <a:moveTo>
                    <a:pt x="85851" y="9525"/>
                  </a:moveTo>
                  <a:lnTo>
                    <a:pt x="95376" y="9525"/>
                  </a:lnTo>
                  <a:lnTo>
                    <a:pt x="85851" y="9525"/>
                  </a:lnTo>
                  <a:close/>
                </a:path>
                <a:path w="219710" h="76200">
                  <a:moveTo>
                    <a:pt x="133604" y="19050"/>
                  </a:moveTo>
                  <a:lnTo>
                    <a:pt x="133604" y="28575"/>
                  </a:lnTo>
                  <a:lnTo>
                    <a:pt x="135127" y="28575"/>
                  </a:lnTo>
                  <a:lnTo>
                    <a:pt x="133604" y="19050"/>
                  </a:lnTo>
                  <a:close/>
                </a:path>
                <a:path w="219710" h="76200">
                  <a:moveTo>
                    <a:pt x="124079" y="57150"/>
                  </a:moveTo>
                  <a:lnTo>
                    <a:pt x="133604" y="57150"/>
                  </a:lnTo>
                  <a:lnTo>
                    <a:pt x="124079" y="57150"/>
                  </a:lnTo>
                  <a:close/>
                </a:path>
                <a:path w="219710" h="76200">
                  <a:moveTo>
                    <a:pt x="124079" y="57150"/>
                  </a:moveTo>
                  <a:lnTo>
                    <a:pt x="133604" y="57150"/>
                  </a:lnTo>
                  <a:lnTo>
                    <a:pt x="124079" y="57150"/>
                  </a:lnTo>
                  <a:close/>
                </a:path>
                <a:path w="219710" h="76200">
                  <a:moveTo>
                    <a:pt x="47751" y="38100"/>
                  </a:moveTo>
                  <a:lnTo>
                    <a:pt x="57276" y="38100"/>
                  </a:lnTo>
                  <a:lnTo>
                    <a:pt x="47751" y="38100"/>
                  </a:lnTo>
                  <a:close/>
                </a:path>
                <a:path w="219710" h="76200">
                  <a:moveTo>
                    <a:pt x="19050" y="28575"/>
                  </a:moveTo>
                  <a:lnTo>
                    <a:pt x="28575" y="28575"/>
                  </a:lnTo>
                  <a:lnTo>
                    <a:pt x="19050" y="28575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14554" y="19050"/>
                  </a:lnTo>
                  <a:lnTo>
                    <a:pt x="116077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104901" y="9525"/>
                  </a:moveTo>
                  <a:lnTo>
                    <a:pt x="114554" y="9525"/>
                  </a:lnTo>
                  <a:lnTo>
                    <a:pt x="104901" y="9525"/>
                  </a:lnTo>
                  <a:close/>
                </a:path>
                <a:path w="219710" h="76200">
                  <a:moveTo>
                    <a:pt x="85851" y="9525"/>
                  </a:moveTo>
                  <a:lnTo>
                    <a:pt x="95376" y="9525"/>
                  </a:lnTo>
                  <a:lnTo>
                    <a:pt x="85851" y="9525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24079" y="9525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85851" y="9525"/>
                  </a:moveTo>
                  <a:lnTo>
                    <a:pt x="95376" y="9525"/>
                  </a:lnTo>
                  <a:lnTo>
                    <a:pt x="85851" y="9525"/>
                  </a:lnTo>
                  <a:close/>
                </a:path>
                <a:path w="219710" h="76200">
                  <a:moveTo>
                    <a:pt x="114554" y="19050"/>
                  </a:moveTo>
                  <a:lnTo>
                    <a:pt x="124079" y="19050"/>
                  </a:lnTo>
                  <a:lnTo>
                    <a:pt x="114554" y="19050"/>
                  </a:lnTo>
                  <a:close/>
                </a:path>
                <a:path w="219710" h="76200">
                  <a:moveTo>
                    <a:pt x="114554" y="9525"/>
                  </a:moveTo>
                  <a:lnTo>
                    <a:pt x="114554" y="19050"/>
                  </a:lnTo>
                  <a:lnTo>
                    <a:pt x="116077" y="19050"/>
                  </a:lnTo>
                  <a:lnTo>
                    <a:pt x="114554" y="9525"/>
                  </a:lnTo>
                  <a:close/>
                </a:path>
                <a:path w="219710" h="76200">
                  <a:moveTo>
                    <a:pt x="104901" y="9525"/>
                  </a:moveTo>
                  <a:lnTo>
                    <a:pt x="104901" y="19050"/>
                  </a:lnTo>
                  <a:lnTo>
                    <a:pt x="106552" y="19050"/>
                  </a:lnTo>
                  <a:lnTo>
                    <a:pt x="104901" y="9525"/>
                  </a:lnTo>
                  <a:close/>
                </a:path>
                <a:path w="219710" h="76200">
                  <a:moveTo>
                    <a:pt x="66801" y="28575"/>
                  </a:moveTo>
                  <a:lnTo>
                    <a:pt x="76326" y="28575"/>
                  </a:lnTo>
                  <a:lnTo>
                    <a:pt x="66801" y="28575"/>
                  </a:lnTo>
                  <a:close/>
                </a:path>
                <a:path w="219710" h="76200">
                  <a:moveTo>
                    <a:pt x="95376" y="0"/>
                  </a:moveTo>
                  <a:lnTo>
                    <a:pt x="95376" y="9525"/>
                  </a:lnTo>
                  <a:lnTo>
                    <a:pt x="97027" y="9525"/>
                  </a:lnTo>
                  <a:lnTo>
                    <a:pt x="95376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24455" y="4235196"/>
              <a:ext cx="20955" cy="46990"/>
            </a:xfrm>
            <a:custGeom>
              <a:avLst/>
              <a:gdLst/>
              <a:ahLst/>
              <a:cxnLst/>
              <a:rect l="l" t="t" r="r" b="b"/>
              <a:pathLst>
                <a:path w="20955" h="46989">
                  <a:moveTo>
                    <a:pt x="19304" y="0"/>
                  </a:moveTo>
                  <a:lnTo>
                    <a:pt x="9651" y="0"/>
                  </a:lnTo>
                  <a:lnTo>
                    <a:pt x="9651" y="9398"/>
                  </a:lnTo>
                  <a:lnTo>
                    <a:pt x="0" y="9398"/>
                  </a:lnTo>
                  <a:lnTo>
                    <a:pt x="0" y="46990"/>
                  </a:lnTo>
                  <a:lnTo>
                    <a:pt x="9651" y="46990"/>
                  </a:lnTo>
                  <a:lnTo>
                    <a:pt x="9651" y="37592"/>
                  </a:lnTo>
                  <a:lnTo>
                    <a:pt x="19304" y="37592"/>
                  </a:lnTo>
                  <a:lnTo>
                    <a:pt x="19304" y="0"/>
                  </a:lnTo>
                  <a:close/>
                </a:path>
                <a:path w="20955" h="46989">
                  <a:moveTo>
                    <a:pt x="19304" y="9398"/>
                  </a:moveTo>
                  <a:lnTo>
                    <a:pt x="19304" y="18796"/>
                  </a:lnTo>
                  <a:lnTo>
                    <a:pt x="20955" y="18796"/>
                  </a:lnTo>
                  <a:lnTo>
                    <a:pt x="19304" y="939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124455" y="4206240"/>
              <a:ext cx="190500" cy="85725"/>
            </a:xfrm>
            <a:custGeom>
              <a:avLst/>
              <a:gdLst/>
              <a:ahLst/>
              <a:cxnLst/>
              <a:rect l="l" t="t" r="r" b="b"/>
              <a:pathLst>
                <a:path w="190500" h="85725">
                  <a:moveTo>
                    <a:pt x="0" y="38354"/>
                  </a:moveTo>
                  <a:lnTo>
                    <a:pt x="9651" y="38354"/>
                  </a:lnTo>
                  <a:lnTo>
                    <a:pt x="9651" y="28956"/>
                  </a:lnTo>
                  <a:lnTo>
                    <a:pt x="19304" y="28956"/>
                  </a:lnTo>
                  <a:lnTo>
                    <a:pt x="9651" y="28956"/>
                  </a:lnTo>
                  <a:lnTo>
                    <a:pt x="19304" y="28956"/>
                  </a:lnTo>
                  <a:lnTo>
                    <a:pt x="19304" y="38354"/>
                  </a:lnTo>
                  <a:lnTo>
                    <a:pt x="19304" y="47751"/>
                  </a:lnTo>
                  <a:lnTo>
                    <a:pt x="19304" y="57150"/>
                  </a:lnTo>
                  <a:lnTo>
                    <a:pt x="19304" y="66548"/>
                  </a:lnTo>
                  <a:lnTo>
                    <a:pt x="9651" y="66548"/>
                  </a:lnTo>
                  <a:lnTo>
                    <a:pt x="9651" y="75945"/>
                  </a:lnTo>
                  <a:lnTo>
                    <a:pt x="0" y="75945"/>
                  </a:lnTo>
                  <a:lnTo>
                    <a:pt x="0" y="85343"/>
                  </a:lnTo>
                  <a:lnTo>
                    <a:pt x="0" y="75945"/>
                  </a:lnTo>
                  <a:lnTo>
                    <a:pt x="0" y="66548"/>
                  </a:lnTo>
                  <a:lnTo>
                    <a:pt x="0" y="57150"/>
                  </a:lnTo>
                  <a:lnTo>
                    <a:pt x="0" y="38354"/>
                  </a:lnTo>
                  <a:close/>
                </a:path>
                <a:path w="190500" h="85725">
                  <a:moveTo>
                    <a:pt x="19304" y="38354"/>
                  </a:moveTo>
                  <a:lnTo>
                    <a:pt x="28956" y="38354"/>
                  </a:lnTo>
                  <a:lnTo>
                    <a:pt x="19304" y="38354"/>
                  </a:lnTo>
                  <a:close/>
                </a:path>
                <a:path w="190500" h="85725">
                  <a:moveTo>
                    <a:pt x="19304" y="47751"/>
                  </a:moveTo>
                  <a:lnTo>
                    <a:pt x="28956" y="47751"/>
                  </a:lnTo>
                  <a:lnTo>
                    <a:pt x="28956" y="57150"/>
                  </a:lnTo>
                  <a:lnTo>
                    <a:pt x="19304" y="57150"/>
                  </a:lnTo>
                  <a:lnTo>
                    <a:pt x="19304" y="47751"/>
                  </a:lnTo>
                  <a:close/>
                </a:path>
                <a:path w="190500" h="85725">
                  <a:moveTo>
                    <a:pt x="19304" y="47751"/>
                  </a:moveTo>
                  <a:lnTo>
                    <a:pt x="28956" y="47751"/>
                  </a:lnTo>
                  <a:lnTo>
                    <a:pt x="28956" y="57150"/>
                  </a:lnTo>
                  <a:lnTo>
                    <a:pt x="19304" y="57150"/>
                  </a:lnTo>
                  <a:lnTo>
                    <a:pt x="19304" y="47751"/>
                  </a:lnTo>
                  <a:close/>
                </a:path>
                <a:path w="190500" h="85725">
                  <a:moveTo>
                    <a:pt x="19304" y="57150"/>
                  </a:moveTo>
                  <a:lnTo>
                    <a:pt x="28956" y="57150"/>
                  </a:lnTo>
                  <a:lnTo>
                    <a:pt x="19304" y="57150"/>
                  </a:lnTo>
                  <a:close/>
                </a:path>
                <a:path w="190500" h="85725">
                  <a:moveTo>
                    <a:pt x="19304" y="38354"/>
                  </a:moveTo>
                  <a:lnTo>
                    <a:pt x="19304" y="47751"/>
                  </a:lnTo>
                  <a:lnTo>
                    <a:pt x="20955" y="47751"/>
                  </a:lnTo>
                  <a:lnTo>
                    <a:pt x="19304" y="38354"/>
                  </a:lnTo>
                  <a:close/>
                </a:path>
                <a:path w="190500" h="85725">
                  <a:moveTo>
                    <a:pt x="152400" y="9143"/>
                  </a:moveTo>
                  <a:lnTo>
                    <a:pt x="161925" y="9143"/>
                  </a:lnTo>
                  <a:lnTo>
                    <a:pt x="152400" y="9143"/>
                  </a:lnTo>
                  <a:close/>
                </a:path>
                <a:path w="190500" h="85725">
                  <a:moveTo>
                    <a:pt x="180975" y="0"/>
                  </a:moveTo>
                  <a:lnTo>
                    <a:pt x="190500" y="0"/>
                  </a:lnTo>
                  <a:lnTo>
                    <a:pt x="18097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124837" y="4273295"/>
              <a:ext cx="113664" cy="76835"/>
            </a:xfrm>
            <a:custGeom>
              <a:avLst/>
              <a:gdLst/>
              <a:ahLst/>
              <a:cxnLst/>
              <a:rect l="l" t="t" r="r" b="b"/>
              <a:pathLst>
                <a:path w="113664" h="76835">
                  <a:moveTo>
                    <a:pt x="67818" y="9525"/>
                  </a:moveTo>
                  <a:lnTo>
                    <a:pt x="66294" y="0"/>
                  </a:lnTo>
                  <a:lnTo>
                    <a:pt x="66294" y="9525"/>
                  </a:lnTo>
                  <a:lnTo>
                    <a:pt x="67818" y="9525"/>
                  </a:lnTo>
                  <a:close/>
                </a:path>
                <a:path w="113664" h="76835">
                  <a:moveTo>
                    <a:pt x="113538" y="28194"/>
                  </a:moveTo>
                  <a:lnTo>
                    <a:pt x="104140" y="28194"/>
                  </a:lnTo>
                  <a:lnTo>
                    <a:pt x="104140" y="19050"/>
                  </a:lnTo>
                  <a:lnTo>
                    <a:pt x="9398" y="19050"/>
                  </a:lnTo>
                  <a:lnTo>
                    <a:pt x="9398" y="28194"/>
                  </a:lnTo>
                  <a:lnTo>
                    <a:pt x="0" y="28194"/>
                  </a:lnTo>
                  <a:lnTo>
                    <a:pt x="0" y="38354"/>
                  </a:lnTo>
                  <a:lnTo>
                    <a:pt x="0" y="57404"/>
                  </a:lnTo>
                  <a:lnTo>
                    <a:pt x="28321" y="57404"/>
                  </a:lnTo>
                  <a:lnTo>
                    <a:pt x="28321" y="66294"/>
                  </a:lnTo>
                  <a:lnTo>
                    <a:pt x="29133" y="66294"/>
                  </a:lnTo>
                  <a:lnTo>
                    <a:pt x="29133" y="76454"/>
                  </a:lnTo>
                  <a:lnTo>
                    <a:pt x="47244" y="76454"/>
                  </a:lnTo>
                  <a:lnTo>
                    <a:pt x="47244" y="66294"/>
                  </a:lnTo>
                  <a:lnTo>
                    <a:pt x="47244" y="57404"/>
                  </a:lnTo>
                  <a:lnTo>
                    <a:pt x="75692" y="57404"/>
                  </a:lnTo>
                  <a:lnTo>
                    <a:pt x="75692" y="38354"/>
                  </a:lnTo>
                  <a:lnTo>
                    <a:pt x="113538" y="38354"/>
                  </a:lnTo>
                  <a:lnTo>
                    <a:pt x="113538" y="2819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115311" y="4273296"/>
              <a:ext cx="132715" cy="76200"/>
            </a:xfrm>
            <a:custGeom>
              <a:avLst/>
              <a:gdLst/>
              <a:ahLst/>
              <a:cxnLst/>
              <a:rect l="l" t="t" r="r" b="b"/>
              <a:pathLst>
                <a:path w="132714" h="76200">
                  <a:moveTo>
                    <a:pt x="28448" y="19050"/>
                  </a:moveTo>
                  <a:lnTo>
                    <a:pt x="28448" y="19050"/>
                  </a:lnTo>
                  <a:lnTo>
                    <a:pt x="75818" y="19050"/>
                  </a:lnTo>
                  <a:lnTo>
                    <a:pt x="75818" y="9525"/>
                  </a:lnTo>
                  <a:lnTo>
                    <a:pt x="66293" y="9525"/>
                  </a:lnTo>
                  <a:lnTo>
                    <a:pt x="75818" y="9525"/>
                  </a:lnTo>
                  <a:lnTo>
                    <a:pt x="75818" y="19050"/>
                  </a:lnTo>
                  <a:lnTo>
                    <a:pt x="104139" y="19050"/>
                  </a:lnTo>
                  <a:lnTo>
                    <a:pt x="94742" y="19050"/>
                  </a:lnTo>
                  <a:lnTo>
                    <a:pt x="113664" y="19050"/>
                  </a:lnTo>
                  <a:lnTo>
                    <a:pt x="113664" y="28575"/>
                  </a:lnTo>
                  <a:lnTo>
                    <a:pt x="123062" y="28575"/>
                  </a:lnTo>
                  <a:lnTo>
                    <a:pt x="113664" y="28575"/>
                  </a:lnTo>
                  <a:lnTo>
                    <a:pt x="123062" y="28575"/>
                  </a:lnTo>
                  <a:lnTo>
                    <a:pt x="123062" y="38100"/>
                  </a:lnTo>
                  <a:lnTo>
                    <a:pt x="132587" y="38100"/>
                  </a:lnTo>
                  <a:lnTo>
                    <a:pt x="123062" y="38100"/>
                  </a:lnTo>
                  <a:lnTo>
                    <a:pt x="113664" y="38100"/>
                  </a:lnTo>
                  <a:lnTo>
                    <a:pt x="104139" y="38100"/>
                  </a:lnTo>
                  <a:lnTo>
                    <a:pt x="113664" y="38100"/>
                  </a:lnTo>
                  <a:lnTo>
                    <a:pt x="104139" y="38100"/>
                  </a:lnTo>
                  <a:lnTo>
                    <a:pt x="104139" y="47625"/>
                  </a:lnTo>
                  <a:lnTo>
                    <a:pt x="104139" y="38100"/>
                  </a:lnTo>
                  <a:lnTo>
                    <a:pt x="104139" y="47625"/>
                  </a:lnTo>
                  <a:lnTo>
                    <a:pt x="104139" y="38100"/>
                  </a:lnTo>
                  <a:lnTo>
                    <a:pt x="94742" y="38100"/>
                  </a:lnTo>
                  <a:lnTo>
                    <a:pt x="85217" y="38100"/>
                  </a:lnTo>
                  <a:lnTo>
                    <a:pt x="85217" y="47625"/>
                  </a:lnTo>
                  <a:lnTo>
                    <a:pt x="94742" y="47625"/>
                  </a:lnTo>
                  <a:lnTo>
                    <a:pt x="85217" y="47625"/>
                  </a:lnTo>
                  <a:lnTo>
                    <a:pt x="94742" y="47625"/>
                  </a:lnTo>
                  <a:lnTo>
                    <a:pt x="85217" y="47625"/>
                  </a:lnTo>
                  <a:lnTo>
                    <a:pt x="85217" y="57150"/>
                  </a:lnTo>
                  <a:lnTo>
                    <a:pt x="75818" y="57150"/>
                  </a:lnTo>
                  <a:lnTo>
                    <a:pt x="66293" y="57150"/>
                  </a:lnTo>
                  <a:lnTo>
                    <a:pt x="56768" y="57150"/>
                  </a:lnTo>
                  <a:lnTo>
                    <a:pt x="56768" y="66675"/>
                  </a:lnTo>
                  <a:lnTo>
                    <a:pt x="56768" y="76200"/>
                  </a:lnTo>
                  <a:lnTo>
                    <a:pt x="56768" y="66675"/>
                  </a:lnTo>
                  <a:lnTo>
                    <a:pt x="56768" y="76200"/>
                  </a:lnTo>
                  <a:lnTo>
                    <a:pt x="47370" y="76200"/>
                  </a:lnTo>
                  <a:lnTo>
                    <a:pt x="37845" y="76200"/>
                  </a:lnTo>
                  <a:lnTo>
                    <a:pt x="37845" y="66675"/>
                  </a:lnTo>
                  <a:lnTo>
                    <a:pt x="37845" y="76200"/>
                  </a:lnTo>
                  <a:lnTo>
                    <a:pt x="37845" y="66675"/>
                  </a:lnTo>
                  <a:lnTo>
                    <a:pt x="47370" y="66675"/>
                  </a:lnTo>
                  <a:lnTo>
                    <a:pt x="37845" y="66675"/>
                  </a:lnTo>
                  <a:lnTo>
                    <a:pt x="47370" y="66675"/>
                  </a:lnTo>
                  <a:lnTo>
                    <a:pt x="37845" y="66675"/>
                  </a:lnTo>
                  <a:lnTo>
                    <a:pt x="37845" y="57150"/>
                  </a:lnTo>
                  <a:lnTo>
                    <a:pt x="28448" y="57150"/>
                  </a:lnTo>
                  <a:lnTo>
                    <a:pt x="18923" y="57150"/>
                  </a:lnTo>
                  <a:lnTo>
                    <a:pt x="9525" y="57150"/>
                  </a:lnTo>
                  <a:lnTo>
                    <a:pt x="9525" y="47625"/>
                  </a:lnTo>
                  <a:lnTo>
                    <a:pt x="0" y="47625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18923" y="28575"/>
                  </a:lnTo>
                  <a:lnTo>
                    <a:pt x="18923" y="19050"/>
                  </a:lnTo>
                  <a:lnTo>
                    <a:pt x="28448" y="19050"/>
                  </a:lnTo>
                  <a:close/>
                </a:path>
                <a:path w="132714" h="76200">
                  <a:moveTo>
                    <a:pt x="56768" y="9525"/>
                  </a:moveTo>
                  <a:lnTo>
                    <a:pt x="66293" y="9525"/>
                  </a:lnTo>
                  <a:lnTo>
                    <a:pt x="56768" y="9525"/>
                  </a:lnTo>
                  <a:close/>
                </a:path>
                <a:path w="132714" h="76200">
                  <a:moveTo>
                    <a:pt x="75818" y="0"/>
                  </a:moveTo>
                  <a:lnTo>
                    <a:pt x="75818" y="9525"/>
                  </a:lnTo>
                  <a:lnTo>
                    <a:pt x="77343" y="9525"/>
                  </a:lnTo>
                  <a:lnTo>
                    <a:pt x="75818" y="0"/>
                  </a:lnTo>
                  <a:close/>
                </a:path>
                <a:path w="132714" h="76200">
                  <a:moveTo>
                    <a:pt x="47370" y="9525"/>
                  </a:moveTo>
                  <a:lnTo>
                    <a:pt x="56768" y="9525"/>
                  </a:lnTo>
                  <a:lnTo>
                    <a:pt x="47370" y="9525"/>
                  </a:lnTo>
                  <a:close/>
                </a:path>
                <a:path w="132714" h="76200">
                  <a:moveTo>
                    <a:pt x="37845" y="66675"/>
                  </a:moveTo>
                  <a:lnTo>
                    <a:pt x="37845" y="76200"/>
                  </a:lnTo>
                  <a:lnTo>
                    <a:pt x="39496" y="76200"/>
                  </a:lnTo>
                  <a:lnTo>
                    <a:pt x="37845" y="66675"/>
                  </a:lnTo>
                  <a:close/>
                </a:path>
                <a:path w="132714" h="76200">
                  <a:moveTo>
                    <a:pt x="75818" y="0"/>
                  </a:moveTo>
                  <a:lnTo>
                    <a:pt x="75818" y="9525"/>
                  </a:lnTo>
                  <a:lnTo>
                    <a:pt x="77343" y="9525"/>
                  </a:lnTo>
                  <a:lnTo>
                    <a:pt x="75818" y="0"/>
                  </a:lnTo>
                  <a:close/>
                </a:path>
                <a:path w="132714" h="76200">
                  <a:moveTo>
                    <a:pt x="75818" y="0"/>
                  </a:moveTo>
                  <a:lnTo>
                    <a:pt x="75818" y="9525"/>
                  </a:lnTo>
                  <a:lnTo>
                    <a:pt x="77343" y="9525"/>
                  </a:lnTo>
                  <a:lnTo>
                    <a:pt x="75818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153411" y="4311396"/>
              <a:ext cx="85090" cy="85725"/>
            </a:xfrm>
            <a:custGeom>
              <a:avLst/>
              <a:gdLst/>
              <a:ahLst/>
              <a:cxnLst/>
              <a:rect l="l" t="t" r="r" b="b"/>
              <a:pathLst>
                <a:path w="85089" h="85725">
                  <a:moveTo>
                    <a:pt x="56642" y="75819"/>
                  </a:moveTo>
                  <a:lnTo>
                    <a:pt x="47243" y="75819"/>
                  </a:lnTo>
                  <a:lnTo>
                    <a:pt x="56642" y="85344"/>
                  </a:lnTo>
                  <a:lnTo>
                    <a:pt x="56642" y="75819"/>
                  </a:lnTo>
                  <a:close/>
                </a:path>
                <a:path w="85089" h="85725">
                  <a:moveTo>
                    <a:pt x="75564" y="47371"/>
                  </a:moveTo>
                  <a:lnTo>
                    <a:pt x="28320" y="47371"/>
                  </a:lnTo>
                  <a:lnTo>
                    <a:pt x="28320" y="56896"/>
                  </a:lnTo>
                  <a:lnTo>
                    <a:pt x="47243" y="56896"/>
                  </a:lnTo>
                  <a:lnTo>
                    <a:pt x="47243" y="66421"/>
                  </a:lnTo>
                  <a:lnTo>
                    <a:pt x="56642" y="66421"/>
                  </a:lnTo>
                  <a:lnTo>
                    <a:pt x="56642" y="75819"/>
                  </a:lnTo>
                  <a:lnTo>
                    <a:pt x="66167" y="75819"/>
                  </a:lnTo>
                  <a:lnTo>
                    <a:pt x="66167" y="85344"/>
                  </a:lnTo>
                  <a:lnTo>
                    <a:pt x="75564" y="85344"/>
                  </a:lnTo>
                  <a:lnTo>
                    <a:pt x="75564" y="47371"/>
                  </a:lnTo>
                  <a:close/>
                </a:path>
                <a:path w="85089" h="85725">
                  <a:moveTo>
                    <a:pt x="37845" y="56896"/>
                  </a:moveTo>
                  <a:lnTo>
                    <a:pt x="18923" y="56896"/>
                  </a:lnTo>
                  <a:lnTo>
                    <a:pt x="18923" y="66421"/>
                  </a:lnTo>
                  <a:lnTo>
                    <a:pt x="28320" y="66421"/>
                  </a:lnTo>
                  <a:lnTo>
                    <a:pt x="28320" y="75819"/>
                  </a:lnTo>
                  <a:lnTo>
                    <a:pt x="37845" y="75819"/>
                  </a:lnTo>
                  <a:lnTo>
                    <a:pt x="37845" y="56896"/>
                  </a:lnTo>
                  <a:close/>
                </a:path>
                <a:path w="85089" h="85725">
                  <a:moveTo>
                    <a:pt x="47243" y="66421"/>
                  </a:moveTo>
                  <a:lnTo>
                    <a:pt x="37845" y="66421"/>
                  </a:lnTo>
                  <a:lnTo>
                    <a:pt x="37845" y="75819"/>
                  </a:lnTo>
                  <a:lnTo>
                    <a:pt x="47243" y="75819"/>
                  </a:lnTo>
                  <a:lnTo>
                    <a:pt x="47243" y="66421"/>
                  </a:lnTo>
                  <a:close/>
                </a:path>
                <a:path w="85089" h="85725">
                  <a:moveTo>
                    <a:pt x="18923" y="47371"/>
                  </a:moveTo>
                  <a:lnTo>
                    <a:pt x="9398" y="47371"/>
                  </a:lnTo>
                  <a:lnTo>
                    <a:pt x="9398" y="56896"/>
                  </a:lnTo>
                  <a:lnTo>
                    <a:pt x="18923" y="56896"/>
                  </a:lnTo>
                  <a:lnTo>
                    <a:pt x="18923" y="47371"/>
                  </a:lnTo>
                  <a:close/>
                </a:path>
                <a:path w="85089" h="85725">
                  <a:moveTo>
                    <a:pt x="75564" y="47371"/>
                  </a:moveTo>
                  <a:lnTo>
                    <a:pt x="75564" y="56896"/>
                  </a:lnTo>
                  <a:lnTo>
                    <a:pt x="77215" y="56896"/>
                  </a:lnTo>
                  <a:lnTo>
                    <a:pt x="75564" y="47371"/>
                  </a:lnTo>
                  <a:close/>
                </a:path>
                <a:path w="85089" h="85725">
                  <a:moveTo>
                    <a:pt x="66167" y="0"/>
                  </a:moveTo>
                  <a:lnTo>
                    <a:pt x="47243" y="0"/>
                  </a:lnTo>
                  <a:lnTo>
                    <a:pt x="47243" y="18923"/>
                  </a:lnTo>
                  <a:lnTo>
                    <a:pt x="18923" y="18923"/>
                  </a:lnTo>
                  <a:lnTo>
                    <a:pt x="18923" y="37973"/>
                  </a:lnTo>
                  <a:lnTo>
                    <a:pt x="0" y="37973"/>
                  </a:lnTo>
                  <a:lnTo>
                    <a:pt x="0" y="47371"/>
                  </a:lnTo>
                  <a:lnTo>
                    <a:pt x="85089" y="47371"/>
                  </a:lnTo>
                  <a:lnTo>
                    <a:pt x="85089" y="9525"/>
                  </a:lnTo>
                  <a:lnTo>
                    <a:pt x="66167" y="9525"/>
                  </a:lnTo>
                  <a:lnTo>
                    <a:pt x="66167" y="0"/>
                  </a:lnTo>
                  <a:close/>
                </a:path>
                <a:path w="85089" h="85725">
                  <a:moveTo>
                    <a:pt x="85089" y="0"/>
                  </a:moveTo>
                  <a:lnTo>
                    <a:pt x="66167" y="0"/>
                  </a:lnTo>
                  <a:lnTo>
                    <a:pt x="66167" y="9525"/>
                  </a:lnTo>
                  <a:lnTo>
                    <a:pt x="85089" y="9525"/>
                  </a:lnTo>
                  <a:lnTo>
                    <a:pt x="850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153411" y="4311396"/>
              <a:ext cx="94615" cy="85725"/>
            </a:xfrm>
            <a:custGeom>
              <a:avLst/>
              <a:gdLst/>
              <a:ahLst/>
              <a:cxnLst/>
              <a:rect l="l" t="t" r="r" b="b"/>
              <a:pathLst>
                <a:path w="94614" h="85725">
                  <a:moveTo>
                    <a:pt x="94487" y="0"/>
                  </a:moveTo>
                  <a:lnTo>
                    <a:pt x="85089" y="0"/>
                  </a:lnTo>
                  <a:lnTo>
                    <a:pt x="85089" y="9525"/>
                  </a:lnTo>
                  <a:lnTo>
                    <a:pt x="85089" y="18923"/>
                  </a:lnTo>
                  <a:lnTo>
                    <a:pt x="85089" y="9525"/>
                  </a:lnTo>
                  <a:lnTo>
                    <a:pt x="85089" y="18923"/>
                  </a:lnTo>
                  <a:lnTo>
                    <a:pt x="85089" y="28448"/>
                  </a:lnTo>
                  <a:lnTo>
                    <a:pt x="85089" y="37973"/>
                  </a:lnTo>
                  <a:lnTo>
                    <a:pt x="85089" y="47371"/>
                  </a:lnTo>
                  <a:lnTo>
                    <a:pt x="85089" y="56896"/>
                  </a:lnTo>
                  <a:lnTo>
                    <a:pt x="85089" y="47371"/>
                  </a:lnTo>
                  <a:lnTo>
                    <a:pt x="85089" y="56896"/>
                  </a:lnTo>
                  <a:lnTo>
                    <a:pt x="85089" y="47371"/>
                  </a:lnTo>
                  <a:lnTo>
                    <a:pt x="75564" y="47371"/>
                  </a:lnTo>
                  <a:lnTo>
                    <a:pt x="85089" y="47371"/>
                  </a:lnTo>
                  <a:lnTo>
                    <a:pt x="75564" y="47371"/>
                  </a:lnTo>
                  <a:lnTo>
                    <a:pt x="85089" y="47371"/>
                  </a:lnTo>
                  <a:lnTo>
                    <a:pt x="75564" y="47371"/>
                  </a:lnTo>
                  <a:lnTo>
                    <a:pt x="75564" y="56896"/>
                  </a:lnTo>
                  <a:lnTo>
                    <a:pt x="85089" y="56896"/>
                  </a:lnTo>
                  <a:lnTo>
                    <a:pt x="75564" y="56896"/>
                  </a:lnTo>
                  <a:lnTo>
                    <a:pt x="75564" y="66421"/>
                  </a:lnTo>
                  <a:lnTo>
                    <a:pt x="75564" y="56896"/>
                  </a:lnTo>
                  <a:lnTo>
                    <a:pt x="75564" y="66421"/>
                  </a:lnTo>
                  <a:lnTo>
                    <a:pt x="75564" y="75819"/>
                  </a:lnTo>
                  <a:lnTo>
                    <a:pt x="75564" y="85344"/>
                  </a:lnTo>
                  <a:lnTo>
                    <a:pt x="66167" y="85344"/>
                  </a:lnTo>
                  <a:lnTo>
                    <a:pt x="66167" y="75819"/>
                  </a:lnTo>
                  <a:lnTo>
                    <a:pt x="56642" y="75819"/>
                  </a:lnTo>
                  <a:lnTo>
                    <a:pt x="56642" y="85344"/>
                  </a:lnTo>
                  <a:lnTo>
                    <a:pt x="47243" y="75819"/>
                  </a:lnTo>
                  <a:lnTo>
                    <a:pt x="37845" y="75819"/>
                  </a:lnTo>
                  <a:lnTo>
                    <a:pt x="28320" y="75819"/>
                  </a:lnTo>
                  <a:lnTo>
                    <a:pt x="28320" y="66421"/>
                  </a:lnTo>
                  <a:lnTo>
                    <a:pt x="18923" y="66421"/>
                  </a:lnTo>
                  <a:lnTo>
                    <a:pt x="18923" y="56896"/>
                  </a:lnTo>
                  <a:lnTo>
                    <a:pt x="9398" y="56896"/>
                  </a:lnTo>
                  <a:lnTo>
                    <a:pt x="9398" y="47371"/>
                  </a:lnTo>
                  <a:lnTo>
                    <a:pt x="0" y="47371"/>
                  </a:lnTo>
                  <a:lnTo>
                    <a:pt x="0" y="37973"/>
                  </a:lnTo>
                  <a:lnTo>
                    <a:pt x="0" y="47371"/>
                  </a:lnTo>
                  <a:lnTo>
                    <a:pt x="0" y="37973"/>
                  </a:lnTo>
                  <a:lnTo>
                    <a:pt x="9398" y="37973"/>
                  </a:lnTo>
                  <a:lnTo>
                    <a:pt x="0" y="37973"/>
                  </a:lnTo>
                  <a:lnTo>
                    <a:pt x="9398" y="37973"/>
                  </a:lnTo>
                  <a:lnTo>
                    <a:pt x="18923" y="37973"/>
                  </a:lnTo>
                  <a:lnTo>
                    <a:pt x="18923" y="28448"/>
                  </a:lnTo>
                  <a:lnTo>
                    <a:pt x="18923" y="37973"/>
                  </a:lnTo>
                  <a:lnTo>
                    <a:pt x="18923" y="28448"/>
                  </a:lnTo>
                  <a:lnTo>
                    <a:pt x="18923" y="18923"/>
                  </a:lnTo>
                  <a:lnTo>
                    <a:pt x="28320" y="18923"/>
                  </a:lnTo>
                  <a:lnTo>
                    <a:pt x="37845" y="18923"/>
                  </a:lnTo>
                  <a:lnTo>
                    <a:pt x="47243" y="18923"/>
                  </a:lnTo>
                  <a:lnTo>
                    <a:pt x="47243" y="9525"/>
                  </a:lnTo>
                  <a:lnTo>
                    <a:pt x="56642" y="9525"/>
                  </a:lnTo>
                  <a:lnTo>
                    <a:pt x="47243" y="9525"/>
                  </a:lnTo>
                  <a:lnTo>
                    <a:pt x="56642" y="9525"/>
                  </a:lnTo>
                  <a:lnTo>
                    <a:pt x="47243" y="9525"/>
                  </a:lnTo>
                  <a:lnTo>
                    <a:pt x="47243" y="0"/>
                  </a:lnTo>
                  <a:lnTo>
                    <a:pt x="56642" y="0"/>
                  </a:lnTo>
                  <a:lnTo>
                    <a:pt x="66167" y="0"/>
                  </a:lnTo>
                  <a:lnTo>
                    <a:pt x="66167" y="9525"/>
                  </a:lnTo>
                  <a:lnTo>
                    <a:pt x="66167" y="0"/>
                  </a:lnTo>
                  <a:lnTo>
                    <a:pt x="66167" y="9525"/>
                  </a:lnTo>
                  <a:lnTo>
                    <a:pt x="66167" y="0"/>
                  </a:lnTo>
                  <a:lnTo>
                    <a:pt x="75564" y="0"/>
                  </a:lnTo>
                  <a:lnTo>
                    <a:pt x="66167" y="0"/>
                  </a:lnTo>
                  <a:lnTo>
                    <a:pt x="75564" y="0"/>
                  </a:lnTo>
                  <a:lnTo>
                    <a:pt x="85089" y="0"/>
                  </a:lnTo>
                  <a:lnTo>
                    <a:pt x="94487" y="0"/>
                  </a:lnTo>
                  <a:close/>
                </a:path>
                <a:path w="94614" h="85725">
                  <a:moveTo>
                    <a:pt x="47243" y="66421"/>
                  </a:moveTo>
                  <a:lnTo>
                    <a:pt x="56642" y="66421"/>
                  </a:lnTo>
                  <a:lnTo>
                    <a:pt x="56642" y="75819"/>
                  </a:lnTo>
                  <a:lnTo>
                    <a:pt x="47243" y="75819"/>
                  </a:lnTo>
                  <a:lnTo>
                    <a:pt x="37845" y="75819"/>
                  </a:lnTo>
                  <a:lnTo>
                    <a:pt x="37845" y="66421"/>
                  </a:lnTo>
                  <a:lnTo>
                    <a:pt x="37845" y="56896"/>
                  </a:lnTo>
                  <a:lnTo>
                    <a:pt x="47243" y="56896"/>
                  </a:lnTo>
                  <a:lnTo>
                    <a:pt x="47243" y="66421"/>
                  </a:lnTo>
                  <a:close/>
                </a:path>
                <a:path w="94614" h="85725">
                  <a:moveTo>
                    <a:pt x="18923" y="47371"/>
                  </a:moveTo>
                  <a:lnTo>
                    <a:pt x="28320" y="47371"/>
                  </a:lnTo>
                  <a:lnTo>
                    <a:pt x="28320" y="56896"/>
                  </a:lnTo>
                  <a:lnTo>
                    <a:pt x="18923" y="56896"/>
                  </a:lnTo>
                  <a:lnTo>
                    <a:pt x="18923" y="47371"/>
                  </a:lnTo>
                  <a:close/>
                </a:path>
                <a:path w="94614" h="85725">
                  <a:moveTo>
                    <a:pt x="37845" y="66421"/>
                  </a:moveTo>
                  <a:lnTo>
                    <a:pt x="47243" y="66421"/>
                  </a:lnTo>
                  <a:lnTo>
                    <a:pt x="47243" y="75819"/>
                  </a:lnTo>
                  <a:lnTo>
                    <a:pt x="37845" y="75819"/>
                  </a:lnTo>
                  <a:lnTo>
                    <a:pt x="37845" y="66421"/>
                  </a:lnTo>
                  <a:close/>
                </a:path>
                <a:path w="94614" h="85725">
                  <a:moveTo>
                    <a:pt x="47243" y="75819"/>
                  </a:moveTo>
                  <a:lnTo>
                    <a:pt x="56642" y="75819"/>
                  </a:lnTo>
                  <a:lnTo>
                    <a:pt x="47243" y="75819"/>
                  </a:lnTo>
                  <a:close/>
                </a:path>
                <a:path w="94614" h="85725">
                  <a:moveTo>
                    <a:pt x="75564" y="47371"/>
                  </a:moveTo>
                  <a:lnTo>
                    <a:pt x="75564" y="56896"/>
                  </a:lnTo>
                  <a:lnTo>
                    <a:pt x="77215" y="56896"/>
                  </a:lnTo>
                  <a:lnTo>
                    <a:pt x="75564" y="4737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106167" y="4320540"/>
              <a:ext cx="48895" cy="29209"/>
            </a:xfrm>
            <a:custGeom>
              <a:avLst/>
              <a:gdLst/>
              <a:ahLst/>
              <a:cxnLst/>
              <a:rect l="l" t="t" r="r" b="b"/>
              <a:pathLst>
                <a:path w="48894" h="29210">
                  <a:moveTo>
                    <a:pt x="47243" y="9651"/>
                  </a:moveTo>
                  <a:lnTo>
                    <a:pt x="0" y="9651"/>
                  </a:lnTo>
                  <a:lnTo>
                    <a:pt x="0" y="19304"/>
                  </a:lnTo>
                  <a:lnTo>
                    <a:pt x="18923" y="19304"/>
                  </a:lnTo>
                  <a:lnTo>
                    <a:pt x="18923" y="28956"/>
                  </a:lnTo>
                  <a:lnTo>
                    <a:pt x="47243" y="28956"/>
                  </a:lnTo>
                  <a:lnTo>
                    <a:pt x="47243" y="9651"/>
                  </a:lnTo>
                  <a:close/>
                </a:path>
                <a:path w="48894" h="29210">
                  <a:moveTo>
                    <a:pt x="47243" y="19304"/>
                  </a:moveTo>
                  <a:lnTo>
                    <a:pt x="47243" y="28956"/>
                  </a:lnTo>
                  <a:lnTo>
                    <a:pt x="48768" y="28956"/>
                  </a:lnTo>
                  <a:lnTo>
                    <a:pt x="47243" y="19304"/>
                  </a:lnTo>
                  <a:close/>
                </a:path>
                <a:path w="48894" h="29210">
                  <a:moveTo>
                    <a:pt x="18923" y="0"/>
                  </a:moveTo>
                  <a:lnTo>
                    <a:pt x="9398" y="0"/>
                  </a:lnTo>
                  <a:lnTo>
                    <a:pt x="9398" y="9651"/>
                  </a:lnTo>
                  <a:lnTo>
                    <a:pt x="18923" y="9651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106167" y="4320540"/>
              <a:ext cx="48895" cy="29209"/>
            </a:xfrm>
            <a:custGeom>
              <a:avLst/>
              <a:gdLst/>
              <a:ahLst/>
              <a:cxnLst/>
              <a:rect l="l" t="t" r="r" b="b"/>
              <a:pathLst>
                <a:path w="48894" h="29210">
                  <a:moveTo>
                    <a:pt x="9398" y="0"/>
                  </a:moveTo>
                  <a:lnTo>
                    <a:pt x="18923" y="0"/>
                  </a:lnTo>
                  <a:lnTo>
                    <a:pt x="18923" y="9651"/>
                  </a:lnTo>
                  <a:lnTo>
                    <a:pt x="28320" y="9651"/>
                  </a:lnTo>
                  <a:lnTo>
                    <a:pt x="37718" y="9651"/>
                  </a:lnTo>
                  <a:lnTo>
                    <a:pt x="47243" y="9651"/>
                  </a:lnTo>
                  <a:lnTo>
                    <a:pt x="47243" y="19304"/>
                  </a:lnTo>
                  <a:lnTo>
                    <a:pt x="37718" y="19304"/>
                  </a:lnTo>
                  <a:lnTo>
                    <a:pt x="47243" y="19304"/>
                  </a:lnTo>
                  <a:lnTo>
                    <a:pt x="47243" y="28956"/>
                  </a:lnTo>
                  <a:lnTo>
                    <a:pt x="37718" y="28956"/>
                  </a:lnTo>
                  <a:lnTo>
                    <a:pt x="28320" y="28956"/>
                  </a:lnTo>
                  <a:lnTo>
                    <a:pt x="18923" y="28956"/>
                  </a:lnTo>
                  <a:lnTo>
                    <a:pt x="28320" y="28956"/>
                  </a:lnTo>
                  <a:lnTo>
                    <a:pt x="18923" y="28956"/>
                  </a:lnTo>
                  <a:lnTo>
                    <a:pt x="18923" y="19304"/>
                  </a:lnTo>
                  <a:lnTo>
                    <a:pt x="18923" y="28956"/>
                  </a:lnTo>
                  <a:lnTo>
                    <a:pt x="18923" y="19304"/>
                  </a:lnTo>
                  <a:lnTo>
                    <a:pt x="18923" y="28956"/>
                  </a:lnTo>
                  <a:lnTo>
                    <a:pt x="18923" y="19304"/>
                  </a:lnTo>
                  <a:lnTo>
                    <a:pt x="18923" y="28956"/>
                  </a:lnTo>
                  <a:lnTo>
                    <a:pt x="18923" y="19304"/>
                  </a:lnTo>
                  <a:lnTo>
                    <a:pt x="9398" y="19304"/>
                  </a:lnTo>
                  <a:lnTo>
                    <a:pt x="0" y="19304"/>
                  </a:lnTo>
                  <a:lnTo>
                    <a:pt x="0" y="9651"/>
                  </a:lnTo>
                  <a:lnTo>
                    <a:pt x="0" y="19304"/>
                  </a:lnTo>
                  <a:lnTo>
                    <a:pt x="0" y="9651"/>
                  </a:lnTo>
                  <a:lnTo>
                    <a:pt x="9398" y="9651"/>
                  </a:lnTo>
                  <a:lnTo>
                    <a:pt x="9398" y="0"/>
                  </a:lnTo>
                  <a:close/>
                </a:path>
                <a:path w="48894" h="29210">
                  <a:moveTo>
                    <a:pt x="18923" y="28956"/>
                  </a:moveTo>
                  <a:lnTo>
                    <a:pt x="28320" y="28956"/>
                  </a:lnTo>
                  <a:lnTo>
                    <a:pt x="18923" y="28956"/>
                  </a:lnTo>
                  <a:close/>
                </a:path>
                <a:path w="48894" h="29210">
                  <a:moveTo>
                    <a:pt x="47243" y="19304"/>
                  </a:moveTo>
                  <a:lnTo>
                    <a:pt x="47243" y="28956"/>
                  </a:lnTo>
                  <a:lnTo>
                    <a:pt x="48768" y="28956"/>
                  </a:lnTo>
                  <a:lnTo>
                    <a:pt x="47243" y="19304"/>
                  </a:lnTo>
                  <a:close/>
                </a:path>
                <a:path w="48894" h="29210">
                  <a:moveTo>
                    <a:pt x="28320" y="28956"/>
                  </a:moveTo>
                  <a:lnTo>
                    <a:pt x="37718" y="28956"/>
                  </a:lnTo>
                  <a:lnTo>
                    <a:pt x="28320" y="2895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524379" y="435864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397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397" y="9143"/>
                  </a:lnTo>
                  <a:lnTo>
                    <a:pt x="939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505455" y="4358640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9525">
                  <a:moveTo>
                    <a:pt x="18923" y="0"/>
                  </a:moveTo>
                  <a:lnTo>
                    <a:pt x="28320" y="0"/>
                  </a:lnTo>
                  <a:lnTo>
                    <a:pt x="28320" y="9143"/>
                  </a:lnTo>
                  <a:lnTo>
                    <a:pt x="18923" y="9143"/>
                  </a:lnTo>
                  <a:lnTo>
                    <a:pt x="18923" y="0"/>
                  </a:lnTo>
                  <a:close/>
                </a:path>
                <a:path w="47625" h="9525">
                  <a:moveTo>
                    <a:pt x="37845" y="9143"/>
                  </a:moveTo>
                  <a:lnTo>
                    <a:pt x="47243" y="9143"/>
                  </a:lnTo>
                  <a:lnTo>
                    <a:pt x="37845" y="9143"/>
                  </a:lnTo>
                  <a:close/>
                </a:path>
                <a:path w="47625" h="9525">
                  <a:moveTo>
                    <a:pt x="0" y="0"/>
                  </a:moveTo>
                  <a:lnTo>
                    <a:pt x="9398" y="0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191511" y="4387596"/>
              <a:ext cx="67310" cy="56515"/>
            </a:xfrm>
            <a:custGeom>
              <a:avLst/>
              <a:gdLst/>
              <a:ahLst/>
              <a:cxnLst/>
              <a:rect l="l" t="t" r="r" b="b"/>
              <a:pathLst>
                <a:path w="67310" h="56514">
                  <a:moveTo>
                    <a:pt x="57531" y="18669"/>
                  </a:moveTo>
                  <a:lnTo>
                    <a:pt x="19176" y="18669"/>
                  </a:lnTo>
                  <a:lnTo>
                    <a:pt x="19176" y="37465"/>
                  </a:lnTo>
                  <a:lnTo>
                    <a:pt x="38354" y="37465"/>
                  </a:lnTo>
                  <a:lnTo>
                    <a:pt x="38354" y="56134"/>
                  </a:lnTo>
                  <a:lnTo>
                    <a:pt x="47879" y="56134"/>
                  </a:lnTo>
                  <a:lnTo>
                    <a:pt x="47879" y="46863"/>
                  </a:lnTo>
                  <a:lnTo>
                    <a:pt x="57531" y="46863"/>
                  </a:lnTo>
                  <a:lnTo>
                    <a:pt x="57531" y="18669"/>
                  </a:lnTo>
                  <a:close/>
                </a:path>
                <a:path w="67310" h="56514">
                  <a:moveTo>
                    <a:pt x="57531" y="46863"/>
                  </a:moveTo>
                  <a:lnTo>
                    <a:pt x="47879" y="46863"/>
                  </a:lnTo>
                  <a:lnTo>
                    <a:pt x="47879" y="56134"/>
                  </a:lnTo>
                  <a:lnTo>
                    <a:pt x="57531" y="56134"/>
                  </a:lnTo>
                  <a:lnTo>
                    <a:pt x="57531" y="46863"/>
                  </a:lnTo>
                  <a:close/>
                </a:path>
                <a:path w="67310" h="56514">
                  <a:moveTo>
                    <a:pt x="67056" y="28067"/>
                  </a:moveTo>
                  <a:lnTo>
                    <a:pt x="57531" y="28067"/>
                  </a:lnTo>
                  <a:lnTo>
                    <a:pt x="57531" y="37465"/>
                  </a:lnTo>
                  <a:lnTo>
                    <a:pt x="67056" y="37465"/>
                  </a:lnTo>
                  <a:lnTo>
                    <a:pt x="67056" y="28067"/>
                  </a:lnTo>
                  <a:close/>
                </a:path>
                <a:path w="67310" h="56514">
                  <a:moveTo>
                    <a:pt x="9525" y="0"/>
                  </a:moveTo>
                  <a:lnTo>
                    <a:pt x="0" y="0"/>
                  </a:lnTo>
                  <a:lnTo>
                    <a:pt x="0" y="28067"/>
                  </a:lnTo>
                  <a:lnTo>
                    <a:pt x="9525" y="28067"/>
                  </a:lnTo>
                  <a:lnTo>
                    <a:pt x="9525" y="18669"/>
                  </a:lnTo>
                  <a:lnTo>
                    <a:pt x="47879" y="18669"/>
                  </a:lnTo>
                  <a:lnTo>
                    <a:pt x="47879" y="9398"/>
                  </a:lnTo>
                  <a:lnTo>
                    <a:pt x="19176" y="9398"/>
                  </a:lnTo>
                  <a:lnTo>
                    <a:pt x="9525" y="0"/>
                  </a:lnTo>
                  <a:close/>
                </a:path>
                <a:path w="67310" h="56514">
                  <a:moveTo>
                    <a:pt x="9525" y="18669"/>
                  </a:moveTo>
                  <a:lnTo>
                    <a:pt x="9525" y="28067"/>
                  </a:lnTo>
                  <a:lnTo>
                    <a:pt x="11175" y="28067"/>
                  </a:lnTo>
                  <a:lnTo>
                    <a:pt x="9525" y="18669"/>
                  </a:lnTo>
                  <a:close/>
                </a:path>
                <a:path w="67310" h="56514">
                  <a:moveTo>
                    <a:pt x="28701" y="0"/>
                  </a:moveTo>
                  <a:lnTo>
                    <a:pt x="19176" y="0"/>
                  </a:lnTo>
                  <a:lnTo>
                    <a:pt x="19176" y="9398"/>
                  </a:lnTo>
                  <a:lnTo>
                    <a:pt x="28701" y="9398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191511" y="4387596"/>
              <a:ext cx="67310" cy="66040"/>
            </a:xfrm>
            <a:custGeom>
              <a:avLst/>
              <a:gdLst/>
              <a:ahLst/>
              <a:cxnLst/>
              <a:rect l="l" t="t" r="r" b="b"/>
              <a:pathLst>
                <a:path w="67310" h="66039">
                  <a:moveTo>
                    <a:pt x="57531" y="65532"/>
                  </a:moveTo>
                  <a:lnTo>
                    <a:pt x="57531" y="56134"/>
                  </a:lnTo>
                  <a:lnTo>
                    <a:pt x="47879" y="56134"/>
                  </a:lnTo>
                  <a:lnTo>
                    <a:pt x="57531" y="56134"/>
                  </a:lnTo>
                  <a:lnTo>
                    <a:pt x="47879" y="56134"/>
                  </a:lnTo>
                  <a:lnTo>
                    <a:pt x="57531" y="56134"/>
                  </a:lnTo>
                  <a:lnTo>
                    <a:pt x="47879" y="56134"/>
                  </a:lnTo>
                  <a:lnTo>
                    <a:pt x="47879" y="46863"/>
                  </a:lnTo>
                  <a:lnTo>
                    <a:pt x="47879" y="56134"/>
                  </a:lnTo>
                  <a:lnTo>
                    <a:pt x="47879" y="46863"/>
                  </a:lnTo>
                  <a:lnTo>
                    <a:pt x="47879" y="56134"/>
                  </a:lnTo>
                  <a:lnTo>
                    <a:pt x="38354" y="56134"/>
                  </a:lnTo>
                  <a:lnTo>
                    <a:pt x="38354" y="46863"/>
                  </a:lnTo>
                  <a:lnTo>
                    <a:pt x="47879" y="46863"/>
                  </a:lnTo>
                  <a:lnTo>
                    <a:pt x="38354" y="46863"/>
                  </a:lnTo>
                  <a:lnTo>
                    <a:pt x="47879" y="46863"/>
                  </a:lnTo>
                  <a:lnTo>
                    <a:pt x="38354" y="46863"/>
                  </a:lnTo>
                  <a:lnTo>
                    <a:pt x="47879" y="46863"/>
                  </a:lnTo>
                  <a:lnTo>
                    <a:pt x="38354" y="46863"/>
                  </a:lnTo>
                  <a:lnTo>
                    <a:pt x="38354" y="37465"/>
                  </a:lnTo>
                  <a:lnTo>
                    <a:pt x="28701" y="37465"/>
                  </a:lnTo>
                  <a:lnTo>
                    <a:pt x="19176" y="37465"/>
                  </a:lnTo>
                  <a:lnTo>
                    <a:pt x="19176" y="28067"/>
                  </a:lnTo>
                  <a:lnTo>
                    <a:pt x="19176" y="18669"/>
                  </a:lnTo>
                  <a:lnTo>
                    <a:pt x="9525" y="18669"/>
                  </a:lnTo>
                  <a:lnTo>
                    <a:pt x="9525" y="28067"/>
                  </a:lnTo>
                  <a:lnTo>
                    <a:pt x="19176" y="28067"/>
                  </a:lnTo>
                  <a:lnTo>
                    <a:pt x="9525" y="28067"/>
                  </a:lnTo>
                  <a:lnTo>
                    <a:pt x="9525" y="37465"/>
                  </a:lnTo>
                  <a:lnTo>
                    <a:pt x="9525" y="28067"/>
                  </a:lnTo>
                  <a:lnTo>
                    <a:pt x="0" y="28067"/>
                  </a:lnTo>
                  <a:lnTo>
                    <a:pt x="9525" y="28067"/>
                  </a:lnTo>
                  <a:lnTo>
                    <a:pt x="0" y="28067"/>
                  </a:lnTo>
                  <a:lnTo>
                    <a:pt x="0" y="18669"/>
                  </a:lnTo>
                  <a:lnTo>
                    <a:pt x="0" y="9398"/>
                  </a:lnTo>
                  <a:lnTo>
                    <a:pt x="0" y="18669"/>
                  </a:lnTo>
                  <a:lnTo>
                    <a:pt x="0" y="9398"/>
                  </a:lnTo>
                  <a:lnTo>
                    <a:pt x="0" y="18669"/>
                  </a:lnTo>
                  <a:lnTo>
                    <a:pt x="0" y="9398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19176" y="9398"/>
                  </a:lnTo>
                  <a:lnTo>
                    <a:pt x="19176" y="0"/>
                  </a:lnTo>
                  <a:lnTo>
                    <a:pt x="28701" y="0"/>
                  </a:lnTo>
                  <a:lnTo>
                    <a:pt x="28701" y="9398"/>
                  </a:lnTo>
                  <a:lnTo>
                    <a:pt x="38354" y="9398"/>
                  </a:lnTo>
                  <a:lnTo>
                    <a:pt x="47879" y="9398"/>
                  </a:lnTo>
                  <a:lnTo>
                    <a:pt x="47879" y="18669"/>
                  </a:lnTo>
                  <a:lnTo>
                    <a:pt x="57531" y="18669"/>
                  </a:lnTo>
                  <a:lnTo>
                    <a:pt x="57531" y="28067"/>
                  </a:lnTo>
                  <a:lnTo>
                    <a:pt x="67056" y="28067"/>
                  </a:lnTo>
                  <a:lnTo>
                    <a:pt x="67056" y="37465"/>
                  </a:lnTo>
                  <a:lnTo>
                    <a:pt x="57531" y="37465"/>
                  </a:lnTo>
                  <a:lnTo>
                    <a:pt x="57531" y="28067"/>
                  </a:lnTo>
                  <a:lnTo>
                    <a:pt x="57531" y="37465"/>
                  </a:lnTo>
                  <a:lnTo>
                    <a:pt x="57531" y="46863"/>
                  </a:lnTo>
                  <a:lnTo>
                    <a:pt x="57531" y="56134"/>
                  </a:lnTo>
                  <a:lnTo>
                    <a:pt x="57531" y="65532"/>
                  </a:lnTo>
                  <a:close/>
                </a:path>
                <a:path w="67310" h="66039">
                  <a:moveTo>
                    <a:pt x="9525" y="18669"/>
                  </a:moveTo>
                  <a:lnTo>
                    <a:pt x="9525" y="28067"/>
                  </a:lnTo>
                  <a:lnTo>
                    <a:pt x="11175" y="28067"/>
                  </a:lnTo>
                  <a:lnTo>
                    <a:pt x="9525" y="18669"/>
                  </a:lnTo>
                  <a:close/>
                </a:path>
                <a:path w="67310" h="66039">
                  <a:moveTo>
                    <a:pt x="38354" y="46863"/>
                  </a:moveTo>
                  <a:lnTo>
                    <a:pt x="47879" y="46863"/>
                  </a:lnTo>
                  <a:lnTo>
                    <a:pt x="38354" y="46863"/>
                  </a:lnTo>
                  <a:close/>
                </a:path>
                <a:path w="67310" h="66039">
                  <a:moveTo>
                    <a:pt x="9525" y="28067"/>
                  </a:moveTo>
                  <a:lnTo>
                    <a:pt x="19176" y="28067"/>
                  </a:lnTo>
                  <a:lnTo>
                    <a:pt x="9525" y="28067"/>
                  </a:lnTo>
                  <a:close/>
                </a:path>
                <a:path w="67310" h="66039">
                  <a:moveTo>
                    <a:pt x="9525" y="28067"/>
                  </a:moveTo>
                  <a:lnTo>
                    <a:pt x="19176" y="28067"/>
                  </a:lnTo>
                  <a:lnTo>
                    <a:pt x="9525" y="28067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686811" y="5824727"/>
              <a:ext cx="76200" cy="48895"/>
            </a:xfrm>
            <a:custGeom>
              <a:avLst/>
              <a:gdLst/>
              <a:ahLst/>
              <a:cxnLst/>
              <a:rect l="l" t="t" r="r" b="b"/>
              <a:pathLst>
                <a:path w="76200" h="48895">
                  <a:moveTo>
                    <a:pt x="38100" y="39014"/>
                  </a:moveTo>
                  <a:lnTo>
                    <a:pt x="28575" y="39014"/>
                  </a:lnTo>
                  <a:lnTo>
                    <a:pt x="28575" y="48768"/>
                  </a:lnTo>
                  <a:lnTo>
                    <a:pt x="38100" y="48768"/>
                  </a:lnTo>
                  <a:lnTo>
                    <a:pt x="38100" y="39014"/>
                  </a:lnTo>
                  <a:close/>
                </a:path>
                <a:path w="76200" h="48895">
                  <a:moveTo>
                    <a:pt x="57150" y="39014"/>
                  </a:moveTo>
                  <a:lnTo>
                    <a:pt x="47625" y="39014"/>
                  </a:lnTo>
                  <a:lnTo>
                    <a:pt x="47625" y="48768"/>
                  </a:lnTo>
                  <a:lnTo>
                    <a:pt x="57150" y="48768"/>
                  </a:lnTo>
                  <a:lnTo>
                    <a:pt x="57150" y="39014"/>
                  </a:lnTo>
                  <a:close/>
                </a:path>
                <a:path w="76200" h="48895">
                  <a:moveTo>
                    <a:pt x="9525" y="29260"/>
                  </a:moveTo>
                  <a:lnTo>
                    <a:pt x="9525" y="39014"/>
                  </a:lnTo>
                  <a:lnTo>
                    <a:pt x="11049" y="39014"/>
                  </a:lnTo>
                  <a:lnTo>
                    <a:pt x="9525" y="29260"/>
                  </a:lnTo>
                  <a:close/>
                </a:path>
                <a:path w="76200" h="48895">
                  <a:moveTo>
                    <a:pt x="19050" y="19507"/>
                  </a:moveTo>
                  <a:lnTo>
                    <a:pt x="19050" y="39014"/>
                  </a:lnTo>
                  <a:lnTo>
                    <a:pt x="28575" y="39014"/>
                  </a:lnTo>
                  <a:lnTo>
                    <a:pt x="28575" y="29260"/>
                  </a:lnTo>
                  <a:lnTo>
                    <a:pt x="20574" y="29260"/>
                  </a:lnTo>
                  <a:lnTo>
                    <a:pt x="19050" y="19507"/>
                  </a:lnTo>
                  <a:close/>
                </a:path>
                <a:path w="76200" h="48895">
                  <a:moveTo>
                    <a:pt x="47625" y="29260"/>
                  </a:moveTo>
                  <a:lnTo>
                    <a:pt x="38100" y="29260"/>
                  </a:lnTo>
                  <a:lnTo>
                    <a:pt x="38100" y="39014"/>
                  </a:lnTo>
                  <a:lnTo>
                    <a:pt x="47625" y="39014"/>
                  </a:lnTo>
                  <a:lnTo>
                    <a:pt x="47625" y="29260"/>
                  </a:lnTo>
                  <a:close/>
                </a:path>
                <a:path w="76200" h="48895">
                  <a:moveTo>
                    <a:pt x="57150" y="9753"/>
                  </a:moveTo>
                  <a:lnTo>
                    <a:pt x="47625" y="9753"/>
                  </a:lnTo>
                  <a:lnTo>
                    <a:pt x="47625" y="39014"/>
                  </a:lnTo>
                  <a:lnTo>
                    <a:pt x="57150" y="29260"/>
                  </a:lnTo>
                  <a:lnTo>
                    <a:pt x="66675" y="29260"/>
                  </a:lnTo>
                  <a:lnTo>
                    <a:pt x="66675" y="19507"/>
                  </a:lnTo>
                  <a:lnTo>
                    <a:pt x="57150" y="19507"/>
                  </a:lnTo>
                  <a:lnTo>
                    <a:pt x="57150" y="9753"/>
                  </a:lnTo>
                  <a:close/>
                </a:path>
                <a:path w="76200" h="48895">
                  <a:moveTo>
                    <a:pt x="28575" y="9753"/>
                  </a:moveTo>
                  <a:lnTo>
                    <a:pt x="19050" y="9753"/>
                  </a:lnTo>
                  <a:lnTo>
                    <a:pt x="19050" y="19507"/>
                  </a:lnTo>
                  <a:lnTo>
                    <a:pt x="28575" y="29260"/>
                  </a:lnTo>
                  <a:lnTo>
                    <a:pt x="38100" y="29260"/>
                  </a:lnTo>
                  <a:lnTo>
                    <a:pt x="38100" y="19507"/>
                  </a:lnTo>
                  <a:lnTo>
                    <a:pt x="28575" y="19507"/>
                  </a:lnTo>
                  <a:lnTo>
                    <a:pt x="28575" y="9753"/>
                  </a:lnTo>
                  <a:close/>
                </a:path>
                <a:path w="76200" h="48895">
                  <a:moveTo>
                    <a:pt x="76200" y="19507"/>
                  </a:moveTo>
                  <a:lnTo>
                    <a:pt x="66675" y="19507"/>
                  </a:lnTo>
                  <a:lnTo>
                    <a:pt x="66675" y="29260"/>
                  </a:lnTo>
                  <a:lnTo>
                    <a:pt x="76200" y="29260"/>
                  </a:lnTo>
                  <a:lnTo>
                    <a:pt x="76200" y="19507"/>
                  </a:lnTo>
                  <a:close/>
                </a:path>
                <a:path w="76200" h="48895">
                  <a:moveTo>
                    <a:pt x="9525" y="0"/>
                  </a:moveTo>
                  <a:lnTo>
                    <a:pt x="9525" y="19507"/>
                  </a:lnTo>
                  <a:lnTo>
                    <a:pt x="19050" y="19507"/>
                  </a:lnTo>
                  <a:lnTo>
                    <a:pt x="19050" y="9753"/>
                  </a:lnTo>
                  <a:lnTo>
                    <a:pt x="11049" y="9753"/>
                  </a:lnTo>
                  <a:lnTo>
                    <a:pt x="9525" y="0"/>
                  </a:lnTo>
                  <a:close/>
                </a:path>
                <a:path w="76200" h="48895">
                  <a:moveTo>
                    <a:pt x="28575" y="9753"/>
                  </a:moveTo>
                  <a:lnTo>
                    <a:pt x="28575" y="19507"/>
                  </a:lnTo>
                  <a:lnTo>
                    <a:pt x="30099" y="19507"/>
                  </a:lnTo>
                  <a:lnTo>
                    <a:pt x="28575" y="9753"/>
                  </a:lnTo>
                  <a:close/>
                </a:path>
                <a:path w="76200" h="48895">
                  <a:moveTo>
                    <a:pt x="38100" y="9753"/>
                  </a:moveTo>
                  <a:lnTo>
                    <a:pt x="38100" y="19507"/>
                  </a:lnTo>
                  <a:lnTo>
                    <a:pt x="39624" y="19507"/>
                  </a:lnTo>
                  <a:lnTo>
                    <a:pt x="38100" y="9753"/>
                  </a:lnTo>
                  <a:close/>
                </a:path>
                <a:path w="76200" h="48895">
                  <a:moveTo>
                    <a:pt x="66675" y="9753"/>
                  </a:moveTo>
                  <a:lnTo>
                    <a:pt x="57150" y="9753"/>
                  </a:lnTo>
                  <a:lnTo>
                    <a:pt x="57150" y="19507"/>
                  </a:lnTo>
                  <a:lnTo>
                    <a:pt x="66675" y="19507"/>
                  </a:lnTo>
                  <a:lnTo>
                    <a:pt x="66675" y="9753"/>
                  </a:lnTo>
                  <a:close/>
                </a:path>
                <a:path w="76200" h="48895">
                  <a:moveTo>
                    <a:pt x="9525" y="0"/>
                  </a:moveTo>
                  <a:lnTo>
                    <a:pt x="0" y="0"/>
                  </a:lnTo>
                  <a:lnTo>
                    <a:pt x="0" y="9753"/>
                  </a:lnTo>
                  <a:lnTo>
                    <a:pt x="9525" y="9753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686811" y="5824727"/>
              <a:ext cx="76200" cy="48895"/>
            </a:xfrm>
            <a:custGeom>
              <a:avLst/>
              <a:gdLst/>
              <a:ahLst/>
              <a:cxnLst/>
              <a:rect l="l" t="t" r="r" b="b"/>
              <a:pathLst>
                <a:path w="76200" h="48895">
                  <a:moveTo>
                    <a:pt x="38100" y="39014"/>
                  </a:moveTo>
                  <a:lnTo>
                    <a:pt x="38100" y="29260"/>
                  </a:lnTo>
                  <a:lnTo>
                    <a:pt x="38100" y="39014"/>
                  </a:lnTo>
                  <a:lnTo>
                    <a:pt x="38100" y="29260"/>
                  </a:lnTo>
                  <a:lnTo>
                    <a:pt x="38100" y="39014"/>
                  </a:lnTo>
                  <a:lnTo>
                    <a:pt x="38100" y="29260"/>
                  </a:lnTo>
                  <a:lnTo>
                    <a:pt x="47625" y="29260"/>
                  </a:lnTo>
                  <a:lnTo>
                    <a:pt x="47625" y="19507"/>
                  </a:lnTo>
                  <a:lnTo>
                    <a:pt x="47625" y="9753"/>
                  </a:lnTo>
                  <a:lnTo>
                    <a:pt x="57150" y="9753"/>
                  </a:lnTo>
                  <a:lnTo>
                    <a:pt x="57150" y="19507"/>
                  </a:lnTo>
                  <a:lnTo>
                    <a:pt x="57150" y="9753"/>
                  </a:lnTo>
                  <a:lnTo>
                    <a:pt x="57150" y="19507"/>
                  </a:lnTo>
                  <a:lnTo>
                    <a:pt x="57150" y="9753"/>
                  </a:lnTo>
                  <a:lnTo>
                    <a:pt x="66675" y="9753"/>
                  </a:lnTo>
                  <a:lnTo>
                    <a:pt x="66675" y="19507"/>
                  </a:lnTo>
                  <a:lnTo>
                    <a:pt x="57150" y="19507"/>
                  </a:lnTo>
                  <a:lnTo>
                    <a:pt x="66675" y="19507"/>
                  </a:lnTo>
                  <a:lnTo>
                    <a:pt x="57150" y="19507"/>
                  </a:lnTo>
                  <a:lnTo>
                    <a:pt x="66675" y="19507"/>
                  </a:lnTo>
                  <a:lnTo>
                    <a:pt x="66675" y="29260"/>
                  </a:lnTo>
                  <a:lnTo>
                    <a:pt x="66675" y="19507"/>
                  </a:lnTo>
                  <a:lnTo>
                    <a:pt x="66675" y="29260"/>
                  </a:lnTo>
                  <a:lnTo>
                    <a:pt x="66675" y="19507"/>
                  </a:lnTo>
                  <a:lnTo>
                    <a:pt x="76200" y="19507"/>
                  </a:lnTo>
                  <a:lnTo>
                    <a:pt x="66675" y="19507"/>
                  </a:lnTo>
                  <a:lnTo>
                    <a:pt x="76200" y="19507"/>
                  </a:lnTo>
                  <a:lnTo>
                    <a:pt x="76200" y="29260"/>
                  </a:lnTo>
                  <a:lnTo>
                    <a:pt x="66675" y="29260"/>
                  </a:lnTo>
                  <a:lnTo>
                    <a:pt x="76200" y="29260"/>
                  </a:lnTo>
                  <a:lnTo>
                    <a:pt x="66675" y="29260"/>
                  </a:lnTo>
                  <a:lnTo>
                    <a:pt x="76200" y="29260"/>
                  </a:lnTo>
                  <a:lnTo>
                    <a:pt x="66675" y="29260"/>
                  </a:lnTo>
                  <a:lnTo>
                    <a:pt x="57150" y="29260"/>
                  </a:lnTo>
                  <a:lnTo>
                    <a:pt x="57150" y="39014"/>
                  </a:lnTo>
                  <a:lnTo>
                    <a:pt x="57150" y="29260"/>
                  </a:lnTo>
                  <a:lnTo>
                    <a:pt x="47625" y="29260"/>
                  </a:lnTo>
                  <a:lnTo>
                    <a:pt x="57150" y="29260"/>
                  </a:lnTo>
                  <a:lnTo>
                    <a:pt x="57150" y="39014"/>
                  </a:lnTo>
                  <a:lnTo>
                    <a:pt x="57150" y="29260"/>
                  </a:lnTo>
                  <a:lnTo>
                    <a:pt x="47625" y="39014"/>
                  </a:lnTo>
                  <a:lnTo>
                    <a:pt x="47625" y="29260"/>
                  </a:lnTo>
                  <a:lnTo>
                    <a:pt x="47625" y="39014"/>
                  </a:lnTo>
                  <a:lnTo>
                    <a:pt x="57150" y="39014"/>
                  </a:lnTo>
                  <a:lnTo>
                    <a:pt x="47625" y="39014"/>
                  </a:lnTo>
                  <a:lnTo>
                    <a:pt x="57150" y="39014"/>
                  </a:lnTo>
                  <a:lnTo>
                    <a:pt x="47625" y="39014"/>
                  </a:lnTo>
                  <a:lnTo>
                    <a:pt x="47625" y="48768"/>
                  </a:lnTo>
                  <a:lnTo>
                    <a:pt x="47625" y="39014"/>
                  </a:lnTo>
                  <a:lnTo>
                    <a:pt x="47625" y="48768"/>
                  </a:lnTo>
                  <a:lnTo>
                    <a:pt x="47625" y="39014"/>
                  </a:lnTo>
                  <a:lnTo>
                    <a:pt x="47625" y="48768"/>
                  </a:lnTo>
                  <a:lnTo>
                    <a:pt x="47625" y="39014"/>
                  </a:lnTo>
                  <a:lnTo>
                    <a:pt x="38100" y="39014"/>
                  </a:lnTo>
                  <a:lnTo>
                    <a:pt x="47625" y="39014"/>
                  </a:lnTo>
                  <a:lnTo>
                    <a:pt x="38100" y="39014"/>
                  </a:lnTo>
                  <a:lnTo>
                    <a:pt x="38100" y="48768"/>
                  </a:lnTo>
                  <a:lnTo>
                    <a:pt x="38100" y="39014"/>
                  </a:lnTo>
                  <a:lnTo>
                    <a:pt x="38100" y="48768"/>
                  </a:lnTo>
                  <a:lnTo>
                    <a:pt x="47625" y="48768"/>
                  </a:lnTo>
                  <a:lnTo>
                    <a:pt x="38100" y="48768"/>
                  </a:lnTo>
                  <a:lnTo>
                    <a:pt x="38100" y="39014"/>
                  </a:lnTo>
                  <a:lnTo>
                    <a:pt x="38100" y="48768"/>
                  </a:lnTo>
                  <a:lnTo>
                    <a:pt x="38100" y="39014"/>
                  </a:lnTo>
                  <a:close/>
                </a:path>
                <a:path w="76200" h="48895">
                  <a:moveTo>
                    <a:pt x="9525" y="39014"/>
                  </a:moveTo>
                  <a:lnTo>
                    <a:pt x="19050" y="39014"/>
                  </a:lnTo>
                  <a:lnTo>
                    <a:pt x="19050" y="29260"/>
                  </a:lnTo>
                  <a:lnTo>
                    <a:pt x="19050" y="39014"/>
                  </a:lnTo>
                  <a:lnTo>
                    <a:pt x="19050" y="29260"/>
                  </a:lnTo>
                  <a:lnTo>
                    <a:pt x="28575" y="29260"/>
                  </a:lnTo>
                  <a:lnTo>
                    <a:pt x="19050" y="29260"/>
                  </a:lnTo>
                  <a:lnTo>
                    <a:pt x="28575" y="29260"/>
                  </a:lnTo>
                  <a:lnTo>
                    <a:pt x="19050" y="29260"/>
                  </a:lnTo>
                  <a:lnTo>
                    <a:pt x="28575" y="29260"/>
                  </a:lnTo>
                  <a:lnTo>
                    <a:pt x="19050" y="19507"/>
                  </a:lnTo>
                  <a:lnTo>
                    <a:pt x="28575" y="19507"/>
                  </a:lnTo>
                  <a:lnTo>
                    <a:pt x="19050" y="19507"/>
                  </a:lnTo>
                  <a:lnTo>
                    <a:pt x="28575" y="19507"/>
                  </a:lnTo>
                  <a:lnTo>
                    <a:pt x="38100" y="19507"/>
                  </a:lnTo>
                  <a:lnTo>
                    <a:pt x="28575" y="19507"/>
                  </a:lnTo>
                  <a:lnTo>
                    <a:pt x="38100" y="19507"/>
                  </a:lnTo>
                  <a:lnTo>
                    <a:pt x="38100" y="9753"/>
                  </a:lnTo>
                  <a:lnTo>
                    <a:pt x="38100" y="19507"/>
                  </a:lnTo>
                  <a:lnTo>
                    <a:pt x="47625" y="19507"/>
                  </a:lnTo>
                  <a:lnTo>
                    <a:pt x="38100" y="19507"/>
                  </a:lnTo>
                  <a:lnTo>
                    <a:pt x="38100" y="29260"/>
                  </a:lnTo>
                  <a:lnTo>
                    <a:pt x="38100" y="19507"/>
                  </a:lnTo>
                  <a:lnTo>
                    <a:pt x="38100" y="29260"/>
                  </a:lnTo>
                  <a:lnTo>
                    <a:pt x="38100" y="19507"/>
                  </a:lnTo>
                  <a:lnTo>
                    <a:pt x="38100" y="29260"/>
                  </a:lnTo>
                  <a:lnTo>
                    <a:pt x="28575" y="29260"/>
                  </a:lnTo>
                  <a:lnTo>
                    <a:pt x="28575" y="39014"/>
                  </a:lnTo>
                  <a:lnTo>
                    <a:pt x="19050" y="39014"/>
                  </a:lnTo>
                  <a:lnTo>
                    <a:pt x="28575" y="39014"/>
                  </a:lnTo>
                  <a:lnTo>
                    <a:pt x="19050" y="39014"/>
                  </a:lnTo>
                  <a:lnTo>
                    <a:pt x="19050" y="48768"/>
                  </a:lnTo>
                  <a:lnTo>
                    <a:pt x="19050" y="39014"/>
                  </a:lnTo>
                  <a:lnTo>
                    <a:pt x="19050" y="48768"/>
                  </a:lnTo>
                  <a:lnTo>
                    <a:pt x="19050" y="39014"/>
                  </a:lnTo>
                  <a:lnTo>
                    <a:pt x="9525" y="39014"/>
                  </a:lnTo>
                  <a:lnTo>
                    <a:pt x="19050" y="39014"/>
                  </a:lnTo>
                  <a:lnTo>
                    <a:pt x="9525" y="39014"/>
                  </a:lnTo>
                  <a:lnTo>
                    <a:pt x="19050" y="39014"/>
                  </a:lnTo>
                  <a:lnTo>
                    <a:pt x="9525" y="39014"/>
                  </a:lnTo>
                  <a:close/>
                </a:path>
                <a:path w="76200" h="48895">
                  <a:moveTo>
                    <a:pt x="9525" y="29260"/>
                  </a:moveTo>
                  <a:lnTo>
                    <a:pt x="9525" y="39014"/>
                  </a:lnTo>
                  <a:lnTo>
                    <a:pt x="11049" y="39014"/>
                  </a:lnTo>
                  <a:lnTo>
                    <a:pt x="9525" y="29260"/>
                  </a:lnTo>
                  <a:close/>
                </a:path>
                <a:path w="76200" h="48895">
                  <a:moveTo>
                    <a:pt x="19050" y="9753"/>
                  </a:moveTo>
                  <a:lnTo>
                    <a:pt x="28575" y="9753"/>
                  </a:lnTo>
                  <a:lnTo>
                    <a:pt x="28575" y="19507"/>
                  </a:lnTo>
                  <a:lnTo>
                    <a:pt x="19050" y="19507"/>
                  </a:lnTo>
                  <a:lnTo>
                    <a:pt x="19050" y="9753"/>
                  </a:lnTo>
                  <a:close/>
                </a:path>
                <a:path w="76200" h="48895">
                  <a:moveTo>
                    <a:pt x="28575" y="9753"/>
                  </a:moveTo>
                  <a:lnTo>
                    <a:pt x="38100" y="9753"/>
                  </a:lnTo>
                  <a:lnTo>
                    <a:pt x="38100" y="19507"/>
                  </a:lnTo>
                  <a:lnTo>
                    <a:pt x="28575" y="19507"/>
                  </a:lnTo>
                  <a:lnTo>
                    <a:pt x="28575" y="9753"/>
                  </a:lnTo>
                  <a:close/>
                </a:path>
                <a:path w="76200" h="48895">
                  <a:moveTo>
                    <a:pt x="28575" y="39014"/>
                  </a:moveTo>
                  <a:lnTo>
                    <a:pt x="38100" y="39014"/>
                  </a:lnTo>
                  <a:lnTo>
                    <a:pt x="38100" y="48768"/>
                  </a:lnTo>
                  <a:lnTo>
                    <a:pt x="28575" y="48768"/>
                  </a:lnTo>
                  <a:lnTo>
                    <a:pt x="28575" y="39014"/>
                  </a:lnTo>
                  <a:close/>
                </a:path>
                <a:path w="76200" h="48895">
                  <a:moveTo>
                    <a:pt x="28575" y="9753"/>
                  </a:moveTo>
                  <a:lnTo>
                    <a:pt x="28575" y="19507"/>
                  </a:lnTo>
                  <a:lnTo>
                    <a:pt x="30099" y="19507"/>
                  </a:lnTo>
                  <a:lnTo>
                    <a:pt x="28575" y="9753"/>
                  </a:lnTo>
                  <a:close/>
                </a:path>
                <a:path w="76200" h="48895">
                  <a:moveTo>
                    <a:pt x="28575" y="48768"/>
                  </a:moveTo>
                  <a:lnTo>
                    <a:pt x="38100" y="48768"/>
                  </a:lnTo>
                  <a:lnTo>
                    <a:pt x="28575" y="48768"/>
                  </a:lnTo>
                  <a:close/>
                </a:path>
                <a:path w="76200" h="48895">
                  <a:moveTo>
                    <a:pt x="47625" y="39014"/>
                  </a:moveTo>
                  <a:lnTo>
                    <a:pt x="57150" y="39014"/>
                  </a:lnTo>
                  <a:lnTo>
                    <a:pt x="57150" y="48768"/>
                  </a:lnTo>
                  <a:lnTo>
                    <a:pt x="47625" y="48768"/>
                  </a:lnTo>
                  <a:lnTo>
                    <a:pt x="47625" y="39014"/>
                  </a:lnTo>
                  <a:close/>
                </a:path>
                <a:path w="76200" h="48895">
                  <a:moveTo>
                    <a:pt x="28575" y="9753"/>
                  </a:moveTo>
                  <a:lnTo>
                    <a:pt x="38100" y="9753"/>
                  </a:lnTo>
                  <a:lnTo>
                    <a:pt x="38100" y="19507"/>
                  </a:lnTo>
                  <a:lnTo>
                    <a:pt x="28575" y="19507"/>
                  </a:lnTo>
                  <a:lnTo>
                    <a:pt x="28575" y="9753"/>
                  </a:lnTo>
                  <a:close/>
                </a:path>
                <a:path w="76200" h="48895">
                  <a:moveTo>
                    <a:pt x="9525" y="0"/>
                  </a:moveTo>
                  <a:lnTo>
                    <a:pt x="9525" y="9753"/>
                  </a:lnTo>
                  <a:lnTo>
                    <a:pt x="11049" y="9753"/>
                  </a:lnTo>
                  <a:lnTo>
                    <a:pt x="9525" y="0"/>
                  </a:lnTo>
                  <a:close/>
                </a:path>
                <a:path w="76200" h="48895">
                  <a:moveTo>
                    <a:pt x="9525" y="9753"/>
                  </a:moveTo>
                  <a:lnTo>
                    <a:pt x="19050" y="9753"/>
                  </a:lnTo>
                  <a:lnTo>
                    <a:pt x="19050" y="19507"/>
                  </a:lnTo>
                  <a:lnTo>
                    <a:pt x="9525" y="19507"/>
                  </a:lnTo>
                  <a:lnTo>
                    <a:pt x="9525" y="9753"/>
                  </a:lnTo>
                  <a:close/>
                </a:path>
                <a:path w="76200" h="48895">
                  <a:moveTo>
                    <a:pt x="0" y="0"/>
                  </a:moveTo>
                  <a:lnTo>
                    <a:pt x="9525" y="0"/>
                  </a:lnTo>
                  <a:lnTo>
                    <a:pt x="9525" y="9753"/>
                  </a:lnTo>
                  <a:lnTo>
                    <a:pt x="0" y="9753"/>
                  </a:lnTo>
                  <a:lnTo>
                    <a:pt x="0" y="0"/>
                  </a:lnTo>
                  <a:close/>
                </a:path>
                <a:path w="76200" h="48895">
                  <a:moveTo>
                    <a:pt x="19050" y="19507"/>
                  </a:moveTo>
                  <a:lnTo>
                    <a:pt x="19050" y="29260"/>
                  </a:lnTo>
                  <a:lnTo>
                    <a:pt x="20574" y="29260"/>
                  </a:lnTo>
                  <a:lnTo>
                    <a:pt x="19050" y="19507"/>
                  </a:lnTo>
                  <a:close/>
                </a:path>
                <a:path w="76200" h="48895">
                  <a:moveTo>
                    <a:pt x="0" y="29260"/>
                  </a:moveTo>
                  <a:lnTo>
                    <a:pt x="9525" y="29260"/>
                  </a:lnTo>
                  <a:lnTo>
                    <a:pt x="0" y="29260"/>
                  </a:lnTo>
                  <a:close/>
                </a:path>
                <a:path w="76200" h="48895">
                  <a:moveTo>
                    <a:pt x="38100" y="9753"/>
                  </a:moveTo>
                  <a:lnTo>
                    <a:pt x="38100" y="19507"/>
                  </a:lnTo>
                  <a:lnTo>
                    <a:pt x="39624" y="19507"/>
                  </a:lnTo>
                  <a:lnTo>
                    <a:pt x="38100" y="9753"/>
                  </a:lnTo>
                  <a:close/>
                </a:path>
                <a:path w="76200" h="48895">
                  <a:moveTo>
                    <a:pt x="57150" y="39014"/>
                  </a:moveTo>
                  <a:lnTo>
                    <a:pt x="66675" y="39014"/>
                  </a:lnTo>
                  <a:lnTo>
                    <a:pt x="57150" y="39014"/>
                  </a:lnTo>
                  <a:close/>
                </a:path>
                <a:path w="76200" h="48895">
                  <a:moveTo>
                    <a:pt x="0" y="29260"/>
                  </a:moveTo>
                  <a:lnTo>
                    <a:pt x="9525" y="29260"/>
                  </a:lnTo>
                  <a:lnTo>
                    <a:pt x="0" y="29260"/>
                  </a:lnTo>
                  <a:close/>
                </a:path>
                <a:path w="76200" h="48895">
                  <a:moveTo>
                    <a:pt x="0" y="29260"/>
                  </a:moveTo>
                  <a:lnTo>
                    <a:pt x="9525" y="29260"/>
                  </a:lnTo>
                  <a:lnTo>
                    <a:pt x="0" y="2926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705355" y="4978400"/>
              <a:ext cx="878205" cy="1018540"/>
            </a:xfrm>
            <a:custGeom>
              <a:avLst/>
              <a:gdLst/>
              <a:ahLst/>
              <a:cxnLst/>
              <a:rect l="l" t="t" r="r" b="b"/>
              <a:pathLst>
                <a:path w="878205" h="1018539">
                  <a:moveTo>
                    <a:pt x="857250" y="999489"/>
                  </a:moveTo>
                  <a:lnTo>
                    <a:pt x="857250" y="1018539"/>
                  </a:lnTo>
                  <a:lnTo>
                    <a:pt x="866775" y="1018539"/>
                  </a:lnTo>
                  <a:lnTo>
                    <a:pt x="866775" y="1009649"/>
                  </a:lnTo>
                  <a:lnTo>
                    <a:pt x="858774" y="1009649"/>
                  </a:lnTo>
                  <a:lnTo>
                    <a:pt x="857250" y="999489"/>
                  </a:lnTo>
                  <a:close/>
                </a:path>
                <a:path w="878205" h="1018539">
                  <a:moveTo>
                    <a:pt x="866775" y="1009649"/>
                  </a:moveTo>
                  <a:lnTo>
                    <a:pt x="866775" y="1018539"/>
                  </a:lnTo>
                  <a:lnTo>
                    <a:pt x="868299" y="1018539"/>
                  </a:lnTo>
                  <a:lnTo>
                    <a:pt x="866775" y="1009649"/>
                  </a:lnTo>
                  <a:close/>
                </a:path>
                <a:path w="878205" h="1018539">
                  <a:moveTo>
                    <a:pt x="819150" y="999489"/>
                  </a:moveTo>
                  <a:lnTo>
                    <a:pt x="819150" y="1009649"/>
                  </a:lnTo>
                  <a:lnTo>
                    <a:pt x="820674" y="1009649"/>
                  </a:lnTo>
                  <a:lnTo>
                    <a:pt x="819150" y="999489"/>
                  </a:lnTo>
                  <a:close/>
                </a:path>
                <a:path w="878205" h="1018539">
                  <a:moveTo>
                    <a:pt x="828675" y="999489"/>
                  </a:moveTo>
                  <a:lnTo>
                    <a:pt x="828675" y="1009649"/>
                  </a:lnTo>
                  <a:lnTo>
                    <a:pt x="830199" y="1009649"/>
                  </a:lnTo>
                  <a:lnTo>
                    <a:pt x="828675" y="999489"/>
                  </a:lnTo>
                  <a:close/>
                </a:path>
                <a:path w="878205" h="1018539">
                  <a:moveTo>
                    <a:pt x="847725" y="999489"/>
                  </a:moveTo>
                  <a:lnTo>
                    <a:pt x="838200" y="999489"/>
                  </a:lnTo>
                  <a:lnTo>
                    <a:pt x="839724" y="1009649"/>
                  </a:lnTo>
                  <a:lnTo>
                    <a:pt x="847725" y="1009649"/>
                  </a:lnTo>
                  <a:lnTo>
                    <a:pt x="847725" y="999489"/>
                  </a:lnTo>
                  <a:close/>
                </a:path>
                <a:path w="878205" h="1018539">
                  <a:moveTo>
                    <a:pt x="800100" y="980439"/>
                  </a:moveTo>
                  <a:lnTo>
                    <a:pt x="800100" y="999489"/>
                  </a:lnTo>
                  <a:lnTo>
                    <a:pt x="809625" y="999489"/>
                  </a:lnTo>
                  <a:lnTo>
                    <a:pt x="809625" y="990599"/>
                  </a:lnTo>
                  <a:lnTo>
                    <a:pt x="801624" y="990599"/>
                  </a:lnTo>
                  <a:lnTo>
                    <a:pt x="800100" y="980439"/>
                  </a:lnTo>
                  <a:close/>
                </a:path>
                <a:path w="878205" h="1018539">
                  <a:moveTo>
                    <a:pt x="809625" y="980439"/>
                  </a:moveTo>
                  <a:lnTo>
                    <a:pt x="809625" y="999489"/>
                  </a:lnTo>
                  <a:lnTo>
                    <a:pt x="819150" y="999489"/>
                  </a:lnTo>
                  <a:lnTo>
                    <a:pt x="819150" y="990599"/>
                  </a:lnTo>
                  <a:lnTo>
                    <a:pt x="811149" y="990599"/>
                  </a:lnTo>
                  <a:lnTo>
                    <a:pt x="809625" y="980439"/>
                  </a:lnTo>
                  <a:close/>
                </a:path>
                <a:path w="878205" h="1018539">
                  <a:moveTo>
                    <a:pt x="819150" y="990599"/>
                  </a:moveTo>
                  <a:lnTo>
                    <a:pt x="819150" y="999489"/>
                  </a:lnTo>
                  <a:lnTo>
                    <a:pt x="820674" y="999489"/>
                  </a:lnTo>
                  <a:lnTo>
                    <a:pt x="819150" y="990599"/>
                  </a:lnTo>
                  <a:close/>
                </a:path>
                <a:path w="878205" h="1018539">
                  <a:moveTo>
                    <a:pt x="829988" y="998263"/>
                  </a:moveTo>
                  <a:lnTo>
                    <a:pt x="828675" y="999489"/>
                  </a:lnTo>
                  <a:lnTo>
                    <a:pt x="830199" y="999489"/>
                  </a:lnTo>
                  <a:lnTo>
                    <a:pt x="829988" y="998263"/>
                  </a:lnTo>
                  <a:close/>
                </a:path>
                <a:path w="878205" h="1018539">
                  <a:moveTo>
                    <a:pt x="847725" y="990599"/>
                  </a:moveTo>
                  <a:lnTo>
                    <a:pt x="847725" y="999489"/>
                  </a:lnTo>
                  <a:lnTo>
                    <a:pt x="849249" y="999489"/>
                  </a:lnTo>
                  <a:lnTo>
                    <a:pt x="847725" y="990599"/>
                  </a:lnTo>
                  <a:close/>
                </a:path>
                <a:path w="878205" h="1018539">
                  <a:moveTo>
                    <a:pt x="866775" y="980439"/>
                  </a:moveTo>
                  <a:lnTo>
                    <a:pt x="847725" y="980439"/>
                  </a:lnTo>
                  <a:lnTo>
                    <a:pt x="847725" y="990599"/>
                  </a:lnTo>
                  <a:lnTo>
                    <a:pt x="857250" y="990599"/>
                  </a:lnTo>
                  <a:lnTo>
                    <a:pt x="857250" y="999489"/>
                  </a:lnTo>
                  <a:lnTo>
                    <a:pt x="866775" y="999489"/>
                  </a:lnTo>
                  <a:lnTo>
                    <a:pt x="866775" y="980439"/>
                  </a:lnTo>
                  <a:close/>
                </a:path>
                <a:path w="878205" h="1018539">
                  <a:moveTo>
                    <a:pt x="866775" y="990599"/>
                  </a:moveTo>
                  <a:lnTo>
                    <a:pt x="866775" y="999489"/>
                  </a:lnTo>
                  <a:lnTo>
                    <a:pt x="868299" y="999489"/>
                  </a:lnTo>
                  <a:lnTo>
                    <a:pt x="866775" y="990599"/>
                  </a:lnTo>
                  <a:close/>
                </a:path>
                <a:path w="878205" h="1018539">
                  <a:moveTo>
                    <a:pt x="876173" y="990599"/>
                  </a:moveTo>
                  <a:lnTo>
                    <a:pt x="876173" y="999489"/>
                  </a:lnTo>
                  <a:lnTo>
                    <a:pt x="877824" y="999489"/>
                  </a:lnTo>
                  <a:lnTo>
                    <a:pt x="876173" y="990599"/>
                  </a:lnTo>
                  <a:close/>
                </a:path>
                <a:path w="878205" h="1018539">
                  <a:moveTo>
                    <a:pt x="838200" y="961389"/>
                  </a:moveTo>
                  <a:lnTo>
                    <a:pt x="828675" y="961389"/>
                  </a:lnTo>
                  <a:lnTo>
                    <a:pt x="828675" y="971549"/>
                  </a:lnTo>
                  <a:lnTo>
                    <a:pt x="819150" y="971549"/>
                  </a:lnTo>
                  <a:lnTo>
                    <a:pt x="819150" y="980439"/>
                  </a:lnTo>
                  <a:lnTo>
                    <a:pt x="828675" y="980439"/>
                  </a:lnTo>
                  <a:lnTo>
                    <a:pt x="828675" y="990599"/>
                  </a:lnTo>
                  <a:lnTo>
                    <a:pt x="829988" y="998263"/>
                  </a:lnTo>
                  <a:lnTo>
                    <a:pt x="838200" y="990599"/>
                  </a:lnTo>
                  <a:lnTo>
                    <a:pt x="838200" y="961389"/>
                  </a:lnTo>
                  <a:close/>
                </a:path>
                <a:path w="878205" h="1018539">
                  <a:moveTo>
                    <a:pt x="800100" y="933449"/>
                  </a:moveTo>
                  <a:lnTo>
                    <a:pt x="790575" y="933449"/>
                  </a:lnTo>
                  <a:lnTo>
                    <a:pt x="790575" y="990599"/>
                  </a:lnTo>
                  <a:lnTo>
                    <a:pt x="800100" y="990599"/>
                  </a:lnTo>
                  <a:lnTo>
                    <a:pt x="800100" y="933449"/>
                  </a:lnTo>
                  <a:close/>
                </a:path>
                <a:path w="878205" h="1018539">
                  <a:moveTo>
                    <a:pt x="800100" y="952499"/>
                  </a:moveTo>
                  <a:lnTo>
                    <a:pt x="800100" y="980439"/>
                  </a:lnTo>
                  <a:lnTo>
                    <a:pt x="801624" y="990599"/>
                  </a:lnTo>
                  <a:lnTo>
                    <a:pt x="809625" y="990599"/>
                  </a:lnTo>
                  <a:lnTo>
                    <a:pt x="809625" y="961389"/>
                  </a:lnTo>
                  <a:lnTo>
                    <a:pt x="801624" y="961389"/>
                  </a:lnTo>
                  <a:lnTo>
                    <a:pt x="800100" y="952499"/>
                  </a:lnTo>
                  <a:close/>
                </a:path>
                <a:path w="878205" h="1018539">
                  <a:moveTo>
                    <a:pt x="838200" y="923289"/>
                  </a:moveTo>
                  <a:lnTo>
                    <a:pt x="819150" y="923289"/>
                  </a:lnTo>
                  <a:lnTo>
                    <a:pt x="819150" y="933449"/>
                  </a:lnTo>
                  <a:lnTo>
                    <a:pt x="809625" y="933449"/>
                  </a:lnTo>
                  <a:lnTo>
                    <a:pt x="809625" y="942339"/>
                  </a:lnTo>
                  <a:lnTo>
                    <a:pt x="800100" y="942339"/>
                  </a:lnTo>
                  <a:lnTo>
                    <a:pt x="800100" y="952499"/>
                  </a:lnTo>
                  <a:lnTo>
                    <a:pt x="809625" y="952499"/>
                  </a:lnTo>
                  <a:lnTo>
                    <a:pt x="809625" y="980439"/>
                  </a:lnTo>
                  <a:lnTo>
                    <a:pt x="811149" y="990599"/>
                  </a:lnTo>
                  <a:lnTo>
                    <a:pt x="819150" y="990599"/>
                  </a:lnTo>
                  <a:lnTo>
                    <a:pt x="819150" y="961389"/>
                  </a:lnTo>
                  <a:lnTo>
                    <a:pt x="838200" y="961389"/>
                  </a:lnTo>
                  <a:lnTo>
                    <a:pt x="838200" y="923289"/>
                  </a:lnTo>
                  <a:close/>
                </a:path>
                <a:path w="878205" h="1018539">
                  <a:moveTo>
                    <a:pt x="847725" y="980439"/>
                  </a:moveTo>
                  <a:lnTo>
                    <a:pt x="838200" y="980439"/>
                  </a:lnTo>
                  <a:lnTo>
                    <a:pt x="838200" y="990599"/>
                  </a:lnTo>
                  <a:lnTo>
                    <a:pt x="847725" y="990599"/>
                  </a:lnTo>
                  <a:lnTo>
                    <a:pt x="847725" y="980439"/>
                  </a:lnTo>
                  <a:close/>
                </a:path>
                <a:path w="878205" h="1018539">
                  <a:moveTo>
                    <a:pt x="771525" y="971549"/>
                  </a:moveTo>
                  <a:lnTo>
                    <a:pt x="762000" y="971549"/>
                  </a:lnTo>
                  <a:lnTo>
                    <a:pt x="762000" y="980439"/>
                  </a:lnTo>
                  <a:lnTo>
                    <a:pt x="771525" y="980439"/>
                  </a:lnTo>
                  <a:lnTo>
                    <a:pt x="771525" y="971549"/>
                  </a:lnTo>
                  <a:close/>
                </a:path>
                <a:path w="878205" h="1018539">
                  <a:moveTo>
                    <a:pt x="781050" y="952499"/>
                  </a:moveTo>
                  <a:lnTo>
                    <a:pt x="771525" y="961389"/>
                  </a:lnTo>
                  <a:lnTo>
                    <a:pt x="771525" y="971549"/>
                  </a:lnTo>
                  <a:lnTo>
                    <a:pt x="773049" y="980439"/>
                  </a:lnTo>
                  <a:lnTo>
                    <a:pt x="781050" y="980439"/>
                  </a:lnTo>
                  <a:lnTo>
                    <a:pt x="781050" y="952499"/>
                  </a:lnTo>
                  <a:close/>
                </a:path>
                <a:path w="878205" h="1018539">
                  <a:moveTo>
                    <a:pt x="781050" y="971549"/>
                  </a:moveTo>
                  <a:lnTo>
                    <a:pt x="781050" y="980439"/>
                  </a:lnTo>
                  <a:lnTo>
                    <a:pt x="782574" y="980439"/>
                  </a:lnTo>
                  <a:lnTo>
                    <a:pt x="781050" y="971549"/>
                  </a:lnTo>
                  <a:close/>
                </a:path>
                <a:path w="878205" h="1018539">
                  <a:moveTo>
                    <a:pt x="790575" y="952499"/>
                  </a:moveTo>
                  <a:lnTo>
                    <a:pt x="781050" y="952499"/>
                  </a:lnTo>
                  <a:lnTo>
                    <a:pt x="781050" y="971549"/>
                  </a:lnTo>
                  <a:lnTo>
                    <a:pt x="790575" y="971549"/>
                  </a:lnTo>
                  <a:lnTo>
                    <a:pt x="790575" y="952499"/>
                  </a:lnTo>
                  <a:close/>
                </a:path>
                <a:path w="878205" h="1018539">
                  <a:moveTo>
                    <a:pt x="752475" y="952499"/>
                  </a:moveTo>
                  <a:lnTo>
                    <a:pt x="742950" y="952499"/>
                  </a:lnTo>
                  <a:lnTo>
                    <a:pt x="742950" y="961389"/>
                  </a:lnTo>
                  <a:lnTo>
                    <a:pt x="752475" y="961389"/>
                  </a:lnTo>
                  <a:lnTo>
                    <a:pt x="752475" y="952499"/>
                  </a:lnTo>
                  <a:close/>
                </a:path>
                <a:path w="878205" h="1018539">
                  <a:moveTo>
                    <a:pt x="762000" y="923289"/>
                  </a:moveTo>
                  <a:lnTo>
                    <a:pt x="752475" y="923289"/>
                  </a:lnTo>
                  <a:lnTo>
                    <a:pt x="752475" y="942339"/>
                  </a:lnTo>
                  <a:lnTo>
                    <a:pt x="753999" y="952499"/>
                  </a:lnTo>
                  <a:lnTo>
                    <a:pt x="752475" y="952499"/>
                  </a:lnTo>
                  <a:lnTo>
                    <a:pt x="752475" y="961389"/>
                  </a:lnTo>
                  <a:lnTo>
                    <a:pt x="762000" y="961389"/>
                  </a:lnTo>
                  <a:lnTo>
                    <a:pt x="762000" y="923289"/>
                  </a:lnTo>
                  <a:close/>
                </a:path>
                <a:path w="878205" h="1018539">
                  <a:moveTo>
                    <a:pt x="762000" y="942339"/>
                  </a:moveTo>
                  <a:lnTo>
                    <a:pt x="762000" y="961389"/>
                  </a:lnTo>
                  <a:lnTo>
                    <a:pt x="771525" y="961389"/>
                  </a:lnTo>
                  <a:lnTo>
                    <a:pt x="771525" y="952499"/>
                  </a:lnTo>
                  <a:lnTo>
                    <a:pt x="763524" y="952499"/>
                  </a:lnTo>
                  <a:lnTo>
                    <a:pt x="762000" y="942339"/>
                  </a:lnTo>
                  <a:close/>
                </a:path>
                <a:path w="878205" h="1018539">
                  <a:moveTo>
                    <a:pt x="771525" y="942339"/>
                  </a:moveTo>
                  <a:lnTo>
                    <a:pt x="762000" y="942339"/>
                  </a:lnTo>
                  <a:lnTo>
                    <a:pt x="763524" y="952499"/>
                  </a:lnTo>
                  <a:lnTo>
                    <a:pt x="771525" y="952499"/>
                  </a:lnTo>
                  <a:lnTo>
                    <a:pt x="771525" y="942339"/>
                  </a:lnTo>
                  <a:close/>
                </a:path>
                <a:path w="878205" h="1018539">
                  <a:moveTo>
                    <a:pt x="742950" y="933449"/>
                  </a:moveTo>
                  <a:lnTo>
                    <a:pt x="733425" y="933449"/>
                  </a:lnTo>
                  <a:lnTo>
                    <a:pt x="734949" y="942339"/>
                  </a:lnTo>
                  <a:lnTo>
                    <a:pt x="742950" y="942339"/>
                  </a:lnTo>
                  <a:lnTo>
                    <a:pt x="742950" y="933449"/>
                  </a:lnTo>
                  <a:close/>
                </a:path>
                <a:path w="878205" h="1018539">
                  <a:moveTo>
                    <a:pt x="809625" y="895349"/>
                  </a:moveTo>
                  <a:lnTo>
                    <a:pt x="742950" y="895349"/>
                  </a:lnTo>
                  <a:lnTo>
                    <a:pt x="742950" y="923289"/>
                  </a:lnTo>
                  <a:lnTo>
                    <a:pt x="744474" y="933449"/>
                  </a:lnTo>
                  <a:lnTo>
                    <a:pt x="742950" y="933449"/>
                  </a:lnTo>
                  <a:lnTo>
                    <a:pt x="742950" y="942339"/>
                  </a:lnTo>
                  <a:lnTo>
                    <a:pt x="752475" y="942339"/>
                  </a:lnTo>
                  <a:lnTo>
                    <a:pt x="752475" y="904239"/>
                  </a:lnTo>
                  <a:lnTo>
                    <a:pt x="809625" y="904239"/>
                  </a:lnTo>
                  <a:lnTo>
                    <a:pt x="809625" y="895349"/>
                  </a:lnTo>
                  <a:close/>
                </a:path>
                <a:path w="878205" h="1018539">
                  <a:moveTo>
                    <a:pt x="771525" y="923289"/>
                  </a:moveTo>
                  <a:lnTo>
                    <a:pt x="762000" y="923289"/>
                  </a:lnTo>
                  <a:lnTo>
                    <a:pt x="762000" y="933449"/>
                  </a:lnTo>
                  <a:lnTo>
                    <a:pt x="763524" y="942339"/>
                  </a:lnTo>
                  <a:lnTo>
                    <a:pt x="790575" y="942339"/>
                  </a:lnTo>
                  <a:lnTo>
                    <a:pt x="790575" y="933449"/>
                  </a:lnTo>
                  <a:lnTo>
                    <a:pt x="771525" y="933449"/>
                  </a:lnTo>
                  <a:lnTo>
                    <a:pt x="771525" y="923289"/>
                  </a:lnTo>
                  <a:close/>
                </a:path>
                <a:path w="878205" h="1018539">
                  <a:moveTo>
                    <a:pt x="790575" y="904239"/>
                  </a:moveTo>
                  <a:lnTo>
                    <a:pt x="781050" y="904239"/>
                  </a:lnTo>
                  <a:lnTo>
                    <a:pt x="781050" y="923289"/>
                  </a:lnTo>
                  <a:lnTo>
                    <a:pt x="771525" y="923289"/>
                  </a:lnTo>
                  <a:lnTo>
                    <a:pt x="771525" y="933449"/>
                  </a:lnTo>
                  <a:lnTo>
                    <a:pt x="790575" y="933449"/>
                  </a:lnTo>
                  <a:lnTo>
                    <a:pt x="790575" y="904239"/>
                  </a:lnTo>
                  <a:close/>
                </a:path>
                <a:path w="878205" h="1018539">
                  <a:moveTo>
                    <a:pt x="838200" y="904239"/>
                  </a:moveTo>
                  <a:lnTo>
                    <a:pt x="809625" y="904239"/>
                  </a:lnTo>
                  <a:lnTo>
                    <a:pt x="809625" y="914399"/>
                  </a:lnTo>
                  <a:lnTo>
                    <a:pt x="800100" y="914399"/>
                  </a:lnTo>
                  <a:lnTo>
                    <a:pt x="800100" y="933449"/>
                  </a:lnTo>
                  <a:lnTo>
                    <a:pt x="809625" y="933449"/>
                  </a:lnTo>
                  <a:lnTo>
                    <a:pt x="809625" y="923289"/>
                  </a:lnTo>
                  <a:lnTo>
                    <a:pt x="838200" y="923289"/>
                  </a:lnTo>
                  <a:lnTo>
                    <a:pt x="838200" y="904239"/>
                  </a:lnTo>
                  <a:close/>
                </a:path>
                <a:path w="878205" h="1018539">
                  <a:moveTo>
                    <a:pt x="723900" y="914399"/>
                  </a:moveTo>
                  <a:lnTo>
                    <a:pt x="714375" y="914399"/>
                  </a:lnTo>
                  <a:lnTo>
                    <a:pt x="714375" y="923289"/>
                  </a:lnTo>
                  <a:lnTo>
                    <a:pt x="723900" y="923289"/>
                  </a:lnTo>
                  <a:lnTo>
                    <a:pt x="723900" y="914399"/>
                  </a:lnTo>
                  <a:close/>
                </a:path>
                <a:path w="878205" h="1018539">
                  <a:moveTo>
                    <a:pt x="733425" y="914399"/>
                  </a:moveTo>
                  <a:lnTo>
                    <a:pt x="723900" y="914399"/>
                  </a:lnTo>
                  <a:lnTo>
                    <a:pt x="723900" y="923289"/>
                  </a:lnTo>
                  <a:lnTo>
                    <a:pt x="733425" y="923289"/>
                  </a:lnTo>
                  <a:lnTo>
                    <a:pt x="733425" y="914399"/>
                  </a:lnTo>
                  <a:close/>
                </a:path>
                <a:path w="878205" h="1018539">
                  <a:moveTo>
                    <a:pt x="742950" y="914399"/>
                  </a:moveTo>
                  <a:lnTo>
                    <a:pt x="733425" y="914399"/>
                  </a:lnTo>
                  <a:lnTo>
                    <a:pt x="733425" y="923289"/>
                  </a:lnTo>
                  <a:lnTo>
                    <a:pt x="742950" y="923289"/>
                  </a:lnTo>
                  <a:lnTo>
                    <a:pt x="742950" y="914399"/>
                  </a:lnTo>
                  <a:close/>
                </a:path>
                <a:path w="878205" h="1018539">
                  <a:moveTo>
                    <a:pt x="781050" y="904239"/>
                  </a:moveTo>
                  <a:lnTo>
                    <a:pt x="762000" y="904239"/>
                  </a:lnTo>
                  <a:lnTo>
                    <a:pt x="762000" y="914399"/>
                  </a:lnTo>
                  <a:lnTo>
                    <a:pt x="781050" y="914399"/>
                  </a:lnTo>
                  <a:lnTo>
                    <a:pt x="781050" y="904239"/>
                  </a:lnTo>
                  <a:close/>
                </a:path>
                <a:path w="878205" h="1018539">
                  <a:moveTo>
                    <a:pt x="714375" y="895349"/>
                  </a:moveTo>
                  <a:lnTo>
                    <a:pt x="714375" y="904239"/>
                  </a:lnTo>
                  <a:lnTo>
                    <a:pt x="715899" y="904239"/>
                  </a:lnTo>
                  <a:lnTo>
                    <a:pt x="714375" y="895349"/>
                  </a:lnTo>
                  <a:close/>
                </a:path>
                <a:path w="878205" h="1018539">
                  <a:moveTo>
                    <a:pt x="733425" y="895349"/>
                  </a:moveTo>
                  <a:lnTo>
                    <a:pt x="723900" y="895349"/>
                  </a:lnTo>
                  <a:lnTo>
                    <a:pt x="725424" y="904239"/>
                  </a:lnTo>
                  <a:lnTo>
                    <a:pt x="733425" y="904239"/>
                  </a:lnTo>
                  <a:lnTo>
                    <a:pt x="733425" y="895349"/>
                  </a:lnTo>
                  <a:close/>
                </a:path>
                <a:path w="878205" h="1018539">
                  <a:moveTo>
                    <a:pt x="742950" y="895349"/>
                  </a:moveTo>
                  <a:lnTo>
                    <a:pt x="733425" y="895349"/>
                  </a:lnTo>
                  <a:lnTo>
                    <a:pt x="733425" y="904239"/>
                  </a:lnTo>
                  <a:lnTo>
                    <a:pt x="742950" y="904239"/>
                  </a:lnTo>
                  <a:lnTo>
                    <a:pt x="742950" y="895349"/>
                  </a:lnTo>
                  <a:close/>
                </a:path>
                <a:path w="878205" h="1018539">
                  <a:moveTo>
                    <a:pt x="704850" y="885189"/>
                  </a:moveTo>
                  <a:lnTo>
                    <a:pt x="704850" y="895349"/>
                  </a:lnTo>
                  <a:lnTo>
                    <a:pt x="706374" y="895349"/>
                  </a:lnTo>
                  <a:lnTo>
                    <a:pt x="704850" y="885189"/>
                  </a:lnTo>
                  <a:close/>
                </a:path>
                <a:path w="878205" h="1018539">
                  <a:moveTo>
                    <a:pt x="714375" y="866139"/>
                  </a:moveTo>
                  <a:lnTo>
                    <a:pt x="714375" y="876299"/>
                  </a:lnTo>
                  <a:lnTo>
                    <a:pt x="715899" y="885189"/>
                  </a:lnTo>
                  <a:lnTo>
                    <a:pt x="714375" y="885189"/>
                  </a:lnTo>
                  <a:lnTo>
                    <a:pt x="715899" y="895349"/>
                  </a:lnTo>
                  <a:lnTo>
                    <a:pt x="723900" y="895349"/>
                  </a:lnTo>
                  <a:lnTo>
                    <a:pt x="723900" y="876299"/>
                  </a:lnTo>
                  <a:lnTo>
                    <a:pt x="715899" y="876299"/>
                  </a:lnTo>
                  <a:lnTo>
                    <a:pt x="714375" y="866139"/>
                  </a:lnTo>
                  <a:close/>
                </a:path>
                <a:path w="878205" h="1018539">
                  <a:moveTo>
                    <a:pt x="762000" y="866139"/>
                  </a:moveTo>
                  <a:lnTo>
                    <a:pt x="752475" y="866139"/>
                  </a:lnTo>
                  <a:lnTo>
                    <a:pt x="752475" y="895349"/>
                  </a:lnTo>
                  <a:lnTo>
                    <a:pt x="819150" y="895349"/>
                  </a:lnTo>
                  <a:lnTo>
                    <a:pt x="819150" y="885189"/>
                  </a:lnTo>
                  <a:lnTo>
                    <a:pt x="762000" y="885189"/>
                  </a:lnTo>
                  <a:lnTo>
                    <a:pt x="762000" y="866139"/>
                  </a:lnTo>
                  <a:close/>
                </a:path>
                <a:path w="878205" h="1018539">
                  <a:moveTo>
                    <a:pt x="742950" y="789939"/>
                  </a:moveTo>
                  <a:lnTo>
                    <a:pt x="723900" y="789939"/>
                  </a:lnTo>
                  <a:lnTo>
                    <a:pt x="723900" y="857249"/>
                  </a:lnTo>
                  <a:lnTo>
                    <a:pt x="725424" y="866139"/>
                  </a:lnTo>
                  <a:lnTo>
                    <a:pt x="723900" y="866139"/>
                  </a:lnTo>
                  <a:lnTo>
                    <a:pt x="725424" y="876299"/>
                  </a:lnTo>
                  <a:lnTo>
                    <a:pt x="723900" y="876299"/>
                  </a:lnTo>
                  <a:lnTo>
                    <a:pt x="723900" y="885189"/>
                  </a:lnTo>
                  <a:lnTo>
                    <a:pt x="733425" y="885189"/>
                  </a:lnTo>
                  <a:lnTo>
                    <a:pt x="733425" y="866139"/>
                  </a:lnTo>
                  <a:lnTo>
                    <a:pt x="725424" y="866139"/>
                  </a:lnTo>
                  <a:lnTo>
                    <a:pt x="723900" y="857249"/>
                  </a:lnTo>
                  <a:lnTo>
                    <a:pt x="762000" y="857249"/>
                  </a:lnTo>
                  <a:lnTo>
                    <a:pt x="762000" y="847089"/>
                  </a:lnTo>
                  <a:lnTo>
                    <a:pt x="733425" y="847089"/>
                  </a:lnTo>
                  <a:lnTo>
                    <a:pt x="733425" y="800099"/>
                  </a:lnTo>
                  <a:lnTo>
                    <a:pt x="742950" y="800099"/>
                  </a:lnTo>
                  <a:lnTo>
                    <a:pt x="742950" y="789939"/>
                  </a:lnTo>
                  <a:close/>
                </a:path>
                <a:path w="878205" h="1018539">
                  <a:moveTo>
                    <a:pt x="762000" y="857249"/>
                  </a:moveTo>
                  <a:lnTo>
                    <a:pt x="733425" y="857249"/>
                  </a:lnTo>
                  <a:lnTo>
                    <a:pt x="733425" y="876299"/>
                  </a:lnTo>
                  <a:lnTo>
                    <a:pt x="734949" y="885189"/>
                  </a:lnTo>
                  <a:lnTo>
                    <a:pt x="742950" y="885189"/>
                  </a:lnTo>
                  <a:lnTo>
                    <a:pt x="742950" y="866139"/>
                  </a:lnTo>
                  <a:lnTo>
                    <a:pt x="762000" y="866139"/>
                  </a:lnTo>
                  <a:lnTo>
                    <a:pt x="762000" y="857249"/>
                  </a:lnTo>
                  <a:close/>
                </a:path>
                <a:path w="878205" h="1018539">
                  <a:moveTo>
                    <a:pt x="742950" y="876299"/>
                  </a:moveTo>
                  <a:lnTo>
                    <a:pt x="742950" y="885189"/>
                  </a:lnTo>
                  <a:lnTo>
                    <a:pt x="744474" y="885189"/>
                  </a:lnTo>
                  <a:lnTo>
                    <a:pt x="742950" y="876299"/>
                  </a:lnTo>
                  <a:close/>
                </a:path>
                <a:path w="878205" h="1018539">
                  <a:moveTo>
                    <a:pt x="704850" y="857249"/>
                  </a:moveTo>
                  <a:lnTo>
                    <a:pt x="695325" y="857249"/>
                  </a:lnTo>
                  <a:lnTo>
                    <a:pt x="695325" y="876299"/>
                  </a:lnTo>
                  <a:lnTo>
                    <a:pt x="704850" y="876299"/>
                  </a:lnTo>
                  <a:lnTo>
                    <a:pt x="704850" y="857249"/>
                  </a:lnTo>
                  <a:close/>
                </a:path>
                <a:path w="878205" h="1018539">
                  <a:moveTo>
                    <a:pt x="752475" y="866139"/>
                  </a:moveTo>
                  <a:lnTo>
                    <a:pt x="742950" y="866139"/>
                  </a:lnTo>
                  <a:lnTo>
                    <a:pt x="742950" y="876299"/>
                  </a:lnTo>
                  <a:lnTo>
                    <a:pt x="752475" y="876299"/>
                  </a:lnTo>
                  <a:lnTo>
                    <a:pt x="752475" y="866139"/>
                  </a:lnTo>
                  <a:close/>
                </a:path>
                <a:path w="878205" h="1018539">
                  <a:moveTo>
                    <a:pt x="714375" y="857249"/>
                  </a:moveTo>
                  <a:lnTo>
                    <a:pt x="704850" y="857249"/>
                  </a:lnTo>
                  <a:lnTo>
                    <a:pt x="706374" y="866139"/>
                  </a:lnTo>
                  <a:lnTo>
                    <a:pt x="714375" y="866139"/>
                  </a:lnTo>
                  <a:lnTo>
                    <a:pt x="714375" y="857249"/>
                  </a:lnTo>
                  <a:close/>
                </a:path>
                <a:path w="878205" h="1018539">
                  <a:moveTo>
                    <a:pt x="723900" y="828039"/>
                  </a:moveTo>
                  <a:lnTo>
                    <a:pt x="714375" y="828039"/>
                  </a:lnTo>
                  <a:lnTo>
                    <a:pt x="714375" y="838199"/>
                  </a:lnTo>
                  <a:lnTo>
                    <a:pt x="715899" y="847089"/>
                  </a:lnTo>
                  <a:lnTo>
                    <a:pt x="714375" y="847089"/>
                  </a:lnTo>
                  <a:lnTo>
                    <a:pt x="715899" y="857249"/>
                  </a:lnTo>
                  <a:lnTo>
                    <a:pt x="723900" y="857249"/>
                  </a:lnTo>
                  <a:lnTo>
                    <a:pt x="723900" y="828039"/>
                  </a:lnTo>
                  <a:close/>
                </a:path>
                <a:path w="878205" h="1018539">
                  <a:moveTo>
                    <a:pt x="695325" y="828039"/>
                  </a:moveTo>
                  <a:lnTo>
                    <a:pt x="695325" y="847089"/>
                  </a:lnTo>
                  <a:lnTo>
                    <a:pt x="704850" y="847089"/>
                  </a:lnTo>
                  <a:lnTo>
                    <a:pt x="704850" y="838199"/>
                  </a:lnTo>
                  <a:lnTo>
                    <a:pt x="696849" y="838199"/>
                  </a:lnTo>
                  <a:lnTo>
                    <a:pt x="695325" y="828039"/>
                  </a:lnTo>
                  <a:close/>
                </a:path>
                <a:path w="878205" h="1018539">
                  <a:moveTo>
                    <a:pt x="704850" y="819149"/>
                  </a:moveTo>
                  <a:lnTo>
                    <a:pt x="704850" y="828039"/>
                  </a:lnTo>
                  <a:lnTo>
                    <a:pt x="706374" y="838199"/>
                  </a:lnTo>
                  <a:lnTo>
                    <a:pt x="704850" y="838199"/>
                  </a:lnTo>
                  <a:lnTo>
                    <a:pt x="706374" y="847089"/>
                  </a:lnTo>
                  <a:lnTo>
                    <a:pt x="714375" y="847089"/>
                  </a:lnTo>
                  <a:lnTo>
                    <a:pt x="714375" y="838199"/>
                  </a:lnTo>
                  <a:lnTo>
                    <a:pt x="706374" y="838199"/>
                  </a:lnTo>
                  <a:lnTo>
                    <a:pt x="704850" y="828039"/>
                  </a:lnTo>
                  <a:lnTo>
                    <a:pt x="706374" y="828039"/>
                  </a:lnTo>
                  <a:lnTo>
                    <a:pt x="704850" y="819149"/>
                  </a:lnTo>
                  <a:close/>
                </a:path>
                <a:path w="878205" h="1018539">
                  <a:moveTo>
                    <a:pt x="742950" y="828039"/>
                  </a:moveTo>
                  <a:lnTo>
                    <a:pt x="733425" y="828039"/>
                  </a:lnTo>
                  <a:lnTo>
                    <a:pt x="733425" y="847089"/>
                  </a:lnTo>
                  <a:lnTo>
                    <a:pt x="742950" y="847089"/>
                  </a:lnTo>
                  <a:lnTo>
                    <a:pt x="742950" y="828039"/>
                  </a:lnTo>
                  <a:close/>
                </a:path>
                <a:path w="878205" h="1018539">
                  <a:moveTo>
                    <a:pt x="762000" y="838199"/>
                  </a:moveTo>
                  <a:lnTo>
                    <a:pt x="742950" y="838199"/>
                  </a:lnTo>
                  <a:lnTo>
                    <a:pt x="742950" y="847089"/>
                  </a:lnTo>
                  <a:lnTo>
                    <a:pt x="762000" y="847089"/>
                  </a:lnTo>
                  <a:lnTo>
                    <a:pt x="762000" y="838199"/>
                  </a:lnTo>
                  <a:close/>
                </a:path>
                <a:path w="878205" h="1018539">
                  <a:moveTo>
                    <a:pt x="704850" y="828039"/>
                  </a:moveTo>
                  <a:lnTo>
                    <a:pt x="695325" y="828039"/>
                  </a:lnTo>
                  <a:lnTo>
                    <a:pt x="696849" y="838199"/>
                  </a:lnTo>
                  <a:lnTo>
                    <a:pt x="704850" y="838199"/>
                  </a:lnTo>
                  <a:lnTo>
                    <a:pt x="704850" y="828039"/>
                  </a:lnTo>
                  <a:close/>
                </a:path>
                <a:path w="878205" h="1018539">
                  <a:moveTo>
                    <a:pt x="704850" y="800099"/>
                  </a:moveTo>
                  <a:lnTo>
                    <a:pt x="695325" y="808989"/>
                  </a:lnTo>
                  <a:lnTo>
                    <a:pt x="695325" y="828039"/>
                  </a:lnTo>
                  <a:lnTo>
                    <a:pt x="704850" y="819149"/>
                  </a:lnTo>
                  <a:lnTo>
                    <a:pt x="704850" y="800099"/>
                  </a:lnTo>
                  <a:close/>
                </a:path>
                <a:path w="878205" h="1018539">
                  <a:moveTo>
                    <a:pt x="723900" y="761999"/>
                  </a:moveTo>
                  <a:lnTo>
                    <a:pt x="714375" y="761999"/>
                  </a:lnTo>
                  <a:lnTo>
                    <a:pt x="715899" y="770889"/>
                  </a:lnTo>
                  <a:lnTo>
                    <a:pt x="714375" y="770889"/>
                  </a:lnTo>
                  <a:lnTo>
                    <a:pt x="714375" y="800099"/>
                  </a:lnTo>
                  <a:lnTo>
                    <a:pt x="715899" y="808989"/>
                  </a:lnTo>
                  <a:lnTo>
                    <a:pt x="714375" y="808989"/>
                  </a:lnTo>
                  <a:lnTo>
                    <a:pt x="714375" y="828039"/>
                  </a:lnTo>
                  <a:lnTo>
                    <a:pt x="723900" y="819149"/>
                  </a:lnTo>
                  <a:lnTo>
                    <a:pt x="723900" y="789939"/>
                  </a:lnTo>
                  <a:lnTo>
                    <a:pt x="742950" y="789939"/>
                  </a:lnTo>
                  <a:lnTo>
                    <a:pt x="742950" y="781049"/>
                  </a:lnTo>
                  <a:lnTo>
                    <a:pt x="723900" y="781049"/>
                  </a:lnTo>
                  <a:lnTo>
                    <a:pt x="723900" y="761999"/>
                  </a:lnTo>
                  <a:close/>
                </a:path>
                <a:path w="878205" h="1018539">
                  <a:moveTo>
                    <a:pt x="704850" y="770889"/>
                  </a:moveTo>
                  <a:lnTo>
                    <a:pt x="704850" y="789939"/>
                  </a:lnTo>
                  <a:lnTo>
                    <a:pt x="706374" y="800099"/>
                  </a:lnTo>
                  <a:lnTo>
                    <a:pt x="704850" y="800099"/>
                  </a:lnTo>
                  <a:lnTo>
                    <a:pt x="704850" y="819149"/>
                  </a:lnTo>
                  <a:lnTo>
                    <a:pt x="714375" y="819149"/>
                  </a:lnTo>
                  <a:lnTo>
                    <a:pt x="714375" y="781049"/>
                  </a:lnTo>
                  <a:lnTo>
                    <a:pt x="706374" y="781049"/>
                  </a:lnTo>
                  <a:lnTo>
                    <a:pt x="704850" y="770889"/>
                  </a:lnTo>
                  <a:close/>
                </a:path>
                <a:path w="878205" h="1018539">
                  <a:moveTo>
                    <a:pt x="695325" y="789939"/>
                  </a:moveTo>
                  <a:lnTo>
                    <a:pt x="695325" y="800099"/>
                  </a:lnTo>
                  <a:lnTo>
                    <a:pt x="704850" y="800099"/>
                  </a:lnTo>
                  <a:lnTo>
                    <a:pt x="695325" y="789939"/>
                  </a:lnTo>
                  <a:close/>
                </a:path>
                <a:path w="878205" h="1018539">
                  <a:moveTo>
                    <a:pt x="695325" y="770889"/>
                  </a:moveTo>
                  <a:lnTo>
                    <a:pt x="695325" y="781049"/>
                  </a:lnTo>
                  <a:lnTo>
                    <a:pt x="696849" y="781049"/>
                  </a:lnTo>
                  <a:lnTo>
                    <a:pt x="695325" y="770889"/>
                  </a:lnTo>
                  <a:close/>
                </a:path>
                <a:path w="878205" h="1018539">
                  <a:moveTo>
                    <a:pt x="714375" y="770889"/>
                  </a:moveTo>
                  <a:lnTo>
                    <a:pt x="704850" y="770889"/>
                  </a:lnTo>
                  <a:lnTo>
                    <a:pt x="706374" y="781049"/>
                  </a:lnTo>
                  <a:lnTo>
                    <a:pt x="714375" y="781049"/>
                  </a:lnTo>
                  <a:lnTo>
                    <a:pt x="714375" y="770889"/>
                  </a:lnTo>
                  <a:close/>
                </a:path>
                <a:path w="878205" h="1018539">
                  <a:moveTo>
                    <a:pt x="762000" y="761999"/>
                  </a:moveTo>
                  <a:lnTo>
                    <a:pt x="723900" y="761999"/>
                  </a:lnTo>
                  <a:lnTo>
                    <a:pt x="723900" y="781049"/>
                  </a:lnTo>
                  <a:lnTo>
                    <a:pt x="752475" y="781049"/>
                  </a:lnTo>
                  <a:lnTo>
                    <a:pt x="752475" y="770889"/>
                  </a:lnTo>
                  <a:lnTo>
                    <a:pt x="762000" y="770889"/>
                  </a:lnTo>
                  <a:lnTo>
                    <a:pt x="762000" y="761999"/>
                  </a:lnTo>
                  <a:close/>
                </a:path>
                <a:path w="878205" h="1018539">
                  <a:moveTo>
                    <a:pt x="695325" y="751839"/>
                  </a:moveTo>
                  <a:lnTo>
                    <a:pt x="695325" y="770889"/>
                  </a:lnTo>
                  <a:lnTo>
                    <a:pt x="704850" y="770889"/>
                  </a:lnTo>
                  <a:lnTo>
                    <a:pt x="704850" y="761999"/>
                  </a:lnTo>
                  <a:lnTo>
                    <a:pt x="696849" y="761999"/>
                  </a:lnTo>
                  <a:lnTo>
                    <a:pt x="695325" y="751839"/>
                  </a:lnTo>
                  <a:close/>
                </a:path>
                <a:path w="878205" h="1018539">
                  <a:moveTo>
                    <a:pt x="714375" y="751839"/>
                  </a:moveTo>
                  <a:lnTo>
                    <a:pt x="704850" y="751839"/>
                  </a:lnTo>
                  <a:lnTo>
                    <a:pt x="706374" y="761999"/>
                  </a:lnTo>
                  <a:lnTo>
                    <a:pt x="714375" y="761999"/>
                  </a:lnTo>
                  <a:lnTo>
                    <a:pt x="714375" y="751839"/>
                  </a:lnTo>
                  <a:close/>
                </a:path>
                <a:path w="878205" h="1018539">
                  <a:moveTo>
                    <a:pt x="733425" y="628649"/>
                  </a:moveTo>
                  <a:lnTo>
                    <a:pt x="723900" y="628649"/>
                  </a:lnTo>
                  <a:lnTo>
                    <a:pt x="725424" y="637539"/>
                  </a:lnTo>
                  <a:lnTo>
                    <a:pt x="723900" y="637539"/>
                  </a:lnTo>
                  <a:lnTo>
                    <a:pt x="725424" y="647699"/>
                  </a:lnTo>
                  <a:lnTo>
                    <a:pt x="723900" y="647699"/>
                  </a:lnTo>
                  <a:lnTo>
                    <a:pt x="725424" y="656589"/>
                  </a:lnTo>
                  <a:lnTo>
                    <a:pt x="723900" y="656589"/>
                  </a:lnTo>
                  <a:lnTo>
                    <a:pt x="725424" y="666749"/>
                  </a:lnTo>
                  <a:lnTo>
                    <a:pt x="723900" y="666749"/>
                  </a:lnTo>
                  <a:lnTo>
                    <a:pt x="723900" y="675639"/>
                  </a:lnTo>
                  <a:lnTo>
                    <a:pt x="725424" y="685799"/>
                  </a:lnTo>
                  <a:lnTo>
                    <a:pt x="723900" y="685799"/>
                  </a:lnTo>
                  <a:lnTo>
                    <a:pt x="725424" y="694689"/>
                  </a:lnTo>
                  <a:lnTo>
                    <a:pt x="723900" y="694689"/>
                  </a:lnTo>
                  <a:lnTo>
                    <a:pt x="725424" y="704849"/>
                  </a:lnTo>
                  <a:lnTo>
                    <a:pt x="695325" y="704849"/>
                  </a:lnTo>
                  <a:lnTo>
                    <a:pt x="695325" y="713739"/>
                  </a:lnTo>
                  <a:lnTo>
                    <a:pt x="714375" y="713739"/>
                  </a:lnTo>
                  <a:lnTo>
                    <a:pt x="714375" y="761999"/>
                  </a:lnTo>
                  <a:lnTo>
                    <a:pt x="723900" y="751839"/>
                  </a:lnTo>
                  <a:lnTo>
                    <a:pt x="723900" y="713739"/>
                  </a:lnTo>
                  <a:lnTo>
                    <a:pt x="733425" y="704849"/>
                  </a:lnTo>
                  <a:lnTo>
                    <a:pt x="733425" y="685799"/>
                  </a:lnTo>
                  <a:lnTo>
                    <a:pt x="725424" y="685799"/>
                  </a:lnTo>
                  <a:lnTo>
                    <a:pt x="723900" y="675639"/>
                  </a:lnTo>
                  <a:lnTo>
                    <a:pt x="733425" y="675639"/>
                  </a:lnTo>
                  <a:lnTo>
                    <a:pt x="733425" y="647699"/>
                  </a:lnTo>
                  <a:lnTo>
                    <a:pt x="725424" y="647699"/>
                  </a:lnTo>
                  <a:lnTo>
                    <a:pt x="723900" y="637539"/>
                  </a:lnTo>
                  <a:lnTo>
                    <a:pt x="733425" y="637539"/>
                  </a:lnTo>
                  <a:lnTo>
                    <a:pt x="733425" y="628649"/>
                  </a:lnTo>
                  <a:close/>
                </a:path>
                <a:path w="878205" h="1018539">
                  <a:moveTo>
                    <a:pt x="752475" y="742949"/>
                  </a:moveTo>
                  <a:lnTo>
                    <a:pt x="733425" y="742949"/>
                  </a:lnTo>
                  <a:lnTo>
                    <a:pt x="733425" y="761999"/>
                  </a:lnTo>
                  <a:lnTo>
                    <a:pt x="752475" y="761999"/>
                  </a:lnTo>
                  <a:lnTo>
                    <a:pt x="752475" y="742949"/>
                  </a:lnTo>
                  <a:close/>
                </a:path>
                <a:path w="878205" h="1018539">
                  <a:moveTo>
                    <a:pt x="704850" y="742949"/>
                  </a:moveTo>
                  <a:lnTo>
                    <a:pt x="695325" y="742949"/>
                  </a:lnTo>
                  <a:lnTo>
                    <a:pt x="695325" y="751839"/>
                  </a:lnTo>
                  <a:lnTo>
                    <a:pt x="704850" y="751839"/>
                  </a:lnTo>
                  <a:lnTo>
                    <a:pt x="704850" y="742949"/>
                  </a:lnTo>
                  <a:close/>
                </a:path>
                <a:path w="878205" h="1018539">
                  <a:moveTo>
                    <a:pt x="771525" y="675639"/>
                  </a:moveTo>
                  <a:lnTo>
                    <a:pt x="752475" y="675639"/>
                  </a:lnTo>
                  <a:lnTo>
                    <a:pt x="752475" y="685799"/>
                  </a:lnTo>
                  <a:lnTo>
                    <a:pt x="733425" y="685799"/>
                  </a:lnTo>
                  <a:lnTo>
                    <a:pt x="734949" y="694689"/>
                  </a:lnTo>
                  <a:lnTo>
                    <a:pt x="733425" y="694689"/>
                  </a:lnTo>
                  <a:lnTo>
                    <a:pt x="733425" y="713739"/>
                  </a:lnTo>
                  <a:lnTo>
                    <a:pt x="723900" y="713739"/>
                  </a:lnTo>
                  <a:lnTo>
                    <a:pt x="723900" y="751839"/>
                  </a:lnTo>
                  <a:lnTo>
                    <a:pt x="733425" y="751839"/>
                  </a:lnTo>
                  <a:lnTo>
                    <a:pt x="733425" y="742949"/>
                  </a:lnTo>
                  <a:lnTo>
                    <a:pt x="762000" y="742949"/>
                  </a:lnTo>
                  <a:lnTo>
                    <a:pt x="762000" y="723899"/>
                  </a:lnTo>
                  <a:lnTo>
                    <a:pt x="771525" y="723899"/>
                  </a:lnTo>
                  <a:lnTo>
                    <a:pt x="771525" y="675639"/>
                  </a:lnTo>
                  <a:close/>
                </a:path>
                <a:path w="878205" h="1018539">
                  <a:moveTo>
                    <a:pt x="714375" y="713739"/>
                  </a:moveTo>
                  <a:lnTo>
                    <a:pt x="704850" y="713739"/>
                  </a:lnTo>
                  <a:lnTo>
                    <a:pt x="706374" y="723899"/>
                  </a:lnTo>
                  <a:lnTo>
                    <a:pt x="714375" y="723899"/>
                  </a:lnTo>
                  <a:lnTo>
                    <a:pt x="714375" y="713739"/>
                  </a:lnTo>
                  <a:close/>
                </a:path>
                <a:path w="878205" h="1018539">
                  <a:moveTo>
                    <a:pt x="723900" y="694689"/>
                  </a:moveTo>
                  <a:lnTo>
                    <a:pt x="714375" y="694689"/>
                  </a:lnTo>
                  <a:lnTo>
                    <a:pt x="714375" y="704849"/>
                  </a:lnTo>
                  <a:lnTo>
                    <a:pt x="723900" y="704849"/>
                  </a:lnTo>
                  <a:lnTo>
                    <a:pt x="723900" y="694689"/>
                  </a:lnTo>
                  <a:close/>
                </a:path>
                <a:path w="878205" h="1018539">
                  <a:moveTo>
                    <a:pt x="723900" y="637539"/>
                  </a:moveTo>
                  <a:lnTo>
                    <a:pt x="714375" y="637539"/>
                  </a:lnTo>
                  <a:lnTo>
                    <a:pt x="714375" y="656589"/>
                  </a:lnTo>
                  <a:lnTo>
                    <a:pt x="715899" y="666749"/>
                  </a:lnTo>
                  <a:lnTo>
                    <a:pt x="714375" y="666749"/>
                  </a:lnTo>
                  <a:lnTo>
                    <a:pt x="714375" y="675639"/>
                  </a:lnTo>
                  <a:lnTo>
                    <a:pt x="715899" y="685799"/>
                  </a:lnTo>
                  <a:lnTo>
                    <a:pt x="723900" y="685799"/>
                  </a:lnTo>
                  <a:lnTo>
                    <a:pt x="723900" y="637539"/>
                  </a:lnTo>
                  <a:close/>
                </a:path>
                <a:path w="878205" h="1018539">
                  <a:moveTo>
                    <a:pt x="733425" y="656589"/>
                  </a:moveTo>
                  <a:lnTo>
                    <a:pt x="733425" y="675639"/>
                  </a:lnTo>
                  <a:lnTo>
                    <a:pt x="734949" y="685799"/>
                  </a:lnTo>
                  <a:lnTo>
                    <a:pt x="742950" y="685799"/>
                  </a:lnTo>
                  <a:lnTo>
                    <a:pt x="742950" y="666749"/>
                  </a:lnTo>
                  <a:lnTo>
                    <a:pt x="734949" y="666749"/>
                  </a:lnTo>
                  <a:lnTo>
                    <a:pt x="733425" y="656589"/>
                  </a:lnTo>
                  <a:close/>
                </a:path>
                <a:path w="878205" h="1018539">
                  <a:moveTo>
                    <a:pt x="771525" y="666749"/>
                  </a:moveTo>
                  <a:lnTo>
                    <a:pt x="742950" y="666749"/>
                  </a:lnTo>
                  <a:lnTo>
                    <a:pt x="742950" y="675639"/>
                  </a:lnTo>
                  <a:lnTo>
                    <a:pt x="781050" y="675639"/>
                  </a:lnTo>
                  <a:lnTo>
                    <a:pt x="771525" y="666749"/>
                  </a:lnTo>
                  <a:close/>
                </a:path>
                <a:path w="878205" h="1018539">
                  <a:moveTo>
                    <a:pt x="704850" y="656589"/>
                  </a:moveTo>
                  <a:lnTo>
                    <a:pt x="704850" y="666749"/>
                  </a:lnTo>
                  <a:lnTo>
                    <a:pt x="706374" y="666749"/>
                  </a:lnTo>
                  <a:lnTo>
                    <a:pt x="704850" y="656589"/>
                  </a:lnTo>
                  <a:close/>
                </a:path>
                <a:path w="878205" h="1018539">
                  <a:moveTo>
                    <a:pt x="733425" y="647699"/>
                  </a:moveTo>
                  <a:lnTo>
                    <a:pt x="733425" y="656589"/>
                  </a:lnTo>
                  <a:lnTo>
                    <a:pt x="734949" y="666749"/>
                  </a:lnTo>
                  <a:lnTo>
                    <a:pt x="742950" y="666749"/>
                  </a:lnTo>
                  <a:lnTo>
                    <a:pt x="742950" y="656589"/>
                  </a:lnTo>
                  <a:lnTo>
                    <a:pt x="734949" y="656589"/>
                  </a:lnTo>
                  <a:lnTo>
                    <a:pt x="733425" y="647699"/>
                  </a:lnTo>
                  <a:close/>
                </a:path>
                <a:path w="878205" h="1018539">
                  <a:moveTo>
                    <a:pt x="781050" y="647699"/>
                  </a:moveTo>
                  <a:lnTo>
                    <a:pt x="752475" y="647699"/>
                  </a:lnTo>
                  <a:lnTo>
                    <a:pt x="752475" y="666749"/>
                  </a:lnTo>
                  <a:lnTo>
                    <a:pt x="762000" y="666749"/>
                  </a:lnTo>
                  <a:lnTo>
                    <a:pt x="762000" y="656589"/>
                  </a:lnTo>
                  <a:lnTo>
                    <a:pt x="781050" y="656589"/>
                  </a:lnTo>
                  <a:lnTo>
                    <a:pt x="781050" y="647699"/>
                  </a:lnTo>
                  <a:close/>
                </a:path>
                <a:path w="878205" h="1018539">
                  <a:moveTo>
                    <a:pt x="742950" y="599439"/>
                  </a:moveTo>
                  <a:lnTo>
                    <a:pt x="742950" y="656589"/>
                  </a:lnTo>
                  <a:lnTo>
                    <a:pt x="752475" y="656589"/>
                  </a:lnTo>
                  <a:lnTo>
                    <a:pt x="752475" y="647699"/>
                  </a:lnTo>
                  <a:lnTo>
                    <a:pt x="771525" y="647699"/>
                  </a:lnTo>
                  <a:lnTo>
                    <a:pt x="771525" y="637539"/>
                  </a:lnTo>
                  <a:lnTo>
                    <a:pt x="752475" y="637539"/>
                  </a:lnTo>
                  <a:lnTo>
                    <a:pt x="752475" y="628649"/>
                  </a:lnTo>
                  <a:lnTo>
                    <a:pt x="771525" y="628649"/>
                  </a:lnTo>
                  <a:lnTo>
                    <a:pt x="771525" y="609599"/>
                  </a:lnTo>
                  <a:lnTo>
                    <a:pt x="744474" y="609599"/>
                  </a:lnTo>
                  <a:lnTo>
                    <a:pt x="742950" y="599439"/>
                  </a:lnTo>
                  <a:close/>
                </a:path>
                <a:path w="878205" h="1018539">
                  <a:moveTo>
                    <a:pt x="733425" y="637539"/>
                  </a:moveTo>
                  <a:lnTo>
                    <a:pt x="733425" y="647699"/>
                  </a:lnTo>
                  <a:lnTo>
                    <a:pt x="734949" y="647699"/>
                  </a:lnTo>
                  <a:lnTo>
                    <a:pt x="733425" y="637539"/>
                  </a:lnTo>
                  <a:close/>
                </a:path>
                <a:path w="878205" h="1018539">
                  <a:moveTo>
                    <a:pt x="771525" y="628649"/>
                  </a:moveTo>
                  <a:lnTo>
                    <a:pt x="752475" y="628649"/>
                  </a:lnTo>
                  <a:lnTo>
                    <a:pt x="752475" y="637539"/>
                  </a:lnTo>
                  <a:lnTo>
                    <a:pt x="771525" y="637539"/>
                  </a:lnTo>
                  <a:lnTo>
                    <a:pt x="771525" y="628649"/>
                  </a:lnTo>
                  <a:close/>
                </a:path>
                <a:path w="878205" h="1018539">
                  <a:moveTo>
                    <a:pt x="733425" y="580389"/>
                  </a:moveTo>
                  <a:lnTo>
                    <a:pt x="723900" y="580389"/>
                  </a:lnTo>
                  <a:lnTo>
                    <a:pt x="723900" y="609599"/>
                  </a:lnTo>
                  <a:lnTo>
                    <a:pt x="714375" y="609599"/>
                  </a:lnTo>
                  <a:lnTo>
                    <a:pt x="714375" y="618489"/>
                  </a:lnTo>
                  <a:lnTo>
                    <a:pt x="733425" y="618489"/>
                  </a:lnTo>
                  <a:lnTo>
                    <a:pt x="733425" y="580389"/>
                  </a:lnTo>
                  <a:close/>
                </a:path>
                <a:path w="878205" h="1018539">
                  <a:moveTo>
                    <a:pt x="762000" y="590549"/>
                  </a:moveTo>
                  <a:lnTo>
                    <a:pt x="752475" y="590549"/>
                  </a:lnTo>
                  <a:lnTo>
                    <a:pt x="752475" y="609599"/>
                  </a:lnTo>
                  <a:lnTo>
                    <a:pt x="762000" y="609599"/>
                  </a:lnTo>
                  <a:lnTo>
                    <a:pt x="762000" y="590549"/>
                  </a:lnTo>
                  <a:close/>
                </a:path>
                <a:path w="878205" h="1018539">
                  <a:moveTo>
                    <a:pt x="742950" y="590549"/>
                  </a:moveTo>
                  <a:lnTo>
                    <a:pt x="742950" y="599439"/>
                  </a:lnTo>
                  <a:lnTo>
                    <a:pt x="744474" y="599439"/>
                  </a:lnTo>
                  <a:lnTo>
                    <a:pt x="742950" y="590549"/>
                  </a:lnTo>
                  <a:close/>
                </a:path>
                <a:path w="878205" h="1018539">
                  <a:moveTo>
                    <a:pt x="771525" y="561339"/>
                  </a:moveTo>
                  <a:lnTo>
                    <a:pt x="762000" y="561339"/>
                  </a:lnTo>
                  <a:lnTo>
                    <a:pt x="762000" y="571499"/>
                  </a:lnTo>
                  <a:lnTo>
                    <a:pt x="752475" y="571499"/>
                  </a:lnTo>
                  <a:lnTo>
                    <a:pt x="752475" y="580389"/>
                  </a:lnTo>
                  <a:lnTo>
                    <a:pt x="753999" y="590549"/>
                  </a:lnTo>
                  <a:lnTo>
                    <a:pt x="771525" y="590549"/>
                  </a:lnTo>
                  <a:lnTo>
                    <a:pt x="771525" y="561339"/>
                  </a:lnTo>
                  <a:close/>
                </a:path>
                <a:path w="878205" h="1018539">
                  <a:moveTo>
                    <a:pt x="742950" y="571499"/>
                  </a:moveTo>
                  <a:lnTo>
                    <a:pt x="733425" y="571499"/>
                  </a:lnTo>
                  <a:lnTo>
                    <a:pt x="733425" y="580389"/>
                  </a:lnTo>
                  <a:lnTo>
                    <a:pt x="742950" y="580389"/>
                  </a:lnTo>
                  <a:lnTo>
                    <a:pt x="742950" y="571499"/>
                  </a:lnTo>
                  <a:close/>
                </a:path>
                <a:path w="878205" h="1018539">
                  <a:moveTo>
                    <a:pt x="742950" y="571499"/>
                  </a:moveTo>
                  <a:lnTo>
                    <a:pt x="742950" y="580389"/>
                  </a:lnTo>
                  <a:lnTo>
                    <a:pt x="744474" y="580389"/>
                  </a:lnTo>
                  <a:lnTo>
                    <a:pt x="742950" y="571499"/>
                  </a:lnTo>
                  <a:close/>
                </a:path>
                <a:path w="878205" h="1018539">
                  <a:moveTo>
                    <a:pt x="733425" y="447039"/>
                  </a:moveTo>
                  <a:lnTo>
                    <a:pt x="733425" y="504189"/>
                  </a:lnTo>
                  <a:lnTo>
                    <a:pt x="742950" y="504189"/>
                  </a:lnTo>
                  <a:lnTo>
                    <a:pt x="742950" y="523239"/>
                  </a:lnTo>
                  <a:lnTo>
                    <a:pt x="733425" y="523239"/>
                  </a:lnTo>
                  <a:lnTo>
                    <a:pt x="733425" y="542289"/>
                  </a:lnTo>
                  <a:lnTo>
                    <a:pt x="723900" y="542289"/>
                  </a:lnTo>
                  <a:lnTo>
                    <a:pt x="723900" y="571499"/>
                  </a:lnTo>
                  <a:lnTo>
                    <a:pt x="762000" y="571499"/>
                  </a:lnTo>
                  <a:lnTo>
                    <a:pt x="762000" y="561339"/>
                  </a:lnTo>
                  <a:lnTo>
                    <a:pt x="771525" y="561339"/>
                  </a:lnTo>
                  <a:lnTo>
                    <a:pt x="771525" y="514349"/>
                  </a:lnTo>
                  <a:lnTo>
                    <a:pt x="781050" y="514349"/>
                  </a:lnTo>
                  <a:lnTo>
                    <a:pt x="781050" y="495299"/>
                  </a:lnTo>
                  <a:lnTo>
                    <a:pt x="790575" y="495299"/>
                  </a:lnTo>
                  <a:lnTo>
                    <a:pt x="790575" y="485139"/>
                  </a:lnTo>
                  <a:lnTo>
                    <a:pt x="781050" y="485139"/>
                  </a:lnTo>
                  <a:lnTo>
                    <a:pt x="781050" y="457199"/>
                  </a:lnTo>
                  <a:lnTo>
                    <a:pt x="734949" y="457199"/>
                  </a:lnTo>
                  <a:lnTo>
                    <a:pt x="733425" y="447039"/>
                  </a:lnTo>
                  <a:close/>
                </a:path>
                <a:path w="878205" h="1018539">
                  <a:moveTo>
                    <a:pt x="781050" y="514349"/>
                  </a:moveTo>
                  <a:lnTo>
                    <a:pt x="771525" y="514349"/>
                  </a:lnTo>
                  <a:lnTo>
                    <a:pt x="771525" y="523239"/>
                  </a:lnTo>
                  <a:lnTo>
                    <a:pt x="781050" y="514349"/>
                  </a:lnTo>
                  <a:close/>
                </a:path>
                <a:path w="878205" h="1018539">
                  <a:moveTo>
                    <a:pt x="781050" y="438149"/>
                  </a:moveTo>
                  <a:lnTo>
                    <a:pt x="742950" y="438149"/>
                  </a:lnTo>
                  <a:lnTo>
                    <a:pt x="742950" y="457199"/>
                  </a:lnTo>
                  <a:lnTo>
                    <a:pt x="781050" y="457199"/>
                  </a:lnTo>
                  <a:lnTo>
                    <a:pt x="781050" y="447039"/>
                  </a:lnTo>
                  <a:lnTo>
                    <a:pt x="790575" y="447039"/>
                  </a:lnTo>
                  <a:lnTo>
                    <a:pt x="781050" y="438149"/>
                  </a:lnTo>
                  <a:close/>
                </a:path>
                <a:path w="878205" h="1018539">
                  <a:moveTo>
                    <a:pt x="800100" y="285749"/>
                  </a:moveTo>
                  <a:lnTo>
                    <a:pt x="771525" y="285749"/>
                  </a:lnTo>
                  <a:lnTo>
                    <a:pt x="771525" y="332739"/>
                  </a:lnTo>
                  <a:lnTo>
                    <a:pt x="781050" y="332739"/>
                  </a:lnTo>
                  <a:lnTo>
                    <a:pt x="781050" y="342899"/>
                  </a:lnTo>
                  <a:lnTo>
                    <a:pt x="771525" y="342899"/>
                  </a:lnTo>
                  <a:lnTo>
                    <a:pt x="771525" y="380999"/>
                  </a:lnTo>
                  <a:lnTo>
                    <a:pt x="762000" y="380999"/>
                  </a:lnTo>
                  <a:lnTo>
                    <a:pt x="762000" y="408939"/>
                  </a:lnTo>
                  <a:lnTo>
                    <a:pt x="752475" y="408939"/>
                  </a:lnTo>
                  <a:lnTo>
                    <a:pt x="752475" y="438149"/>
                  </a:lnTo>
                  <a:lnTo>
                    <a:pt x="790575" y="438149"/>
                  </a:lnTo>
                  <a:lnTo>
                    <a:pt x="790575" y="427989"/>
                  </a:lnTo>
                  <a:lnTo>
                    <a:pt x="800100" y="427989"/>
                  </a:lnTo>
                  <a:lnTo>
                    <a:pt x="800100" y="389889"/>
                  </a:lnTo>
                  <a:lnTo>
                    <a:pt x="809625" y="389889"/>
                  </a:lnTo>
                  <a:lnTo>
                    <a:pt x="809625" y="351789"/>
                  </a:lnTo>
                  <a:lnTo>
                    <a:pt x="800100" y="351789"/>
                  </a:lnTo>
                  <a:lnTo>
                    <a:pt x="800100" y="285749"/>
                  </a:lnTo>
                  <a:close/>
                </a:path>
                <a:path w="878205" h="1018539">
                  <a:moveTo>
                    <a:pt x="819150" y="228599"/>
                  </a:moveTo>
                  <a:lnTo>
                    <a:pt x="781050" y="228599"/>
                  </a:lnTo>
                  <a:lnTo>
                    <a:pt x="781050" y="285749"/>
                  </a:lnTo>
                  <a:lnTo>
                    <a:pt x="809625" y="285749"/>
                  </a:lnTo>
                  <a:lnTo>
                    <a:pt x="809625" y="247649"/>
                  </a:lnTo>
                  <a:lnTo>
                    <a:pt x="819150" y="237489"/>
                  </a:lnTo>
                  <a:lnTo>
                    <a:pt x="819150" y="228599"/>
                  </a:lnTo>
                  <a:close/>
                </a:path>
                <a:path w="878205" h="1018539">
                  <a:moveTo>
                    <a:pt x="866775" y="114300"/>
                  </a:moveTo>
                  <a:lnTo>
                    <a:pt x="857250" y="123189"/>
                  </a:lnTo>
                  <a:lnTo>
                    <a:pt x="790575" y="123189"/>
                  </a:lnTo>
                  <a:lnTo>
                    <a:pt x="790575" y="133349"/>
                  </a:lnTo>
                  <a:lnTo>
                    <a:pt x="800100" y="133349"/>
                  </a:lnTo>
                  <a:lnTo>
                    <a:pt x="800100" y="152399"/>
                  </a:lnTo>
                  <a:lnTo>
                    <a:pt x="790575" y="161289"/>
                  </a:lnTo>
                  <a:lnTo>
                    <a:pt x="800100" y="161289"/>
                  </a:lnTo>
                  <a:lnTo>
                    <a:pt x="800100" y="180339"/>
                  </a:lnTo>
                  <a:lnTo>
                    <a:pt x="790575" y="180339"/>
                  </a:lnTo>
                  <a:lnTo>
                    <a:pt x="790575" y="228599"/>
                  </a:lnTo>
                  <a:lnTo>
                    <a:pt x="819150" y="228599"/>
                  </a:lnTo>
                  <a:lnTo>
                    <a:pt x="819150" y="237489"/>
                  </a:lnTo>
                  <a:lnTo>
                    <a:pt x="828675" y="228599"/>
                  </a:lnTo>
                  <a:lnTo>
                    <a:pt x="828675" y="209549"/>
                  </a:lnTo>
                  <a:lnTo>
                    <a:pt x="838200" y="209549"/>
                  </a:lnTo>
                  <a:lnTo>
                    <a:pt x="838200" y="152399"/>
                  </a:lnTo>
                  <a:lnTo>
                    <a:pt x="847725" y="152399"/>
                  </a:lnTo>
                  <a:lnTo>
                    <a:pt x="866775" y="133349"/>
                  </a:lnTo>
                  <a:lnTo>
                    <a:pt x="866775" y="114300"/>
                  </a:lnTo>
                  <a:close/>
                </a:path>
                <a:path w="878205" h="1018539">
                  <a:moveTo>
                    <a:pt x="819150" y="0"/>
                  </a:moveTo>
                  <a:lnTo>
                    <a:pt x="809625" y="8889"/>
                  </a:lnTo>
                  <a:lnTo>
                    <a:pt x="809625" y="19050"/>
                  </a:lnTo>
                  <a:lnTo>
                    <a:pt x="800100" y="19050"/>
                  </a:lnTo>
                  <a:lnTo>
                    <a:pt x="800100" y="123189"/>
                  </a:lnTo>
                  <a:lnTo>
                    <a:pt x="857250" y="123189"/>
                  </a:lnTo>
                  <a:lnTo>
                    <a:pt x="857250" y="114300"/>
                  </a:lnTo>
                  <a:lnTo>
                    <a:pt x="847725" y="114300"/>
                  </a:lnTo>
                  <a:lnTo>
                    <a:pt x="847725" y="85089"/>
                  </a:lnTo>
                  <a:lnTo>
                    <a:pt x="838200" y="76200"/>
                  </a:lnTo>
                  <a:lnTo>
                    <a:pt x="838200" y="66039"/>
                  </a:lnTo>
                  <a:lnTo>
                    <a:pt x="828675" y="66039"/>
                  </a:lnTo>
                  <a:lnTo>
                    <a:pt x="828675" y="57150"/>
                  </a:lnTo>
                  <a:lnTo>
                    <a:pt x="838200" y="57150"/>
                  </a:lnTo>
                  <a:lnTo>
                    <a:pt x="838200" y="38100"/>
                  </a:lnTo>
                  <a:lnTo>
                    <a:pt x="828675" y="38100"/>
                  </a:lnTo>
                  <a:lnTo>
                    <a:pt x="828675" y="8889"/>
                  </a:lnTo>
                  <a:lnTo>
                    <a:pt x="819150" y="8889"/>
                  </a:lnTo>
                  <a:lnTo>
                    <a:pt x="819150" y="0"/>
                  </a:lnTo>
                  <a:close/>
                </a:path>
                <a:path w="878205" h="1018539">
                  <a:moveTo>
                    <a:pt x="9525" y="208660"/>
                  </a:moveTo>
                  <a:lnTo>
                    <a:pt x="0" y="208660"/>
                  </a:lnTo>
                  <a:lnTo>
                    <a:pt x="0" y="218185"/>
                  </a:lnTo>
                  <a:lnTo>
                    <a:pt x="9525" y="218185"/>
                  </a:lnTo>
                  <a:lnTo>
                    <a:pt x="9525" y="208660"/>
                  </a:lnTo>
                  <a:close/>
                </a:path>
                <a:path w="878205" h="1018539">
                  <a:moveTo>
                    <a:pt x="628650" y="361060"/>
                  </a:moveTo>
                  <a:lnTo>
                    <a:pt x="619125" y="361060"/>
                  </a:lnTo>
                  <a:lnTo>
                    <a:pt x="619125" y="370585"/>
                  </a:lnTo>
                  <a:lnTo>
                    <a:pt x="628650" y="370585"/>
                  </a:lnTo>
                  <a:lnTo>
                    <a:pt x="628650" y="36106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2400680" y="4977383"/>
              <a:ext cx="171450" cy="1010285"/>
            </a:xfrm>
            <a:custGeom>
              <a:avLst/>
              <a:gdLst/>
              <a:ahLst/>
              <a:cxnLst/>
              <a:rect l="l" t="t" r="r" b="b"/>
              <a:pathLst>
                <a:path w="171450" h="1010285">
                  <a:moveTo>
                    <a:pt x="104775" y="19049"/>
                  </a:moveTo>
                  <a:lnTo>
                    <a:pt x="114300" y="19049"/>
                  </a:lnTo>
                  <a:lnTo>
                    <a:pt x="114300" y="9524"/>
                  </a:lnTo>
                  <a:lnTo>
                    <a:pt x="123825" y="0"/>
                  </a:lnTo>
                  <a:lnTo>
                    <a:pt x="123825" y="9524"/>
                  </a:lnTo>
                  <a:lnTo>
                    <a:pt x="133350" y="9524"/>
                  </a:lnTo>
                  <a:lnTo>
                    <a:pt x="133350" y="19049"/>
                  </a:lnTo>
                  <a:lnTo>
                    <a:pt x="123825" y="19049"/>
                  </a:lnTo>
                  <a:lnTo>
                    <a:pt x="133350" y="19049"/>
                  </a:lnTo>
                  <a:lnTo>
                    <a:pt x="133350" y="28574"/>
                  </a:lnTo>
                  <a:lnTo>
                    <a:pt x="133350" y="38099"/>
                  </a:lnTo>
                  <a:lnTo>
                    <a:pt x="142875" y="38099"/>
                  </a:lnTo>
                  <a:lnTo>
                    <a:pt x="142875" y="47624"/>
                  </a:lnTo>
                  <a:lnTo>
                    <a:pt x="133350" y="47624"/>
                  </a:lnTo>
                  <a:lnTo>
                    <a:pt x="142875" y="47624"/>
                  </a:lnTo>
                  <a:lnTo>
                    <a:pt x="142875" y="57149"/>
                  </a:lnTo>
                  <a:lnTo>
                    <a:pt x="133350" y="57149"/>
                  </a:lnTo>
                  <a:lnTo>
                    <a:pt x="133350" y="66674"/>
                  </a:lnTo>
                  <a:lnTo>
                    <a:pt x="142875" y="66674"/>
                  </a:lnTo>
                  <a:lnTo>
                    <a:pt x="133350" y="66674"/>
                  </a:lnTo>
                  <a:lnTo>
                    <a:pt x="142875" y="66674"/>
                  </a:lnTo>
                  <a:lnTo>
                    <a:pt x="142875" y="76199"/>
                  </a:lnTo>
                  <a:lnTo>
                    <a:pt x="152400" y="85724"/>
                  </a:lnTo>
                  <a:lnTo>
                    <a:pt x="152400" y="95249"/>
                  </a:lnTo>
                  <a:lnTo>
                    <a:pt x="152400" y="104774"/>
                  </a:lnTo>
                  <a:lnTo>
                    <a:pt x="152400" y="114299"/>
                  </a:lnTo>
                  <a:lnTo>
                    <a:pt x="161925" y="114299"/>
                  </a:lnTo>
                  <a:lnTo>
                    <a:pt x="161925" y="123824"/>
                  </a:lnTo>
                  <a:lnTo>
                    <a:pt x="171450" y="114299"/>
                  </a:lnTo>
                  <a:lnTo>
                    <a:pt x="171450" y="123824"/>
                  </a:lnTo>
                  <a:lnTo>
                    <a:pt x="171450" y="133349"/>
                  </a:lnTo>
                  <a:lnTo>
                    <a:pt x="161925" y="142874"/>
                  </a:lnTo>
                  <a:lnTo>
                    <a:pt x="152400" y="152399"/>
                  </a:lnTo>
                  <a:lnTo>
                    <a:pt x="142875" y="152399"/>
                  </a:lnTo>
                  <a:lnTo>
                    <a:pt x="142875" y="161924"/>
                  </a:lnTo>
                  <a:lnTo>
                    <a:pt x="142875" y="171576"/>
                  </a:lnTo>
                  <a:lnTo>
                    <a:pt x="142875" y="181101"/>
                  </a:lnTo>
                  <a:lnTo>
                    <a:pt x="142875" y="190626"/>
                  </a:lnTo>
                  <a:lnTo>
                    <a:pt x="142875" y="200151"/>
                  </a:lnTo>
                  <a:lnTo>
                    <a:pt x="142875" y="209676"/>
                  </a:lnTo>
                  <a:lnTo>
                    <a:pt x="133350" y="209676"/>
                  </a:lnTo>
                  <a:lnTo>
                    <a:pt x="133350" y="219201"/>
                  </a:lnTo>
                  <a:lnTo>
                    <a:pt x="133350" y="228726"/>
                  </a:lnTo>
                  <a:lnTo>
                    <a:pt x="123825" y="238251"/>
                  </a:lnTo>
                  <a:lnTo>
                    <a:pt x="123825" y="228726"/>
                  </a:lnTo>
                  <a:lnTo>
                    <a:pt x="123825" y="238251"/>
                  </a:lnTo>
                  <a:lnTo>
                    <a:pt x="123825" y="247776"/>
                  </a:lnTo>
                  <a:lnTo>
                    <a:pt x="123825" y="238251"/>
                  </a:lnTo>
                  <a:lnTo>
                    <a:pt x="114300" y="247776"/>
                  </a:lnTo>
                  <a:lnTo>
                    <a:pt x="123825" y="247776"/>
                  </a:lnTo>
                  <a:lnTo>
                    <a:pt x="114300" y="247776"/>
                  </a:lnTo>
                  <a:lnTo>
                    <a:pt x="114300" y="257301"/>
                  </a:lnTo>
                  <a:lnTo>
                    <a:pt x="114300" y="266826"/>
                  </a:lnTo>
                  <a:lnTo>
                    <a:pt x="114300" y="276351"/>
                  </a:lnTo>
                  <a:lnTo>
                    <a:pt x="114300" y="285876"/>
                  </a:lnTo>
                  <a:lnTo>
                    <a:pt x="104775" y="285876"/>
                  </a:lnTo>
                  <a:lnTo>
                    <a:pt x="104775" y="295401"/>
                  </a:lnTo>
                  <a:lnTo>
                    <a:pt x="104775" y="304926"/>
                  </a:lnTo>
                  <a:lnTo>
                    <a:pt x="104775" y="314451"/>
                  </a:lnTo>
                  <a:lnTo>
                    <a:pt x="95250" y="314451"/>
                  </a:lnTo>
                  <a:lnTo>
                    <a:pt x="104775" y="314451"/>
                  </a:lnTo>
                  <a:lnTo>
                    <a:pt x="95250" y="314451"/>
                  </a:lnTo>
                  <a:lnTo>
                    <a:pt x="104775" y="314451"/>
                  </a:lnTo>
                  <a:lnTo>
                    <a:pt x="104775" y="323976"/>
                  </a:lnTo>
                  <a:lnTo>
                    <a:pt x="104775" y="333501"/>
                  </a:lnTo>
                  <a:lnTo>
                    <a:pt x="104775" y="343026"/>
                  </a:lnTo>
                  <a:lnTo>
                    <a:pt x="104775" y="352551"/>
                  </a:lnTo>
                  <a:lnTo>
                    <a:pt x="114300" y="352551"/>
                  </a:lnTo>
                  <a:lnTo>
                    <a:pt x="104775" y="352551"/>
                  </a:lnTo>
                  <a:lnTo>
                    <a:pt x="114300" y="352551"/>
                  </a:lnTo>
                  <a:lnTo>
                    <a:pt x="104775" y="352551"/>
                  </a:lnTo>
                  <a:lnTo>
                    <a:pt x="114300" y="352551"/>
                  </a:lnTo>
                  <a:lnTo>
                    <a:pt x="114300" y="362076"/>
                  </a:lnTo>
                  <a:lnTo>
                    <a:pt x="114300" y="371601"/>
                  </a:lnTo>
                  <a:lnTo>
                    <a:pt x="114300" y="381126"/>
                  </a:lnTo>
                  <a:lnTo>
                    <a:pt x="114300" y="390651"/>
                  </a:lnTo>
                  <a:lnTo>
                    <a:pt x="104775" y="390651"/>
                  </a:lnTo>
                  <a:lnTo>
                    <a:pt x="104775" y="400176"/>
                  </a:lnTo>
                  <a:lnTo>
                    <a:pt x="104775" y="409701"/>
                  </a:lnTo>
                  <a:lnTo>
                    <a:pt x="95250" y="409701"/>
                  </a:lnTo>
                  <a:lnTo>
                    <a:pt x="104775" y="409701"/>
                  </a:lnTo>
                  <a:lnTo>
                    <a:pt x="104775" y="419226"/>
                  </a:lnTo>
                  <a:lnTo>
                    <a:pt x="104775" y="428751"/>
                  </a:lnTo>
                  <a:lnTo>
                    <a:pt x="95250" y="428751"/>
                  </a:lnTo>
                  <a:lnTo>
                    <a:pt x="95250" y="438276"/>
                  </a:lnTo>
                  <a:lnTo>
                    <a:pt x="85725" y="438276"/>
                  </a:lnTo>
                  <a:lnTo>
                    <a:pt x="95250" y="447801"/>
                  </a:lnTo>
                  <a:lnTo>
                    <a:pt x="85725" y="447801"/>
                  </a:lnTo>
                  <a:lnTo>
                    <a:pt x="85725" y="457326"/>
                  </a:lnTo>
                  <a:lnTo>
                    <a:pt x="85725" y="466851"/>
                  </a:lnTo>
                  <a:lnTo>
                    <a:pt x="85725" y="476427"/>
                  </a:lnTo>
                  <a:lnTo>
                    <a:pt x="95250" y="476427"/>
                  </a:lnTo>
                  <a:lnTo>
                    <a:pt x="85725" y="476427"/>
                  </a:lnTo>
                  <a:lnTo>
                    <a:pt x="85725" y="485952"/>
                  </a:lnTo>
                  <a:lnTo>
                    <a:pt x="95250" y="485952"/>
                  </a:lnTo>
                  <a:lnTo>
                    <a:pt x="85725" y="485952"/>
                  </a:lnTo>
                  <a:lnTo>
                    <a:pt x="95250" y="485952"/>
                  </a:lnTo>
                  <a:lnTo>
                    <a:pt x="85725" y="485952"/>
                  </a:lnTo>
                  <a:lnTo>
                    <a:pt x="95250" y="485952"/>
                  </a:lnTo>
                  <a:lnTo>
                    <a:pt x="95250" y="495490"/>
                  </a:lnTo>
                  <a:lnTo>
                    <a:pt x="85725" y="495490"/>
                  </a:lnTo>
                  <a:lnTo>
                    <a:pt x="85725" y="505015"/>
                  </a:lnTo>
                  <a:lnTo>
                    <a:pt x="85725" y="514540"/>
                  </a:lnTo>
                  <a:lnTo>
                    <a:pt x="76200" y="514540"/>
                  </a:lnTo>
                  <a:lnTo>
                    <a:pt x="85725" y="514540"/>
                  </a:lnTo>
                  <a:lnTo>
                    <a:pt x="76200" y="524065"/>
                  </a:lnTo>
                  <a:lnTo>
                    <a:pt x="76200" y="514540"/>
                  </a:lnTo>
                  <a:lnTo>
                    <a:pt x="76200" y="524065"/>
                  </a:lnTo>
                  <a:lnTo>
                    <a:pt x="76200" y="533603"/>
                  </a:lnTo>
                  <a:lnTo>
                    <a:pt x="76200" y="543128"/>
                  </a:lnTo>
                  <a:lnTo>
                    <a:pt x="76200" y="552653"/>
                  </a:lnTo>
                  <a:lnTo>
                    <a:pt x="66675" y="552653"/>
                  </a:lnTo>
                  <a:lnTo>
                    <a:pt x="76200" y="552653"/>
                  </a:lnTo>
                  <a:lnTo>
                    <a:pt x="76200" y="562190"/>
                  </a:lnTo>
                  <a:lnTo>
                    <a:pt x="76200" y="571715"/>
                  </a:lnTo>
                  <a:lnTo>
                    <a:pt x="76200" y="581240"/>
                  </a:lnTo>
                  <a:lnTo>
                    <a:pt x="76200" y="590765"/>
                  </a:lnTo>
                  <a:lnTo>
                    <a:pt x="66675" y="590765"/>
                  </a:lnTo>
                  <a:lnTo>
                    <a:pt x="66675" y="600303"/>
                  </a:lnTo>
                  <a:lnTo>
                    <a:pt x="66675" y="609828"/>
                  </a:lnTo>
                  <a:lnTo>
                    <a:pt x="76200" y="609828"/>
                  </a:lnTo>
                  <a:lnTo>
                    <a:pt x="76200" y="619353"/>
                  </a:lnTo>
                  <a:lnTo>
                    <a:pt x="76200" y="628878"/>
                  </a:lnTo>
                  <a:lnTo>
                    <a:pt x="76200" y="638416"/>
                  </a:lnTo>
                  <a:lnTo>
                    <a:pt x="76200" y="647941"/>
                  </a:lnTo>
                  <a:lnTo>
                    <a:pt x="85725" y="647941"/>
                  </a:lnTo>
                  <a:lnTo>
                    <a:pt x="85725" y="657466"/>
                  </a:lnTo>
                  <a:lnTo>
                    <a:pt x="85725" y="667003"/>
                  </a:lnTo>
                  <a:lnTo>
                    <a:pt x="85725" y="657466"/>
                  </a:lnTo>
                  <a:lnTo>
                    <a:pt x="76200" y="657466"/>
                  </a:lnTo>
                  <a:lnTo>
                    <a:pt x="76200" y="667003"/>
                  </a:lnTo>
                  <a:lnTo>
                    <a:pt x="76200" y="657466"/>
                  </a:lnTo>
                  <a:lnTo>
                    <a:pt x="66675" y="657466"/>
                  </a:lnTo>
                  <a:lnTo>
                    <a:pt x="66675" y="667003"/>
                  </a:lnTo>
                  <a:lnTo>
                    <a:pt x="76200" y="667003"/>
                  </a:lnTo>
                  <a:lnTo>
                    <a:pt x="85725" y="676528"/>
                  </a:lnTo>
                  <a:lnTo>
                    <a:pt x="76200" y="676528"/>
                  </a:lnTo>
                  <a:lnTo>
                    <a:pt x="76200" y="686053"/>
                  </a:lnTo>
                  <a:lnTo>
                    <a:pt x="85725" y="686053"/>
                  </a:lnTo>
                  <a:lnTo>
                    <a:pt x="76200" y="686053"/>
                  </a:lnTo>
                  <a:lnTo>
                    <a:pt x="76200" y="705116"/>
                  </a:lnTo>
                  <a:lnTo>
                    <a:pt x="76200" y="695578"/>
                  </a:lnTo>
                  <a:lnTo>
                    <a:pt x="76200" y="724166"/>
                  </a:lnTo>
                  <a:lnTo>
                    <a:pt x="66675" y="724166"/>
                  </a:lnTo>
                  <a:lnTo>
                    <a:pt x="76200" y="724166"/>
                  </a:lnTo>
                  <a:lnTo>
                    <a:pt x="66675" y="724166"/>
                  </a:lnTo>
                  <a:lnTo>
                    <a:pt x="66675" y="733704"/>
                  </a:lnTo>
                  <a:lnTo>
                    <a:pt x="76200" y="733704"/>
                  </a:lnTo>
                  <a:lnTo>
                    <a:pt x="66675" y="733704"/>
                  </a:lnTo>
                  <a:lnTo>
                    <a:pt x="66675" y="743229"/>
                  </a:lnTo>
                  <a:lnTo>
                    <a:pt x="57150" y="743229"/>
                  </a:lnTo>
                  <a:lnTo>
                    <a:pt x="57150" y="752754"/>
                  </a:lnTo>
                  <a:lnTo>
                    <a:pt x="66675" y="752754"/>
                  </a:lnTo>
                  <a:lnTo>
                    <a:pt x="57150" y="752754"/>
                  </a:lnTo>
                  <a:lnTo>
                    <a:pt x="57150" y="762279"/>
                  </a:lnTo>
                  <a:lnTo>
                    <a:pt x="66675" y="762279"/>
                  </a:lnTo>
                  <a:lnTo>
                    <a:pt x="66675" y="771817"/>
                  </a:lnTo>
                  <a:lnTo>
                    <a:pt x="57150" y="771817"/>
                  </a:lnTo>
                  <a:lnTo>
                    <a:pt x="66675" y="771817"/>
                  </a:lnTo>
                  <a:lnTo>
                    <a:pt x="57150" y="771817"/>
                  </a:lnTo>
                  <a:lnTo>
                    <a:pt x="57150" y="781342"/>
                  </a:lnTo>
                  <a:lnTo>
                    <a:pt x="47625" y="781342"/>
                  </a:lnTo>
                  <a:lnTo>
                    <a:pt x="47625" y="790867"/>
                  </a:lnTo>
                  <a:lnTo>
                    <a:pt x="47625" y="800404"/>
                  </a:lnTo>
                  <a:lnTo>
                    <a:pt x="38100" y="800404"/>
                  </a:lnTo>
                  <a:lnTo>
                    <a:pt x="38100" y="809929"/>
                  </a:lnTo>
                  <a:lnTo>
                    <a:pt x="38100" y="819454"/>
                  </a:lnTo>
                  <a:lnTo>
                    <a:pt x="38100" y="828979"/>
                  </a:lnTo>
                  <a:lnTo>
                    <a:pt x="47625" y="828979"/>
                  </a:lnTo>
                  <a:lnTo>
                    <a:pt x="47625" y="838517"/>
                  </a:lnTo>
                  <a:lnTo>
                    <a:pt x="47625" y="848042"/>
                  </a:lnTo>
                  <a:lnTo>
                    <a:pt x="47625" y="838517"/>
                  </a:lnTo>
                  <a:lnTo>
                    <a:pt x="57150" y="838517"/>
                  </a:lnTo>
                  <a:lnTo>
                    <a:pt x="66675" y="838517"/>
                  </a:lnTo>
                  <a:lnTo>
                    <a:pt x="66675" y="848042"/>
                  </a:lnTo>
                  <a:lnTo>
                    <a:pt x="66675" y="857567"/>
                  </a:lnTo>
                  <a:lnTo>
                    <a:pt x="66675" y="867092"/>
                  </a:lnTo>
                  <a:lnTo>
                    <a:pt x="57150" y="867092"/>
                  </a:lnTo>
                  <a:lnTo>
                    <a:pt x="66675" y="867092"/>
                  </a:lnTo>
                  <a:lnTo>
                    <a:pt x="66675" y="876630"/>
                  </a:lnTo>
                  <a:lnTo>
                    <a:pt x="76200" y="876630"/>
                  </a:lnTo>
                  <a:lnTo>
                    <a:pt x="66675" y="876630"/>
                  </a:lnTo>
                  <a:lnTo>
                    <a:pt x="66675" y="886155"/>
                  </a:lnTo>
                  <a:lnTo>
                    <a:pt x="76200" y="886155"/>
                  </a:lnTo>
                  <a:lnTo>
                    <a:pt x="95250" y="886155"/>
                  </a:lnTo>
                  <a:lnTo>
                    <a:pt x="114300" y="886155"/>
                  </a:lnTo>
                  <a:lnTo>
                    <a:pt x="123825" y="886155"/>
                  </a:lnTo>
                  <a:lnTo>
                    <a:pt x="133350" y="886155"/>
                  </a:lnTo>
                  <a:lnTo>
                    <a:pt x="133350" y="895680"/>
                  </a:lnTo>
                  <a:lnTo>
                    <a:pt x="142875" y="895680"/>
                  </a:lnTo>
                  <a:lnTo>
                    <a:pt x="133350" y="895680"/>
                  </a:lnTo>
                  <a:lnTo>
                    <a:pt x="133350" y="886155"/>
                  </a:lnTo>
                  <a:lnTo>
                    <a:pt x="123825" y="886155"/>
                  </a:lnTo>
                  <a:lnTo>
                    <a:pt x="123825" y="895680"/>
                  </a:lnTo>
                  <a:lnTo>
                    <a:pt x="114300" y="895680"/>
                  </a:lnTo>
                  <a:lnTo>
                    <a:pt x="114300" y="905217"/>
                  </a:lnTo>
                  <a:lnTo>
                    <a:pt x="114300" y="895680"/>
                  </a:lnTo>
                  <a:lnTo>
                    <a:pt x="114300" y="905217"/>
                  </a:lnTo>
                  <a:lnTo>
                    <a:pt x="104775" y="905217"/>
                  </a:lnTo>
                  <a:lnTo>
                    <a:pt x="95250" y="905217"/>
                  </a:lnTo>
                  <a:lnTo>
                    <a:pt x="104775" y="905217"/>
                  </a:lnTo>
                  <a:lnTo>
                    <a:pt x="95250" y="905217"/>
                  </a:lnTo>
                  <a:lnTo>
                    <a:pt x="95250" y="914742"/>
                  </a:lnTo>
                  <a:lnTo>
                    <a:pt x="95250" y="905217"/>
                  </a:lnTo>
                  <a:lnTo>
                    <a:pt x="95250" y="914742"/>
                  </a:lnTo>
                  <a:lnTo>
                    <a:pt x="95250" y="924267"/>
                  </a:lnTo>
                  <a:lnTo>
                    <a:pt x="95250" y="933792"/>
                  </a:lnTo>
                  <a:lnTo>
                    <a:pt x="95250" y="943330"/>
                  </a:lnTo>
                  <a:lnTo>
                    <a:pt x="95250" y="933792"/>
                  </a:lnTo>
                  <a:lnTo>
                    <a:pt x="95250" y="943330"/>
                  </a:lnTo>
                  <a:lnTo>
                    <a:pt x="85725" y="943330"/>
                  </a:lnTo>
                  <a:lnTo>
                    <a:pt x="76200" y="943330"/>
                  </a:lnTo>
                  <a:lnTo>
                    <a:pt x="66675" y="943330"/>
                  </a:lnTo>
                  <a:lnTo>
                    <a:pt x="66675" y="933792"/>
                  </a:lnTo>
                  <a:lnTo>
                    <a:pt x="57150" y="933792"/>
                  </a:lnTo>
                  <a:lnTo>
                    <a:pt x="57150" y="924267"/>
                  </a:lnTo>
                  <a:lnTo>
                    <a:pt x="66675" y="924267"/>
                  </a:lnTo>
                  <a:lnTo>
                    <a:pt x="66675" y="933792"/>
                  </a:lnTo>
                  <a:lnTo>
                    <a:pt x="66675" y="924267"/>
                  </a:lnTo>
                  <a:lnTo>
                    <a:pt x="76200" y="924267"/>
                  </a:lnTo>
                  <a:lnTo>
                    <a:pt x="76200" y="933792"/>
                  </a:lnTo>
                  <a:lnTo>
                    <a:pt x="66675" y="933792"/>
                  </a:lnTo>
                  <a:lnTo>
                    <a:pt x="76200" y="933792"/>
                  </a:lnTo>
                  <a:lnTo>
                    <a:pt x="76200" y="924267"/>
                  </a:lnTo>
                  <a:lnTo>
                    <a:pt x="85725" y="924267"/>
                  </a:lnTo>
                  <a:lnTo>
                    <a:pt x="85725" y="914742"/>
                  </a:lnTo>
                  <a:lnTo>
                    <a:pt x="85725" y="905217"/>
                  </a:lnTo>
                  <a:lnTo>
                    <a:pt x="76200" y="905217"/>
                  </a:lnTo>
                  <a:lnTo>
                    <a:pt x="66675" y="905217"/>
                  </a:lnTo>
                  <a:lnTo>
                    <a:pt x="57150" y="905217"/>
                  </a:lnTo>
                  <a:lnTo>
                    <a:pt x="66675" y="905217"/>
                  </a:lnTo>
                  <a:lnTo>
                    <a:pt x="57150" y="905217"/>
                  </a:lnTo>
                  <a:lnTo>
                    <a:pt x="66675" y="905217"/>
                  </a:lnTo>
                  <a:lnTo>
                    <a:pt x="57150" y="905217"/>
                  </a:lnTo>
                  <a:lnTo>
                    <a:pt x="66675" y="905217"/>
                  </a:lnTo>
                  <a:lnTo>
                    <a:pt x="57150" y="905217"/>
                  </a:lnTo>
                  <a:lnTo>
                    <a:pt x="47625" y="905217"/>
                  </a:lnTo>
                  <a:lnTo>
                    <a:pt x="57150" y="905217"/>
                  </a:lnTo>
                  <a:lnTo>
                    <a:pt x="47625" y="905217"/>
                  </a:lnTo>
                  <a:lnTo>
                    <a:pt x="57150" y="905217"/>
                  </a:lnTo>
                  <a:lnTo>
                    <a:pt x="47625" y="905217"/>
                  </a:lnTo>
                  <a:lnTo>
                    <a:pt x="57150" y="905217"/>
                  </a:lnTo>
                  <a:lnTo>
                    <a:pt x="57150" y="914742"/>
                  </a:lnTo>
                  <a:lnTo>
                    <a:pt x="47625" y="914742"/>
                  </a:lnTo>
                  <a:lnTo>
                    <a:pt x="47625" y="924267"/>
                  </a:lnTo>
                  <a:lnTo>
                    <a:pt x="47625" y="914742"/>
                  </a:lnTo>
                  <a:lnTo>
                    <a:pt x="47625" y="924267"/>
                  </a:lnTo>
                  <a:lnTo>
                    <a:pt x="47625" y="914742"/>
                  </a:lnTo>
                  <a:lnTo>
                    <a:pt x="47625" y="924267"/>
                  </a:lnTo>
                  <a:lnTo>
                    <a:pt x="38100" y="924267"/>
                  </a:lnTo>
                  <a:lnTo>
                    <a:pt x="38100" y="914742"/>
                  </a:lnTo>
                  <a:lnTo>
                    <a:pt x="47625" y="914742"/>
                  </a:lnTo>
                  <a:lnTo>
                    <a:pt x="38100" y="914742"/>
                  </a:lnTo>
                  <a:lnTo>
                    <a:pt x="47625" y="914742"/>
                  </a:lnTo>
                  <a:lnTo>
                    <a:pt x="38100" y="914742"/>
                  </a:lnTo>
                  <a:lnTo>
                    <a:pt x="47625" y="914742"/>
                  </a:lnTo>
                  <a:lnTo>
                    <a:pt x="38100" y="914742"/>
                  </a:lnTo>
                  <a:lnTo>
                    <a:pt x="38100" y="905217"/>
                  </a:lnTo>
                  <a:lnTo>
                    <a:pt x="38100" y="914742"/>
                  </a:lnTo>
                  <a:lnTo>
                    <a:pt x="47625" y="914742"/>
                  </a:lnTo>
                  <a:lnTo>
                    <a:pt x="47625" y="905217"/>
                  </a:lnTo>
                  <a:lnTo>
                    <a:pt x="47625" y="914742"/>
                  </a:lnTo>
                  <a:lnTo>
                    <a:pt x="47625" y="905217"/>
                  </a:lnTo>
                  <a:lnTo>
                    <a:pt x="57150" y="905217"/>
                  </a:lnTo>
                  <a:lnTo>
                    <a:pt x="47625" y="905217"/>
                  </a:lnTo>
                  <a:lnTo>
                    <a:pt x="47625" y="895680"/>
                  </a:lnTo>
                  <a:lnTo>
                    <a:pt x="47625" y="905217"/>
                  </a:lnTo>
                  <a:lnTo>
                    <a:pt x="38100" y="905217"/>
                  </a:lnTo>
                  <a:lnTo>
                    <a:pt x="47625" y="905217"/>
                  </a:lnTo>
                  <a:lnTo>
                    <a:pt x="38100" y="905217"/>
                  </a:lnTo>
                  <a:lnTo>
                    <a:pt x="47625" y="905217"/>
                  </a:lnTo>
                  <a:lnTo>
                    <a:pt x="38100" y="905217"/>
                  </a:lnTo>
                  <a:lnTo>
                    <a:pt x="38100" y="914742"/>
                  </a:lnTo>
                  <a:lnTo>
                    <a:pt x="38100" y="905217"/>
                  </a:lnTo>
                  <a:lnTo>
                    <a:pt x="38100" y="914742"/>
                  </a:lnTo>
                  <a:lnTo>
                    <a:pt x="38100" y="905217"/>
                  </a:lnTo>
                  <a:lnTo>
                    <a:pt x="38100" y="895680"/>
                  </a:lnTo>
                  <a:lnTo>
                    <a:pt x="38100" y="905217"/>
                  </a:lnTo>
                  <a:lnTo>
                    <a:pt x="38100" y="895680"/>
                  </a:lnTo>
                  <a:lnTo>
                    <a:pt x="38100" y="886155"/>
                  </a:lnTo>
                  <a:lnTo>
                    <a:pt x="38100" y="895680"/>
                  </a:lnTo>
                  <a:lnTo>
                    <a:pt x="38100" y="886155"/>
                  </a:lnTo>
                  <a:lnTo>
                    <a:pt x="38100" y="895680"/>
                  </a:lnTo>
                  <a:lnTo>
                    <a:pt x="47625" y="895680"/>
                  </a:lnTo>
                  <a:lnTo>
                    <a:pt x="47625" y="886155"/>
                  </a:lnTo>
                  <a:lnTo>
                    <a:pt x="47625" y="895680"/>
                  </a:lnTo>
                  <a:lnTo>
                    <a:pt x="47625" y="886155"/>
                  </a:lnTo>
                  <a:lnTo>
                    <a:pt x="47625" y="895680"/>
                  </a:lnTo>
                  <a:lnTo>
                    <a:pt x="57150" y="895680"/>
                  </a:lnTo>
                  <a:lnTo>
                    <a:pt x="57150" y="886155"/>
                  </a:lnTo>
                  <a:lnTo>
                    <a:pt x="47625" y="886155"/>
                  </a:lnTo>
                  <a:lnTo>
                    <a:pt x="47625" y="895680"/>
                  </a:lnTo>
                  <a:lnTo>
                    <a:pt x="47625" y="886155"/>
                  </a:lnTo>
                  <a:lnTo>
                    <a:pt x="57150" y="886155"/>
                  </a:lnTo>
                  <a:lnTo>
                    <a:pt x="57150" y="895680"/>
                  </a:lnTo>
                  <a:lnTo>
                    <a:pt x="47625" y="895680"/>
                  </a:lnTo>
                  <a:lnTo>
                    <a:pt x="47625" y="905217"/>
                  </a:lnTo>
                  <a:lnTo>
                    <a:pt x="47625" y="895680"/>
                  </a:lnTo>
                  <a:lnTo>
                    <a:pt x="47625" y="905217"/>
                  </a:lnTo>
                  <a:lnTo>
                    <a:pt x="47625" y="895680"/>
                  </a:lnTo>
                  <a:lnTo>
                    <a:pt x="57150" y="895680"/>
                  </a:lnTo>
                  <a:lnTo>
                    <a:pt x="57150" y="886155"/>
                  </a:lnTo>
                  <a:lnTo>
                    <a:pt x="57150" y="876630"/>
                  </a:lnTo>
                  <a:lnTo>
                    <a:pt x="57150" y="867092"/>
                  </a:lnTo>
                  <a:lnTo>
                    <a:pt x="57150" y="876630"/>
                  </a:lnTo>
                  <a:lnTo>
                    <a:pt x="57150" y="867092"/>
                  </a:lnTo>
                  <a:lnTo>
                    <a:pt x="47625" y="867092"/>
                  </a:lnTo>
                  <a:lnTo>
                    <a:pt x="57150" y="867092"/>
                  </a:lnTo>
                  <a:lnTo>
                    <a:pt x="57150" y="876630"/>
                  </a:lnTo>
                  <a:lnTo>
                    <a:pt x="47625" y="876630"/>
                  </a:lnTo>
                  <a:lnTo>
                    <a:pt x="47625" y="867092"/>
                  </a:lnTo>
                  <a:lnTo>
                    <a:pt x="47625" y="876630"/>
                  </a:lnTo>
                  <a:lnTo>
                    <a:pt x="47625" y="867092"/>
                  </a:lnTo>
                  <a:lnTo>
                    <a:pt x="47625" y="876630"/>
                  </a:lnTo>
                  <a:lnTo>
                    <a:pt x="47625" y="886155"/>
                  </a:lnTo>
                  <a:lnTo>
                    <a:pt x="47625" y="876630"/>
                  </a:lnTo>
                  <a:lnTo>
                    <a:pt x="38100" y="876630"/>
                  </a:lnTo>
                  <a:lnTo>
                    <a:pt x="47625" y="876630"/>
                  </a:lnTo>
                  <a:lnTo>
                    <a:pt x="47625" y="886155"/>
                  </a:lnTo>
                  <a:lnTo>
                    <a:pt x="38100" y="886155"/>
                  </a:lnTo>
                  <a:lnTo>
                    <a:pt x="38100" y="876630"/>
                  </a:lnTo>
                  <a:lnTo>
                    <a:pt x="38100" y="886155"/>
                  </a:lnTo>
                  <a:lnTo>
                    <a:pt x="38100" y="876630"/>
                  </a:lnTo>
                  <a:lnTo>
                    <a:pt x="38100" y="867092"/>
                  </a:lnTo>
                  <a:lnTo>
                    <a:pt x="38100" y="876630"/>
                  </a:lnTo>
                  <a:lnTo>
                    <a:pt x="28575" y="876630"/>
                  </a:lnTo>
                  <a:lnTo>
                    <a:pt x="28575" y="867092"/>
                  </a:lnTo>
                  <a:lnTo>
                    <a:pt x="28575" y="876630"/>
                  </a:lnTo>
                  <a:lnTo>
                    <a:pt x="28575" y="867092"/>
                  </a:lnTo>
                  <a:lnTo>
                    <a:pt x="38100" y="867092"/>
                  </a:lnTo>
                  <a:lnTo>
                    <a:pt x="28575" y="867092"/>
                  </a:lnTo>
                  <a:lnTo>
                    <a:pt x="38100" y="867092"/>
                  </a:lnTo>
                  <a:lnTo>
                    <a:pt x="38100" y="876630"/>
                  </a:lnTo>
                  <a:lnTo>
                    <a:pt x="38100" y="867092"/>
                  </a:lnTo>
                  <a:lnTo>
                    <a:pt x="38100" y="857567"/>
                  </a:lnTo>
                  <a:lnTo>
                    <a:pt x="28575" y="857567"/>
                  </a:lnTo>
                  <a:lnTo>
                    <a:pt x="28575" y="848042"/>
                  </a:lnTo>
                  <a:lnTo>
                    <a:pt x="28575" y="857567"/>
                  </a:lnTo>
                  <a:lnTo>
                    <a:pt x="28575" y="848042"/>
                  </a:lnTo>
                  <a:lnTo>
                    <a:pt x="38100" y="848042"/>
                  </a:lnTo>
                  <a:lnTo>
                    <a:pt x="28575" y="848042"/>
                  </a:lnTo>
                  <a:lnTo>
                    <a:pt x="38100" y="848042"/>
                  </a:lnTo>
                  <a:lnTo>
                    <a:pt x="38100" y="838517"/>
                  </a:lnTo>
                  <a:lnTo>
                    <a:pt x="38100" y="828979"/>
                  </a:lnTo>
                  <a:lnTo>
                    <a:pt x="38100" y="838517"/>
                  </a:lnTo>
                  <a:lnTo>
                    <a:pt x="38100" y="848042"/>
                  </a:lnTo>
                  <a:lnTo>
                    <a:pt x="28575" y="848042"/>
                  </a:lnTo>
                  <a:lnTo>
                    <a:pt x="28575" y="838517"/>
                  </a:lnTo>
                  <a:lnTo>
                    <a:pt x="19050" y="838517"/>
                  </a:lnTo>
                  <a:lnTo>
                    <a:pt x="28575" y="838517"/>
                  </a:lnTo>
                  <a:lnTo>
                    <a:pt x="28575" y="828979"/>
                  </a:lnTo>
                  <a:lnTo>
                    <a:pt x="28575" y="838517"/>
                  </a:lnTo>
                  <a:lnTo>
                    <a:pt x="28575" y="828979"/>
                  </a:lnTo>
                  <a:lnTo>
                    <a:pt x="19050" y="828979"/>
                  </a:lnTo>
                  <a:lnTo>
                    <a:pt x="28575" y="828979"/>
                  </a:lnTo>
                  <a:lnTo>
                    <a:pt x="19050" y="828979"/>
                  </a:lnTo>
                  <a:lnTo>
                    <a:pt x="28575" y="828979"/>
                  </a:lnTo>
                  <a:lnTo>
                    <a:pt x="19050" y="828979"/>
                  </a:lnTo>
                  <a:lnTo>
                    <a:pt x="19050" y="819454"/>
                  </a:lnTo>
                  <a:lnTo>
                    <a:pt x="28575" y="819454"/>
                  </a:lnTo>
                  <a:lnTo>
                    <a:pt x="19050" y="828979"/>
                  </a:lnTo>
                  <a:lnTo>
                    <a:pt x="28575" y="828979"/>
                  </a:lnTo>
                  <a:lnTo>
                    <a:pt x="28575" y="819454"/>
                  </a:lnTo>
                  <a:lnTo>
                    <a:pt x="28575" y="828979"/>
                  </a:lnTo>
                  <a:lnTo>
                    <a:pt x="28575" y="819454"/>
                  </a:lnTo>
                  <a:lnTo>
                    <a:pt x="19050" y="819454"/>
                  </a:lnTo>
                  <a:lnTo>
                    <a:pt x="28575" y="819454"/>
                  </a:lnTo>
                  <a:lnTo>
                    <a:pt x="38100" y="819454"/>
                  </a:lnTo>
                  <a:lnTo>
                    <a:pt x="28575" y="819454"/>
                  </a:lnTo>
                  <a:lnTo>
                    <a:pt x="28575" y="809929"/>
                  </a:lnTo>
                  <a:lnTo>
                    <a:pt x="38100" y="809929"/>
                  </a:lnTo>
                  <a:lnTo>
                    <a:pt x="28575" y="809929"/>
                  </a:lnTo>
                  <a:lnTo>
                    <a:pt x="28575" y="819454"/>
                  </a:lnTo>
                  <a:lnTo>
                    <a:pt x="19050" y="819454"/>
                  </a:lnTo>
                  <a:lnTo>
                    <a:pt x="19050" y="809929"/>
                  </a:lnTo>
                  <a:lnTo>
                    <a:pt x="28575" y="809929"/>
                  </a:lnTo>
                  <a:lnTo>
                    <a:pt x="19050" y="809929"/>
                  </a:lnTo>
                  <a:lnTo>
                    <a:pt x="28575" y="809929"/>
                  </a:lnTo>
                  <a:lnTo>
                    <a:pt x="19050" y="809929"/>
                  </a:lnTo>
                  <a:lnTo>
                    <a:pt x="28575" y="809929"/>
                  </a:lnTo>
                  <a:lnTo>
                    <a:pt x="19050" y="809929"/>
                  </a:lnTo>
                  <a:lnTo>
                    <a:pt x="28575" y="809929"/>
                  </a:lnTo>
                  <a:lnTo>
                    <a:pt x="28575" y="800404"/>
                  </a:lnTo>
                  <a:lnTo>
                    <a:pt x="28575" y="809929"/>
                  </a:lnTo>
                  <a:lnTo>
                    <a:pt x="28575" y="800404"/>
                  </a:lnTo>
                  <a:lnTo>
                    <a:pt x="28575" y="809929"/>
                  </a:lnTo>
                  <a:lnTo>
                    <a:pt x="28575" y="800404"/>
                  </a:lnTo>
                  <a:lnTo>
                    <a:pt x="28575" y="809929"/>
                  </a:lnTo>
                  <a:lnTo>
                    <a:pt x="28575" y="800404"/>
                  </a:lnTo>
                  <a:lnTo>
                    <a:pt x="28575" y="809929"/>
                  </a:lnTo>
                  <a:lnTo>
                    <a:pt x="38100" y="809929"/>
                  </a:lnTo>
                  <a:lnTo>
                    <a:pt x="28575" y="809929"/>
                  </a:lnTo>
                  <a:lnTo>
                    <a:pt x="38100" y="809929"/>
                  </a:lnTo>
                  <a:lnTo>
                    <a:pt x="28575" y="809929"/>
                  </a:lnTo>
                  <a:lnTo>
                    <a:pt x="28575" y="800404"/>
                  </a:lnTo>
                  <a:lnTo>
                    <a:pt x="28575" y="790867"/>
                  </a:lnTo>
                  <a:lnTo>
                    <a:pt x="28575" y="800404"/>
                  </a:lnTo>
                  <a:lnTo>
                    <a:pt x="38100" y="800404"/>
                  </a:lnTo>
                  <a:lnTo>
                    <a:pt x="28575" y="800404"/>
                  </a:lnTo>
                  <a:lnTo>
                    <a:pt x="28575" y="790867"/>
                  </a:lnTo>
                  <a:lnTo>
                    <a:pt x="28575" y="800404"/>
                  </a:lnTo>
                  <a:lnTo>
                    <a:pt x="19050" y="800404"/>
                  </a:lnTo>
                  <a:lnTo>
                    <a:pt x="28575" y="800404"/>
                  </a:lnTo>
                  <a:lnTo>
                    <a:pt x="19050" y="800404"/>
                  </a:lnTo>
                  <a:lnTo>
                    <a:pt x="19050" y="790867"/>
                  </a:lnTo>
                  <a:lnTo>
                    <a:pt x="19050" y="781342"/>
                  </a:lnTo>
                  <a:lnTo>
                    <a:pt x="28575" y="781342"/>
                  </a:lnTo>
                  <a:lnTo>
                    <a:pt x="19050" y="781342"/>
                  </a:lnTo>
                  <a:lnTo>
                    <a:pt x="28575" y="781342"/>
                  </a:lnTo>
                  <a:lnTo>
                    <a:pt x="28575" y="771817"/>
                  </a:lnTo>
                  <a:lnTo>
                    <a:pt x="28575" y="781342"/>
                  </a:lnTo>
                  <a:lnTo>
                    <a:pt x="19050" y="781342"/>
                  </a:lnTo>
                  <a:lnTo>
                    <a:pt x="19050" y="771817"/>
                  </a:lnTo>
                  <a:lnTo>
                    <a:pt x="28575" y="771817"/>
                  </a:lnTo>
                  <a:lnTo>
                    <a:pt x="28575" y="762279"/>
                  </a:lnTo>
                  <a:lnTo>
                    <a:pt x="28575" y="771817"/>
                  </a:lnTo>
                  <a:lnTo>
                    <a:pt x="28575" y="762279"/>
                  </a:lnTo>
                  <a:lnTo>
                    <a:pt x="19050" y="762279"/>
                  </a:lnTo>
                  <a:lnTo>
                    <a:pt x="19050" y="752754"/>
                  </a:lnTo>
                  <a:lnTo>
                    <a:pt x="19050" y="762279"/>
                  </a:lnTo>
                  <a:lnTo>
                    <a:pt x="19050" y="752754"/>
                  </a:lnTo>
                  <a:lnTo>
                    <a:pt x="28575" y="752754"/>
                  </a:lnTo>
                  <a:lnTo>
                    <a:pt x="28575" y="762279"/>
                  </a:lnTo>
                  <a:lnTo>
                    <a:pt x="28575" y="752754"/>
                  </a:lnTo>
                  <a:lnTo>
                    <a:pt x="19050" y="762279"/>
                  </a:lnTo>
                  <a:lnTo>
                    <a:pt x="28575" y="762279"/>
                  </a:lnTo>
                  <a:lnTo>
                    <a:pt x="28575" y="752754"/>
                  </a:lnTo>
                  <a:lnTo>
                    <a:pt x="28575" y="762279"/>
                  </a:lnTo>
                  <a:lnTo>
                    <a:pt x="28575" y="752754"/>
                  </a:lnTo>
                  <a:lnTo>
                    <a:pt x="28575" y="762279"/>
                  </a:lnTo>
                  <a:lnTo>
                    <a:pt x="28575" y="752754"/>
                  </a:lnTo>
                  <a:lnTo>
                    <a:pt x="28575" y="762279"/>
                  </a:lnTo>
                  <a:lnTo>
                    <a:pt x="28575" y="752754"/>
                  </a:lnTo>
                  <a:lnTo>
                    <a:pt x="28575" y="762279"/>
                  </a:lnTo>
                  <a:lnTo>
                    <a:pt x="38100" y="762279"/>
                  </a:lnTo>
                  <a:lnTo>
                    <a:pt x="28575" y="762279"/>
                  </a:lnTo>
                  <a:lnTo>
                    <a:pt x="38100" y="762279"/>
                  </a:lnTo>
                  <a:lnTo>
                    <a:pt x="28575" y="762279"/>
                  </a:lnTo>
                  <a:lnTo>
                    <a:pt x="38100" y="762279"/>
                  </a:lnTo>
                  <a:lnTo>
                    <a:pt x="47625" y="762279"/>
                  </a:lnTo>
                  <a:lnTo>
                    <a:pt x="38100" y="762279"/>
                  </a:lnTo>
                  <a:lnTo>
                    <a:pt x="38100" y="752754"/>
                  </a:lnTo>
                  <a:lnTo>
                    <a:pt x="47625" y="752754"/>
                  </a:lnTo>
                  <a:lnTo>
                    <a:pt x="38100" y="752754"/>
                  </a:lnTo>
                  <a:lnTo>
                    <a:pt x="38100" y="743229"/>
                  </a:lnTo>
                  <a:lnTo>
                    <a:pt x="38100" y="752754"/>
                  </a:lnTo>
                  <a:lnTo>
                    <a:pt x="28575" y="752754"/>
                  </a:lnTo>
                  <a:lnTo>
                    <a:pt x="19050" y="752754"/>
                  </a:lnTo>
                  <a:lnTo>
                    <a:pt x="28575" y="752754"/>
                  </a:lnTo>
                  <a:lnTo>
                    <a:pt x="19050" y="752754"/>
                  </a:lnTo>
                  <a:lnTo>
                    <a:pt x="19050" y="743229"/>
                  </a:lnTo>
                  <a:lnTo>
                    <a:pt x="19050" y="752754"/>
                  </a:lnTo>
                  <a:lnTo>
                    <a:pt x="19050" y="743229"/>
                  </a:lnTo>
                  <a:lnTo>
                    <a:pt x="28575" y="743229"/>
                  </a:lnTo>
                  <a:lnTo>
                    <a:pt x="19050" y="743229"/>
                  </a:lnTo>
                  <a:lnTo>
                    <a:pt x="28575" y="743229"/>
                  </a:lnTo>
                  <a:lnTo>
                    <a:pt x="28575" y="752754"/>
                  </a:lnTo>
                  <a:lnTo>
                    <a:pt x="28575" y="743229"/>
                  </a:lnTo>
                  <a:lnTo>
                    <a:pt x="19050" y="743229"/>
                  </a:lnTo>
                  <a:lnTo>
                    <a:pt x="28575" y="743229"/>
                  </a:lnTo>
                  <a:lnTo>
                    <a:pt x="19050" y="743229"/>
                  </a:lnTo>
                  <a:lnTo>
                    <a:pt x="28575" y="743229"/>
                  </a:lnTo>
                  <a:lnTo>
                    <a:pt x="28575" y="733704"/>
                  </a:lnTo>
                  <a:lnTo>
                    <a:pt x="28575" y="743229"/>
                  </a:lnTo>
                  <a:lnTo>
                    <a:pt x="19050" y="743229"/>
                  </a:lnTo>
                  <a:lnTo>
                    <a:pt x="19050" y="733704"/>
                  </a:lnTo>
                  <a:lnTo>
                    <a:pt x="28575" y="733704"/>
                  </a:lnTo>
                  <a:lnTo>
                    <a:pt x="28575" y="724166"/>
                  </a:lnTo>
                  <a:lnTo>
                    <a:pt x="28575" y="733704"/>
                  </a:lnTo>
                  <a:lnTo>
                    <a:pt x="28575" y="724166"/>
                  </a:lnTo>
                  <a:lnTo>
                    <a:pt x="19050" y="724166"/>
                  </a:lnTo>
                  <a:lnTo>
                    <a:pt x="28575" y="724166"/>
                  </a:lnTo>
                  <a:lnTo>
                    <a:pt x="28575" y="714641"/>
                  </a:lnTo>
                  <a:lnTo>
                    <a:pt x="28575" y="724166"/>
                  </a:lnTo>
                  <a:lnTo>
                    <a:pt x="19050" y="724166"/>
                  </a:lnTo>
                  <a:lnTo>
                    <a:pt x="28575" y="724166"/>
                  </a:lnTo>
                  <a:lnTo>
                    <a:pt x="19050" y="724166"/>
                  </a:lnTo>
                  <a:lnTo>
                    <a:pt x="19050" y="714641"/>
                  </a:lnTo>
                  <a:lnTo>
                    <a:pt x="19050" y="724166"/>
                  </a:lnTo>
                  <a:lnTo>
                    <a:pt x="9525" y="724166"/>
                  </a:lnTo>
                  <a:lnTo>
                    <a:pt x="9525" y="714641"/>
                  </a:lnTo>
                  <a:lnTo>
                    <a:pt x="0" y="714641"/>
                  </a:lnTo>
                  <a:lnTo>
                    <a:pt x="0" y="724166"/>
                  </a:lnTo>
                  <a:lnTo>
                    <a:pt x="0" y="714641"/>
                  </a:lnTo>
                  <a:lnTo>
                    <a:pt x="0" y="724166"/>
                  </a:lnTo>
                  <a:lnTo>
                    <a:pt x="0" y="714641"/>
                  </a:lnTo>
                  <a:lnTo>
                    <a:pt x="0" y="724166"/>
                  </a:lnTo>
                  <a:lnTo>
                    <a:pt x="9525" y="724166"/>
                  </a:lnTo>
                  <a:lnTo>
                    <a:pt x="0" y="724166"/>
                  </a:lnTo>
                  <a:lnTo>
                    <a:pt x="9525" y="724166"/>
                  </a:lnTo>
                  <a:lnTo>
                    <a:pt x="0" y="724166"/>
                  </a:lnTo>
                  <a:lnTo>
                    <a:pt x="0" y="714641"/>
                  </a:lnTo>
                  <a:lnTo>
                    <a:pt x="0" y="705116"/>
                  </a:lnTo>
                  <a:lnTo>
                    <a:pt x="9525" y="705116"/>
                  </a:lnTo>
                  <a:lnTo>
                    <a:pt x="19050" y="705116"/>
                  </a:lnTo>
                  <a:lnTo>
                    <a:pt x="9525" y="705116"/>
                  </a:lnTo>
                  <a:lnTo>
                    <a:pt x="19050" y="705116"/>
                  </a:lnTo>
                  <a:lnTo>
                    <a:pt x="19050" y="695578"/>
                  </a:lnTo>
                  <a:lnTo>
                    <a:pt x="9525" y="695578"/>
                  </a:lnTo>
                  <a:lnTo>
                    <a:pt x="9525" y="705116"/>
                  </a:lnTo>
                  <a:lnTo>
                    <a:pt x="9525" y="695578"/>
                  </a:lnTo>
                  <a:lnTo>
                    <a:pt x="19050" y="695578"/>
                  </a:lnTo>
                  <a:lnTo>
                    <a:pt x="9525" y="695578"/>
                  </a:lnTo>
                  <a:lnTo>
                    <a:pt x="19050" y="695578"/>
                  </a:lnTo>
                  <a:lnTo>
                    <a:pt x="28575" y="695578"/>
                  </a:lnTo>
                  <a:lnTo>
                    <a:pt x="19050" y="695578"/>
                  </a:lnTo>
                  <a:lnTo>
                    <a:pt x="28575" y="695578"/>
                  </a:lnTo>
                  <a:lnTo>
                    <a:pt x="28575" y="705116"/>
                  </a:lnTo>
                  <a:lnTo>
                    <a:pt x="19050" y="705116"/>
                  </a:lnTo>
                  <a:lnTo>
                    <a:pt x="28575" y="705116"/>
                  </a:lnTo>
                  <a:lnTo>
                    <a:pt x="28575" y="695578"/>
                  </a:lnTo>
                  <a:lnTo>
                    <a:pt x="28575" y="705116"/>
                  </a:lnTo>
                  <a:lnTo>
                    <a:pt x="19050" y="705116"/>
                  </a:lnTo>
                  <a:lnTo>
                    <a:pt x="28575" y="705116"/>
                  </a:lnTo>
                  <a:lnTo>
                    <a:pt x="38100" y="705116"/>
                  </a:lnTo>
                  <a:lnTo>
                    <a:pt x="28575" y="705116"/>
                  </a:lnTo>
                  <a:lnTo>
                    <a:pt x="38100" y="705116"/>
                  </a:lnTo>
                  <a:lnTo>
                    <a:pt x="28575" y="714641"/>
                  </a:lnTo>
                  <a:lnTo>
                    <a:pt x="38100" y="714641"/>
                  </a:lnTo>
                  <a:lnTo>
                    <a:pt x="38100" y="705116"/>
                  </a:lnTo>
                  <a:lnTo>
                    <a:pt x="38100" y="695578"/>
                  </a:lnTo>
                  <a:lnTo>
                    <a:pt x="47625" y="695578"/>
                  </a:lnTo>
                  <a:lnTo>
                    <a:pt x="38100" y="695578"/>
                  </a:lnTo>
                  <a:lnTo>
                    <a:pt x="38100" y="705116"/>
                  </a:lnTo>
                  <a:lnTo>
                    <a:pt x="38100" y="695578"/>
                  </a:lnTo>
                  <a:lnTo>
                    <a:pt x="38100" y="686053"/>
                  </a:lnTo>
                  <a:lnTo>
                    <a:pt x="47625" y="686053"/>
                  </a:lnTo>
                  <a:lnTo>
                    <a:pt x="38100" y="686053"/>
                  </a:lnTo>
                  <a:lnTo>
                    <a:pt x="38100" y="676528"/>
                  </a:lnTo>
                  <a:lnTo>
                    <a:pt x="38100" y="686053"/>
                  </a:lnTo>
                  <a:lnTo>
                    <a:pt x="38100" y="676528"/>
                  </a:lnTo>
                  <a:lnTo>
                    <a:pt x="47625" y="676528"/>
                  </a:lnTo>
                  <a:lnTo>
                    <a:pt x="47625" y="686053"/>
                  </a:lnTo>
                  <a:lnTo>
                    <a:pt x="57150" y="686053"/>
                  </a:lnTo>
                  <a:lnTo>
                    <a:pt x="57150" y="676528"/>
                  </a:lnTo>
                  <a:lnTo>
                    <a:pt x="57150" y="686053"/>
                  </a:lnTo>
                  <a:lnTo>
                    <a:pt x="57150" y="676528"/>
                  </a:lnTo>
                  <a:lnTo>
                    <a:pt x="47625" y="676528"/>
                  </a:lnTo>
                  <a:lnTo>
                    <a:pt x="38100" y="676528"/>
                  </a:lnTo>
                  <a:lnTo>
                    <a:pt x="47625" y="676528"/>
                  </a:lnTo>
                  <a:lnTo>
                    <a:pt x="47625" y="667003"/>
                  </a:lnTo>
                  <a:lnTo>
                    <a:pt x="38100" y="667003"/>
                  </a:lnTo>
                  <a:lnTo>
                    <a:pt x="47625" y="667003"/>
                  </a:lnTo>
                  <a:lnTo>
                    <a:pt x="57150" y="667003"/>
                  </a:lnTo>
                  <a:lnTo>
                    <a:pt x="57150" y="657466"/>
                  </a:lnTo>
                  <a:lnTo>
                    <a:pt x="57150" y="647941"/>
                  </a:lnTo>
                  <a:lnTo>
                    <a:pt x="57150" y="657466"/>
                  </a:lnTo>
                  <a:lnTo>
                    <a:pt x="57150" y="647941"/>
                  </a:lnTo>
                  <a:lnTo>
                    <a:pt x="47625" y="647941"/>
                  </a:lnTo>
                  <a:lnTo>
                    <a:pt x="57150" y="647941"/>
                  </a:lnTo>
                  <a:lnTo>
                    <a:pt x="47625" y="647941"/>
                  </a:lnTo>
                  <a:lnTo>
                    <a:pt x="47625" y="638416"/>
                  </a:lnTo>
                  <a:lnTo>
                    <a:pt x="47625" y="647941"/>
                  </a:lnTo>
                  <a:lnTo>
                    <a:pt x="47625" y="638416"/>
                  </a:lnTo>
                  <a:lnTo>
                    <a:pt x="47625" y="647941"/>
                  </a:lnTo>
                  <a:lnTo>
                    <a:pt x="47625" y="638416"/>
                  </a:lnTo>
                  <a:lnTo>
                    <a:pt x="47625" y="628878"/>
                  </a:lnTo>
                  <a:lnTo>
                    <a:pt x="47625" y="638416"/>
                  </a:lnTo>
                  <a:lnTo>
                    <a:pt x="57150" y="638416"/>
                  </a:lnTo>
                  <a:lnTo>
                    <a:pt x="47625" y="638416"/>
                  </a:lnTo>
                  <a:lnTo>
                    <a:pt x="47625" y="628878"/>
                  </a:lnTo>
                  <a:lnTo>
                    <a:pt x="47625" y="638416"/>
                  </a:lnTo>
                  <a:lnTo>
                    <a:pt x="47625" y="628878"/>
                  </a:lnTo>
                  <a:lnTo>
                    <a:pt x="57150" y="628878"/>
                  </a:lnTo>
                  <a:lnTo>
                    <a:pt x="57150" y="638416"/>
                  </a:lnTo>
                  <a:lnTo>
                    <a:pt x="57150" y="628878"/>
                  </a:lnTo>
                  <a:lnTo>
                    <a:pt x="47625" y="628878"/>
                  </a:lnTo>
                  <a:lnTo>
                    <a:pt x="57150" y="628878"/>
                  </a:lnTo>
                  <a:lnTo>
                    <a:pt x="47625" y="628878"/>
                  </a:lnTo>
                  <a:lnTo>
                    <a:pt x="57150" y="628878"/>
                  </a:lnTo>
                  <a:lnTo>
                    <a:pt x="47625" y="628878"/>
                  </a:lnTo>
                  <a:lnTo>
                    <a:pt x="47625" y="619353"/>
                  </a:lnTo>
                  <a:lnTo>
                    <a:pt x="57150" y="619353"/>
                  </a:lnTo>
                  <a:lnTo>
                    <a:pt x="47625" y="619353"/>
                  </a:lnTo>
                  <a:lnTo>
                    <a:pt x="47625" y="609828"/>
                  </a:lnTo>
                  <a:lnTo>
                    <a:pt x="57150" y="609828"/>
                  </a:lnTo>
                  <a:lnTo>
                    <a:pt x="57150" y="600303"/>
                  </a:lnTo>
                  <a:lnTo>
                    <a:pt x="57150" y="590765"/>
                  </a:lnTo>
                  <a:lnTo>
                    <a:pt x="57150" y="600303"/>
                  </a:lnTo>
                  <a:lnTo>
                    <a:pt x="66675" y="600303"/>
                  </a:lnTo>
                  <a:lnTo>
                    <a:pt x="57150" y="600303"/>
                  </a:lnTo>
                  <a:lnTo>
                    <a:pt x="57150" y="590765"/>
                  </a:lnTo>
                  <a:lnTo>
                    <a:pt x="66675" y="590765"/>
                  </a:lnTo>
                  <a:lnTo>
                    <a:pt x="57150" y="590765"/>
                  </a:lnTo>
                  <a:lnTo>
                    <a:pt x="66675" y="590765"/>
                  </a:lnTo>
                  <a:lnTo>
                    <a:pt x="57150" y="590765"/>
                  </a:lnTo>
                  <a:lnTo>
                    <a:pt x="57150" y="581240"/>
                  </a:lnTo>
                  <a:lnTo>
                    <a:pt x="57150" y="571715"/>
                  </a:lnTo>
                  <a:lnTo>
                    <a:pt x="57150" y="581240"/>
                  </a:lnTo>
                  <a:lnTo>
                    <a:pt x="57150" y="571715"/>
                  </a:lnTo>
                  <a:lnTo>
                    <a:pt x="66675" y="571715"/>
                  </a:lnTo>
                  <a:lnTo>
                    <a:pt x="66675" y="562190"/>
                  </a:lnTo>
                  <a:lnTo>
                    <a:pt x="66675" y="571715"/>
                  </a:lnTo>
                  <a:lnTo>
                    <a:pt x="57150" y="571715"/>
                  </a:lnTo>
                  <a:lnTo>
                    <a:pt x="47625" y="571715"/>
                  </a:lnTo>
                  <a:lnTo>
                    <a:pt x="47625" y="581240"/>
                  </a:lnTo>
                  <a:lnTo>
                    <a:pt x="47625" y="571715"/>
                  </a:lnTo>
                  <a:lnTo>
                    <a:pt x="47625" y="581240"/>
                  </a:lnTo>
                  <a:lnTo>
                    <a:pt x="47625" y="571715"/>
                  </a:lnTo>
                  <a:lnTo>
                    <a:pt x="47625" y="581240"/>
                  </a:lnTo>
                  <a:lnTo>
                    <a:pt x="38100" y="581240"/>
                  </a:lnTo>
                  <a:lnTo>
                    <a:pt x="47625" y="581240"/>
                  </a:lnTo>
                  <a:lnTo>
                    <a:pt x="38100" y="581240"/>
                  </a:lnTo>
                  <a:lnTo>
                    <a:pt x="38100" y="571715"/>
                  </a:lnTo>
                  <a:lnTo>
                    <a:pt x="28575" y="571715"/>
                  </a:lnTo>
                  <a:lnTo>
                    <a:pt x="28575" y="562190"/>
                  </a:lnTo>
                  <a:lnTo>
                    <a:pt x="28575" y="552653"/>
                  </a:lnTo>
                  <a:lnTo>
                    <a:pt x="38100" y="552653"/>
                  </a:lnTo>
                  <a:lnTo>
                    <a:pt x="28575" y="552653"/>
                  </a:lnTo>
                  <a:lnTo>
                    <a:pt x="28575" y="543128"/>
                  </a:lnTo>
                  <a:lnTo>
                    <a:pt x="38100" y="543128"/>
                  </a:lnTo>
                  <a:lnTo>
                    <a:pt x="38100" y="533603"/>
                  </a:lnTo>
                  <a:lnTo>
                    <a:pt x="38100" y="524065"/>
                  </a:lnTo>
                  <a:lnTo>
                    <a:pt x="47625" y="524065"/>
                  </a:lnTo>
                  <a:lnTo>
                    <a:pt x="38100" y="524065"/>
                  </a:lnTo>
                  <a:lnTo>
                    <a:pt x="47625" y="524065"/>
                  </a:lnTo>
                  <a:lnTo>
                    <a:pt x="38100" y="524065"/>
                  </a:lnTo>
                  <a:lnTo>
                    <a:pt x="47625" y="524065"/>
                  </a:lnTo>
                  <a:lnTo>
                    <a:pt x="47625" y="514540"/>
                  </a:lnTo>
                  <a:lnTo>
                    <a:pt x="47625" y="505015"/>
                  </a:lnTo>
                  <a:lnTo>
                    <a:pt x="47625" y="514540"/>
                  </a:lnTo>
                  <a:lnTo>
                    <a:pt x="47625" y="505015"/>
                  </a:lnTo>
                  <a:lnTo>
                    <a:pt x="38100" y="505015"/>
                  </a:lnTo>
                  <a:lnTo>
                    <a:pt x="38100" y="457326"/>
                  </a:lnTo>
                  <a:lnTo>
                    <a:pt x="47625" y="457326"/>
                  </a:lnTo>
                  <a:lnTo>
                    <a:pt x="47625" y="447801"/>
                  </a:lnTo>
                  <a:lnTo>
                    <a:pt x="47625" y="438276"/>
                  </a:lnTo>
                  <a:lnTo>
                    <a:pt x="47625" y="447801"/>
                  </a:lnTo>
                  <a:lnTo>
                    <a:pt x="47625" y="438276"/>
                  </a:lnTo>
                  <a:lnTo>
                    <a:pt x="57150" y="438276"/>
                  </a:lnTo>
                  <a:lnTo>
                    <a:pt x="57150" y="428751"/>
                  </a:lnTo>
                  <a:lnTo>
                    <a:pt x="57150" y="419226"/>
                  </a:lnTo>
                  <a:lnTo>
                    <a:pt x="57150" y="409701"/>
                  </a:lnTo>
                  <a:lnTo>
                    <a:pt x="66675" y="409701"/>
                  </a:lnTo>
                  <a:lnTo>
                    <a:pt x="66675" y="400176"/>
                  </a:lnTo>
                  <a:lnTo>
                    <a:pt x="66675" y="390651"/>
                  </a:lnTo>
                  <a:lnTo>
                    <a:pt x="66675" y="381126"/>
                  </a:lnTo>
                  <a:lnTo>
                    <a:pt x="76200" y="381126"/>
                  </a:lnTo>
                  <a:lnTo>
                    <a:pt x="76200" y="371601"/>
                  </a:lnTo>
                  <a:lnTo>
                    <a:pt x="76200" y="362076"/>
                  </a:lnTo>
                  <a:lnTo>
                    <a:pt x="76200" y="352551"/>
                  </a:lnTo>
                  <a:lnTo>
                    <a:pt x="76200" y="343026"/>
                  </a:lnTo>
                  <a:lnTo>
                    <a:pt x="85725" y="343026"/>
                  </a:lnTo>
                  <a:lnTo>
                    <a:pt x="85725" y="333501"/>
                  </a:lnTo>
                  <a:lnTo>
                    <a:pt x="76200" y="333501"/>
                  </a:lnTo>
                  <a:lnTo>
                    <a:pt x="76200" y="323976"/>
                  </a:lnTo>
                  <a:lnTo>
                    <a:pt x="76200" y="314451"/>
                  </a:lnTo>
                  <a:lnTo>
                    <a:pt x="76200" y="304926"/>
                  </a:lnTo>
                  <a:lnTo>
                    <a:pt x="76200" y="295401"/>
                  </a:lnTo>
                  <a:lnTo>
                    <a:pt x="76200" y="285876"/>
                  </a:lnTo>
                  <a:lnTo>
                    <a:pt x="85725" y="285876"/>
                  </a:lnTo>
                  <a:lnTo>
                    <a:pt x="85725" y="276351"/>
                  </a:lnTo>
                  <a:lnTo>
                    <a:pt x="85725" y="266826"/>
                  </a:lnTo>
                  <a:lnTo>
                    <a:pt x="85725" y="257301"/>
                  </a:lnTo>
                  <a:lnTo>
                    <a:pt x="76200" y="257301"/>
                  </a:lnTo>
                  <a:lnTo>
                    <a:pt x="85725" y="257301"/>
                  </a:lnTo>
                  <a:lnTo>
                    <a:pt x="76200" y="257301"/>
                  </a:lnTo>
                  <a:lnTo>
                    <a:pt x="85725" y="257301"/>
                  </a:lnTo>
                  <a:lnTo>
                    <a:pt x="76200" y="257301"/>
                  </a:lnTo>
                  <a:lnTo>
                    <a:pt x="85725" y="257301"/>
                  </a:lnTo>
                  <a:lnTo>
                    <a:pt x="76200" y="257301"/>
                  </a:lnTo>
                  <a:lnTo>
                    <a:pt x="85725" y="257301"/>
                  </a:lnTo>
                  <a:lnTo>
                    <a:pt x="76200" y="257301"/>
                  </a:lnTo>
                  <a:lnTo>
                    <a:pt x="85725" y="257301"/>
                  </a:lnTo>
                  <a:lnTo>
                    <a:pt x="85725" y="247776"/>
                  </a:lnTo>
                  <a:lnTo>
                    <a:pt x="85725" y="238251"/>
                  </a:lnTo>
                  <a:lnTo>
                    <a:pt x="85725" y="228726"/>
                  </a:lnTo>
                  <a:lnTo>
                    <a:pt x="95250" y="228726"/>
                  </a:lnTo>
                  <a:lnTo>
                    <a:pt x="95250" y="181101"/>
                  </a:lnTo>
                  <a:lnTo>
                    <a:pt x="104775" y="181101"/>
                  </a:lnTo>
                  <a:lnTo>
                    <a:pt x="104775" y="171576"/>
                  </a:lnTo>
                  <a:lnTo>
                    <a:pt x="104775" y="161924"/>
                  </a:lnTo>
                  <a:lnTo>
                    <a:pt x="95250" y="161924"/>
                  </a:lnTo>
                  <a:lnTo>
                    <a:pt x="104775" y="161924"/>
                  </a:lnTo>
                  <a:lnTo>
                    <a:pt x="95250" y="161924"/>
                  </a:lnTo>
                  <a:lnTo>
                    <a:pt x="104775" y="152399"/>
                  </a:lnTo>
                  <a:lnTo>
                    <a:pt x="95250" y="152399"/>
                  </a:lnTo>
                  <a:lnTo>
                    <a:pt x="104775" y="152399"/>
                  </a:lnTo>
                  <a:lnTo>
                    <a:pt x="95250" y="152399"/>
                  </a:lnTo>
                  <a:lnTo>
                    <a:pt x="104775" y="152399"/>
                  </a:lnTo>
                  <a:lnTo>
                    <a:pt x="104775" y="142874"/>
                  </a:lnTo>
                  <a:lnTo>
                    <a:pt x="104775" y="133349"/>
                  </a:lnTo>
                  <a:lnTo>
                    <a:pt x="95250" y="133349"/>
                  </a:lnTo>
                  <a:lnTo>
                    <a:pt x="95250" y="123824"/>
                  </a:lnTo>
                  <a:lnTo>
                    <a:pt x="104775" y="123824"/>
                  </a:lnTo>
                  <a:lnTo>
                    <a:pt x="104775" y="114299"/>
                  </a:lnTo>
                  <a:lnTo>
                    <a:pt x="104775" y="104774"/>
                  </a:lnTo>
                  <a:lnTo>
                    <a:pt x="104775" y="95249"/>
                  </a:lnTo>
                  <a:lnTo>
                    <a:pt x="104775" y="85724"/>
                  </a:lnTo>
                  <a:lnTo>
                    <a:pt x="114300" y="85724"/>
                  </a:lnTo>
                  <a:lnTo>
                    <a:pt x="104775" y="85724"/>
                  </a:lnTo>
                  <a:lnTo>
                    <a:pt x="114300" y="85724"/>
                  </a:lnTo>
                  <a:lnTo>
                    <a:pt x="104775" y="85724"/>
                  </a:lnTo>
                  <a:lnTo>
                    <a:pt x="114300" y="85724"/>
                  </a:lnTo>
                  <a:lnTo>
                    <a:pt x="104775" y="85724"/>
                  </a:lnTo>
                  <a:lnTo>
                    <a:pt x="114300" y="85724"/>
                  </a:lnTo>
                  <a:lnTo>
                    <a:pt x="104775" y="85724"/>
                  </a:lnTo>
                  <a:lnTo>
                    <a:pt x="104775" y="76199"/>
                  </a:lnTo>
                  <a:lnTo>
                    <a:pt x="104775" y="28574"/>
                  </a:lnTo>
                  <a:lnTo>
                    <a:pt x="104775" y="19049"/>
                  </a:lnTo>
                  <a:close/>
                </a:path>
                <a:path w="171450" h="1010285">
                  <a:moveTo>
                    <a:pt x="142875" y="905217"/>
                  </a:moveTo>
                  <a:lnTo>
                    <a:pt x="142875" y="914742"/>
                  </a:lnTo>
                  <a:lnTo>
                    <a:pt x="142875" y="943330"/>
                  </a:lnTo>
                  <a:lnTo>
                    <a:pt x="142875" y="971918"/>
                  </a:lnTo>
                  <a:lnTo>
                    <a:pt x="142875" y="981443"/>
                  </a:lnTo>
                  <a:lnTo>
                    <a:pt x="133350" y="981443"/>
                  </a:lnTo>
                  <a:lnTo>
                    <a:pt x="123825" y="981443"/>
                  </a:lnTo>
                  <a:lnTo>
                    <a:pt x="114300" y="981443"/>
                  </a:lnTo>
                  <a:lnTo>
                    <a:pt x="123825" y="981443"/>
                  </a:lnTo>
                  <a:lnTo>
                    <a:pt x="123825" y="971918"/>
                  </a:lnTo>
                  <a:lnTo>
                    <a:pt x="123825" y="981443"/>
                  </a:lnTo>
                  <a:lnTo>
                    <a:pt x="114300" y="981443"/>
                  </a:lnTo>
                  <a:lnTo>
                    <a:pt x="114300" y="971918"/>
                  </a:lnTo>
                  <a:lnTo>
                    <a:pt x="114300" y="981443"/>
                  </a:lnTo>
                  <a:lnTo>
                    <a:pt x="114300" y="971918"/>
                  </a:lnTo>
                  <a:lnTo>
                    <a:pt x="114300" y="981443"/>
                  </a:lnTo>
                  <a:lnTo>
                    <a:pt x="114300" y="971918"/>
                  </a:lnTo>
                  <a:lnTo>
                    <a:pt x="114300" y="981443"/>
                  </a:lnTo>
                  <a:lnTo>
                    <a:pt x="104775" y="981443"/>
                  </a:lnTo>
                  <a:lnTo>
                    <a:pt x="114300" y="981443"/>
                  </a:lnTo>
                  <a:lnTo>
                    <a:pt x="104775" y="981443"/>
                  </a:lnTo>
                  <a:lnTo>
                    <a:pt x="104775" y="971918"/>
                  </a:lnTo>
                  <a:lnTo>
                    <a:pt x="104775" y="981443"/>
                  </a:lnTo>
                  <a:lnTo>
                    <a:pt x="95250" y="981443"/>
                  </a:lnTo>
                  <a:lnTo>
                    <a:pt x="95250" y="971918"/>
                  </a:lnTo>
                  <a:lnTo>
                    <a:pt x="104775" y="971918"/>
                  </a:lnTo>
                  <a:lnTo>
                    <a:pt x="95250" y="971918"/>
                  </a:lnTo>
                  <a:lnTo>
                    <a:pt x="104775" y="971918"/>
                  </a:lnTo>
                  <a:lnTo>
                    <a:pt x="95250" y="971918"/>
                  </a:lnTo>
                  <a:lnTo>
                    <a:pt x="95250" y="981443"/>
                  </a:lnTo>
                  <a:lnTo>
                    <a:pt x="95250" y="971918"/>
                  </a:lnTo>
                  <a:lnTo>
                    <a:pt x="95250" y="981443"/>
                  </a:lnTo>
                  <a:lnTo>
                    <a:pt x="95250" y="971918"/>
                  </a:lnTo>
                  <a:lnTo>
                    <a:pt x="95250" y="981443"/>
                  </a:lnTo>
                  <a:lnTo>
                    <a:pt x="95250" y="971918"/>
                  </a:lnTo>
                  <a:lnTo>
                    <a:pt x="85725" y="971918"/>
                  </a:lnTo>
                  <a:lnTo>
                    <a:pt x="76200" y="971918"/>
                  </a:lnTo>
                  <a:lnTo>
                    <a:pt x="66675" y="971918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76200" y="971918"/>
                  </a:lnTo>
                  <a:lnTo>
                    <a:pt x="85725" y="971918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76200" y="971918"/>
                  </a:lnTo>
                  <a:lnTo>
                    <a:pt x="85725" y="971918"/>
                  </a:lnTo>
                  <a:lnTo>
                    <a:pt x="76200" y="971918"/>
                  </a:lnTo>
                  <a:lnTo>
                    <a:pt x="85725" y="971918"/>
                  </a:lnTo>
                  <a:lnTo>
                    <a:pt x="76200" y="971918"/>
                  </a:lnTo>
                  <a:lnTo>
                    <a:pt x="76200" y="962380"/>
                  </a:lnTo>
                  <a:lnTo>
                    <a:pt x="85725" y="962380"/>
                  </a:lnTo>
                  <a:lnTo>
                    <a:pt x="76200" y="962380"/>
                  </a:lnTo>
                  <a:lnTo>
                    <a:pt x="85725" y="962380"/>
                  </a:lnTo>
                  <a:lnTo>
                    <a:pt x="76200" y="962380"/>
                  </a:lnTo>
                  <a:lnTo>
                    <a:pt x="85725" y="962380"/>
                  </a:lnTo>
                  <a:lnTo>
                    <a:pt x="85725" y="971918"/>
                  </a:lnTo>
                  <a:lnTo>
                    <a:pt x="95250" y="971918"/>
                  </a:lnTo>
                  <a:lnTo>
                    <a:pt x="85725" y="971918"/>
                  </a:lnTo>
                  <a:lnTo>
                    <a:pt x="85725" y="962380"/>
                  </a:lnTo>
                  <a:lnTo>
                    <a:pt x="95250" y="962380"/>
                  </a:lnTo>
                  <a:lnTo>
                    <a:pt x="95250" y="971918"/>
                  </a:lnTo>
                  <a:lnTo>
                    <a:pt x="95250" y="962380"/>
                  </a:lnTo>
                  <a:lnTo>
                    <a:pt x="104775" y="962380"/>
                  </a:lnTo>
                  <a:lnTo>
                    <a:pt x="95250" y="962380"/>
                  </a:lnTo>
                  <a:lnTo>
                    <a:pt x="95250" y="971918"/>
                  </a:lnTo>
                  <a:lnTo>
                    <a:pt x="95250" y="962380"/>
                  </a:lnTo>
                  <a:lnTo>
                    <a:pt x="104775" y="962380"/>
                  </a:lnTo>
                  <a:lnTo>
                    <a:pt x="104775" y="971918"/>
                  </a:lnTo>
                  <a:lnTo>
                    <a:pt x="114300" y="971918"/>
                  </a:lnTo>
                  <a:lnTo>
                    <a:pt x="104775" y="971918"/>
                  </a:lnTo>
                  <a:lnTo>
                    <a:pt x="104775" y="962380"/>
                  </a:lnTo>
                  <a:lnTo>
                    <a:pt x="95250" y="962380"/>
                  </a:lnTo>
                  <a:lnTo>
                    <a:pt x="95250" y="952855"/>
                  </a:lnTo>
                  <a:lnTo>
                    <a:pt x="95250" y="962380"/>
                  </a:lnTo>
                  <a:lnTo>
                    <a:pt x="95250" y="952855"/>
                  </a:lnTo>
                  <a:lnTo>
                    <a:pt x="95250" y="962380"/>
                  </a:lnTo>
                  <a:lnTo>
                    <a:pt x="104775" y="962380"/>
                  </a:lnTo>
                  <a:lnTo>
                    <a:pt x="114300" y="962380"/>
                  </a:lnTo>
                  <a:lnTo>
                    <a:pt x="104775" y="962380"/>
                  </a:lnTo>
                  <a:lnTo>
                    <a:pt x="114300" y="962380"/>
                  </a:lnTo>
                  <a:lnTo>
                    <a:pt x="114300" y="971918"/>
                  </a:lnTo>
                  <a:lnTo>
                    <a:pt x="114300" y="962380"/>
                  </a:lnTo>
                  <a:lnTo>
                    <a:pt x="123825" y="962380"/>
                  </a:lnTo>
                  <a:lnTo>
                    <a:pt x="114300" y="962380"/>
                  </a:lnTo>
                  <a:lnTo>
                    <a:pt x="123825" y="962380"/>
                  </a:lnTo>
                  <a:lnTo>
                    <a:pt x="123825" y="971918"/>
                  </a:lnTo>
                  <a:lnTo>
                    <a:pt x="133350" y="971918"/>
                  </a:lnTo>
                  <a:lnTo>
                    <a:pt x="123825" y="971918"/>
                  </a:lnTo>
                  <a:lnTo>
                    <a:pt x="133350" y="971918"/>
                  </a:lnTo>
                  <a:lnTo>
                    <a:pt x="123825" y="971918"/>
                  </a:lnTo>
                  <a:lnTo>
                    <a:pt x="133350" y="971918"/>
                  </a:lnTo>
                  <a:lnTo>
                    <a:pt x="133350" y="962380"/>
                  </a:lnTo>
                  <a:lnTo>
                    <a:pt x="133350" y="971918"/>
                  </a:lnTo>
                  <a:lnTo>
                    <a:pt x="133350" y="962380"/>
                  </a:lnTo>
                  <a:lnTo>
                    <a:pt x="123825" y="962380"/>
                  </a:lnTo>
                  <a:lnTo>
                    <a:pt x="114300" y="962380"/>
                  </a:lnTo>
                  <a:lnTo>
                    <a:pt x="114300" y="952855"/>
                  </a:lnTo>
                  <a:lnTo>
                    <a:pt x="104775" y="952855"/>
                  </a:lnTo>
                  <a:lnTo>
                    <a:pt x="104775" y="943330"/>
                  </a:lnTo>
                  <a:lnTo>
                    <a:pt x="114300" y="943330"/>
                  </a:lnTo>
                  <a:lnTo>
                    <a:pt x="114300" y="933792"/>
                  </a:lnTo>
                  <a:lnTo>
                    <a:pt x="123825" y="933792"/>
                  </a:lnTo>
                  <a:lnTo>
                    <a:pt x="123825" y="924267"/>
                  </a:lnTo>
                  <a:lnTo>
                    <a:pt x="114300" y="924267"/>
                  </a:lnTo>
                  <a:lnTo>
                    <a:pt x="114300" y="933792"/>
                  </a:lnTo>
                  <a:lnTo>
                    <a:pt x="104775" y="933792"/>
                  </a:lnTo>
                  <a:lnTo>
                    <a:pt x="104775" y="924267"/>
                  </a:lnTo>
                  <a:lnTo>
                    <a:pt x="104775" y="914742"/>
                  </a:lnTo>
                  <a:lnTo>
                    <a:pt x="104775" y="905217"/>
                  </a:lnTo>
                  <a:lnTo>
                    <a:pt x="104775" y="914742"/>
                  </a:lnTo>
                  <a:lnTo>
                    <a:pt x="114300" y="914742"/>
                  </a:lnTo>
                  <a:lnTo>
                    <a:pt x="114300" y="905217"/>
                  </a:lnTo>
                  <a:lnTo>
                    <a:pt x="123825" y="905217"/>
                  </a:lnTo>
                  <a:lnTo>
                    <a:pt x="114300" y="905217"/>
                  </a:lnTo>
                  <a:lnTo>
                    <a:pt x="123825" y="905217"/>
                  </a:lnTo>
                  <a:lnTo>
                    <a:pt x="123825" y="895680"/>
                  </a:lnTo>
                  <a:lnTo>
                    <a:pt x="123825" y="905217"/>
                  </a:lnTo>
                  <a:lnTo>
                    <a:pt x="133350" y="905217"/>
                  </a:lnTo>
                  <a:lnTo>
                    <a:pt x="142875" y="905217"/>
                  </a:lnTo>
                  <a:close/>
                </a:path>
                <a:path w="171450" h="1010285">
                  <a:moveTo>
                    <a:pt x="19050" y="619353"/>
                  </a:moveTo>
                  <a:lnTo>
                    <a:pt x="19050" y="609828"/>
                  </a:lnTo>
                  <a:lnTo>
                    <a:pt x="28575" y="609828"/>
                  </a:lnTo>
                  <a:lnTo>
                    <a:pt x="28575" y="600303"/>
                  </a:lnTo>
                  <a:lnTo>
                    <a:pt x="28575" y="590765"/>
                  </a:lnTo>
                  <a:lnTo>
                    <a:pt x="28575" y="581240"/>
                  </a:lnTo>
                  <a:lnTo>
                    <a:pt x="38100" y="581240"/>
                  </a:lnTo>
                  <a:lnTo>
                    <a:pt x="38100" y="590765"/>
                  </a:lnTo>
                  <a:lnTo>
                    <a:pt x="47625" y="590765"/>
                  </a:lnTo>
                  <a:lnTo>
                    <a:pt x="38100" y="590765"/>
                  </a:lnTo>
                  <a:lnTo>
                    <a:pt x="38100" y="600303"/>
                  </a:lnTo>
                  <a:lnTo>
                    <a:pt x="38100" y="609828"/>
                  </a:lnTo>
                  <a:lnTo>
                    <a:pt x="38100" y="619353"/>
                  </a:lnTo>
                  <a:lnTo>
                    <a:pt x="38100" y="609828"/>
                  </a:lnTo>
                  <a:lnTo>
                    <a:pt x="38100" y="619353"/>
                  </a:lnTo>
                  <a:lnTo>
                    <a:pt x="38100" y="609828"/>
                  </a:lnTo>
                  <a:lnTo>
                    <a:pt x="38100" y="619353"/>
                  </a:lnTo>
                  <a:lnTo>
                    <a:pt x="28575" y="619353"/>
                  </a:lnTo>
                  <a:lnTo>
                    <a:pt x="38100" y="619353"/>
                  </a:lnTo>
                  <a:lnTo>
                    <a:pt x="28575" y="619353"/>
                  </a:lnTo>
                  <a:lnTo>
                    <a:pt x="38100" y="619353"/>
                  </a:lnTo>
                  <a:lnTo>
                    <a:pt x="28575" y="619353"/>
                  </a:lnTo>
                  <a:lnTo>
                    <a:pt x="19050" y="619353"/>
                  </a:lnTo>
                  <a:close/>
                </a:path>
                <a:path w="171450" h="1010285">
                  <a:moveTo>
                    <a:pt x="0" y="800404"/>
                  </a:moveTo>
                  <a:lnTo>
                    <a:pt x="0" y="790867"/>
                  </a:lnTo>
                  <a:lnTo>
                    <a:pt x="0" y="800404"/>
                  </a:lnTo>
                  <a:lnTo>
                    <a:pt x="0" y="790867"/>
                  </a:lnTo>
                  <a:lnTo>
                    <a:pt x="0" y="800404"/>
                  </a:lnTo>
                  <a:lnTo>
                    <a:pt x="9525" y="800404"/>
                  </a:lnTo>
                  <a:lnTo>
                    <a:pt x="0" y="800404"/>
                  </a:lnTo>
                  <a:lnTo>
                    <a:pt x="9525" y="800404"/>
                  </a:lnTo>
                  <a:lnTo>
                    <a:pt x="0" y="800404"/>
                  </a:lnTo>
                  <a:lnTo>
                    <a:pt x="0" y="790867"/>
                  </a:lnTo>
                  <a:lnTo>
                    <a:pt x="0" y="800404"/>
                  </a:lnTo>
                  <a:lnTo>
                    <a:pt x="0" y="790867"/>
                  </a:lnTo>
                  <a:lnTo>
                    <a:pt x="9525" y="790867"/>
                  </a:lnTo>
                  <a:lnTo>
                    <a:pt x="0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9525" y="800404"/>
                  </a:lnTo>
                  <a:lnTo>
                    <a:pt x="9525" y="790867"/>
                  </a:lnTo>
                  <a:lnTo>
                    <a:pt x="19050" y="790867"/>
                  </a:lnTo>
                  <a:lnTo>
                    <a:pt x="9525" y="790867"/>
                  </a:lnTo>
                  <a:lnTo>
                    <a:pt x="19050" y="790867"/>
                  </a:lnTo>
                  <a:lnTo>
                    <a:pt x="9525" y="790867"/>
                  </a:lnTo>
                  <a:lnTo>
                    <a:pt x="9525" y="781342"/>
                  </a:lnTo>
                  <a:lnTo>
                    <a:pt x="9525" y="790867"/>
                  </a:lnTo>
                  <a:lnTo>
                    <a:pt x="9525" y="781342"/>
                  </a:lnTo>
                  <a:lnTo>
                    <a:pt x="19050" y="781342"/>
                  </a:lnTo>
                  <a:lnTo>
                    <a:pt x="9525" y="781342"/>
                  </a:lnTo>
                  <a:lnTo>
                    <a:pt x="19050" y="781342"/>
                  </a:lnTo>
                  <a:lnTo>
                    <a:pt x="19050" y="790867"/>
                  </a:lnTo>
                  <a:lnTo>
                    <a:pt x="19050" y="781342"/>
                  </a:lnTo>
                  <a:lnTo>
                    <a:pt x="19050" y="790867"/>
                  </a:lnTo>
                  <a:lnTo>
                    <a:pt x="19050" y="800404"/>
                  </a:lnTo>
                  <a:lnTo>
                    <a:pt x="19050" y="809929"/>
                  </a:lnTo>
                  <a:lnTo>
                    <a:pt x="19050" y="819454"/>
                  </a:lnTo>
                  <a:lnTo>
                    <a:pt x="19050" y="809929"/>
                  </a:lnTo>
                  <a:lnTo>
                    <a:pt x="19050" y="819454"/>
                  </a:lnTo>
                  <a:lnTo>
                    <a:pt x="9525" y="819454"/>
                  </a:lnTo>
                  <a:lnTo>
                    <a:pt x="19050" y="819454"/>
                  </a:lnTo>
                  <a:lnTo>
                    <a:pt x="9525" y="819454"/>
                  </a:lnTo>
                  <a:lnTo>
                    <a:pt x="19050" y="819454"/>
                  </a:lnTo>
                  <a:lnTo>
                    <a:pt x="9525" y="819454"/>
                  </a:lnTo>
                  <a:lnTo>
                    <a:pt x="9525" y="809929"/>
                  </a:lnTo>
                  <a:lnTo>
                    <a:pt x="9525" y="819454"/>
                  </a:lnTo>
                  <a:lnTo>
                    <a:pt x="9525" y="809929"/>
                  </a:lnTo>
                  <a:lnTo>
                    <a:pt x="19050" y="809929"/>
                  </a:lnTo>
                  <a:lnTo>
                    <a:pt x="9525" y="809929"/>
                  </a:lnTo>
                  <a:lnTo>
                    <a:pt x="19050" y="809929"/>
                  </a:lnTo>
                  <a:lnTo>
                    <a:pt x="9525" y="809929"/>
                  </a:lnTo>
                  <a:lnTo>
                    <a:pt x="19050" y="809929"/>
                  </a:lnTo>
                  <a:lnTo>
                    <a:pt x="9525" y="809929"/>
                  </a:lnTo>
                  <a:lnTo>
                    <a:pt x="19050" y="809929"/>
                  </a:lnTo>
                  <a:lnTo>
                    <a:pt x="9525" y="809929"/>
                  </a:lnTo>
                  <a:lnTo>
                    <a:pt x="19050" y="809929"/>
                  </a:lnTo>
                  <a:lnTo>
                    <a:pt x="19050" y="800404"/>
                  </a:lnTo>
                  <a:lnTo>
                    <a:pt x="19050" y="809929"/>
                  </a:lnTo>
                  <a:lnTo>
                    <a:pt x="9525" y="809929"/>
                  </a:lnTo>
                  <a:lnTo>
                    <a:pt x="9525" y="800404"/>
                  </a:lnTo>
                  <a:lnTo>
                    <a:pt x="9525" y="809929"/>
                  </a:lnTo>
                  <a:lnTo>
                    <a:pt x="9525" y="800404"/>
                  </a:lnTo>
                  <a:lnTo>
                    <a:pt x="19050" y="800404"/>
                  </a:lnTo>
                  <a:lnTo>
                    <a:pt x="9525" y="800404"/>
                  </a:lnTo>
                  <a:lnTo>
                    <a:pt x="19050" y="800404"/>
                  </a:lnTo>
                  <a:lnTo>
                    <a:pt x="9525" y="800404"/>
                  </a:lnTo>
                  <a:lnTo>
                    <a:pt x="9525" y="809929"/>
                  </a:lnTo>
                  <a:lnTo>
                    <a:pt x="9525" y="800404"/>
                  </a:lnTo>
                  <a:lnTo>
                    <a:pt x="9525" y="809929"/>
                  </a:lnTo>
                  <a:lnTo>
                    <a:pt x="9525" y="819454"/>
                  </a:lnTo>
                  <a:lnTo>
                    <a:pt x="9525" y="809929"/>
                  </a:lnTo>
                  <a:lnTo>
                    <a:pt x="9525" y="819454"/>
                  </a:lnTo>
                  <a:lnTo>
                    <a:pt x="9525" y="809929"/>
                  </a:lnTo>
                  <a:lnTo>
                    <a:pt x="0" y="809929"/>
                  </a:lnTo>
                  <a:lnTo>
                    <a:pt x="9525" y="809929"/>
                  </a:lnTo>
                  <a:lnTo>
                    <a:pt x="0" y="809929"/>
                  </a:lnTo>
                  <a:lnTo>
                    <a:pt x="9525" y="809929"/>
                  </a:lnTo>
                  <a:lnTo>
                    <a:pt x="0" y="809929"/>
                  </a:lnTo>
                  <a:lnTo>
                    <a:pt x="9525" y="809929"/>
                  </a:lnTo>
                  <a:lnTo>
                    <a:pt x="0" y="809929"/>
                  </a:lnTo>
                  <a:lnTo>
                    <a:pt x="9525" y="800404"/>
                  </a:lnTo>
                  <a:lnTo>
                    <a:pt x="0" y="800404"/>
                  </a:lnTo>
                  <a:lnTo>
                    <a:pt x="9525" y="800404"/>
                  </a:lnTo>
                  <a:lnTo>
                    <a:pt x="0" y="800404"/>
                  </a:lnTo>
                  <a:lnTo>
                    <a:pt x="9525" y="800404"/>
                  </a:lnTo>
                  <a:lnTo>
                    <a:pt x="0" y="800404"/>
                  </a:lnTo>
                  <a:close/>
                </a:path>
                <a:path w="171450" h="1010285">
                  <a:moveTo>
                    <a:pt x="47625" y="924267"/>
                  </a:moveTo>
                  <a:lnTo>
                    <a:pt x="57150" y="924267"/>
                  </a:lnTo>
                  <a:lnTo>
                    <a:pt x="47625" y="924267"/>
                  </a:lnTo>
                  <a:lnTo>
                    <a:pt x="47625" y="914742"/>
                  </a:lnTo>
                  <a:lnTo>
                    <a:pt x="57150" y="914742"/>
                  </a:lnTo>
                  <a:lnTo>
                    <a:pt x="47625" y="914742"/>
                  </a:lnTo>
                  <a:lnTo>
                    <a:pt x="57150" y="914742"/>
                  </a:lnTo>
                  <a:lnTo>
                    <a:pt x="57150" y="905217"/>
                  </a:lnTo>
                  <a:lnTo>
                    <a:pt x="57150" y="914742"/>
                  </a:lnTo>
                  <a:lnTo>
                    <a:pt x="66675" y="914742"/>
                  </a:lnTo>
                  <a:lnTo>
                    <a:pt x="66675" y="905217"/>
                  </a:lnTo>
                  <a:lnTo>
                    <a:pt x="76200" y="905217"/>
                  </a:lnTo>
                  <a:lnTo>
                    <a:pt x="85725" y="905217"/>
                  </a:lnTo>
                  <a:lnTo>
                    <a:pt x="85725" y="914742"/>
                  </a:lnTo>
                  <a:lnTo>
                    <a:pt x="76200" y="914742"/>
                  </a:lnTo>
                  <a:lnTo>
                    <a:pt x="66675" y="914742"/>
                  </a:lnTo>
                  <a:lnTo>
                    <a:pt x="66675" y="924267"/>
                  </a:lnTo>
                  <a:lnTo>
                    <a:pt x="66675" y="914742"/>
                  </a:lnTo>
                  <a:lnTo>
                    <a:pt x="66675" y="924267"/>
                  </a:lnTo>
                  <a:lnTo>
                    <a:pt x="66675" y="914742"/>
                  </a:lnTo>
                  <a:lnTo>
                    <a:pt x="57150" y="914742"/>
                  </a:lnTo>
                  <a:lnTo>
                    <a:pt x="57150" y="924267"/>
                  </a:lnTo>
                  <a:lnTo>
                    <a:pt x="66675" y="924267"/>
                  </a:lnTo>
                  <a:lnTo>
                    <a:pt x="57150" y="924267"/>
                  </a:lnTo>
                  <a:lnTo>
                    <a:pt x="57150" y="933792"/>
                  </a:lnTo>
                  <a:lnTo>
                    <a:pt x="57150" y="924267"/>
                  </a:lnTo>
                  <a:lnTo>
                    <a:pt x="57150" y="933792"/>
                  </a:lnTo>
                  <a:lnTo>
                    <a:pt x="66675" y="933792"/>
                  </a:lnTo>
                  <a:lnTo>
                    <a:pt x="57150" y="933792"/>
                  </a:lnTo>
                  <a:lnTo>
                    <a:pt x="47625" y="933792"/>
                  </a:lnTo>
                  <a:lnTo>
                    <a:pt x="57150" y="933792"/>
                  </a:lnTo>
                  <a:lnTo>
                    <a:pt x="47625" y="933792"/>
                  </a:lnTo>
                  <a:lnTo>
                    <a:pt x="47625" y="924267"/>
                  </a:lnTo>
                  <a:close/>
                </a:path>
                <a:path w="171450" h="1010285">
                  <a:moveTo>
                    <a:pt x="114300" y="990968"/>
                  </a:moveTo>
                  <a:lnTo>
                    <a:pt x="123825" y="990968"/>
                  </a:lnTo>
                  <a:lnTo>
                    <a:pt x="133350" y="990968"/>
                  </a:lnTo>
                  <a:lnTo>
                    <a:pt x="133350" y="981443"/>
                  </a:lnTo>
                  <a:lnTo>
                    <a:pt x="142875" y="981443"/>
                  </a:lnTo>
                  <a:lnTo>
                    <a:pt x="142875" y="990968"/>
                  </a:lnTo>
                  <a:lnTo>
                    <a:pt x="142875" y="981443"/>
                  </a:lnTo>
                  <a:lnTo>
                    <a:pt x="142875" y="990968"/>
                  </a:lnTo>
                  <a:lnTo>
                    <a:pt x="133350" y="990968"/>
                  </a:lnTo>
                  <a:lnTo>
                    <a:pt x="142875" y="990968"/>
                  </a:lnTo>
                  <a:lnTo>
                    <a:pt x="142875" y="1000493"/>
                  </a:lnTo>
                  <a:lnTo>
                    <a:pt x="152400" y="1000493"/>
                  </a:lnTo>
                  <a:lnTo>
                    <a:pt x="142875" y="1000493"/>
                  </a:lnTo>
                  <a:lnTo>
                    <a:pt x="142875" y="990968"/>
                  </a:lnTo>
                  <a:lnTo>
                    <a:pt x="133350" y="1000493"/>
                  </a:lnTo>
                  <a:lnTo>
                    <a:pt x="142875" y="1000493"/>
                  </a:lnTo>
                  <a:lnTo>
                    <a:pt x="152400" y="1000493"/>
                  </a:lnTo>
                  <a:lnTo>
                    <a:pt x="152400" y="1010030"/>
                  </a:lnTo>
                  <a:lnTo>
                    <a:pt x="142875" y="1010030"/>
                  </a:lnTo>
                  <a:lnTo>
                    <a:pt x="142875" y="1000493"/>
                  </a:lnTo>
                  <a:lnTo>
                    <a:pt x="133350" y="1000493"/>
                  </a:lnTo>
                  <a:lnTo>
                    <a:pt x="133350" y="990968"/>
                  </a:lnTo>
                  <a:lnTo>
                    <a:pt x="133350" y="1000493"/>
                  </a:lnTo>
                  <a:lnTo>
                    <a:pt x="133350" y="990968"/>
                  </a:lnTo>
                  <a:lnTo>
                    <a:pt x="123825" y="990968"/>
                  </a:lnTo>
                  <a:lnTo>
                    <a:pt x="123825" y="1000493"/>
                  </a:lnTo>
                  <a:lnTo>
                    <a:pt x="133350" y="1000493"/>
                  </a:lnTo>
                  <a:lnTo>
                    <a:pt x="123825" y="1000493"/>
                  </a:lnTo>
                  <a:lnTo>
                    <a:pt x="133350" y="1000493"/>
                  </a:lnTo>
                  <a:lnTo>
                    <a:pt x="123825" y="1000493"/>
                  </a:lnTo>
                  <a:lnTo>
                    <a:pt x="133350" y="1000493"/>
                  </a:lnTo>
                  <a:lnTo>
                    <a:pt x="123825" y="1000493"/>
                  </a:lnTo>
                  <a:lnTo>
                    <a:pt x="114300" y="1000493"/>
                  </a:lnTo>
                  <a:lnTo>
                    <a:pt x="123825" y="1000493"/>
                  </a:lnTo>
                  <a:lnTo>
                    <a:pt x="114300" y="1000493"/>
                  </a:lnTo>
                  <a:lnTo>
                    <a:pt x="114300" y="990968"/>
                  </a:lnTo>
                  <a:lnTo>
                    <a:pt x="123825" y="990968"/>
                  </a:lnTo>
                  <a:lnTo>
                    <a:pt x="114300" y="990968"/>
                  </a:lnTo>
                  <a:lnTo>
                    <a:pt x="114300" y="1000493"/>
                  </a:lnTo>
                  <a:lnTo>
                    <a:pt x="114300" y="990968"/>
                  </a:lnTo>
                  <a:close/>
                </a:path>
                <a:path w="171450" h="1010285">
                  <a:moveTo>
                    <a:pt x="38100" y="933792"/>
                  </a:moveTo>
                  <a:lnTo>
                    <a:pt x="47625" y="933792"/>
                  </a:lnTo>
                  <a:lnTo>
                    <a:pt x="47625" y="943330"/>
                  </a:lnTo>
                  <a:lnTo>
                    <a:pt x="47625" y="933792"/>
                  </a:lnTo>
                  <a:lnTo>
                    <a:pt x="38100" y="933792"/>
                  </a:lnTo>
                  <a:lnTo>
                    <a:pt x="47625" y="933792"/>
                  </a:lnTo>
                  <a:lnTo>
                    <a:pt x="57150" y="933792"/>
                  </a:lnTo>
                  <a:lnTo>
                    <a:pt x="47625" y="933792"/>
                  </a:lnTo>
                  <a:lnTo>
                    <a:pt x="57150" y="933792"/>
                  </a:lnTo>
                  <a:lnTo>
                    <a:pt x="57150" y="943330"/>
                  </a:lnTo>
                  <a:lnTo>
                    <a:pt x="57150" y="933792"/>
                  </a:lnTo>
                  <a:lnTo>
                    <a:pt x="57150" y="943330"/>
                  </a:lnTo>
                  <a:lnTo>
                    <a:pt x="57150" y="933792"/>
                  </a:lnTo>
                  <a:lnTo>
                    <a:pt x="66675" y="933792"/>
                  </a:lnTo>
                  <a:lnTo>
                    <a:pt x="57150" y="933792"/>
                  </a:lnTo>
                  <a:lnTo>
                    <a:pt x="66675" y="933792"/>
                  </a:lnTo>
                  <a:lnTo>
                    <a:pt x="66675" y="943330"/>
                  </a:lnTo>
                  <a:lnTo>
                    <a:pt x="57150" y="943330"/>
                  </a:lnTo>
                  <a:lnTo>
                    <a:pt x="66675" y="943330"/>
                  </a:lnTo>
                  <a:lnTo>
                    <a:pt x="57150" y="943330"/>
                  </a:lnTo>
                  <a:lnTo>
                    <a:pt x="66675" y="943330"/>
                  </a:lnTo>
                  <a:lnTo>
                    <a:pt x="66675" y="952855"/>
                  </a:lnTo>
                  <a:lnTo>
                    <a:pt x="66675" y="943330"/>
                  </a:lnTo>
                  <a:lnTo>
                    <a:pt x="66675" y="952855"/>
                  </a:lnTo>
                  <a:lnTo>
                    <a:pt x="66675" y="943330"/>
                  </a:lnTo>
                  <a:lnTo>
                    <a:pt x="66675" y="952855"/>
                  </a:lnTo>
                  <a:lnTo>
                    <a:pt x="57150" y="952855"/>
                  </a:lnTo>
                  <a:lnTo>
                    <a:pt x="66675" y="952855"/>
                  </a:lnTo>
                  <a:lnTo>
                    <a:pt x="57150" y="952855"/>
                  </a:lnTo>
                  <a:lnTo>
                    <a:pt x="47625" y="952855"/>
                  </a:lnTo>
                  <a:lnTo>
                    <a:pt x="57150" y="952855"/>
                  </a:lnTo>
                  <a:lnTo>
                    <a:pt x="47625" y="952855"/>
                  </a:lnTo>
                  <a:lnTo>
                    <a:pt x="57150" y="952855"/>
                  </a:lnTo>
                  <a:lnTo>
                    <a:pt x="47625" y="952855"/>
                  </a:lnTo>
                  <a:lnTo>
                    <a:pt x="57150" y="952855"/>
                  </a:lnTo>
                  <a:lnTo>
                    <a:pt x="57150" y="943330"/>
                  </a:lnTo>
                  <a:lnTo>
                    <a:pt x="47625" y="943330"/>
                  </a:lnTo>
                  <a:lnTo>
                    <a:pt x="47625" y="952855"/>
                  </a:lnTo>
                  <a:lnTo>
                    <a:pt x="47625" y="943330"/>
                  </a:lnTo>
                  <a:lnTo>
                    <a:pt x="38100" y="943330"/>
                  </a:lnTo>
                  <a:lnTo>
                    <a:pt x="38100" y="933792"/>
                  </a:lnTo>
                  <a:close/>
                </a:path>
                <a:path w="171450" h="1010285">
                  <a:moveTo>
                    <a:pt x="142875" y="981443"/>
                  </a:moveTo>
                  <a:lnTo>
                    <a:pt x="152400" y="981443"/>
                  </a:lnTo>
                  <a:lnTo>
                    <a:pt x="161925" y="981443"/>
                  </a:lnTo>
                  <a:lnTo>
                    <a:pt x="171450" y="981443"/>
                  </a:lnTo>
                  <a:lnTo>
                    <a:pt x="171450" y="990968"/>
                  </a:lnTo>
                  <a:lnTo>
                    <a:pt x="171450" y="1000493"/>
                  </a:lnTo>
                  <a:lnTo>
                    <a:pt x="161925" y="1000493"/>
                  </a:lnTo>
                  <a:lnTo>
                    <a:pt x="161925" y="990968"/>
                  </a:lnTo>
                  <a:lnTo>
                    <a:pt x="161925" y="1000493"/>
                  </a:lnTo>
                  <a:lnTo>
                    <a:pt x="161925" y="990968"/>
                  </a:lnTo>
                  <a:lnTo>
                    <a:pt x="152400" y="990968"/>
                  </a:lnTo>
                  <a:lnTo>
                    <a:pt x="152400" y="1000493"/>
                  </a:lnTo>
                  <a:lnTo>
                    <a:pt x="152400" y="990968"/>
                  </a:lnTo>
                  <a:lnTo>
                    <a:pt x="161925" y="990968"/>
                  </a:lnTo>
                  <a:lnTo>
                    <a:pt x="152400" y="990968"/>
                  </a:lnTo>
                  <a:lnTo>
                    <a:pt x="152400" y="981443"/>
                  </a:lnTo>
                  <a:lnTo>
                    <a:pt x="152400" y="990968"/>
                  </a:lnTo>
                  <a:lnTo>
                    <a:pt x="142875" y="990968"/>
                  </a:lnTo>
                  <a:lnTo>
                    <a:pt x="142875" y="981443"/>
                  </a:lnTo>
                  <a:close/>
                </a:path>
                <a:path w="171450" h="1010285">
                  <a:moveTo>
                    <a:pt x="38100" y="657466"/>
                  </a:moveTo>
                  <a:lnTo>
                    <a:pt x="47625" y="657466"/>
                  </a:lnTo>
                  <a:lnTo>
                    <a:pt x="38100" y="657466"/>
                  </a:lnTo>
                  <a:lnTo>
                    <a:pt x="47625" y="657466"/>
                  </a:lnTo>
                  <a:lnTo>
                    <a:pt x="38100" y="657466"/>
                  </a:lnTo>
                  <a:lnTo>
                    <a:pt x="47625" y="657466"/>
                  </a:lnTo>
                  <a:lnTo>
                    <a:pt x="47625" y="647941"/>
                  </a:lnTo>
                  <a:lnTo>
                    <a:pt x="47625" y="657466"/>
                  </a:lnTo>
                  <a:lnTo>
                    <a:pt x="47625" y="647941"/>
                  </a:lnTo>
                  <a:lnTo>
                    <a:pt x="47625" y="657466"/>
                  </a:lnTo>
                  <a:lnTo>
                    <a:pt x="47625" y="647941"/>
                  </a:lnTo>
                  <a:lnTo>
                    <a:pt x="57150" y="647941"/>
                  </a:lnTo>
                  <a:lnTo>
                    <a:pt x="57150" y="657466"/>
                  </a:lnTo>
                  <a:lnTo>
                    <a:pt x="47625" y="657466"/>
                  </a:lnTo>
                  <a:lnTo>
                    <a:pt x="57150" y="657466"/>
                  </a:lnTo>
                  <a:lnTo>
                    <a:pt x="47625" y="657466"/>
                  </a:lnTo>
                  <a:lnTo>
                    <a:pt x="47625" y="667003"/>
                  </a:lnTo>
                  <a:lnTo>
                    <a:pt x="38100" y="667003"/>
                  </a:lnTo>
                  <a:lnTo>
                    <a:pt x="47625" y="667003"/>
                  </a:lnTo>
                  <a:lnTo>
                    <a:pt x="47625" y="657466"/>
                  </a:lnTo>
                  <a:lnTo>
                    <a:pt x="47625" y="667003"/>
                  </a:lnTo>
                  <a:lnTo>
                    <a:pt x="47625" y="657466"/>
                  </a:lnTo>
                  <a:lnTo>
                    <a:pt x="47625" y="667003"/>
                  </a:lnTo>
                  <a:lnTo>
                    <a:pt x="38100" y="667003"/>
                  </a:lnTo>
                  <a:lnTo>
                    <a:pt x="38100" y="657466"/>
                  </a:lnTo>
                  <a:lnTo>
                    <a:pt x="47625" y="657466"/>
                  </a:lnTo>
                  <a:lnTo>
                    <a:pt x="38100" y="657466"/>
                  </a:lnTo>
                  <a:close/>
                </a:path>
                <a:path w="171450" h="1010285">
                  <a:moveTo>
                    <a:pt x="95250" y="933792"/>
                  </a:moveTo>
                  <a:lnTo>
                    <a:pt x="104775" y="933792"/>
                  </a:lnTo>
                  <a:lnTo>
                    <a:pt x="104775" y="962380"/>
                  </a:lnTo>
                  <a:lnTo>
                    <a:pt x="95250" y="962380"/>
                  </a:lnTo>
                  <a:lnTo>
                    <a:pt x="95250" y="933792"/>
                  </a:lnTo>
                  <a:close/>
                </a:path>
                <a:path w="171450" h="1010285">
                  <a:moveTo>
                    <a:pt x="19050" y="905217"/>
                  </a:moveTo>
                  <a:lnTo>
                    <a:pt x="19050" y="914742"/>
                  </a:lnTo>
                  <a:lnTo>
                    <a:pt x="28575" y="914742"/>
                  </a:lnTo>
                  <a:lnTo>
                    <a:pt x="19050" y="914742"/>
                  </a:lnTo>
                  <a:lnTo>
                    <a:pt x="28575" y="914742"/>
                  </a:lnTo>
                  <a:lnTo>
                    <a:pt x="38100" y="914742"/>
                  </a:lnTo>
                  <a:lnTo>
                    <a:pt x="38100" y="924267"/>
                  </a:lnTo>
                  <a:lnTo>
                    <a:pt x="38100" y="914742"/>
                  </a:lnTo>
                  <a:lnTo>
                    <a:pt x="38100" y="924267"/>
                  </a:lnTo>
                  <a:lnTo>
                    <a:pt x="38100" y="914742"/>
                  </a:lnTo>
                  <a:lnTo>
                    <a:pt x="38100" y="924267"/>
                  </a:lnTo>
                  <a:lnTo>
                    <a:pt x="47625" y="924267"/>
                  </a:lnTo>
                  <a:lnTo>
                    <a:pt x="38100" y="924267"/>
                  </a:lnTo>
                  <a:lnTo>
                    <a:pt x="47625" y="924267"/>
                  </a:lnTo>
                  <a:lnTo>
                    <a:pt x="38100" y="924267"/>
                  </a:lnTo>
                  <a:lnTo>
                    <a:pt x="47625" y="924267"/>
                  </a:lnTo>
                  <a:lnTo>
                    <a:pt x="38100" y="924267"/>
                  </a:lnTo>
                  <a:lnTo>
                    <a:pt x="47625" y="924267"/>
                  </a:lnTo>
                  <a:lnTo>
                    <a:pt x="47625" y="933792"/>
                  </a:lnTo>
                  <a:lnTo>
                    <a:pt x="47625" y="924267"/>
                  </a:lnTo>
                  <a:lnTo>
                    <a:pt x="38100" y="924267"/>
                  </a:lnTo>
                  <a:lnTo>
                    <a:pt x="28575" y="924267"/>
                  </a:lnTo>
                  <a:lnTo>
                    <a:pt x="28575" y="914742"/>
                  </a:lnTo>
                  <a:lnTo>
                    <a:pt x="28575" y="924267"/>
                  </a:lnTo>
                  <a:lnTo>
                    <a:pt x="28575" y="914742"/>
                  </a:lnTo>
                  <a:lnTo>
                    <a:pt x="28575" y="924267"/>
                  </a:lnTo>
                  <a:lnTo>
                    <a:pt x="28575" y="914742"/>
                  </a:lnTo>
                  <a:lnTo>
                    <a:pt x="28575" y="924267"/>
                  </a:lnTo>
                  <a:lnTo>
                    <a:pt x="28575" y="914742"/>
                  </a:lnTo>
                  <a:lnTo>
                    <a:pt x="28575" y="924267"/>
                  </a:lnTo>
                  <a:lnTo>
                    <a:pt x="19050" y="924267"/>
                  </a:lnTo>
                  <a:lnTo>
                    <a:pt x="19050" y="914742"/>
                  </a:lnTo>
                  <a:lnTo>
                    <a:pt x="28575" y="914742"/>
                  </a:lnTo>
                  <a:lnTo>
                    <a:pt x="19050" y="914742"/>
                  </a:lnTo>
                  <a:lnTo>
                    <a:pt x="19050" y="905217"/>
                  </a:lnTo>
                  <a:close/>
                </a:path>
                <a:path w="171450" h="1010285">
                  <a:moveTo>
                    <a:pt x="76200" y="952855"/>
                  </a:moveTo>
                  <a:lnTo>
                    <a:pt x="85725" y="952855"/>
                  </a:lnTo>
                  <a:lnTo>
                    <a:pt x="85725" y="962380"/>
                  </a:lnTo>
                  <a:lnTo>
                    <a:pt x="85725" y="952855"/>
                  </a:lnTo>
                  <a:lnTo>
                    <a:pt x="95250" y="952855"/>
                  </a:lnTo>
                  <a:lnTo>
                    <a:pt x="95250" y="962380"/>
                  </a:lnTo>
                  <a:lnTo>
                    <a:pt x="85725" y="962380"/>
                  </a:lnTo>
                  <a:lnTo>
                    <a:pt x="95250" y="962380"/>
                  </a:lnTo>
                  <a:lnTo>
                    <a:pt x="95250" y="952855"/>
                  </a:lnTo>
                  <a:lnTo>
                    <a:pt x="95250" y="962380"/>
                  </a:lnTo>
                  <a:lnTo>
                    <a:pt x="85725" y="962380"/>
                  </a:lnTo>
                  <a:lnTo>
                    <a:pt x="85725" y="952855"/>
                  </a:lnTo>
                  <a:lnTo>
                    <a:pt x="85725" y="962380"/>
                  </a:lnTo>
                  <a:lnTo>
                    <a:pt x="85725" y="952855"/>
                  </a:lnTo>
                  <a:lnTo>
                    <a:pt x="85725" y="962380"/>
                  </a:lnTo>
                  <a:lnTo>
                    <a:pt x="76200" y="962380"/>
                  </a:lnTo>
                  <a:lnTo>
                    <a:pt x="85725" y="952855"/>
                  </a:lnTo>
                  <a:lnTo>
                    <a:pt x="76200" y="952855"/>
                  </a:lnTo>
                  <a:lnTo>
                    <a:pt x="76200" y="962380"/>
                  </a:lnTo>
                  <a:lnTo>
                    <a:pt x="76200" y="952855"/>
                  </a:lnTo>
                  <a:close/>
                </a:path>
                <a:path w="171450" h="1010285">
                  <a:moveTo>
                    <a:pt x="66675" y="943330"/>
                  </a:moveTo>
                  <a:lnTo>
                    <a:pt x="76200" y="943330"/>
                  </a:lnTo>
                  <a:lnTo>
                    <a:pt x="76200" y="962380"/>
                  </a:lnTo>
                  <a:lnTo>
                    <a:pt x="66675" y="962380"/>
                  </a:lnTo>
                  <a:lnTo>
                    <a:pt x="66675" y="94333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405443" y="5719089"/>
              <a:ext cx="0" cy="50800"/>
            </a:xfrm>
            <a:custGeom>
              <a:avLst/>
              <a:gdLst/>
              <a:ahLst/>
              <a:cxnLst/>
              <a:rect l="l" t="t" r="r" b="b"/>
              <a:pathLst>
                <a:path h="50800">
                  <a:moveTo>
                    <a:pt x="0" y="0"/>
                  </a:moveTo>
                  <a:lnTo>
                    <a:pt x="0" y="50685"/>
                  </a:lnTo>
                </a:path>
              </a:pathLst>
            </a:custGeom>
            <a:ln w="1257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705355" y="5187061"/>
              <a:ext cx="878205" cy="810260"/>
            </a:xfrm>
            <a:custGeom>
              <a:avLst/>
              <a:gdLst/>
              <a:ahLst/>
              <a:cxnLst/>
              <a:rect l="l" t="t" r="r" b="b"/>
              <a:pathLst>
                <a:path w="878205" h="810260">
                  <a:moveTo>
                    <a:pt x="695325" y="619302"/>
                  </a:moveTo>
                  <a:lnTo>
                    <a:pt x="695325" y="609777"/>
                  </a:lnTo>
                  <a:lnTo>
                    <a:pt x="695325" y="619302"/>
                  </a:lnTo>
                  <a:lnTo>
                    <a:pt x="704850" y="619302"/>
                  </a:lnTo>
                  <a:lnTo>
                    <a:pt x="704850" y="609777"/>
                  </a:lnTo>
                  <a:lnTo>
                    <a:pt x="704850" y="619302"/>
                  </a:lnTo>
                  <a:lnTo>
                    <a:pt x="704850" y="609777"/>
                  </a:lnTo>
                  <a:lnTo>
                    <a:pt x="695325" y="619302"/>
                  </a:lnTo>
                  <a:lnTo>
                    <a:pt x="695325" y="609777"/>
                  </a:lnTo>
                  <a:lnTo>
                    <a:pt x="704850" y="609777"/>
                  </a:lnTo>
                  <a:lnTo>
                    <a:pt x="704850" y="619302"/>
                  </a:lnTo>
                  <a:lnTo>
                    <a:pt x="704850" y="609777"/>
                  </a:lnTo>
                  <a:lnTo>
                    <a:pt x="704850" y="619302"/>
                  </a:lnTo>
                  <a:lnTo>
                    <a:pt x="704850" y="609777"/>
                  </a:lnTo>
                  <a:lnTo>
                    <a:pt x="704850" y="619302"/>
                  </a:lnTo>
                  <a:lnTo>
                    <a:pt x="704850" y="609777"/>
                  </a:lnTo>
                  <a:lnTo>
                    <a:pt x="704850" y="619302"/>
                  </a:lnTo>
                  <a:lnTo>
                    <a:pt x="695325" y="619302"/>
                  </a:lnTo>
                  <a:lnTo>
                    <a:pt x="704850" y="619302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704850" y="552602"/>
                  </a:moveTo>
                  <a:lnTo>
                    <a:pt x="714375" y="552602"/>
                  </a:lnTo>
                  <a:lnTo>
                    <a:pt x="714375" y="571665"/>
                  </a:lnTo>
                  <a:lnTo>
                    <a:pt x="704850" y="571665"/>
                  </a:lnTo>
                  <a:lnTo>
                    <a:pt x="704850" y="552602"/>
                  </a:lnTo>
                  <a:close/>
                </a:path>
                <a:path w="878205" h="810260">
                  <a:moveTo>
                    <a:pt x="723900" y="457326"/>
                  </a:moveTo>
                  <a:lnTo>
                    <a:pt x="733425" y="457326"/>
                  </a:lnTo>
                  <a:lnTo>
                    <a:pt x="733425" y="466851"/>
                  </a:lnTo>
                  <a:lnTo>
                    <a:pt x="723900" y="466851"/>
                  </a:lnTo>
                  <a:lnTo>
                    <a:pt x="723900" y="457326"/>
                  </a:lnTo>
                  <a:close/>
                </a:path>
                <a:path w="878205" h="810260">
                  <a:moveTo>
                    <a:pt x="704850" y="552602"/>
                  </a:moveTo>
                  <a:lnTo>
                    <a:pt x="714375" y="552602"/>
                  </a:lnTo>
                  <a:lnTo>
                    <a:pt x="714375" y="562140"/>
                  </a:lnTo>
                  <a:lnTo>
                    <a:pt x="704850" y="562140"/>
                  </a:lnTo>
                  <a:lnTo>
                    <a:pt x="704850" y="552602"/>
                  </a:lnTo>
                  <a:close/>
                </a:path>
                <a:path w="878205" h="810260">
                  <a:moveTo>
                    <a:pt x="790575" y="771766"/>
                  </a:moveTo>
                  <a:lnTo>
                    <a:pt x="800100" y="771766"/>
                  </a:lnTo>
                  <a:lnTo>
                    <a:pt x="790575" y="771766"/>
                  </a:lnTo>
                  <a:lnTo>
                    <a:pt x="800100" y="771766"/>
                  </a:lnTo>
                  <a:lnTo>
                    <a:pt x="790575" y="771766"/>
                  </a:lnTo>
                  <a:lnTo>
                    <a:pt x="790575" y="781291"/>
                  </a:lnTo>
                  <a:lnTo>
                    <a:pt x="790575" y="771766"/>
                  </a:lnTo>
                  <a:lnTo>
                    <a:pt x="790575" y="781291"/>
                  </a:lnTo>
                  <a:lnTo>
                    <a:pt x="800100" y="781291"/>
                  </a:lnTo>
                  <a:lnTo>
                    <a:pt x="790575" y="781291"/>
                  </a:lnTo>
                  <a:lnTo>
                    <a:pt x="800100" y="781291"/>
                  </a:lnTo>
                  <a:lnTo>
                    <a:pt x="790575" y="781291"/>
                  </a:lnTo>
                  <a:lnTo>
                    <a:pt x="790575" y="771766"/>
                  </a:lnTo>
                  <a:lnTo>
                    <a:pt x="790575" y="781291"/>
                  </a:lnTo>
                  <a:lnTo>
                    <a:pt x="790575" y="771766"/>
                  </a:lnTo>
                  <a:close/>
                </a:path>
                <a:path w="878205" h="810260">
                  <a:moveTo>
                    <a:pt x="714375" y="619302"/>
                  </a:moveTo>
                  <a:lnTo>
                    <a:pt x="723900" y="619302"/>
                  </a:lnTo>
                  <a:lnTo>
                    <a:pt x="723900" y="638365"/>
                  </a:lnTo>
                  <a:lnTo>
                    <a:pt x="714375" y="638365"/>
                  </a:lnTo>
                  <a:lnTo>
                    <a:pt x="714375" y="619302"/>
                  </a:lnTo>
                  <a:close/>
                </a:path>
                <a:path w="878205" h="810260">
                  <a:moveTo>
                    <a:pt x="704850" y="666953"/>
                  </a:moveTo>
                  <a:lnTo>
                    <a:pt x="714375" y="666953"/>
                  </a:lnTo>
                  <a:lnTo>
                    <a:pt x="714375" y="676478"/>
                  </a:lnTo>
                  <a:lnTo>
                    <a:pt x="704850" y="676478"/>
                  </a:lnTo>
                  <a:lnTo>
                    <a:pt x="704850" y="666953"/>
                  </a:lnTo>
                  <a:close/>
                </a:path>
                <a:path w="878205" h="810260">
                  <a:moveTo>
                    <a:pt x="809625" y="771766"/>
                  </a:moveTo>
                  <a:lnTo>
                    <a:pt x="819150" y="771766"/>
                  </a:lnTo>
                  <a:lnTo>
                    <a:pt x="828675" y="771766"/>
                  </a:lnTo>
                  <a:lnTo>
                    <a:pt x="819150" y="771766"/>
                  </a:lnTo>
                  <a:lnTo>
                    <a:pt x="819150" y="781291"/>
                  </a:lnTo>
                  <a:lnTo>
                    <a:pt x="819150" y="771766"/>
                  </a:lnTo>
                  <a:lnTo>
                    <a:pt x="819150" y="781291"/>
                  </a:lnTo>
                  <a:lnTo>
                    <a:pt x="809625" y="781291"/>
                  </a:lnTo>
                  <a:lnTo>
                    <a:pt x="809625" y="771766"/>
                  </a:lnTo>
                  <a:close/>
                </a:path>
                <a:path w="878205" h="810260">
                  <a:moveTo>
                    <a:pt x="714375" y="543077"/>
                  </a:moveTo>
                  <a:lnTo>
                    <a:pt x="723900" y="543077"/>
                  </a:lnTo>
                  <a:lnTo>
                    <a:pt x="733425" y="543077"/>
                  </a:lnTo>
                  <a:lnTo>
                    <a:pt x="723900" y="543077"/>
                  </a:lnTo>
                  <a:lnTo>
                    <a:pt x="714375" y="543077"/>
                  </a:lnTo>
                  <a:close/>
                </a:path>
                <a:path w="878205" h="810260">
                  <a:moveTo>
                    <a:pt x="695325" y="600252"/>
                  </a:moveTo>
                  <a:lnTo>
                    <a:pt x="704850" y="600252"/>
                  </a:lnTo>
                  <a:lnTo>
                    <a:pt x="704850" y="609777"/>
                  </a:lnTo>
                  <a:lnTo>
                    <a:pt x="695325" y="609777"/>
                  </a:lnTo>
                  <a:lnTo>
                    <a:pt x="695325" y="600252"/>
                  </a:lnTo>
                  <a:close/>
                </a:path>
                <a:path w="878205" h="810260">
                  <a:moveTo>
                    <a:pt x="714375" y="447789"/>
                  </a:moveTo>
                  <a:lnTo>
                    <a:pt x="723900" y="447789"/>
                  </a:lnTo>
                  <a:lnTo>
                    <a:pt x="723900" y="457326"/>
                  </a:lnTo>
                  <a:lnTo>
                    <a:pt x="714375" y="457326"/>
                  </a:lnTo>
                  <a:lnTo>
                    <a:pt x="714375" y="447789"/>
                  </a:lnTo>
                  <a:close/>
                </a:path>
                <a:path w="878205" h="810260">
                  <a:moveTo>
                    <a:pt x="704850" y="647890"/>
                  </a:moveTo>
                  <a:lnTo>
                    <a:pt x="714375" y="647890"/>
                  </a:lnTo>
                  <a:lnTo>
                    <a:pt x="714375" y="657415"/>
                  </a:lnTo>
                  <a:lnTo>
                    <a:pt x="704850" y="657415"/>
                  </a:lnTo>
                  <a:lnTo>
                    <a:pt x="704850" y="647890"/>
                  </a:lnTo>
                  <a:close/>
                </a:path>
                <a:path w="878205" h="810260">
                  <a:moveTo>
                    <a:pt x="695325" y="628840"/>
                  </a:moveTo>
                  <a:lnTo>
                    <a:pt x="704850" y="628840"/>
                  </a:lnTo>
                  <a:lnTo>
                    <a:pt x="704850" y="638365"/>
                  </a:lnTo>
                  <a:lnTo>
                    <a:pt x="695325" y="638365"/>
                  </a:lnTo>
                  <a:lnTo>
                    <a:pt x="695325" y="628840"/>
                  </a:lnTo>
                  <a:close/>
                </a:path>
                <a:path w="878205" h="810260">
                  <a:moveTo>
                    <a:pt x="695325" y="562140"/>
                  </a:moveTo>
                  <a:lnTo>
                    <a:pt x="695325" y="571665"/>
                  </a:lnTo>
                  <a:lnTo>
                    <a:pt x="696849" y="571665"/>
                  </a:lnTo>
                  <a:lnTo>
                    <a:pt x="695325" y="562140"/>
                  </a:lnTo>
                  <a:close/>
                </a:path>
                <a:path w="878205" h="810260">
                  <a:moveTo>
                    <a:pt x="714375" y="466851"/>
                  </a:moveTo>
                  <a:lnTo>
                    <a:pt x="723900" y="466851"/>
                  </a:lnTo>
                  <a:lnTo>
                    <a:pt x="723900" y="485901"/>
                  </a:lnTo>
                  <a:lnTo>
                    <a:pt x="714375" y="485901"/>
                  </a:lnTo>
                  <a:lnTo>
                    <a:pt x="714375" y="466851"/>
                  </a:lnTo>
                  <a:close/>
                </a:path>
                <a:path w="878205" h="810260">
                  <a:moveTo>
                    <a:pt x="723900" y="686003"/>
                  </a:moveTo>
                  <a:lnTo>
                    <a:pt x="733425" y="686003"/>
                  </a:lnTo>
                  <a:lnTo>
                    <a:pt x="733425" y="695540"/>
                  </a:lnTo>
                  <a:lnTo>
                    <a:pt x="723900" y="695540"/>
                  </a:lnTo>
                  <a:lnTo>
                    <a:pt x="723900" y="686003"/>
                  </a:lnTo>
                  <a:close/>
                </a:path>
                <a:path w="878205" h="810260">
                  <a:moveTo>
                    <a:pt x="704850" y="581190"/>
                  </a:moveTo>
                  <a:lnTo>
                    <a:pt x="704850" y="590727"/>
                  </a:lnTo>
                  <a:lnTo>
                    <a:pt x="706374" y="590727"/>
                  </a:lnTo>
                  <a:lnTo>
                    <a:pt x="704850" y="581190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23900" y="676478"/>
                  </a:lnTo>
                  <a:lnTo>
                    <a:pt x="723900" y="686003"/>
                  </a:lnTo>
                  <a:lnTo>
                    <a:pt x="714375" y="686003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33425" y="466851"/>
                  </a:moveTo>
                  <a:lnTo>
                    <a:pt x="733425" y="476376"/>
                  </a:lnTo>
                  <a:lnTo>
                    <a:pt x="734949" y="476376"/>
                  </a:lnTo>
                  <a:lnTo>
                    <a:pt x="733425" y="466851"/>
                  </a:lnTo>
                  <a:close/>
                </a:path>
                <a:path w="878205" h="810260">
                  <a:moveTo>
                    <a:pt x="695325" y="647890"/>
                  </a:moveTo>
                  <a:lnTo>
                    <a:pt x="704850" y="647890"/>
                  </a:lnTo>
                  <a:lnTo>
                    <a:pt x="704850" y="666953"/>
                  </a:lnTo>
                  <a:lnTo>
                    <a:pt x="695325" y="666953"/>
                  </a:lnTo>
                  <a:lnTo>
                    <a:pt x="695325" y="647890"/>
                  </a:lnTo>
                  <a:close/>
                </a:path>
                <a:path w="878205" h="810260">
                  <a:moveTo>
                    <a:pt x="714375" y="457326"/>
                  </a:moveTo>
                  <a:lnTo>
                    <a:pt x="723900" y="457326"/>
                  </a:lnTo>
                  <a:lnTo>
                    <a:pt x="714375" y="457326"/>
                  </a:lnTo>
                  <a:close/>
                </a:path>
                <a:path w="878205" h="810260">
                  <a:moveTo>
                    <a:pt x="695325" y="543077"/>
                  </a:moveTo>
                  <a:lnTo>
                    <a:pt x="714375" y="543077"/>
                  </a:lnTo>
                  <a:lnTo>
                    <a:pt x="714375" y="552602"/>
                  </a:lnTo>
                  <a:lnTo>
                    <a:pt x="695325" y="552602"/>
                  </a:lnTo>
                  <a:lnTo>
                    <a:pt x="695325" y="543077"/>
                  </a:lnTo>
                  <a:close/>
                </a:path>
                <a:path w="878205" h="810260">
                  <a:moveTo>
                    <a:pt x="723900" y="666953"/>
                  </a:moveTo>
                  <a:lnTo>
                    <a:pt x="733425" y="666953"/>
                  </a:lnTo>
                  <a:lnTo>
                    <a:pt x="733425" y="686003"/>
                  </a:lnTo>
                  <a:lnTo>
                    <a:pt x="723900" y="686003"/>
                  </a:lnTo>
                  <a:lnTo>
                    <a:pt x="723900" y="666953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33425" y="466851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04850" y="628840"/>
                  </a:moveTo>
                  <a:lnTo>
                    <a:pt x="714375" y="628840"/>
                  </a:lnTo>
                  <a:lnTo>
                    <a:pt x="714375" y="638365"/>
                  </a:lnTo>
                  <a:lnTo>
                    <a:pt x="704850" y="638365"/>
                  </a:lnTo>
                  <a:lnTo>
                    <a:pt x="704850" y="628840"/>
                  </a:lnTo>
                  <a:close/>
                </a:path>
                <a:path w="878205" h="810260">
                  <a:moveTo>
                    <a:pt x="723900" y="657415"/>
                  </a:moveTo>
                  <a:lnTo>
                    <a:pt x="723900" y="666953"/>
                  </a:lnTo>
                  <a:lnTo>
                    <a:pt x="725424" y="666953"/>
                  </a:lnTo>
                  <a:lnTo>
                    <a:pt x="723900" y="657415"/>
                  </a:lnTo>
                  <a:close/>
                </a:path>
                <a:path w="878205" h="810260">
                  <a:moveTo>
                    <a:pt x="714375" y="666953"/>
                  </a:moveTo>
                  <a:lnTo>
                    <a:pt x="723900" y="666953"/>
                  </a:lnTo>
                  <a:lnTo>
                    <a:pt x="723900" y="676478"/>
                  </a:lnTo>
                  <a:lnTo>
                    <a:pt x="714375" y="676478"/>
                  </a:lnTo>
                  <a:lnTo>
                    <a:pt x="714375" y="666953"/>
                  </a:lnTo>
                  <a:close/>
                </a:path>
                <a:path w="878205" h="810260">
                  <a:moveTo>
                    <a:pt x="723900" y="447789"/>
                  </a:moveTo>
                  <a:lnTo>
                    <a:pt x="733425" y="447789"/>
                  </a:lnTo>
                  <a:lnTo>
                    <a:pt x="723900" y="447789"/>
                  </a:lnTo>
                  <a:close/>
                </a:path>
                <a:path w="878205" h="810260">
                  <a:moveTo>
                    <a:pt x="733425" y="724115"/>
                  </a:moveTo>
                  <a:lnTo>
                    <a:pt x="742950" y="724115"/>
                  </a:lnTo>
                  <a:lnTo>
                    <a:pt x="733425" y="724115"/>
                  </a:lnTo>
                  <a:close/>
                </a:path>
                <a:path w="878205" h="810260">
                  <a:moveTo>
                    <a:pt x="704850" y="666953"/>
                  </a:moveTo>
                  <a:lnTo>
                    <a:pt x="714375" y="666953"/>
                  </a:lnTo>
                  <a:lnTo>
                    <a:pt x="714375" y="676478"/>
                  </a:lnTo>
                  <a:lnTo>
                    <a:pt x="704850" y="676478"/>
                  </a:lnTo>
                  <a:lnTo>
                    <a:pt x="704850" y="666953"/>
                  </a:lnTo>
                  <a:close/>
                </a:path>
                <a:path w="878205" h="810260">
                  <a:moveTo>
                    <a:pt x="723900" y="485901"/>
                  </a:moveTo>
                  <a:lnTo>
                    <a:pt x="733425" y="485901"/>
                  </a:lnTo>
                  <a:lnTo>
                    <a:pt x="723900" y="485901"/>
                  </a:lnTo>
                  <a:close/>
                </a:path>
                <a:path w="878205" h="810260">
                  <a:moveTo>
                    <a:pt x="723900" y="676478"/>
                  </a:moveTo>
                  <a:lnTo>
                    <a:pt x="733425" y="676478"/>
                  </a:lnTo>
                  <a:lnTo>
                    <a:pt x="733425" y="686003"/>
                  </a:lnTo>
                  <a:lnTo>
                    <a:pt x="723900" y="686003"/>
                  </a:lnTo>
                  <a:lnTo>
                    <a:pt x="723900" y="676478"/>
                  </a:lnTo>
                  <a:close/>
                </a:path>
                <a:path w="878205" h="810260">
                  <a:moveTo>
                    <a:pt x="781050" y="771766"/>
                  </a:moveTo>
                  <a:lnTo>
                    <a:pt x="790575" y="771766"/>
                  </a:lnTo>
                  <a:lnTo>
                    <a:pt x="781050" y="771766"/>
                  </a:lnTo>
                  <a:close/>
                </a:path>
                <a:path w="878205" h="810260">
                  <a:moveTo>
                    <a:pt x="723900" y="485901"/>
                  </a:moveTo>
                  <a:lnTo>
                    <a:pt x="733425" y="485901"/>
                  </a:lnTo>
                  <a:lnTo>
                    <a:pt x="733425" y="495439"/>
                  </a:lnTo>
                  <a:lnTo>
                    <a:pt x="723900" y="495439"/>
                  </a:lnTo>
                  <a:lnTo>
                    <a:pt x="723900" y="485901"/>
                  </a:lnTo>
                  <a:close/>
                </a:path>
                <a:path w="878205" h="810260">
                  <a:moveTo>
                    <a:pt x="714375" y="552602"/>
                  </a:moveTo>
                  <a:lnTo>
                    <a:pt x="714375" y="562140"/>
                  </a:lnTo>
                  <a:lnTo>
                    <a:pt x="715899" y="562140"/>
                  </a:lnTo>
                  <a:lnTo>
                    <a:pt x="714375" y="552602"/>
                  </a:lnTo>
                  <a:close/>
                </a:path>
                <a:path w="878205" h="810260">
                  <a:moveTo>
                    <a:pt x="857250" y="800353"/>
                  </a:moveTo>
                  <a:lnTo>
                    <a:pt x="866775" y="800353"/>
                  </a:lnTo>
                  <a:lnTo>
                    <a:pt x="866775" y="809878"/>
                  </a:lnTo>
                  <a:lnTo>
                    <a:pt x="857250" y="809878"/>
                  </a:lnTo>
                  <a:lnTo>
                    <a:pt x="857250" y="800353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23900" y="447789"/>
                  </a:lnTo>
                  <a:lnTo>
                    <a:pt x="714375" y="447789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33425" y="466851"/>
                  </a:lnTo>
                  <a:lnTo>
                    <a:pt x="733425" y="476376"/>
                  </a:lnTo>
                  <a:lnTo>
                    <a:pt x="723900" y="476376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52475" y="743178"/>
                  </a:moveTo>
                  <a:lnTo>
                    <a:pt x="762000" y="743178"/>
                  </a:lnTo>
                  <a:lnTo>
                    <a:pt x="762000" y="752703"/>
                  </a:lnTo>
                  <a:lnTo>
                    <a:pt x="752475" y="752703"/>
                  </a:lnTo>
                  <a:lnTo>
                    <a:pt x="752475" y="743178"/>
                  </a:lnTo>
                  <a:close/>
                </a:path>
                <a:path w="878205" h="810260">
                  <a:moveTo>
                    <a:pt x="723900" y="419201"/>
                  </a:moveTo>
                  <a:lnTo>
                    <a:pt x="733425" y="419201"/>
                  </a:lnTo>
                  <a:lnTo>
                    <a:pt x="733425" y="428739"/>
                  </a:lnTo>
                  <a:lnTo>
                    <a:pt x="723900" y="428739"/>
                  </a:lnTo>
                  <a:lnTo>
                    <a:pt x="723900" y="419201"/>
                  </a:lnTo>
                  <a:close/>
                </a:path>
                <a:path w="878205" h="810260">
                  <a:moveTo>
                    <a:pt x="704850" y="543077"/>
                  </a:moveTo>
                  <a:lnTo>
                    <a:pt x="714375" y="543077"/>
                  </a:lnTo>
                  <a:lnTo>
                    <a:pt x="704850" y="543077"/>
                  </a:lnTo>
                  <a:close/>
                </a:path>
                <a:path w="878205" h="810260">
                  <a:moveTo>
                    <a:pt x="714375" y="590727"/>
                  </a:moveTo>
                  <a:lnTo>
                    <a:pt x="723900" y="590727"/>
                  </a:lnTo>
                  <a:lnTo>
                    <a:pt x="723900" y="600252"/>
                  </a:lnTo>
                  <a:lnTo>
                    <a:pt x="714375" y="600252"/>
                  </a:lnTo>
                  <a:lnTo>
                    <a:pt x="714375" y="590727"/>
                  </a:lnTo>
                  <a:close/>
                </a:path>
                <a:path w="878205" h="810260">
                  <a:moveTo>
                    <a:pt x="714375" y="466851"/>
                  </a:moveTo>
                  <a:lnTo>
                    <a:pt x="723900" y="466851"/>
                  </a:lnTo>
                  <a:lnTo>
                    <a:pt x="714375" y="466851"/>
                  </a:lnTo>
                  <a:close/>
                </a:path>
                <a:path w="878205" h="810260">
                  <a:moveTo>
                    <a:pt x="704850" y="562140"/>
                  </a:moveTo>
                  <a:lnTo>
                    <a:pt x="704850" y="571665"/>
                  </a:lnTo>
                  <a:lnTo>
                    <a:pt x="706374" y="571665"/>
                  </a:lnTo>
                  <a:lnTo>
                    <a:pt x="704850" y="562140"/>
                  </a:lnTo>
                  <a:close/>
                </a:path>
                <a:path w="878205" h="810260">
                  <a:moveTo>
                    <a:pt x="714375" y="638365"/>
                  </a:moveTo>
                  <a:lnTo>
                    <a:pt x="714375" y="647890"/>
                  </a:lnTo>
                  <a:lnTo>
                    <a:pt x="715899" y="647890"/>
                  </a:lnTo>
                  <a:lnTo>
                    <a:pt x="714375" y="638365"/>
                  </a:lnTo>
                  <a:close/>
                </a:path>
                <a:path w="878205" h="810260">
                  <a:moveTo>
                    <a:pt x="866775" y="781291"/>
                  </a:moveTo>
                  <a:lnTo>
                    <a:pt x="866775" y="790816"/>
                  </a:lnTo>
                  <a:lnTo>
                    <a:pt x="868299" y="790816"/>
                  </a:lnTo>
                  <a:lnTo>
                    <a:pt x="866775" y="781291"/>
                  </a:lnTo>
                  <a:close/>
                </a:path>
                <a:path w="878205" h="810260">
                  <a:moveTo>
                    <a:pt x="704850" y="419201"/>
                  </a:moveTo>
                  <a:lnTo>
                    <a:pt x="714375" y="419201"/>
                  </a:lnTo>
                  <a:lnTo>
                    <a:pt x="704850" y="419201"/>
                  </a:lnTo>
                  <a:close/>
                </a:path>
                <a:path w="878205" h="810260">
                  <a:moveTo>
                    <a:pt x="714375" y="638365"/>
                  </a:moveTo>
                  <a:lnTo>
                    <a:pt x="723900" y="638365"/>
                  </a:lnTo>
                  <a:lnTo>
                    <a:pt x="723900" y="647890"/>
                  </a:lnTo>
                  <a:lnTo>
                    <a:pt x="714375" y="647890"/>
                  </a:lnTo>
                  <a:lnTo>
                    <a:pt x="714375" y="638365"/>
                  </a:lnTo>
                  <a:close/>
                </a:path>
                <a:path w="878205" h="810260">
                  <a:moveTo>
                    <a:pt x="714375" y="552602"/>
                  </a:moveTo>
                  <a:lnTo>
                    <a:pt x="723900" y="552602"/>
                  </a:lnTo>
                  <a:lnTo>
                    <a:pt x="723900" y="562140"/>
                  </a:lnTo>
                  <a:lnTo>
                    <a:pt x="714375" y="562140"/>
                  </a:lnTo>
                  <a:lnTo>
                    <a:pt x="714375" y="552602"/>
                  </a:lnTo>
                  <a:close/>
                </a:path>
                <a:path w="878205" h="810260">
                  <a:moveTo>
                    <a:pt x="742950" y="666953"/>
                  </a:moveTo>
                  <a:lnTo>
                    <a:pt x="742950" y="676478"/>
                  </a:lnTo>
                  <a:lnTo>
                    <a:pt x="744474" y="676478"/>
                  </a:lnTo>
                  <a:lnTo>
                    <a:pt x="742950" y="666953"/>
                  </a:lnTo>
                  <a:close/>
                </a:path>
                <a:path w="878205" h="810260">
                  <a:moveTo>
                    <a:pt x="723900" y="647890"/>
                  </a:moveTo>
                  <a:lnTo>
                    <a:pt x="723900" y="657415"/>
                  </a:lnTo>
                  <a:lnTo>
                    <a:pt x="725424" y="657415"/>
                  </a:lnTo>
                  <a:lnTo>
                    <a:pt x="723900" y="647890"/>
                  </a:lnTo>
                  <a:close/>
                </a:path>
                <a:path w="878205" h="810260">
                  <a:moveTo>
                    <a:pt x="714375" y="466851"/>
                  </a:moveTo>
                  <a:lnTo>
                    <a:pt x="723900" y="466851"/>
                  </a:lnTo>
                  <a:lnTo>
                    <a:pt x="714375" y="466851"/>
                  </a:lnTo>
                  <a:close/>
                </a:path>
                <a:path w="878205" h="810260">
                  <a:moveTo>
                    <a:pt x="704850" y="619302"/>
                  </a:moveTo>
                  <a:lnTo>
                    <a:pt x="714375" y="619302"/>
                  </a:lnTo>
                  <a:lnTo>
                    <a:pt x="714375" y="628840"/>
                  </a:lnTo>
                  <a:lnTo>
                    <a:pt x="704850" y="628840"/>
                  </a:lnTo>
                  <a:lnTo>
                    <a:pt x="704850" y="619302"/>
                  </a:lnTo>
                  <a:close/>
                </a:path>
                <a:path w="878205" h="810260">
                  <a:moveTo>
                    <a:pt x="704850" y="676478"/>
                  </a:moveTo>
                  <a:lnTo>
                    <a:pt x="714375" y="676478"/>
                  </a:lnTo>
                  <a:lnTo>
                    <a:pt x="714375" y="686003"/>
                  </a:lnTo>
                  <a:lnTo>
                    <a:pt x="704850" y="686003"/>
                  </a:lnTo>
                  <a:lnTo>
                    <a:pt x="704850" y="676478"/>
                  </a:lnTo>
                  <a:close/>
                </a:path>
                <a:path w="878205" h="810260">
                  <a:moveTo>
                    <a:pt x="800100" y="743178"/>
                  </a:moveTo>
                  <a:lnTo>
                    <a:pt x="800100" y="752703"/>
                  </a:lnTo>
                  <a:lnTo>
                    <a:pt x="801624" y="752703"/>
                  </a:lnTo>
                  <a:lnTo>
                    <a:pt x="800100" y="743178"/>
                  </a:lnTo>
                  <a:close/>
                </a:path>
                <a:path w="878205" h="810260">
                  <a:moveTo>
                    <a:pt x="723900" y="447789"/>
                  </a:moveTo>
                  <a:lnTo>
                    <a:pt x="733425" y="447789"/>
                  </a:lnTo>
                  <a:lnTo>
                    <a:pt x="733425" y="457326"/>
                  </a:lnTo>
                  <a:lnTo>
                    <a:pt x="723900" y="457326"/>
                  </a:lnTo>
                  <a:lnTo>
                    <a:pt x="723900" y="447789"/>
                  </a:lnTo>
                  <a:close/>
                </a:path>
                <a:path w="878205" h="810260">
                  <a:moveTo>
                    <a:pt x="790575" y="771766"/>
                  </a:moveTo>
                  <a:lnTo>
                    <a:pt x="800100" y="771766"/>
                  </a:lnTo>
                  <a:lnTo>
                    <a:pt x="790575" y="771766"/>
                  </a:lnTo>
                  <a:close/>
                </a:path>
                <a:path w="878205" h="810260">
                  <a:moveTo>
                    <a:pt x="723900" y="476376"/>
                  </a:moveTo>
                  <a:lnTo>
                    <a:pt x="723900" y="485901"/>
                  </a:lnTo>
                  <a:lnTo>
                    <a:pt x="725424" y="485901"/>
                  </a:lnTo>
                  <a:lnTo>
                    <a:pt x="723900" y="476376"/>
                  </a:lnTo>
                  <a:close/>
                </a:path>
                <a:path w="878205" h="810260">
                  <a:moveTo>
                    <a:pt x="704850" y="447789"/>
                  </a:moveTo>
                  <a:lnTo>
                    <a:pt x="704850" y="457326"/>
                  </a:lnTo>
                  <a:lnTo>
                    <a:pt x="706374" y="457326"/>
                  </a:lnTo>
                  <a:lnTo>
                    <a:pt x="704850" y="447789"/>
                  </a:lnTo>
                  <a:close/>
                </a:path>
                <a:path w="878205" h="810260">
                  <a:moveTo>
                    <a:pt x="714375" y="562140"/>
                  </a:moveTo>
                  <a:lnTo>
                    <a:pt x="723900" y="562140"/>
                  </a:lnTo>
                  <a:lnTo>
                    <a:pt x="714375" y="562140"/>
                  </a:lnTo>
                  <a:close/>
                </a:path>
                <a:path w="878205" h="810260">
                  <a:moveTo>
                    <a:pt x="733425" y="743178"/>
                  </a:moveTo>
                  <a:lnTo>
                    <a:pt x="742950" y="743178"/>
                  </a:lnTo>
                  <a:lnTo>
                    <a:pt x="733425" y="743178"/>
                  </a:lnTo>
                  <a:close/>
                </a:path>
                <a:path w="878205" h="810260">
                  <a:moveTo>
                    <a:pt x="876173" y="781291"/>
                  </a:moveTo>
                  <a:lnTo>
                    <a:pt x="876173" y="790816"/>
                  </a:lnTo>
                  <a:lnTo>
                    <a:pt x="877824" y="790816"/>
                  </a:lnTo>
                  <a:lnTo>
                    <a:pt x="876173" y="781291"/>
                  </a:lnTo>
                  <a:close/>
                </a:path>
                <a:path w="878205" h="810260">
                  <a:moveTo>
                    <a:pt x="704850" y="562140"/>
                  </a:moveTo>
                  <a:lnTo>
                    <a:pt x="704850" y="571665"/>
                  </a:lnTo>
                  <a:lnTo>
                    <a:pt x="706374" y="571665"/>
                  </a:lnTo>
                  <a:lnTo>
                    <a:pt x="704850" y="562140"/>
                  </a:lnTo>
                  <a:close/>
                </a:path>
                <a:path w="878205" h="810260">
                  <a:moveTo>
                    <a:pt x="0" y="0"/>
                  </a:moveTo>
                  <a:lnTo>
                    <a:pt x="9525" y="0"/>
                  </a:lnTo>
                  <a:lnTo>
                    <a:pt x="9525" y="9524"/>
                  </a:lnTo>
                  <a:lnTo>
                    <a:pt x="0" y="9524"/>
                  </a:lnTo>
                  <a:lnTo>
                    <a:pt x="0" y="0"/>
                  </a:lnTo>
                  <a:close/>
                </a:path>
                <a:path w="878205" h="810260">
                  <a:moveTo>
                    <a:pt x="723900" y="647890"/>
                  </a:moveTo>
                  <a:lnTo>
                    <a:pt x="723900" y="657415"/>
                  </a:lnTo>
                  <a:lnTo>
                    <a:pt x="725424" y="657415"/>
                  </a:lnTo>
                  <a:lnTo>
                    <a:pt x="723900" y="647890"/>
                  </a:lnTo>
                  <a:close/>
                </a:path>
                <a:path w="878205" h="810260">
                  <a:moveTo>
                    <a:pt x="714375" y="447789"/>
                  </a:moveTo>
                  <a:lnTo>
                    <a:pt x="714375" y="457326"/>
                  </a:lnTo>
                  <a:lnTo>
                    <a:pt x="715899" y="457326"/>
                  </a:lnTo>
                  <a:lnTo>
                    <a:pt x="714375" y="447789"/>
                  </a:lnTo>
                  <a:close/>
                </a:path>
                <a:path w="878205" h="810260">
                  <a:moveTo>
                    <a:pt x="847725" y="809878"/>
                  </a:moveTo>
                  <a:lnTo>
                    <a:pt x="857250" y="809878"/>
                  </a:lnTo>
                  <a:lnTo>
                    <a:pt x="847725" y="809878"/>
                  </a:lnTo>
                  <a:close/>
                </a:path>
                <a:path w="878205" h="810260">
                  <a:moveTo>
                    <a:pt x="723900" y="438264"/>
                  </a:moveTo>
                  <a:lnTo>
                    <a:pt x="723900" y="447789"/>
                  </a:lnTo>
                  <a:lnTo>
                    <a:pt x="725424" y="447789"/>
                  </a:lnTo>
                  <a:lnTo>
                    <a:pt x="723900" y="438264"/>
                  </a:lnTo>
                  <a:close/>
                </a:path>
                <a:path w="878205" h="810260">
                  <a:moveTo>
                    <a:pt x="714375" y="514489"/>
                  </a:moveTo>
                  <a:lnTo>
                    <a:pt x="723900" y="514489"/>
                  </a:lnTo>
                  <a:lnTo>
                    <a:pt x="723900" y="524027"/>
                  </a:lnTo>
                  <a:lnTo>
                    <a:pt x="714375" y="524027"/>
                  </a:lnTo>
                  <a:lnTo>
                    <a:pt x="714375" y="514489"/>
                  </a:lnTo>
                  <a:close/>
                </a:path>
                <a:path w="878205" h="810260">
                  <a:moveTo>
                    <a:pt x="723900" y="647890"/>
                  </a:moveTo>
                  <a:lnTo>
                    <a:pt x="733425" y="647890"/>
                  </a:lnTo>
                  <a:lnTo>
                    <a:pt x="733425" y="657415"/>
                  </a:lnTo>
                  <a:lnTo>
                    <a:pt x="723900" y="657415"/>
                  </a:lnTo>
                  <a:lnTo>
                    <a:pt x="723900" y="647890"/>
                  </a:lnTo>
                  <a:close/>
                </a:path>
                <a:path w="878205" h="810260">
                  <a:moveTo>
                    <a:pt x="714375" y="447789"/>
                  </a:moveTo>
                  <a:lnTo>
                    <a:pt x="723900" y="447789"/>
                  </a:lnTo>
                  <a:lnTo>
                    <a:pt x="714375" y="447789"/>
                  </a:lnTo>
                  <a:close/>
                </a:path>
                <a:path w="878205" h="810260">
                  <a:moveTo>
                    <a:pt x="733425" y="428739"/>
                  </a:moveTo>
                  <a:lnTo>
                    <a:pt x="733425" y="438264"/>
                  </a:lnTo>
                  <a:lnTo>
                    <a:pt x="734949" y="438264"/>
                  </a:lnTo>
                  <a:lnTo>
                    <a:pt x="733425" y="428739"/>
                  </a:lnTo>
                  <a:close/>
                </a:path>
                <a:path w="878205" h="810260">
                  <a:moveTo>
                    <a:pt x="733425" y="381088"/>
                  </a:moveTo>
                  <a:lnTo>
                    <a:pt x="733425" y="390626"/>
                  </a:lnTo>
                  <a:lnTo>
                    <a:pt x="734949" y="390626"/>
                  </a:lnTo>
                  <a:lnTo>
                    <a:pt x="733425" y="381088"/>
                  </a:lnTo>
                  <a:close/>
                </a:path>
                <a:path w="878205" h="810260">
                  <a:moveTo>
                    <a:pt x="714375" y="476376"/>
                  </a:moveTo>
                  <a:lnTo>
                    <a:pt x="723900" y="476376"/>
                  </a:lnTo>
                  <a:lnTo>
                    <a:pt x="723900" y="485901"/>
                  </a:lnTo>
                  <a:lnTo>
                    <a:pt x="714375" y="485901"/>
                  </a:lnTo>
                  <a:lnTo>
                    <a:pt x="714375" y="476376"/>
                  </a:lnTo>
                  <a:close/>
                </a:path>
                <a:path w="878205" h="810260">
                  <a:moveTo>
                    <a:pt x="733425" y="447789"/>
                  </a:moveTo>
                  <a:lnTo>
                    <a:pt x="733425" y="457326"/>
                  </a:lnTo>
                  <a:lnTo>
                    <a:pt x="734949" y="457326"/>
                  </a:lnTo>
                  <a:lnTo>
                    <a:pt x="733425" y="447789"/>
                  </a:lnTo>
                  <a:close/>
                </a:path>
                <a:path w="878205" h="810260">
                  <a:moveTo>
                    <a:pt x="723900" y="447789"/>
                  </a:moveTo>
                  <a:lnTo>
                    <a:pt x="723900" y="457326"/>
                  </a:lnTo>
                  <a:lnTo>
                    <a:pt x="725424" y="457326"/>
                  </a:lnTo>
                  <a:lnTo>
                    <a:pt x="723900" y="447789"/>
                  </a:lnTo>
                  <a:close/>
                </a:path>
                <a:path w="878205" h="810260">
                  <a:moveTo>
                    <a:pt x="704850" y="628840"/>
                  </a:moveTo>
                  <a:lnTo>
                    <a:pt x="704850" y="638365"/>
                  </a:lnTo>
                  <a:lnTo>
                    <a:pt x="706374" y="638365"/>
                  </a:lnTo>
                  <a:lnTo>
                    <a:pt x="704850" y="628840"/>
                  </a:lnTo>
                  <a:close/>
                </a:path>
                <a:path w="878205" h="810260">
                  <a:moveTo>
                    <a:pt x="723900" y="666953"/>
                  </a:moveTo>
                  <a:lnTo>
                    <a:pt x="733425" y="666953"/>
                  </a:lnTo>
                  <a:lnTo>
                    <a:pt x="723900" y="666953"/>
                  </a:lnTo>
                  <a:close/>
                </a:path>
                <a:path w="878205" h="810260">
                  <a:moveTo>
                    <a:pt x="714375" y="457326"/>
                  </a:moveTo>
                  <a:lnTo>
                    <a:pt x="723900" y="457326"/>
                  </a:lnTo>
                  <a:lnTo>
                    <a:pt x="723900" y="466851"/>
                  </a:lnTo>
                  <a:lnTo>
                    <a:pt x="714375" y="466851"/>
                  </a:lnTo>
                  <a:lnTo>
                    <a:pt x="714375" y="457326"/>
                  </a:lnTo>
                  <a:close/>
                </a:path>
                <a:path w="878205" h="810260">
                  <a:moveTo>
                    <a:pt x="723900" y="724115"/>
                  </a:moveTo>
                  <a:lnTo>
                    <a:pt x="733425" y="724115"/>
                  </a:lnTo>
                  <a:lnTo>
                    <a:pt x="723900" y="724115"/>
                  </a:lnTo>
                  <a:close/>
                </a:path>
                <a:path w="878205" h="810260">
                  <a:moveTo>
                    <a:pt x="704850" y="533552"/>
                  </a:moveTo>
                  <a:lnTo>
                    <a:pt x="704850" y="543077"/>
                  </a:lnTo>
                  <a:lnTo>
                    <a:pt x="706374" y="543077"/>
                  </a:lnTo>
                  <a:lnTo>
                    <a:pt x="704850" y="533552"/>
                  </a:lnTo>
                  <a:close/>
                </a:path>
                <a:path w="878205" h="810260">
                  <a:moveTo>
                    <a:pt x="704850" y="676478"/>
                  </a:moveTo>
                  <a:lnTo>
                    <a:pt x="714375" y="676478"/>
                  </a:lnTo>
                  <a:lnTo>
                    <a:pt x="714375" y="686003"/>
                  </a:lnTo>
                  <a:lnTo>
                    <a:pt x="704850" y="686003"/>
                  </a:lnTo>
                  <a:lnTo>
                    <a:pt x="704850" y="676478"/>
                  </a:lnTo>
                  <a:close/>
                </a:path>
                <a:path w="878205" h="810260">
                  <a:moveTo>
                    <a:pt x="723900" y="666953"/>
                  </a:moveTo>
                  <a:lnTo>
                    <a:pt x="733425" y="666953"/>
                  </a:lnTo>
                  <a:lnTo>
                    <a:pt x="733425" y="676478"/>
                  </a:lnTo>
                  <a:lnTo>
                    <a:pt x="723900" y="676478"/>
                  </a:lnTo>
                  <a:lnTo>
                    <a:pt x="723900" y="666953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33425" y="466851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52475" y="752703"/>
                  </a:moveTo>
                  <a:lnTo>
                    <a:pt x="762000" y="752703"/>
                  </a:lnTo>
                  <a:lnTo>
                    <a:pt x="752475" y="752703"/>
                  </a:lnTo>
                  <a:close/>
                </a:path>
                <a:path w="878205" h="810260">
                  <a:moveTo>
                    <a:pt x="723900" y="438264"/>
                  </a:moveTo>
                  <a:lnTo>
                    <a:pt x="733425" y="438264"/>
                  </a:lnTo>
                  <a:lnTo>
                    <a:pt x="723900" y="438264"/>
                  </a:lnTo>
                  <a:close/>
                </a:path>
                <a:path w="878205" h="810260">
                  <a:moveTo>
                    <a:pt x="714375" y="466851"/>
                  </a:moveTo>
                  <a:lnTo>
                    <a:pt x="714375" y="476376"/>
                  </a:lnTo>
                  <a:lnTo>
                    <a:pt x="715899" y="476376"/>
                  </a:lnTo>
                  <a:lnTo>
                    <a:pt x="714375" y="466851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33425" y="428739"/>
                  </a:lnTo>
                  <a:lnTo>
                    <a:pt x="733425" y="438264"/>
                  </a:lnTo>
                  <a:lnTo>
                    <a:pt x="723900" y="438264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62000" y="724115"/>
                  </a:moveTo>
                  <a:lnTo>
                    <a:pt x="762000" y="733653"/>
                  </a:lnTo>
                  <a:lnTo>
                    <a:pt x="763524" y="733653"/>
                  </a:lnTo>
                  <a:lnTo>
                    <a:pt x="762000" y="724115"/>
                  </a:lnTo>
                  <a:close/>
                </a:path>
                <a:path w="878205" h="810260">
                  <a:moveTo>
                    <a:pt x="800100" y="771766"/>
                  </a:moveTo>
                  <a:lnTo>
                    <a:pt x="809625" y="771766"/>
                  </a:lnTo>
                  <a:lnTo>
                    <a:pt x="809625" y="781291"/>
                  </a:lnTo>
                  <a:lnTo>
                    <a:pt x="800100" y="781291"/>
                  </a:lnTo>
                  <a:lnTo>
                    <a:pt x="800100" y="771766"/>
                  </a:lnTo>
                  <a:close/>
                </a:path>
                <a:path w="878205" h="810260">
                  <a:moveTo>
                    <a:pt x="685800" y="581190"/>
                  </a:moveTo>
                  <a:lnTo>
                    <a:pt x="695325" y="581190"/>
                  </a:lnTo>
                  <a:lnTo>
                    <a:pt x="685800" y="581190"/>
                  </a:lnTo>
                  <a:close/>
                </a:path>
                <a:path w="878205" h="810260">
                  <a:moveTo>
                    <a:pt x="723900" y="714590"/>
                  </a:moveTo>
                  <a:lnTo>
                    <a:pt x="733425" y="714590"/>
                  </a:lnTo>
                  <a:lnTo>
                    <a:pt x="723900" y="714590"/>
                  </a:lnTo>
                  <a:close/>
                </a:path>
                <a:path w="878205" h="810260">
                  <a:moveTo>
                    <a:pt x="762000" y="762241"/>
                  </a:moveTo>
                  <a:lnTo>
                    <a:pt x="771525" y="762241"/>
                  </a:lnTo>
                  <a:lnTo>
                    <a:pt x="771525" y="771766"/>
                  </a:lnTo>
                  <a:lnTo>
                    <a:pt x="762000" y="771766"/>
                  </a:lnTo>
                  <a:lnTo>
                    <a:pt x="762000" y="762241"/>
                  </a:lnTo>
                  <a:close/>
                </a:path>
                <a:path w="878205" h="810260">
                  <a:moveTo>
                    <a:pt x="704850" y="447789"/>
                  </a:moveTo>
                  <a:lnTo>
                    <a:pt x="714375" y="447789"/>
                  </a:lnTo>
                  <a:lnTo>
                    <a:pt x="704850" y="447789"/>
                  </a:lnTo>
                  <a:close/>
                </a:path>
                <a:path w="878205" h="810260">
                  <a:moveTo>
                    <a:pt x="857250" y="790816"/>
                  </a:moveTo>
                  <a:lnTo>
                    <a:pt x="857250" y="800353"/>
                  </a:lnTo>
                  <a:lnTo>
                    <a:pt x="858774" y="800353"/>
                  </a:lnTo>
                  <a:lnTo>
                    <a:pt x="857250" y="790816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723900" y="666953"/>
                  </a:moveTo>
                  <a:lnTo>
                    <a:pt x="733425" y="666953"/>
                  </a:lnTo>
                  <a:lnTo>
                    <a:pt x="733425" y="676478"/>
                  </a:lnTo>
                  <a:lnTo>
                    <a:pt x="723900" y="676478"/>
                  </a:lnTo>
                  <a:lnTo>
                    <a:pt x="723900" y="666953"/>
                  </a:lnTo>
                  <a:close/>
                </a:path>
                <a:path w="878205" h="810260">
                  <a:moveTo>
                    <a:pt x="762000" y="733653"/>
                  </a:moveTo>
                  <a:lnTo>
                    <a:pt x="762000" y="743178"/>
                  </a:lnTo>
                  <a:lnTo>
                    <a:pt x="763524" y="743178"/>
                  </a:lnTo>
                  <a:lnTo>
                    <a:pt x="762000" y="733653"/>
                  </a:lnTo>
                  <a:close/>
                </a:path>
                <a:path w="878205" h="810260">
                  <a:moveTo>
                    <a:pt x="800100" y="771766"/>
                  </a:moveTo>
                  <a:lnTo>
                    <a:pt x="800100" y="781291"/>
                  </a:lnTo>
                  <a:lnTo>
                    <a:pt x="801624" y="781291"/>
                  </a:lnTo>
                  <a:lnTo>
                    <a:pt x="800100" y="771766"/>
                  </a:lnTo>
                  <a:close/>
                </a:path>
                <a:path w="878205" h="810260">
                  <a:moveTo>
                    <a:pt x="619125" y="152399"/>
                  </a:moveTo>
                  <a:lnTo>
                    <a:pt x="628650" y="152399"/>
                  </a:lnTo>
                  <a:lnTo>
                    <a:pt x="628650" y="161924"/>
                  </a:lnTo>
                  <a:lnTo>
                    <a:pt x="619125" y="161924"/>
                  </a:lnTo>
                  <a:lnTo>
                    <a:pt x="619125" y="152399"/>
                  </a:lnTo>
                  <a:close/>
                </a:path>
                <a:path w="878205" h="810260">
                  <a:moveTo>
                    <a:pt x="857250" y="809878"/>
                  </a:moveTo>
                  <a:lnTo>
                    <a:pt x="866775" y="809878"/>
                  </a:lnTo>
                  <a:lnTo>
                    <a:pt x="857250" y="809878"/>
                  </a:lnTo>
                  <a:close/>
                </a:path>
                <a:path w="878205" h="810260">
                  <a:moveTo>
                    <a:pt x="733425" y="400151"/>
                  </a:moveTo>
                  <a:lnTo>
                    <a:pt x="742950" y="400151"/>
                  </a:lnTo>
                  <a:lnTo>
                    <a:pt x="733425" y="400151"/>
                  </a:lnTo>
                  <a:close/>
                </a:path>
                <a:path w="878205" h="810260">
                  <a:moveTo>
                    <a:pt x="723900" y="438264"/>
                  </a:moveTo>
                  <a:lnTo>
                    <a:pt x="733425" y="438264"/>
                  </a:lnTo>
                  <a:lnTo>
                    <a:pt x="733425" y="447789"/>
                  </a:lnTo>
                  <a:lnTo>
                    <a:pt x="723900" y="447789"/>
                  </a:lnTo>
                  <a:lnTo>
                    <a:pt x="723900" y="438264"/>
                  </a:lnTo>
                  <a:close/>
                </a:path>
                <a:path w="878205" h="810260">
                  <a:moveTo>
                    <a:pt x="742950" y="362038"/>
                  </a:moveTo>
                  <a:lnTo>
                    <a:pt x="742950" y="371563"/>
                  </a:lnTo>
                  <a:lnTo>
                    <a:pt x="744474" y="371563"/>
                  </a:lnTo>
                  <a:lnTo>
                    <a:pt x="742950" y="362038"/>
                  </a:lnTo>
                  <a:close/>
                </a:path>
                <a:path w="878205" h="810260">
                  <a:moveTo>
                    <a:pt x="752475" y="371563"/>
                  </a:moveTo>
                  <a:lnTo>
                    <a:pt x="752475" y="381088"/>
                  </a:lnTo>
                  <a:lnTo>
                    <a:pt x="753999" y="381088"/>
                  </a:lnTo>
                  <a:lnTo>
                    <a:pt x="752475" y="371563"/>
                  </a:lnTo>
                  <a:close/>
                </a:path>
                <a:path w="878205" h="810260">
                  <a:moveTo>
                    <a:pt x="704850" y="647890"/>
                  </a:moveTo>
                  <a:lnTo>
                    <a:pt x="704850" y="657415"/>
                  </a:lnTo>
                  <a:lnTo>
                    <a:pt x="706374" y="657415"/>
                  </a:lnTo>
                  <a:lnTo>
                    <a:pt x="704850" y="647890"/>
                  </a:lnTo>
                  <a:close/>
                </a:path>
                <a:path w="878205" h="810260">
                  <a:moveTo>
                    <a:pt x="704850" y="476376"/>
                  </a:moveTo>
                  <a:lnTo>
                    <a:pt x="714375" y="476376"/>
                  </a:lnTo>
                  <a:lnTo>
                    <a:pt x="704850" y="476376"/>
                  </a:lnTo>
                  <a:close/>
                </a:path>
                <a:path w="878205" h="810260">
                  <a:moveTo>
                    <a:pt x="809625" y="790816"/>
                  </a:moveTo>
                  <a:lnTo>
                    <a:pt x="819150" y="790816"/>
                  </a:lnTo>
                  <a:lnTo>
                    <a:pt x="809625" y="790816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62000" y="762241"/>
                  </a:lnTo>
                  <a:lnTo>
                    <a:pt x="763524" y="762241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33425" y="428739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52475" y="733653"/>
                  </a:moveTo>
                  <a:lnTo>
                    <a:pt x="752475" y="743178"/>
                  </a:lnTo>
                  <a:lnTo>
                    <a:pt x="753999" y="743178"/>
                  </a:lnTo>
                  <a:lnTo>
                    <a:pt x="752475" y="733653"/>
                  </a:lnTo>
                  <a:close/>
                </a:path>
                <a:path w="878205" h="810260">
                  <a:moveTo>
                    <a:pt x="733425" y="666953"/>
                  </a:moveTo>
                  <a:lnTo>
                    <a:pt x="733425" y="676478"/>
                  </a:lnTo>
                  <a:lnTo>
                    <a:pt x="734949" y="676478"/>
                  </a:lnTo>
                  <a:lnTo>
                    <a:pt x="733425" y="666953"/>
                  </a:lnTo>
                  <a:close/>
                </a:path>
                <a:path w="878205" h="810260">
                  <a:moveTo>
                    <a:pt x="723900" y="476376"/>
                  </a:moveTo>
                  <a:lnTo>
                    <a:pt x="733425" y="476376"/>
                  </a:lnTo>
                  <a:lnTo>
                    <a:pt x="733425" y="485901"/>
                  </a:lnTo>
                  <a:lnTo>
                    <a:pt x="723900" y="485901"/>
                  </a:lnTo>
                  <a:lnTo>
                    <a:pt x="723900" y="476376"/>
                  </a:lnTo>
                  <a:close/>
                </a:path>
                <a:path w="878205" h="810260">
                  <a:moveTo>
                    <a:pt x="733425" y="457326"/>
                  </a:moveTo>
                  <a:lnTo>
                    <a:pt x="742950" y="457326"/>
                  </a:lnTo>
                  <a:lnTo>
                    <a:pt x="742950" y="466851"/>
                  </a:lnTo>
                  <a:lnTo>
                    <a:pt x="733425" y="466851"/>
                  </a:lnTo>
                  <a:lnTo>
                    <a:pt x="733425" y="457326"/>
                  </a:lnTo>
                  <a:close/>
                </a:path>
                <a:path w="878205" h="810260">
                  <a:moveTo>
                    <a:pt x="714375" y="476376"/>
                  </a:moveTo>
                  <a:lnTo>
                    <a:pt x="714375" y="485901"/>
                  </a:lnTo>
                  <a:lnTo>
                    <a:pt x="715899" y="485901"/>
                  </a:lnTo>
                  <a:lnTo>
                    <a:pt x="714375" y="476376"/>
                  </a:lnTo>
                  <a:close/>
                </a:path>
                <a:path w="878205" h="810260">
                  <a:moveTo>
                    <a:pt x="771525" y="762241"/>
                  </a:moveTo>
                  <a:lnTo>
                    <a:pt x="781050" y="762241"/>
                  </a:lnTo>
                  <a:lnTo>
                    <a:pt x="781050" y="771766"/>
                  </a:lnTo>
                  <a:lnTo>
                    <a:pt x="771525" y="771766"/>
                  </a:lnTo>
                  <a:lnTo>
                    <a:pt x="771525" y="762241"/>
                  </a:lnTo>
                  <a:close/>
                </a:path>
                <a:path w="878205" h="810260">
                  <a:moveTo>
                    <a:pt x="828675" y="781291"/>
                  </a:moveTo>
                  <a:lnTo>
                    <a:pt x="828675" y="790816"/>
                  </a:lnTo>
                  <a:lnTo>
                    <a:pt x="830199" y="790816"/>
                  </a:lnTo>
                  <a:lnTo>
                    <a:pt x="828675" y="781291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33425" y="428739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04850" y="619302"/>
                  </a:moveTo>
                  <a:lnTo>
                    <a:pt x="704850" y="628840"/>
                  </a:lnTo>
                  <a:lnTo>
                    <a:pt x="706374" y="628840"/>
                  </a:lnTo>
                  <a:lnTo>
                    <a:pt x="704850" y="619302"/>
                  </a:lnTo>
                  <a:close/>
                </a:path>
                <a:path w="878205" h="810260">
                  <a:moveTo>
                    <a:pt x="714375" y="428739"/>
                  </a:moveTo>
                  <a:lnTo>
                    <a:pt x="723900" y="428739"/>
                  </a:lnTo>
                  <a:lnTo>
                    <a:pt x="723900" y="438264"/>
                  </a:lnTo>
                  <a:lnTo>
                    <a:pt x="714375" y="438264"/>
                  </a:lnTo>
                  <a:lnTo>
                    <a:pt x="714375" y="428739"/>
                  </a:lnTo>
                  <a:close/>
                </a:path>
                <a:path w="878205" h="810260">
                  <a:moveTo>
                    <a:pt x="819150" y="790816"/>
                  </a:moveTo>
                  <a:lnTo>
                    <a:pt x="828675" y="790816"/>
                  </a:lnTo>
                  <a:lnTo>
                    <a:pt x="819150" y="790816"/>
                  </a:lnTo>
                  <a:close/>
                </a:path>
                <a:path w="878205" h="810260">
                  <a:moveTo>
                    <a:pt x="828675" y="790816"/>
                  </a:moveTo>
                  <a:lnTo>
                    <a:pt x="838200" y="790816"/>
                  </a:lnTo>
                  <a:lnTo>
                    <a:pt x="838200" y="800353"/>
                  </a:lnTo>
                  <a:lnTo>
                    <a:pt x="828675" y="800353"/>
                  </a:lnTo>
                  <a:lnTo>
                    <a:pt x="828675" y="790816"/>
                  </a:lnTo>
                  <a:close/>
                </a:path>
                <a:path w="878205" h="810260">
                  <a:moveTo>
                    <a:pt x="819150" y="781291"/>
                  </a:moveTo>
                  <a:lnTo>
                    <a:pt x="819150" y="790816"/>
                  </a:lnTo>
                  <a:lnTo>
                    <a:pt x="820674" y="790816"/>
                  </a:lnTo>
                  <a:lnTo>
                    <a:pt x="819150" y="781291"/>
                  </a:lnTo>
                  <a:close/>
                </a:path>
                <a:path w="878205" h="810260">
                  <a:moveTo>
                    <a:pt x="742950" y="390626"/>
                  </a:moveTo>
                  <a:lnTo>
                    <a:pt x="742950" y="400151"/>
                  </a:lnTo>
                  <a:lnTo>
                    <a:pt x="744474" y="400151"/>
                  </a:lnTo>
                  <a:lnTo>
                    <a:pt x="742950" y="390626"/>
                  </a:lnTo>
                  <a:close/>
                </a:path>
                <a:path w="878205" h="810260">
                  <a:moveTo>
                    <a:pt x="781050" y="771766"/>
                  </a:moveTo>
                  <a:lnTo>
                    <a:pt x="781050" y="781291"/>
                  </a:lnTo>
                  <a:lnTo>
                    <a:pt x="782574" y="781291"/>
                  </a:lnTo>
                  <a:lnTo>
                    <a:pt x="781050" y="771766"/>
                  </a:lnTo>
                  <a:close/>
                </a:path>
                <a:path w="878205" h="810260">
                  <a:moveTo>
                    <a:pt x="762000" y="762241"/>
                  </a:moveTo>
                  <a:lnTo>
                    <a:pt x="771525" y="762241"/>
                  </a:lnTo>
                  <a:lnTo>
                    <a:pt x="762000" y="762241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733425" y="438264"/>
                  </a:moveTo>
                  <a:lnTo>
                    <a:pt x="733425" y="447789"/>
                  </a:lnTo>
                  <a:lnTo>
                    <a:pt x="734949" y="447789"/>
                  </a:lnTo>
                  <a:lnTo>
                    <a:pt x="733425" y="438264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14375" y="686003"/>
                  </a:lnTo>
                  <a:lnTo>
                    <a:pt x="715899" y="686003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733425" y="428739"/>
                  </a:moveTo>
                  <a:lnTo>
                    <a:pt x="733425" y="438264"/>
                  </a:lnTo>
                  <a:lnTo>
                    <a:pt x="734949" y="438264"/>
                  </a:lnTo>
                  <a:lnTo>
                    <a:pt x="733425" y="428739"/>
                  </a:lnTo>
                  <a:close/>
                </a:path>
                <a:path w="878205" h="810260">
                  <a:moveTo>
                    <a:pt x="714375" y="666953"/>
                  </a:moveTo>
                  <a:lnTo>
                    <a:pt x="714375" y="676478"/>
                  </a:lnTo>
                  <a:lnTo>
                    <a:pt x="715899" y="676478"/>
                  </a:lnTo>
                  <a:lnTo>
                    <a:pt x="714375" y="666953"/>
                  </a:lnTo>
                  <a:close/>
                </a:path>
                <a:path w="878205" h="810260">
                  <a:moveTo>
                    <a:pt x="828675" y="790816"/>
                  </a:moveTo>
                  <a:lnTo>
                    <a:pt x="838200" y="790816"/>
                  </a:lnTo>
                  <a:lnTo>
                    <a:pt x="838200" y="800353"/>
                  </a:lnTo>
                  <a:lnTo>
                    <a:pt x="828675" y="800353"/>
                  </a:lnTo>
                  <a:lnTo>
                    <a:pt x="828675" y="790816"/>
                  </a:lnTo>
                  <a:close/>
                </a:path>
                <a:path w="878205" h="810260">
                  <a:moveTo>
                    <a:pt x="714375" y="686003"/>
                  </a:moveTo>
                  <a:lnTo>
                    <a:pt x="714375" y="695540"/>
                  </a:lnTo>
                  <a:lnTo>
                    <a:pt x="715899" y="695540"/>
                  </a:lnTo>
                  <a:lnTo>
                    <a:pt x="714375" y="686003"/>
                  </a:lnTo>
                  <a:close/>
                </a:path>
                <a:path w="878205" h="810260">
                  <a:moveTo>
                    <a:pt x="704850" y="619302"/>
                  </a:moveTo>
                  <a:lnTo>
                    <a:pt x="704850" y="628840"/>
                  </a:lnTo>
                  <a:lnTo>
                    <a:pt x="706374" y="628840"/>
                  </a:lnTo>
                  <a:lnTo>
                    <a:pt x="704850" y="619302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23900" y="438264"/>
                  </a:lnTo>
                  <a:lnTo>
                    <a:pt x="725424" y="438264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04850" y="609777"/>
                  </a:moveTo>
                  <a:lnTo>
                    <a:pt x="714375" y="609777"/>
                  </a:lnTo>
                  <a:lnTo>
                    <a:pt x="704850" y="609777"/>
                  </a:lnTo>
                  <a:close/>
                </a:path>
                <a:path w="878205" h="810260">
                  <a:moveTo>
                    <a:pt x="800100" y="771766"/>
                  </a:moveTo>
                  <a:lnTo>
                    <a:pt x="809625" y="771766"/>
                  </a:lnTo>
                  <a:lnTo>
                    <a:pt x="800100" y="771766"/>
                  </a:lnTo>
                  <a:close/>
                </a:path>
                <a:path w="878205" h="810260">
                  <a:moveTo>
                    <a:pt x="733425" y="381088"/>
                  </a:moveTo>
                  <a:lnTo>
                    <a:pt x="742950" y="381088"/>
                  </a:lnTo>
                  <a:lnTo>
                    <a:pt x="733425" y="381088"/>
                  </a:lnTo>
                  <a:close/>
                </a:path>
                <a:path w="878205" h="810260">
                  <a:moveTo>
                    <a:pt x="733425" y="238124"/>
                  </a:moveTo>
                  <a:lnTo>
                    <a:pt x="733425" y="247649"/>
                  </a:lnTo>
                  <a:lnTo>
                    <a:pt x="734949" y="247649"/>
                  </a:lnTo>
                  <a:lnTo>
                    <a:pt x="733425" y="238124"/>
                  </a:lnTo>
                  <a:close/>
                </a:path>
                <a:path w="878205" h="810260">
                  <a:moveTo>
                    <a:pt x="857250" y="809878"/>
                  </a:moveTo>
                  <a:lnTo>
                    <a:pt x="866775" y="809878"/>
                  </a:lnTo>
                  <a:lnTo>
                    <a:pt x="857250" y="809878"/>
                  </a:lnTo>
                  <a:close/>
                </a:path>
                <a:path w="878205" h="810260">
                  <a:moveTo>
                    <a:pt x="809625" y="771766"/>
                  </a:moveTo>
                  <a:lnTo>
                    <a:pt x="809625" y="781291"/>
                  </a:lnTo>
                  <a:lnTo>
                    <a:pt x="811149" y="781291"/>
                  </a:lnTo>
                  <a:lnTo>
                    <a:pt x="809625" y="771766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71525" y="752703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14375" y="428739"/>
                  </a:moveTo>
                  <a:lnTo>
                    <a:pt x="723900" y="428739"/>
                  </a:lnTo>
                  <a:lnTo>
                    <a:pt x="714375" y="428739"/>
                  </a:lnTo>
                  <a:close/>
                </a:path>
                <a:path w="878205" h="810260">
                  <a:moveTo>
                    <a:pt x="704850" y="504964"/>
                  </a:moveTo>
                  <a:lnTo>
                    <a:pt x="704850" y="514489"/>
                  </a:lnTo>
                  <a:lnTo>
                    <a:pt x="706374" y="514489"/>
                  </a:lnTo>
                  <a:lnTo>
                    <a:pt x="704850" y="504964"/>
                  </a:lnTo>
                  <a:close/>
                </a:path>
                <a:path w="878205" h="810260">
                  <a:moveTo>
                    <a:pt x="723900" y="686003"/>
                  </a:moveTo>
                  <a:lnTo>
                    <a:pt x="723900" y="695540"/>
                  </a:lnTo>
                  <a:lnTo>
                    <a:pt x="725424" y="695540"/>
                  </a:lnTo>
                  <a:lnTo>
                    <a:pt x="723900" y="686003"/>
                  </a:lnTo>
                  <a:close/>
                </a:path>
                <a:path w="878205" h="810260">
                  <a:moveTo>
                    <a:pt x="733425" y="390626"/>
                  </a:moveTo>
                  <a:lnTo>
                    <a:pt x="742950" y="390626"/>
                  </a:lnTo>
                  <a:lnTo>
                    <a:pt x="733425" y="390626"/>
                  </a:lnTo>
                  <a:close/>
                </a:path>
                <a:path w="878205" h="810260">
                  <a:moveTo>
                    <a:pt x="771525" y="762241"/>
                  </a:moveTo>
                  <a:lnTo>
                    <a:pt x="771525" y="771766"/>
                  </a:lnTo>
                  <a:lnTo>
                    <a:pt x="773049" y="771766"/>
                  </a:lnTo>
                  <a:lnTo>
                    <a:pt x="771525" y="762241"/>
                  </a:lnTo>
                  <a:close/>
                </a:path>
                <a:path w="878205" h="810260">
                  <a:moveTo>
                    <a:pt x="714375" y="466851"/>
                  </a:moveTo>
                  <a:lnTo>
                    <a:pt x="723900" y="466851"/>
                  </a:lnTo>
                  <a:lnTo>
                    <a:pt x="714375" y="466851"/>
                  </a:lnTo>
                  <a:close/>
                </a:path>
                <a:path w="878205" h="810260">
                  <a:moveTo>
                    <a:pt x="704850" y="552602"/>
                  </a:moveTo>
                  <a:lnTo>
                    <a:pt x="714375" y="552602"/>
                  </a:lnTo>
                  <a:lnTo>
                    <a:pt x="704850" y="552602"/>
                  </a:lnTo>
                  <a:close/>
                </a:path>
                <a:path w="878205" h="810260">
                  <a:moveTo>
                    <a:pt x="809625" y="771766"/>
                  </a:moveTo>
                  <a:lnTo>
                    <a:pt x="809625" y="781291"/>
                  </a:lnTo>
                  <a:lnTo>
                    <a:pt x="811149" y="781291"/>
                  </a:lnTo>
                  <a:lnTo>
                    <a:pt x="809625" y="771766"/>
                  </a:lnTo>
                  <a:close/>
                </a:path>
                <a:path w="878205" h="810260">
                  <a:moveTo>
                    <a:pt x="704850" y="543077"/>
                  </a:moveTo>
                  <a:lnTo>
                    <a:pt x="704850" y="552602"/>
                  </a:lnTo>
                  <a:lnTo>
                    <a:pt x="706374" y="552602"/>
                  </a:lnTo>
                  <a:lnTo>
                    <a:pt x="704850" y="543077"/>
                  </a:lnTo>
                  <a:close/>
                </a:path>
                <a:path w="878205" h="810260">
                  <a:moveTo>
                    <a:pt x="866775" y="800353"/>
                  </a:moveTo>
                  <a:lnTo>
                    <a:pt x="866775" y="809878"/>
                  </a:lnTo>
                  <a:lnTo>
                    <a:pt x="868299" y="809878"/>
                  </a:lnTo>
                  <a:lnTo>
                    <a:pt x="866775" y="800353"/>
                  </a:lnTo>
                  <a:close/>
                </a:path>
                <a:path w="878205" h="810260">
                  <a:moveTo>
                    <a:pt x="733425" y="466851"/>
                  </a:moveTo>
                  <a:lnTo>
                    <a:pt x="742950" y="466851"/>
                  </a:lnTo>
                  <a:lnTo>
                    <a:pt x="733425" y="466851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33425" y="428739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81050" y="771766"/>
                  </a:moveTo>
                  <a:lnTo>
                    <a:pt x="781050" y="781291"/>
                  </a:lnTo>
                  <a:lnTo>
                    <a:pt x="782574" y="781291"/>
                  </a:lnTo>
                  <a:lnTo>
                    <a:pt x="781050" y="771766"/>
                  </a:lnTo>
                  <a:close/>
                </a:path>
                <a:path w="878205" h="810260">
                  <a:moveTo>
                    <a:pt x="714375" y="590727"/>
                  </a:moveTo>
                  <a:lnTo>
                    <a:pt x="714375" y="600252"/>
                  </a:lnTo>
                  <a:lnTo>
                    <a:pt x="715899" y="600252"/>
                  </a:lnTo>
                  <a:lnTo>
                    <a:pt x="714375" y="590727"/>
                  </a:lnTo>
                  <a:close/>
                </a:path>
                <a:path w="878205" h="810260">
                  <a:moveTo>
                    <a:pt x="695325" y="619302"/>
                  </a:moveTo>
                  <a:lnTo>
                    <a:pt x="704850" y="619302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742950" y="743178"/>
                  </a:moveTo>
                  <a:lnTo>
                    <a:pt x="752475" y="743178"/>
                  </a:lnTo>
                  <a:lnTo>
                    <a:pt x="752475" y="752703"/>
                  </a:lnTo>
                  <a:lnTo>
                    <a:pt x="742950" y="752703"/>
                  </a:lnTo>
                  <a:lnTo>
                    <a:pt x="742950" y="743178"/>
                  </a:lnTo>
                  <a:close/>
                </a:path>
                <a:path w="878205" h="810260">
                  <a:moveTo>
                    <a:pt x="714375" y="714590"/>
                  </a:moveTo>
                  <a:lnTo>
                    <a:pt x="723900" y="714590"/>
                  </a:lnTo>
                  <a:lnTo>
                    <a:pt x="714375" y="714590"/>
                  </a:lnTo>
                  <a:close/>
                </a:path>
                <a:path w="878205" h="810260">
                  <a:moveTo>
                    <a:pt x="714375" y="686003"/>
                  </a:moveTo>
                  <a:lnTo>
                    <a:pt x="723900" y="686003"/>
                  </a:lnTo>
                  <a:lnTo>
                    <a:pt x="714375" y="686003"/>
                  </a:lnTo>
                  <a:close/>
                </a:path>
                <a:path w="878205" h="810260">
                  <a:moveTo>
                    <a:pt x="752475" y="752703"/>
                  </a:moveTo>
                  <a:lnTo>
                    <a:pt x="762000" y="752703"/>
                  </a:lnTo>
                  <a:lnTo>
                    <a:pt x="752475" y="752703"/>
                  </a:lnTo>
                  <a:close/>
                </a:path>
                <a:path w="878205" h="810260">
                  <a:moveTo>
                    <a:pt x="819150" y="790816"/>
                  </a:moveTo>
                  <a:lnTo>
                    <a:pt x="819150" y="800353"/>
                  </a:lnTo>
                  <a:lnTo>
                    <a:pt x="820674" y="800353"/>
                  </a:lnTo>
                  <a:lnTo>
                    <a:pt x="819150" y="790816"/>
                  </a:lnTo>
                  <a:close/>
                </a:path>
                <a:path w="878205" h="810260">
                  <a:moveTo>
                    <a:pt x="828675" y="790816"/>
                  </a:moveTo>
                  <a:lnTo>
                    <a:pt x="828675" y="800353"/>
                  </a:lnTo>
                  <a:lnTo>
                    <a:pt x="830199" y="800353"/>
                  </a:lnTo>
                  <a:lnTo>
                    <a:pt x="828675" y="790816"/>
                  </a:lnTo>
                  <a:close/>
                </a:path>
                <a:path w="878205" h="810260">
                  <a:moveTo>
                    <a:pt x="723900" y="724115"/>
                  </a:moveTo>
                  <a:lnTo>
                    <a:pt x="733425" y="724115"/>
                  </a:lnTo>
                  <a:lnTo>
                    <a:pt x="723900" y="724115"/>
                  </a:lnTo>
                  <a:close/>
                </a:path>
                <a:path w="878205" h="810260">
                  <a:moveTo>
                    <a:pt x="733425" y="724115"/>
                  </a:moveTo>
                  <a:lnTo>
                    <a:pt x="733425" y="733653"/>
                  </a:lnTo>
                  <a:lnTo>
                    <a:pt x="734949" y="733653"/>
                  </a:lnTo>
                  <a:lnTo>
                    <a:pt x="733425" y="724115"/>
                  </a:lnTo>
                  <a:close/>
                </a:path>
                <a:path w="878205" h="810260">
                  <a:moveTo>
                    <a:pt x="723900" y="447789"/>
                  </a:moveTo>
                  <a:lnTo>
                    <a:pt x="733425" y="447789"/>
                  </a:lnTo>
                  <a:lnTo>
                    <a:pt x="723900" y="447789"/>
                  </a:lnTo>
                  <a:close/>
                </a:path>
                <a:path w="878205" h="810260">
                  <a:moveTo>
                    <a:pt x="790575" y="781291"/>
                  </a:moveTo>
                  <a:lnTo>
                    <a:pt x="800100" y="781291"/>
                  </a:lnTo>
                  <a:lnTo>
                    <a:pt x="790575" y="781291"/>
                  </a:lnTo>
                  <a:close/>
                </a:path>
                <a:path w="878205" h="810260">
                  <a:moveTo>
                    <a:pt x="723900" y="485901"/>
                  </a:moveTo>
                  <a:lnTo>
                    <a:pt x="723900" y="495439"/>
                  </a:lnTo>
                  <a:lnTo>
                    <a:pt x="725424" y="495439"/>
                  </a:lnTo>
                  <a:lnTo>
                    <a:pt x="723900" y="485901"/>
                  </a:lnTo>
                  <a:close/>
                </a:path>
                <a:path w="878205" h="810260">
                  <a:moveTo>
                    <a:pt x="800100" y="781291"/>
                  </a:moveTo>
                  <a:lnTo>
                    <a:pt x="809625" y="781291"/>
                  </a:lnTo>
                  <a:lnTo>
                    <a:pt x="809625" y="790816"/>
                  </a:lnTo>
                  <a:lnTo>
                    <a:pt x="800100" y="790816"/>
                  </a:lnTo>
                  <a:lnTo>
                    <a:pt x="800100" y="781291"/>
                  </a:lnTo>
                  <a:close/>
                </a:path>
                <a:path w="878205" h="810260">
                  <a:moveTo>
                    <a:pt x="781050" y="762241"/>
                  </a:moveTo>
                  <a:lnTo>
                    <a:pt x="781050" y="771766"/>
                  </a:lnTo>
                  <a:lnTo>
                    <a:pt x="782574" y="771766"/>
                  </a:lnTo>
                  <a:lnTo>
                    <a:pt x="781050" y="762241"/>
                  </a:lnTo>
                  <a:close/>
                </a:path>
                <a:path w="878205" h="810260">
                  <a:moveTo>
                    <a:pt x="847725" y="781291"/>
                  </a:moveTo>
                  <a:lnTo>
                    <a:pt x="847725" y="790816"/>
                  </a:lnTo>
                  <a:lnTo>
                    <a:pt x="849249" y="790816"/>
                  </a:lnTo>
                  <a:lnTo>
                    <a:pt x="847725" y="781291"/>
                  </a:lnTo>
                  <a:close/>
                </a:path>
                <a:path w="878205" h="810260">
                  <a:moveTo>
                    <a:pt x="714375" y="562140"/>
                  </a:moveTo>
                  <a:lnTo>
                    <a:pt x="723900" y="562140"/>
                  </a:lnTo>
                  <a:lnTo>
                    <a:pt x="714375" y="562140"/>
                  </a:lnTo>
                  <a:close/>
                </a:path>
                <a:path w="878205" h="810260">
                  <a:moveTo>
                    <a:pt x="704850" y="552602"/>
                  </a:moveTo>
                  <a:lnTo>
                    <a:pt x="714375" y="552602"/>
                  </a:lnTo>
                  <a:lnTo>
                    <a:pt x="704850" y="552602"/>
                  </a:lnTo>
                  <a:close/>
                </a:path>
                <a:path w="878205" h="810260">
                  <a:moveTo>
                    <a:pt x="790575" y="771766"/>
                  </a:moveTo>
                  <a:lnTo>
                    <a:pt x="800100" y="771766"/>
                  </a:lnTo>
                  <a:lnTo>
                    <a:pt x="800100" y="781291"/>
                  </a:lnTo>
                  <a:lnTo>
                    <a:pt x="790575" y="781291"/>
                  </a:lnTo>
                  <a:lnTo>
                    <a:pt x="790575" y="771766"/>
                  </a:lnTo>
                  <a:close/>
                </a:path>
                <a:path w="878205" h="810260">
                  <a:moveTo>
                    <a:pt x="800100" y="771766"/>
                  </a:moveTo>
                  <a:lnTo>
                    <a:pt x="800100" y="781291"/>
                  </a:lnTo>
                  <a:lnTo>
                    <a:pt x="801624" y="781291"/>
                  </a:lnTo>
                  <a:lnTo>
                    <a:pt x="800100" y="771766"/>
                  </a:lnTo>
                  <a:close/>
                </a:path>
                <a:path w="878205" h="810260">
                  <a:moveTo>
                    <a:pt x="714375" y="552602"/>
                  </a:moveTo>
                  <a:lnTo>
                    <a:pt x="723900" y="552602"/>
                  </a:lnTo>
                  <a:lnTo>
                    <a:pt x="714375" y="552602"/>
                  </a:lnTo>
                  <a:close/>
                </a:path>
                <a:path w="878205" h="810260">
                  <a:moveTo>
                    <a:pt x="704850" y="647890"/>
                  </a:moveTo>
                  <a:lnTo>
                    <a:pt x="714375" y="647890"/>
                  </a:lnTo>
                  <a:lnTo>
                    <a:pt x="704850" y="647890"/>
                  </a:lnTo>
                  <a:close/>
                </a:path>
                <a:path w="878205" h="810260">
                  <a:moveTo>
                    <a:pt x="714375" y="476376"/>
                  </a:moveTo>
                  <a:lnTo>
                    <a:pt x="714375" y="485901"/>
                  </a:lnTo>
                  <a:lnTo>
                    <a:pt x="715899" y="485901"/>
                  </a:lnTo>
                  <a:lnTo>
                    <a:pt x="714375" y="476376"/>
                  </a:lnTo>
                  <a:close/>
                </a:path>
                <a:path w="878205" h="810260">
                  <a:moveTo>
                    <a:pt x="771525" y="762241"/>
                  </a:moveTo>
                  <a:lnTo>
                    <a:pt x="781050" y="762241"/>
                  </a:lnTo>
                  <a:lnTo>
                    <a:pt x="771525" y="762241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742950" y="381088"/>
                  </a:moveTo>
                  <a:lnTo>
                    <a:pt x="742950" y="390626"/>
                  </a:lnTo>
                  <a:lnTo>
                    <a:pt x="744474" y="390626"/>
                  </a:lnTo>
                  <a:lnTo>
                    <a:pt x="742950" y="381088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23900" y="676478"/>
                  </a:lnTo>
                  <a:lnTo>
                    <a:pt x="723900" y="686003"/>
                  </a:lnTo>
                  <a:lnTo>
                    <a:pt x="714375" y="686003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71525" y="752703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42950" y="714590"/>
                  </a:moveTo>
                  <a:lnTo>
                    <a:pt x="742950" y="724115"/>
                  </a:lnTo>
                  <a:lnTo>
                    <a:pt x="744474" y="724115"/>
                  </a:lnTo>
                  <a:lnTo>
                    <a:pt x="742950" y="714590"/>
                  </a:lnTo>
                  <a:close/>
                </a:path>
                <a:path w="878205" h="810260">
                  <a:moveTo>
                    <a:pt x="723900" y="447789"/>
                  </a:moveTo>
                  <a:lnTo>
                    <a:pt x="733425" y="447789"/>
                  </a:lnTo>
                  <a:lnTo>
                    <a:pt x="723900" y="447789"/>
                  </a:lnTo>
                  <a:close/>
                </a:path>
                <a:path w="878205" h="810260">
                  <a:moveTo>
                    <a:pt x="742950" y="733653"/>
                  </a:moveTo>
                  <a:lnTo>
                    <a:pt x="742950" y="743178"/>
                  </a:lnTo>
                  <a:lnTo>
                    <a:pt x="744474" y="743178"/>
                  </a:lnTo>
                  <a:lnTo>
                    <a:pt x="742950" y="733653"/>
                  </a:lnTo>
                  <a:close/>
                </a:path>
                <a:path w="878205" h="810260">
                  <a:moveTo>
                    <a:pt x="704850" y="657415"/>
                  </a:moveTo>
                  <a:lnTo>
                    <a:pt x="714375" y="657415"/>
                  </a:lnTo>
                  <a:lnTo>
                    <a:pt x="704850" y="657415"/>
                  </a:lnTo>
                  <a:close/>
                </a:path>
                <a:path w="878205" h="810260">
                  <a:moveTo>
                    <a:pt x="704850" y="609777"/>
                  </a:moveTo>
                  <a:lnTo>
                    <a:pt x="704850" y="619302"/>
                  </a:lnTo>
                  <a:lnTo>
                    <a:pt x="706374" y="619302"/>
                  </a:lnTo>
                  <a:lnTo>
                    <a:pt x="704850" y="609777"/>
                  </a:lnTo>
                  <a:close/>
                </a:path>
                <a:path w="878205" h="810260">
                  <a:moveTo>
                    <a:pt x="723900" y="438264"/>
                  </a:moveTo>
                  <a:lnTo>
                    <a:pt x="733425" y="438264"/>
                  </a:lnTo>
                  <a:lnTo>
                    <a:pt x="723900" y="438264"/>
                  </a:lnTo>
                  <a:close/>
                </a:path>
                <a:path w="878205" h="810260">
                  <a:moveTo>
                    <a:pt x="733425" y="428739"/>
                  </a:moveTo>
                  <a:lnTo>
                    <a:pt x="733425" y="438264"/>
                  </a:lnTo>
                  <a:lnTo>
                    <a:pt x="734949" y="438264"/>
                  </a:lnTo>
                  <a:lnTo>
                    <a:pt x="733425" y="428739"/>
                  </a:lnTo>
                  <a:close/>
                </a:path>
                <a:path w="878205" h="810260">
                  <a:moveTo>
                    <a:pt x="733425" y="724115"/>
                  </a:moveTo>
                  <a:lnTo>
                    <a:pt x="742950" y="724115"/>
                  </a:lnTo>
                  <a:lnTo>
                    <a:pt x="733425" y="724115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23900" y="676478"/>
                  </a:lnTo>
                  <a:lnTo>
                    <a:pt x="723900" y="686003"/>
                  </a:lnTo>
                  <a:lnTo>
                    <a:pt x="714375" y="686003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14375" y="457326"/>
                  </a:moveTo>
                  <a:lnTo>
                    <a:pt x="723900" y="457326"/>
                  </a:lnTo>
                  <a:lnTo>
                    <a:pt x="714375" y="457326"/>
                  </a:lnTo>
                  <a:close/>
                </a:path>
                <a:path w="878205" h="810260">
                  <a:moveTo>
                    <a:pt x="714375" y="647890"/>
                  </a:moveTo>
                  <a:lnTo>
                    <a:pt x="714375" y="657415"/>
                  </a:lnTo>
                  <a:lnTo>
                    <a:pt x="715899" y="657415"/>
                  </a:lnTo>
                  <a:lnTo>
                    <a:pt x="714375" y="647890"/>
                  </a:lnTo>
                  <a:close/>
                </a:path>
                <a:path w="878205" h="810260">
                  <a:moveTo>
                    <a:pt x="742950" y="733653"/>
                  </a:moveTo>
                  <a:lnTo>
                    <a:pt x="742950" y="743178"/>
                  </a:lnTo>
                  <a:lnTo>
                    <a:pt x="744474" y="743178"/>
                  </a:lnTo>
                  <a:lnTo>
                    <a:pt x="742950" y="733653"/>
                  </a:lnTo>
                  <a:close/>
                </a:path>
                <a:path w="878205" h="810260">
                  <a:moveTo>
                    <a:pt x="723900" y="543077"/>
                  </a:moveTo>
                  <a:lnTo>
                    <a:pt x="733425" y="543077"/>
                  </a:lnTo>
                  <a:lnTo>
                    <a:pt x="723900" y="543077"/>
                  </a:lnTo>
                  <a:close/>
                </a:path>
                <a:path w="878205" h="810260">
                  <a:moveTo>
                    <a:pt x="723900" y="476376"/>
                  </a:moveTo>
                  <a:lnTo>
                    <a:pt x="723900" y="485901"/>
                  </a:lnTo>
                  <a:lnTo>
                    <a:pt x="725424" y="485901"/>
                  </a:lnTo>
                  <a:lnTo>
                    <a:pt x="723900" y="476376"/>
                  </a:lnTo>
                  <a:close/>
                </a:path>
                <a:path w="878205" h="810260">
                  <a:moveTo>
                    <a:pt x="838200" y="790816"/>
                  </a:moveTo>
                  <a:lnTo>
                    <a:pt x="838200" y="800353"/>
                  </a:lnTo>
                  <a:lnTo>
                    <a:pt x="839724" y="800353"/>
                  </a:lnTo>
                  <a:lnTo>
                    <a:pt x="838200" y="790816"/>
                  </a:lnTo>
                  <a:close/>
                </a:path>
                <a:path w="878205" h="810260">
                  <a:moveTo>
                    <a:pt x="762000" y="733653"/>
                  </a:moveTo>
                  <a:lnTo>
                    <a:pt x="762000" y="743178"/>
                  </a:lnTo>
                  <a:lnTo>
                    <a:pt x="763524" y="743178"/>
                  </a:lnTo>
                  <a:lnTo>
                    <a:pt x="762000" y="733653"/>
                  </a:lnTo>
                  <a:close/>
                </a:path>
                <a:path w="878205" h="810260">
                  <a:moveTo>
                    <a:pt x="714375" y="686003"/>
                  </a:moveTo>
                  <a:lnTo>
                    <a:pt x="723900" y="686003"/>
                  </a:lnTo>
                  <a:lnTo>
                    <a:pt x="714375" y="686003"/>
                  </a:lnTo>
                  <a:close/>
                </a:path>
                <a:path w="878205" h="810260">
                  <a:moveTo>
                    <a:pt x="714375" y="657415"/>
                  </a:moveTo>
                  <a:lnTo>
                    <a:pt x="714375" y="666953"/>
                  </a:lnTo>
                  <a:lnTo>
                    <a:pt x="715899" y="666953"/>
                  </a:lnTo>
                  <a:lnTo>
                    <a:pt x="714375" y="657415"/>
                  </a:lnTo>
                  <a:close/>
                </a:path>
                <a:path w="878205" h="810260">
                  <a:moveTo>
                    <a:pt x="695325" y="504964"/>
                  </a:moveTo>
                  <a:lnTo>
                    <a:pt x="704850" y="504964"/>
                  </a:lnTo>
                  <a:lnTo>
                    <a:pt x="695325" y="504964"/>
                  </a:lnTo>
                  <a:close/>
                </a:path>
                <a:path w="878205" h="810260">
                  <a:moveTo>
                    <a:pt x="704850" y="628840"/>
                  </a:moveTo>
                  <a:lnTo>
                    <a:pt x="714375" y="628840"/>
                  </a:lnTo>
                  <a:lnTo>
                    <a:pt x="704850" y="628840"/>
                  </a:lnTo>
                  <a:close/>
                </a:path>
                <a:path w="878205" h="810260">
                  <a:moveTo>
                    <a:pt x="723900" y="543077"/>
                  </a:moveTo>
                  <a:lnTo>
                    <a:pt x="733425" y="543077"/>
                  </a:lnTo>
                  <a:lnTo>
                    <a:pt x="723900" y="543077"/>
                  </a:lnTo>
                  <a:close/>
                </a:path>
                <a:path w="878205" h="810260">
                  <a:moveTo>
                    <a:pt x="695325" y="543077"/>
                  </a:moveTo>
                  <a:lnTo>
                    <a:pt x="695325" y="552602"/>
                  </a:lnTo>
                  <a:lnTo>
                    <a:pt x="696849" y="552602"/>
                  </a:lnTo>
                  <a:lnTo>
                    <a:pt x="695325" y="543077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23900" y="676478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23900" y="419201"/>
                  </a:moveTo>
                  <a:lnTo>
                    <a:pt x="723900" y="428739"/>
                  </a:lnTo>
                  <a:lnTo>
                    <a:pt x="725424" y="428739"/>
                  </a:lnTo>
                  <a:lnTo>
                    <a:pt x="723900" y="419201"/>
                  </a:lnTo>
                  <a:close/>
                </a:path>
                <a:path w="878205" h="810260">
                  <a:moveTo>
                    <a:pt x="714375" y="438264"/>
                  </a:moveTo>
                  <a:lnTo>
                    <a:pt x="723900" y="438264"/>
                  </a:lnTo>
                  <a:lnTo>
                    <a:pt x="714375" y="438264"/>
                  </a:lnTo>
                  <a:close/>
                </a:path>
                <a:path w="878205" h="810260">
                  <a:moveTo>
                    <a:pt x="695325" y="543077"/>
                  </a:moveTo>
                  <a:lnTo>
                    <a:pt x="704850" y="543077"/>
                  </a:lnTo>
                  <a:lnTo>
                    <a:pt x="695325" y="543077"/>
                  </a:lnTo>
                  <a:close/>
                </a:path>
                <a:path w="878205" h="810260">
                  <a:moveTo>
                    <a:pt x="714375" y="657415"/>
                  </a:moveTo>
                  <a:lnTo>
                    <a:pt x="723900" y="657415"/>
                  </a:lnTo>
                  <a:lnTo>
                    <a:pt x="714375" y="657415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33425" y="466851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23900" y="438264"/>
                  </a:lnTo>
                  <a:lnTo>
                    <a:pt x="725424" y="438264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71525" y="752703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33425" y="381088"/>
                  </a:moveTo>
                  <a:lnTo>
                    <a:pt x="733425" y="390626"/>
                  </a:lnTo>
                  <a:lnTo>
                    <a:pt x="734949" y="390626"/>
                  </a:lnTo>
                  <a:lnTo>
                    <a:pt x="733425" y="381088"/>
                  </a:lnTo>
                  <a:close/>
                </a:path>
                <a:path w="878205" h="810260">
                  <a:moveTo>
                    <a:pt x="695325" y="628840"/>
                  </a:moveTo>
                  <a:lnTo>
                    <a:pt x="704850" y="628840"/>
                  </a:lnTo>
                  <a:lnTo>
                    <a:pt x="695325" y="628840"/>
                  </a:lnTo>
                  <a:close/>
                </a:path>
                <a:path w="878205" h="810260">
                  <a:moveTo>
                    <a:pt x="733425" y="476376"/>
                  </a:moveTo>
                  <a:lnTo>
                    <a:pt x="733425" y="485901"/>
                  </a:lnTo>
                  <a:lnTo>
                    <a:pt x="734949" y="485901"/>
                  </a:lnTo>
                  <a:lnTo>
                    <a:pt x="733425" y="476376"/>
                  </a:lnTo>
                  <a:close/>
                </a:path>
                <a:path w="878205" h="810260">
                  <a:moveTo>
                    <a:pt x="723900" y="476376"/>
                  </a:moveTo>
                  <a:lnTo>
                    <a:pt x="723900" y="485901"/>
                  </a:lnTo>
                  <a:lnTo>
                    <a:pt x="725424" y="485901"/>
                  </a:lnTo>
                  <a:lnTo>
                    <a:pt x="723900" y="476376"/>
                  </a:lnTo>
                  <a:close/>
                </a:path>
                <a:path w="878205" h="810260">
                  <a:moveTo>
                    <a:pt x="714375" y="676478"/>
                  </a:moveTo>
                  <a:lnTo>
                    <a:pt x="723900" y="676478"/>
                  </a:lnTo>
                  <a:lnTo>
                    <a:pt x="714375" y="676478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23900" y="476376"/>
                  </a:lnTo>
                  <a:lnTo>
                    <a:pt x="725424" y="476376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33425" y="447789"/>
                  </a:moveTo>
                  <a:lnTo>
                    <a:pt x="733425" y="457326"/>
                  </a:lnTo>
                  <a:lnTo>
                    <a:pt x="734949" y="457326"/>
                  </a:lnTo>
                  <a:lnTo>
                    <a:pt x="733425" y="447789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71525" y="752703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04850" y="619302"/>
                  </a:moveTo>
                  <a:lnTo>
                    <a:pt x="704850" y="628840"/>
                  </a:lnTo>
                  <a:lnTo>
                    <a:pt x="706374" y="628840"/>
                  </a:lnTo>
                  <a:lnTo>
                    <a:pt x="704850" y="619302"/>
                  </a:lnTo>
                  <a:close/>
                </a:path>
                <a:path w="878205" h="810260">
                  <a:moveTo>
                    <a:pt x="704850" y="533552"/>
                  </a:moveTo>
                  <a:lnTo>
                    <a:pt x="704850" y="543077"/>
                  </a:lnTo>
                  <a:lnTo>
                    <a:pt x="706374" y="543077"/>
                  </a:lnTo>
                  <a:lnTo>
                    <a:pt x="704850" y="533552"/>
                  </a:lnTo>
                  <a:close/>
                </a:path>
                <a:path w="878205" h="810260">
                  <a:moveTo>
                    <a:pt x="762000" y="752703"/>
                  </a:moveTo>
                  <a:lnTo>
                    <a:pt x="762000" y="762241"/>
                  </a:lnTo>
                  <a:lnTo>
                    <a:pt x="763524" y="762241"/>
                  </a:lnTo>
                  <a:lnTo>
                    <a:pt x="762000" y="752703"/>
                  </a:lnTo>
                  <a:close/>
                </a:path>
                <a:path w="878205" h="810260">
                  <a:moveTo>
                    <a:pt x="714375" y="714590"/>
                  </a:moveTo>
                  <a:lnTo>
                    <a:pt x="723900" y="714590"/>
                  </a:lnTo>
                  <a:lnTo>
                    <a:pt x="714375" y="714590"/>
                  </a:lnTo>
                  <a:close/>
                </a:path>
                <a:path w="878205" h="810260">
                  <a:moveTo>
                    <a:pt x="704850" y="676478"/>
                  </a:moveTo>
                  <a:lnTo>
                    <a:pt x="704850" y="686003"/>
                  </a:lnTo>
                  <a:lnTo>
                    <a:pt x="706374" y="686003"/>
                  </a:lnTo>
                  <a:lnTo>
                    <a:pt x="704850" y="676478"/>
                  </a:lnTo>
                  <a:close/>
                </a:path>
                <a:path w="878205" h="810260">
                  <a:moveTo>
                    <a:pt x="733425" y="733653"/>
                  </a:moveTo>
                  <a:lnTo>
                    <a:pt x="742950" y="733653"/>
                  </a:lnTo>
                  <a:lnTo>
                    <a:pt x="733425" y="733653"/>
                  </a:lnTo>
                  <a:close/>
                </a:path>
                <a:path w="878205" h="810260">
                  <a:moveTo>
                    <a:pt x="695325" y="619302"/>
                  </a:moveTo>
                  <a:lnTo>
                    <a:pt x="704850" y="619302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866775" y="809878"/>
                  </a:moveTo>
                  <a:lnTo>
                    <a:pt x="876173" y="809878"/>
                  </a:lnTo>
                  <a:lnTo>
                    <a:pt x="866775" y="809878"/>
                  </a:lnTo>
                  <a:close/>
                </a:path>
                <a:path w="878205" h="810260">
                  <a:moveTo>
                    <a:pt x="695325" y="504964"/>
                  </a:moveTo>
                  <a:lnTo>
                    <a:pt x="704850" y="504964"/>
                  </a:lnTo>
                  <a:lnTo>
                    <a:pt x="695325" y="504964"/>
                  </a:lnTo>
                  <a:close/>
                </a:path>
                <a:path w="878205" h="810260">
                  <a:moveTo>
                    <a:pt x="800100" y="781291"/>
                  </a:moveTo>
                  <a:lnTo>
                    <a:pt x="809625" y="781291"/>
                  </a:lnTo>
                  <a:lnTo>
                    <a:pt x="800100" y="781291"/>
                  </a:lnTo>
                  <a:close/>
                </a:path>
                <a:path w="878205" h="810260">
                  <a:moveTo>
                    <a:pt x="723900" y="466851"/>
                  </a:moveTo>
                  <a:lnTo>
                    <a:pt x="723900" y="476376"/>
                  </a:lnTo>
                  <a:lnTo>
                    <a:pt x="725424" y="476376"/>
                  </a:lnTo>
                  <a:lnTo>
                    <a:pt x="723900" y="466851"/>
                  </a:lnTo>
                  <a:close/>
                </a:path>
                <a:path w="878205" h="810260">
                  <a:moveTo>
                    <a:pt x="714375" y="647890"/>
                  </a:moveTo>
                  <a:lnTo>
                    <a:pt x="723900" y="647890"/>
                  </a:lnTo>
                  <a:lnTo>
                    <a:pt x="723900" y="657415"/>
                  </a:lnTo>
                  <a:lnTo>
                    <a:pt x="714375" y="657415"/>
                  </a:lnTo>
                  <a:lnTo>
                    <a:pt x="714375" y="647890"/>
                  </a:lnTo>
                  <a:close/>
                </a:path>
                <a:path w="878205" h="810260">
                  <a:moveTo>
                    <a:pt x="723900" y="428739"/>
                  </a:moveTo>
                  <a:lnTo>
                    <a:pt x="733425" y="428739"/>
                  </a:lnTo>
                  <a:lnTo>
                    <a:pt x="723900" y="428739"/>
                  </a:lnTo>
                  <a:close/>
                </a:path>
                <a:path w="878205" h="810260">
                  <a:moveTo>
                    <a:pt x="714375" y="647890"/>
                  </a:moveTo>
                  <a:lnTo>
                    <a:pt x="714375" y="657415"/>
                  </a:lnTo>
                  <a:lnTo>
                    <a:pt x="715899" y="657415"/>
                  </a:lnTo>
                  <a:lnTo>
                    <a:pt x="714375" y="647890"/>
                  </a:lnTo>
                  <a:close/>
                </a:path>
                <a:path w="878205" h="810260">
                  <a:moveTo>
                    <a:pt x="695325" y="619302"/>
                  </a:moveTo>
                  <a:lnTo>
                    <a:pt x="695325" y="628840"/>
                  </a:lnTo>
                  <a:lnTo>
                    <a:pt x="696849" y="628840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742950" y="724115"/>
                  </a:moveTo>
                  <a:lnTo>
                    <a:pt x="752475" y="724115"/>
                  </a:lnTo>
                  <a:lnTo>
                    <a:pt x="742950" y="724115"/>
                  </a:lnTo>
                  <a:close/>
                </a:path>
                <a:path w="878205" h="810260">
                  <a:moveTo>
                    <a:pt x="714375" y="476376"/>
                  </a:moveTo>
                  <a:lnTo>
                    <a:pt x="714375" y="485901"/>
                  </a:lnTo>
                  <a:lnTo>
                    <a:pt x="715899" y="485901"/>
                  </a:lnTo>
                  <a:lnTo>
                    <a:pt x="714375" y="476376"/>
                  </a:lnTo>
                  <a:close/>
                </a:path>
                <a:path w="878205" h="810260">
                  <a:moveTo>
                    <a:pt x="695325" y="543077"/>
                  </a:moveTo>
                  <a:lnTo>
                    <a:pt x="704850" y="543077"/>
                  </a:lnTo>
                  <a:lnTo>
                    <a:pt x="695325" y="543077"/>
                  </a:lnTo>
                  <a:close/>
                </a:path>
                <a:path w="878205" h="810260">
                  <a:moveTo>
                    <a:pt x="704850" y="657415"/>
                  </a:moveTo>
                  <a:lnTo>
                    <a:pt x="714375" y="657415"/>
                  </a:lnTo>
                  <a:lnTo>
                    <a:pt x="704850" y="657415"/>
                  </a:lnTo>
                  <a:close/>
                </a:path>
                <a:path w="878205" h="810260">
                  <a:moveTo>
                    <a:pt x="714375" y="705065"/>
                  </a:moveTo>
                  <a:lnTo>
                    <a:pt x="723900" y="705065"/>
                  </a:lnTo>
                  <a:lnTo>
                    <a:pt x="714375" y="705065"/>
                  </a:lnTo>
                  <a:close/>
                </a:path>
                <a:path w="878205" h="810260">
                  <a:moveTo>
                    <a:pt x="704850" y="476376"/>
                  </a:moveTo>
                  <a:lnTo>
                    <a:pt x="714375" y="476376"/>
                  </a:lnTo>
                  <a:lnTo>
                    <a:pt x="704850" y="476376"/>
                  </a:lnTo>
                  <a:close/>
                </a:path>
                <a:path w="878205" h="810260">
                  <a:moveTo>
                    <a:pt x="752475" y="733653"/>
                  </a:moveTo>
                  <a:lnTo>
                    <a:pt x="762000" y="733653"/>
                  </a:lnTo>
                  <a:lnTo>
                    <a:pt x="752475" y="733653"/>
                  </a:lnTo>
                  <a:close/>
                </a:path>
                <a:path w="878205" h="810260">
                  <a:moveTo>
                    <a:pt x="714375" y="628840"/>
                  </a:moveTo>
                  <a:lnTo>
                    <a:pt x="714375" y="638365"/>
                  </a:lnTo>
                  <a:lnTo>
                    <a:pt x="715899" y="638365"/>
                  </a:lnTo>
                  <a:lnTo>
                    <a:pt x="714375" y="628840"/>
                  </a:lnTo>
                  <a:close/>
                </a:path>
                <a:path w="878205" h="810260">
                  <a:moveTo>
                    <a:pt x="714375" y="647890"/>
                  </a:moveTo>
                  <a:lnTo>
                    <a:pt x="723900" y="647890"/>
                  </a:lnTo>
                  <a:lnTo>
                    <a:pt x="723900" y="657415"/>
                  </a:lnTo>
                  <a:lnTo>
                    <a:pt x="714375" y="657415"/>
                  </a:lnTo>
                  <a:lnTo>
                    <a:pt x="714375" y="647890"/>
                  </a:lnTo>
                  <a:close/>
                </a:path>
                <a:path w="878205" h="810260">
                  <a:moveTo>
                    <a:pt x="742950" y="724115"/>
                  </a:moveTo>
                  <a:lnTo>
                    <a:pt x="752475" y="724115"/>
                  </a:lnTo>
                  <a:lnTo>
                    <a:pt x="742950" y="724115"/>
                  </a:lnTo>
                  <a:close/>
                </a:path>
                <a:path w="878205" h="810260">
                  <a:moveTo>
                    <a:pt x="695325" y="619302"/>
                  </a:moveTo>
                  <a:lnTo>
                    <a:pt x="695325" y="628840"/>
                  </a:lnTo>
                  <a:lnTo>
                    <a:pt x="696849" y="628840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723900" y="438264"/>
                  </a:moveTo>
                  <a:lnTo>
                    <a:pt x="733425" y="438264"/>
                  </a:lnTo>
                  <a:lnTo>
                    <a:pt x="723900" y="438264"/>
                  </a:lnTo>
                  <a:close/>
                </a:path>
                <a:path w="878205" h="810260">
                  <a:moveTo>
                    <a:pt x="695325" y="543077"/>
                  </a:moveTo>
                  <a:lnTo>
                    <a:pt x="704850" y="543077"/>
                  </a:lnTo>
                  <a:lnTo>
                    <a:pt x="695325" y="543077"/>
                  </a:lnTo>
                  <a:close/>
                </a:path>
                <a:path w="878205" h="810260">
                  <a:moveTo>
                    <a:pt x="704850" y="647890"/>
                  </a:moveTo>
                  <a:lnTo>
                    <a:pt x="714375" y="647890"/>
                  </a:lnTo>
                  <a:lnTo>
                    <a:pt x="704850" y="647890"/>
                  </a:lnTo>
                  <a:close/>
                </a:path>
                <a:path w="878205" h="810260">
                  <a:moveTo>
                    <a:pt x="714375" y="476376"/>
                  </a:moveTo>
                  <a:lnTo>
                    <a:pt x="714375" y="485901"/>
                  </a:lnTo>
                  <a:lnTo>
                    <a:pt x="715899" y="485901"/>
                  </a:lnTo>
                  <a:lnTo>
                    <a:pt x="714375" y="476376"/>
                  </a:lnTo>
                  <a:close/>
                </a:path>
                <a:path w="878205" h="810260">
                  <a:moveTo>
                    <a:pt x="714375" y="619302"/>
                  </a:moveTo>
                  <a:lnTo>
                    <a:pt x="723900" y="619302"/>
                  </a:lnTo>
                  <a:lnTo>
                    <a:pt x="714375" y="619302"/>
                  </a:lnTo>
                  <a:close/>
                </a:path>
                <a:path w="878205" h="810260">
                  <a:moveTo>
                    <a:pt x="695325" y="619302"/>
                  </a:moveTo>
                  <a:lnTo>
                    <a:pt x="704850" y="619302"/>
                  </a:lnTo>
                  <a:lnTo>
                    <a:pt x="704850" y="628840"/>
                  </a:lnTo>
                  <a:lnTo>
                    <a:pt x="695325" y="628840"/>
                  </a:lnTo>
                  <a:lnTo>
                    <a:pt x="695325" y="619302"/>
                  </a:lnTo>
                  <a:close/>
                </a:path>
                <a:path w="878205" h="810260">
                  <a:moveTo>
                    <a:pt x="704850" y="628840"/>
                  </a:moveTo>
                  <a:lnTo>
                    <a:pt x="714375" y="628840"/>
                  </a:lnTo>
                  <a:lnTo>
                    <a:pt x="704850" y="628840"/>
                  </a:lnTo>
                  <a:close/>
                </a:path>
                <a:path w="878205" h="810260">
                  <a:moveTo>
                    <a:pt x="704850" y="619302"/>
                  </a:moveTo>
                  <a:lnTo>
                    <a:pt x="704850" y="628840"/>
                  </a:lnTo>
                  <a:lnTo>
                    <a:pt x="706374" y="628840"/>
                  </a:lnTo>
                  <a:lnTo>
                    <a:pt x="704850" y="61930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656332" y="5013960"/>
              <a:ext cx="175260" cy="1935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2741676" y="5262372"/>
              <a:ext cx="117348" cy="1173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2438400" y="5073980"/>
              <a:ext cx="410209" cy="894080"/>
            </a:xfrm>
            <a:custGeom>
              <a:avLst/>
              <a:gdLst/>
              <a:ahLst/>
              <a:cxnLst/>
              <a:rect l="l" t="t" r="r" b="b"/>
              <a:pathLst>
                <a:path w="410210" h="894079">
                  <a:moveTo>
                    <a:pt x="104901" y="789939"/>
                  </a:moveTo>
                  <a:lnTo>
                    <a:pt x="95376" y="789939"/>
                  </a:lnTo>
                  <a:lnTo>
                    <a:pt x="95376" y="798829"/>
                  </a:lnTo>
                  <a:lnTo>
                    <a:pt x="104901" y="798829"/>
                  </a:lnTo>
                  <a:lnTo>
                    <a:pt x="104901" y="789939"/>
                  </a:lnTo>
                  <a:close/>
                </a:path>
                <a:path w="410210" h="894079">
                  <a:moveTo>
                    <a:pt x="85851" y="742949"/>
                  </a:moveTo>
                  <a:lnTo>
                    <a:pt x="28575" y="742949"/>
                  </a:lnTo>
                  <a:lnTo>
                    <a:pt x="28575" y="789939"/>
                  </a:lnTo>
                  <a:lnTo>
                    <a:pt x="95376" y="789939"/>
                  </a:lnTo>
                  <a:lnTo>
                    <a:pt x="95376" y="781049"/>
                  </a:lnTo>
                  <a:lnTo>
                    <a:pt x="85851" y="781049"/>
                  </a:lnTo>
                  <a:lnTo>
                    <a:pt x="85851" y="770889"/>
                  </a:lnTo>
                  <a:lnTo>
                    <a:pt x="95376" y="770889"/>
                  </a:lnTo>
                  <a:lnTo>
                    <a:pt x="95376" y="761999"/>
                  </a:lnTo>
                  <a:lnTo>
                    <a:pt x="85851" y="761999"/>
                  </a:lnTo>
                  <a:lnTo>
                    <a:pt x="85851" y="742949"/>
                  </a:lnTo>
                  <a:close/>
                </a:path>
                <a:path w="410210" h="894079">
                  <a:moveTo>
                    <a:pt x="95376" y="732789"/>
                  </a:moveTo>
                  <a:lnTo>
                    <a:pt x="9525" y="732789"/>
                  </a:lnTo>
                  <a:lnTo>
                    <a:pt x="9525" y="742949"/>
                  </a:lnTo>
                  <a:lnTo>
                    <a:pt x="95376" y="742949"/>
                  </a:lnTo>
                  <a:lnTo>
                    <a:pt x="95376" y="732789"/>
                  </a:lnTo>
                  <a:close/>
                </a:path>
                <a:path w="410210" h="894079">
                  <a:moveTo>
                    <a:pt x="123951" y="685799"/>
                  </a:moveTo>
                  <a:lnTo>
                    <a:pt x="9525" y="685799"/>
                  </a:lnTo>
                  <a:lnTo>
                    <a:pt x="9525" y="704849"/>
                  </a:lnTo>
                  <a:lnTo>
                    <a:pt x="0" y="704849"/>
                  </a:lnTo>
                  <a:lnTo>
                    <a:pt x="0" y="732789"/>
                  </a:lnTo>
                  <a:lnTo>
                    <a:pt x="104901" y="732789"/>
                  </a:lnTo>
                  <a:lnTo>
                    <a:pt x="104901" y="713739"/>
                  </a:lnTo>
                  <a:lnTo>
                    <a:pt x="123951" y="713739"/>
                  </a:lnTo>
                  <a:lnTo>
                    <a:pt x="123951" y="685799"/>
                  </a:lnTo>
                  <a:close/>
                </a:path>
                <a:path w="410210" h="894079">
                  <a:moveTo>
                    <a:pt x="123951" y="713739"/>
                  </a:moveTo>
                  <a:lnTo>
                    <a:pt x="104901" y="713739"/>
                  </a:lnTo>
                  <a:lnTo>
                    <a:pt x="104901" y="723899"/>
                  </a:lnTo>
                  <a:lnTo>
                    <a:pt x="114426" y="723899"/>
                  </a:lnTo>
                  <a:lnTo>
                    <a:pt x="123951" y="713739"/>
                  </a:lnTo>
                  <a:close/>
                </a:path>
                <a:path w="410210" h="894079">
                  <a:moveTo>
                    <a:pt x="133476" y="675639"/>
                  </a:moveTo>
                  <a:lnTo>
                    <a:pt x="19050" y="675639"/>
                  </a:lnTo>
                  <a:lnTo>
                    <a:pt x="19050" y="685799"/>
                  </a:lnTo>
                  <a:lnTo>
                    <a:pt x="133476" y="685799"/>
                  </a:lnTo>
                  <a:lnTo>
                    <a:pt x="133476" y="675639"/>
                  </a:lnTo>
                  <a:close/>
                </a:path>
                <a:path w="410210" h="894079">
                  <a:moveTo>
                    <a:pt x="143001" y="666749"/>
                  </a:moveTo>
                  <a:lnTo>
                    <a:pt x="28575" y="666749"/>
                  </a:lnTo>
                  <a:lnTo>
                    <a:pt x="28575" y="675639"/>
                  </a:lnTo>
                  <a:lnTo>
                    <a:pt x="143001" y="675639"/>
                  </a:lnTo>
                  <a:lnTo>
                    <a:pt x="143001" y="666749"/>
                  </a:lnTo>
                  <a:close/>
                </a:path>
                <a:path w="410210" h="894079">
                  <a:moveTo>
                    <a:pt x="143001" y="628649"/>
                  </a:moveTo>
                  <a:lnTo>
                    <a:pt x="28575" y="628649"/>
                  </a:lnTo>
                  <a:lnTo>
                    <a:pt x="28575" y="647699"/>
                  </a:lnTo>
                  <a:lnTo>
                    <a:pt x="19050" y="647699"/>
                  </a:lnTo>
                  <a:lnTo>
                    <a:pt x="19050" y="666749"/>
                  </a:lnTo>
                  <a:lnTo>
                    <a:pt x="152526" y="666749"/>
                  </a:lnTo>
                  <a:lnTo>
                    <a:pt x="152526" y="656589"/>
                  </a:lnTo>
                  <a:lnTo>
                    <a:pt x="162051" y="656589"/>
                  </a:lnTo>
                  <a:lnTo>
                    <a:pt x="162051" y="637539"/>
                  </a:lnTo>
                  <a:lnTo>
                    <a:pt x="152526" y="637539"/>
                  </a:lnTo>
                  <a:lnTo>
                    <a:pt x="143001" y="628649"/>
                  </a:lnTo>
                  <a:close/>
                </a:path>
                <a:path w="410210" h="894079">
                  <a:moveTo>
                    <a:pt x="133476" y="580389"/>
                  </a:moveTo>
                  <a:lnTo>
                    <a:pt x="38100" y="580389"/>
                  </a:lnTo>
                  <a:lnTo>
                    <a:pt x="38100" y="628649"/>
                  </a:lnTo>
                  <a:lnTo>
                    <a:pt x="133476" y="628649"/>
                  </a:lnTo>
                  <a:lnTo>
                    <a:pt x="133476" y="618489"/>
                  </a:lnTo>
                  <a:lnTo>
                    <a:pt x="123951" y="618489"/>
                  </a:lnTo>
                  <a:lnTo>
                    <a:pt x="123951" y="590549"/>
                  </a:lnTo>
                  <a:lnTo>
                    <a:pt x="133476" y="590549"/>
                  </a:lnTo>
                  <a:lnTo>
                    <a:pt x="133476" y="580389"/>
                  </a:lnTo>
                  <a:close/>
                </a:path>
                <a:path w="410210" h="894079">
                  <a:moveTo>
                    <a:pt x="47625" y="561339"/>
                  </a:moveTo>
                  <a:lnTo>
                    <a:pt x="38100" y="561339"/>
                  </a:lnTo>
                  <a:lnTo>
                    <a:pt x="38100" y="571499"/>
                  </a:lnTo>
                  <a:lnTo>
                    <a:pt x="47625" y="580389"/>
                  </a:lnTo>
                  <a:lnTo>
                    <a:pt x="143001" y="580389"/>
                  </a:lnTo>
                  <a:lnTo>
                    <a:pt x="143001" y="571499"/>
                  </a:lnTo>
                  <a:lnTo>
                    <a:pt x="47625" y="571499"/>
                  </a:lnTo>
                  <a:lnTo>
                    <a:pt x="47625" y="561339"/>
                  </a:lnTo>
                  <a:close/>
                </a:path>
                <a:path w="410210" h="894079">
                  <a:moveTo>
                    <a:pt x="38100" y="561339"/>
                  </a:moveTo>
                  <a:lnTo>
                    <a:pt x="28575" y="561339"/>
                  </a:lnTo>
                  <a:lnTo>
                    <a:pt x="28575" y="571499"/>
                  </a:lnTo>
                  <a:lnTo>
                    <a:pt x="38100" y="571499"/>
                  </a:lnTo>
                  <a:lnTo>
                    <a:pt x="38100" y="561339"/>
                  </a:lnTo>
                  <a:close/>
                </a:path>
                <a:path w="410210" h="894079">
                  <a:moveTo>
                    <a:pt x="181101" y="514349"/>
                  </a:moveTo>
                  <a:lnTo>
                    <a:pt x="38100" y="514349"/>
                  </a:lnTo>
                  <a:lnTo>
                    <a:pt x="38100" y="552449"/>
                  </a:lnTo>
                  <a:lnTo>
                    <a:pt x="47625" y="552449"/>
                  </a:lnTo>
                  <a:lnTo>
                    <a:pt x="47625" y="571499"/>
                  </a:lnTo>
                  <a:lnTo>
                    <a:pt x="162051" y="571499"/>
                  </a:lnTo>
                  <a:lnTo>
                    <a:pt x="162051" y="561339"/>
                  </a:lnTo>
                  <a:lnTo>
                    <a:pt x="171576" y="561339"/>
                  </a:lnTo>
                  <a:lnTo>
                    <a:pt x="171576" y="523239"/>
                  </a:lnTo>
                  <a:lnTo>
                    <a:pt x="181101" y="523239"/>
                  </a:lnTo>
                  <a:lnTo>
                    <a:pt x="181101" y="514349"/>
                  </a:lnTo>
                  <a:close/>
                </a:path>
                <a:path w="410210" h="894079">
                  <a:moveTo>
                    <a:pt x="181101" y="495299"/>
                  </a:moveTo>
                  <a:lnTo>
                    <a:pt x="28575" y="495299"/>
                  </a:lnTo>
                  <a:lnTo>
                    <a:pt x="28575" y="514349"/>
                  </a:lnTo>
                  <a:lnTo>
                    <a:pt x="171576" y="514349"/>
                  </a:lnTo>
                  <a:lnTo>
                    <a:pt x="171576" y="504189"/>
                  </a:lnTo>
                  <a:lnTo>
                    <a:pt x="181101" y="504189"/>
                  </a:lnTo>
                  <a:lnTo>
                    <a:pt x="181101" y="495299"/>
                  </a:lnTo>
                  <a:close/>
                </a:path>
                <a:path w="410210" h="894079">
                  <a:moveTo>
                    <a:pt x="200151" y="495299"/>
                  </a:moveTo>
                  <a:lnTo>
                    <a:pt x="190626" y="495299"/>
                  </a:lnTo>
                  <a:lnTo>
                    <a:pt x="190626" y="514349"/>
                  </a:lnTo>
                  <a:lnTo>
                    <a:pt x="200151" y="514349"/>
                  </a:lnTo>
                  <a:lnTo>
                    <a:pt x="200151" y="495299"/>
                  </a:lnTo>
                  <a:close/>
                </a:path>
                <a:path w="410210" h="894079">
                  <a:moveTo>
                    <a:pt x="228854" y="400049"/>
                  </a:moveTo>
                  <a:lnTo>
                    <a:pt x="47625" y="400049"/>
                  </a:lnTo>
                  <a:lnTo>
                    <a:pt x="47625" y="419099"/>
                  </a:lnTo>
                  <a:lnTo>
                    <a:pt x="38100" y="427989"/>
                  </a:lnTo>
                  <a:lnTo>
                    <a:pt x="38100" y="495299"/>
                  </a:lnTo>
                  <a:lnTo>
                    <a:pt x="171576" y="495299"/>
                  </a:lnTo>
                  <a:lnTo>
                    <a:pt x="171576" y="457199"/>
                  </a:lnTo>
                  <a:lnTo>
                    <a:pt x="228854" y="457199"/>
                  </a:lnTo>
                  <a:lnTo>
                    <a:pt x="228854" y="427989"/>
                  </a:lnTo>
                  <a:lnTo>
                    <a:pt x="238379" y="427989"/>
                  </a:lnTo>
                  <a:lnTo>
                    <a:pt x="238379" y="419099"/>
                  </a:lnTo>
                  <a:lnTo>
                    <a:pt x="228854" y="419099"/>
                  </a:lnTo>
                  <a:lnTo>
                    <a:pt x="228854" y="400049"/>
                  </a:lnTo>
                  <a:close/>
                </a:path>
                <a:path w="410210" h="894079">
                  <a:moveTo>
                    <a:pt x="219329" y="457199"/>
                  </a:moveTo>
                  <a:lnTo>
                    <a:pt x="190626" y="457199"/>
                  </a:lnTo>
                  <a:lnTo>
                    <a:pt x="190626" y="466089"/>
                  </a:lnTo>
                  <a:lnTo>
                    <a:pt x="219329" y="466089"/>
                  </a:lnTo>
                  <a:lnTo>
                    <a:pt x="219329" y="457199"/>
                  </a:lnTo>
                  <a:close/>
                </a:path>
                <a:path w="410210" h="894079">
                  <a:moveTo>
                    <a:pt x="228854" y="438149"/>
                  </a:moveTo>
                  <a:lnTo>
                    <a:pt x="228854" y="447039"/>
                  </a:lnTo>
                  <a:lnTo>
                    <a:pt x="230377" y="447039"/>
                  </a:lnTo>
                  <a:lnTo>
                    <a:pt x="228854" y="438149"/>
                  </a:lnTo>
                  <a:close/>
                </a:path>
                <a:path w="410210" h="894079">
                  <a:moveTo>
                    <a:pt x="238379" y="408939"/>
                  </a:moveTo>
                  <a:lnTo>
                    <a:pt x="228854" y="408939"/>
                  </a:lnTo>
                  <a:lnTo>
                    <a:pt x="228854" y="419099"/>
                  </a:lnTo>
                  <a:lnTo>
                    <a:pt x="238379" y="419099"/>
                  </a:lnTo>
                  <a:lnTo>
                    <a:pt x="238379" y="408939"/>
                  </a:lnTo>
                  <a:close/>
                </a:path>
                <a:path w="410210" h="894079">
                  <a:moveTo>
                    <a:pt x="238379" y="408939"/>
                  </a:moveTo>
                  <a:lnTo>
                    <a:pt x="238379" y="419099"/>
                  </a:lnTo>
                  <a:lnTo>
                    <a:pt x="239902" y="419099"/>
                  </a:lnTo>
                  <a:lnTo>
                    <a:pt x="238379" y="408939"/>
                  </a:lnTo>
                  <a:close/>
                </a:path>
                <a:path w="410210" h="894079">
                  <a:moveTo>
                    <a:pt x="276479" y="400049"/>
                  </a:moveTo>
                  <a:lnTo>
                    <a:pt x="238379" y="400049"/>
                  </a:lnTo>
                  <a:lnTo>
                    <a:pt x="238379" y="408939"/>
                  </a:lnTo>
                  <a:lnTo>
                    <a:pt x="276479" y="408939"/>
                  </a:lnTo>
                  <a:lnTo>
                    <a:pt x="276479" y="400049"/>
                  </a:lnTo>
                  <a:close/>
                </a:path>
                <a:path w="410210" h="894079">
                  <a:moveTo>
                    <a:pt x="305054" y="389889"/>
                  </a:moveTo>
                  <a:lnTo>
                    <a:pt x="57150" y="389889"/>
                  </a:lnTo>
                  <a:lnTo>
                    <a:pt x="57150" y="400049"/>
                  </a:lnTo>
                  <a:lnTo>
                    <a:pt x="305054" y="400049"/>
                  </a:lnTo>
                  <a:lnTo>
                    <a:pt x="305054" y="389889"/>
                  </a:lnTo>
                  <a:close/>
                </a:path>
                <a:path w="410210" h="894079">
                  <a:moveTo>
                    <a:pt x="343281" y="342899"/>
                  </a:moveTo>
                  <a:lnTo>
                    <a:pt x="47625" y="342899"/>
                  </a:lnTo>
                  <a:lnTo>
                    <a:pt x="57150" y="351789"/>
                  </a:lnTo>
                  <a:lnTo>
                    <a:pt x="47625" y="351789"/>
                  </a:lnTo>
                  <a:lnTo>
                    <a:pt x="47625" y="389889"/>
                  </a:lnTo>
                  <a:lnTo>
                    <a:pt x="324104" y="389889"/>
                  </a:lnTo>
                  <a:lnTo>
                    <a:pt x="324104" y="380999"/>
                  </a:lnTo>
                  <a:lnTo>
                    <a:pt x="333629" y="370839"/>
                  </a:lnTo>
                  <a:lnTo>
                    <a:pt x="333629" y="361949"/>
                  </a:lnTo>
                  <a:lnTo>
                    <a:pt x="343281" y="361949"/>
                  </a:lnTo>
                  <a:lnTo>
                    <a:pt x="343281" y="342899"/>
                  </a:lnTo>
                  <a:close/>
                </a:path>
                <a:path w="410210" h="894079">
                  <a:moveTo>
                    <a:pt x="314579" y="294639"/>
                  </a:moveTo>
                  <a:lnTo>
                    <a:pt x="66675" y="294639"/>
                  </a:lnTo>
                  <a:lnTo>
                    <a:pt x="66675" y="332739"/>
                  </a:lnTo>
                  <a:lnTo>
                    <a:pt x="57150" y="332739"/>
                  </a:lnTo>
                  <a:lnTo>
                    <a:pt x="57150" y="342899"/>
                  </a:lnTo>
                  <a:lnTo>
                    <a:pt x="333629" y="342899"/>
                  </a:lnTo>
                  <a:lnTo>
                    <a:pt x="333629" y="304799"/>
                  </a:lnTo>
                  <a:lnTo>
                    <a:pt x="314579" y="304799"/>
                  </a:lnTo>
                  <a:lnTo>
                    <a:pt x="314579" y="294639"/>
                  </a:lnTo>
                  <a:close/>
                </a:path>
                <a:path w="410210" h="894079">
                  <a:moveTo>
                    <a:pt x="305054" y="256539"/>
                  </a:moveTo>
                  <a:lnTo>
                    <a:pt x="76326" y="256539"/>
                  </a:lnTo>
                  <a:lnTo>
                    <a:pt x="76326" y="294639"/>
                  </a:lnTo>
                  <a:lnTo>
                    <a:pt x="305054" y="294639"/>
                  </a:lnTo>
                  <a:lnTo>
                    <a:pt x="305054" y="256539"/>
                  </a:lnTo>
                  <a:close/>
                </a:path>
                <a:path w="410210" h="894079">
                  <a:moveTo>
                    <a:pt x="324104" y="190499"/>
                  </a:moveTo>
                  <a:lnTo>
                    <a:pt x="66675" y="190499"/>
                  </a:lnTo>
                  <a:lnTo>
                    <a:pt x="66675" y="256539"/>
                  </a:lnTo>
                  <a:lnTo>
                    <a:pt x="314579" y="256539"/>
                  </a:lnTo>
                  <a:lnTo>
                    <a:pt x="314579" y="209549"/>
                  </a:lnTo>
                  <a:lnTo>
                    <a:pt x="324104" y="209549"/>
                  </a:lnTo>
                  <a:lnTo>
                    <a:pt x="324104" y="190499"/>
                  </a:lnTo>
                  <a:close/>
                </a:path>
                <a:path w="410210" h="894079">
                  <a:moveTo>
                    <a:pt x="85851" y="142239"/>
                  </a:moveTo>
                  <a:lnTo>
                    <a:pt x="76326" y="152399"/>
                  </a:lnTo>
                  <a:lnTo>
                    <a:pt x="76326" y="190499"/>
                  </a:lnTo>
                  <a:lnTo>
                    <a:pt x="333629" y="190499"/>
                  </a:lnTo>
                  <a:lnTo>
                    <a:pt x="333629" y="180339"/>
                  </a:lnTo>
                  <a:lnTo>
                    <a:pt x="343281" y="180339"/>
                  </a:lnTo>
                  <a:lnTo>
                    <a:pt x="343281" y="161289"/>
                  </a:lnTo>
                  <a:lnTo>
                    <a:pt x="352806" y="161289"/>
                  </a:lnTo>
                  <a:lnTo>
                    <a:pt x="352806" y="152399"/>
                  </a:lnTo>
                  <a:lnTo>
                    <a:pt x="85851" y="152399"/>
                  </a:lnTo>
                  <a:lnTo>
                    <a:pt x="85851" y="142239"/>
                  </a:lnTo>
                  <a:close/>
                </a:path>
                <a:path w="410210" h="894079">
                  <a:moveTo>
                    <a:pt x="305054" y="114299"/>
                  </a:moveTo>
                  <a:lnTo>
                    <a:pt x="95376" y="114299"/>
                  </a:lnTo>
                  <a:lnTo>
                    <a:pt x="95376" y="133349"/>
                  </a:lnTo>
                  <a:lnTo>
                    <a:pt x="85851" y="142239"/>
                  </a:lnTo>
                  <a:lnTo>
                    <a:pt x="85851" y="152399"/>
                  </a:lnTo>
                  <a:lnTo>
                    <a:pt x="362331" y="152399"/>
                  </a:lnTo>
                  <a:lnTo>
                    <a:pt x="362331" y="142239"/>
                  </a:lnTo>
                  <a:lnTo>
                    <a:pt x="371856" y="142239"/>
                  </a:lnTo>
                  <a:lnTo>
                    <a:pt x="371856" y="133349"/>
                  </a:lnTo>
                  <a:lnTo>
                    <a:pt x="352806" y="133349"/>
                  </a:lnTo>
                  <a:lnTo>
                    <a:pt x="343281" y="123189"/>
                  </a:lnTo>
                  <a:lnTo>
                    <a:pt x="305054" y="123189"/>
                  </a:lnTo>
                  <a:lnTo>
                    <a:pt x="305054" y="114299"/>
                  </a:lnTo>
                  <a:close/>
                </a:path>
                <a:path w="410210" h="894079">
                  <a:moveTo>
                    <a:pt x="381381" y="123189"/>
                  </a:moveTo>
                  <a:lnTo>
                    <a:pt x="352806" y="123189"/>
                  </a:lnTo>
                  <a:lnTo>
                    <a:pt x="352806" y="133349"/>
                  </a:lnTo>
                  <a:lnTo>
                    <a:pt x="381381" y="133349"/>
                  </a:lnTo>
                  <a:lnTo>
                    <a:pt x="381381" y="123189"/>
                  </a:lnTo>
                  <a:close/>
                </a:path>
                <a:path w="410210" h="894079">
                  <a:moveTo>
                    <a:pt x="409956" y="95249"/>
                  </a:moveTo>
                  <a:lnTo>
                    <a:pt x="381381" y="95249"/>
                  </a:lnTo>
                  <a:lnTo>
                    <a:pt x="381381" y="114299"/>
                  </a:lnTo>
                  <a:lnTo>
                    <a:pt x="371856" y="114299"/>
                  </a:lnTo>
                  <a:lnTo>
                    <a:pt x="371856" y="123189"/>
                  </a:lnTo>
                  <a:lnTo>
                    <a:pt x="400431" y="123189"/>
                  </a:lnTo>
                  <a:lnTo>
                    <a:pt x="400431" y="104139"/>
                  </a:lnTo>
                  <a:lnTo>
                    <a:pt x="409956" y="104139"/>
                  </a:lnTo>
                  <a:lnTo>
                    <a:pt x="409956" y="95249"/>
                  </a:lnTo>
                  <a:close/>
                </a:path>
                <a:path w="410210" h="894079">
                  <a:moveTo>
                    <a:pt x="295529" y="57149"/>
                  </a:moveTo>
                  <a:lnTo>
                    <a:pt x="104901" y="57149"/>
                  </a:lnTo>
                  <a:lnTo>
                    <a:pt x="104901" y="114299"/>
                  </a:lnTo>
                  <a:lnTo>
                    <a:pt x="314579" y="114299"/>
                  </a:lnTo>
                  <a:lnTo>
                    <a:pt x="314579" y="95249"/>
                  </a:lnTo>
                  <a:lnTo>
                    <a:pt x="324104" y="95249"/>
                  </a:lnTo>
                  <a:lnTo>
                    <a:pt x="324104" y="76199"/>
                  </a:lnTo>
                  <a:lnTo>
                    <a:pt x="314579" y="76199"/>
                  </a:lnTo>
                  <a:lnTo>
                    <a:pt x="314579" y="67309"/>
                  </a:lnTo>
                  <a:lnTo>
                    <a:pt x="295529" y="67309"/>
                  </a:lnTo>
                  <a:lnTo>
                    <a:pt x="295529" y="57149"/>
                  </a:lnTo>
                  <a:close/>
                </a:path>
                <a:path w="410210" h="894079">
                  <a:moveTo>
                    <a:pt x="400431" y="85089"/>
                  </a:moveTo>
                  <a:lnTo>
                    <a:pt x="390906" y="85089"/>
                  </a:lnTo>
                  <a:lnTo>
                    <a:pt x="390906" y="95249"/>
                  </a:lnTo>
                  <a:lnTo>
                    <a:pt x="400431" y="95249"/>
                  </a:lnTo>
                  <a:lnTo>
                    <a:pt x="400431" y="85089"/>
                  </a:lnTo>
                  <a:close/>
                </a:path>
                <a:path w="410210" h="894079">
                  <a:moveTo>
                    <a:pt x="181101" y="10159"/>
                  </a:moveTo>
                  <a:lnTo>
                    <a:pt x="143001" y="10159"/>
                  </a:lnTo>
                  <a:lnTo>
                    <a:pt x="133476" y="19049"/>
                  </a:lnTo>
                  <a:lnTo>
                    <a:pt x="133476" y="38099"/>
                  </a:lnTo>
                  <a:lnTo>
                    <a:pt x="114426" y="57149"/>
                  </a:lnTo>
                  <a:lnTo>
                    <a:pt x="286004" y="57149"/>
                  </a:lnTo>
                  <a:lnTo>
                    <a:pt x="276479" y="48259"/>
                  </a:lnTo>
                  <a:lnTo>
                    <a:pt x="257429" y="48259"/>
                  </a:lnTo>
                  <a:lnTo>
                    <a:pt x="257429" y="38099"/>
                  </a:lnTo>
                  <a:lnTo>
                    <a:pt x="247904" y="38099"/>
                  </a:lnTo>
                  <a:lnTo>
                    <a:pt x="247904" y="29209"/>
                  </a:lnTo>
                  <a:lnTo>
                    <a:pt x="238379" y="29209"/>
                  </a:lnTo>
                  <a:lnTo>
                    <a:pt x="238379" y="19049"/>
                  </a:lnTo>
                  <a:lnTo>
                    <a:pt x="190626" y="19049"/>
                  </a:lnTo>
                  <a:lnTo>
                    <a:pt x="181101" y="10159"/>
                  </a:lnTo>
                  <a:close/>
                </a:path>
                <a:path w="410210" h="894079">
                  <a:moveTo>
                    <a:pt x="228854" y="10159"/>
                  </a:moveTo>
                  <a:lnTo>
                    <a:pt x="190626" y="10159"/>
                  </a:lnTo>
                  <a:lnTo>
                    <a:pt x="190626" y="19049"/>
                  </a:lnTo>
                  <a:lnTo>
                    <a:pt x="228854" y="19049"/>
                  </a:lnTo>
                  <a:lnTo>
                    <a:pt x="228854" y="10159"/>
                  </a:lnTo>
                  <a:close/>
                </a:path>
                <a:path w="410210" h="894079">
                  <a:moveTo>
                    <a:pt x="152526" y="0"/>
                  </a:moveTo>
                  <a:lnTo>
                    <a:pt x="152526" y="10159"/>
                  </a:lnTo>
                  <a:lnTo>
                    <a:pt x="162051" y="10159"/>
                  </a:lnTo>
                  <a:lnTo>
                    <a:pt x="152526" y="0"/>
                  </a:lnTo>
                  <a:close/>
                </a:path>
                <a:path w="410210" h="894079">
                  <a:moveTo>
                    <a:pt x="219329" y="0"/>
                  </a:moveTo>
                  <a:lnTo>
                    <a:pt x="200151" y="0"/>
                  </a:lnTo>
                  <a:lnTo>
                    <a:pt x="200151" y="10159"/>
                  </a:lnTo>
                  <a:lnTo>
                    <a:pt x="219329" y="10159"/>
                  </a:lnTo>
                  <a:lnTo>
                    <a:pt x="219329" y="0"/>
                  </a:lnTo>
                  <a:close/>
                </a:path>
                <a:path w="410210" h="894079">
                  <a:moveTo>
                    <a:pt x="152526" y="884491"/>
                  </a:moveTo>
                  <a:lnTo>
                    <a:pt x="143001" y="884491"/>
                  </a:lnTo>
                  <a:lnTo>
                    <a:pt x="143001" y="894003"/>
                  </a:lnTo>
                  <a:lnTo>
                    <a:pt x="152526" y="894003"/>
                  </a:lnTo>
                  <a:lnTo>
                    <a:pt x="152526" y="884491"/>
                  </a:lnTo>
                  <a:close/>
                </a:path>
                <a:path w="410210" h="894079">
                  <a:moveTo>
                    <a:pt x="114426" y="827379"/>
                  </a:moveTo>
                  <a:lnTo>
                    <a:pt x="104901" y="827379"/>
                  </a:lnTo>
                  <a:lnTo>
                    <a:pt x="104901" y="884491"/>
                  </a:lnTo>
                  <a:lnTo>
                    <a:pt x="171576" y="884491"/>
                  </a:lnTo>
                  <a:lnTo>
                    <a:pt x="171576" y="874966"/>
                  </a:lnTo>
                  <a:lnTo>
                    <a:pt x="143001" y="874966"/>
                  </a:lnTo>
                  <a:lnTo>
                    <a:pt x="143001" y="865454"/>
                  </a:lnTo>
                  <a:lnTo>
                    <a:pt x="133476" y="865454"/>
                  </a:lnTo>
                  <a:lnTo>
                    <a:pt x="133476" y="855941"/>
                  </a:lnTo>
                  <a:lnTo>
                    <a:pt x="123951" y="855941"/>
                  </a:lnTo>
                  <a:lnTo>
                    <a:pt x="123951" y="846416"/>
                  </a:lnTo>
                  <a:lnTo>
                    <a:pt x="114426" y="846416"/>
                  </a:lnTo>
                  <a:lnTo>
                    <a:pt x="114426" y="8273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2438400" y="5073396"/>
              <a:ext cx="410209" cy="894715"/>
            </a:xfrm>
            <a:custGeom>
              <a:avLst/>
              <a:gdLst/>
              <a:ahLst/>
              <a:cxnLst/>
              <a:rect l="l" t="t" r="r" b="b"/>
              <a:pathLst>
                <a:path w="410210" h="894714">
                  <a:moveTo>
                    <a:pt x="324104" y="190373"/>
                  </a:moveTo>
                  <a:lnTo>
                    <a:pt x="324104" y="199898"/>
                  </a:lnTo>
                  <a:lnTo>
                    <a:pt x="324104" y="209423"/>
                  </a:lnTo>
                  <a:lnTo>
                    <a:pt x="314579" y="209423"/>
                  </a:lnTo>
                  <a:lnTo>
                    <a:pt x="324104" y="209423"/>
                  </a:lnTo>
                  <a:lnTo>
                    <a:pt x="314579" y="209423"/>
                  </a:lnTo>
                  <a:lnTo>
                    <a:pt x="324104" y="209423"/>
                  </a:lnTo>
                  <a:lnTo>
                    <a:pt x="314579" y="209423"/>
                  </a:lnTo>
                  <a:lnTo>
                    <a:pt x="314579" y="218948"/>
                  </a:lnTo>
                  <a:lnTo>
                    <a:pt x="314579" y="228346"/>
                  </a:lnTo>
                  <a:lnTo>
                    <a:pt x="314579" y="237871"/>
                  </a:lnTo>
                  <a:lnTo>
                    <a:pt x="314579" y="247396"/>
                  </a:lnTo>
                  <a:lnTo>
                    <a:pt x="314579" y="256921"/>
                  </a:lnTo>
                  <a:lnTo>
                    <a:pt x="305054" y="256921"/>
                  </a:lnTo>
                  <a:lnTo>
                    <a:pt x="305054" y="266446"/>
                  </a:lnTo>
                  <a:lnTo>
                    <a:pt x="305054" y="275971"/>
                  </a:lnTo>
                  <a:lnTo>
                    <a:pt x="305054" y="285496"/>
                  </a:lnTo>
                  <a:lnTo>
                    <a:pt x="314579" y="285496"/>
                  </a:lnTo>
                  <a:lnTo>
                    <a:pt x="305054" y="285496"/>
                  </a:lnTo>
                  <a:lnTo>
                    <a:pt x="314579" y="285496"/>
                  </a:lnTo>
                  <a:lnTo>
                    <a:pt x="305054" y="285496"/>
                  </a:lnTo>
                  <a:lnTo>
                    <a:pt x="314579" y="285496"/>
                  </a:lnTo>
                  <a:lnTo>
                    <a:pt x="305054" y="285496"/>
                  </a:lnTo>
                  <a:lnTo>
                    <a:pt x="305054" y="295021"/>
                  </a:lnTo>
                  <a:lnTo>
                    <a:pt x="314579" y="295021"/>
                  </a:lnTo>
                  <a:lnTo>
                    <a:pt x="314579" y="304546"/>
                  </a:lnTo>
                  <a:lnTo>
                    <a:pt x="324104" y="304546"/>
                  </a:lnTo>
                  <a:lnTo>
                    <a:pt x="333629" y="304546"/>
                  </a:lnTo>
                  <a:lnTo>
                    <a:pt x="333629" y="314071"/>
                  </a:lnTo>
                  <a:lnTo>
                    <a:pt x="333629" y="323596"/>
                  </a:lnTo>
                  <a:lnTo>
                    <a:pt x="333629" y="333121"/>
                  </a:lnTo>
                  <a:lnTo>
                    <a:pt x="333629" y="342646"/>
                  </a:lnTo>
                  <a:lnTo>
                    <a:pt x="343281" y="342646"/>
                  </a:lnTo>
                  <a:lnTo>
                    <a:pt x="343281" y="352171"/>
                  </a:lnTo>
                  <a:lnTo>
                    <a:pt x="343281" y="361696"/>
                  </a:lnTo>
                  <a:lnTo>
                    <a:pt x="333629" y="361696"/>
                  </a:lnTo>
                  <a:lnTo>
                    <a:pt x="333629" y="371221"/>
                  </a:lnTo>
                  <a:lnTo>
                    <a:pt x="324104" y="380669"/>
                  </a:lnTo>
                  <a:lnTo>
                    <a:pt x="324104" y="390194"/>
                  </a:lnTo>
                  <a:lnTo>
                    <a:pt x="314579" y="390194"/>
                  </a:lnTo>
                  <a:lnTo>
                    <a:pt x="305054" y="390194"/>
                  </a:lnTo>
                  <a:lnTo>
                    <a:pt x="305054" y="399707"/>
                  </a:lnTo>
                  <a:lnTo>
                    <a:pt x="295529" y="399707"/>
                  </a:lnTo>
                  <a:lnTo>
                    <a:pt x="286004" y="399707"/>
                  </a:lnTo>
                  <a:lnTo>
                    <a:pt x="276479" y="399707"/>
                  </a:lnTo>
                  <a:lnTo>
                    <a:pt x="276479" y="409232"/>
                  </a:lnTo>
                  <a:lnTo>
                    <a:pt x="266954" y="409232"/>
                  </a:lnTo>
                  <a:lnTo>
                    <a:pt x="257429" y="409232"/>
                  </a:lnTo>
                  <a:lnTo>
                    <a:pt x="247904" y="409232"/>
                  </a:lnTo>
                  <a:lnTo>
                    <a:pt x="238379" y="409232"/>
                  </a:lnTo>
                  <a:lnTo>
                    <a:pt x="238379" y="399707"/>
                  </a:lnTo>
                  <a:lnTo>
                    <a:pt x="228854" y="399707"/>
                  </a:lnTo>
                  <a:lnTo>
                    <a:pt x="228854" y="409232"/>
                  </a:lnTo>
                  <a:lnTo>
                    <a:pt x="228854" y="399707"/>
                  </a:lnTo>
                  <a:lnTo>
                    <a:pt x="228854" y="409232"/>
                  </a:lnTo>
                  <a:lnTo>
                    <a:pt x="228854" y="418744"/>
                  </a:lnTo>
                  <a:lnTo>
                    <a:pt x="228854" y="409232"/>
                  </a:lnTo>
                  <a:lnTo>
                    <a:pt x="228854" y="418744"/>
                  </a:lnTo>
                  <a:lnTo>
                    <a:pt x="238379" y="418744"/>
                  </a:lnTo>
                  <a:lnTo>
                    <a:pt x="228854" y="418744"/>
                  </a:lnTo>
                  <a:lnTo>
                    <a:pt x="238379" y="418744"/>
                  </a:lnTo>
                  <a:lnTo>
                    <a:pt x="238379" y="428256"/>
                  </a:lnTo>
                  <a:lnTo>
                    <a:pt x="228854" y="428256"/>
                  </a:lnTo>
                  <a:lnTo>
                    <a:pt x="238379" y="428256"/>
                  </a:lnTo>
                  <a:lnTo>
                    <a:pt x="228854" y="428256"/>
                  </a:lnTo>
                  <a:lnTo>
                    <a:pt x="228854" y="437781"/>
                  </a:lnTo>
                  <a:lnTo>
                    <a:pt x="228854" y="447294"/>
                  </a:lnTo>
                  <a:lnTo>
                    <a:pt x="228854" y="456806"/>
                  </a:lnTo>
                  <a:lnTo>
                    <a:pt x="219329" y="456806"/>
                  </a:lnTo>
                  <a:lnTo>
                    <a:pt x="219329" y="466331"/>
                  </a:lnTo>
                  <a:lnTo>
                    <a:pt x="219329" y="456806"/>
                  </a:lnTo>
                  <a:lnTo>
                    <a:pt x="219329" y="466331"/>
                  </a:lnTo>
                  <a:lnTo>
                    <a:pt x="209804" y="466331"/>
                  </a:lnTo>
                  <a:lnTo>
                    <a:pt x="200151" y="466331"/>
                  </a:lnTo>
                  <a:lnTo>
                    <a:pt x="190626" y="466331"/>
                  </a:lnTo>
                  <a:lnTo>
                    <a:pt x="190626" y="456806"/>
                  </a:lnTo>
                  <a:lnTo>
                    <a:pt x="181101" y="456806"/>
                  </a:lnTo>
                  <a:lnTo>
                    <a:pt x="171576" y="456806"/>
                  </a:lnTo>
                  <a:lnTo>
                    <a:pt x="181101" y="456806"/>
                  </a:lnTo>
                  <a:lnTo>
                    <a:pt x="171576" y="456806"/>
                  </a:lnTo>
                  <a:lnTo>
                    <a:pt x="171576" y="466331"/>
                  </a:lnTo>
                  <a:lnTo>
                    <a:pt x="171576" y="475843"/>
                  </a:lnTo>
                  <a:lnTo>
                    <a:pt x="171576" y="485355"/>
                  </a:lnTo>
                  <a:lnTo>
                    <a:pt x="171576" y="494880"/>
                  </a:lnTo>
                  <a:lnTo>
                    <a:pt x="181101" y="494880"/>
                  </a:lnTo>
                  <a:lnTo>
                    <a:pt x="181101" y="504393"/>
                  </a:lnTo>
                  <a:lnTo>
                    <a:pt x="190626" y="504393"/>
                  </a:lnTo>
                  <a:lnTo>
                    <a:pt x="190626" y="494880"/>
                  </a:lnTo>
                  <a:lnTo>
                    <a:pt x="190626" y="504393"/>
                  </a:lnTo>
                  <a:lnTo>
                    <a:pt x="190626" y="494880"/>
                  </a:lnTo>
                  <a:lnTo>
                    <a:pt x="190626" y="504393"/>
                  </a:lnTo>
                  <a:lnTo>
                    <a:pt x="190626" y="494880"/>
                  </a:lnTo>
                  <a:lnTo>
                    <a:pt x="200151" y="494880"/>
                  </a:lnTo>
                  <a:lnTo>
                    <a:pt x="200151" y="485355"/>
                  </a:lnTo>
                  <a:lnTo>
                    <a:pt x="200151" y="494880"/>
                  </a:lnTo>
                  <a:lnTo>
                    <a:pt x="200151" y="504393"/>
                  </a:lnTo>
                  <a:lnTo>
                    <a:pt x="200151" y="513905"/>
                  </a:lnTo>
                  <a:lnTo>
                    <a:pt x="190626" y="513905"/>
                  </a:lnTo>
                  <a:lnTo>
                    <a:pt x="190626" y="504393"/>
                  </a:lnTo>
                  <a:lnTo>
                    <a:pt x="181101" y="504393"/>
                  </a:lnTo>
                  <a:lnTo>
                    <a:pt x="171576" y="504393"/>
                  </a:lnTo>
                  <a:lnTo>
                    <a:pt x="171576" y="513905"/>
                  </a:lnTo>
                  <a:lnTo>
                    <a:pt x="181101" y="513905"/>
                  </a:lnTo>
                  <a:lnTo>
                    <a:pt x="190626" y="513905"/>
                  </a:lnTo>
                  <a:lnTo>
                    <a:pt x="181101" y="513905"/>
                  </a:lnTo>
                  <a:lnTo>
                    <a:pt x="181101" y="523430"/>
                  </a:lnTo>
                  <a:lnTo>
                    <a:pt x="171576" y="523430"/>
                  </a:lnTo>
                  <a:lnTo>
                    <a:pt x="171576" y="532942"/>
                  </a:lnTo>
                  <a:lnTo>
                    <a:pt x="171576" y="542467"/>
                  </a:lnTo>
                  <a:lnTo>
                    <a:pt x="171576" y="551980"/>
                  </a:lnTo>
                  <a:lnTo>
                    <a:pt x="171576" y="561492"/>
                  </a:lnTo>
                  <a:lnTo>
                    <a:pt x="162051" y="561492"/>
                  </a:lnTo>
                  <a:lnTo>
                    <a:pt x="162051" y="571017"/>
                  </a:lnTo>
                  <a:lnTo>
                    <a:pt x="152526" y="571017"/>
                  </a:lnTo>
                  <a:lnTo>
                    <a:pt x="143001" y="571017"/>
                  </a:lnTo>
                  <a:lnTo>
                    <a:pt x="143001" y="580529"/>
                  </a:lnTo>
                  <a:lnTo>
                    <a:pt x="133476" y="580529"/>
                  </a:lnTo>
                  <a:lnTo>
                    <a:pt x="133476" y="590042"/>
                  </a:lnTo>
                  <a:lnTo>
                    <a:pt x="123951" y="590042"/>
                  </a:lnTo>
                  <a:lnTo>
                    <a:pt x="123951" y="599567"/>
                  </a:lnTo>
                  <a:lnTo>
                    <a:pt x="123951" y="609079"/>
                  </a:lnTo>
                  <a:lnTo>
                    <a:pt x="123951" y="618591"/>
                  </a:lnTo>
                  <a:lnTo>
                    <a:pt x="133476" y="618591"/>
                  </a:lnTo>
                  <a:lnTo>
                    <a:pt x="133476" y="628116"/>
                  </a:lnTo>
                  <a:lnTo>
                    <a:pt x="143001" y="628116"/>
                  </a:lnTo>
                  <a:lnTo>
                    <a:pt x="152526" y="637628"/>
                  </a:lnTo>
                  <a:lnTo>
                    <a:pt x="162051" y="637628"/>
                  </a:lnTo>
                  <a:lnTo>
                    <a:pt x="162051" y="647153"/>
                  </a:lnTo>
                  <a:lnTo>
                    <a:pt x="162051" y="656666"/>
                  </a:lnTo>
                  <a:lnTo>
                    <a:pt x="152526" y="656666"/>
                  </a:lnTo>
                  <a:lnTo>
                    <a:pt x="162051" y="656666"/>
                  </a:lnTo>
                  <a:lnTo>
                    <a:pt x="152526" y="656666"/>
                  </a:lnTo>
                  <a:lnTo>
                    <a:pt x="152526" y="666178"/>
                  </a:lnTo>
                  <a:lnTo>
                    <a:pt x="143001" y="666178"/>
                  </a:lnTo>
                  <a:lnTo>
                    <a:pt x="143001" y="675703"/>
                  </a:lnTo>
                  <a:lnTo>
                    <a:pt x="152526" y="675703"/>
                  </a:lnTo>
                  <a:lnTo>
                    <a:pt x="143001" y="675703"/>
                  </a:lnTo>
                  <a:lnTo>
                    <a:pt x="133476" y="675703"/>
                  </a:lnTo>
                  <a:lnTo>
                    <a:pt x="133476" y="685215"/>
                  </a:lnTo>
                  <a:lnTo>
                    <a:pt x="123951" y="685215"/>
                  </a:lnTo>
                  <a:lnTo>
                    <a:pt x="123951" y="704253"/>
                  </a:lnTo>
                  <a:lnTo>
                    <a:pt x="123951" y="694728"/>
                  </a:lnTo>
                  <a:lnTo>
                    <a:pt x="123951" y="713765"/>
                  </a:lnTo>
                  <a:lnTo>
                    <a:pt x="114426" y="723277"/>
                  </a:lnTo>
                  <a:lnTo>
                    <a:pt x="104901" y="723277"/>
                  </a:lnTo>
                  <a:lnTo>
                    <a:pt x="104901" y="713765"/>
                  </a:lnTo>
                  <a:lnTo>
                    <a:pt x="104901" y="723277"/>
                  </a:lnTo>
                  <a:lnTo>
                    <a:pt x="104901" y="732802"/>
                  </a:lnTo>
                  <a:lnTo>
                    <a:pt x="95376" y="732802"/>
                  </a:lnTo>
                  <a:lnTo>
                    <a:pt x="95376" y="742315"/>
                  </a:lnTo>
                  <a:lnTo>
                    <a:pt x="85851" y="742315"/>
                  </a:lnTo>
                  <a:lnTo>
                    <a:pt x="85851" y="751840"/>
                  </a:lnTo>
                  <a:lnTo>
                    <a:pt x="95376" y="751840"/>
                  </a:lnTo>
                  <a:lnTo>
                    <a:pt x="85851" y="751840"/>
                  </a:lnTo>
                  <a:lnTo>
                    <a:pt x="85851" y="761352"/>
                  </a:lnTo>
                  <a:lnTo>
                    <a:pt x="95376" y="761352"/>
                  </a:lnTo>
                  <a:lnTo>
                    <a:pt x="95376" y="770864"/>
                  </a:lnTo>
                  <a:lnTo>
                    <a:pt x="85851" y="770864"/>
                  </a:lnTo>
                  <a:lnTo>
                    <a:pt x="85851" y="780389"/>
                  </a:lnTo>
                  <a:lnTo>
                    <a:pt x="95376" y="780389"/>
                  </a:lnTo>
                  <a:lnTo>
                    <a:pt x="95376" y="770864"/>
                  </a:lnTo>
                  <a:lnTo>
                    <a:pt x="95376" y="780389"/>
                  </a:lnTo>
                  <a:lnTo>
                    <a:pt x="95376" y="789901"/>
                  </a:lnTo>
                  <a:lnTo>
                    <a:pt x="104901" y="789901"/>
                  </a:lnTo>
                  <a:lnTo>
                    <a:pt x="104901" y="799414"/>
                  </a:lnTo>
                  <a:lnTo>
                    <a:pt x="95376" y="799414"/>
                  </a:lnTo>
                  <a:lnTo>
                    <a:pt x="95376" y="789901"/>
                  </a:lnTo>
                  <a:lnTo>
                    <a:pt x="85851" y="789901"/>
                  </a:lnTo>
                  <a:lnTo>
                    <a:pt x="76326" y="789901"/>
                  </a:lnTo>
                  <a:lnTo>
                    <a:pt x="57150" y="789901"/>
                  </a:lnTo>
                  <a:lnTo>
                    <a:pt x="38100" y="789901"/>
                  </a:lnTo>
                  <a:lnTo>
                    <a:pt x="28575" y="789901"/>
                  </a:lnTo>
                  <a:lnTo>
                    <a:pt x="28575" y="780389"/>
                  </a:lnTo>
                  <a:lnTo>
                    <a:pt x="38100" y="780389"/>
                  </a:lnTo>
                  <a:lnTo>
                    <a:pt x="28575" y="780389"/>
                  </a:lnTo>
                  <a:lnTo>
                    <a:pt x="28575" y="770864"/>
                  </a:lnTo>
                  <a:lnTo>
                    <a:pt x="19050" y="770864"/>
                  </a:lnTo>
                  <a:lnTo>
                    <a:pt x="28575" y="770864"/>
                  </a:lnTo>
                  <a:lnTo>
                    <a:pt x="28575" y="761352"/>
                  </a:lnTo>
                  <a:lnTo>
                    <a:pt x="28575" y="751840"/>
                  </a:lnTo>
                  <a:lnTo>
                    <a:pt x="28575" y="742315"/>
                  </a:lnTo>
                  <a:lnTo>
                    <a:pt x="19050" y="742315"/>
                  </a:lnTo>
                  <a:lnTo>
                    <a:pt x="9525" y="742315"/>
                  </a:lnTo>
                  <a:lnTo>
                    <a:pt x="9525" y="751840"/>
                  </a:lnTo>
                  <a:lnTo>
                    <a:pt x="9525" y="742315"/>
                  </a:lnTo>
                  <a:lnTo>
                    <a:pt x="9525" y="732802"/>
                  </a:lnTo>
                  <a:lnTo>
                    <a:pt x="0" y="732802"/>
                  </a:lnTo>
                  <a:lnTo>
                    <a:pt x="0" y="723277"/>
                  </a:lnTo>
                  <a:lnTo>
                    <a:pt x="0" y="713765"/>
                  </a:lnTo>
                  <a:lnTo>
                    <a:pt x="0" y="704253"/>
                  </a:lnTo>
                  <a:lnTo>
                    <a:pt x="9525" y="704253"/>
                  </a:lnTo>
                  <a:lnTo>
                    <a:pt x="9525" y="694728"/>
                  </a:lnTo>
                  <a:lnTo>
                    <a:pt x="9525" y="685215"/>
                  </a:lnTo>
                  <a:lnTo>
                    <a:pt x="19050" y="685215"/>
                  </a:lnTo>
                  <a:lnTo>
                    <a:pt x="19050" y="675703"/>
                  </a:lnTo>
                  <a:lnTo>
                    <a:pt x="28575" y="675703"/>
                  </a:lnTo>
                  <a:lnTo>
                    <a:pt x="19050" y="675703"/>
                  </a:lnTo>
                  <a:lnTo>
                    <a:pt x="28575" y="675703"/>
                  </a:lnTo>
                  <a:lnTo>
                    <a:pt x="28575" y="666178"/>
                  </a:lnTo>
                  <a:lnTo>
                    <a:pt x="19050" y="666178"/>
                  </a:lnTo>
                  <a:lnTo>
                    <a:pt x="19050" y="656666"/>
                  </a:lnTo>
                  <a:lnTo>
                    <a:pt x="28575" y="656666"/>
                  </a:lnTo>
                  <a:lnTo>
                    <a:pt x="19050" y="656666"/>
                  </a:lnTo>
                  <a:lnTo>
                    <a:pt x="19050" y="647153"/>
                  </a:lnTo>
                  <a:lnTo>
                    <a:pt x="28575" y="647153"/>
                  </a:lnTo>
                  <a:lnTo>
                    <a:pt x="28575" y="637628"/>
                  </a:lnTo>
                  <a:lnTo>
                    <a:pt x="38100" y="637628"/>
                  </a:lnTo>
                  <a:lnTo>
                    <a:pt x="28575" y="637628"/>
                  </a:lnTo>
                  <a:lnTo>
                    <a:pt x="28575" y="628116"/>
                  </a:lnTo>
                  <a:lnTo>
                    <a:pt x="38100" y="628116"/>
                  </a:lnTo>
                  <a:lnTo>
                    <a:pt x="28575" y="628116"/>
                  </a:lnTo>
                  <a:lnTo>
                    <a:pt x="38100" y="628116"/>
                  </a:lnTo>
                  <a:lnTo>
                    <a:pt x="38100" y="618591"/>
                  </a:lnTo>
                  <a:lnTo>
                    <a:pt x="38100" y="609079"/>
                  </a:lnTo>
                  <a:lnTo>
                    <a:pt x="38100" y="599567"/>
                  </a:lnTo>
                  <a:lnTo>
                    <a:pt x="38100" y="609079"/>
                  </a:lnTo>
                  <a:lnTo>
                    <a:pt x="38100" y="599567"/>
                  </a:lnTo>
                  <a:lnTo>
                    <a:pt x="38100" y="590042"/>
                  </a:lnTo>
                  <a:lnTo>
                    <a:pt x="47625" y="590042"/>
                  </a:lnTo>
                  <a:lnTo>
                    <a:pt x="38100" y="590042"/>
                  </a:lnTo>
                  <a:lnTo>
                    <a:pt x="38100" y="580529"/>
                  </a:lnTo>
                  <a:lnTo>
                    <a:pt x="47625" y="580529"/>
                  </a:lnTo>
                  <a:lnTo>
                    <a:pt x="38100" y="571017"/>
                  </a:lnTo>
                  <a:lnTo>
                    <a:pt x="28575" y="571017"/>
                  </a:lnTo>
                  <a:lnTo>
                    <a:pt x="28575" y="561492"/>
                  </a:lnTo>
                  <a:lnTo>
                    <a:pt x="38100" y="561492"/>
                  </a:lnTo>
                  <a:lnTo>
                    <a:pt x="38100" y="571017"/>
                  </a:lnTo>
                  <a:lnTo>
                    <a:pt x="38100" y="561492"/>
                  </a:lnTo>
                  <a:lnTo>
                    <a:pt x="47625" y="561492"/>
                  </a:lnTo>
                  <a:lnTo>
                    <a:pt x="47625" y="571017"/>
                  </a:lnTo>
                  <a:lnTo>
                    <a:pt x="47625" y="561492"/>
                  </a:lnTo>
                  <a:lnTo>
                    <a:pt x="47625" y="551980"/>
                  </a:lnTo>
                  <a:lnTo>
                    <a:pt x="38100" y="551980"/>
                  </a:lnTo>
                  <a:lnTo>
                    <a:pt x="38100" y="542467"/>
                  </a:lnTo>
                  <a:lnTo>
                    <a:pt x="38100" y="532942"/>
                  </a:lnTo>
                  <a:lnTo>
                    <a:pt x="38100" y="523430"/>
                  </a:lnTo>
                  <a:lnTo>
                    <a:pt x="38100" y="513905"/>
                  </a:lnTo>
                  <a:lnTo>
                    <a:pt x="28575" y="513905"/>
                  </a:lnTo>
                  <a:lnTo>
                    <a:pt x="28575" y="504393"/>
                  </a:lnTo>
                  <a:lnTo>
                    <a:pt x="28575" y="494880"/>
                  </a:lnTo>
                  <a:lnTo>
                    <a:pt x="38100" y="494880"/>
                  </a:lnTo>
                  <a:lnTo>
                    <a:pt x="38100" y="485355"/>
                  </a:lnTo>
                  <a:lnTo>
                    <a:pt x="38100" y="475843"/>
                  </a:lnTo>
                  <a:lnTo>
                    <a:pt x="38100" y="466331"/>
                  </a:lnTo>
                  <a:lnTo>
                    <a:pt x="38100" y="456806"/>
                  </a:lnTo>
                  <a:lnTo>
                    <a:pt x="28575" y="456806"/>
                  </a:lnTo>
                  <a:lnTo>
                    <a:pt x="38100" y="456806"/>
                  </a:lnTo>
                  <a:lnTo>
                    <a:pt x="38100" y="447294"/>
                  </a:lnTo>
                  <a:lnTo>
                    <a:pt x="38100" y="437781"/>
                  </a:lnTo>
                  <a:lnTo>
                    <a:pt x="38100" y="428256"/>
                  </a:lnTo>
                  <a:lnTo>
                    <a:pt x="38100" y="418744"/>
                  </a:lnTo>
                  <a:lnTo>
                    <a:pt x="38100" y="428256"/>
                  </a:lnTo>
                  <a:lnTo>
                    <a:pt x="47625" y="418744"/>
                  </a:lnTo>
                  <a:lnTo>
                    <a:pt x="38100" y="418744"/>
                  </a:lnTo>
                  <a:lnTo>
                    <a:pt x="47625" y="418744"/>
                  </a:lnTo>
                  <a:lnTo>
                    <a:pt x="47625" y="409232"/>
                  </a:lnTo>
                  <a:lnTo>
                    <a:pt x="47625" y="399707"/>
                  </a:lnTo>
                  <a:lnTo>
                    <a:pt x="57150" y="399707"/>
                  </a:lnTo>
                  <a:lnTo>
                    <a:pt x="57150" y="390194"/>
                  </a:lnTo>
                  <a:lnTo>
                    <a:pt x="47625" y="390194"/>
                  </a:lnTo>
                  <a:lnTo>
                    <a:pt x="57150" y="390194"/>
                  </a:lnTo>
                  <a:lnTo>
                    <a:pt x="47625" y="390194"/>
                  </a:lnTo>
                  <a:lnTo>
                    <a:pt x="57150" y="390194"/>
                  </a:lnTo>
                  <a:lnTo>
                    <a:pt x="47625" y="390194"/>
                  </a:lnTo>
                  <a:lnTo>
                    <a:pt x="47625" y="380669"/>
                  </a:lnTo>
                  <a:lnTo>
                    <a:pt x="57150" y="380669"/>
                  </a:lnTo>
                  <a:lnTo>
                    <a:pt x="47625" y="380669"/>
                  </a:lnTo>
                  <a:lnTo>
                    <a:pt x="47625" y="371221"/>
                  </a:lnTo>
                  <a:lnTo>
                    <a:pt x="47625" y="361696"/>
                  </a:lnTo>
                  <a:lnTo>
                    <a:pt x="47625" y="352171"/>
                  </a:lnTo>
                  <a:lnTo>
                    <a:pt x="57150" y="352171"/>
                  </a:lnTo>
                  <a:lnTo>
                    <a:pt x="47625" y="342646"/>
                  </a:lnTo>
                  <a:lnTo>
                    <a:pt x="57150" y="342646"/>
                  </a:lnTo>
                  <a:lnTo>
                    <a:pt x="57150" y="333121"/>
                  </a:lnTo>
                  <a:lnTo>
                    <a:pt x="66675" y="333121"/>
                  </a:lnTo>
                  <a:lnTo>
                    <a:pt x="66675" y="323596"/>
                  </a:lnTo>
                  <a:lnTo>
                    <a:pt x="66675" y="314071"/>
                  </a:lnTo>
                  <a:lnTo>
                    <a:pt x="57150" y="314071"/>
                  </a:lnTo>
                  <a:lnTo>
                    <a:pt x="66675" y="314071"/>
                  </a:lnTo>
                  <a:lnTo>
                    <a:pt x="66675" y="304546"/>
                  </a:lnTo>
                  <a:lnTo>
                    <a:pt x="66675" y="295021"/>
                  </a:lnTo>
                  <a:lnTo>
                    <a:pt x="76326" y="295021"/>
                  </a:lnTo>
                  <a:lnTo>
                    <a:pt x="76326" y="285496"/>
                  </a:lnTo>
                  <a:lnTo>
                    <a:pt x="76326" y="275971"/>
                  </a:lnTo>
                  <a:lnTo>
                    <a:pt x="76326" y="266446"/>
                  </a:lnTo>
                  <a:lnTo>
                    <a:pt x="76326" y="256921"/>
                  </a:lnTo>
                  <a:lnTo>
                    <a:pt x="66675" y="256921"/>
                  </a:lnTo>
                  <a:lnTo>
                    <a:pt x="76326" y="256921"/>
                  </a:lnTo>
                  <a:lnTo>
                    <a:pt x="66675" y="256921"/>
                  </a:lnTo>
                  <a:lnTo>
                    <a:pt x="76326" y="256921"/>
                  </a:lnTo>
                  <a:lnTo>
                    <a:pt x="66675" y="256921"/>
                  </a:lnTo>
                  <a:lnTo>
                    <a:pt x="66675" y="247396"/>
                  </a:lnTo>
                  <a:lnTo>
                    <a:pt x="66675" y="237871"/>
                  </a:lnTo>
                  <a:lnTo>
                    <a:pt x="66675" y="228346"/>
                  </a:lnTo>
                  <a:lnTo>
                    <a:pt x="66675" y="218948"/>
                  </a:lnTo>
                  <a:lnTo>
                    <a:pt x="57150" y="218948"/>
                  </a:lnTo>
                  <a:lnTo>
                    <a:pt x="66675" y="218948"/>
                  </a:lnTo>
                  <a:lnTo>
                    <a:pt x="57150" y="218948"/>
                  </a:lnTo>
                  <a:lnTo>
                    <a:pt x="66675" y="218948"/>
                  </a:lnTo>
                  <a:lnTo>
                    <a:pt x="66675" y="209423"/>
                  </a:lnTo>
                  <a:lnTo>
                    <a:pt x="66675" y="199898"/>
                  </a:lnTo>
                  <a:lnTo>
                    <a:pt x="66675" y="190373"/>
                  </a:lnTo>
                  <a:lnTo>
                    <a:pt x="76326" y="190373"/>
                  </a:lnTo>
                  <a:lnTo>
                    <a:pt x="76326" y="180848"/>
                  </a:lnTo>
                  <a:lnTo>
                    <a:pt x="76326" y="171323"/>
                  </a:lnTo>
                  <a:lnTo>
                    <a:pt x="76326" y="161798"/>
                  </a:lnTo>
                  <a:lnTo>
                    <a:pt x="76326" y="152273"/>
                  </a:lnTo>
                  <a:lnTo>
                    <a:pt x="85851" y="152273"/>
                  </a:lnTo>
                  <a:lnTo>
                    <a:pt x="76326" y="152273"/>
                  </a:lnTo>
                  <a:lnTo>
                    <a:pt x="85851" y="142748"/>
                  </a:lnTo>
                  <a:lnTo>
                    <a:pt x="85851" y="152273"/>
                  </a:lnTo>
                  <a:lnTo>
                    <a:pt x="85851" y="142748"/>
                  </a:lnTo>
                  <a:lnTo>
                    <a:pt x="85851" y="133223"/>
                  </a:lnTo>
                  <a:lnTo>
                    <a:pt x="85851" y="142748"/>
                  </a:lnTo>
                  <a:lnTo>
                    <a:pt x="95376" y="133223"/>
                  </a:lnTo>
                  <a:lnTo>
                    <a:pt x="95376" y="123698"/>
                  </a:lnTo>
                  <a:lnTo>
                    <a:pt x="95376" y="114173"/>
                  </a:lnTo>
                  <a:lnTo>
                    <a:pt x="104901" y="114173"/>
                  </a:lnTo>
                  <a:lnTo>
                    <a:pt x="104901" y="57150"/>
                  </a:lnTo>
                  <a:lnTo>
                    <a:pt x="114426" y="57150"/>
                  </a:lnTo>
                  <a:lnTo>
                    <a:pt x="123951" y="47625"/>
                  </a:lnTo>
                  <a:lnTo>
                    <a:pt x="133476" y="38100"/>
                  </a:lnTo>
                  <a:lnTo>
                    <a:pt x="133476" y="28575"/>
                  </a:lnTo>
                  <a:lnTo>
                    <a:pt x="133476" y="19050"/>
                  </a:lnTo>
                  <a:lnTo>
                    <a:pt x="143001" y="9525"/>
                  </a:lnTo>
                  <a:lnTo>
                    <a:pt x="152526" y="9525"/>
                  </a:lnTo>
                  <a:lnTo>
                    <a:pt x="152526" y="0"/>
                  </a:lnTo>
                  <a:lnTo>
                    <a:pt x="162051" y="9525"/>
                  </a:lnTo>
                  <a:lnTo>
                    <a:pt x="171576" y="9525"/>
                  </a:lnTo>
                  <a:lnTo>
                    <a:pt x="181101" y="9525"/>
                  </a:lnTo>
                  <a:lnTo>
                    <a:pt x="190626" y="19050"/>
                  </a:lnTo>
                  <a:lnTo>
                    <a:pt x="190626" y="9525"/>
                  </a:lnTo>
                  <a:lnTo>
                    <a:pt x="200151" y="9525"/>
                  </a:lnTo>
                  <a:lnTo>
                    <a:pt x="190626" y="9525"/>
                  </a:lnTo>
                  <a:lnTo>
                    <a:pt x="200151" y="9525"/>
                  </a:lnTo>
                  <a:lnTo>
                    <a:pt x="200151" y="0"/>
                  </a:lnTo>
                  <a:lnTo>
                    <a:pt x="209804" y="0"/>
                  </a:lnTo>
                  <a:lnTo>
                    <a:pt x="219329" y="0"/>
                  </a:lnTo>
                  <a:lnTo>
                    <a:pt x="219329" y="9525"/>
                  </a:lnTo>
                  <a:lnTo>
                    <a:pt x="228854" y="9525"/>
                  </a:lnTo>
                  <a:lnTo>
                    <a:pt x="228854" y="19050"/>
                  </a:lnTo>
                  <a:lnTo>
                    <a:pt x="228854" y="9525"/>
                  </a:lnTo>
                  <a:lnTo>
                    <a:pt x="228854" y="19050"/>
                  </a:lnTo>
                  <a:lnTo>
                    <a:pt x="238379" y="19050"/>
                  </a:lnTo>
                  <a:lnTo>
                    <a:pt x="238379" y="28575"/>
                  </a:lnTo>
                  <a:lnTo>
                    <a:pt x="247904" y="28575"/>
                  </a:lnTo>
                  <a:lnTo>
                    <a:pt x="247904" y="38100"/>
                  </a:lnTo>
                  <a:lnTo>
                    <a:pt x="257429" y="38100"/>
                  </a:lnTo>
                  <a:lnTo>
                    <a:pt x="257429" y="47625"/>
                  </a:lnTo>
                  <a:lnTo>
                    <a:pt x="266954" y="47625"/>
                  </a:lnTo>
                  <a:lnTo>
                    <a:pt x="276479" y="47625"/>
                  </a:lnTo>
                  <a:lnTo>
                    <a:pt x="286004" y="57150"/>
                  </a:lnTo>
                  <a:lnTo>
                    <a:pt x="295529" y="57150"/>
                  </a:lnTo>
                  <a:lnTo>
                    <a:pt x="295529" y="66675"/>
                  </a:lnTo>
                  <a:lnTo>
                    <a:pt x="295529" y="57150"/>
                  </a:lnTo>
                  <a:lnTo>
                    <a:pt x="295529" y="66675"/>
                  </a:lnTo>
                  <a:lnTo>
                    <a:pt x="305054" y="66675"/>
                  </a:lnTo>
                  <a:lnTo>
                    <a:pt x="314579" y="66675"/>
                  </a:lnTo>
                  <a:lnTo>
                    <a:pt x="314579" y="76073"/>
                  </a:lnTo>
                  <a:lnTo>
                    <a:pt x="314579" y="66675"/>
                  </a:lnTo>
                  <a:lnTo>
                    <a:pt x="314579" y="76073"/>
                  </a:lnTo>
                  <a:lnTo>
                    <a:pt x="314579" y="66675"/>
                  </a:lnTo>
                  <a:lnTo>
                    <a:pt x="314579" y="76073"/>
                  </a:lnTo>
                  <a:lnTo>
                    <a:pt x="314579" y="66675"/>
                  </a:lnTo>
                  <a:lnTo>
                    <a:pt x="314579" y="76073"/>
                  </a:lnTo>
                  <a:lnTo>
                    <a:pt x="324104" y="76073"/>
                  </a:lnTo>
                  <a:lnTo>
                    <a:pt x="324104" y="85598"/>
                  </a:lnTo>
                  <a:lnTo>
                    <a:pt x="324104" y="95123"/>
                  </a:lnTo>
                  <a:lnTo>
                    <a:pt x="314579" y="95123"/>
                  </a:lnTo>
                  <a:lnTo>
                    <a:pt x="314579" y="104648"/>
                  </a:lnTo>
                  <a:lnTo>
                    <a:pt x="314579" y="114173"/>
                  </a:lnTo>
                  <a:lnTo>
                    <a:pt x="305054" y="114173"/>
                  </a:lnTo>
                  <a:lnTo>
                    <a:pt x="305054" y="123698"/>
                  </a:lnTo>
                  <a:lnTo>
                    <a:pt x="314579" y="123698"/>
                  </a:lnTo>
                  <a:lnTo>
                    <a:pt x="324104" y="123698"/>
                  </a:lnTo>
                  <a:lnTo>
                    <a:pt x="333629" y="123698"/>
                  </a:lnTo>
                  <a:lnTo>
                    <a:pt x="343281" y="123698"/>
                  </a:lnTo>
                  <a:lnTo>
                    <a:pt x="352806" y="133223"/>
                  </a:lnTo>
                  <a:lnTo>
                    <a:pt x="352806" y="123698"/>
                  </a:lnTo>
                  <a:lnTo>
                    <a:pt x="362331" y="123698"/>
                  </a:lnTo>
                  <a:lnTo>
                    <a:pt x="371856" y="123698"/>
                  </a:lnTo>
                  <a:lnTo>
                    <a:pt x="371856" y="114173"/>
                  </a:lnTo>
                  <a:lnTo>
                    <a:pt x="381381" y="114173"/>
                  </a:lnTo>
                  <a:lnTo>
                    <a:pt x="381381" y="104648"/>
                  </a:lnTo>
                  <a:lnTo>
                    <a:pt x="381381" y="95123"/>
                  </a:lnTo>
                  <a:lnTo>
                    <a:pt x="390906" y="95123"/>
                  </a:lnTo>
                  <a:lnTo>
                    <a:pt x="381381" y="95123"/>
                  </a:lnTo>
                  <a:lnTo>
                    <a:pt x="390906" y="95123"/>
                  </a:lnTo>
                  <a:lnTo>
                    <a:pt x="390906" y="85598"/>
                  </a:lnTo>
                  <a:lnTo>
                    <a:pt x="381381" y="85598"/>
                  </a:lnTo>
                  <a:lnTo>
                    <a:pt x="390906" y="85598"/>
                  </a:lnTo>
                  <a:lnTo>
                    <a:pt x="400431" y="85598"/>
                  </a:lnTo>
                  <a:lnTo>
                    <a:pt x="400431" y="95123"/>
                  </a:lnTo>
                  <a:lnTo>
                    <a:pt x="409956" y="95123"/>
                  </a:lnTo>
                  <a:lnTo>
                    <a:pt x="409956" y="104648"/>
                  </a:lnTo>
                  <a:lnTo>
                    <a:pt x="400431" y="104648"/>
                  </a:lnTo>
                  <a:lnTo>
                    <a:pt x="409956" y="104648"/>
                  </a:lnTo>
                  <a:lnTo>
                    <a:pt x="400431" y="104648"/>
                  </a:lnTo>
                  <a:lnTo>
                    <a:pt x="409956" y="104648"/>
                  </a:lnTo>
                  <a:lnTo>
                    <a:pt x="400431" y="104648"/>
                  </a:lnTo>
                  <a:lnTo>
                    <a:pt x="409956" y="104648"/>
                  </a:lnTo>
                  <a:lnTo>
                    <a:pt x="400431" y="104648"/>
                  </a:lnTo>
                  <a:lnTo>
                    <a:pt x="400431" y="114173"/>
                  </a:lnTo>
                  <a:lnTo>
                    <a:pt x="409956" y="114173"/>
                  </a:lnTo>
                  <a:lnTo>
                    <a:pt x="400431" y="114173"/>
                  </a:lnTo>
                  <a:lnTo>
                    <a:pt x="409956" y="114173"/>
                  </a:lnTo>
                  <a:lnTo>
                    <a:pt x="400431" y="114173"/>
                  </a:lnTo>
                  <a:lnTo>
                    <a:pt x="400431" y="123698"/>
                  </a:lnTo>
                  <a:lnTo>
                    <a:pt x="400431" y="114173"/>
                  </a:lnTo>
                  <a:lnTo>
                    <a:pt x="400431" y="123698"/>
                  </a:lnTo>
                  <a:lnTo>
                    <a:pt x="390906" y="123698"/>
                  </a:lnTo>
                  <a:lnTo>
                    <a:pt x="381381" y="123698"/>
                  </a:lnTo>
                  <a:lnTo>
                    <a:pt x="381381" y="133223"/>
                  </a:lnTo>
                  <a:lnTo>
                    <a:pt x="381381" y="123698"/>
                  </a:lnTo>
                  <a:lnTo>
                    <a:pt x="381381" y="133223"/>
                  </a:lnTo>
                  <a:lnTo>
                    <a:pt x="371856" y="133223"/>
                  </a:lnTo>
                  <a:lnTo>
                    <a:pt x="371856" y="142748"/>
                  </a:lnTo>
                  <a:lnTo>
                    <a:pt x="362331" y="142748"/>
                  </a:lnTo>
                  <a:lnTo>
                    <a:pt x="362331" y="152273"/>
                  </a:lnTo>
                  <a:lnTo>
                    <a:pt x="362331" y="142748"/>
                  </a:lnTo>
                  <a:lnTo>
                    <a:pt x="362331" y="152273"/>
                  </a:lnTo>
                  <a:lnTo>
                    <a:pt x="352806" y="152273"/>
                  </a:lnTo>
                  <a:lnTo>
                    <a:pt x="352806" y="161798"/>
                  </a:lnTo>
                  <a:lnTo>
                    <a:pt x="343281" y="161798"/>
                  </a:lnTo>
                  <a:lnTo>
                    <a:pt x="343281" y="171323"/>
                  </a:lnTo>
                  <a:lnTo>
                    <a:pt x="343281" y="180848"/>
                  </a:lnTo>
                  <a:lnTo>
                    <a:pt x="333629" y="180848"/>
                  </a:lnTo>
                  <a:lnTo>
                    <a:pt x="333629" y="190373"/>
                  </a:lnTo>
                  <a:lnTo>
                    <a:pt x="324104" y="190373"/>
                  </a:lnTo>
                  <a:close/>
                </a:path>
                <a:path w="410210" h="894714">
                  <a:moveTo>
                    <a:pt x="104901" y="885075"/>
                  </a:moveTo>
                  <a:lnTo>
                    <a:pt x="104901" y="875550"/>
                  </a:lnTo>
                  <a:lnTo>
                    <a:pt x="104901" y="847001"/>
                  </a:lnTo>
                  <a:lnTo>
                    <a:pt x="104901" y="818451"/>
                  </a:lnTo>
                  <a:lnTo>
                    <a:pt x="104901" y="808939"/>
                  </a:lnTo>
                  <a:lnTo>
                    <a:pt x="104901" y="818451"/>
                  </a:lnTo>
                  <a:lnTo>
                    <a:pt x="104901" y="827963"/>
                  </a:lnTo>
                  <a:lnTo>
                    <a:pt x="114426" y="827963"/>
                  </a:lnTo>
                  <a:lnTo>
                    <a:pt x="104901" y="827963"/>
                  </a:lnTo>
                  <a:lnTo>
                    <a:pt x="104901" y="818451"/>
                  </a:lnTo>
                  <a:lnTo>
                    <a:pt x="104901" y="827963"/>
                  </a:lnTo>
                  <a:lnTo>
                    <a:pt x="114426" y="827963"/>
                  </a:lnTo>
                  <a:lnTo>
                    <a:pt x="114426" y="837488"/>
                  </a:lnTo>
                  <a:lnTo>
                    <a:pt x="114426" y="847001"/>
                  </a:lnTo>
                  <a:lnTo>
                    <a:pt x="123951" y="847001"/>
                  </a:lnTo>
                  <a:lnTo>
                    <a:pt x="114426" y="847001"/>
                  </a:lnTo>
                  <a:lnTo>
                    <a:pt x="123951" y="847001"/>
                  </a:lnTo>
                  <a:lnTo>
                    <a:pt x="123951" y="856526"/>
                  </a:lnTo>
                  <a:lnTo>
                    <a:pt x="133476" y="856526"/>
                  </a:lnTo>
                  <a:lnTo>
                    <a:pt x="133476" y="866038"/>
                  </a:lnTo>
                  <a:lnTo>
                    <a:pt x="143001" y="866038"/>
                  </a:lnTo>
                  <a:lnTo>
                    <a:pt x="143001" y="875550"/>
                  </a:lnTo>
                  <a:lnTo>
                    <a:pt x="152526" y="875550"/>
                  </a:lnTo>
                  <a:lnTo>
                    <a:pt x="162051" y="875550"/>
                  </a:lnTo>
                  <a:lnTo>
                    <a:pt x="171576" y="875550"/>
                  </a:lnTo>
                  <a:lnTo>
                    <a:pt x="171576" y="885075"/>
                  </a:lnTo>
                  <a:lnTo>
                    <a:pt x="162051" y="885075"/>
                  </a:lnTo>
                  <a:lnTo>
                    <a:pt x="171576" y="885075"/>
                  </a:lnTo>
                  <a:lnTo>
                    <a:pt x="162051" y="885075"/>
                  </a:lnTo>
                  <a:lnTo>
                    <a:pt x="152526" y="885075"/>
                  </a:lnTo>
                  <a:lnTo>
                    <a:pt x="152526" y="894588"/>
                  </a:lnTo>
                  <a:lnTo>
                    <a:pt x="143001" y="894588"/>
                  </a:lnTo>
                  <a:lnTo>
                    <a:pt x="143001" y="885075"/>
                  </a:lnTo>
                  <a:lnTo>
                    <a:pt x="133476" y="885075"/>
                  </a:lnTo>
                  <a:lnTo>
                    <a:pt x="123951" y="885075"/>
                  </a:lnTo>
                  <a:lnTo>
                    <a:pt x="114426" y="885075"/>
                  </a:lnTo>
                  <a:lnTo>
                    <a:pt x="104901" y="885075"/>
                  </a:lnTo>
                  <a:close/>
                </a:path>
                <a:path w="410210" h="894714">
                  <a:moveTo>
                    <a:pt x="181101" y="885075"/>
                  </a:moveTo>
                  <a:lnTo>
                    <a:pt x="181101" y="875550"/>
                  </a:lnTo>
                  <a:lnTo>
                    <a:pt x="181101" y="885075"/>
                  </a:lnTo>
                  <a:lnTo>
                    <a:pt x="190626" y="885075"/>
                  </a:lnTo>
                  <a:lnTo>
                    <a:pt x="190626" y="875550"/>
                  </a:lnTo>
                  <a:lnTo>
                    <a:pt x="190626" y="885075"/>
                  </a:lnTo>
                  <a:lnTo>
                    <a:pt x="190626" y="875550"/>
                  </a:lnTo>
                  <a:lnTo>
                    <a:pt x="190626" y="885075"/>
                  </a:lnTo>
                  <a:lnTo>
                    <a:pt x="200151" y="885075"/>
                  </a:lnTo>
                  <a:lnTo>
                    <a:pt x="200151" y="875550"/>
                  </a:lnTo>
                  <a:lnTo>
                    <a:pt x="200151" y="885075"/>
                  </a:lnTo>
                  <a:lnTo>
                    <a:pt x="200151" y="875550"/>
                  </a:lnTo>
                  <a:lnTo>
                    <a:pt x="200151" y="885075"/>
                  </a:lnTo>
                  <a:lnTo>
                    <a:pt x="190626" y="885075"/>
                  </a:lnTo>
                  <a:lnTo>
                    <a:pt x="181101" y="885075"/>
                  </a:lnTo>
                  <a:close/>
                </a:path>
                <a:path w="410210" h="894714">
                  <a:moveTo>
                    <a:pt x="238379" y="409232"/>
                  </a:moveTo>
                  <a:lnTo>
                    <a:pt x="238379" y="418744"/>
                  </a:lnTo>
                  <a:lnTo>
                    <a:pt x="239902" y="418744"/>
                  </a:lnTo>
                  <a:lnTo>
                    <a:pt x="238379" y="409232"/>
                  </a:lnTo>
                  <a:close/>
                </a:path>
                <a:path w="410210" h="894714">
                  <a:moveTo>
                    <a:pt x="228854" y="409232"/>
                  </a:moveTo>
                  <a:lnTo>
                    <a:pt x="238379" y="409232"/>
                  </a:lnTo>
                  <a:lnTo>
                    <a:pt x="228854" y="409232"/>
                  </a:lnTo>
                  <a:close/>
                </a:path>
                <a:path w="410210" h="894714">
                  <a:moveTo>
                    <a:pt x="228854" y="409232"/>
                  </a:moveTo>
                  <a:lnTo>
                    <a:pt x="238379" y="409232"/>
                  </a:lnTo>
                  <a:lnTo>
                    <a:pt x="238379" y="418744"/>
                  </a:lnTo>
                  <a:lnTo>
                    <a:pt x="228854" y="418744"/>
                  </a:lnTo>
                  <a:lnTo>
                    <a:pt x="228854" y="409232"/>
                  </a:lnTo>
                  <a:close/>
                </a:path>
                <a:path w="410210" h="894714">
                  <a:moveTo>
                    <a:pt x="228854" y="437781"/>
                  </a:moveTo>
                  <a:lnTo>
                    <a:pt x="238379" y="437781"/>
                  </a:lnTo>
                  <a:lnTo>
                    <a:pt x="228854" y="437781"/>
                  </a:lnTo>
                  <a:close/>
                </a:path>
                <a:path w="410210" h="894714">
                  <a:moveTo>
                    <a:pt x="228854" y="437781"/>
                  </a:moveTo>
                  <a:lnTo>
                    <a:pt x="228854" y="447294"/>
                  </a:lnTo>
                  <a:lnTo>
                    <a:pt x="230377" y="447294"/>
                  </a:lnTo>
                  <a:lnTo>
                    <a:pt x="228854" y="437781"/>
                  </a:lnTo>
                  <a:close/>
                </a:path>
                <a:path w="410210" h="894714">
                  <a:moveTo>
                    <a:pt x="228854" y="409232"/>
                  </a:moveTo>
                  <a:lnTo>
                    <a:pt x="238379" y="409232"/>
                  </a:lnTo>
                  <a:lnTo>
                    <a:pt x="228854" y="40923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2429255" y="4511039"/>
              <a:ext cx="800100" cy="838200"/>
            </a:xfrm>
            <a:custGeom>
              <a:avLst/>
              <a:gdLst/>
              <a:ahLst/>
              <a:cxnLst/>
              <a:rect l="l" t="t" r="r" b="b"/>
              <a:pathLst>
                <a:path w="800100" h="838200">
                  <a:moveTo>
                    <a:pt x="438150" y="819150"/>
                  </a:moveTo>
                  <a:lnTo>
                    <a:pt x="419100" y="819150"/>
                  </a:lnTo>
                  <a:lnTo>
                    <a:pt x="419100" y="838200"/>
                  </a:lnTo>
                  <a:lnTo>
                    <a:pt x="428625" y="838200"/>
                  </a:lnTo>
                  <a:lnTo>
                    <a:pt x="428625" y="829310"/>
                  </a:lnTo>
                  <a:lnTo>
                    <a:pt x="438150" y="829310"/>
                  </a:lnTo>
                  <a:lnTo>
                    <a:pt x="438150" y="819150"/>
                  </a:lnTo>
                  <a:close/>
                </a:path>
                <a:path w="800100" h="838200">
                  <a:moveTo>
                    <a:pt x="438150" y="800100"/>
                  </a:moveTo>
                  <a:lnTo>
                    <a:pt x="419100" y="800100"/>
                  </a:lnTo>
                  <a:lnTo>
                    <a:pt x="419100" y="810260"/>
                  </a:lnTo>
                  <a:lnTo>
                    <a:pt x="438150" y="810260"/>
                  </a:lnTo>
                  <a:lnTo>
                    <a:pt x="438150" y="800100"/>
                  </a:lnTo>
                  <a:close/>
                </a:path>
                <a:path w="800100" h="838200">
                  <a:moveTo>
                    <a:pt x="447675" y="781050"/>
                  </a:moveTo>
                  <a:lnTo>
                    <a:pt x="400050" y="781050"/>
                  </a:lnTo>
                  <a:lnTo>
                    <a:pt x="400050" y="791210"/>
                  </a:lnTo>
                  <a:lnTo>
                    <a:pt x="409575" y="791210"/>
                  </a:lnTo>
                  <a:lnTo>
                    <a:pt x="409575" y="800100"/>
                  </a:lnTo>
                  <a:lnTo>
                    <a:pt x="447675" y="800100"/>
                  </a:lnTo>
                  <a:lnTo>
                    <a:pt x="447675" y="781050"/>
                  </a:lnTo>
                  <a:close/>
                </a:path>
                <a:path w="800100" h="838200">
                  <a:moveTo>
                    <a:pt x="476250" y="772160"/>
                  </a:moveTo>
                  <a:lnTo>
                    <a:pt x="466725" y="772160"/>
                  </a:lnTo>
                  <a:lnTo>
                    <a:pt x="466725" y="781050"/>
                  </a:lnTo>
                  <a:lnTo>
                    <a:pt x="457200" y="781050"/>
                  </a:lnTo>
                  <a:lnTo>
                    <a:pt x="457200" y="791210"/>
                  </a:lnTo>
                  <a:lnTo>
                    <a:pt x="476250" y="772160"/>
                  </a:lnTo>
                  <a:close/>
                </a:path>
                <a:path w="800100" h="838200">
                  <a:moveTo>
                    <a:pt x="457200" y="762000"/>
                  </a:moveTo>
                  <a:lnTo>
                    <a:pt x="371475" y="762000"/>
                  </a:lnTo>
                  <a:lnTo>
                    <a:pt x="371475" y="772160"/>
                  </a:lnTo>
                  <a:lnTo>
                    <a:pt x="381000" y="772160"/>
                  </a:lnTo>
                  <a:lnTo>
                    <a:pt x="381000" y="781050"/>
                  </a:lnTo>
                  <a:lnTo>
                    <a:pt x="457200" y="781050"/>
                  </a:lnTo>
                  <a:lnTo>
                    <a:pt x="457200" y="762000"/>
                  </a:lnTo>
                  <a:close/>
                </a:path>
                <a:path w="800100" h="838200">
                  <a:moveTo>
                    <a:pt x="466725" y="753110"/>
                  </a:moveTo>
                  <a:lnTo>
                    <a:pt x="361950" y="753110"/>
                  </a:lnTo>
                  <a:lnTo>
                    <a:pt x="361950" y="762000"/>
                  </a:lnTo>
                  <a:lnTo>
                    <a:pt x="466725" y="762000"/>
                  </a:lnTo>
                  <a:lnTo>
                    <a:pt x="466725" y="753110"/>
                  </a:lnTo>
                  <a:close/>
                </a:path>
                <a:path w="800100" h="838200">
                  <a:moveTo>
                    <a:pt x="485775" y="742950"/>
                  </a:moveTo>
                  <a:lnTo>
                    <a:pt x="342900" y="742950"/>
                  </a:lnTo>
                  <a:lnTo>
                    <a:pt x="342900" y="753110"/>
                  </a:lnTo>
                  <a:lnTo>
                    <a:pt x="476250" y="753110"/>
                  </a:lnTo>
                  <a:lnTo>
                    <a:pt x="476250" y="762000"/>
                  </a:lnTo>
                  <a:lnTo>
                    <a:pt x="485775" y="762000"/>
                  </a:lnTo>
                  <a:lnTo>
                    <a:pt x="485775" y="742950"/>
                  </a:lnTo>
                  <a:close/>
                </a:path>
                <a:path w="800100" h="838200">
                  <a:moveTo>
                    <a:pt x="495300" y="723900"/>
                  </a:moveTo>
                  <a:lnTo>
                    <a:pt x="352425" y="723900"/>
                  </a:lnTo>
                  <a:lnTo>
                    <a:pt x="352425" y="742950"/>
                  </a:lnTo>
                  <a:lnTo>
                    <a:pt x="495300" y="742950"/>
                  </a:lnTo>
                  <a:lnTo>
                    <a:pt x="495300" y="723900"/>
                  </a:lnTo>
                  <a:close/>
                </a:path>
                <a:path w="800100" h="838200">
                  <a:moveTo>
                    <a:pt x="504825" y="715010"/>
                  </a:moveTo>
                  <a:lnTo>
                    <a:pt x="361950" y="715010"/>
                  </a:lnTo>
                  <a:lnTo>
                    <a:pt x="361950" y="723900"/>
                  </a:lnTo>
                  <a:lnTo>
                    <a:pt x="504825" y="723900"/>
                  </a:lnTo>
                  <a:lnTo>
                    <a:pt x="504825" y="715010"/>
                  </a:lnTo>
                  <a:close/>
                </a:path>
                <a:path w="800100" h="838200">
                  <a:moveTo>
                    <a:pt x="514350" y="666750"/>
                  </a:moveTo>
                  <a:lnTo>
                    <a:pt x="409575" y="666750"/>
                  </a:lnTo>
                  <a:lnTo>
                    <a:pt x="409575" y="685800"/>
                  </a:lnTo>
                  <a:lnTo>
                    <a:pt x="390525" y="685800"/>
                  </a:lnTo>
                  <a:lnTo>
                    <a:pt x="390525" y="695960"/>
                  </a:lnTo>
                  <a:lnTo>
                    <a:pt x="381000" y="695960"/>
                  </a:lnTo>
                  <a:lnTo>
                    <a:pt x="381000" y="704850"/>
                  </a:lnTo>
                  <a:lnTo>
                    <a:pt x="371475" y="704850"/>
                  </a:lnTo>
                  <a:lnTo>
                    <a:pt x="371475" y="715010"/>
                  </a:lnTo>
                  <a:lnTo>
                    <a:pt x="514350" y="715010"/>
                  </a:lnTo>
                  <a:lnTo>
                    <a:pt x="514350" y="666750"/>
                  </a:lnTo>
                  <a:close/>
                </a:path>
                <a:path w="800100" h="838200">
                  <a:moveTo>
                    <a:pt x="523875" y="685800"/>
                  </a:moveTo>
                  <a:lnTo>
                    <a:pt x="514350" y="685800"/>
                  </a:lnTo>
                  <a:lnTo>
                    <a:pt x="514350" y="695960"/>
                  </a:lnTo>
                  <a:lnTo>
                    <a:pt x="523875" y="695960"/>
                  </a:lnTo>
                  <a:lnTo>
                    <a:pt x="523875" y="685800"/>
                  </a:lnTo>
                  <a:close/>
                </a:path>
                <a:path w="800100" h="838200">
                  <a:moveTo>
                    <a:pt x="523875" y="657860"/>
                  </a:moveTo>
                  <a:lnTo>
                    <a:pt x="419100" y="657860"/>
                  </a:lnTo>
                  <a:lnTo>
                    <a:pt x="419100" y="666750"/>
                  </a:lnTo>
                  <a:lnTo>
                    <a:pt x="523875" y="666750"/>
                  </a:lnTo>
                  <a:lnTo>
                    <a:pt x="523875" y="657860"/>
                  </a:lnTo>
                  <a:close/>
                </a:path>
                <a:path w="800100" h="838200">
                  <a:moveTo>
                    <a:pt x="514350" y="647700"/>
                  </a:moveTo>
                  <a:lnTo>
                    <a:pt x="409575" y="647700"/>
                  </a:lnTo>
                  <a:lnTo>
                    <a:pt x="409575" y="657860"/>
                  </a:lnTo>
                  <a:lnTo>
                    <a:pt x="514350" y="657860"/>
                  </a:lnTo>
                  <a:lnTo>
                    <a:pt x="514350" y="647700"/>
                  </a:lnTo>
                  <a:close/>
                </a:path>
                <a:path w="800100" h="838200">
                  <a:moveTo>
                    <a:pt x="552450" y="609600"/>
                  </a:moveTo>
                  <a:lnTo>
                    <a:pt x="400050" y="609600"/>
                  </a:lnTo>
                  <a:lnTo>
                    <a:pt x="400050" y="647700"/>
                  </a:lnTo>
                  <a:lnTo>
                    <a:pt x="523875" y="647700"/>
                  </a:lnTo>
                  <a:lnTo>
                    <a:pt x="523875" y="638810"/>
                  </a:lnTo>
                  <a:lnTo>
                    <a:pt x="533400" y="638810"/>
                  </a:lnTo>
                  <a:lnTo>
                    <a:pt x="533400" y="628650"/>
                  </a:lnTo>
                  <a:lnTo>
                    <a:pt x="542925" y="628650"/>
                  </a:lnTo>
                  <a:lnTo>
                    <a:pt x="542925" y="619760"/>
                  </a:lnTo>
                  <a:lnTo>
                    <a:pt x="552450" y="619760"/>
                  </a:lnTo>
                  <a:lnTo>
                    <a:pt x="552450" y="609600"/>
                  </a:lnTo>
                  <a:close/>
                </a:path>
                <a:path w="800100" h="838200">
                  <a:moveTo>
                    <a:pt x="590550" y="590550"/>
                  </a:moveTo>
                  <a:lnTo>
                    <a:pt x="381000" y="590550"/>
                  </a:lnTo>
                  <a:lnTo>
                    <a:pt x="381000" y="609600"/>
                  </a:lnTo>
                  <a:lnTo>
                    <a:pt x="571500" y="609600"/>
                  </a:lnTo>
                  <a:lnTo>
                    <a:pt x="571500" y="600710"/>
                  </a:lnTo>
                  <a:lnTo>
                    <a:pt x="590550" y="600710"/>
                  </a:lnTo>
                  <a:lnTo>
                    <a:pt x="590550" y="590550"/>
                  </a:lnTo>
                  <a:close/>
                </a:path>
                <a:path w="800100" h="838200">
                  <a:moveTo>
                    <a:pt x="581025" y="600710"/>
                  </a:moveTo>
                  <a:lnTo>
                    <a:pt x="571500" y="600710"/>
                  </a:lnTo>
                  <a:lnTo>
                    <a:pt x="571500" y="609600"/>
                  </a:lnTo>
                  <a:lnTo>
                    <a:pt x="581025" y="609600"/>
                  </a:lnTo>
                  <a:lnTo>
                    <a:pt x="581025" y="600710"/>
                  </a:lnTo>
                  <a:close/>
                </a:path>
                <a:path w="800100" h="838200">
                  <a:moveTo>
                    <a:pt x="590550" y="600710"/>
                  </a:moveTo>
                  <a:lnTo>
                    <a:pt x="581025" y="600710"/>
                  </a:lnTo>
                  <a:lnTo>
                    <a:pt x="581025" y="609600"/>
                  </a:lnTo>
                  <a:lnTo>
                    <a:pt x="590550" y="609600"/>
                  </a:lnTo>
                  <a:lnTo>
                    <a:pt x="590550" y="600710"/>
                  </a:lnTo>
                  <a:close/>
                </a:path>
                <a:path w="800100" h="838200">
                  <a:moveTo>
                    <a:pt x="600075" y="590550"/>
                  </a:moveTo>
                  <a:lnTo>
                    <a:pt x="590550" y="590550"/>
                  </a:lnTo>
                  <a:lnTo>
                    <a:pt x="590550" y="600710"/>
                  </a:lnTo>
                  <a:lnTo>
                    <a:pt x="600075" y="600710"/>
                  </a:lnTo>
                  <a:lnTo>
                    <a:pt x="600075" y="590550"/>
                  </a:lnTo>
                  <a:close/>
                </a:path>
                <a:path w="800100" h="838200">
                  <a:moveTo>
                    <a:pt x="657225" y="571500"/>
                  </a:moveTo>
                  <a:lnTo>
                    <a:pt x="371475" y="571500"/>
                  </a:lnTo>
                  <a:lnTo>
                    <a:pt x="371475" y="590550"/>
                  </a:lnTo>
                  <a:lnTo>
                    <a:pt x="609600" y="590550"/>
                  </a:lnTo>
                  <a:lnTo>
                    <a:pt x="619125" y="581660"/>
                  </a:lnTo>
                  <a:lnTo>
                    <a:pt x="657225" y="581660"/>
                  </a:lnTo>
                  <a:lnTo>
                    <a:pt x="657225" y="571500"/>
                  </a:lnTo>
                  <a:close/>
                </a:path>
                <a:path w="800100" h="838200">
                  <a:moveTo>
                    <a:pt x="628650" y="581660"/>
                  </a:moveTo>
                  <a:lnTo>
                    <a:pt x="619125" y="581660"/>
                  </a:lnTo>
                  <a:lnTo>
                    <a:pt x="619125" y="590550"/>
                  </a:lnTo>
                  <a:lnTo>
                    <a:pt x="628650" y="590550"/>
                  </a:lnTo>
                  <a:lnTo>
                    <a:pt x="628650" y="581660"/>
                  </a:lnTo>
                  <a:close/>
                </a:path>
                <a:path w="800100" h="838200">
                  <a:moveTo>
                    <a:pt x="647700" y="581660"/>
                  </a:moveTo>
                  <a:lnTo>
                    <a:pt x="628650" y="581660"/>
                  </a:lnTo>
                  <a:lnTo>
                    <a:pt x="628650" y="590550"/>
                  </a:lnTo>
                  <a:lnTo>
                    <a:pt x="647700" y="590550"/>
                  </a:lnTo>
                  <a:lnTo>
                    <a:pt x="647700" y="581660"/>
                  </a:lnTo>
                  <a:close/>
                </a:path>
                <a:path w="800100" h="838200">
                  <a:moveTo>
                    <a:pt x="685800" y="524510"/>
                  </a:moveTo>
                  <a:lnTo>
                    <a:pt x="323850" y="524510"/>
                  </a:lnTo>
                  <a:lnTo>
                    <a:pt x="323850" y="533400"/>
                  </a:lnTo>
                  <a:lnTo>
                    <a:pt x="333375" y="533400"/>
                  </a:lnTo>
                  <a:lnTo>
                    <a:pt x="333375" y="552450"/>
                  </a:lnTo>
                  <a:lnTo>
                    <a:pt x="323850" y="562610"/>
                  </a:lnTo>
                  <a:lnTo>
                    <a:pt x="323850" y="571500"/>
                  </a:lnTo>
                  <a:lnTo>
                    <a:pt x="666750" y="571500"/>
                  </a:lnTo>
                  <a:lnTo>
                    <a:pt x="676275" y="562610"/>
                  </a:lnTo>
                  <a:lnTo>
                    <a:pt x="676275" y="543560"/>
                  </a:lnTo>
                  <a:lnTo>
                    <a:pt x="685800" y="543560"/>
                  </a:lnTo>
                  <a:lnTo>
                    <a:pt x="685800" y="524510"/>
                  </a:lnTo>
                  <a:close/>
                </a:path>
                <a:path w="800100" h="838200">
                  <a:moveTo>
                    <a:pt x="714375" y="467360"/>
                  </a:moveTo>
                  <a:lnTo>
                    <a:pt x="333375" y="467360"/>
                  </a:lnTo>
                  <a:lnTo>
                    <a:pt x="333375" y="505460"/>
                  </a:lnTo>
                  <a:lnTo>
                    <a:pt x="323850" y="514350"/>
                  </a:lnTo>
                  <a:lnTo>
                    <a:pt x="333375" y="524510"/>
                  </a:lnTo>
                  <a:lnTo>
                    <a:pt x="695325" y="524510"/>
                  </a:lnTo>
                  <a:lnTo>
                    <a:pt x="695325" y="486410"/>
                  </a:lnTo>
                  <a:lnTo>
                    <a:pt x="704850" y="486410"/>
                  </a:lnTo>
                  <a:lnTo>
                    <a:pt x="704850" y="476250"/>
                  </a:lnTo>
                  <a:lnTo>
                    <a:pt x="714375" y="476250"/>
                  </a:lnTo>
                  <a:lnTo>
                    <a:pt x="714375" y="467360"/>
                  </a:lnTo>
                  <a:close/>
                </a:path>
                <a:path w="800100" h="838200">
                  <a:moveTo>
                    <a:pt x="714375" y="381000"/>
                  </a:moveTo>
                  <a:lnTo>
                    <a:pt x="266700" y="381000"/>
                  </a:lnTo>
                  <a:lnTo>
                    <a:pt x="266700" y="391160"/>
                  </a:lnTo>
                  <a:lnTo>
                    <a:pt x="276225" y="391160"/>
                  </a:lnTo>
                  <a:lnTo>
                    <a:pt x="276225" y="429260"/>
                  </a:lnTo>
                  <a:lnTo>
                    <a:pt x="285750" y="429260"/>
                  </a:lnTo>
                  <a:lnTo>
                    <a:pt x="285750" y="438150"/>
                  </a:lnTo>
                  <a:lnTo>
                    <a:pt x="323850" y="438150"/>
                  </a:lnTo>
                  <a:lnTo>
                    <a:pt x="323850" y="448310"/>
                  </a:lnTo>
                  <a:lnTo>
                    <a:pt x="314325" y="448310"/>
                  </a:lnTo>
                  <a:lnTo>
                    <a:pt x="314325" y="467360"/>
                  </a:lnTo>
                  <a:lnTo>
                    <a:pt x="704850" y="467360"/>
                  </a:lnTo>
                  <a:lnTo>
                    <a:pt x="704850" y="457200"/>
                  </a:lnTo>
                  <a:lnTo>
                    <a:pt x="714375" y="457200"/>
                  </a:lnTo>
                  <a:lnTo>
                    <a:pt x="714375" y="381000"/>
                  </a:lnTo>
                  <a:close/>
                </a:path>
                <a:path w="800100" h="838200">
                  <a:moveTo>
                    <a:pt x="314325" y="438150"/>
                  </a:moveTo>
                  <a:lnTo>
                    <a:pt x="304800" y="438150"/>
                  </a:lnTo>
                  <a:lnTo>
                    <a:pt x="304800" y="448310"/>
                  </a:lnTo>
                  <a:lnTo>
                    <a:pt x="314325" y="448310"/>
                  </a:lnTo>
                  <a:lnTo>
                    <a:pt x="314325" y="438150"/>
                  </a:lnTo>
                  <a:close/>
                </a:path>
                <a:path w="800100" h="838200">
                  <a:moveTo>
                    <a:pt x="723900" y="372110"/>
                  </a:moveTo>
                  <a:lnTo>
                    <a:pt x="238125" y="372110"/>
                  </a:lnTo>
                  <a:lnTo>
                    <a:pt x="238125" y="381000"/>
                  </a:lnTo>
                  <a:lnTo>
                    <a:pt x="723900" y="381000"/>
                  </a:lnTo>
                  <a:lnTo>
                    <a:pt x="723900" y="372110"/>
                  </a:lnTo>
                  <a:close/>
                </a:path>
                <a:path w="800100" h="838200">
                  <a:moveTo>
                    <a:pt x="733425" y="361950"/>
                  </a:moveTo>
                  <a:lnTo>
                    <a:pt x="219075" y="361950"/>
                  </a:lnTo>
                  <a:lnTo>
                    <a:pt x="219075" y="372110"/>
                  </a:lnTo>
                  <a:lnTo>
                    <a:pt x="733425" y="372110"/>
                  </a:lnTo>
                  <a:lnTo>
                    <a:pt x="733425" y="361950"/>
                  </a:lnTo>
                  <a:close/>
                </a:path>
                <a:path w="800100" h="838200">
                  <a:moveTo>
                    <a:pt x="771525" y="304800"/>
                  </a:moveTo>
                  <a:lnTo>
                    <a:pt x="180975" y="304800"/>
                  </a:lnTo>
                  <a:lnTo>
                    <a:pt x="180975" y="353060"/>
                  </a:lnTo>
                  <a:lnTo>
                    <a:pt x="190500" y="353060"/>
                  </a:lnTo>
                  <a:lnTo>
                    <a:pt x="190500" y="361950"/>
                  </a:lnTo>
                  <a:lnTo>
                    <a:pt x="742950" y="361950"/>
                  </a:lnTo>
                  <a:lnTo>
                    <a:pt x="742950" y="342900"/>
                  </a:lnTo>
                  <a:lnTo>
                    <a:pt x="752475" y="342900"/>
                  </a:lnTo>
                  <a:lnTo>
                    <a:pt x="752475" y="323850"/>
                  </a:lnTo>
                  <a:lnTo>
                    <a:pt x="771525" y="323850"/>
                  </a:lnTo>
                  <a:lnTo>
                    <a:pt x="771525" y="304800"/>
                  </a:lnTo>
                  <a:close/>
                </a:path>
                <a:path w="800100" h="838200">
                  <a:moveTo>
                    <a:pt x="152400" y="304800"/>
                  </a:moveTo>
                  <a:lnTo>
                    <a:pt x="66675" y="304800"/>
                  </a:lnTo>
                  <a:lnTo>
                    <a:pt x="66675" y="334010"/>
                  </a:lnTo>
                  <a:lnTo>
                    <a:pt x="123825" y="334010"/>
                  </a:lnTo>
                  <a:lnTo>
                    <a:pt x="123825" y="323850"/>
                  </a:lnTo>
                  <a:lnTo>
                    <a:pt x="133350" y="323850"/>
                  </a:lnTo>
                  <a:lnTo>
                    <a:pt x="133350" y="314960"/>
                  </a:lnTo>
                  <a:lnTo>
                    <a:pt x="152400" y="314960"/>
                  </a:lnTo>
                  <a:lnTo>
                    <a:pt x="152400" y="304800"/>
                  </a:lnTo>
                  <a:close/>
                </a:path>
                <a:path w="800100" h="838200">
                  <a:moveTo>
                    <a:pt x="57150" y="304800"/>
                  </a:moveTo>
                  <a:lnTo>
                    <a:pt x="38100" y="304800"/>
                  </a:lnTo>
                  <a:lnTo>
                    <a:pt x="38100" y="314960"/>
                  </a:lnTo>
                  <a:lnTo>
                    <a:pt x="57150" y="314960"/>
                  </a:lnTo>
                  <a:lnTo>
                    <a:pt x="57150" y="304800"/>
                  </a:lnTo>
                  <a:close/>
                </a:path>
                <a:path w="800100" h="838200">
                  <a:moveTo>
                    <a:pt x="66675" y="295910"/>
                  </a:moveTo>
                  <a:lnTo>
                    <a:pt x="28575" y="295910"/>
                  </a:lnTo>
                  <a:lnTo>
                    <a:pt x="28575" y="304800"/>
                  </a:lnTo>
                  <a:lnTo>
                    <a:pt x="66675" y="304800"/>
                  </a:lnTo>
                  <a:lnTo>
                    <a:pt x="66675" y="295910"/>
                  </a:lnTo>
                  <a:close/>
                </a:path>
                <a:path w="800100" h="838200">
                  <a:moveTo>
                    <a:pt x="781050" y="295910"/>
                  </a:moveTo>
                  <a:lnTo>
                    <a:pt x="76200" y="295910"/>
                  </a:lnTo>
                  <a:lnTo>
                    <a:pt x="76200" y="304800"/>
                  </a:lnTo>
                  <a:lnTo>
                    <a:pt x="781050" y="304800"/>
                  </a:lnTo>
                  <a:lnTo>
                    <a:pt x="781050" y="295910"/>
                  </a:lnTo>
                  <a:close/>
                </a:path>
                <a:path w="800100" h="838200">
                  <a:moveTo>
                    <a:pt x="790575" y="276860"/>
                  </a:moveTo>
                  <a:lnTo>
                    <a:pt x="19050" y="276860"/>
                  </a:lnTo>
                  <a:lnTo>
                    <a:pt x="19050" y="295910"/>
                  </a:lnTo>
                  <a:lnTo>
                    <a:pt x="790575" y="295910"/>
                  </a:lnTo>
                  <a:lnTo>
                    <a:pt x="790575" y="276860"/>
                  </a:lnTo>
                  <a:close/>
                </a:path>
                <a:path w="800100" h="838200">
                  <a:moveTo>
                    <a:pt x="800100" y="238760"/>
                  </a:moveTo>
                  <a:lnTo>
                    <a:pt x="9525" y="238760"/>
                  </a:lnTo>
                  <a:lnTo>
                    <a:pt x="9525" y="257810"/>
                  </a:lnTo>
                  <a:lnTo>
                    <a:pt x="0" y="257810"/>
                  </a:lnTo>
                  <a:lnTo>
                    <a:pt x="0" y="266700"/>
                  </a:lnTo>
                  <a:lnTo>
                    <a:pt x="9525" y="266700"/>
                  </a:lnTo>
                  <a:lnTo>
                    <a:pt x="9525" y="276860"/>
                  </a:lnTo>
                  <a:lnTo>
                    <a:pt x="800100" y="276860"/>
                  </a:lnTo>
                  <a:lnTo>
                    <a:pt x="800100" y="238760"/>
                  </a:lnTo>
                  <a:close/>
                </a:path>
                <a:path w="800100" h="838200">
                  <a:moveTo>
                    <a:pt x="790575" y="209550"/>
                  </a:moveTo>
                  <a:lnTo>
                    <a:pt x="19050" y="209550"/>
                  </a:lnTo>
                  <a:lnTo>
                    <a:pt x="19050" y="238760"/>
                  </a:lnTo>
                  <a:lnTo>
                    <a:pt x="790575" y="238760"/>
                  </a:lnTo>
                  <a:lnTo>
                    <a:pt x="790575" y="209550"/>
                  </a:lnTo>
                  <a:close/>
                </a:path>
                <a:path w="800100" h="838200">
                  <a:moveTo>
                    <a:pt x="752475" y="200660"/>
                  </a:moveTo>
                  <a:lnTo>
                    <a:pt x="38100" y="200660"/>
                  </a:lnTo>
                  <a:lnTo>
                    <a:pt x="38100" y="209550"/>
                  </a:lnTo>
                  <a:lnTo>
                    <a:pt x="752475" y="209550"/>
                  </a:lnTo>
                  <a:lnTo>
                    <a:pt x="752475" y="200660"/>
                  </a:lnTo>
                  <a:close/>
                </a:path>
                <a:path w="800100" h="838200">
                  <a:moveTo>
                    <a:pt x="85725" y="190500"/>
                  </a:moveTo>
                  <a:lnTo>
                    <a:pt x="66675" y="190500"/>
                  </a:lnTo>
                  <a:lnTo>
                    <a:pt x="66675" y="200660"/>
                  </a:lnTo>
                  <a:lnTo>
                    <a:pt x="85725" y="200660"/>
                  </a:lnTo>
                  <a:lnTo>
                    <a:pt x="85725" y="190500"/>
                  </a:lnTo>
                  <a:close/>
                </a:path>
                <a:path w="800100" h="838200">
                  <a:moveTo>
                    <a:pt x="523875" y="114300"/>
                  </a:moveTo>
                  <a:lnTo>
                    <a:pt x="95250" y="114300"/>
                  </a:lnTo>
                  <a:lnTo>
                    <a:pt x="95250" y="152400"/>
                  </a:lnTo>
                  <a:lnTo>
                    <a:pt x="85725" y="162560"/>
                  </a:lnTo>
                  <a:lnTo>
                    <a:pt x="85725" y="200660"/>
                  </a:lnTo>
                  <a:lnTo>
                    <a:pt x="733425" y="200660"/>
                  </a:lnTo>
                  <a:lnTo>
                    <a:pt x="733425" y="190500"/>
                  </a:lnTo>
                  <a:lnTo>
                    <a:pt x="723900" y="190500"/>
                  </a:lnTo>
                  <a:lnTo>
                    <a:pt x="723900" y="181610"/>
                  </a:lnTo>
                  <a:lnTo>
                    <a:pt x="714375" y="181610"/>
                  </a:lnTo>
                  <a:lnTo>
                    <a:pt x="714375" y="171450"/>
                  </a:lnTo>
                  <a:lnTo>
                    <a:pt x="695325" y="171450"/>
                  </a:lnTo>
                  <a:lnTo>
                    <a:pt x="695325" y="162560"/>
                  </a:lnTo>
                  <a:lnTo>
                    <a:pt x="609600" y="162560"/>
                  </a:lnTo>
                  <a:lnTo>
                    <a:pt x="600075" y="152400"/>
                  </a:lnTo>
                  <a:lnTo>
                    <a:pt x="600075" y="143510"/>
                  </a:lnTo>
                  <a:lnTo>
                    <a:pt x="581025" y="143510"/>
                  </a:lnTo>
                  <a:lnTo>
                    <a:pt x="581025" y="133350"/>
                  </a:lnTo>
                  <a:lnTo>
                    <a:pt x="561975" y="133350"/>
                  </a:lnTo>
                  <a:lnTo>
                    <a:pt x="561975" y="124460"/>
                  </a:lnTo>
                  <a:lnTo>
                    <a:pt x="533400" y="124460"/>
                  </a:lnTo>
                  <a:lnTo>
                    <a:pt x="523875" y="114300"/>
                  </a:lnTo>
                  <a:close/>
                </a:path>
                <a:path w="800100" h="838200">
                  <a:moveTo>
                    <a:pt x="628650" y="152400"/>
                  </a:moveTo>
                  <a:lnTo>
                    <a:pt x="609600" y="152400"/>
                  </a:lnTo>
                  <a:lnTo>
                    <a:pt x="609600" y="162560"/>
                  </a:lnTo>
                  <a:lnTo>
                    <a:pt x="638175" y="162560"/>
                  </a:lnTo>
                  <a:lnTo>
                    <a:pt x="628650" y="152400"/>
                  </a:lnTo>
                  <a:close/>
                </a:path>
                <a:path w="800100" h="838200">
                  <a:moveTo>
                    <a:pt x="600075" y="143510"/>
                  </a:moveTo>
                  <a:lnTo>
                    <a:pt x="600075" y="152400"/>
                  </a:lnTo>
                  <a:lnTo>
                    <a:pt x="601599" y="152400"/>
                  </a:lnTo>
                  <a:lnTo>
                    <a:pt x="600075" y="14351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590550" y="133350"/>
                  </a:lnTo>
                  <a:lnTo>
                    <a:pt x="590550" y="143510"/>
                  </a:lnTo>
                  <a:lnTo>
                    <a:pt x="600075" y="143510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3510"/>
                  </a:lnTo>
                  <a:lnTo>
                    <a:pt x="601599" y="143510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571500" y="124460"/>
                  </a:moveTo>
                  <a:lnTo>
                    <a:pt x="561975" y="124460"/>
                  </a:lnTo>
                  <a:lnTo>
                    <a:pt x="561975" y="133350"/>
                  </a:lnTo>
                  <a:lnTo>
                    <a:pt x="571500" y="133350"/>
                  </a:lnTo>
                  <a:lnTo>
                    <a:pt x="571500" y="124460"/>
                  </a:lnTo>
                  <a:close/>
                </a:path>
                <a:path w="800100" h="838200">
                  <a:moveTo>
                    <a:pt x="571500" y="124460"/>
                  </a:moveTo>
                  <a:lnTo>
                    <a:pt x="571500" y="133350"/>
                  </a:lnTo>
                  <a:lnTo>
                    <a:pt x="573024" y="133350"/>
                  </a:lnTo>
                  <a:lnTo>
                    <a:pt x="571500" y="124460"/>
                  </a:lnTo>
                  <a:close/>
                </a:path>
                <a:path w="800100" h="838200">
                  <a:moveTo>
                    <a:pt x="542925" y="114300"/>
                  </a:moveTo>
                  <a:lnTo>
                    <a:pt x="533400" y="114300"/>
                  </a:lnTo>
                  <a:lnTo>
                    <a:pt x="533400" y="124460"/>
                  </a:lnTo>
                  <a:lnTo>
                    <a:pt x="542925" y="124460"/>
                  </a:lnTo>
                  <a:lnTo>
                    <a:pt x="542925" y="114300"/>
                  </a:lnTo>
                  <a:close/>
                </a:path>
                <a:path w="800100" h="838200">
                  <a:moveTo>
                    <a:pt x="495300" y="95250"/>
                  </a:moveTo>
                  <a:lnTo>
                    <a:pt x="85725" y="95250"/>
                  </a:lnTo>
                  <a:lnTo>
                    <a:pt x="85725" y="114300"/>
                  </a:lnTo>
                  <a:lnTo>
                    <a:pt x="514350" y="114300"/>
                  </a:lnTo>
                  <a:lnTo>
                    <a:pt x="504825" y="105410"/>
                  </a:lnTo>
                  <a:lnTo>
                    <a:pt x="495300" y="105410"/>
                  </a:lnTo>
                  <a:lnTo>
                    <a:pt x="495300" y="95250"/>
                  </a:lnTo>
                  <a:close/>
                </a:path>
                <a:path w="800100" h="838200">
                  <a:moveTo>
                    <a:pt x="152400" y="86360"/>
                  </a:moveTo>
                  <a:lnTo>
                    <a:pt x="95250" y="86360"/>
                  </a:lnTo>
                  <a:lnTo>
                    <a:pt x="95250" y="95250"/>
                  </a:lnTo>
                  <a:lnTo>
                    <a:pt x="152400" y="95250"/>
                  </a:lnTo>
                  <a:lnTo>
                    <a:pt x="152400" y="86360"/>
                  </a:lnTo>
                  <a:close/>
                </a:path>
                <a:path w="800100" h="838200">
                  <a:moveTo>
                    <a:pt x="171450" y="86360"/>
                  </a:moveTo>
                  <a:lnTo>
                    <a:pt x="161925" y="86360"/>
                  </a:lnTo>
                  <a:lnTo>
                    <a:pt x="161925" y="95250"/>
                  </a:lnTo>
                  <a:lnTo>
                    <a:pt x="171450" y="95250"/>
                  </a:lnTo>
                  <a:lnTo>
                    <a:pt x="171450" y="86360"/>
                  </a:lnTo>
                  <a:close/>
                </a:path>
                <a:path w="800100" h="838200">
                  <a:moveTo>
                    <a:pt x="485775" y="86360"/>
                  </a:moveTo>
                  <a:lnTo>
                    <a:pt x="171450" y="86360"/>
                  </a:lnTo>
                  <a:lnTo>
                    <a:pt x="171450" y="95250"/>
                  </a:lnTo>
                  <a:lnTo>
                    <a:pt x="485775" y="95250"/>
                  </a:lnTo>
                  <a:lnTo>
                    <a:pt x="485775" y="86360"/>
                  </a:lnTo>
                  <a:close/>
                </a:path>
                <a:path w="800100" h="838200">
                  <a:moveTo>
                    <a:pt x="95250" y="67310"/>
                  </a:moveTo>
                  <a:lnTo>
                    <a:pt x="85725" y="67310"/>
                  </a:lnTo>
                  <a:lnTo>
                    <a:pt x="85725" y="86360"/>
                  </a:lnTo>
                  <a:lnTo>
                    <a:pt x="142875" y="86360"/>
                  </a:lnTo>
                  <a:lnTo>
                    <a:pt x="142875" y="76200"/>
                  </a:lnTo>
                  <a:lnTo>
                    <a:pt x="114300" y="76200"/>
                  </a:lnTo>
                  <a:lnTo>
                    <a:pt x="95250" y="67310"/>
                  </a:lnTo>
                  <a:close/>
                </a:path>
                <a:path w="800100" h="838200">
                  <a:moveTo>
                    <a:pt x="304800" y="76200"/>
                  </a:moveTo>
                  <a:lnTo>
                    <a:pt x="190500" y="76200"/>
                  </a:lnTo>
                  <a:lnTo>
                    <a:pt x="190500" y="86360"/>
                  </a:lnTo>
                  <a:lnTo>
                    <a:pt x="304800" y="86360"/>
                  </a:lnTo>
                  <a:lnTo>
                    <a:pt x="304800" y="76200"/>
                  </a:lnTo>
                  <a:close/>
                </a:path>
                <a:path w="800100" h="838200">
                  <a:moveTo>
                    <a:pt x="485775" y="57150"/>
                  </a:moveTo>
                  <a:lnTo>
                    <a:pt x="476250" y="57150"/>
                  </a:lnTo>
                  <a:lnTo>
                    <a:pt x="476250" y="67310"/>
                  </a:lnTo>
                  <a:lnTo>
                    <a:pt x="333375" y="67310"/>
                  </a:lnTo>
                  <a:lnTo>
                    <a:pt x="333375" y="76200"/>
                  </a:lnTo>
                  <a:lnTo>
                    <a:pt x="314325" y="76200"/>
                  </a:lnTo>
                  <a:lnTo>
                    <a:pt x="314325" y="86360"/>
                  </a:lnTo>
                  <a:lnTo>
                    <a:pt x="495300" y="86360"/>
                  </a:lnTo>
                  <a:lnTo>
                    <a:pt x="495300" y="76200"/>
                  </a:lnTo>
                  <a:lnTo>
                    <a:pt x="485775" y="67310"/>
                  </a:lnTo>
                  <a:lnTo>
                    <a:pt x="485775" y="57150"/>
                  </a:lnTo>
                  <a:close/>
                </a:path>
                <a:path w="800100" h="838200">
                  <a:moveTo>
                    <a:pt x="142875" y="67310"/>
                  </a:moveTo>
                  <a:lnTo>
                    <a:pt x="123825" y="67310"/>
                  </a:lnTo>
                  <a:lnTo>
                    <a:pt x="123825" y="76200"/>
                  </a:lnTo>
                  <a:lnTo>
                    <a:pt x="142875" y="76200"/>
                  </a:lnTo>
                  <a:lnTo>
                    <a:pt x="142875" y="67310"/>
                  </a:lnTo>
                  <a:close/>
                </a:path>
                <a:path w="800100" h="838200">
                  <a:moveTo>
                    <a:pt x="295275" y="57150"/>
                  </a:moveTo>
                  <a:lnTo>
                    <a:pt x="219075" y="57150"/>
                  </a:lnTo>
                  <a:lnTo>
                    <a:pt x="219075" y="67310"/>
                  </a:lnTo>
                  <a:lnTo>
                    <a:pt x="200025" y="67310"/>
                  </a:lnTo>
                  <a:lnTo>
                    <a:pt x="200025" y="76200"/>
                  </a:lnTo>
                  <a:lnTo>
                    <a:pt x="295275" y="76200"/>
                  </a:lnTo>
                  <a:lnTo>
                    <a:pt x="295275" y="57150"/>
                  </a:lnTo>
                  <a:close/>
                </a:path>
                <a:path w="800100" h="838200">
                  <a:moveTo>
                    <a:pt x="400050" y="57150"/>
                  </a:moveTo>
                  <a:lnTo>
                    <a:pt x="361950" y="57150"/>
                  </a:lnTo>
                  <a:lnTo>
                    <a:pt x="361950" y="67310"/>
                  </a:lnTo>
                  <a:lnTo>
                    <a:pt x="400050" y="67310"/>
                  </a:lnTo>
                  <a:lnTo>
                    <a:pt x="400050" y="57150"/>
                  </a:lnTo>
                  <a:close/>
                </a:path>
                <a:path w="800100" h="838200">
                  <a:moveTo>
                    <a:pt x="428625" y="57150"/>
                  </a:moveTo>
                  <a:lnTo>
                    <a:pt x="409575" y="57150"/>
                  </a:lnTo>
                  <a:lnTo>
                    <a:pt x="409575" y="67310"/>
                  </a:lnTo>
                  <a:lnTo>
                    <a:pt x="428625" y="67310"/>
                  </a:lnTo>
                  <a:lnTo>
                    <a:pt x="428625" y="57150"/>
                  </a:lnTo>
                  <a:close/>
                </a:path>
                <a:path w="800100" h="838200">
                  <a:moveTo>
                    <a:pt x="466725" y="19050"/>
                  </a:moveTo>
                  <a:lnTo>
                    <a:pt x="457200" y="19050"/>
                  </a:lnTo>
                  <a:lnTo>
                    <a:pt x="457200" y="29210"/>
                  </a:lnTo>
                  <a:lnTo>
                    <a:pt x="447675" y="29210"/>
                  </a:lnTo>
                  <a:lnTo>
                    <a:pt x="447675" y="38100"/>
                  </a:lnTo>
                  <a:lnTo>
                    <a:pt x="438150" y="38100"/>
                  </a:lnTo>
                  <a:lnTo>
                    <a:pt x="438150" y="57150"/>
                  </a:lnTo>
                  <a:lnTo>
                    <a:pt x="428625" y="57150"/>
                  </a:lnTo>
                  <a:lnTo>
                    <a:pt x="428625" y="67310"/>
                  </a:lnTo>
                  <a:lnTo>
                    <a:pt x="476250" y="67310"/>
                  </a:lnTo>
                  <a:lnTo>
                    <a:pt x="476250" y="48260"/>
                  </a:lnTo>
                  <a:lnTo>
                    <a:pt x="466725" y="48260"/>
                  </a:lnTo>
                  <a:lnTo>
                    <a:pt x="466725" y="19050"/>
                  </a:lnTo>
                  <a:close/>
                </a:path>
                <a:path w="800100" h="838200">
                  <a:moveTo>
                    <a:pt x="228600" y="29210"/>
                  </a:moveTo>
                  <a:lnTo>
                    <a:pt x="200025" y="29210"/>
                  </a:lnTo>
                  <a:lnTo>
                    <a:pt x="200025" y="57150"/>
                  </a:lnTo>
                  <a:lnTo>
                    <a:pt x="285750" y="57150"/>
                  </a:lnTo>
                  <a:lnTo>
                    <a:pt x="285750" y="38100"/>
                  </a:lnTo>
                  <a:lnTo>
                    <a:pt x="228600" y="38100"/>
                  </a:lnTo>
                  <a:lnTo>
                    <a:pt x="228600" y="29210"/>
                  </a:lnTo>
                  <a:close/>
                </a:path>
                <a:path w="800100" h="838200">
                  <a:moveTo>
                    <a:pt x="285750" y="29210"/>
                  </a:moveTo>
                  <a:lnTo>
                    <a:pt x="228600" y="29210"/>
                  </a:lnTo>
                  <a:lnTo>
                    <a:pt x="228600" y="38100"/>
                  </a:lnTo>
                  <a:lnTo>
                    <a:pt x="285750" y="38100"/>
                  </a:lnTo>
                  <a:lnTo>
                    <a:pt x="285750" y="29210"/>
                  </a:lnTo>
                  <a:close/>
                </a:path>
                <a:path w="800100" h="838200">
                  <a:moveTo>
                    <a:pt x="200025" y="19050"/>
                  </a:moveTo>
                  <a:lnTo>
                    <a:pt x="190500" y="19050"/>
                  </a:lnTo>
                  <a:lnTo>
                    <a:pt x="190500" y="29210"/>
                  </a:lnTo>
                  <a:lnTo>
                    <a:pt x="200025" y="29210"/>
                  </a:lnTo>
                  <a:lnTo>
                    <a:pt x="200025" y="19050"/>
                  </a:lnTo>
                  <a:close/>
                </a:path>
                <a:path w="800100" h="838200">
                  <a:moveTo>
                    <a:pt x="295275" y="19050"/>
                  </a:moveTo>
                  <a:lnTo>
                    <a:pt x="238125" y="19050"/>
                  </a:lnTo>
                  <a:lnTo>
                    <a:pt x="238125" y="29210"/>
                  </a:lnTo>
                  <a:lnTo>
                    <a:pt x="295275" y="29210"/>
                  </a:lnTo>
                  <a:lnTo>
                    <a:pt x="295275" y="19050"/>
                  </a:lnTo>
                  <a:close/>
                </a:path>
                <a:path w="800100" h="838200">
                  <a:moveTo>
                    <a:pt x="285750" y="0"/>
                  </a:moveTo>
                  <a:lnTo>
                    <a:pt x="276225" y="0"/>
                  </a:lnTo>
                  <a:lnTo>
                    <a:pt x="276225" y="10160"/>
                  </a:lnTo>
                  <a:lnTo>
                    <a:pt x="266700" y="10160"/>
                  </a:lnTo>
                  <a:lnTo>
                    <a:pt x="266700" y="19050"/>
                  </a:lnTo>
                  <a:lnTo>
                    <a:pt x="285750" y="1905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429255" y="4511039"/>
              <a:ext cx="800100" cy="838200"/>
            </a:xfrm>
            <a:custGeom>
              <a:avLst/>
              <a:gdLst/>
              <a:ahLst/>
              <a:cxnLst/>
              <a:rect l="l" t="t" r="r" b="b"/>
              <a:pathLst>
                <a:path w="800100" h="838200">
                  <a:moveTo>
                    <a:pt x="85725" y="190500"/>
                  </a:moveTo>
                  <a:lnTo>
                    <a:pt x="85725" y="180975"/>
                  </a:lnTo>
                  <a:lnTo>
                    <a:pt x="85725" y="171450"/>
                  </a:lnTo>
                  <a:lnTo>
                    <a:pt x="85725" y="161925"/>
                  </a:lnTo>
                  <a:lnTo>
                    <a:pt x="95250" y="152400"/>
                  </a:lnTo>
                  <a:lnTo>
                    <a:pt x="95250" y="142875"/>
                  </a:lnTo>
                  <a:lnTo>
                    <a:pt x="95250" y="133350"/>
                  </a:lnTo>
                  <a:lnTo>
                    <a:pt x="95250" y="123825"/>
                  </a:lnTo>
                  <a:lnTo>
                    <a:pt x="95250" y="114300"/>
                  </a:lnTo>
                  <a:lnTo>
                    <a:pt x="85725" y="114300"/>
                  </a:lnTo>
                  <a:lnTo>
                    <a:pt x="85725" y="104775"/>
                  </a:lnTo>
                  <a:lnTo>
                    <a:pt x="85725" y="95250"/>
                  </a:lnTo>
                  <a:lnTo>
                    <a:pt x="95250" y="95250"/>
                  </a:lnTo>
                  <a:lnTo>
                    <a:pt x="104775" y="95250"/>
                  </a:lnTo>
                  <a:lnTo>
                    <a:pt x="95250" y="95250"/>
                  </a:lnTo>
                  <a:lnTo>
                    <a:pt x="95250" y="85725"/>
                  </a:lnTo>
                  <a:lnTo>
                    <a:pt x="104775" y="85725"/>
                  </a:lnTo>
                  <a:lnTo>
                    <a:pt x="95250" y="85725"/>
                  </a:lnTo>
                  <a:lnTo>
                    <a:pt x="85725" y="85725"/>
                  </a:lnTo>
                  <a:lnTo>
                    <a:pt x="85725" y="76200"/>
                  </a:lnTo>
                  <a:lnTo>
                    <a:pt x="85725" y="66675"/>
                  </a:lnTo>
                  <a:lnTo>
                    <a:pt x="85725" y="76200"/>
                  </a:lnTo>
                  <a:lnTo>
                    <a:pt x="85725" y="66675"/>
                  </a:lnTo>
                  <a:lnTo>
                    <a:pt x="95250" y="66675"/>
                  </a:lnTo>
                  <a:lnTo>
                    <a:pt x="114300" y="76200"/>
                  </a:lnTo>
                  <a:lnTo>
                    <a:pt x="123825" y="76200"/>
                  </a:lnTo>
                  <a:lnTo>
                    <a:pt x="123825" y="66675"/>
                  </a:lnTo>
                  <a:lnTo>
                    <a:pt x="11430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42875" y="66675"/>
                  </a:lnTo>
                  <a:lnTo>
                    <a:pt x="142875" y="76200"/>
                  </a:lnTo>
                  <a:lnTo>
                    <a:pt x="142875" y="85725"/>
                  </a:lnTo>
                  <a:lnTo>
                    <a:pt x="152400" y="85725"/>
                  </a:lnTo>
                  <a:lnTo>
                    <a:pt x="152400" y="95250"/>
                  </a:lnTo>
                  <a:lnTo>
                    <a:pt x="161925" y="95250"/>
                  </a:lnTo>
                  <a:lnTo>
                    <a:pt x="161925" y="85725"/>
                  </a:lnTo>
                  <a:lnTo>
                    <a:pt x="171450" y="85725"/>
                  </a:lnTo>
                  <a:lnTo>
                    <a:pt x="171450" y="95250"/>
                  </a:lnTo>
                  <a:lnTo>
                    <a:pt x="171450" y="85725"/>
                  </a:lnTo>
                  <a:lnTo>
                    <a:pt x="180975" y="85725"/>
                  </a:lnTo>
                  <a:lnTo>
                    <a:pt x="190500" y="85725"/>
                  </a:lnTo>
                  <a:lnTo>
                    <a:pt x="190500" y="76200"/>
                  </a:lnTo>
                  <a:lnTo>
                    <a:pt x="190500" y="85725"/>
                  </a:lnTo>
                  <a:lnTo>
                    <a:pt x="190500" y="76200"/>
                  </a:lnTo>
                  <a:lnTo>
                    <a:pt x="200025" y="76200"/>
                  </a:lnTo>
                  <a:lnTo>
                    <a:pt x="200025" y="66675"/>
                  </a:lnTo>
                  <a:lnTo>
                    <a:pt x="209550" y="66675"/>
                  </a:lnTo>
                  <a:lnTo>
                    <a:pt x="219075" y="66675"/>
                  </a:lnTo>
                  <a:lnTo>
                    <a:pt x="219075" y="57150"/>
                  </a:lnTo>
                  <a:lnTo>
                    <a:pt x="209550" y="57150"/>
                  </a:lnTo>
                  <a:lnTo>
                    <a:pt x="200025" y="57150"/>
                  </a:lnTo>
                  <a:lnTo>
                    <a:pt x="200025" y="47625"/>
                  </a:lnTo>
                  <a:lnTo>
                    <a:pt x="209550" y="47625"/>
                  </a:lnTo>
                  <a:lnTo>
                    <a:pt x="200025" y="47625"/>
                  </a:lnTo>
                  <a:lnTo>
                    <a:pt x="200025" y="38100"/>
                  </a:lnTo>
                  <a:lnTo>
                    <a:pt x="200025" y="28575"/>
                  </a:lnTo>
                  <a:lnTo>
                    <a:pt x="190500" y="28575"/>
                  </a:lnTo>
                  <a:lnTo>
                    <a:pt x="190500" y="19050"/>
                  </a:lnTo>
                  <a:lnTo>
                    <a:pt x="200025" y="19050"/>
                  </a:lnTo>
                  <a:lnTo>
                    <a:pt x="200025" y="28575"/>
                  </a:lnTo>
                  <a:lnTo>
                    <a:pt x="209550" y="28575"/>
                  </a:lnTo>
                  <a:lnTo>
                    <a:pt x="219075" y="28575"/>
                  </a:lnTo>
                  <a:lnTo>
                    <a:pt x="228600" y="28575"/>
                  </a:lnTo>
                  <a:lnTo>
                    <a:pt x="228600" y="38100"/>
                  </a:lnTo>
                  <a:lnTo>
                    <a:pt x="228600" y="28575"/>
                  </a:lnTo>
                  <a:lnTo>
                    <a:pt x="238125" y="28575"/>
                  </a:lnTo>
                  <a:lnTo>
                    <a:pt x="238125" y="19050"/>
                  </a:lnTo>
                  <a:lnTo>
                    <a:pt x="247650" y="19050"/>
                  </a:lnTo>
                  <a:lnTo>
                    <a:pt x="257175" y="19050"/>
                  </a:lnTo>
                  <a:lnTo>
                    <a:pt x="257175" y="9525"/>
                  </a:lnTo>
                  <a:lnTo>
                    <a:pt x="257175" y="19050"/>
                  </a:lnTo>
                  <a:lnTo>
                    <a:pt x="266700" y="19050"/>
                  </a:lnTo>
                  <a:lnTo>
                    <a:pt x="266700" y="9525"/>
                  </a:lnTo>
                  <a:lnTo>
                    <a:pt x="266700" y="19050"/>
                  </a:lnTo>
                  <a:lnTo>
                    <a:pt x="266700" y="9525"/>
                  </a:lnTo>
                  <a:lnTo>
                    <a:pt x="276225" y="9525"/>
                  </a:lnTo>
                  <a:lnTo>
                    <a:pt x="276225" y="0"/>
                  </a:lnTo>
                  <a:lnTo>
                    <a:pt x="266700" y="0"/>
                  </a:lnTo>
                  <a:lnTo>
                    <a:pt x="276225" y="0"/>
                  </a:lnTo>
                  <a:lnTo>
                    <a:pt x="285750" y="0"/>
                  </a:lnTo>
                  <a:lnTo>
                    <a:pt x="285750" y="9525"/>
                  </a:lnTo>
                  <a:lnTo>
                    <a:pt x="285750" y="19050"/>
                  </a:lnTo>
                  <a:lnTo>
                    <a:pt x="285750" y="9525"/>
                  </a:lnTo>
                  <a:lnTo>
                    <a:pt x="285750" y="19050"/>
                  </a:lnTo>
                  <a:lnTo>
                    <a:pt x="295275" y="19050"/>
                  </a:lnTo>
                  <a:lnTo>
                    <a:pt x="295275" y="28575"/>
                  </a:lnTo>
                  <a:lnTo>
                    <a:pt x="285750" y="28575"/>
                  </a:lnTo>
                  <a:lnTo>
                    <a:pt x="285750" y="38100"/>
                  </a:lnTo>
                  <a:lnTo>
                    <a:pt x="285750" y="47625"/>
                  </a:lnTo>
                  <a:lnTo>
                    <a:pt x="285750" y="38100"/>
                  </a:lnTo>
                  <a:lnTo>
                    <a:pt x="285750" y="47625"/>
                  </a:lnTo>
                  <a:lnTo>
                    <a:pt x="285750" y="57150"/>
                  </a:lnTo>
                  <a:lnTo>
                    <a:pt x="295275" y="57150"/>
                  </a:lnTo>
                  <a:lnTo>
                    <a:pt x="295275" y="66675"/>
                  </a:lnTo>
                  <a:lnTo>
                    <a:pt x="295275" y="76200"/>
                  </a:lnTo>
                  <a:lnTo>
                    <a:pt x="304800" y="76200"/>
                  </a:lnTo>
                  <a:lnTo>
                    <a:pt x="304800" y="85725"/>
                  </a:lnTo>
                  <a:lnTo>
                    <a:pt x="314325" y="85725"/>
                  </a:lnTo>
                  <a:lnTo>
                    <a:pt x="314325" y="76200"/>
                  </a:lnTo>
                  <a:lnTo>
                    <a:pt x="323850" y="76200"/>
                  </a:lnTo>
                  <a:lnTo>
                    <a:pt x="314325" y="76200"/>
                  </a:lnTo>
                  <a:lnTo>
                    <a:pt x="323850" y="76200"/>
                  </a:lnTo>
                  <a:lnTo>
                    <a:pt x="333375" y="76200"/>
                  </a:lnTo>
                  <a:lnTo>
                    <a:pt x="333375" y="66675"/>
                  </a:lnTo>
                  <a:lnTo>
                    <a:pt x="333375" y="76200"/>
                  </a:lnTo>
                  <a:lnTo>
                    <a:pt x="333375" y="66675"/>
                  </a:lnTo>
                  <a:lnTo>
                    <a:pt x="342900" y="66675"/>
                  </a:lnTo>
                  <a:lnTo>
                    <a:pt x="352425" y="66675"/>
                  </a:lnTo>
                  <a:lnTo>
                    <a:pt x="361950" y="66675"/>
                  </a:lnTo>
                  <a:lnTo>
                    <a:pt x="371475" y="66675"/>
                  </a:lnTo>
                  <a:lnTo>
                    <a:pt x="361950" y="66675"/>
                  </a:lnTo>
                  <a:lnTo>
                    <a:pt x="361950" y="57150"/>
                  </a:lnTo>
                  <a:lnTo>
                    <a:pt x="371475" y="57150"/>
                  </a:lnTo>
                  <a:lnTo>
                    <a:pt x="381000" y="57150"/>
                  </a:lnTo>
                  <a:lnTo>
                    <a:pt x="390525" y="57150"/>
                  </a:lnTo>
                  <a:lnTo>
                    <a:pt x="400050" y="57150"/>
                  </a:lnTo>
                  <a:lnTo>
                    <a:pt x="400050" y="66675"/>
                  </a:lnTo>
                  <a:lnTo>
                    <a:pt x="409575" y="66675"/>
                  </a:lnTo>
                  <a:lnTo>
                    <a:pt x="409575" y="57150"/>
                  </a:lnTo>
                  <a:lnTo>
                    <a:pt x="409575" y="66675"/>
                  </a:lnTo>
                  <a:lnTo>
                    <a:pt x="409575" y="57150"/>
                  </a:lnTo>
                  <a:lnTo>
                    <a:pt x="419100" y="57150"/>
                  </a:lnTo>
                  <a:lnTo>
                    <a:pt x="428625" y="57150"/>
                  </a:lnTo>
                  <a:lnTo>
                    <a:pt x="419100" y="57150"/>
                  </a:lnTo>
                  <a:lnTo>
                    <a:pt x="428625" y="57150"/>
                  </a:lnTo>
                  <a:lnTo>
                    <a:pt x="428625" y="66675"/>
                  </a:lnTo>
                  <a:lnTo>
                    <a:pt x="428625" y="57150"/>
                  </a:lnTo>
                  <a:lnTo>
                    <a:pt x="438150" y="57150"/>
                  </a:lnTo>
                  <a:lnTo>
                    <a:pt x="438150" y="47625"/>
                  </a:lnTo>
                  <a:lnTo>
                    <a:pt x="438150" y="38100"/>
                  </a:lnTo>
                  <a:lnTo>
                    <a:pt x="447675" y="38100"/>
                  </a:lnTo>
                  <a:lnTo>
                    <a:pt x="438150" y="38100"/>
                  </a:lnTo>
                  <a:lnTo>
                    <a:pt x="447675" y="38100"/>
                  </a:lnTo>
                  <a:lnTo>
                    <a:pt x="447675" y="28575"/>
                  </a:lnTo>
                  <a:lnTo>
                    <a:pt x="457200" y="28575"/>
                  </a:lnTo>
                  <a:lnTo>
                    <a:pt x="457200" y="19050"/>
                  </a:lnTo>
                  <a:lnTo>
                    <a:pt x="466725" y="19050"/>
                  </a:lnTo>
                  <a:lnTo>
                    <a:pt x="466725" y="28575"/>
                  </a:lnTo>
                  <a:lnTo>
                    <a:pt x="466725" y="38100"/>
                  </a:lnTo>
                  <a:lnTo>
                    <a:pt x="466725" y="47625"/>
                  </a:lnTo>
                  <a:lnTo>
                    <a:pt x="476250" y="47625"/>
                  </a:lnTo>
                  <a:lnTo>
                    <a:pt x="476250" y="57150"/>
                  </a:lnTo>
                  <a:lnTo>
                    <a:pt x="476250" y="66675"/>
                  </a:lnTo>
                  <a:lnTo>
                    <a:pt x="476250" y="57150"/>
                  </a:lnTo>
                  <a:lnTo>
                    <a:pt x="485775" y="57150"/>
                  </a:lnTo>
                  <a:lnTo>
                    <a:pt x="485775" y="66675"/>
                  </a:lnTo>
                  <a:lnTo>
                    <a:pt x="495300" y="76200"/>
                  </a:lnTo>
                  <a:lnTo>
                    <a:pt x="495300" y="85725"/>
                  </a:lnTo>
                  <a:lnTo>
                    <a:pt x="485775" y="85725"/>
                  </a:lnTo>
                  <a:lnTo>
                    <a:pt x="485775" y="95250"/>
                  </a:lnTo>
                  <a:lnTo>
                    <a:pt x="495300" y="95250"/>
                  </a:lnTo>
                  <a:lnTo>
                    <a:pt x="495300" y="104775"/>
                  </a:lnTo>
                  <a:lnTo>
                    <a:pt x="504825" y="104775"/>
                  </a:lnTo>
                  <a:lnTo>
                    <a:pt x="514350" y="114300"/>
                  </a:lnTo>
                  <a:lnTo>
                    <a:pt x="523875" y="114300"/>
                  </a:lnTo>
                  <a:lnTo>
                    <a:pt x="533400" y="123825"/>
                  </a:lnTo>
                  <a:lnTo>
                    <a:pt x="533400" y="114300"/>
                  </a:lnTo>
                  <a:lnTo>
                    <a:pt x="533400" y="123825"/>
                  </a:lnTo>
                  <a:lnTo>
                    <a:pt x="533400" y="114300"/>
                  </a:lnTo>
                  <a:lnTo>
                    <a:pt x="533400" y="123825"/>
                  </a:lnTo>
                  <a:lnTo>
                    <a:pt x="533400" y="114300"/>
                  </a:lnTo>
                  <a:lnTo>
                    <a:pt x="533400" y="123825"/>
                  </a:lnTo>
                  <a:lnTo>
                    <a:pt x="533400" y="114300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33400" y="123825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42925" y="114300"/>
                  </a:lnTo>
                  <a:lnTo>
                    <a:pt x="542925" y="123825"/>
                  </a:lnTo>
                  <a:lnTo>
                    <a:pt x="552450" y="123825"/>
                  </a:lnTo>
                  <a:lnTo>
                    <a:pt x="542925" y="123825"/>
                  </a:lnTo>
                  <a:lnTo>
                    <a:pt x="552450" y="123825"/>
                  </a:lnTo>
                  <a:lnTo>
                    <a:pt x="542925" y="123825"/>
                  </a:lnTo>
                  <a:lnTo>
                    <a:pt x="552450" y="123825"/>
                  </a:lnTo>
                  <a:lnTo>
                    <a:pt x="561975" y="123825"/>
                  </a:lnTo>
                  <a:lnTo>
                    <a:pt x="571500" y="123825"/>
                  </a:lnTo>
                  <a:lnTo>
                    <a:pt x="561975" y="123825"/>
                  </a:lnTo>
                  <a:lnTo>
                    <a:pt x="571500" y="123825"/>
                  </a:lnTo>
                  <a:lnTo>
                    <a:pt x="561975" y="123825"/>
                  </a:lnTo>
                  <a:lnTo>
                    <a:pt x="571500" y="123825"/>
                  </a:lnTo>
                  <a:lnTo>
                    <a:pt x="561975" y="123825"/>
                  </a:lnTo>
                  <a:lnTo>
                    <a:pt x="561975" y="133350"/>
                  </a:lnTo>
                  <a:lnTo>
                    <a:pt x="561975" y="123825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71500" y="123825"/>
                  </a:lnTo>
                  <a:lnTo>
                    <a:pt x="571500" y="133350"/>
                  </a:lnTo>
                  <a:lnTo>
                    <a:pt x="581025" y="133350"/>
                  </a:lnTo>
                  <a:lnTo>
                    <a:pt x="581025" y="142875"/>
                  </a:lnTo>
                  <a:lnTo>
                    <a:pt x="581025" y="133350"/>
                  </a:lnTo>
                  <a:lnTo>
                    <a:pt x="581025" y="142875"/>
                  </a:lnTo>
                  <a:lnTo>
                    <a:pt x="590550" y="142875"/>
                  </a:lnTo>
                  <a:lnTo>
                    <a:pt x="590550" y="133350"/>
                  </a:lnTo>
                  <a:lnTo>
                    <a:pt x="600075" y="133350"/>
                  </a:lnTo>
                  <a:lnTo>
                    <a:pt x="590550" y="133350"/>
                  </a:lnTo>
                  <a:lnTo>
                    <a:pt x="600075" y="133350"/>
                  </a:lnTo>
                  <a:lnTo>
                    <a:pt x="590550" y="133350"/>
                  </a:lnTo>
                  <a:lnTo>
                    <a:pt x="590550" y="142875"/>
                  </a:lnTo>
                  <a:lnTo>
                    <a:pt x="600075" y="142875"/>
                  </a:lnTo>
                  <a:lnTo>
                    <a:pt x="590550" y="142875"/>
                  </a:lnTo>
                  <a:lnTo>
                    <a:pt x="600075" y="142875"/>
                  </a:lnTo>
                  <a:lnTo>
                    <a:pt x="600075" y="152400"/>
                  </a:lnTo>
                  <a:lnTo>
                    <a:pt x="609600" y="152400"/>
                  </a:lnTo>
                  <a:lnTo>
                    <a:pt x="600075" y="152400"/>
                  </a:lnTo>
                  <a:lnTo>
                    <a:pt x="609600" y="161925"/>
                  </a:lnTo>
                  <a:lnTo>
                    <a:pt x="609600" y="152400"/>
                  </a:lnTo>
                  <a:lnTo>
                    <a:pt x="619125" y="152400"/>
                  </a:lnTo>
                  <a:lnTo>
                    <a:pt x="628650" y="152400"/>
                  </a:lnTo>
                  <a:lnTo>
                    <a:pt x="638175" y="161925"/>
                  </a:lnTo>
                  <a:lnTo>
                    <a:pt x="647700" y="161925"/>
                  </a:lnTo>
                  <a:lnTo>
                    <a:pt x="657225" y="161925"/>
                  </a:lnTo>
                  <a:lnTo>
                    <a:pt x="647700" y="161925"/>
                  </a:lnTo>
                  <a:lnTo>
                    <a:pt x="657225" y="161925"/>
                  </a:lnTo>
                  <a:lnTo>
                    <a:pt x="666750" y="161925"/>
                  </a:lnTo>
                  <a:lnTo>
                    <a:pt x="676275" y="161925"/>
                  </a:lnTo>
                  <a:lnTo>
                    <a:pt x="685800" y="161925"/>
                  </a:lnTo>
                  <a:lnTo>
                    <a:pt x="695325" y="161925"/>
                  </a:lnTo>
                  <a:lnTo>
                    <a:pt x="695325" y="171450"/>
                  </a:lnTo>
                  <a:lnTo>
                    <a:pt x="704850" y="171450"/>
                  </a:lnTo>
                  <a:lnTo>
                    <a:pt x="714375" y="171450"/>
                  </a:lnTo>
                  <a:lnTo>
                    <a:pt x="714375" y="180975"/>
                  </a:lnTo>
                  <a:lnTo>
                    <a:pt x="723900" y="180975"/>
                  </a:lnTo>
                  <a:lnTo>
                    <a:pt x="723900" y="190500"/>
                  </a:lnTo>
                  <a:lnTo>
                    <a:pt x="733425" y="190500"/>
                  </a:lnTo>
                  <a:lnTo>
                    <a:pt x="733425" y="200025"/>
                  </a:lnTo>
                  <a:lnTo>
                    <a:pt x="742950" y="200025"/>
                  </a:lnTo>
                  <a:lnTo>
                    <a:pt x="752475" y="200025"/>
                  </a:lnTo>
                  <a:lnTo>
                    <a:pt x="752475" y="209550"/>
                  </a:lnTo>
                  <a:lnTo>
                    <a:pt x="762000" y="209550"/>
                  </a:lnTo>
                  <a:lnTo>
                    <a:pt x="771525" y="209550"/>
                  </a:lnTo>
                  <a:lnTo>
                    <a:pt x="781050" y="209550"/>
                  </a:lnTo>
                  <a:lnTo>
                    <a:pt x="790575" y="209550"/>
                  </a:lnTo>
                  <a:lnTo>
                    <a:pt x="790575" y="219075"/>
                  </a:lnTo>
                  <a:lnTo>
                    <a:pt x="790575" y="228600"/>
                  </a:lnTo>
                  <a:lnTo>
                    <a:pt x="790575" y="238125"/>
                  </a:lnTo>
                  <a:lnTo>
                    <a:pt x="800100" y="238125"/>
                  </a:lnTo>
                  <a:lnTo>
                    <a:pt x="800100" y="247650"/>
                  </a:lnTo>
                  <a:lnTo>
                    <a:pt x="800100" y="257175"/>
                  </a:lnTo>
                  <a:lnTo>
                    <a:pt x="800100" y="266700"/>
                  </a:lnTo>
                  <a:lnTo>
                    <a:pt x="800100" y="276225"/>
                  </a:lnTo>
                  <a:lnTo>
                    <a:pt x="790575" y="276225"/>
                  </a:lnTo>
                  <a:lnTo>
                    <a:pt x="790575" y="285750"/>
                  </a:lnTo>
                  <a:lnTo>
                    <a:pt x="790575" y="295275"/>
                  </a:lnTo>
                  <a:lnTo>
                    <a:pt x="781050" y="295275"/>
                  </a:lnTo>
                  <a:lnTo>
                    <a:pt x="781050" y="304800"/>
                  </a:lnTo>
                  <a:lnTo>
                    <a:pt x="771525" y="304800"/>
                  </a:lnTo>
                  <a:lnTo>
                    <a:pt x="771525" y="314325"/>
                  </a:lnTo>
                  <a:lnTo>
                    <a:pt x="771525" y="323850"/>
                  </a:lnTo>
                  <a:lnTo>
                    <a:pt x="762000" y="323850"/>
                  </a:lnTo>
                  <a:lnTo>
                    <a:pt x="752475" y="323850"/>
                  </a:lnTo>
                  <a:lnTo>
                    <a:pt x="752475" y="333375"/>
                  </a:lnTo>
                  <a:lnTo>
                    <a:pt x="752475" y="342900"/>
                  </a:lnTo>
                  <a:lnTo>
                    <a:pt x="742950" y="342900"/>
                  </a:lnTo>
                  <a:lnTo>
                    <a:pt x="742950" y="352425"/>
                  </a:lnTo>
                  <a:lnTo>
                    <a:pt x="742950" y="361950"/>
                  </a:lnTo>
                  <a:lnTo>
                    <a:pt x="733425" y="361950"/>
                  </a:lnTo>
                  <a:lnTo>
                    <a:pt x="733425" y="371475"/>
                  </a:lnTo>
                  <a:lnTo>
                    <a:pt x="723900" y="371475"/>
                  </a:lnTo>
                  <a:lnTo>
                    <a:pt x="723900" y="381000"/>
                  </a:lnTo>
                  <a:lnTo>
                    <a:pt x="714375" y="381000"/>
                  </a:lnTo>
                  <a:lnTo>
                    <a:pt x="714375" y="390525"/>
                  </a:lnTo>
                  <a:lnTo>
                    <a:pt x="714375" y="400050"/>
                  </a:lnTo>
                  <a:lnTo>
                    <a:pt x="714375" y="457200"/>
                  </a:lnTo>
                  <a:lnTo>
                    <a:pt x="704850" y="457200"/>
                  </a:lnTo>
                  <a:lnTo>
                    <a:pt x="704850" y="466725"/>
                  </a:lnTo>
                  <a:lnTo>
                    <a:pt x="714375" y="466725"/>
                  </a:lnTo>
                  <a:lnTo>
                    <a:pt x="714375" y="476250"/>
                  </a:lnTo>
                  <a:lnTo>
                    <a:pt x="704850" y="476250"/>
                  </a:lnTo>
                  <a:lnTo>
                    <a:pt x="704850" y="485775"/>
                  </a:lnTo>
                  <a:lnTo>
                    <a:pt x="704850" y="476250"/>
                  </a:lnTo>
                  <a:lnTo>
                    <a:pt x="704850" y="485775"/>
                  </a:lnTo>
                  <a:lnTo>
                    <a:pt x="695325" y="485775"/>
                  </a:lnTo>
                  <a:lnTo>
                    <a:pt x="695325" y="495300"/>
                  </a:lnTo>
                  <a:lnTo>
                    <a:pt x="695325" y="504825"/>
                  </a:lnTo>
                  <a:lnTo>
                    <a:pt x="695325" y="514350"/>
                  </a:lnTo>
                  <a:lnTo>
                    <a:pt x="695325" y="523875"/>
                  </a:lnTo>
                  <a:lnTo>
                    <a:pt x="685800" y="523875"/>
                  </a:lnTo>
                  <a:lnTo>
                    <a:pt x="695325" y="523875"/>
                  </a:lnTo>
                  <a:lnTo>
                    <a:pt x="685800" y="523875"/>
                  </a:lnTo>
                  <a:lnTo>
                    <a:pt x="685800" y="533400"/>
                  </a:lnTo>
                  <a:lnTo>
                    <a:pt x="685800" y="523875"/>
                  </a:lnTo>
                  <a:lnTo>
                    <a:pt x="685800" y="533400"/>
                  </a:lnTo>
                  <a:lnTo>
                    <a:pt x="685800" y="542925"/>
                  </a:lnTo>
                  <a:lnTo>
                    <a:pt x="676275" y="542925"/>
                  </a:lnTo>
                  <a:lnTo>
                    <a:pt x="676275" y="552450"/>
                  </a:lnTo>
                  <a:lnTo>
                    <a:pt x="666750" y="552450"/>
                  </a:lnTo>
                  <a:lnTo>
                    <a:pt x="676275" y="552450"/>
                  </a:lnTo>
                  <a:lnTo>
                    <a:pt x="676275" y="561975"/>
                  </a:lnTo>
                  <a:lnTo>
                    <a:pt x="666750" y="571500"/>
                  </a:lnTo>
                  <a:lnTo>
                    <a:pt x="657225" y="571500"/>
                  </a:lnTo>
                  <a:lnTo>
                    <a:pt x="657225" y="581025"/>
                  </a:lnTo>
                  <a:lnTo>
                    <a:pt x="647700" y="581025"/>
                  </a:lnTo>
                  <a:lnTo>
                    <a:pt x="647700" y="590550"/>
                  </a:lnTo>
                  <a:lnTo>
                    <a:pt x="657225" y="590550"/>
                  </a:lnTo>
                  <a:lnTo>
                    <a:pt x="647700" y="590550"/>
                  </a:lnTo>
                  <a:lnTo>
                    <a:pt x="638175" y="590550"/>
                  </a:lnTo>
                  <a:lnTo>
                    <a:pt x="628650" y="590550"/>
                  </a:lnTo>
                  <a:lnTo>
                    <a:pt x="628650" y="581025"/>
                  </a:lnTo>
                  <a:lnTo>
                    <a:pt x="628650" y="590550"/>
                  </a:lnTo>
                  <a:lnTo>
                    <a:pt x="628650" y="581025"/>
                  </a:lnTo>
                  <a:lnTo>
                    <a:pt x="628650" y="590550"/>
                  </a:lnTo>
                  <a:lnTo>
                    <a:pt x="619125" y="590550"/>
                  </a:lnTo>
                  <a:lnTo>
                    <a:pt x="619125" y="581025"/>
                  </a:lnTo>
                  <a:lnTo>
                    <a:pt x="609600" y="590550"/>
                  </a:lnTo>
                  <a:lnTo>
                    <a:pt x="600075" y="590550"/>
                  </a:lnTo>
                  <a:lnTo>
                    <a:pt x="609600" y="590550"/>
                  </a:lnTo>
                  <a:lnTo>
                    <a:pt x="600075" y="590550"/>
                  </a:lnTo>
                  <a:lnTo>
                    <a:pt x="600075" y="600075"/>
                  </a:lnTo>
                  <a:lnTo>
                    <a:pt x="600075" y="590550"/>
                  </a:lnTo>
                  <a:lnTo>
                    <a:pt x="600075" y="600075"/>
                  </a:lnTo>
                  <a:lnTo>
                    <a:pt x="600075" y="590550"/>
                  </a:lnTo>
                  <a:lnTo>
                    <a:pt x="600075" y="600075"/>
                  </a:lnTo>
                  <a:lnTo>
                    <a:pt x="590550" y="600075"/>
                  </a:lnTo>
                  <a:lnTo>
                    <a:pt x="590550" y="590550"/>
                  </a:lnTo>
                  <a:lnTo>
                    <a:pt x="590550" y="600075"/>
                  </a:lnTo>
                  <a:lnTo>
                    <a:pt x="581025" y="600075"/>
                  </a:lnTo>
                  <a:lnTo>
                    <a:pt x="581025" y="609600"/>
                  </a:lnTo>
                  <a:lnTo>
                    <a:pt x="571500" y="609600"/>
                  </a:lnTo>
                  <a:lnTo>
                    <a:pt x="571500" y="600075"/>
                  </a:lnTo>
                  <a:lnTo>
                    <a:pt x="571500" y="609600"/>
                  </a:lnTo>
                  <a:lnTo>
                    <a:pt x="571500" y="600075"/>
                  </a:lnTo>
                  <a:lnTo>
                    <a:pt x="571500" y="609600"/>
                  </a:lnTo>
                  <a:lnTo>
                    <a:pt x="561975" y="609600"/>
                  </a:lnTo>
                  <a:lnTo>
                    <a:pt x="552450" y="609600"/>
                  </a:lnTo>
                  <a:lnTo>
                    <a:pt x="552450" y="619125"/>
                  </a:lnTo>
                  <a:lnTo>
                    <a:pt x="542925" y="619125"/>
                  </a:lnTo>
                  <a:lnTo>
                    <a:pt x="542925" y="628650"/>
                  </a:lnTo>
                  <a:lnTo>
                    <a:pt x="533400" y="628650"/>
                  </a:lnTo>
                  <a:lnTo>
                    <a:pt x="533400" y="638175"/>
                  </a:lnTo>
                  <a:lnTo>
                    <a:pt x="523875" y="638175"/>
                  </a:lnTo>
                  <a:lnTo>
                    <a:pt x="523875" y="647700"/>
                  </a:lnTo>
                  <a:lnTo>
                    <a:pt x="514350" y="647700"/>
                  </a:lnTo>
                  <a:lnTo>
                    <a:pt x="514350" y="657225"/>
                  </a:lnTo>
                  <a:lnTo>
                    <a:pt x="523875" y="657225"/>
                  </a:lnTo>
                  <a:lnTo>
                    <a:pt x="523875" y="666750"/>
                  </a:lnTo>
                  <a:lnTo>
                    <a:pt x="514350" y="666750"/>
                  </a:lnTo>
                  <a:lnTo>
                    <a:pt x="514350" y="676275"/>
                  </a:lnTo>
                  <a:lnTo>
                    <a:pt x="514350" y="685800"/>
                  </a:lnTo>
                  <a:lnTo>
                    <a:pt x="523875" y="685800"/>
                  </a:lnTo>
                  <a:lnTo>
                    <a:pt x="523875" y="676275"/>
                  </a:lnTo>
                  <a:lnTo>
                    <a:pt x="523875" y="685800"/>
                  </a:lnTo>
                  <a:lnTo>
                    <a:pt x="523875" y="676275"/>
                  </a:lnTo>
                  <a:lnTo>
                    <a:pt x="523875" y="685800"/>
                  </a:lnTo>
                  <a:lnTo>
                    <a:pt x="514350" y="685800"/>
                  </a:lnTo>
                  <a:lnTo>
                    <a:pt x="523875" y="685800"/>
                  </a:lnTo>
                  <a:lnTo>
                    <a:pt x="514350" y="685800"/>
                  </a:lnTo>
                  <a:lnTo>
                    <a:pt x="514350" y="695325"/>
                  </a:lnTo>
                  <a:lnTo>
                    <a:pt x="514350" y="704850"/>
                  </a:lnTo>
                  <a:lnTo>
                    <a:pt x="514350" y="714375"/>
                  </a:lnTo>
                  <a:lnTo>
                    <a:pt x="504825" y="714375"/>
                  </a:lnTo>
                  <a:lnTo>
                    <a:pt x="504825" y="723900"/>
                  </a:lnTo>
                  <a:lnTo>
                    <a:pt x="495300" y="723900"/>
                  </a:lnTo>
                  <a:lnTo>
                    <a:pt x="495300" y="733425"/>
                  </a:lnTo>
                  <a:lnTo>
                    <a:pt x="495300" y="742950"/>
                  </a:lnTo>
                  <a:lnTo>
                    <a:pt x="485775" y="742950"/>
                  </a:lnTo>
                  <a:lnTo>
                    <a:pt x="485775" y="752475"/>
                  </a:lnTo>
                  <a:lnTo>
                    <a:pt x="485775" y="762000"/>
                  </a:lnTo>
                  <a:lnTo>
                    <a:pt x="476250" y="762000"/>
                  </a:lnTo>
                  <a:lnTo>
                    <a:pt x="476250" y="771525"/>
                  </a:lnTo>
                  <a:lnTo>
                    <a:pt x="466725" y="781050"/>
                  </a:lnTo>
                  <a:lnTo>
                    <a:pt x="457200" y="790575"/>
                  </a:lnTo>
                  <a:lnTo>
                    <a:pt x="447675" y="790575"/>
                  </a:lnTo>
                  <a:lnTo>
                    <a:pt x="447675" y="800100"/>
                  </a:lnTo>
                  <a:lnTo>
                    <a:pt x="447675" y="790575"/>
                  </a:lnTo>
                  <a:lnTo>
                    <a:pt x="457200" y="790575"/>
                  </a:lnTo>
                  <a:lnTo>
                    <a:pt x="447675" y="790575"/>
                  </a:lnTo>
                  <a:lnTo>
                    <a:pt x="457200" y="790575"/>
                  </a:lnTo>
                  <a:lnTo>
                    <a:pt x="457200" y="781050"/>
                  </a:lnTo>
                  <a:lnTo>
                    <a:pt x="466725" y="781050"/>
                  </a:lnTo>
                  <a:lnTo>
                    <a:pt x="466725" y="771525"/>
                  </a:lnTo>
                  <a:lnTo>
                    <a:pt x="476250" y="771525"/>
                  </a:lnTo>
                  <a:lnTo>
                    <a:pt x="476250" y="762000"/>
                  </a:lnTo>
                  <a:lnTo>
                    <a:pt x="476250" y="752475"/>
                  </a:lnTo>
                  <a:lnTo>
                    <a:pt x="476250" y="762000"/>
                  </a:lnTo>
                  <a:lnTo>
                    <a:pt x="476250" y="752475"/>
                  </a:lnTo>
                  <a:lnTo>
                    <a:pt x="466725" y="752475"/>
                  </a:lnTo>
                  <a:lnTo>
                    <a:pt x="466725" y="762000"/>
                  </a:lnTo>
                  <a:lnTo>
                    <a:pt x="466725" y="752475"/>
                  </a:lnTo>
                  <a:lnTo>
                    <a:pt x="466725" y="762000"/>
                  </a:lnTo>
                  <a:lnTo>
                    <a:pt x="466725" y="752475"/>
                  </a:lnTo>
                  <a:lnTo>
                    <a:pt x="466725" y="762000"/>
                  </a:lnTo>
                  <a:lnTo>
                    <a:pt x="457200" y="762000"/>
                  </a:lnTo>
                  <a:lnTo>
                    <a:pt x="457200" y="771525"/>
                  </a:lnTo>
                  <a:lnTo>
                    <a:pt x="457200" y="781050"/>
                  </a:lnTo>
                  <a:lnTo>
                    <a:pt x="447675" y="781050"/>
                  </a:lnTo>
                  <a:lnTo>
                    <a:pt x="447675" y="790575"/>
                  </a:lnTo>
                  <a:lnTo>
                    <a:pt x="447675" y="781050"/>
                  </a:lnTo>
                  <a:lnTo>
                    <a:pt x="447675" y="790575"/>
                  </a:lnTo>
                  <a:lnTo>
                    <a:pt x="447675" y="781050"/>
                  </a:lnTo>
                  <a:lnTo>
                    <a:pt x="447675" y="790575"/>
                  </a:lnTo>
                  <a:lnTo>
                    <a:pt x="447675" y="800100"/>
                  </a:lnTo>
                  <a:lnTo>
                    <a:pt x="438150" y="800100"/>
                  </a:lnTo>
                  <a:lnTo>
                    <a:pt x="438150" y="809625"/>
                  </a:lnTo>
                  <a:lnTo>
                    <a:pt x="438150" y="819150"/>
                  </a:lnTo>
                  <a:lnTo>
                    <a:pt x="438150" y="828675"/>
                  </a:lnTo>
                  <a:lnTo>
                    <a:pt x="428625" y="828675"/>
                  </a:lnTo>
                  <a:lnTo>
                    <a:pt x="428625" y="838200"/>
                  </a:lnTo>
                  <a:lnTo>
                    <a:pt x="419100" y="838200"/>
                  </a:lnTo>
                  <a:lnTo>
                    <a:pt x="419100" y="828675"/>
                  </a:lnTo>
                  <a:lnTo>
                    <a:pt x="419100" y="819150"/>
                  </a:lnTo>
                  <a:lnTo>
                    <a:pt x="428625" y="819150"/>
                  </a:lnTo>
                  <a:lnTo>
                    <a:pt x="428625" y="809625"/>
                  </a:lnTo>
                  <a:lnTo>
                    <a:pt x="428625" y="819150"/>
                  </a:lnTo>
                  <a:lnTo>
                    <a:pt x="428625" y="809625"/>
                  </a:lnTo>
                  <a:lnTo>
                    <a:pt x="428625" y="819150"/>
                  </a:lnTo>
                  <a:lnTo>
                    <a:pt x="438150" y="819150"/>
                  </a:lnTo>
                  <a:lnTo>
                    <a:pt x="438150" y="809625"/>
                  </a:lnTo>
                  <a:lnTo>
                    <a:pt x="438150" y="800100"/>
                  </a:lnTo>
                  <a:lnTo>
                    <a:pt x="428625" y="800100"/>
                  </a:lnTo>
                  <a:lnTo>
                    <a:pt x="438150" y="800100"/>
                  </a:lnTo>
                  <a:lnTo>
                    <a:pt x="438150" y="809625"/>
                  </a:lnTo>
                  <a:lnTo>
                    <a:pt x="428625" y="809625"/>
                  </a:lnTo>
                  <a:lnTo>
                    <a:pt x="419100" y="809625"/>
                  </a:lnTo>
                  <a:lnTo>
                    <a:pt x="419100" y="800100"/>
                  </a:lnTo>
                  <a:lnTo>
                    <a:pt x="409575" y="800100"/>
                  </a:lnTo>
                  <a:lnTo>
                    <a:pt x="409575" y="790575"/>
                  </a:lnTo>
                  <a:lnTo>
                    <a:pt x="400050" y="790575"/>
                  </a:lnTo>
                  <a:lnTo>
                    <a:pt x="400050" y="781050"/>
                  </a:lnTo>
                  <a:lnTo>
                    <a:pt x="390525" y="781050"/>
                  </a:lnTo>
                  <a:lnTo>
                    <a:pt x="381000" y="781050"/>
                  </a:lnTo>
                  <a:lnTo>
                    <a:pt x="381000" y="771525"/>
                  </a:lnTo>
                  <a:lnTo>
                    <a:pt x="371475" y="771525"/>
                  </a:lnTo>
                  <a:lnTo>
                    <a:pt x="371475" y="762000"/>
                  </a:lnTo>
                  <a:lnTo>
                    <a:pt x="361950" y="762000"/>
                  </a:lnTo>
                  <a:lnTo>
                    <a:pt x="361950" y="752475"/>
                  </a:lnTo>
                  <a:lnTo>
                    <a:pt x="352425" y="752475"/>
                  </a:lnTo>
                  <a:lnTo>
                    <a:pt x="342900" y="752475"/>
                  </a:lnTo>
                  <a:lnTo>
                    <a:pt x="333375" y="752475"/>
                  </a:lnTo>
                  <a:lnTo>
                    <a:pt x="342900" y="752475"/>
                  </a:lnTo>
                  <a:lnTo>
                    <a:pt x="342900" y="742950"/>
                  </a:lnTo>
                  <a:lnTo>
                    <a:pt x="352425" y="742950"/>
                  </a:lnTo>
                  <a:lnTo>
                    <a:pt x="352425" y="733425"/>
                  </a:lnTo>
                  <a:lnTo>
                    <a:pt x="352425" y="723900"/>
                  </a:lnTo>
                  <a:lnTo>
                    <a:pt x="361950" y="723900"/>
                  </a:lnTo>
                  <a:lnTo>
                    <a:pt x="361950" y="714375"/>
                  </a:lnTo>
                  <a:lnTo>
                    <a:pt x="371475" y="714375"/>
                  </a:lnTo>
                  <a:lnTo>
                    <a:pt x="371475" y="704850"/>
                  </a:lnTo>
                  <a:lnTo>
                    <a:pt x="371475" y="714375"/>
                  </a:lnTo>
                  <a:lnTo>
                    <a:pt x="371475" y="704850"/>
                  </a:lnTo>
                  <a:lnTo>
                    <a:pt x="381000" y="704850"/>
                  </a:lnTo>
                  <a:lnTo>
                    <a:pt x="381000" y="695325"/>
                  </a:lnTo>
                  <a:lnTo>
                    <a:pt x="390525" y="695325"/>
                  </a:lnTo>
                  <a:lnTo>
                    <a:pt x="390525" y="685800"/>
                  </a:lnTo>
                  <a:lnTo>
                    <a:pt x="390525" y="695325"/>
                  </a:lnTo>
                  <a:lnTo>
                    <a:pt x="390525" y="685800"/>
                  </a:lnTo>
                  <a:lnTo>
                    <a:pt x="400050" y="685800"/>
                  </a:lnTo>
                  <a:lnTo>
                    <a:pt x="409575" y="685800"/>
                  </a:lnTo>
                  <a:lnTo>
                    <a:pt x="409575" y="676275"/>
                  </a:lnTo>
                  <a:lnTo>
                    <a:pt x="409575" y="685800"/>
                  </a:lnTo>
                  <a:lnTo>
                    <a:pt x="409575" y="676275"/>
                  </a:lnTo>
                  <a:lnTo>
                    <a:pt x="419100" y="676275"/>
                  </a:lnTo>
                  <a:lnTo>
                    <a:pt x="409575" y="676275"/>
                  </a:lnTo>
                  <a:lnTo>
                    <a:pt x="419100" y="676275"/>
                  </a:lnTo>
                  <a:lnTo>
                    <a:pt x="409575" y="676275"/>
                  </a:lnTo>
                  <a:lnTo>
                    <a:pt x="409575" y="666750"/>
                  </a:lnTo>
                  <a:lnTo>
                    <a:pt x="419100" y="666750"/>
                  </a:lnTo>
                  <a:lnTo>
                    <a:pt x="409575" y="666750"/>
                  </a:lnTo>
                  <a:lnTo>
                    <a:pt x="419100" y="666750"/>
                  </a:lnTo>
                  <a:lnTo>
                    <a:pt x="409575" y="666750"/>
                  </a:lnTo>
                  <a:lnTo>
                    <a:pt x="419100" y="666750"/>
                  </a:lnTo>
                  <a:lnTo>
                    <a:pt x="409575" y="666750"/>
                  </a:lnTo>
                  <a:lnTo>
                    <a:pt x="419100" y="666750"/>
                  </a:lnTo>
                  <a:lnTo>
                    <a:pt x="419100" y="657225"/>
                  </a:lnTo>
                  <a:lnTo>
                    <a:pt x="409575" y="657225"/>
                  </a:lnTo>
                  <a:lnTo>
                    <a:pt x="409575" y="647700"/>
                  </a:lnTo>
                  <a:lnTo>
                    <a:pt x="400050" y="647700"/>
                  </a:lnTo>
                  <a:lnTo>
                    <a:pt x="400050" y="638175"/>
                  </a:lnTo>
                  <a:lnTo>
                    <a:pt x="400050" y="628650"/>
                  </a:lnTo>
                  <a:lnTo>
                    <a:pt x="400050" y="619125"/>
                  </a:lnTo>
                  <a:lnTo>
                    <a:pt x="400050" y="609600"/>
                  </a:lnTo>
                  <a:lnTo>
                    <a:pt x="390525" y="609600"/>
                  </a:lnTo>
                  <a:lnTo>
                    <a:pt x="381000" y="609600"/>
                  </a:lnTo>
                  <a:lnTo>
                    <a:pt x="381000" y="600075"/>
                  </a:lnTo>
                  <a:lnTo>
                    <a:pt x="381000" y="590550"/>
                  </a:lnTo>
                  <a:lnTo>
                    <a:pt x="371475" y="590550"/>
                  </a:lnTo>
                  <a:lnTo>
                    <a:pt x="371475" y="581025"/>
                  </a:lnTo>
                  <a:lnTo>
                    <a:pt x="371475" y="571500"/>
                  </a:lnTo>
                  <a:lnTo>
                    <a:pt x="323850" y="571500"/>
                  </a:lnTo>
                  <a:lnTo>
                    <a:pt x="323850" y="561975"/>
                  </a:lnTo>
                  <a:lnTo>
                    <a:pt x="333375" y="561975"/>
                  </a:lnTo>
                  <a:lnTo>
                    <a:pt x="323850" y="561975"/>
                  </a:lnTo>
                  <a:lnTo>
                    <a:pt x="333375" y="561975"/>
                  </a:lnTo>
                  <a:lnTo>
                    <a:pt x="323850" y="561975"/>
                  </a:lnTo>
                  <a:lnTo>
                    <a:pt x="333375" y="561975"/>
                  </a:lnTo>
                  <a:lnTo>
                    <a:pt x="323850" y="561975"/>
                  </a:lnTo>
                  <a:lnTo>
                    <a:pt x="333375" y="552450"/>
                  </a:lnTo>
                  <a:lnTo>
                    <a:pt x="323850" y="552450"/>
                  </a:lnTo>
                  <a:lnTo>
                    <a:pt x="333375" y="552450"/>
                  </a:lnTo>
                  <a:lnTo>
                    <a:pt x="323850" y="552450"/>
                  </a:lnTo>
                  <a:lnTo>
                    <a:pt x="333375" y="552450"/>
                  </a:lnTo>
                  <a:lnTo>
                    <a:pt x="333375" y="542925"/>
                  </a:lnTo>
                  <a:lnTo>
                    <a:pt x="323850" y="542925"/>
                  </a:lnTo>
                  <a:lnTo>
                    <a:pt x="333375" y="542925"/>
                  </a:lnTo>
                  <a:lnTo>
                    <a:pt x="323850" y="542925"/>
                  </a:lnTo>
                  <a:lnTo>
                    <a:pt x="333375" y="542925"/>
                  </a:lnTo>
                  <a:lnTo>
                    <a:pt x="333375" y="533400"/>
                  </a:lnTo>
                  <a:lnTo>
                    <a:pt x="323850" y="533400"/>
                  </a:lnTo>
                  <a:lnTo>
                    <a:pt x="323850" y="523875"/>
                  </a:lnTo>
                  <a:lnTo>
                    <a:pt x="333375" y="523875"/>
                  </a:lnTo>
                  <a:lnTo>
                    <a:pt x="323850" y="514350"/>
                  </a:lnTo>
                  <a:lnTo>
                    <a:pt x="333375" y="504825"/>
                  </a:lnTo>
                  <a:lnTo>
                    <a:pt x="333375" y="495300"/>
                  </a:lnTo>
                  <a:lnTo>
                    <a:pt x="333375" y="485775"/>
                  </a:lnTo>
                  <a:lnTo>
                    <a:pt x="333375" y="476250"/>
                  </a:lnTo>
                  <a:lnTo>
                    <a:pt x="333375" y="466725"/>
                  </a:lnTo>
                  <a:lnTo>
                    <a:pt x="323850" y="466725"/>
                  </a:lnTo>
                  <a:lnTo>
                    <a:pt x="314325" y="466725"/>
                  </a:lnTo>
                  <a:lnTo>
                    <a:pt x="314325" y="457200"/>
                  </a:lnTo>
                  <a:lnTo>
                    <a:pt x="314325" y="447675"/>
                  </a:lnTo>
                  <a:lnTo>
                    <a:pt x="323850" y="447675"/>
                  </a:lnTo>
                  <a:lnTo>
                    <a:pt x="323850" y="438150"/>
                  </a:lnTo>
                  <a:lnTo>
                    <a:pt x="314325" y="438150"/>
                  </a:lnTo>
                  <a:lnTo>
                    <a:pt x="314325" y="447675"/>
                  </a:lnTo>
                  <a:lnTo>
                    <a:pt x="304800" y="447675"/>
                  </a:lnTo>
                  <a:lnTo>
                    <a:pt x="304800" y="438150"/>
                  </a:lnTo>
                  <a:lnTo>
                    <a:pt x="295275" y="438150"/>
                  </a:lnTo>
                  <a:lnTo>
                    <a:pt x="285750" y="438150"/>
                  </a:lnTo>
                  <a:lnTo>
                    <a:pt x="285750" y="428625"/>
                  </a:lnTo>
                  <a:lnTo>
                    <a:pt x="276225" y="428625"/>
                  </a:lnTo>
                  <a:lnTo>
                    <a:pt x="276225" y="419100"/>
                  </a:lnTo>
                  <a:lnTo>
                    <a:pt x="276225" y="409575"/>
                  </a:lnTo>
                  <a:lnTo>
                    <a:pt x="276225" y="400050"/>
                  </a:lnTo>
                  <a:lnTo>
                    <a:pt x="276225" y="390525"/>
                  </a:lnTo>
                  <a:lnTo>
                    <a:pt x="266700" y="390525"/>
                  </a:lnTo>
                  <a:lnTo>
                    <a:pt x="266700" y="381000"/>
                  </a:lnTo>
                  <a:lnTo>
                    <a:pt x="257175" y="381000"/>
                  </a:lnTo>
                  <a:lnTo>
                    <a:pt x="247650" y="381000"/>
                  </a:lnTo>
                  <a:lnTo>
                    <a:pt x="238125" y="381000"/>
                  </a:lnTo>
                  <a:lnTo>
                    <a:pt x="238125" y="371475"/>
                  </a:lnTo>
                  <a:lnTo>
                    <a:pt x="238125" y="381000"/>
                  </a:lnTo>
                  <a:lnTo>
                    <a:pt x="238125" y="371475"/>
                  </a:lnTo>
                  <a:lnTo>
                    <a:pt x="238125" y="381000"/>
                  </a:lnTo>
                  <a:lnTo>
                    <a:pt x="238125" y="371475"/>
                  </a:lnTo>
                  <a:lnTo>
                    <a:pt x="238125" y="381000"/>
                  </a:lnTo>
                  <a:lnTo>
                    <a:pt x="238125" y="371475"/>
                  </a:lnTo>
                  <a:lnTo>
                    <a:pt x="228600" y="371475"/>
                  </a:lnTo>
                  <a:lnTo>
                    <a:pt x="219075" y="371475"/>
                  </a:lnTo>
                  <a:lnTo>
                    <a:pt x="228600" y="371475"/>
                  </a:lnTo>
                  <a:lnTo>
                    <a:pt x="219075" y="371475"/>
                  </a:lnTo>
                  <a:lnTo>
                    <a:pt x="219075" y="361950"/>
                  </a:lnTo>
                  <a:lnTo>
                    <a:pt x="219075" y="371475"/>
                  </a:lnTo>
                  <a:lnTo>
                    <a:pt x="219075" y="361950"/>
                  </a:lnTo>
                  <a:lnTo>
                    <a:pt x="209550" y="361950"/>
                  </a:lnTo>
                  <a:lnTo>
                    <a:pt x="200025" y="361950"/>
                  </a:lnTo>
                  <a:lnTo>
                    <a:pt x="190500" y="361950"/>
                  </a:lnTo>
                  <a:lnTo>
                    <a:pt x="190500" y="352425"/>
                  </a:lnTo>
                  <a:lnTo>
                    <a:pt x="180975" y="352425"/>
                  </a:lnTo>
                  <a:lnTo>
                    <a:pt x="180975" y="342900"/>
                  </a:lnTo>
                  <a:lnTo>
                    <a:pt x="180975" y="333375"/>
                  </a:lnTo>
                  <a:lnTo>
                    <a:pt x="180975" y="323850"/>
                  </a:lnTo>
                  <a:lnTo>
                    <a:pt x="171450" y="323850"/>
                  </a:lnTo>
                  <a:lnTo>
                    <a:pt x="180975" y="323850"/>
                  </a:lnTo>
                  <a:lnTo>
                    <a:pt x="180975" y="314325"/>
                  </a:lnTo>
                  <a:lnTo>
                    <a:pt x="180975" y="304800"/>
                  </a:lnTo>
                  <a:lnTo>
                    <a:pt x="171450" y="304800"/>
                  </a:lnTo>
                  <a:lnTo>
                    <a:pt x="161925" y="304800"/>
                  </a:lnTo>
                  <a:lnTo>
                    <a:pt x="152400" y="304800"/>
                  </a:lnTo>
                  <a:lnTo>
                    <a:pt x="152400" y="314325"/>
                  </a:lnTo>
                  <a:lnTo>
                    <a:pt x="142875" y="314325"/>
                  </a:lnTo>
                  <a:lnTo>
                    <a:pt x="133350" y="314325"/>
                  </a:lnTo>
                  <a:lnTo>
                    <a:pt x="133350" y="323850"/>
                  </a:lnTo>
                  <a:lnTo>
                    <a:pt x="123825" y="323850"/>
                  </a:lnTo>
                  <a:lnTo>
                    <a:pt x="123825" y="333375"/>
                  </a:lnTo>
                  <a:lnTo>
                    <a:pt x="114300" y="333375"/>
                  </a:lnTo>
                  <a:lnTo>
                    <a:pt x="66675" y="333375"/>
                  </a:lnTo>
                  <a:lnTo>
                    <a:pt x="66675" y="323850"/>
                  </a:lnTo>
                  <a:lnTo>
                    <a:pt x="66675" y="314325"/>
                  </a:lnTo>
                  <a:lnTo>
                    <a:pt x="66675" y="304800"/>
                  </a:lnTo>
                  <a:lnTo>
                    <a:pt x="76200" y="304800"/>
                  </a:lnTo>
                  <a:lnTo>
                    <a:pt x="66675" y="304800"/>
                  </a:lnTo>
                  <a:lnTo>
                    <a:pt x="76200" y="304800"/>
                  </a:lnTo>
                  <a:lnTo>
                    <a:pt x="76200" y="295275"/>
                  </a:lnTo>
                  <a:lnTo>
                    <a:pt x="66675" y="295275"/>
                  </a:lnTo>
                  <a:lnTo>
                    <a:pt x="66675" y="304800"/>
                  </a:lnTo>
                  <a:lnTo>
                    <a:pt x="57150" y="304800"/>
                  </a:lnTo>
                  <a:lnTo>
                    <a:pt x="57150" y="314325"/>
                  </a:lnTo>
                  <a:lnTo>
                    <a:pt x="47625" y="314325"/>
                  </a:lnTo>
                  <a:lnTo>
                    <a:pt x="38100" y="314325"/>
                  </a:lnTo>
                  <a:lnTo>
                    <a:pt x="38100" y="304800"/>
                  </a:lnTo>
                  <a:lnTo>
                    <a:pt x="28575" y="304800"/>
                  </a:lnTo>
                  <a:lnTo>
                    <a:pt x="28575" y="295275"/>
                  </a:lnTo>
                  <a:lnTo>
                    <a:pt x="19050" y="295275"/>
                  </a:lnTo>
                  <a:lnTo>
                    <a:pt x="19050" y="285750"/>
                  </a:lnTo>
                  <a:lnTo>
                    <a:pt x="19050" y="276225"/>
                  </a:lnTo>
                  <a:lnTo>
                    <a:pt x="9525" y="276225"/>
                  </a:lnTo>
                  <a:lnTo>
                    <a:pt x="9525" y="266700"/>
                  </a:lnTo>
                  <a:lnTo>
                    <a:pt x="0" y="266700"/>
                  </a:lnTo>
                  <a:lnTo>
                    <a:pt x="0" y="257175"/>
                  </a:lnTo>
                  <a:lnTo>
                    <a:pt x="9525" y="257175"/>
                  </a:lnTo>
                  <a:lnTo>
                    <a:pt x="9525" y="247650"/>
                  </a:lnTo>
                  <a:lnTo>
                    <a:pt x="9525" y="238125"/>
                  </a:lnTo>
                  <a:lnTo>
                    <a:pt x="19050" y="238125"/>
                  </a:lnTo>
                  <a:lnTo>
                    <a:pt x="19050" y="228600"/>
                  </a:lnTo>
                  <a:lnTo>
                    <a:pt x="19050" y="219075"/>
                  </a:lnTo>
                  <a:lnTo>
                    <a:pt x="19050" y="209550"/>
                  </a:lnTo>
                  <a:lnTo>
                    <a:pt x="28575" y="209550"/>
                  </a:lnTo>
                  <a:lnTo>
                    <a:pt x="19050" y="209550"/>
                  </a:lnTo>
                  <a:lnTo>
                    <a:pt x="28575" y="209550"/>
                  </a:lnTo>
                  <a:lnTo>
                    <a:pt x="19050" y="209550"/>
                  </a:lnTo>
                  <a:lnTo>
                    <a:pt x="28575" y="209550"/>
                  </a:lnTo>
                  <a:lnTo>
                    <a:pt x="38100" y="209550"/>
                  </a:lnTo>
                  <a:lnTo>
                    <a:pt x="38100" y="200025"/>
                  </a:lnTo>
                  <a:lnTo>
                    <a:pt x="47625" y="200025"/>
                  </a:lnTo>
                  <a:lnTo>
                    <a:pt x="57150" y="200025"/>
                  </a:lnTo>
                  <a:lnTo>
                    <a:pt x="57150" y="190500"/>
                  </a:lnTo>
                  <a:lnTo>
                    <a:pt x="57150" y="200025"/>
                  </a:lnTo>
                  <a:lnTo>
                    <a:pt x="66675" y="200025"/>
                  </a:lnTo>
                  <a:lnTo>
                    <a:pt x="66675" y="190500"/>
                  </a:lnTo>
                  <a:lnTo>
                    <a:pt x="66675" y="200025"/>
                  </a:lnTo>
                  <a:lnTo>
                    <a:pt x="66675" y="190500"/>
                  </a:lnTo>
                  <a:lnTo>
                    <a:pt x="66675" y="200025"/>
                  </a:lnTo>
                  <a:lnTo>
                    <a:pt x="66675" y="190500"/>
                  </a:lnTo>
                  <a:lnTo>
                    <a:pt x="76200" y="190500"/>
                  </a:lnTo>
                  <a:lnTo>
                    <a:pt x="85725" y="190500"/>
                  </a:lnTo>
                  <a:lnTo>
                    <a:pt x="85725" y="200025"/>
                  </a:lnTo>
                  <a:lnTo>
                    <a:pt x="85725" y="190500"/>
                  </a:lnTo>
                  <a:close/>
                </a:path>
                <a:path w="800100" h="838200">
                  <a:moveTo>
                    <a:pt x="514350" y="685800"/>
                  </a:moveTo>
                  <a:lnTo>
                    <a:pt x="523875" y="685800"/>
                  </a:lnTo>
                  <a:lnTo>
                    <a:pt x="523875" y="695325"/>
                  </a:lnTo>
                  <a:lnTo>
                    <a:pt x="514350" y="695325"/>
                  </a:lnTo>
                  <a:lnTo>
                    <a:pt x="514350" y="685800"/>
                  </a:lnTo>
                  <a:close/>
                </a:path>
                <a:path w="800100" h="838200">
                  <a:moveTo>
                    <a:pt x="581025" y="600075"/>
                  </a:moveTo>
                  <a:lnTo>
                    <a:pt x="590550" y="600075"/>
                  </a:lnTo>
                  <a:lnTo>
                    <a:pt x="590550" y="609600"/>
                  </a:lnTo>
                  <a:lnTo>
                    <a:pt x="581025" y="609600"/>
                  </a:lnTo>
                  <a:lnTo>
                    <a:pt x="581025" y="600075"/>
                  </a:lnTo>
                  <a:close/>
                </a:path>
                <a:path w="800100" h="838200">
                  <a:moveTo>
                    <a:pt x="600075" y="590550"/>
                  </a:moveTo>
                  <a:lnTo>
                    <a:pt x="609600" y="590550"/>
                  </a:lnTo>
                  <a:lnTo>
                    <a:pt x="600075" y="590550"/>
                  </a:lnTo>
                  <a:close/>
                </a:path>
                <a:path w="800100" h="838200">
                  <a:moveTo>
                    <a:pt x="609600" y="590550"/>
                  </a:moveTo>
                  <a:lnTo>
                    <a:pt x="619125" y="590550"/>
                  </a:lnTo>
                  <a:lnTo>
                    <a:pt x="609600" y="59055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2875"/>
                  </a:lnTo>
                  <a:lnTo>
                    <a:pt x="601599" y="142875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581025" y="142875"/>
                  </a:moveTo>
                  <a:lnTo>
                    <a:pt x="590550" y="142875"/>
                  </a:lnTo>
                  <a:lnTo>
                    <a:pt x="581025" y="142875"/>
                  </a:lnTo>
                  <a:close/>
                </a:path>
                <a:path w="800100" h="838200">
                  <a:moveTo>
                    <a:pt x="581025" y="142875"/>
                  </a:moveTo>
                  <a:lnTo>
                    <a:pt x="590550" y="142875"/>
                  </a:lnTo>
                  <a:lnTo>
                    <a:pt x="581025" y="142875"/>
                  </a:lnTo>
                  <a:close/>
                </a:path>
                <a:path w="800100" h="838200">
                  <a:moveTo>
                    <a:pt x="590550" y="133350"/>
                  </a:moveTo>
                  <a:lnTo>
                    <a:pt x="600075" y="133350"/>
                  </a:lnTo>
                  <a:lnTo>
                    <a:pt x="590550" y="133350"/>
                  </a:lnTo>
                  <a:close/>
                </a:path>
                <a:path w="800100" h="838200">
                  <a:moveTo>
                    <a:pt x="609600" y="590550"/>
                  </a:moveTo>
                  <a:lnTo>
                    <a:pt x="619125" y="590550"/>
                  </a:lnTo>
                  <a:lnTo>
                    <a:pt x="609600" y="59055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2875"/>
                  </a:lnTo>
                  <a:lnTo>
                    <a:pt x="601599" y="142875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571500" y="123825"/>
                  </a:moveTo>
                  <a:lnTo>
                    <a:pt x="571500" y="133350"/>
                  </a:lnTo>
                  <a:lnTo>
                    <a:pt x="573024" y="133350"/>
                  </a:lnTo>
                  <a:lnTo>
                    <a:pt x="571500" y="123825"/>
                  </a:lnTo>
                  <a:close/>
                </a:path>
                <a:path w="800100" h="838200">
                  <a:moveTo>
                    <a:pt x="600075" y="590550"/>
                  </a:moveTo>
                  <a:lnTo>
                    <a:pt x="609600" y="590550"/>
                  </a:lnTo>
                  <a:lnTo>
                    <a:pt x="600075" y="590550"/>
                  </a:lnTo>
                  <a:close/>
                </a:path>
                <a:path w="800100" h="838200">
                  <a:moveTo>
                    <a:pt x="647700" y="590550"/>
                  </a:moveTo>
                  <a:lnTo>
                    <a:pt x="657225" y="590550"/>
                  </a:lnTo>
                  <a:lnTo>
                    <a:pt x="647700" y="590550"/>
                  </a:lnTo>
                  <a:close/>
                </a:path>
                <a:path w="800100" h="838200">
                  <a:moveTo>
                    <a:pt x="600075" y="142875"/>
                  </a:moveTo>
                  <a:lnTo>
                    <a:pt x="600075" y="152400"/>
                  </a:lnTo>
                  <a:lnTo>
                    <a:pt x="601599" y="152400"/>
                  </a:lnTo>
                  <a:lnTo>
                    <a:pt x="600075" y="142875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2875"/>
                  </a:lnTo>
                  <a:lnTo>
                    <a:pt x="601599" y="142875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590550" y="133350"/>
                  </a:moveTo>
                  <a:lnTo>
                    <a:pt x="600075" y="133350"/>
                  </a:lnTo>
                  <a:lnTo>
                    <a:pt x="600075" y="142875"/>
                  </a:lnTo>
                  <a:lnTo>
                    <a:pt x="590550" y="142875"/>
                  </a:lnTo>
                  <a:lnTo>
                    <a:pt x="590550" y="13335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2875"/>
                  </a:lnTo>
                  <a:lnTo>
                    <a:pt x="601599" y="142875"/>
                  </a:lnTo>
                  <a:lnTo>
                    <a:pt x="600075" y="133350"/>
                  </a:lnTo>
                  <a:close/>
                </a:path>
                <a:path w="800100" h="838200">
                  <a:moveTo>
                    <a:pt x="600075" y="133350"/>
                  </a:moveTo>
                  <a:lnTo>
                    <a:pt x="600075" y="142875"/>
                  </a:lnTo>
                  <a:lnTo>
                    <a:pt x="601599" y="142875"/>
                  </a:lnTo>
                  <a:lnTo>
                    <a:pt x="600075" y="1333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524125" y="4815839"/>
              <a:ext cx="239395" cy="285115"/>
            </a:xfrm>
            <a:custGeom>
              <a:avLst/>
              <a:gdLst/>
              <a:ahLst/>
              <a:cxnLst/>
              <a:rect l="l" t="t" r="r" b="b"/>
              <a:pathLst>
                <a:path w="239394" h="285114">
                  <a:moveTo>
                    <a:pt x="143382" y="227964"/>
                  </a:moveTo>
                  <a:lnTo>
                    <a:pt x="19176" y="227964"/>
                  </a:lnTo>
                  <a:lnTo>
                    <a:pt x="19176" y="237489"/>
                  </a:lnTo>
                  <a:lnTo>
                    <a:pt x="28701" y="247014"/>
                  </a:lnTo>
                  <a:lnTo>
                    <a:pt x="28701" y="275463"/>
                  </a:lnTo>
                  <a:lnTo>
                    <a:pt x="38226" y="275463"/>
                  </a:lnTo>
                  <a:lnTo>
                    <a:pt x="38226" y="284988"/>
                  </a:lnTo>
                  <a:lnTo>
                    <a:pt x="47751" y="275463"/>
                  </a:lnTo>
                  <a:lnTo>
                    <a:pt x="57404" y="265938"/>
                  </a:lnTo>
                  <a:lnTo>
                    <a:pt x="66929" y="265938"/>
                  </a:lnTo>
                  <a:lnTo>
                    <a:pt x="66929" y="256539"/>
                  </a:lnTo>
                  <a:lnTo>
                    <a:pt x="143382" y="256539"/>
                  </a:lnTo>
                  <a:lnTo>
                    <a:pt x="143382" y="227964"/>
                  </a:lnTo>
                  <a:close/>
                </a:path>
                <a:path w="239394" h="285114">
                  <a:moveTo>
                    <a:pt x="105156" y="265938"/>
                  </a:moveTo>
                  <a:lnTo>
                    <a:pt x="95631" y="265938"/>
                  </a:lnTo>
                  <a:lnTo>
                    <a:pt x="105156" y="275463"/>
                  </a:lnTo>
                  <a:lnTo>
                    <a:pt x="105156" y="265938"/>
                  </a:lnTo>
                  <a:close/>
                </a:path>
                <a:path w="239394" h="285114">
                  <a:moveTo>
                    <a:pt x="114681" y="256539"/>
                  </a:moveTo>
                  <a:lnTo>
                    <a:pt x="66929" y="256539"/>
                  </a:lnTo>
                  <a:lnTo>
                    <a:pt x="76454" y="265938"/>
                  </a:lnTo>
                  <a:lnTo>
                    <a:pt x="114681" y="265938"/>
                  </a:lnTo>
                  <a:lnTo>
                    <a:pt x="114681" y="256539"/>
                  </a:lnTo>
                  <a:close/>
                </a:path>
                <a:path w="239394" h="285114">
                  <a:moveTo>
                    <a:pt x="143382" y="256539"/>
                  </a:moveTo>
                  <a:lnTo>
                    <a:pt x="133731" y="256539"/>
                  </a:lnTo>
                  <a:lnTo>
                    <a:pt x="133731" y="265938"/>
                  </a:lnTo>
                  <a:lnTo>
                    <a:pt x="143382" y="256539"/>
                  </a:lnTo>
                  <a:close/>
                </a:path>
                <a:path w="239394" h="285114">
                  <a:moveTo>
                    <a:pt x="191135" y="199517"/>
                  </a:moveTo>
                  <a:lnTo>
                    <a:pt x="19176" y="199517"/>
                  </a:lnTo>
                  <a:lnTo>
                    <a:pt x="19176" y="218439"/>
                  </a:lnTo>
                  <a:lnTo>
                    <a:pt x="9525" y="218439"/>
                  </a:lnTo>
                  <a:lnTo>
                    <a:pt x="9525" y="227964"/>
                  </a:lnTo>
                  <a:lnTo>
                    <a:pt x="152907" y="227964"/>
                  </a:lnTo>
                  <a:lnTo>
                    <a:pt x="152907" y="209042"/>
                  </a:lnTo>
                  <a:lnTo>
                    <a:pt x="181610" y="209042"/>
                  </a:lnTo>
                  <a:lnTo>
                    <a:pt x="191135" y="199517"/>
                  </a:lnTo>
                  <a:close/>
                </a:path>
                <a:path w="239394" h="285114">
                  <a:moveTo>
                    <a:pt x="229362" y="209042"/>
                  </a:moveTo>
                  <a:lnTo>
                    <a:pt x="229362" y="218439"/>
                  </a:lnTo>
                  <a:lnTo>
                    <a:pt x="238887" y="218439"/>
                  </a:lnTo>
                  <a:lnTo>
                    <a:pt x="229362" y="209042"/>
                  </a:lnTo>
                  <a:close/>
                </a:path>
                <a:path w="239394" h="285114">
                  <a:moveTo>
                    <a:pt x="219837" y="142494"/>
                  </a:moveTo>
                  <a:lnTo>
                    <a:pt x="0" y="142494"/>
                  </a:lnTo>
                  <a:lnTo>
                    <a:pt x="0" y="170942"/>
                  </a:lnTo>
                  <a:lnTo>
                    <a:pt x="9525" y="170942"/>
                  </a:lnTo>
                  <a:lnTo>
                    <a:pt x="9525" y="199517"/>
                  </a:lnTo>
                  <a:lnTo>
                    <a:pt x="210185" y="199517"/>
                  </a:lnTo>
                  <a:lnTo>
                    <a:pt x="219837" y="209042"/>
                  </a:lnTo>
                  <a:lnTo>
                    <a:pt x="229362" y="209042"/>
                  </a:lnTo>
                  <a:lnTo>
                    <a:pt x="238887" y="199517"/>
                  </a:lnTo>
                  <a:lnTo>
                    <a:pt x="238887" y="161544"/>
                  </a:lnTo>
                  <a:lnTo>
                    <a:pt x="219837" y="161544"/>
                  </a:lnTo>
                  <a:lnTo>
                    <a:pt x="219837" y="142494"/>
                  </a:lnTo>
                  <a:close/>
                </a:path>
                <a:path w="239394" h="285114">
                  <a:moveTo>
                    <a:pt x="191135" y="123443"/>
                  </a:moveTo>
                  <a:lnTo>
                    <a:pt x="9525" y="123443"/>
                  </a:lnTo>
                  <a:lnTo>
                    <a:pt x="9525" y="132969"/>
                  </a:lnTo>
                  <a:lnTo>
                    <a:pt x="11175" y="142494"/>
                  </a:lnTo>
                  <a:lnTo>
                    <a:pt x="19176" y="142494"/>
                  </a:lnTo>
                  <a:lnTo>
                    <a:pt x="19176" y="132969"/>
                  </a:lnTo>
                  <a:lnTo>
                    <a:pt x="191135" y="132969"/>
                  </a:lnTo>
                  <a:lnTo>
                    <a:pt x="191135" y="123443"/>
                  </a:lnTo>
                  <a:close/>
                </a:path>
                <a:path w="239394" h="285114">
                  <a:moveTo>
                    <a:pt x="210185" y="132969"/>
                  </a:moveTo>
                  <a:lnTo>
                    <a:pt x="19176" y="132969"/>
                  </a:lnTo>
                  <a:lnTo>
                    <a:pt x="19176" y="142494"/>
                  </a:lnTo>
                  <a:lnTo>
                    <a:pt x="210185" y="142494"/>
                  </a:lnTo>
                  <a:lnTo>
                    <a:pt x="210185" y="132969"/>
                  </a:lnTo>
                  <a:close/>
                </a:path>
                <a:path w="239394" h="285114">
                  <a:moveTo>
                    <a:pt x="229362" y="132969"/>
                  </a:moveTo>
                  <a:lnTo>
                    <a:pt x="219837" y="132969"/>
                  </a:lnTo>
                  <a:lnTo>
                    <a:pt x="219837" y="142494"/>
                  </a:lnTo>
                  <a:lnTo>
                    <a:pt x="229362" y="142494"/>
                  </a:lnTo>
                  <a:lnTo>
                    <a:pt x="229362" y="132969"/>
                  </a:lnTo>
                  <a:close/>
                </a:path>
                <a:path w="239394" h="285114">
                  <a:moveTo>
                    <a:pt x="124206" y="57023"/>
                  </a:moveTo>
                  <a:lnTo>
                    <a:pt x="9525" y="57023"/>
                  </a:lnTo>
                  <a:lnTo>
                    <a:pt x="9525" y="104520"/>
                  </a:lnTo>
                  <a:lnTo>
                    <a:pt x="0" y="104520"/>
                  </a:lnTo>
                  <a:lnTo>
                    <a:pt x="0" y="123443"/>
                  </a:lnTo>
                  <a:lnTo>
                    <a:pt x="181610" y="123443"/>
                  </a:lnTo>
                  <a:lnTo>
                    <a:pt x="181610" y="85470"/>
                  </a:lnTo>
                  <a:lnTo>
                    <a:pt x="171957" y="85470"/>
                  </a:lnTo>
                  <a:lnTo>
                    <a:pt x="171957" y="75945"/>
                  </a:lnTo>
                  <a:lnTo>
                    <a:pt x="143382" y="75945"/>
                  </a:lnTo>
                  <a:lnTo>
                    <a:pt x="143382" y="66548"/>
                  </a:lnTo>
                  <a:lnTo>
                    <a:pt x="124206" y="66548"/>
                  </a:lnTo>
                  <a:lnTo>
                    <a:pt x="124206" y="57023"/>
                  </a:lnTo>
                  <a:close/>
                </a:path>
                <a:path w="239394" h="285114">
                  <a:moveTo>
                    <a:pt x="85979" y="0"/>
                  </a:moveTo>
                  <a:lnTo>
                    <a:pt x="57404" y="0"/>
                  </a:lnTo>
                  <a:lnTo>
                    <a:pt x="57404" y="9525"/>
                  </a:lnTo>
                  <a:lnTo>
                    <a:pt x="38226" y="9525"/>
                  </a:lnTo>
                  <a:lnTo>
                    <a:pt x="38226" y="19050"/>
                  </a:lnTo>
                  <a:lnTo>
                    <a:pt x="28701" y="19050"/>
                  </a:lnTo>
                  <a:lnTo>
                    <a:pt x="28701" y="28448"/>
                  </a:lnTo>
                  <a:lnTo>
                    <a:pt x="0" y="28448"/>
                  </a:lnTo>
                  <a:lnTo>
                    <a:pt x="0" y="37973"/>
                  </a:lnTo>
                  <a:lnTo>
                    <a:pt x="9525" y="47498"/>
                  </a:lnTo>
                  <a:lnTo>
                    <a:pt x="19176" y="57023"/>
                  </a:lnTo>
                  <a:lnTo>
                    <a:pt x="95631" y="57023"/>
                  </a:lnTo>
                  <a:lnTo>
                    <a:pt x="95631" y="47498"/>
                  </a:lnTo>
                  <a:lnTo>
                    <a:pt x="85979" y="47498"/>
                  </a:lnTo>
                  <a:lnTo>
                    <a:pt x="8597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514600" y="4815839"/>
              <a:ext cx="248920" cy="285115"/>
            </a:xfrm>
            <a:custGeom>
              <a:avLst/>
              <a:gdLst/>
              <a:ahLst/>
              <a:cxnLst/>
              <a:rect l="l" t="t" r="r" b="b"/>
              <a:pathLst>
                <a:path w="248919" h="285114">
                  <a:moveTo>
                    <a:pt x="143256" y="265938"/>
                  </a:moveTo>
                  <a:lnTo>
                    <a:pt x="143256" y="256539"/>
                  </a:lnTo>
                  <a:lnTo>
                    <a:pt x="133731" y="256539"/>
                  </a:lnTo>
                  <a:lnTo>
                    <a:pt x="124206" y="256539"/>
                  </a:lnTo>
                  <a:lnTo>
                    <a:pt x="124206" y="265938"/>
                  </a:lnTo>
                  <a:lnTo>
                    <a:pt x="114681" y="265938"/>
                  </a:lnTo>
                  <a:lnTo>
                    <a:pt x="124206" y="265938"/>
                  </a:lnTo>
                  <a:lnTo>
                    <a:pt x="114681" y="265938"/>
                  </a:lnTo>
                  <a:lnTo>
                    <a:pt x="114681" y="275463"/>
                  </a:lnTo>
                  <a:lnTo>
                    <a:pt x="105156" y="265938"/>
                  </a:lnTo>
                  <a:lnTo>
                    <a:pt x="95504" y="265938"/>
                  </a:lnTo>
                  <a:lnTo>
                    <a:pt x="85979" y="265938"/>
                  </a:lnTo>
                  <a:lnTo>
                    <a:pt x="76454" y="256539"/>
                  </a:lnTo>
                  <a:lnTo>
                    <a:pt x="76454" y="265938"/>
                  </a:lnTo>
                  <a:lnTo>
                    <a:pt x="66929" y="265938"/>
                  </a:lnTo>
                  <a:lnTo>
                    <a:pt x="57276" y="275463"/>
                  </a:lnTo>
                  <a:lnTo>
                    <a:pt x="47751" y="284988"/>
                  </a:lnTo>
                  <a:lnTo>
                    <a:pt x="47751" y="275463"/>
                  </a:lnTo>
                  <a:lnTo>
                    <a:pt x="38226" y="275463"/>
                  </a:lnTo>
                  <a:lnTo>
                    <a:pt x="38226" y="265938"/>
                  </a:lnTo>
                  <a:lnTo>
                    <a:pt x="38226" y="256539"/>
                  </a:lnTo>
                  <a:lnTo>
                    <a:pt x="38226" y="247014"/>
                  </a:lnTo>
                  <a:lnTo>
                    <a:pt x="28701" y="237489"/>
                  </a:lnTo>
                  <a:lnTo>
                    <a:pt x="28701" y="227964"/>
                  </a:lnTo>
                  <a:lnTo>
                    <a:pt x="19050" y="227964"/>
                  </a:lnTo>
                  <a:lnTo>
                    <a:pt x="28701" y="227964"/>
                  </a:lnTo>
                  <a:lnTo>
                    <a:pt x="19050" y="227964"/>
                  </a:lnTo>
                  <a:lnTo>
                    <a:pt x="19050" y="218439"/>
                  </a:lnTo>
                  <a:lnTo>
                    <a:pt x="28701" y="218439"/>
                  </a:lnTo>
                  <a:lnTo>
                    <a:pt x="28701" y="209042"/>
                  </a:lnTo>
                  <a:lnTo>
                    <a:pt x="19050" y="209042"/>
                  </a:lnTo>
                  <a:lnTo>
                    <a:pt x="28701" y="209042"/>
                  </a:lnTo>
                  <a:lnTo>
                    <a:pt x="28701" y="199517"/>
                  </a:lnTo>
                  <a:lnTo>
                    <a:pt x="19050" y="199517"/>
                  </a:lnTo>
                  <a:lnTo>
                    <a:pt x="19050" y="189992"/>
                  </a:lnTo>
                  <a:lnTo>
                    <a:pt x="19050" y="180467"/>
                  </a:lnTo>
                  <a:lnTo>
                    <a:pt x="9525" y="180467"/>
                  </a:lnTo>
                  <a:lnTo>
                    <a:pt x="19050" y="180467"/>
                  </a:lnTo>
                  <a:lnTo>
                    <a:pt x="19050" y="170942"/>
                  </a:lnTo>
                  <a:lnTo>
                    <a:pt x="9525" y="170942"/>
                  </a:lnTo>
                  <a:lnTo>
                    <a:pt x="9525" y="161544"/>
                  </a:lnTo>
                  <a:lnTo>
                    <a:pt x="0" y="161544"/>
                  </a:lnTo>
                  <a:lnTo>
                    <a:pt x="9525" y="161544"/>
                  </a:lnTo>
                  <a:lnTo>
                    <a:pt x="9525" y="152019"/>
                  </a:lnTo>
                  <a:lnTo>
                    <a:pt x="9525" y="142494"/>
                  </a:lnTo>
                  <a:lnTo>
                    <a:pt x="19050" y="142494"/>
                  </a:lnTo>
                  <a:lnTo>
                    <a:pt x="28701" y="142494"/>
                  </a:lnTo>
                  <a:lnTo>
                    <a:pt x="19050" y="142494"/>
                  </a:lnTo>
                  <a:lnTo>
                    <a:pt x="19050" y="132969"/>
                  </a:lnTo>
                  <a:lnTo>
                    <a:pt x="28701" y="132969"/>
                  </a:lnTo>
                  <a:lnTo>
                    <a:pt x="28701" y="142494"/>
                  </a:lnTo>
                  <a:lnTo>
                    <a:pt x="28701" y="132969"/>
                  </a:lnTo>
                  <a:lnTo>
                    <a:pt x="19050" y="132969"/>
                  </a:lnTo>
                  <a:lnTo>
                    <a:pt x="19050" y="123443"/>
                  </a:lnTo>
                  <a:lnTo>
                    <a:pt x="9525" y="123443"/>
                  </a:lnTo>
                  <a:lnTo>
                    <a:pt x="19050" y="123443"/>
                  </a:lnTo>
                  <a:lnTo>
                    <a:pt x="9525" y="123443"/>
                  </a:lnTo>
                  <a:lnTo>
                    <a:pt x="9525" y="114045"/>
                  </a:lnTo>
                  <a:lnTo>
                    <a:pt x="19050" y="114045"/>
                  </a:lnTo>
                  <a:lnTo>
                    <a:pt x="9525" y="114045"/>
                  </a:lnTo>
                  <a:lnTo>
                    <a:pt x="9525" y="104520"/>
                  </a:lnTo>
                  <a:lnTo>
                    <a:pt x="19050" y="104520"/>
                  </a:lnTo>
                  <a:lnTo>
                    <a:pt x="19050" y="94995"/>
                  </a:lnTo>
                  <a:lnTo>
                    <a:pt x="19050" y="85470"/>
                  </a:lnTo>
                  <a:lnTo>
                    <a:pt x="19050" y="66548"/>
                  </a:lnTo>
                  <a:lnTo>
                    <a:pt x="19050" y="75945"/>
                  </a:lnTo>
                  <a:lnTo>
                    <a:pt x="19050" y="57023"/>
                  </a:lnTo>
                  <a:lnTo>
                    <a:pt x="28701" y="57023"/>
                  </a:lnTo>
                  <a:lnTo>
                    <a:pt x="19050" y="47498"/>
                  </a:lnTo>
                  <a:lnTo>
                    <a:pt x="9525" y="37973"/>
                  </a:lnTo>
                  <a:lnTo>
                    <a:pt x="9525" y="28448"/>
                  </a:lnTo>
                  <a:lnTo>
                    <a:pt x="19050" y="28448"/>
                  </a:lnTo>
                  <a:lnTo>
                    <a:pt x="28701" y="28448"/>
                  </a:lnTo>
                  <a:lnTo>
                    <a:pt x="38226" y="28448"/>
                  </a:lnTo>
                  <a:lnTo>
                    <a:pt x="38226" y="19050"/>
                  </a:lnTo>
                  <a:lnTo>
                    <a:pt x="47751" y="19050"/>
                  </a:lnTo>
                  <a:lnTo>
                    <a:pt x="47751" y="9525"/>
                  </a:lnTo>
                  <a:lnTo>
                    <a:pt x="57276" y="9525"/>
                  </a:lnTo>
                  <a:lnTo>
                    <a:pt x="66929" y="9525"/>
                  </a:lnTo>
                  <a:lnTo>
                    <a:pt x="66929" y="0"/>
                  </a:lnTo>
                  <a:lnTo>
                    <a:pt x="76454" y="0"/>
                  </a:lnTo>
                  <a:lnTo>
                    <a:pt x="85979" y="0"/>
                  </a:lnTo>
                  <a:lnTo>
                    <a:pt x="95504" y="0"/>
                  </a:lnTo>
                  <a:lnTo>
                    <a:pt x="95504" y="9525"/>
                  </a:lnTo>
                  <a:lnTo>
                    <a:pt x="95504" y="19050"/>
                  </a:lnTo>
                  <a:lnTo>
                    <a:pt x="85979" y="19050"/>
                  </a:lnTo>
                  <a:lnTo>
                    <a:pt x="95504" y="19050"/>
                  </a:lnTo>
                  <a:lnTo>
                    <a:pt x="95504" y="28448"/>
                  </a:lnTo>
                  <a:lnTo>
                    <a:pt x="95504" y="37973"/>
                  </a:lnTo>
                  <a:lnTo>
                    <a:pt x="95504" y="47498"/>
                  </a:lnTo>
                  <a:lnTo>
                    <a:pt x="105156" y="47498"/>
                  </a:lnTo>
                  <a:lnTo>
                    <a:pt x="105156" y="57023"/>
                  </a:lnTo>
                  <a:lnTo>
                    <a:pt x="114681" y="57023"/>
                  </a:lnTo>
                  <a:lnTo>
                    <a:pt x="124206" y="57023"/>
                  </a:lnTo>
                  <a:lnTo>
                    <a:pt x="133731" y="57023"/>
                  </a:lnTo>
                  <a:lnTo>
                    <a:pt x="133731" y="66548"/>
                  </a:lnTo>
                  <a:lnTo>
                    <a:pt x="133731" y="57023"/>
                  </a:lnTo>
                  <a:lnTo>
                    <a:pt x="133731" y="66548"/>
                  </a:lnTo>
                  <a:lnTo>
                    <a:pt x="143256" y="66548"/>
                  </a:lnTo>
                  <a:lnTo>
                    <a:pt x="133731" y="66548"/>
                  </a:lnTo>
                  <a:lnTo>
                    <a:pt x="143256" y="66548"/>
                  </a:lnTo>
                  <a:lnTo>
                    <a:pt x="152907" y="66548"/>
                  </a:lnTo>
                  <a:lnTo>
                    <a:pt x="152907" y="75945"/>
                  </a:lnTo>
                  <a:lnTo>
                    <a:pt x="152907" y="66548"/>
                  </a:lnTo>
                  <a:lnTo>
                    <a:pt x="152907" y="75945"/>
                  </a:lnTo>
                  <a:lnTo>
                    <a:pt x="152907" y="66548"/>
                  </a:lnTo>
                  <a:lnTo>
                    <a:pt x="152907" y="75945"/>
                  </a:lnTo>
                  <a:lnTo>
                    <a:pt x="152907" y="66548"/>
                  </a:lnTo>
                  <a:lnTo>
                    <a:pt x="152907" y="75945"/>
                  </a:lnTo>
                  <a:lnTo>
                    <a:pt x="162432" y="75945"/>
                  </a:lnTo>
                  <a:lnTo>
                    <a:pt x="171957" y="75945"/>
                  </a:lnTo>
                  <a:lnTo>
                    <a:pt x="181482" y="75945"/>
                  </a:lnTo>
                  <a:lnTo>
                    <a:pt x="181482" y="85470"/>
                  </a:lnTo>
                  <a:lnTo>
                    <a:pt x="191135" y="85470"/>
                  </a:lnTo>
                  <a:lnTo>
                    <a:pt x="191135" y="94995"/>
                  </a:lnTo>
                  <a:lnTo>
                    <a:pt x="191135" y="104520"/>
                  </a:lnTo>
                  <a:lnTo>
                    <a:pt x="191135" y="114045"/>
                  </a:lnTo>
                  <a:lnTo>
                    <a:pt x="191135" y="123443"/>
                  </a:lnTo>
                  <a:lnTo>
                    <a:pt x="200660" y="123443"/>
                  </a:lnTo>
                  <a:lnTo>
                    <a:pt x="200660" y="132969"/>
                  </a:lnTo>
                  <a:lnTo>
                    <a:pt x="210185" y="132969"/>
                  </a:lnTo>
                  <a:lnTo>
                    <a:pt x="219710" y="132969"/>
                  </a:lnTo>
                  <a:lnTo>
                    <a:pt x="219710" y="142494"/>
                  </a:lnTo>
                  <a:lnTo>
                    <a:pt x="229362" y="142494"/>
                  </a:lnTo>
                  <a:lnTo>
                    <a:pt x="229362" y="132969"/>
                  </a:lnTo>
                  <a:lnTo>
                    <a:pt x="238887" y="132969"/>
                  </a:lnTo>
                  <a:lnTo>
                    <a:pt x="238887" y="142494"/>
                  </a:lnTo>
                  <a:lnTo>
                    <a:pt x="229362" y="142494"/>
                  </a:lnTo>
                  <a:lnTo>
                    <a:pt x="229362" y="152019"/>
                  </a:lnTo>
                  <a:lnTo>
                    <a:pt x="229362" y="161544"/>
                  </a:lnTo>
                  <a:lnTo>
                    <a:pt x="238887" y="161544"/>
                  </a:lnTo>
                  <a:lnTo>
                    <a:pt x="248412" y="161544"/>
                  </a:lnTo>
                  <a:lnTo>
                    <a:pt x="248412" y="170942"/>
                  </a:lnTo>
                  <a:lnTo>
                    <a:pt x="248412" y="180467"/>
                  </a:lnTo>
                  <a:lnTo>
                    <a:pt x="248412" y="189992"/>
                  </a:lnTo>
                  <a:lnTo>
                    <a:pt x="248412" y="199517"/>
                  </a:lnTo>
                  <a:lnTo>
                    <a:pt x="238887" y="209042"/>
                  </a:lnTo>
                  <a:lnTo>
                    <a:pt x="248412" y="218439"/>
                  </a:lnTo>
                  <a:lnTo>
                    <a:pt x="238887" y="218439"/>
                  </a:lnTo>
                  <a:lnTo>
                    <a:pt x="238887" y="209042"/>
                  </a:lnTo>
                  <a:lnTo>
                    <a:pt x="229362" y="209042"/>
                  </a:lnTo>
                  <a:lnTo>
                    <a:pt x="219710" y="199517"/>
                  </a:lnTo>
                  <a:lnTo>
                    <a:pt x="200660" y="199517"/>
                  </a:lnTo>
                  <a:lnTo>
                    <a:pt x="191135" y="209042"/>
                  </a:lnTo>
                  <a:lnTo>
                    <a:pt x="171957" y="209042"/>
                  </a:lnTo>
                  <a:lnTo>
                    <a:pt x="162432" y="209042"/>
                  </a:lnTo>
                  <a:lnTo>
                    <a:pt x="162432" y="218439"/>
                  </a:lnTo>
                  <a:lnTo>
                    <a:pt x="162432" y="227964"/>
                  </a:lnTo>
                  <a:lnTo>
                    <a:pt x="152907" y="227964"/>
                  </a:lnTo>
                  <a:lnTo>
                    <a:pt x="152907" y="237489"/>
                  </a:lnTo>
                  <a:lnTo>
                    <a:pt x="152907" y="247014"/>
                  </a:lnTo>
                  <a:lnTo>
                    <a:pt x="152907" y="256539"/>
                  </a:lnTo>
                  <a:lnTo>
                    <a:pt x="143256" y="265938"/>
                  </a:lnTo>
                  <a:close/>
                </a:path>
                <a:path w="248919" h="285114">
                  <a:moveTo>
                    <a:pt x="9525" y="132969"/>
                  </a:moveTo>
                  <a:lnTo>
                    <a:pt x="19050" y="132969"/>
                  </a:lnTo>
                  <a:lnTo>
                    <a:pt x="9525" y="132969"/>
                  </a:lnTo>
                  <a:close/>
                </a:path>
                <a:path w="248919" h="285114">
                  <a:moveTo>
                    <a:pt x="19050" y="132969"/>
                  </a:moveTo>
                  <a:lnTo>
                    <a:pt x="19050" y="142494"/>
                  </a:lnTo>
                  <a:lnTo>
                    <a:pt x="20700" y="142494"/>
                  </a:lnTo>
                  <a:lnTo>
                    <a:pt x="19050" y="13296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86380" y="4616196"/>
              <a:ext cx="257175" cy="381000"/>
            </a:xfrm>
            <a:custGeom>
              <a:avLst/>
              <a:gdLst/>
              <a:ahLst/>
              <a:cxnLst/>
              <a:rect l="l" t="t" r="r" b="b"/>
              <a:pathLst>
                <a:path w="257175" h="381000">
                  <a:moveTo>
                    <a:pt x="238125" y="342900"/>
                  </a:moveTo>
                  <a:lnTo>
                    <a:pt x="180975" y="342900"/>
                  </a:lnTo>
                  <a:lnTo>
                    <a:pt x="180975" y="352425"/>
                  </a:lnTo>
                  <a:lnTo>
                    <a:pt x="190500" y="352425"/>
                  </a:lnTo>
                  <a:lnTo>
                    <a:pt x="190500" y="361950"/>
                  </a:lnTo>
                  <a:lnTo>
                    <a:pt x="200025" y="361950"/>
                  </a:lnTo>
                  <a:lnTo>
                    <a:pt x="200025" y="371475"/>
                  </a:lnTo>
                  <a:lnTo>
                    <a:pt x="209550" y="371475"/>
                  </a:lnTo>
                  <a:lnTo>
                    <a:pt x="209550" y="381000"/>
                  </a:lnTo>
                  <a:lnTo>
                    <a:pt x="228600" y="381000"/>
                  </a:lnTo>
                  <a:lnTo>
                    <a:pt x="228600" y="371475"/>
                  </a:lnTo>
                  <a:lnTo>
                    <a:pt x="238125" y="361950"/>
                  </a:lnTo>
                  <a:lnTo>
                    <a:pt x="238125" y="342900"/>
                  </a:lnTo>
                  <a:close/>
                </a:path>
                <a:path w="257175" h="381000">
                  <a:moveTo>
                    <a:pt x="247650" y="333375"/>
                  </a:moveTo>
                  <a:lnTo>
                    <a:pt x="152400" y="333375"/>
                  </a:lnTo>
                  <a:lnTo>
                    <a:pt x="152400" y="342900"/>
                  </a:lnTo>
                  <a:lnTo>
                    <a:pt x="247650" y="342900"/>
                  </a:lnTo>
                  <a:lnTo>
                    <a:pt x="247650" y="333375"/>
                  </a:lnTo>
                  <a:close/>
                </a:path>
                <a:path w="257175" h="381000">
                  <a:moveTo>
                    <a:pt x="228600" y="314325"/>
                  </a:moveTo>
                  <a:lnTo>
                    <a:pt x="123825" y="314325"/>
                  </a:lnTo>
                  <a:lnTo>
                    <a:pt x="123825" y="323850"/>
                  </a:lnTo>
                  <a:lnTo>
                    <a:pt x="142875" y="323850"/>
                  </a:lnTo>
                  <a:lnTo>
                    <a:pt x="142875" y="333375"/>
                  </a:lnTo>
                  <a:lnTo>
                    <a:pt x="228600" y="333375"/>
                  </a:lnTo>
                  <a:lnTo>
                    <a:pt x="228600" y="314325"/>
                  </a:lnTo>
                  <a:close/>
                </a:path>
                <a:path w="257175" h="381000">
                  <a:moveTo>
                    <a:pt x="238125" y="304800"/>
                  </a:moveTo>
                  <a:lnTo>
                    <a:pt x="114300" y="304800"/>
                  </a:lnTo>
                  <a:lnTo>
                    <a:pt x="114300" y="314325"/>
                  </a:lnTo>
                  <a:lnTo>
                    <a:pt x="238125" y="314325"/>
                  </a:lnTo>
                  <a:lnTo>
                    <a:pt x="238125" y="304800"/>
                  </a:lnTo>
                  <a:close/>
                </a:path>
                <a:path w="257175" h="381000">
                  <a:moveTo>
                    <a:pt x="209550" y="200025"/>
                  </a:moveTo>
                  <a:lnTo>
                    <a:pt x="200025" y="200025"/>
                  </a:lnTo>
                  <a:lnTo>
                    <a:pt x="200025" y="209550"/>
                  </a:lnTo>
                  <a:lnTo>
                    <a:pt x="66675" y="209550"/>
                  </a:lnTo>
                  <a:lnTo>
                    <a:pt x="66675" y="238125"/>
                  </a:lnTo>
                  <a:lnTo>
                    <a:pt x="76200" y="238125"/>
                  </a:lnTo>
                  <a:lnTo>
                    <a:pt x="76200" y="247650"/>
                  </a:lnTo>
                  <a:lnTo>
                    <a:pt x="85725" y="247650"/>
                  </a:lnTo>
                  <a:lnTo>
                    <a:pt x="85725" y="266700"/>
                  </a:lnTo>
                  <a:lnTo>
                    <a:pt x="95250" y="266700"/>
                  </a:lnTo>
                  <a:lnTo>
                    <a:pt x="95250" y="295275"/>
                  </a:lnTo>
                  <a:lnTo>
                    <a:pt x="104775" y="295275"/>
                  </a:lnTo>
                  <a:lnTo>
                    <a:pt x="104775" y="304800"/>
                  </a:lnTo>
                  <a:lnTo>
                    <a:pt x="247650" y="304800"/>
                  </a:lnTo>
                  <a:lnTo>
                    <a:pt x="247650" y="257175"/>
                  </a:lnTo>
                  <a:lnTo>
                    <a:pt x="257175" y="257175"/>
                  </a:lnTo>
                  <a:lnTo>
                    <a:pt x="238125" y="238125"/>
                  </a:lnTo>
                  <a:lnTo>
                    <a:pt x="238125" y="228600"/>
                  </a:lnTo>
                  <a:lnTo>
                    <a:pt x="209550" y="228600"/>
                  </a:lnTo>
                  <a:lnTo>
                    <a:pt x="209550" y="200025"/>
                  </a:lnTo>
                  <a:close/>
                </a:path>
                <a:path w="257175" h="381000">
                  <a:moveTo>
                    <a:pt x="171450" y="190500"/>
                  </a:moveTo>
                  <a:lnTo>
                    <a:pt x="57150" y="190500"/>
                  </a:lnTo>
                  <a:lnTo>
                    <a:pt x="57150" y="209550"/>
                  </a:lnTo>
                  <a:lnTo>
                    <a:pt x="180975" y="209550"/>
                  </a:lnTo>
                  <a:lnTo>
                    <a:pt x="180975" y="200025"/>
                  </a:lnTo>
                  <a:lnTo>
                    <a:pt x="171450" y="200025"/>
                  </a:lnTo>
                  <a:lnTo>
                    <a:pt x="171450" y="190500"/>
                  </a:lnTo>
                  <a:close/>
                </a:path>
                <a:path w="257175" h="381000">
                  <a:moveTo>
                    <a:pt x="219075" y="190500"/>
                  </a:moveTo>
                  <a:lnTo>
                    <a:pt x="209550" y="190500"/>
                  </a:lnTo>
                  <a:lnTo>
                    <a:pt x="209550" y="200025"/>
                  </a:lnTo>
                  <a:lnTo>
                    <a:pt x="219075" y="200025"/>
                  </a:lnTo>
                  <a:lnTo>
                    <a:pt x="219075" y="190500"/>
                  </a:lnTo>
                  <a:close/>
                </a:path>
                <a:path w="257175" h="381000">
                  <a:moveTo>
                    <a:pt x="161925" y="171450"/>
                  </a:moveTo>
                  <a:lnTo>
                    <a:pt x="47625" y="171450"/>
                  </a:lnTo>
                  <a:lnTo>
                    <a:pt x="47625" y="190500"/>
                  </a:lnTo>
                  <a:lnTo>
                    <a:pt x="161925" y="190500"/>
                  </a:lnTo>
                  <a:lnTo>
                    <a:pt x="161925" y="171450"/>
                  </a:lnTo>
                  <a:close/>
                </a:path>
                <a:path w="257175" h="381000">
                  <a:moveTo>
                    <a:pt x="152400" y="161925"/>
                  </a:moveTo>
                  <a:lnTo>
                    <a:pt x="38100" y="161925"/>
                  </a:lnTo>
                  <a:lnTo>
                    <a:pt x="38100" y="171450"/>
                  </a:lnTo>
                  <a:lnTo>
                    <a:pt x="152400" y="171450"/>
                  </a:lnTo>
                  <a:lnTo>
                    <a:pt x="152400" y="161925"/>
                  </a:lnTo>
                  <a:close/>
                </a:path>
                <a:path w="257175" h="381000">
                  <a:moveTo>
                    <a:pt x="152400" y="133350"/>
                  </a:moveTo>
                  <a:lnTo>
                    <a:pt x="19050" y="133350"/>
                  </a:lnTo>
                  <a:lnTo>
                    <a:pt x="19050" y="142875"/>
                  </a:lnTo>
                  <a:lnTo>
                    <a:pt x="28575" y="142875"/>
                  </a:lnTo>
                  <a:lnTo>
                    <a:pt x="28575" y="161925"/>
                  </a:lnTo>
                  <a:lnTo>
                    <a:pt x="142875" y="161925"/>
                  </a:lnTo>
                  <a:lnTo>
                    <a:pt x="142875" y="152400"/>
                  </a:lnTo>
                  <a:lnTo>
                    <a:pt x="152400" y="152400"/>
                  </a:lnTo>
                  <a:lnTo>
                    <a:pt x="152400" y="133350"/>
                  </a:lnTo>
                  <a:close/>
                </a:path>
                <a:path w="257175" h="381000">
                  <a:moveTo>
                    <a:pt x="19050" y="76200"/>
                  </a:moveTo>
                  <a:lnTo>
                    <a:pt x="0" y="76200"/>
                  </a:lnTo>
                  <a:lnTo>
                    <a:pt x="0" y="133350"/>
                  </a:lnTo>
                  <a:lnTo>
                    <a:pt x="161925" y="133350"/>
                  </a:lnTo>
                  <a:lnTo>
                    <a:pt x="161925" y="104775"/>
                  </a:lnTo>
                  <a:lnTo>
                    <a:pt x="38100" y="104775"/>
                  </a:lnTo>
                  <a:lnTo>
                    <a:pt x="38100" y="95250"/>
                  </a:lnTo>
                  <a:lnTo>
                    <a:pt x="9525" y="95250"/>
                  </a:lnTo>
                  <a:lnTo>
                    <a:pt x="9525" y="85725"/>
                  </a:lnTo>
                  <a:lnTo>
                    <a:pt x="19050" y="85725"/>
                  </a:lnTo>
                  <a:lnTo>
                    <a:pt x="19050" y="76200"/>
                  </a:lnTo>
                  <a:close/>
                </a:path>
                <a:path w="257175" h="381000">
                  <a:moveTo>
                    <a:pt x="200025" y="85725"/>
                  </a:moveTo>
                  <a:lnTo>
                    <a:pt x="47625" y="85725"/>
                  </a:lnTo>
                  <a:lnTo>
                    <a:pt x="47625" y="104775"/>
                  </a:lnTo>
                  <a:lnTo>
                    <a:pt x="180975" y="104775"/>
                  </a:lnTo>
                  <a:lnTo>
                    <a:pt x="180975" y="95250"/>
                  </a:lnTo>
                  <a:lnTo>
                    <a:pt x="200025" y="95250"/>
                  </a:lnTo>
                  <a:lnTo>
                    <a:pt x="200025" y="85725"/>
                  </a:lnTo>
                  <a:close/>
                </a:path>
                <a:path w="257175" h="381000">
                  <a:moveTo>
                    <a:pt x="209550" y="85725"/>
                  </a:moveTo>
                  <a:lnTo>
                    <a:pt x="200025" y="85725"/>
                  </a:lnTo>
                  <a:lnTo>
                    <a:pt x="200025" y="95250"/>
                  </a:lnTo>
                  <a:lnTo>
                    <a:pt x="209550" y="95250"/>
                  </a:lnTo>
                  <a:lnTo>
                    <a:pt x="209550" y="85725"/>
                  </a:lnTo>
                  <a:close/>
                </a:path>
                <a:path w="257175" h="381000">
                  <a:moveTo>
                    <a:pt x="228600" y="57150"/>
                  </a:moveTo>
                  <a:lnTo>
                    <a:pt x="85725" y="57150"/>
                  </a:lnTo>
                  <a:lnTo>
                    <a:pt x="66675" y="66675"/>
                  </a:lnTo>
                  <a:lnTo>
                    <a:pt x="57150" y="66675"/>
                  </a:lnTo>
                  <a:lnTo>
                    <a:pt x="57150" y="85725"/>
                  </a:lnTo>
                  <a:lnTo>
                    <a:pt x="219075" y="85725"/>
                  </a:lnTo>
                  <a:lnTo>
                    <a:pt x="219075" y="76200"/>
                  </a:lnTo>
                  <a:lnTo>
                    <a:pt x="209550" y="76200"/>
                  </a:lnTo>
                  <a:lnTo>
                    <a:pt x="228600" y="57150"/>
                  </a:lnTo>
                  <a:close/>
                </a:path>
                <a:path w="257175" h="381000">
                  <a:moveTo>
                    <a:pt x="123825" y="0"/>
                  </a:moveTo>
                  <a:lnTo>
                    <a:pt x="114300" y="0"/>
                  </a:lnTo>
                  <a:lnTo>
                    <a:pt x="114300" y="28575"/>
                  </a:lnTo>
                  <a:lnTo>
                    <a:pt x="104775" y="38100"/>
                  </a:lnTo>
                  <a:lnTo>
                    <a:pt x="104775" y="47625"/>
                  </a:lnTo>
                  <a:lnTo>
                    <a:pt x="95250" y="57150"/>
                  </a:lnTo>
                  <a:lnTo>
                    <a:pt x="161925" y="57150"/>
                  </a:lnTo>
                  <a:lnTo>
                    <a:pt x="161925" y="38100"/>
                  </a:lnTo>
                  <a:lnTo>
                    <a:pt x="152400" y="38100"/>
                  </a:lnTo>
                  <a:lnTo>
                    <a:pt x="152400" y="28575"/>
                  </a:lnTo>
                  <a:lnTo>
                    <a:pt x="142875" y="28575"/>
                  </a:lnTo>
                  <a:lnTo>
                    <a:pt x="142875" y="19050"/>
                  </a:lnTo>
                  <a:lnTo>
                    <a:pt x="133350" y="19050"/>
                  </a:lnTo>
                  <a:lnTo>
                    <a:pt x="13335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257175" h="381000">
                  <a:moveTo>
                    <a:pt x="180975" y="47625"/>
                  </a:moveTo>
                  <a:lnTo>
                    <a:pt x="161925" y="47625"/>
                  </a:lnTo>
                  <a:lnTo>
                    <a:pt x="161925" y="57150"/>
                  </a:lnTo>
                  <a:lnTo>
                    <a:pt x="180975" y="57150"/>
                  </a:lnTo>
                  <a:lnTo>
                    <a:pt x="180975" y="47625"/>
                  </a:lnTo>
                  <a:close/>
                </a:path>
                <a:path w="257175" h="381000">
                  <a:moveTo>
                    <a:pt x="219075" y="47625"/>
                  </a:moveTo>
                  <a:lnTo>
                    <a:pt x="180975" y="47625"/>
                  </a:lnTo>
                  <a:lnTo>
                    <a:pt x="180975" y="57150"/>
                  </a:lnTo>
                  <a:lnTo>
                    <a:pt x="219075" y="57150"/>
                  </a:lnTo>
                  <a:lnTo>
                    <a:pt x="219075" y="47625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276855" y="4616196"/>
              <a:ext cx="266700" cy="381000"/>
            </a:xfrm>
            <a:custGeom>
              <a:avLst/>
              <a:gdLst/>
              <a:ahLst/>
              <a:cxnLst/>
              <a:rect l="l" t="t" r="r" b="b"/>
              <a:pathLst>
                <a:path w="266700" h="381000">
                  <a:moveTo>
                    <a:pt x="28575" y="76200"/>
                  </a:moveTo>
                  <a:lnTo>
                    <a:pt x="28575" y="85725"/>
                  </a:lnTo>
                  <a:lnTo>
                    <a:pt x="19050" y="85725"/>
                  </a:lnTo>
                  <a:lnTo>
                    <a:pt x="28575" y="85725"/>
                  </a:lnTo>
                  <a:lnTo>
                    <a:pt x="19050" y="85725"/>
                  </a:lnTo>
                  <a:lnTo>
                    <a:pt x="19050" y="95250"/>
                  </a:lnTo>
                  <a:lnTo>
                    <a:pt x="28575" y="95250"/>
                  </a:lnTo>
                  <a:lnTo>
                    <a:pt x="28575" y="85725"/>
                  </a:lnTo>
                  <a:lnTo>
                    <a:pt x="28575" y="95250"/>
                  </a:lnTo>
                  <a:lnTo>
                    <a:pt x="38100" y="95250"/>
                  </a:lnTo>
                  <a:lnTo>
                    <a:pt x="47625" y="95250"/>
                  </a:lnTo>
                  <a:lnTo>
                    <a:pt x="47625" y="104775"/>
                  </a:lnTo>
                  <a:lnTo>
                    <a:pt x="57150" y="104775"/>
                  </a:lnTo>
                  <a:lnTo>
                    <a:pt x="57150" y="95250"/>
                  </a:lnTo>
                  <a:lnTo>
                    <a:pt x="57150" y="85725"/>
                  </a:lnTo>
                  <a:lnTo>
                    <a:pt x="66675" y="85725"/>
                  </a:lnTo>
                  <a:lnTo>
                    <a:pt x="66675" y="76200"/>
                  </a:lnTo>
                  <a:lnTo>
                    <a:pt x="66675" y="66675"/>
                  </a:lnTo>
                  <a:lnTo>
                    <a:pt x="66675" y="76200"/>
                  </a:lnTo>
                  <a:lnTo>
                    <a:pt x="66675" y="66675"/>
                  </a:lnTo>
                  <a:lnTo>
                    <a:pt x="76200" y="66675"/>
                  </a:lnTo>
                  <a:lnTo>
                    <a:pt x="95250" y="57150"/>
                  </a:lnTo>
                  <a:lnTo>
                    <a:pt x="104775" y="57150"/>
                  </a:lnTo>
                  <a:lnTo>
                    <a:pt x="114300" y="47625"/>
                  </a:lnTo>
                  <a:lnTo>
                    <a:pt x="114300" y="38100"/>
                  </a:lnTo>
                  <a:lnTo>
                    <a:pt x="123825" y="28575"/>
                  </a:lnTo>
                  <a:lnTo>
                    <a:pt x="123825" y="19050"/>
                  </a:lnTo>
                  <a:lnTo>
                    <a:pt x="133350" y="19050"/>
                  </a:lnTo>
                  <a:lnTo>
                    <a:pt x="123825" y="19050"/>
                  </a:lnTo>
                  <a:lnTo>
                    <a:pt x="123825" y="9525"/>
                  </a:lnTo>
                  <a:lnTo>
                    <a:pt x="123825" y="0"/>
                  </a:lnTo>
                  <a:lnTo>
                    <a:pt x="123825" y="9525"/>
                  </a:lnTo>
                  <a:lnTo>
                    <a:pt x="123825" y="0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42875" y="9525"/>
                  </a:lnTo>
                  <a:lnTo>
                    <a:pt x="142875" y="19050"/>
                  </a:lnTo>
                  <a:lnTo>
                    <a:pt x="152400" y="19050"/>
                  </a:lnTo>
                  <a:lnTo>
                    <a:pt x="142875" y="19050"/>
                  </a:lnTo>
                  <a:lnTo>
                    <a:pt x="152400" y="19050"/>
                  </a:lnTo>
                  <a:lnTo>
                    <a:pt x="152400" y="28575"/>
                  </a:lnTo>
                  <a:lnTo>
                    <a:pt x="161925" y="28575"/>
                  </a:lnTo>
                  <a:lnTo>
                    <a:pt x="161925" y="38100"/>
                  </a:lnTo>
                  <a:lnTo>
                    <a:pt x="171450" y="38100"/>
                  </a:lnTo>
                  <a:lnTo>
                    <a:pt x="171450" y="47625"/>
                  </a:lnTo>
                  <a:lnTo>
                    <a:pt x="171450" y="57150"/>
                  </a:lnTo>
                  <a:lnTo>
                    <a:pt x="171450" y="47625"/>
                  </a:lnTo>
                  <a:lnTo>
                    <a:pt x="180975" y="47625"/>
                  </a:lnTo>
                  <a:lnTo>
                    <a:pt x="190500" y="47625"/>
                  </a:lnTo>
                  <a:lnTo>
                    <a:pt x="190500" y="57150"/>
                  </a:lnTo>
                  <a:lnTo>
                    <a:pt x="190500" y="47625"/>
                  </a:lnTo>
                  <a:lnTo>
                    <a:pt x="209550" y="47625"/>
                  </a:lnTo>
                  <a:lnTo>
                    <a:pt x="200025" y="47625"/>
                  </a:lnTo>
                  <a:lnTo>
                    <a:pt x="228600" y="47625"/>
                  </a:lnTo>
                  <a:lnTo>
                    <a:pt x="228600" y="57150"/>
                  </a:lnTo>
                  <a:lnTo>
                    <a:pt x="228600" y="47625"/>
                  </a:lnTo>
                  <a:lnTo>
                    <a:pt x="228600" y="57150"/>
                  </a:lnTo>
                  <a:lnTo>
                    <a:pt x="238125" y="57150"/>
                  </a:lnTo>
                  <a:lnTo>
                    <a:pt x="228600" y="66675"/>
                  </a:lnTo>
                  <a:lnTo>
                    <a:pt x="219075" y="76200"/>
                  </a:lnTo>
                  <a:lnTo>
                    <a:pt x="228600" y="76200"/>
                  </a:lnTo>
                  <a:lnTo>
                    <a:pt x="228600" y="85725"/>
                  </a:lnTo>
                  <a:lnTo>
                    <a:pt x="238125" y="85725"/>
                  </a:lnTo>
                  <a:lnTo>
                    <a:pt x="238125" y="95250"/>
                  </a:lnTo>
                  <a:lnTo>
                    <a:pt x="238125" y="85725"/>
                  </a:lnTo>
                  <a:lnTo>
                    <a:pt x="228600" y="85725"/>
                  </a:lnTo>
                  <a:lnTo>
                    <a:pt x="219075" y="85725"/>
                  </a:lnTo>
                  <a:lnTo>
                    <a:pt x="219075" y="95250"/>
                  </a:lnTo>
                  <a:lnTo>
                    <a:pt x="219075" y="85725"/>
                  </a:lnTo>
                  <a:lnTo>
                    <a:pt x="219075" y="95250"/>
                  </a:lnTo>
                  <a:lnTo>
                    <a:pt x="219075" y="85725"/>
                  </a:lnTo>
                  <a:lnTo>
                    <a:pt x="219075" y="95250"/>
                  </a:lnTo>
                  <a:lnTo>
                    <a:pt x="209550" y="95250"/>
                  </a:lnTo>
                  <a:lnTo>
                    <a:pt x="209550" y="85725"/>
                  </a:lnTo>
                  <a:lnTo>
                    <a:pt x="209550" y="95250"/>
                  </a:lnTo>
                  <a:lnTo>
                    <a:pt x="200025" y="95250"/>
                  </a:lnTo>
                  <a:lnTo>
                    <a:pt x="190500" y="95250"/>
                  </a:lnTo>
                  <a:lnTo>
                    <a:pt x="190500" y="104775"/>
                  </a:lnTo>
                  <a:lnTo>
                    <a:pt x="180975" y="104775"/>
                  </a:lnTo>
                  <a:lnTo>
                    <a:pt x="171450" y="104775"/>
                  </a:lnTo>
                  <a:lnTo>
                    <a:pt x="180975" y="104775"/>
                  </a:lnTo>
                  <a:lnTo>
                    <a:pt x="171450" y="104775"/>
                  </a:lnTo>
                  <a:lnTo>
                    <a:pt x="180975" y="104775"/>
                  </a:lnTo>
                  <a:lnTo>
                    <a:pt x="171450" y="104775"/>
                  </a:lnTo>
                  <a:lnTo>
                    <a:pt x="171450" y="114300"/>
                  </a:lnTo>
                  <a:lnTo>
                    <a:pt x="171450" y="123825"/>
                  </a:lnTo>
                  <a:lnTo>
                    <a:pt x="171450" y="133350"/>
                  </a:lnTo>
                  <a:lnTo>
                    <a:pt x="161925" y="133350"/>
                  </a:lnTo>
                  <a:lnTo>
                    <a:pt x="161925" y="142875"/>
                  </a:lnTo>
                  <a:lnTo>
                    <a:pt x="161925" y="152400"/>
                  </a:lnTo>
                  <a:lnTo>
                    <a:pt x="152400" y="152400"/>
                  </a:lnTo>
                  <a:lnTo>
                    <a:pt x="152400" y="161925"/>
                  </a:lnTo>
                  <a:lnTo>
                    <a:pt x="161925" y="161925"/>
                  </a:lnTo>
                  <a:lnTo>
                    <a:pt x="161925" y="171450"/>
                  </a:lnTo>
                  <a:lnTo>
                    <a:pt x="171450" y="171450"/>
                  </a:lnTo>
                  <a:lnTo>
                    <a:pt x="171450" y="180975"/>
                  </a:lnTo>
                  <a:lnTo>
                    <a:pt x="171450" y="190500"/>
                  </a:lnTo>
                  <a:lnTo>
                    <a:pt x="180975" y="190500"/>
                  </a:lnTo>
                  <a:lnTo>
                    <a:pt x="180975" y="200025"/>
                  </a:lnTo>
                  <a:lnTo>
                    <a:pt x="190500" y="200025"/>
                  </a:lnTo>
                  <a:lnTo>
                    <a:pt x="190500" y="209550"/>
                  </a:lnTo>
                  <a:lnTo>
                    <a:pt x="200025" y="209550"/>
                  </a:lnTo>
                  <a:lnTo>
                    <a:pt x="209550" y="209550"/>
                  </a:lnTo>
                  <a:lnTo>
                    <a:pt x="209550" y="200025"/>
                  </a:lnTo>
                  <a:lnTo>
                    <a:pt x="219075" y="200025"/>
                  </a:lnTo>
                  <a:lnTo>
                    <a:pt x="219075" y="190500"/>
                  </a:lnTo>
                  <a:lnTo>
                    <a:pt x="228600" y="190500"/>
                  </a:lnTo>
                  <a:lnTo>
                    <a:pt x="228600" y="200025"/>
                  </a:lnTo>
                  <a:lnTo>
                    <a:pt x="219075" y="200025"/>
                  </a:lnTo>
                  <a:lnTo>
                    <a:pt x="228600" y="200025"/>
                  </a:lnTo>
                  <a:lnTo>
                    <a:pt x="219075" y="200025"/>
                  </a:lnTo>
                  <a:lnTo>
                    <a:pt x="219075" y="209550"/>
                  </a:lnTo>
                  <a:lnTo>
                    <a:pt x="219075" y="219075"/>
                  </a:lnTo>
                  <a:lnTo>
                    <a:pt x="219075" y="228600"/>
                  </a:lnTo>
                  <a:lnTo>
                    <a:pt x="228600" y="228600"/>
                  </a:lnTo>
                  <a:lnTo>
                    <a:pt x="238125" y="228600"/>
                  </a:lnTo>
                  <a:lnTo>
                    <a:pt x="247650" y="228600"/>
                  </a:lnTo>
                  <a:lnTo>
                    <a:pt x="247650" y="238125"/>
                  </a:lnTo>
                  <a:lnTo>
                    <a:pt x="257175" y="247650"/>
                  </a:lnTo>
                  <a:lnTo>
                    <a:pt x="266700" y="257175"/>
                  </a:lnTo>
                  <a:lnTo>
                    <a:pt x="257175" y="257175"/>
                  </a:lnTo>
                  <a:lnTo>
                    <a:pt x="257175" y="266700"/>
                  </a:lnTo>
                  <a:lnTo>
                    <a:pt x="257175" y="276225"/>
                  </a:lnTo>
                  <a:lnTo>
                    <a:pt x="257175" y="266700"/>
                  </a:lnTo>
                  <a:lnTo>
                    <a:pt x="257175" y="276225"/>
                  </a:lnTo>
                  <a:lnTo>
                    <a:pt x="257175" y="285750"/>
                  </a:lnTo>
                  <a:lnTo>
                    <a:pt x="257175" y="295275"/>
                  </a:lnTo>
                  <a:lnTo>
                    <a:pt x="257175" y="304800"/>
                  </a:lnTo>
                  <a:lnTo>
                    <a:pt x="247650" y="304800"/>
                  </a:lnTo>
                  <a:lnTo>
                    <a:pt x="247650" y="314325"/>
                  </a:lnTo>
                  <a:lnTo>
                    <a:pt x="257175" y="314325"/>
                  </a:lnTo>
                  <a:lnTo>
                    <a:pt x="247650" y="314325"/>
                  </a:lnTo>
                  <a:lnTo>
                    <a:pt x="247650" y="323850"/>
                  </a:lnTo>
                  <a:lnTo>
                    <a:pt x="247650" y="314325"/>
                  </a:lnTo>
                  <a:lnTo>
                    <a:pt x="238125" y="314325"/>
                  </a:lnTo>
                  <a:lnTo>
                    <a:pt x="238125" y="323850"/>
                  </a:lnTo>
                  <a:lnTo>
                    <a:pt x="238125" y="333375"/>
                  </a:lnTo>
                  <a:lnTo>
                    <a:pt x="238125" y="323850"/>
                  </a:lnTo>
                  <a:lnTo>
                    <a:pt x="238125" y="333375"/>
                  </a:lnTo>
                  <a:lnTo>
                    <a:pt x="238125" y="323850"/>
                  </a:lnTo>
                  <a:lnTo>
                    <a:pt x="238125" y="333375"/>
                  </a:lnTo>
                  <a:lnTo>
                    <a:pt x="247650" y="333375"/>
                  </a:lnTo>
                  <a:lnTo>
                    <a:pt x="238125" y="333375"/>
                  </a:lnTo>
                  <a:lnTo>
                    <a:pt x="247650" y="333375"/>
                  </a:lnTo>
                  <a:lnTo>
                    <a:pt x="257175" y="333375"/>
                  </a:lnTo>
                  <a:lnTo>
                    <a:pt x="257175" y="342900"/>
                  </a:lnTo>
                  <a:lnTo>
                    <a:pt x="247650" y="342900"/>
                  </a:lnTo>
                  <a:lnTo>
                    <a:pt x="247650" y="352425"/>
                  </a:lnTo>
                  <a:lnTo>
                    <a:pt x="247650" y="361950"/>
                  </a:lnTo>
                  <a:lnTo>
                    <a:pt x="238125" y="361950"/>
                  </a:lnTo>
                  <a:lnTo>
                    <a:pt x="247650" y="361950"/>
                  </a:lnTo>
                  <a:lnTo>
                    <a:pt x="238125" y="371475"/>
                  </a:lnTo>
                  <a:lnTo>
                    <a:pt x="238125" y="381000"/>
                  </a:lnTo>
                  <a:lnTo>
                    <a:pt x="228600" y="381000"/>
                  </a:lnTo>
                  <a:lnTo>
                    <a:pt x="219075" y="381000"/>
                  </a:lnTo>
                  <a:lnTo>
                    <a:pt x="219075" y="371475"/>
                  </a:lnTo>
                  <a:lnTo>
                    <a:pt x="209550" y="371475"/>
                  </a:lnTo>
                  <a:lnTo>
                    <a:pt x="209550" y="361950"/>
                  </a:lnTo>
                  <a:lnTo>
                    <a:pt x="200025" y="361950"/>
                  </a:lnTo>
                  <a:lnTo>
                    <a:pt x="200025" y="352425"/>
                  </a:lnTo>
                  <a:lnTo>
                    <a:pt x="190500" y="352425"/>
                  </a:lnTo>
                  <a:lnTo>
                    <a:pt x="190500" y="342900"/>
                  </a:lnTo>
                  <a:lnTo>
                    <a:pt x="190500" y="352425"/>
                  </a:lnTo>
                  <a:lnTo>
                    <a:pt x="190500" y="342900"/>
                  </a:lnTo>
                  <a:lnTo>
                    <a:pt x="180975" y="342900"/>
                  </a:lnTo>
                  <a:lnTo>
                    <a:pt x="171450" y="342900"/>
                  </a:lnTo>
                  <a:lnTo>
                    <a:pt x="161925" y="342900"/>
                  </a:lnTo>
                  <a:lnTo>
                    <a:pt x="161925" y="333375"/>
                  </a:lnTo>
                  <a:lnTo>
                    <a:pt x="152400" y="333375"/>
                  </a:lnTo>
                  <a:lnTo>
                    <a:pt x="152400" y="323850"/>
                  </a:lnTo>
                  <a:lnTo>
                    <a:pt x="142875" y="323850"/>
                  </a:lnTo>
                  <a:lnTo>
                    <a:pt x="133350" y="323850"/>
                  </a:lnTo>
                  <a:lnTo>
                    <a:pt x="133350" y="314325"/>
                  </a:lnTo>
                  <a:lnTo>
                    <a:pt x="123825" y="314325"/>
                  </a:lnTo>
                  <a:lnTo>
                    <a:pt x="123825" y="304800"/>
                  </a:lnTo>
                  <a:lnTo>
                    <a:pt x="114300" y="304800"/>
                  </a:lnTo>
                  <a:lnTo>
                    <a:pt x="114300" y="295275"/>
                  </a:lnTo>
                  <a:lnTo>
                    <a:pt x="104775" y="295275"/>
                  </a:lnTo>
                  <a:lnTo>
                    <a:pt x="104775" y="285750"/>
                  </a:lnTo>
                  <a:lnTo>
                    <a:pt x="104775" y="276225"/>
                  </a:lnTo>
                  <a:lnTo>
                    <a:pt x="104775" y="266700"/>
                  </a:lnTo>
                  <a:lnTo>
                    <a:pt x="95250" y="266700"/>
                  </a:lnTo>
                  <a:lnTo>
                    <a:pt x="95250" y="257175"/>
                  </a:lnTo>
                  <a:lnTo>
                    <a:pt x="95250" y="247650"/>
                  </a:lnTo>
                  <a:lnTo>
                    <a:pt x="85725" y="247650"/>
                  </a:lnTo>
                  <a:lnTo>
                    <a:pt x="85725" y="238125"/>
                  </a:lnTo>
                  <a:lnTo>
                    <a:pt x="85725" y="247650"/>
                  </a:lnTo>
                  <a:lnTo>
                    <a:pt x="85725" y="238125"/>
                  </a:lnTo>
                  <a:lnTo>
                    <a:pt x="76200" y="238125"/>
                  </a:lnTo>
                  <a:lnTo>
                    <a:pt x="76200" y="228600"/>
                  </a:lnTo>
                  <a:lnTo>
                    <a:pt x="76200" y="219075"/>
                  </a:lnTo>
                  <a:lnTo>
                    <a:pt x="76200" y="209550"/>
                  </a:lnTo>
                  <a:lnTo>
                    <a:pt x="66675" y="209550"/>
                  </a:lnTo>
                  <a:lnTo>
                    <a:pt x="66675" y="200025"/>
                  </a:lnTo>
                  <a:lnTo>
                    <a:pt x="66675" y="190500"/>
                  </a:lnTo>
                  <a:lnTo>
                    <a:pt x="57150" y="190500"/>
                  </a:lnTo>
                  <a:lnTo>
                    <a:pt x="66675" y="190500"/>
                  </a:lnTo>
                  <a:lnTo>
                    <a:pt x="57150" y="190500"/>
                  </a:lnTo>
                  <a:lnTo>
                    <a:pt x="57150" y="180975"/>
                  </a:lnTo>
                  <a:lnTo>
                    <a:pt x="57150" y="171450"/>
                  </a:lnTo>
                  <a:lnTo>
                    <a:pt x="47625" y="171450"/>
                  </a:lnTo>
                  <a:lnTo>
                    <a:pt x="47625" y="161925"/>
                  </a:lnTo>
                  <a:lnTo>
                    <a:pt x="38100" y="161925"/>
                  </a:lnTo>
                  <a:lnTo>
                    <a:pt x="38100" y="152400"/>
                  </a:lnTo>
                  <a:lnTo>
                    <a:pt x="38100" y="142875"/>
                  </a:lnTo>
                  <a:lnTo>
                    <a:pt x="28575" y="142875"/>
                  </a:lnTo>
                  <a:lnTo>
                    <a:pt x="28575" y="133350"/>
                  </a:lnTo>
                  <a:lnTo>
                    <a:pt x="19050" y="133350"/>
                  </a:lnTo>
                  <a:lnTo>
                    <a:pt x="9525" y="133350"/>
                  </a:lnTo>
                  <a:lnTo>
                    <a:pt x="9525" y="123825"/>
                  </a:lnTo>
                  <a:lnTo>
                    <a:pt x="9525" y="114300"/>
                  </a:lnTo>
                  <a:lnTo>
                    <a:pt x="9525" y="104775"/>
                  </a:lnTo>
                  <a:lnTo>
                    <a:pt x="9525" y="95250"/>
                  </a:lnTo>
                  <a:lnTo>
                    <a:pt x="0" y="95250"/>
                  </a:lnTo>
                  <a:lnTo>
                    <a:pt x="9525" y="95250"/>
                  </a:lnTo>
                  <a:lnTo>
                    <a:pt x="0" y="95250"/>
                  </a:lnTo>
                  <a:lnTo>
                    <a:pt x="9525" y="95250"/>
                  </a:lnTo>
                  <a:lnTo>
                    <a:pt x="9525" y="85725"/>
                  </a:lnTo>
                  <a:lnTo>
                    <a:pt x="9525" y="76200"/>
                  </a:lnTo>
                  <a:lnTo>
                    <a:pt x="19050" y="76200"/>
                  </a:lnTo>
                  <a:lnTo>
                    <a:pt x="28575" y="76200"/>
                  </a:lnTo>
                  <a:lnTo>
                    <a:pt x="28575" y="66675"/>
                  </a:lnTo>
                  <a:lnTo>
                    <a:pt x="28575" y="7620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077592" y="4587239"/>
              <a:ext cx="323850" cy="132715"/>
            </a:xfrm>
            <a:custGeom>
              <a:avLst/>
              <a:gdLst/>
              <a:ahLst/>
              <a:cxnLst/>
              <a:rect l="l" t="t" r="r" b="b"/>
              <a:pathLst>
                <a:path w="323850" h="132714">
                  <a:moveTo>
                    <a:pt x="228600" y="85217"/>
                  </a:moveTo>
                  <a:lnTo>
                    <a:pt x="228600" y="123062"/>
                  </a:lnTo>
                  <a:lnTo>
                    <a:pt x="247650" y="123062"/>
                  </a:lnTo>
                  <a:lnTo>
                    <a:pt x="247650" y="132587"/>
                  </a:lnTo>
                  <a:lnTo>
                    <a:pt x="257175" y="132587"/>
                  </a:lnTo>
                  <a:lnTo>
                    <a:pt x="257175" y="113664"/>
                  </a:lnTo>
                  <a:lnTo>
                    <a:pt x="266700" y="113664"/>
                  </a:lnTo>
                  <a:lnTo>
                    <a:pt x="266700" y="94742"/>
                  </a:lnTo>
                  <a:lnTo>
                    <a:pt x="230250" y="94742"/>
                  </a:lnTo>
                  <a:lnTo>
                    <a:pt x="228600" y="85217"/>
                  </a:lnTo>
                  <a:close/>
                </a:path>
                <a:path w="323850" h="132714">
                  <a:moveTo>
                    <a:pt x="228600" y="113664"/>
                  </a:moveTo>
                  <a:lnTo>
                    <a:pt x="219075" y="113664"/>
                  </a:lnTo>
                  <a:lnTo>
                    <a:pt x="219075" y="123062"/>
                  </a:lnTo>
                  <a:lnTo>
                    <a:pt x="228600" y="123062"/>
                  </a:lnTo>
                  <a:lnTo>
                    <a:pt x="228600" y="113664"/>
                  </a:lnTo>
                  <a:close/>
                </a:path>
                <a:path w="323850" h="132714">
                  <a:moveTo>
                    <a:pt x="238125" y="75818"/>
                  </a:moveTo>
                  <a:lnTo>
                    <a:pt x="238125" y="94742"/>
                  </a:lnTo>
                  <a:lnTo>
                    <a:pt x="276225" y="94742"/>
                  </a:lnTo>
                  <a:lnTo>
                    <a:pt x="295275" y="85217"/>
                  </a:lnTo>
                  <a:lnTo>
                    <a:pt x="239775" y="85217"/>
                  </a:lnTo>
                  <a:lnTo>
                    <a:pt x="238125" y="75818"/>
                  </a:lnTo>
                  <a:close/>
                </a:path>
                <a:path w="323850" h="132714">
                  <a:moveTo>
                    <a:pt x="276225" y="9525"/>
                  </a:moveTo>
                  <a:lnTo>
                    <a:pt x="228600" y="9525"/>
                  </a:lnTo>
                  <a:lnTo>
                    <a:pt x="228600" y="37845"/>
                  </a:lnTo>
                  <a:lnTo>
                    <a:pt x="219075" y="37845"/>
                  </a:lnTo>
                  <a:lnTo>
                    <a:pt x="219075" y="47370"/>
                  </a:lnTo>
                  <a:lnTo>
                    <a:pt x="209550" y="47370"/>
                  </a:lnTo>
                  <a:lnTo>
                    <a:pt x="209550" y="56768"/>
                  </a:lnTo>
                  <a:lnTo>
                    <a:pt x="219075" y="56768"/>
                  </a:lnTo>
                  <a:lnTo>
                    <a:pt x="219075" y="85217"/>
                  </a:lnTo>
                  <a:lnTo>
                    <a:pt x="228600" y="85217"/>
                  </a:lnTo>
                  <a:lnTo>
                    <a:pt x="228600" y="75818"/>
                  </a:lnTo>
                  <a:lnTo>
                    <a:pt x="314325" y="75818"/>
                  </a:lnTo>
                  <a:lnTo>
                    <a:pt x="314325" y="66293"/>
                  </a:lnTo>
                  <a:lnTo>
                    <a:pt x="323850" y="56768"/>
                  </a:lnTo>
                  <a:lnTo>
                    <a:pt x="323850" y="28448"/>
                  </a:lnTo>
                  <a:lnTo>
                    <a:pt x="295275" y="28448"/>
                  </a:lnTo>
                  <a:lnTo>
                    <a:pt x="295275" y="18923"/>
                  </a:lnTo>
                  <a:lnTo>
                    <a:pt x="276225" y="18923"/>
                  </a:lnTo>
                  <a:lnTo>
                    <a:pt x="276225" y="9525"/>
                  </a:lnTo>
                  <a:close/>
                </a:path>
                <a:path w="323850" h="132714">
                  <a:moveTo>
                    <a:pt x="238125" y="75818"/>
                  </a:moveTo>
                  <a:lnTo>
                    <a:pt x="228600" y="75818"/>
                  </a:lnTo>
                  <a:lnTo>
                    <a:pt x="228600" y="85217"/>
                  </a:lnTo>
                  <a:lnTo>
                    <a:pt x="238125" y="85217"/>
                  </a:lnTo>
                  <a:lnTo>
                    <a:pt x="238125" y="75818"/>
                  </a:lnTo>
                  <a:close/>
                </a:path>
                <a:path w="323850" h="132714">
                  <a:moveTo>
                    <a:pt x="314325" y="75818"/>
                  </a:moveTo>
                  <a:lnTo>
                    <a:pt x="238125" y="75818"/>
                  </a:lnTo>
                  <a:lnTo>
                    <a:pt x="239775" y="85217"/>
                  </a:lnTo>
                  <a:lnTo>
                    <a:pt x="304800" y="85217"/>
                  </a:lnTo>
                  <a:lnTo>
                    <a:pt x="314325" y="75818"/>
                  </a:lnTo>
                  <a:close/>
                </a:path>
                <a:path w="323850" h="132714">
                  <a:moveTo>
                    <a:pt x="314325" y="18923"/>
                  </a:moveTo>
                  <a:lnTo>
                    <a:pt x="304800" y="18923"/>
                  </a:lnTo>
                  <a:lnTo>
                    <a:pt x="304800" y="28448"/>
                  </a:lnTo>
                  <a:lnTo>
                    <a:pt x="314325" y="28448"/>
                  </a:lnTo>
                  <a:lnTo>
                    <a:pt x="314325" y="18923"/>
                  </a:lnTo>
                  <a:close/>
                </a:path>
                <a:path w="323850" h="132714">
                  <a:moveTo>
                    <a:pt x="257175" y="0"/>
                  </a:moveTo>
                  <a:lnTo>
                    <a:pt x="247650" y="0"/>
                  </a:lnTo>
                  <a:lnTo>
                    <a:pt x="247650" y="9525"/>
                  </a:lnTo>
                  <a:lnTo>
                    <a:pt x="257175" y="9525"/>
                  </a:lnTo>
                  <a:lnTo>
                    <a:pt x="257175" y="0"/>
                  </a:lnTo>
                  <a:close/>
                </a:path>
                <a:path w="323850" h="132714">
                  <a:moveTo>
                    <a:pt x="9525" y="37845"/>
                  </a:moveTo>
                  <a:lnTo>
                    <a:pt x="0" y="37845"/>
                  </a:lnTo>
                  <a:lnTo>
                    <a:pt x="9525" y="47370"/>
                  </a:lnTo>
                  <a:lnTo>
                    <a:pt x="9525" y="37845"/>
                  </a:lnTo>
                  <a:close/>
                </a:path>
                <a:path w="323850" h="132714">
                  <a:moveTo>
                    <a:pt x="28575" y="37845"/>
                  </a:moveTo>
                  <a:lnTo>
                    <a:pt x="19050" y="37845"/>
                  </a:lnTo>
                  <a:lnTo>
                    <a:pt x="19050" y="47370"/>
                  </a:lnTo>
                  <a:lnTo>
                    <a:pt x="28575" y="47370"/>
                  </a:lnTo>
                  <a:lnTo>
                    <a:pt x="28575" y="37845"/>
                  </a:lnTo>
                  <a:close/>
                </a:path>
                <a:path w="323850" h="132714">
                  <a:moveTo>
                    <a:pt x="19050" y="28448"/>
                  </a:moveTo>
                  <a:lnTo>
                    <a:pt x="9525" y="28448"/>
                  </a:lnTo>
                  <a:lnTo>
                    <a:pt x="9525" y="37845"/>
                  </a:lnTo>
                  <a:lnTo>
                    <a:pt x="19050" y="37845"/>
                  </a:lnTo>
                  <a:lnTo>
                    <a:pt x="19050" y="28448"/>
                  </a:lnTo>
                  <a:close/>
                </a:path>
                <a:path w="323850" h="132714">
                  <a:moveTo>
                    <a:pt x="19050" y="18923"/>
                  </a:moveTo>
                  <a:lnTo>
                    <a:pt x="19050" y="28448"/>
                  </a:lnTo>
                  <a:lnTo>
                    <a:pt x="20700" y="28448"/>
                  </a:lnTo>
                  <a:lnTo>
                    <a:pt x="19050" y="1892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2068067" y="4587239"/>
              <a:ext cx="342900" cy="132715"/>
            </a:xfrm>
            <a:custGeom>
              <a:avLst/>
              <a:gdLst/>
              <a:ahLst/>
              <a:cxnLst/>
              <a:rect l="l" t="t" r="r" b="b"/>
              <a:pathLst>
                <a:path w="342900" h="132714">
                  <a:moveTo>
                    <a:pt x="333375" y="28448"/>
                  </a:moveTo>
                  <a:lnTo>
                    <a:pt x="333375" y="37845"/>
                  </a:lnTo>
                  <a:lnTo>
                    <a:pt x="333375" y="28448"/>
                  </a:lnTo>
                  <a:lnTo>
                    <a:pt x="333375" y="37845"/>
                  </a:lnTo>
                  <a:lnTo>
                    <a:pt x="333375" y="47370"/>
                  </a:lnTo>
                  <a:lnTo>
                    <a:pt x="342900" y="47370"/>
                  </a:lnTo>
                  <a:lnTo>
                    <a:pt x="333375" y="47370"/>
                  </a:lnTo>
                  <a:lnTo>
                    <a:pt x="333375" y="56768"/>
                  </a:lnTo>
                  <a:lnTo>
                    <a:pt x="323850" y="66293"/>
                  </a:lnTo>
                  <a:lnTo>
                    <a:pt x="323850" y="75818"/>
                  </a:lnTo>
                  <a:lnTo>
                    <a:pt x="314325" y="85217"/>
                  </a:lnTo>
                  <a:lnTo>
                    <a:pt x="304800" y="85217"/>
                  </a:lnTo>
                  <a:lnTo>
                    <a:pt x="285750" y="94742"/>
                  </a:lnTo>
                  <a:lnTo>
                    <a:pt x="276225" y="94742"/>
                  </a:lnTo>
                  <a:lnTo>
                    <a:pt x="276225" y="104139"/>
                  </a:lnTo>
                  <a:lnTo>
                    <a:pt x="276225" y="94742"/>
                  </a:lnTo>
                  <a:lnTo>
                    <a:pt x="276225" y="104139"/>
                  </a:lnTo>
                  <a:lnTo>
                    <a:pt x="276225" y="113664"/>
                  </a:lnTo>
                  <a:lnTo>
                    <a:pt x="266700" y="113664"/>
                  </a:lnTo>
                  <a:lnTo>
                    <a:pt x="266700" y="123062"/>
                  </a:lnTo>
                  <a:lnTo>
                    <a:pt x="266700" y="132587"/>
                  </a:lnTo>
                  <a:lnTo>
                    <a:pt x="257175" y="132587"/>
                  </a:lnTo>
                  <a:lnTo>
                    <a:pt x="257175" y="123062"/>
                  </a:lnTo>
                  <a:lnTo>
                    <a:pt x="247650" y="123062"/>
                  </a:lnTo>
                  <a:lnTo>
                    <a:pt x="238125" y="123062"/>
                  </a:lnTo>
                  <a:lnTo>
                    <a:pt x="238125" y="113664"/>
                  </a:lnTo>
                  <a:lnTo>
                    <a:pt x="238125" y="123062"/>
                  </a:lnTo>
                  <a:lnTo>
                    <a:pt x="228600" y="123062"/>
                  </a:lnTo>
                  <a:lnTo>
                    <a:pt x="228600" y="113664"/>
                  </a:lnTo>
                  <a:lnTo>
                    <a:pt x="238125" y="113664"/>
                  </a:lnTo>
                  <a:lnTo>
                    <a:pt x="228600" y="113664"/>
                  </a:lnTo>
                  <a:lnTo>
                    <a:pt x="238125" y="113664"/>
                  </a:lnTo>
                  <a:lnTo>
                    <a:pt x="238125" y="104139"/>
                  </a:lnTo>
                  <a:lnTo>
                    <a:pt x="238125" y="94742"/>
                  </a:lnTo>
                  <a:lnTo>
                    <a:pt x="247650" y="94742"/>
                  </a:lnTo>
                  <a:lnTo>
                    <a:pt x="247650" y="85217"/>
                  </a:lnTo>
                  <a:lnTo>
                    <a:pt x="247650" y="75818"/>
                  </a:lnTo>
                  <a:lnTo>
                    <a:pt x="247650" y="85217"/>
                  </a:lnTo>
                  <a:lnTo>
                    <a:pt x="238125" y="85217"/>
                  </a:lnTo>
                  <a:lnTo>
                    <a:pt x="238125" y="75818"/>
                  </a:lnTo>
                  <a:lnTo>
                    <a:pt x="238125" y="85217"/>
                  </a:lnTo>
                  <a:lnTo>
                    <a:pt x="238125" y="75818"/>
                  </a:lnTo>
                  <a:lnTo>
                    <a:pt x="238125" y="85217"/>
                  </a:lnTo>
                  <a:lnTo>
                    <a:pt x="228600" y="85217"/>
                  </a:lnTo>
                  <a:lnTo>
                    <a:pt x="228600" y="75818"/>
                  </a:lnTo>
                  <a:lnTo>
                    <a:pt x="219075" y="75818"/>
                  </a:lnTo>
                  <a:lnTo>
                    <a:pt x="228600" y="75818"/>
                  </a:lnTo>
                  <a:lnTo>
                    <a:pt x="228600" y="66293"/>
                  </a:lnTo>
                  <a:lnTo>
                    <a:pt x="219075" y="66293"/>
                  </a:lnTo>
                  <a:lnTo>
                    <a:pt x="228600" y="66293"/>
                  </a:lnTo>
                  <a:lnTo>
                    <a:pt x="228600" y="56768"/>
                  </a:lnTo>
                  <a:lnTo>
                    <a:pt x="219075" y="56768"/>
                  </a:lnTo>
                  <a:lnTo>
                    <a:pt x="219075" y="47370"/>
                  </a:lnTo>
                  <a:lnTo>
                    <a:pt x="228600" y="47370"/>
                  </a:lnTo>
                  <a:lnTo>
                    <a:pt x="228600" y="37845"/>
                  </a:lnTo>
                  <a:lnTo>
                    <a:pt x="228600" y="47370"/>
                  </a:lnTo>
                  <a:lnTo>
                    <a:pt x="238125" y="47370"/>
                  </a:lnTo>
                  <a:lnTo>
                    <a:pt x="228600" y="47370"/>
                  </a:lnTo>
                  <a:lnTo>
                    <a:pt x="228600" y="37845"/>
                  </a:lnTo>
                  <a:lnTo>
                    <a:pt x="238125" y="37845"/>
                  </a:lnTo>
                  <a:lnTo>
                    <a:pt x="238125" y="28448"/>
                  </a:lnTo>
                  <a:lnTo>
                    <a:pt x="238125" y="18923"/>
                  </a:lnTo>
                  <a:lnTo>
                    <a:pt x="238125" y="28448"/>
                  </a:lnTo>
                  <a:lnTo>
                    <a:pt x="238125" y="18923"/>
                  </a:lnTo>
                  <a:lnTo>
                    <a:pt x="238125" y="9525"/>
                  </a:lnTo>
                  <a:lnTo>
                    <a:pt x="247650" y="9525"/>
                  </a:lnTo>
                  <a:lnTo>
                    <a:pt x="257175" y="9525"/>
                  </a:lnTo>
                  <a:lnTo>
                    <a:pt x="266700" y="9525"/>
                  </a:lnTo>
                  <a:lnTo>
                    <a:pt x="266700" y="0"/>
                  </a:lnTo>
                  <a:lnTo>
                    <a:pt x="266700" y="9525"/>
                  </a:lnTo>
                  <a:lnTo>
                    <a:pt x="276225" y="9525"/>
                  </a:lnTo>
                  <a:lnTo>
                    <a:pt x="285750" y="9525"/>
                  </a:lnTo>
                  <a:lnTo>
                    <a:pt x="285750" y="18923"/>
                  </a:lnTo>
                  <a:lnTo>
                    <a:pt x="295275" y="18923"/>
                  </a:lnTo>
                  <a:lnTo>
                    <a:pt x="304800" y="18923"/>
                  </a:lnTo>
                  <a:lnTo>
                    <a:pt x="304800" y="28448"/>
                  </a:lnTo>
                  <a:lnTo>
                    <a:pt x="314325" y="28448"/>
                  </a:lnTo>
                  <a:lnTo>
                    <a:pt x="314325" y="18923"/>
                  </a:lnTo>
                  <a:lnTo>
                    <a:pt x="323850" y="18923"/>
                  </a:lnTo>
                  <a:lnTo>
                    <a:pt x="323850" y="28448"/>
                  </a:lnTo>
                  <a:lnTo>
                    <a:pt x="333375" y="28448"/>
                  </a:lnTo>
                  <a:close/>
                </a:path>
                <a:path w="342900" h="132714">
                  <a:moveTo>
                    <a:pt x="0" y="28448"/>
                  </a:moveTo>
                  <a:lnTo>
                    <a:pt x="9525" y="28448"/>
                  </a:lnTo>
                  <a:lnTo>
                    <a:pt x="9525" y="37845"/>
                  </a:lnTo>
                  <a:lnTo>
                    <a:pt x="19050" y="37845"/>
                  </a:lnTo>
                  <a:lnTo>
                    <a:pt x="19050" y="47370"/>
                  </a:lnTo>
                  <a:lnTo>
                    <a:pt x="9525" y="47370"/>
                  </a:lnTo>
                  <a:lnTo>
                    <a:pt x="19050" y="47370"/>
                  </a:lnTo>
                  <a:lnTo>
                    <a:pt x="9525" y="37845"/>
                  </a:lnTo>
                  <a:lnTo>
                    <a:pt x="9525" y="28448"/>
                  </a:lnTo>
                  <a:lnTo>
                    <a:pt x="0" y="28448"/>
                  </a:lnTo>
                  <a:close/>
                </a:path>
                <a:path w="342900" h="132714">
                  <a:moveTo>
                    <a:pt x="28575" y="37845"/>
                  </a:moveTo>
                  <a:lnTo>
                    <a:pt x="38100" y="37845"/>
                  </a:lnTo>
                  <a:lnTo>
                    <a:pt x="38100" y="47370"/>
                  </a:lnTo>
                  <a:lnTo>
                    <a:pt x="28575" y="47370"/>
                  </a:lnTo>
                  <a:lnTo>
                    <a:pt x="28575" y="37845"/>
                  </a:lnTo>
                  <a:close/>
                </a:path>
                <a:path w="342900" h="132714">
                  <a:moveTo>
                    <a:pt x="238125" y="85217"/>
                  </a:moveTo>
                  <a:lnTo>
                    <a:pt x="238125" y="94742"/>
                  </a:lnTo>
                  <a:lnTo>
                    <a:pt x="239775" y="94742"/>
                  </a:lnTo>
                  <a:lnTo>
                    <a:pt x="238125" y="85217"/>
                  </a:lnTo>
                  <a:close/>
                </a:path>
                <a:path w="342900" h="132714">
                  <a:moveTo>
                    <a:pt x="19050" y="28448"/>
                  </a:moveTo>
                  <a:lnTo>
                    <a:pt x="28575" y="28448"/>
                  </a:lnTo>
                  <a:lnTo>
                    <a:pt x="28575" y="37845"/>
                  </a:lnTo>
                  <a:lnTo>
                    <a:pt x="19050" y="37845"/>
                  </a:lnTo>
                  <a:lnTo>
                    <a:pt x="19050" y="28448"/>
                  </a:lnTo>
                  <a:close/>
                </a:path>
                <a:path w="342900" h="132714">
                  <a:moveTo>
                    <a:pt x="0" y="37845"/>
                  </a:moveTo>
                  <a:lnTo>
                    <a:pt x="9525" y="37845"/>
                  </a:lnTo>
                  <a:lnTo>
                    <a:pt x="0" y="37845"/>
                  </a:lnTo>
                  <a:close/>
                </a:path>
                <a:path w="342900" h="132714">
                  <a:moveTo>
                    <a:pt x="47625" y="47370"/>
                  </a:moveTo>
                  <a:lnTo>
                    <a:pt x="57150" y="47370"/>
                  </a:lnTo>
                  <a:lnTo>
                    <a:pt x="47625" y="47370"/>
                  </a:lnTo>
                  <a:close/>
                </a:path>
                <a:path w="342900" h="132714">
                  <a:moveTo>
                    <a:pt x="28575" y="18923"/>
                  </a:moveTo>
                  <a:lnTo>
                    <a:pt x="28575" y="28448"/>
                  </a:lnTo>
                  <a:lnTo>
                    <a:pt x="30225" y="28448"/>
                  </a:lnTo>
                  <a:lnTo>
                    <a:pt x="28575" y="18923"/>
                  </a:lnTo>
                  <a:close/>
                </a:path>
                <a:path w="342900" h="132714">
                  <a:moveTo>
                    <a:pt x="247650" y="75818"/>
                  </a:moveTo>
                  <a:lnTo>
                    <a:pt x="247650" y="85217"/>
                  </a:lnTo>
                  <a:lnTo>
                    <a:pt x="249300" y="85217"/>
                  </a:lnTo>
                  <a:lnTo>
                    <a:pt x="247650" y="75818"/>
                  </a:lnTo>
                  <a:close/>
                </a:path>
                <a:path w="342900" h="132714">
                  <a:moveTo>
                    <a:pt x="257175" y="0"/>
                  </a:moveTo>
                  <a:lnTo>
                    <a:pt x="266700" y="0"/>
                  </a:lnTo>
                  <a:lnTo>
                    <a:pt x="266700" y="9525"/>
                  </a:lnTo>
                  <a:lnTo>
                    <a:pt x="257175" y="9525"/>
                  </a:lnTo>
                  <a:lnTo>
                    <a:pt x="257175" y="0"/>
                  </a:lnTo>
                  <a:close/>
                </a:path>
                <a:path w="342900" h="132714">
                  <a:moveTo>
                    <a:pt x="38100" y="56768"/>
                  </a:moveTo>
                  <a:lnTo>
                    <a:pt x="47625" y="56768"/>
                  </a:lnTo>
                  <a:lnTo>
                    <a:pt x="38100" y="56768"/>
                  </a:lnTo>
                  <a:close/>
                </a:path>
                <a:path w="342900" h="132714">
                  <a:moveTo>
                    <a:pt x="247650" y="75818"/>
                  </a:moveTo>
                  <a:lnTo>
                    <a:pt x="247650" y="85217"/>
                  </a:lnTo>
                  <a:lnTo>
                    <a:pt x="249300" y="85217"/>
                  </a:lnTo>
                  <a:lnTo>
                    <a:pt x="247650" y="7581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48486" y="4806314"/>
              <a:ext cx="316230" cy="285750"/>
            </a:xfrm>
            <a:custGeom>
              <a:avLst/>
              <a:gdLst/>
              <a:ahLst/>
              <a:cxnLst/>
              <a:rect l="l" t="t" r="r" b="b"/>
              <a:pathLst>
                <a:path w="316230" h="285750">
                  <a:moveTo>
                    <a:pt x="47612" y="171195"/>
                  </a:moveTo>
                  <a:lnTo>
                    <a:pt x="38087" y="171195"/>
                  </a:lnTo>
                  <a:lnTo>
                    <a:pt x="38087" y="180720"/>
                  </a:lnTo>
                  <a:lnTo>
                    <a:pt x="47612" y="180720"/>
                  </a:lnTo>
                  <a:lnTo>
                    <a:pt x="47612" y="171195"/>
                  </a:lnTo>
                  <a:close/>
                </a:path>
                <a:path w="316230" h="285750">
                  <a:moveTo>
                    <a:pt x="257124" y="9525"/>
                  </a:moveTo>
                  <a:lnTo>
                    <a:pt x="257124" y="19050"/>
                  </a:lnTo>
                  <a:lnTo>
                    <a:pt x="258711" y="19050"/>
                  </a:lnTo>
                  <a:lnTo>
                    <a:pt x="257124" y="9525"/>
                  </a:lnTo>
                  <a:close/>
                </a:path>
                <a:path w="316230" h="285750">
                  <a:moveTo>
                    <a:pt x="9512" y="152145"/>
                  </a:moveTo>
                  <a:lnTo>
                    <a:pt x="0" y="152145"/>
                  </a:lnTo>
                  <a:lnTo>
                    <a:pt x="0" y="161670"/>
                  </a:lnTo>
                  <a:lnTo>
                    <a:pt x="9512" y="161670"/>
                  </a:lnTo>
                  <a:lnTo>
                    <a:pt x="9512" y="152145"/>
                  </a:lnTo>
                  <a:close/>
                </a:path>
                <a:path w="316230" h="285750">
                  <a:moveTo>
                    <a:pt x="19037" y="152145"/>
                  </a:moveTo>
                  <a:lnTo>
                    <a:pt x="9512" y="152145"/>
                  </a:lnTo>
                  <a:lnTo>
                    <a:pt x="9512" y="161670"/>
                  </a:lnTo>
                  <a:lnTo>
                    <a:pt x="19037" y="161670"/>
                  </a:lnTo>
                  <a:lnTo>
                    <a:pt x="19037" y="152145"/>
                  </a:lnTo>
                  <a:close/>
                </a:path>
                <a:path w="316230" h="285750">
                  <a:moveTo>
                    <a:pt x="238074" y="0"/>
                  </a:moveTo>
                  <a:lnTo>
                    <a:pt x="238074" y="9525"/>
                  </a:lnTo>
                  <a:lnTo>
                    <a:pt x="239661" y="9525"/>
                  </a:lnTo>
                  <a:lnTo>
                    <a:pt x="238074" y="0"/>
                  </a:lnTo>
                  <a:close/>
                </a:path>
                <a:path w="316230" h="285750">
                  <a:moveTo>
                    <a:pt x="114274" y="133095"/>
                  </a:moveTo>
                  <a:lnTo>
                    <a:pt x="114274" y="142620"/>
                  </a:lnTo>
                  <a:lnTo>
                    <a:pt x="115862" y="142620"/>
                  </a:lnTo>
                  <a:lnTo>
                    <a:pt x="114274" y="133095"/>
                  </a:lnTo>
                  <a:close/>
                </a:path>
                <a:path w="316230" h="285750">
                  <a:moveTo>
                    <a:pt x="114274" y="123698"/>
                  </a:moveTo>
                  <a:lnTo>
                    <a:pt x="114274" y="133095"/>
                  </a:lnTo>
                  <a:lnTo>
                    <a:pt x="115862" y="133095"/>
                  </a:lnTo>
                  <a:lnTo>
                    <a:pt x="114274" y="123698"/>
                  </a:lnTo>
                  <a:close/>
                </a:path>
                <a:path w="316230" h="285750">
                  <a:moveTo>
                    <a:pt x="9512" y="275844"/>
                  </a:moveTo>
                  <a:lnTo>
                    <a:pt x="9512" y="285369"/>
                  </a:lnTo>
                  <a:lnTo>
                    <a:pt x="11099" y="285369"/>
                  </a:lnTo>
                  <a:lnTo>
                    <a:pt x="9512" y="275844"/>
                  </a:lnTo>
                  <a:close/>
                </a:path>
                <a:path w="316230" h="285750">
                  <a:moveTo>
                    <a:pt x="123799" y="142620"/>
                  </a:moveTo>
                  <a:lnTo>
                    <a:pt x="123799" y="152145"/>
                  </a:lnTo>
                  <a:lnTo>
                    <a:pt x="125387" y="152145"/>
                  </a:lnTo>
                  <a:lnTo>
                    <a:pt x="123799" y="142620"/>
                  </a:lnTo>
                  <a:close/>
                </a:path>
                <a:path w="316230" h="285750">
                  <a:moveTo>
                    <a:pt x="219024" y="180720"/>
                  </a:moveTo>
                  <a:lnTo>
                    <a:pt x="219024" y="190245"/>
                  </a:lnTo>
                  <a:lnTo>
                    <a:pt x="220611" y="190245"/>
                  </a:lnTo>
                  <a:lnTo>
                    <a:pt x="219024" y="180720"/>
                  </a:lnTo>
                  <a:close/>
                </a:path>
                <a:path w="316230" h="285750">
                  <a:moveTo>
                    <a:pt x="314261" y="190245"/>
                  </a:moveTo>
                  <a:lnTo>
                    <a:pt x="314261" y="199770"/>
                  </a:lnTo>
                  <a:lnTo>
                    <a:pt x="315849" y="199770"/>
                  </a:lnTo>
                  <a:lnTo>
                    <a:pt x="314261" y="190245"/>
                  </a:lnTo>
                  <a:close/>
                </a:path>
                <a:path w="316230" h="285750">
                  <a:moveTo>
                    <a:pt x="66662" y="133095"/>
                  </a:moveTo>
                  <a:lnTo>
                    <a:pt x="66662" y="142620"/>
                  </a:lnTo>
                  <a:lnTo>
                    <a:pt x="68249" y="142620"/>
                  </a:lnTo>
                  <a:lnTo>
                    <a:pt x="66662" y="133095"/>
                  </a:lnTo>
                  <a:close/>
                </a:path>
                <a:path w="316230" h="285750">
                  <a:moveTo>
                    <a:pt x="171411" y="142620"/>
                  </a:moveTo>
                  <a:lnTo>
                    <a:pt x="171411" y="152145"/>
                  </a:lnTo>
                  <a:lnTo>
                    <a:pt x="172999" y="152145"/>
                  </a:lnTo>
                  <a:lnTo>
                    <a:pt x="171411" y="142620"/>
                  </a:lnTo>
                  <a:close/>
                </a:path>
                <a:path w="316230" h="285750">
                  <a:moveTo>
                    <a:pt x="133324" y="133095"/>
                  </a:moveTo>
                  <a:lnTo>
                    <a:pt x="133324" y="142620"/>
                  </a:lnTo>
                  <a:lnTo>
                    <a:pt x="134912" y="142620"/>
                  </a:lnTo>
                  <a:lnTo>
                    <a:pt x="133324" y="133095"/>
                  </a:lnTo>
                  <a:close/>
                </a:path>
                <a:path w="316230" h="285750">
                  <a:moveTo>
                    <a:pt x="133324" y="104648"/>
                  </a:moveTo>
                  <a:lnTo>
                    <a:pt x="133324" y="114173"/>
                  </a:lnTo>
                  <a:lnTo>
                    <a:pt x="134912" y="114173"/>
                  </a:lnTo>
                  <a:lnTo>
                    <a:pt x="133324" y="104648"/>
                  </a:lnTo>
                  <a:close/>
                </a:path>
                <a:path w="316230" h="285750">
                  <a:moveTo>
                    <a:pt x="152361" y="152145"/>
                  </a:moveTo>
                  <a:lnTo>
                    <a:pt x="152361" y="161670"/>
                  </a:lnTo>
                  <a:lnTo>
                    <a:pt x="153949" y="161670"/>
                  </a:lnTo>
                  <a:lnTo>
                    <a:pt x="152361" y="152145"/>
                  </a:lnTo>
                  <a:close/>
                </a:path>
                <a:path w="316230" h="285750">
                  <a:moveTo>
                    <a:pt x="19037" y="171195"/>
                  </a:moveTo>
                  <a:lnTo>
                    <a:pt x="19037" y="180720"/>
                  </a:lnTo>
                  <a:lnTo>
                    <a:pt x="20624" y="180720"/>
                  </a:lnTo>
                  <a:lnTo>
                    <a:pt x="19037" y="171195"/>
                  </a:lnTo>
                  <a:close/>
                </a:path>
                <a:path w="316230" h="285750">
                  <a:moveTo>
                    <a:pt x="85699" y="114173"/>
                  </a:moveTo>
                  <a:lnTo>
                    <a:pt x="85699" y="123698"/>
                  </a:lnTo>
                  <a:lnTo>
                    <a:pt x="87287" y="123698"/>
                  </a:lnTo>
                  <a:lnTo>
                    <a:pt x="85699" y="114173"/>
                  </a:lnTo>
                  <a:close/>
                </a:path>
                <a:path w="316230" h="285750">
                  <a:moveTo>
                    <a:pt x="133324" y="152145"/>
                  </a:moveTo>
                  <a:lnTo>
                    <a:pt x="133324" y="161670"/>
                  </a:lnTo>
                  <a:lnTo>
                    <a:pt x="134912" y="161670"/>
                  </a:lnTo>
                  <a:lnTo>
                    <a:pt x="133324" y="15214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819911" y="4777739"/>
              <a:ext cx="344805" cy="314325"/>
            </a:xfrm>
            <a:custGeom>
              <a:avLst/>
              <a:gdLst/>
              <a:ahLst/>
              <a:cxnLst/>
              <a:rect l="l" t="t" r="r" b="b"/>
              <a:pathLst>
                <a:path w="344805" h="314325">
                  <a:moveTo>
                    <a:pt x="66662" y="199770"/>
                  </a:moveTo>
                  <a:lnTo>
                    <a:pt x="76187" y="199770"/>
                  </a:lnTo>
                  <a:lnTo>
                    <a:pt x="76187" y="209295"/>
                  </a:lnTo>
                  <a:lnTo>
                    <a:pt x="66662" y="209295"/>
                  </a:lnTo>
                  <a:lnTo>
                    <a:pt x="66662" y="199770"/>
                  </a:lnTo>
                  <a:close/>
                </a:path>
                <a:path w="344805" h="314325">
                  <a:moveTo>
                    <a:pt x="285699" y="38100"/>
                  </a:moveTo>
                  <a:lnTo>
                    <a:pt x="295224" y="38100"/>
                  </a:lnTo>
                  <a:lnTo>
                    <a:pt x="285699" y="38100"/>
                  </a:lnTo>
                  <a:close/>
                </a:path>
                <a:path w="344805" h="314325">
                  <a:moveTo>
                    <a:pt x="28575" y="180720"/>
                  </a:moveTo>
                  <a:lnTo>
                    <a:pt x="38087" y="180720"/>
                  </a:lnTo>
                  <a:lnTo>
                    <a:pt x="38087" y="190245"/>
                  </a:lnTo>
                  <a:lnTo>
                    <a:pt x="28575" y="190245"/>
                  </a:lnTo>
                  <a:lnTo>
                    <a:pt x="28575" y="180720"/>
                  </a:lnTo>
                  <a:close/>
                </a:path>
                <a:path w="344805" h="314325">
                  <a:moveTo>
                    <a:pt x="266649" y="28575"/>
                  </a:moveTo>
                  <a:lnTo>
                    <a:pt x="266649" y="38100"/>
                  </a:lnTo>
                  <a:lnTo>
                    <a:pt x="268236" y="38100"/>
                  </a:lnTo>
                  <a:lnTo>
                    <a:pt x="266649" y="28575"/>
                  </a:lnTo>
                  <a:close/>
                </a:path>
                <a:path w="344805" h="314325">
                  <a:moveTo>
                    <a:pt x="28575" y="180720"/>
                  </a:moveTo>
                  <a:lnTo>
                    <a:pt x="38087" y="180720"/>
                  </a:lnTo>
                  <a:lnTo>
                    <a:pt x="28575" y="180720"/>
                  </a:lnTo>
                  <a:close/>
                </a:path>
                <a:path w="344805" h="314325">
                  <a:moveTo>
                    <a:pt x="285699" y="38100"/>
                  </a:moveTo>
                  <a:lnTo>
                    <a:pt x="285699" y="47625"/>
                  </a:lnTo>
                  <a:lnTo>
                    <a:pt x="287286" y="47625"/>
                  </a:lnTo>
                  <a:lnTo>
                    <a:pt x="285699" y="38100"/>
                  </a:lnTo>
                  <a:close/>
                </a:path>
                <a:path w="344805" h="314325">
                  <a:moveTo>
                    <a:pt x="133324" y="171195"/>
                  </a:moveTo>
                  <a:lnTo>
                    <a:pt x="142849" y="171195"/>
                  </a:lnTo>
                  <a:lnTo>
                    <a:pt x="133324" y="171195"/>
                  </a:lnTo>
                  <a:close/>
                </a:path>
                <a:path w="344805" h="314325">
                  <a:moveTo>
                    <a:pt x="38087" y="180720"/>
                  </a:moveTo>
                  <a:lnTo>
                    <a:pt x="47612" y="180720"/>
                  </a:lnTo>
                  <a:lnTo>
                    <a:pt x="47612" y="190245"/>
                  </a:lnTo>
                  <a:lnTo>
                    <a:pt x="38087" y="190245"/>
                  </a:lnTo>
                  <a:lnTo>
                    <a:pt x="38087" y="180720"/>
                  </a:lnTo>
                  <a:close/>
                </a:path>
                <a:path w="344805" h="314325">
                  <a:moveTo>
                    <a:pt x="247599" y="0"/>
                  </a:moveTo>
                  <a:lnTo>
                    <a:pt x="257124" y="0"/>
                  </a:lnTo>
                  <a:lnTo>
                    <a:pt x="247599" y="0"/>
                  </a:lnTo>
                  <a:close/>
                </a:path>
                <a:path w="344805" h="314325">
                  <a:moveTo>
                    <a:pt x="38087" y="304419"/>
                  </a:moveTo>
                  <a:lnTo>
                    <a:pt x="38087" y="313944"/>
                  </a:lnTo>
                  <a:lnTo>
                    <a:pt x="39674" y="313944"/>
                  </a:lnTo>
                  <a:lnTo>
                    <a:pt x="38087" y="304419"/>
                  </a:lnTo>
                  <a:close/>
                </a:path>
                <a:path w="344805" h="314325">
                  <a:moveTo>
                    <a:pt x="152374" y="171195"/>
                  </a:moveTo>
                  <a:lnTo>
                    <a:pt x="152374" y="180720"/>
                  </a:lnTo>
                  <a:lnTo>
                    <a:pt x="153962" y="180720"/>
                  </a:lnTo>
                  <a:lnTo>
                    <a:pt x="152374" y="171195"/>
                  </a:lnTo>
                  <a:close/>
                </a:path>
                <a:path w="344805" h="314325">
                  <a:moveTo>
                    <a:pt x="38087" y="190245"/>
                  </a:moveTo>
                  <a:lnTo>
                    <a:pt x="47612" y="190245"/>
                  </a:lnTo>
                  <a:lnTo>
                    <a:pt x="38087" y="190245"/>
                  </a:lnTo>
                  <a:close/>
                </a:path>
                <a:path w="344805" h="314325">
                  <a:moveTo>
                    <a:pt x="247599" y="209295"/>
                  </a:moveTo>
                  <a:lnTo>
                    <a:pt x="257124" y="209295"/>
                  </a:lnTo>
                  <a:lnTo>
                    <a:pt x="247599" y="209295"/>
                  </a:lnTo>
                  <a:close/>
                </a:path>
                <a:path w="344805" h="314325">
                  <a:moveTo>
                    <a:pt x="342836" y="218820"/>
                  </a:moveTo>
                  <a:lnTo>
                    <a:pt x="342836" y="228345"/>
                  </a:lnTo>
                  <a:lnTo>
                    <a:pt x="344424" y="228345"/>
                  </a:lnTo>
                  <a:lnTo>
                    <a:pt x="342836" y="218820"/>
                  </a:lnTo>
                  <a:close/>
                </a:path>
                <a:path w="344805" h="314325">
                  <a:moveTo>
                    <a:pt x="95237" y="161670"/>
                  </a:moveTo>
                  <a:lnTo>
                    <a:pt x="95237" y="171195"/>
                  </a:lnTo>
                  <a:lnTo>
                    <a:pt x="96824" y="171195"/>
                  </a:lnTo>
                  <a:lnTo>
                    <a:pt x="95237" y="161670"/>
                  </a:lnTo>
                  <a:close/>
                </a:path>
                <a:path w="344805" h="314325">
                  <a:moveTo>
                    <a:pt x="190461" y="180720"/>
                  </a:moveTo>
                  <a:lnTo>
                    <a:pt x="199986" y="180720"/>
                  </a:lnTo>
                  <a:lnTo>
                    <a:pt x="190461" y="180720"/>
                  </a:lnTo>
                  <a:close/>
                </a:path>
                <a:path w="344805" h="314325">
                  <a:moveTo>
                    <a:pt x="247599" y="209295"/>
                  </a:moveTo>
                  <a:lnTo>
                    <a:pt x="257124" y="209295"/>
                  </a:lnTo>
                  <a:lnTo>
                    <a:pt x="247599" y="209295"/>
                  </a:lnTo>
                  <a:close/>
                </a:path>
                <a:path w="344805" h="314325">
                  <a:moveTo>
                    <a:pt x="247599" y="209295"/>
                  </a:moveTo>
                  <a:lnTo>
                    <a:pt x="247599" y="218820"/>
                  </a:lnTo>
                  <a:lnTo>
                    <a:pt x="249186" y="218820"/>
                  </a:lnTo>
                  <a:lnTo>
                    <a:pt x="247599" y="209295"/>
                  </a:lnTo>
                  <a:close/>
                </a:path>
                <a:path w="344805" h="314325">
                  <a:moveTo>
                    <a:pt x="0" y="313944"/>
                  </a:moveTo>
                  <a:lnTo>
                    <a:pt x="9525" y="313944"/>
                  </a:lnTo>
                  <a:lnTo>
                    <a:pt x="0" y="313944"/>
                  </a:lnTo>
                  <a:close/>
                </a:path>
                <a:path w="344805" h="314325">
                  <a:moveTo>
                    <a:pt x="285699" y="47625"/>
                  </a:moveTo>
                  <a:lnTo>
                    <a:pt x="295224" y="47625"/>
                  </a:lnTo>
                  <a:lnTo>
                    <a:pt x="285699" y="47625"/>
                  </a:lnTo>
                  <a:close/>
                </a:path>
                <a:path w="344805" h="314325">
                  <a:moveTo>
                    <a:pt x="161899" y="161670"/>
                  </a:moveTo>
                  <a:lnTo>
                    <a:pt x="161899" y="171195"/>
                  </a:lnTo>
                  <a:lnTo>
                    <a:pt x="163487" y="171195"/>
                  </a:lnTo>
                  <a:lnTo>
                    <a:pt x="161899" y="161670"/>
                  </a:lnTo>
                  <a:close/>
                </a:path>
                <a:path w="344805" h="314325">
                  <a:moveTo>
                    <a:pt x="161899" y="133223"/>
                  </a:moveTo>
                  <a:lnTo>
                    <a:pt x="171424" y="133223"/>
                  </a:lnTo>
                  <a:lnTo>
                    <a:pt x="161899" y="133223"/>
                  </a:lnTo>
                  <a:close/>
                </a:path>
                <a:path w="344805" h="314325">
                  <a:moveTo>
                    <a:pt x="247599" y="218820"/>
                  </a:moveTo>
                  <a:lnTo>
                    <a:pt x="257124" y="218820"/>
                  </a:lnTo>
                  <a:lnTo>
                    <a:pt x="247599" y="218820"/>
                  </a:lnTo>
                  <a:close/>
                </a:path>
                <a:path w="344805" h="314325">
                  <a:moveTo>
                    <a:pt x="209511" y="199770"/>
                  </a:moveTo>
                  <a:lnTo>
                    <a:pt x="219036" y="199770"/>
                  </a:lnTo>
                  <a:lnTo>
                    <a:pt x="209511" y="199770"/>
                  </a:lnTo>
                  <a:close/>
                </a:path>
                <a:path w="344805" h="314325">
                  <a:moveTo>
                    <a:pt x="247599" y="237870"/>
                  </a:moveTo>
                  <a:lnTo>
                    <a:pt x="257124" y="237870"/>
                  </a:lnTo>
                  <a:lnTo>
                    <a:pt x="247599" y="237870"/>
                  </a:lnTo>
                  <a:close/>
                </a:path>
                <a:path w="344805" h="314325">
                  <a:moveTo>
                    <a:pt x="180936" y="180720"/>
                  </a:moveTo>
                  <a:lnTo>
                    <a:pt x="180936" y="190245"/>
                  </a:lnTo>
                  <a:lnTo>
                    <a:pt x="182524" y="190245"/>
                  </a:lnTo>
                  <a:lnTo>
                    <a:pt x="180936" y="180720"/>
                  </a:lnTo>
                  <a:close/>
                </a:path>
                <a:path w="344805" h="314325">
                  <a:moveTo>
                    <a:pt x="142849" y="133223"/>
                  </a:moveTo>
                  <a:lnTo>
                    <a:pt x="152374" y="133223"/>
                  </a:lnTo>
                  <a:lnTo>
                    <a:pt x="142849" y="133223"/>
                  </a:lnTo>
                  <a:close/>
                </a:path>
                <a:path w="344805" h="314325">
                  <a:moveTo>
                    <a:pt x="85712" y="142748"/>
                  </a:moveTo>
                  <a:lnTo>
                    <a:pt x="95237" y="142748"/>
                  </a:lnTo>
                  <a:lnTo>
                    <a:pt x="85712" y="142748"/>
                  </a:lnTo>
                  <a:close/>
                </a:path>
                <a:path w="344805" h="314325">
                  <a:moveTo>
                    <a:pt x="285699" y="228345"/>
                  </a:moveTo>
                  <a:lnTo>
                    <a:pt x="295224" y="228345"/>
                  </a:lnTo>
                  <a:lnTo>
                    <a:pt x="285699" y="228345"/>
                  </a:lnTo>
                  <a:close/>
                </a:path>
                <a:path w="344805" h="314325">
                  <a:moveTo>
                    <a:pt x="142849" y="161670"/>
                  </a:moveTo>
                  <a:lnTo>
                    <a:pt x="142849" y="171195"/>
                  </a:lnTo>
                  <a:lnTo>
                    <a:pt x="144437" y="171195"/>
                  </a:lnTo>
                  <a:lnTo>
                    <a:pt x="142849" y="161670"/>
                  </a:lnTo>
                  <a:close/>
                </a:path>
                <a:path w="344805" h="314325">
                  <a:moveTo>
                    <a:pt x="47612" y="199770"/>
                  </a:moveTo>
                  <a:lnTo>
                    <a:pt x="47612" y="209295"/>
                  </a:lnTo>
                  <a:lnTo>
                    <a:pt x="49199" y="209295"/>
                  </a:lnTo>
                  <a:lnTo>
                    <a:pt x="47612" y="199770"/>
                  </a:lnTo>
                  <a:close/>
                </a:path>
                <a:path w="344805" h="314325">
                  <a:moveTo>
                    <a:pt x="295224" y="199770"/>
                  </a:moveTo>
                  <a:lnTo>
                    <a:pt x="304749" y="199770"/>
                  </a:lnTo>
                  <a:lnTo>
                    <a:pt x="295224" y="199770"/>
                  </a:lnTo>
                  <a:close/>
                </a:path>
                <a:path w="344805" h="314325">
                  <a:moveTo>
                    <a:pt x="142849" y="133223"/>
                  </a:moveTo>
                  <a:lnTo>
                    <a:pt x="152374" y="133223"/>
                  </a:lnTo>
                  <a:lnTo>
                    <a:pt x="142849" y="133223"/>
                  </a:lnTo>
                  <a:close/>
                </a:path>
                <a:path w="344805" h="314325">
                  <a:moveTo>
                    <a:pt x="66662" y="190245"/>
                  </a:moveTo>
                  <a:lnTo>
                    <a:pt x="76187" y="190245"/>
                  </a:lnTo>
                  <a:lnTo>
                    <a:pt x="66662" y="190245"/>
                  </a:lnTo>
                  <a:close/>
                </a:path>
                <a:path w="344805" h="314325">
                  <a:moveTo>
                    <a:pt x="142849" y="152273"/>
                  </a:moveTo>
                  <a:lnTo>
                    <a:pt x="142849" y="161670"/>
                  </a:lnTo>
                  <a:lnTo>
                    <a:pt x="144437" y="161670"/>
                  </a:lnTo>
                  <a:lnTo>
                    <a:pt x="142849" y="152273"/>
                  </a:lnTo>
                  <a:close/>
                </a:path>
                <a:path w="344805" h="314325">
                  <a:moveTo>
                    <a:pt x="133324" y="133223"/>
                  </a:moveTo>
                  <a:lnTo>
                    <a:pt x="142849" y="133223"/>
                  </a:lnTo>
                  <a:lnTo>
                    <a:pt x="133324" y="133223"/>
                  </a:lnTo>
                  <a:close/>
                </a:path>
                <a:path w="344805" h="314325">
                  <a:moveTo>
                    <a:pt x="152374" y="199770"/>
                  </a:moveTo>
                  <a:lnTo>
                    <a:pt x="161899" y="199770"/>
                  </a:lnTo>
                  <a:lnTo>
                    <a:pt x="152374" y="199770"/>
                  </a:lnTo>
                  <a:close/>
                </a:path>
                <a:path w="344805" h="314325">
                  <a:moveTo>
                    <a:pt x="114274" y="152273"/>
                  </a:moveTo>
                  <a:lnTo>
                    <a:pt x="123799" y="152273"/>
                  </a:lnTo>
                  <a:lnTo>
                    <a:pt x="114274" y="152273"/>
                  </a:lnTo>
                  <a:close/>
                </a:path>
                <a:path w="344805" h="314325">
                  <a:moveTo>
                    <a:pt x="161899" y="133223"/>
                  </a:moveTo>
                  <a:lnTo>
                    <a:pt x="161899" y="142748"/>
                  </a:lnTo>
                  <a:lnTo>
                    <a:pt x="163487" y="142748"/>
                  </a:lnTo>
                  <a:lnTo>
                    <a:pt x="161899" y="133223"/>
                  </a:lnTo>
                  <a:close/>
                </a:path>
                <a:path w="344805" h="314325">
                  <a:moveTo>
                    <a:pt x="199986" y="171195"/>
                  </a:moveTo>
                  <a:lnTo>
                    <a:pt x="199986" y="180720"/>
                  </a:lnTo>
                  <a:lnTo>
                    <a:pt x="201574" y="180720"/>
                  </a:lnTo>
                  <a:lnTo>
                    <a:pt x="199986" y="171195"/>
                  </a:lnTo>
                  <a:close/>
                </a:path>
                <a:path w="344805" h="314325">
                  <a:moveTo>
                    <a:pt x="114274" y="142748"/>
                  </a:moveTo>
                  <a:lnTo>
                    <a:pt x="114274" y="152273"/>
                  </a:lnTo>
                  <a:lnTo>
                    <a:pt x="115862" y="152273"/>
                  </a:lnTo>
                  <a:lnTo>
                    <a:pt x="114274" y="142748"/>
                  </a:lnTo>
                  <a:close/>
                </a:path>
                <a:path w="344805" h="314325">
                  <a:moveTo>
                    <a:pt x="161899" y="171195"/>
                  </a:moveTo>
                  <a:lnTo>
                    <a:pt x="171424" y="171195"/>
                  </a:lnTo>
                  <a:lnTo>
                    <a:pt x="161899" y="171195"/>
                  </a:lnTo>
                  <a:close/>
                </a:path>
                <a:path w="344805" h="314325">
                  <a:moveTo>
                    <a:pt x="247599" y="237870"/>
                  </a:moveTo>
                  <a:lnTo>
                    <a:pt x="257124" y="237870"/>
                  </a:lnTo>
                  <a:lnTo>
                    <a:pt x="247599" y="237870"/>
                  </a:lnTo>
                  <a:close/>
                </a:path>
                <a:path w="344805" h="314325">
                  <a:moveTo>
                    <a:pt x="161899" y="180720"/>
                  </a:moveTo>
                  <a:lnTo>
                    <a:pt x="161899" y="190245"/>
                  </a:lnTo>
                  <a:lnTo>
                    <a:pt x="163487" y="190245"/>
                  </a:lnTo>
                  <a:lnTo>
                    <a:pt x="161899" y="180720"/>
                  </a:lnTo>
                  <a:close/>
                </a:path>
                <a:path w="344805" h="314325">
                  <a:moveTo>
                    <a:pt x="285699" y="142748"/>
                  </a:moveTo>
                  <a:lnTo>
                    <a:pt x="295224" y="142748"/>
                  </a:lnTo>
                  <a:lnTo>
                    <a:pt x="285699" y="1427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876300" y="4625339"/>
              <a:ext cx="6650355" cy="200025"/>
            </a:xfrm>
            <a:custGeom>
              <a:avLst/>
              <a:gdLst/>
              <a:ahLst/>
              <a:cxnLst/>
              <a:rect l="l" t="t" r="r" b="b"/>
              <a:pathLst>
                <a:path w="6650355" h="200025">
                  <a:moveTo>
                    <a:pt x="6610731" y="0"/>
                  </a:moveTo>
                  <a:lnTo>
                    <a:pt x="6610731" y="9525"/>
                  </a:lnTo>
                  <a:lnTo>
                    <a:pt x="6612255" y="9525"/>
                  </a:lnTo>
                  <a:lnTo>
                    <a:pt x="6610731" y="0"/>
                  </a:lnTo>
                  <a:close/>
                </a:path>
                <a:path w="6650355" h="200025">
                  <a:moveTo>
                    <a:pt x="6648831" y="37973"/>
                  </a:moveTo>
                  <a:lnTo>
                    <a:pt x="6648831" y="47498"/>
                  </a:lnTo>
                  <a:lnTo>
                    <a:pt x="6650355" y="47498"/>
                  </a:lnTo>
                  <a:lnTo>
                    <a:pt x="6648831" y="37973"/>
                  </a:lnTo>
                  <a:close/>
                </a:path>
                <a:path w="6650355" h="200025">
                  <a:moveTo>
                    <a:pt x="6629781" y="19050"/>
                  </a:moveTo>
                  <a:lnTo>
                    <a:pt x="6629781" y="28575"/>
                  </a:lnTo>
                  <a:lnTo>
                    <a:pt x="6631305" y="28575"/>
                  </a:lnTo>
                  <a:lnTo>
                    <a:pt x="6629781" y="19050"/>
                  </a:lnTo>
                  <a:close/>
                </a:path>
                <a:path w="6650355" h="200025">
                  <a:moveTo>
                    <a:pt x="0" y="190119"/>
                  </a:moveTo>
                  <a:lnTo>
                    <a:pt x="0" y="199644"/>
                  </a:lnTo>
                  <a:lnTo>
                    <a:pt x="1587" y="199644"/>
                  </a:lnTo>
                  <a:lnTo>
                    <a:pt x="0" y="19011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76300" y="4625339"/>
              <a:ext cx="6658609" cy="200025"/>
            </a:xfrm>
            <a:custGeom>
              <a:avLst/>
              <a:gdLst/>
              <a:ahLst/>
              <a:cxnLst/>
              <a:rect l="l" t="t" r="r" b="b"/>
              <a:pathLst>
                <a:path w="6658609" h="200025">
                  <a:moveTo>
                    <a:pt x="6639306" y="19050"/>
                  </a:moveTo>
                  <a:lnTo>
                    <a:pt x="6648831" y="19050"/>
                  </a:lnTo>
                  <a:lnTo>
                    <a:pt x="6639306" y="19050"/>
                  </a:lnTo>
                  <a:close/>
                </a:path>
                <a:path w="6658609" h="200025">
                  <a:moveTo>
                    <a:pt x="6648831" y="19050"/>
                  </a:moveTo>
                  <a:lnTo>
                    <a:pt x="6658356" y="19050"/>
                  </a:lnTo>
                  <a:lnTo>
                    <a:pt x="6648831" y="19050"/>
                  </a:lnTo>
                  <a:close/>
                </a:path>
                <a:path w="6658609" h="200025">
                  <a:moveTo>
                    <a:pt x="6610731" y="0"/>
                  </a:moveTo>
                  <a:lnTo>
                    <a:pt x="6610731" y="9525"/>
                  </a:lnTo>
                  <a:lnTo>
                    <a:pt x="6612255" y="9525"/>
                  </a:lnTo>
                  <a:lnTo>
                    <a:pt x="6610731" y="0"/>
                  </a:lnTo>
                  <a:close/>
                </a:path>
                <a:path w="6658609" h="200025">
                  <a:moveTo>
                    <a:pt x="6648831" y="37973"/>
                  </a:moveTo>
                  <a:lnTo>
                    <a:pt x="6648831" y="47498"/>
                  </a:lnTo>
                  <a:lnTo>
                    <a:pt x="6650355" y="47498"/>
                  </a:lnTo>
                  <a:lnTo>
                    <a:pt x="6648831" y="37973"/>
                  </a:lnTo>
                  <a:close/>
                </a:path>
                <a:path w="6658609" h="200025">
                  <a:moveTo>
                    <a:pt x="6620256" y="19050"/>
                  </a:moveTo>
                  <a:lnTo>
                    <a:pt x="6629781" y="19050"/>
                  </a:lnTo>
                  <a:lnTo>
                    <a:pt x="6620256" y="19050"/>
                  </a:lnTo>
                  <a:close/>
                </a:path>
                <a:path w="6658609" h="200025">
                  <a:moveTo>
                    <a:pt x="0" y="190119"/>
                  </a:moveTo>
                  <a:lnTo>
                    <a:pt x="0" y="199644"/>
                  </a:lnTo>
                  <a:lnTo>
                    <a:pt x="1587" y="199644"/>
                  </a:lnTo>
                  <a:lnTo>
                    <a:pt x="0" y="190119"/>
                  </a:lnTo>
                  <a:close/>
                </a:path>
                <a:path w="6658609" h="200025">
                  <a:moveTo>
                    <a:pt x="6629781" y="19050"/>
                  </a:moveTo>
                  <a:lnTo>
                    <a:pt x="6629781" y="28575"/>
                  </a:lnTo>
                  <a:lnTo>
                    <a:pt x="6631305" y="28575"/>
                  </a:lnTo>
                  <a:lnTo>
                    <a:pt x="6629781" y="190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47900" y="4424680"/>
              <a:ext cx="114300" cy="48260"/>
            </a:xfrm>
            <a:custGeom>
              <a:avLst/>
              <a:gdLst/>
              <a:ahLst/>
              <a:cxnLst/>
              <a:rect l="l" t="t" r="r" b="b"/>
              <a:pathLst>
                <a:path w="114300" h="48260">
                  <a:moveTo>
                    <a:pt x="57150" y="28956"/>
                  </a:moveTo>
                  <a:lnTo>
                    <a:pt x="38100" y="28956"/>
                  </a:lnTo>
                  <a:lnTo>
                    <a:pt x="38100" y="48260"/>
                  </a:lnTo>
                  <a:lnTo>
                    <a:pt x="47625" y="48260"/>
                  </a:lnTo>
                  <a:lnTo>
                    <a:pt x="47625" y="38608"/>
                  </a:lnTo>
                  <a:lnTo>
                    <a:pt x="57150" y="38608"/>
                  </a:lnTo>
                  <a:lnTo>
                    <a:pt x="57150" y="28956"/>
                  </a:lnTo>
                  <a:close/>
                </a:path>
                <a:path w="114300" h="48260">
                  <a:moveTo>
                    <a:pt x="38100" y="28956"/>
                  </a:moveTo>
                  <a:lnTo>
                    <a:pt x="28575" y="28956"/>
                  </a:lnTo>
                  <a:lnTo>
                    <a:pt x="28575" y="38608"/>
                  </a:lnTo>
                  <a:lnTo>
                    <a:pt x="38100" y="38608"/>
                  </a:lnTo>
                  <a:lnTo>
                    <a:pt x="38100" y="28956"/>
                  </a:lnTo>
                  <a:close/>
                </a:path>
                <a:path w="114300" h="48260">
                  <a:moveTo>
                    <a:pt x="95250" y="19304"/>
                  </a:moveTo>
                  <a:lnTo>
                    <a:pt x="95250" y="38608"/>
                  </a:lnTo>
                  <a:lnTo>
                    <a:pt x="114300" y="38608"/>
                  </a:lnTo>
                  <a:lnTo>
                    <a:pt x="114300" y="28956"/>
                  </a:lnTo>
                  <a:lnTo>
                    <a:pt x="104775" y="28956"/>
                  </a:lnTo>
                  <a:lnTo>
                    <a:pt x="95250" y="19304"/>
                  </a:lnTo>
                  <a:close/>
                </a:path>
                <a:path w="114300" h="48260">
                  <a:moveTo>
                    <a:pt x="9525" y="19304"/>
                  </a:moveTo>
                  <a:lnTo>
                    <a:pt x="9525" y="28956"/>
                  </a:lnTo>
                  <a:lnTo>
                    <a:pt x="11049" y="28956"/>
                  </a:lnTo>
                  <a:lnTo>
                    <a:pt x="9525" y="19304"/>
                  </a:lnTo>
                  <a:close/>
                </a:path>
                <a:path w="114300" h="48260">
                  <a:moveTo>
                    <a:pt x="47625" y="19304"/>
                  </a:moveTo>
                  <a:lnTo>
                    <a:pt x="19050" y="19304"/>
                  </a:lnTo>
                  <a:lnTo>
                    <a:pt x="19050" y="28956"/>
                  </a:lnTo>
                  <a:lnTo>
                    <a:pt x="47625" y="28956"/>
                  </a:lnTo>
                  <a:lnTo>
                    <a:pt x="47625" y="19304"/>
                  </a:lnTo>
                  <a:close/>
                </a:path>
                <a:path w="114300" h="48260">
                  <a:moveTo>
                    <a:pt x="85725" y="19304"/>
                  </a:moveTo>
                  <a:lnTo>
                    <a:pt x="76200" y="19304"/>
                  </a:lnTo>
                  <a:lnTo>
                    <a:pt x="77724" y="28956"/>
                  </a:lnTo>
                  <a:lnTo>
                    <a:pt x="85725" y="28956"/>
                  </a:lnTo>
                  <a:lnTo>
                    <a:pt x="85725" y="19304"/>
                  </a:lnTo>
                  <a:close/>
                </a:path>
                <a:path w="114300" h="48260">
                  <a:moveTo>
                    <a:pt x="114300" y="9652"/>
                  </a:moveTo>
                  <a:lnTo>
                    <a:pt x="85725" y="9652"/>
                  </a:lnTo>
                  <a:lnTo>
                    <a:pt x="85725" y="19304"/>
                  </a:lnTo>
                  <a:lnTo>
                    <a:pt x="104775" y="19304"/>
                  </a:lnTo>
                  <a:lnTo>
                    <a:pt x="104775" y="28956"/>
                  </a:lnTo>
                  <a:lnTo>
                    <a:pt x="114300" y="28956"/>
                  </a:lnTo>
                  <a:lnTo>
                    <a:pt x="114300" y="9652"/>
                  </a:lnTo>
                  <a:close/>
                </a:path>
                <a:path w="114300" h="48260">
                  <a:moveTo>
                    <a:pt x="9525" y="0"/>
                  </a:moveTo>
                  <a:lnTo>
                    <a:pt x="0" y="0"/>
                  </a:lnTo>
                  <a:lnTo>
                    <a:pt x="0" y="19304"/>
                  </a:lnTo>
                  <a:lnTo>
                    <a:pt x="66675" y="19304"/>
                  </a:lnTo>
                  <a:lnTo>
                    <a:pt x="66675" y="9652"/>
                  </a:lnTo>
                  <a:lnTo>
                    <a:pt x="9525" y="9652"/>
                  </a:lnTo>
                  <a:lnTo>
                    <a:pt x="9525" y="0"/>
                  </a:lnTo>
                  <a:close/>
                </a:path>
                <a:path w="114300" h="48260">
                  <a:moveTo>
                    <a:pt x="104775" y="0"/>
                  </a:moveTo>
                  <a:lnTo>
                    <a:pt x="57150" y="0"/>
                  </a:lnTo>
                  <a:lnTo>
                    <a:pt x="57150" y="9652"/>
                  </a:lnTo>
                  <a:lnTo>
                    <a:pt x="104775" y="9652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247900" y="4415028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20">
                  <a:moveTo>
                    <a:pt x="104775" y="57912"/>
                  </a:moveTo>
                  <a:lnTo>
                    <a:pt x="104775" y="48260"/>
                  </a:lnTo>
                  <a:lnTo>
                    <a:pt x="95250" y="48260"/>
                  </a:lnTo>
                  <a:lnTo>
                    <a:pt x="95250" y="38607"/>
                  </a:lnTo>
                  <a:lnTo>
                    <a:pt x="95250" y="28956"/>
                  </a:lnTo>
                  <a:lnTo>
                    <a:pt x="104775" y="38607"/>
                  </a:lnTo>
                  <a:lnTo>
                    <a:pt x="104775" y="28956"/>
                  </a:lnTo>
                  <a:lnTo>
                    <a:pt x="95250" y="28956"/>
                  </a:lnTo>
                  <a:lnTo>
                    <a:pt x="104775" y="28956"/>
                  </a:lnTo>
                  <a:lnTo>
                    <a:pt x="95250" y="28956"/>
                  </a:lnTo>
                  <a:lnTo>
                    <a:pt x="85725" y="28956"/>
                  </a:lnTo>
                  <a:lnTo>
                    <a:pt x="95250" y="28956"/>
                  </a:lnTo>
                  <a:lnTo>
                    <a:pt x="85725" y="28956"/>
                  </a:lnTo>
                  <a:lnTo>
                    <a:pt x="95250" y="28956"/>
                  </a:lnTo>
                  <a:lnTo>
                    <a:pt x="85725" y="28956"/>
                  </a:lnTo>
                  <a:lnTo>
                    <a:pt x="85725" y="19304"/>
                  </a:lnTo>
                  <a:lnTo>
                    <a:pt x="76200" y="19304"/>
                  </a:lnTo>
                  <a:lnTo>
                    <a:pt x="66675" y="19304"/>
                  </a:lnTo>
                  <a:lnTo>
                    <a:pt x="66675" y="28956"/>
                  </a:lnTo>
                  <a:lnTo>
                    <a:pt x="57150" y="28956"/>
                  </a:lnTo>
                  <a:lnTo>
                    <a:pt x="47625" y="28956"/>
                  </a:lnTo>
                  <a:lnTo>
                    <a:pt x="47625" y="38607"/>
                  </a:lnTo>
                  <a:lnTo>
                    <a:pt x="57150" y="38607"/>
                  </a:lnTo>
                  <a:lnTo>
                    <a:pt x="57150" y="48260"/>
                  </a:lnTo>
                  <a:lnTo>
                    <a:pt x="47625" y="48260"/>
                  </a:lnTo>
                  <a:lnTo>
                    <a:pt x="57150" y="48260"/>
                  </a:lnTo>
                  <a:lnTo>
                    <a:pt x="47625" y="48260"/>
                  </a:lnTo>
                  <a:lnTo>
                    <a:pt x="47625" y="57912"/>
                  </a:lnTo>
                  <a:lnTo>
                    <a:pt x="38100" y="57912"/>
                  </a:lnTo>
                  <a:lnTo>
                    <a:pt x="38100" y="48260"/>
                  </a:lnTo>
                  <a:lnTo>
                    <a:pt x="38100" y="38607"/>
                  </a:lnTo>
                  <a:lnTo>
                    <a:pt x="38100" y="48260"/>
                  </a:lnTo>
                  <a:lnTo>
                    <a:pt x="28575" y="48260"/>
                  </a:lnTo>
                  <a:lnTo>
                    <a:pt x="28575" y="38607"/>
                  </a:lnTo>
                  <a:lnTo>
                    <a:pt x="19050" y="38607"/>
                  </a:lnTo>
                  <a:lnTo>
                    <a:pt x="28575" y="38607"/>
                  </a:lnTo>
                  <a:lnTo>
                    <a:pt x="19050" y="38607"/>
                  </a:lnTo>
                  <a:lnTo>
                    <a:pt x="28575" y="38607"/>
                  </a:lnTo>
                  <a:lnTo>
                    <a:pt x="19050" y="38607"/>
                  </a:lnTo>
                  <a:lnTo>
                    <a:pt x="28575" y="38607"/>
                  </a:lnTo>
                  <a:lnTo>
                    <a:pt x="19050" y="38607"/>
                  </a:lnTo>
                  <a:lnTo>
                    <a:pt x="19050" y="28956"/>
                  </a:lnTo>
                  <a:lnTo>
                    <a:pt x="19050" y="38607"/>
                  </a:lnTo>
                  <a:lnTo>
                    <a:pt x="19050" y="28956"/>
                  </a:lnTo>
                  <a:lnTo>
                    <a:pt x="19050" y="38607"/>
                  </a:lnTo>
                  <a:lnTo>
                    <a:pt x="19050" y="28956"/>
                  </a:lnTo>
                  <a:lnTo>
                    <a:pt x="19050" y="38607"/>
                  </a:lnTo>
                  <a:lnTo>
                    <a:pt x="19050" y="28956"/>
                  </a:lnTo>
                  <a:lnTo>
                    <a:pt x="9525" y="28956"/>
                  </a:lnTo>
                  <a:lnTo>
                    <a:pt x="0" y="28956"/>
                  </a:lnTo>
                  <a:lnTo>
                    <a:pt x="0" y="38607"/>
                  </a:lnTo>
                  <a:lnTo>
                    <a:pt x="0" y="28956"/>
                  </a:lnTo>
                  <a:lnTo>
                    <a:pt x="0" y="19304"/>
                  </a:lnTo>
                  <a:lnTo>
                    <a:pt x="0" y="9651"/>
                  </a:lnTo>
                  <a:lnTo>
                    <a:pt x="0" y="0"/>
                  </a:lnTo>
                  <a:lnTo>
                    <a:pt x="0" y="9651"/>
                  </a:lnTo>
                  <a:lnTo>
                    <a:pt x="9525" y="9651"/>
                  </a:lnTo>
                  <a:lnTo>
                    <a:pt x="19050" y="9651"/>
                  </a:lnTo>
                  <a:lnTo>
                    <a:pt x="9525" y="9651"/>
                  </a:lnTo>
                  <a:lnTo>
                    <a:pt x="19050" y="9651"/>
                  </a:lnTo>
                  <a:lnTo>
                    <a:pt x="19050" y="19304"/>
                  </a:lnTo>
                  <a:lnTo>
                    <a:pt x="19050" y="9651"/>
                  </a:lnTo>
                  <a:lnTo>
                    <a:pt x="9525" y="9651"/>
                  </a:lnTo>
                  <a:lnTo>
                    <a:pt x="9525" y="19304"/>
                  </a:lnTo>
                  <a:lnTo>
                    <a:pt x="19050" y="19304"/>
                  </a:lnTo>
                  <a:lnTo>
                    <a:pt x="19050" y="9651"/>
                  </a:lnTo>
                  <a:lnTo>
                    <a:pt x="19050" y="19304"/>
                  </a:lnTo>
                  <a:lnTo>
                    <a:pt x="28575" y="19304"/>
                  </a:lnTo>
                  <a:lnTo>
                    <a:pt x="38100" y="19304"/>
                  </a:lnTo>
                  <a:lnTo>
                    <a:pt x="47625" y="19304"/>
                  </a:lnTo>
                  <a:lnTo>
                    <a:pt x="57150" y="19304"/>
                  </a:lnTo>
                  <a:lnTo>
                    <a:pt x="57150" y="9651"/>
                  </a:lnTo>
                  <a:lnTo>
                    <a:pt x="66675" y="9651"/>
                  </a:lnTo>
                  <a:lnTo>
                    <a:pt x="66675" y="0"/>
                  </a:lnTo>
                  <a:lnTo>
                    <a:pt x="66675" y="9651"/>
                  </a:lnTo>
                  <a:lnTo>
                    <a:pt x="76200" y="9651"/>
                  </a:lnTo>
                  <a:lnTo>
                    <a:pt x="85725" y="9651"/>
                  </a:lnTo>
                  <a:lnTo>
                    <a:pt x="95250" y="9651"/>
                  </a:lnTo>
                  <a:lnTo>
                    <a:pt x="104775" y="9651"/>
                  </a:lnTo>
                  <a:lnTo>
                    <a:pt x="104775" y="19304"/>
                  </a:lnTo>
                  <a:lnTo>
                    <a:pt x="114300" y="19304"/>
                  </a:lnTo>
                  <a:lnTo>
                    <a:pt x="114300" y="28956"/>
                  </a:lnTo>
                  <a:lnTo>
                    <a:pt x="114300" y="38607"/>
                  </a:lnTo>
                  <a:lnTo>
                    <a:pt x="114300" y="48260"/>
                  </a:lnTo>
                  <a:lnTo>
                    <a:pt x="104775" y="48260"/>
                  </a:lnTo>
                  <a:lnTo>
                    <a:pt x="104775" y="57912"/>
                  </a:lnTo>
                  <a:close/>
                </a:path>
                <a:path w="114300" h="58420">
                  <a:moveTo>
                    <a:pt x="19050" y="48260"/>
                  </a:moveTo>
                  <a:lnTo>
                    <a:pt x="28575" y="48260"/>
                  </a:lnTo>
                  <a:lnTo>
                    <a:pt x="19050" y="48260"/>
                  </a:lnTo>
                  <a:close/>
                </a:path>
                <a:path w="114300" h="58420">
                  <a:moveTo>
                    <a:pt x="76200" y="28956"/>
                  </a:moveTo>
                  <a:lnTo>
                    <a:pt x="85725" y="28956"/>
                  </a:lnTo>
                  <a:lnTo>
                    <a:pt x="85725" y="38607"/>
                  </a:lnTo>
                  <a:lnTo>
                    <a:pt x="76200" y="38607"/>
                  </a:lnTo>
                  <a:lnTo>
                    <a:pt x="76200" y="28956"/>
                  </a:lnTo>
                  <a:close/>
                </a:path>
                <a:path w="114300" h="58420">
                  <a:moveTo>
                    <a:pt x="19050" y="9651"/>
                  </a:moveTo>
                  <a:lnTo>
                    <a:pt x="19050" y="19304"/>
                  </a:lnTo>
                  <a:lnTo>
                    <a:pt x="20574" y="19304"/>
                  </a:lnTo>
                  <a:lnTo>
                    <a:pt x="19050" y="9651"/>
                  </a:lnTo>
                  <a:close/>
                </a:path>
                <a:path w="114300" h="58420">
                  <a:moveTo>
                    <a:pt x="76200" y="28956"/>
                  </a:moveTo>
                  <a:lnTo>
                    <a:pt x="76200" y="38607"/>
                  </a:lnTo>
                  <a:lnTo>
                    <a:pt x="77724" y="38607"/>
                  </a:lnTo>
                  <a:lnTo>
                    <a:pt x="76200" y="28956"/>
                  </a:lnTo>
                  <a:close/>
                </a:path>
                <a:path w="114300" h="58420">
                  <a:moveTo>
                    <a:pt x="9525" y="28956"/>
                  </a:moveTo>
                  <a:lnTo>
                    <a:pt x="9525" y="38607"/>
                  </a:lnTo>
                  <a:lnTo>
                    <a:pt x="11049" y="38607"/>
                  </a:lnTo>
                  <a:lnTo>
                    <a:pt x="9525" y="28956"/>
                  </a:lnTo>
                  <a:close/>
                </a:path>
                <a:path w="114300" h="58420">
                  <a:moveTo>
                    <a:pt x="9525" y="38607"/>
                  </a:moveTo>
                  <a:lnTo>
                    <a:pt x="19050" y="38607"/>
                  </a:lnTo>
                  <a:lnTo>
                    <a:pt x="9525" y="38607"/>
                  </a:lnTo>
                  <a:close/>
                </a:path>
                <a:path w="114300" h="58420">
                  <a:moveTo>
                    <a:pt x="19050" y="9651"/>
                  </a:moveTo>
                  <a:lnTo>
                    <a:pt x="19050" y="19304"/>
                  </a:lnTo>
                  <a:lnTo>
                    <a:pt x="20574" y="19304"/>
                  </a:lnTo>
                  <a:lnTo>
                    <a:pt x="19050" y="965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324100" y="4358640"/>
              <a:ext cx="248920" cy="342900"/>
            </a:xfrm>
            <a:custGeom>
              <a:avLst/>
              <a:gdLst/>
              <a:ahLst/>
              <a:cxnLst/>
              <a:rect l="l" t="t" r="r" b="b"/>
              <a:pathLst>
                <a:path w="248919" h="342900">
                  <a:moveTo>
                    <a:pt x="191135" y="314325"/>
                  </a:moveTo>
                  <a:lnTo>
                    <a:pt x="181482" y="323850"/>
                  </a:lnTo>
                  <a:lnTo>
                    <a:pt x="171957" y="333375"/>
                  </a:lnTo>
                  <a:lnTo>
                    <a:pt x="181482" y="333375"/>
                  </a:lnTo>
                  <a:lnTo>
                    <a:pt x="181482" y="342900"/>
                  </a:lnTo>
                  <a:lnTo>
                    <a:pt x="191135" y="342900"/>
                  </a:lnTo>
                  <a:lnTo>
                    <a:pt x="191135" y="314325"/>
                  </a:lnTo>
                  <a:close/>
                </a:path>
                <a:path w="248919" h="342900">
                  <a:moveTo>
                    <a:pt x="200660" y="266700"/>
                  </a:moveTo>
                  <a:lnTo>
                    <a:pt x="95504" y="266700"/>
                  </a:lnTo>
                  <a:lnTo>
                    <a:pt x="95504" y="276225"/>
                  </a:lnTo>
                  <a:lnTo>
                    <a:pt x="105156" y="276225"/>
                  </a:lnTo>
                  <a:lnTo>
                    <a:pt x="105156" y="285750"/>
                  </a:lnTo>
                  <a:lnTo>
                    <a:pt x="114681" y="285750"/>
                  </a:lnTo>
                  <a:lnTo>
                    <a:pt x="114681" y="295275"/>
                  </a:lnTo>
                  <a:lnTo>
                    <a:pt x="124206" y="295275"/>
                  </a:lnTo>
                  <a:lnTo>
                    <a:pt x="124206" y="304800"/>
                  </a:lnTo>
                  <a:lnTo>
                    <a:pt x="181482" y="304800"/>
                  </a:lnTo>
                  <a:lnTo>
                    <a:pt x="181482" y="314325"/>
                  </a:lnTo>
                  <a:lnTo>
                    <a:pt x="191135" y="314325"/>
                  </a:lnTo>
                  <a:lnTo>
                    <a:pt x="200660" y="304800"/>
                  </a:lnTo>
                  <a:lnTo>
                    <a:pt x="200660" y="266700"/>
                  </a:lnTo>
                  <a:close/>
                </a:path>
                <a:path w="248919" h="342900">
                  <a:moveTo>
                    <a:pt x="191135" y="247650"/>
                  </a:moveTo>
                  <a:lnTo>
                    <a:pt x="66929" y="247650"/>
                  </a:lnTo>
                  <a:lnTo>
                    <a:pt x="66929" y="257175"/>
                  </a:lnTo>
                  <a:lnTo>
                    <a:pt x="85979" y="257175"/>
                  </a:lnTo>
                  <a:lnTo>
                    <a:pt x="85979" y="266700"/>
                  </a:lnTo>
                  <a:lnTo>
                    <a:pt x="191135" y="266700"/>
                  </a:lnTo>
                  <a:lnTo>
                    <a:pt x="191135" y="247650"/>
                  </a:lnTo>
                  <a:close/>
                </a:path>
                <a:path w="248919" h="342900">
                  <a:moveTo>
                    <a:pt x="57276" y="247650"/>
                  </a:moveTo>
                  <a:lnTo>
                    <a:pt x="47751" y="247650"/>
                  </a:lnTo>
                  <a:lnTo>
                    <a:pt x="47751" y="257175"/>
                  </a:lnTo>
                  <a:lnTo>
                    <a:pt x="57276" y="257175"/>
                  </a:lnTo>
                  <a:lnTo>
                    <a:pt x="57276" y="247650"/>
                  </a:lnTo>
                  <a:close/>
                </a:path>
                <a:path w="248919" h="342900">
                  <a:moveTo>
                    <a:pt x="200660" y="238125"/>
                  </a:moveTo>
                  <a:lnTo>
                    <a:pt x="28701" y="238125"/>
                  </a:lnTo>
                  <a:lnTo>
                    <a:pt x="28701" y="247650"/>
                  </a:lnTo>
                  <a:lnTo>
                    <a:pt x="200660" y="247650"/>
                  </a:lnTo>
                  <a:lnTo>
                    <a:pt x="200660" y="238125"/>
                  </a:lnTo>
                  <a:close/>
                </a:path>
                <a:path w="248919" h="342900">
                  <a:moveTo>
                    <a:pt x="191135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9525" y="228600"/>
                  </a:lnTo>
                  <a:lnTo>
                    <a:pt x="9525" y="238125"/>
                  </a:lnTo>
                  <a:lnTo>
                    <a:pt x="191135" y="238125"/>
                  </a:lnTo>
                  <a:lnTo>
                    <a:pt x="191135" y="219075"/>
                  </a:lnTo>
                  <a:close/>
                </a:path>
                <a:path w="248919" h="342900">
                  <a:moveTo>
                    <a:pt x="229362" y="219075"/>
                  </a:moveTo>
                  <a:lnTo>
                    <a:pt x="200660" y="219075"/>
                  </a:lnTo>
                  <a:lnTo>
                    <a:pt x="219710" y="228600"/>
                  </a:lnTo>
                  <a:lnTo>
                    <a:pt x="229362" y="228600"/>
                  </a:lnTo>
                  <a:lnTo>
                    <a:pt x="229362" y="219075"/>
                  </a:lnTo>
                  <a:close/>
                </a:path>
                <a:path w="248919" h="342900">
                  <a:moveTo>
                    <a:pt x="248412" y="209550"/>
                  </a:moveTo>
                  <a:lnTo>
                    <a:pt x="9525" y="209550"/>
                  </a:lnTo>
                  <a:lnTo>
                    <a:pt x="9525" y="219075"/>
                  </a:lnTo>
                  <a:lnTo>
                    <a:pt x="248412" y="219075"/>
                  </a:lnTo>
                  <a:lnTo>
                    <a:pt x="248412" y="209550"/>
                  </a:lnTo>
                  <a:close/>
                </a:path>
                <a:path w="248919" h="342900">
                  <a:moveTo>
                    <a:pt x="19050" y="200025"/>
                  </a:moveTo>
                  <a:lnTo>
                    <a:pt x="19050" y="209550"/>
                  </a:lnTo>
                  <a:lnTo>
                    <a:pt x="28701" y="209550"/>
                  </a:lnTo>
                  <a:lnTo>
                    <a:pt x="19050" y="200025"/>
                  </a:lnTo>
                  <a:close/>
                </a:path>
                <a:path w="248919" h="342900">
                  <a:moveTo>
                    <a:pt x="143256" y="104775"/>
                  </a:moveTo>
                  <a:lnTo>
                    <a:pt x="28701" y="104775"/>
                  </a:lnTo>
                  <a:lnTo>
                    <a:pt x="28701" y="123825"/>
                  </a:lnTo>
                  <a:lnTo>
                    <a:pt x="38226" y="123825"/>
                  </a:lnTo>
                  <a:lnTo>
                    <a:pt x="38226" y="190500"/>
                  </a:lnTo>
                  <a:lnTo>
                    <a:pt x="28701" y="190500"/>
                  </a:lnTo>
                  <a:lnTo>
                    <a:pt x="28701" y="209550"/>
                  </a:lnTo>
                  <a:lnTo>
                    <a:pt x="238887" y="209550"/>
                  </a:lnTo>
                  <a:lnTo>
                    <a:pt x="238887" y="171450"/>
                  </a:lnTo>
                  <a:lnTo>
                    <a:pt x="229362" y="171450"/>
                  </a:lnTo>
                  <a:lnTo>
                    <a:pt x="229362" y="152400"/>
                  </a:lnTo>
                  <a:lnTo>
                    <a:pt x="238887" y="152400"/>
                  </a:lnTo>
                  <a:lnTo>
                    <a:pt x="238887" y="133350"/>
                  </a:lnTo>
                  <a:lnTo>
                    <a:pt x="191135" y="133350"/>
                  </a:lnTo>
                  <a:lnTo>
                    <a:pt x="191135" y="114300"/>
                  </a:lnTo>
                  <a:lnTo>
                    <a:pt x="143256" y="114300"/>
                  </a:lnTo>
                  <a:lnTo>
                    <a:pt x="143256" y="104775"/>
                  </a:lnTo>
                  <a:close/>
                </a:path>
                <a:path w="248919" h="342900">
                  <a:moveTo>
                    <a:pt x="47751" y="85725"/>
                  </a:moveTo>
                  <a:lnTo>
                    <a:pt x="38226" y="85725"/>
                  </a:lnTo>
                  <a:lnTo>
                    <a:pt x="38226" y="104775"/>
                  </a:lnTo>
                  <a:lnTo>
                    <a:pt x="133731" y="104775"/>
                  </a:lnTo>
                  <a:lnTo>
                    <a:pt x="133731" y="95250"/>
                  </a:lnTo>
                  <a:lnTo>
                    <a:pt x="47751" y="95250"/>
                  </a:lnTo>
                  <a:lnTo>
                    <a:pt x="47751" y="85725"/>
                  </a:lnTo>
                  <a:close/>
                </a:path>
                <a:path w="248919" h="342900">
                  <a:moveTo>
                    <a:pt x="133731" y="76200"/>
                  </a:moveTo>
                  <a:lnTo>
                    <a:pt x="47751" y="76200"/>
                  </a:lnTo>
                  <a:lnTo>
                    <a:pt x="47751" y="95250"/>
                  </a:lnTo>
                  <a:lnTo>
                    <a:pt x="143256" y="95250"/>
                  </a:lnTo>
                  <a:lnTo>
                    <a:pt x="143256" y="85725"/>
                  </a:lnTo>
                  <a:lnTo>
                    <a:pt x="133731" y="85725"/>
                  </a:lnTo>
                  <a:lnTo>
                    <a:pt x="133731" y="76200"/>
                  </a:lnTo>
                  <a:close/>
                </a:path>
                <a:path w="248919" h="342900">
                  <a:moveTo>
                    <a:pt x="114681" y="66675"/>
                  </a:moveTo>
                  <a:lnTo>
                    <a:pt x="57276" y="66675"/>
                  </a:lnTo>
                  <a:lnTo>
                    <a:pt x="57276" y="76200"/>
                  </a:lnTo>
                  <a:lnTo>
                    <a:pt x="114681" y="76200"/>
                  </a:lnTo>
                  <a:lnTo>
                    <a:pt x="114681" y="66675"/>
                  </a:lnTo>
                  <a:close/>
                </a:path>
                <a:path w="248919" h="342900">
                  <a:moveTo>
                    <a:pt x="133731" y="28575"/>
                  </a:moveTo>
                  <a:lnTo>
                    <a:pt x="95504" y="28575"/>
                  </a:lnTo>
                  <a:lnTo>
                    <a:pt x="95504" y="38100"/>
                  </a:lnTo>
                  <a:lnTo>
                    <a:pt x="76454" y="38100"/>
                  </a:lnTo>
                  <a:lnTo>
                    <a:pt x="76454" y="66675"/>
                  </a:lnTo>
                  <a:lnTo>
                    <a:pt x="114681" y="66675"/>
                  </a:lnTo>
                  <a:lnTo>
                    <a:pt x="114681" y="76200"/>
                  </a:lnTo>
                  <a:lnTo>
                    <a:pt x="124206" y="76200"/>
                  </a:lnTo>
                  <a:lnTo>
                    <a:pt x="124206" y="47625"/>
                  </a:lnTo>
                  <a:lnTo>
                    <a:pt x="133731" y="47625"/>
                  </a:lnTo>
                  <a:lnTo>
                    <a:pt x="133731" y="28575"/>
                  </a:lnTo>
                  <a:close/>
                </a:path>
                <a:path w="248919" h="342900">
                  <a:moveTo>
                    <a:pt x="95504" y="28575"/>
                  </a:moveTo>
                  <a:lnTo>
                    <a:pt x="85979" y="28575"/>
                  </a:lnTo>
                  <a:lnTo>
                    <a:pt x="85979" y="38100"/>
                  </a:lnTo>
                  <a:lnTo>
                    <a:pt x="95504" y="38100"/>
                  </a:lnTo>
                  <a:lnTo>
                    <a:pt x="95504" y="28575"/>
                  </a:lnTo>
                  <a:close/>
                </a:path>
                <a:path w="248919" h="342900">
                  <a:moveTo>
                    <a:pt x="143256" y="19050"/>
                  </a:moveTo>
                  <a:lnTo>
                    <a:pt x="124206" y="19050"/>
                  </a:lnTo>
                  <a:lnTo>
                    <a:pt x="124206" y="28575"/>
                  </a:lnTo>
                  <a:lnTo>
                    <a:pt x="143256" y="28575"/>
                  </a:lnTo>
                  <a:lnTo>
                    <a:pt x="143256" y="19050"/>
                  </a:lnTo>
                  <a:close/>
                </a:path>
                <a:path w="248919" h="342900">
                  <a:moveTo>
                    <a:pt x="162432" y="0"/>
                  </a:moveTo>
                  <a:lnTo>
                    <a:pt x="152907" y="0"/>
                  </a:lnTo>
                  <a:lnTo>
                    <a:pt x="152907" y="9525"/>
                  </a:lnTo>
                  <a:lnTo>
                    <a:pt x="143256" y="9525"/>
                  </a:lnTo>
                  <a:lnTo>
                    <a:pt x="143256" y="19050"/>
                  </a:lnTo>
                  <a:lnTo>
                    <a:pt x="162432" y="19050"/>
                  </a:lnTo>
                  <a:lnTo>
                    <a:pt x="16243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324100" y="4358640"/>
              <a:ext cx="248920" cy="342900"/>
            </a:xfrm>
            <a:custGeom>
              <a:avLst/>
              <a:gdLst/>
              <a:ahLst/>
              <a:cxnLst/>
              <a:rect l="l" t="t" r="r" b="b"/>
              <a:pathLst>
                <a:path w="248919" h="342900">
                  <a:moveTo>
                    <a:pt x="248412" y="238125"/>
                  </a:moveTo>
                  <a:lnTo>
                    <a:pt x="248412" y="228600"/>
                  </a:lnTo>
                  <a:lnTo>
                    <a:pt x="248412" y="219075"/>
                  </a:lnTo>
                  <a:lnTo>
                    <a:pt x="238887" y="219075"/>
                  </a:lnTo>
                  <a:lnTo>
                    <a:pt x="229362" y="219075"/>
                  </a:lnTo>
                  <a:lnTo>
                    <a:pt x="219710" y="219075"/>
                  </a:lnTo>
                  <a:lnTo>
                    <a:pt x="229362" y="219075"/>
                  </a:lnTo>
                  <a:lnTo>
                    <a:pt x="229362" y="228600"/>
                  </a:lnTo>
                  <a:lnTo>
                    <a:pt x="219710" y="228600"/>
                  </a:lnTo>
                  <a:lnTo>
                    <a:pt x="200660" y="219075"/>
                  </a:lnTo>
                  <a:lnTo>
                    <a:pt x="191135" y="219075"/>
                  </a:lnTo>
                  <a:lnTo>
                    <a:pt x="191135" y="228600"/>
                  </a:lnTo>
                  <a:lnTo>
                    <a:pt x="191135" y="219075"/>
                  </a:lnTo>
                  <a:lnTo>
                    <a:pt x="191135" y="228600"/>
                  </a:lnTo>
                  <a:lnTo>
                    <a:pt x="191135" y="238125"/>
                  </a:lnTo>
                  <a:lnTo>
                    <a:pt x="200660" y="238125"/>
                  </a:lnTo>
                  <a:lnTo>
                    <a:pt x="210185" y="238125"/>
                  </a:lnTo>
                  <a:lnTo>
                    <a:pt x="200660" y="238125"/>
                  </a:lnTo>
                  <a:lnTo>
                    <a:pt x="200660" y="247650"/>
                  </a:lnTo>
                  <a:lnTo>
                    <a:pt x="210185" y="247650"/>
                  </a:lnTo>
                  <a:lnTo>
                    <a:pt x="200660" y="247650"/>
                  </a:lnTo>
                  <a:lnTo>
                    <a:pt x="191135" y="247650"/>
                  </a:lnTo>
                  <a:lnTo>
                    <a:pt x="191135" y="257175"/>
                  </a:lnTo>
                  <a:lnTo>
                    <a:pt x="191135" y="266700"/>
                  </a:lnTo>
                  <a:lnTo>
                    <a:pt x="200660" y="266700"/>
                  </a:lnTo>
                  <a:lnTo>
                    <a:pt x="200660" y="276225"/>
                  </a:lnTo>
                  <a:lnTo>
                    <a:pt x="200660" y="285750"/>
                  </a:lnTo>
                  <a:lnTo>
                    <a:pt x="200660" y="295275"/>
                  </a:lnTo>
                  <a:lnTo>
                    <a:pt x="200660" y="304800"/>
                  </a:lnTo>
                  <a:lnTo>
                    <a:pt x="191135" y="314325"/>
                  </a:lnTo>
                  <a:lnTo>
                    <a:pt x="191135" y="323850"/>
                  </a:lnTo>
                  <a:lnTo>
                    <a:pt x="191135" y="333375"/>
                  </a:lnTo>
                  <a:lnTo>
                    <a:pt x="191135" y="342900"/>
                  </a:lnTo>
                  <a:lnTo>
                    <a:pt x="181482" y="342900"/>
                  </a:lnTo>
                  <a:lnTo>
                    <a:pt x="181482" y="333375"/>
                  </a:lnTo>
                  <a:lnTo>
                    <a:pt x="171957" y="333375"/>
                  </a:lnTo>
                  <a:lnTo>
                    <a:pt x="181482" y="323850"/>
                  </a:lnTo>
                  <a:lnTo>
                    <a:pt x="191135" y="314325"/>
                  </a:lnTo>
                  <a:lnTo>
                    <a:pt x="181482" y="314325"/>
                  </a:lnTo>
                  <a:lnTo>
                    <a:pt x="181482" y="304800"/>
                  </a:lnTo>
                  <a:lnTo>
                    <a:pt x="181482" y="314325"/>
                  </a:lnTo>
                  <a:lnTo>
                    <a:pt x="181482" y="304800"/>
                  </a:lnTo>
                  <a:lnTo>
                    <a:pt x="171957" y="304800"/>
                  </a:lnTo>
                  <a:lnTo>
                    <a:pt x="152907" y="304800"/>
                  </a:lnTo>
                  <a:lnTo>
                    <a:pt x="162432" y="304800"/>
                  </a:lnTo>
                  <a:lnTo>
                    <a:pt x="143256" y="304800"/>
                  </a:lnTo>
                  <a:lnTo>
                    <a:pt x="143256" y="314325"/>
                  </a:lnTo>
                  <a:lnTo>
                    <a:pt x="143256" y="304800"/>
                  </a:lnTo>
                  <a:lnTo>
                    <a:pt x="133731" y="304800"/>
                  </a:lnTo>
                  <a:lnTo>
                    <a:pt x="124206" y="304800"/>
                  </a:lnTo>
                  <a:lnTo>
                    <a:pt x="124206" y="314325"/>
                  </a:lnTo>
                  <a:lnTo>
                    <a:pt x="124206" y="304800"/>
                  </a:lnTo>
                  <a:lnTo>
                    <a:pt x="124206" y="295275"/>
                  </a:lnTo>
                  <a:lnTo>
                    <a:pt x="114681" y="295275"/>
                  </a:lnTo>
                  <a:lnTo>
                    <a:pt x="114681" y="285750"/>
                  </a:lnTo>
                  <a:lnTo>
                    <a:pt x="105156" y="285750"/>
                  </a:lnTo>
                  <a:lnTo>
                    <a:pt x="105156" y="276225"/>
                  </a:lnTo>
                  <a:lnTo>
                    <a:pt x="95504" y="276225"/>
                  </a:lnTo>
                  <a:lnTo>
                    <a:pt x="105156" y="276225"/>
                  </a:lnTo>
                  <a:lnTo>
                    <a:pt x="95504" y="276225"/>
                  </a:lnTo>
                  <a:lnTo>
                    <a:pt x="95504" y="266700"/>
                  </a:lnTo>
                  <a:lnTo>
                    <a:pt x="85979" y="266700"/>
                  </a:lnTo>
                  <a:lnTo>
                    <a:pt x="85979" y="257175"/>
                  </a:lnTo>
                  <a:lnTo>
                    <a:pt x="85979" y="266700"/>
                  </a:lnTo>
                  <a:lnTo>
                    <a:pt x="85979" y="257175"/>
                  </a:lnTo>
                  <a:lnTo>
                    <a:pt x="76454" y="257175"/>
                  </a:lnTo>
                  <a:lnTo>
                    <a:pt x="66929" y="257175"/>
                  </a:lnTo>
                  <a:lnTo>
                    <a:pt x="66929" y="247650"/>
                  </a:lnTo>
                  <a:lnTo>
                    <a:pt x="57276" y="247650"/>
                  </a:lnTo>
                  <a:lnTo>
                    <a:pt x="57276" y="257175"/>
                  </a:lnTo>
                  <a:lnTo>
                    <a:pt x="47751" y="257175"/>
                  </a:lnTo>
                  <a:lnTo>
                    <a:pt x="47751" y="247650"/>
                  </a:lnTo>
                  <a:lnTo>
                    <a:pt x="38226" y="247650"/>
                  </a:lnTo>
                  <a:lnTo>
                    <a:pt x="28701" y="247650"/>
                  </a:lnTo>
                  <a:lnTo>
                    <a:pt x="28701" y="238125"/>
                  </a:lnTo>
                  <a:lnTo>
                    <a:pt x="19050" y="238125"/>
                  </a:lnTo>
                  <a:lnTo>
                    <a:pt x="9525" y="238125"/>
                  </a:lnTo>
                  <a:lnTo>
                    <a:pt x="9525" y="228600"/>
                  </a:lnTo>
                  <a:lnTo>
                    <a:pt x="0" y="228600"/>
                  </a:lnTo>
                  <a:lnTo>
                    <a:pt x="0" y="219075"/>
                  </a:lnTo>
                  <a:lnTo>
                    <a:pt x="9525" y="219075"/>
                  </a:lnTo>
                  <a:lnTo>
                    <a:pt x="9525" y="209550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28701" y="209550"/>
                  </a:lnTo>
                  <a:lnTo>
                    <a:pt x="28701" y="200025"/>
                  </a:lnTo>
                  <a:lnTo>
                    <a:pt x="28701" y="209550"/>
                  </a:lnTo>
                  <a:lnTo>
                    <a:pt x="28701" y="200025"/>
                  </a:lnTo>
                  <a:lnTo>
                    <a:pt x="28701" y="190500"/>
                  </a:lnTo>
                  <a:lnTo>
                    <a:pt x="38226" y="190500"/>
                  </a:lnTo>
                  <a:lnTo>
                    <a:pt x="38226" y="180975"/>
                  </a:lnTo>
                  <a:lnTo>
                    <a:pt x="47751" y="180975"/>
                  </a:lnTo>
                  <a:lnTo>
                    <a:pt x="38226" y="180975"/>
                  </a:lnTo>
                  <a:lnTo>
                    <a:pt x="38226" y="171450"/>
                  </a:lnTo>
                  <a:lnTo>
                    <a:pt x="38226" y="180975"/>
                  </a:lnTo>
                  <a:lnTo>
                    <a:pt x="38226" y="171450"/>
                  </a:lnTo>
                  <a:lnTo>
                    <a:pt x="38226" y="161925"/>
                  </a:lnTo>
                  <a:lnTo>
                    <a:pt x="38226" y="171450"/>
                  </a:lnTo>
                  <a:lnTo>
                    <a:pt x="38226" y="123825"/>
                  </a:lnTo>
                  <a:lnTo>
                    <a:pt x="28701" y="123825"/>
                  </a:lnTo>
                  <a:lnTo>
                    <a:pt x="28701" y="114300"/>
                  </a:lnTo>
                  <a:lnTo>
                    <a:pt x="28701" y="123825"/>
                  </a:lnTo>
                  <a:lnTo>
                    <a:pt x="28701" y="114300"/>
                  </a:lnTo>
                  <a:lnTo>
                    <a:pt x="28701" y="104775"/>
                  </a:lnTo>
                  <a:lnTo>
                    <a:pt x="38226" y="104775"/>
                  </a:lnTo>
                  <a:lnTo>
                    <a:pt x="38226" y="95250"/>
                  </a:lnTo>
                  <a:lnTo>
                    <a:pt x="38226" y="85725"/>
                  </a:lnTo>
                  <a:lnTo>
                    <a:pt x="47751" y="85725"/>
                  </a:lnTo>
                  <a:lnTo>
                    <a:pt x="47751" y="95250"/>
                  </a:lnTo>
                  <a:lnTo>
                    <a:pt x="47751" y="85725"/>
                  </a:lnTo>
                  <a:lnTo>
                    <a:pt x="47751" y="95250"/>
                  </a:lnTo>
                  <a:lnTo>
                    <a:pt x="47751" y="85725"/>
                  </a:lnTo>
                  <a:lnTo>
                    <a:pt x="47751" y="76200"/>
                  </a:lnTo>
                  <a:lnTo>
                    <a:pt x="57276" y="76200"/>
                  </a:lnTo>
                  <a:lnTo>
                    <a:pt x="57276" y="66675"/>
                  </a:lnTo>
                  <a:lnTo>
                    <a:pt x="66929" y="66675"/>
                  </a:lnTo>
                  <a:lnTo>
                    <a:pt x="76454" y="66675"/>
                  </a:lnTo>
                  <a:lnTo>
                    <a:pt x="76454" y="57150"/>
                  </a:lnTo>
                  <a:lnTo>
                    <a:pt x="66929" y="57150"/>
                  </a:lnTo>
                  <a:lnTo>
                    <a:pt x="76454" y="57150"/>
                  </a:lnTo>
                  <a:lnTo>
                    <a:pt x="76454" y="47625"/>
                  </a:lnTo>
                  <a:lnTo>
                    <a:pt x="66929" y="47625"/>
                  </a:lnTo>
                  <a:lnTo>
                    <a:pt x="76454" y="47625"/>
                  </a:lnTo>
                  <a:lnTo>
                    <a:pt x="76454" y="38100"/>
                  </a:lnTo>
                  <a:lnTo>
                    <a:pt x="85979" y="38100"/>
                  </a:lnTo>
                  <a:lnTo>
                    <a:pt x="85979" y="28575"/>
                  </a:lnTo>
                  <a:lnTo>
                    <a:pt x="95504" y="28575"/>
                  </a:lnTo>
                  <a:lnTo>
                    <a:pt x="95504" y="38100"/>
                  </a:lnTo>
                  <a:lnTo>
                    <a:pt x="95504" y="28575"/>
                  </a:lnTo>
                  <a:lnTo>
                    <a:pt x="105156" y="28575"/>
                  </a:lnTo>
                  <a:lnTo>
                    <a:pt x="114681" y="28575"/>
                  </a:lnTo>
                  <a:lnTo>
                    <a:pt x="124206" y="28575"/>
                  </a:lnTo>
                  <a:lnTo>
                    <a:pt x="124206" y="19050"/>
                  </a:lnTo>
                  <a:lnTo>
                    <a:pt x="133731" y="19050"/>
                  </a:lnTo>
                  <a:lnTo>
                    <a:pt x="143256" y="19050"/>
                  </a:lnTo>
                  <a:lnTo>
                    <a:pt x="143256" y="9525"/>
                  </a:lnTo>
                  <a:lnTo>
                    <a:pt x="152907" y="9525"/>
                  </a:lnTo>
                  <a:lnTo>
                    <a:pt x="143256" y="9525"/>
                  </a:lnTo>
                  <a:lnTo>
                    <a:pt x="152907" y="9525"/>
                  </a:lnTo>
                  <a:lnTo>
                    <a:pt x="152907" y="0"/>
                  </a:lnTo>
                  <a:lnTo>
                    <a:pt x="162432" y="0"/>
                  </a:lnTo>
                  <a:lnTo>
                    <a:pt x="162432" y="9525"/>
                  </a:lnTo>
                  <a:lnTo>
                    <a:pt x="162432" y="19050"/>
                  </a:lnTo>
                  <a:lnTo>
                    <a:pt x="162432" y="9525"/>
                  </a:lnTo>
                  <a:lnTo>
                    <a:pt x="162432" y="19050"/>
                  </a:lnTo>
                  <a:lnTo>
                    <a:pt x="152907" y="19050"/>
                  </a:lnTo>
                  <a:lnTo>
                    <a:pt x="143256" y="19050"/>
                  </a:lnTo>
                  <a:lnTo>
                    <a:pt x="143256" y="28575"/>
                  </a:lnTo>
                  <a:lnTo>
                    <a:pt x="133731" y="28575"/>
                  </a:lnTo>
                  <a:lnTo>
                    <a:pt x="133731" y="38100"/>
                  </a:lnTo>
                  <a:lnTo>
                    <a:pt x="133731" y="47625"/>
                  </a:lnTo>
                  <a:lnTo>
                    <a:pt x="124206" y="47625"/>
                  </a:lnTo>
                  <a:lnTo>
                    <a:pt x="124206" y="57150"/>
                  </a:lnTo>
                  <a:lnTo>
                    <a:pt x="124206" y="66675"/>
                  </a:lnTo>
                  <a:lnTo>
                    <a:pt x="114681" y="66675"/>
                  </a:lnTo>
                  <a:lnTo>
                    <a:pt x="114681" y="76200"/>
                  </a:lnTo>
                  <a:lnTo>
                    <a:pt x="114681" y="66675"/>
                  </a:lnTo>
                  <a:lnTo>
                    <a:pt x="124206" y="66675"/>
                  </a:lnTo>
                  <a:lnTo>
                    <a:pt x="124206" y="76200"/>
                  </a:lnTo>
                  <a:lnTo>
                    <a:pt x="133731" y="76200"/>
                  </a:lnTo>
                  <a:lnTo>
                    <a:pt x="133731" y="85725"/>
                  </a:lnTo>
                  <a:lnTo>
                    <a:pt x="143256" y="85725"/>
                  </a:lnTo>
                  <a:lnTo>
                    <a:pt x="143256" y="95250"/>
                  </a:lnTo>
                  <a:lnTo>
                    <a:pt x="133731" y="95250"/>
                  </a:lnTo>
                  <a:lnTo>
                    <a:pt x="143256" y="95250"/>
                  </a:lnTo>
                  <a:lnTo>
                    <a:pt x="133731" y="95250"/>
                  </a:lnTo>
                  <a:lnTo>
                    <a:pt x="133731" y="104775"/>
                  </a:lnTo>
                  <a:lnTo>
                    <a:pt x="143256" y="104775"/>
                  </a:lnTo>
                  <a:lnTo>
                    <a:pt x="143256" y="114300"/>
                  </a:lnTo>
                  <a:lnTo>
                    <a:pt x="191135" y="114300"/>
                  </a:lnTo>
                  <a:lnTo>
                    <a:pt x="191135" y="123825"/>
                  </a:lnTo>
                  <a:lnTo>
                    <a:pt x="191135" y="133350"/>
                  </a:lnTo>
                  <a:lnTo>
                    <a:pt x="200660" y="133350"/>
                  </a:lnTo>
                  <a:lnTo>
                    <a:pt x="210185" y="133350"/>
                  </a:lnTo>
                  <a:lnTo>
                    <a:pt x="219710" y="133350"/>
                  </a:lnTo>
                  <a:lnTo>
                    <a:pt x="229362" y="133350"/>
                  </a:lnTo>
                  <a:lnTo>
                    <a:pt x="238887" y="133350"/>
                  </a:lnTo>
                  <a:lnTo>
                    <a:pt x="238887" y="142875"/>
                  </a:lnTo>
                  <a:lnTo>
                    <a:pt x="238887" y="152400"/>
                  </a:lnTo>
                  <a:lnTo>
                    <a:pt x="229362" y="152400"/>
                  </a:lnTo>
                  <a:lnTo>
                    <a:pt x="229362" y="161925"/>
                  </a:lnTo>
                  <a:lnTo>
                    <a:pt x="229362" y="171450"/>
                  </a:lnTo>
                  <a:lnTo>
                    <a:pt x="238887" y="171450"/>
                  </a:lnTo>
                  <a:lnTo>
                    <a:pt x="238887" y="180975"/>
                  </a:lnTo>
                  <a:lnTo>
                    <a:pt x="238887" y="190500"/>
                  </a:lnTo>
                  <a:lnTo>
                    <a:pt x="238887" y="200025"/>
                  </a:lnTo>
                  <a:lnTo>
                    <a:pt x="229362" y="200025"/>
                  </a:lnTo>
                  <a:lnTo>
                    <a:pt x="238887" y="200025"/>
                  </a:lnTo>
                  <a:lnTo>
                    <a:pt x="229362" y="200025"/>
                  </a:lnTo>
                  <a:lnTo>
                    <a:pt x="238887" y="200025"/>
                  </a:lnTo>
                  <a:lnTo>
                    <a:pt x="238887" y="209550"/>
                  </a:lnTo>
                  <a:lnTo>
                    <a:pt x="248412" y="209550"/>
                  </a:lnTo>
                  <a:lnTo>
                    <a:pt x="248412" y="219075"/>
                  </a:lnTo>
                  <a:lnTo>
                    <a:pt x="248412" y="228600"/>
                  </a:lnTo>
                  <a:lnTo>
                    <a:pt x="248412" y="2381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447925" y="4367784"/>
              <a:ext cx="345567" cy="2377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2438400" y="4367784"/>
              <a:ext cx="277495" cy="238125"/>
            </a:xfrm>
            <a:custGeom>
              <a:avLst/>
              <a:gdLst/>
              <a:ahLst/>
              <a:cxnLst/>
              <a:rect l="l" t="t" r="r" b="b"/>
              <a:pathLst>
                <a:path w="277494" h="238125">
                  <a:moveTo>
                    <a:pt x="47879" y="9524"/>
                  </a:moveTo>
                  <a:lnTo>
                    <a:pt x="38226" y="9524"/>
                  </a:lnTo>
                  <a:lnTo>
                    <a:pt x="28701" y="9524"/>
                  </a:lnTo>
                  <a:lnTo>
                    <a:pt x="28701" y="19049"/>
                  </a:lnTo>
                  <a:lnTo>
                    <a:pt x="38226" y="19049"/>
                  </a:lnTo>
                  <a:lnTo>
                    <a:pt x="38226" y="28574"/>
                  </a:lnTo>
                  <a:lnTo>
                    <a:pt x="38226" y="19049"/>
                  </a:lnTo>
                  <a:lnTo>
                    <a:pt x="38226" y="28574"/>
                  </a:lnTo>
                  <a:lnTo>
                    <a:pt x="38226" y="38099"/>
                  </a:lnTo>
                  <a:lnTo>
                    <a:pt x="28701" y="38099"/>
                  </a:lnTo>
                  <a:lnTo>
                    <a:pt x="28701" y="47497"/>
                  </a:lnTo>
                  <a:lnTo>
                    <a:pt x="28701" y="57022"/>
                  </a:lnTo>
                  <a:lnTo>
                    <a:pt x="38226" y="57022"/>
                  </a:lnTo>
                  <a:lnTo>
                    <a:pt x="28701" y="57022"/>
                  </a:lnTo>
                  <a:lnTo>
                    <a:pt x="38226" y="57022"/>
                  </a:lnTo>
                  <a:lnTo>
                    <a:pt x="38226" y="66547"/>
                  </a:lnTo>
                  <a:lnTo>
                    <a:pt x="47879" y="66547"/>
                  </a:lnTo>
                  <a:lnTo>
                    <a:pt x="47879" y="57022"/>
                  </a:lnTo>
                  <a:lnTo>
                    <a:pt x="47879" y="47497"/>
                  </a:lnTo>
                  <a:lnTo>
                    <a:pt x="47879" y="38099"/>
                  </a:lnTo>
                  <a:lnTo>
                    <a:pt x="38226" y="38099"/>
                  </a:lnTo>
                  <a:lnTo>
                    <a:pt x="38226" y="28574"/>
                  </a:lnTo>
                  <a:lnTo>
                    <a:pt x="47879" y="28574"/>
                  </a:lnTo>
                  <a:lnTo>
                    <a:pt x="38226" y="28574"/>
                  </a:lnTo>
                  <a:lnTo>
                    <a:pt x="47879" y="28574"/>
                  </a:lnTo>
                  <a:lnTo>
                    <a:pt x="47879" y="19049"/>
                  </a:lnTo>
                  <a:lnTo>
                    <a:pt x="57404" y="19049"/>
                  </a:lnTo>
                  <a:lnTo>
                    <a:pt x="66929" y="19049"/>
                  </a:lnTo>
                  <a:lnTo>
                    <a:pt x="66929" y="9524"/>
                  </a:lnTo>
                  <a:lnTo>
                    <a:pt x="66929" y="19049"/>
                  </a:lnTo>
                  <a:lnTo>
                    <a:pt x="76454" y="19049"/>
                  </a:lnTo>
                  <a:lnTo>
                    <a:pt x="76454" y="9524"/>
                  </a:lnTo>
                  <a:lnTo>
                    <a:pt x="66929" y="9524"/>
                  </a:lnTo>
                  <a:lnTo>
                    <a:pt x="76454" y="9524"/>
                  </a:lnTo>
                  <a:lnTo>
                    <a:pt x="76454" y="19049"/>
                  </a:lnTo>
                  <a:lnTo>
                    <a:pt x="76454" y="9524"/>
                  </a:lnTo>
                  <a:lnTo>
                    <a:pt x="66929" y="9524"/>
                  </a:lnTo>
                  <a:lnTo>
                    <a:pt x="66929" y="0"/>
                  </a:lnTo>
                  <a:lnTo>
                    <a:pt x="76454" y="0"/>
                  </a:lnTo>
                  <a:lnTo>
                    <a:pt x="76454" y="9524"/>
                  </a:lnTo>
                  <a:lnTo>
                    <a:pt x="86106" y="9524"/>
                  </a:lnTo>
                  <a:lnTo>
                    <a:pt x="95631" y="9524"/>
                  </a:lnTo>
                  <a:lnTo>
                    <a:pt x="95631" y="19049"/>
                  </a:lnTo>
                  <a:lnTo>
                    <a:pt x="105156" y="19049"/>
                  </a:lnTo>
                  <a:lnTo>
                    <a:pt x="105156" y="28574"/>
                  </a:lnTo>
                  <a:lnTo>
                    <a:pt x="114807" y="38099"/>
                  </a:lnTo>
                  <a:lnTo>
                    <a:pt x="124332" y="38099"/>
                  </a:lnTo>
                  <a:lnTo>
                    <a:pt x="124332" y="28574"/>
                  </a:lnTo>
                  <a:lnTo>
                    <a:pt x="133857" y="28574"/>
                  </a:lnTo>
                  <a:lnTo>
                    <a:pt x="143510" y="28574"/>
                  </a:lnTo>
                  <a:lnTo>
                    <a:pt x="153035" y="28574"/>
                  </a:lnTo>
                  <a:lnTo>
                    <a:pt x="153035" y="38099"/>
                  </a:lnTo>
                  <a:lnTo>
                    <a:pt x="162560" y="38099"/>
                  </a:lnTo>
                  <a:lnTo>
                    <a:pt x="172212" y="38099"/>
                  </a:lnTo>
                  <a:lnTo>
                    <a:pt x="172212" y="47497"/>
                  </a:lnTo>
                  <a:lnTo>
                    <a:pt x="172212" y="38099"/>
                  </a:lnTo>
                  <a:lnTo>
                    <a:pt x="181737" y="47497"/>
                  </a:lnTo>
                  <a:lnTo>
                    <a:pt x="181737" y="38099"/>
                  </a:lnTo>
                  <a:lnTo>
                    <a:pt x="181737" y="47497"/>
                  </a:lnTo>
                  <a:lnTo>
                    <a:pt x="181737" y="38099"/>
                  </a:lnTo>
                  <a:lnTo>
                    <a:pt x="191262" y="38099"/>
                  </a:lnTo>
                  <a:lnTo>
                    <a:pt x="200913" y="38099"/>
                  </a:lnTo>
                  <a:lnTo>
                    <a:pt x="200913" y="28574"/>
                  </a:lnTo>
                  <a:lnTo>
                    <a:pt x="191262" y="28574"/>
                  </a:lnTo>
                  <a:lnTo>
                    <a:pt x="191262" y="38099"/>
                  </a:lnTo>
                  <a:lnTo>
                    <a:pt x="191262" y="28574"/>
                  </a:lnTo>
                  <a:lnTo>
                    <a:pt x="239141" y="28574"/>
                  </a:lnTo>
                  <a:lnTo>
                    <a:pt x="229488" y="28574"/>
                  </a:lnTo>
                  <a:lnTo>
                    <a:pt x="229488" y="38099"/>
                  </a:lnTo>
                  <a:lnTo>
                    <a:pt x="229488" y="28574"/>
                  </a:lnTo>
                  <a:lnTo>
                    <a:pt x="229488" y="38099"/>
                  </a:lnTo>
                  <a:lnTo>
                    <a:pt x="229488" y="28574"/>
                  </a:lnTo>
                  <a:lnTo>
                    <a:pt x="229488" y="38099"/>
                  </a:lnTo>
                  <a:lnTo>
                    <a:pt x="229488" y="28574"/>
                  </a:lnTo>
                  <a:lnTo>
                    <a:pt x="229488" y="38099"/>
                  </a:lnTo>
                  <a:lnTo>
                    <a:pt x="229488" y="28574"/>
                  </a:lnTo>
                  <a:lnTo>
                    <a:pt x="219963" y="28574"/>
                  </a:lnTo>
                  <a:lnTo>
                    <a:pt x="219963" y="38099"/>
                  </a:lnTo>
                  <a:lnTo>
                    <a:pt x="229488" y="38099"/>
                  </a:lnTo>
                  <a:lnTo>
                    <a:pt x="229488" y="47497"/>
                  </a:lnTo>
                  <a:lnTo>
                    <a:pt x="239141" y="47497"/>
                  </a:lnTo>
                  <a:lnTo>
                    <a:pt x="248666" y="47497"/>
                  </a:lnTo>
                  <a:lnTo>
                    <a:pt x="239141" y="47497"/>
                  </a:lnTo>
                  <a:lnTo>
                    <a:pt x="248666" y="47497"/>
                  </a:lnTo>
                  <a:lnTo>
                    <a:pt x="248666" y="57022"/>
                  </a:lnTo>
                  <a:lnTo>
                    <a:pt x="258191" y="57022"/>
                  </a:lnTo>
                  <a:lnTo>
                    <a:pt x="258191" y="66547"/>
                  </a:lnTo>
                  <a:lnTo>
                    <a:pt x="267843" y="66547"/>
                  </a:lnTo>
                  <a:lnTo>
                    <a:pt x="258191" y="66547"/>
                  </a:lnTo>
                  <a:lnTo>
                    <a:pt x="267843" y="66547"/>
                  </a:lnTo>
                  <a:lnTo>
                    <a:pt x="258191" y="66547"/>
                  </a:lnTo>
                  <a:lnTo>
                    <a:pt x="267843" y="66547"/>
                  </a:lnTo>
                  <a:lnTo>
                    <a:pt x="267843" y="76072"/>
                  </a:lnTo>
                  <a:lnTo>
                    <a:pt x="267843" y="66547"/>
                  </a:lnTo>
                  <a:lnTo>
                    <a:pt x="267843" y="76072"/>
                  </a:lnTo>
                  <a:lnTo>
                    <a:pt x="258191" y="76072"/>
                  </a:lnTo>
                  <a:lnTo>
                    <a:pt x="267843" y="76072"/>
                  </a:lnTo>
                  <a:lnTo>
                    <a:pt x="277368" y="76072"/>
                  </a:lnTo>
                  <a:lnTo>
                    <a:pt x="277368" y="85597"/>
                  </a:lnTo>
                  <a:lnTo>
                    <a:pt x="267843" y="85597"/>
                  </a:lnTo>
                  <a:lnTo>
                    <a:pt x="267843" y="95122"/>
                  </a:lnTo>
                  <a:lnTo>
                    <a:pt x="267843" y="104647"/>
                  </a:lnTo>
                  <a:lnTo>
                    <a:pt x="267843" y="114172"/>
                  </a:lnTo>
                  <a:lnTo>
                    <a:pt x="258191" y="114172"/>
                  </a:lnTo>
                  <a:lnTo>
                    <a:pt x="248666" y="114172"/>
                  </a:lnTo>
                  <a:lnTo>
                    <a:pt x="258191" y="114172"/>
                  </a:lnTo>
                  <a:lnTo>
                    <a:pt x="258191" y="123570"/>
                  </a:lnTo>
                  <a:lnTo>
                    <a:pt x="248666" y="123570"/>
                  </a:lnTo>
                  <a:lnTo>
                    <a:pt x="248666" y="133095"/>
                  </a:lnTo>
                  <a:lnTo>
                    <a:pt x="258191" y="133095"/>
                  </a:lnTo>
                  <a:lnTo>
                    <a:pt x="258191" y="142620"/>
                  </a:lnTo>
                  <a:lnTo>
                    <a:pt x="267843" y="142620"/>
                  </a:lnTo>
                  <a:lnTo>
                    <a:pt x="267843" y="152145"/>
                  </a:lnTo>
                  <a:lnTo>
                    <a:pt x="258191" y="152145"/>
                  </a:lnTo>
                  <a:lnTo>
                    <a:pt x="258191" y="161670"/>
                  </a:lnTo>
                  <a:lnTo>
                    <a:pt x="258191" y="152145"/>
                  </a:lnTo>
                  <a:lnTo>
                    <a:pt x="258191" y="161670"/>
                  </a:lnTo>
                  <a:lnTo>
                    <a:pt x="248666" y="161670"/>
                  </a:lnTo>
                  <a:lnTo>
                    <a:pt x="248666" y="152145"/>
                  </a:lnTo>
                  <a:lnTo>
                    <a:pt x="248666" y="161670"/>
                  </a:lnTo>
                  <a:lnTo>
                    <a:pt x="239141" y="161670"/>
                  </a:lnTo>
                  <a:lnTo>
                    <a:pt x="229488" y="161670"/>
                  </a:lnTo>
                  <a:lnTo>
                    <a:pt x="229488" y="171195"/>
                  </a:lnTo>
                  <a:lnTo>
                    <a:pt x="219963" y="171195"/>
                  </a:lnTo>
                  <a:lnTo>
                    <a:pt x="219963" y="180720"/>
                  </a:lnTo>
                  <a:lnTo>
                    <a:pt x="219963" y="171195"/>
                  </a:lnTo>
                  <a:lnTo>
                    <a:pt x="210438" y="171195"/>
                  </a:lnTo>
                  <a:lnTo>
                    <a:pt x="200913" y="171195"/>
                  </a:lnTo>
                  <a:lnTo>
                    <a:pt x="191262" y="171195"/>
                  </a:lnTo>
                  <a:lnTo>
                    <a:pt x="191262" y="161670"/>
                  </a:lnTo>
                  <a:lnTo>
                    <a:pt x="181737" y="161670"/>
                  </a:lnTo>
                  <a:lnTo>
                    <a:pt x="181737" y="171195"/>
                  </a:lnTo>
                  <a:lnTo>
                    <a:pt x="191262" y="171195"/>
                  </a:lnTo>
                  <a:lnTo>
                    <a:pt x="191262" y="180720"/>
                  </a:lnTo>
                  <a:lnTo>
                    <a:pt x="191262" y="190245"/>
                  </a:lnTo>
                  <a:lnTo>
                    <a:pt x="200913" y="190245"/>
                  </a:lnTo>
                  <a:lnTo>
                    <a:pt x="191262" y="190245"/>
                  </a:lnTo>
                  <a:lnTo>
                    <a:pt x="191262" y="199643"/>
                  </a:lnTo>
                  <a:lnTo>
                    <a:pt x="200913" y="199643"/>
                  </a:lnTo>
                  <a:lnTo>
                    <a:pt x="210438" y="199643"/>
                  </a:lnTo>
                  <a:lnTo>
                    <a:pt x="210438" y="209168"/>
                  </a:lnTo>
                  <a:lnTo>
                    <a:pt x="200913" y="209168"/>
                  </a:lnTo>
                  <a:lnTo>
                    <a:pt x="191262" y="209168"/>
                  </a:lnTo>
                  <a:lnTo>
                    <a:pt x="191262" y="218693"/>
                  </a:lnTo>
                  <a:lnTo>
                    <a:pt x="181737" y="218693"/>
                  </a:lnTo>
                  <a:lnTo>
                    <a:pt x="181737" y="228218"/>
                  </a:lnTo>
                  <a:lnTo>
                    <a:pt x="181737" y="218693"/>
                  </a:lnTo>
                  <a:lnTo>
                    <a:pt x="181737" y="228218"/>
                  </a:lnTo>
                  <a:lnTo>
                    <a:pt x="172212" y="228218"/>
                  </a:lnTo>
                  <a:lnTo>
                    <a:pt x="162560" y="228218"/>
                  </a:lnTo>
                  <a:lnTo>
                    <a:pt x="162560" y="237743"/>
                  </a:lnTo>
                  <a:lnTo>
                    <a:pt x="162560" y="228218"/>
                  </a:lnTo>
                  <a:lnTo>
                    <a:pt x="153035" y="228218"/>
                  </a:lnTo>
                  <a:lnTo>
                    <a:pt x="153035" y="237743"/>
                  </a:lnTo>
                  <a:lnTo>
                    <a:pt x="143510" y="237743"/>
                  </a:lnTo>
                  <a:lnTo>
                    <a:pt x="143510" y="228218"/>
                  </a:lnTo>
                  <a:lnTo>
                    <a:pt x="133857" y="228218"/>
                  </a:lnTo>
                  <a:lnTo>
                    <a:pt x="133857" y="218693"/>
                  </a:lnTo>
                  <a:lnTo>
                    <a:pt x="133857" y="209168"/>
                  </a:lnTo>
                  <a:lnTo>
                    <a:pt x="133857" y="199643"/>
                  </a:lnTo>
                  <a:lnTo>
                    <a:pt x="124332" y="199643"/>
                  </a:lnTo>
                  <a:lnTo>
                    <a:pt x="124332" y="190245"/>
                  </a:lnTo>
                  <a:lnTo>
                    <a:pt x="114807" y="190245"/>
                  </a:lnTo>
                  <a:lnTo>
                    <a:pt x="124332" y="190245"/>
                  </a:lnTo>
                  <a:lnTo>
                    <a:pt x="114807" y="190245"/>
                  </a:lnTo>
                  <a:lnTo>
                    <a:pt x="124332" y="190245"/>
                  </a:lnTo>
                  <a:lnTo>
                    <a:pt x="124332" y="180720"/>
                  </a:lnTo>
                  <a:lnTo>
                    <a:pt x="124332" y="171195"/>
                  </a:lnTo>
                  <a:lnTo>
                    <a:pt x="124332" y="161670"/>
                  </a:lnTo>
                  <a:lnTo>
                    <a:pt x="114807" y="161670"/>
                  </a:lnTo>
                  <a:lnTo>
                    <a:pt x="114807" y="152145"/>
                  </a:lnTo>
                  <a:lnTo>
                    <a:pt x="114807" y="142620"/>
                  </a:lnTo>
                  <a:lnTo>
                    <a:pt x="124332" y="142620"/>
                  </a:lnTo>
                  <a:lnTo>
                    <a:pt x="124332" y="133095"/>
                  </a:lnTo>
                  <a:lnTo>
                    <a:pt x="124332" y="123570"/>
                  </a:lnTo>
                  <a:lnTo>
                    <a:pt x="114807" y="123570"/>
                  </a:lnTo>
                  <a:lnTo>
                    <a:pt x="105156" y="123570"/>
                  </a:lnTo>
                  <a:lnTo>
                    <a:pt x="95631" y="123570"/>
                  </a:lnTo>
                  <a:lnTo>
                    <a:pt x="86106" y="123570"/>
                  </a:lnTo>
                  <a:lnTo>
                    <a:pt x="76454" y="123570"/>
                  </a:lnTo>
                  <a:lnTo>
                    <a:pt x="76454" y="114172"/>
                  </a:lnTo>
                  <a:lnTo>
                    <a:pt x="76454" y="104647"/>
                  </a:lnTo>
                  <a:lnTo>
                    <a:pt x="66929" y="104647"/>
                  </a:lnTo>
                  <a:lnTo>
                    <a:pt x="57404" y="104647"/>
                  </a:lnTo>
                  <a:lnTo>
                    <a:pt x="47879" y="104647"/>
                  </a:lnTo>
                  <a:lnTo>
                    <a:pt x="38226" y="104647"/>
                  </a:lnTo>
                  <a:lnTo>
                    <a:pt x="28701" y="104647"/>
                  </a:lnTo>
                  <a:lnTo>
                    <a:pt x="28701" y="95122"/>
                  </a:lnTo>
                  <a:lnTo>
                    <a:pt x="19176" y="95122"/>
                  </a:lnTo>
                  <a:lnTo>
                    <a:pt x="19176" y="85597"/>
                  </a:lnTo>
                  <a:lnTo>
                    <a:pt x="28701" y="85597"/>
                  </a:lnTo>
                  <a:lnTo>
                    <a:pt x="19176" y="85597"/>
                  </a:lnTo>
                  <a:lnTo>
                    <a:pt x="28701" y="85597"/>
                  </a:lnTo>
                  <a:lnTo>
                    <a:pt x="28701" y="76072"/>
                  </a:lnTo>
                  <a:lnTo>
                    <a:pt x="19176" y="76072"/>
                  </a:lnTo>
                  <a:lnTo>
                    <a:pt x="19176" y="66547"/>
                  </a:lnTo>
                  <a:lnTo>
                    <a:pt x="9525" y="66547"/>
                  </a:lnTo>
                  <a:lnTo>
                    <a:pt x="9525" y="57022"/>
                  </a:lnTo>
                  <a:lnTo>
                    <a:pt x="0" y="57022"/>
                  </a:lnTo>
                  <a:lnTo>
                    <a:pt x="0" y="66547"/>
                  </a:lnTo>
                  <a:lnTo>
                    <a:pt x="0" y="57022"/>
                  </a:lnTo>
                  <a:lnTo>
                    <a:pt x="9525" y="57022"/>
                  </a:lnTo>
                  <a:lnTo>
                    <a:pt x="9525" y="47497"/>
                  </a:lnTo>
                  <a:lnTo>
                    <a:pt x="9525" y="38099"/>
                  </a:lnTo>
                  <a:lnTo>
                    <a:pt x="19176" y="38099"/>
                  </a:lnTo>
                  <a:lnTo>
                    <a:pt x="19176" y="28574"/>
                  </a:lnTo>
                  <a:lnTo>
                    <a:pt x="19176" y="19049"/>
                  </a:lnTo>
                  <a:lnTo>
                    <a:pt x="28701" y="19049"/>
                  </a:lnTo>
                  <a:lnTo>
                    <a:pt x="28701" y="9524"/>
                  </a:lnTo>
                  <a:lnTo>
                    <a:pt x="38226" y="9524"/>
                  </a:lnTo>
                  <a:lnTo>
                    <a:pt x="47879" y="9524"/>
                  </a:lnTo>
                  <a:close/>
                </a:path>
                <a:path w="277494" h="238125">
                  <a:moveTo>
                    <a:pt x="191262" y="19049"/>
                  </a:moveTo>
                  <a:lnTo>
                    <a:pt x="200913" y="19049"/>
                  </a:lnTo>
                  <a:lnTo>
                    <a:pt x="200913" y="28574"/>
                  </a:lnTo>
                  <a:lnTo>
                    <a:pt x="191262" y="28574"/>
                  </a:lnTo>
                  <a:lnTo>
                    <a:pt x="191262" y="19049"/>
                  </a:lnTo>
                  <a:close/>
                </a:path>
                <a:path w="277494" h="238125">
                  <a:moveTo>
                    <a:pt x="191262" y="28574"/>
                  </a:moveTo>
                  <a:lnTo>
                    <a:pt x="200913" y="28574"/>
                  </a:lnTo>
                  <a:lnTo>
                    <a:pt x="191262" y="28574"/>
                  </a:lnTo>
                  <a:close/>
                </a:path>
                <a:path w="277494" h="238125">
                  <a:moveTo>
                    <a:pt x="258191" y="66547"/>
                  </a:moveTo>
                  <a:lnTo>
                    <a:pt x="267843" y="66547"/>
                  </a:lnTo>
                  <a:lnTo>
                    <a:pt x="258191" y="66547"/>
                  </a:lnTo>
                  <a:close/>
                </a:path>
                <a:path w="277494" h="238125">
                  <a:moveTo>
                    <a:pt x="181737" y="38099"/>
                  </a:moveTo>
                  <a:lnTo>
                    <a:pt x="191262" y="38099"/>
                  </a:lnTo>
                  <a:lnTo>
                    <a:pt x="181737" y="3809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2677667" y="4396740"/>
              <a:ext cx="18415" cy="18415"/>
            </a:xfrm>
            <a:custGeom>
              <a:avLst/>
              <a:gdLst/>
              <a:ahLst/>
              <a:cxnLst/>
              <a:rect l="l" t="t" r="r" b="b"/>
              <a:pathLst>
                <a:path w="18414" h="18414">
                  <a:moveTo>
                    <a:pt x="9143" y="9143"/>
                  </a:moveTo>
                  <a:lnTo>
                    <a:pt x="0" y="9143"/>
                  </a:lnTo>
                  <a:lnTo>
                    <a:pt x="0" y="18287"/>
                  </a:lnTo>
                  <a:lnTo>
                    <a:pt x="9143" y="18287"/>
                  </a:lnTo>
                  <a:lnTo>
                    <a:pt x="9143" y="9143"/>
                  </a:lnTo>
                  <a:close/>
                </a:path>
                <a:path w="18414" h="18414">
                  <a:moveTo>
                    <a:pt x="18287" y="0"/>
                  </a:moveTo>
                  <a:lnTo>
                    <a:pt x="9143" y="0"/>
                  </a:lnTo>
                  <a:lnTo>
                    <a:pt x="9143" y="18287"/>
                  </a:lnTo>
                  <a:lnTo>
                    <a:pt x="18287" y="18287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2677667" y="4387596"/>
              <a:ext cx="27940" cy="27940"/>
            </a:xfrm>
            <a:custGeom>
              <a:avLst/>
              <a:gdLst/>
              <a:ahLst/>
              <a:cxnLst/>
              <a:rect l="l" t="t" r="r" b="b"/>
              <a:pathLst>
                <a:path w="27939" h="27939">
                  <a:moveTo>
                    <a:pt x="9143" y="18288"/>
                  </a:moveTo>
                  <a:lnTo>
                    <a:pt x="9143" y="9144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18287" y="9144"/>
                  </a:lnTo>
                  <a:lnTo>
                    <a:pt x="18287" y="18288"/>
                  </a:lnTo>
                  <a:lnTo>
                    <a:pt x="18287" y="27432"/>
                  </a:lnTo>
                  <a:lnTo>
                    <a:pt x="9143" y="27432"/>
                  </a:lnTo>
                  <a:lnTo>
                    <a:pt x="9143" y="18288"/>
                  </a:lnTo>
                  <a:lnTo>
                    <a:pt x="9143" y="27432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0" y="27432"/>
                  </a:lnTo>
                  <a:lnTo>
                    <a:pt x="0" y="18288"/>
                  </a:lnTo>
                  <a:lnTo>
                    <a:pt x="9143" y="18288"/>
                  </a:lnTo>
                  <a:close/>
                </a:path>
                <a:path w="27939" h="27939">
                  <a:moveTo>
                    <a:pt x="18287" y="0"/>
                  </a:moveTo>
                  <a:lnTo>
                    <a:pt x="27431" y="0"/>
                  </a:lnTo>
                  <a:lnTo>
                    <a:pt x="18287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2752344" y="4489704"/>
              <a:ext cx="135636" cy="899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429508" y="4262628"/>
              <a:ext cx="48260" cy="48895"/>
            </a:xfrm>
            <a:custGeom>
              <a:avLst/>
              <a:gdLst/>
              <a:ahLst/>
              <a:cxnLst/>
              <a:rect l="l" t="t" r="r" b="b"/>
              <a:pathLst>
                <a:path w="48260" h="48895">
                  <a:moveTo>
                    <a:pt x="28955" y="38988"/>
                  </a:moveTo>
                  <a:lnTo>
                    <a:pt x="19303" y="38988"/>
                  </a:lnTo>
                  <a:lnTo>
                    <a:pt x="19303" y="48768"/>
                  </a:lnTo>
                  <a:lnTo>
                    <a:pt x="28955" y="48768"/>
                  </a:lnTo>
                  <a:lnTo>
                    <a:pt x="28955" y="38988"/>
                  </a:lnTo>
                  <a:close/>
                </a:path>
                <a:path w="48260" h="48895">
                  <a:moveTo>
                    <a:pt x="0" y="0"/>
                  </a:moveTo>
                  <a:lnTo>
                    <a:pt x="0" y="9779"/>
                  </a:lnTo>
                  <a:lnTo>
                    <a:pt x="1650" y="9779"/>
                  </a:lnTo>
                  <a:lnTo>
                    <a:pt x="0" y="0"/>
                  </a:lnTo>
                  <a:close/>
                </a:path>
                <a:path w="48260" h="48895">
                  <a:moveTo>
                    <a:pt x="48259" y="19557"/>
                  </a:moveTo>
                  <a:lnTo>
                    <a:pt x="38607" y="19557"/>
                  </a:lnTo>
                  <a:lnTo>
                    <a:pt x="38607" y="29210"/>
                  </a:lnTo>
                  <a:lnTo>
                    <a:pt x="48259" y="29210"/>
                  </a:lnTo>
                  <a:lnTo>
                    <a:pt x="48259" y="19557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3419855" y="4262628"/>
              <a:ext cx="58419" cy="48895"/>
            </a:xfrm>
            <a:custGeom>
              <a:avLst/>
              <a:gdLst/>
              <a:ahLst/>
              <a:cxnLst/>
              <a:rect l="l" t="t" r="r" b="b"/>
              <a:pathLst>
                <a:path w="58420" h="48895">
                  <a:moveTo>
                    <a:pt x="28956" y="38988"/>
                  </a:moveTo>
                  <a:lnTo>
                    <a:pt x="38608" y="38988"/>
                  </a:lnTo>
                  <a:lnTo>
                    <a:pt x="38608" y="48768"/>
                  </a:lnTo>
                  <a:lnTo>
                    <a:pt x="28956" y="48768"/>
                  </a:lnTo>
                  <a:lnTo>
                    <a:pt x="28956" y="38988"/>
                  </a:lnTo>
                  <a:close/>
                </a:path>
                <a:path w="58420" h="48895">
                  <a:moveTo>
                    <a:pt x="0" y="0"/>
                  </a:moveTo>
                  <a:lnTo>
                    <a:pt x="9652" y="0"/>
                  </a:lnTo>
                  <a:lnTo>
                    <a:pt x="0" y="0"/>
                  </a:lnTo>
                  <a:close/>
                </a:path>
                <a:path w="58420" h="48895">
                  <a:moveTo>
                    <a:pt x="48260" y="19557"/>
                  </a:moveTo>
                  <a:lnTo>
                    <a:pt x="57912" y="19557"/>
                  </a:lnTo>
                  <a:lnTo>
                    <a:pt x="57912" y="29210"/>
                  </a:lnTo>
                  <a:lnTo>
                    <a:pt x="48260" y="29210"/>
                  </a:lnTo>
                  <a:lnTo>
                    <a:pt x="48260" y="19557"/>
                  </a:lnTo>
                  <a:close/>
                </a:path>
                <a:path w="58420" h="48895">
                  <a:moveTo>
                    <a:pt x="19304" y="9779"/>
                  </a:moveTo>
                  <a:lnTo>
                    <a:pt x="28956" y="9779"/>
                  </a:lnTo>
                  <a:lnTo>
                    <a:pt x="19304" y="9779"/>
                  </a:lnTo>
                  <a:close/>
                </a:path>
                <a:path w="58420" h="48895">
                  <a:moveTo>
                    <a:pt x="9652" y="0"/>
                  </a:moveTo>
                  <a:lnTo>
                    <a:pt x="9652" y="9779"/>
                  </a:lnTo>
                  <a:lnTo>
                    <a:pt x="11303" y="9779"/>
                  </a:lnTo>
                  <a:lnTo>
                    <a:pt x="9652" y="0"/>
                  </a:lnTo>
                  <a:close/>
                </a:path>
                <a:path w="58420" h="48895">
                  <a:moveTo>
                    <a:pt x="9652" y="48768"/>
                  </a:moveTo>
                  <a:lnTo>
                    <a:pt x="19304" y="48768"/>
                  </a:lnTo>
                  <a:lnTo>
                    <a:pt x="9652" y="48768"/>
                  </a:lnTo>
                  <a:close/>
                </a:path>
                <a:path w="58420" h="48895">
                  <a:moveTo>
                    <a:pt x="9652" y="9779"/>
                  </a:moveTo>
                  <a:lnTo>
                    <a:pt x="19304" y="9779"/>
                  </a:lnTo>
                  <a:lnTo>
                    <a:pt x="9652" y="977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579876" y="4271772"/>
              <a:ext cx="128015" cy="1264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3592067" y="4043553"/>
              <a:ext cx="247015" cy="267970"/>
            </a:xfrm>
            <a:custGeom>
              <a:avLst/>
              <a:gdLst/>
              <a:ahLst/>
              <a:cxnLst/>
              <a:rect l="l" t="t" r="r" b="b"/>
              <a:pathLst>
                <a:path w="247014" h="267970">
                  <a:moveTo>
                    <a:pt x="104394" y="258318"/>
                  </a:moveTo>
                  <a:lnTo>
                    <a:pt x="85471" y="258318"/>
                  </a:lnTo>
                  <a:lnTo>
                    <a:pt x="85471" y="267843"/>
                  </a:lnTo>
                  <a:lnTo>
                    <a:pt x="104394" y="267843"/>
                  </a:lnTo>
                  <a:lnTo>
                    <a:pt x="104394" y="258318"/>
                  </a:lnTo>
                  <a:close/>
                </a:path>
                <a:path w="247014" h="267970">
                  <a:moveTo>
                    <a:pt x="227837" y="28701"/>
                  </a:moveTo>
                  <a:lnTo>
                    <a:pt x="104394" y="28701"/>
                  </a:lnTo>
                  <a:lnTo>
                    <a:pt x="104394" y="86106"/>
                  </a:lnTo>
                  <a:lnTo>
                    <a:pt x="75946" y="86106"/>
                  </a:lnTo>
                  <a:lnTo>
                    <a:pt x="75946" y="124332"/>
                  </a:lnTo>
                  <a:lnTo>
                    <a:pt x="0" y="124332"/>
                  </a:lnTo>
                  <a:lnTo>
                    <a:pt x="0" y="143510"/>
                  </a:lnTo>
                  <a:lnTo>
                    <a:pt x="9525" y="143510"/>
                  </a:lnTo>
                  <a:lnTo>
                    <a:pt x="9525" y="153035"/>
                  </a:lnTo>
                  <a:lnTo>
                    <a:pt x="19050" y="153035"/>
                  </a:lnTo>
                  <a:lnTo>
                    <a:pt x="19050" y="162687"/>
                  </a:lnTo>
                  <a:lnTo>
                    <a:pt x="9525" y="162687"/>
                  </a:lnTo>
                  <a:lnTo>
                    <a:pt x="9525" y="181737"/>
                  </a:lnTo>
                  <a:lnTo>
                    <a:pt x="19050" y="181737"/>
                  </a:lnTo>
                  <a:lnTo>
                    <a:pt x="19050" y="219963"/>
                  </a:lnTo>
                  <a:lnTo>
                    <a:pt x="9525" y="219963"/>
                  </a:lnTo>
                  <a:lnTo>
                    <a:pt x="9525" y="229616"/>
                  </a:lnTo>
                  <a:lnTo>
                    <a:pt x="57023" y="229616"/>
                  </a:lnTo>
                  <a:lnTo>
                    <a:pt x="57023" y="239141"/>
                  </a:lnTo>
                  <a:lnTo>
                    <a:pt x="75946" y="239141"/>
                  </a:lnTo>
                  <a:lnTo>
                    <a:pt x="75946" y="258318"/>
                  </a:lnTo>
                  <a:lnTo>
                    <a:pt x="113919" y="258318"/>
                  </a:lnTo>
                  <a:lnTo>
                    <a:pt x="113919" y="248666"/>
                  </a:lnTo>
                  <a:lnTo>
                    <a:pt x="237362" y="248666"/>
                  </a:lnTo>
                  <a:lnTo>
                    <a:pt x="237362" y="239141"/>
                  </a:lnTo>
                  <a:lnTo>
                    <a:pt x="227837" y="229616"/>
                  </a:lnTo>
                  <a:lnTo>
                    <a:pt x="227837" y="162687"/>
                  </a:lnTo>
                  <a:lnTo>
                    <a:pt x="218440" y="153035"/>
                  </a:lnTo>
                  <a:lnTo>
                    <a:pt x="218440" y="66929"/>
                  </a:lnTo>
                  <a:lnTo>
                    <a:pt x="208915" y="66929"/>
                  </a:lnTo>
                  <a:lnTo>
                    <a:pt x="208915" y="47879"/>
                  </a:lnTo>
                  <a:lnTo>
                    <a:pt x="246887" y="47879"/>
                  </a:lnTo>
                  <a:lnTo>
                    <a:pt x="237362" y="38354"/>
                  </a:lnTo>
                  <a:lnTo>
                    <a:pt x="227837" y="38354"/>
                  </a:lnTo>
                  <a:lnTo>
                    <a:pt x="227837" y="28701"/>
                  </a:lnTo>
                  <a:close/>
                </a:path>
                <a:path w="247014" h="267970">
                  <a:moveTo>
                    <a:pt x="151892" y="248666"/>
                  </a:moveTo>
                  <a:lnTo>
                    <a:pt x="113919" y="248666"/>
                  </a:lnTo>
                  <a:lnTo>
                    <a:pt x="113919" y="258318"/>
                  </a:lnTo>
                  <a:lnTo>
                    <a:pt x="151892" y="258318"/>
                  </a:lnTo>
                  <a:lnTo>
                    <a:pt x="151892" y="248666"/>
                  </a:lnTo>
                  <a:close/>
                </a:path>
                <a:path w="247014" h="267970">
                  <a:moveTo>
                    <a:pt x="237362" y="248666"/>
                  </a:moveTo>
                  <a:lnTo>
                    <a:pt x="151892" y="248666"/>
                  </a:lnTo>
                  <a:lnTo>
                    <a:pt x="151892" y="258318"/>
                  </a:lnTo>
                  <a:lnTo>
                    <a:pt x="237362" y="258318"/>
                  </a:lnTo>
                  <a:lnTo>
                    <a:pt x="237362" y="248666"/>
                  </a:lnTo>
                  <a:close/>
                </a:path>
                <a:path w="247014" h="267970">
                  <a:moveTo>
                    <a:pt x="180467" y="0"/>
                  </a:moveTo>
                  <a:lnTo>
                    <a:pt x="170942" y="0"/>
                  </a:lnTo>
                  <a:lnTo>
                    <a:pt x="170942" y="28701"/>
                  </a:lnTo>
                  <a:lnTo>
                    <a:pt x="208915" y="28701"/>
                  </a:lnTo>
                  <a:lnTo>
                    <a:pt x="208915" y="19176"/>
                  </a:lnTo>
                  <a:lnTo>
                    <a:pt x="199390" y="19176"/>
                  </a:lnTo>
                  <a:lnTo>
                    <a:pt x="199390" y="9651"/>
                  </a:lnTo>
                  <a:lnTo>
                    <a:pt x="180467" y="9651"/>
                  </a:lnTo>
                  <a:lnTo>
                    <a:pt x="1804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592067" y="4034028"/>
              <a:ext cx="247015" cy="277495"/>
            </a:xfrm>
            <a:custGeom>
              <a:avLst/>
              <a:gdLst/>
              <a:ahLst/>
              <a:cxnLst/>
              <a:rect l="l" t="t" r="r" b="b"/>
              <a:pathLst>
                <a:path w="247014" h="277495">
                  <a:moveTo>
                    <a:pt x="94996" y="277368"/>
                  </a:moveTo>
                  <a:lnTo>
                    <a:pt x="85471" y="277368"/>
                  </a:lnTo>
                  <a:lnTo>
                    <a:pt x="85471" y="267843"/>
                  </a:lnTo>
                  <a:lnTo>
                    <a:pt x="75946" y="267843"/>
                  </a:lnTo>
                  <a:lnTo>
                    <a:pt x="75946" y="258191"/>
                  </a:lnTo>
                  <a:lnTo>
                    <a:pt x="75946" y="248666"/>
                  </a:lnTo>
                  <a:lnTo>
                    <a:pt x="66421" y="248666"/>
                  </a:lnTo>
                  <a:lnTo>
                    <a:pt x="75946" y="248666"/>
                  </a:lnTo>
                  <a:lnTo>
                    <a:pt x="66421" y="248666"/>
                  </a:lnTo>
                  <a:lnTo>
                    <a:pt x="57023" y="248666"/>
                  </a:lnTo>
                  <a:lnTo>
                    <a:pt x="57023" y="239141"/>
                  </a:lnTo>
                  <a:lnTo>
                    <a:pt x="9525" y="239141"/>
                  </a:lnTo>
                  <a:lnTo>
                    <a:pt x="19050" y="239141"/>
                  </a:lnTo>
                  <a:lnTo>
                    <a:pt x="9525" y="239141"/>
                  </a:lnTo>
                  <a:lnTo>
                    <a:pt x="9525" y="248666"/>
                  </a:lnTo>
                  <a:lnTo>
                    <a:pt x="9525" y="239141"/>
                  </a:lnTo>
                  <a:lnTo>
                    <a:pt x="9525" y="229488"/>
                  </a:lnTo>
                  <a:lnTo>
                    <a:pt x="19050" y="229488"/>
                  </a:lnTo>
                  <a:lnTo>
                    <a:pt x="19050" y="219963"/>
                  </a:lnTo>
                  <a:lnTo>
                    <a:pt x="19050" y="210438"/>
                  </a:lnTo>
                  <a:lnTo>
                    <a:pt x="19050" y="200913"/>
                  </a:lnTo>
                  <a:lnTo>
                    <a:pt x="19050" y="191262"/>
                  </a:lnTo>
                  <a:lnTo>
                    <a:pt x="9525" y="191262"/>
                  </a:lnTo>
                  <a:lnTo>
                    <a:pt x="9525" y="181737"/>
                  </a:lnTo>
                  <a:lnTo>
                    <a:pt x="9525" y="172212"/>
                  </a:lnTo>
                  <a:lnTo>
                    <a:pt x="19050" y="172212"/>
                  </a:lnTo>
                  <a:lnTo>
                    <a:pt x="9525" y="172212"/>
                  </a:lnTo>
                  <a:lnTo>
                    <a:pt x="19050" y="172212"/>
                  </a:lnTo>
                  <a:lnTo>
                    <a:pt x="19050" y="162560"/>
                  </a:lnTo>
                  <a:lnTo>
                    <a:pt x="9525" y="162560"/>
                  </a:lnTo>
                  <a:lnTo>
                    <a:pt x="9525" y="153035"/>
                  </a:lnTo>
                  <a:lnTo>
                    <a:pt x="0" y="153035"/>
                  </a:lnTo>
                  <a:lnTo>
                    <a:pt x="0" y="143510"/>
                  </a:lnTo>
                  <a:lnTo>
                    <a:pt x="0" y="153035"/>
                  </a:lnTo>
                  <a:lnTo>
                    <a:pt x="0" y="143510"/>
                  </a:lnTo>
                  <a:lnTo>
                    <a:pt x="0" y="133857"/>
                  </a:lnTo>
                  <a:lnTo>
                    <a:pt x="9525" y="133857"/>
                  </a:lnTo>
                  <a:lnTo>
                    <a:pt x="85471" y="133857"/>
                  </a:lnTo>
                  <a:lnTo>
                    <a:pt x="75946" y="133857"/>
                  </a:lnTo>
                  <a:lnTo>
                    <a:pt x="75946" y="124332"/>
                  </a:lnTo>
                  <a:lnTo>
                    <a:pt x="75946" y="114807"/>
                  </a:lnTo>
                  <a:lnTo>
                    <a:pt x="75946" y="105156"/>
                  </a:lnTo>
                  <a:lnTo>
                    <a:pt x="75946" y="95631"/>
                  </a:lnTo>
                  <a:lnTo>
                    <a:pt x="85471" y="95631"/>
                  </a:lnTo>
                  <a:lnTo>
                    <a:pt x="94996" y="95631"/>
                  </a:lnTo>
                  <a:lnTo>
                    <a:pt x="104394" y="95631"/>
                  </a:lnTo>
                  <a:lnTo>
                    <a:pt x="104394" y="66929"/>
                  </a:lnTo>
                  <a:lnTo>
                    <a:pt x="104394" y="57404"/>
                  </a:lnTo>
                  <a:lnTo>
                    <a:pt x="104394" y="38226"/>
                  </a:lnTo>
                  <a:lnTo>
                    <a:pt x="113919" y="38226"/>
                  </a:lnTo>
                  <a:lnTo>
                    <a:pt x="170942" y="38226"/>
                  </a:lnTo>
                  <a:lnTo>
                    <a:pt x="170942" y="9525"/>
                  </a:lnTo>
                  <a:lnTo>
                    <a:pt x="170942" y="0"/>
                  </a:lnTo>
                  <a:lnTo>
                    <a:pt x="170942" y="9525"/>
                  </a:lnTo>
                  <a:lnTo>
                    <a:pt x="180467" y="9525"/>
                  </a:lnTo>
                  <a:lnTo>
                    <a:pt x="180467" y="19176"/>
                  </a:lnTo>
                  <a:lnTo>
                    <a:pt x="189865" y="19176"/>
                  </a:lnTo>
                  <a:lnTo>
                    <a:pt x="199390" y="19176"/>
                  </a:lnTo>
                  <a:lnTo>
                    <a:pt x="199390" y="28701"/>
                  </a:lnTo>
                  <a:lnTo>
                    <a:pt x="208915" y="28701"/>
                  </a:lnTo>
                  <a:lnTo>
                    <a:pt x="208915" y="38226"/>
                  </a:lnTo>
                  <a:lnTo>
                    <a:pt x="218440" y="38226"/>
                  </a:lnTo>
                  <a:lnTo>
                    <a:pt x="227837" y="38226"/>
                  </a:lnTo>
                  <a:lnTo>
                    <a:pt x="227837" y="47879"/>
                  </a:lnTo>
                  <a:lnTo>
                    <a:pt x="237362" y="47879"/>
                  </a:lnTo>
                  <a:lnTo>
                    <a:pt x="246887" y="57404"/>
                  </a:lnTo>
                  <a:lnTo>
                    <a:pt x="237362" y="57404"/>
                  </a:lnTo>
                  <a:lnTo>
                    <a:pt x="227837" y="57404"/>
                  </a:lnTo>
                  <a:lnTo>
                    <a:pt x="218440" y="57404"/>
                  </a:lnTo>
                  <a:lnTo>
                    <a:pt x="208915" y="57404"/>
                  </a:lnTo>
                  <a:lnTo>
                    <a:pt x="208915" y="66929"/>
                  </a:lnTo>
                  <a:lnTo>
                    <a:pt x="208915" y="76454"/>
                  </a:lnTo>
                  <a:lnTo>
                    <a:pt x="218440" y="76454"/>
                  </a:lnTo>
                  <a:lnTo>
                    <a:pt x="218440" y="86106"/>
                  </a:lnTo>
                  <a:lnTo>
                    <a:pt x="218440" y="162560"/>
                  </a:lnTo>
                  <a:lnTo>
                    <a:pt x="227837" y="172212"/>
                  </a:lnTo>
                  <a:lnTo>
                    <a:pt x="227837" y="239141"/>
                  </a:lnTo>
                  <a:lnTo>
                    <a:pt x="237362" y="248666"/>
                  </a:lnTo>
                  <a:lnTo>
                    <a:pt x="237362" y="258191"/>
                  </a:lnTo>
                  <a:lnTo>
                    <a:pt x="237362" y="267843"/>
                  </a:lnTo>
                  <a:lnTo>
                    <a:pt x="227837" y="267843"/>
                  </a:lnTo>
                  <a:lnTo>
                    <a:pt x="151892" y="267843"/>
                  </a:lnTo>
                  <a:lnTo>
                    <a:pt x="151892" y="258191"/>
                  </a:lnTo>
                  <a:lnTo>
                    <a:pt x="151892" y="267843"/>
                  </a:lnTo>
                  <a:lnTo>
                    <a:pt x="142494" y="267843"/>
                  </a:lnTo>
                  <a:lnTo>
                    <a:pt x="132969" y="267843"/>
                  </a:lnTo>
                  <a:lnTo>
                    <a:pt x="123444" y="267843"/>
                  </a:lnTo>
                  <a:lnTo>
                    <a:pt x="113919" y="267843"/>
                  </a:lnTo>
                  <a:lnTo>
                    <a:pt x="113919" y="258191"/>
                  </a:lnTo>
                  <a:lnTo>
                    <a:pt x="113919" y="267843"/>
                  </a:lnTo>
                  <a:lnTo>
                    <a:pt x="104394" y="267843"/>
                  </a:lnTo>
                  <a:lnTo>
                    <a:pt x="104394" y="277368"/>
                  </a:lnTo>
                  <a:lnTo>
                    <a:pt x="94996" y="2773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686555" y="4091940"/>
              <a:ext cx="334010" cy="314325"/>
            </a:xfrm>
            <a:custGeom>
              <a:avLst/>
              <a:gdLst/>
              <a:ahLst/>
              <a:cxnLst/>
              <a:rect l="l" t="t" r="r" b="b"/>
              <a:pathLst>
                <a:path w="334010" h="314325">
                  <a:moveTo>
                    <a:pt x="143002" y="275844"/>
                  </a:moveTo>
                  <a:lnTo>
                    <a:pt x="76327" y="275844"/>
                  </a:lnTo>
                  <a:lnTo>
                    <a:pt x="66802" y="285369"/>
                  </a:lnTo>
                  <a:lnTo>
                    <a:pt x="76327" y="285369"/>
                  </a:lnTo>
                  <a:lnTo>
                    <a:pt x="76327" y="294894"/>
                  </a:lnTo>
                  <a:lnTo>
                    <a:pt x="85852" y="294894"/>
                  </a:lnTo>
                  <a:lnTo>
                    <a:pt x="85852" y="313944"/>
                  </a:lnTo>
                  <a:lnTo>
                    <a:pt x="114427" y="313944"/>
                  </a:lnTo>
                  <a:lnTo>
                    <a:pt x="114427" y="304419"/>
                  </a:lnTo>
                  <a:lnTo>
                    <a:pt x="143002" y="304419"/>
                  </a:lnTo>
                  <a:lnTo>
                    <a:pt x="143002" y="275844"/>
                  </a:lnTo>
                  <a:close/>
                </a:path>
                <a:path w="334010" h="314325">
                  <a:moveTo>
                    <a:pt x="143002" y="304419"/>
                  </a:moveTo>
                  <a:lnTo>
                    <a:pt x="123952" y="304419"/>
                  </a:lnTo>
                  <a:lnTo>
                    <a:pt x="123952" y="313944"/>
                  </a:lnTo>
                  <a:lnTo>
                    <a:pt x="143002" y="313944"/>
                  </a:lnTo>
                  <a:lnTo>
                    <a:pt x="143002" y="304419"/>
                  </a:lnTo>
                  <a:close/>
                </a:path>
                <a:path w="334010" h="314325">
                  <a:moveTo>
                    <a:pt x="38100" y="275844"/>
                  </a:moveTo>
                  <a:lnTo>
                    <a:pt x="28575" y="275844"/>
                  </a:lnTo>
                  <a:lnTo>
                    <a:pt x="28575" y="285369"/>
                  </a:lnTo>
                  <a:lnTo>
                    <a:pt x="38100" y="285369"/>
                  </a:lnTo>
                  <a:lnTo>
                    <a:pt x="38100" y="275844"/>
                  </a:lnTo>
                  <a:close/>
                </a:path>
                <a:path w="334010" h="314325">
                  <a:moveTo>
                    <a:pt x="162052" y="247395"/>
                  </a:moveTo>
                  <a:lnTo>
                    <a:pt x="19050" y="247395"/>
                  </a:lnTo>
                  <a:lnTo>
                    <a:pt x="19050" y="275844"/>
                  </a:lnTo>
                  <a:lnTo>
                    <a:pt x="57277" y="275844"/>
                  </a:lnTo>
                  <a:lnTo>
                    <a:pt x="57277" y="266319"/>
                  </a:lnTo>
                  <a:lnTo>
                    <a:pt x="162052" y="266319"/>
                  </a:lnTo>
                  <a:lnTo>
                    <a:pt x="162052" y="247395"/>
                  </a:lnTo>
                  <a:close/>
                </a:path>
                <a:path w="334010" h="314325">
                  <a:moveTo>
                    <a:pt x="162052" y="266319"/>
                  </a:moveTo>
                  <a:lnTo>
                    <a:pt x="66802" y="266319"/>
                  </a:lnTo>
                  <a:lnTo>
                    <a:pt x="66802" y="275844"/>
                  </a:lnTo>
                  <a:lnTo>
                    <a:pt x="162052" y="275844"/>
                  </a:lnTo>
                  <a:lnTo>
                    <a:pt x="162052" y="266319"/>
                  </a:lnTo>
                  <a:close/>
                </a:path>
                <a:path w="334010" h="314325">
                  <a:moveTo>
                    <a:pt x="181229" y="247395"/>
                  </a:moveTo>
                  <a:lnTo>
                    <a:pt x="171704" y="247395"/>
                  </a:lnTo>
                  <a:lnTo>
                    <a:pt x="171704" y="256920"/>
                  </a:lnTo>
                  <a:lnTo>
                    <a:pt x="181229" y="256920"/>
                  </a:lnTo>
                  <a:lnTo>
                    <a:pt x="181229" y="247395"/>
                  </a:lnTo>
                  <a:close/>
                </a:path>
                <a:path w="334010" h="314325">
                  <a:moveTo>
                    <a:pt x="200279" y="228345"/>
                  </a:moveTo>
                  <a:lnTo>
                    <a:pt x="9525" y="228345"/>
                  </a:lnTo>
                  <a:lnTo>
                    <a:pt x="9525" y="247395"/>
                  </a:lnTo>
                  <a:lnTo>
                    <a:pt x="190754" y="247395"/>
                  </a:lnTo>
                  <a:lnTo>
                    <a:pt x="190754" y="237870"/>
                  </a:lnTo>
                  <a:lnTo>
                    <a:pt x="200279" y="237870"/>
                  </a:lnTo>
                  <a:lnTo>
                    <a:pt x="200279" y="228345"/>
                  </a:lnTo>
                  <a:close/>
                </a:path>
                <a:path w="334010" h="314325">
                  <a:moveTo>
                    <a:pt x="219329" y="218820"/>
                  </a:moveTo>
                  <a:lnTo>
                    <a:pt x="0" y="218820"/>
                  </a:lnTo>
                  <a:lnTo>
                    <a:pt x="0" y="228345"/>
                  </a:lnTo>
                  <a:lnTo>
                    <a:pt x="219329" y="228345"/>
                  </a:lnTo>
                  <a:lnTo>
                    <a:pt x="219329" y="218820"/>
                  </a:lnTo>
                  <a:close/>
                </a:path>
                <a:path w="334010" h="314325">
                  <a:moveTo>
                    <a:pt x="276479" y="209295"/>
                  </a:moveTo>
                  <a:lnTo>
                    <a:pt x="9525" y="209295"/>
                  </a:lnTo>
                  <a:lnTo>
                    <a:pt x="9525" y="218820"/>
                  </a:lnTo>
                  <a:lnTo>
                    <a:pt x="276479" y="218820"/>
                  </a:lnTo>
                  <a:lnTo>
                    <a:pt x="276479" y="209295"/>
                  </a:lnTo>
                  <a:close/>
                </a:path>
                <a:path w="334010" h="314325">
                  <a:moveTo>
                    <a:pt x="190754" y="19050"/>
                  </a:moveTo>
                  <a:lnTo>
                    <a:pt x="123952" y="19050"/>
                  </a:lnTo>
                  <a:lnTo>
                    <a:pt x="123952" y="104648"/>
                  </a:lnTo>
                  <a:lnTo>
                    <a:pt x="133477" y="114173"/>
                  </a:lnTo>
                  <a:lnTo>
                    <a:pt x="133477" y="180720"/>
                  </a:lnTo>
                  <a:lnTo>
                    <a:pt x="143002" y="190245"/>
                  </a:lnTo>
                  <a:lnTo>
                    <a:pt x="143002" y="209295"/>
                  </a:lnTo>
                  <a:lnTo>
                    <a:pt x="324231" y="209295"/>
                  </a:lnTo>
                  <a:lnTo>
                    <a:pt x="324231" y="199770"/>
                  </a:lnTo>
                  <a:lnTo>
                    <a:pt x="333756" y="199770"/>
                  </a:lnTo>
                  <a:lnTo>
                    <a:pt x="333756" y="133223"/>
                  </a:lnTo>
                  <a:lnTo>
                    <a:pt x="314706" y="133223"/>
                  </a:lnTo>
                  <a:lnTo>
                    <a:pt x="314706" y="114173"/>
                  </a:lnTo>
                  <a:lnTo>
                    <a:pt x="305181" y="114173"/>
                  </a:lnTo>
                  <a:lnTo>
                    <a:pt x="305181" y="104648"/>
                  </a:lnTo>
                  <a:lnTo>
                    <a:pt x="286131" y="104648"/>
                  </a:lnTo>
                  <a:lnTo>
                    <a:pt x="286131" y="95123"/>
                  </a:lnTo>
                  <a:lnTo>
                    <a:pt x="276479" y="95123"/>
                  </a:lnTo>
                  <a:lnTo>
                    <a:pt x="276479" y="85598"/>
                  </a:lnTo>
                  <a:lnTo>
                    <a:pt x="266954" y="85598"/>
                  </a:lnTo>
                  <a:lnTo>
                    <a:pt x="266954" y="76073"/>
                  </a:lnTo>
                  <a:lnTo>
                    <a:pt x="257429" y="76073"/>
                  </a:lnTo>
                  <a:lnTo>
                    <a:pt x="247904" y="66548"/>
                  </a:lnTo>
                  <a:lnTo>
                    <a:pt x="238379" y="66548"/>
                  </a:lnTo>
                  <a:lnTo>
                    <a:pt x="238379" y="57023"/>
                  </a:lnTo>
                  <a:lnTo>
                    <a:pt x="228854" y="57023"/>
                  </a:lnTo>
                  <a:lnTo>
                    <a:pt x="228854" y="47625"/>
                  </a:lnTo>
                  <a:lnTo>
                    <a:pt x="219329" y="47625"/>
                  </a:lnTo>
                  <a:lnTo>
                    <a:pt x="219329" y="38100"/>
                  </a:lnTo>
                  <a:lnTo>
                    <a:pt x="200279" y="38100"/>
                  </a:lnTo>
                  <a:lnTo>
                    <a:pt x="200279" y="28575"/>
                  </a:lnTo>
                  <a:lnTo>
                    <a:pt x="190754" y="28575"/>
                  </a:lnTo>
                  <a:lnTo>
                    <a:pt x="190754" y="19050"/>
                  </a:lnTo>
                  <a:close/>
                </a:path>
                <a:path w="334010" h="314325">
                  <a:moveTo>
                    <a:pt x="162052" y="0"/>
                  </a:moveTo>
                  <a:lnTo>
                    <a:pt x="114427" y="0"/>
                  </a:lnTo>
                  <a:lnTo>
                    <a:pt x="114427" y="19050"/>
                  </a:lnTo>
                  <a:lnTo>
                    <a:pt x="171704" y="19050"/>
                  </a:lnTo>
                  <a:lnTo>
                    <a:pt x="171704" y="9525"/>
                  </a:lnTo>
                  <a:lnTo>
                    <a:pt x="162052" y="9525"/>
                  </a:lnTo>
                  <a:lnTo>
                    <a:pt x="1620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3686555" y="4091940"/>
              <a:ext cx="334010" cy="314325"/>
            </a:xfrm>
            <a:custGeom>
              <a:avLst/>
              <a:gdLst/>
              <a:ahLst/>
              <a:cxnLst/>
              <a:rect l="l" t="t" r="r" b="b"/>
              <a:pathLst>
                <a:path w="334010" h="314325">
                  <a:moveTo>
                    <a:pt x="257429" y="218820"/>
                  </a:moveTo>
                  <a:lnTo>
                    <a:pt x="247904" y="218820"/>
                  </a:lnTo>
                  <a:lnTo>
                    <a:pt x="238379" y="218820"/>
                  </a:lnTo>
                  <a:lnTo>
                    <a:pt x="228854" y="218820"/>
                  </a:lnTo>
                  <a:lnTo>
                    <a:pt x="219329" y="218820"/>
                  </a:lnTo>
                  <a:lnTo>
                    <a:pt x="219329" y="228345"/>
                  </a:lnTo>
                  <a:lnTo>
                    <a:pt x="209804" y="228345"/>
                  </a:lnTo>
                  <a:lnTo>
                    <a:pt x="209804" y="237870"/>
                  </a:lnTo>
                  <a:lnTo>
                    <a:pt x="209804" y="228345"/>
                  </a:lnTo>
                  <a:lnTo>
                    <a:pt x="200279" y="228345"/>
                  </a:lnTo>
                  <a:lnTo>
                    <a:pt x="200279" y="237870"/>
                  </a:lnTo>
                  <a:lnTo>
                    <a:pt x="190754" y="237870"/>
                  </a:lnTo>
                  <a:lnTo>
                    <a:pt x="190754" y="247395"/>
                  </a:lnTo>
                  <a:lnTo>
                    <a:pt x="181229" y="247395"/>
                  </a:lnTo>
                  <a:lnTo>
                    <a:pt x="181229" y="256920"/>
                  </a:lnTo>
                  <a:lnTo>
                    <a:pt x="171704" y="256920"/>
                  </a:lnTo>
                  <a:lnTo>
                    <a:pt x="171704" y="247395"/>
                  </a:lnTo>
                  <a:lnTo>
                    <a:pt x="162052" y="247395"/>
                  </a:lnTo>
                  <a:lnTo>
                    <a:pt x="162052" y="256920"/>
                  </a:lnTo>
                  <a:lnTo>
                    <a:pt x="162052" y="266319"/>
                  </a:lnTo>
                  <a:lnTo>
                    <a:pt x="162052" y="275844"/>
                  </a:lnTo>
                  <a:lnTo>
                    <a:pt x="152527" y="275844"/>
                  </a:lnTo>
                  <a:lnTo>
                    <a:pt x="162052" y="275844"/>
                  </a:lnTo>
                  <a:lnTo>
                    <a:pt x="152527" y="275844"/>
                  </a:lnTo>
                  <a:lnTo>
                    <a:pt x="143002" y="275844"/>
                  </a:lnTo>
                  <a:lnTo>
                    <a:pt x="143002" y="285369"/>
                  </a:lnTo>
                  <a:lnTo>
                    <a:pt x="143002" y="294894"/>
                  </a:lnTo>
                  <a:lnTo>
                    <a:pt x="143002" y="304419"/>
                  </a:lnTo>
                  <a:lnTo>
                    <a:pt x="143002" y="313944"/>
                  </a:lnTo>
                  <a:lnTo>
                    <a:pt x="133477" y="313944"/>
                  </a:lnTo>
                  <a:lnTo>
                    <a:pt x="123952" y="313944"/>
                  </a:lnTo>
                  <a:lnTo>
                    <a:pt x="123952" y="304419"/>
                  </a:lnTo>
                  <a:lnTo>
                    <a:pt x="114427" y="304419"/>
                  </a:lnTo>
                  <a:lnTo>
                    <a:pt x="114427" y="313944"/>
                  </a:lnTo>
                  <a:lnTo>
                    <a:pt x="104902" y="313944"/>
                  </a:lnTo>
                  <a:lnTo>
                    <a:pt x="95377" y="313944"/>
                  </a:lnTo>
                  <a:lnTo>
                    <a:pt x="85852" y="313944"/>
                  </a:lnTo>
                  <a:lnTo>
                    <a:pt x="85852" y="304419"/>
                  </a:lnTo>
                  <a:lnTo>
                    <a:pt x="85852" y="294894"/>
                  </a:lnTo>
                  <a:lnTo>
                    <a:pt x="76327" y="294894"/>
                  </a:lnTo>
                  <a:lnTo>
                    <a:pt x="76327" y="304419"/>
                  </a:lnTo>
                  <a:lnTo>
                    <a:pt x="76327" y="294894"/>
                  </a:lnTo>
                  <a:lnTo>
                    <a:pt x="76327" y="285369"/>
                  </a:lnTo>
                  <a:lnTo>
                    <a:pt x="76327" y="294894"/>
                  </a:lnTo>
                  <a:lnTo>
                    <a:pt x="76327" y="285369"/>
                  </a:lnTo>
                  <a:lnTo>
                    <a:pt x="66802" y="285369"/>
                  </a:lnTo>
                  <a:lnTo>
                    <a:pt x="76327" y="275844"/>
                  </a:lnTo>
                  <a:lnTo>
                    <a:pt x="66802" y="275844"/>
                  </a:lnTo>
                  <a:lnTo>
                    <a:pt x="66802" y="266319"/>
                  </a:lnTo>
                  <a:lnTo>
                    <a:pt x="57277" y="266319"/>
                  </a:lnTo>
                  <a:lnTo>
                    <a:pt x="57277" y="275844"/>
                  </a:lnTo>
                  <a:lnTo>
                    <a:pt x="47625" y="275844"/>
                  </a:lnTo>
                  <a:lnTo>
                    <a:pt x="38100" y="275844"/>
                  </a:lnTo>
                  <a:lnTo>
                    <a:pt x="38100" y="285369"/>
                  </a:lnTo>
                  <a:lnTo>
                    <a:pt x="28575" y="285369"/>
                  </a:lnTo>
                  <a:lnTo>
                    <a:pt x="28575" y="275844"/>
                  </a:lnTo>
                  <a:lnTo>
                    <a:pt x="19050" y="275844"/>
                  </a:lnTo>
                  <a:lnTo>
                    <a:pt x="28575" y="275844"/>
                  </a:lnTo>
                  <a:lnTo>
                    <a:pt x="19050" y="275844"/>
                  </a:lnTo>
                  <a:lnTo>
                    <a:pt x="19050" y="266319"/>
                  </a:lnTo>
                  <a:lnTo>
                    <a:pt x="19050" y="256920"/>
                  </a:lnTo>
                  <a:lnTo>
                    <a:pt x="19050" y="247395"/>
                  </a:lnTo>
                  <a:lnTo>
                    <a:pt x="9525" y="247395"/>
                  </a:lnTo>
                  <a:lnTo>
                    <a:pt x="0" y="247395"/>
                  </a:lnTo>
                  <a:lnTo>
                    <a:pt x="9525" y="247395"/>
                  </a:lnTo>
                  <a:lnTo>
                    <a:pt x="9525" y="237870"/>
                  </a:lnTo>
                  <a:lnTo>
                    <a:pt x="9525" y="228345"/>
                  </a:lnTo>
                  <a:lnTo>
                    <a:pt x="0" y="228345"/>
                  </a:lnTo>
                  <a:lnTo>
                    <a:pt x="0" y="218820"/>
                  </a:lnTo>
                  <a:lnTo>
                    <a:pt x="9525" y="218820"/>
                  </a:lnTo>
                  <a:lnTo>
                    <a:pt x="9525" y="209295"/>
                  </a:lnTo>
                  <a:lnTo>
                    <a:pt x="19050" y="209295"/>
                  </a:lnTo>
                  <a:lnTo>
                    <a:pt x="19050" y="199770"/>
                  </a:lnTo>
                  <a:lnTo>
                    <a:pt x="19050" y="209295"/>
                  </a:lnTo>
                  <a:lnTo>
                    <a:pt x="28575" y="209295"/>
                  </a:lnTo>
                  <a:lnTo>
                    <a:pt x="38100" y="209295"/>
                  </a:lnTo>
                  <a:lnTo>
                    <a:pt x="47625" y="209295"/>
                  </a:lnTo>
                  <a:lnTo>
                    <a:pt x="57277" y="209295"/>
                  </a:lnTo>
                  <a:lnTo>
                    <a:pt x="57277" y="199770"/>
                  </a:lnTo>
                  <a:lnTo>
                    <a:pt x="57277" y="209295"/>
                  </a:lnTo>
                  <a:lnTo>
                    <a:pt x="66802" y="209295"/>
                  </a:lnTo>
                  <a:lnTo>
                    <a:pt x="76327" y="209295"/>
                  </a:lnTo>
                  <a:lnTo>
                    <a:pt x="143002" y="209295"/>
                  </a:lnTo>
                  <a:lnTo>
                    <a:pt x="143002" y="199770"/>
                  </a:lnTo>
                  <a:lnTo>
                    <a:pt x="143002" y="190245"/>
                  </a:lnTo>
                  <a:lnTo>
                    <a:pt x="133477" y="180720"/>
                  </a:lnTo>
                  <a:lnTo>
                    <a:pt x="133477" y="171195"/>
                  </a:lnTo>
                  <a:lnTo>
                    <a:pt x="133477" y="114173"/>
                  </a:lnTo>
                  <a:lnTo>
                    <a:pt x="123952" y="104648"/>
                  </a:lnTo>
                  <a:lnTo>
                    <a:pt x="123952" y="19050"/>
                  </a:lnTo>
                  <a:lnTo>
                    <a:pt x="114427" y="19050"/>
                  </a:lnTo>
                  <a:lnTo>
                    <a:pt x="114427" y="9525"/>
                  </a:lnTo>
                  <a:lnTo>
                    <a:pt x="114427" y="0"/>
                  </a:lnTo>
                  <a:lnTo>
                    <a:pt x="123952" y="0"/>
                  </a:lnTo>
                  <a:lnTo>
                    <a:pt x="133477" y="0"/>
                  </a:lnTo>
                  <a:lnTo>
                    <a:pt x="143002" y="0"/>
                  </a:lnTo>
                  <a:lnTo>
                    <a:pt x="152527" y="0"/>
                  </a:lnTo>
                  <a:lnTo>
                    <a:pt x="162052" y="0"/>
                  </a:lnTo>
                  <a:lnTo>
                    <a:pt x="162052" y="9525"/>
                  </a:lnTo>
                  <a:lnTo>
                    <a:pt x="171704" y="9525"/>
                  </a:lnTo>
                  <a:lnTo>
                    <a:pt x="171704" y="19050"/>
                  </a:lnTo>
                  <a:lnTo>
                    <a:pt x="181229" y="19050"/>
                  </a:lnTo>
                  <a:lnTo>
                    <a:pt x="190754" y="19050"/>
                  </a:lnTo>
                  <a:lnTo>
                    <a:pt x="190754" y="28575"/>
                  </a:lnTo>
                  <a:lnTo>
                    <a:pt x="200279" y="28575"/>
                  </a:lnTo>
                  <a:lnTo>
                    <a:pt x="200279" y="38100"/>
                  </a:lnTo>
                  <a:lnTo>
                    <a:pt x="209804" y="38100"/>
                  </a:lnTo>
                  <a:lnTo>
                    <a:pt x="219329" y="38100"/>
                  </a:lnTo>
                  <a:lnTo>
                    <a:pt x="219329" y="47625"/>
                  </a:lnTo>
                  <a:lnTo>
                    <a:pt x="228854" y="47625"/>
                  </a:lnTo>
                  <a:lnTo>
                    <a:pt x="228854" y="57023"/>
                  </a:lnTo>
                  <a:lnTo>
                    <a:pt x="238379" y="57023"/>
                  </a:lnTo>
                  <a:lnTo>
                    <a:pt x="238379" y="66548"/>
                  </a:lnTo>
                  <a:lnTo>
                    <a:pt x="247904" y="66548"/>
                  </a:lnTo>
                  <a:lnTo>
                    <a:pt x="257429" y="76073"/>
                  </a:lnTo>
                  <a:lnTo>
                    <a:pt x="266954" y="76073"/>
                  </a:lnTo>
                  <a:lnTo>
                    <a:pt x="266954" y="85598"/>
                  </a:lnTo>
                  <a:lnTo>
                    <a:pt x="276479" y="85598"/>
                  </a:lnTo>
                  <a:lnTo>
                    <a:pt x="276479" y="95123"/>
                  </a:lnTo>
                  <a:lnTo>
                    <a:pt x="286131" y="95123"/>
                  </a:lnTo>
                  <a:lnTo>
                    <a:pt x="286131" y="104648"/>
                  </a:lnTo>
                  <a:lnTo>
                    <a:pt x="295656" y="104648"/>
                  </a:lnTo>
                  <a:lnTo>
                    <a:pt x="305181" y="104648"/>
                  </a:lnTo>
                  <a:lnTo>
                    <a:pt x="305181" y="114173"/>
                  </a:lnTo>
                  <a:lnTo>
                    <a:pt x="305181" y="104648"/>
                  </a:lnTo>
                  <a:lnTo>
                    <a:pt x="305181" y="114173"/>
                  </a:lnTo>
                  <a:lnTo>
                    <a:pt x="314706" y="114173"/>
                  </a:lnTo>
                  <a:lnTo>
                    <a:pt x="314706" y="123698"/>
                  </a:lnTo>
                  <a:lnTo>
                    <a:pt x="314706" y="133223"/>
                  </a:lnTo>
                  <a:lnTo>
                    <a:pt x="324231" y="133223"/>
                  </a:lnTo>
                  <a:lnTo>
                    <a:pt x="333756" y="133223"/>
                  </a:lnTo>
                  <a:lnTo>
                    <a:pt x="333756" y="123698"/>
                  </a:lnTo>
                  <a:lnTo>
                    <a:pt x="333756" y="133223"/>
                  </a:lnTo>
                  <a:lnTo>
                    <a:pt x="333756" y="199770"/>
                  </a:lnTo>
                  <a:lnTo>
                    <a:pt x="324231" y="199770"/>
                  </a:lnTo>
                  <a:lnTo>
                    <a:pt x="324231" y="209295"/>
                  </a:lnTo>
                  <a:lnTo>
                    <a:pt x="314706" y="209295"/>
                  </a:lnTo>
                  <a:lnTo>
                    <a:pt x="305181" y="209295"/>
                  </a:lnTo>
                  <a:lnTo>
                    <a:pt x="295656" y="209295"/>
                  </a:lnTo>
                  <a:lnTo>
                    <a:pt x="286131" y="209295"/>
                  </a:lnTo>
                  <a:lnTo>
                    <a:pt x="276479" y="209295"/>
                  </a:lnTo>
                  <a:lnTo>
                    <a:pt x="276479" y="218820"/>
                  </a:lnTo>
                  <a:lnTo>
                    <a:pt x="266954" y="218820"/>
                  </a:lnTo>
                  <a:lnTo>
                    <a:pt x="257429" y="21882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3628644" y="4309872"/>
              <a:ext cx="355092" cy="2209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105655" y="45201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4" y="914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105655" y="45201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4" y="9143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4105655" y="4539996"/>
              <a:ext cx="67310" cy="56515"/>
            </a:xfrm>
            <a:custGeom>
              <a:avLst/>
              <a:gdLst/>
              <a:ahLst/>
              <a:cxnLst/>
              <a:rect l="l" t="t" r="r" b="b"/>
              <a:pathLst>
                <a:path w="67310" h="56514">
                  <a:moveTo>
                    <a:pt x="38354" y="28194"/>
                  </a:moveTo>
                  <a:lnTo>
                    <a:pt x="28702" y="28194"/>
                  </a:lnTo>
                  <a:lnTo>
                    <a:pt x="28702" y="46990"/>
                  </a:lnTo>
                  <a:lnTo>
                    <a:pt x="19177" y="46990"/>
                  </a:lnTo>
                  <a:lnTo>
                    <a:pt x="19177" y="56388"/>
                  </a:lnTo>
                  <a:lnTo>
                    <a:pt x="67056" y="56388"/>
                  </a:lnTo>
                  <a:lnTo>
                    <a:pt x="67056" y="37592"/>
                  </a:lnTo>
                  <a:lnTo>
                    <a:pt x="38354" y="37592"/>
                  </a:lnTo>
                  <a:lnTo>
                    <a:pt x="38354" y="28194"/>
                  </a:lnTo>
                  <a:close/>
                </a:path>
                <a:path w="67310" h="56514">
                  <a:moveTo>
                    <a:pt x="9525" y="0"/>
                  </a:moveTo>
                  <a:lnTo>
                    <a:pt x="0" y="0"/>
                  </a:lnTo>
                  <a:lnTo>
                    <a:pt x="0" y="9398"/>
                  </a:lnTo>
                  <a:lnTo>
                    <a:pt x="9525" y="9398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4105655" y="4539996"/>
              <a:ext cx="67310" cy="56515"/>
            </a:xfrm>
            <a:custGeom>
              <a:avLst/>
              <a:gdLst/>
              <a:ahLst/>
              <a:cxnLst/>
              <a:rect l="l" t="t" r="r" b="b"/>
              <a:pathLst>
                <a:path w="67310" h="56514">
                  <a:moveTo>
                    <a:pt x="28702" y="56388"/>
                  </a:moveTo>
                  <a:lnTo>
                    <a:pt x="19177" y="56388"/>
                  </a:lnTo>
                  <a:lnTo>
                    <a:pt x="19177" y="46990"/>
                  </a:lnTo>
                  <a:lnTo>
                    <a:pt x="28702" y="46990"/>
                  </a:lnTo>
                  <a:lnTo>
                    <a:pt x="28702" y="37592"/>
                  </a:lnTo>
                  <a:lnTo>
                    <a:pt x="28702" y="28194"/>
                  </a:lnTo>
                  <a:lnTo>
                    <a:pt x="38354" y="28194"/>
                  </a:lnTo>
                  <a:lnTo>
                    <a:pt x="38354" y="37592"/>
                  </a:lnTo>
                  <a:lnTo>
                    <a:pt x="47879" y="37592"/>
                  </a:lnTo>
                  <a:lnTo>
                    <a:pt x="57531" y="37592"/>
                  </a:lnTo>
                  <a:lnTo>
                    <a:pt x="57531" y="28194"/>
                  </a:lnTo>
                  <a:lnTo>
                    <a:pt x="57531" y="37592"/>
                  </a:lnTo>
                  <a:lnTo>
                    <a:pt x="67056" y="37592"/>
                  </a:lnTo>
                  <a:lnTo>
                    <a:pt x="67056" y="46990"/>
                  </a:lnTo>
                  <a:lnTo>
                    <a:pt x="67056" y="56388"/>
                  </a:lnTo>
                  <a:lnTo>
                    <a:pt x="57531" y="56388"/>
                  </a:lnTo>
                  <a:lnTo>
                    <a:pt x="47879" y="56388"/>
                  </a:lnTo>
                  <a:lnTo>
                    <a:pt x="38354" y="56388"/>
                  </a:lnTo>
                  <a:lnTo>
                    <a:pt x="28702" y="56388"/>
                  </a:lnTo>
                  <a:close/>
                </a:path>
                <a:path w="67310" h="56514">
                  <a:moveTo>
                    <a:pt x="0" y="0"/>
                  </a:moveTo>
                  <a:lnTo>
                    <a:pt x="9525" y="0"/>
                  </a:lnTo>
                  <a:lnTo>
                    <a:pt x="9525" y="9398"/>
                  </a:lnTo>
                  <a:lnTo>
                    <a:pt x="0" y="939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4067555" y="4605527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9144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9144" y="10668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4067555" y="4605527"/>
              <a:ext cx="9525" cy="10795"/>
            </a:xfrm>
            <a:custGeom>
              <a:avLst/>
              <a:gdLst/>
              <a:ahLst/>
              <a:cxnLst/>
              <a:rect l="l" t="t" r="r" b="b"/>
              <a:pathLst>
                <a:path w="9525" h="10795">
                  <a:moveTo>
                    <a:pt x="0" y="10668"/>
                  </a:moveTo>
                  <a:lnTo>
                    <a:pt x="9144" y="10668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114800" y="4359020"/>
              <a:ext cx="152400" cy="219710"/>
            </a:xfrm>
            <a:custGeom>
              <a:avLst/>
              <a:gdLst/>
              <a:ahLst/>
              <a:cxnLst/>
              <a:rect l="l" t="t" r="r" b="b"/>
              <a:pathLst>
                <a:path w="152400" h="219710">
                  <a:moveTo>
                    <a:pt x="123825" y="133096"/>
                  </a:moveTo>
                  <a:lnTo>
                    <a:pt x="114300" y="142621"/>
                  </a:lnTo>
                  <a:lnTo>
                    <a:pt x="123825" y="142621"/>
                  </a:lnTo>
                  <a:lnTo>
                    <a:pt x="123825" y="133096"/>
                  </a:lnTo>
                  <a:close/>
                </a:path>
                <a:path w="152400" h="219710">
                  <a:moveTo>
                    <a:pt x="123825" y="0"/>
                  </a:move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0"/>
                  </a:lnTo>
                  <a:close/>
                </a:path>
                <a:path w="152400" h="219710">
                  <a:moveTo>
                    <a:pt x="133350" y="9525"/>
                  </a:moveTo>
                  <a:lnTo>
                    <a:pt x="123825" y="9525"/>
                  </a:lnTo>
                  <a:lnTo>
                    <a:pt x="123825" y="19050"/>
                  </a:lnTo>
                  <a:lnTo>
                    <a:pt x="133350" y="9525"/>
                  </a:lnTo>
                  <a:close/>
                </a:path>
                <a:path w="152400" h="219710">
                  <a:moveTo>
                    <a:pt x="142875" y="190119"/>
                  </a:moveTo>
                  <a:lnTo>
                    <a:pt x="133350" y="190119"/>
                  </a:lnTo>
                  <a:lnTo>
                    <a:pt x="133350" y="171196"/>
                  </a:lnTo>
                  <a:lnTo>
                    <a:pt x="19050" y="171196"/>
                  </a:lnTo>
                  <a:lnTo>
                    <a:pt x="9525" y="171196"/>
                  </a:lnTo>
                  <a:lnTo>
                    <a:pt x="9525" y="180721"/>
                  </a:lnTo>
                  <a:lnTo>
                    <a:pt x="19050" y="180721"/>
                  </a:lnTo>
                  <a:lnTo>
                    <a:pt x="19050" y="190119"/>
                  </a:lnTo>
                  <a:lnTo>
                    <a:pt x="28575" y="190119"/>
                  </a:lnTo>
                  <a:lnTo>
                    <a:pt x="28575" y="199644"/>
                  </a:lnTo>
                  <a:lnTo>
                    <a:pt x="142875" y="199644"/>
                  </a:lnTo>
                  <a:lnTo>
                    <a:pt x="142875" y="190119"/>
                  </a:lnTo>
                  <a:close/>
                </a:path>
                <a:path w="152400" h="219710">
                  <a:moveTo>
                    <a:pt x="142875" y="47879"/>
                  </a:moveTo>
                  <a:lnTo>
                    <a:pt x="133350" y="47879"/>
                  </a:lnTo>
                  <a:lnTo>
                    <a:pt x="133350" y="37719"/>
                  </a:lnTo>
                  <a:lnTo>
                    <a:pt x="123825" y="37719"/>
                  </a:lnTo>
                  <a:lnTo>
                    <a:pt x="123825" y="28575"/>
                  </a:lnTo>
                  <a:lnTo>
                    <a:pt x="133350" y="28575"/>
                  </a:lnTo>
                  <a:lnTo>
                    <a:pt x="133350" y="19050"/>
                  </a:lnTo>
                  <a:lnTo>
                    <a:pt x="123825" y="19050"/>
                  </a:lnTo>
                  <a:lnTo>
                    <a:pt x="114300" y="19050"/>
                  </a:lnTo>
                  <a:lnTo>
                    <a:pt x="114300" y="28575"/>
                  </a:lnTo>
                  <a:lnTo>
                    <a:pt x="104775" y="28575"/>
                  </a:lnTo>
                  <a:lnTo>
                    <a:pt x="104775" y="37719"/>
                  </a:lnTo>
                  <a:lnTo>
                    <a:pt x="95250" y="37719"/>
                  </a:lnTo>
                  <a:lnTo>
                    <a:pt x="95250" y="47879"/>
                  </a:lnTo>
                  <a:lnTo>
                    <a:pt x="95250" y="56769"/>
                  </a:lnTo>
                  <a:lnTo>
                    <a:pt x="95250" y="66548"/>
                  </a:lnTo>
                  <a:lnTo>
                    <a:pt x="85725" y="66548"/>
                  </a:lnTo>
                  <a:lnTo>
                    <a:pt x="85725" y="75819"/>
                  </a:lnTo>
                  <a:lnTo>
                    <a:pt x="76200" y="75819"/>
                  </a:lnTo>
                  <a:lnTo>
                    <a:pt x="76200" y="85979"/>
                  </a:lnTo>
                  <a:lnTo>
                    <a:pt x="76200" y="94869"/>
                  </a:lnTo>
                  <a:lnTo>
                    <a:pt x="66675" y="94869"/>
                  </a:lnTo>
                  <a:lnTo>
                    <a:pt x="66675" y="105029"/>
                  </a:lnTo>
                  <a:lnTo>
                    <a:pt x="66675" y="113919"/>
                  </a:lnTo>
                  <a:lnTo>
                    <a:pt x="57150" y="113919"/>
                  </a:lnTo>
                  <a:lnTo>
                    <a:pt x="57150" y="123571"/>
                  </a:lnTo>
                  <a:lnTo>
                    <a:pt x="38100" y="123571"/>
                  </a:lnTo>
                  <a:lnTo>
                    <a:pt x="38100" y="114046"/>
                  </a:lnTo>
                  <a:lnTo>
                    <a:pt x="28575" y="114046"/>
                  </a:lnTo>
                  <a:lnTo>
                    <a:pt x="28575" y="123571"/>
                  </a:lnTo>
                  <a:lnTo>
                    <a:pt x="19050" y="123571"/>
                  </a:lnTo>
                  <a:lnTo>
                    <a:pt x="19050" y="132969"/>
                  </a:lnTo>
                  <a:lnTo>
                    <a:pt x="0" y="132969"/>
                  </a:lnTo>
                  <a:lnTo>
                    <a:pt x="0" y="143129"/>
                  </a:lnTo>
                  <a:lnTo>
                    <a:pt x="0" y="171069"/>
                  </a:lnTo>
                  <a:lnTo>
                    <a:pt x="123825" y="171069"/>
                  </a:lnTo>
                  <a:lnTo>
                    <a:pt x="123825" y="143129"/>
                  </a:lnTo>
                  <a:lnTo>
                    <a:pt x="114300" y="143129"/>
                  </a:lnTo>
                  <a:lnTo>
                    <a:pt x="114300" y="142621"/>
                  </a:lnTo>
                  <a:lnTo>
                    <a:pt x="114300" y="133096"/>
                  </a:lnTo>
                  <a:lnTo>
                    <a:pt x="123825" y="133096"/>
                  </a:lnTo>
                  <a:lnTo>
                    <a:pt x="123825" y="124079"/>
                  </a:lnTo>
                  <a:lnTo>
                    <a:pt x="133350" y="124079"/>
                  </a:lnTo>
                  <a:lnTo>
                    <a:pt x="133350" y="113919"/>
                  </a:lnTo>
                  <a:lnTo>
                    <a:pt x="133350" y="105029"/>
                  </a:lnTo>
                  <a:lnTo>
                    <a:pt x="142875" y="105029"/>
                  </a:lnTo>
                  <a:lnTo>
                    <a:pt x="142875" y="94869"/>
                  </a:lnTo>
                  <a:lnTo>
                    <a:pt x="133350" y="94869"/>
                  </a:lnTo>
                  <a:lnTo>
                    <a:pt x="133350" y="85979"/>
                  </a:lnTo>
                  <a:lnTo>
                    <a:pt x="123825" y="85979"/>
                  </a:lnTo>
                  <a:lnTo>
                    <a:pt x="123825" y="75819"/>
                  </a:lnTo>
                  <a:lnTo>
                    <a:pt x="114300" y="75819"/>
                  </a:lnTo>
                  <a:lnTo>
                    <a:pt x="114300" y="66548"/>
                  </a:lnTo>
                  <a:lnTo>
                    <a:pt x="104775" y="66548"/>
                  </a:lnTo>
                  <a:lnTo>
                    <a:pt x="104775" y="56769"/>
                  </a:lnTo>
                  <a:lnTo>
                    <a:pt x="142875" y="56769"/>
                  </a:lnTo>
                  <a:lnTo>
                    <a:pt x="142875" y="47879"/>
                  </a:lnTo>
                  <a:close/>
                </a:path>
                <a:path w="152400" h="219710">
                  <a:moveTo>
                    <a:pt x="152400" y="200279"/>
                  </a:moveTo>
                  <a:lnTo>
                    <a:pt x="19050" y="200279"/>
                  </a:lnTo>
                  <a:lnTo>
                    <a:pt x="19050" y="209169"/>
                  </a:lnTo>
                  <a:lnTo>
                    <a:pt x="28575" y="209169"/>
                  </a:lnTo>
                  <a:lnTo>
                    <a:pt x="28575" y="218694"/>
                  </a:lnTo>
                  <a:lnTo>
                    <a:pt x="47625" y="218694"/>
                  </a:lnTo>
                  <a:lnTo>
                    <a:pt x="57150" y="218694"/>
                  </a:lnTo>
                  <a:lnTo>
                    <a:pt x="57150" y="209169"/>
                  </a:lnTo>
                  <a:lnTo>
                    <a:pt x="95250" y="209169"/>
                  </a:lnTo>
                  <a:lnTo>
                    <a:pt x="95250" y="218694"/>
                  </a:lnTo>
                  <a:lnTo>
                    <a:pt x="114300" y="218694"/>
                  </a:lnTo>
                  <a:lnTo>
                    <a:pt x="114300" y="209169"/>
                  </a:lnTo>
                  <a:lnTo>
                    <a:pt x="123825" y="209169"/>
                  </a:lnTo>
                  <a:lnTo>
                    <a:pt x="123825" y="219329"/>
                  </a:lnTo>
                  <a:lnTo>
                    <a:pt x="152400" y="219329"/>
                  </a:lnTo>
                  <a:lnTo>
                    <a:pt x="152400" y="209169"/>
                  </a:lnTo>
                  <a:lnTo>
                    <a:pt x="152400" y="2002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4114800" y="4349496"/>
              <a:ext cx="152400" cy="238125"/>
            </a:xfrm>
            <a:custGeom>
              <a:avLst/>
              <a:gdLst/>
              <a:ahLst/>
              <a:cxnLst/>
              <a:rect l="l" t="t" r="r" b="b"/>
              <a:pathLst>
                <a:path w="152400" h="238125">
                  <a:moveTo>
                    <a:pt x="152400" y="218694"/>
                  </a:moveTo>
                  <a:lnTo>
                    <a:pt x="152400" y="228219"/>
                  </a:lnTo>
                  <a:lnTo>
                    <a:pt x="152400" y="218694"/>
                  </a:lnTo>
                  <a:lnTo>
                    <a:pt x="152400" y="228219"/>
                  </a:lnTo>
                  <a:lnTo>
                    <a:pt x="152400" y="237744"/>
                  </a:lnTo>
                  <a:lnTo>
                    <a:pt x="152400" y="228219"/>
                  </a:lnTo>
                  <a:lnTo>
                    <a:pt x="142875" y="228219"/>
                  </a:lnTo>
                  <a:lnTo>
                    <a:pt x="133350" y="228219"/>
                  </a:lnTo>
                  <a:lnTo>
                    <a:pt x="123825" y="228219"/>
                  </a:lnTo>
                  <a:lnTo>
                    <a:pt x="123825" y="218694"/>
                  </a:lnTo>
                  <a:lnTo>
                    <a:pt x="114300" y="218694"/>
                  </a:lnTo>
                  <a:lnTo>
                    <a:pt x="114300" y="228219"/>
                  </a:lnTo>
                  <a:lnTo>
                    <a:pt x="114300" y="218694"/>
                  </a:lnTo>
                  <a:lnTo>
                    <a:pt x="114300" y="228219"/>
                  </a:lnTo>
                  <a:lnTo>
                    <a:pt x="104775" y="228219"/>
                  </a:lnTo>
                  <a:lnTo>
                    <a:pt x="95250" y="228219"/>
                  </a:lnTo>
                  <a:lnTo>
                    <a:pt x="95250" y="218694"/>
                  </a:lnTo>
                  <a:lnTo>
                    <a:pt x="85725" y="218694"/>
                  </a:lnTo>
                  <a:lnTo>
                    <a:pt x="76200" y="218694"/>
                  </a:lnTo>
                  <a:lnTo>
                    <a:pt x="66675" y="218694"/>
                  </a:lnTo>
                  <a:lnTo>
                    <a:pt x="57150" y="218694"/>
                  </a:lnTo>
                  <a:lnTo>
                    <a:pt x="57150" y="228219"/>
                  </a:lnTo>
                  <a:lnTo>
                    <a:pt x="47625" y="228219"/>
                  </a:lnTo>
                  <a:lnTo>
                    <a:pt x="47625" y="218694"/>
                  </a:lnTo>
                  <a:lnTo>
                    <a:pt x="47625" y="228219"/>
                  </a:lnTo>
                  <a:lnTo>
                    <a:pt x="38100" y="228219"/>
                  </a:lnTo>
                  <a:lnTo>
                    <a:pt x="28575" y="228219"/>
                  </a:lnTo>
                  <a:lnTo>
                    <a:pt x="28575" y="218694"/>
                  </a:lnTo>
                  <a:lnTo>
                    <a:pt x="19050" y="218694"/>
                  </a:lnTo>
                  <a:lnTo>
                    <a:pt x="19050" y="209169"/>
                  </a:lnTo>
                  <a:lnTo>
                    <a:pt x="28575" y="209169"/>
                  </a:lnTo>
                  <a:lnTo>
                    <a:pt x="28575" y="199644"/>
                  </a:lnTo>
                  <a:lnTo>
                    <a:pt x="19050" y="199644"/>
                  </a:lnTo>
                  <a:lnTo>
                    <a:pt x="19050" y="190246"/>
                  </a:lnTo>
                  <a:lnTo>
                    <a:pt x="19050" y="180721"/>
                  </a:lnTo>
                  <a:lnTo>
                    <a:pt x="19050" y="190246"/>
                  </a:lnTo>
                  <a:lnTo>
                    <a:pt x="9525" y="190246"/>
                  </a:lnTo>
                  <a:lnTo>
                    <a:pt x="9525" y="180721"/>
                  </a:lnTo>
                  <a:lnTo>
                    <a:pt x="0" y="180721"/>
                  </a:lnTo>
                  <a:lnTo>
                    <a:pt x="0" y="171196"/>
                  </a:lnTo>
                  <a:lnTo>
                    <a:pt x="0" y="161671"/>
                  </a:lnTo>
                  <a:lnTo>
                    <a:pt x="0" y="152146"/>
                  </a:lnTo>
                  <a:lnTo>
                    <a:pt x="0" y="142621"/>
                  </a:lnTo>
                  <a:lnTo>
                    <a:pt x="9525" y="142621"/>
                  </a:lnTo>
                  <a:lnTo>
                    <a:pt x="19050" y="142621"/>
                  </a:lnTo>
                  <a:lnTo>
                    <a:pt x="19050" y="133096"/>
                  </a:lnTo>
                  <a:lnTo>
                    <a:pt x="28575" y="133096"/>
                  </a:lnTo>
                  <a:lnTo>
                    <a:pt x="28575" y="123571"/>
                  </a:lnTo>
                  <a:lnTo>
                    <a:pt x="38100" y="123571"/>
                  </a:lnTo>
                  <a:lnTo>
                    <a:pt x="47625" y="123571"/>
                  </a:lnTo>
                  <a:lnTo>
                    <a:pt x="38100" y="123571"/>
                  </a:lnTo>
                  <a:lnTo>
                    <a:pt x="38100" y="133096"/>
                  </a:lnTo>
                  <a:lnTo>
                    <a:pt x="47625" y="133096"/>
                  </a:lnTo>
                  <a:lnTo>
                    <a:pt x="57150" y="133096"/>
                  </a:lnTo>
                  <a:lnTo>
                    <a:pt x="57150" y="123571"/>
                  </a:lnTo>
                  <a:lnTo>
                    <a:pt x="66675" y="123571"/>
                  </a:lnTo>
                  <a:lnTo>
                    <a:pt x="66675" y="114173"/>
                  </a:lnTo>
                  <a:lnTo>
                    <a:pt x="66675" y="104648"/>
                  </a:lnTo>
                  <a:lnTo>
                    <a:pt x="76200" y="104648"/>
                  </a:lnTo>
                  <a:lnTo>
                    <a:pt x="76200" y="95123"/>
                  </a:lnTo>
                  <a:lnTo>
                    <a:pt x="66675" y="95123"/>
                  </a:lnTo>
                  <a:lnTo>
                    <a:pt x="76200" y="95123"/>
                  </a:lnTo>
                  <a:lnTo>
                    <a:pt x="76200" y="85598"/>
                  </a:lnTo>
                  <a:lnTo>
                    <a:pt x="85725" y="85598"/>
                  </a:lnTo>
                  <a:lnTo>
                    <a:pt x="85725" y="76073"/>
                  </a:lnTo>
                  <a:lnTo>
                    <a:pt x="95250" y="76073"/>
                  </a:lnTo>
                  <a:lnTo>
                    <a:pt x="95250" y="66548"/>
                  </a:lnTo>
                  <a:lnTo>
                    <a:pt x="95250" y="57023"/>
                  </a:lnTo>
                  <a:lnTo>
                    <a:pt x="95250" y="47498"/>
                  </a:lnTo>
                  <a:lnTo>
                    <a:pt x="104775" y="47498"/>
                  </a:lnTo>
                  <a:lnTo>
                    <a:pt x="104775" y="38100"/>
                  </a:lnTo>
                  <a:lnTo>
                    <a:pt x="114300" y="38100"/>
                  </a:lnTo>
                  <a:lnTo>
                    <a:pt x="114300" y="28575"/>
                  </a:lnTo>
                  <a:lnTo>
                    <a:pt x="123825" y="28575"/>
                  </a:lnTo>
                  <a:lnTo>
                    <a:pt x="114300" y="28575"/>
                  </a:lnTo>
                  <a:lnTo>
                    <a:pt x="123825" y="28575"/>
                  </a:lnTo>
                  <a:lnTo>
                    <a:pt x="123825" y="19050"/>
                  </a:lnTo>
                  <a:lnTo>
                    <a:pt x="114300" y="19050"/>
                  </a:lnTo>
                  <a:lnTo>
                    <a:pt x="114300" y="9525"/>
                  </a:lnTo>
                  <a:lnTo>
                    <a:pt x="114300" y="0"/>
                  </a:lnTo>
                  <a:lnTo>
                    <a:pt x="104775" y="0"/>
                  </a:ln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19050"/>
                  </a:lnTo>
                  <a:lnTo>
                    <a:pt x="133350" y="19050"/>
                  </a:lnTo>
                  <a:lnTo>
                    <a:pt x="123825" y="19050"/>
                  </a:lnTo>
                  <a:lnTo>
                    <a:pt x="133350" y="19050"/>
                  </a:lnTo>
                  <a:lnTo>
                    <a:pt x="123825" y="19050"/>
                  </a:lnTo>
                  <a:lnTo>
                    <a:pt x="133350" y="19050"/>
                  </a:lnTo>
                  <a:lnTo>
                    <a:pt x="123825" y="28575"/>
                  </a:lnTo>
                  <a:lnTo>
                    <a:pt x="133350" y="28575"/>
                  </a:lnTo>
                  <a:lnTo>
                    <a:pt x="133350" y="38100"/>
                  </a:lnTo>
                  <a:lnTo>
                    <a:pt x="123825" y="38100"/>
                  </a:lnTo>
                  <a:lnTo>
                    <a:pt x="123825" y="47498"/>
                  </a:lnTo>
                  <a:lnTo>
                    <a:pt x="133350" y="47498"/>
                  </a:lnTo>
                  <a:lnTo>
                    <a:pt x="133350" y="57023"/>
                  </a:lnTo>
                  <a:lnTo>
                    <a:pt x="142875" y="57023"/>
                  </a:lnTo>
                  <a:lnTo>
                    <a:pt x="142875" y="66548"/>
                  </a:lnTo>
                  <a:lnTo>
                    <a:pt x="133350" y="66548"/>
                  </a:lnTo>
                  <a:lnTo>
                    <a:pt x="123825" y="66548"/>
                  </a:lnTo>
                  <a:lnTo>
                    <a:pt x="114300" y="66548"/>
                  </a:lnTo>
                  <a:lnTo>
                    <a:pt x="104775" y="66548"/>
                  </a:lnTo>
                  <a:lnTo>
                    <a:pt x="104775" y="76073"/>
                  </a:lnTo>
                  <a:lnTo>
                    <a:pt x="114300" y="76073"/>
                  </a:lnTo>
                  <a:lnTo>
                    <a:pt x="114300" y="85598"/>
                  </a:lnTo>
                  <a:lnTo>
                    <a:pt x="123825" y="85598"/>
                  </a:lnTo>
                  <a:lnTo>
                    <a:pt x="123825" y="95123"/>
                  </a:lnTo>
                  <a:lnTo>
                    <a:pt x="133350" y="95123"/>
                  </a:lnTo>
                  <a:lnTo>
                    <a:pt x="133350" y="104648"/>
                  </a:lnTo>
                  <a:lnTo>
                    <a:pt x="142875" y="104648"/>
                  </a:lnTo>
                  <a:lnTo>
                    <a:pt x="142875" y="114173"/>
                  </a:lnTo>
                  <a:lnTo>
                    <a:pt x="133350" y="114173"/>
                  </a:lnTo>
                  <a:lnTo>
                    <a:pt x="133350" y="123571"/>
                  </a:lnTo>
                  <a:lnTo>
                    <a:pt x="133350" y="133096"/>
                  </a:lnTo>
                  <a:lnTo>
                    <a:pt x="123825" y="133096"/>
                  </a:lnTo>
                  <a:lnTo>
                    <a:pt x="123825" y="142621"/>
                  </a:lnTo>
                  <a:lnTo>
                    <a:pt x="114300" y="142621"/>
                  </a:lnTo>
                  <a:lnTo>
                    <a:pt x="114300" y="152146"/>
                  </a:lnTo>
                  <a:lnTo>
                    <a:pt x="123825" y="142621"/>
                  </a:lnTo>
                  <a:lnTo>
                    <a:pt x="123825" y="152146"/>
                  </a:lnTo>
                  <a:lnTo>
                    <a:pt x="123825" y="161671"/>
                  </a:lnTo>
                  <a:lnTo>
                    <a:pt x="114300" y="161671"/>
                  </a:lnTo>
                  <a:lnTo>
                    <a:pt x="123825" y="161671"/>
                  </a:lnTo>
                  <a:lnTo>
                    <a:pt x="123825" y="171196"/>
                  </a:lnTo>
                  <a:lnTo>
                    <a:pt x="123825" y="180721"/>
                  </a:lnTo>
                  <a:lnTo>
                    <a:pt x="133350" y="180721"/>
                  </a:lnTo>
                  <a:lnTo>
                    <a:pt x="133350" y="190246"/>
                  </a:lnTo>
                  <a:lnTo>
                    <a:pt x="133350" y="199644"/>
                  </a:lnTo>
                  <a:lnTo>
                    <a:pt x="142875" y="199644"/>
                  </a:lnTo>
                  <a:lnTo>
                    <a:pt x="142875" y="209169"/>
                  </a:lnTo>
                  <a:lnTo>
                    <a:pt x="152400" y="209169"/>
                  </a:lnTo>
                  <a:lnTo>
                    <a:pt x="152400" y="21869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4229100" y="4387595"/>
              <a:ext cx="266700" cy="170815"/>
            </a:xfrm>
            <a:custGeom>
              <a:avLst/>
              <a:gdLst/>
              <a:ahLst/>
              <a:cxnLst/>
              <a:rect l="l" t="t" r="r" b="b"/>
              <a:pathLst>
                <a:path w="266700" h="170814">
                  <a:moveTo>
                    <a:pt x="9525" y="104140"/>
                  </a:moveTo>
                  <a:lnTo>
                    <a:pt x="0" y="104140"/>
                  </a:lnTo>
                  <a:lnTo>
                    <a:pt x="0" y="113538"/>
                  </a:lnTo>
                  <a:lnTo>
                    <a:pt x="9525" y="104140"/>
                  </a:lnTo>
                  <a:close/>
                </a:path>
                <a:path w="266700" h="170814">
                  <a:moveTo>
                    <a:pt x="180975" y="9525"/>
                  </a:moveTo>
                  <a:lnTo>
                    <a:pt x="171450" y="9525"/>
                  </a:lnTo>
                  <a:lnTo>
                    <a:pt x="161925" y="0"/>
                  </a:lnTo>
                  <a:lnTo>
                    <a:pt x="161925" y="9525"/>
                  </a:lnTo>
                  <a:lnTo>
                    <a:pt x="152400" y="9525"/>
                  </a:lnTo>
                  <a:lnTo>
                    <a:pt x="152400" y="18923"/>
                  </a:lnTo>
                  <a:lnTo>
                    <a:pt x="180975" y="18923"/>
                  </a:lnTo>
                  <a:lnTo>
                    <a:pt x="180975" y="9525"/>
                  </a:lnTo>
                  <a:close/>
                </a:path>
                <a:path w="266700" h="170814">
                  <a:moveTo>
                    <a:pt x="190500" y="19304"/>
                  </a:moveTo>
                  <a:lnTo>
                    <a:pt x="142875" y="19304"/>
                  </a:lnTo>
                  <a:lnTo>
                    <a:pt x="142875" y="28194"/>
                  </a:lnTo>
                  <a:lnTo>
                    <a:pt x="133350" y="28194"/>
                  </a:lnTo>
                  <a:lnTo>
                    <a:pt x="133350" y="38354"/>
                  </a:lnTo>
                  <a:lnTo>
                    <a:pt x="123825" y="38354"/>
                  </a:lnTo>
                  <a:lnTo>
                    <a:pt x="123825" y="47244"/>
                  </a:lnTo>
                  <a:lnTo>
                    <a:pt x="190500" y="47244"/>
                  </a:lnTo>
                  <a:lnTo>
                    <a:pt x="190500" y="38354"/>
                  </a:lnTo>
                  <a:lnTo>
                    <a:pt x="190500" y="28194"/>
                  </a:lnTo>
                  <a:lnTo>
                    <a:pt x="190500" y="19304"/>
                  </a:lnTo>
                  <a:close/>
                </a:path>
                <a:path w="266700" h="170814">
                  <a:moveTo>
                    <a:pt x="266700" y="113284"/>
                  </a:moveTo>
                  <a:lnTo>
                    <a:pt x="257175" y="113284"/>
                  </a:lnTo>
                  <a:lnTo>
                    <a:pt x="257175" y="104394"/>
                  </a:lnTo>
                  <a:lnTo>
                    <a:pt x="247650" y="104394"/>
                  </a:lnTo>
                  <a:lnTo>
                    <a:pt x="247650" y="94234"/>
                  </a:lnTo>
                  <a:lnTo>
                    <a:pt x="238125" y="94234"/>
                  </a:lnTo>
                  <a:lnTo>
                    <a:pt x="238125" y="85344"/>
                  </a:lnTo>
                  <a:lnTo>
                    <a:pt x="228600" y="85344"/>
                  </a:lnTo>
                  <a:lnTo>
                    <a:pt x="228600" y="75184"/>
                  </a:lnTo>
                  <a:lnTo>
                    <a:pt x="219075" y="75184"/>
                  </a:lnTo>
                  <a:lnTo>
                    <a:pt x="219075" y="66294"/>
                  </a:lnTo>
                  <a:lnTo>
                    <a:pt x="209550" y="66294"/>
                  </a:lnTo>
                  <a:lnTo>
                    <a:pt x="209550" y="56769"/>
                  </a:lnTo>
                  <a:lnTo>
                    <a:pt x="200025" y="56769"/>
                  </a:lnTo>
                  <a:lnTo>
                    <a:pt x="200025" y="47371"/>
                  </a:lnTo>
                  <a:lnTo>
                    <a:pt x="95250" y="47371"/>
                  </a:lnTo>
                  <a:lnTo>
                    <a:pt x="95250" y="56769"/>
                  </a:lnTo>
                  <a:lnTo>
                    <a:pt x="85725" y="56769"/>
                  </a:lnTo>
                  <a:lnTo>
                    <a:pt x="85725" y="66294"/>
                  </a:lnTo>
                  <a:lnTo>
                    <a:pt x="57150" y="66294"/>
                  </a:lnTo>
                  <a:lnTo>
                    <a:pt x="57150" y="75184"/>
                  </a:lnTo>
                  <a:lnTo>
                    <a:pt x="47625" y="75184"/>
                  </a:lnTo>
                  <a:lnTo>
                    <a:pt x="47625" y="66294"/>
                  </a:lnTo>
                  <a:lnTo>
                    <a:pt x="38100" y="66294"/>
                  </a:lnTo>
                  <a:lnTo>
                    <a:pt x="38100" y="75184"/>
                  </a:lnTo>
                  <a:lnTo>
                    <a:pt x="19050" y="75184"/>
                  </a:lnTo>
                  <a:lnTo>
                    <a:pt x="19050" y="85344"/>
                  </a:lnTo>
                  <a:lnTo>
                    <a:pt x="19050" y="94234"/>
                  </a:lnTo>
                  <a:lnTo>
                    <a:pt x="9525" y="94234"/>
                  </a:lnTo>
                  <a:lnTo>
                    <a:pt x="9525" y="142494"/>
                  </a:lnTo>
                  <a:lnTo>
                    <a:pt x="19050" y="142494"/>
                  </a:lnTo>
                  <a:lnTo>
                    <a:pt x="19050" y="151384"/>
                  </a:lnTo>
                  <a:lnTo>
                    <a:pt x="19050" y="161544"/>
                  </a:lnTo>
                  <a:lnTo>
                    <a:pt x="28575" y="161544"/>
                  </a:lnTo>
                  <a:lnTo>
                    <a:pt x="28575" y="170307"/>
                  </a:lnTo>
                  <a:lnTo>
                    <a:pt x="47625" y="170307"/>
                  </a:lnTo>
                  <a:lnTo>
                    <a:pt x="47625" y="161544"/>
                  </a:lnTo>
                  <a:lnTo>
                    <a:pt x="57150" y="161544"/>
                  </a:lnTo>
                  <a:lnTo>
                    <a:pt x="57150" y="151384"/>
                  </a:lnTo>
                  <a:lnTo>
                    <a:pt x="66675" y="151384"/>
                  </a:lnTo>
                  <a:lnTo>
                    <a:pt x="66675" y="160909"/>
                  </a:lnTo>
                  <a:lnTo>
                    <a:pt x="76200" y="160909"/>
                  </a:lnTo>
                  <a:lnTo>
                    <a:pt x="76200" y="151384"/>
                  </a:lnTo>
                  <a:lnTo>
                    <a:pt x="85725" y="151384"/>
                  </a:lnTo>
                  <a:lnTo>
                    <a:pt x="85725" y="142494"/>
                  </a:lnTo>
                  <a:lnTo>
                    <a:pt x="95250" y="142494"/>
                  </a:lnTo>
                  <a:lnTo>
                    <a:pt x="95250" y="123444"/>
                  </a:lnTo>
                  <a:lnTo>
                    <a:pt x="114300" y="123444"/>
                  </a:lnTo>
                  <a:lnTo>
                    <a:pt x="114300" y="132461"/>
                  </a:lnTo>
                  <a:lnTo>
                    <a:pt x="123825" y="132461"/>
                  </a:lnTo>
                  <a:lnTo>
                    <a:pt x="123825" y="141986"/>
                  </a:lnTo>
                  <a:lnTo>
                    <a:pt x="171450" y="141986"/>
                  </a:lnTo>
                  <a:lnTo>
                    <a:pt x="171450" y="132461"/>
                  </a:lnTo>
                  <a:lnTo>
                    <a:pt x="200025" y="132461"/>
                  </a:lnTo>
                  <a:lnTo>
                    <a:pt x="200025" y="123444"/>
                  </a:lnTo>
                  <a:lnTo>
                    <a:pt x="209550" y="123444"/>
                  </a:lnTo>
                  <a:lnTo>
                    <a:pt x="209550" y="132461"/>
                  </a:lnTo>
                  <a:lnTo>
                    <a:pt x="219075" y="132461"/>
                  </a:lnTo>
                  <a:lnTo>
                    <a:pt x="219075" y="123444"/>
                  </a:lnTo>
                  <a:lnTo>
                    <a:pt x="266700" y="123444"/>
                  </a:lnTo>
                  <a:lnTo>
                    <a:pt x="266700" y="11328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4229100" y="4387596"/>
              <a:ext cx="266700" cy="180340"/>
            </a:xfrm>
            <a:custGeom>
              <a:avLst/>
              <a:gdLst/>
              <a:ahLst/>
              <a:cxnLst/>
              <a:rect l="l" t="t" r="r" b="b"/>
              <a:pathLst>
                <a:path w="266700" h="180339">
                  <a:moveTo>
                    <a:pt x="85725" y="160909"/>
                  </a:moveTo>
                  <a:lnTo>
                    <a:pt x="85725" y="151384"/>
                  </a:lnTo>
                  <a:lnTo>
                    <a:pt x="85725" y="160909"/>
                  </a:lnTo>
                  <a:lnTo>
                    <a:pt x="85725" y="151384"/>
                  </a:lnTo>
                  <a:lnTo>
                    <a:pt x="76200" y="151384"/>
                  </a:lnTo>
                  <a:lnTo>
                    <a:pt x="76200" y="160909"/>
                  </a:lnTo>
                  <a:lnTo>
                    <a:pt x="76200" y="151384"/>
                  </a:lnTo>
                  <a:lnTo>
                    <a:pt x="76200" y="160909"/>
                  </a:lnTo>
                  <a:lnTo>
                    <a:pt x="66675" y="160909"/>
                  </a:lnTo>
                  <a:lnTo>
                    <a:pt x="66675" y="151384"/>
                  </a:lnTo>
                  <a:lnTo>
                    <a:pt x="57150" y="151384"/>
                  </a:lnTo>
                  <a:lnTo>
                    <a:pt x="57150" y="160909"/>
                  </a:lnTo>
                  <a:lnTo>
                    <a:pt x="47625" y="160909"/>
                  </a:lnTo>
                  <a:lnTo>
                    <a:pt x="47625" y="170307"/>
                  </a:lnTo>
                  <a:lnTo>
                    <a:pt x="38100" y="170307"/>
                  </a:lnTo>
                  <a:lnTo>
                    <a:pt x="38100" y="179832"/>
                  </a:lnTo>
                  <a:lnTo>
                    <a:pt x="38100" y="170307"/>
                  </a:lnTo>
                  <a:lnTo>
                    <a:pt x="28575" y="170307"/>
                  </a:lnTo>
                  <a:lnTo>
                    <a:pt x="28575" y="160909"/>
                  </a:lnTo>
                  <a:lnTo>
                    <a:pt x="19050" y="160909"/>
                  </a:lnTo>
                  <a:lnTo>
                    <a:pt x="19050" y="151384"/>
                  </a:lnTo>
                  <a:lnTo>
                    <a:pt x="19050" y="141986"/>
                  </a:lnTo>
                  <a:lnTo>
                    <a:pt x="9525" y="141986"/>
                  </a:lnTo>
                  <a:lnTo>
                    <a:pt x="9525" y="132461"/>
                  </a:lnTo>
                  <a:lnTo>
                    <a:pt x="9525" y="123063"/>
                  </a:lnTo>
                  <a:lnTo>
                    <a:pt x="0" y="123063"/>
                  </a:lnTo>
                  <a:lnTo>
                    <a:pt x="9525" y="123063"/>
                  </a:lnTo>
                  <a:lnTo>
                    <a:pt x="9525" y="113538"/>
                  </a:lnTo>
                  <a:lnTo>
                    <a:pt x="9525" y="104140"/>
                  </a:lnTo>
                  <a:lnTo>
                    <a:pt x="0" y="113538"/>
                  </a:lnTo>
                  <a:lnTo>
                    <a:pt x="0" y="104140"/>
                  </a:lnTo>
                  <a:lnTo>
                    <a:pt x="9525" y="104140"/>
                  </a:lnTo>
                  <a:lnTo>
                    <a:pt x="9525" y="94615"/>
                  </a:lnTo>
                  <a:lnTo>
                    <a:pt x="19050" y="94615"/>
                  </a:lnTo>
                  <a:lnTo>
                    <a:pt x="19050" y="85217"/>
                  </a:lnTo>
                  <a:lnTo>
                    <a:pt x="19050" y="75692"/>
                  </a:lnTo>
                  <a:lnTo>
                    <a:pt x="28575" y="75692"/>
                  </a:lnTo>
                  <a:lnTo>
                    <a:pt x="38100" y="75692"/>
                  </a:lnTo>
                  <a:lnTo>
                    <a:pt x="38100" y="66294"/>
                  </a:lnTo>
                  <a:lnTo>
                    <a:pt x="47625" y="66294"/>
                  </a:lnTo>
                  <a:lnTo>
                    <a:pt x="38100" y="66294"/>
                  </a:lnTo>
                  <a:lnTo>
                    <a:pt x="47625" y="66294"/>
                  </a:lnTo>
                  <a:lnTo>
                    <a:pt x="47625" y="75692"/>
                  </a:lnTo>
                  <a:lnTo>
                    <a:pt x="57150" y="75692"/>
                  </a:lnTo>
                  <a:lnTo>
                    <a:pt x="47625" y="75692"/>
                  </a:lnTo>
                  <a:lnTo>
                    <a:pt x="57150" y="75692"/>
                  </a:lnTo>
                  <a:lnTo>
                    <a:pt x="57150" y="66294"/>
                  </a:lnTo>
                  <a:lnTo>
                    <a:pt x="66675" y="66294"/>
                  </a:lnTo>
                  <a:lnTo>
                    <a:pt x="76200" y="66294"/>
                  </a:lnTo>
                  <a:lnTo>
                    <a:pt x="85725" y="66294"/>
                  </a:lnTo>
                  <a:lnTo>
                    <a:pt x="85725" y="56769"/>
                  </a:lnTo>
                  <a:lnTo>
                    <a:pt x="95250" y="56769"/>
                  </a:lnTo>
                  <a:lnTo>
                    <a:pt x="95250" y="47371"/>
                  </a:lnTo>
                  <a:lnTo>
                    <a:pt x="104775" y="47371"/>
                  </a:lnTo>
                  <a:lnTo>
                    <a:pt x="114300" y="47371"/>
                  </a:lnTo>
                  <a:lnTo>
                    <a:pt x="123825" y="47371"/>
                  </a:lnTo>
                  <a:lnTo>
                    <a:pt x="123825" y="37846"/>
                  </a:lnTo>
                  <a:lnTo>
                    <a:pt x="133350" y="37846"/>
                  </a:lnTo>
                  <a:lnTo>
                    <a:pt x="133350" y="28448"/>
                  </a:lnTo>
                  <a:lnTo>
                    <a:pt x="142875" y="28448"/>
                  </a:lnTo>
                  <a:lnTo>
                    <a:pt x="142875" y="18923"/>
                  </a:lnTo>
                  <a:lnTo>
                    <a:pt x="152400" y="18923"/>
                  </a:lnTo>
                  <a:lnTo>
                    <a:pt x="152400" y="9525"/>
                  </a:lnTo>
                  <a:lnTo>
                    <a:pt x="161925" y="9525"/>
                  </a:lnTo>
                  <a:lnTo>
                    <a:pt x="161925" y="0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18923"/>
                  </a:lnTo>
                  <a:lnTo>
                    <a:pt x="190500" y="18923"/>
                  </a:lnTo>
                  <a:lnTo>
                    <a:pt x="190500" y="28448"/>
                  </a:lnTo>
                  <a:lnTo>
                    <a:pt x="190500" y="37846"/>
                  </a:lnTo>
                  <a:lnTo>
                    <a:pt x="190500" y="47371"/>
                  </a:lnTo>
                  <a:lnTo>
                    <a:pt x="180975" y="47371"/>
                  </a:lnTo>
                  <a:lnTo>
                    <a:pt x="190500" y="47371"/>
                  </a:lnTo>
                  <a:lnTo>
                    <a:pt x="180975" y="47371"/>
                  </a:lnTo>
                  <a:lnTo>
                    <a:pt x="190500" y="47371"/>
                  </a:lnTo>
                  <a:lnTo>
                    <a:pt x="200025" y="47371"/>
                  </a:lnTo>
                  <a:lnTo>
                    <a:pt x="200025" y="56769"/>
                  </a:lnTo>
                  <a:lnTo>
                    <a:pt x="200025" y="47371"/>
                  </a:lnTo>
                  <a:lnTo>
                    <a:pt x="200025" y="56769"/>
                  </a:lnTo>
                  <a:lnTo>
                    <a:pt x="200025" y="47371"/>
                  </a:lnTo>
                  <a:lnTo>
                    <a:pt x="200025" y="56769"/>
                  </a:lnTo>
                  <a:lnTo>
                    <a:pt x="209550" y="56769"/>
                  </a:lnTo>
                  <a:lnTo>
                    <a:pt x="209550" y="66294"/>
                  </a:lnTo>
                  <a:lnTo>
                    <a:pt x="219075" y="66294"/>
                  </a:lnTo>
                  <a:lnTo>
                    <a:pt x="219075" y="75692"/>
                  </a:lnTo>
                  <a:lnTo>
                    <a:pt x="228600" y="75692"/>
                  </a:lnTo>
                  <a:lnTo>
                    <a:pt x="228600" y="85217"/>
                  </a:lnTo>
                  <a:lnTo>
                    <a:pt x="228600" y="75692"/>
                  </a:lnTo>
                  <a:lnTo>
                    <a:pt x="228600" y="85217"/>
                  </a:lnTo>
                  <a:lnTo>
                    <a:pt x="238125" y="85217"/>
                  </a:lnTo>
                  <a:lnTo>
                    <a:pt x="228600" y="85217"/>
                  </a:lnTo>
                  <a:lnTo>
                    <a:pt x="238125" y="85217"/>
                  </a:lnTo>
                  <a:lnTo>
                    <a:pt x="238125" y="94615"/>
                  </a:lnTo>
                  <a:lnTo>
                    <a:pt x="247650" y="94615"/>
                  </a:lnTo>
                  <a:lnTo>
                    <a:pt x="247650" y="104140"/>
                  </a:lnTo>
                  <a:lnTo>
                    <a:pt x="257175" y="104140"/>
                  </a:lnTo>
                  <a:lnTo>
                    <a:pt x="257175" y="113538"/>
                  </a:lnTo>
                  <a:lnTo>
                    <a:pt x="266700" y="113538"/>
                  </a:lnTo>
                  <a:lnTo>
                    <a:pt x="257175" y="113538"/>
                  </a:lnTo>
                  <a:lnTo>
                    <a:pt x="266700" y="113538"/>
                  </a:lnTo>
                  <a:lnTo>
                    <a:pt x="266700" y="123063"/>
                  </a:lnTo>
                  <a:lnTo>
                    <a:pt x="228600" y="123063"/>
                  </a:lnTo>
                  <a:lnTo>
                    <a:pt x="238125" y="123063"/>
                  </a:lnTo>
                  <a:lnTo>
                    <a:pt x="219075" y="123063"/>
                  </a:lnTo>
                  <a:lnTo>
                    <a:pt x="228600" y="123063"/>
                  </a:lnTo>
                  <a:lnTo>
                    <a:pt x="219075" y="123063"/>
                  </a:lnTo>
                  <a:lnTo>
                    <a:pt x="219075" y="132461"/>
                  </a:lnTo>
                  <a:lnTo>
                    <a:pt x="219075" y="123063"/>
                  </a:lnTo>
                  <a:lnTo>
                    <a:pt x="219075" y="132461"/>
                  </a:lnTo>
                  <a:lnTo>
                    <a:pt x="209550" y="132461"/>
                  </a:lnTo>
                  <a:lnTo>
                    <a:pt x="209550" y="123063"/>
                  </a:lnTo>
                  <a:lnTo>
                    <a:pt x="200025" y="123063"/>
                  </a:lnTo>
                  <a:lnTo>
                    <a:pt x="209550" y="123063"/>
                  </a:lnTo>
                  <a:lnTo>
                    <a:pt x="200025" y="123063"/>
                  </a:lnTo>
                  <a:lnTo>
                    <a:pt x="200025" y="132461"/>
                  </a:lnTo>
                  <a:lnTo>
                    <a:pt x="190500" y="132461"/>
                  </a:lnTo>
                  <a:lnTo>
                    <a:pt x="180975" y="132461"/>
                  </a:lnTo>
                  <a:lnTo>
                    <a:pt x="171450" y="132461"/>
                  </a:lnTo>
                  <a:lnTo>
                    <a:pt x="171450" y="141986"/>
                  </a:lnTo>
                  <a:lnTo>
                    <a:pt x="123825" y="141986"/>
                  </a:lnTo>
                  <a:lnTo>
                    <a:pt x="123825" y="132461"/>
                  </a:lnTo>
                  <a:lnTo>
                    <a:pt x="114300" y="132461"/>
                  </a:lnTo>
                  <a:lnTo>
                    <a:pt x="114300" y="123063"/>
                  </a:lnTo>
                  <a:lnTo>
                    <a:pt x="104775" y="123063"/>
                  </a:lnTo>
                  <a:lnTo>
                    <a:pt x="95250" y="123063"/>
                  </a:lnTo>
                  <a:lnTo>
                    <a:pt x="95250" y="132461"/>
                  </a:lnTo>
                  <a:lnTo>
                    <a:pt x="95250" y="141986"/>
                  </a:lnTo>
                  <a:lnTo>
                    <a:pt x="85725" y="141986"/>
                  </a:lnTo>
                  <a:lnTo>
                    <a:pt x="85725" y="151384"/>
                  </a:lnTo>
                  <a:lnTo>
                    <a:pt x="85725" y="16090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3933444" y="4328160"/>
              <a:ext cx="307848" cy="20269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3944111" y="4130421"/>
              <a:ext cx="313690" cy="247015"/>
            </a:xfrm>
            <a:custGeom>
              <a:avLst/>
              <a:gdLst/>
              <a:ahLst/>
              <a:cxnLst/>
              <a:rect l="l" t="t" r="r" b="b"/>
              <a:pathLst>
                <a:path w="313689" h="247014">
                  <a:moveTo>
                    <a:pt x="66548" y="227584"/>
                  </a:moveTo>
                  <a:lnTo>
                    <a:pt x="47498" y="227584"/>
                  </a:lnTo>
                  <a:lnTo>
                    <a:pt x="47498" y="236982"/>
                  </a:lnTo>
                  <a:lnTo>
                    <a:pt x="57023" y="236982"/>
                  </a:lnTo>
                  <a:lnTo>
                    <a:pt x="57023" y="246507"/>
                  </a:lnTo>
                  <a:lnTo>
                    <a:pt x="66548" y="246507"/>
                  </a:lnTo>
                  <a:lnTo>
                    <a:pt x="66548" y="227584"/>
                  </a:lnTo>
                  <a:close/>
                </a:path>
                <a:path w="313689" h="247014">
                  <a:moveTo>
                    <a:pt x="47498" y="227584"/>
                  </a:moveTo>
                  <a:lnTo>
                    <a:pt x="37973" y="227584"/>
                  </a:lnTo>
                  <a:lnTo>
                    <a:pt x="37973" y="236982"/>
                  </a:lnTo>
                  <a:lnTo>
                    <a:pt x="47498" y="236982"/>
                  </a:lnTo>
                  <a:lnTo>
                    <a:pt x="47498" y="227584"/>
                  </a:lnTo>
                  <a:close/>
                </a:path>
                <a:path w="313689" h="247014">
                  <a:moveTo>
                    <a:pt x="85471" y="199136"/>
                  </a:moveTo>
                  <a:lnTo>
                    <a:pt x="9525" y="199136"/>
                  </a:lnTo>
                  <a:lnTo>
                    <a:pt x="9525" y="218059"/>
                  </a:lnTo>
                  <a:lnTo>
                    <a:pt x="19050" y="218059"/>
                  </a:lnTo>
                  <a:lnTo>
                    <a:pt x="19050" y="227584"/>
                  </a:lnTo>
                  <a:lnTo>
                    <a:pt x="76073" y="227584"/>
                  </a:lnTo>
                  <a:lnTo>
                    <a:pt x="76073" y="208534"/>
                  </a:lnTo>
                  <a:lnTo>
                    <a:pt x="85471" y="208534"/>
                  </a:lnTo>
                  <a:lnTo>
                    <a:pt x="85471" y="199136"/>
                  </a:lnTo>
                  <a:close/>
                </a:path>
                <a:path w="313689" h="247014">
                  <a:moveTo>
                    <a:pt x="189991" y="218059"/>
                  </a:moveTo>
                  <a:lnTo>
                    <a:pt x="180593" y="218059"/>
                  </a:lnTo>
                  <a:lnTo>
                    <a:pt x="180593" y="227584"/>
                  </a:lnTo>
                  <a:lnTo>
                    <a:pt x="189991" y="227584"/>
                  </a:lnTo>
                  <a:lnTo>
                    <a:pt x="189991" y="218059"/>
                  </a:lnTo>
                  <a:close/>
                </a:path>
                <a:path w="313689" h="247014">
                  <a:moveTo>
                    <a:pt x="152018" y="208534"/>
                  </a:moveTo>
                  <a:lnTo>
                    <a:pt x="133096" y="208534"/>
                  </a:lnTo>
                  <a:lnTo>
                    <a:pt x="133096" y="218059"/>
                  </a:lnTo>
                  <a:lnTo>
                    <a:pt x="152018" y="218059"/>
                  </a:lnTo>
                  <a:lnTo>
                    <a:pt x="152018" y="208534"/>
                  </a:lnTo>
                  <a:close/>
                </a:path>
                <a:path w="313689" h="247014">
                  <a:moveTo>
                    <a:pt x="209041" y="208534"/>
                  </a:moveTo>
                  <a:lnTo>
                    <a:pt x="161543" y="208534"/>
                  </a:lnTo>
                  <a:lnTo>
                    <a:pt x="161543" y="218059"/>
                  </a:lnTo>
                  <a:lnTo>
                    <a:pt x="209041" y="218059"/>
                  </a:lnTo>
                  <a:lnTo>
                    <a:pt x="209041" y="208534"/>
                  </a:lnTo>
                  <a:close/>
                </a:path>
                <a:path w="313689" h="247014">
                  <a:moveTo>
                    <a:pt x="247014" y="208534"/>
                  </a:moveTo>
                  <a:lnTo>
                    <a:pt x="228091" y="208534"/>
                  </a:lnTo>
                  <a:lnTo>
                    <a:pt x="228091" y="218059"/>
                  </a:lnTo>
                  <a:lnTo>
                    <a:pt x="247014" y="218059"/>
                  </a:lnTo>
                  <a:lnTo>
                    <a:pt x="247014" y="208534"/>
                  </a:lnTo>
                  <a:close/>
                </a:path>
                <a:path w="313689" h="247014">
                  <a:moveTo>
                    <a:pt x="275589" y="170688"/>
                  </a:moveTo>
                  <a:lnTo>
                    <a:pt x="19050" y="170688"/>
                  </a:lnTo>
                  <a:lnTo>
                    <a:pt x="19050" y="180086"/>
                  </a:lnTo>
                  <a:lnTo>
                    <a:pt x="0" y="180086"/>
                  </a:lnTo>
                  <a:lnTo>
                    <a:pt x="0" y="199136"/>
                  </a:lnTo>
                  <a:lnTo>
                    <a:pt x="114046" y="199136"/>
                  </a:lnTo>
                  <a:lnTo>
                    <a:pt x="114046" y="208534"/>
                  </a:lnTo>
                  <a:lnTo>
                    <a:pt x="266064" y="208534"/>
                  </a:lnTo>
                  <a:lnTo>
                    <a:pt x="266064" y="189611"/>
                  </a:lnTo>
                  <a:lnTo>
                    <a:pt x="275589" y="189611"/>
                  </a:lnTo>
                  <a:lnTo>
                    <a:pt x="275589" y="170688"/>
                  </a:lnTo>
                  <a:close/>
                </a:path>
                <a:path w="313689" h="247014">
                  <a:moveTo>
                    <a:pt x="285114" y="161163"/>
                  </a:moveTo>
                  <a:lnTo>
                    <a:pt x="66548" y="161163"/>
                  </a:lnTo>
                  <a:lnTo>
                    <a:pt x="66548" y="170688"/>
                  </a:lnTo>
                  <a:lnTo>
                    <a:pt x="285114" y="170688"/>
                  </a:lnTo>
                  <a:lnTo>
                    <a:pt x="285114" y="161163"/>
                  </a:lnTo>
                  <a:close/>
                </a:path>
                <a:path w="313689" h="247014">
                  <a:moveTo>
                    <a:pt x="313563" y="47371"/>
                  </a:moveTo>
                  <a:lnTo>
                    <a:pt x="142493" y="47371"/>
                  </a:lnTo>
                  <a:lnTo>
                    <a:pt x="142493" y="56896"/>
                  </a:lnTo>
                  <a:lnTo>
                    <a:pt x="133096" y="56896"/>
                  </a:lnTo>
                  <a:lnTo>
                    <a:pt x="133096" y="66294"/>
                  </a:lnTo>
                  <a:lnTo>
                    <a:pt x="123571" y="66294"/>
                  </a:lnTo>
                  <a:lnTo>
                    <a:pt x="123571" y="75819"/>
                  </a:lnTo>
                  <a:lnTo>
                    <a:pt x="114046" y="75819"/>
                  </a:lnTo>
                  <a:lnTo>
                    <a:pt x="114046" y="85344"/>
                  </a:lnTo>
                  <a:lnTo>
                    <a:pt x="76073" y="85344"/>
                  </a:lnTo>
                  <a:lnTo>
                    <a:pt x="76073" y="161163"/>
                  </a:lnTo>
                  <a:lnTo>
                    <a:pt x="294639" y="161163"/>
                  </a:lnTo>
                  <a:lnTo>
                    <a:pt x="294639" y="151638"/>
                  </a:lnTo>
                  <a:lnTo>
                    <a:pt x="304038" y="142240"/>
                  </a:lnTo>
                  <a:lnTo>
                    <a:pt x="304038" y="132715"/>
                  </a:lnTo>
                  <a:lnTo>
                    <a:pt x="313563" y="132715"/>
                  </a:lnTo>
                  <a:lnTo>
                    <a:pt x="313563" y="47371"/>
                  </a:lnTo>
                  <a:close/>
                </a:path>
                <a:path w="313689" h="247014">
                  <a:moveTo>
                    <a:pt x="304038" y="9398"/>
                  </a:moveTo>
                  <a:lnTo>
                    <a:pt x="209041" y="9398"/>
                  </a:lnTo>
                  <a:lnTo>
                    <a:pt x="209041" y="18923"/>
                  </a:lnTo>
                  <a:lnTo>
                    <a:pt x="189991" y="18923"/>
                  </a:lnTo>
                  <a:lnTo>
                    <a:pt x="189991" y="28448"/>
                  </a:lnTo>
                  <a:lnTo>
                    <a:pt x="171068" y="28448"/>
                  </a:lnTo>
                  <a:lnTo>
                    <a:pt x="171068" y="37846"/>
                  </a:lnTo>
                  <a:lnTo>
                    <a:pt x="161543" y="37846"/>
                  </a:lnTo>
                  <a:lnTo>
                    <a:pt x="161543" y="47371"/>
                  </a:lnTo>
                  <a:lnTo>
                    <a:pt x="304038" y="47371"/>
                  </a:lnTo>
                  <a:lnTo>
                    <a:pt x="304038" y="9398"/>
                  </a:lnTo>
                  <a:close/>
                </a:path>
                <a:path w="313689" h="247014">
                  <a:moveTo>
                    <a:pt x="275589" y="0"/>
                  </a:moveTo>
                  <a:lnTo>
                    <a:pt x="218566" y="0"/>
                  </a:lnTo>
                  <a:lnTo>
                    <a:pt x="218566" y="9398"/>
                  </a:lnTo>
                  <a:lnTo>
                    <a:pt x="275589" y="9398"/>
                  </a:lnTo>
                  <a:lnTo>
                    <a:pt x="27558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3944111" y="4120896"/>
              <a:ext cx="323215" cy="256540"/>
            </a:xfrm>
            <a:custGeom>
              <a:avLst/>
              <a:gdLst/>
              <a:ahLst/>
              <a:cxnLst/>
              <a:rect l="l" t="t" r="r" b="b"/>
              <a:pathLst>
                <a:path w="323214" h="256539">
                  <a:moveTo>
                    <a:pt x="66548" y="256032"/>
                  </a:moveTo>
                  <a:lnTo>
                    <a:pt x="57023" y="256032"/>
                  </a:lnTo>
                  <a:lnTo>
                    <a:pt x="57023" y="246507"/>
                  </a:lnTo>
                  <a:lnTo>
                    <a:pt x="47498" y="246507"/>
                  </a:lnTo>
                  <a:lnTo>
                    <a:pt x="47498" y="237109"/>
                  </a:lnTo>
                  <a:lnTo>
                    <a:pt x="47498" y="246507"/>
                  </a:lnTo>
                  <a:lnTo>
                    <a:pt x="37973" y="246507"/>
                  </a:lnTo>
                  <a:lnTo>
                    <a:pt x="47498" y="246507"/>
                  </a:lnTo>
                  <a:lnTo>
                    <a:pt x="37973" y="246507"/>
                  </a:lnTo>
                  <a:lnTo>
                    <a:pt x="37973" y="256032"/>
                  </a:lnTo>
                  <a:lnTo>
                    <a:pt x="37973" y="246507"/>
                  </a:lnTo>
                  <a:lnTo>
                    <a:pt x="37973" y="237109"/>
                  </a:lnTo>
                  <a:lnTo>
                    <a:pt x="28448" y="237109"/>
                  </a:lnTo>
                  <a:lnTo>
                    <a:pt x="19050" y="237109"/>
                  </a:lnTo>
                  <a:lnTo>
                    <a:pt x="19050" y="227584"/>
                  </a:lnTo>
                  <a:lnTo>
                    <a:pt x="9525" y="227584"/>
                  </a:lnTo>
                  <a:lnTo>
                    <a:pt x="9525" y="218059"/>
                  </a:lnTo>
                  <a:lnTo>
                    <a:pt x="19050" y="218059"/>
                  </a:lnTo>
                  <a:lnTo>
                    <a:pt x="9525" y="218059"/>
                  </a:lnTo>
                  <a:lnTo>
                    <a:pt x="9525" y="208661"/>
                  </a:lnTo>
                  <a:lnTo>
                    <a:pt x="0" y="208661"/>
                  </a:lnTo>
                  <a:lnTo>
                    <a:pt x="0" y="199136"/>
                  </a:lnTo>
                  <a:lnTo>
                    <a:pt x="0" y="189611"/>
                  </a:lnTo>
                  <a:lnTo>
                    <a:pt x="9525" y="189611"/>
                  </a:lnTo>
                  <a:lnTo>
                    <a:pt x="19050" y="189611"/>
                  </a:lnTo>
                  <a:lnTo>
                    <a:pt x="19050" y="180213"/>
                  </a:lnTo>
                  <a:lnTo>
                    <a:pt x="28448" y="180213"/>
                  </a:lnTo>
                  <a:lnTo>
                    <a:pt x="37973" y="180213"/>
                  </a:lnTo>
                  <a:lnTo>
                    <a:pt x="47498" y="180213"/>
                  </a:lnTo>
                  <a:lnTo>
                    <a:pt x="57023" y="180213"/>
                  </a:lnTo>
                  <a:lnTo>
                    <a:pt x="66548" y="180213"/>
                  </a:lnTo>
                  <a:lnTo>
                    <a:pt x="66548" y="170688"/>
                  </a:lnTo>
                  <a:lnTo>
                    <a:pt x="76073" y="170688"/>
                  </a:lnTo>
                  <a:lnTo>
                    <a:pt x="76073" y="161163"/>
                  </a:lnTo>
                  <a:lnTo>
                    <a:pt x="76073" y="151765"/>
                  </a:lnTo>
                  <a:lnTo>
                    <a:pt x="76073" y="94869"/>
                  </a:lnTo>
                  <a:lnTo>
                    <a:pt x="85471" y="94869"/>
                  </a:lnTo>
                  <a:lnTo>
                    <a:pt x="94996" y="94869"/>
                  </a:lnTo>
                  <a:lnTo>
                    <a:pt x="104521" y="94869"/>
                  </a:lnTo>
                  <a:lnTo>
                    <a:pt x="114046" y="94869"/>
                  </a:lnTo>
                  <a:lnTo>
                    <a:pt x="114046" y="85344"/>
                  </a:lnTo>
                  <a:lnTo>
                    <a:pt x="123571" y="85344"/>
                  </a:lnTo>
                  <a:lnTo>
                    <a:pt x="123571" y="75819"/>
                  </a:lnTo>
                  <a:lnTo>
                    <a:pt x="133096" y="75819"/>
                  </a:lnTo>
                  <a:lnTo>
                    <a:pt x="133096" y="66421"/>
                  </a:lnTo>
                  <a:lnTo>
                    <a:pt x="142493" y="66421"/>
                  </a:lnTo>
                  <a:lnTo>
                    <a:pt x="142493" y="56896"/>
                  </a:lnTo>
                  <a:lnTo>
                    <a:pt x="152018" y="56896"/>
                  </a:lnTo>
                  <a:lnTo>
                    <a:pt x="161543" y="56896"/>
                  </a:lnTo>
                  <a:lnTo>
                    <a:pt x="161543" y="47371"/>
                  </a:lnTo>
                  <a:lnTo>
                    <a:pt x="171068" y="47371"/>
                  </a:lnTo>
                  <a:lnTo>
                    <a:pt x="171068" y="37973"/>
                  </a:lnTo>
                  <a:lnTo>
                    <a:pt x="180593" y="37973"/>
                  </a:lnTo>
                  <a:lnTo>
                    <a:pt x="189991" y="37973"/>
                  </a:lnTo>
                  <a:lnTo>
                    <a:pt x="189991" y="28448"/>
                  </a:lnTo>
                  <a:lnTo>
                    <a:pt x="199516" y="28448"/>
                  </a:lnTo>
                  <a:lnTo>
                    <a:pt x="209041" y="28448"/>
                  </a:lnTo>
                  <a:lnTo>
                    <a:pt x="209041" y="18923"/>
                  </a:lnTo>
                  <a:lnTo>
                    <a:pt x="218566" y="18923"/>
                  </a:lnTo>
                  <a:lnTo>
                    <a:pt x="218566" y="9525"/>
                  </a:lnTo>
                  <a:lnTo>
                    <a:pt x="228091" y="9525"/>
                  </a:lnTo>
                  <a:lnTo>
                    <a:pt x="237616" y="9525"/>
                  </a:lnTo>
                  <a:lnTo>
                    <a:pt x="237616" y="0"/>
                  </a:lnTo>
                  <a:lnTo>
                    <a:pt x="237616" y="9525"/>
                  </a:lnTo>
                  <a:lnTo>
                    <a:pt x="247014" y="9525"/>
                  </a:lnTo>
                  <a:lnTo>
                    <a:pt x="256539" y="9525"/>
                  </a:lnTo>
                  <a:lnTo>
                    <a:pt x="266064" y="9525"/>
                  </a:lnTo>
                  <a:lnTo>
                    <a:pt x="275589" y="9525"/>
                  </a:lnTo>
                  <a:lnTo>
                    <a:pt x="275589" y="18923"/>
                  </a:lnTo>
                  <a:lnTo>
                    <a:pt x="285114" y="18923"/>
                  </a:lnTo>
                  <a:lnTo>
                    <a:pt x="294639" y="18923"/>
                  </a:lnTo>
                  <a:lnTo>
                    <a:pt x="304038" y="18923"/>
                  </a:lnTo>
                  <a:lnTo>
                    <a:pt x="304038" y="28448"/>
                  </a:lnTo>
                  <a:lnTo>
                    <a:pt x="304038" y="37973"/>
                  </a:lnTo>
                  <a:lnTo>
                    <a:pt x="304038" y="47371"/>
                  </a:lnTo>
                  <a:lnTo>
                    <a:pt x="304038" y="56896"/>
                  </a:lnTo>
                  <a:lnTo>
                    <a:pt x="313563" y="56896"/>
                  </a:lnTo>
                  <a:lnTo>
                    <a:pt x="313563" y="66421"/>
                  </a:lnTo>
                  <a:lnTo>
                    <a:pt x="313563" y="75819"/>
                  </a:lnTo>
                  <a:lnTo>
                    <a:pt x="323088" y="75819"/>
                  </a:lnTo>
                  <a:lnTo>
                    <a:pt x="313563" y="75819"/>
                  </a:lnTo>
                  <a:lnTo>
                    <a:pt x="313563" y="85344"/>
                  </a:lnTo>
                  <a:lnTo>
                    <a:pt x="313563" y="94869"/>
                  </a:lnTo>
                  <a:lnTo>
                    <a:pt x="313563" y="142240"/>
                  </a:lnTo>
                  <a:lnTo>
                    <a:pt x="304038" y="142240"/>
                  </a:lnTo>
                  <a:lnTo>
                    <a:pt x="304038" y="151765"/>
                  </a:lnTo>
                  <a:lnTo>
                    <a:pt x="294639" y="161163"/>
                  </a:lnTo>
                  <a:lnTo>
                    <a:pt x="294639" y="170688"/>
                  </a:lnTo>
                  <a:lnTo>
                    <a:pt x="285114" y="170688"/>
                  </a:lnTo>
                  <a:lnTo>
                    <a:pt x="285114" y="180213"/>
                  </a:lnTo>
                  <a:lnTo>
                    <a:pt x="275589" y="180213"/>
                  </a:lnTo>
                  <a:lnTo>
                    <a:pt x="275589" y="189611"/>
                  </a:lnTo>
                  <a:lnTo>
                    <a:pt x="275589" y="199136"/>
                  </a:lnTo>
                  <a:lnTo>
                    <a:pt x="266064" y="199136"/>
                  </a:lnTo>
                  <a:lnTo>
                    <a:pt x="266064" y="208661"/>
                  </a:lnTo>
                  <a:lnTo>
                    <a:pt x="266064" y="218059"/>
                  </a:lnTo>
                  <a:lnTo>
                    <a:pt x="256539" y="218059"/>
                  </a:lnTo>
                  <a:lnTo>
                    <a:pt x="247014" y="218059"/>
                  </a:lnTo>
                  <a:lnTo>
                    <a:pt x="256539" y="218059"/>
                  </a:lnTo>
                  <a:lnTo>
                    <a:pt x="247014" y="218059"/>
                  </a:lnTo>
                  <a:lnTo>
                    <a:pt x="247014" y="227584"/>
                  </a:lnTo>
                  <a:lnTo>
                    <a:pt x="247014" y="218059"/>
                  </a:lnTo>
                  <a:lnTo>
                    <a:pt x="247014" y="227584"/>
                  </a:lnTo>
                  <a:lnTo>
                    <a:pt x="237616" y="227584"/>
                  </a:lnTo>
                  <a:lnTo>
                    <a:pt x="228091" y="227584"/>
                  </a:lnTo>
                  <a:lnTo>
                    <a:pt x="228091" y="218059"/>
                  </a:lnTo>
                  <a:lnTo>
                    <a:pt x="218566" y="218059"/>
                  </a:lnTo>
                  <a:lnTo>
                    <a:pt x="209041" y="218059"/>
                  </a:lnTo>
                  <a:lnTo>
                    <a:pt x="209041" y="227584"/>
                  </a:lnTo>
                  <a:lnTo>
                    <a:pt x="199516" y="227584"/>
                  </a:lnTo>
                  <a:lnTo>
                    <a:pt x="189991" y="227584"/>
                  </a:lnTo>
                  <a:lnTo>
                    <a:pt x="189991" y="237109"/>
                  </a:lnTo>
                  <a:lnTo>
                    <a:pt x="180593" y="237109"/>
                  </a:lnTo>
                  <a:lnTo>
                    <a:pt x="180593" y="227584"/>
                  </a:lnTo>
                  <a:lnTo>
                    <a:pt x="171068" y="227584"/>
                  </a:lnTo>
                  <a:lnTo>
                    <a:pt x="161543" y="227584"/>
                  </a:lnTo>
                  <a:lnTo>
                    <a:pt x="161543" y="218059"/>
                  </a:lnTo>
                  <a:lnTo>
                    <a:pt x="152018" y="218059"/>
                  </a:lnTo>
                  <a:lnTo>
                    <a:pt x="152018" y="227584"/>
                  </a:lnTo>
                  <a:lnTo>
                    <a:pt x="142493" y="227584"/>
                  </a:lnTo>
                  <a:lnTo>
                    <a:pt x="133096" y="227584"/>
                  </a:lnTo>
                  <a:lnTo>
                    <a:pt x="133096" y="218059"/>
                  </a:lnTo>
                  <a:lnTo>
                    <a:pt x="123571" y="218059"/>
                  </a:lnTo>
                  <a:lnTo>
                    <a:pt x="114046" y="218059"/>
                  </a:lnTo>
                  <a:lnTo>
                    <a:pt x="114046" y="208661"/>
                  </a:lnTo>
                  <a:lnTo>
                    <a:pt x="104521" y="208661"/>
                  </a:lnTo>
                  <a:lnTo>
                    <a:pt x="94996" y="208661"/>
                  </a:lnTo>
                  <a:lnTo>
                    <a:pt x="94996" y="218059"/>
                  </a:lnTo>
                  <a:lnTo>
                    <a:pt x="94996" y="208661"/>
                  </a:lnTo>
                  <a:lnTo>
                    <a:pt x="85471" y="208661"/>
                  </a:lnTo>
                  <a:lnTo>
                    <a:pt x="85471" y="218059"/>
                  </a:lnTo>
                  <a:lnTo>
                    <a:pt x="76073" y="218059"/>
                  </a:lnTo>
                  <a:lnTo>
                    <a:pt x="76073" y="227584"/>
                  </a:lnTo>
                  <a:lnTo>
                    <a:pt x="76073" y="237109"/>
                  </a:lnTo>
                  <a:lnTo>
                    <a:pt x="66548" y="237109"/>
                  </a:lnTo>
                  <a:lnTo>
                    <a:pt x="66548" y="246507"/>
                  </a:lnTo>
                  <a:lnTo>
                    <a:pt x="66548" y="25603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210811" y="4130040"/>
              <a:ext cx="219710" cy="334010"/>
            </a:xfrm>
            <a:custGeom>
              <a:avLst/>
              <a:gdLst/>
              <a:ahLst/>
              <a:cxnLst/>
              <a:rect l="l" t="t" r="r" b="b"/>
              <a:pathLst>
                <a:path w="219710" h="334010">
                  <a:moveTo>
                    <a:pt x="57276" y="324231"/>
                  </a:moveTo>
                  <a:lnTo>
                    <a:pt x="47751" y="324231"/>
                  </a:lnTo>
                  <a:lnTo>
                    <a:pt x="47751" y="333756"/>
                  </a:lnTo>
                  <a:lnTo>
                    <a:pt x="57276" y="333756"/>
                  </a:lnTo>
                  <a:lnTo>
                    <a:pt x="57276" y="324231"/>
                  </a:lnTo>
                  <a:close/>
                </a:path>
                <a:path w="219710" h="334010">
                  <a:moveTo>
                    <a:pt x="76326" y="324231"/>
                  </a:moveTo>
                  <a:lnTo>
                    <a:pt x="66801" y="324231"/>
                  </a:lnTo>
                  <a:lnTo>
                    <a:pt x="66801" y="333756"/>
                  </a:lnTo>
                  <a:lnTo>
                    <a:pt x="76326" y="333756"/>
                  </a:lnTo>
                  <a:lnTo>
                    <a:pt x="76326" y="324231"/>
                  </a:lnTo>
                  <a:close/>
                </a:path>
                <a:path w="219710" h="334010">
                  <a:moveTo>
                    <a:pt x="104901" y="314706"/>
                  </a:moveTo>
                  <a:lnTo>
                    <a:pt x="38226" y="314706"/>
                  </a:lnTo>
                  <a:lnTo>
                    <a:pt x="38226" y="324231"/>
                  </a:lnTo>
                  <a:lnTo>
                    <a:pt x="104901" y="324231"/>
                  </a:lnTo>
                  <a:lnTo>
                    <a:pt x="104901" y="314706"/>
                  </a:lnTo>
                  <a:close/>
                </a:path>
                <a:path w="219710" h="334010">
                  <a:moveTo>
                    <a:pt x="114553" y="305181"/>
                  </a:moveTo>
                  <a:lnTo>
                    <a:pt x="28575" y="305181"/>
                  </a:lnTo>
                  <a:lnTo>
                    <a:pt x="28575" y="314706"/>
                  </a:lnTo>
                  <a:lnTo>
                    <a:pt x="114553" y="314706"/>
                  </a:lnTo>
                  <a:lnTo>
                    <a:pt x="114553" y="305181"/>
                  </a:lnTo>
                  <a:close/>
                </a:path>
                <a:path w="219710" h="334010">
                  <a:moveTo>
                    <a:pt x="143128" y="295656"/>
                  </a:moveTo>
                  <a:lnTo>
                    <a:pt x="19050" y="295656"/>
                  </a:lnTo>
                  <a:lnTo>
                    <a:pt x="19050" y="305181"/>
                  </a:lnTo>
                  <a:lnTo>
                    <a:pt x="143128" y="305181"/>
                  </a:lnTo>
                  <a:lnTo>
                    <a:pt x="143128" y="295656"/>
                  </a:lnTo>
                  <a:close/>
                </a:path>
                <a:path w="219710" h="334010">
                  <a:moveTo>
                    <a:pt x="152653" y="286131"/>
                  </a:moveTo>
                  <a:lnTo>
                    <a:pt x="9525" y="286131"/>
                  </a:lnTo>
                  <a:lnTo>
                    <a:pt x="9525" y="295656"/>
                  </a:lnTo>
                  <a:lnTo>
                    <a:pt x="152653" y="295656"/>
                  </a:lnTo>
                  <a:lnTo>
                    <a:pt x="152653" y="286131"/>
                  </a:lnTo>
                  <a:close/>
                </a:path>
                <a:path w="219710" h="334010">
                  <a:moveTo>
                    <a:pt x="162178" y="276479"/>
                  </a:moveTo>
                  <a:lnTo>
                    <a:pt x="47751" y="276479"/>
                  </a:lnTo>
                  <a:lnTo>
                    <a:pt x="47751" y="286131"/>
                  </a:lnTo>
                  <a:lnTo>
                    <a:pt x="162178" y="286131"/>
                  </a:lnTo>
                  <a:lnTo>
                    <a:pt x="162178" y="276479"/>
                  </a:lnTo>
                  <a:close/>
                </a:path>
                <a:path w="219710" h="334010">
                  <a:moveTo>
                    <a:pt x="171703" y="266954"/>
                  </a:moveTo>
                  <a:lnTo>
                    <a:pt x="38226" y="266954"/>
                  </a:lnTo>
                  <a:lnTo>
                    <a:pt x="38226" y="276479"/>
                  </a:lnTo>
                  <a:lnTo>
                    <a:pt x="171703" y="276479"/>
                  </a:lnTo>
                  <a:lnTo>
                    <a:pt x="171703" y="266954"/>
                  </a:lnTo>
                  <a:close/>
                </a:path>
                <a:path w="219710" h="334010">
                  <a:moveTo>
                    <a:pt x="181228" y="257429"/>
                  </a:moveTo>
                  <a:lnTo>
                    <a:pt x="28575" y="257429"/>
                  </a:lnTo>
                  <a:lnTo>
                    <a:pt x="28575" y="266954"/>
                  </a:lnTo>
                  <a:lnTo>
                    <a:pt x="181228" y="266954"/>
                  </a:lnTo>
                  <a:lnTo>
                    <a:pt x="181228" y="257429"/>
                  </a:lnTo>
                  <a:close/>
                </a:path>
                <a:path w="219710" h="334010">
                  <a:moveTo>
                    <a:pt x="190880" y="238379"/>
                  </a:moveTo>
                  <a:lnTo>
                    <a:pt x="38226" y="238379"/>
                  </a:lnTo>
                  <a:lnTo>
                    <a:pt x="28575" y="247904"/>
                  </a:lnTo>
                  <a:lnTo>
                    <a:pt x="38226" y="247904"/>
                  </a:lnTo>
                  <a:lnTo>
                    <a:pt x="38226" y="257429"/>
                  </a:lnTo>
                  <a:lnTo>
                    <a:pt x="181228" y="257429"/>
                  </a:lnTo>
                  <a:lnTo>
                    <a:pt x="190880" y="266954"/>
                  </a:lnTo>
                  <a:lnTo>
                    <a:pt x="190880" y="238379"/>
                  </a:lnTo>
                  <a:close/>
                </a:path>
                <a:path w="219710" h="334010">
                  <a:moveTo>
                    <a:pt x="181228" y="228854"/>
                  </a:moveTo>
                  <a:lnTo>
                    <a:pt x="28575" y="228854"/>
                  </a:lnTo>
                  <a:lnTo>
                    <a:pt x="28575" y="238379"/>
                  </a:lnTo>
                  <a:lnTo>
                    <a:pt x="181228" y="238379"/>
                  </a:lnTo>
                  <a:lnTo>
                    <a:pt x="181228" y="228854"/>
                  </a:lnTo>
                  <a:close/>
                </a:path>
                <a:path w="219710" h="334010">
                  <a:moveTo>
                    <a:pt x="171703" y="219329"/>
                  </a:moveTo>
                  <a:lnTo>
                    <a:pt x="19050" y="219329"/>
                  </a:lnTo>
                  <a:lnTo>
                    <a:pt x="19050" y="228854"/>
                  </a:lnTo>
                  <a:lnTo>
                    <a:pt x="171703" y="228854"/>
                  </a:lnTo>
                  <a:lnTo>
                    <a:pt x="171703" y="219329"/>
                  </a:lnTo>
                  <a:close/>
                </a:path>
                <a:path w="219710" h="334010">
                  <a:moveTo>
                    <a:pt x="190880" y="190754"/>
                  </a:moveTo>
                  <a:lnTo>
                    <a:pt x="0" y="190754"/>
                  </a:lnTo>
                  <a:lnTo>
                    <a:pt x="0" y="209804"/>
                  </a:lnTo>
                  <a:lnTo>
                    <a:pt x="9525" y="209804"/>
                  </a:lnTo>
                  <a:lnTo>
                    <a:pt x="9525" y="219329"/>
                  </a:lnTo>
                  <a:lnTo>
                    <a:pt x="181228" y="219329"/>
                  </a:lnTo>
                  <a:lnTo>
                    <a:pt x="181228" y="200279"/>
                  </a:lnTo>
                  <a:lnTo>
                    <a:pt x="190880" y="200279"/>
                  </a:lnTo>
                  <a:lnTo>
                    <a:pt x="190880" y="190754"/>
                  </a:lnTo>
                  <a:close/>
                </a:path>
                <a:path w="219710" h="334010">
                  <a:moveTo>
                    <a:pt x="190880" y="162051"/>
                  </a:moveTo>
                  <a:lnTo>
                    <a:pt x="19050" y="162051"/>
                  </a:lnTo>
                  <a:lnTo>
                    <a:pt x="19050" y="171704"/>
                  </a:lnTo>
                  <a:lnTo>
                    <a:pt x="9525" y="171704"/>
                  </a:lnTo>
                  <a:lnTo>
                    <a:pt x="9525" y="190754"/>
                  </a:lnTo>
                  <a:lnTo>
                    <a:pt x="181228" y="190754"/>
                  </a:lnTo>
                  <a:lnTo>
                    <a:pt x="190880" y="181229"/>
                  </a:lnTo>
                  <a:lnTo>
                    <a:pt x="190880" y="162051"/>
                  </a:lnTo>
                  <a:close/>
                </a:path>
                <a:path w="219710" h="334010">
                  <a:moveTo>
                    <a:pt x="66801" y="0"/>
                  </a:moveTo>
                  <a:lnTo>
                    <a:pt x="38226" y="0"/>
                  </a:lnTo>
                  <a:lnTo>
                    <a:pt x="38226" y="47625"/>
                  </a:lnTo>
                  <a:lnTo>
                    <a:pt x="47751" y="47625"/>
                  </a:lnTo>
                  <a:lnTo>
                    <a:pt x="47751" y="133476"/>
                  </a:lnTo>
                  <a:lnTo>
                    <a:pt x="38226" y="133476"/>
                  </a:lnTo>
                  <a:lnTo>
                    <a:pt x="38226" y="143001"/>
                  </a:lnTo>
                  <a:lnTo>
                    <a:pt x="28575" y="152526"/>
                  </a:lnTo>
                  <a:lnTo>
                    <a:pt x="28575" y="162051"/>
                  </a:lnTo>
                  <a:lnTo>
                    <a:pt x="219455" y="162051"/>
                  </a:lnTo>
                  <a:lnTo>
                    <a:pt x="219455" y="85851"/>
                  </a:lnTo>
                  <a:lnTo>
                    <a:pt x="114553" y="28575"/>
                  </a:lnTo>
                  <a:lnTo>
                    <a:pt x="104901" y="19050"/>
                  </a:lnTo>
                  <a:lnTo>
                    <a:pt x="85851" y="19050"/>
                  </a:lnTo>
                  <a:lnTo>
                    <a:pt x="85851" y="9525"/>
                  </a:lnTo>
                  <a:lnTo>
                    <a:pt x="66801" y="9525"/>
                  </a:lnTo>
                  <a:lnTo>
                    <a:pt x="668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4210811" y="4130040"/>
              <a:ext cx="219710" cy="334010"/>
            </a:xfrm>
            <a:custGeom>
              <a:avLst/>
              <a:gdLst/>
              <a:ahLst/>
              <a:cxnLst/>
              <a:rect l="l" t="t" r="r" b="b"/>
              <a:pathLst>
                <a:path w="219710" h="334010">
                  <a:moveTo>
                    <a:pt x="190880" y="266954"/>
                  </a:moveTo>
                  <a:lnTo>
                    <a:pt x="181228" y="257429"/>
                  </a:lnTo>
                  <a:lnTo>
                    <a:pt x="181228" y="266954"/>
                  </a:lnTo>
                  <a:lnTo>
                    <a:pt x="171703" y="266954"/>
                  </a:lnTo>
                  <a:lnTo>
                    <a:pt x="171703" y="276479"/>
                  </a:lnTo>
                  <a:lnTo>
                    <a:pt x="162178" y="276479"/>
                  </a:lnTo>
                  <a:lnTo>
                    <a:pt x="162178" y="286131"/>
                  </a:lnTo>
                  <a:lnTo>
                    <a:pt x="152653" y="286131"/>
                  </a:lnTo>
                  <a:lnTo>
                    <a:pt x="152653" y="295656"/>
                  </a:lnTo>
                  <a:lnTo>
                    <a:pt x="143128" y="295656"/>
                  </a:lnTo>
                  <a:lnTo>
                    <a:pt x="143128" y="305181"/>
                  </a:lnTo>
                  <a:lnTo>
                    <a:pt x="133603" y="305181"/>
                  </a:lnTo>
                  <a:lnTo>
                    <a:pt x="124078" y="305181"/>
                  </a:lnTo>
                  <a:lnTo>
                    <a:pt x="114553" y="305181"/>
                  </a:lnTo>
                  <a:lnTo>
                    <a:pt x="114553" y="314706"/>
                  </a:lnTo>
                  <a:lnTo>
                    <a:pt x="104901" y="314706"/>
                  </a:lnTo>
                  <a:lnTo>
                    <a:pt x="104901" y="324231"/>
                  </a:lnTo>
                  <a:lnTo>
                    <a:pt x="95376" y="324231"/>
                  </a:lnTo>
                  <a:lnTo>
                    <a:pt x="85851" y="324231"/>
                  </a:lnTo>
                  <a:lnTo>
                    <a:pt x="76326" y="324231"/>
                  </a:lnTo>
                  <a:lnTo>
                    <a:pt x="76326" y="333756"/>
                  </a:lnTo>
                  <a:lnTo>
                    <a:pt x="66801" y="333756"/>
                  </a:lnTo>
                  <a:lnTo>
                    <a:pt x="76326" y="333756"/>
                  </a:lnTo>
                  <a:lnTo>
                    <a:pt x="66801" y="333756"/>
                  </a:lnTo>
                  <a:lnTo>
                    <a:pt x="66801" y="324231"/>
                  </a:lnTo>
                  <a:lnTo>
                    <a:pt x="57276" y="324231"/>
                  </a:lnTo>
                  <a:lnTo>
                    <a:pt x="66801" y="324231"/>
                  </a:lnTo>
                  <a:lnTo>
                    <a:pt x="57276" y="324231"/>
                  </a:lnTo>
                  <a:lnTo>
                    <a:pt x="57276" y="333756"/>
                  </a:lnTo>
                  <a:lnTo>
                    <a:pt x="47751" y="333756"/>
                  </a:lnTo>
                  <a:lnTo>
                    <a:pt x="38226" y="333756"/>
                  </a:lnTo>
                  <a:lnTo>
                    <a:pt x="47751" y="333756"/>
                  </a:lnTo>
                  <a:lnTo>
                    <a:pt x="47751" y="324231"/>
                  </a:lnTo>
                  <a:lnTo>
                    <a:pt x="38226" y="324231"/>
                  </a:lnTo>
                  <a:lnTo>
                    <a:pt x="38226" y="314706"/>
                  </a:lnTo>
                  <a:lnTo>
                    <a:pt x="28575" y="314706"/>
                  </a:lnTo>
                  <a:lnTo>
                    <a:pt x="28575" y="305181"/>
                  </a:lnTo>
                  <a:lnTo>
                    <a:pt x="19050" y="305181"/>
                  </a:lnTo>
                  <a:lnTo>
                    <a:pt x="19050" y="295656"/>
                  </a:lnTo>
                  <a:lnTo>
                    <a:pt x="9525" y="295656"/>
                  </a:lnTo>
                  <a:lnTo>
                    <a:pt x="9525" y="286131"/>
                  </a:lnTo>
                  <a:lnTo>
                    <a:pt x="19050" y="286131"/>
                  </a:lnTo>
                  <a:lnTo>
                    <a:pt x="28575" y="286131"/>
                  </a:lnTo>
                  <a:lnTo>
                    <a:pt x="38226" y="286131"/>
                  </a:lnTo>
                  <a:lnTo>
                    <a:pt x="47751" y="286131"/>
                  </a:lnTo>
                  <a:lnTo>
                    <a:pt x="47751" y="276479"/>
                  </a:lnTo>
                  <a:lnTo>
                    <a:pt x="38226" y="276479"/>
                  </a:lnTo>
                  <a:lnTo>
                    <a:pt x="38226" y="266954"/>
                  </a:lnTo>
                  <a:lnTo>
                    <a:pt x="28575" y="266954"/>
                  </a:lnTo>
                  <a:lnTo>
                    <a:pt x="28575" y="257429"/>
                  </a:lnTo>
                  <a:lnTo>
                    <a:pt x="38226" y="257429"/>
                  </a:lnTo>
                  <a:lnTo>
                    <a:pt x="38226" y="247904"/>
                  </a:lnTo>
                  <a:lnTo>
                    <a:pt x="28575" y="247904"/>
                  </a:lnTo>
                  <a:lnTo>
                    <a:pt x="38226" y="238379"/>
                  </a:lnTo>
                  <a:lnTo>
                    <a:pt x="28575" y="238379"/>
                  </a:lnTo>
                  <a:lnTo>
                    <a:pt x="38226" y="238379"/>
                  </a:lnTo>
                  <a:lnTo>
                    <a:pt x="28575" y="238379"/>
                  </a:lnTo>
                  <a:lnTo>
                    <a:pt x="38226" y="238379"/>
                  </a:lnTo>
                  <a:lnTo>
                    <a:pt x="28575" y="238379"/>
                  </a:lnTo>
                  <a:lnTo>
                    <a:pt x="28575" y="228854"/>
                  </a:lnTo>
                  <a:lnTo>
                    <a:pt x="19050" y="228854"/>
                  </a:lnTo>
                  <a:lnTo>
                    <a:pt x="19050" y="219329"/>
                  </a:lnTo>
                  <a:lnTo>
                    <a:pt x="9525" y="219329"/>
                  </a:lnTo>
                  <a:lnTo>
                    <a:pt x="9525" y="209804"/>
                  </a:lnTo>
                  <a:lnTo>
                    <a:pt x="0" y="209804"/>
                  </a:lnTo>
                  <a:lnTo>
                    <a:pt x="0" y="200279"/>
                  </a:lnTo>
                  <a:lnTo>
                    <a:pt x="0" y="190754"/>
                  </a:lnTo>
                  <a:lnTo>
                    <a:pt x="9525" y="190754"/>
                  </a:lnTo>
                  <a:lnTo>
                    <a:pt x="9525" y="181229"/>
                  </a:lnTo>
                  <a:lnTo>
                    <a:pt x="9525" y="171704"/>
                  </a:lnTo>
                  <a:lnTo>
                    <a:pt x="19050" y="171704"/>
                  </a:lnTo>
                  <a:lnTo>
                    <a:pt x="19050" y="162051"/>
                  </a:lnTo>
                  <a:lnTo>
                    <a:pt x="28575" y="162051"/>
                  </a:lnTo>
                  <a:lnTo>
                    <a:pt x="28575" y="152526"/>
                  </a:lnTo>
                  <a:lnTo>
                    <a:pt x="38226" y="143001"/>
                  </a:lnTo>
                  <a:lnTo>
                    <a:pt x="38226" y="133476"/>
                  </a:lnTo>
                  <a:lnTo>
                    <a:pt x="47751" y="133476"/>
                  </a:lnTo>
                  <a:lnTo>
                    <a:pt x="47751" y="123951"/>
                  </a:lnTo>
                  <a:lnTo>
                    <a:pt x="47751" y="66801"/>
                  </a:lnTo>
                  <a:lnTo>
                    <a:pt x="57276" y="66801"/>
                  </a:lnTo>
                  <a:lnTo>
                    <a:pt x="47751" y="66801"/>
                  </a:lnTo>
                  <a:lnTo>
                    <a:pt x="47751" y="57276"/>
                  </a:lnTo>
                  <a:lnTo>
                    <a:pt x="47751" y="47625"/>
                  </a:lnTo>
                  <a:lnTo>
                    <a:pt x="38226" y="47625"/>
                  </a:lnTo>
                  <a:lnTo>
                    <a:pt x="38226" y="38100"/>
                  </a:lnTo>
                  <a:lnTo>
                    <a:pt x="38226" y="28575"/>
                  </a:lnTo>
                  <a:lnTo>
                    <a:pt x="38226" y="19050"/>
                  </a:lnTo>
                  <a:lnTo>
                    <a:pt x="38226" y="9525"/>
                  </a:lnTo>
                  <a:lnTo>
                    <a:pt x="28575" y="9525"/>
                  </a:lnTo>
                  <a:lnTo>
                    <a:pt x="38226" y="9525"/>
                  </a:lnTo>
                  <a:lnTo>
                    <a:pt x="38226" y="0"/>
                  </a:lnTo>
                  <a:lnTo>
                    <a:pt x="47751" y="0"/>
                  </a:lnTo>
                  <a:lnTo>
                    <a:pt x="57276" y="0"/>
                  </a:lnTo>
                  <a:lnTo>
                    <a:pt x="66801" y="0"/>
                  </a:lnTo>
                  <a:lnTo>
                    <a:pt x="66801" y="9525"/>
                  </a:lnTo>
                  <a:lnTo>
                    <a:pt x="76326" y="9525"/>
                  </a:lnTo>
                  <a:lnTo>
                    <a:pt x="85851" y="9525"/>
                  </a:lnTo>
                  <a:lnTo>
                    <a:pt x="85851" y="19050"/>
                  </a:lnTo>
                  <a:lnTo>
                    <a:pt x="95376" y="19050"/>
                  </a:lnTo>
                  <a:lnTo>
                    <a:pt x="104901" y="19050"/>
                  </a:lnTo>
                  <a:lnTo>
                    <a:pt x="114553" y="28575"/>
                  </a:lnTo>
                  <a:lnTo>
                    <a:pt x="219455" y="85851"/>
                  </a:lnTo>
                  <a:lnTo>
                    <a:pt x="219455" y="95376"/>
                  </a:lnTo>
                  <a:lnTo>
                    <a:pt x="219455" y="104901"/>
                  </a:lnTo>
                  <a:lnTo>
                    <a:pt x="219455" y="162051"/>
                  </a:lnTo>
                  <a:lnTo>
                    <a:pt x="209930" y="162051"/>
                  </a:lnTo>
                  <a:lnTo>
                    <a:pt x="200405" y="162051"/>
                  </a:lnTo>
                  <a:lnTo>
                    <a:pt x="190880" y="162051"/>
                  </a:lnTo>
                  <a:lnTo>
                    <a:pt x="190880" y="171704"/>
                  </a:lnTo>
                  <a:lnTo>
                    <a:pt x="190880" y="181229"/>
                  </a:lnTo>
                  <a:lnTo>
                    <a:pt x="181228" y="190754"/>
                  </a:lnTo>
                  <a:lnTo>
                    <a:pt x="190880" y="190754"/>
                  </a:lnTo>
                  <a:lnTo>
                    <a:pt x="190880" y="200279"/>
                  </a:lnTo>
                  <a:lnTo>
                    <a:pt x="181228" y="200279"/>
                  </a:lnTo>
                  <a:lnTo>
                    <a:pt x="181228" y="209804"/>
                  </a:lnTo>
                  <a:lnTo>
                    <a:pt x="181228" y="219329"/>
                  </a:lnTo>
                  <a:lnTo>
                    <a:pt x="171703" y="219329"/>
                  </a:lnTo>
                  <a:lnTo>
                    <a:pt x="171703" y="228854"/>
                  </a:lnTo>
                  <a:lnTo>
                    <a:pt x="181228" y="228854"/>
                  </a:lnTo>
                  <a:lnTo>
                    <a:pt x="181228" y="238379"/>
                  </a:lnTo>
                  <a:lnTo>
                    <a:pt x="190880" y="238379"/>
                  </a:lnTo>
                  <a:lnTo>
                    <a:pt x="190880" y="247904"/>
                  </a:lnTo>
                  <a:lnTo>
                    <a:pt x="190880" y="257429"/>
                  </a:lnTo>
                  <a:lnTo>
                    <a:pt x="190880" y="26695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4381500" y="4130039"/>
              <a:ext cx="337820" cy="409575"/>
            </a:xfrm>
            <a:custGeom>
              <a:avLst/>
              <a:gdLst/>
              <a:ahLst/>
              <a:cxnLst/>
              <a:rect l="l" t="t" r="r" b="b"/>
              <a:pathLst>
                <a:path w="337820" h="409575">
                  <a:moveTo>
                    <a:pt x="200025" y="19050"/>
                  </a:moveTo>
                  <a:lnTo>
                    <a:pt x="190500" y="28575"/>
                  </a:lnTo>
                  <a:lnTo>
                    <a:pt x="200025" y="28575"/>
                  </a:lnTo>
                  <a:lnTo>
                    <a:pt x="200025" y="19050"/>
                  </a:lnTo>
                  <a:close/>
                </a:path>
                <a:path w="337820" h="409575">
                  <a:moveTo>
                    <a:pt x="266700" y="353060"/>
                  </a:moveTo>
                  <a:lnTo>
                    <a:pt x="95250" y="353060"/>
                  </a:lnTo>
                  <a:lnTo>
                    <a:pt x="95250" y="361950"/>
                  </a:lnTo>
                  <a:lnTo>
                    <a:pt x="266700" y="361950"/>
                  </a:lnTo>
                  <a:lnTo>
                    <a:pt x="266700" y="353060"/>
                  </a:lnTo>
                  <a:close/>
                </a:path>
                <a:path w="337820" h="409575">
                  <a:moveTo>
                    <a:pt x="285750" y="381000"/>
                  </a:moveTo>
                  <a:lnTo>
                    <a:pt x="276225" y="381000"/>
                  </a:lnTo>
                  <a:lnTo>
                    <a:pt x="276225" y="372110"/>
                  </a:lnTo>
                  <a:lnTo>
                    <a:pt x="114300" y="372110"/>
                  </a:lnTo>
                  <a:lnTo>
                    <a:pt x="114300" y="381000"/>
                  </a:lnTo>
                  <a:lnTo>
                    <a:pt x="114300" y="391160"/>
                  </a:lnTo>
                  <a:lnTo>
                    <a:pt x="123825" y="391160"/>
                  </a:lnTo>
                  <a:lnTo>
                    <a:pt x="123825" y="400050"/>
                  </a:lnTo>
                  <a:lnTo>
                    <a:pt x="142875" y="400050"/>
                  </a:lnTo>
                  <a:lnTo>
                    <a:pt x="152400" y="400050"/>
                  </a:lnTo>
                  <a:lnTo>
                    <a:pt x="152400" y="391160"/>
                  </a:lnTo>
                  <a:lnTo>
                    <a:pt x="161925" y="391160"/>
                  </a:lnTo>
                  <a:lnTo>
                    <a:pt x="161925" y="400050"/>
                  </a:lnTo>
                  <a:lnTo>
                    <a:pt x="171450" y="400050"/>
                  </a:lnTo>
                  <a:lnTo>
                    <a:pt x="171450" y="409575"/>
                  </a:lnTo>
                  <a:lnTo>
                    <a:pt x="238125" y="409575"/>
                  </a:lnTo>
                  <a:lnTo>
                    <a:pt x="247650" y="400050"/>
                  </a:lnTo>
                  <a:lnTo>
                    <a:pt x="257175" y="400050"/>
                  </a:lnTo>
                  <a:lnTo>
                    <a:pt x="257175" y="391160"/>
                  </a:lnTo>
                  <a:lnTo>
                    <a:pt x="285750" y="391160"/>
                  </a:lnTo>
                  <a:lnTo>
                    <a:pt x="285750" y="381000"/>
                  </a:lnTo>
                  <a:close/>
                </a:path>
                <a:path w="337820" h="409575">
                  <a:moveTo>
                    <a:pt x="337820" y="114300"/>
                  </a:moveTo>
                  <a:lnTo>
                    <a:pt x="334899" y="114300"/>
                  </a:lnTo>
                  <a:lnTo>
                    <a:pt x="333375" y="104775"/>
                  </a:lnTo>
                  <a:lnTo>
                    <a:pt x="333375" y="105410"/>
                  </a:lnTo>
                  <a:lnTo>
                    <a:pt x="323850" y="105410"/>
                  </a:lnTo>
                  <a:lnTo>
                    <a:pt x="323850" y="95250"/>
                  </a:lnTo>
                  <a:lnTo>
                    <a:pt x="314325" y="95250"/>
                  </a:lnTo>
                  <a:lnTo>
                    <a:pt x="314325" y="76200"/>
                  </a:lnTo>
                  <a:lnTo>
                    <a:pt x="314325" y="38100"/>
                  </a:lnTo>
                  <a:lnTo>
                    <a:pt x="304800" y="38100"/>
                  </a:lnTo>
                  <a:lnTo>
                    <a:pt x="304800" y="29210"/>
                  </a:lnTo>
                  <a:lnTo>
                    <a:pt x="304800" y="19050"/>
                  </a:lnTo>
                  <a:lnTo>
                    <a:pt x="295275" y="19050"/>
                  </a:lnTo>
                  <a:lnTo>
                    <a:pt x="295275" y="9525"/>
                  </a:lnTo>
                  <a:lnTo>
                    <a:pt x="285750" y="9525"/>
                  </a:lnTo>
                  <a:lnTo>
                    <a:pt x="285750" y="0"/>
                  </a:lnTo>
                  <a:lnTo>
                    <a:pt x="276225" y="0"/>
                  </a:lnTo>
                  <a:lnTo>
                    <a:pt x="276225" y="9525"/>
                  </a:lnTo>
                  <a:lnTo>
                    <a:pt x="266700" y="9525"/>
                  </a:lnTo>
                  <a:lnTo>
                    <a:pt x="266700" y="19050"/>
                  </a:lnTo>
                  <a:lnTo>
                    <a:pt x="247650" y="19050"/>
                  </a:lnTo>
                  <a:lnTo>
                    <a:pt x="247650" y="29210"/>
                  </a:lnTo>
                  <a:lnTo>
                    <a:pt x="242570" y="29210"/>
                  </a:lnTo>
                  <a:lnTo>
                    <a:pt x="242570" y="38100"/>
                  </a:lnTo>
                  <a:lnTo>
                    <a:pt x="233680" y="38100"/>
                  </a:lnTo>
                  <a:lnTo>
                    <a:pt x="233680" y="29210"/>
                  </a:lnTo>
                  <a:lnTo>
                    <a:pt x="66675" y="29210"/>
                  </a:lnTo>
                  <a:lnTo>
                    <a:pt x="66675" y="38100"/>
                  </a:lnTo>
                  <a:lnTo>
                    <a:pt x="66675" y="76200"/>
                  </a:lnTo>
                  <a:lnTo>
                    <a:pt x="47625" y="76200"/>
                  </a:lnTo>
                  <a:lnTo>
                    <a:pt x="47625" y="95250"/>
                  </a:lnTo>
                  <a:lnTo>
                    <a:pt x="47625" y="105410"/>
                  </a:lnTo>
                  <a:lnTo>
                    <a:pt x="47625" y="114300"/>
                  </a:lnTo>
                  <a:lnTo>
                    <a:pt x="47625" y="124460"/>
                  </a:lnTo>
                  <a:lnTo>
                    <a:pt x="47625" y="133350"/>
                  </a:lnTo>
                  <a:lnTo>
                    <a:pt x="47625" y="162560"/>
                  </a:lnTo>
                  <a:lnTo>
                    <a:pt x="19050" y="162560"/>
                  </a:lnTo>
                  <a:lnTo>
                    <a:pt x="19050" y="171450"/>
                  </a:lnTo>
                  <a:lnTo>
                    <a:pt x="19050" y="181610"/>
                  </a:lnTo>
                  <a:lnTo>
                    <a:pt x="13970" y="181610"/>
                  </a:lnTo>
                  <a:lnTo>
                    <a:pt x="13970" y="190500"/>
                  </a:lnTo>
                  <a:lnTo>
                    <a:pt x="19050" y="190500"/>
                  </a:lnTo>
                  <a:lnTo>
                    <a:pt x="19050" y="200660"/>
                  </a:lnTo>
                  <a:lnTo>
                    <a:pt x="9525" y="200660"/>
                  </a:lnTo>
                  <a:lnTo>
                    <a:pt x="9525" y="219710"/>
                  </a:lnTo>
                  <a:lnTo>
                    <a:pt x="0" y="219710"/>
                  </a:lnTo>
                  <a:lnTo>
                    <a:pt x="0" y="228600"/>
                  </a:lnTo>
                  <a:lnTo>
                    <a:pt x="9525" y="228600"/>
                  </a:lnTo>
                  <a:lnTo>
                    <a:pt x="9525" y="238760"/>
                  </a:lnTo>
                  <a:lnTo>
                    <a:pt x="19050" y="238760"/>
                  </a:lnTo>
                  <a:lnTo>
                    <a:pt x="19050" y="247650"/>
                  </a:lnTo>
                  <a:lnTo>
                    <a:pt x="19050" y="266700"/>
                  </a:lnTo>
                  <a:lnTo>
                    <a:pt x="28575" y="266700"/>
                  </a:lnTo>
                  <a:lnTo>
                    <a:pt x="28575" y="276860"/>
                  </a:lnTo>
                  <a:lnTo>
                    <a:pt x="38100" y="276860"/>
                  </a:lnTo>
                  <a:lnTo>
                    <a:pt x="38100" y="285750"/>
                  </a:lnTo>
                  <a:lnTo>
                    <a:pt x="38100" y="304800"/>
                  </a:lnTo>
                  <a:lnTo>
                    <a:pt x="47625" y="304800"/>
                  </a:lnTo>
                  <a:lnTo>
                    <a:pt x="47625" y="314960"/>
                  </a:lnTo>
                  <a:lnTo>
                    <a:pt x="57150" y="314960"/>
                  </a:lnTo>
                  <a:lnTo>
                    <a:pt x="57150" y="323850"/>
                  </a:lnTo>
                  <a:lnTo>
                    <a:pt x="66675" y="323850"/>
                  </a:lnTo>
                  <a:lnTo>
                    <a:pt x="66675" y="334010"/>
                  </a:lnTo>
                  <a:lnTo>
                    <a:pt x="76200" y="334010"/>
                  </a:lnTo>
                  <a:lnTo>
                    <a:pt x="76200" y="342900"/>
                  </a:lnTo>
                  <a:lnTo>
                    <a:pt x="85725" y="342900"/>
                  </a:lnTo>
                  <a:lnTo>
                    <a:pt x="85725" y="352425"/>
                  </a:lnTo>
                  <a:lnTo>
                    <a:pt x="257175" y="352425"/>
                  </a:lnTo>
                  <a:lnTo>
                    <a:pt x="257175" y="342900"/>
                  </a:lnTo>
                  <a:lnTo>
                    <a:pt x="247650" y="342900"/>
                  </a:lnTo>
                  <a:lnTo>
                    <a:pt x="247650" y="333375"/>
                  </a:lnTo>
                  <a:lnTo>
                    <a:pt x="228600" y="333375"/>
                  </a:lnTo>
                  <a:lnTo>
                    <a:pt x="228600" y="323850"/>
                  </a:lnTo>
                  <a:lnTo>
                    <a:pt x="228600" y="314960"/>
                  </a:lnTo>
                  <a:lnTo>
                    <a:pt x="247650" y="314960"/>
                  </a:lnTo>
                  <a:lnTo>
                    <a:pt x="247650" y="304800"/>
                  </a:lnTo>
                  <a:lnTo>
                    <a:pt x="247650" y="285750"/>
                  </a:lnTo>
                  <a:lnTo>
                    <a:pt x="257175" y="285750"/>
                  </a:lnTo>
                  <a:lnTo>
                    <a:pt x="257175" y="276860"/>
                  </a:lnTo>
                  <a:lnTo>
                    <a:pt x="257175" y="266700"/>
                  </a:lnTo>
                  <a:lnTo>
                    <a:pt x="266700" y="266700"/>
                  </a:lnTo>
                  <a:lnTo>
                    <a:pt x="266700" y="247650"/>
                  </a:lnTo>
                  <a:lnTo>
                    <a:pt x="276225" y="247650"/>
                  </a:lnTo>
                  <a:lnTo>
                    <a:pt x="276225" y="238760"/>
                  </a:lnTo>
                  <a:lnTo>
                    <a:pt x="276225" y="228600"/>
                  </a:lnTo>
                  <a:lnTo>
                    <a:pt x="295275" y="228600"/>
                  </a:lnTo>
                  <a:lnTo>
                    <a:pt x="295275" y="171450"/>
                  </a:lnTo>
                  <a:lnTo>
                    <a:pt x="304800" y="171450"/>
                  </a:lnTo>
                  <a:lnTo>
                    <a:pt x="304800" y="162560"/>
                  </a:lnTo>
                  <a:lnTo>
                    <a:pt x="304800" y="133350"/>
                  </a:lnTo>
                  <a:lnTo>
                    <a:pt x="323850" y="133350"/>
                  </a:lnTo>
                  <a:lnTo>
                    <a:pt x="323850" y="124460"/>
                  </a:lnTo>
                  <a:lnTo>
                    <a:pt x="337820" y="124460"/>
                  </a:lnTo>
                  <a:lnTo>
                    <a:pt x="337820" y="1143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4381500" y="4130040"/>
              <a:ext cx="342900" cy="419100"/>
            </a:xfrm>
            <a:custGeom>
              <a:avLst/>
              <a:gdLst/>
              <a:ahLst/>
              <a:cxnLst/>
              <a:rect l="l" t="t" r="r" b="b"/>
              <a:pathLst>
                <a:path w="342900" h="419100">
                  <a:moveTo>
                    <a:pt x="47625" y="85725"/>
                  </a:moveTo>
                  <a:lnTo>
                    <a:pt x="47625" y="76200"/>
                  </a:lnTo>
                  <a:lnTo>
                    <a:pt x="66675" y="76200"/>
                  </a:lnTo>
                  <a:lnTo>
                    <a:pt x="66675" y="28575"/>
                  </a:lnTo>
                  <a:lnTo>
                    <a:pt x="190500" y="28575"/>
                  </a:lnTo>
                  <a:lnTo>
                    <a:pt x="200025" y="19050"/>
                  </a:lnTo>
                  <a:lnTo>
                    <a:pt x="200025" y="28575"/>
                  </a:lnTo>
                  <a:lnTo>
                    <a:pt x="190500" y="28575"/>
                  </a:lnTo>
                  <a:lnTo>
                    <a:pt x="200025" y="28575"/>
                  </a:lnTo>
                  <a:lnTo>
                    <a:pt x="219075" y="28575"/>
                  </a:lnTo>
                  <a:lnTo>
                    <a:pt x="228600" y="28575"/>
                  </a:lnTo>
                  <a:lnTo>
                    <a:pt x="238125" y="38100"/>
                  </a:lnTo>
                  <a:lnTo>
                    <a:pt x="247650" y="28575"/>
                  </a:lnTo>
                  <a:lnTo>
                    <a:pt x="247650" y="19050"/>
                  </a:lnTo>
                  <a:lnTo>
                    <a:pt x="257175" y="19050"/>
                  </a:lnTo>
                  <a:lnTo>
                    <a:pt x="266700" y="19050"/>
                  </a:lnTo>
                  <a:lnTo>
                    <a:pt x="266700" y="9525"/>
                  </a:lnTo>
                  <a:lnTo>
                    <a:pt x="276225" y="9525"/>
                  </a:lnTo>
                  <a:lnTo>
                    <a:pt x="276225" y="0"/>
                  </a:lnTo>
                  <a:lnTo>
                    <a:pt x="285750" y="0"/>
                  </a:lnTo>
                  <a:lnTo>
                    <a:pt x="285750" y="9525"/>
                  </a:lnTo>
                  <a:lnTo>
                    <a:pt x="295275" y="9525"/>
                  </a:lnTo>
                  <a:lnTo>
                    <a:pt x="295275" y="19050"/>
                  </a:lnTo>
                  <a:lnTo>
                    <a:pt x="304800" y="19050"/>
                  </a:lnTo>
                  <a:lnTo>
                    <a:pt x="304800" y="28575"/>
                  </a:lnTo>
                  <a:lnTo>
                    <a:pt x="304800" y="38100"/>
                  </a:lnTo>
                  <a:lnTo>
                    <a:pt x="314325" y="38100"/>
                  </a:lnTo>
                  <a:lnTo>
                    <a:pt x="304800" y="38100"/>
                  </a:lnTo>
                  <a:lnTo>
                    <a:pt x="314325" y="38100"/>
                  </a:lnTo>
                  <a:lnTo>
                    <a:pt x="314325" y="47625"/>
                  </a:lnTo>
                  <a:lnTo>
                    <a:pt x="314325" y="57150"/>
                  </a:lnTo>
                  <a:lnTo>
                    <a:pt x="314325" y="66675"/>
                  </a:lnTo>
                  <a:lnTo>
                    <a:pt x="314325" y="76200"/>
                  </a:lnTo>
                  <a:lnTo>
                    <a:pt x="314325" y="85725"/>
                  </a:lnTo>
                  <a:lnTo>
                    <a:pt x="314325" y="95250"/>
                  </a:lnTo>
                  <a:lnTo>
                    <a:pt x="323850" y="95250"/>
                  </a:lnTo>
                  <a:lnTo>
                    <a:pt x="323850" y="104775"/>
                  </a:lnTo>
                  <a:lnTo>
                    <a:pt x="323850" y="95250"/>
                  </a:lnTo>
                  <a:lnTo>
                    <a:pt x="323850" y="104775"/>
                  </a:lnTo>
                  <a:lnTo>
                    <a:pt x="333375" y="104775"/>
                  </a:lnTo>
                  <a:lnTo>
                    <a:pt x="333375" y="114300"/>
                  </a:lnTo>
                  <a:lnTo>
                    <a:pt x="333375" y="104775"/>
                  </a:lnTo>
                  <a:lnTo>
                    <a:pt x="333375" y="114300"/>
                  </a:lnTo>
                  <a:lnTo>
                    <a:pt x="342900" y="114300"/>
                  </a:lnTo>
                  <a:lnTo>
                    <a:pt x="333375" y="123825"/>
                  </a:lnTo>
                  <a:lnTo>
                    <a:pt x="323850" y="123825"/>
                  </a:lnTo>
                  <a:lnTo>
                    <a:pt x="333375" y="123825"/>
                  </a:lnTo>
                  <a:lnTo>
                    <a:pt x="323850" y="123825"/>
                  </a:lnTo>
                  <a:lnTo>
                    <a:pt x="323850" y="133350"/>
                  </a:lnTo>
                  <a:lnTo>
                    <a:pt x="314325" y="133350"/>
                  </a:lnTo>
                  <a:lnTo>
                    <a:pt x="323850" y="133350"/>
                  </a:lnTo>
                  <a:lnTo>
                    <a:pt x="314325" y="133350"/>
                  </a:lnTo>
                  <a:lnTo>
                    <a:pt x="323850" y="133350"/>
                  </a:lnTo>
                  <a:lnTo>
                    <a:pt x="314325" y="133350"/>
                  </a:lnTo>
                  <a:lnTo>
                    <a:pt x="304800" y="133350"/>
                  </a:lnTo>
                  <a:lnTo>
                    <a:pt x="304800" y="142875"/>
                  </a:lnTo>
                  <a:lnTo>
                    <a:pt x="304800" y="152400"/>
                  </a:lnTo>
                  <a:lnTo>
                    <a:pt x="304800" y="161925"/>
                  </a:lnTo>
                  <a:lnTo>
                    <a:pt x="304800" y="171450"/>
                  </a:lnTo>
                  <a:lnTo>
                    <a:pt x="295275" y="171450"/>
                  </a:lnTo>
                  <a:lnTo>
                    <a:pt x="295275" y="228600"/>
                  </a:lnTo>
                  <a:lnTo>
                    <a:pt x="285750" y="228600"/>
                  </a:lnTo>
                  <a:lnTo>
                    <a:pt x="276225" y="228600"/>
                  </a:lnTo>
                  <a:lnTo>
                    <a:pt x="276225" y="238125"/>
                  </a:lnTo>
                  <a:lnTo>
                    <a:pt x="276225" y="247650"/>
                  </a:lnTo>
                  <a:lnTo>
                    <a:pt x="266700" y="247650"/>
                  </a:lnTo>
                  <a:lnTo>
                    <a:pt x="266700" y="257175"/>
                  </a:lnTo>
                  <a:lnTo>
                    <a:pt x="266700" y="266700"/>
                  </a:lnTo>
                  <a:lnTo>
                    <a:pt x="257175" y="266700"/>
                  </a:lnTo>
                  <a:lnTo>
                    <a:pt x="257175" y="276225"/>
                  </a:lnTo>
                  <a:lnTo>
                    <a:pt x="257175" y="285750"/>
                  </a:lnTo>
                  <a:lnTo>
                    <a:pt x="247650" y="285750"/>
                  </a:lnTo>
                  <a:lnTo>
                    <a:pt x="247650" y="295275"/>
                  </a:lnTo>
                  <a:lnTo>
                    <a:pt x="247650" y="304800"/>
                  </a:lnTo>
                  <a:lnTo>
                    <a:pt x="247650" y="314325"/>
                  </a:lnTo>
                  <a:lnTo>
                    <a:pt x="238125" y="314325"/>
                  </a:lnTo>
                  <a:lnTo>
                    <a:pt x="228600" y="314325"/>
                  </a:lnTo>
                  <a:lnTo>
                    <a:pt x="228600" y="323850"/>
                  </a:lnTo>
                  <a:lnTo>
                    <a:pt x="228600" y="333375"/>
                  </a:lnTo>
                  <a:lnTo>
                    <a:pt x="228600" y="323850"/>
                  </a:lnTo>
                  <a:lnTo>
                    <a:pt x="228600" y="333375"/>
                  </a:lnTo>
                  <a:lnTo>
                    <a:pt x="238125" y="333375"/>
                  </a:lnTo>
                  <a:lnTo>
                    <a:pt x="247650" y="333375"/>
                  </a:lnTo>
                  <a:lnTo>
                    <a:pt x="247650" y="342900"/>
                  </a:lnTo>
                  <a:lnTo>
                    <a:pt x="257175" y="342900"/>
                  </a:lnTo>
                  <a:lnTo>
                    <a:pt x="257175" y="352425"/>
                  </a:lnTo>
                  <a:lnTo>
                    <a:pt x="266700" y="352425"/>
                  </a:lnTo>
                  <a:lnTo>
                    <a:pt x="266700" y="361950"/>
                  </a:lnTo>
                  <a:lnTo>
                    <a:pt x="266700" y="371475"/>
                  </a:lnTo>
                  <a:lnTo>
                    <a:pt x="276225" y="371475"/>
                  </a:lnTo>
                  <a:lnTo>
                    <a:pt x="276225" y="381000"/>
                  </a:lnTo>
                  <a:lnTo>
                    <a:pt x="285750" y="381000"/>
                  </a:lnTo>
                  <a:lnTo>
                    <a:pt x="285750" y="390525"/>
                  </a:lnTo>
                  <a:lnTo>
                    <a:pt x="276225" y="390525"/>
                  </a:lnTo>
                  <a:lnTo>
                    <a:pt x="266700" y="390525"/>
                  </a:lnTo>
                  <a:lnTo>
                    <a:pt x="257175" y="390525"/>
                  </a:lnTo>
                  <a:lnTo>
                    <a:pt x="257175" y="400050"/>
                  </a:lnTo>
                  <a:lnTo>
                    <a:pt x="247650" y="400050"/>
                  </a:lnTo>
                  <a:lnTo>
                    <a:pt x="238125" y="409575"/>
                  </a:lnTo>
                  <a:lnTo>
                    <a:pt x="228600" y="409575"/>
                  </a:lnTo>
                  <a:lnTo>
                    <a:pt x="219075" y="409575"/>
                  </a:lnTo>
                  <a:lnTo>
                    <a:pt x="209550" y="409575"/>
                  </a:lnTo>
                  <a:lnTo>
                    <a:pt x="209550" y="419100"/>
                  </a:lnTo>
                  <a:lnTo>
                    <a:pt x="209550" y="409575"/>
                  </a:lnTo>
                  <a:lnTo>
                    <a:pt x="200025" y="409575"/>
                  </a:lnTo>
                  <a:lnTo>
                    <a:pt x="190500" y="409575"/>
                  </a:lnTo>
                  <a:lnTo>
                    <a:pt x="180975" y="409575"/>
                  </a:lnTo>
                  <a:lnTo>
                    <a:pt x="180975" y="419100"/>
                  </a:lnTo>
                  <a:lnTo>
                    <a:pt x="180975" y="409575"/>
                  </a:lnTo>
                  <a:lnTo>
                    <a:pt x="171450" y="409575"/>
                  </a:lnTo>
                  <a:lnTo>
                    <a:pt x="171450" y="400050"/>
                  </a:lnTo>
                  <a:lnTo>
                    <a:pt x="161925" y="400050"/>
                  </a:lnTo>
                  <a:lnTo>
                    <a:pt x="161925" y="390525"/>
                  </a:lnTo>
                  <a:lnTo>
                    <a:pt x="152400" y="390525"/>
                  </a:lnTo>
                  <a:lnTo>
                    <a:pt x="152400" y="400050"/>
                  </a:lnTo>
                  <a:lnTo>
                    <a:pt x="142875" y="400050"/>
                  </a:lnTo>
                  <a:lnTo>
                    <a:pt x="142875" y="390525"/>
                  </a:lnTo>
                  <a:lnTo>
                    <a:pt x="142875" y="400050"/>
                  </a:lnTo>
                  <a:lnTo>
                    <a:pt x="133350" y="400050"/>
                  </a:lnTo>
                  <a:lnTo>
                    <a:pt x="123825" y="400050"/>
                  </a:lnTo>
                  <a:lnTo>
                    <a:pt x="123825" y="390525"/>
                  </a:lnTo>
                  <a:lnTo>
                    <a:pt x="114300" y="390525"/>
                  </a:lnTo>
                  <a:lnTo>
                    <a:pt x="114300" y="381000"/>
                  </a:lnTo>
                  <a:lnTo>
                    <a:pt x="114300" y="371475"/>
                  </a:lnTo>
                  <a:lnTo>
                    <a:pt x="104775" y="371475"/>
                  </a:lnTo>
                  <a:lnTo>
                    <a:pt x="114300" y="371475"/>
                  </a:lnTo>
                  <a:lnTo>
                    <a:pt x="104775" y="371475"/>
                  </a:lnTo>
                  <a:lnTo>
                    <a:pt x="104775" y="361950"/>
                  </a:lnTo>
                  <a:lnTo>
                    <a:pt x="95250" y="361950"/>
                  </a:lnTo>
                  <a:lnTo>
                    <a:pt x="95250" y="352425"/>
                  </a:lnTo>
                  <a:lnTo>
                    <a:pt x="85725" y="352425"/>
                  </a:lnTo>
                  <a:lnTo>
                    <a:pt x="85725" y="342900"/>
                  </a:lnTo>
                  <a:lnTo>
                    <a:pt x="76200" y="342900"/>
                  </a:lnTo>
                  <a:lnTo>
                    <a:pt x="85725" y="342900"/>
                  </a:lnTo>
                  <a:lnTo>
                    <a:pt x="76200" y="342900"/>
                  </a:lnTo>
                  <a:lnTo>
                    <a:pt x="76200" y="333375"/>
                  </a:lnTo>
                  <a:lnTo>
                    <a:pt x="76200" y="342900"/>
                  </a:lnTo>
                  <a:lnTo>
                    <a:pt x="76200" y="333375"/>
                  </a:lnTo>
                  <a:lnTo>
                    <a:pt x="66675" y="333375"/>
                  </a:lnTo>
                  <a:lnTo>
                    <a:pt x="66675" y="323850"/>
                  </a:lnTo>
                  <a:lnTo>
                    <a:pt x="57150" y="323850"/>
                  </a:lnTo>
                  <a:lnTo>
                    <a:pt x="57150" y="314325"/>
                  </a:lnTo>
                  <a:lnTo>
                    <a:pt x="47625" y="314325"/>
                  </a:lnTo>
                  <a:lnTo>
                    <a:pt x="47625" y="304800"/>
                  </a:lnTo>
                  <a:lnTo>
                    <a:pt x="47625" y="314325"/>
                  </a:lnTo>
                  <a:lnTo>
                    <a:pt x="47625" y="304800"/>
                  </a:lnTo>
                  <a:lnTo>
                    <a:pt x="47625" y="314325"/>
                  </a:lnTo>
                  <a:lnTo>
                    <a:pt x="47625" y="304800"/>
                  </a:lnTo>
                  <a:lnTo>
                    <a:pt x="38100" y="304800"/>
                  </a:lnTo>
                  <a:lnTo>
                    <a:pt x="28575" y="304800"/>
                  </a:lnTo>
                  <a:lnTo>
                    <a:pt x="38100" y="304800"/>
                  </a:lnTo>
                  <a:lnTo>
                    <a:pt x="28575" y="304800"/>
                  </a:lnTo>
                  <a:lnTo>
                    <a:pt x="38100" y="304800"/>
                  </a:lnTo>
                  <a:lnTo>
                    <a:pt x="38100" y="295275"/>
                  </a:lnTo>
                  <a:lnTo>
                    <a:pt x="38100" y="285750"/>
                  </a:lnTo>
                  <a:lnTo>
                    <a:pt x="38100" y="276225"/>
                  </a:lnTo>
                  <a:lnTo>
                    <a:pt x="28575" y="276225"/>
                  </a:lnTo>
                  <a:lnTo>
                    <a:pt x="28575" y="266700"/>
                  </a:lnTo>
                  <a:lnTo>
                    <a:pt x="19050" y="266700"/>
                  </a:lnTo>
                  <a:lnTo>
                    <a:pt x="19050" y="257175"/>
                  </a:lnTo>
                  <a:lnTo>
                    <a:pt x="19050" y="247650"/>
                  </a:lnTo>
                  <a:lnTo>
                    <a:pt x="19050" y="238125"/>
                  </a:lnTo>
                  <a:lnTo>
                    <a:pt x="9525" y="238125"/>
                  </a:lnTo>
                  <a:lnTo>
                    <a:pt x="9525" y="228600"/>
                  </a:lnTo>
                  <a:lnTo>
                    <a:pt x="0" y="228600"/>
                  </a:lnTo>
                  <a:lnTo>
                    <a:pt x="0" y="219075"/>
                  </a:lnTo>
                  <a:lnTo>
                    <a:pt x="9525" y="219075"/>
                  </a:lnTo>
                  <a:lnTo>
                    <a:pt x="9525" y="209550"/>
                  </a:lnTo>
                  <a:lnTo>
                    <a:pt x="9525" y="200025"/>
                  </a:lnTo>
                  <a:lnTo>
                    <a:pt x="19050" y="200025"/>
                  </a:lnTo>
                  <a:lnTo>
                    <a:pt x="19050" y="190500"/>
                  </a:lnTo>
                  <a:lnTo>
                    <a:pt x="9525" y="190500"/>
                  </a:lnTo>
                  <a:lnTo>
                    <a:pt x="19050" y="180975"/>
                  </a:lnTo>
                  <a:lnTo>
                    <a:pt x="19050" y="171450"/>
                  </a:lnTo>
                  <a:lnTo>
                    <a:pt x="19050" y="161925"/>
                  </a:lnTo>
                  <a:lnTo>
                    <a:pt x="28575" y="161925"/>
                  </a:lnTo>
                  <a:lnTo>
                    <a:pt x="38100" y="161925"/>
                  </a:lnTo>
                  <a:lnTo>
                    <a:pt x="47625" y="161925"/>
                  </a:lnTo>
                  <a:lnTo>
                    <a:pt x="47625" y="152400"/>
                  </a:lnTo>
                  <a:lnTo>
                    <a:pt x="47625" y="95250"/>
                  </a:lnTo>
                  <a:lnTo>
                    <a:pt x="47625" y="85725"/>
                  </a:lnTo>
                  <a:close/>
                </a:path>
                <a:path w="342900" h="419100">
                  <a:moveTo>
                    <a:pt x="333375" y="114300"/>
                  </a:moveTo>
                  <a:lnTo>
                    <a:pt x="342900" y="114300"/>
                  </a:lnTo>
                  <a:lnTo>
                    <a:pt x="333375" y="114300"/>
                  </a:lnTo>
                  <a:close/>
                </a:path>
                <a:path w="342900" h="419100">
                  <a:moveTo>
                    <a:pt x="285750" y="9525"/>
                  </a:moveTo>
                  <a:lnTo>
                    <a:pt x="295275" y="9525"/>
                  </a:lnTo>
                  <a:lnTo>
                    <a:pt x="285750" y="9525"/>
                  </a:lnTo>
                  <a:close/>
                </a:path>
                <a:path w="342900" h="419100">
                  <a:moveTo>
                    <a:pt x="333375" y="104775"/>
                  </a:moveTo>
                  <a:lnTo>
                    <a:pt x="333375" y="114300"/>
                  </a:lnTo>
                  <a:lnTo>
                    <a:pt x="334899" y="114300"/>
                  </a:lnTo>
                  <a:lnTo>
                    <a:pt x="333375" y="104775"/>
                  </a:lnTo>
                  <a:close/>
                </a:path>
                <a:path w="342900" h="419100">
                  <a:moveTo>
                    <a:pt x="314325" y="95250"/>
                  </a:moveTo>
                  <a:lnTo>
                    <a:pt x="323850" y="95250"/>
                  </a:lnTo>
                  <a:lnTo>
                    <a:pt x="314325" y="95250"/>
                  </a:lnTo>
                  <a:close/>
                </a:path>
                <a:path w="342900" h="419100">
                  <a:moveTo>
                    <a:pt x="285750" y="9525"/>
                  </a:moveTo>
                  <a:lnTo>
                    <a:pt x="295275" y="9525"/>
                  </a:lnTo>
                  <a:lnTo>
                    <a:pt x="285750" y="9525"/>
                  </a:lnTo>
                  <a:close/>
                </a:path>
                <a:path w="342900" h="419100">
                  <a:moveTo>
                    <a:pt x="285750" y="9525"/>
                  </a:moveTo>
                  <a:lnTo>
                    <a:pt x="295275" y="9525"/>
                  </a:lnTo>
                  <a:lnTo>
                    <a:pt x="285750" y="9525"/>
                  </a:lnTo>
                  <a:close/>
                </a:path>
                <a:path w="342900" h="419100">
                  <a:moveTo>
                    <a:pt x="314325" y="95250"/>
                  </a:moveTo>
                  <a:lnTo>
                    <a:pt x="323850" y="95250"/>
                  </a:lnTo>
                  <a:lnTo>
                    <a:pt x="314325" y="952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4677155" y="4244340"/>
              <a:ext cx="135255" cy="114300"/>
            </a:xfrm>
            <a:custGeom>
              <a:avLst/>
              <a:gdLst/>
              <a:ahLst/>
              <a:cxnLst/>
              <a:rect l="l" t="t" r="r" b="b"/>
              <a:pathLst>
                <a:path w="135254" h="114300">
                  <a:moveTo>
                    <a:pt x="133731" y="104393"/>
                  </a:moveTo>
                  <a:lnTo>
                    <a:pt x="114554" y="104393"/>
                  </a:lnTo>
                  <a:lnTo>
                    <a:pt x="114554" y="113918"/>
                  </a:lnTo>
                  <a:lnTo>
                    <a:pt x="133731" y="113918"/>
                  </a:lnTo>
                  <a:lnTo>
                    <a:pt x="133731" y="104393"/>
                  </a:lnTo>
                  <a:close/>
                </a:path>
                <a:path w="135254" h="114300">
                  <a:moveTo>
                    <a:pt x="133731" y="104393"/>
                  </a:moveTo>
                  <a:lnTo>
                    <a:pt x="133731" y="113918"/>
                  </a:lnTo>
                  <a:lnTo>
                    <a:pt x="135255" y="113918"/>
                  </a:lnTo>
                  <a:lnTo>
                    <a:pt x="133731" y="104393"/>
                  </a:lnTo>
                  <a:close/>
                </a:path>
                <a:path w="135254" h="114300">
                  <a:moveTo>
                    <a:pt x="124206" y="94995"/>
                  </a:moveTo>
                  <a:lnTo>
                    <a:pt x="105029" y="94995"/>
                  </a:lnTo>
                  <a:lnTo>
                    <a:pt x="105029" y="104393"/>
                  </a:lnTo>
                  <a:lnTo>
                    <a:pt x="124206" y="104393"/>
                  </a:lnTo>
                  <a:lnTo>
                    <a:pt x="124206" y="94995"/>
                  </a:lnTo>
                  <a:close/>
                </a:path>
                <a:path w="135254" h="114300">
                  <a:moveTo>
                    <a:pt x="114554" y="85470"/>
                  </a:moveTo>
                  <a:lnTo>
                    <a:pt x="95504" y="85470"/>
                  </a:lnTo>
                  <a:lnTo>
                    <a:pt x="95504" y="94995"/>
                  </a:lnTo>
                  <a:lnTo>
                    <a:pt x="114554" y="94995"/>
                  </a:lnTo>
                  <a:lnTo>
                    <a:pt x="114554" y="85470"/>
                  </a:lnTo>
                  <a:close/>
                </a:path>
                <a:path w="135254" h="114300">
                  <a:moveTo>
                    <a:pt x="57277" y="9525"/>
                  </a:moveTo>
                  <a:lnTo>
                    <a:pt x="28702" y="9525"/>
                  </a:lnTo>
                  <a:lnTo>
                    <a:pt x="28702" y="19050"/>
                  </a:lnTo>
                  <a:lnTo>
                    <a:pt x="9525" y="19050"/>
                  </a:lnTo>
                  <a:lnTo>
                    <a:pt x="9525" y="57023"/>
                  </a:lnTo>
                  <a:lnTo>
                    <a:pt x="0" y="57023"/>
                  </a:lnTo>
                  <a:lnTo>
                    <a:pt x="0" y="75945"/>
                  </a:lnTo>
                  <a:lnTo>
                    <a:pt x="19050" y="75945"/>
                  </a:lnTo>
                  <a:lnTo>
                    <a:pt x="19050" y="85470"/>
                  </a:lnTo>
                  <a:lnTo>
                    <a:pt x="28702" y="85470"/>
                  </a:lnTo>
                  <a:lnTo>
                    <a:pt x="28702" y="66420"/>
                  </a:lnTo>
                  <a:lnTo>
                    <a:pt x="66802" y="66420"/>
                  </a:lnTo>
                  <a:lnTo>
                    <a:pt x="66802" y="47498"/>
                  </a:lnTo>
                  <a:lnTo>
                    <a:pt x="57277" y="47498"/>
                  </a:lnTo>
                  <a:lnTo>
                    <a:pt x="57277" y="9525"/>
                  </a:lnTo>
                  <a:close/>
                </a:path>
                <a:path w="135254" h="114300">
                  <a:moveTo>
                    <a:pt x="105029" y="75945"/>
                  </a:moveTo>
                  <a:lnTo>
                    <a:pt x="85979" y="75945"/>
                  </a:lnTo>
                  <a:lnTo>
                    <a:pt x="85979" y="85470"/>
                  </a:lnTo>
                  <a:lnTo>
                    <a:pt x="105029" y="85470"/>
                  </a:lnTo>
                  <a:lnTo>
                    <a:pt x="105029" y="75945"/>
                  </a:lnTo>
                  <a:close/>
                </a:path>
                <a:path w="135254" h="114300">
                  <a:moveTo>
                    <a:pt x="95504" y="66420"/>
                  </a:moveTo>
                  <a:lnTo>
                    <a:pt x="38227" y="66420"/>
                  </a:lnTo>
                  <a:lnTo>
                    <a:pt x="38227" y="75945"/>
                  </a:lnTo>
                  <a:lnTo>
                    <a:pt x="95504" y="75945"/>
                  </a:lnTo>
                  <a:lnTo>
                    <a:pt x="95504" y="66420"/>
                  </a:lnTo>
                  <a:close/>
                </a:path>
                <a:path w="135254" h="114300">
                  <a:moveTo>
                    <a:pt x="76454" y="57023"/>
                  </a:moveTo>
                  <a:lnTo>
                    <a:pt x="66802" y="57023"/>
                  </a:lnTo>
                  <a:lnTo>
                    <a:pt x="66802" y="66420"/>
                  </a:lnTo>
                  <a:lnTo>
                    <a:pt x="76454" y="66420"/>
                  </a:lnTo>
                  <a:lnTo>
                    <a:pt x="76454" y="57023"/>
                  </a:lnTo>
                  <a:close/>
                </a:path>
                <a:path w="135254" h="114300">
                  <a:moveTo>
                    <a:pt x="85979" y="47498"/>
                  </a:moveTo>
                  <a:lnTo>
                    <a:pt x="85979" y="57023"/>
                  </a:lnTo>
                  <a:lnTo>
                    <a:pt x="87503" y="57023"/>
                  </a:lnTo>
                  <a:lnTo>
                    <a:pt x="85979" y="47498"/>
                  </a:lnTo>
                  <a:close/>
                </a:path>
                <a:path w="135254" h="114300">
                  <a:moveTo>
                    <a:pt x="76454" y="37973"/>
                  </a:moveTo>
                  <a:lnTo>
                    <a:pt x="76454" y="47498"/>
                  </a:lnTo>
                  <a:lnTo>
                    <a:pt x="77978" y="47498"/>
                  </a:lnTo>
                  <a:lnTo>
                    <a:pt x="76454" y="37973"/>
                  </a:lnTo>
                  <a:close/>
                </a:path>
                <a:path w="135254" h="114300">
                  <a:moveTo>
                    <a:pt x="47752" y="0"/>
                  </a:moveTo>
                  <a:lnTo>
                    <a:pt x="38227" y="9525"/>
                  </a:lnTo>
                  <a:lnTo>
                    <a:pt x="47752" y="9525"/>
                  </a:lnTo>
                  <a:lnTo>
                    <a:pt x="477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4677155" y="4244340"/>
              <a:ext cx="143510" cy="123825"/>
            </a:xfrm>
            <a:custGeom>
              <a:avLst/>
              <a:gdLst/>
              <a:ahLst/>
              <a:cxnLst/>
              <a:rect l="l" t="t" r="r" b="b"/>
              <a:pathLst>
                <a:path w="143510" h="123825">
                  <a:moveTo>
                    <a:pt x="47752" y="0"/>
                  </a:moveTo>
                  <a:lnTo>
                    <a:pt x="47752" y="9525"/>
                  </a:lnTo>
                  <a:lnTo>
                    <a:pt x="57277" y="9525"/>
                  </a:lnTo>
                  <a:lnTo>
                    <a:pt x="57277" y="19050"/>
                  </a:lnTo>
                  <a:lnTo>
                    <a:pt x="57277" y="28448"/>
                  </a:lnTo>
                  <a:lnTo>
                    <a:pt x="57277" y="37973"/>
                  </a:lnTo>
                  <a:lnTo>
                    <a:pt x="57277" y="47498"/>
                  </a:lnTo>
                  <a:lnTo>
                    <a:pt x="66802" y="47498"/>
                  </a:lnTo>
                  <a:lnTo>
                    <a:pt x="66802" y="57023"/>
                  </a:lnTo>
                  <a:lnTo>
                    <a:pt x="66802" y="66420"/>
                  </a:lnTo>
                  <a:lnTo>
                    <a:pt x="66802" y="57023"/>
                  </a:lnTo>
                  <a:lnTo>
                    <a:pt x="76454" y="57023"/>
                  </a:lnTo>
                  <a:lnTo>
                    <a:pt x="66802" y="57023"/>
                  </a:lnTo>
                  <a:lnTo>
                    <a:pt x="76454" y="57023"/>
                  </a:lnTo>
                  <a:lnTo>
                    <a:pt x="76454" y="66420"/>
                  </a:lnTo>
                  <a:lnTo>
                    <a:pt x="85979" y="66420"/>
                  </a:lnTo>
                  <a:lnTo>
                    <a:pt x="95504" y="66420"/>
                  </a:lnTo>
                  <a:lnTo>
                    <a:pt x="85979" y="66420"/>
                  </a:lnTo>
                  <a:lnTo>
                    <a:pt x="95504" y="66420"/>
                  </a:lnTo>
                  <a:lnTo>
                    <a:pt x="95504" y="75945"/>
                  </a:lnTo>
                  <a:lnTo>
                    <a:pt x="105029" y="75945"/>
                  </a:lnTo>
                  <a:lnTo>
                    <a:pt x="105029" y="85470"/>
                  </a:lnTo>
                  <a:lnTo>
                    <a:pt x="114554" y="85470"/>
                  </a:lnTo>
                  <a:lnTo>
                    <a:pt x="114554" y="94995"/>
                  </a:lnTo>
                  <a:lnTo>
                    <a:pt x="124206" y="94995"/>
                  </a:lnTo>
                  <a:lnTo>
                    <a:pt x="114554" y="94995"/>
                  </a:lnTo>
                  <a:lnTo>
                    <a:pt x="124206" y="94995"/>
                  </a:lnTo>
                  <a:lnTo>
                    <a:pt x="124206" y="104393"/>
                  </a:lnTo>
                  <a:lnTo>
                    <a:pt x="133731" y="104393"/>
                  </a:lnTo>
                  <a:lnTo>
                    <a:pt x="133731" y="113918"/>
                  </a:lnTo>
                  <a:lnTo>
                    <a:pt x="133731" y="104393"/>
                  </a:lnTo>
                  <a:lnTo>
                    <a:pt x="133731" y="113918"/>
                  </a:lnTo>
                  <a:lnTo>
                    <a:pt x="133731" y="104393"/>
                  </a:lnTo>
                  <a:lnTo>
                    <a:pt x="133731" y="113918"/>
                  </a:lnTo>
                  <a:lnTo>
                    <a:pt x="133731" y="104393"/>
                  </a:lnTo>
                  <a:lnTo>
                    <a:pt x="133731" y="113918"/>
                  </a:lnTo>
                  <a:lnTo>
                    <a:pt x="143256" y="113918"/>
                  </a:lnTo>
                  <a:lnTo>
                    <a:pt x="133731" y="113918"/>
                  </a:lnTo>
                  <a:lnTo>
                    <a:pt x="133731" y="123443"/>
                  </a:lnTo>
                  <a:lnTo>
                    <a:pt x="133731" y="113918"/>
                  </a:lnTo>
                  <a:lnTo>
                    <a:pt x="124206" y="113918"/>
                  </a:lnTo>
                  <a:lnTo>
                    <a:pt x="114554" y="113918"/>
                  </a:lnTo>
                  <a:lnTo>
                    <a:pt x="114554" y="104393"/>
                  </a:lnTo>
                  <a:lnTo>
                    <a:pt x="105029" y="104393"/>
                  </a:lnTo>
                  <a:lnTo>
                    <a:pt x="105029" y="94995"/>
                  </a:lnTo>
                  <a:lnTo>
                    <a:pt x="95504" y="94995"/>
                  </a:lnTo>
                  <a:lnTo>
                    <a:pt x="95504" y="85470"/>
                  </a:lnTo>
                  <a:lnTo>
                    <a:pt x="85979" y="85470"/>
                  </a:lnTo>
                  <a:lnTo>
                    <a:pt x="85979" y="75945"/>
                  </a:lnTo>
                  <a:lnTo>
                    <a:pt x="38227" y="75945"/>
                  </a:lnTo>
                  <a:lnTo>
                    <a:pt x="38227" y="66420"/>
                  </a:lnTo>
                  <a:lnTo>
                    <a:pt x="28702" y="66420"/>
                  </a:lnTo>
                  <a:lnTo>
                    <a:pt x="28702" y="75945"/>
                  </a:lnTo>
                  <a:lnTo>
                    <a:pt x="28702" y="85470"/>
                  </a:lnTo>
                  <a:lnTo>
                    <a:pt x="19050" y="85470"/>
                  </a:lnTo>
                  <a:lnTo>
                    <a:pt x="19050" y="75945"/>
                  </a:lnTo>
                  <a:lnTo>
                    <a:pt x="9525" y="75945"/>
                  </a:lnTo>
                  <a:lnTo>
                    <a:pt x="0" y="75945"/>
                  </a:lnTo>
                  <a:lnTo>
                    <a:pt x="0" y="66420"/>
                  </a:lnTo>
                  <a:lnTo>
                    <a:pt x="0" y="57023"/>
                  </a:lnTo>
                  <a:lnTo>
                    <a:pt x="9525" y="57023"/>
                  </a:lnTo>
                  <a:lnTo>
                    <a:pt x="9525" y="47498"/>
                  </a:lnTo>
                  <a:lnTo>
                    <a:pt x="9525" y="37973"/>
                  </a:lnTo>
                  <a:lnTo>
                    <a:pt x="9525" y="28448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28702" y="19050"/>
                  </a:lnTo>
                  <a:lnTo>
                    <a:pt x="19050" y="19050"/>
                  </a:lnTo>
                  <a:lnTo>
                    <a:pt x="28702" y="19050"/>
                  </a:lnTo>
                  <a:lnTo>
                    <a:pt x="19050" y="19050"/>
                  </a:lnTo>
                  <a:lnTo>
                    <a:pt x="28702" y="19050"/>
                  </a:lnTo>
                  <a:lnTo>
                    <a:pt x="28702" y="9525"/>
                  </a:lnTo>
                  <a:lnTo>
                    <a:pt x="38227" y="9525"/>
                  </a:lnTo>
                  <a:lnTo>
                    <a:pt x="28702" y="9525"/>
                  </a:lnTo>
                  <a:lnTo>
                    <a:pt x="38227" y="9525"/>
                  </a:lnTo>
                  <a:lnTo>
                    <a:pt x="47752" y="0"/>
                  </a:lnTo>
                  <a:close/>
                </a:path>
                <a:path w="143510" h="123825">
                  <a:moveTo>
                    <a:pt x="76454" y="47498"/>
                  </a:moveTo>
                  <a:lnTo>
                    <a:pt x="85979" y="47498"/>
                  </a:lnTo>
                  <a:lnTo>
                    <a:pt x="76454" y="47498"/>
                  </a:lnTo>
                  <a:close/>
                </a:path>
                <a:path w="143510" h="123825">
                  <a:moveTo>
                    <a:pt x="76454" y="37973"/>
                  </a:moveTo>
                  <a:lnTo>
                    <a:pt x="76454" y="47498"/>
                  </a:lnTo>
                  <a:lnTo>
                    <a:pt x="77978" y="47498"/>
                  </a:lnTo>
                  <a:lnTo>
                    <a:pt x="76454" y="37973"/>
                  </a:lnTo>
                  <a:close/>
                </a:path>
                <a:path w="143510" h="123825">
                  <a:moveTo>
                    <a:pt x="76454" y="66420"/>
                  </a:moveTo>
                  <a:lnTo>
                    <a:pt x="85979" y="66420"/>
                  </a:lnTo>
                  <a:lnTo>
                    <a:pt x="76454" y="66420"/>
                  </a:lnTo>
                  <a:close/>
                </a:path>
                <a:path w="143510" h="123825">
                  <a:moveTo>
                    <a:pt x="76454" y="57023"/>
                  </a:moveTo>
                  <a:lnTo>
                    <a:pt x="85979" y="57023"/>
                  </a:lnTo>
                  <a:lnTo>
                    <a:pt x="76454" y="57023"/>
                  </a:lnTo>
                  <a:close/>
                </a:path>
                <a:path w="143510" h="123825">
                  <a:moveTo>
                    <a:pt x="85979" y="47498"/>
                  </a:moveTo>
                  <a:lnTo>
                    <a:pt x="85979" y="57023"/>
                  </a:lnTo>
                  <a:lnTo>
                    <a:pt x="87503" y="57023"/>
                  </a:lnTo>
                  <a:lnTo>
                    <a:pt x="85979" y="47498"/>
                  </a:lnTo>
                  <a:close/>
                </a:path>
                <a:path w="143510" h="123825">
                  <a:moveTo>
                    <a:pt x="76454" y="37973"/>
                  </a:moveTo>
                  <a:lnTo>
                    <a:pt x="76454" y="47498"/>
                  </a:lnTo>
                  <a:lnTo>
                    <a:pt x="77978" y="47498"/>
                  </a:lnTo>
                  <a:lnTo>
                    <a:pt x="76454" y="37973"/>
                  </a:lnTo>
                  <a:close/>
                </a:path>
                <a:path w="143510" h="123825">
                  <a:moveTo>
                    <a:pt x="133731" y="104393"/>
                  </a:moveTo>
                  <a:lnTo>
                    <a:pt x="133731" y="113918"/>
                  </a:lnTo>
                  <a:lnTo>
                    <a:pt x="135255" y="113918"/>
                  </a:lnTo>
                  <a:lnTo>
                    <a:pt x="133731" y="104393"/>
                  </a:lnTo>
                  <a:close/>
                </a:path>
                <a:path w="143510" h="123825">
                  <a:moveTo>
                    <a:pt x="85979" y="47498"/>
                  </a:moveTo>
                  <a:lnTo>
                    <a:pt x="95504" y="47498"/>
                  </a:lnTo>
                  <a:lnTo>
                    <a:pt x="85979" y="47498"/>
                  </a:lnTo>
                  <a:close/>
                </a:path>
                <a:path w="143510" h="123825">
                  <a:moveTo>
                    <a:pt x="85979" y="47498"/>
                  </a:moveTo>
                  <a:lnTo>
                    <a:pt x="95504" y="47498"/>
                  </a:lnTo>
                  <a:lnTo>
                    <a:pt x="85979" y="47498"/>
                  </a:lnTo>
                  <a:close/>
                </a:path>
                <a:path w="143510" h="123825">
                  <a:moveTo>
                    <a:pt x="76454" y="37973"/>
                  </a:moveTo>
                  <a:lnTo>
                    <a:pt x="76454" y="47498"/>
                  </a:lnTo>
                  <a:lnTo>
                    <a:pt x="77978" y="47498"/>
                  </a:lnTo>
                  <a:lnTo>
                    <a:pt x="76454" y="3797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4791455" y="4358640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10" h="38100">
                  <a:moveTo>
                    <a:pt x="28956" y="0"/>
                  </a:moveTo>
                  <a:lnTo>
                    <a:pt x="19304" y="0"/>
                  </a:lnTo>
                  <a:lnTo>
                    <a:pt x="19304" y="9525"/>
                  </a:lnTo>
                  <a:lnTo>
                    <a:pt x="0" y="9525"/>
                  </a:lnTo>
                  <a:lnTo>
                    <a:pt x="0" y="38100"/>
                  </a:lnTo>
                  <a:lnTo>
                    <a:pt x="9652" y="38100"/>
                  </a:lnTo>
                  <a:lnTo>
                    <a:pt x="9652" y="28575"/>
                  </a:lnTo>
                  <a:lnTo>
                    <a:pt x="28956" y="28575"/>
                  </a:lnTo>
                  <a:lnTo>
                    <a:pt x="28956" y="0"/>
                  </a:lnTo>
                  <a:close/>
                </a:path>
                <a:path w="29210" h="38100">
                  <a:moveTo>
                    <a:pt x="19304" y="0"/>
                  </a:moveTo>
                  <a:lnTo>
                    <a:pt x="9652" y="0"/>
                  </a:lnTo>
                  <a:lnTo>
                    <a:pt x="9652" y="9525"/>
                  </a:lnTo>
                  <a:lnTo>
                    <a:pt x="19304" y="9525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4791455" y="4358640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10" h="38100">
                  <a:moveTo>
                    <a:pt x="9652" y="0"/>
                  </a:moveTo>
                  <a:lnTo>
                    <a:pt x="19304" y="0"/>
                  </a:lnTo>
                  <a:lnTo>
                    <a:pt x="19304" y="9525"/>
                  </a:lnTo>
                  <a:lnTo>
                    <a:pt x="19304" y="0"/>
                  </a:lnTo>
                  <a:lnTo>
                    <a:pt x="28956" y="0"/>
                  </a:lnTo>
                  <a:lnTo>
                    <a:pt x="28956" y="9525"/>
                  </a:lnTo>
                  <a:lnTo>
                    <a:pt x="28956" y="19050"/>
                  </a:lnTo>
                  <a:lnTo>
                    <a:pt x="19304" y="19050"/>
                  </a:lnTo>
                  <a:lnTo>
                    <a:pt x="9652" y="19050"/>
                  </a:lnTo>
                  <a:lnTo>
                    <a:pt x="19304" y="19050"/>
                  </a:lnTo>
                  <a:lnTo>
                    <a:pt x="28956" y="19050"/>
                  </a:lnTo>
                  <a:lnTo>
                    <a:pt x="28956" y="28575"/>
                  </a:lnTo>
                  <a:lnTo>
                    <a:pt x="19304" y="28575"/>
                  </a:lnTo>
                  <a:lnTo>
                    <a:pt x="19304" y="38100"/>
                  </a:lnTo>
                  <a:lnTo>
                    <a:pt x="19304" y="28575"/>
                  </a:lnTo>
                  <a:lnTo>
                    <a:pt x="9652" y="28575"/>
                  </a:lnTo>
                  <a:lnTo>
                    <a:pt x="9652" y="38100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652" y="9525"/>
                  </a:lnTo>
                  <a:lnTo>
                    <a:pt x="9652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4610100" y="4311396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>
                  <a:moveTo>
                    <a:pt x="133350" y="228219"/>
                  </a:moveTo>
                  <a:lnTo>
                    <a:pt x="114300" y="228219"/>
                  </a:lnTo>
                  <a:lnTo>
                    <a:pt x="114300" y="237744"/>
                  </a:lnTo>
                  <a:lnTo>
                    <a:pt x="133350" y="237744"/>
                  </a:lnTo>
                  <a:lnTo>
                    <a:pt x="133350" y="228219"/>
                  </a:lnTo>
                  <a:close/>
                </a:path>
                <a:path w="304800" h="238125">
                  <a:moveTo>
                    <a:pt x="142875" y="218694"/>
                  </a:moveTo>
                  <a:lnTo>
                    <a:pt x="95250" y="218694"/>
                  </a:lnTo>
                  <a:lnTo>
                    <a:pt x="95250" y="228219"/>
                  </a:lnTo>
                  <a:lnTo>
                    <a:pt x="142875" y="228219"/>
                  </a:lnTo>
                  <a:lnTo>
                    <a:pt x="142875" y="218694"/>
                  </a:lnTo>
                  <a:close/>
                </a:path>
                <a:path w="304800" h="238125">
                  <a:moveTo>
                    <a:pt x="180975" y="218694"/>
                  </a:moveTo>
                  <a:lnTo>
                    <a:pt x="161925" y="218694"/>
                  </a:lnTo>
                  <a:lnTo>
                    <a:pt x="161925" y="228219"/>
                  </a:lnTo>
                  <a:lnTo>
                    <a:pt x="180975" y="228219"/>
                  </a:lnTo>
                  <a:lnTo>
                    <a:pt x="180975" y="218694"/>
                  </a:lnTo>
                  <a:close/>
                </a:path>
                <a:path w="304800" h="238125">
                  <a:moveTo>
                    <a:pt x="266700" y="133096"/>
                  </a:moveTo>
                  <a:lnTo>
                    <a:pt x="0" y="133096"/>
                  </a:lnTo>
                  <a:lnTo>
                    <a:pt x="0" y="152146"/>
                  </a:lnTo>
                  <a:lnTo>
                    <a:pt x="19050" y="152146"/>
                  </a:lnTo>
                  <a:lnTo>
                    <a:pt x="19050" y="161671"/>
                  </a:lnTo>
                  <a:lnTo>
                    <a:pt x="28575" y="161671"/>
                  </a:lnTo>
                  <a:lnTo>
                    <a:pt x="28575" y="171196"/>
                  </a:lnTo>
                  <a:lnTo>
                    <a:pt x="38100" y="171196"/>
                  </a:lnTo>
                  <a:lnTo>
                    <a:pt x="38100" y="190246"/>
                  </a:lnTo>
                  <a:lnTo>
                    <a:pt x="47625" y="190246"/>
                  </a:lnTo>
                  <a:lnTo>
                    <a:pt x="47625" y="199644"/>
                  </a:lnTo>
                  <a:lnTo>
                    <a:pt x="57150" y="199644"/>
                  </a:lnTo>
                  <a:lnTo>
                    <a:pt x="57150" y="218694"/>
                  </a:lnTo>
                  <a:lnTo>
                    <a:pt x="200025" y="218694"/>
                  </a:lnTo>
                  <a:lnTo>
                    <a:pt x="200025" y="209169"/>
                  </a:lnTo>
                  <a:lnTo>
                    <a:pt x="247650" y="209169"/>
                  </a:lnTo>
                  <a:lnTo>
                    <a:pt x="247650" y="199644"/>
                  </a:lnTo>
                  <a:lnTo>
                    <a:pt x="257175" y="190246"/>
                  </a:lnTo>
                  <a:lnTo>
                    <a:pt x="304800" y="142621"/>
                  </a:lnTo>
                  <a:lnTo>
                    <a:pt x="266700" y="142621"/>
                  </a:lnTo>
                  <a:lnTo>
                    <a:pt x="266700" y="133096"/>
                  </a:lnTo>
                  <a:close/>
                </a:path>
                <a:path w="304800" h="238125">
                  <a:moveTo>
                    <a:pt x="209550" y="104648"/>
                  </a:moveTo>
                  <a:lnTo>
                    <a:pt x="19050" y="104648"/>
                  </a:lnTo>
                  <a:lnTo>
                    <a:pt x="19050" y="133096"/>
                  </a:lnTo>
                  <a:lnTo>
                    <a:pt x="238125" y="133096"/>
                  </a:lnTo>
                  <a:lnTo>
                    <a:pt x="238125" y="123571"/>
                  </a:lnTo>
                  <a:lnTo>
                    <a:pt x="219075" y="123571"/>
                  </a:lnTo>
                  <a:lnTo>
                    <a:pt x="219075" y="114173"/>
                  </a:lnTo>
                  <a:lnTo>
                    <a:pt x="209550" y="114173"/>
                  </a:lnTo>
                  <a:lnTo>
                    <a:pt x="209550" y="104648"/>
                  </a:lnTo>
                  <a:close/>
                </a:path>
                <a:path w="304800" h="238125">
                  <a:moveTo>
                    <a:pt x="200025" y="76073"/>
                  </a:moveTo>
                  <a:lnTo>
                    <a:pt x="190500" y="76073"/>
                  </a:lnTo>
                  <a:lnTo>
                    <a:pt x="190500" y="85598"/>
                  </a:lnTo>
                  <a:lnTo>
                    <a:pt x="28575" y="85598"/>
                  </a:lnTo>
                  <a:lnTo>
                    <a:pt x="28575" y="104648"/>
                  </a:lnTo>
                  <a:lnTo>
                    <a:pt x="200025" y="104648"/>
                  </a:lnTo>
                  <a:lnTo>
                    <a:pt x="200025" y="76073"/>
                  </a:lnTo>
                  <a:close/>
                </a:path>
                <a:path w="304800" h="238125">
                  <a:moveTo>
                    <a:pt x="190500" y="47498"/>
                  </a:moveTo>
                  <a:lnTo>
                    <a:pt x="47625" y="47498"/>
                  </a:lnTo>
                  <a:lnTo>
                    <a:pt x="47625" y="66548"/>
                  </a:lnTo>
                  <a:lnTo>
                    <a:pt x="38100" y="66548"/>
                  </a:lnTo>
                  <a:lnTo>
                    <a:pt x="38100" y="85598"/>
                  </a:lnTo>
                  <a:lnTo>
                    <a:pt x="180975" y="85598"/>
                  </a:lnTo>
                  <a:lnTo>
                    <a:pt x="180975" y="57023"/>
                  </a:lnTo>
                  <a:lnTo>
                    <a:pt x="190500" y="57023"/>
                  </a:lnTo>
                  <a:lnTo>
                    <a:pt x="190500" y="47498"/>
                  </a:lnTo>
                  <a:close/>
                </a:path>
                <a:path w="304800" h="238125">
                  <a:moveTo>
                    <a:pt x="85725" y="9525"/>
                  </a:moveTo>
                  <a:lnTo>
                    <a:pt x="66675" y="9525"/>
                  </a:lnTo>
                  <a:lnTo>
                    <a:pt x="66675" y="47498"/>
                  </a:lnTo>
                  <a:lnTo>
                    <a:pt x="180975" y="47498"/>
                  </a:lnTo>
                  <a:lnTo>
                    <a:pt x="180975" y="38100"/>
                  </a:lnTo>
                  <a:lnTo>
                    <a:pt x="171450" y="38100"/>
                  </a:lnTo>
                  <a:lnTo>
                    <a:pt x="171450" y="28575"/>
                  </a:lnTo>
                  <a:lnTo>
                    <a:pt x="161925" y="28575"/>
                  </a:lnTo>
                  <a:lnTo>
                    <a:pt x="161925" y="19050"/>
                  </a:lnTo>
                  <a:lnTo>
                    <a:pt x="85725" y="19050"/>
                  </a:lnTo>
                  <a:lnTo>
                    <a:pt x="85725" y="9525"/>
                  </a:lnTo>
                  <a:close/>
                </a:path>
                <a:path w="304800" h="238125">
                  <a:moveTo>
                    <a:pt x="104775" y="0"/>
                  </a:moveTo>
                  <a:lnTo>
                    <a:pt x="95250" y="0"/>
                  </a:lnTo>
                  <a:lnTo>
                    <a:pt x="95250" y="19050"/>
                  </a:lnTo>
                  <a:lnTo>
                    <a:pt x="152400" y="19050"/>
                  </a:lnTo>
                  <a:lnTo>
                    <a:pt x="152400" y="9525"/>
                  </a:lnTo>
                  <a:lnTo>
                    <a:pt x="104775" y="9525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4610100" y="4311396"/>
              <a:ext cx="304800" cy="238125"/>
            </a:xfrm>
            <a:custGeom>
              <a:avLst/>
              <a:gdLst/>
              <a:ahLst/>
              <a:cxnLst/>
              <a:rect l="l" t="t" r="r" b="b"/>
              <a:pathLst>
                <a:path w="304800" h="238125">
                  <a:moveTo>
                    <a:pt x="180975" y="228219"/>
                  </a:moveTo>
                  <a:lnTo>
                    <a:pt x="171450" y="228219"/>
                  </a:lnTo>
                  <a:lnTo>
                    <a:pt x="161925" y="228219"/>
                  </a:lnTo>
                  <a:lnTo>
                    <a:pt x="161925" y="218694"/>
                  </a:lnTo>
                  <a:lnTo>
                    <a:pt x="152400" y="218694"/>
                  </a:lnTo>
                  <a:lnTo>
                    <a:pt x="142875" y="218694"/>
                  </a:lnTo>
                  <a:lnTo>
                    <a:pt x="142875" y="228219"/>
                  </a:lnTo>
                  <a:lnTo>
                    <a:pt x="133350" y="228219"/>
                  </a:lnTo>
                  <a:lnTo>
                    <a:pt x="133350" y="237744"/>
                  </a:lnTo>
                  <a:lnTo>
                    <a:pt x="123825" y="237744"/>
                  </a:lnTo>
                  <a:lnTo>
                    <a:pt x="114300" y="237744"/>
                  </a:lnTo>
                  <a:lnTo>
                    <a:pt x="114300" y="228219"/>
                  </a:lnTo>
                  <a:lnTo>
                    <a:pt x="104775" y="228219"/>
                  </a:lnTo>
                  <a:lnTo>
                    <a:pt x="95250" y="228219"/>
                  </a:lnTo>
                  <a:lnTo>
                    <a:pt x="95250" y="218694"/>
                  </a:lnTo>
                  <a:lnTo>
                    <a:pt x="85725" y="218694"/>
                  </a:lnTo>
                  <a:lnTo>
                    <a:pt x="76200" y="218694"/>
                  </a:lnTo>
                  <a:lnTo>
                    <a:pt x="66675" y="218694"/>
                  </a:lnTo>
                  <a:lnTo>
                    <a:pt x="57150" y="218694"/>
                  </a:lnTo>
                  <a:lnTo>
                    <a:pt x="57150" y="209169"/>
                  </a:lnTo>
                  <a:lnTo>
                    <a:pt x="57150" y="199644"/>
                  </a:lnTo>
                  <a:lnTo>
                    <a:pt x="47625" y="199644"/>
                  </a:lnTo>
                  <a:lnTo>
                    <a:pt x="47625" y="190246"/>
                  </a:lnTo>
                  <a:lnTo>
                    <a:pt x="38100" y="190246"/>
                  </a:lnTo>
                  <a:lnTo>
                    <a:pt x="38100" y="180721"/>
                  </a:lnTo>
                  <a:lnTo>
                    <a:pt x="38100" y="171196"/>
                  </a:lnTo>
                  <a:lnTo>
                    <a:pt x="28575" y="171196"/>
                  </a:lnTo>
                  <a:lnTo>
                    <a:pt x="28575" y="161671"/>
                  </a:lnTo>
                  <a:lnTo>
                    <a:pt x="19050" y="161671"/>
                  </a:lnTo>
                  <a:lnTo>
                    <a:pt x="19050" y="152146"/>
                  </a:lnTo>
                  <a:lnTo>
                    <a:pt x="9525" y="152146"/>
                  </a:lnTo>
                  <a:lnTo>
                    <a:pt x="0" y="152146"/>
                  </a:lnTo>
                  <a:lnTo>
                    <a:pt x="0" y="142621"/>
                  </a:lnTo>
                  <a:lnTo>
                    <a:pt x="0" y="152146"/>
                  </a:lnTo>
                  <a:lnTo>
                    <a:pt x="0" y="142621"/>
                  </a:lnTo>
                  <a:lnTo>
                    <a:pt x="0" y="133096"/>
                  </a:lnTo>
                  <a:lnTo>
                    <a:pt x="9525" y="133096"/>
                  </a:lnTo>
                  <a:lnTo>
                    <a:pt x="19050" y="133096"/>
                  </a:lnTo>
                  <a:lnTo>
                    <a:pt x="19050" y="123571"/>
                  </a:lnTo>
                  <a:lnTo>
                    <a:pt x="19050" y="114173"/>
                  </a:lnTo>
                  <a:lnTo>
                    <a:pt x="19050" y="104648"/>
                  </a:lnTo>
                  <a:lnTo>
                    <a:pt x="28575" y="104648"/>
                  </a:lnTo>
                  <a:lnTo>
                    <a:pt x="28575" y="95123"/>
                  </a:lnTo>
                  <a:lnTo>
                    <a:pt x="28575" y="85598"/>
                  </a:lnTo>
                  <a:lnTo>
                    <a:pt x="38100" y="85598"/>
                  </a:lnTo>
                  <a:lnTo>
                    <a:pt x="38100" y="76073"/>
                  </a:lnTo>
                  <a:lnTo>
                    <a:pt x="38100" y="66548"/>
                  </a:lnTo>
                  <a:lnTo>
                    <a:pt x="47625" y="66548"/>
                  </a:lnTo>
                  <a:lnTo>
                    <a:pt x="47625" y="57023"/>
                  </a:lnTo>
                  <a:lnTo>
                    <a:pt x="47625" y="47498"/>
                  </a:lnTo>
                  <a:lnTo>
                    <a:pt x="57150" y="47498"/>
                  </a:lnTo>
                  <a:lnTo>
                    <a:pt x="66675" y="47498"/>
                  </a:lnTo>
                  <a:lnTo>
                    <a:pt x="66675" y="38100"/>
                  </a:lnTo>
                  <a:lnTo>
                    <a:pt x="66675" y="28575"/>
                  </a:lnTo>
                  <a:lnTo>
                    <a:pt x="66675" y="19050"/>
                  </a:lnTo>
                  <a:lnTo>
                    <a:pt x="66675" y="9525"/>
                  </a:lnTo>
                  <a:lnTo>
                    <a:pt x="76200" y="9525"/>
                  </a:lnTo>
                  <a:lnTo>
                    <a:pt x="85725" y="9525"/>
                  </a:lnTo>
                  <a:lnTo>
                    <a:pt x="85725" y="19050"/>
                  </a:lnTo>
                  <a:lnTo>
                    <a:pt x="95250" y="19050"/>
                  </a:lnTo>
                  <a:lnTo>
                    <a:pt x="95250" y="9525"/>
                  </a:lnTo>
                  <a:lnTo>
                    <a:pt x="95250" y="0"/>
                  </a:lnTo>
                  <a:lnTo>
                    <a:pt x="104775" y="0"/>
                  </a:lnTo>
                  <a:lnTo>
                    <a:pt x="104775" y="9525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33350" y="9525"/>
                  </a:lnTo>
                  <a:lnTo>
                    <a:pt x="142875" y="9525"/>
                  </a:lnTo>
                  <a:lnTo>
                    <a:pt x="152400" y="9525"/>
                  </a:lnTo>
                  <a:lnTo>
                    <a:pt x="152400" y="19050"/>
                  </a:lnTo>
                  <a:lnTo>
                    <a:pt x="161925" y="19050"/>
                  </a:lnTo>
                  <a:lnTo>
                    <a:pt x="161925" y="28575"/>
                  </a:lnTo>
                  <a:lnTo>
                    <a:pt x="171450" y="28575"/>
                  </a:lnTo>
                  <a:lnTo>
                    <a:pt x="171450" y="38100"/>
                  </a:lnTo>
                  <a:lnTo>
                    <a:pt x="180975" y="38100"/>
                  </a:lnTo>
                  <a:lnTo>
                    <a:pt x="180975" y="47498"/>
                  </a:lnTo>
                  <a:lnTo>
                    <a:pt x="190500" y="47498"/>
                  </a:lnTo>
                  <a:lnTo>
                    <a:pt x="190500" y="57023"/>
                  </a:lnTo>
                  <a:lnTo>
                    <a:pt x="180975" y="57023"/>
                  </a:lnTo>
                  <a:lnTo>
                    <a:pt x="180975" y="66548"/>
                  </a:lnTo>
                  <a:lnTo>
                    <a:pt x="180975" y="76073"/>
                  </a:lnTo>
                  <a:lnTo>
                    <a:pt x="180975" y="85598"/>
                  </a:lnTo>
                  <a:lnTo>
                    <a:pt x="190500" y="85598"/>
                  </a:lnTo>
                  <a:lnTo>
                    <a:pt x="190500" y="76073"/>
                  </a:lnTo>
                  <a:lnTo>
                    <a:pt x="200025" y="76073"/>
                  </a:lnTo>
                  <a:lnTo>
                    <a:pt x="200025" y="85598"/>
                  </a:lnTo>
                  <a:lnTo>
                    <a:pt x="200025" y="95123"/>
                  </a:lnTo>
                  <a:lnTo>
                    <a:pt x="200025" y="104648"/>
                  </a:lnTo>
                  <a:lnTo>
                    <a:pt x="209550" y="104648"/>
                  </a:lnTo>
                  <a:lnTo>
                    <a:pt x="209550" y="114173"/>
                  </a:lnTo>
                  <a:lnTo>
                    <a:pt x="219075" y="114173"/>
                  </a:lnTo>
                  <a:lnTo>
                    <a:pt x="219075" y="123571"/>
                  </a:lnTo>
                  <a:lnTo>
                    <a:pt x="228600" y="123571"/>
                  </a:lnTo>
                  <a:lnTo>
                    <a:pt x="238125" y="123571"/>
                  </a:lnTo>
                  <a:lnTo>
                    <a:pt x="238125" y="133096"/>
                  </a:lnTo>
                  <a:lnTo>
                    <a:pt x="247650" y="133096"/>
                  </a:lnTo>
                  <a:lnTo>
                    <a:pt x="257175" y="133096"/>
                  </a:lnTo>
                  <a:lnTo>
                    <a:pt x="266700" y="133096"/>
                  </a:lnTo>
                  <a:lnTo>
                    <a:pt x="266700" y="142621"/>
                  </a:lnTo>
                  <a:lnTo>
                    <a:pt x="276225" y="142621"/>
                  </a:lnTo>
                  <a:lnTo>
                    <a:pt x="285750" y="142621"/>
                  </a:lnTo>
                  <a:lnTo>
                    <a:pt x="295275" y="142621"/>
                  </a:lnTo>
                  <a:lnTo>
                    <a:pt x="304800" y="142621"/>
                  </a:lnTo>
                  <a:lnTo>
                    <a:pt x="295275" y="152146"/>
                  </a:lnTo>
                  <a:lnTo>
                    <a:pt x="285750" y="161671"/>
                  </a:lnTo>
                  <a:lnTo>
                    <a:pt x="276225" y="171196"/>
                  </a:lnTo>
                  <a:lnTo>
                    <a:pt x="257175" y="190246"/>
                  </a:lnTo>
                  <a:lnTo>
                    <a:pt x="247650" y="199644"/>
                  </a:lnTo>
                  <a:lnTo>
                    <a:pt x="247650" y="209169"/>
                  </a:lnTo>
                  <a:lnTo>
                    <a:pt x="238125" y="209169"/>
                  </a:lnTo>
                  <a:lnTo>
                    <a:pt x="228600" y="209169"/>
                  </a:lnTo>
                  <a:lnTo>
                    <a:pt x="219075" y="209169"/>
                  </a:lnTo>
                  <a:lnTo>
                    <a:pt x="209550" y="209169"/>
                  </a:lnTo>
                  <a:lnTo>
                    <a:pt x="200025" y="209169"/>
                  </a:lnTo>
                  <a:lnTo>
                    <a:pt x="200025" y="218694"/>
                  </a:lnTo>
                  <a:lnTo>
                    <a:pt x="190500" y="218694"/>
                  </a:lnTo>
                  <a:lnTo>
                    <a:pt x="180975" y="218694"/>
                  </a:lnTo>
                  <a:lnTo>
                    <a:pt x="180975" y="22821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4543044" y="4527804"/>
              <a:ext cx="106680" cy="1173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773167" y="4367784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5">
                  <a:moveTo>
                    <a:pt x="104394" y="191007"/>
                  </a:moveTo>
                  <a:lnTo>
                    <a:pt x="0" y="191007"/>
                  </a:lnTo>
                  <a:lnTo>
                    <a:pt x="0" y="276986"/>
                  </a:lnTo>
                  <a:lnTo>
                    <a:pt x="18923" y="276986"/>
                  </a:lnTo>
                  <a:lnTo>
                    <a:pt x="18923" y="267461"/>
                  </a:lnTo>
                  <a:lnTo>
                    <a:pt x="28448" y="267461"/>
                  </a:lnTo>
                  <a:lnTo>
                    <a:pt x="28448" y="257809"/>
                  </a:lnTo>
                  <a:lnTo>
                    <a:pt x="37973" y="257809"/>
                  </a:lnTo>
                  <a:lnTo>
                    <a:pt x="37973" y="248284"/>
                  </a:lnTo>
                  <a:lnTo>
                    <a:pt x="47498" y="248284"/>
                  </a:lnTo>
                  <a:lnTo>
                    <a:pt x="47498" y="238759"/>
                  </a:lnTo>
                  <a:lnTo>
                    <a:pt x="56896" y="238759"/>
                  </a:lnTo>
                  <a:lnTo>
                    <a:pt x="56896" y="229234"/>
                  </a:lnTo>
                  <a:lnTo>
                    <a:pt x="66421" y="229234"/>
                  </a:lnTo>
                  <a:lnTo>
                    <a:pt x="66421" y="219709"/>
                  </a:lnTo>
                  <a:lnTo>
                    <a:pt x="75946" y="219709"/>
                  </a:lnTo>
                  <a:lnTo>
                    <a:pt x="75946" y="210057"/>
                  </a:lnTo>
                  <a:lnTo>
                    <a:pt x="94869" y="210057"/>
                  </a:lnTo>
                  <a:lnTo>
                    <a:pt x="94869" y="200532"/>
                  </a:lnTo>
                  <a:lnTo>
                    <a:pt x="104394" y="200532"/>
                  </a:lnTo>
                  <a:lnTo>
                    <a:pt x="104394" y="191007"/>
                  </a:lnTo>
                  <a:close/>
                </a:path>
                <a:path w="208914" h="277495">
                  <a:moveTo>
                    <a:pt x="28448" y="257809"/>
                  </a:moveTo>
                  <a:lnTo>
                    <a:pt x="28448" y="267461"/>
                  </a:lnTo>
                  <a:lnTo>
                    <a:pt x="30099" y="267461"/>
                  </a:lnTo>
                  <a:lnTo>
                    <a:pt x="28448" y="257809"/>
                  </a:lnTo>
                  <a:close/>
                </a:path>
                <a:path w="208914" h="277495">
                  <a:moveTo>
                    <a:pt x="123317" y="171957"/>
                  </a:moveTo>
                  <a:lnTo>
                    <a:pt x="9525" y="171957"/>
                  </a:lnTo>
                  <a:lnTo>
                    <a:pt x="9525" y="191007"/>
                  </a:lnTo>
                  <a:lnTo>
                    <a:pt x="113919" y="191007"/>
                  </a:lnTo>
                  <a:lnTo>
                    <a:pt x="113919" y="181482"/>
                  </a:lnTo>
                  <a:lnTo>
                    <a:pt x="123317" y="181482"/>
                  </a:lnTo>
                  <a:lnTo>
                    <a:pt x="123317" y="171957"/>
                  </a:lnTo>
                  <a:close/>
                </a:path>
                <a:path w="208914" h="277495">
                  <a:moveTo>
                    <a:pt x="132842" y="162305"/>
                  </a:moveTo>
                  <a:lnTo>
                    <a:pt x="18923" y="162305"/>
                  </a:lnTo>
                  <a:lnTo>
                    <a:pt x="18923" y="171957"/>
                  </a:lnTo>
                  <a:lnTo>
                    <a:pt x="132842" y="171957"/>
                  </a:lnTo>
                  <a:lnTo>
                    <a:pt x="132842" y="162305"/>
                  </a:lnTo>
                  <a:close/>
                </a:path>
                <a:path w="208914" h="277495">
                  <a:moveTo>
                    <a:pt x="189865" y="66801"/>
                  </a:moveTo>
                  <a:lnTo>
                    <a:pt x="75946" y="66801"/>
                  </a:lnTo>
                  <a:lnTo>
                    <a:pt x="75946" y="76453"/>
                  </a:lnTo>
                  <a:lnTo>
                    <a:pt x="104394" y="76453"/>
                  </a:lnTo>
                  <a:lnTo>
                    <a:pt x="104394" y="85978"/>
                  </a:lnTo>
                  <a:lnTo>
                    <a:pt x="142367" y="85978"/>
                  </a:lnTo>
                  <a:lnTo>
                    <a:pt x="123317" y="105028"/>
                  </a:lnTo>
                  <a:lnTo>
                    <a:pt x="85471" y="143255"/>
                  </a:lnTo>
                  <a:lnTo>
                    <a:pt x="85471" y="152780"/>
                  </a:lnTo>
                  <a:lnTo>
                    <a:pt x="37973" y="152780"/>
                  </a:lnTo>
                  <a:lnTo>
                    <a:pt x="37973" y="162305"/>
                  </a:lnTo>
                  <a:lnTo>
                    <a:pt x="142367" y="162305"/>
                  </a:lnTo>
                  <a:lnTo>
                    <a:pt x="142367" y="152780"/>
                  </a:lnTo>
                  <a:lnTo>
                    <a:pt x="151892" y="143255"/>
                  </a:lnTo>
                  <a:lnTo>
                    <a:pt x="151892" y="133730"/>
                  </a:lnTo>
                  <a:lnTo>
                    <a:pt x="161290" y="133730"/>
                  </a:lnTo>
                  <a:lnTo>
                    <a:pt x="161290" y="114553"/>
                  </a:lnTo>
                  <a:lnTo>
                    <a:pt x="170815" y="114553"/>
                  </a:lnTo>
                  <a:lnTo>
                    <a:pt x="170815" y="95503"/>
                  </a:lnTo>
                  <a:lnTo>
                    <a:pt x="180340" y="95503"/>
                  </a:lnTo>
                  <a:lnTo>
                    <a:pt x="180340" y="85978"/>
                  </a:lnTo>
                  <a:lnTo>
                    <a:pt x="189865" y="76453"/>
                  </a:lnTo>
                  <a:lnTo>
                    <a:pt x="189865" y="66801"/>
                  </a:lnTo>
                  <a:close/>
                </a:path>
                <a:path w="208914" h="277495">
                  <a:moveTo>
                    <a:pt x="56896" y="19049"/>
                  </a:moveTo>
                  <a:lnTo>
                    <a:pt x="37973" y="19049"/>
                  </a:lnTo>
                  <a:lnTo>
                    <a:pt x="37973" y="47751"/>
                  </a:lnTo>
                  <a:lnTo>
                    <a:pt x="47498" y="47751"/>
                  </a:lnTo>
                  <a:lnTo>
                    <a:pt x="47498" y="57276"/>
                  </a:lnTo>
                  <a:lnTo>
                    <a:pt x="56896" y="57276"/>
                  </a:lnTo>
                  <a:lnTo>
                    <a:pt x="56896" y="66801"/>
                  </a:lnTo>
                  <a:lnTo>
                    <a:pt x="199262" y="66801"/>
                  </a:lnTo>
                  <a:lnTo>
                    <a:pt x="199262" y="38226"/>
                  </a:lnTo>
                  <a:lnTo>
                    <a:pt x="66421" y="38226"/>
                  </a:lnTo>
                  <a:lnTo>
                    <a:pt x="66421" y="28701"/>
                  </a:lnTo>
                  <a:lnTo>
                    <a:pt x="56896" y="28701"/>
                  </a:lnTo>
                  <a:lnTo>
                    <a:pt x="56896" y="19049"/>
                  </a:lnTo>
                  <a:close/>
                </a:path>
                <a:path w="208914" h="277495">
                  <a:moveTo>
                    <a:pt x="208787" y="9524"/>
                  </a:moveTo>
                  <a:lnTo>
                    <a:pt x="180340" y="9524"/>
                  </a:lnTo>
                  <a:lnTo>
                    <a:pt x="180340" y="19049"/>
                  </a:lnTo>
                  <a:lnTo>
                    <a:pt x="123317" y="19049"/>
                  </a:lnTo>
                  <a:lnTo>
                    <a:pt x="123317" y="28701"/>
                  </a:lnTo>
                  <a:lnTo>
                    <a:pt x="85471" y="28701"/>
                  </a:lnTo>
                  <a:lnTo>
                    <a:pt x="85471" y="38226"/>
                  </a:lnTo>
                  <a:lnTo>
                    <a:pt x="208787" y="38226"/>
                  </a:lnTo>
                  <a:lnTo>
                    <a:pt x="208787" y="9524"/>
                  </a:lnTo>
                  <a:close/>
                </a:path>
                <a:path w="208914" h="277495">
                  <a:moveTo>
                    <a:pt x="47498" y="9524"/>
                  </a:moveTo>
                  <a:lnTo>
                    <a:pt x="47498" y="19049"/>
                  </a:lnTo>
                  <a:lnTo>
                    <a:pt x="49022" y="19049"/>
                  </a:lnTo>
                  <a:lnTo>
                    <a:pt x="47498" y="9524"/>
                  </a:lnTo>
                  <a:close/>
                </a:path>
                <a:path w="208914" h="277495">
                  <a:moveTo>
                    <a:pt x="180340" y="9524"/>
                  </a:moveTo>
                  <a:lnTo>
                    <a:pt x="170815" y="9524"/>
                  </a:lnTo>
                  <a:lnTo>
                    <a:pt x="170815" y="19049"/>
                  </a:lnTo>
                  <a:lnTo>
                    <a:pt x="180340" y="19049"/>
                  </a:lnTo>
                  <a:lnTo>
                    <a:pt x="180340" y="9524"/>
                  </a:lnTo>
                  <a:close/>
                </a:path>
                <a:path w="208914" h="277495">
                  <a:moveTo>
                    <a:pt x="199262" y="0"/>
                  </a:moveTo>
                  <a:lnTo>
                    <a:pt x="189865" y="9524"/>
                  </a:lnTo>
                  <a:lnTo>
                    <a:pt x="199262" y="9524"/>
                  </a:lnTo>
                  <a:lnTo>
                    <a:pt x="19926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773167" y="4367784"/>
              <a:ext cx="208915" cy="287020"/>
            </a:xfrm>
            <a:custGeom>
              <a:avLst/>
              <a:gdLst/>
              <a:ahLst/>
              <a:cxnLst/>
              <a:rect l="l" t="t" r="r" b="b"/>
              <a:pathLst>
                <a:path w="208914" h="287020">
                  <a:moveTo>
                    <a:pt x="9525" y="286511"/>
                  </a:moveTo>
                  <a:lnTo>
                    <a:pt x="9525" y="276986"/>
                  </a:lnTo>
                  <a:lnTo>
                    <a:pt x="0" y="276986"/>
                  </a:lnTo>
                  <a:lnTo>
                    <a:pt x="0" y="267461"/>
                  </a:lnTo>
                  <a:lnTo>
                    <a:pt x="0" y="191007"/>
                  </a:lnTo>
                  <a:lnTo>
                    <a:pt x="9525" y="191007"/>
                  </a:lnTo>
                  <a:lnTo>
                    <a:pt x="9525" y="181482"/>
                  </a:lnTo>
                  <a:lnTo>
                    <a:pt x="9525" y="171957"/>
                  </a:lnTo>
                  <a:lnTo>
                    <a:pt x="18923" y="171957"/>
                  </a:lnTo>
                  <a:lnTo>
                    <a:pt x="18923" y="162305"/>
                  </a:lnTo>
                  <a:lnTo>
                    <a:pt x="28448" y="162305"/>
                  </a:lnTo>
                  <a:lnTo>
                    <a:pt x="37973" y="162305"/>
                  </a:lnTo>
                  <a:lnTo>
                    <a:pt x="37973" y="152780"/>
                  </a:lnTo>
                  <a:lnTo>
                    <a:pt x="47498" y="152780"/>
                  </a:lnTo>
                  <a:lnTo>
                    <a:pt x="56896" y="152780"/>
                  </a:lnTo>
                  <a:lnTo>
                    <a:pt x="66421" y="152780"/>
                  </a:lnTo>
                  <a:lnTo>
                    <a:pt x="75946" y="152780"/>
                  </a:lnTo>
                  <a:lnTo>
                    <a:pt x="85471" y="152780"/>
                  </a:lnTo>
                  <a:lnTo>
                    <a:pt x="85471" y="143255"/>
                  </a:lnTo>
                  <a:lnTo>
                    <a:pt x="94869" y="133730"/>
                  </a:lnTo>
                  <a:lnTo>
                    <a:pt x="113919" y="114553"/>
                  </a:lnTo>
                  <a:lnTo>
                    <a:pt x="123317" y="105028"/>
                  </a:lnTo>
                  <a:lnTo>
                    <a:pt x="132842" y="95503"/>
                  </a:lnTo>
                  <a:lnTo>
                    <a:pt x="142367" y="85978"/>
                  </a:lnTo>
                  <a:lnTo>
                    <a:pt x="132842" y="85978"/>
                  </a:lnTo>
                  <a:lnTo>
                    <a:pt x="123317" y="85978"/>
                  </a:lnTo>
                  <a:lnTo>
                    <a:pt x="113919" y="85978"/>
                  </a:lnTo>
                  <a:lnTo>
                    <a:pt x="104394" y="85978"/>
                  </a:lnTo>
                  <a:lnTo>
                    <a:pt x="104394" y="76453"/>
                  </a:lnTo>
                  <a:lnTo>
                    <a:pt x="94869" y="76453"/>
                  </a:lnTo>
                  <a:lnTo>
                    <a:pt x="85471" y="76453"/>
                  </a:lnTo>
                  <a:lnTo>
                    <a:pt x="75946" y="76453"/>
                  </a:lnTo>
                  <a:lnTo>
                    <a:pt x="75946" y="66801"/>
                  </a:lnTo>
                  <a:lnTo>
                    <a:pt x="66421" y="66801"/>
                  </a:lnTo>
                  <a:lnTo>
                    <a:pt x="56896" y="66801"/>
                  </a:lnTo>
                  <a:lnTo>
                    <a:pt x="56896" y="57276"/>
                  </a:lnTo>
                  <a:lnTo>
                    <a:pt x="47498" y="57276"/>
                  </a:lnTo>
                  <a:lnTo>
                    <a:pt x="47498" y="47751"/>
                  </a:lnTo>
                  <a:lnTo>
                    <a:pt x="37973" y="47751"/>
                  </a:lnTo>
                  <a:lnTo>
                    <a:pt x="37973" y="38226"/>
                  </a:lnTo>
                  <a:lnTo>
                    <a:pt x="37973" y="28701"/>
                  </a:lnTo>
                  <a:lnTo>
                    <a:pt x="37973" y="19049"/>
                  </a:lnTo>
                  <a:lnTo>
                    <a:pt x="47498" y="19049"/>
                  </a:lnTo>
                  <a:lnTo>
                    <a:pt x="47498" y="9524"/>
                  </a:lnTo>
                  <a:lnTo>
                    <a:pt x="47498" y="19049"/>
                  </a:lnTo>
                  <a:lnTo>
                    <a:pt x="56896" y="19049"/>
                  </a:lnTo>
                  <a:lnTo>
                    <a:pt x="56896" y="28701"/>
                  </a:lnTo>
                  <a:lnTo>
                    <a:pt x="66421" y="28701"/>
                  </a:lnTo>
                  <a:lnTo>
                    <a:pt x="66421" y="38226"/>
                  </a:lnTo>
                  <a:lnTo>
                    <a:pt x="75946" y="38226"/>
                  </a:lnTo>
                  <a:lnTo>
                    <a:pt x="85471" y="38226"/>
                  </a:lnTo>
                  <a:lnTo>
                    <a:pt x="75946" y="38226"/>
                  </a:lnTo>
                  <a:lnTo>
                    <a:pt x="85471" y="38226"/>
                  </a:lnTo>
                  <a:lnTo>
                    <a:pt x="85471" y="28701"/>
                  </a:lnTo>
                  <a:lnTo>
                    <a:pt x="94869" y="28701"/>
                  </a:lnTo>
                  <a:lnTo>
                    <a:pt x="104394" y="28701"/>
                  </a:lnTo>
                  <a:lnTo>
                    <a:pt x="113919" y="28701"/>
                  </a:lnTo>
                  <a:lnTo>
                    <a:pt x="123317" y="28701"/>
                  </a:lnTo>
                  <a:lnTo>
                    <a:pt x="123317" y="19049"/>
                  </a:lnTo>
                  <a:lnTo>
                    <a:pt x="170815" y="19049"/>
                  </a:lnTo>
                  <a:lnTo>
                    <a:pt x="170815" y="9524"/>
                  </a:lnTo>
                  <a:lnTo>
                    <a:pt x="180340" y="9524"/>
                  </a:lnTo>
                  <a:lnTo>
                    <a:pt x="180340" y="19049"/>
                  </a:lnTo>
                  <a:lnTo>
                    <a:pt x="180340" y="9524"/>
                  </a:lnTo>
                  <a:lnTo>
                    <a:pt x="189865" y="9524"/>
                  </a:lnTo>
                  <a:lnTo>
                    <a:pt x="199262" y="0"/>
                  </a:lnTo>
                  <a:lnTo>
                    <a:pt x="199262" y="9524"/>
                  </a:lnTo>
                  <a:lnTo>
                    <a:pt x="208787" y="9524"/>
                  </a:lnTo>
                  <a:lnTo>
                    <a:pt x="208787" y="19049"/>
                  </a:lnTo>
                  <a:lnTo>
                    <a:pt x="208787" y="28701"/>
                  </a:lnTo>
                  <a:lnTo>
                    <a:pt x="208787" y="38226"/>
                  </a:lnTo>
                  <a:lnTo>
                    <a:pt x="199262" y="38226"/>
                  </a:lnTo>
                  <a:lnTo>
                    <a:pt x="208787" y="38226"/>
                  </a:lnTo>
                  <a:lnTo>
                    <a:pt x="208787" y="28701"/>
                  </a:lnTo>
                  <a:lnTo>
                    <a:pt x="208787" y="38226"/>
                  </a:lnTo>
                  <a:lnTo>
                    <a:pt x="199262" y="38226"/>
                  </a:lnTo>
                  <a:lnTo>
                    <a:pt x="199262" y="47751"/>
                  </a:lnTo>
                  <a:lnTo>
                    <a:pt x="199262" y="57276"/>
                  </a:lnTo>
                  <a:lnTo>
                    <a:pt x="199262" y="66801"/>
                  </a:lnTo>
                  <a:lnTo>
                    <a:pt x="189865" y="66801"/>
                  </a:lnTo>
                  <a:lnTo>
                    <a:pt x="189865" y="76453"/>
                  </a:lnTo>
                  <a:lnTo>
                    <a:pt x="180340" y="85978"/>
                  </a:lnTo>
                  <a:lnTo>
                    <a:pt x="180340" y="95503"/>
                  </a:lnTo>
                  <a:lnTo>
                    <a:pt x="170815" y="95503"/>
                  </a:lnTo>
                  <a:lnTo>
                    <a:pt x="170815" y="105028"/>
                  </a:lnTo>
                  <a:lnTo>
                    <a:pt x="170815" y="114553"/>
                  </a:lnTo>
                  <a:lnTo>
                    <a:pt x="161290" y="114553"/>
                  </a:lnTo>
                  <a:lnTo>
                    <a:pt x="161290" y="124205"/>
                  </a:lnTo>
                  <a:lnTo>
                    <a:pt x="161290" y="133730"/>
                  </a:lnTo>
                  <a:lnTo>
                    <a:pt x="151892" y="133730"/>
                  </a:lnTo>
                  <a:lnTo>
                    <a:pt x="151892" y="143255"/>
                  </a:lnTo>
                  <a:lnTo>
                    <a:pt x="142367" y="152780"/>
                  </a:lnTo>
                  <a:lnTo>
                    <a:pt x="142367" y="162305"/>
                  </a:lnTo>
                  <a:lnTo>
                    <a:pt x="132842" y="162305"/>
                  </a:lnTo>
                  <a:lnTo>
                    <a:pt x="132842" y="171957"/>
                  </a:lnTo>
                  <a:lnTo>
                    <a:pt x="123317" y="171957"/>
                  </a:lnTo>
                  <a:lnTo>
                    <a:pt x="123317" y="181482"/>
                  </a:lnTo>
                  <a:lnTo>
                    <a:pt x="113919" y="181482"/>
                  </a:lnTo>
                  <a:lnTo>
                    <a:pt x="113919" y="191007"/>
                  </a:lnTo>
                  <a:lnTo>
                    <a:pt x="104394" y="191007"/>
                  </a:lnTo>
                  <a:lnTo>
                    <a:pt x="104394" y="200532"/>
                  </a:lnTo>
                  <a:lnTo>
                    <a:pt x="94869" y="200532"/>
                  </a:lnTo>
                  <a:lnTo>
                    <a:pt x="94869" y="210057"/>
                  </a:lnTo>
                  <a:lnTo>
                    <a:pt x="85471" y="210057"/>
                  </a:lnTo>
                  <a:lnTo>
                    <a:pt x="75946" y="210057"/>
                  </a:lnTo>
                  <a:lnTo>
                    <a:pt x="75946" y="219709"/>
                  </a:lnTo>
                  <a:lnTo>
                    <a:pt x="66421" y="219709"/>
                  </a:lnTo>
                  <a:lnTo>
                    <a:pt x="66421" y="229234"/>
                  </a:lnTo>
                  <a:lnTo>
                    <a:pt x="56896" y="229234"/>
                  </a:lnTo>
                  <a:lnTo>
                    <a:pt x="56896" y="238759"/>
                  </a:lnTo>
                  <a:lnTo>
                    <a:pt x="47498" y="238759"/>
                  </a:lnTo>
                  <a:lnTo>
                    <a:pt x="47498" y="248284"/>
                  </a:lnTo>
                  <a:lnTo>
                    <a:pt x="37973" y="248284"/>
                  </a:lnTo>
                  <a:lnTo>
                    <a:pt x="37973" y="257809"/>
                  </a:lnTo>
                  <a:lnTo>
                    <a:pt x="28448" y="257809"/>
                  </a:lnTo>
                  <a:lnTo>
                    <a:pt x="28448" y="267461"/>
                  </a:lnTo>
                  <a:lnTo>
                    <a:pt x="18923" y="267461"/>
                  </a:lnTo>
                  <a:lnTo>
                    <a:pt x="18923" y="276986"/>
                  </a:lnTo>
                  <a:lnTo>
                    <a:pt x="9525" y="276986"/>
                  </a:lnTo>
                  <a:lnTo>
                    <a:pt x="18923" y="276986"/>
                  </a:lnTo>
                  <a:lnTo>
                    <a:pt x="9525" y="276986"/>
                  </a:lnTo>
                  <a:lnTo>
                    <a:pt x="9525" y="286511"/>
                  </a:lnTo>
                  <a:close/>
                </a:path>
                <a:path w="208914" h="287020">
                  <a:moveTo>
                    <a:pt x="18923" y="267461"/>
                  </a:moveTo>
                  <a:lnTo>
                    <a:pt x="28448" y="267461"/>
                  </a:lnTo>
                  <a:lnTo>
                    <a:pt x="18923" y="267461"/>
                  </a:lnTo>
                  <a:close/>
                </a:path>
                <a:path w="208914" h="287020">
                  <a:moveTo>
                    <a:pt x="28448" y="257809"/>
                  </a:moveTo>
                  <a:lnTo>
                    <a:pt x="28448" y="267461"/>
                  </a:lnTo>
                  <a:lnTo>
                    <a:pt x="30099" y="267461"/>
                  </a:lnTo>
                  <a:lnTo>
                    <a:pt x="28448" y="257809"/>
                  </a:lnTo>
                  <a:close/>
                </a:path>
                <a:path w="208914" h="287020">
                  <a:moveTo>
                    <a:pt x="47498" y="9524"/>
                  </a:moveTo>
                  <a:lnTo>
                    <a:pt x="47498" y="19049"/>
                  </a:lnTo>
                  <a:lnTo>
                    <a:pt x="49022" y="19049"/>
                  </a:lnTo>
                  <a:lnTo>
                    <a:pt x="47498" y="952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5430011" y="4491227"/>
              <a:ext cx="1905" cy="124460"/>
            </a:xfrm>
            <a:custGeom>
              <a:avLst/>
              <a:gdLst/>
              <a:ahLst/>
              <a:cxnLst/>
              <a:rect l="l" t="t" r="r" b="b"/>
              <a:pathLst>
                <a:path w="1904" h="124460">
                  <a:moveTo>
                    <a:pt x="0" y="9525"/>
                  </a:moveTo>
                  <a:lnTo>
                    <a:pt x="0" y="19050"/>
                  </a:lnTo>
                  <a:lnTo>
                    <a:pt x="1524" y="19050"/>
                  </a:lnTo>
                  <a:lnTo>
                    <a:pt x="0" y="9525"/>
                  </a:lnTo>
                  <a:close/>
                </a:path>
                <a:path w="1904" h="124460">
                  <a:moveTo>
                    <a:pt x="0" y="0"/>
                  </a:moveTo>
                  <a:lnTo>
                    <a:pt x="0" y="9525"/>
                  </a:lnTo>
                  <a:lnTo>
                    <a:pt x="1524" y="9525"/>
                  </a:lnTo>
                  <a:lnTo>
                    <a:pt x="0" y="0"/>
                  </a:lnTo>
                  <a:close/>
                </a:path>
                <a:path w="1904" h="124460">
                  <a:moveTo>
                    <a:pt x="0" y="76454"/>
                  </a:moveTo>
                  <a:lnTo>
                    <a:pt x="0" y="85979"/>
                  </a:lnTo>
                  <a:lnTo>
                    <a:pt x="1524" y="85979"/>
                  </a:lnTo>
                  <a:lnTo>
                    <a:pt x="0" y="76454"/>
                  </a:lnTo>
                  <a:close/>
                </a:path>
                <a:path w="1904" h="124460">
                  <a:moveTo>
                    <a:pt x="0" y="114554"/>
                  </a:moveTo>
                  <a:lnTo>
                    <a:pt x="0" y="124206"/>
                  </a:lnTo>
                  <a:lnTo>
                    <a:pt x="1524" y="124206"/>
                  </a:lnTo>
                  <a:lnTo>
                    <a:pt x="0" y="11455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5420867" y="4491227"/>
              <a:ext cx="10795" cy="143510"/>
            </a:xfrm>
            <a:custGeom>
              <a:avLst/>
              <a:gdLst/>
              <a:ahLst/>
              <a:cxnLst/>
              <a:rect l="l" t="t" r="r" b="b"/>
              <a:pathLst>
                <a:path w="10795" h="143510">
                  <a:moveTo>
                    <a:pt x="9144" y="133731"/>
                  </a:moveTo>
                  <a:lnTo>
                    <a:pt x="9144" y="143256"/>
                  </a:lnTo>
                  <a:lnTo>
                    <a:pt x="10668" y="143256"/>
                  </a:lnTo>
                  <a:lnTo>
                    <a:pt x="9144" y="133731"/>
                  </a:lnTo>
                  <a:close/>
                </a:path>
                <a:path w="10795" h="143510">
                  <a:moveTo>
                    <a:pt x="9144" y="133731"/>
                  </a:moveTo>
                  <a:lnTo>
                    <a:pt x="9144" y="143256"/>
                  </a:lnTo>
                  <a:lnTo>
                    <a:pt x="10668" y="143256"/>
                  </a:lnTo>
                  <a:lnTo>
                    <a:pt x="9144" y="133731"/>
                  </a:lnTo>
                  <a:close/>
                </a:path>
                <a:path w="10795" h="143510">
                  <a:moveTo>
                    <a:pt x="9144" y="0"/>
                  </a:moveTo>
                  <a:lnTo>
                    <a:pt x="9144" y="9525"/>
                  </a:lnTo>
                  <a:lnTo>
                    <a:pt x="10668" y="9525"/>
                  </a:lnTo>
                  <a:lnTo>
                    <a:pt x="9144" y="0"/>
                  </a:lnTo>
                  <a:close/>
                </a:path>
                <a:path w="10795" h="143510">
                  <a:moveTo>
                    <a:pt x="0" y="19050"/>
                  </a:moveTo>
                  <a:lnTo>
                    <a:pt x="9144" y="19050"/>
                  </a:lnTo>
                  <a:lnTo>
                    <a:pt x="0" y="19050"/>
                  </a:lnTo>
                  <a:close/>
                </a:path>
                <a:path w="10795" h="143510">
                  <a:moveTo>
                    <a:pt x="9144" y="76454"/>
                  </a:moveTo>
                  <a:lnTo>
                    <a:pt x="9144" y="85979"/>
                  </a:lnTo>
                  <a:lnTo>
                    <a:pt x="10668" y="85979"/>
                  </a:lnTo>
                  <a:lnTo>
                    <a:pt x="9144" y="76454"/>
                  </a:lnTo>
                  <a:close/>
                </a:path>
                <a:path w="10795" h="143510">
                  <a:moveTo>
                    <a:pt x="0" y="0"/>
                  </a:moveTo>
                  <a:lnTo>
                    <a:pt x="9144" y="0"/>
                  </a:lnTo>
                  <a:lnTo>
                    <a:pt x="0" y="0"/>
                  </a:lnTo>
                  <a:close/>
                </a:path>
                <a:path w="10795" h="143510">
                  <a:moveTo>
                    <a:pt x="9144" y="9525"/>
                  </a:moveTo>
                  <a:lnTo>
                    <a:pt x="9144" y="19050"/>
                  </a:lnTo>
                  <a:lnTo>
                    <a:pt x="10668" y="19050"/>
                  </a:lnTo>
                  <a:lnTo>
                    <a:pt x="9144" y="9525"/>
                  </a:lnTo>
                  <a:close/>
                </a:path>
                <a:path w="10795" h="143510">
                  <a:moveTo>
                    <a:pt x="9144" y="114554"/>
                  </a:moveTo>
                  <a:lnTo>
                    <a:pt x="9144" y="124206"/>
                  </a:lnTo>
                  <a:lnTo>
                    <a:pt x="10668" y="124206"/>
                  </a:lnTo>
                  <a:lnTo>
                    <a:pt x="9144" y="11455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5562600" y="4415028"/>
              <a:ext cx="38100" cy="76200"/>
            </a:xfrm>
            <a:custGeom>
              <a:avLst/>
              <a:gdLst/>
              <a:ahLst/>
              <a:cxnLst/>
              <a:rect l="l" t="t" r="r" b="b"/>
              <a:pathLst>
                <a:path w="38100" h="76200">
                  <a:moveTo>
                    <a:pt x="28575" y="19050"/>
                  </a:moveTo>
                  <a:lnTo>
                    <a:pt x="0" y="1905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lnTo>
                    <a:pt x="28575" y="38100"/>
                  </a:lnTo>
                  <a:lnTo>
                    <a:pt x="28575" y="19050"/>
                  </a:lnTo>
                  <a:close/>
                </a:path>
                <a:path w="38100" h="76200">
                  <a:moveTo>
                    <a:pt x="19050" y="9525"/>
                  </a:moveTo>
                  <a:lnTo>
                    <a:pt x="9525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close/>
                </a:path>
                <a:path w="38100" h="76200">
                  <a:moveTo>
                    <a:pt x="0" y="0"/>
                  </a:moveTo>
                  <a:lnTo>
                    <a:pt x="0" y="9525"/>
                  </a:lnTo>
                  <a:lnTo>
                    <a:pt x="1524" y="9525"/>
                  </a:lnTo>
                  <a:lnTo>
                    <a:pt x="0" y="0"/>
                  </a:lnTo>
                  <a:close/>
                </a:path>
                <a:path w="38100" h="76200">
                  <a:moveTo>
                    <a:pt x="9525" y="0"/>
                  </a:moveTo>
                  <a:lnTo>
                    <a:pt x="0" y="0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5562600" y="4415028"/>
              <a:ext cx="38100" cy="76200"/>
            </a:xfrm>
            <a:custGeom>
              <a:avLst/>
              <a:gdLst/>
              <a:ahLst/>
              <a:cxnLst/>
              <a:rect l="l" t="t" r="r" b="b"/>
              <a:pathLst>
                <a:path w="38100" h="76200">
                  <a:moveTo>
                    <a:pt x="38100" y="66675"/>
                  </a:moveTo>
                  <a:lnTo>
                    <a:pt x="38100" y="76200"/>
                  </a:lnTo>
                  <a:lnTo>
                    <a:pt x="28575" y="76200"/>
                  </a:lnTo>
                  <a:lnTo>
                    <a:pt x="19050" y="76200"/>
                  </a:lnTo>
                  <a:lnTo>
                    <a:pt x="9525" y="76200"/>
                  </a:lnTo>
                  <a:lnTo>
                    <a:pt x="0" y="76200"/>
                  </a:lnTo>
                  <a:lnTo>
                    <a:pt x="0" y="66675"/>
                  </a:lnTo>
                  <a:lnTo>
                    <a:pt x="0" y="28575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0" y="47625"/>
                  </a:lnTo>
                  <a:lnTo>
                    <a:pt x="0" y="19050"/>
                  </a:lnTo>
                  <a:lnTo>
                    <a:pt x="9525" y="19050"/>
                  </a:lnTo>
                  <a:lnTo>
                    <a:pt x="9525" y="9525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19050" y="19050"/>
                  </a:lnTo>
                  <a:lnTo>
                    <a:pt x="28575" y="19050"/>
                  </a:lnTo>
                  <a:lnTo>
                    <a:pt x="28575" y="28575"/>
                  </a:lnTo>
                  <a:lnTo>
                    <a:pt x="28575" y="38100"/>
                  </a:lnTo>
                  <a:lnTo>
                    <a:pt x="38100" y="38100"/>
                  </a:lnTo>
                  <a:lnTo>
                    <a:pt x="38100" y="47625"/>
                  </a:lnTo>
                  <a:lnTo>
                    <a:pt x="38100" y="57150"/>
                  </a:lnTo>
                  <a:lnTo>
                    <a:pt x="38100" y="66675"/>
                  </a:lnTo>
                  <a:close/>
                </a:path>
                <a:path w="38100" h="76200">
                  <a:moveTo>
                    <a:pt x="0" y="0"/>
                  </a:moveTo>
                  <a:lnTo>
                    <a:pt x="0" y="9525"/>
                  </a:lnTo>
                  <a:lnTo>
                    <a:pt x="1524" y="9525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5324856" y="4055110"/>
              <a:ext cx="544195" cy="398780"/>
            </a:xfrm>
            <a:custGeom>
              <a:avLst/>
              <a:gdLst/>
              <a:ahLst/>
              <a:cxnLst/>
              <a:rect l="l" t="t" r="r" b="b"/>
              <a:pathLst>
                <a:path w="544195" h="398779">
                  <a:moveTo>
                    <a:pt x="116078" y="360299"/>
                  </a:moveTo>
                  <a:lnTo>
                    <a:pt x="114427" y="351409"/>
                  </a:lnTo>
                  <a:lnTo>
                    <a:pt x="114427" y="360299"/>
                  </a:lnTo>
                  <a:lnTo>
                    <a:pt x="116078" y="360299"/>
                  </a:lnTo>
                  <a:close/>
                </a:path>
                <a:path w="544195" h="398779">
                  <a:moveTo>
                    <a:pt x="230505" y="379349"/>
                  </a:moveTo>
                  <a:lnTo>
                    <a:pt x="228854" y="370459"/>
                  </a:lnTo>
                  <a:lnTo>
                    <a:pt x="228854" y="379349"/>
                  </a:lnTo>
                  <a:lnTo>
                    <a:pt x="230505" y="379349"/>
                  </a:lnTo>
                  <a:close/>
                </a:path>
                <a:path w="544195" h="398779">
                  <a:moveTo>
                    <a:pt x="430784" y="113919"/>
                  </a:moveTo>
                  <a:lnTo>
                    <a:pt x="429133" y="103759"/>
                  </a:lnTo>
                  <a:lnTo>
                    <a:pt x="429133" y="95250"/>
                  </a:lnTo>
                  <a:lnTo>
                    <a:pt x="424726" y="95250"/>
                  </a:lnTo>
                  <a:lnTo>
                    <a:pt x="424726" y="85090"/>
                  </a:lnTo>
                  <a:lnTo>
                    <a:pt x="419608" y="85090"/>
                  </a:lnTo>
                  <a:lnTo>
                    <a:pt x="419608" y="76200"/>
                  </a:lnTo>
                  <a:lnTo>
                    <a:pt x="419608" y="66040"/>
                  </a:lnTo>
                  <a:lnTo>
                    <a:pt x="419608" y="57150"/>
                  </a:lnTo>
                  <a:lnTo>
                    <a:pt x="419608" y="46990"/>
                  </a:lnTo>
                  <a:lnTo>
                    <a:pt x="410083" y="46990"/>
                  </a:lnTo>
                  <a:lnTo>
                    <a:pt x="410083" y="27940"/>
                  </a:lnTo>
                  <a:lnTo>
                    <a:pt x="410083" y="19050"/>
                  </a:lnTo>
                  <a:lnTo>
                    <a:pt x="410083" y="8890"/>
                  </a:lnTo>
                  <a:lnTo>
                    <a:pt x="381508" y="8890"/>
                  </a:lnTo>
                  <a:lnTo>
                    <a:pt x="381508" y="0"/>
                  </a:lnTo>
                  <a:lnTo>
                    <a:pt x="38100" y="0"/>
                  </a:lnTo>
                  <a:lnTo>
                    <a:pt x="38100" y="8890"/>
                  </a:lnTo>
                  <a:lnTo>
                    <a:pt x="38100" y="19050"/>
                  </a:lnTo>
                  <a:lnTo>
                    <a:pt x="47625" y="19050"/>
                  </a:lnTo>
                  <a:lnTo>
                    <a:pt x="47625" y="27940"/>
                  </a:lnTo>
                  <a:lnTo>
                    <a:pt x="57277" y="27940"/>
                  </a:lnTo>
                  <a:lnTo>
                    <a:pt x="57277" y="46990"/>
                  </a:lnTo>
                  <a:lnTo>
                    <a:pt x="57277" y="57150"/>
                  </a:lnTo>
                  <a:lnTo>
                    <a:pt x="0" y="57150"/>
                  </a:lnTo>
                  <a:lnTo>
                    <a:pt x="0" y="66040"/>
                  </a:lnTo>
                  <a:lnTo>
                    <a:pt x="9525" y="66040"/>
                  </a:lnTo>
                  <a:lnTo>
                    <a:pt x="9525" y="76200"/>
                  </a:lnTo>
                  <a:lnTo>
                    <a:pt x="9525" y="85090"/>
                  </a:lnTo>
                  <a:lnTo>
                    <a:pt x="38100" y="85090"/>
                  </a:lnTo>
                  <a:lnTo>
                    <a:pt x="38100" y="95250"/>
                  </a:lnTo>
                  <a:lnTo>
                    <a:pt x="19050" y="95250"/>
                  </a:lnTo>
                  <a:lnTo>
                    <a:pt x="19050" y="104140"/>
                  </a:lnTo>
                  <a:lnTo>
                    <a:pt x="28575" y="104140"/>
                  </a:lnTo>
                  <a:lnTo>
                    <a:pt x="28575" y="114300"/>
                  </a:lnTo>
                  <a:lnTo>
                    <a:pt x="38100" y="114300"/>
                  </a:lnTo>
                  <a:lnTo>
                    <a:pt x="38100" y="123190"/>
                  </a:lnTo>
                  <a:lnTo>
                    <a:pt x="47625" y="123190"/>
                  </a:lnTo>
                  <a:lnTo>
                    <a:pt x="47625" y="132969"/>
                  </a:lnTo>
                  <a:lnTo>
                    <a:pt x="66802" y="132969"/>
                  </a:lnTo>
                  <a:lnTo>
                    <a:pt x="66802" y="123190"/>
                  </a:lnTo>
                  <a:lnTo>
                    <a:pt x="80670" y="123190"/>
                  </a:lnTo>
                  <a:lnTo>
                    <a:pt x="80670" y="114300"/>
                  </a:lnTo>
                  <a:lnTo>
                    <a:pt x="85852" y="114300"/>
                  </a:lnTo>
                  <a:lnTo>
                    <a:pt x="95377" y="114300"/>
                  </a:lnTo>
                  <a:lnTo>
                    <a:pt x="95377" y="180340"/>
                  </a:lnTo>
                  <a:lnTo>
                    <a:pt x="104902" y="180340"/>
                  </a:lnTo>
                  <a:lnTo>
                    <a:pt x="104902" y="237490"/>
                  </a:lnTo>
                  <a:lnTo>
                    <a:pt x="114427" y="237490"/>
                  </a:lnTo>
                  <a:lnTo>
                    <a:pt x="114427" y="247650"/>
                  </a:lnTo>
                  <a:lnTo>
                    <a:pt x="114427" y="256540"/>
                  </a:lnTo>
                  <a:lnTo>
                    <a:pt x="123952" y="256540"/>
                  </a:lnTo>
                  <a:lnTo>
                    <a:pt x="123952" y="266700"/>
                  </a:lnTo>
                  <a:lnTo>
                    <a:pt x="133477" y="266700"/>
                  </a:lnTo>
                  <a:lnTo>
                    <a:pt x="133477" y="304800"/>
                  </a:lnTo>
                  <a:lnTo>
                    <a:pt x="143002" y="304800"/>
                  </a:lnTo>
                  <a:lnTo>
                    <a:pt x="143002" y="313690"/>
                  </a:lnTo>
                  <a:lnTo>
                    <a:pt x="143002" y="323850"/>
                  </a:lnTo>
                  <a:lnTo>
                    <a:pt x="152654" y="323850"/>
                  </a:lnTo>
                  <a:lnTo>
                    <a:pt x="152654" y="332740"/>
                  </a:lnTo>
                  <a:lnTo>
                    <a:pt x="162179" y="332740"/>
                  </a:lnTo>
                  <a:lnTo>
                    <a:pt x="162179" y="351790"/>
                  </a:lnTo>
                  <a:lnTo>
                    <a:pt x="162179" y="360680"/>
                  </a:lnTo>
                  <a:lnTo>
                    <a:pt x="162179" y="370840"/>
                  </a:lnTo>
                  <a:lnTo>
                    <a:pt x="171704" y="370840"/>
                  </a:lnTo>
                  <a:lnTo>
                    <a:pt x="171704" y="379730"/>
                  </a:lnTo>
                  <a:lnTo>
                    <a:pt x="171704" y="389890"/>
                  </a:lnTo>
                  <a:lnTo>
                    <a:pt x="181229" y="389890"/>
                  </a:lnTo>
                  <a:lnTo>
                    <a:pt x="181229" y="398780"/>
                  </a:lnTo>
                  <a:lnTo>
                    <a:pt x="200279" y="398780"/>
                  </a:lnTo>
                  <a:lnTo>
                    <a:pt x="200279" y="389890"/>
                  </a:lnTo>
                  <a:lnTo>
                    <a:pt x="200279" y="379730"/>
                  </a:lnTo>
                  <a:lnTo>
                    <a:pt x="209804" y="379730"/>
                  </a:lnTo>
                  <a:lnTo>
                    <a:pt x="209804" y="370840"/>
                  </a:lnTo>
                  <a:lnTo>
                    <a:pt x="219329" y="370840"/>
                  </a:lnTo>
                  <a:lnTo>
                    <a:pt x="219329" y="379349"/>
                  </a:lnTo>
                  <a:lnTo>
                    <a:pt x="220980" y="379349"/>
                  </a:lnTo>
                  <a:lnTo>
                    <a:pt x="219329" y="370459"/>
                  </a:lnTo>
                  <a:lnTo>
                    <a:pt x="219329" y="360680"/>
                  </a:lnTo>
                  <a:lnTo>
                    <a:pt x="228854" y="360680"/>
                  </a:lnTo>
                  <a:lnTo>
                    <a:pt x="228854" y="351790"/>
                  </a:lnTo>
                  <a:lnTo>
                    <a:pt x="238379" y="351790"/>
                  </a:lnTo>
                  <a:lnTo>
                    <a:pt x="238379" y="332740"/>
                  </a:lnTo>
                  <a:lnTo>
                    <a:pt x="238379" y="323850"/>
                  </a:lnTo>
                  <a:lnTo>
                    <a:pt x="238379" y="313690"/>
                  </a:lnTo>
                  <a:lnTo>
                    <a:pt x="248031" y="313690"/>
                  </a:lnTo>
                  <a:lnTo>
                    <a:pt x="248031" y="304800"/>
                  </a:lnTo>
                  <a:lnTo>
                    <a:pt x="248031" y="266700"/>
                  </a:lnTo>
                  <a:lnTo>
                    <a:pt x="248031" y="256540"/>
                  </a:lnTo>
                  <a:lnTo>
                    <a:pt x="238379" y="256540"/>
                  </a:lnTo>
                  <a:lnTo>
                    <a:pt x="238379" y="247650"/>
                  </a:lnTo>
                  <a:lnTo>
                    <a:pt x="248031" y="247650"/>
                  </a:lnTo>
                  <a:lnTo>
                    <a:pt x="248031" y="237490"/>
                  </a:lnTo>
                  <a:lnTo>
                    <a:pt x="267081" y="237490"/>
                  </a:lnTo>
                  <a:lnTo>
                    <a:pt x="267081" y="228600"/>
                  </a:lnTo>
                  <a:lnTo>
                    <a:pt x="286131" y="228600"/>
                  </a:lnTo>
                  <a:lnTo>
                    <a:pt x="286131" y="209550"/>
                  </a:lnTo>
                  <a:lnTo>
                    <a:pt x="295656" y="209550"/>
                  </a:lnTo>
                  <a:lnTo>
                    <a:pt x="295656" y="199390"/>
                  </a:lnTo>
                  <a:lnTo>
                    <a:pt x="314706" y="199390"/>
                  </a:lnTo>
                  <a:lnTo>
                    <a:pt x="314706" y="190500"/>
                  </a:lnTo>
                  <a:lnTo>
                    <a:pt x="324231" y="190500"/>
                  </a:lnTo>
                  <a:lnTo>
                    <a:pt x="324231" y="180340"/>
                  </a:lnTo>
                  <a:lnTo>
                    <a:pt x="333756" y="180340"/>
                  </a:lnTo>
                  <a:lnTo>
                    <a:pt x="333756" y="171450"/>
                  </a:lnTo>
                  <a:lnTo>
                    <a:pt x="343281" y="171450"/>
                  </a:lnTo>
                  <a:lnTo>
                    <a:pt x="343281" y="171069"/>
                  </a:lnTo>
                  <a:lnTo>
                    <a:pt x="344932" y="171069"/>
                  </a:lnTo>
                  <a:lnTo>
                    <a:pt x="343331" y="161290"/>
                  </a:lnTo>
                  <a:lnTo>
                    <a:pt x="352933" y="161290"/>
                  </a:lnTo>
                  <a:lnTo>
                    <a:pt x="352933" y="152400"/>
                  </a:lnTo>
                  <a:lnTo>
                    <a:pt x="371983" y="152400"/>
                  </a:lnTo>
                  <a:lnTo>
                    <a:pt x="371983" y="142240"/>
                  </a:lnTo>
                  <a:lnTo>
                    <a:pt x="381508" y="142240"/>
                  </a:lnTo>
                  <a:lnTo>
                    <a:pt x="381508" y="141859"/>
                  </a:lnTo>
                  <a:lnTo>
                    <a:pt x="383032" y="141859"/>
                  </a:lnTo>
                  <a:lnTo>
                    <a:pt x="381508" y="132969"/>
                  </a:lnTo>
                  <a:lnTo>
                    <a:pt x="381508" y="114300"/>
                  </a:lnTo>
                  <a:lnTo>
                    <a:pt x="400558" y="114300"/>
                  </a:lnTo>
                  <a:lnTo>
                    <a:pt x="400558" y="104140"/>
                  </a:lnTo>
                  <a:lnTo>
                    <a:pt x="95377" y="104140"/>
                  </a:lnTo>
                  <a:lnTo>
                    <a:pt x="95377" y="103759"/>
                  </a:lnTo>
                  <a:lnTo>
                    <a:pt x="410083" y="103759"/>
                  </a:lnTo>
                  <a:lnTo>
                    <a:pt x="410083" y="104140"/>
                  </a:lnTo>
                  <a:lnTo>
                    <a:pt x="410083" y="113919"/>
                  </a:lnTo>
                  <a:lnTo>
                    <a:pt x="411734" y="113919"/>
                  </a:lnTo>
                  <a:lnTo>
                    <a:pt x="410133" y="104140"/>
                  </a:lnTo>
                  <a:lnTo>
                    <a:pt x="420484" y="104140"/>
                  </a:lnTo>
                  <a:lnTo>
                    <a:pt x="420484" y="114300"/>
                  </a:lnTo>
                  <a:lnTo>
                    <a:pt x="429133" y="114300"/>
                  </a:lnTo>
                  <a:lnTo>
                    <a:pt x="429133" y="113919"/>
                  </a:lnTo>
                  <a:lnTo>
                    <a:pt x="430784" y="113919"/>
                  </a:lnTo>
                  <a:close/>
                </a:path>
                <a:path w="544195" h="398779">
                  <a:moveTo>
                    <a:pt x="497586" y="351409"/>
                  </a:moveTo>
                  <a:lnTo>
                    <a:pt x="495935" y="341249"/>
                  </a:lnTo>
                  <a:lnTo>
                    <a:pt x="495935" y="351409"/>
                  </a:lnTo>
                  <a:lnTo>
                    <a:pt x="497586" y="351409"/>
                  </a:lnTo>
                  <a:close/>
                </a:path>
                <a:path w="544195" h="398779">
                  <a:moveTo>
                    <a:pt x="507111" y="379349"/>
                  </a:moveTo>
                  <a:lnTo>
                    <a:pt x="505460" y="370459"/>
                  </a:lnTo>
                  <a:lnTo>
                    <a:pt x="505460" y="379349"/>
                  </a:lnTo>
                  <a:lnTo>
                    <a:pt x="507111" y="379349"/>
                  </a:lnTo>
                  <a:close/>
                </a:path>
                <a:path w="544195" h="398779">
                  <a:moveTo>
                    <a:pt x="507111" y="323469"/>
                  </a:moveTo>
                  <a:lnTo>
                    <a:pt x="505460" y="313309"/>
                  </a:lnTo>
                  <a:lnTo>
                    <a:pt x="495935" y="313309"/>
                  </a:lnTo>
                  <a:lnTo>
                    <a:pt x="495935" y="332359"/>
                  </a:lnTo>
                  <a:lnTo>
                    <a:pt x="505460" y="332359"/>
                  </a:lnTo>
                  <a:lnTo>
                    <a:pt x="505460" y="323469"/>
                  </a:lnTo>
                  <a:lnTo>
                    <a:pt x="507111" y="323469"/>
                  </a:lnTo>
                  <a:close/>
                </a:path>
                <a:path w="544195" h="398779">
                  <a:moveTo>
                    <a:pt x="507111" y="313309"/>
                  </a:moveTo>
                  <a:lnTo>
                    <a:pt x="505460" y="304419"/>
                  </a:lnTo>
                  <a:lnTo>
                    <a:pt x="505460" y="313309"/>
                  </a:lnTo>
                  <a:lnTo>
                    <a:pt x="507111" y="313309"/>
                  </a:lnTo>
                  <a:close/>
                </a:path>
                <a:path w="544195" h="398779">
                  <a:moveTo>
                    <a:pt x="507111" y="304419"/>
                  </a:moveTo>
                  <a:lnTo>
                    <a:pt x="505460" y="294259"/>
                  </a:lnTo>
                  <a:lnTo>
                    <a:pt x="495935" y="294259"/>
                  </a:lnTo>
                  <a:lnTo>
                    <a:pt x="495935" y="304419"/>
                  </a:lnTo>
                  <a:lnTo>
                    <a:pt x="505460" y="304419"/>
                  </a:lnTo>
                  <a:lnTo>
                    <a:pt x="507111" y="304419"/>
                  </a:lnTo>
                  <a:close/>
                </a:path>
                <a:path w="544195" h="398779">
                  <a:moveTo>
                    <a:pt x="507111" y="294259"/>
                  </a:moveTo>
                  <a:lnTo>
                    <a:pt x="505460" y="285369"/>
                  </a:lnTo>
                  <a:lnTo>
                    <a:pt x="505460" y="294259"/>
                  </a:lnTo>
                  <a:lnTo>
                    <a:pt x="507111" y="294259"/>
                  </a:lnTo>
                  <a:close/>
                </a:path>
                <a:path w="544195" h="398779">
                  <a:moveTo>
                    <a:pt x="516636" y="398399"/>
                  </a:moveTo>
                  <a:lnTo>
                    <a:pt x="514985" y="389509"/>
                  </a:lnTo>
                  <a:lnTo>
                    <a:pt x="505460" y="389509"/>
                  </a:lnTo>
                  <a:lnTo>
                    <a:pt x="505460" y="398399"/>
                  </a:lnTo>
                  <a:lnTo>
                    <a:pt x="514985" y="398399"/>
                  </a:lnTo>
                  <a:lnTo>
                    <a:pt x="516636" y="398399"/>
                  </a:lnTo>
                  <a:close/>
                </a:path>
                <a:path w="544195" h="398779">
                  <a:moveTo>
                    <a:pt x="543687" y="19050"/>
                  </a:moveTo>
                  <a:lnTo>
                    <a:pt x="438658" y="19050"/>
                  </a:lnTo>
                  <a:lnTo>
                    <a:pt x="438658" y="27940"/>
                  </a:lnTo>
                  <a:lnTo>
                    <a:pt x="486410" y="27940"/>
                  </a:lnTo>
                  <a:lnTo>
                    <a:pt x="486410" y="38100"/>
                  </a:lnTo>
                  <a:lnTo>
                    <a:pt x="495935" y="38100"/>
                  </a:lnTo>
                  <a:lnTo>
                    <a:pt x="495935" y="46990"/>
                  </a:lnTo>
                  <a:lnTo>
                    <a:pt x="486410" y="46990"/>
                  </a:lnTo>
                  <a:lnTo>
                    <a:pt x="486410" y="57150"/>
                  </a:lnTo>
                  <a:lnTo>
                    <a:pt x="467360" y="57150"/>
                  </a:lnTo>
                  <a:lnTo>
                    <a:pt x="467360" y="66040"/>
                  </a:lnTo>
                  <a:lnTo>
                    <a:pt x="467360" y="76200"/>
                  </a:lnTo>
                  <a:lnTo>
                    <a:pt x="476885" y="76200"/>
                  </a:lnTo>
                  <a:lnTo>
                    <a:pt x="476885" y="85090"/>
                  </a:lnTo>
                  <a:lnTo>
                    <a:pt x="486410" y="85090"/>
                  </a:lnTo>
                  <a:lnTo>
                    <a:pt x="486410" y="76200"/>
                  </a:lnTo>
                  <a:lnTo>
                    <a:pt x="486410" y="66040"/>
                  </a:lnTo>
                  <a:lnTo>
                    <a:pt x="495935" y="66040"/>
                  </a:lnTo>
                  <a:lnTo>
                    <a:pt x="495935" y="76200"/>
                  </a:lnTo>
                  <a:lnTo>
                    <a:pt x="495935" y="104140"/>
                  </a:lnTo>
                  <a:lnTo>
                    <a:pt x="505460" y="104140"/>
                  </a:lnTo>
                  <a:lnTo>
                    <a:pt x="505460" y="84709"/>
                  </a:lnTo>
                  <a:lnTo>
                    <a:pt x="514985" y="84709"/>
                  </a:lnTo>
                  <a:lnTo>
                    <a:pt x="514985" y="76200"/>
                  </a:lnTo>
                  <a:lnTo>
                    <a:pt x="514985" y="75819"/>
                  </a:lnTo>
                  <a:lnTo>
                    <a:pt x="514985" y="66040"/>
                  </a:lnTo>
                  <a:lnTo>
                    <a:pt x="514985" y="57150"/>
                  </a:lnTo>
                  <a:lnTo>
                    <a:pt x="524510" y="57150"/>
                  </a:lnTo>
                  <a:lnTo>
                    <a:pt x="524510" y="66040"/>
                  </a:lnTo>
                  <a:lnTo>
                    <a:pt x="534035" y="66040"/>
                  </a:lnTo>
                  <a:lnTo>
                    <a:pt x="534035" y="57150"/>
                  </a:lnTo>
                  <a:lnTo>
                    <a:pt x="534035" y="46990"/>
                  </a:lnTo>
                  <a:lnTo>
                    <a:pt x="543687" y="46990"/>
                  </a:lnTo>
                  <a:lnTo>
                    <a:pt x="543687" y="38100"/>
                  </a:lnTo>
                  <a:lnTo>
                    <a:pt x="543687" y="27940"/>
                  </a:lnTo>
                  <a:lnTo>
                    <a:pt x="543687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5353431" y="3902329"/>
              <a:ext cx="563245" cy="579755"/>
            </a:xfrm>
            <a:custGeom>
              <a:avLst/>
              <a:gdLst/>
              <a:ahLst/>
              <a:cxnLst/>
              <a:rect l="l" t="t" r="r" b="b"/>
              <a:pathLst>
                <a:path w="563245" h="579754">
                  <a:moveTo>
                    <a:pt x="171704" y="0"/>
                  </a:moveTo>
                  <a:lnTo>
                    <a:pt x="162179" y="0"/>
                  </a:lnTo>
                  <a:lnTo>
                    <a:pt x="162179" y="8890"/>
                  </a:lnTo>
                  <a:lnTo>
                    <a:pt x="171704" y="8890"/>
                  </a:lnTo>
                  <a:lnTo>
                    <a:pt x="171704" y="0"/>
                  </a:lnTo>
                  <a:close/>
                </a:path>
                <a:path w="563245" h="579754">
                  <a:moveTo>
                    <a:pt x="228981" y="66040"/>
                  </a:moveTo>
                  <a:lnTo>
                    <a:pt x="219456" y="66040"/>
                  </a:lnTo>
                  <a:lnTo>
                    <a:pt x="219456" y="57531"/>
                  </a:lnTo>
                  <a:lnTo>
                    <a:pt x="200279" y="57531"/>
                  </a:lnTo>
                  <a:lnTo>
                    <a:pt x="200279" y="47371"/>
                  </a:lnTo>
                  <a:lnTo>
                    <a:pt x="190754" y="47371"/>
                  </a:lnTo>
                  <a:lnTo>
                    <a:pt x="190754" y="28321"/>
                  </a:lnTo>
                  <a:lnTo>
                    <a:pt x="181229" y="28321"/>
                  </a:lnTo>
                  <a:lnTo>
                    <a:pt x="181229" y="19431"/>
                  </a:lnTo>
                  <a:lnTo>
                    <a:pt x="181229" y="9271"/>
                  </a:lnTo>
                  <a:lnTo>
                    <a:pt x="152654" y="9271"/>
                  </a:lnTo>
                  <a:lnTo>
                    <a:pt x="152654" y="381"/>
                  </a:lnTo>
                  <a:lnTo>
                    <a:pt x="133604" y="381"/>
                  </a:lnTo>
                  <a:lnTo>
                    <a:pt x="133604" y="9271"/>
                  </a:lnTo>
                  <a:lnTo>
                    <a:pt x="133604" y="19431"/>
                  </a:lnTo>
                  <a:lnTo>
                    <a:pt x="114427" y="19431"/>
                  </a:lnTo>
                  <a:lnTo>
                    <a:pt x="114427" y="28321"/>
                  </a:lnTo>
                  <a:lnTo>
                    <a:pt x="104902" y="28321"/>
                  </a:lnTo>
                  <a:lnTo>
                    <a:pt x="104902" y="47371"/>
                  </a:lnTo>
                  <a:lnTo>
                    <a:pt x="95377" y="47371"/>
                  </a:lnTo>
                  <a:lnTo>
                    <a:pt x="95377" y="57531"/>
                  </a:lnTo>
                  <a:lnTo>
                    <a:pt x="95377" y="66040"/>
                  </a:lnTo>
                  <a:lnTo>
                    <a:pt x="85852" y="66040"/>
                  </a:lnTo>
                  <a:lnTo>
                    <a:pt x="85852" y="76200"/>
                  </a:lnTo>
                  <a:lnTo>
                    <a:pt x="228981" y="76200"/>
                  </a:lnTo>
                  <a:lnTo>
                    <a:pt x="228981" y="66040"/>
                  </a:lnTo>
                  <a:close/>
                </a:path>
                <a:path w="563245" h="579754">
                  <a:moveTo>
                    <a:pt x="267081" y="133350"/>
                  </a:moveTo>
                  <a:lnTo>
                    <a:pt x="257556" y="123190"/>
                  </a:lnTo>
                  <a:lnTo>
                    <a:pt x="248031" y="123190"/>
                  </a:lnTo>
                  <a:lnTo>
                    <a:pt x="248031" y="114300"/>
                  </a:lnTo>
                  <a:lnTo>
                    <a:pt x="228981" y="114300"/>
                  </a:lnTo>
                  <a:lnTo>
                    <a:pt x="228981" y="104140"/>
                  </a:lnTo>
                  <a:lnTo>
                    <a:pt x="219456" y="104140"/>
                  </a:lnTo>
                  <a:lnTo>
                    <a:pt x="219456" y="95631"/>
                  </a:lnTo>
                  <a:lnTo>
                    <a:pt x="219456" y="76581"/>
                  </a:lnTo>
                  <a:lnTo>
                    <a:pt x="76327" y="76581"/>
                  </a:lnTo>
                  <a:lnTo>
                    <a:pt x="76327" y="95631"/>
                  </a:lnTo>
                  <a:lnTo>
                    <a:pt x="66802" y="95631"/>
                  </a:lnTo>
                  <a:lnTo>
                    <a:pt x="66802" y="104140"/>
                  </a:lnTo>
                  <a:lnTo>
                    <a:pt x="57277" y="104140"/>
                  </a:lnTo>
                  <a:lnTo>
                    <a:pt x="57277" y="114300"/>
                  </a:lnTo>
                  <a:lnTo>
                    <a:pt x="47752" y="114300"/>
                  </a:lnTo>
                  <a:lnTo>
                    <a:pt x="47752" y="123190"/>
                  </a:lnTo>
                  <a:lnTo>
                    <a:pt x="9525" y="123190"/>
                  </a:lnTo>
                  <a:lnTo>
                    <a:pt x="9525" y="133350"/>
                  </a:lnTo>
                  <a:lnTo>
                    <a:pt x="267081" y="133350"/>
                  </a:lnTo>
                  <a:close/>
                </a:path>
                <a:path w="563245" h="579754">
                  <a:moveTo>
                    <a:pt x="314706" y="142621"/>
                  </a:moveTo>
                  <a:lnTo>
                    <a:pt x="305181" y="142621"/>
                  </a:lnTo>
                  <a:lnTo>
                    <a:pt x="305181" y="133731"/>
                  </a:lnTo>
                  <a:lnTo>
                    <a:pt x="0" y="133731"/>
                  </a:lnTo>
                  <a:lnTo>
                    <a:pt x="0" y="142621"/>
                  </a:lnTo>
                  <a:lnTo>
                    <a:pt x="0" y="152781"/>
                  </a:lnTo>
                  <a:lnTo>
                    <a:pt x="314706" y="152781"/>
                  </a:lnTo>
                  <a:lnTo>
                    <a:pt x="314706" y="142621"/>
                  </a:lnTo>
                  <a:close/>
                </a:path>
                <a:path w="563245" h="579754">
                  <a:moveTo>
                    <a:pt x="362458" y="152400"/>
                  </a:moveTo>
                  <a:lnTo>
                    <a:pt x="352933" y="152400"/>
                  </a:lnTo>
                  <a:lnTo>
                    <a:pt x="352933" y="161290"/>
                  </a:lnTo>
                  <a:lnTo>
                    <a:pt x="362458" y="161290"/>
                  </a:lnTo>
                  <a:lnTo>
                    <a:pt x="362458" y="152400"/>
                  </a:lnTo>
                  <a:close/>
                </a:path>
                <a:path w="563245" h="579754">
                  <a:moveTo>
                    <a:pt x="429260" y="142240"/>
                  </a:moveTo>
                  <a:lnTo>
                    <a:pt x="419735" y="142240"/>
                  </a:lnTo>
                  <a:lnTo>
                    <a:pt x="419735" y="152400"/>
                  </a:lnTo>
                  <a:lnTo>
                    <a:pt x="429260" y="152400"/>
                  </a:lnTo>
                  <a:lnTo>
                    <a:pt x="429260" y="142240"/>
                  </a:lnTo>
                  <a:close/>
                </a:path>
                <a:path w="563245" h="579754">
                  <a:moveTo>
                    <a:pt x="495935" y="560705"/>
                  </a:moveTo>
                  <a:lnTo>
                    <a:pt x="486410" y="560705"/>
                  </a:lnTo>
                  <a:lnTo>
                    <a:pt x="486410" y="570230"/>
                  </a:lnTo>
                  <a:lnTo>
                    <a:pt x="495935" y="570230"/>
                  </a:lnTo>
                  <a:lnTo>
                    <a:pt x="495935" y="560705"/>
                  </a:lnTo>
                  <a:close/>
                </a:path>
                <a:path w="563245" h="579754">
                  <a:moveTo>
                    <a:pt x="497586" y="579755"/>
                  </a:moveTo>
                  <a:lnTo>
                    <a:pt x="495935" y="570230"/>
                  </a:lnTo>
                  <a:lnTo>
                    <a:pt x="495935" y="579755"/>
                  </a:lnTo>
                  <a:lnTo>
                    <a:pt x="497586" y="579755"/>
                  </a:lnTo>
                  <a:close/>
                </a:path>
                <a:path w="563245" h="579754">
                  <a:moveTo>
                    <a:pt x="524637" y="152781"/>
                  </a:moveTo>
                  <a:lnTo>
                    <a:pt x="400558" y="152781"/>
                  </a:lnTo>
                  <a:lnTo>
                    <a:pt x="400558" y="142621"/>
                  </a:lnTo>
                  <a:lnTo>
                    <a:pt x="391033" y="142621"/>
                  </a:lnTo>
                  <a:lnTo>
                    <a:pt x="391033" y="123571"/>
                  </a:lnTo>
                  <a:lnTo>
                    <a:pt x="381508" y="123571"/>
                  </a:lnTo>
                  <a:lnTo>
                    <a:pt x="381508" y="142621"/>
                  </a:lnTo>
                  <a:lnTo>
                    <a:pt x="381508" y="152781"/>
                  </a:lnTo>
                  <a:lnTo>
                    <a:pt x="391033" y="152781"/>
                  </a:lnTo>
                  <a:lnTo>
                    <a:pt x="391033" y="161671"/>
                  </a:lnTo>
                  <a:lnTo>
                    <a:pt x="400558" y="161671"/>
                  </a:lnTo>
                  <a:lnTo>
                    <a:pt x="410083" y="161671"/>
                  </a:lnTo>
                  <a:lnTo>
                    <a:pt x="410083" y="171831"/>
                  </a:lnTo>
                  <a:lnTo>
                    <a:pt x="410083" y="180721"/>
                  </a:lnTo>
                  <a:lnTo>
                    <a:pt x="419735" y="180721"/>
                  </a:lnTo>
                  <a:lnTo>
                    <a:pt x="419735" y="190500"/>
                  </a:lnTo>
                  <a:lnTo>
                    <a:pt x="429260" y="190500"/>
                  </a:lnTo>
                  <a:lnTo>
                    <a:pt x="438785" y="190500"/>
                  </a:lnTo>
                  <a:lnTo>
                    <a:pt x="438785" y="180721"/>
                  </a:lnTo>
                  <a:lnTo>
                    <a:pt x="448310" y="180721"/>
                  </a:lnTo>
                  <a:lnTo>
                    <a:pt x="448310" y="190500"/>
                  </a:lnTo>
                  <a:lnTo>
                    <a:pt x="457835" y="190500"/>
                  </a:lnTo>
                  <a:lnTo>
                    <a:pt x="457835" y="180721"/>
                  </a:lnTo>
                  <a:lnTo>
                    <a:pt x="515112" y="180721"/>
                  </a:lnTo>
                  <a:lnTo>
                    <a:pt x="515112" y="171831"/>
                  </a:lnTo>
                  <a:lnTo>
                    <a:pt x="524637" y="171831"/>
                  </a:lnTo>
                  <a:lnTo>
                    <a:pt x="524637" y="161671"/>
                  </a:lnTo>
                  <a:lnTo>
                    <a:pt x="524637" y="152781"/>
                  </a:lnTo>
                  <a:close/>
                </a:path>
                <a:path w="563245" h="579754">
                  <a:moveTo>
                    <a:pt x="553212" y="114300"/>
                  </a:moveTo>
                  <a:lnTo>
                    <a:pt x="524637" y="114300"/>
                  </a:lnTo>
                  <a:lnTo>
                    <a:pt x="524637" y="123190"/>
                  </a:lnTo>
                  <a:lnTo>
                    <a:pt x="553212" y="123190"/>
                  </a:lnTo>
                  <a:lnTo>
                    <a:pt x="553212" y="114300"/>
                  </a:lnTo>
                  <a:close/>
                </a:path>
                <a:path w="563245" h="579754">
                  <a:moveTo>
                    <a:pt x="562737" y="123571"/>
                  </a:moveTo>
                  <a:lnTo>
                    <a:pt x="515112" y="123571"/>
                  </a:lnTo>
                  <a:lnTo>
                    <a:pt x="515112" y="133350"/>
                  </a:lnTo>
                  <a:lnTo>
                    <a:pt x="495935" y="133350"/>
                  </a:lnTo>
                  <a:lnTo>
                    <a:pt x="495935" y="142240"/>
                  </a:lnTo>
                  <a:lnTo>
                    <a:pt x="457835" y="142240"/>
                  </a:lnTo>
                  <a:lnTo>
                    <a:pt x="457835" y="152400"/>
                  </a:lnTo>
                  <a:lnTo>
                    <a:pt x="534162" y="152400"/>
                  </a:lnTo>
                  <a:lnTo>
                    <a:pt x="534162" y="142240"/>
                  </a:lnTo>
                  <a:lnTo>
                    <a:pt x="543687" y="142240"/>
                  </a:lnTo>
                  <a:lnTo>
                    <a:pt x="543687" y="133731"/>
                  </a:lnTo>
                  <a:lnTo>
                    <a:pt x="553212" y="133731"/>
                  </a:lnTo>
                  <a:lnTo>
                    <a:pt x="553212" y="142621"/>
                  </a:lnTo>
                  <a:lnTo>
                    <a:pt x="562737" y="142621"/>
                  </a:lnTo>
                  <a:lnTo>
                    <a:pt x="562737" y="133731"/>
                  </a:lnTo>
                  <a:lnTo>
                    <a:pt x="562737" y="12357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5324855" y="3901440"/>
              <a:ext cx="591820" cy="581025"/>
            </a:xfrm>
            <a:custGeom>
              <a:avLst/>
              <a:gdLst/>
              <a:ahLst/>
              <a:cxnLst/>
              <a:rect l="l" t="t" r="r" b="b"/>
              <a:pathLst>
                <a:path w="591820" h="581025">
                  <a:moveTo>
                    <a:pt x="143002" y="19050"/>
                  </a:moveTo>
                  <a:lnTo>
                    <a:pt x="152654" y="19050"/>
                  </a:lnTo>
                  <a:lnTo>
                    <a:pt x="162179" y="19050"/>
                  </a:lnTo>
                  <a:lnTo>
                    <a:pt x="162179" y="9525"/>
                  </a:lnTo>
                  <a:lnTo>
                    <a:pt x="152654" y="9525"/>
                  </a:lnTo>
                  <a:lnTo>
                    <a:pt x="162179" y="9525"/>
                  </a:lnTo>
                  <a:lnTo>
                    <a:pt x="162179" y="0"/>
                  </a:lnTo>
                  <a:lnTo>
                    <a:pt x="171704" y="0"/>
                  </a:lnTo>
                  <a:lnTo>
                    <a:pt x="181229" y="0"/>
                  </a:lnTo>
                  <a:lnTo>
                    <a:pt x="181229" y="9525"/>
                  </a:lnTo>
                  <a:lnTo>
                    <a:pt x="190754" y="9525"/>
                  </a:lnTo>
                  <a:lnTo>
                    <a:pt x="190754" y="0"/>
                  </a:lnTo>
                  <a:lnTo>
                    <a:pt x="200279" y="0"/>
                  </a:lnTo>
                  <a:lnTo>
                    <a:pt x="200279" y="9525"/>
                  </a:lnTo>
                  <a:lnTo>
                    <a:pt x="209804" y="9525"/>
                  </a:lnTo>
                  <a:lnTo>
                    <a:pt x="209804" y="19050"/>
                  </a:lnTo>
                  <a:lnTo>
                    <a:pt x="209804" y="28575"/>
                  </a:lnTo>
                  <a:lnTo>
                    <a:pt x="219329" y="28575"/>
                  </a:lnTo>
                  <a:lnTo>
                    <a:pt x="219329" y="38100"/>
                  </a:lnTo>
                  <a:lnTo>
                    <a:pt x="219329" y="47625"/>
                  </a:lnTo>
                  <a:lnTo>
                    <a:pt x="228854" y="47625"/>
                  </a:lnTo>
                  <a:lnTo>
                    <a:pt x="228854" y="57150"/>
                  </a:lnTo>
                  <a:lnTo>
                    <a:pt x="238379" y="57150"/>
                  </a:lnTo>
                  <a:lnTo>
                    <a:pt x="238379" y="47625"/>
                  </a:lnTo>
                  <a:lnTo>
                    <a:pt x="238379" y="57150"/>
                  </a:lnTo>
                  <a:lnTo>
                    <a:pt x="248031" y="57150"/>
                  </a:lnTo>
                  <a:lnTo>
                    <a:pt x="248031" y="66675"/>
                  </a:lnTo>
                  <a:lnTo>
                    <a:pt x="257556" y="66675"/>
                  </a:lnTo>
                  <a:lnTo>
                    <a:pt x="267081" y="66675"/>
                  </a:lnTo>
                  <a:lnTo>
                    <a:pt x="257556" y="66675"/>
                  </a:lnTo>
                  <a:lnTo>
                    <a:pt x="257556" y="76200"/>
                  </a:lnTo>
                  <a:lnTo>
                    <a:pt x="248031" y="76200"/>
                  </a:lnTo>
                  <a:lnTo>
                    <a:pt x="248031" y="85725"/>
                  </a:lnTo>
                  <a:lnTo>
                    <a:pt x="248031" y="95250"/>
                  </a:lnTo>
                  <a:lnTo>
                    <a:pt x="238379" y="95250"/>
                  </a:lnTo>
                  <a:lnTo>
                    <a:pt x="248031" y="95250"/>
                  </a:lnTo>
                  <a:lnTo>
                    <a:pt x="248031" y="104648"/>
                  </a:lnTo>
                  <a:lnTo>
                    <a:pt x="238379" y="104648"/>
                  </a:lnTo>
                  <a:lnTo>
                    <a:pt x="248031" y="104648"/>
                  </a:lnTo>
                  <a:lnTo>
                    <a:pt x="238379" y="104648"/>
                  </a:lnTo>
                  <a:lnTo>
                    <a:pt x="248031" y="104648"/>
                  </a:lnTo>
                  <a:lnTo>
                    <a:pt x="257556" y="104648"/>
                  </a:lnTo>
                  <a:lnTo>
                    <a:pt x="257556" y="114173"/>
                  </a:lnTo>
                  <a:lnTo>
                    <a:pt x="267081" y="114173"/>
                  </a:lnTo>
                  <a:lnTo>
                    <a:pt x="276606" y="114173"/>
                  </a:lnTo>
                  <a:lnTo>
                    <a:pt x="276606" y="123698"/>
                  </a:lnTo>
                  <a:lnTo>
                    <a:pt x="286131" y="123698"/>
                  </a:lnTo>
                  <a:lnTo>
                    <a:pt x="295656" y="133223"/>
                  </a:lnTo>
                  <a:lnTo>
                    <a:pt x="295656" y="123698"/>
                  </a:lnTo>
                  <a:lnTo>
                    <a:pt x="295656" y="133223"/>
                  </a:lnTo>
                  <a:lnTo>
                    <a:pt x="305181" y="133223"/>
                  </a:lnTo>
                  <a:lnTo>
                    <a:pt x="314706" y="133223"/>
                  </a:lnTo>
                  <a:lnTo>
                    <a:pt x="324231" y="133223"/>
                  </a:lnTo>
                  <a:lnTo>
                    <a:pt x="333756" y="133223"/>
                  </a:lnTo>
                  <a:lnTo>
                    <a:pt x="333756" y="142748"/>
                  </a:lnTo>
                  <a:lnTo>
                    <a:pt x="343281" y="142748"/>
                  </a:lnTo>
                  <a:lnTo>
                    <a:pt x="343281" y="152273"/>
                  </a:lnTo>
                  <a:lnTo>
                    <a:pt x="352933" y="152273"/>
                  </a:lnTo>
                  <a:lnTo>
                    <a:pt x="362458" y="152273"/>
                  </a:lnTo>
                  <a:lnTo>
                    <a:pt x="371983" y="152273"/>
                  </a:lnTo>
                  <a:lnTo>
                    <a:pt x="381508" y="152273"/>
                  </a:lnTo>
                  <a:lnTo>
                    <a:pt x="371983" y="152273"/>
                  </a:lnTo>
                  <a:lnTo>
                    <a:pt x="381508" y="152273"/>
                  </a:lnTo>
                  <a:lnTo>
                    <a:pt x="381508" y="161798"/>
                  </a:lnTo>
                  <a:lnTo>
                    <a:pt x="381508" y="152273"/>
                  </a:lnTo>
                  <a:lnTo>
                    <a:pt x="381508" y="161798"/>
                  </a:lnTo>
                  <a:lnTo>
                    <a:pt x="381508" y="152273"/>
                  </a:lnTo>
                  <a:lnTo>
                    <a:pt x="391033" y="152273"/>
                  </a:lnTo>
                  <a:lnTo>
                    <a:pt x="391033" y="161798"/>
                  </a:lnTo>
                  <a:lnTo>
                    <a:pt x="381508" y="161798"/>
                  </a:lnTo>
                  <a:lnTo>
                    <a:pt x="391033" y="161798"/>
                  </a:lnTo>
                  <a:lnTo>
                    <a:pt x="381508" y="161798"/>
                  </a:lnTo>
                  <a:lnTo>
                    <a:pt x="391033" y="161798"/>
                  </a:lnTo>
                  <a:lnTo>
                    <a:pt x="400558" y="161798"/>
                  </a:lnTo>
                  <a:lnTo>
                    <a:pt x="400558" y="152273"/>
                  </a:lnTo>
                  <a:lnTo>
                    <a:pt x="400558" y="161798"/>
                  </a:lnTo>
                  <a:lnTo>
                    <a:pt x="410083" y="161798"/>
                  </a:lnTo>
                  <a:lnTo>
                    <a:pt x="410083" y="152273"/>
                  </a:lnTo>
                  <a:lnTo>
                    <a:pt x="410083" y="142748"/>
                  </a:lnTo>
                  <a:lnTo>
                    <a:pt x="400558" y="142748"/>
                  </a:lnTo>
                  <a:lnTo>
                    <a:pt x="410083" y="142748"/>
                  </a:lnTo>
                  <a:lnTo>
                    <a:pt x="410083" y="133223"/>
                  </a:lnTo>
                  <a:lnTo>
                    <a:pt x="410083" y="123698"/>
                  </a:lnTo>
                  <a:lnTo>
                    <a:pt x="419608" y="123698"/>
                  </a:lnTo>
                  <a:lnTo>
                    <a:pt x="419608" y="114173"/>
                  </a:lnTo>
                  <a:lnTo>
                    <a:pt x="419608" y="123698"/>
                  </a:lnTo>
                  <a:lnTo>
                    <a:pt x="419608" y="133223"/>
                  </a:lnTo>
                  <a:lnTo>
                    <a:pt x="419608" y="142748"/>
                  </a:lnTo>
                  <a:lnTo>
                    <a:pt x="429133" y="142748"/>
                  </a:lnTo>
                  <a:lnTo>
                    <a:pt x="429133" y="152273"/>
                  </a:lnTo>
                  <a:lnTo>
                    <a:pt x="429133" y="142748"/>
                  </a:lnTo>
                  <a:lnTo>
                    <a:pt x="429133" y="152273"/>
                  </a:lnTo>
                  <a:lnTo>
                    <a:pt x="438658" y="152273"/>
                  </a:lnTo>
                  <a:lnTo>
                    <a:pt x="448310" y="152273"/>
                  </a:lnTo>
                  <a:lnTo>
                    <a:pt x="448310" y="142748"/>
                  </a:lnTo>
                  <a:lnTo>
                    <a:pt x="457835" y="142748"/>
                  </a:lnTo>
                  <a:lnTo>
                    <a:pt x="457835" y="152273"/>
                  </a:lnTo>
                  <a:lnTo>
                    <a:pt x="467360" y="152273"/>
                  </a:lnTo>
                  <a:lnTo>
                    <a:pt x="476885" y="152273"/>
                  </a:lnTo>
                  <a:lnTo>
                    <a:pt x="476885" y="142748"/>
                  </a:lnTo>
                  <a:lnTo>
                    <a:pt x="476885" y="152273"/>
                  </a:lnTo>
                  <a:lnTo>
                    <a:pt x="486410" y="152273"/>
                  </a:lnTo>
                  <a:lnTo>
                    <a:pt x="486410" y="142748"/>
                  </a:lnTo>
                  <a:lnTo>
                    <a:pt x="486410" y="152273"/>
                  </a:lnTo>
                  <a:lnTo>
                    <a:pt x="486410" y="142748"/>
                  </a:lnTo>
                  <a:lnTo>
                    <a:pt x="486410" y="152273"/>
                  </a:lnTo>
                  <a:lnTo>
                    <a:pt x="486410" y="142748"/>
                  </a:lnTo>
                  <a:lnTo>
                    <a:pt x="495935" y="142748"/>
                  </a:lnTo>
                  <a:lnTo>
                    <a:pt x="505460" y="142748"/>
                  </a:lnTo>
                  <a:lnTo>
                    <a:pt x="514985" y="142748"/>
                  </a:lnTo>
                  <a:lnTo>
                    <a:pt x="524510" y="142748"/>
                  </a:lnTo>
                  <a:lnTo>
                    <a:pt x="524510" y="133223"/>
                  </a:lnTo>
                  <a:lnTo>
                    <a:pt x="534035" y="133223"/>
                  </a:lnTo>
                  <a:lnTo>
                    <a:pt x="543687" y="133223"/>
                  </a:lnTo>
                  <a:lnTo>
                    <a:pt x="543687" y="123698"/>
                  </a:lnTo>
                  <a:lnTo>
                    <a:pt x="553212" y="123698"/>
                  </a:lnTo>
                  <a:lnTo>
                    <a:pt x="553212" y="114173"/>
                  </a:lnTo>
                  <a:lnTo>
                    <a:pt x="562737" y="114173"/>
                  </a:lnTo>
                  <a:lnTo>
                    <a:pt x="572262" y="114173"/>
                  </a:lnTo>
                  <a:lnTo>
                    <a:pt x="581787" y="114173"/>
                  </a:lnTo>
                  <a:lnTo>
                    <a:pt x="581787" y="123698"/>
                  </a:lnTo>
                  <a:lnTo>
                    <a:pt x="591312" y="123698"/>
                  </a:lnTo>
                  <a:lnTo>
                    <a:pt x="591312" y="133223"/>
                  </a:lnTo>
                  <a:lnTo>
                    <a:pt x="581787" y="133223"/>
                  </a:lnTo>
                  <a:lnTo>
                    <a:pt x="591312" y="133223"/>
                  </a:lnTo>
                  <a:lnTo>
                    <a:pt x="581787" y="133223"/>
                  </a:lnTo>
                  <a:lnTo>
                    <a:pt x="591312" y="133223"/>
                  </a:lnTo>
                  <a:lnTo>
                    <a:pt x="581787" y="133223"/>
                  </a:lnTo>
                  <a:lnTo>
                    <a:pt x="591312" y="133223"/>
                  </a:lnTo>
                  <a:lnTo>
                    <a:pt x="581787" y="133223"/>
                  </a:lnTo>
                  <a:lnTo>
                    <a:pt x="591312" y="133223"/>
                  </a:lnTo>
                  <a:lnTo>
                    <a:pt x="591312" y="142748"/>
                  </a:lnTo>
                  <a:lnTo>
                    <a:pt x="581787" y="142748"/>
                  </a:lnTo>
                  <a:lnTo>
                    <a:pt x="581787" y="133223"/>
                  </a:lnTo>
                  <a:lnTo>
                    <a:pt x="572262" y="133223"/>
                  </a:lnTo>
                  <a:lnTo>
                    <a:pt x="572262" y="142748"/>
                  </a:lnTo>
                  <a:lnTo>
                    <a:pt x="562737" y="142748"/>
                  </a:lnTo>
                  <a:lnTo>
                    <a:pt x="562737" y="152273"/>
                  </a:lnTo>
                  <a:lnTo>
                    <a:pt x="553212" y="152273"/>
                  </a:lnTo>
                  <a:lnTo>
                    <a:pt x="553212" y="161798"/>
                  </a:lnTo>
                  <a:lnTo>
                    <a:pt x="553212" y="171323"/>
                  </a:lnTo>
                  <a:lnTo>
                    <a:pt x="543687" y="171323"/>
                  </a:lnTo>
                  <a:lnTo>
                    <a:pt x="553212" y="171323"/>
                  </a:lnTo>
                  <a:lnTo>
                    <a:pt x="543687" y="171323"/>
                  </a:lnTo>
                  <a:lnTo>
                    <a:pt x="543687" y="180848"/>
                  </a:lnTo>
                  <a:lnTo>
                    <a:pt x="543687" y="190373"/>
                  </a:lnTo>
                  <a:lnTo>
                    <a:pt x="543687" y="199898"/>
                  </a:lnTo>
                  <a:lnTo>
                    <a:pt x="534035" y="199898"/>
                  </a:lnTo>
                  <a:lnTo>
                    <a:pt x="534035" y="209423"/>
                  </a:lnTo>
                  <a:lnTo>
                    <a:pt x="534035" y="218948"/>
                  </a:lnTo>
                  <a:lnTo>
                    <a:pt x="524510" y="218948"/>
                  </a:lnTo>
                  <a:lnTo>
                    <a:pt x="534035" y="218948"/>
                  </a:lnTo>
                  <a:lnTo>
                    <a:pt x="524510" y="218948"/>
                  </a:lnTo>
                  <a:lnTo>
                    <a:pt x="524510" y="209423"/>
                  </a:lnTo>
                  <a:lnTo>
                    <a:pt x="514985" y="209423"/>
                  </a:lnTo>
                  <a:lnTo>
                    <a:pt x="514985" y="218948"/>
                  </a:lnTo>
                  <a:lnTo>
                    <a:pt x="514985" y="228473"/>
                  </a:lnTo>
                  <a:lnTo>
                    <a:pt x="514985" y="237998"/>
                  </a:lnTo>
                  <a:lnTo>
                    <a:pt x="514985" y="228473"/>
                  </a:lnTo>
                  <a:lnTo>
                    <a:pt x="514985" y="237998"/>
                  </a:lnTo>
                  <a:lnTo>
                    <a:pt x="505460" y="237998"/>
                  </a:lnTo>
                  <a:lnTo>
                    <a:pt x="505460" y="228473"/>
                  </a:lnTo>
                  <a:lnTo>
                    <a:pt x="505460" y="237998"/>
                  </a:lnTo>
                  <a:lnTo>
                    <a:pt x="505460" y="247523"/>
                  </a:lnTo>
                  <a:lnTo>
                    <a:pt x="514985" y="247523"/>
                  </a:lnTo>
                  <a:lnTo>
                    <a:pt x="505460" y="247523"/>
                  </a:lnTo>
                  <a:lnTo>
                    <a:pt x="505460" y="257048"/>
                  </a:lnTo>
                  <a:lnTo>
                    <a:pt x="505460" y="247523"/>
                  </a:lnTo>
                  <a:lnTo>
                    <a:pt x="505460" y="257048"/>
                  </a:lnTo>
                  <a:lnTo>
                    <a:pt x="495935" y="257048"/>
                  </a:lnTo>
                  <a:lnTo>
                    <a:pt x="495935" y="247523"/>
                  </a:lnTo>
                  <a:lnTo>
                    <a:pt x="495935" y="237998"/>
                  </a:lnTo>
                  <a:lnTo>
                    <a:pt x="495935" y="228473"/>
                  </a:lnTo>
                  <a:lnTo>
                    <a:pt x="495935" y="218948"/>
                  </a:lnTo>
                  <a:lnTo>
                    <a:pt x="486410" y="218948"/>
                  </a:lnTo>
                  <a:lnTo>
                    <a:pt x="486410" y="228473"/>
                  </a:lnTo>
                  <a:lnTo>
                    <a:pt x="486410" y="237998"/>
                  </a:lnTo>
                  <a:lnTo>
                    <a:pt x="476885" y="237998"/>
                  </a:lnTo>
                  <a:lnTo>
                    <a:pt x="486410" y="237998"/>
                  </a:lnTo>
                  <a:lnTo>
                    <a:pt x="476885" y="237998"/>
                  </a:lnTo>
                  <a:lnTo>
                    <a:pt x="476885" y="228473"/>
                  </a:lnTo>
                  <a:lnTo>
                    <a:pt x="467360" y="228473"/>
                  </a:lnTo>
                  <a:lnTo>
                    <a:pt x="476885" y="228473"/>
                  </a:lnTo>
                  <a:lnTo>
                    <a:pt x="467360" y="228473"/>
                  </a:lnTo>
                  <a:lnTo>
                    <a:pt x="467360" y="218948"/>
                  </a:lnTo>
                  <a:lnTo>
                    <a:pt x="467360" y="209423"/>
                  </a:lnTo>
                  <a:lnTo>
                    <a:pt x="476885" y="209423"/>
                  </a:lnTo>
                  <a:lnTo>
                    <a:pt x="486410" y="209423"/>
                  </a:lnTo>
                  <a:lnTo>
                    <a:pt x="486410" y="199898"/>
                  </a:lnTo>
                  <a:lnTo>
                    <a:pt x="486410" y="209423"/>
                  </a:lnTo>
                  <a:lnTo>
                    <a:pt x="486410" y="199898"/>
                  </a:lnTo>
                  <a:lnTo>
                    <a:pt x="495935" y="199898"/>
                  </a:lnTo>
                  <a:lnTo>
                    <a:pt x="495935" y="190373"/>
                  </a:lnTo>
                  <a:lnTo>
                    <a:pt x="486410" y="190373"/>
                  </a:lnTo>
                  <a:lnTo>
                    <a:pt x="486410" y="180848"/>
                  </a:lnTo>
                  <a:lnTo>
                    <a:pt x="486410" y="190373"/>
                  </a:lnTo>
                  <a:lnTo>
                    <a:pt x="476885" y="190373"/>
                  </a:lnTo>
                  <a:lnTo>
                    <a:pt x="476885" y="180848"/>
                  </a:lnTo>
                  <a:lnTo>
                    <a:pt x="467360" y="180848"/>
                  </a:lnTo>
                  <a:lnTo>
                    <a:pt x="467360" y="190373"/>
                  </a:lnTo>
                  <a:lnTo>
                    <a:pt x="457835" y="190373"/>
                  </a:lnTo>
                  <a:lnTo>
                    <a:pt x="457835" y="180848"/>
                  </a:lnTo>
                  <a:lnTo>
                    <a:pt x="457835" y="190373"/>
                  </a:lnTo>
                  <a:lnTo>
                    <a:pt x="448310" y="190373"/>
                  </a:lnTo>
                  <a:lnTo>
                    <a:pt x="448310" y="180848"/>
                  </a:lnTo>
                  <a:lnTo>
                    <a:pt x="438658" y="180848"/>
                  </a:lnTo>
                  <a:lnTo>
                    <a:pt x="438658" y="171323"/>
                  </a:lnTo>
                  <a:lnTo>
                    <a:pt x="438658" y="161798"/>
                  </a:lnTo>
                  <a:lnTo>
                    <a:pt x="438658" y="171323"/>
                  </a:lnTo>
                  <a:lnTo>
                    <a:pt x="438658" y="161798"/>
                  </a:lnTo>
                  <a:lnTo>
                    <a:pt x="429133" y="161798"/>
                  </a:lnTo>
                  <a:lnTo>
                    <a:pt x="429133" y="171323"/>
                  </a:lnTo>
                  <a:lnTo>
                    <a:pt x="429133" y="161798"/>
                  </a:lnTo>
                  <a:lnTo>
                    <a:pt x="429133" y="171323"/>
                  </a:lnTo>
                  <a:lnTo>
                    <a:pt x="429133" y="161798"/>
                  </a:lnTo>
                  <a:lnTo>
                    <a:pt x="429133" y="152273"/>
                  </a:lnTo>
                  <a:lnTo>
                    <a:pt x="429133" y="161798"/>
                  </a:lnTo>
                  <a:lnTo>
                    <a:pt x="419608" y="161798"/>
                  </a:lnTo>
                  <a:lnTo>
                    <a:pt x="429133" y="161798"/>
                  </a:lnTo>
                  <a:lnTo>
                    <a:pt x="419608" y="161798"/>
                  </a:lnTo>
                  <a:lnTo>
                    <a:pt x="429133" y="161798"/>
                  </a:lnTo>
                  <a:lnTo>
                    <a:pt x="419608" y="161798"/>
                  </a:lnTo>
                  <a:lnTo>
                    <a:pt x="429133" y="161798"/>
                  </a:lnTo>
                  <a:lnTo>
                    <a:pt x="419608" y="161798"/>
                  </a:lnTo>
                  <a:lnTo>
                    <a:pt x="419608" y="152273"/>
                  </a:lnTo>
                  <a:lnTo>
                    <a:pt x="410083" y="152273"/>
                  </a:lnTo>
                  <a:lnTo>
                    <a:pt x="410083" y="161798"/>
                  </a:lnTo>
                  <a:lnTo>
                    <a:pt x="419608" y="161798"/>
                  </a:lnTo>
                  <a:lnTo>
                    <a:pt x="410083" y="161798"/>
                  </a:lnTo>
                  <a:lnTo>
                    <a:pt x="410083" y="171323"/>
                  </a:lnTo>
                  <a:lnTo>
                    <a:pt x="410083" y="180848"/>
                  </a:lnTo>
                  <a:lnTo>
                    <a:pt x="419608" y="180848"/>
                  </a:lnTo>
                  <a:lnTo>
                    <a:pt x="429133" y="180848"/>
                  </a:lnTo>
                  <a:lnTo>
                    <a:pt x="419608" y="180848"/>
                  </a:lnTo>
                  <a:lnTo>
                    <a:pt x="429133" y="180848"/>
                  </a:lnTo>
                  <a:lnTo>
                    <a:pt x="419608" y="180848"/>
                  </a:lnTo>
                  <a:lnTo>
                    <a:pt x="419608" y="190373"/>
                  </a:lnTo>
                  <a:lnTo>
                    <a:pt x="419608" y="180848"/>
                  </a:lnTo>
                  <a:lnTo>
                    <a:pt x="419608" y="190373"/>
                  </a:lnTo>
                  <a:lnTo>
                    <a:pt x="419608" y="180848"/>
                  </a:lnTo>
                  <a:lnTo>
                    <a:pt x="419608" y="190373"/>
                  </a:lnTo>
                  <a:lnTo>
                    <a:pt x="419608" y="180848"/>
                  </a:lnTo>
                  <a:lnTo>
                    <a:pt x="419608" y="190373"/>
                  </a:lnTo>
                  <a:lnTo>
                    <a:pt x="419608" y="180848"/>
                  </a:lnTo>
                  <a:lnTo>
                    <a:pt x="419608" y="190373"/>
                  </a:lnTo>
                  <a:lnTo>
                    <a:pt x="419608" y="180848"/>
                  </a:lnTo>
                  <a:lnTo>
                    <a:pt x="410083" y="180848"/>
                  </a:lnTo>
                  <a:lnTo>
                    <a:pt x="410083" y="190373"/>
                  </a:lnTo>
                  <a:lnTo>
                    <a:pt x="410083" y="199898"/>
                  </a:lnTo>
                  <a:lnTo>
                    <a:pt x="400558" y="199898"/>
                  </a:lnTo>
                  <a:lnTo>
                    <a:pt x="410083" y="199898"/>
                  </a:lnTo>
                  <a:lnTo>
                    <a:pt x="419608" y="199898"/>
                  </a:lnTo>
                  <a:lnTo>
                    <a:pt x="419608" y="209423"/>
                  </a:lnTo>
                  <a:lnTo>
                    <a:pt x="419608" y="218948"/>
                  </a:lnTo>
                  <a:lnTo>
                    <a:pt x="419608" y="228473"/>
                  </a:lnTo>
                  <a:lnTo>
                    <a:pt x="419608" y="218948"/>
                  </a:lnTo>
                  <a:lnTo>
                    <a:pt x="419608" y="228473"/>
                  </a:lnTo>
                  <a:lnTo>
                    <a:pt x="429133" y="228473"/>
                  </a:lnTo>
                  <a:lnTo>
                    <a:pt x="419608" y="228473"/>
                  </a:lnTo>
                  <a:lnTo>
                    <a:pt x="419608" y="237998"/>
                  </a:lnTo>
                  <a:lnTo>
                    <a:pt x="429133" y="237998"/>
                  </a:lnTo>
                  <a:lnTo>
                    <a:pt x="419608" y="237998"/>
                  </a:lnTo>
                  <a:lnTo>
                    <a:pt x="429133" y="237998"/>
                  </a:lnTo>
                  <a:lnTo>
                    <a:pt x="419608" y="237998"/>
                  </a:lnTo>
                  <a:lnTo>
                    <a:pt x="429133" y="237998"/>
                  </a:lnTo>
                  <a:lnTo>
                    <a:pt x="419608" y="237998"/>
                  </a:lnTo>
                  <a:lnTo>
                    <a:pt x="419608" y="247523"/>
                  </a:lnTo>
                  <a:lnTo>
                    <a:pt x="419608" y="237998"/>
                  </a:lnTo>
                  <a:lnTo>
                    <a:pt x="429133" y="247523"/>
                  </a:lnTo>
                  <a:lnTo>
                    <a:pt x="419608" y="247523"/>
                  </a:lnTo>
                  <a:lnTo>
                    <a:pt x="429133" y="247523"/>
                  </a:lnTo>
                  <a:lnTo>
                    <a:pt x="429133" y="257048"/>
                  </a:lnTo>
                  <a:lnTo>
                    <a:pt x="429133" y="266573"/>
                  </a:lnTo>
                  <a:lnTo>
                    <a:pt x="419608" y="266573"/>
                  </a:lnTo>
                  <a:lnTo>
                    <a:pt x="419608" y="257048"/>
                  </a:lnTo>
                  <a:lnTo>
                    <a:pt x="419608" y="266573"/>
                  </a:lnTo>
                  <a:lnTo>
                    <a:pt x="419608" y="257048"/>
                  </a:lnTo>
                  <a:lnTo>
                    <a:pt x="419608" y="266573"/>
                  </a:lnTo>
                  <a:lnTo>
                    <a:pt x="419608" y="257048"/>
                  </a:lnTo>
                  <a:lnTo>
                    <a:pt x="410083" y="257048"/>
                  </a:lnTo>
                  <a:lnTo>
                    <a:pt x="419608" y="257048"/>
                  </a:lnTo>
                  <a:lnTo>
                    <a:pt x="410083" y="257048"/>
                  </a:lnTo>
                  <a:lnTo>
                    <a:pt x="410083" y="266573"/>
                  </a:lnTo>
                  <a:lnTo>
                    <a:pt x="410083" y="257048"/>
                  </a:lnTo>
                  <a:lnTo>
                    <a:pt x="410083" y="247523"/>
                  </a:lnTo>
                  <a:lnTo>
                    <a:pt x="400558" y="247523"/>
                  </a:lnTo>
                  <a:lnTo>
                    <a:pt x="410083" y="247523"/>
                  </a:lnTo>
                  <a:lnTo>
                    <a:pt x="410083" y="257048"/>
                  </a:lnTo>
                  <a:lnTo>
                    <a:pt x="410083" y="247523"/>
                  </a:lnTo>
                  <a:lnTo>
                    <a:pt x="410083" y="257048"/>
                  </a:lnTo>
                  <a:lnTo>
                    <a:pt x="400558" y="257048"/>
                  </a:lnTo>
                  <a:lnTo>
                    <a:pt x="400558" y="266573"/>
                  </a:lnTo>
                  <a:lnTo>
                    <a:pt x="391033" y="266573"/>
                  </a:lnTo>
                  <a:lnTo>
                    <a:pt x="381508" y="266573"/>
                  </a:lnTo>
                  <a:lnTo>
                    <a:pt x="381508" y="276098"/>
                  </a:lnTo>
                  <a:lnTo>
                    <a:pt x="381508" y="285623"/>
                  </a:lnTo>
                  <a:lnTo>
                    <a:pt x="381508" y="295020"/>
                  </a:lnTo>
                  <a:lnTo>
                    <a:pt x="371983" y="295020"/>
                  </a:lnTo>
                  <a:lnTo>
                    <a:pt x="371983" y="304545"/>
                  </a:lnTo>
                  <a:lnTo>
                    <a:pt x="362458" y="304545"/>
                  </a:lnTo>
                  <a:lnTo>
                    <a:pt x="352933" y="304545"/>
                  </a:lnTo>
                  <a:lnTo>
                    <a:pt x="352933" y="314070"/>
                  </a:lnTo>
                  <a:lnTo>
                    <a:pt x="343281" y="314070"/>
                  </a:lnTo>
                  <a:lnTo>
                    <a:pt x="343281" y="323595"/>
                  </a:lnTo>
                  <a:lnTo>
                    <a:pt x="333756" y="323595"/>
                  </a:lnTo>
                  <a:lnTo>
                    <a:pt x="343281" y="323595"/>
                  </a:lnTo>
                  <a:lnTo>
                    <a:pt x="333756" y="323595"/>
                  </a:lnTo>
                  <a:lnTo>
                    <a:pt x="333756" y="333120"/>
                  </a:lnTo>
                  <a:lnTo>
                    <a:pt x="324231" y="333120"/>
                  </a:lnTo>
                  <a:lnTo>
                    <a:pt x="324231" y="342645"/>
                  </a:lnTo>
                  <a:lnTo>
                    <a:pt x="314706" y="342645"/>
                  </a:lnTo>
                  <a:lnTo>
                    <a:pt x="314706" y="352170"/>
                  </a:lnTo>
                  <a:lnTo>
                    <a:pt x="305181" y="352170"/>
                  </a:lnTo>
                  <a:lnTo>
                    <a:pt x="295656" y="352170"/>
                  </a:lnTo>
                  <a:lnTo>
                    <a:pt x="305181" y="352170"/>
                  </a:lnTo>
                  <a:lnTo>
                    <a:pt x="295656" y="352170"/>
                  </a:lnTo>
                  <a:lnTo>
                    <a:pt x="295656" y="361695"/>
                  </a:lnTo>
                  <a:lnTo>
                    <a:pt x="286131" y="361695"/>
                  </a:lnTo>
                  <a:lnTo>
                    <a:pt x="286131" y="371220"/>
                  </a:lnTo>
                  <a:lnTo>
                    <a:pt x="286131" y="361695"/>
                  </a:lnTo>
                  <a:lnTo>
                    <a:pt x="286131" y="371220"/>
                  </a:lnTo>
                  <a:lnTo>
                    <a:pt x="286131" y="380745"/>
                  </a:lnTo>
                  <a:lnTo>
                    <a:pt x="286131" y="371220"/>
                  </a:lnTo>
                  <a:lnTo>
                    <a:pt x="286131" y="380745"/>
                  </a:lnTo>
                  <a:lnTo>
                    <a:pt x="276606" y="380745"/>
                  </a:lnTo>
                  <a:lnTo>
                    <a:pt x="267081" y="380745"/>
                  </a:lnTo>
                  <a:lnTo>
                    <a:pt x="267081" y="390270"/>
                  </a:lnTo>
                  <a:lnTo>
                    <a:pt x="257556" y="390270"/>
                  </a:lnTo>
                  <a:lnTo>
                    <a:pt x="267081" y="390270"/>
                  </a:lnTo>
                  <a:lnTo>
                    <a:pt x="257556" y="390270"/>
                  </a:lnTo>
                  <a:lnTo>
                    <a:pt x="248031" y="390270"/>
                  </a:lnTo>
                  <a:lnTo>
                    <a:pt x="257556" y="390270"/>
                  </a:lnTo>
                  <a:lnTo>
                    <a:pt x="248031" y="390270"/>
                  </a:lnTo>
                  <a:lnTo>
                    <a:pt x="248031" y="399795"/>
                  </a:lnTo>
                  <a:lnTo>
                    <a:pt x="238379" y="399795"/>
                  </a:lnTo>
                  <a:lnTo>
                    <a:pt x="248031" y="399795"/>
                  </a:lnTo>
                  <a:lnTo>
                    <a:pt x="238379" y="399795"/>
                  </a:lnTo>
                  <a:lnTo>
                    <a:pt x="238379" y="409320"/>
                  </a:lnTo>
                  <a:lnTo>
                    <a:pt x="248031" y="409320"/>
                  </a:lnTo>
                  <a:lnTo>
                    <a:pt x="248031" y="418845"/>
                  </a:lnTo>
                  <a:lnTo>
                    <a:pt x="248031" y="428370"/>
                  </a:lnTo>
                  <a:lnTo>
                    <a:pt x="248031" y="456945"/>
                  </a:lnTo>
                  <a:lnTo>
                    <a:pt x="248031" y="447420"/>
                  </a:lnTo>
                  <a:lnTo>
                    <a:pt x="248031" y="466470"/>
                  </a:lnTo>
                  <a:lnTo>
                    <a:pt x="238379" y="466470"/>
                  </a:lnTo>
                  <a:lnTo>
                    <a:pt x="238379" y="475995"/>
                  </a:lnTo>
                  <a:lnTo>
                    <a:pt x="238379" y="485394"/>
                  </a:lnTo>
                  <a:lnTo>
                    <a:pt x="238379" y="494919"/>
                  </a:lnTo>
                  <a:lnTo>
                    <a:pt x="238379" y="504444"/>
                  </a:lnTo>
                  <a:lnTo>
                    <a:pt x="228854" y="504444"/>
                  </a:lnTo>
                  <a:lnTo>
                    <a:pt x="238379" y="504444"/>
                  </a:lnTo>
                  <a:lnTo>
                    <a:pt x="228854" y="504444"/>
                  </a:lnTo>
                  <a:lnTo>
                    <a:pt x="228854" y="513969"/>
                  </a:lnTo>
                  <a:lnTo>
                    <a:pt x="219329" y="513969"/>
                  </a:lnTo>
                  <a:lnTo>
                    <a:pt x="219329" y="523494"/>
                  </a:lnTo>
                  <a:lnTo>
                    <a:pt x="228854" y="523494"/>
                  </a:lnTo>
                  <a:lnTo>
                    <a:pt x="219329" y="523494"/>
                  </a:lnTo>
                  <a:lnTo>
                    <a:pt x="209804" y="523494"/>
                  </a:lnTo>
                  <a:lnTo>
                    <a:pt x="209804" y="533019"/>
                  </a:lnTo>
                  <a:lnTo>
                    <a:pt x="200279" y="533019"/>
                  </a:lnTo>
                  <a:lnTo>
                    <a:pt x="209804" y="533019"/>
                  </a:lnTo>
                  <a:lnTo>
                    <a:pt x="200279" y="533019"/>
                  </a:lnTo>
                  <a:lnTo>
                    <a:pt x="209804" y="533019"/>
                  </a:lnTo>
                  <a:lnTo>
                    <a:pt x="200279" y="533019"/>
                  </a:lnTo>
                  <a:lnTo>
                    <a:pt x="200279" y="542544"/>
                  </a:lnTo>
                  <a:lnTo>
                    <a:pt x="200279" y="552069"/>
                  </a:lnTo>
                  <a:lnTo>
                    <a:pt x="190754" y="552069"/>
                  </a:lnTo>
                  <a:lnTo>
                    <a:pt x="181229" y="552069"/>
                  </a:lnTo>
                  <a:lnTo>
                    <a:pt x="181229" y="542544"/>
                  </a:lnTo>
                  <a:lnTo>
                    <a:pt x="171704" y="542544"/>
                  </a:lnTo>
                  <a:lnTo>
                    <a:pt x="171704" y="533019"/>
                  </a:lnTo>
                  <a:lnTo>
                    <a:pt x="171704" y="523494"/>
                  </a:lnTo>
                  <a:lnTo>
                    <a:pt x="171704" y="533019"/>
                  </a:lnTo>
                  <a:lnTo>
                    <a:pt x="171704" y="523494"/>
                  </a:lnTo>
                  <a:lnTo>
                    <a:pt x="171704" y="533019"/>
                  </a:lnTo>
                  <a:lnTo>
                    <a:pt x="171704" y="523494"/>
                  </a:lnTo>
                  <a:lnTo>
                    <a:pt x="162179" y="523494"/>
                  </a:lnTo>
                  <a:lnTo>
                    <a:pt x="162179" y="494919"/>
                  </a:lnTo>
                  <a:lnTo>
                    <a:pt x="162179" y="504444"/>
                  </a:lnTo>
                  <a:lnTo>
                    <a:pt x="162179" y="494919"/>
                  </a:lnTo>
                  <a:lnTo>
                    <a:pt x="162179" y="504444"/>
                  </a:lnTo>
                  <a:lnTo>
                    <a:pt x="162179" y="485394"/>
                  </a:lnTo>
                  <a:lnTo>
                    <a:pt x="152654" y="485394"/>
                  </a:lnTo>
                  <a:lnTo>
                    <a:pt x="162179" y="485394"/>
                  </a:lnTo>
                  <a:lnTo>
                    <a:pt x="152654" y="485394"/>
                  </a:lnTo>
                  <a:lnTo>
                    <a:pt x="152654" y="475995"/>
                  </a:lnTo>
                  <a:lnTo>
                    <a:pt x="152654" y="485394"/>
                  </a:lnTo>
                  <a:lnTo>
                    <a:pt x="152654" y="475995"/>
                  </a:lnTo>
                  <a:lnTo>
                    <a:pt x="143002" y="475995"/>
                  </a:lnTo>
                  <a:lnTo>
                    <a:pt x="143002" y="466470"/>
                  </a:lnTo>
                  <a:lnTo>
                    <a:pt x="143002" y="456945"/>
                  </a:lnTo>
                  <a:lnTo>
                    <a:pt x="133477" y="456945"/>
                  </a:lnTo>
                  <a:lnTo>
                    <a:pt x="133477" y="447420"/>
                  </a:lnTo>
                  <a:lnTo>
                    <a:pt x="133477" y="456945"/>
                  </a:lnTo>
                  <a:lnTo>
                    <a:pt x="133477" y="447420"/>
                  </a:lnTo>
                  <a:lnTo>
                    <a:pt x="133477" y="456945"/>
                  </a:lnTo>
                  <a:lnTo>
                    <a:pt x="133477" y="447420"/>
                  </a:lnTo>
                  <a:lnTo>
                    <a:pt x="133477" y="437895"/>
                  </a:lnTo>
                  <a:lnTo>
                    <a:pt x="133477" y="428370"/>
                  </a:lnTo>
                  <a:lnTo>
                    <a:pt x="133477" y="418845"/>
                  </a:lnTo>
                  <a:lnTo>
                    <a:pt x="123952" y="418845"/>
                  </a:lnTo>
                  <a:lnTo>
                    <a:pt x="133477" y="418845"/>
                  </a:lnTo>
                  <a:lnTo>
                    <a:pt x="123952" y="418845"/>
                  </a:lnTo>
                  <a:lnTo>
                    <a:pt x="123952" y="409320"/>
                  </a:lnTo>
                  <a:lnTo>
                    <a:pt x="114427" y="409320"/>
                  </a:lnTo>
                  <a:lnTo>
                    <a:pt x="123952" y="409320"/>
                  </a:lnTo>
                  <a:lnTo>
                    <a:pt x="114427" y="409320"/>
                  </a:lnTo>
                  <a:lnTo>
                    <a:pt x="114427" y="399795"/>
                  </a:lnTo>
                  <a:lnTo>
                    <a:pt x="114427" y="390270"/>
                  </a:lnTo>
                  <a:lnTo>
                    <a:pt x="104902" y="390270"/>
                  </a:lnTo>
                  <a:lnTo>
                    <a:pt x="104902" y="380745"/>
                  </a:lnTo>
                  <a:lnTo>
                    <a:pt x="104902" y="371220"/>
                  </a:lnTo>
                  <a:lnTo>
                    <a:pt x="104902" y="361695"/>
                  </a:lnTo>
                  <a:lnTo>
                    <a:pt x="104902" y="352170"/>
                  </a:lnTo>
                  <a:lnTo>
                    <a:pt x="104902" y="342645"/>
                  </a:lnTo>
                  <a:lnTo>
                    <a:pt x="95377" y="342645"/>
                  </a:lnTo>
                  <a:lnTo>
                    <a:pt x="104902" y="342645"/>
                  </a:lnTo>
                  <a:lnTo>
                    <a:pt x="95377" y="342645"/>
                  </a:lnTo>
                  <a:lnTo>
                    <a:pt x="95377" y="333120"/>
                  </a:lnTo>
                  <a:lnTo>
                    <a:pt x="95377" y="342645"/>
                  </a:lnTo>
                  <a:lnTo>
                    <a:pt x="104902" y="342645"/>
                  </a:lnTo>
                  <a:lnTo>
                    <a:pt x="104902" y="333120"/>
                  </a:lnTo>
                  <a:lnTo>
                    <a:pt x="95377" y="333120"/>
                  </a:lnTo>
                  <a:lnTo>
                    <a:pt x="104902" y="333120"/>
                  </a:lnTo>
                  <a:lnTo>
                    <a:pt x="95377" y="333120"/>
                  </a:lnTo>
                  <a:lnTo>
                    <a:pt x="95377" y="323595"/>
                  </a:lnTo>
                  <a:lnTo>
                    <a:pt x="95377" y="314070"/>
                  </a:lnTo>
                  <a:lnTo>
                    <a:pt x="95377" y="323595"/>
                  </a:lnTo>
                  <a:lnTo>
                    <a:pt x="95377" y="314070"/>
                  </a:lnTo>
                  <a:lnTo>
                    <a:pt x="95377" y="304545"/>
                  </a:lnTo>
                  <a:lnTo>
                    <a:pt x="95377" y="295020"/>
                  </a:lnTo>
                  <a:lnTo>
                    <a:pt x="95377" y="285623"/>
                  </a:lnTo>
                  <a:lnTo>
                    <a:pt x="95377" y="276098"/>
                  </a:lnTo>
                  <a:lnTo>
                    <a:pt x="95377" y="266573"/>
                  </a:lnTo>
                  <a:lnTo>
                    <a:pt x="95377" y="276098"/>
                  </a:lnTo>
                  <a:lnTo>
                    <a:pt x="95377" y="266573"/>
                  </a:lnTo>
                  <a:lnTo>
                    <a:pt x="85852" y="266573"/>
                  </a:lnTo>
                  <a:lnTo>
                    <a:pt x="85852" y="257048"/>
                  </a:lnTo>
                  <a:lnTo>
                    <a:pt x="95377" y="257048"/>
                  </a:lnTo>
                  <a:lnTo>
                    <a:pt x="85852" y="257048"/>
                  </a:lnTo>
                  <a:lnTo>
                    <a:pt x="85852" y="247523"/>
                  </a:lnTo>
                  <a:lnTo>
                    <a:pt x="95377" y="247523"/>
                  </a:lnTo>
                  <a:lnTo>
                    <a:pt x="95377" y="257048"/>
                  </a:lnTo>
                  <a:lnTo>
                    <a:pt x="95377" y="247523"/>
                  </a:lnTo>
                  <a:lnTo>
                    <a:pt x="85852" y="247523"/>
                  </a:lnTo>
                  <a:lnTo>
                    <a:pt x="85852" y="257048"/>
                  </a:lnTo>
                  <a:lnTo>
                    <a:pt x="85852" y="266573"/>
                  </a:lnTo>
                  <a:lnTo>
                    <a:pt x="85852" y="257048"/>
                  </a:lnTo>
                  <a:lnTo>
                    <a:pt x="85852" y="266573"/>
                  </a:lnTo>
                  <a:lnTo>
                    <a:pt x="76327" y="276098"/>
                  </a:lnTo>
                  <a:lnTo>
                    <a:pt x="66802" y="276098"/>
                  </a:lnTo>
                  <a:lnTo>
                    <a:pt x="66802" y="285623"/>
                  </a:lnTo>
                  <a:lnTo>
                    <a:pt x="66802" y="276098"/>
                  </a:lnTo>
                  <a:lnTo>
                    <a:pt x="66802" y="285623"/>
                  </a:lnTo>
                  <a:lnTo>
                    <a:pt x="57277" y="285623"/>
                  </a:lnTo>
                  <a:lnTo>
                    <a:pt x="47625" y="285623"/>
                  </a:lnTo>
                  <a:lnTo>
                    <a:pt x="47625" y="276098"/>
                  </a:lnTo>
                  <a:lnTo>
                    <a:pt x="38100" y="276098"/>
                  </a:lnTo>
                  <a:lnTo>
                    <a:pt x="38100" y="266573"/>
                  </a:lnTo>
                  <a:lnTo>
                    <a:pt x="28575" y="266573"/>
                  </a:lnTo>
                  <a:lnTo>
                    <a:pt x="28575" y="257048"/>
                  </a:lnTo>
                  <a:lnTo>
                    <a:pt x="19050" y="257048"/>
                  </a:lnTo>
                  <a:lnTo>
                    <a:pt x="19050" y="247523"/>
                  </a:lnTo>
                  <a:lnTo>
                    <a:pt x="28575" y="247523"/>
                  </a:lnTo>
                  <a:lnTo>
                    <a:pt x="38100" y="247523"/>
                  </a:lnTo>
                  <a:lnTo>
                    <a:pt x="38100" y="237998"/>
                  </a:lnTo>
                  <a:lnTo>
                    <a:pt x="47625" y="237998"/>
                  </a:lnTo>
                  <a:lnTo>
                    <a:pt x="38100" y="237998"/>
                  </a:lnTo>
                  <a:lnTo>
                    <a:pt x="47625" y="237998"/>
                  </a:lnTo>
                  <a:lnTo>
                    <a:pt x="47625" y="228473"/>
                  </a:lnTo>
                  <a:lnTo>
                    <a:pt x="47625" y="237998"/>
                  </a:lnTo>
                  <a:lnTo>
                    <a:pt x="38100" y="237998"/>
                  </a:lnTo>
                  <a:lnTo>
                    <a:pt x="28575" y="237998"/>
                  </a:lnTo>
                  <a:lnTo>
                    <a:pt x="19050" y="237998"/>
                  </a:lnTo>
                  <a:lnTo>
                    <a:pt x="9525" y="237998"/>
                  </a:lnTo>
                  <a:lnTo>
                    <a:pt x="9525" y="228473"/>
                  </a:lnTo>
                  <a:lnTo>
                    <a:pt x="9525" y="218948"/>
                  </a:lnTo>
                  <a:lnTo>
                    <a:pt x="0" y="218948"/>
                  </a:lnTo>
                  <a:lnTo>
                    <a:pt x="0" y="209423"/>
                  </a:lnTo>
                  <a:lnTo>
                    <a:pt x="9525" y="209423"/>
                  </a:lnTo>
                  <a:lnTo>
                    <a:pt x="19050" y="209423"/>
                  </a:lnTo>
                  <a:lnTo>
                    <a:pt x="28575" y="209423"/>
                  </a:lnTo>
                  <a:lnTo>
                    <a:pt x="38100" y="209423"/>
                  </a:lnTo>
                  <a:lnTo>
                    <a:pt x="38100" y="199898"/>
                  </a:lnTo>
                  <a:lnTo>
                    <a:pt x="38100" y="209423"/>
                  </a:lnTo>
                  <a:lnTo>
                    <a:pt x="47625" y="209423"/>
                  </a:lnTo>
                  <a:lnTo>
                    <a:pt x="47625" y="199898"/>
                  </a:lnTo>
                  <a:lnTo>
                    <a:pt x="47625" y="209423"/>
                  </a:lnTo>
                  <a:lnTo>
                    <a:pt x="57277" y="209423"/>
                  </a:lnTo>
                  <a:lnTo>
                    <a:pt x="57277" y="199898"/>
                  </a:lnTo>
                  <a:lnTo>
                    <a:pt x="57277" y="190373"/>
                  </a:lnTo>
                  <a:lnTo>
                    <a:pt x="57277" y="180848"/>
                  </a:lnTo>
                  <a:lnTo>
                    <a:pt x="47625" y="180848"/>
                  </a:lnTo>
                  <a:lnTo>
                    <a:pt x="47625" y="171323"/>
                  </a:lnTo>
                  <a:lnTo>
                    <a:pt x="38100" y="171323"/>
                  </a:lnTo>
                  <a:lnTo>
                    <a:pt x="38100" y="161798"/>
                  </a:lnTo>
                  <a:lnTo>
                    <a:pt x="38100" y="152273"/>
                  </a:lnTo>
                  <a:lnTo>
                    <a:pt x="28575" y="152273"/>
                  </a:lnTo>
                  <a:lnTo>
                    <a:pt x="28575" y="142748"/>
                  </a:lnTo>
                  <a:lnTo>
                    <a:pt x="28575" y="133223"/>
                  </a:lnTo>
                  <a:lnTo>
                    <a:pt x="38100" y="133223"/>
                  </a:lnTo>
                  <a:lnTo>
                    <a:pt x="38100" y="123698"/>
                  </a:lnTo>
                  <a:lnTo>
                    <a:pt x="47625" y="123698"/>
                  </a:lnTo>
                  <a:lnTo>
                    <a:pt x="57277" y="123698"/>
                  </a:lnTo>
                  <a:lnTo>
                    <a:pt x="66802" y="123698"/>
                  </a:lnTo>
                  <a:lnTo>
                    <a:pt x="76327" y="123698"/>
                  </a:lnTo>
                  <a:lnTo>
                    <a:pt x="76327" y="114173"/>
                  </a:lnTo>
                  <a:lnTo>
                    <a:pt x="85852" y="114173"/>
                  </a:lnTo>
                  <a:lnTo>
                    <a:pt x="85852" y="104648"/>
                  </a:lnTo>
                  <a:lnTo>
                    <a:pt x="95377" y="104648"/>
                  </a:lnTo>
                  <a:lnTo>
                    <a:pt x="95377" y="95250"/>
                  </a:lnTo>
                  <a:lnTo>
                    <a:pt x="104902" y="95250"/>
                  </a:lnTo>
                  <a:lnTo>
                    <a:pt x="104902" y="85725"/>
                  </a:lnTo>
                  <a:lnTo>
                    <a:pt x="104902" y="76200"/>
                  </a:lnTo>
                  <a:lnTo>
                    <a:pt x="114427" y="76200"/>
                  </a:lnTo>
                  <a:lnTo>
                    <a:pt x="114427" y="66675"/>
                  </a:lnTo>
                  <a:lnTo>
                    <a:pt x="123952" y="66675"/>
                  </a:lnTo>
                  <a:lnTo>
                    <a:pt x="123952" y="57150"/>
                  </a:lnTo>
                  <a:lnTo>
                    <a:pt x="123952" y="47625"/>
                  </a:lnTo>
                  <a:lnTo>
                    <a:pt x="133477" y="47625"/>
                  </a:lnTo>
                  <a:lnTo>
                    <a:pt x="133477" y="57150"/>
                  </a:lnTo>
                  <a:lnTo>
                    <a:pt x="133477" y="47625"/>
                  </a:lnTo>
                  <a:lnTo>
                    <a:pt x="133477" y="38100"/>
                  </a:lnTo>
                  <a:lnTo>
                    <a:pt x="133477" y="28575"/>
                  </a:lnTo>
                  <a:lnTo>
                    <a:pt x="143002" y="28575"/>
                  </a:lnTo>
                  <a:lnTo>
                    <a:pt x="143002" y="19050"/>
                  </a:lnTo>
                  <a:close/>
                </a:path>
                <a:path w="591820" h="581025">
                  <a:moveTo>
                    <a:pt x="505460" y="466470"/>
                  </a:moveTo>
                  <a:lnTo>
                    <a:pt x="505460" y="456945"/>
                  </a:lnTo>
                  <a:lnTo>
                    <a:pt x="495935" y="456945"/>
                  </a:lnTo>
                  <a:lnTo>
                    <a:pt x="505460" y="456945"/>
                  </a:lnTo>
                  <a:lnTo>
                    <a:pt x="505460" y="447420"/>
                  </a:lnTo>
                  <a:lnTo>
                    <a:pt x="505460" y="456945"/>
                  </a:lnTo>
                  <a:lnTo>
                    <a:pt x="505460" y="447420"/>
                  </a:lnTo>
                  <a:lnTo>
                    <a:pt x="505460" y="456945"/>
                  </a:lnTo>
                  <a:lnTo>
                    <a:pt x="505460" y="447420"/>
                  </a:lnTo>
                  <a:lnTo>
                    <a:pt x="505460" y="437895"/>
                  </a:lnTo>
                  <a:lnTo>
                    <a:pt x="505460" y="447420"/>
                  </a:lnTo>
                  <a:lnTo>
                    <a:pt x="505460" y="456945"/>
                  </a:lnTo>
                  <a:lnTo>
                    <a:pt x="505460" y="466470"/>
                  </a:lnTo>
                  <a:close/>
                </a:path>
                <a:path w="591820" h="581025">
                  <a:moveTo>
                    <a:pt x="505460" y="475995"/>
                  </a:moveTo>
                  <a:lnTo>
                    <a:pt x="495935" y="475995"/>
                  </a:lnTo>
                  <a:lnTo>
                    <a:pt x="495935" y="466470"/>
                  </a:lnTo>
                  <a:lnTo>
                    <a:pt x="495935" y="475995"/>
                  </a:lnTo>
                  <a:lnTo>
                    <a:pt x="495935" y="466470"/>
                  </a:lnTo>
                  <a:lnTo>
                    <a:pt x="505460" y="466470"/>
                  </a:lnTo>
                  <a:lnTo>
                    <a:pt x="505460" y="475995"/>
                  </a:lnTo>
                  <a:lnTo>
                    <a:pt x="505460" y="466470"/>
                  </a:lnTo>
                  <a:lnTo>
                    <a:pt x="505460" y="475995"/>
                  </a:lnTo>
                  <a:lnTo>
                    <a:pt x="495935" y="475995"/>
                  </a:lnTo>
                  <a:lnTo>
                    <a:pt x="505460" y="475995"/>
                  </a:lnTo>
                  <a:lnTo>
                    <a:pt x="495935" y="475995"/>
                  </a:lnTo>
                  <a:lnTo>
                    <a:pt x="505460" y="475995"/>
                  </a:lnTo>
                  <a:lnTo>
                    <a:pt x="495935" y="475995"/>
                  </a:lnTo>
                  <a:lnTo>
                    <a:pt x="505460" y="475995"/>
                  </a:lnTo>
                  <a:close/>
                </a:path>
                <a:path w="591820" h="581025">
                  <a:moveTo>
                    <a:pt x="524510" y="571119"/>
                  </a:moveTo>
                  <a:lnTo>
                    <a:pt x="524510" y="580644"/>
                  </a:lnTo>
                  <a:lnTo>
                    <a:pt x="526161" y="580644"/>
                  </a:lnTo>
                  <a:lnTo>
                    <a:pt x="524510" y="571119"/>
                  </a:lnTo>
                  <a:close/>
                </a:path>
                <a:path w="591820" h="581025">
                  <a:moveTo>
                    <a:pt x="495935" y="494919"/>
                  </a:moveTo>
                  <a:lnTo>
                    <a:pt x="495935" y="504444"/>
                  </a:lnTo>
                  <a:lnTo>
                    <a:pt x="497586" y="504444"/>
                  </a:lnTo>
                  <a:lnTo>
                    <a:pt x="495935" y="494919"/>
                  </a:lnTo>
                  <a:close/>
                </a:path>
                <a:path w="591820" h="581025">
                  <a:moveTo>
                    <a:pt x="410083" y="257048"/>
                  </a:moveTo>
                  <a:lnTo>
                    <a:pt x="410083" y="266573"/>
                  </a:lnTo>
                  <a:lnTo>
                    <a:pt x="411734" y="266573"/>
                  </a:lnTo>
                  <a:lnTo>
                    <a:pt x="410083" y="257048"/>
                  </a:lnTo>
                  <a:close/>
                </a:path>
                <a:path w="591820" h="581025">
                  <a:moveTo>
                    <a:pt x="514985" y="561594"/>
                  </a:moveTo>
                  <a:lnTo>
                    <a:pt x="524510" y="561594"/>
                  </a:lnTo>
                  <a:lnTo>
                    <a:pt x="524510" y="571119"/>
                  </a:lnTo>
                  <a:lnTo>
                    <a:pt x="514985" y="571119"/>
                  </a:lnTo>
                  <a:lnTo>
                    <a:pt x="514985" y="561594"/>
                  </a:lnTo>
                  <a:close/>
                </a:path>
                <a:path w="591820" h="581025">
                  <a:moveTo>
                    <a:pt x="419608" y="257048"/>
                  </a:moveTo>
                  <a:lnTo>
                    <a:pt x="419608" y="266573"/>
                  </a:lnTo>
                  <a:lnTo>
                    <a:pt x="421259" y="266573"/>
                  </a:lnTo>
                  <a:lnTo>
                    <a:pt x="419608" y="257048"/>
                  </a:lnTo>
                  <a:close/>
                </a:path>
                <a:path w="591820" h="581025">
                  <a:moveTo>
                    <a:pt x="505460" y="523494"/>
                  </a:moveTo>
                  <a:lnTo>
                    <a:pt x="505460" y="533019"/>
                  </a:lnTo>
                  <a:lnTo>
                    <a:pt x="507111" y="533019"/>
                  </a:lnTo>
                  <a:lnTo>
                    <a:pt x="505460" y="523494"/>
                  </a:lnTo>
                  <a:close/>
                </a:path>
                <a:path w="591820" h="581025">
                  <a:moveTo>
                    <a:pt x="495935" y="475995"/>
                  </a:moveTo>
                  <a:lnTo>
                    <a:pt x="505460" y="475995"/>
                  </a:lnTo>
                  <a:lnTo>
                    <a:pt x="505460" y="485394"/>
                  </a:lnTo>
                  <a:lnTo>
                    <a:pt x="495935" y="485394"/>
                  </a:lnTo>
                  <a:lnTo>
                    <a:pt x="495935" y="475995"/>
                  </a:lnTo>
                  <a:close/>
                </a:path>
                <a:path w="591820" h="581025">
                  <a:moveTo>
                    <a:pt x="495935" y="447420"/>
                  </a:moveTo>
                  <a:lnTo>
                    <a:pt x="505460" y="447420"/>
                  </a:lnTo>
                  <a:lnTo>
                    <a:pt x="505460" y="456945"/>
                  </a:lnTo>
                  <a:lnTo>
                    <a:pt x="495935" y="456945"/>
                  </a:lnTo>
                  <a:lnTo>
                    <a:pt x="495935" y="447420"/>
                  </a:lnTo>
                  <a:close/>
                </a:path>
                <a:path w="591820" h="581025">
                  <a:moveTo>
                    <a:pt x="257556" y="390270"/>
                  </a:moveTo>
                  <a:lnTo>
                    <a:pt x="267081" y="390270"/>
                  </a:lnTo>
                  <a:lnTo>
                    <a:pt x="257556" y="390270"/>
                  </a:lnTo>
                  <a:close/>
                </a:path>
                <a:path w="591820" h="581025">
                  <a:moveTo>
                    <a:pt x="505460" y="466470"/>
                  </a:moveTo>
                  <a:lnTo>
                    <a:pt x="505460" y="475995"/>
                  </a:lnTo>
                  <a:lnTo>
                    <a:pt x="507111" y="475995"/>
                  </a:lnTo>
                  <a:lnTo>
                    <a:pt x="505460" y="466470"/>
                  </a:lnTo>
                  <a:close/>
                </a:path>
                <a:path w="591820" h="581025">
                  <a:moveTo>
                    <a:pt x="228854" y="523494"/>
                  </a:moveTo>
                  <a:lnTo>
                    <a:pt x="228854" y="533019"/>
                  </a:lnTo>
                  <a:lnTo>
                    <a:pt x="230505" y="533019"/>
                  </a:lnTo>
                  <a:lnTo>
                    <a:pt x="228854" y="523494"/>
                  </a:lnTo>
                  <a:close/>
                </a:path>
                <a:path w="591820" h="581025">
                  <a:moveTo>
                    <a:pt x="505460" y="542544"/>
                  </a:moveTo>
                  <a:lnTo>
                    <a:pt x="514985" y="542544"/>
                  </a:lnTo>
                  <a:lnTo>
                    <a:pt x="514985" y="552069"/>
                  </a:lnTo>
                  <a:lnTo>
                    <a:pt x="505460" y="552069"/>
                  </a:lnTo>
                  <a:lnTo>
                    <a:pt x="505460" y="542544"/>
                  </a:lnTo>
                  <a:close/>
                </a:path>
                <a:path w="591820" h="581025">
                  <a:moveTo>
                    <a:pt x="429133" y="257048"/>
                  </a:moveTo>
                  <a:lnTo>
                    <a:pt x="429133" y="266573"/>
                  </a:lnTo>
                  <a:lnTo>
                    <a:pt x="430784" y="266573"/>
                  </a:lnTo>
                  <a:lnTo>
                    <a:pt x="429133" y="257048"/>
                  </a:lnTo>
                  <a:close/>
                </a:path>
                <a:path w="591820" h="581025">
                  <a:moveTo>
                    <a:pt x="486410" y="475995"/>
                  </a:moveTo>
                  <a:lnTo>
                    <a:pt x="495935" y="475995"/>
                  </a:lnTo>
                  <a:lnTo>
                    <a:pt x="486410" y="475995"/>
                  </a:lnTo>
                  <a:close/>
                </a:path>
                <a:path w="591820" h="581025">
                  <a:moveTo>
                    <a:pt x="410083" y="266573"/>
                  </a:moveTo>
                  <a:lnTo>
                    <a:pt x="419608" y="266573"/>
                  </a:lnTo>
                  <a:lnTo>
                    <a:pt x="410083" y="266573"/>
                  </a:lnTo>
                  <a:close/>
                </a:path>
                <a:path w="591820" h="581025">
                  <a:moveTo>
                    <a:pt x="419608" y="257048"/>
                  </a:moveTo>
                  <a:lnTo>
                    <a:pt x="419608" y="266573"/>
                  </a:lnTo>
                  <a:lnTo>
                    <a:pt x="421259" y="266573"/>
                  </a:lnTo>
                  <a:lnTo>
                    <a:pt x="419608" y="257048"/>
                  </a:lnTo>
                  <a:close/>
                </a:path>
                <a:path w="591820" h="581025">
                  <a:moveTo>
                    <a:pt x="505460" y="456945"/>
                  </a:moveTo>
                  <a:lnTo>
                    <a:pt x="505460" y="466470"/>
                  </a:lnTo>
                  <a:lnTo>
                    <a:pt x="507111" y="466470"/>
                  </a:lnTo>
                  <a:lnTo>
                    <a:pt x="505460" y="456945"/>
                  </a:lnTo>
                  <a:close/>
                </a:path>
                <a:path w="591820" h="581025">
                  <a:moveTo>
                    <a:pt x="505460" y="447420"/>
                  </a:moveTo>
                  <a:lnTo>
                    <a:pt x="505460" y="456945"/>
                  </a:lnTo>
                  <a:lnTo>
                    <a:pt x="507111" y="456945"/>
                  </a:lnTo>
                  <a:lnTo>
                    <a:pt x="505460" y="447420"/>
                  </a:lnTo>
                  <a:close/>
                </a:path>
                <a:path w="591820" h="581025">
                  <a:moveTo>
                    <a:pt x="410083" y="257048"/>
                  </a:moveTo>
                  <a:lnTo>
                    <a:pt x="419608" y="257048"/>
                  </a:lnTo>
                  <a:lnTo>
                    <a:pt x="410083" y="257048"/>
                  </a:lnTo>
                  <a:close/>
                </a:path>
                <a:path w="591820" h="581025">
                  <a:moveTo>
                    <a:pt x="419608" y="257048"/>
                  </a:moveTo>
                  <a:lnTo>
                    <a:pt x="419608" y="266573"/>
                  </a:lnTo>
                  <a:lnTo>
                    <a:pt x="421259" y="266573"/>
                  </a:lnTo>
                  <a:lnTo>
                    <a:pt x="419608" y="257048"/>
                  </a:lnTo>
                  <a:close/>
                </a:path>
                <a:path w="591820" h="581025">
                  <a:moveTo>
                    <a:pt x="95377" y="542544"/>
                  </a:moveTo>
                  <a:lnTo>
                    <a:pt x="104902" y="542544"/>
                  </a:lnTo>
                  <a:lnTo>
                    <a:pt x="95377" y="542544"/>
                  </a:lnTo>
                  <a:close/>
                </a:path>
                <a:path w="591820" h="581025">
                  <a:moveTo>
                    <a:pt x="228854" y="504444"/>
                  </a:moveTo>
                  <a:lnTo>
                    <a:pt x="238379" y="504444"/>
                  </a:lnTo>
                  <a:lnTo>
                    <a:pt x="228854" y="504444"/>
                  </a:lnTo>
                  <a:close/>
                </a:path>
                <a:path w="591820" h="581025">
                  <a:moveTo>
                    <a:pt x="514985" y="542544"/>
                  </a:moveTo>
                  <a:lnTo>
                    <a:pt x="514985" y="552069"/>
                  </a:lnTo>
                  <a:lnTo>
                    <a:pt x="516636" y="552069"/>
                  </a:lnTo>
                  <a:lnTo>
                    <a:pt x="514985" y="542544"/>
                  </a:lnTo>
                  <a:close/>
                </a:path>
                <a:path w="591820" h="581025">
                  <a:moveTo>
                    <a:pt x="114427" y="504444"/>
                  </a:moveTo>
                  <a:lnTo>
                    <a:pt x="114427" y="513969"/>
                  </a:lnTo>
                  <a:lnTo>
                    <a:pt x="116078" y="513969"/>
                  </a:lnTo>
                  <a:lnTo>
                    <a:pt x="114427" y="504444"/>
                  </a:lnTo>
                  <a:close/>
                </a:path>
                <a:path w="591820" h="581025">
                  <a:moveTo>
                    <a:pt x="19050" y="247523"/>
                  </a:moveTo>
                  <a:lnTo>
                    <a:pt x="28575" y="247523"/>
                  </a:lnTo>
                  <a:lnTo>
                    <a:pt x="19050" y="247523"/>
                  </a:lnTo>
                  <a:close/>
                </a:path>
                <a:path w="591820" h="581025">
                  <a:moveTo>
                    <a:pt x="381508" y="285623"/>
                  </a:moveTo>
                  <a:lnTo>
                    <a:pt x="381508" y="295020"/>
                  </a:lnTo>
                  <a:lnTo>
                    <a:pt x="383032" y="295020"/>
                  </a:lnTo>
                  <a:lnTo>
                    <a:pt x="381508" y="285623"/>
                  </a:lnTo>
                  <a:close/>
                </a:path>
                <a:path w="591820" h="581025">
                  <a:moveTo>
                    <a:pt x="410083" y="257048"/>
                  </a:moveTo>
                  <a:lnTo>
                    <a:pt x="419608" y="257048"/>
                  </a:lnTo>
                  <a:lnTo>
                    <a:pt x="410083" y="257048"/>
                  </a:lnTo>
                  <a:close/>
                </a:path>
                <a:path w="591820" h="581025">
                  <a:moveTo>
                    <a:pt x="486410" y="494919"/>
                  </a:moveTo>
                  <a:lnTo>
                    <a:pt x="495935" y="494919"/>
                  </a:lnTo>
                  <a:lnTo>
                    <a:pt x="486410" y="494919"/>
                  </a:lnTo>
                  <a:close/>
                </a:path>
                <a:path w="591820" h="581025">
                  <a:moveTo>
                    <a:pt x="381508" y="285623"/>
                  </a:moveTo>
                  <a:lnTo>
                    <a:pt x="391033" y="285623"/>
                  </a:lnTo>
                  <a:lnTo>
                    <a:pt x="381508" y="285623"/>
                  </a:lnTo>
                  <a:close/>
                </a:path>
                <a:path w="591820" h="581025">
                  <a:moveTo>
                    <a:pt x="514985" y="542544"/>
                  </a:moveTo>
                  <a:lnTo>
                    <a:pt x="524510" y="542544"/>
                  </a:lnTo>
                  <a:lnTo>
                    <a:pt x="514985" y="542544"/>
                  </a:lnTo>
                  <a:close/>
                </a:path>
                <a:path w="591820" h="581025">
                  <a:moveTo>
                    <a:pt x="219329" y="523494"/>
                  </a:moveTo>
                  <a:lnTo>
                    <a:pt x="228854" y="523494"/>
                  </a:lnTo>
                  <a:lnTo>
                    <a:pt x="219329" y="523494"/>
                  </a:lnTo>
                  <a:close/>
                </a:path>
                <a:path w="591820" h="581025">
                  <a:moveTo>
                    <a:pt x="495935" y="475995"/>
                  </a:moveTo>
                  <a:lnTo>
                    <a:pt x="505460" y="475995"/>
                  </a:lnTo>
                  <a:lnTo>
                    <a:pt x="495935" y="475995"/>
                  </a:lnTo>
                  <a:close/>
                </a:path>
                <a:path w="591820" h="581025">
                  <a:moveTo>
                    <a:pt x="505460" y="437895"/>
                  </a:moveTo>
                  <a:lnTo>
                    <a:pt x="505460" y="447420"/>
                  </a:lnTo>
                  <a:lnTo>
                    <a:pt x="507111" y="447420"/>
                  </a:lnTo>
                  <a:lnTo>
                    <a:pt x="505460" y="437895"/>
                  </a:lnTo>
                  <a:close/>
                </a:path>
                <a:path w="591820" h="581025">
                  <a:moveTo>
                    <a:pt x="343281" y="314070"/>
                  </a:moveTo>
                  <a:lnTo>
                    <a:pt x="343281" y="323595"/>
                  </a:lnTo>
                  <a:lnTo>
                    <a:pt x="344932" y="323595"/>
                  </a:lnTo>
                  <a:lnTo>
                    <a:pt x="343281" y="314070"/>
                  </a:lnTo>
                  <a:close/>
                </a:path>
                <a:path w="591820" h="581025">
                  <a:moveTo>
                    <a:pt x="219329" y="523494"/>
                  </a:moveTo>
                  <a:lnTo>
                    <a:pt x="219329" y="533019"/>
                  </a:lnTo>
                  <a:lnTo>
                    <a:pt x="220980" y="533019"/>
                  </a:lnTo>
                  <a:lnTo>
                    <a:pt x="219329" y="523494"/>
                  </a:lnTo>
                  <a:close/>
                </a:path>
                <a:path w="591820" h="581025">
                  <a:moveTo>
                    <a:pt x="381508" y="285623"/>
                  </a:moveTo>
                  <a:lnTo>
                    <a:pt x="391033" y="285623"/>
                  </a:lnTo>
                  <a:lnTo>
                    <a:pt x="381508" y="285623"/>
                  </a:lnTo>
                  <a:close/>
                </a:path>
                <a:path w="591820" h="581025">
                  <a:moveTo>
                    <a:pt x="486410" y="475995"/>
                  </a:moveTo>
                  <a:lnTo>
                    <a:pt x="495935" y="475995"/>
                  </a:lnTo>
                  <a:lnTo>
                    <a:pt x="486410" y="47599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4789932" y="4061460"/>
              <a:ext cx="365760" cy="30784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4648580" y="3919728"/>
              <a:ext cx="419100" cy="372110"/>
            </a:xfrm>
            <a:custGeom>
              <a:avLst/>
              <a:gdLst/>
              <a:ahLst/>
              <a:cxnLst/>
              <a:rect l="l" t="t" r="r" b="b"/>
              <a:pathLst>
                <a:path w="419100" h="372110">
                  <a:moveTo>
                    <a:pt x="256921" y="343281"/>
                  </a:moveTo>
                  <a:lnTo>
                    <a:pt x="209296" y="343281"/>
                  </a:lnTo>
                  <a:lnTo>
                    <a:pt x="228346" y="352806"/>
                  </a:lnTo>
                  <a:lnTo>
                    <a:pt x="228346" y="371856"/>
                  </a:lnTo>
                  <a:lnTo>
                    <a:pt x="237871" y="371856"/>
                  </a:lnTo>
                  <a:lnTo>
                    <a:pt x="237871" y="362331"/>
                  </a:lnTo>
                  <a:lnTo>
                    <a:pt x="247396" y="362331"/>
                  </a:lnTo>
                  <a:lnTo>
                    <a:pt x="247396" y="352806"/>
                  </a:lnTo>
                  <a:lnTo>
                    <a:pt x="256921" y="352806"/>
                  </a:lnTo>
                  <a:lnTo>
                    <a:pt x="256921" y="343281"/>
                  </a:lnTo>
                  <a:close/>
                </a:path>
                <a:path w="419100" h="372110">
                  <a:moveTo>
                    <a:pt x="133223" y="343281"/>
                  </a:moveTo>
                  <a:lnTo>
                    <a:pt x="133223" y="352806"/>
                  </a:lnTo>
                  <a:lnTo>
                    <a:pt x="134747" y="352806"/>
                  </a:lnTo>
                  <a:lnTo>
                    <a:pt x="133223" y="343281"/>
                  </a:lnTo>
                  <a:close/>
                </a:path>
                <a:path w="419100" h="372110">
                  <a:moveTo>
                    <a:pt x="142748" y="343281"/>
                  </a:moveTo>
                  <a:lnTo>
                    <a:pt x="142748" y="352806"/>
                  </a:lnTo>
                  <a:lnTo>
                    <a:pt x="144272" y="352806"/>
                  </a:lnTo>
                  <a:lnTo>
                    <a:pt x="142748" y="343281"/>
                  </a:lnTo>
                  <a:close/>
                </a:path>
                <a:path w="419100" h="372110">
                  <a:moveTo>
                    <a:pt x="171323" y="333756"/>
                  </a:moveTo>
                  <a:lnTo>
                    <a:pt x="152273" y="333756"/>
                  </a:lnTo>
                  <a:lnTo>
                    <a:pt x="152273" y="352806"/>
                  </a:lnTo>
                  <a:lnTo>
                    <a:pt x="171323" y="352806"/>
                  </a:lnTo>
                  <a:lnTo>
                    <a:pt x="171323" y="333756"/>
                  </a:lnTo>
                  <a:close/>
                </a:path>
                <a:path w="419100" h="372110">
                  <a:moveTo>
                    <a:pt x="266446" y="333756"/>
                  </a:moveTo>
                  <a:lnTo>
                    <a:pt x="190373" y="333756"/>
                  </a:lnTo>
                  <a:lnTo>
                    <a:pt x="199898" y="343281"/>
                  </a:lnTo>
                  <a:lnTo>
                    <a:pt x="266446" y="343281"/>
                  </a:lnTo>
                  <a:lnTo>
                    <a:pt x="266446" y="333756"/>
                  </a:lnTo>
                  <a:close/>
                </a:path>
                <a:path w="419100" h="372110">
                  <a:moveTo>
                    <a:pt x="285496" y="314706"/>
                  </a:moveTo>
                  <a:lnTo>
                    <a:pt x="133223" y="314706"/>
                  </a:lnTo>
                  <a:lnTo>
                    <a:pt x="133223" y="324231"/>
                  </a:lnTo>
                  <a:lnTo>
                    <a:pt x="142748" y="324231"/>
                  </a:lnTo>
                  <a:lnTo>
                    <a:pt x="142748" y="333756"/>
                  </a:lnTo>
                  <a:lnTo>
                    <a:pt x="275971" y="333756"/>
                  </a:lnTo>
                  <a:lnTo>
                    <a:pt x="275971" y="324231"/>
                  </a:lnTo>
                  <a:lnTo>
                    <a:pt x="285496" y="314706"/>
                  </a:lnTo>
                  <a:close/>
                </a:path>
                <a:path w="419100" h="372110">
                  <a:moveTo>
                    <a:pt x="380619" y="286004"/>
                  </a:moveTo>
                  <a:lnTo>
                    <a:pt x="123698" y="286004"/>
                  </a:lnTo>
                  <a:lnTo>
                    <a:pt x="123698" y="314706"/>
                  </a:lnTo>
                  <a:lnTo>
                    <a:pt x="314071" y="314706"/>
                  </a:lnTo>
                  <a:lnTo>
                    <a:pt x="323596" y="305054"/>
                  </a:lnTo>
                  <a:lnTo>
                    <a:pt x="352044" y="305054"/>
                  </a:lnTo>
                  <a:lnTo>
                    <a:pt x="352044" y="295529"/>
                  </a:lnTo>
                  <a:lnTo>
                    <a:pt x="380619" y="295529"/>
                  </a:lnTo>
                  <a:lnTo>
                    <a:pt x="380619" y="286004"/>
                  </a:lnTo>
                  <a:close/>
                </a:path>
                <a:path w="419100" h="372110">
                  <a:moveTo>
                    <a:pt x="409194" y="266954"/>
                  </a:moveTo>
                  <a:lnTo>
                    <a:pt x="95123" y="266954"/>
                  </a:lnTo>
                  <a:lnTo>
                    <a:pt x="95123" y="276479"/>
                  </a:lnTo>
                  <a:lnTo>
                    <a:pt x="114173" y="276479"/>
                  </a:lnTo>
                  <a:lnTo>
                    <a:pt x="114173" y="286004"/>
                  </a:lnTo>
                  <a:lnTo>
                    <a:pt x="409194" y="286004"/>
                  </a:lnTo>
                  <a:lnTo>
                    <a:pt x="409194" y="266954"/>
                  </a:lnTo>
                  <a:close/>
                </a:path>
                <a:path w="419100" h="372110">
                  <a:moveTo>
                    <a:pt x="304546" y="143001"/>
                  </a:moveTo>
                  <a:lnTo>
                    <a:pt x="38100" y="143001"/>
                  </a:lnTo>
                  <a:lnTo>
                    <a:pt x="38100" y="152526"/>
                  </a:lnTo>
                  <a:lnTo>
                    <a:pt x="39624" y="162051"/>
                  </a:lnTo>
                  <a:lnTo>
                    <a:pt x="47625" y="162051"/>
                  </a:lnTo>
                  <a:lnTo>
                    <a:pt x="47625" y="190754"/>
                  </a:lnTo>
                  <a:lnTo>
                    <a:pt x="66548" y="190754"/>
                  </a:lnTo>
                  <a:lnTo>
                    <a:pt x="66548" y="200279"/>
                  </a:lnTo>
                  <a:lnTo>
                    <a:pt x="76073" y="200279"/>
                  </a:lnTo>
                  <a:lnTo>
                    <a:pt x="76073" y="219329"/>
                  </a:lnTo>
                  <a:lnTo>
                    <a:pt x="85598" y="219329"/>
                  </a:lnTo>
                  <a:lnTo>
                    <a:pt x="85598" y="266954"/>
                  </a:lnTo>
                  <a:lnTo>
                    <a:pt x="418719" y="266954"/>
                  </a:lnTo>
                  <a:lnTo>
                    <a:pt x="418719" y="228854"/>
                  </a:lnTo>
                  <a:lnTo>
                    <a:pt x="409194" y="228854"/>
                  </a:lnTo>
                  <a:lnTo>
                    <a:pt x="342646" y="219329"/>
                  </a:lnTo>
                  <a:lnTo>
                    <a:pt x="342646" y="200279"/>
                  </a:lnTo>
                  <a:lnTo>
                    <a:pt x="333121" y="190754"/>
                  </a:lnTo>
                  <a:lnTo>
                    <a:pt x="333121" y="181101"/>
                  </a:lnTo>
                  <a:lnTo>
                    <a:pt x="323596" y="181101"/>
                  </a:lnTo>
                  <a:lnTo>
                    <a:pt x="323596" y="171576"/>
                  </a:lnTo>
                  <a:lnTo>
                    <a:pt x="314071" y="171576"/>
                  </a:lnTo>
                  <a:lnTo>
                    <a:pt x="314071" y="152526"/>
                  </a:lnTo>
                  <a:lnTo>
                    <a:pt x="304546" y="152526"/>
                  </a:lnTo>
                  <a:lnTo>
                    <a:pt x="304546" y="143001"/>
                  </a:lnTo>
                  <a:close/>
                </a:path>
                <a:path w="419100" h="372110">
                  <a:moveTo>
                    <a:pt x="409194" y="219329"/>
                  </a:moveTo>
                  <a:lnTo>
                    <a:pt x="409194" y="228854"/>
                  </a:lnTo>
                  <a:lnTo>
                    <a:pt x="418719" y="228854"/>
                  </a:lnTo>
                  <a:lnTo>
                    <a:pt x="409194" y="219329"/>
                  </a:lnTo>
                  <a:close/>
                </a:path>
                <a:path w="419100" h="372110">
                  <a:moveTo>
                    <a:pt x="28575" y="152526"/>
                  </a:moveTo>
                  <a:lnTo>
                    <a:pt x="28575" y="162051"/>
                  </a:lnTo>
                  <a:lnTo>
                    <a:pt x="30099" y="162051"/>
                  </a:lnTo>
                  <a:lnTo>
                    <a:pt x="28575" y="152526"/>
                  </a:lnTo>
                  <a:close/>
                </a:path>
                <a:path w="419100" h="372110">
                  <a:moveTo>
                    <a:pt x="314071" y="133476"/>
                  </a:moveTo>
                  <a:lnTo>
                    <a:pt x="28575" y="133476"/>
                  </a:lnTo>
                  <a:lnTo>
                    <a:pt x="28575" y="143001"/>
                  </a:lnTo>
                  <a:lnTo>
                    <a:pt x="314071" y="143001"/>
                  </a:lnTo>
                  <a:lnTo>
                    <a:pt x="314071" y="133476"/>
                  </a:lnTo>
                  <a:close/>
                </a:path>
                <a:path w="419100" h="372110">
                  <a:moveTo>
                    <a:pt x="295021" y="114426"/>
                  </a:moveTo>
                  <a:lnTo>
                    <a:pt x="19050" y="114426"/>
                  </a:lnTo>
                  <a:lnTo>
                    <a:pt x="19050" y="133476"/>
                  </a:lnTo>
                  <a:lnTo>
                    <a:pt x="304546" y="133476"/>
                  </a:lnTo>
                  <a:lnTo>
                    <a:pt x="304546" y="123951"/>
                  </a:lnTo>
                  <a:lnTo>
                    <a:pt x="295021" y="123951"/>
                  </a:lnTo>
                  <a:lnTo>
                    <a:pt x="295021" y="114426"/>
                  </a:lnTo>
                  <a:close/>
                </a:path>
                <a:path w="419100" h="372110">
                  <a:moveTo>
                    <a:pt x="285496" y="104901"/>
                  </a:moveTo>
                  <a:lnTo>
                    <a:pt x="9525" y="104901"/>
                  </a:lnTo>
                  <a:lnTo>
                    <a:pt x="9525" y="114426"/>
                  </a:lnTo>
                  <a:lnTo>
                    <a:pt x="285496" y="114426"/>
                  </a:lnTo>
                  <a:lnTo>
                    <a:pt x="285496" y="104901"/>
                  </a:lnTo>
                  <a:close/>
                </a:path>
                <a:path w="419100" h="372110">
                  <a:moveTo>
                    <a:pt x="0" y="66801"/>
                  </a:moveTo>
                  <a:lnTo>
                    <a:pt x="0" y="104901"/>
                  </a:lnTo>
                  <a:lnTo>
                    <a:pt x="275971" y="104901"/>
                  </a:lnTo>
                  <a:lnTo>
                    <a:pt x="275971" y="85851"/>
                  </a:lnTo>
                  <a:lnTo>
                    <a:pt x="256921" y="85851"/>
                  </a:lnTo>
                  <a:lnTo>
                    <a:pt x="256921" y="76326"/>
                  </a:lnTo>
                  <a:lnTo>
                    <a:pt x="19050" y="76326"/>
                  </a:lnTo>
                  <a:lnTo>
                    <a:pt x="0" y="66801"/>
                  </a:lnTo>
                  <a:close/>
                </a:path>
                <a:path w="419100" h="372110">
                  <a:moveTo>
                    <a:pt x="180848" y="47625"/>
                  </a:moveTo>
                  <a:lnTo>
                    <a:pt x="57150" y="47625"/>
                  </a:lnTo>
                  <a:lnTo>
                    <a:pt x="47625" y="57150"/>
                  </a:lnTo>
                  <a:lnTo>
                    <a:pt x="38100" y="57150"/>
                  </a:lnTo>
                  <a:lnTo>
                    <a:pt x="28575" y="66801"/>
                  </a:lnTo>
                  <a:lnTo>
                    <a:pt x="19050" y="76326"/>
                  </a:lnTo>
                  <a:lnTo>
                    <a:pt x="190373" y="76326"/>
                  </a:lnTo>
                  <a:lnTo>
                    <a:pt x="190373" y="66801"/>
                  </a:lnTo>
                  <a:lnTo>
                    <a:pt x="180848" y="66801"/>
                  </a:lnTo>
                  <a:lnTo>
                    <a:pt x="180848" y="47625"/>
                  </a:lnTo>
                  <a:close/>
                </a:path>
                <a:path w="419100" h="372110">
                  <a:moveTo>
                    <a:pt x="95123" y="0"/>
                  </a:moveTo>
                  <a:lnTo>
                    <a:pt x="85598" y="0"/>
                  </a:lnTo>
                  <a:lnTo>
                    <a:pt x="85598" y="9525"/>
                  </a:lnTo>
                  <a:lnTo>
                    <a:pt x="57150" y="19050"/>
                  </a:lnTo>
                  <a:lnTo>
                    <a:pt x="38100" y="19050"/>
                  </a:lnTo>
                  <a:lnTo>
                    <a:pt x="66548" y="47625"/>
                  </a:lnTo>
                  <a:lnTo>
                    <a:pt x="161798" y="47625"/>
                  </a:lnTo>
                  <a:lnTo>
                    <a:pt x="161798" y="38100"/>
                  </a:lnTo>
                  <a:lnTo>
                    <a:pt x="152273" y="38100"/>
                  </a:lnTo>
                  <a:lnTo>
                    <a:pt x="152273" y="28575"/>
                  </a:lnTo>
                  <a:lnTo>
                    <a:pt x="142748" y="28575"/>
                  </a:lnTo>
                  <a:lnTo>
                    <a:pt x="104648" y="9525"/>
                  </a:lnTo>
                  <a:lnTo>
                    <a:pt x="95123" y="9525"/>
                  </a:lnTo>
                  <a:lnTo>
                    <a:pt x="951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4639055" y="3919728"/>
              <a:ext cx="428625" cy="372110"/>
            </a:xfrm>
            <a:custGeom>
              <a:avLst/>
              <a:gdLst/>
              <a:ahLst/>
              <a:cxnLst/>
              <a:rect l="l" t="t" r="r" b="b"/>
              <a:pathLst>
                <a:path w="428625" h="372110">
                  <a:moveTo>
                    <a:pt x="9525" y="66801"/>
                  </a:moveTo>
                  <a:lnTo>
                    <a:pt x="28575" y="76326"/>
                  </a:lnTo>
                  <a:lnTo>
                    <a:pt x="38100" y="66801"/>
                  </a:lnTo>
                  <a:lnTo>
                    <a:pt x="47625" y="57150"/>
                  </a:lnTo>
                  <a:lnTo>
                    <a:pt x="57150" y="57150"/>
                  </a:lnTo>
                  <a:lnTo>
                    <a:pt x="66675" y="47625"/>
                  </a:lnTo>
                  <a:lnTo>
                    <a:pt x="76073" y="47625"/>
                  </a:lnTo>
                  <a:lnTo>
                    <a:pt x="57150" y="28575"/>
                  </a:lnTo>
                  <a:lnTo>
                    <a:pt x="47625" y="19050"/>
                  </a:lnTo>
                  <a:lnTo>
                    <a:pt x="66675" y="19050"/>
                  </a:lnTo>
                  <a:lnTo>
                    <a:pt x="95123" y="9525"/>
                  </a:lnTo>
                  <a:lnTo>
                    <a:pt x="95123" y="0"/>
                  </a:lnTo>
                  <a:lnTo>
                    <a:pt x="104648" y="0"/>
                  </a:lnTo>
                  <a:lnTo>
                    <a:pt x="104648" y="9525"/>
                  </a:lnTo>
                  <a:lnTo>
                    <a:pt x="114173" y="9525"/>
                  </a:lnTo>
                  <a:lnTo>
                    <a:pt x="133223" y="19050"/>
                  </a:lnTo>
                  <a:lnTo>
                    <a:pt x="152273" y="28575"/>
                  </a:lnTo>
                  <a:lnTo>
                    <a:pt x="161798" y="28575"/>
                  </a:lnTo>
                  <a:lnTo>
                    <a:pt x="161798" y="38100"/>
                  </a:lnTo>
                  <a:lnTo>
                    <a:pt x="171323" y="38100"/>
                  </a:lnTo>
                  <a:lnTo>
                    <a:pt x="171323" y="47625"/>
                  </a:lnTo>
                  <a:lnTo>
                    <a:pt x="180848" y="47625"/>
                  </a:lnTo>
                  <a:lnTo>
                    <a:pt x="190373" y="47625"/>
                  </a:lnTo>
                  <a:lnTo>
                    <a:pt x="190373" y="57150"/>
                  </a:lnTo>
                  <a:lnTo>
                    <a:pt x="190373" y="66801"/>
                  </a:lnTo>
                  <a:lnTo>
                    <a:pt x="199898" y="66801"/>
                  </a:lnTo>
                  <a:lnTo>
                    <a:pt x="199898" y="76326"/>
                  </a:lnTo>
                  <a:lnTo>
                    <a:pt x="266446" y="76326"/>
                  </a:lnTo>
                  <a:lnTo>
                    <a:pt x="266446" y="85851"/>
                  </a:lnTo>
                  <a:lnTo>
                    <a:pt x="275971" y="85851"/>
                  </a:lnTo>
                  <a:lnTo>
                    <a:pt x="285496" y="85851"/>
                  </a:lnTo>
                  <a:lnTo>
                    <a:pt x="285496" y="95376"/>
                  </a:lnTo>
                  <a:lnTo>
                    <a:pt x="285496" y="104901"/>
                  </a:lnTo>
                  <a:lnTo>
                    <a:pt x="295021" y="104901"/>
                  </a:lnTo>
                  <a:lnTo>
                    <a:pt x="295021" y="114426"/>
                  </a:lnTo>
                  <a:lnTo>
                    <a:pt x="295021" y="104901"/>
                  </a:lnTo>
                  <a:lnTo>
                    <a:pt x="295021" y="114426"/>
                  </a:lnTo>
                  <a:lnTo>
                    <a:pt x="304546" y="114426"/>
                  </a:lnTo>
                  <a:lnTo>
                    <a:pt x="295021" y="114426"/>
                  </a:lnTo>
                  <a:lnTo>
                    <a:pt x="304546" y="114426"/>
                  </a:lnTo>
                  <a:lnTo>
                    <a:pt x="295021" y="114426"/>
                  </a:lnTo>
                  <a:lnTo>
                    <a:pt x="304546" y="114426"/>
                  </a:lnTo>
                  <a:lnTo>
                    <a:pt x="304546" y="123951"/>
                  </a:lnTo>
                  <a:lnTo>
                    <a:pt x="314071" y="123951"/>
                  </a:lnTo>
                  <a:lnTo>
                    <a:pt x="304546" y="123951"/>
                  </a:lnTo>
                  <a:lnTo>
                    <a:pt x="314071" y="123951"/>
                  </a:lnTo>
                  <a:lnTo>
                    <a:pt x="314071" y="133476"/>
                  </a:lnTo>
                  <a:lnTo>
                    <a:pt x="323596" y="133476"/>
                  </a:lnTo>
                  <a:lnTo>
                    <a:pt x="314071" y="133476"/>
                  </a:lnTo>
                  <a:lnTo>
                    <a:pt x="323596" y="133476"/>
                  </a:lnTo>
                  <a:lnTo>
                    <a:pt x="323596" y="143001"/>
                  </a:lnTo>
                  <a:lnTo>
                    <a:pt x="323596" y="152526"/>
                  </a:lnTo>
                  <a:lnTo>
                    <a:pt x="323596" y="143001"/>
                  </a:lnTo>
                  <a:lnTo>
                    <a:pt x="314071" y="143001"/>
                  </a:lnTo>
                  <a:lnTo>
                    <a:pt x="314071" y="152526"/>
                  </a:lnTo>
                  <a:lnTo>
                    <a:pt x="314071" y="143001"/>
                  </a:lnTo>
                  <a:lnTo>
                    <a:pt x="314071" y="152526"/>
                  </a:lnTo>
                  <a:lnTo>
                    <a:pt x="323596" y="152526"/>
                  </a:lnTo>
                  <a:lnTo>
                    <a:pt x="314071" y="152526"/>
                  </a:lnTo>
                  <a:lnTo>
                    <a:pt x="323596" y="152526"/>
                  </a:lnTo>
                  <a:lnTo>
                    <a:pt x="323596" y="162051"/>
                  </a:lnTo>
                  <a:lnTo>
                    <a:pt x="323596" y="171576"/>
                  </a:lnTo>
                  <a:lnTo>
                    <a:pt x="333121" y="171576"/>
                  </a:lnTo>
                  <a:lnTo>
                    <a:pt x="333121" y="181101"/>
                  </a:lnTo>
                  <a:lnTo>
                    <a:pt x="342646" y="181101"/>
                  </a:lnTo>
                  <a:lnTo>
                    <a:pt x="342646" y="190754"/>
                  </a:lnTo>
                  <a:lnTo>
                    <a:pt x="352171" y="200279"/>
                  </a:lnTo>
                  <a:lnTo>
                    <a:pt x="352171" y="219329"/>
                  </a:lnTo>
                  <a:lnTo>
                    <a:pt x="418719" y="228854"/>
                  </a:lnTo>
                  <a:lnTo>
                    <a:pt x="418719" y="219329"/>
                  </a:lnTo>
                  <a:lnTo>
                    <a:pt x="428244" y="228854"/>
                  </a:lnTo>
                  <a:lnTo>
                    <a:pt x="428244" y="238379"/>
                  </a:lnTo>
                  <a:lnTo>
                    <a:pt x="428244" y="247904"/>
                  </a:lnTo>
                  <a:lnTo>
                    <a:pt x="428244" y="257429"/>
                  </a:lnTo>
                  <a:lnTo>
                    <a:pt x="428244" y="266954"/>
                  </a:lnTo>
                  <a:lnTo>
                    <a:pt x="418719" y="266954"/>
                  </a:lnTo>
                  <a:lnTo>
                    <a:pt x="418719" y="276479"/>
                  </a:lnTo>
                  <a:lnTo>
                    <a:pt x="418719" y="286004"/>
                  </a:lnTo>
                  <a:lnTo>
                    <a:pt x="409194" y="286004"/>
                  </a:lnTo>
                  <a:lnTo>
                    <a:pt x="399669" y="286004"/>
                  </a:lnTo>
                  <a:lnTo>
                    <a:pt x="390144" y="286004"/>
                  </a:lnTo>
                  <a:lnTo>
                    <a:pt x="390144" y="295529"/>
                  </a:lnTo>
                  <a:lnTo>
                    <a:pt x="380619" y="295529"/>
                  </a:lnTo>
                  <a:lnTo>
                    <a:pt x="371094" y="295529"/>
                  </a:lnTo>
                  <a:lnTo>
                    <a:pt x="361569" y="295529"/>
                  </a:lnTo>
                  <a:lnTo>
                    <a:pt x="361569" y="305054"/>
                  </a:lnTo>
                  <a:lnTo>
                    <a:pt x="352171" y="305054"/>
                  </a:lnTo>
                  <a:lnTo>
                    <a:pt x="342646" y="305054"/>
                  </a:lnTo>
                  <a:lnTo>
                    <a:pt x="333121" y="305054"/>
                  </a:lnTo>
                  <a:lnTo>
                    <a:pt x="323596" y="314706"/>
                  </a:lnTo>
                  <a:lnTo>
                    <a:pt x="314071" y="314706"/>
                  </a:lnTo>
                  <a:lnTo>
                    <a:pt x="304546" y="314706"/>
                  </a:lnTo>
                  <a:lnTo>
                    <a:pt x="295021" y="314706"/>
                  </a:lnTo>
                  <a:lnTo>
                    <a:pt x="285496" y="324231"/>
                  </a:lnTo>
                  <a:lnTo>
                    <a:pt x="285496" y="333756"/>
                  </a:lnTo>
                  <a:lnTo>
                    <a:pt x="275971" y="333756"/>
                  </a:lnTo>
                  <a:lnTo>
                    <a:pt x="275971" y="343281"/>
                  </a:lnTo>
                  <a:lnTo>
                    <a:pt x="266446" y="343281"/>
                  </a:lnTo>
                  <a:lnTo>
                    <a:pt x="266446" y="352806"/>
                  </a:lnTo>
                  <a:lnTo>
                    <a:pt x="256921" y="352806"/>
                  </a:lnTo>
                  <a:lnTo>
                    <a:pt x="256921" y="362331"/>
                  </a:lnTo>
                  <a:lnTo>
                    <a:pt x="247396" y="362331"/>
                  </a:lnTo>
                  <a:lnTo>
                    <a:pt x="247396" y="371856"/>
                  </a:lnTo>
                  <a:lnTo>
                    <a:pt x="237871" y="371856"/>
                  </a:lnTo>
                  <a:lnTo>
                    <a:pt x="237871" y="362331"/>
                  </a:lnTo>
                  <a:lnTo>
                    <a:pt x="237871" y="352806"/>
                  </a:lnTo>
                  <a:lnTo>
                    <a:pt x="218821" y="343281"/>
                  </a:lnTo>
                  <a:lnTo>
                    <a:pt x="209423" y="343281"/>
                  </a:lnTo>
                  <a:lnTo>
                    <a:pt x="199898" y="333756"/>
                  </a:lnTo>
                  <a:lnTo>
                    <a:pt x="199898" y="343281"/>
                  </a:lnTo>
                  <a:lnTo>
                    <a:pt x="199898" y="333756"/>
                  </a:lnTo>
                  <a:lnTo>
                    <a:pt x="190373" y="333756"/>
                  </a:lnTo>
                  <a:lnTo>
                    <a:pt x="190373" y="343281"/>
                  </a:lnTo>
                  <a:lnTo>
                    <a:pt x="190373" y="333756"/>
                  </a:lnTo>
                  <a:lnTo>
                    <a:pt x="190373" y="343281"/>
                  </a:lnTo>
                  <a:lnTo>
                    <a:pt x="190373" y="333756"/>
                  </a:lnTo>
                  <a:lnTo>
                    <a:pt x="180848" y="333756"/>
                  </a:lnTo>
                  <a:lnTo>
                    <a:pt x="180848" y="343281"/>
                  </a:lnTo>
                  <a:lnTo>
                    <a:pt x="180848" y="352806"/>
                  </a:lnTo>
                  <a:lnTo>
                    <a:pt x="171323" y="352806"/>
                  </a:lnTo>
                  <a:lnTo>
                    <a:pt x="180848" y="352806"/>
                  </a:lnTo>
                  <a:lnTo>
                    <a:pt x="171323" y="352806"/>
                  </a:lnTo>
                  <a:lnTo>
                    <a:pt x="171323" y="362331"/>
                  </a:lnTo>
                  <a:lnTo>
                    <a:pt x="171323" y="352806"/>
                  </a:lnTo>
                  <a:lnTo>
                    <a:pt x="161798" y="352806"/>
                  </a:lnTo>
                  <a:lnTo>
                    <a:pt x="161798" y="343281"/>
                  </a:lnTo>
                  <a:lnTo>
                    <a:pt x="161798" y="333756"/>
                  </a:lnTo>
                  <a:lnTo>
                    <a:pt x="161798" y="343281"/>
                  </a:lnTo>
                  <a:lnTo>
                    <a:pt x="161798" y="333756"/>
                  </a:lnTo>
                  <a:lnTo>
                    <a:pt x="152273" y="333756"/>
                  </a:lnTo>
                  <a:lnTo>
                    <a:pt x="152273" y="324231"/>
                  </a:lnTo>
                  <a:lnTo>
                    <a:pt x="142748" y="324231"/>
                  </a:lnTo>
                  <a:lnTo>
                    <a:pt x="142748" y="314706"/>
                  </a:lnTo>
                  <a:lnTo>
                    <a:pt x="142748" y="324231"/>
                  </a:lnTo>
                  <a:lnTo>
                    <a:pt x="142748" y="314706"/>
                  </a:lnTo>
                  <a:lnTo>
                    <a:pt x="133223" y="314706"/>
                  </a:lnTo>
                  <a:lnTo>
                    <a:pt x="133223" y="305054"/>
                  </a:lnTo>
                  <a:lnTo>
                    <a:pt x="133223" y="295529"/>
                  </a:lnTo>
                  <a:lnTo>
                    <a:pt x="133223" y="286004"/>
                  </a:lnTo>
                  <a:lnTo>
                    <a:pt x="123698" y="286004"/>
                  </a:lnTo>
                  <a:lnTo>
                    <a:pt x="133223" y="286004"/>
                  </a:lnTo>
                  <a:lnTo>
                    <a:pt x="123698" y="286004"/>
                  </a:lnTo>
                  <a:lnTo>
                    <a:pt x="123698" y="276479"/>
                  </a:lnTo>
                  <a:lnTo>
                    <a:pt x="114173" y="276479"/>
                  </a:lnTo>
                  <a:lnTo>
                    <a:pt x="104648" y="276479"/>
                  </a:lnTo>
                  <a:lnTo>
                    <a:pt x="104648" y="266954"/>
                  </a:lnTo>
                  <a:lnTo>
                    <a:pt x="95123" y="266954"/>
                  </a:lnTo>
                  <a:lnTo>
                    <a:pt x="95123" y="257429"/>
                  </a:lnTo>
                  <a:lnTo>
                    <a:pt x="95123" y="247904"/>
                  </a:lnTo>
                  <a:lnTo>
                    <a:pt x="95123" y="238379"/>
                  </a:lnTo>
                  <a:lnTo>
                    <a:pt x="95123" y="247904"/>
                  </a:lnTo>
                  <a:lnTo>
                    <a:pt x="95123" y="238379"/>
                  </a:lnTo>
                  <a:lnTo>
                    <a:pt x="95123" y="228854"/>
                  </a:lnTo>
                  <a:lnTo>
                    <a:pt x="95123" y="219329"/>
                  </a:lnTo>
                  <a:lnTo>
                    <a:pt x="85598" y="219329"/>
                  </a:lnTo>
                  <a:lnTo>
                    <a:pt x="95123" y="219329"/>
                  </a:lnTo>
                  <a:lnTo>
                    <a:pt x="85598" y="219329"/>
                  </a:lnTo>
                  <a:lnTo>
                    <a:pt x="85598" y="209804"/>
                  </a:lnTo>
                  <a:lnTo>
                    <a:pt x="85598" y="200279"/>
                  </a:lnTo>
                  <a:lnTo>
                    <a:pt x="85598" y="209804"/>
                  </a:lnTo>
                  <a:lnTo>
                    <a:pt x="85598" y="200279"/>
                  </a:lnTo>
                  <a:lnTo>
                    <a:pt x="76073" y="200279"/>
                  </a:lnTo>
                  <a:lnTo>
                    <a:pt x="76073" y="190754"/>
                  </a:lnTo>
                  <a:lnTo>
                    <a:pt x="66675" y="190754"/>
                  </a:lnTo>
                  <a:lnTo>
                    <a:pt x="76073" y="190754"/>
                  </a:lnTo>
                  <a:lnTo>
                    <a:pt x="66675" y="190754"/>
                  </a:lnTo>
                  <a:lnTo>
                    <a:pt x="57150" y="190754"/>
                  </a:lnTo>
                  <a:lnTo>
                    <a:pt x="57150" y="181101"/>
                  </a:lnTo>
                  <a:lnTo>
                    <a:pt x="57150" y="171576"/>
                  </a:lnTo>
                  <a:lnTo>
                    <a:pt x="57150" y="181101"/>
                  </a:lnTo>
                  <a:lnTo>
                    <a:pt x="57150" y="171576"/>
                  </a:lnTo>
                  <a:lnTo>
                    <a:pt x="57150" y="162051"/>
                  </a:lnTo>
                  <a:lnTo>
                    <a:pt x="47625" y="162051"/>
                  </a:lnTo>
                  <a:lnTo>
                    <a:pt x="47625" y="152526"/>
                  </a:lnTo>
                  <a:lnTo>
                    <a:pt x="47625" y="143001"/>
                  </a:lnTo>
                  <a:lnTo>
                    <a:pt x="47625" y="152526"/>
                  </a:lnTo>
                  <a:lnTo>
                    <a:pt x="47625" y="143001"/>
                  </a:lnTo>
                  <a:lnTo>
                    <a:pt x="38100" y="143001"/>
                  </a:lnTo>
                  <a:lnTo>
                    <a:pt x="38100" y="133476"/>
                  </a:lnTo>
                  <a:lnTo>
                    <a:pt x="28575" y="133476"/>
                  </a:lnTo>
                  <a:lnTo>
                    <a:pt x="28575" y="123951"/>
                  </a:lnTo>
                  <a:lnTo>
                    <a:pt x="28575" y="114426"/>
                  </a:lnTo>
                  <a:lnTo>
                    <a:pt x="19050" y="114426"/>
                  </a:lnTo>
                  <a:lnTo>
                    <a:pt x="19050" y="104901"/>
                  </a:lnTo>
                  <a:lnTo>
                    <a:pt x="9525" y="104901"/>
                  </a:lnTo>
                  <a:lnTo>
                    <a:pt x="19050" y="104901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9525" y="104901"/>
                  </a:lnTo>
                  <a:lnTo>
                    <a:pt x="9525" y="95376"/>
                  </a:lnTo>
                  <a:lnTo>
                    <a:pt x="0" y="95376"/>
                  </a:lnTo>
                  <a:lnTo>
                    <a:pt x="0" y="104901"/>
                  </a:lnTo>
                  <a:lnTo>
                    <a:pt x="0" y="95376"/>
                  </a:lnTo>
                  <a:lnTo>
                    <a:pt x="9525" y="95376"/>
                  </a:lnTo>
                  <a:lnTo>
                    <a:pt x="9525" y="85851"/>
                  </a:lnTo>
                  <a:lnTo>
                    <a:pt x="9525" y="76326"/>
                  </a:lnTo>
                  <a:lnTo>
                    <a:pt x="9525" y="66801"/>
                  </a:lnTo>
                  <a:close/>
                </a:path>
                <a:path w="428625" h="372110">
                  <a:moveTo>
                    <a:pt x="152273" y="343281"/>
                  </a:moveTo>
                  <a:lnTo>
                    <a:pt x="152273" y="352806"/>
                  </a:lnTo>
                  <a:lnTo>
                    <a:pt x="153797" y="352806"/>
                  </a:lnTo>
                  <a:lnTo>
                    <a:pt x="152273" y="343281"/>
                  </a:lnTo>
                  <a:close/>
                </a:path>
                <a:path w="428625" h="372110">
                  <a:moveTo>
                    <a:pt x="142748" y="343281"/>
                  </a:moveTo>
                  <a:lnTo>
                    <a:pt x="142748" y="352806"/>
                  </a:lnTo>
                  <a:lnTo>
                    <a:pt x="144272" y="352806"/>
                  </a:lnTo>
                  <a:lnTo>
                    <a:pt x="142748" y="343281"/>
                  </a:lnTo>
                  <a:close/>
                </a:path>
                <a:path w="428625" h="372110">
                  <a:moveTo>
                    <a:pt x="38100" y="152526"/>
                  </a:moveTo>
                  <a:lnTo>
                    <a:pt x="38100" y="162051"/>
                  </a:lnTo>
                  <a:lnTo>
                    <a:pt x="39624" y="162051"/>
                  </a:lnTo>
                  <a:lnTo>
                    <a:pt x="38100" y="152526"/>
                  </a:lnTo>
                  <a:close/>
                </a:path>
                <a:path w="428625" h="372110">
                  <a:moveTo>
                    <a:pt x="38100" y="152526"/>
                  </a:moveTo>
                  <a:lnTo>
                    <a:pt x="47625" y="152526"/>
                  </a:lnTo>
                  <a:lnTo>
                    <a:pt x="38100" y="152526"/>
                  </a:lnTo>
                  <a:close/>
                </a:path>
                <a:path w="428625" h="372110">
                  <a:moveTo>
                    <a:pt x="0" y="104901"/>
                  </a:moveTo>
                  <a:lnTo>
                    <a:pt x="9525" y="104901"/>
                  </a:lnTo>
                  <a:lnTo>
                    <a:pt x="0" y="104901"/>
                  </a:lnTo>
                  <a:close/>
                </a:path>
                <a:path w="428625" h="372110">
                  <a:moveTo>
                    <a:pt x="47625" y="152526"/>
                  </a:moveTo>
                  <a:lnTo>
                    <a:pt x="47625" y="162051"/>
                  </a:lnTo>
                  <a:lnTo>
                    <a:pt x="49149" y="162051"/>
                  </a:lnTo>
                  <a:lnTo>
                    <a:pt x="47625" y="152526"/>
                  </a:lnTo>
                  <a:close/>
                </a:path>
                <a:path w="428625" h="372110">
                  <a:moveTo>
                    <a:pt x="47625" y="171576"/>
                  </a:moveTo>
                  <a:lnTo>
                    <a:pt x="57150" y="171576"/>
                  </a:lnTo>
                  <a:lnTo>
                    <a:pt x="47625" y="171576"/>
                  </a:lnTo>
                  <a:close/>
                </a:path>
                <a:path w="428625" h="372110">
                  <a:moveTo>
                    <a:pt x="142748" y="343281"/>
                  </a:moveTo>
                  <a:lnTo>
                    <a:pt x="152273" y="343281"/>
                  </a:lnTo>
                  <a:lnTo>
                    <a:pt x="142748" y="343281"/>
                  </a:lnTo>
                  <a:close/>
                </a:path>
                <a:path w="428625" h="372110">
                  <a:moveTo>
                    <a:pt x="142748" y="352806"/>
                  </a:moveTo>
                  <a:lnTo>
                    <a:pt x="152273" y="352806"/>
                  </a:lnTo>
                  <a:lnTo>
                    <a:pt x="142748" y="352806"/>
                  </a:lnTo>
                  <a:close/>
                </a:path>
                <a:path w="428625" h="372110">
                  <a:moveTo>
                    <a:pt x="9525" y="104901"/>
                  </a:moveTo>
                  <a:lnTo>
                    <a:pt x="19050" y="104901"/>
                  </a:lnTo>
                  <a:lnTo>
                    <a:pt x="9525" y="10490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4962144" y="4061460"/>
              <a:ext cx="126492" cy="8839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4887467" y="3977640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28575" y="0"/>
                  </a:moveTo>
                  <a:lnTo>
                    <a:pt x="9525" y="0"/>
                  </a:lnTo>
                  <a:lnTo>
                    <a:pt x="9525" y="9651"/>
                  </a:lnTo>
                  <a:lnTo>
                    <a:pt x="0" y="9651"/>
                  </a:lnTo>
                  <a:lnTo>
                    <a:pt x="0" y="19304"/>
                  </a:lnTo>
                  <a:lnTo>
                    <a:pt x="19050" y="19304"/>
                  </a:lnTo>
                  <a:lnTo>
                    <a:pt x="19050" y="28956"/>
                  </a:lnTo>
                  <a:lnTo>
                    <a:pt x="28575" y="28956"/>
                  </a:lnTo>
                  <a:lnTo>
                    <a:pt x="28575" y="0"/>
                  </a:lnTo>
                  <a:close/>
                </a:path>
                <a:path w="38100" h="29210">
                  <a:moveTo>
                    <a:pt x="38100" y="0"/>
                  </a:moveTo>
                  <a:lnTo>
                    <a:pt x="28575" y="0"/>
                  </a:lnTo>
                  <a:lnTo>
                    <a:pt x="28575" y="9651"/>
                  </a:lnTo>
                  <a:lnTo>
                    <a:pt x="38100" y="9651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4887467" y="3977640"/>
              <a:ext cx="38100" cy="29209"/>
            </a:xfrm>
            <a:custGeom>
              <a:avLst/>
              <a:gdLst/>
              <a:ahLst/>
              <a:cxnLst/>
              <a:rect l="l" t="t" r="r" b="b"/>
              <a:pathLst>
                <a:path w="38100" h="29210">
                  <a:moveTo>
                    <a:pt x="38100" y="28956"/>
                  </a:moveTo>
                  <a:lnTo>
                    <a:pt x="28575" y="28956"/>
                  </a:lnTo>
                  <a:lnTo>
                    <a:pt x="19050" y="28956"/>
                  </a:lnTo>
                  <a:lnTo>
                    <a:pt x="19050" y="19304"/>
                  </a:lnTo>
                  <a:lnTo>
                    <a:pt x="9525" y="19304"/>
                  </a:lnTo>
                  <a:lnTo>
                    <a:pt x="0" y="19304"/>
                  </a:lnTo>
                  <a:lnTo>
                    <a:pt x="0" y="9651"/>
                  </a:lnTo>
                  <a:lnTo>
                    <a:pt x="9525" y="9651"/>
                  </a:lnTo>
                  <a:lnTo>
                    <a:pt x="9525" y="0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28575" y="9651"/>
                  </a:lnTo>
                  <a:lnTo>
                    <a:pt x="19050" y="9651"/>
                  </a:lnTo>
                  <a:lnTo>
                    <a:pt x="28575" y="9651"/>
                  </a:lnTo>
                  <a:lnTo>
                    <a:pt x="28575" y="19304"/>
                  </a:lnTo>
                  <a:lnTo>
                    <a:pt x="28575" y="9651"/>
                  </a:lnTo>
                  <a:lnTo>
                    <a:pt x="28575" y="19304"/>
                  </a:lnTo>
                  <a:lnTo>
                    <a:pt x="28575" y="9651"/>
                  </a:lnTo>
                  <a:lnTo>
                    <a:pt x="28575" y="19304"/>
                  </a:lnTo>
                  <a:lnTo>
                    <a:pt x="28575" y="28956"/>
                  </a:lnTo>
                  <a:lnTo>
                    <a:pt x="38100" y="28956"/>
                  </a:lnTo>
                  <a:close/>
                </a:path>
                <a:path w="38100" h="29210">
                  <a:moveTo>
                    <a:pt x="28575" y="0"/>
                  </a:moveTo>
                  <a:lnTo>
                    <a:pt x="38100" y="0"/>
                  </a:lnTo>
                  <a:lnTo>
                    <a:pt x="38100" y="9651"/>
                  </a:lnTo>
                  <a:lnTo>
                    <a:pt x="28575" y="9651"/>
                  </a:lnTo>
                  <a:lnTo>
                    <a:pt x="2857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4838700" y="3738753"/>
              <a:ext cx="391795" cy="353695"/>
            </a:xfrm>
            <a:custGeom>
              <a:avLst/>
              <a:gdLst/>
              <a:ahLst/>
              <a:cxnLst/>
              <a:rect l="l" t="t" r="r" b="b"/>
              <a:pathLst>
                <a:path w="391795" h="353695">
                  <a:moveTo>
                    <a:pt x="353440" y="324612"/>
                  </a:moveTo>
                  <a:lnTo>
                    <a:pt x="267462" y="324612"/>
                  </a:lnTo>
                  <a:lnTo>
                    <a:pt x="267462" y="334137"/>
                  </a:lnTo>
                  <a:lnTo>
                    <a:pt x="286638" y="334137"/>
                  </a:lnTo>
                  <a:lnTo>
                    <a:pt x="286638" y="343662"/>
                  </a:lnTo>
                  <a:lnTo>
                    <a:pt x="343915" y="343662"/>
                  </a:lnTo>
                  <a:lnTo>
                    <a:pt x="343915" y="353187"/>
                  </a:lnTo>
                  <a:lnTo>
                    <a:pt x="353440" y="353187"/>
                  </a:lnTo>
                  <a:lnTo>
                    <a:pt x="353440" y="324612"/>
                  </a:lnTo>
                  <a:close/>
                </a:path>
                <a:path w="391795" h="353695">
                  <a:moveTo>
                    <a:pt x="286638" y="334137"/>
                  </a:moveTo>
                  <a:lnTo>
                    <a:pt x="276987" y="334137"/>
                  </a:lnTo>
                  <a:lnTo>
                    <a:pt x="276987" y="343662"/>
                  </a:lnTo>
                  <a:lnTo>
                    <a:pt x="286638" y="343662"/>
                  </a:lnTo>
                  <a:lnTo>
                    <a:pt x="286638" y="334137"/>
                  </a:lnTo>
                  <a:close/>
                </a:path>
                <a:path w="391795" h="353695">
                  <a:moveTo>
                    <a:pt x="391667" y="305435"/>
                  </a:moveTo>
                  <a:lnTo>
                    <a:pt x="257937" y="305435"/>
                  </a:lnTo>
                  <a:lnTo>
                    <a:pt x="257937" y="324612"/>
                  </a:lnTo>
                  <a:lnTo>
                    <a:pt x="362965" y="324612"/>
                  </a:lnTo>
                  <a:lnTo>
                    <a:pt x="362965" y="314960"/>
                  </a:lnTo>
                  <a:lnTo>
                    <a:pt x="391667" y="314960"/>
                  </a:lnTo>
                  <a:lnTo>
                    <a:pt x="391667" y="305435"/>
                  </a:lnTo>
                  <a:close/>
                </a:path>
                <a:path w="391795" h="353695">
                  <a:moveTo>
                    <a:pt x="229235" y="305435"/>
                  </a:moveTo>
                  <a:lnTo>
                    <a:pt x="191008" y="305435"/>
                  </a:lnTo>
                  <a:lnTo>
                    <a:pt x="191008" y="314960"/>
                  </a:lnTo>
                  <a:lnTo>
                    <a:pt x="229235" y="314960"/>
                  </a:lnTo>
                  <a:lnTo>
                    <a:pt x="229235" y="305435"/>
                  </a:lnTo>
                  <a:close/>
                </a:path>
                <a:path w="391795" h="353695">
                  <a:moveTo>
                    <a:pt x="229235" y="305435"/>
                  </a:moveTo>
                  <a:lnTo>
                    <a:pt x="229235" y="314960"/>
                  </a:lnTo>
                  <a:lnTo>
                    <a:pt x="230886" y="314960"/>
                  </a:lnTo>
                  <a:lnTo>
                    <a:pt x="229235" y="305435"/>
                  </a:lnTo>
                  <a:close/>
                </a:path>
                <a:path w="391795" h="353695">
                  <a:moveTo>
                    <a:pt x="362965" y="267335"/>
                  </a:moveTo>
                  <a:lnTo>
                    <a:pt x="143255" y="267335"/>
                  </a:lnTo>
                  <a:lnTo>
                    <a:pt x="143255" y="286385"/>
                  </a:lnTo>
                  <a:lnTo>
                    <a:pt x="162433" y="286385"/>
                  </a:lnTo>
                  <a:lnTo>
                    <a:pt x="162433" y="295910"/>
                  </a:lnTo>
                  <a:lnTo>
                    <a:pt x="171958" y="295910"/>
                  </a:lnTo>
                  <a:lnTo>
                    <a:pt x="171958" y="305435"/>
                  </a:lnTo>
                  <a:lnTo>
                    <a:pt x="382142" y="305435"/>
                  </a:lnTo>
                  <a:lnTo>
                    <a:pt x="382142" y="276860"/>
                  </a:lnTo>
                  <a:lnTo>
                    <a:pt x="362965" y="276860"/>
                  </a:lnTo>
                  <a:lnTo>
                    <a:pt x="362965" y="267335"/>
                  </a:lnTo>
                  <a:close/>
                </a:path>
                <a:path w="391795" h="353695">
                  <a:moveTo>
                    <a:pt x="353440" y="248157"/>
                  </a:moveTo>
                  <a:lnTo>
                    <a:pt x="133730" y="248157"/>
                  </a:lnTo>
                  <a:lnTo>
                    <a:pt x="133730" y="267335"/>
                  </a:lnTo>
                  <a:lnTo>
                    <a:pt x="353440" y="267335"/>
                  </a:lnTo>
                  <a:lnTo>
                    <a:pt x="353440" y="248157"/>
                  </a:lnTo>
                  <a:close/>
                </a:path>
                <a:path w="391795" h="353695">
                  <a:moveTo>
                    <a:pt x="343915" y="238632"/>
                  </a:moveTo>
                  <a:lnTo>
                    <a:pt x="124205" y="238632"/>
                  </a:lnTo>
                  <a:lnTo>
                    <a:pt x="124205" y="248157"/>
                  </a:lnTo>
                  <a:lnTo>
                    <a:pt x="343915" y="248157"/>
                  </a:lnTo>
                  <a:lnTo>
                    <a:pt x="343915" y="238632"/>
                  </a:lnTo>
                  <a:close/>
                </a:path>
                <a:path w="391795" h="353695">
                  <a:moveTo>
                    <a:pt x="95503" y="229107"/>
                  </a:moveTo>
                  <a:lnTo>
                    <a:pt x="85978" y="229107"/>
                  </a:lnTo>
                  <a:lnTo>
                    <a:pt x="85978" y="238632"/>
                  </a:lnTo>
                  <a:lnTo>
                    <a:pt x="95503" y="238632"/>
                  </a:lnTo>
                  <a:lnTo>
                    <a:pt x="95503" y="229107"/>
                  </a:lnTo>
                  <a:close/>
                </a:path>
                <a:path w="391795" h="353695">
                  <a:moveTo>
                    <a:pt x="114680" y="229107"/>
                  </a:moveTo>
                  <a:lnTo>
                    <a:pt x="105028" y="229107"/>
                  </a:lnTo>
                  <a:lnTo>
                    <a:pt x="105028" y="238632"/>
                  </a:lnTo>
                  <a:lnTo>
                    <a:pt x="114680" y="238632"/>
                  </a:lnTo>
                  <a:lnTo>
                    <a:pt x="114680" y="229107"/>
                  </a:lnTo>
                  <a:close/>
                </a:path>
                <a:path w="391795" h="353695">
                  <a:moveTo>
                    <a:pt x="362965" y="210057"/>
                  </a:moveTo>
                  <a:lnTo>
                    <a:pt x="76453" y="210057"/>
                  </a:lnTo>
                  <a:lnTo>
                    <a:pt x="76453" y="229107"/>
                  </a:lnTo>
                  <a:lnTo>
                    <a:pt x="114680" y="229107"/>
                  </a:lnTo>
                  <a:lnTo>
                    <a:pt x="114680" y="238632"/>
                  </a:lnTo>
                  <a:lnTo>
                    <a:pt x="334390" y="238632"/>
                  </a:lnTo>
                  <a:lnTo>
                    <a:pt x="362965" y="210057"/>
                  </a:lnTo>
                  <a:close/>
                </a:path>
                <a:path w="391795" h="353695">
                  <a:moveTo>
                    <a:pt x="353440" y="200406"/>
                  </a:moveTo>
                  <a:lnTo>
                    <a:pt x="66928" y="200406"/>
                  </a:lnTo>
                  <a:lnTo>
                    <a:pt x="66928" y="210057"/>
                  </a:lnTo>
                  <a:lnTo>
                    <a:pt x="353440" y="210057"/>
                  </a:lnTo>
                  <a:lnTo>
                    <a:pt x="353440" y="200406"/>
                  </a:lnTo>
                  <a:close/>
                </a:path>
                <a:path w="391795" h="353695">
                  <a:moveTo>
                    <a:pt x="343915" y="76326"/>
                  </a:moveTo>
                  <a:lnTo>
                    <a:pt x="19050" y="76326"/>
                  </a:lnTo>
                  <a:lnTo>
                    <a:pt x="19050" y="95504"/>
                  </a:lnTo>
                  <a:lnTo>
                    <a:pt x="38226" y="95504"/>
                  </a:lnTo>
                  <a:lnTo>
                    <a:pt x="38226" y="114554"/>
                  </a:lnTo>
                  <a:lnTo>
                    <a:pt x="28701" y="114554"/>
                  </a:lnTo>
                  <a:lnTo>
                    <a:pt x="28701" y="152781"/>
                  </a:lnTo>
                  <a:lnTo>
                    <a:pt x="38226" y="152781"/>
                  </a:lnTo>
                  <a:lnTo>
                    <a:pt x="38226" y="162306"/>
                  </a:lnTo>
                  <a:lnTo>
                    <a:pt x="47751" y="162306"/>
                  </a:lnTo>
                  <a:lnTo>
                    <a:pt x="47751" y="171831"/>
                  </a:lnTo>
                  <a:lnTo>
                    <a:pt x="57276" y="171831"/>
                  </a:lnTo>
                  <a:lnTo>
                    <a:pt x="57276" y="181356"/>
                  </a:lnTo>
                  <a:lnTo>
                    <a:pt x="66928" y="181356"/>
                  </a:lnTo>
                  <a:lnTo>
                    <a:pt x="66928" y="190881"/>
                  </a:lnTo>
                  <a:lnTo>
                    <a:pt x="76453" y="190881"/>
                  </a:lnTo>
                  <a:lnTo>
                    <a:pt x="76453" y="200406"/>
                  </a:lnTo>
                  <a:lnTo>
                    <a:pt x="334390" y="200406"/>
                  </a:lnTo>
                  <a:lnTo>
                    <a:pt x="334390" y="124079"/>
                  </a:lnTo>
                  <a:lnTo>
                    <a:pt x="343915" y="124079"/>
                  </a:lnTo>
                  <a:lnTo>
                    <a:pt x="343915" y="76326"/>
                  </a:lnTo>
                  <a:close/>
                </a:path>
                <a:path w="391795" h="353695">
                  <a:moveTo>
                    <a:pt x="105028" y="47751"/>
                  </a:moveTo>
                  <a:lnTo>
                    <a:pt x="9525" y="47751"/>
                  </a:lnTo>
                  <a:lnTo>
                    <a:pt x="9525" y="76326"/>
                  </a:lnTo>
                  <a:lnTo>
                    <a:pt x="133730" y="76326"/>
                  </a:lnTo>
                  <a:lnTo>
                    <a:pt x="133730" y="66801"/>
                  </a:lnTo>
                  <a:lnTo>
                    <a:pt x="124205" y="66801"/>
                  </a:lnTo>
                  <a:lnTo>
                    <a:pt x="124205" y="57276"/>
                  </a:lnTo>
                  <a:lnTo>
                    <a:pt x="105028" y="57276"/>
                  </a:lnTo>
                  <a:lnTo>
                    <a:pt x="105028" y="47751"/>
                  </a:lnTo>
                  <a:close/>
                </a:path>
                <a:path w="391795" h="353695">
                  <a:moveTo>
                    <a:pt x="324738" y="66801"/>
                  </a:moveTo>
                  <a:lnTo>
                    <a:pt x="181483" y="66801"/>
                  </a:lnTo>
                  <a:lnTo>
                    <a:pt x="181483" y="76326"/>
                  </a:lnTo>
                  <a:lnTo>
                    <a:pt x="324738" y="76326"/>
                  </a:lnTo>
                  <a:lnTo>
                    <a:pt x="324738" y="66801"/>
                  </a:lnTo>
                  <a:close/>
                </a:path>
                <a:path w="391795" h="353695">
                  <a:moveTo>
                    <a:pt x="315213" y="57276"/>
                  </a:moveTo>
                  <a:lnTo>
                    <a:pt x="200660" y="57276"/>
                  </a:lnTo>
                  <a:lnTo>
                    <a:pt x="200660" y="66801"/>
                  </a:lnTo>
                  <a:lnTo>
                    <a:pt x="315213" y="66801"/>
                  </a:lnTo>
                  <a:lnTo>
                    <a:pt x="315213" y="57276"/>
                  </a:lnTo>
                  <a:close/>
                </a:path>
                <a:path w="391795" h="353695">
                  <a:moveTo>
                    <a:pt x="305688" y="47751"/>
                  </a:moveTo>
                  <a:lnTo>
                    <a:pt x="210185" y="47751"/>
                  </a:lnTo>
                  <a:lnTo>
                    <a:pt x="210185" y="57276"/>
                  </a:lnTo>
                  <a:lnTo>
                    <a:pt x="305688" y="57276"/>
                  </a:lnTo>
                  <a:lnTo>
                    <a:pt x="305688" y="47751"/>
                  </a:lnTo>
                  <a:close/>
                </a:path>
                <a:path w="391795" h="353695">
                  <a:moveTo>
                    <a:pt x="19050" y="0"/>
                  </a:moveTo>
                  <a:lnTo>
                    <a:pt x="0" y="0"/>
                  </a:lnTo>
                  <a:lnTo>
                    <a:pt x="0" y="47751"/>
                  </a:lnTo>
                  <a:lnTo>
                    <a:pt x="95503" y="47751"/>
                  </a:lnTo>
                  <a:lnTo>
                    <a:pt x="95503" y="28701"/>
                  </a:lnTo>
                  <a:lnTo>
                    <a:pt x="85978" y="28701"/>
                  </a:lnTo>
                  <a:lnTo>
                    <a:pt x="85978" y="19050"/>
                  </a:lnTo>
                  <a:lnTo>
                    <a:pt x="19050" y="19050"/>
                  </a:lnTo>
                  <a:lnTo>
                    <a:pt x="19050" y="0"/>
                  </a:lnTo>
                  <a:close/>
                </a:path>
                <a:path w="391795" h="353695">
                  <a:moveTo>
                    <a:pt x="276987" y="38226"/>
                  </a:moveTo>
                  <a:lnTo>
                    <a:pt x="219710" y="38226"/>
                  </a:lnTo>
                  <a:lnTo>
                    <a:pt x="219710" y="47751"/>
                  </a:lnTo>
                  <a:lnTo>
                    <a:pt x="276987" y="47751"/>
                  </a:lnTo>
                  <a:lnTo>
                    <a:pt x="276987" y="38226"/>
                  </a:lnTo>
                  <a:close/>
                </a:path>
                <a:path w="391795" h="353695">
                  <a:moveTo>
                    <a:pt x="85978" y="0"/>
                  </a:moveTo>
                  <a:lnTo>
                    <a:pt x="57276" y="0"/>
                  </a:lnTo>
                  <a:lnTo>
                    <a:pt x="57276" y="9525"/>
                  </a:lnTo>
                  <a:lnTo>
                    <a:pt x="47751" y="9525"/>
                  </a:lnTo>
                  <a:lnTo>
                    <a:pt x="47751" y="19050"/>
                  </a:lnTo>
                  <a:lnTo>
                    <a:pt x="85978" y="19050"/>
                  </a:lnTo>
                  <a:lnTo>
                    <a:pt x="8597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4838700" y="3729228"/>
              <a:ext cx="391795" cy="363220"/>
            </a:xfrm>
            <a:custGeom>
              <a:avLst/>
              <a:gdLst/>
              <a:ahLst/>
              <a:cxnLst/>
              <a:rect l="l" t="t" r="r" b="b"/>
              <a:pathLst>
                <a:path w="391795" h="363220">
                  <a:moveTo>
                    <a:pt x="85978" y="248157"/>
                  </a:moveTo>
                  <a:lnTo>
                    <a:pt x="85978" y="238632"/>
                  </a:lnTo>
                  <a:lnTo>
                    <a:pt x="76453" y="238632"/>
                  </a:lnTo>
                  <a:lnTo>
                    <a:pt x="76453" y="229107"/>
                  </a:lnTo>
                  <a:lnTo>
                    <a:pt x="76453" y="219582"/>
                  </a:lnTo>
                  <a:lnTo>
                    <a:pt x="66928" y="219582"/>
                  </a:lnTo>
                  <a:lnTo>
                    <a:pt x="66928" y="209931"/>
                  </a:lnTo>
                  <a:lnTo>
                    <a:pt x="76453" y="209931"/>
                  </a:lnTo>
                  <a:lnTo>
                    <a:pt x="76453" y="200406"/>
                  </a:lnTo>
                  <a:lnTo>
                    <a:pt x="66928" y="200406"/>
                  </a:lnTo>
                  <a:lnTo>
                    <a:pt x="66928" y="190881"/>
                  </a:lnTo>
                  <a:lnTo>
                    <a:pt x="57276" y="190881"/>
                  </a:lnTo>
                  <a:lnTo>
                    <a:pt x="57276" y="181356"/>
                  </a:lnTo>
                  <a:lnTo>
                    <a:pt x="47751" y="181356"/>
                  </a:lnTo>
                  <a:lnTo>
                    <a:pt x="47751" y="171831"/>
                  </a:lnTo>
                  <a:lnTo>
                    <a:pt x="38226" y="171831"/>
                  </a:lnTo>
                  <a:lnTo>
                    <a:pt x="38226" y="162306"/>
                  </a:lnTo>
                  <a:lnTo>
                    <a:pt x="28701" y="162306"/>
                  </a:lnTo>
                  <a:lnTo>
                    <a:pt x="38226" y="162306"/>
                  </a:lnTo>
                  <a:lnTo>
                    <a:pt x="28701" y="162306"/>
                  </a:lnTo>
                  <a:lnTo>
                    <a:pt x="28701" y="152781"/>
                  </a:lnTo>
                  <a:lnTo>
                    <a:pt x="19050" y="152781"/>
                  </a:lnTo>
                  <a:lnTo>
                    <a:pt x="28701" y="152781"/>
                  </a:lnTo>
                  <a:lnTo>
                    <a:pt x="28701" y="143129"/>
                  </a:lnTo>
                  <a:lnTo>
                    <a:pt x="19050" y="143129"/>
                  </a:lnTo>
                  <a:lnTo>
                    <a:pt x="28701" y="143129"/>
                  </a:lnTo>
                  <a:lnTo>
                    <a:pt x="28701" y="133604"/>
                  </a:lnTo>
                  <a:lnTo>
                    <a:pt x="28701" y="124079"/>
                  </a:lnTo>
                  <a:lnTo>
                    <a:pt x="38226" y="124079"/>
                  </a:lnTo>
                  <a:lnTo>
                    <a:pt x="38226" y="114554"/>
                  </a:lnTo>
                  <a:lnTo>
                    <a:pt x="38226" y="105029"/>
                  </a:lnTo>
                  <a:lnTo>
                    <a:pt x="28701" y="105029"/>
                  </a:lnTo>
                  <a:lnTo>
                    <a:pt x="19050" y="105029"/>
                  </a:lnTo>
                  <a:lnTo>
                    <a:pt x="19050" y="95504"/>
                  </a:lnTo>
                  <a:lnTo>
                    <a:pt x="19050" y="85851"/>
                  </a:lnTo>
                  <a:lnTo>
                    <a:pt x="9525" y="85851"/>
                  </a:lnTo>
                  <a:lnTo>
                    <a:pt x="9525" y="76326"/>
                  </a:lnTo>
                  <a:lnTo>
                    <a:pt x="9525" y="66801"/>
                  </a:lnTo>
                  <a:lnTo>
                    <a:pt x="9525" y="57276"/>
                  </a:lnTo>
                  <a:lnTo>
                    <a:pt x="0" y="57276"/>
                  </a:lnTo>
                  <a:lnTo>
                    <a:pt x="0" y="47751"/>
                  </a:lnTo>
                  <a:lnTo>
                    <a:pt x="0" y="38226"/>
                  </a:lnTo>
                  <a:lnTo>
                    <a:pt x="9525" y="38226"/>
                  </a:lnTo>
                  <a:lnTo>
                    <a:pt x="0" y="38226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28701" y="28575"/>
                  </a:lnTo>
                  <a:lnTo>
                    <a:pt x="38226" y="28575"/>
                  </a:lnTo>
                  <a:lnTo>
                    <a:pt x="47751" y="28575"/>
                  </a:lnTo>
                  <a:lnTo>
                    <a:pt x="47751" y="19050"/>
                  </a:lnTo>
                  <a:lnTo>
                    <a:pt x="57276" y="19050"/>
                  </a:lnTo>
                  <a:lnTo>
                    <a:pt x="57276" y="9525"/>
                  </a:lnTo>
                  <a:lnTo>
                    <a:pt x="66928" y="9525"/>
                  </a:lnTo>
                  <a:lnTo>
                    <a:pt x="76453" y="9525"/>
                  </a:lnTo>
                  <a:lnTo>
                    <a:pt x="85978" y="9525"/>
                  </a:lnTo>
                  <a:lnTo>
                    <a:pt x="85978" y="19050"/>
                  </a:lnTo>
                  <a:lnTo>
                    <a:pt x="76453" y="19050"/>
                  </a:lnTo>
                  <a:lnTo>
                    <a:pt x="85978" y="19050"/>
                  </a:lnTo>
                  <a:lnTo>
                    <a:pt x="85978" y="28575"/>
                  </a:lnTo>
                  <a:lnTo>
                    <a:pt x="76453" y="28575"/>
                  </a:lnTo>
                  <a:lnTo>
                    <a:pt x="85978" y="28575"/>
                  </a:lnTo>
                  <a:lnTo>
                    <a:pt x="85978" y="38226"/>
                  </a:lnTo>
                  <a:lnTo>
                    <a:pt x="95503" y="38226"/>
                  </a:lnTo>
                  <a:lnTo>
                    <a:pt x="95503" y="47751"/>
                  </a:lnTo>
                  <a:lnTo>
                    <a:pt x="95503" y="57276"/>
                  </a:lnTo>
                  <a:lnTo>
                    <a:pt x="105028" y="57276"/>
                  </a:lnTo>
                  <a:lnTo>
                    <a:pt x="105028" y="66801"/>
                  </a:lnTo>
                  <a:lnTo>
                    <a:pt x="114680" y="66801"/>
                  </a:lnTo>
                  <a:lnTo>
                    <a:pt x="124205" y="66801"/>
                  </a:lnTo>
                  <a:lnTo>
                    <a:pt x="124205" y="76326"/>
                  </a:lnTo>
                  <a:lnTo>
                    <a:pt x="133730" y="76326"/>
                  </a:lnTo>
                  <a:lnTo>
                    <a:pt x="133730" y="85851"/>
                  </a:lnTo>
                  <a:lnTo>
                    <a:pt x="143255" y="85851"/>
                  </a:lnTo>
                  <a:lnTo>
                    <a:pt x="152908" y="85851"/>
                  </a:lnTo>
                  <a:lnTo>
                    <a:pt x="162433" y="85851"/>
                  </a:lnTo>
                  <a:lnTo>
                    <a:pt x="171958" y="85851"/>
                  </a:lnTo>
                  <a:lnTo>
                    <a:pt x="181483" y="85851"/>
                  </a:lnTo>
                  <a:lnTo>
                    <a:pt x="181483" y="76326"/>
                  </a:lnTo>
                  <a:lnTo>
                    <a:pt x="191008" y="76326"/>
                  </a:lnTo>
                  <a:lnTo>
                    <a:pt x="200660" y="76326"/>
                  </a:lnTo>
                  <a:lnTo>
                    <a:pt x="191008" y="76326"/>
                  </a:lnTo>
                  <a:lnTo>
                    <a:pt x="200660" y="76326"/>
                  </a:lnTo>
                  <a:lnTo>
                    <a:pt x="200660" y="66801"/>
                  </a:lnTo>
                  <a:lnTo>
                    <a:pt x="210185" y="66801"/>
                  </a:lnTo>
                  <a:lnTo>
                    <a:pt x="210185" y="57276"/>
                  </a:lnTo>
                  <a:lnTo>
                    <a:pt x="219710" y="57276"/>
                  </a:lnTo>
                  <a:lnTo>
                    <a:pt x="210185" y="57276"/>
                  </a:lnTo>
                  <a:lnTo>
                    <a:pt x="219710" y="57276"/>
                  </a:lnTo>
                  <a:lnTo>
                    <a:pt x="219710" y="47751"/>
                  </a:lnTo>
                  <a:lnTo>
                    <a:pt x="229235" y="47751"/>
                  </a:lnTo>
                  <a:lnTo>
                    <a:pt x="238760" y="47751"/>
                  </a:lnTo>
                  <a:lnTo>
                    <a:pt x="248412" y="47751"/>
                  </a:lnTo>
                  <a:lnTo>
                    <a:pt x="257937" y="47751"/>
                  </a:lnTo>
                  <a:lnTo>
                    <a:pt x="257937" y="38226"/>
                  </a:lnTo>
                  <a:lnTo>
                    <a:pt x="257937" y="47751"/>
                  </a:lnTo>
                  <a:lnTo>
                    <a:pt x="267462" y="47751"/>
                  </a:lnTo>
                  <a:lnTo>
                    <a:pt x="267462" y="38226"/>
                  </a:lnTo>
                  <a:lnTo>
                    <a:pt x="267462" y="47751"/>
                  </a:lnTo>
                  <a:lnTo>
                    <a:pt x="276987" y="47751"/>
                  </a:lnTo>
                  <a:lnTo>
                    <a:pt x="276987" y="57276"/>
                  </a:lnTo>
                  <a:lnTo>
                    <a:pt x="286638" y="57276"/>
                  </a:lnTo>
                  <a:lnTo>
                    <a:pt x="296163" y="57276"/>
                  </a:lnTo>
                  <a:lnTo>
                    <a:pt x="305688" y="57276"/>
                  </a:lnTo>
                  <a:lnTo>
                    <a:pt x="305688" y="66801"/>
                  </a:lnTo>
                  <a:lnTo>
                    <a:pt x="315213" y="66801"/>
                  </a:lnTo>
                  <a:lnTo>
                    <a:pt x="305688" y="66801"/>
                  </a:lnTo>
                  <a:lnTo>
                    <a:pt x="315213" y="66801"/>
                  </a:lnTo>
                  <a:lnTo>
                    <a:pt x="315213" y="76326"/>
                  </a:lnTo>
                  <a:lnTo>
                    <a:pt x="324738" y="76326"/>
                  </a:lnTo>
                  <a:lnTo>
                    <a:pt x="324738" y="85851"/>
                  </a:lnTo>
                  <a:lnTo>
                    <a:pt x="334390" y="85851"/>
                  </a:lnTo>
                  <a:lnTo>
                    <a:pt x="343915" y="85851"/>
                  </a:lnTo>
                  <a:lnTo>
                    <a:pt x="343915" y="95504"/>
                  </a:lnTo>
                  <a:lnTo>
                    <a:pt x="343915" y="105029"/>
                  </a:lnTo>
                  <a:lnTo>
                    <a:pt x="343915" y="114554"/>
                  </a:lnTo>
                  <a:lnTo>
                    <a:pt x="343915" y="124079"/>
                  </a:lnTo>
                  <a:lnTo>
                    <a:pt x="343915" y="133604"/>
                  </a:lnTo>
                  <a:lnTo>
                    <a:pt x="334390" y="133604"/>
                  </a:lnTo>
                  <a:lnTo>
                    <a:pt x="334390" y="143129"/>
                  </a:lnTo>
                  <a:lnTo>
                    <a:pt x="343915" y="143129"/>
                  </a:lnTo>
                  <a:lnTo>
                    <a:pt x="334390" y="143129"/>
                  </a:lnTo>
                  <a:lnTo>
                    <a:pt x="334390" y="152781"/>
                  </a:lnTo>
                  <a:lnTo>
                    <a:pt x="334390" y="162306"/>
                  </a:lnTo>
                  <a:lnTo>
                    <a:pt x="343915" y="162306"/>
                  </a:lnTo>
                  <a:lnTo>
                    <a:pt x="334390" y="162306"/>
                  </a:lnTo>
                  <a:lnTo>
                    <a:pt x="334390" y="171831"/>
                  </a:lnTo>
                  <a:lnTo>
                    <a:pt x="334390" y="181356"/>
                  </a:lnTo>
                  <a:lnTo>
                    <a:pt x="334390" y="190881"/>
                  </a:lnTo>
                  <a:lnTo>
                    <a:pt x="334390" y="200406"/>
                  </a:lnTo>
                  <a:lnTo>
                    <a:pt x="334390" y="209931"/>
                  </a:lnTo>
                  <a:lnTo>
                    <a:pt x="343915" y="209931"/>
                  </a:lnTo>
                  <a:lnTo>
                    <a:pt x="353440" y="209931"/>
                  </a:lnTo>
                  <a:lnTo>
                    <a:pt x="353440" y="219582"/>
                  </a:lnTo>
                  <a:lnTo>
                    <a:pt x="362965" y="219582"/>
                  </a:lnTo>
                  <a:lnTo>
                    <a:pt x="353440" y="229107"/>
                  </a:lnTo>
                  <a:lnTo>
                    <a:pt x="334390" y="248157"/>
                  </a:lnTo>
                  <a:lnTo>
                    <a:pt x="343915" y="248157"/>
                  </a:lnTo>
                  <a:lnTo>
                    <a:pt x="343915" y="257682"/>
                  </a:lnTo>
                  <a:lnTo>
                    <a:pt x="353440" y="257682"/>
                  </a:lnTo>
                  <a:lnTo>
                    <a:pt x="353440" y="267207"/>
                  </a:lnTo>
                  <a:lnTo>
                    <a:pt x="343915" y="267207"/>
                  </a:lnTo>
                  <a:lnTo>
                    <a:pt x="353440" y="267207"/>
                  </a:lnTo>
                  <a:lnTo>
                    <a:pt x="353440" y="276860"/>
                  </a:lnTo>
                  <a:lnTo>
                    <a:pt x="362965" y="276860"/>
                  </a:lnTo>
                  <a:lnTo>
                    <a:pt x="362965" y="286385"/>
                  </a:lnTo>
                  <a:lnTo>
                    <a:pt x="372617" y="286385"/>
                  </a:lnTo>
                  <a:lnTo>
                    <a:pt x="382142" y="286385"/>
                  </a:lnTo>
                  <a:lnTo>
                    <a:pt x="382142" y="295910"/>
                  </a:lnTo>
                  <a:lnTo>
                    <a:pt x="382142" y="305435"/>
                  </a:lnTo>
                  <a:lnTo>
                    <a:pt x="382142" y="314960"/>
                  </a:lnTo>
                  <a:lnTo>
                    <a:pt x="391667" y="314960"/>
                  </a:lnTo>
                  <a:lnTo>
                    <a:pt x="391667" y="324485"/>
                  </a:lnTo>
                  <a:lnTo>
                    <a:pt x="382142" y="324485"/>
                  </a:lnTo>
                  <a:lnTo>
                    <a:pt x="372617" y="324485"/>
                  </a:lnTo>
                  <a:lnTo>
                    <a:pt x="362965" y="324485"/>
                  </a:lnTo>
                  <a:lnTo>
                    <a:pt x="362965" y="334137"/>
                  </a:lnTo>
                  <a:lnTo>
                    <a:pt x="362965" y="324485"/>
                  </a:lnTo>
                  <a:lnTo>
                    <a:pt x="362965" y="334137"/>
                  </a:lnTo>
                  <a:lnTo>
                    <a:pt x="353440" y="334137"/>
                  </a:lnTo>
                  <a:lnTo>
                    <a:pt x="353440" y="343662"/>
                  </a:lnTo>
                  <a:lnTo>
                    <a:pt x="353440" y="353187"/>
                  </a:lnTo>
                  <a:lnTo>
                    <a:pt x="353440" y="362712"/>
                  </a:lnTo>
                  <a:lnTo>
                    <a:pt x="353440" y="353187"/>
                  </a:lnTo>
                  <a:lnTo>
                    <a:pt x="353440" y="362712"/>
                  </a:lnTo>
                  <a:lnTo>
                    <a:pt x="353440" y="353187"/>
                  </a:lnTo>
                  <a:lnTo>
                    <a:pt x="353440" y="362712"/>
                  </a:lnTo>
                  <a:lnTo>
                    <a:pt x="343915" y="362712"/>
                  </a:lnTo>
                  <a:lnTo>
                    <a:pt x="343915" y="353187"/>
                  </a:lnTo>
                  <a:lnTo>
                    <a:pt x="334390" y="353187"/>
                  </a:lnTo>
                  <a:lnTo>
                    <a:pt x="324738" y="353187"/>
                  </a:lnTo>
                  <a:lnTo>
                    <a:pt x="334390" y="353187"/>
                  </a:lnTo>
                  <a:lnTo>
                    <a:pt x="324738" y="353187"/>
                  </a:lnTo>
                  <a:lnTo>
                    <a:pt x="315213" y="353187"/>
                  </a:lnTo>
                  <a:lnTo>
                    <a:pt x="324738" y="353187"/>
                  </a:lnTo>
                  <a:lnTo>
                    <a:pt x="315213" y="353187"/>
                  </a:lnTo>
                  <a:lnTo>
                    <a:pt x="305688" y="353187"/>
                  </a:lnTo>
                  <a:lnTo>
                    <a:pt x="296163" y="353187"/>
                  </a:lnTo>
                  <a:lnTo>
                    <a:pt x="286638" y="353187"/>
                  </a:lnTo>
                  <a:lnTo>
                    <a:pt x="286638" y="343662"/>
                  </a:lnTo>
                  <a:lnTo>
                    <a:pt x="296163" y="343662"/>
                  </a:lnTo>
                  <a:lnTo>
                    <a:pt x="286638" y="343662"/>
                  </a:lnTo>
                  <a:lnTo>
                    <a:pt x="296163" y="343662"/>
                  </a:lnTo>
                  <a:lnTo>
                    <a:pt x="286638" y="343662"/>
                  </a:lnTo>
                  <a:lnTo>
                    <a:pt x="286638" y="353187"/>
                  </a:lnTo>
                  <a:lnTo>
                    <a:pt x="286638" y="343662"/>
                  </a:lnTo>
                  <a:lnTo>
                    <a:pt x="286638" y="353187"/>
                  </a:lnTo>
                  <a:lnTo>
                    <a:pt x="286638" y="343662"/>
                  </a:lnTo>
                  <a:lnTo>
                    <a:pt x="286638" y="353187"/>
                  </a:lnTo>
                  <a:lnTo>
                    <a:pt x="286638" y="343662"/>
                  </a:lnTo>
                  <a:lnTo>
                    <a:pt x="286638" y="353187"/>
                  </a:lnTo>
                  <a:lnTo>
                    <a:pt x="276987" y="353187"/>
                  </a:lnTo>
                  <a:lnTo>
                    <a:pt x="276987" y="343662"/>
                  </a:lnTo>
                  <a:lnTo>
                    <a:pt x="276987" y="353187"/>
                  </a:lnTo>
                  <a:lnTo>
                    <a:pt x="276987" y="343662"/>
                  </a:lnTo>
                  <a:lnTo>
                    <a:pt x="267462" y="343662"/>
                  </a:lnTo>
                  <a:lnTo>
                    <a:pt x="267462" y="334137"/>
                  </a:lnTo>
                  <a:lnTo>
                    <a:pt x="257937" y="334137"/>
                  </a:lnTo>
                  <a:lnTo>
                    <a:pt x="257937" y="324485"/>
                  </a:lnTo>
                  <a:lnTo>
                    <a:pt x="257937" y="314960"/>
                  </a:lnTo>
                  <a:lnTo>
                    <a:pt x="248412" y="314960"/>
                  </a:lnTo>
                  <a:lnTo>
                    <a:pt x="238760" y="314960"/>
                  </a:lnTo>
                  <a:lnTo>
                    <a:pt x="229235" y="314960"/>
                  </a:lnTo>
                  <a:lnTo>
                    <a:pt x="229235" y="324485"/>
                  </a:lnTo>
                  <a:lnTo>
                    <a:pt x="219710" y="324485"/>
                  </a:lnTo>
                  <a:lnTo>
                    <a:pt x="210185" y="324485"/>
                  </a:lnTo>
                  <a:lnTo>
                    <a:pt x="200660" y="324485"/>
                  </a:lnTo>
                  <a:lnTo>
                    <a:pt x="191008" y="324485"/>
                  </a:lnTo>
                  <a:lnTo>
                    <a:pt x="191008" y="314960"/>
                  </a:lnTo>
                  <a:lnTo>
                    <a:pt x="181483" y="314960"/>
                  </a:lnTo>
                  <a:lnTo>
                    <a:pt x="171958" y="314960"/>
                  </a:lnTo>
                  <a:lnTo>
                    <a:pt x="171958" y="305435"/>
                  </a:lnTo>
                  <a:lnTo>
                    <a:pt x="162433" y="305435"/>
                  </a:lnTo>
                  <a:lnTo>
                    <a:pt x="162433" y="295910"/>
                  </a:lnTo>
                  <a:lnTo>
                    <a:pt x="152908" y="295910"/>
                  </a:lnTo>
                  <a:lnTo>
                    <a:pt x="143255" y="295910"/>
                  </a:lnTo>
                  <a:lnTo>
                    <a:pt x="143255" y="286385"/>
                  </a:lnTo>
                  <a:lnTo>
                    <a:pt x="143255" y="295910"/>
                  </a:lnTo>
                  <a:lnTo>
                    <a:pt x="143255" y="286385"/>
                  </a:lnTo>
                  <a:lnTo>
                    <a:pt x="143255" y="295910"/>
                  </a:lnTo>
                  <a:lnTo>
                    <a:pt x="143255" y="286385"/>
                  </a:lnTo>
                  <a:lnTo>
                    <a:pt x="143255" y="295910"/>
                  </a:lnTo>
                  <a:lnTo>
                    <a:pt x="143255" y="286385"/>
                  </a:lnTo>
                  <a:lnTo>
                    <a:pt x="143255" y="276860"/>
                  </a:lnTo>
                  <a:lnTo>
                    <a:pt x="133730" y="276860"/>
                  </a:lnTo>
                  <a:lnTo>
                    <a:pt x="133730" y="267207"/>
                  </a:lnTo>
                  <a:lnTo>
                    <a:pt x="133730" y="276860"/>
                  </a:lnTo>
                  <a:lnTo>
                    <a:pt x="133730" y="267207"/>
                  </a:lnTo>
                  <a:lnTo>
                    <a:pt x="133730" y="257682"/>
                  </a:lnTo>
                  <a:lnTo>
                    <a:pt x="124205" y="257682"/>
                  </a:lnTo>
                  <a:lnTo>
                    <a:pt x="133730" y="257682"/>
                  </a:lnTo>
                  <a:lnTo>
                    <a:pt x="124205" y="257682"/>
                  </a:lnTo>
                  <a:lnTo>
                    <a:pt x="124205" y="248157"/>
                  </a:lnTo>
                  <a:lnTo>
                    <a:pt x="114680" y="248157"/>
                  </a:lnTo>
                  <a:lnTo>
                    <a:pt x="124205" y="248157"/>
                  </a:lnTo>
                  <a:lnTo>
                    <a:pt x="114680" y="248157"/>
                  </a:lnTo>
                  <a:lnTo>
                    <a:pt x="114680" y="238632"/>
                  </a:lnTo>
                  <a:lnTo>
                    <a:pt x="114680" y="248157"/>
                  </a:lnTo>
                  <a:lnTo>
                    <a:pt x="105028" y="248157"/>
                  </a:lnTo>
                  <a:lnTo>
                    <a:pt x="105028" y="238632"/>
                  </a:lnTo>
                  <a:lnTo>
                    <a:pt x="105028" y="248157"/>
                  </a:lnTo>
                  <a:lnTo>
                    <a:pt x="105028" y="238632"/>
                  </a:lnTo>
                  <a:lnTo>
                    <a:pt x="105028" y="248157"/>
                  </a:lnTo>
                  <a:lnTo>
                    <a:pt x="105028" y="238632"/>
                  </a:lnTo>
                  <a:lnTo>
                    <a:pt x="95503" y="238632"/>
                  </a:lnTo>
                  <a:lnTo>
                    <a:pt x="105028" y="238632"/>
                  </a:lnTo>
                  <a:lnTo>
                    <a:pt x="95503" y="238632"/>
                  </a:lnTo>
                  <a:lnTo>
                    <a:pt x="105028" y="238632"/>
                  </a:lnTo>
                  <a:lnTo>
                    <a:pt x="95503" y="238632"/>
                  </a:lnTo>
                  <a:lnTo>
                    <a:pt x="95503" y="248157"/>
                  </a:lnTo>
                  <a:lnTo>
                    <a:pt x="85978" y="248157"/>
                  </a:lnTo>
                  <a:close/>
                </a:path>
                <a:path w="391795" h="363220">
                  <a:moveTo>
                    <a:pt x="229235" y="314960"/>
                  </a:moveTo>
                  <a:lnTo>
                    <a:pt x="229235" y="324485"/>
                  </a:lnTo>
                  <a:lnTo>
                    <a:pt x="230886" y="324485"/>
                  </a:lnTo>
                  <a:lnTo>
                    <a:pt x="229235" y="314960"/>
                  </a:lnTo>
                  <a:close/>
                </a:path>
                <a:path w="391795" h="363220">
                  <a:moveTo>
                    <a:pt x="219710" y="324485"/>
                  </a:moveTo>
                  <a:lnTo>
                    <a:pt x="229235" y="324485"/>
                  </a:lnTo>
                  <a:lnTo>
                    <a:pt x="238760" y="324485"/>
                  </a:lnTo>
                  <a:lnTo>
                    <a:pt x="238760" y="314960"/>
                  </a:lnTo>
                  <a:lnTo>
                    <a:pt x="229235" y="314960"/>
                  </a:lnTo>
                  <a:lnTo>
                    <a:pt x="238760" y="314960"/>
                  </a:lnTo>
                  <a:lnTo>
                    <a:pt x="248412" y="314960"/>
                  </a:lnTo>
                  <a:lnTo>
                    <a:pt x="238760" y="314960"/>
                  </a:lnTo>
                  <a:lnTo>
                    <a:pt x="238760" y="324485"/>
                  </a:lnTo>
                  <a:lnTo>
                    <a:pt x="229235" y="324485"/>
                  </a:lnTo>
                  <a:lnTo>
                    <a:pt x="219710" y="324485"/>
                  </a:lnTo>
                  <a:close/>
                </a:path>
                <a:path w="391795" h="363220">
                  <a:moveTo>
                    <a:pt x="181483" y="324485"/>
                  </a:moveTo>
                  <a:lnTo>
                    <a:pt x="191008" y="324485"/>
                  </a:lnTo>
                  <a:lnTo>
                    <a:pt x="181483" y="32448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5561076" y="3966972"/>
              <a:ext cx="175260" cy="975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5191506" y="3805427"/>
              <a:ext cx="323850" cy="316230"/>
            </a:xfrm>
            <a:custGeom>
              <a:avLst/>
              <a:gdLst/>
              <a:ahLst/>
              <a:cxnLst/>
              <a:rect l="l" t="t" r="r" b="b"/>
              <a:pathLst>
                <a:path w="323850" h="316229">
                  <a:moveTo>
                    <a:pt x="142748" y="124333"/>
                  </a:moveTo>
                  <a:lnTo>
                    <a:pt x="133223" y="124333"/>
                  </a:lnTo>
                  <a:lnTo>
                    <a:pt x="133223" y="133858"/>
                  </a:lnTo>
                  <a:lnTo>
                    <a:pt x="142748" y="133858"/>
                  </a:lnTo>
                  <a:lnTo>
                    <a:pt x="142748" y="124333"/>
                  </a:lnTo>
                  <a:close/>
                </a:path>
                <a:path w="323850" h="316229">
                  <a:moveTo>
                    <a:pt x="323469" y="38862"/>
                  </a:moveTo>
                  <a:lnTo>
                    <a:pt x="313944" y="38862"/>
                  </a:lnTo>
                  <a:lnTo>
                    <a:pt x="313944" y="28702"/>
                  </a:lnTo>
                  <a:lnTo>
                    <a:pt x="294894" y="28702"/>
                  </a:lnTo>
                  <a:lnTo>
                    <a:pt x="294894" y="19812"/>
                  </a:lnTo>
                  <a:lnTo>
                    <a:pt x="209296" y="19812"/>
                  </a:lnTo>
                  <a:lnTo>
                    <a:pt x="209296" y="19177"/>
                  </a:lnTo>
                  <a:lnTo>
                    <a:pt x="294894" y="19177"/>
                  </a:lnTo>
                  <a:lnTo>
                    <a:pt x="294894" y="9525"/>
                  </a:lnTo>
                  <a:lnTo>
                    <a:pt x="285369" y="9525"/>
                  </a:lnTo>
                  <a:lnTo>
                    <a:pt x="285369" y="0"/>
                  </a:lnTo>
                  <a:lnTo>
                    <a:pt x="218821" y="0"/>
                  </a:lnTo>
                  <a:lnTo>
                    <a:pt x="218821" y="9525"/>
                  </a:lnTo>
                  <a:lnTo>
                    <a:pt x="209296" y="9525"/>
                  </a:lnTo>
                  <a:lnTo>
                    <a:pt x="209296" y="9652"/>
                  </a:lnTo>
                  <a:lnTo>
                    <a:pt x="199771" y="9652"/>
                  </a:lnTo>
                  <a:lnTo>
                    <a:pt x="199771" y="19812"/>
                  </a:lnTo>
                  <a:lnTo>
                    <a:pt x="199771" y="28702"/>
                  </a:lnTo>
                  <a:lnTo>
                    <a:pt x="199771" y="38862"/>
                  </a:lnTo>
                  <a:lnTo>
                    <a:pt x="199771" y="47752"/>
                  </a:lnTo>
                  <a:lnTo>
                    <a:pt x="199771" y="57404"/>
                  </a:lnTo>
                  <a:lnTo>
                    <a:pt x="190246" y="57404"/>
                  </a:lnTo>
                  <a:lnTo>
                    <a:pt x="190246" y="76454"/>
                  </a:lnTo>
                  <a:lnTo>
                    <a:pt x="171196" y="76454"/>
                  </a:lnTo>
                  <a:lnTo>
                    <a:pt x="171196" y="85979"/>
                  </a:lnTo>
                  <a:lnTo>
                    <a:pt x="180721" y="85979"/>
                  </a:lnTo>
                  <a:lnTo>
                    <a:pt x="180721" y="96012"/>
                  </a:lnTo>
                  <a:lnTo>
                    <a:pt x="161671" y="96012"/>
                  </a:lnTo>
                  <a:lnTo>
                    <a:pt x="161671" y="104902"/>
                  </a:lnTo>
                  <a:lnTo>
                    <a:pt x="161671" y="115062"/>
                  </a:lnTo>
                  <a:lnTo>
                    <a:pt x="152273" y="115062"/>
                  </a:lnTo>
                  <a:lnTo>
                    <a:pt x="152273" y="123952"/>
                  </a:lnTo>
                  <a:lnTo>
                    <a:pt x="152273" y="134112"/>
                  </a:lnTo>
                  <a:lnTo>
                    <a:pt x="123698" y="134112"/>
                  </a:lnTo>
                  <a:lnTo>
                    <a:pt x="123698" y="143002"/>
                  </a:lnTo>
                  <a:lnTo>
                    <a:pt x="104648" y="143002"/>
                  </a:lnTo>
                  <a:lnTo>
                    <a:pt x="104648" y="267462"/>
                  </a:lnTo>
                  <a:lnTo>
                    <a:pt x="104648" y="267716"/>
                  </a:lnTo>
                  <a:lnTo>
                    <a:pt x="95123" y="267716"/>
                  </a:lnTo>
                  <a:lnTo>
                    <a:pt x="95123" y="267462"/>
                  </a:lnTo>
                  <a:lnTo>
                    <a:pt x="104648" y="267462"/>
                  </a:lnTo>
                  <a:lnTo>
                    <a:pt x="104648" y="143002"/>
                  </a:lnTo>
                  <a:lnTo>
                    <a:pt x="95123" y="143002"/>
                  </a:lnTo>
                  <a:lnTo>
                    <a:pt x="95123" y="162052"/>
                  </a:lnTo>
                  <a:lnTo>
                    <a:pt x="95123" y="172212"/>
                  </a:lnTo>
                  <a:lnTo>
                    <a:pt x="85598" y="172212"/>
                  </a:lnTo>
                  <a:lnTo>
                    <a:pt x="85598" y="181102"/>
                  </a:lnTo>
                  <a:lnTo>
                    <a:pt x="0" y="181102"/>
                  </a:lnTo>
                  <a:lnTo>
                    <a:pt x="0" y="191262"/>
                  </a:lnTo>
                  <a:lnTo>
                    <a:pt x="0" y="201422"/>
                  </a:lnTo>
                  <a:lnTo>
                    <a:pt x="9525" y="201422"/>
                  </a:lnTo>
                  <a:lnTo>
                    <a:pt x="9525" y="210312"/>
                  </a:lnTo>
                  <a:lnTo>
                    <a:pt x="28575" y="210312"/>
                  </a:lnTo>
                  <a:lnTo>
                    <a:pt x="28575" y="220472"/>
                  </a:lnTo>
                  <a:lnTo>
                    <a:pt x="28575" y="229362"/>
                  </a:lnTo>
                  <a:lnTo>
                    <a:pt x="28575" y="239522"/>
                  </a:lnTo>
                  <a:lnTo>
                    <a:pt x="38100" y="239522"/>
                  </a:lnTo>
                  <a:lnTo>
                    <a:pt x="38100" y="248412"/>
                  </a:lnTo>
                  <a:lnTo>
                    <a:pt x="9525" y="248412"/>
                  </a:lnTo>
                  <a:lnTo>
                    <a:pt x="9525" y="258572"/>
                  </a:lnTo>
                  <a:lnTo>
                    <a:pt x="0" y="258572"/>
                  </a:lnTo>
                  <a:lnTo>
                    <a:pt x="0" y="267462"/>
                  </a:lnTo>
                  <a:lnTo>
                    <a:pt x="0" y="277622"/>
                  </a:lnTo>
                  <a:lnTo>
                    <a:pt x="0" y="286512"/>
                  </a:lnTo>
                  <a:lnTo>
                    <a:pt x="9525" y="286512"/>
                  </a:lnTo>
                  <a:lnTo>
                    <a:pt x="9525" y="277622"/>
                  </a:lnTo>
                  <a:lnTo>
                    <a:pt x="57023" y="277622"/>
                  </a:lnTo>
                  <a:lnTo>
                    <a:pt x="57023" y="286766"/>
                  </a:lnTo>
                  <a:lnTo>
                    <a:pt x="66548" y="286766"/>
                  </a:lnTo>
                  <a:lnTo>
                    <a:pt x="66548" y="277622"/>
                  </a:lnTo>
                  <a:lnTo>
                    <a:pt x="95123" y="277622"/>
                  </a:lnTo>
                  <a:lnTo>
                    <a:pt x="95123" y="277241"/>
                  </a:lnTo>
                  <a:lnTo>
                    <a:pt x="104648" y="277241"/>
                  </a:lnTo>
                  <a:lnTo>
                    <a:pt x="104648" y="277622"/>
                  </a:lnTo>
                  <a:lnTo>
                    <a:pt x="104648" y="286512"/>
                  </a:lnTo>
                  <a:lnTo>
                    <a:pt x="123698" y="286512"/>
                  </a:lnTo>
                  <a:lnTo>
                    <a:pt x="123698" y="286766"/>
                  </a:lnTo>
                  <a:lnTo>
                    <a:pt x="114173" y="286766"/>
                  </a:lnTo>
                  <a:lnTo>
                    <a:pt x="114173" y="305943"/>
                  </a:lnTo>
                  <a:lnTo>
                    <a:pt x="123698" y="296291"/>
                  </a:lnTo>
                  <a:lnTo>
                    <a:pt x="123698" y="296672"/>
                  </a:lnTo>
                  <a:lnTo>
                    <a:pt x="123698" y="305562"/>
                  </a:lnTo>
                  <a:lnTo>
                    <a:pt x="123698" y="315722"/>
                  </a:lnTo>
                  <a:lnTo>
                    <a:pt x="133223" y="315722"/>
                  </a:lnTo>
                  <a:lnTo>
                    <a:pt x="133223" y="305562"/>
                  </a:lnTo>
                  <a:lnTo>
                    <a:pt x="171196" y="305562"/>
                  </a:lnTo>
                  <a:lnTo>
                    <a:pt x="171196" y="305943"/>
                  </a:lnTo>
                  <a:lnTo>
                    <a:pt x="180721" y="305943"/>
                  </a:lnTo>
                  <a:lnTo>
                    <a:pt x="190246" y="305943"/>
                  </a:lnTo>
                  <a:lnTo>
                    <a:pt x="190246" y="296672"/>
                  </a:lnTo>
                  <a:lnTo>
                    <a:pt x="190246" y="296291"/>
                  </a:lnTo>
                  <a:lnTo>
                    <a:pt x="190246" y="286512"/>
                  </a:lnTo>
                  <a:lnTo>
                    <a:pt x="190246" y="277622"/>
                  </a:lnTo>
                  <a:lnTo>
                    <a:pt x="180721" y="277622"/>
                  </a:lnTo>
                  <a:lnTo>
                    <a:pt x="180721" y="267462"/>
                  </a:lnTo>
                  <a:lnTo>
                    <a:pt x="171196" y="267462"/>
                  </a:lnTo>
                  <a:lnTo>
                    <a:pt x="171196" y="258572"/>
                  </a:lnTo>
                  <a:lnTo>
                    <a:pt x="171196" y="248412"/>
                  </a:lnTo>
                  <a:lnTo>
                    <a:pt x="161671" y="248412"/>
                  </a:lnTo>
                  <a:lnTo>
                    <a:pt x="161671" y="239522"/>
                  </a:lnTo>
                  <a:lnTo>
                    <a:pt x="161671" y="229362"/>
                  </a:lnTo>
                  <a:lnTo>
                    <a:pt x="171196" y="229362"/>
                  </a:lnTo>
                  <a:lnTo>
                    <a:pt x="171196" y="220472"/>
                  </a:lnTo>
                  <a:lnTo>
                    <a:pt x="209296" y="220472"/>
                  </a:lnTo>
                  <a:lnTo>
                    <a:pt x="209296" y="210312"/>
                  </a:lnTo>
                  <a:lnTo>
                    <a:pt x="218821" y="210312"/>
                  </a:lnTo>
                  <a:lnTo>
                    <a:pt x="218821" y="201422"/>
                  </a:lnTo>
                  <a:lnTo>
                    <a:pt x="228346" y="201422"/>
                  </a:lnTo>
                  <a:lnTo>
                    <a:pt x="228346" y="191262"/>
                  </a:lnTo>
                  <a:lnTo>
                    <a:pt x="237871" y="191262"/>
                  </a:lnTo>
                  <a:lnTo>
                    <a:pt x="237871" y="181102"/>
                  </a:lnTo>
                  <a:lnTo>
                    <a:pt x="237871" y="172212"/>
                  </a:lnTo>
                  <a:lnTo>
                    <a:pt x="247396" y="172212"/>
                  </a:lnTo>
                  <a:lnTo>
                    <a:pt x="247396" y="162052"/>
                  </a:lnTo>
                  <a:lnTo>
                    <a:pt x="256921" y="162052"/>
                  </a:lnTo>
                  <a:lnTo>
                    <a:pt x="256921" y="143002"/>
                  </a:lnTo>
                  <a:lnTo>
                    <a:pt x="266446" y="143002"/>
                  </a:lnTo>
                  <a:lnTo>
                    <a:pt x="266446" y="134112"/>
                  </a:lnTo>
                  <a:lnTo>
                    <a:pt x="266446" y="123952"/>
                  </a:lnTo>
                  <a:lnTo>
                    <a:pt x="275844" y="123952"/>
                  </a:lnTo>
                  <a:lnTo>
                    <a:pt x="275844" y="115062"/>
                  </a:lnTo>
                  <a:lnTo>
                    <a:pt x="266446" y="115062"/>
                  </a:lnTo>
                  <a:lnTo>
                    <a:pt x="266446" y="104902"/>
                  </a:lnTo>
                  <a:lnTo>
                    <a:pt x="256921" y="104902"/>
                  </a:lnTo>
                  <a:lnTo>
                    <a:pt x="256921" y="96012"/>
                  </a:lnTo>
                  <a:lnTo>
                    <a:pt x="256921" y="85852"/>
                  </a:lnTo>
                  <a:lnTo>
                    <a:pt x="247523" y="85852"/>
                  </a:lnTo>
                  <a:lnTo>
                    <a:pt x="256921" y="76454"/>
                  </a:lnTo>
                  <a:lnTo>
                    <a:pt x="247396" y="76454"/>
                  </a:lnTo>
                  <a:lnTo>
                    <a:pt x="247396" y="57912"/>
                  </a:lnTo>
                  <a:lnTo>
                    <a:pt x="313944" y="57912"/>
                  </a:lnTo>
                  <a:lnTo>
                    <a:pt x="313944" y="47752"/>
                  </a:lnTo>
                  <a:lnTo>
                    <a:pt x="323469" y="47752"/>
                  </a:lnTo>
                  <a:lnTo>
                    <a:pt x="323469" y="3886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5172455" y="3805428"/>
              <a:ext cx="352425" cy="315595"/>
            </a:xfrm>
            <a:custGeom>
              <a:avLst/>
              <a:gdLst/>
              <a:ahLst/>
              <a:cxnLst/>
              <a:rect l="l" t="t" r="r" b="b"/>
              <a:pathLst>
                <a:path w="352425" h="315595">
                  <a:moveTo>
                    <a:pt x="352044" y="38226"/>
                  </a:moveTo>
                  <a:lnTo>
                    <a:pt x="342519" y="38226"/>
                  </a:lnTo>
                  <a:lnTo>
                    <a:pt x="342519" y="47751"/>
                  </a:lnTo>
                  <a:lnTo>
                    <a:pt x="332994" y="47751"/>
                  </a:lnTo>
                  <a:lnTo>
                    <a:pt x="332994" y="57404"/>
                  </a:lnTo>
                  <a:lnTo>
                    <a:pt x="323469" y="57404"/>
                  </a:lnTo>
                  <a:lnTo>
                    <a:pt x="313944" y="57404"/>
                  </a:lnTo>
                  <a:lnTo>
                    <a:pt x="266446" y="57404"/>
                  </a:lnTo>
                  <a:lnTo>
                    <a:pt x="266446" y="66929"/>
                  </a:lnTo>
                  <a:lnTo>
                    <a:pt x="275971" y="66929"/>
                  </a:lnTo>
                  <a:lnTo>
                    <a:pt x="266446" y="66929"/>
                  </a:lnTo>
                  <a:lnTo>
                    <a:pt x="266446" y="76454"/>
                  </a:lnTo>
                  <a:lnTo>
                    <a:pt x="275971" y="76454"/>
                  </a:lnTo>
                  <a:lnTo>
                    <a:pt x="266446" y="85979"/>
                  </a:lnTo>
                  <a:lnTo>
                    <a:pt x="275971" y="85979"/>
                  </a:lnTo>
                  <a:lnTo>
                    <a:pt x="275971" y="95631"/>
                  </a:lnTo>
                  <a:lnTo>
                    <a:pt x="275971" y="105156"/>
                  </a:lnTo>
                  <a:lnTo>
                    <a:pt x="285496" y="105156"/>
                  </a:lnTo>
                  <a:lnTo>
                    <a:pt x="285496" y="114681"/>
                  </a:lnTo>
                  <a:lnTo>
                    <a:pt x="294894" y="114681"/>
                  </a:lnTo>
                  <a:lnTo>
                    <a:pt x="294894" y="124332"/>
                  </a:lnTo>
                  <a:lnTo>
                    <a:pt x="285496" y="124332"/>
                  </a:lnTo>
                  <a:lnTo>
                    <a:pt x="285496" y="133857"/>
                  </a:lnTo>
                  <a:lnTo>
                    <a:pt x="285496" y="143382"/>
                  </a:lnTo>
                  <a:lnTo>
                    <a:pt x="285496" y="152907"/>
                  </a:lnTo>
                  <a:lnTo>
                    <a:pt x="285496" y="143382"/>
                  </a:lnTo>
                  <a:lnTo>
                    <a:pt x="275971" y="143382"/>
                  </a:lnTo>
                  <a:lnTo>
                    <a:pt x="275971" y="152907"/>
                  </a:lnTo>
                  <a:lnTo>
                    <a:pt x="275971" y="162560"/>
                  </a:lnTo>
                  <a:lnTo>
                    <a:pt x="266446" y="162560"/>
                  </a:lnTo>
                  <a:lnTo>
                    <a:pt x="266446" y="172085"/>
                  </a:lnTo>
                  <a:lnTo>
                    <a:pt x="256921" y="172085"/>
                  </a:lnTo>
                  <a:lnTo>
                    <a:pt x="256921" y="181610"/>
                  </a:lnTo>
                  <a:lnTo>
                    <a:pt x="256921" y="191135"/>
                  </a:lnTo>
                  <a:lnTo>
                    <a:pt x="247396" y="191135"/>
                  </a:lnTo>
                  <a:lnTo>
                    <a:pt x="247396" y="200787"/>
                  </a:lnTo>
                  <a:lnTo>
                    <a:pt x="237871" y="200787"/>
                  </a:lnTo>
                  <a:lnTo>
                    <a:pt x="237871" y="210312"/>
                  </a:lnTo>
                  <a:lnTo>
                    <a:pt x="228346" y="210312"/>
                  </a:lnTo>
                  <a:lnTo>
                    <a:pt x="228346" y="219837"/>
                  </a:lnTo>
                  <a:lnTo>
                    <a:pt x="218821" y="219837"/>
                  </a:lnTo>
                  <a:lnTo>
                    <a:pt x="209296" y="219837"/>
                  </a:lnTo>
                  <a:lnTo>
                    <a:pt x="199771" y="219837"/>
                  </a:lnTo>
                  <a:lnTo>
                    <a:pt x="190246" y="219837"/>
                  </a:lnTo>
                  <a:lnTo>
                    <a:pt x="190246" y="229488"/>
                  </a:lnTo>
                  <a:lnTo>
                    <a:pt x="180721" y="229488"/>
                  </a:lnTo>
                  <a:lnTo>
                    <a:pt x="180721" y="239013"/>
                  </a:lnTo>
                  <a:lnTo>
                    <a:pt x="180721" y="248538"/>
                  </a:lnTo>
                  <a:lnTo>
                    <a:pt x="190246" y="248538"/>
                  </a:lnTo>
                  <a:lnTo>
                    <a:pt x="190246" y="258063"/>
                  </a:lnTo>
                  <a:lnTo>
                    <a:pt x="190246" y="267716"/>
                  </a:lnTo>
                  <a:lnTo>
                    <a:pt x="199771" y="267716"/>
                  </a:lnTo>
                  <a:lnTo>
                    <a:pt x="199771" y="277241"/>
                  </a:lnTo>
                  <a:lnTo>
                    <a:pt x="209296" y="277241"/>
                  </a:lnTo>
                  <a:lnTo>
                    <a:pt x="209296" y="286766"/>
                  </a:lnTo>
                  <a:lnTo>
                    <a:pt x="209296" y="296291"/>
                  </a:lnTo>
                  <a:lnTo>
                    <a:pt x="209296" y="305943"/>
                  </a:lnTo>
                  <a:lnTo>
                    <a:pt x="199771" y="305943"/>
                  </a:lnTo>
                  <a:lnTo>
                    <a:pt x="199771" y="296291"/>
                  </a:lnTo>
                  <a:lnTo>
                    <a:pt x="199771" y="305943"/>
                  </a:lnTo>
                  <a:lnTo>
                    <a:pt x="190246" y="305943"/>
                  </a:lnTo>
                  <a:lnTo>
                    <a:pt x="190246" y="296291"/>
                  </a:lnTo>
                  <a:lnTo>
                    <a:pt x="190246" y="305943"/>
                  </a:lnTo>
                  <a:lnTo>
                    <a:pt x="180721" y="305943"/>
                  </a:lnTo>
                  <a:lnTo>
                    <a:pt x="171323" y="305943"/>
                  </a:lnTo>
                  <a:lnTo>
                    <a:pt x="161798" y="305943"/>
                  </a:lnTo>
                  <a:lnTo>
                    <a:pt x="152273" y="305943"/>
                  </a:lnTo>
                  <a:lnTo>
                    <a:pt x="152273" y="315468"/>
                  </a:lnTo>
                  <a:lnTo>
                    <a:pt x="152273" y="305943"/>
                  </a:lnTo>
                  <a:lnTo>
                    <a:pt x="152273" y="315468"/>
                  </a:lnTo>
                  <a:lnTo>
                    <a:pt x="142748" y="315468"/>
                  </a:lnTo>
                  <a:lnTo>
                    <a:pt x="142748" y="305943"/>
                  </a:lnTo>
                  <a:lnTo>
                    <a:pt x="142748" y="315468"/>
                  </a:lnTo>
                  <a:lnTo>
                    <a:pt x="142748" y="305943"/>
                  </a:lnTo>
                  <a:lnTo>
                    <a:pt x="142748" y="315468"/>
                  </a:lnTo>
                  <a:lnTo>
                    <a:pt x="142748" y="305943"/>
                  </a:lnTo>
                  <a:lnTo>
                    <a:pt x="133223" y="305943"/>
                  </a:lnTo>
                  <a:lnTo>
                    <a:pt x="142748" y="305943"/>
                  </a:lnTo>
                  <a:lnTo>
                    <a:pt x="133223" y="305943"/>
                  </a:lnTo>
                  <a:lnTo>
                    <a:pt x="133223" y="296291"/>
                  </a:lnTo>
                  <a:lnTo>
                    <a:pt x="133223" y="305943"/>
                  </a:lnTo>
                  <a:lnTo>
                    <a:pt x="142748" y="305943"/>
                  </a:lnTo>
                  <a:lnTo>
                    <a:pt x="142748" y="296291"/>
                  </a:lnTo>
                  <a:lnTo>
                    <a:pt x="142748" y="305943"/>
                  </a:lnTo>
                  <a:lnTo>
                    <a:pt x="142748" y="296291"/>
                  </a:lnTo>
                  <a:lnTo>
                    <a:pt x="142748" y="305943"/>
                  </a:lnTo>
                  <a:lnTo>
                    <a:pt x="142748" y="296291"/>
                  </a:lnTo>
                  <a:lnTo>
                    <a:pt x="133223" y="305943"/>
                  </a:lnTo>
                  <a:lnTo>
                    <a:pt x="133223" y="296291"/>
                  </a:lnTo>
                  <a:lnTo>
                    <a:pt x="142748" y="296291"/>
                  </a:lnTo>
                  <a:lnTo>
                    <a:pt x="133223" y="296291"/>
                  </a:lnTo>
                  <a:lnTo>
                    <a:pt x="142748" y="296291"/>
                  </a:lnTo>
                  <a:lnTo>
                    <a:pt x="133223" y="296291"/>
                  </a:lnTo>
                  <a:lnTo>
                    <a:pt x="142748" y="296291"/>
                  </a:lnTo>
                  <a:lnTo>
                    <a:pt x="133223" y="296291"/>
                  </a:lnTo>
                  <a:lnTo>
                    <a:pt x="133223" y="286766"/>
                  </a:lnTo>
                  <a:lnTo>
                    <a:pt x="142748" y="286766"/>
                  </a:lnTo>
                  <a:lnTo>
                    <a:pt x="142748" y="296291"/>
                  </a:lnTo>
                  <a:lnTo>
                    <a:pt x="142748" y="286766"/>
                  </a:lnTo>
                  <a:lnTo>
                    <a:pt x="133223" y="286766"/>
                  </a:lnTo>
                  <a:lnTo>
                    <a:pt x="133223" y="296291"/>
                  </a:lnTo>
                  <a:lnTo>
                    <a:pt x="133223" y="286766"/>
                  </a:lnTo>
                  <a:lnTo>
                    <a:pt x="123698" y="286766"/>
                  </a:lnTo>
                  <a:lnTo>
                    <a:pt x="133223" y="286766"/>
                  </a:lnTo>
                  <a:lnTo>
                    <a:pt x="123698" y="286766"/>
                  </a:lnTo>
                  <a:lnTo>
                    <a:pt x="133223" y="286766"/>
                  </a:lnTo>
                  <a:lnTo>
                    <a:pt x="123698" y="286766"/>
                  </a:lnTo>
                  <a:lnTo>
                    <a:pt x="123698" y="277241"/>
                  </a:lnTo>
                  <a:lnTo>
                    <a:pt x="123698" y="267716"/>
                  </a:lnTo>
                  <a:lnTo>
                    <a:pt x="123698" y="277241"/>
                  </a:lnTo>
                  <a:lnTo>
                    <a:pt x="114173" y="277241"/>
                  </a:lnTo>
                  <a:lnTo>
                    <a:pt x="114173" y="267716"/>
                  </a:lnTo>
                  <a:lnTo>
                    <a:pt x="114173" y="277241"/>
                  </a:lnTo>
                  <a:lnTo>
                    <a:pt x="114173" y="267716"/>
                  </a:lnTo>
                  <a:lnTo>
                    <a:pt x="114173" y="277241"/>
                  </a:lnTo>
                  <a:lnTo>
                    <a:pt x="123698" y="277241"/>
                  </a:lnTo>
                  <a:lnTo>
                    <a:pt x="114173" y="277241"/>
                  </a:lnTo>
                  <a:lnTo>
                    <a:pt x="123698" y="277241"/>
                  </a:lnTo>
                  <a:lnTo>
                    <a:pt x="114173" y="277241"/>
                  </a:lnTo>
                  <a:lnTo>
                    <a:pt x="104648" y="277241"/>
                  </a:lnTo>
                  <a:lnTo>
                    <a:pt x="95123" y="277241"/>
                  </a:lnTo>
                  <a:lnTo>
                    <a:pt x="85598" y="277241"/>
                  </a:lnTo>
                  <a:lnTo>
                    <a:pt x="85598" y="286766"/>
                  </a:lnTo>
                  <a:lnTo>
                    <a:pt x="76073" y="286766"/>
                  </a:lnTo>
                  <a:lnTo>
                    <a:pt x="76073" y="277241"/>
                  </a:lnTo>
                  <a:lnTo>
                    <a:pt x="66548" y="277241"/>
                  </a:lnTo>
                  <a:lnTo>
                    <a:pt x="76073" y="277241"/>
                  </a:lnTo>
                  <a:lnTo>
                    <a:pt x="66548" y="277241"/>
                  </a:lnTo>
                  <a:lnTo>
                    <a:pt x="57150" y="277241"/>
                  </a:lnTo>
                  <a:lnTo>
                    <a:pt x="47625" y="277241"/>
                  </a:lnTo>
                  <a:lnTo>
                    <a:pt x="38100" y="277241"/>
                  </a:lnTo>
                  <a:lnTo>
                    <a:pt x="38100" y="286766"/>
                  </a:lnTo>
                  <a:lnTo>
                    <a:pt x="28575" y="286766"/>
                  </a:lnTo>
                  <a:lnTo>
                    <a:pt x="38100" y="286766"/>
                  </a:lnTo>
                  <a:lnTo>
                    <a:pt x="38100" y="277241"/>
                  </a:lnTo>
                  <a:lnTo>
                    <a:pt x="28575" y="277241"/>
                  </a:lnTo>
                  <a:lnTo>
                    <a:pt x="28575" y="286766"/>
                  </a:lnTo>
                  <a:lnTo>
                    <a:pt x="19050" y="286766"/>
                  </a:lnTo>
                  <a:lnTo>
                    <a:pt x="19050" y="277241"/>
                  </a:lnTo>
                  <a:lnTo>
                    <a:pt x="19050" y="286766"/>
                  </a:lnTo>
                  <a:lnTo>
                    <a:pt x="19050" y="277241"/>
                  </a:lnTo>
                  <a:lnTo>
                    <a:pt x="19050" y="267716"/>
                  </a:lnTo>
                  <a:lnTo>
                    <a:pt x="19050" y="258063"/>
                  </a:lnTo>
                  <a:lnTo>
                    <a:pt x="28575" y="258063"/>
                  </a:lnTo>
                  <a:lnTo>
                    <a:pt x="28575" y="248538"/>
                  </a:lnTo>
                  <a:lnTo>
                    <a:pt x="28575" y="258063"/>
                  </a:lnTo>
                  <a:lnTo>
                    <a:pt x="28575" y="248538"/>
                  </a:lnTo>
                  <a:lnTo>
                    <a:pt x="38100" y="248538"/>
                  </a:lnTo>
                  <a:lnTo>
                    <a:pt x="47625" y="248538"/>
                  </a:lnTo>
                  <a:lnTo>
                    <a:pt x="57150" y="248538"/>
                  </a:lnTo>
                  <a:lnTo>
                    <a:pt x="57150" y="239013"/>
                  </a:lnTo>
                  <a:lnTo>
                    <a:pt x="47625" y="239013"/>
                  </a:lnTo>
                  <a:lnTo>
                    <a:pt x="47625" y="229488"/>
                  </a:lnTo>
                  <a:lnTo>
                    <a:pt x="47625" y="219837"/>
                  </a:lnTo>
                  <a:lnTo>
                    <a:pt x="47625" y="210312"/>
                  </a:lnTo>
                  <a:lnTo>
                    <a:pt x="38100" y="210312"/>
                  </a:lnTo>
                  <a:lnTo>
                    <a:pt x="28575" y="210312"/>
                  </a:lnTo>
                  <a:lnTo>
                    <a:pt x="28575" y="200787"/>
                  </a:lnTo>
                  <a:lnTo>
                    <a:pt x="19050" y="200787"/>
                  </a:lnTo>
                  <a:lnTo>
                    <a:pt x="19050" y="191135"/>
                  </a:lnTo>
                  <a:lnTo>
                    <a:pt x="9525" y="191135"/>
                  </a:lnTo>
                  <a:lnTo>
                    <a:pt x="19050" y="191135"/>
                  </a:lnTo>
                  <a:lnTo>
                    <a:pt x="19050" y="181610"/>
                  </a:lnTo>
                  <a:lnTo>
                    <a:pt x="9525" y="181610"/>
                  </a:lnTo>
                  <a:lnTo>
                    <a:pt x="9525" y="172085"/>
                  </a:lnTo>
                  <a:lnTo>
                    <a:pt x="0" y="172085"/>
                  </a:lnTo>
                  <a:lnTo>
                    <a:pt x="9525" y="172085"/>
                  </a:lnTo>
                  <a:lnTo>
                    <a:pt x="9525" y="181610"/>
                  </a:lnTo>
                  <a:lnTo>
                    <a:pt x="19050" y="181610"/>
                  </a:lnTo>
                  <a:lnTo>
                    <a:pt x="104648" y="181610"/>
                  </a:lnTo>
                  <a:lnTo>
                    <a:pt x="104648" y="172085"/>
                  </a:lnTo>
                  <a:lnTo>
                    <a:pt x="114173" y="172085"/>
                  </a:lnTo>
                  <a:lnTo>
                    <a:pt x="114173" y="162560"/>
                  </a:lnTo>
                  <a:lnTo>
                    <a:pt x="114173" y="152907"/>
                  </a:lnTo>
                  <a:lnTo>
                    <a:pt x="114173" y="143382"/>
                  </a:lnTo>
                  <a:lnTo>
                    <a:pt x="123698" y="143382"/>
                  </a:lnTo>
                  <a:lnTo>
                    <a:pt x="133223" y="143382"/>
                  </a:lnTo>
                  <a:lnTo>
                    <a:pt x="142748" y="143382"/>
                  </a:lnTo>
                  <a:lnTo>
                    <a:pt x="142748" y="133857"/>
                  </a:lnTo>
                  <a:lnTo>
                    <a:pt x="152273" y="133857"/>
                  </a:lnTo>
                  <a:lnTo>
                    <a:pt x="152273" y="124332"/>
                  </a:lnTo>
                  <a:lnTo>
                    <a:pt x="161798" y="124332"/>
                  </a:lnTo>
                  <a:lnTo>
                    <a:pt x="161798" y="133857"/>
                  </a:lnTo>
                  <a:lnTo>
                    <a:pt x="161798" y="124332"/>
                  </a:lnTo>
                  <a:lnTo>
                    <a:pt x="161798" y="133857"/>
                  </a:lnTo>
                  <a:lnTo>
                    <a:pt x="161798" y="124332"/>
                  </a:lnTo>
                  <a:lnTo>
                    <a:pt x="161798" y="133857"/>
                  </a:lnTo>
                  <a:lnTo>
                    <a:pt x="171323" y="133857"/>
                  </a:lnTo>
                  <a:lnTo>
                    <a:pt x="171323" y="124332"/>
                  </a:lnTo>
                  <a:lnTo>
                    <a:pt x="180721" y="124332"/>
                  </a:lnTo>
                  <a:lnTo>
                    <a:pt x="171323" y="124332"/>
                  </a:lnTo>
                  <a:lnTo>
                    <a:pt x="171323" y="114681"/>
                  </a:lnTo>
                  <a:lnTo>
                    <a:pt x="180721" y="114681"/>
                  </a:lnTo>
                  <a:lnTo>
                    <a:pt x="180721" y="105156"/>
                  </a:lnTo>
                  <a:lnTo>
                    <a:pt x="180721" y="95631"/>
                  </a:lnTo>
                  <a:lnTo>
                    <a:pt x="190246" y="95631"/>
                  </a:lnTo>
                  <a:lnTo>
                    <a:pt x="199771" y="95631"/>
                  </a:lnTo>
                  <a:lnTo>
                    <a:pt x="199771" y="85979"/>
                  </a:lnTo>
                  <a:lnTo>
                    <a:pt x="190246" y="85979"/>
                  </a:lnTo>
                  <a:lnTo>
                    <a:pt x="190246" y="76454"/>
                  </a:lnTo>
                  <a:lnTo>
                    <a:pt x="199771" y="76454"/>
                  </a:lnTo>
                  <a:lnTo>
                    <a:pt x="209296" y="76454"/>
                  </a:lnTo>
                  <a:lnTo>
                    <a:pt x="209296" y="66929"/>
                  </a:lnTo>
                  <a:lnTo>
                    <a:pt x="209296" y="57404"/>
                  </a:lnTo>
                  <a:lnTo>
                    <a:pt x="218821" y="57404"/>
                  </a:lnTo>
                  <a:lnTo>
                    <a:pt x="218821" y="47751"/>
                  </a:lnTo>
                  <a:lnTo>
                    <a:pt x="228346" y="47751"/>
                  </a:lnTo>
                  <a:lnTo>
                    <a:pt x="218821" y="47751"/>
                  </a:lnTo>
                  <a:lnTo>
                    <a:pt x="218821" y="38226"/>
                  </a:lnTo>
                  <a:lnTo>
                    <a:pt x="228346" y="38226"/>
                  </a:lnTo>
                  <a:lnTo>
                    <a:pt x="218821" y="38226"/>
                  </a:lnTo>
                  <a:lnTo>
                    <a:pt x="218821" y="28701"/>
                  </a:lnTo>
                  <a:lnTo>
                    <a:pt x="218821" y="19176"/>
                  </a:lnTo>
                  <a:lnTo>
                    <a:pt x="218821" y="9525"/>
                  </a:lnTo>
                  <a:lnTo>
                    <a:pt x="228346" y="9525"/>
                  </a:lnTo>
                  <a:lnTo>
                    <a:pt x="228346" y="19176"/>
                  </a:lnTo>
                  <a:lnTo>
                    <a:pt x="228346" y="9525"/>
                  </a:lnTo>
                  <a:lnTo>
                    <a:pt x="237871" y="9525"/>
                  </a:lnTo>
                  <a:lnTo>
                    <a:pt x="237871" y="0"/>
                  </a:lnTo>
                  <a:lnTo>
                    <a:pt x="247396" y="0"/>
                  </a:lnTo>
                  <a:lnTo>
                    <a:pt x="256921" y="0"/>
                  </a:lnTo>
                  <a:lnTo>
                    <a:pt x="304419" y="0"/>
                  </a:lnTo>
                  <a:lnTo>
                    <a:pt x="294894" y="0"/>
                  </a:lnTo>
                  <a:lnTo>
                    <a:pt x="304419" y="0"/>
                  </a:lnTo>
                  <a:lnTo>
                    <a:pt x="304419" y="9525"/>
                  </a:lnTo>
                  <a:lnTo>
                    <a:pt x="313944" y="9525"/>
                  </a:lnTo>
                  <a:lnTo>
                    <a:pt x="313944" y="19176"/>
                  </a:lnTo>
                  <a:lnTo>
                    <a:pt x="313944" y="28701"/>
                  </a:lnTo>
                  <a:lnTo>
                    <a:pt x="313944" y="19176"/>
                  </a:lnTo>
                  <a:lnTo>
                    <a:pt x="313944" y="28701"/>
                  </a:lnTo>
                  <a:lnTo>
                    <a:pt x="323469" y="28701"/>
                  </a:lnTo>
                  <a:lnTo>
                    <a:pt x="332994" y="28701"/>
                  </a:lnTo>
                  <a:lnTo>
                    <a:pt x="332994" y="38226"/>
                  </a:lnTo>
                  <a:lnTo>
                    <a:pt x="342519" y="38226"/>
                  </a:lnTo>
                  <a:lnTo>
                    <a:pt x="352044" y="38226"/>
                  </a:lnTo>
                  <a:close/>
                </a:path>
                <a:path w="352425" h="315595">
                  <a:moveTo>
                    <a:pt x="133223" y="286766"/>
                  </a:moveTo>
                  <a:lnTo>
                    <a:pt x="133223" y="296291"/>
                  </a:lnTo>
                  <a:lnTo>
                    <a:pt x="134747" y="296291"/>
                  </a:lnTo>
                  <a:lnTo>
                    <a:pt x="133223" y="286766"/>
                  </a:lnTo>
                  <a:close/>
                </a:path>
                <a:path w="352425" h="315595">
                  <a:moveTo>
                    <a:pt x="133223" y="286766"/>
                  </a:moveTo>
                  <a:lnTo>
                    <a:pt x="133223" y="296291"/>
                  </a:lnTo>
                  <a:lnTo>
                    <a:pt x="134747" y="296291"/>
                  </a:lnTo>
                  <a:lnTo>
                    <a:pt x="133223" y="286766"/>
                  </a:lnTo>
                  <a:close/>
                </a:path>
                <a:path w="352425" h="315595">
                  <a:moveTo>
                    <a:pt x="133223" y="286766"/>
                  </a:moveTo>
                  <a:lnTo>
                    <a:pt x="133223" y="296291"/>
                  </a:lnTo>
                  <a:lnTo>
                    <a:pt x="134747" y="296291"/>
                  </a:lnTo>
                  <a:lnTo>
                    <a:pt x="133223" y="286766"/>
                  </a:lnTo>
                  <a:close/>
                </a:path>
                <a:path w="352425" h="315595">
                  <a:moveTo>
                    <a:pt x="133223" y="286766"/>
                  </a:moveTo>
                  <a:lnTo>
                    <a:pt x="133223" y="296291"/>
                  </a:lnTo>
                  <a:lnTo>
                    <a:pt x="134747" y="296291"/>
                  </a:lnTo>
                  <a:lnTo>
                    <a:pt x="133223" y="28676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5172455" y="3767328"/>
              <a:ext cx="287020" cy="219710"/>
            </a:xfrm>
            <a:custGeom>
              <a:avLst/>
              <a:gdLst/>
              <a:ahLst/>
              <a:cxnLst/>
              <a:rect l="l" t="t" r="r" b="b"/>
              <a:pathLst>
                <a:path w="287020" h="219710">
                  <a:moveTo>
                    <a:pt x="105029" y="209931"/>
                  </a:moveTo>
                  <a:lnTo>
                    <a:pt x="9525" y="209931"/>
                  </a:lnTo>
                  <a:lnTo>
                    <a:pt x="9525" y="219456"/>
                  </a:lnTo>
                  <a:lnTo>
                    <a:pt x="105029" y="219456"/>
                  </a:lnTo>
                  <a:lnTo>
                    <a:pt x="105029" y="209931"/>
                  </a:lnTo>
                  <a:close/>
                </a:path>
                <a:path w="287020" h="219710">
                  <a:moveTo>
                    <a:pt x="114554" y="181229"/>
                  </a:moveTo>
                  <a:lnTo>
                    <a:pt x="28702" y="181229"/>
                  </a:lnTo>
                  <a:lnTo>
                    <a:pt x="0" y="209931"/>
                  </a:lnTo>
                  <a:lnTo>
                    <a:pt x="114554" y="209931"/>
                  </a:lnTo>
                  <a:lnTo>
                    <a:pt x="114554" y="181229"/>
                  </a:lnTo>
                  <a:close/>
                </a:path>
                <a:path w="287020" h="219710">
                  <a:moveTo>
                    <a:pt x="143256" y="171704"/>
                  </a:moveTo>
                  <a:lnTo>
                    <a:pt x="19050" y="171704"/>
                  </a:lnTo>
                  <a:lnTo>
                    <a:pt x="19050" y="181229"/>
                  </a:lnTo>
                  <a:lnTo>
                    <a:pt x="143256" y="181229"/>
                  </a:lnTo>
                  <a:lnTo>
                    <a:pt x="143256" y="171704"/>
                  </a:lnTo>
                  <a:close/>
                </a:path>
                <a:path w="287020" h="219710">
                  <a:moveTo>
                    <a:pt x="210058" y="95376"/>
                  </a:moveTo>
                  <a:lnTo>
                    <a:pt x="0" y="95376"/>
                  </a:lnTo>
                  <a:lnTo>
                    <a:pt x="0" y="171704"/>
                  </a:lnTo>
                  <a:lnTo>
                    <a:pt x="152781" y="171704"/>
                  </a:lnTo>
                  <a:lnTo>
                    <a:pt x="152781" y="162179"/>
                  </a:lnTo>
                  <a:lnTo>
                    <a:pt x="171958" y="162179"/>
                  </a:lnTo>
                  <a:lnTo>
                    <a:pt x="171958" y="152654"/>
                  </a:lnTo>
                  <a:lnTo>
                    <a:pt x="181483" y="152654"/>
                  </a:lnTo>
                  <a:lnTo>
                    <a:pt x="181483" y="133604"/>
                  </a:lnTo>
                  <a:lnTo>
                    <a:pt x="200533" y="133604"/>
                  </a:lnTo>
                  <a:lnTo>
                    <a:pt x="200533" y="124079"/>
                  </a:lnTo>
                  <a:lnTo>
                    <a:pt x="191008" y="124079"/>
                  </a:lnTo>
                  <a:lnTo>
                    <a:pt x="191008" y="114554"/>
                  </a:lnTo>
                  <a:lnTo>
                    <a:pt x="210058" y="114554"/>
                  </a:lnTo>
                  <a:lnTo>
                    <a:pt x="210058" y="95376"/>
                  </a:lnTo>
                  <a:close/>
                </a:path>
                <a:path w="287020" h="219710">
                  <a:moveTo>
                    <a:pt x="171958" y="162179"/>
                  </a:moveTo>
                  <a:lnTo>
                    <a:pt x="162306" y="162179"/>
                  </a:lnTo>
                  <a:lnTo>
                    <a:pt x="162306" y="171704"/>
                  </a:lnTo>
                  <a:lnTo>
                    <a:pt x="171958" y="171704"/>
                  </a:lnTo>
                  <a:lnTo>
                    <a:pt x="171958" y="162179"/>
                  </a:lnTo>
                  <a:close/>
                </a:path>
                <a:path w="287020" h="219710">
                  <a:moveTo>
                    <a:pt x="28702" y="76326"/>
                  </a:moveTo>
                  <a:lnTo>
                    <a:pt x="9525" y="76326"/>
                  </a:lnTo>
                  <a:lnTo>
                    <a:pt x="9525" y="95376"/>
                  </a:lnTo>
                  <a:lnTo>
                    <a:pt x="219710" y="95376"/>
                  </a:lnTo>
                  <a:lnTo>
                    <a:pt x="219710" y="85851"/>
                  </a:lnTo>
                  <a:lnTo>
                    <a:pt x="28702" y="85851"/>
                  </a:lnTo>
                  <a:lnTo>
                    <a:pt x="28702" y="76326"/>
                  </a:lnTo>
                  <a:close/>
                </a:path>
                <a:path w="287020" h="219710">
                  <a:moveTo>
                    <a:pt x="143256" y="28575"/>
                  </a:moveTo>
                  <a:lnTo>
                    <a:pt x="85979" y="28575"/>
                  </a:lnTo>
                  <a:lnTo>
                    <a:pt x="85979" y="47751"/>
                  </a:lnTo>
                  <a:lnTo>
                    <a:pt x="76454" y="47751"/>
                  </a:lnTo>
                  <a:lnTo>
                    <a:pt x="76454" y="57276"/>
                  </a:lnTo>
                  <a:lnTo>
                    <a:pt x="66802" y="57276"/>
                  </a:lnTo>
                  <a:lnTo>
                    <a:pt x="66802" y="66801"/>
                  </a:lnTo>
                  <a:lnTo>
                    <a:pt x="47752" y="66801"/>
                  </a:lnTo>
                  <a:lnTo>
                    <a:pt x="47752" y="76326"/>
                  </a:lnTo>
                  <a:lnTo>
                    <a:pt x="38227" y="76326"/>
                  </a:lnTo>
                  <a:lnTo>
                    <a:pt x="38227" y="85851"/>
                  </a:lnTo>
                  <a:lnTo>
                    <a:pt x="219710" y="85851"/>
                  </a:lnTo>
                  <a:lnTo>
                    <a:pt x="219710" y="38226"/>
                  </a:lnTo>
                  <a:lnTo>
                    <a:pt x="143256" y="38226"/>
                  </a:lnTo>
                  <a:lnTo>
                    <a:pt x="143256" y="28575"/>
                  </a:lnTo>
                  <a:close/>
                </a:path>
                <a:path w="287020" h="219710">
                  <a:moveTo>
                    <a:pt x="238760" y="38226"/>
                  </a:moveTo>
                  <a:lnTo>
                    <a:pt x="229235" y="38226"/>
                  </a:lnTo>
                  <a:lnTo>
                    <a:pt x="229235" y="47751"/>
                  </a:lnTo>
                  <a:lnTo>
                    <a:pt x="238760" y="47751"/>
                  </a:lnTo>
                  <a:lnTo>
                    <a:pt x="238760" y="38226"/>
                  </a:lnTo>
                  <a:close/>
                </a:path>
                <a:path w="287020" h="219710">
                  <a:moveTo>
                    <a:pt x="171958" y="28575"/>
                  </a:moveTo>
                  <a:lnTo>
                    <a:pt x="162306" y="28575"/>
                  </a:lnTo>
                  <a:lnTo>
                    <a:pt x="162306" y="38226"/>
                  </a:lnTo>
                  <a:lnTo>
                    <a:pt x="171958" y="38226"/>
                  </a:lnTo>
                  <a:lnTo>
                    <a:pt x="171958" y="28575"/>
                  </a:lnTo>
                  <a:close/>
                </a:path>
                <a:path w="287020" h="219710">
                  <a:moveTo>
                    <a:pt x="191008" y="19050"/>
                  </a:moveTo>
                  <a:lnTo>
                    <a:pt x="181483" y="19050"/>
                  </a:lnTo>
                  <a:lnTo>
                    <a:pt x="181483" y="38226"/>
                  </a:lnTo>
                  <a:lnTo>
                    <a:pt x="219710" y="38226"/>
                  </a:lnTo>
                  <a:lnTo>
                    <a:pt x="219710" y="28575"/>
                  </a:lnTo>
                  <a:lnTo>
                    <a:pt x="191008" y="28575"/>
                  </a:lnTo>
                  <a:lnTo>
                    <a:pt x="191008" y="19050"/>
                  </a:lnTo>
                  <a:close/>
                </a:path>
                <a:path w="287020" h="219710">
                  <a:moveTo>
                    <a:pt x="286512" y="28575"/>
                  </a:moveTo>
                  <a:lnTo>
                    <a:pt x="248285" y="28575"/>
                  </a:lnTo>
                  <a:lnTo>
                    <a:pt x="248285" y="38226"/>
                  </a:lnTo>
                  <a:lnTo>
                    <a:pt x="286512" y="38226"/>
                  </a:lnTo>
                  <a:lnTo>
                    <a:pt x="286512" y="28575"/>
                  </a:lnTo>
                  <a:close/>
                </a:path>
                <a:path w="287020" h="219710">
                  <a:moveTo>
                    <a:pt x="219710" y="0"/>
                  </a:moveTo>
                  <a:lnTo>
                    <a:pt x="200533" y="0"/>
                  </a:lnTo>
                  <a:lnTo>
                    <a:pt x="200533" y="9525"/>
                  </a:lnTo>
                  <a:lnTo>
                    <a:pt x="191008" y="9525"/>
                  </a:lnTo>
                  <a:lnTo>
                    <a:pt x="191008" y="28575"/>
                  </a:lnTo>
                  <a:lnTo>
                    <a:pt x="219710" y="28575"/>
                  </a:lnTo>
                  <a:lnTo>
                    <a:pt x="21971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5172455" y="3767328"/>
              <a:ext cx="287020" cy="219710"/>
            </a:xfrm>
            <a:custGeom>
              <a:avLst/>
              <a:gdLst/>
              <a:ahLst/>
              <a:cxnLst/>
              <a:rect l="l" t="t" r="r" b="b"/>
              <a:pathLst>
                <a:path w="287020" h="219710">
                  <a:moveTo>
                    <a:pt x="0" y="209931"/>
                  </a:moveTo>
                  <a:lnTo>
                    <a:pt x="19050" y="190881"/>
                  </a:lnTo>
                  <a:lnTo>
                    <a:pt x="28702" y="181229"/>
                  </a:lnTo>
                  <a:lnTo>
                    <a:pt x="19050" y="181229"/>
                  </a:lnTo>
                  <a:lnTo>
                    <a:pt x="19050" y="171704"/>
                  </a:lnTo>
                  <a:lnTo>
                    <a:pt x="9525" y="171704"/>
                  </a:lnTo>
                  <a:lnTo>
                    <a:pt x="0" y="171704"/>
                  </a:lnTo>
                  <a:lnTo>
                    <a:pt x="0" y="124079"/>
                  </a:lnTo>
                  <a:lnTo>
                    <a:pt x="9525" y="124079"/>
                  </a:lnTo>
                  <a:lnTo>
                    <a:pt x="0" y="124079"/>
                  </a:lnTo>
                  <a:lnTo>
                    <a:pt x="0" y="114554"/>
                  </a:lnTo>
                  <a:lnTo>
                    <a:pt x="0" y="104901"/>
                  </a:lnTo>
                  <a:lnTo>
                    <a:pt x="9525" y="104901"/>
                  </a:lnTo>
                  <a:lnTo>
                    <a:pt x="0" y="104901"/>
                  </a:lnTo>
                  <a:lnTo>
                    <a:pt x="0" y="95376"/>
                  </a:lnTo>
                  <a:lnTo>
                    <a:pt x="9525" y="95376"/>
                  </a:lnTo>
                  <a:lnTo>
                    <a:pt x="9525" y="85851"/>
                  </a:lnTo>
                  <a:lnTo>
                    <a:pt x="9525" y="76326"/>
                  </a:lnTo>
                  <a:lnTo>
                    <a:pt x="19050" y="76326"/>
                  </a:lnTo>
                  <a:lnTo>
                    <a:pt x="28702" y="76326"/>
                  </a:lnTo>
                  <a:lnTo>
                    <a:pt x="28702" y="85851"/>
                  </a:lnTo>
                  <a:lnTo>
                    <a:pt x="38227" y="85851"/>
                  </a:lnTo>
                  <a:lnTo>
                    <a:pt x="38227" y="76326"/>
                  </a:lnTo>
                  <a:lnTo>
                    <a:pt x="38227" y="85851"/>
                  </a:lnTo>
                  <a:lnTo>
                    <a:pt x="38227" y="76326"/>
                  </a:lnTo>
                  <a:lnTo>
                    <a:pt x="47752" y="76326"/>
                  </a:lnTo>
                  <a:lnTo>
                    <a:pt x="47752" y="66801"/>
                  </a:lnTo>
                  <a:lnTo>
                    <a:pt x="57277" y="66801"/>
                  </a:lnTo>
                  <a:lnTo>
                    <a:pt x="47752" y="66801"/>
                  </a:lnTo>
                  <a:lnTo>
                    <a:pt x="57277" y="66801"/>
                  </a:lnTo>
                  <a:lnTo>
                    <a:pt x="66802" y="66801"/>
                  </a:lnTo>
                  <a:lnTo>
                    <a:pt x="66802" y="57276"/>
                  </a:lnTo>
                  <a:lnTo>
                    <a:pt x="66802" y="66801"/>
                  </a:lnTo>
                  <a:lnTo>
                    <a:pt x="66802" y="57276"/>
                  </a:lnTo>
                  <a:lnTo>
                    <a:pt x="76454" y="57276"/>
                  </a:lnTo>
                  <a:lnTo>
                    <a:pt x="76454" y="47751"/>
                  </a:lnTo>
                  <a:lnTo>
                    <a:pt x="85979" y="47751"/>
                  </a:lnTo>
                  <a:lnTo>
                    <a:pt x="85979" y="38226"/>
                  </a:lnTo>
                  <a:lnTo>
                    <a:pt x="85979" y="28575"/>
                  </a:lnTo>
                  <a:lnTo>
                    <a:pt x="95504" y="28575"/>
                  </a:lnTo>
                  <a:lnTo>
                    <a:pt x="105029" y="28575"/>
                  </a:lnTo>
                  <a:lnTo>
                    <a:pt x="105029" y="19050"/>
                  </a:lnTo>
                  <a:lnTo>
                    <a:pt x="105029" y="28575"/>
                  </a:lnTo>
                  <a:lnTo>
                    <a:pt x="114554" y="28575"/>
                  </a:lnTo>
                  <a:lnTo>
                    <a:pt x="124206" y="28575"/>
                  </a:lnTo>
                  <a:lnTo>
                    <a:pt x="133731" y="28575"/>
                  </a:lnTo>
                  <a:lnTo>
                    <a:pt x="143256" y="28575"/>
                  </a:lnTo>
                  <a:lnTo>
                    <a:pt x="143256" y="38226"/>
                  </a:lnTo>
                  <a:lnTo>
                    <a:pt x="152781" y="38226"/>
                  </a:lnTo>
                  <a:lnTo>
                    <a:pt x="162306" y="38226"/>
                  </a:lnTo>
                  <a:lnTo>
                    <a:pt x="162306" y="28575"/>
                  </a:lnTo>
                  <a:lnTo>
                    <a:pt x="171958" y="28575"/>
                  </a:lnTo>
                  <a:lnTo>
                    <a:pt x="171958" y="38226"/>
                  </a:lnTo>
                  <a:lnTo>
                    <a:pt x="181483" y="38226"/>
                  </a:lnTo>
                  <a:lnTo>
                    <a:pt x="181483" y="28575"/>
                  </a:lnTo>
                  <a:lnTo>
                    <a:pt x="181483" y="19050"/>
                  </a:lnTo>
                  <a:lnTo>
                    <a:pt x="191008" y="19050"/>
                  </a:lnTo>
                  <a:lnTo>
                    <a:pt x="191008" y="28575"/>
                  </a:lnTo>
                  <a:lnTo>
                    <a:pt x="191008" y="19050"/>
                  </a:lnTo>
                  <a:lnTo>
                    <a:pt x="200533" y="19050"/>
                  </a:lnTo>
                  <a:lnTo>
                    <a:pt x="191008" y="19050"/>
                  </a:lnTo>
                  <a:lnTo>
                    <a:pt x="191008" y="9525"/>
                  </a:lnTo>
                  <a:lnTo>
                    <a:pt x="200533" y="9525"/>
                  </a:lnTo>
                  <a:lnTo>
                    <a:pt x="200533" y="0"/>
                  </a:lnTo>
                  <a:lnTo>
                    <a:pt x="210058" y="0"/>
                  </a:lnTo>
                  <a:lnTo>
                    <a:pt x="219710" y="0"/>
                  </a:lnTo>
                  <a:lnTo>
                    <a:pt x="219710" y="9525"/>
                  </a:lnTo>
                  <a:lnTo>
                    <a:pt x="219710" y="19050"/>
                  </a:lnTo>
                  <a:lnTo>
                    <a:pt x="219710" y="9525"/>
                  </a:lnTo>
                  <a:lnTo>
                    <a:pt x="219710" y="19050"/>
                  </a:lnTo>
                  <a:lnTo>
                    <a:pt x="219710" y="28575"/>
                  </a:lnTo>
                  <a:lnTo>
                    <a:pt x="219710" y="38226"/>
                  </a:lnTo>
                  <a:lnTo>
                    <a:pt x="219710" y="47751"/>
                  </a:lnTo>
                  <a:lnTo>
                    <a:pt x="229235" y="47751"/>
                  </a:lnTo>
                  <a:lnTo>
                    <a:pt x="229235" y="38226"/>
                  </a:lnTo>
                  <a:lnTo>
                    <a:pt x="238760" y="38226"/>
                  </a:lnTo>
                  <a:lnTo>
                    <a:pt x="248285" y="38226"/>
                  </a:lnTo>
                  <a:lnTo>
                    <a:pt x="248285" y="28575"/>
                  </a:lnTo>
                  <a:lnTo>
                    <a:pt x="257810" y="28575"/>
                  </a:lnTo>
                  <a:lnTo>
                    <a:pt x="267462" y="28575"/>
                  </a:lnTo>
                  <a:lnTo>
                    <a:pt x="276987" y="28575"/>
                  </a:lnTo>
                  <a:lnTo>
                    <a:pt x="286512" y="28575"/>
                  </a:lnTo>
                  <a:lnTo>
                    <a:pt x="286512" y="38226"/>
                  </a:lnTo>
                  <a:lnTo>
                    <a:pt x="276987" y="38226"/>
                  </a:lnTo>
                  <a:lnTo>
                    <a:pt x="286512" y="38226"/>
                  </a:lnTo>
                  <a:lnTo>
                    <a:pt x="276987" y="38226"/>
                  </a:lnTo>
                  <a:lnTo>
                    <a:pt x="267462" y="38226"/>
                  </a:lnTo>
                  <a:lnTo>
                    <a:pt x="257810" y="38226"/>
                  </a:lnTo>
                  <a:lnTo>
                    <a:pt x="248285" y="38226"/>
                  </a:lnTo>
                  <a:lnTo>
                    <a:pt x="238760" y="38226"/>
                  </a:lnTo>
                  <a:lnTo>
                    <a:pt x="238760" y="47751"/>
                  </a:lnTo>
                  <a:lnTo>
                    <a:pt x="229235" y="47751"/>
                  </a:lnTo>
                  <a:lnTo>
                    <a:pt x="229235" y="57276"/>
                  </a:lnTo>
                  <a:lnTo>
                    <a:pt x="229235" y="47751"/>
                  </a:lnTo>
                  <a:lnTo>
                    <a:pt x="219710" y="47751"/>
                  </a:lnTo>
                  <a:lnTo>
                    <a:pt x="219710" y="57276"/>
                  </a:lnTo>
                  <a:lnTo>
                    <a:pt x="219710" y="66801"/>
                  </a:lnTo>
                  <a:lnTo>
                    <a:pt x="219710" y="76326"/>
                  </a:lnTo>
                  <a:lnTo>
                    <a:pt x="229235" y="76326"/>
                  </a:lnTo>
                  <a:lnTo>
                    <a:pt x="219710" y="76326"/>
                  </a:lnTo>
                  <a:lnTo>
                    <a:pt x="219710" y="85851"/>
                  </a:lnTo>
                  <a:lnTo>
                    <a:pt x="229235" y="85851"/>
                  </a:lnTo>
                  <a:lnTo>
                    <a:pt x="219710" y="85851"/>
                  </a:lnTo>
                  <a:lnTo>
                    <a:pt x="219710" y="95376"/>
                  </a:lnTo>
                  <a:lnTo>
                    <a:pt x="210058" y="95376"/>
                  </a:lnTo>
                  <a:lnTo>
                    <a:pt x="210058" y="104901"/>
                  </a:lnTo>
                  <a:lnTo>
                    <a:pt x="210058" y="114554"/>
                  </a:lnTo>
                  <a:lnTo>
                    <a:pt x="200533" y="114554"/>
                  </a:lnTo>
                  <a:lnTo>
                    <a:pt x="191008" y="114554"/>
                  </a:lnTo>
                  <a:lnTo>
                    <a:pt x="191008" y="124079"/>
                  </a:lnTo>
                  <a:lnTo>
                    <a:pt x="200533" y="124079"/>
                  </a:lnTo>
                  <a:lnTo>
                    <a:pt x="200533" y="133604"/>
                  </a:lnTo>
                  <a:lnTo>
                    <a:pt x="191008" y="133604"/>
                  </a:lnTo>
                  <a:lnTo>
                    <a:pt x="181483" y="133604"/>
                  </a:lnTo>
                  <a:lnTo>
                    <a:pt x="181483" y="143129"/>
                  </a:lnTo>
                  <a:lnTo>
                    <a:pt x="181483" y="152654"/>
                  </a:lnTo>
                  <a:lnTo>
                    <a:pt x="171958" y="152654"/>
                  </a:lnTo>
                  <a:lnTo>
                    <a:pt x="171958" y="162179"/>
                  </a:lnTo>
                  <a:lnTo>
                    <a:pt x="181483" y="162179"/>
                  </a:lnTo>
                  <a:lnTo>
                    <a:pt x="171958" y="162179"/>
                  </a:lnTo>
                  <a:lnTo>
                    <a:pt x="171958" y="171704"/>
                  </a:lnTo>
                  <a:lnTo>
                    <a:pt x="162306" y="171704"/>
                  </a:lnTo>
                  <a:lnTo>
                    <a:pt x="162306" y="162179"/>
                  </a:lnTo>
                  <a:lnTo>
                    <a:pt x="162306" y="171704"/>
                  </a:lnTo>
                  <a:lnTo>
                    <a:pt x="162306" y="162179"/>
                  </a:lnTo>
                  <a:lnTo>
                    <a:pt x="162306" y="171704"/>
                  </a:lnTo>
                  <a:lnTo>
                    <a:pt x="162306" y="162179"/>
                  </a:lnTo>
                  <a:lnTo>
                    <a:pt x="152781" y="162179"/>
                  </a:lnTo>
                  <a:lnTo>
                    <a:pt x="152781" y="171704"/>
                  </a:lnTo>
                  <a:lnTo>
                    <a:pt x="143256" y="171704"/>
                  </a:lnTo>
                  <a:lnTo>
                    <a:pt x="143256" y="181229"/>
                  </a:lnTo>
                  <a:lnTo>
                    <a:pt x="133731" y="181229"/>
                  </a:lnTo>
                  <a:lnTo>
                    <a:pt x="124206" y="181229"/>
                  </a:lnTo>
                  <a:lnTo>
                    <a:pt x="114554" y="181229"/>
                  </a:lnTo>
                  <a:lnTo>
                    <a:pt x="114554" y="190881"/>
                  </a:lnTo>
                  <a:lnTo>
                    <a:pt x="114554" y="200406"/>
                  </a:lnTo>
                  <a:lnTo>
                    <a:pt x="114554" y="209931"/>
                  </a:lnTo>
                  <a:lnTo>
                    <a:pt x="105029" y="209931"/>
                  </a:lnTo>
                  <a:lnTo>
                    <a:pt x="105029" y="219456"/>
                  </a:lnTo>
                  <a:lnTo>
                    <a:pt x="95504" y="219456"/>
                  </a:lnTo>
                  <a:lnTo>
                    <a:pt x="85979" y="219456"/>
                  </a:lnTo>
                  <a:lnTo>
                    <a:pt x="9525" y="219456"/>
                  </a:lnTo>
                  <a:lnTo>
                    <a:pt x="9525" y="209931"/>
                  </a:lnTo>
                  <a:lnTo>
                    <a:pt x="0" y="20993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5316092" y="3701796"/>
              <a:ext cx="152400" cy="114300"/>
            </a:xfrm>
            <a:custGeom>
              <a:avLst/>
              <a:gdLst/>
              <a:ahLst/>
              <a:cxnLst/>
              <a:rect l="l" t="t" r="r" b="b"/>
              <a:pathLst>
                <a:path w="152400" h="114300">
                  <a:moveTo>
                    <a:pt x="142494" y="66675"/>
                  </a:moveTo>
                  <a:lnTo>
                    <a:pt x="75946" y="66675"/>
                  </a:lnTo>
                  <a:lnTo>
                    <a:pt x="75946" y="114300"/>
                  </a:lnTo>
                  <a:lnTo>
                    <a:pt x="85471" y="114300"/>
                  </a:lnTo>
                  <a:lnTo>
                    <a:pt x="85471" y="104775"/>
                  </a:lnTo>
                  <a:lnTo>
                    <a:pt x="104521" y="104775"/>
                  </a:lnTo>
                  <a:lnTo>
                    <a:pt x="104521" y="95250"/>
                  </a:lnTo>
                  <a:lnTo>
                    <a:pt x="152019" y="95250"/>
                  </a:lnTo>
                  <a:lnTo>
                    <a:pt x="152019" y="85725"/>
                  </a:lnTo>
                  <a:lnTo>
                    <a:pt x="142494" y="85725"/>
                  </a:lnTo>
                  <a:lnTo>
                    <a:pt x="142494" y="66675"/>
                  </a:lnTo>
                  <a:close/>
                </a:path>
                <a:path w="152400" h="114300">
                  <a:moveTo>
                    <a:pt x="37973" y="85725"/>
                  </a:moveTo>
                  <a:lnTo>
                    <a:pt x="0" y="85725"/>
                  </a:lnTo>
                  <a:lnTo>
                    <a:pt x="0" y="104775"/>
                  </a:lnTo>
                  <a:lnTo>
                    <a:pt x="18923" y="104775"/>
                  </a:lnTo>
                  <a:lnTo>
                    <a:pt x="18923" y="95250"/>
                  </a:lnTo>
                  <a:lnTo>
                    <a:pt x="37973" y="95250"/>
                  </a:lnTo>
                  <a:lnTo>
                    <a:pt x="37973" y="85725"/>
                  </a:lnTo>
                  <a:close/>
                </a:path>
                <a:path w="152400" h="114300">
                  <a:moveTo>
                    <a:pt x="37973" y="95250"/>
                  </a:moveTo>
                  <a:lnTo>
                    <a:pt x="28448" y="95250"/>
                  </a:lnTo>
                  <a:lnTo>
                    <a:pt x="28448" y="104775"/>
                  </a:lnTo>
                  <a:lnTo>
                    <a:pt x="37973" y="104775"/>
                  </a:lnTo>
                  <a:lnTo>
                    <a:pt x="37973" y="95250"/>
                  </a:lnTo>
                  <a:close/>
                </a:path>
                <a:path w="152400" h="114300">
                  <a:moveTo>
                    <a:pt x="123571" y="47625"/>
                  </a:moveTo>
                  <a:lnTo>
                    <a:pt x="9525" y="47625"/>
                  </a:lnTo>
                  <a:lnTo>
                    <a:pt x="9525" y="85725"/>
                  </a:lnTo>
                  <a:lnTo>
                    <a:pt x="47498" y="85725"/>
                  </a:lnTo>
                  <a:lnTo>
                    <a:pt x="47498" y="76200"/>
                  </a:lnTo>
                  <a:lnTo>
                    <a:pt x="57023" y="76200"/>
                  </a:lnTo>
                  <a:lnTo>
                    <a:pt x="57023" y="66675"/>
                  </a:lnTo>
                  <a:lnTo>
                    <a:pt x="123571" y="66675"/>
                  </a:lnTo>
                  <a:lnTo>
                    <a:pt x="123571" y="47625"/>
                  </a:lnTo>
                  <a:close/>
                </a:path>
                <a:path w="152400" h="114300">
                  <a:moveTo>
                    <a:pt x="85471" y="38100"/>
                  </a:moveTo>
                  <a:lnTo>
                    <a:pt x="0" y="38100"/>
                  </a:lnTo>
                  <a:lnTo>
                    <a:pt x="0" y="47625"/>
                  </a:lnTo>
                  <a:lnTo>
                    <a:pt x="85471" y="47625"/>
                  </a:lnTo>
                  <a:lnTo>
                    <a:pt x="85471" y="38100"/>
                  </a:lnTo>
                  <a:close/>
                </a:path>
                <a:path w="152400" h="114300">
                  <a:moveTo>
                    <a:pt x="104521" y="38100"/>
                  </a:moveTo>
                  <a:lnTo>
                    <a:pt x="94996" y="47625"/>
                  </a:lnTo>
                  <a:lnTo>
                    <a:pt x="104521" y="47625"/>
                  </a:lnTo>
                  <a:lnTo>
                    <a:pt x="104521" y="38100"/>
                  </a:lnTo>
                  <a:close/>
                </a:path>
                <a:path w="152400" h="114300">
                  <a:moveTo>
                    <a:pt x="114046" y="38100"/>
                  </a:moveTo>
                  <a:lnTo>
                    <a:pt x="104521" y="47625"/>
                  </a:lnTo>
                  <a:lnTo>
                    <a:pt x="114046" y="47625"/>
                  </a:lnTo>
                  <a:lnTo>
                    <a:pt x="114046" y="38100"/>
                  </a:lnTo>
                  <a:close/>
                </a:path>
                <a:path w="152400" h="114300">
                  <a:moveTo>
                    <a:pt x="28448" y="28575"/>
                  </a:moveTo>
                  <a:lnTo>
                    <a:pt x="18923" y="28575"/>
                  </a:lnTo>
                  <a:lnTo>
                    <a:pt x="18923" y="38100"/>
                  </a:lnTo>
                  <a:lnTo>
                    <a:pt x="37973" y="38100"/>
                  </a:lnTo>
                  <a:lnTo>
                    <a:pt x="28448" y="28575"/>
                  </a:lnTo>
                  <a:close/>
                </a:path>
                <a:path w="152400" h="114300">
                  <a:moveTo>
                    <a:pt x="57023" y="0"/>
                  </a:moveTo>
                  <a:lnTo>
                    <a:pt x="47498" y="0"/>
                  </a:lnTo>
                  <a:lnTo>
                    <a:pt x="47498" y="9525"/>
                  </a:lnTo>
                  <a:lnTo>
                    <a:pt x="28448" y="9525"/>
                  </a:lnTo>
                  <a:lnTo>
                    <a:pt x="28448" y="28575"/>
                  </a:lnTo>
                  <a:lnTo>
                    <a:pt x="37973" y="28575"/>
                  </a:lnTo>
                  <a:lnTo>
                    <a:pt x="37973" y="19050"/>
                  </a:lnTo>
                  <a:lnTo>
                    <a:pt x="57023" y="19050"/>
                  </a:lnTo>
                  <a:lnTo>
                    <a:pt x="570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5306567" y="3701796"/>
              <a:ext cx="161925" cy="114300"/>
            </a:xfrm>
            <a:custGeom>
              <a:avLst/>
              <a:gdLst/>
              <a:ahLst/>
              <a:cxnLst/>
              <a:rect l="l" t="t" r="r" b="b"/>
              <a:pathLst>
                <a:path w="161925" h="114300">
                  <a:moveTo>
                    <a:pt x="133096" y="38100"/>
                  </a:moveTo>
                  <a:lnTo>
                    <a:pt x="123571" y="38100"/>
                  </a:lnTo>
                  <a:lnTo>
                    <a:pt x="123571" y="47625"/>
                  </a:lnTo>
                  <a:lnTo>
                    <a:pt x="133096" y="47625"/>
                  </a:lnTo>
                  <a:lnTo>
                    <a:pt x="133096" y="57150"/>
                  </a:lnTo>
                  <a:lnTo>
                    <a:pt x="133096" y="66675"/>
                  </a:lnTo>
                  <a:lnTo>
                    <a:pt x="142494" y="66675"/>
                  </a:lnTo>
                  <a:lnTo>
                    <a:pt x="142494" y="57150"/>
                  </a:lnTo>
                  <a:lnTo>
                    <a:pt x="142494" y="66675"/>
                  </a:lnTo>
                  <a:lnTo>
                    <a:pt x="152019" y="66675"/>
                  </a:lnTo>
                  <a:lnTo>
                    <a:pt x="152019" y="57150"/>
                  </a:lnTo>
                  <a:lnTo>
                    <a:pt x="152019" y="66675"/>
                  </a:lnTo>
                  <a:lnTo>
                    <a:pt x="152019" y="76200"/>
                  </a:lnTo>
                  <a:lnTo>
                    <a:pt x="152019" y="85725"/>
                  </a:lnTo>
                  <a:lnTo>
                    <a:pt x="161544" y="85725"/>
                  </a:lnTo>
                  <a:lnTo>
                    <a:pt x="152019" y="85725"/>
                  </a:lnTo>
                  <a:lnTo>
                    <a:pt x="161544" y="85725"/>
                  </a:lnTo>
                  <a:lnTo>
                    <a:pt x="152019" y="85725"/>
                  </a:lnTo>
                  <a:lnTo>
                    <a:pt x="161544" y="85725"/>
                  </a:lnTo>
                  <a:lnTo>
                    <a:pt x="161544" y="95250"/>
                  </a:lnTo>
                  <a:lnTo>
                    <a:pt x="114046" y="95250"/>
                  </a:lnTo>
                  <a:lnTo>
                    <a:pt x="114046" y="104775"/>
                  </a:lnTo>
                  <a:lnTo>
                    <a:pt x="104521" y="104775"/>
                  </a:lnTo>
                  <a:lnTo>
                    <a:pt x="94996" y="104775"/>
                  </a:lnTo>
                  <a:lnTo>
                    <a:pt x="94996" y="114300"/>
                  </a:lnTo>
                  <a:lnTo>
                    <a:pt x="85471" y="114300"/>
                  </a:lnTo>
                  <a:lnTo>
                    <a:pt x="85471" y="104775"/>
                  </a:lnTo>
                  <a:lnTo>
                    <a:pt x="85471" y="95250"/>
                  </a:lnTo>
                  <a:lnTo>
                    <a:pt x="85471" y="76200"/>
                  </a:lnTo>
                  <a:lnTo>
                    <a:pt x="85471" y="85725"/>
                  </a:lnTo>
                  <a:lnTo>
                    <a:pt x="85471" y="66675"/>
                  </a:lnTo>
                  <a:lnTo>
                    <a:pt x="76073" y="66675"/>
                  </a:lnTo>
                  <a:lnTo>
                    <a:pt x="66548" y="66675"/>
                  </a:lnTo>
                  <a:lnTo>
                    <a:pt x="66548" y="76200"/>
                  </a:lnTo>
                  <a:lnTo>
                    <a:pt x="57023" y="76200"/>
                  </a:lnTo>
                  <a:lnTo>
                    <a:pt x="57023" y="85725"/>
                  </a:lnTo>
                  <a:lnTo>
                    <a:pt x="66548" y="85725"/>
                  </a:lnTo>
                  <a:lnTo>
                    <a:pt x="57023" y="85725"/>
                  </a:lnTo>
                  <a:lnTo>
                    <a:pt x="57023" y="95250"/>
                  </a:lnTo>
                  <a:lnTo>
                    <a:pt x="57023" y="85725"/>
                  </a:lnTo>
                  <a:lnTo>
                    <a:pt x="47498" y="85725"/>
                  </a:lnTo>
                  <a:lnTo>
                    <a:pt x="47498" y="95250"/>
                  </a:lnTo>
                  <a:lnTo>
                    <a:pt x="47498" y="104775"/>
                  </a:lnTo>
                  <a:lnTo>
                    <a:pt x="37973" y="104775"/>
                  </a:lnTo>
                  <a:lnTo>
                    <a:pt x="37973" y="95250"/>
                  </a:lnTo>
                  <a:lnTo>
                    <a:pt x="28448" y="95250"/>
                  </a:lnTo>
                  <a:lnTo>
                    <a:pt x="28448" y="104775"/>
                  </a:lnTo>
                  <a:lnTo>
                    <a:pt x="19050" y="104775"/>
                  </a:lnTo>
                  <a:lnTo>
                    <a:pt x="9525" y="104775"/>
                  </a:lnTo>
                  <a:lnTo>
                    <a:pt x="9525" y="95250"/>
                  </a:lnTo>
                  <a:lnTo>
                    <a:pt x="9525" y="85725"/>
                  </a:lnTo>
                  <a:lnTo>
                    <a:pt x="19050" y="85725"/>
                  </a:lnTo>
                  <a:lnTo>
                    <a:pt x="19050" y="76200"/>
                  </a:lnTo>
                  <a:lnTo>
                    <a:pt x="28448" y="76200"/>
                  </a:lnTo>
                  <a:lnTo>
                    <a:pt x="19050" y="76200"/>
                  </a:lnTo>
                  <a:lnTo>
                    <a:pt x="19050" y="66675"/>
                  </a:lnTo>
                  <a:lnTo>
                    <a:pt x="19050" y="57150"/>
                  </a:lnTo>
                  <a:lnTo>
                    <a:pt x="19050" y="47625"/>
                  </a:lnTo>
                  <a:lnTo>
                    <a:pt x="9525" y="47625"/>
                  </a:lnTo>
                  <a:lnTo>
                    <a:pt x="0" y="47625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28448" y="38100"/>
                  </a:lnTo>
                  <a:lnTo>
                    <a:pt x="28448" y="28575"/>
                  </a:lnTo>
                  <a:lnTo>
                    <a:pt x="37973" y="28575"/>
                  </a:lnTo>
                  <a:lnTo>
                    <a:pt x="37973" y="19050"/>
                  </a:lnTo>
                  <a:lnTo>
                    <a:pt x="37973" y="28575"/>
                  </a:lnTo>
                  <a:lnTo>
                    <a:pt x="37973" y="19050"/>
                  </a:lnTo>
                  <a:lnTo>
                    <a:pt x="28448" y="19050"/>
                  </a:lnTo>
                  <a:lnTo>
                    <a:pt x="37973" y="19050"/>
                  </a:lnTo>
                  <a:lnTo>
                    <a:pt x="47498" y="19050"/>
                  </a:lnTo>
                  <a:lnTo>
                    <a:pt x="37973" y="19050"/>
                  </a:lnTo>
                  <a:lnTo>
                    <a:pt x="37973" y="9525"/>
                  </a:lnTo>
                  <a:lnTo>
                    <a:pt x="47498" y="9525"/>
                  </a:lnTo>
                  <a:lnTo>
                    <a:pt x="47498" y="0"/>
                  </a:lnTo>
                  <a:lnTo>
                    <a:pt x="47498" y="9525"/>
                  </a:lnTo>
                  <a:lnTo>
                    <a:pt x="57023" y="9525"/>
                  </a:lnTo>
                  <a:lnTo>
                    <a:pt x="57023" y="0"/>
                  </a:lnTo>
                  <a:lnTo>
                    <a:pt x="66548" y="0"/>
                  </a:lnTo>
                  <a:lnTo>
                    <a:pt x="66548" y="9525"/>
                  </a:lnTo>
                  <a:lnTo>
                    <a:pt x="66548" y="0"/>
                  </a:lnTo>
                  <a:lnTo>
                    <a:pt x="66548" y="9525"/>
                  </a:lnTo>
                  <a:lnTo>
                    <a:pt x="76073" y="9525"/>
                  </a:lnTo>
                  <a:lnTo>
                    <a:pt x="66548" y="9525"/>
                  </a:lnTo>
                  <a:lnTo>
                    <a:pt x="66548" y="19050"/>
                  </a:lnTo>
                  <a:lnTo>
                    <a:pt x="76073" y="19050"/>
                  </a:lnTo>
                  <a:lnTo>
                    <a:pt x="66548" y="19050"/>
                  </a:lnTo>
                  <a:lnTo>
                    <a:pt x="66548" y="28575"/>
                  </a:lnTo>
                  <a:lnTo>
                    <a:pt x="66548" y="19050"/>
                  </a:lnTo>
                  <a:lnTo>
                    <a:pt x="57023" y="19050"/>
                  </a:lnTo>
                  <a:lnTo>
                    <a:pt x="47498" y="19050"/>
                  </a:lnTo>
                  <a:lnTo>
                    <a:pt x="47498" y="28575"/>
                  </a:lnTo>
                  <a:lnTo>
                    <a:pt x="37973" y="28575"/>
                  </a:lnTo>
                  <a:lnTo>
                    <a:pt x="47498" y="38100"/>
                  </a:lnTo>
                  <a:lnTo>
                    <a:pt x="57023" y="38100"/>
                  </a:lnTo>
                  <a:lnTo>
                    <a:pt x="66548" y="38100"/>
                  </a:lnTo>
                  <a:lnTo>
                    <a:pt x="76073" y="38100"/>
                  </a:lnTo>
                  <a:lnTo>
                    <a:pt x="85471" y="38100"/>
                  </a:lnTo>
                  <a:lnTo>
                    <a:pt x="94996" y="38100"/>
                  </a:lnTo>
                  <a:lnTo>
                    <a:pt x="94996" y="47625"/>
                  </a:lnTo>
                  <a:lnTo>
                    <a:pt x="94996" y="38100"/>
                  </a:lnTo>
                  <a:lnTo>
                    <a:pt x="94996" y="47625"/>
                  </a:lnTo>
                  <a:lnTo>
                    <a:pt x="104521" y="47625"/>
                  </a:lnTo>
                  <a:lnTo>
                    <a:pt x="104521" y="38100"/>
                  </a:lnTo>
                  <a:lnTo>
                    <a:pt x="104521" y="47625"/>
                  </a:lnTo>
                  <a:lnTo>
                    <a:pt x="114046" y="38100"/>
                  </a:lnTo>
                  <a:lnTo>
                    <a:pt x="114046" y="47625"/>
                  </a:lnTo>
                  <a:lnTo>
                    <a:pt x="114046" y="38100"/>
                  </a:lnTo>
                  <a:lnTo>
                    <a:pt x="114046" y="47625"/>
                  </a:lnTo>
                  <a:lnTo>
                    <a:pt x="114046" y="38100"/>
                  </a:lnTo>
                  <a:lnTo>
                    <a:pt x="114046" y="47625"/>
                  </a:lnTo>
                  <a:lnTo>
                    <a:pt x="114046" y="38100"/>
                  </a:lnTo>
                  <a:lnTo>
                    <a:pt x="114046" y="47625"/>
                  </a:lnTo>
                  <a:lnTo>
                    <a:pt x="123571" y="38100"/>
                  </a:lnTo>
                  <a:lnTo>
                    <a:pt x="123571" y="47625"/>
                  </a:lnTo>
                  <a:lnTo>
                    <a:pt x="123571" y="38100"/>
                  </a:lnTo>
                  <a:lnTo>
                    <a:pt x="133096" y="38100"/>
                  </a:lnTo>
                  <a:close/>
                </a:path>
                <a:path w="161925" h="114300">
                  <a:moveTo>
                    <a:pt x="66548" y="28575"/>
                  </a:moveTo>
                  <a:lnTo>
                    <a:pt x="76073" y="28575"/>
                  </a:lnTo>
                  <a:lnTo>
                    <a:pt x="66548" y="2857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5439156" y="3843527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76200" y="57150"/>
                  </a:moveTo>
                  <a:lnTo>
                    <a:pt x="66675" y="57150"/>
                  </a:lnTo>
                  <a:lnTo>
                    <a:pt x="66675" y="66675"/>
                  </a:lnTo>
                  <a:lnTo>
                    <a:pt x="76200" y="66675"/>
                  </a:lnTo>
                  <a:lnTo>
                    <a:pt x="76200" y="57150"/>
                  </a:lnTo>
                  <a:close/>
                </a:path>
                <a:path w="114300" h="76200">
                  <a:moveTo>
                    <a:pt x="114300" y="56642"/>
                  </a:moveTo>
                  <a:lnTo>
                    <a:pt x="104775" y="56642"/>
                  </a:lnTo>
                  <a:lnTo>
                    <a:pt x="104775" y="47752"/>
                  </a:lnTo>
                  <a:lnTo>
                    <a:pt x="104775" y="37592"/>
                  </a:lnTo>
                  <a:lnTo>
                    <a:pt x="104775" y="18542"/>
                  </a:lnTo>
                  <a:lnTo>
                    <a:pt x="95250" y="18542"/>
                  </a:lnTo>
                  <a:lnTo>
                    <a:pt x="95250" y="9525"/>
                  </a:lnTo>
                  <a:lnTo>
                    <a:pt x="85725" y="9525"/>
                  </a:lnTo>
                  <a:lnTo>
                    <a:pt x="85725" y="0"/>
                  </a:lnTo>
                  <a:lnTo>
                    <a:pt x="76200" y="0"/>
                  </a:lnTo>
                  <a:lnTo>
                    <a:pt x="76200" y="9525"/>
                  </a:lnTo>
                  <a:lnTo>
                    <a:pt x="66675" y="9525"/>
                  </a:lnTo>
                  <a:lnTo>
                    <a:pt x="66675" y="18542"/>
                  </a:lnTo>
                  <a:lnTo>
                    <a:pt x="0" y="18542"/>
                  </a:lnTo>
                  <a:lnTo>
                    <a:pt x="0" y="37592"/>
                  </a:lnTo>
                  <a:lnTo>
                    <a:pt x="4940" y="37592"/>
                  </a:lnTo>
                  <a:lnTo>
                    <a:pt x="4940" y="47752"/>
                  </a:lnTo>
                  <a:lnTo>
                    <a:pt x="9525" y="47752"/>
                  </a:lnTo>
                  <a:lnTo>
                    <a:pt x="9525" y="56642"/>
                  </a:lnTo>
                  <a:lnTo>
                    <a:pt x="9525" y="66802"/>
                  </a:lnTo>
                  <a:lnTo>
                    <a:pt x="19050" y="66802"/>
                  </a:lnTo>
                  <a:lnTo>
                    <a:pt x="19050" y="75692"/>
                  </a:lnTo>
                  <a:lnTo>
                    <a:pt x="47625" y="75692"/>
                  </a:lnTo>
                  <a:lnTo>
                    <a:pt x="47625" y="66802"/>
                  </a:lnTo>
                  <a:lnTo>
                    <a:pt x="47625" y="56642"/>
                  </a:lnTo>
                  <a:lnTo>
                    <a:pt x="85725" y="56642"/>
                  </a:lnTo>
                  <a:lnTo>
                    <a:pt x="85725" y="66802"/>
                  </a:lnTo>
                  <a:lnTo>
                    <a:pt x="104775" y="66802"/>
                  </a:lnTo>
                  <a:lnTo>
                    <a:pt x="104775" y="75692"/>
                  </a:lnTo>
                  <a:lnTo>
                    <a:pt x="114300" y="75692"/>
                  </a:lnTo>
                  <a:lnTo>
                    <a:pt x="114300" y="66802"/>
                  </a:lnTo>
                  <a:lnTo>
                    <a:pt x="114300" y="5664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5439155" y="3843528"/>
              <a:ext cx="114300" cy="76200"/>
            </a:xfrm>
            <a:custGeom>
              <a:avLst/>
              <a:gdLst/>
              <a:ahLst/>
              <a:cxnLst/>
              <a:rect l="l" t="t" r="r" b="b"/>
              <a:pathLst>
                <a:path w="114300" h="76200">
                  <a:moveTo>
                    <a:pt x="85725" y="0"/>
                  </a:moveTo>
                  <a:lnTo>
                    <a:pt x="85725" y="9525"/>
                  </a:lnTo>
                  <a:lnTo>
                    <a:pt x="95250" y="9525"/>
                  </a:lnTo>
                  <a:lnTo>
                    <a:pt x="95250" y="19050"/>
                  </a:lnTo>
                  <a:lnTo>
                    <a:pt x="104775" y="19050"/>
                  </a:lnTo>
                  <a:lnTo>
                    <a:pt x="104775" y="28575"/>
                  </a:lnTo>
                  <a:lnTo>
                    <a:pt x="104775" y="38100"/>
                  </a:lnTo>
                  <a:lnTo>
                    <a:pt x="104775" y="47625"/>
                  </a:lnTo>
                  <a:lnTo>
                    <a:pt x="104775" y="57150"/>
                  </a:lnTo>
                  <a:lnTo>
                    <a:pt x="114300" y="57150"/>
                  </a:lnTo>
                  <a:lnTo>
                    <a:pt x="114300" y="66675"/>
                  </a:lnTo>
                  <a:lnTo>
                    <a:pt x="114300" y="76200"/>
                  </a:lnTo>
                  <a:lnTo>
                    <a:pt x="104775" y="76200"/>
                  </a:lnTo>
                  <a:lnTo>
                    <a:pt x="104775" y="66675"/>
                  </a:lnTo>
                  <a:lnTo>
                    <a:pt x="95250" y="66675"/>
                  </a:lnTo>
                  <a:lnTo>
                    <a:pt x="95250" y="76200"/>
                  </a:lnTo>
                  <a:lnTo>
                    <a:pt x="95250" y="66675"/>
                  </a:lnTo>
                  <a:lnTo>
                    <a:pt x="85725" y="66675"/>
                  </a:lnTo>
                  <a:lnTo>
                    <a:pt x="85725" y="57150"/>
                  </a:lnTo>
                  <a:lnTo>
                    <a:pt x="76200" y="57150"/>
                  </a:lnTo>
                  <a:lnTo>
                    <a:pt x="76200" y="66675"/>
                  </a:lnTo>
                  <a:lnTo>
                    <a:pt x="66675" y="66675"/>
                  </a:lnTo>
                  <a:lnTo>
                    <a:pt x="66675" y="57150"/>
                  </a:lnTo>
                  <a:lnTo>
                    <a:pt x="57150" y="57150"/>
                  </a:lnTo>
                  <a:lnTo>
                    <a:pt x="47625" y="57150"/>
                  </a:lnTo>
                  <a:lnTo>
                    <a:pt x="47625" y="66675"/>
                  </a:lnTo>
                  <a:lnTo>
                    <a:pt x="38100" y="66675"/>
                  </a:lnTo>
                  <a:lnTo>
                    <a:pt x="47625" y="66675"/>
                  </a:lnTo>
                  <a:lnTo>
                    <a:pt x="47625" y="76200"/>
                  </a:lnTo>
                  <a:lnTo>
                    <a:pt x="38100" y="76200"/>
                  </a:lnTo>
                  <a:lnTo>
                    <a:pt x="28575" y="76200"/>
                  </a:lnTo>
                  <a:lnTo>
                    <a:pt x="19050" y="76200"/>
                  </a:lnTo>
                  <a:lnTo>
                    <a:pt x="19050" y="66675"/>
                  </a:lnTo>
                  <a:lnTo>
                    <a:pt x="9525" y="66675"/>
                  </a:lnTo>
                  <a:lnTo>
                    <a:pt x="9525" y="57150"/>
                  </a:lnTo>
                  <a:lnTo>
                    <a:pt x="9525" y="47625"/>
                  </a:lnTo>
                  <a:lnTo>
                    <a:pt x="0" y="47625"/>
                  </a:lnTo>
                  <a:lnTo>
                    <a:pt x="9525" y="38100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66675" y="19050"/>
                  </a:lnTo>
                  <a:lnTo>
                    <a:pt x="66675" y="9525"/>
                  </a:lnTo>
                  <a:lnTo>
                    <a:pt x="76200" y="9525"/>
                  </a:lnTo>
                  <a:lnTo>
                    <a:pt x="76200" y="0"/>
                  </a:lnTo>
                  <a:lnTo>
                    <a:pt x="8572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5344668" y="3644264"/>
              <a:ext cx="228600" cy="104775"/>
            </a:xfrm>
            <a:custGeom>
              <a:avLst/>
              <a:gdLst/>
              <a:ahLst/>
              <a:cxnLst/>
              <a:rect l="l" t="t" r="r" b="b"/>
              <a:pathLst>
                <a:path w="228600" h="104775">
                  <a:moveTo>
                    <a:pt x="228600" y="19050"/>
                  </a:moveTo>
                  <a:lnTo>
                    <a:pt x="209550" y="19050"/>
                  </a:lnTo>
                  <a:lnTo>
                    <a:pt x="209550" y="9525"/>
                  </a:lnTo>
                  <a:lnTo>
                    <a:pt x="190500" y="9525"/>
                  </a:lnTo>
                  <a:lnTo>
                    <a:pt x="180975" y="0"/>
                  </a:lnTo>
                  <a:lnTo>
                    <a:pt x="152400" y="0"/>
                  </a:lnTo>
                  <a:lnTo>
                    <a:pt x="152400" y="9525"/>
                  </a:lnTo>
                  <a:lnTo>
                    <a:pt x="142875" y="9525"/>
                  </a:lnTo>
                  <a:lnTo>
                    <a:pt x="142875" y="0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23825" y="9525"/>
                  </a:lnTo>
                  <a:lnTo>
                    <a:pt x="123825" y="635"/>
                  </a:lnTo>
                  <a:lnTo>
                    <a:pt x="85725" y="635"/>
                  </a:lnTo>
                  <a:lnTo>
                    <a:pt x="85725" y="9525"/>
                  </a:lnTo>
                  <a:lnTo>
                    <a:pt x="85725" y="19050"/>
                  </a:lnTo>
                  <a:lnTo>
                    <a:pt x="76200" y="19050"/>
                  </a:lnTo>
                  <a:lnTo>
                    <a:pt x="76200" y="9525"/>
                  </a:lnTo>
                  <a:lnTo>
                    <a:pt x="38100" y="9525"/>
                  </a:lnTo>
                  <a:lnTo>
                    <a:pt x="38100" y="19050"/>
                  </a:lnTo>
                  <a:lnTo>
                    <a:pt x="47625" y="19050"/>
                  </a:lnTo>
                  <a:lnTo>
                    <a:pt x="47625" y="28575"/>
                  </a:lnTo>
                  <a:lnTo>
                    <a:pt x="28575" y="28575"/>
                  </a:lnTo>
                  <a:lnTo>
                    <a:pt x="28575" y="38735"/>
                  </a:lnTo>
                  <a:lnTo>
                    <a:pt x="28575" y="47625"/>
                  </a:lnTo>
                  <a:lnTo>
                    <a:pt x="47625" y="47625"/>
                  </a:lnTo>
                  <a:lnTo>
                    <a:pt x="47625" y="38735"/>
                  </a:lnTo>
                  <a:lnTo>
                    <a:pt x="57150" y="38735"/>
                  </a:lnTo>
                  <a:lnTo>
                    <a:pt x="57150" y="47625"/>
                  </a:lnTo>
                  <a:lnTo>
                    <a:pt x="66675" y="47625"/>
                  </a:lnTo>
                  <a:lnTo>
                    <a:pt x="66675" y="57785"/>
                  </a:lnTo>
                  <a:lnTo>
                    <a:pt x="85725" y="57785"/>
                  </a:lnTo>
                  <a:lnTo>
                    <a:pt x="85725" y="66675"/>
                  </a:lnTo>
                  <a:lnTo>
                    <a:pt x="66675" y="66675"/>
                  </a:lnTo>
                  <a:lnTo>
                    <a:pt x="57150" y="66675"/>
                  </a:lnTo>
                  <a:lnTo>
                    <a:pt x="57150" y="76200"/>
                  </a:lnTo>
                  <a:lnTo>
                    <a:pt x="47625" y="76200"/>
                  </a:lnTo>
                  <a:lnTo>
                    <a:pt x="47625" y="85725"/>
                  </a:lnTo>
                  <a:lnTo>
                    <a:pt x="38100" y="85725"/>
                  </a:lnTo>
                  <a:lnTo>
                    <a:pt x="38100" y="76200"/>
                  </a:lnTo>
                  <a:lnTo>
                    <a:pt x="28575" y="76200"/>
                  </a:lnTo>
                  <a:lnTo>
                    <a:pt x="9525" y="76200"/>
                  </a:lnTo>
                  <a:lnTo>
                    <a:pt x="9525" y="85725"/>
                  </a:lnTo>
                  <a:lnTo>
                    <a:pt x="0" y="85725"/>
                  </a:lnTo>
                  <a:lnTo>
                    <a:pt x="9525" y="95250"/>
                  </a:lnTo>
                  <a:lnTo>
                    <a:pt x="57150" y="95250"/>
                  </a:lnTo>
                  <a:lnTo>
                    <a:pt x="57150" y="104775"/>
                  </a:lnTo>
                  <a:lnTo>
                    <a:pt x="66675" y="104775"/>
                  </a:lnTo>
                  <a:lnTo>
                    <a:pt x="76200" y="95250"/>
                  </a:lnTo>
                  <a:lnTo>
                    <a:pt x="76200" y="104775"/>
                  </a:lnTo>
                  <a:lnTo>
                    <a:pt x="85725" y="95250"/>
                  </a:lnTo>
                  <a:lnTo>
                    <a:pt x="95250" y="95250"/>
                  </a:lnTo>
                  <a:lnTo>
                    <a:pt x="95250" y="85725"/>
                  </a:lnTo>
                  <a:lnTo>
                    <a:pt x="104775" y="85725"/>
                  </a:lnTo>
                  <a:lnTo>
                    <a:pt x="104775" y="76200"/>
                  </a:lnTo>
                  <a:lnTo>
                    <a:pt x="114300" y="76200"/>
                  </a:lnTo>
                  <a:lnTo>
                    <a:pt x="114300" y="66675"/>
                  </a:lnTo>
                  <a:lnTo>
                    <a:pt x="133350" y="66675"/>
                  </a:lnTo>
                  <a:lnTo>
                    <a:pt x="133350" y="76835"/>
                  </a:lnTo>
                  <a:lnTo>
                    <a:pt x="152400" y="76835"/>
                  </a:lnTo>
                  <a:lnTo>
                    <a:pt x="152400" y="66675"/>
                  </a:lnTo>
                  <a:lnTo>
                    <a:pt x="152400" y="57785"/>
                  </a:lnTo>
                  <a:lnTo>
                    <a:pt x="190500" y="57785"/>
                  </a:lnTo>
                  <a:lnTo>
                    <a:pt x="190500" y="47625"/>
                  </a:lnTo>
                  <a:lnTo>
                    <a:pt x="194945" y="47625"/>
                  </a:lnTo>
                  <a:lnTo>
                    <a:pt x="194945" y="38735"/>
                  </a:lnTo>
                  <a:lnTo>
                    <a:pt x="209550" y="38735"/>
                  </a:lnTo>
                  <a:lnTo>
                    <a:pt x="209550" y="38100"/>
                  </a:lnTo>
                  <a:lnTo>
                    <a:pt x="219075" y="38100"/>
                  </a:lnTo>
                  <a:lnTo>
                    <a:pt x="219075" y="28575"/>
                  </a:lnTo>
                  <a:lnTo>
                    <a:pt x="228600" y="28575"/>
                  </a:lnTo>
                  <a:lnTo>
                    <a:pt x="22860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5344667" y="3634740"/>
              <a:ext cx="228600" cy="114300"/>
            </a:xfrm>
            <a:custGeom>
              <a:avLst/>
              <a:gdLst/>
              <a:ahLst/>
              <a:cxnLst/>
              <a:rect l="l" t="t" r="r" b="b"/>
              <a:pathLst>
                <a:path w="228600" h="114300">
                  <a:moveTo>
                    <a:pt x="95250" y="104775"/>
                  </a:moveTo>
                  <a:lnTo>
                    <a:pt x="85725" y="104775"/>
                  </a:lnTo>
                  <a:lnTo>
                    <a:pt x="85725" y="114300"/>
                  </a:lnTo>
                  <a:lnTo>
                    <a:pt x="85725" y="104775"/>
                  </a:lnTo>
                  <a:lnTo>
                    <a:pt x="76200" y="114300"/>
                  </a:lnTo>
                  <a:lnTo>
                    <a:pt x="76200" y="104775"/>
                  </a:lnTo>
                  <a:lnTo>
                    <a:pt x="76200" y="114300"/>
                  </a:lnTo>
                  <a:lnTo>
                    <a:pt x="76200" y="104775"/>
                  </a:lnTo>
                  <a:lnTo>
                    <a:pt x="76200" y="114300"/>
                  </a:lnTo>
                  <a:lnTo>
                    <a:pt x="76200" y="104775"/>
                  </a:lnTo>
                  <a:lnTo>
                    <a:pt x="76200" y="114300"/>
                  </a:lnTo>
                  <a:lnTo>
                    <a:pt x="76200" y="104775"/>
                  </a:lnTo>
                  <a:lnTo>
                    <a:pt x="66675" y="114300"/>
                  </a:lnTo>
                  <a:lnTo>
                    <a:pt x="66675" y="104775"/>
                  </a:lnTo>
                  <a:lnTo>
                    <a:pt x="66675" y="114300"/>
                  </a:lnTo>
                  <a:lnTo>
                    <a:pt x="57150" y="114300"/>
                  </a:lnTo>
                  <a:lnTo>
                    <a:pt x="57150" y="104775"/>
                  </a:lnTo>
                  <a:lnTo>
                    <a:pt x="57150" y="114300"/>
                  </a:lnTo>
                  <a:lnTo>
                    <a:pt x="57150" y="104775"/>
                  </a:lnTo>
                  <a:lnTo>
                    <a:pt x="47625" y="104775"/>
                  </a:lnTo>
                  <a:lnTo>
                    <a:pt x="38100" y="104775"/>
                  </a:lnTo>
                  <a:lnTo>
                    <a:pt x="28575" y="104775"/>
                  </a:lnTo>
                  <a:lnTo>
                    <a:pt x="19050" y="104775"/>
                  </a:lnTo>
                  <a:lnTo>
                    <a:pt x="9525" y="104775"/>
                  </a:lnTo>
                  <a:lnTo>
                    <a:pt x="0" y="95250"/>
                  </a:lnTo>
                  <a:lnTo>
                    <a:pt x="9525" y="95250"/>
                  </a:lnTo>
                  <a:lnTo>
                    <a:pt x="9525" y="85725"/>
                  </a:lnTo>
                  <a:lnTo>
                    <a:pt x="19050" y="85725"/>
                  </a:lnTo>
                  <a:lnTo>
                    <a:pt x="28575" y="85725"/>
                  </a:lnTo>
                  <a:lnTo>
                    <a:pt x="28575" y="95250"/>
                  </a:lnTo>
                  <a:lnTo>
                    <a:pt x="28575" y="85725"/>
                  </a:lnTo>
                  <a:lnTo>
                    <a:pt x="38100" y="85725"/>
                  </a:lnTo>
                  <a:lnTo>
                    <a:pt x="47625" y="85725"/>
                  </a:lnTo>
                  <a:lnTo>
                    <a:pt x="57150" y="85725"/>
                  </a:lnTo>
                  <a:lnTo>
                    <a:pt x="57150" y="76200"/>
                  </a:lnTo>
                  <a:lnTo>
                    <a:pt x="66675" y="76200"/>
                  </a:lnTo>
                  <a:lnTo>
                    <a:pt x="66675" y="85725"/>
                  </a:lnTo>
                  <a:lnTo>
                    <a:pt x="66675" y="76200"/>
                  </a:lnTo>
                  <a:lnTo>
                    <a:pt x="76200" y="76200"/>
                  </a:lnTo>
                  <a:lnTo>
                    <a:pt x="85725" y="76200"/>
                  </a:lnTo>
                  <a:lnTo>
                    <a:pt x="85725" y="66675"/>
                  </a:lnTo>
                  <a:lnTo>
                    <a:pt x="76200" y="66675"/>
                  </a:lnTo>
                  <a:lnTo>
                    <a:pt x="66675" y="66675"/>
                  </a:lnTo>
                  <a:lnTo>
                    <a:pt x="66675" y="57150"/>
                  </a:lnTo>
                  <a:lnTo>
                    <a:pt x="57150" y="57150"/>
                  </a:lnTo>
                  <a:lnTo>
                    <a:pt x="57150" y="66675"/>
                  </a:lnTo>
                  <a:lnTo>
                    <a:pt x="57150" y="57150"/>
                  </a:lnTo>
                  <a:lnTo>
                    <a:pt x="57150" y="47625"/>
                  </a:lnTo>
                  <a:lnTo>
                    <a:pt x="47625" y="47625"/>
                  </a:lnTo>
                  <a:lnTo>
                    <a:pt x="47625" y="57150"/>
                  </a:lnTo>
                  <a:lnTo>
                    <a:pt x="57150" y="57150"/>
                  </a:lnTo>
                  <a:lnTo>
                    <a:pt x="47625" y="57150"/>
                  </a:lnTo>
                  <a:lnTo>
                    <a:pt x="47625" y="66675"/>
                  </a:lnTo>
                  <a:lnTo>
                    <a:pt x="47625" y="57150"/>
                  </a:lnTo>
                  <a:lnTo>
                    <a:pt x="47625" y="66675"/>
                  </a:lnTo>
                  <a:lnTo>
                    <a:pt x="47625" y="57150"/>
                  </a:lnTo>
                  <a:lnTo>
                    <a:pt x="38100" y="57150"/>
                  </a:lnTo>
                  <a:lnTo>
                    <a:pt x="28575" y="57150"/>
                  </a:lnTo>
                  <a:lnTo>
                    <a:pt x="28575" y="47625"/>
                  </a:lnTo>
                  <a:lnTo>
                    <a:pt x="19050" y="47625"/>
                  </a:lnTo>
                  <a:lnTo>
                    <a:pt x="28575" y="47625"/>
                  </a:lnTo>
                  <a:lnTo>
                    <a:pt x="28575" y="38100"/>
                  </a:lnTo>
                  <a:lnTo>
                    <a:pt x="38100" y="38100"/>
                  </a:lnTo>
                  <a:lnTo>
                    <a:pt x="47625" y="38100"/>
                  </a:lnTo>
                  <a:lnTo>
                    <a:pt x="47625" y="28575"/>
                  </a:lnTo>
                  <a:lnTo>
                    <a:pt x="38100" y="28575"/>
                  </a:lnTo>
                  <a:lnTo>
                    <a:pt x="38100" y="19050"/>
                  </a:lnTo>
                  <a:lnTo>
                    <a:pt x="47625" y="19050"/>
                  </a:lnTo>
                  <a:lnTo>
                    <a:pt x="57150" y="19050"/>
                  </a:lnTo>
                  <a:lnTo>
                    <a:pt x="66675" y="19050"/>
                  </a:lnTo>
                  <a:lnTo>
                    <a:pt x="76200" y="19050"/>
                  </a:lnTo>
                  <a:lnTo>
                    <a:pt x="76200" y="28575"/>
                  </a:lnTo>
                  <a:lnTo>
                    <a:pt x="76200" y="19050"/>
                  </a:lnTo>
                  <a:lnTo>
                    <a:pt x="76200" y="28575"/>
                  </a:lnTo>
                  <a:lnTo>
                    <a:pt x="85725" y="28575"/>
                  </a:lnTo>
                  <a:lnTo>
                    <a:pt x="85725" y="19050"/>
                  </a:lnTo>
                  <a:lnTo>
                    <a:pt x="85725" y="28575"/>
                  </a:lnTo>
                  <a:lnTo>
                    <a:pt x="85725" y="19050"/>
                  </a:lnTo>
                  <a:lnTo>
                    <a:pt x="85725" y="9525"/>
                  </a:lnTo>
                  <a:lnTo>
                    <a:pt x="95250" y="9525"/>
                  </a:lnTo>
                  <a:lnTo>
                    <a:pt x="104775" y="9525"/>
                  </a:lnTo>
                  <a:lnTo>
                    <a:pt x="104775" y="0"/>
                  </a:lnTo>
                  <a:lnTo>
                    <a:pt x="104775" y="9525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19050"/>
                  </a:lnTo>
                  <a:lnTo>
                    <a:pt x="133350" y="19050"/>
                  </a:lnTo>
                  <a:lnTo>
                    <a:pt x="133350" y="9525"/>
                  </a:lnTo>
                  <a:lnTo>
                    <a:pt x="142875" y="9525"/>
                  </a:lnTo>
                  <a:lnTo>
                    <a:pt x="142875" y="19050"/>
                  </a:lnTo>
                  <a:lnTo>
                    <a:pt x="152400" y="19050"/>
                  </a:lnTo>
                  <a:lnTo>
                    <a:pt x="152400" y="9525"/>
                  </a:lnTo>
                  <a:lnTo>
                    <a:pt x="161925" y="9525"/>
                  </a:lnTo>
                  <a:lnTo>
                    <a:pt x="171450" y="9525"/>
                  </a:lnTo>
                  <a:lnTo>
                    <a:pt x="180975" y="9525"/>
                  </a:lnTo>
                  <a:lnTo>
                    <a:pt x="180975" y="19050"/>
                  </a:lnTo>
                  <a:lnTo>
                    <a:pt x="180975" y="9525"/>
                  </a:lnTo>
                  <a:lnTo>
                    <a:pt x="190500" y="19050"/>
                  </a:lnTo>
                  <a:lnTo>
                    <a:pt x="190500" y="9525"/>
                  </a:lnTo>
                  <a:lnTo>
                    <a:pt x="190500" y="19050"/>
                  </a:lnTo>
                  <a:lnTo>
                    <a:pt x="190500" y="9525"/>
                  </a:lnTo>
                  <a:lnTo>
                    <a:pt x="190500" y="19050"/>
                  </a:lnTo>
                  <a:lnTo>
                    <a:pt x="200025" y="19050"/>
                  </a:lnTo>
                  <a:lnTo>
                    <a:pt x="209550" y="19050"/>
                  </a:lnTo>
                  <a:lnTo>
                    <a:pt x="209550" y="28575"/>
                  </a:lnTo>
                  <a:lnTo>
                    <a:pt x="219075" y="28575"/>
                  </a:lnTo>
                  <a:lnTo>
                    <a:pt x="228600" y="28575"/>
                  </a:lnTo>
                  <a:lnTo>
                    <a:pt x="228600" y="38100"/>
                  </a:lnTo>
                  <a:lnTo>
                    <a:pt x="219075" y="38100"/>
                  </a:lnTo>
                  <a:lnTo>
                    <a:pt x="219075" y="47625"/>
                  </a:lnTo>
                  <a:lnTo>
                    <a:pt x="209550" y="47625"/>
                  </a:lnTo>
                  <a:lnTo>
                    <a:pt x="209550" y="38100"/>
                  </a:lnTo>
                  <a:lnTo>
                    <a:pt x="209550" y="47625"/>
                  </a:lnTo>
                  <a:lnTo>
                    <a:pt x="200025" y="47625"/>
                  </a:lnTo>
                  <a:lnTo>
                    <a:pt x="190500" y="57150"/>
                  </a:lnTo>
                  <a:lnTo>
                    <a:pt x="190500" y="66675"/>
                  </a:lnTo>
                  <a:lnTo>
                    <a:pt x="180975" y="66675"/>
                  </a:lnTo>
                  <a:lnTo>
                    <a:pt x="171450" y="66675"/>
                  </a:lnTo>
                  <a:lnTo>
                    <a:pt x="161925" y="66675"/>
                  </a:lnTo>
                  <a:lnTo>
                    <a:pt x="152400" y="66675"/>
                  </a:lnTo>
                  <a:lnTo>
                    <a:pt x="152400" y="76200"/>
                  </a:lnTo>
                  <a:lnTo>
                    <a:pt x="152400" y="85725"/>
                  </a:lnTo>
                  <a:lnTo>
                    <a:pt x="142875" y="85725"/>
                  </a:lnTo>
                  <a:lnTo>
                    <a:pt x="133350" y="85725"/>
                  </a:lnTo>
                  <a:lnTo>
                    <a:pt x="133350" y="76200"/>
                  </a:lnTo>
                  <a:lnTo>
                    <a:pt x="123825" y="76200"/>
                  </a:lnTo>
                  <a:lnTo>
                    <a:pt x="114300" y="76200"/>
                  </a:lnTo>
                  <a:lnTo>
                    <a:pt x="114300" y="85725"/>
                  </a:lnTo>
                  <a:lnTo>
                    <a:pt x="104775" y="85725"/>
                  </a:lnTo>
                  <a:lnTo>
                    <a:pt x="104775" y="95250"/>
                  </a:lnTo>
                  <a:lnTo>
                    <a:pt x="95250" y="95250"/>
                  </a:lnTo>
                  <a:lnTo>
                    <a:pt x="95250" y="104775"/>
                  </a:lnTo>
                  <a:close/>
                </a:path>
                <a:path w="228600" h="114300">
                  <a:moveTo>
                    <a:pt x="38100" y="85725"/>
                  </a:moveTo>
                  <a:lnTo>
                    <a:pt x="47625" y="85725"/>
                  </a:lnTo>
                  <a:lnTo>
                    <a:pt x="47625" y="95250"/>
                  </a:lnTo>
                  <a:lnTo>
                    <a:pt x="38100" y="95250"/>
                  </a:lnTo>
                  <a:lnTo>
                    <a:pt x="38100" y="85725"/>
                  </a:lnTo>
                  <a:close/>
                </a:path>
                <a:path w="228600" h="114300">
                  <a:moveTo>
                    <a:pt x="28575" y="95250"/>
                  </a:moveTo>
                  <a:lnTo>
                    <a:pt x="38100" y="95250"/>
                  </a:lnTo>
                  <a:lnTo>
                    <a:pt x="28575" y="952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5077967" y="3567684"/>
              <a:ext cx="352425" cy="228600"/>
            </a:xfrm>
            <a:custGeom>
              <a:avLst/>
              <a:gdLst/>
              <a:ahLst/>
              <a:cxnLst/>
              <a:rect l="l" t="t" r="r" b="b"/>
              <a:pathLst>
                <a:path w="352425" h="228600">
                  <a:moveTo>
                    <a:pt x="247396" y="180974"/>
                  </a:moveTo>
                  <a:lnTo>
                    <a:pt x="161798" y="180974"/>
                  </a:lnTo>
                  <a:lnTo>
                    <a:pt x="161798" y="190499"/>
                  </a:lnTo>
                  <a:lnTo>
                    <a:pt x="180721" y="190499"/>
                  </a:lnTo>
                  <a:lnTo>
                    <a:pt x="180721" y="200024"/>
                  </a:lnTo>
                  <a:lnTo>
                    <a:pt x="199771" y="200024"/>
                  </a:lnTo>
                  <a:lnTo>
                    <a:pt x="199771" y="209549"/>
                  </a:lnTo>
                  <a:lnTo>
                    <a:pt x="218821" y="209549"/>
                  </a:lnTo>
                  <a:lnTo>
                    <a:pt x="218821" y="228599"/>
                  </a:lnTo>
                  <a:lnTo>
                    <a:pt x="237871" y="228599"/>
                  </a:lnTo>
                  <a:lnTo>
                    <a:pt x="237871" y="219074"/>
                  </a:lnTo>
                  <a:lnTo>
                    <a:pt x="247396" y="219074"/>
                  </a:lnTo>
                  <a:lnTo>
                    <a:pt x="247396" y="180974"/>
                  </a:lnTo>
                  <a:close/>
                </a:path>
                <a:path w="352425" h="228600">
                  <a:moveTo>
                    <a:pt x="237871" y="171449"/>
                  </a:moveTo>
                  <a:lnTo>
                    <a:pt x="152273" y="171449"/>
                  </a:lnTo>
                  <a:lnTo>
                    <a:pt x="152273" y="180974"/>
                  </a:lnTo>
                  <a:lnTo>
                    <a:pt x="237871" y="180974"/>
                  </a:lnTo>
                  <a:lnTo>
                    <a:pt x="237871" y="171449"/>
                  </a:lnTo>
                  <a:close/>
                </a:path>
                <a:path w="352425" h="228600">
                  <a:moveTo>
                    <a:pt x="266446" y="142874"/>
                  </a:moveTo>
                  <a:lnTo>
                    <a:pt x="133223" y="142874"/>
                  </a:lnTo>
                  <a:lnTo>
                    <a:pt x="133223" y="161924"/>
                  </a:lnTo>
                  <a:lnTo>
                    <a:pt x="142748" y="171449"/>
                  </a:lnTo>
                  <a:lnTo>
                    <a:pt x="256921" y="171449"/>
                  </a:lnTo>
                  <a:lnTo>
                    <a:pt x="256921" y="161924"/>
                  </a:lnTo>
                  <a:lnTo>
                    <a:pt x="266446" y="161924"/>
                  </a:lnTo>
                  <a:lnTo>
                    <a:pt x="266446" y="142874"/>
                  </a:lnTo>
                  <a:close/>
                </a:path>
                <a:path w="352425" h="228600">
                  <a:moveTo>
                    <a:pt x="313944" y="152399"/>
                  </a:moveTo>
                  <a:lnTo>
                    <a:pt x="304419" y="152399"/>
                  </a:lnTo>
                  <a:lnTo>
                    <a:pt x="304419" y="161924"/>
                  </a:lnTo>
                  <a:lnTo>
                    <a:pt x="313944" y="161924"/>
                  </a:lnTo>
                  <a:lnTo>
                    <a:pt x="313944" y="152399"/>
                  </a:lnTo>
                  <a:close/>
                </a:path>
                <a:path w="352425" h="228600">
                  <a:moveTo>
                    <a:pt x="352044" y="133349"/>
                  </a:moveTo>
                  <a:lnTo>
                    <a:pt x="294894" y="133349"/>
                  </a:lnTo>
                  <a:lnTo>
                    <a:pt x="294894" y="152399"/>
                  </a:lnTo>
                  <a:lnTo>
                    <a:pt x="323469" y="152399"/>
                  </a:lnTo>
                  <a:lnTo>
                    <a:pt x="323469" y="142874"/>
                  </a:lnTo>
                  <a:lnTo>
                    <a:pt x="352044" y="142874"/>
                  </a:lnTo>
                  <a:lnTo>
                    <a:pt x="352044" y="133349"/>
                  </a:lnTo>
                  <a:close/>
                </a:path>
                <a:path w="352425" h="228600">
                  <a:moveTo>
                    <a:pt x="228346" y="123824"/>
                  </a:moveTo>
                  <a:lnTo>
                    <a:pt x="114173" y="123824"/>
                  </a:lnTo>
                  <a:lnTo>
                    <a:pt x="123698" y="133349"/>
                  </a:lnTo>
                  <a:lnTo>
                    <a:pt x="123698" y="142874"/>
                  </a:lnTo>
                  <a:lnTo>
                    <a:pt x="247396" y="142874"/>
                  </a:lnTo>
                  <a:lnTo>
                    <a:pt x="247396" y="133349"/>
                  </a:lnTo>
                  <a:lnTo>
                    <a:pt x="228346" y="133349"/>
                  </a:lnTo>
                  <a:lnTo>
                    <a:pt x="228346" y="123824"/>
                  </a:lnTo>
                  <a:close/>
                </a:path>
                <a:path w="352425" h="228600">
                  <a:moveTo>
                    <a:pt x="313944" y="123824"/>
                  </a:moveTo>
                  <a:lnTo>
                    <a:pt x="256921" y="123824"/>
                  </a:lnTo>
                  <a:lnTo>
                    <a:pt x="256921" y="142874"/>
                  </a:lnTo>
                  <a:lnTo>
                    <a:pt x="275971" y="142874"/>
                  </a:lnTo>
                  <a:lnTo>
                    <a:pt x="275971" y="133349"/>
                  </a:lnTo>
                  <a:lnTo>
                    <a:pt x="313944" y="133349"/>
                  </a:lnTo>
                  <a:lnTo>
                    <a:pt x="313944" y="123824"/>
                  </a:lnTo>
                  <a:close/>
                </a:path>
                <a:path w="352425" h="228600">
                  <a:moveTo>
                    <a:pt x="285496" y="133349"/>
                  </a:moveTo>
                  <a:lnTo>
                    <a:pt x="275971" y="133349"/>
                  </a:lnTo>
                  <a:lnTo>
                    <a:pt x="275971" y="142874"/>
                  </a:lnTo>
                  <a:lnTo>
                    <a:pt x="285496" y="142874"/>
                  </a:lnTo>
                  <a:lnTo>
                    <a:pt x="285496" y="133349"/>
                  </a:lnTo>
                  <a:close/>
                </a:path>
                <a:path w="352425" h="228600">
                  <a:moveTo>
                    <a:pt x="247396" y="123824"/>
                  </a:moveTo>
                  <a:lnTo>
                    <a:pt x="237871" y="123824"/>
                  </a:lnTo>
                  <a:lnTo>
                    <a:pt x="228346" y="133349"/>
                  </a:lnTo>
                  <a:lnTo>
                    <a:pt x="247396" y="133349"/>
                  </a:lnTo>
                  <a:lnTo>
                    <a:pt x="247396" y="123824"/>
                  </a:lnTo>
                  <a:close/>
                </a:path>
                <a:path w="352425" h="228600">
                  <a:moveTo>
                    <a:pt x="323469" y="114299"/>
                  </a:moveTo>
                  <a:lnTo>
                    <a:pt x="313944" y="114299"/>
                  </a:lnTo>
                  <a:lnTo>
                    <a:pt x="313944" y="133349"/>
                  </a:lnTo>
                  <a:lnTo>
                    <a:pt x="323469" y="133349"/>
                  </a:lnTo>
                  <a:lnTo>
                    <a:pt x="323469" y="114299"/>
                  </a:lnTo>
                  <a:close/>
                </a:path>
                <a:path w="352425" h="228600">
                  <a:moveTo>
                    <a:pt x="332994" y="123824"/>
                  </a:moveTo>
                  <a:lnTo>
                    <a:pt x="323469" y="123824"/>
                  </a:lnTo>
                  <a:lnTo>
                    <a:pt x="323469" y="133349"/>
                  </a:lnTo>
                  <a:lnTo>
                    <a:pt x="332994" y="133349"/>
                  </a:lnTo>
                  <a:lnTo>
                    <a:pt x="332994" y="123824"/>
                  </a:lnTo>
                  <a:close/>
                </a:path>
                <a:path w="352425" h="228600">
                  <a:moveTo>
                    <a:pt x="85598" y="19049"/>
                  </a:moveTo>
                  <a:lnTo>
                    <a:pt x="0" y="19049"/>
                  </a:lnTo>
                  <a:lnTo>
                    <a:pt x="0" y="123824"/>
                  </a:lnTo>
                  <a:lnTo>
                    <a:pt x="19050" y="123824"/>
                  </a:lnTo>
                  <a:lnTo>
                    <a:pt x="19050" y="104774"/>
                  </a:lnTo>
                  <a:lnTo>
                    <a:pt x="38100" y="104774"/>
                  </a:lnTo>
                  <a:lnTo>
                    <a:pt x="38100" y="95249"/>
                  </a:lnTo>
                  <a:lnTo>
                    <a:pt x="47625" y="95249"/>
                  </a:lnTo>
                  <a:lnTo>
                    <a:pt x="47625" y="85724"/>
                  </a:lnTo>
                  <a:lnTo>
                    <a:pt x="199771" y="85724"/>
                  </a:lnTo>
                  <a:lnTo>
                    <a:pt x="190246" y="66674"/>
                  </a:lnTo>
                  <a:lnTo>
                    <a:pt x="123698" y="66674"/>
                  </a:lnTo>
                  <a:lnTo>
                    <a:pt x="104648" y="47624"/>
                  </a:lnTo>
                  <a:lnTo>
                    <a:pt x="104648" y="38099"/>
                  </a:lnTo>
                  <a:lnTo>
                    <a:pt x="95123" y="38099"/>
                  </a:lnTo>
                  <a:lnTo>
                    <a:pt x="85598" y="19049"/>
                  </a:lnTo>
                  <a:close/>
                </a:path>
                <a:path w="352425" h="228600">
                  <a:moveTo>
                    <a:pt x="199771" y="95249"/>
                  </a:moveTo>
                  <a:lnTo>
                    <a:pt x="85598" y="95249"/>
                  </a:lnTo>
                  <a:lnTo>
                    <a:pt x="85598" y="123824"/>
                  </a:lnTo>
                  <a:lnTo>
                    <a:pt x="218821" y="123824"/>
                  </a:lnTo>
                  <a:lnTo>
                    <a:pt x="218821" y="104774"/>
                  </a:lnTo>
                  <a:lnTo>
                    <a:pt x="199771" y="104774"/>
                  </a:lnTo>
                  <a:lnTo>
                    <a:pt x="199771" y="95249"/>
                  </a:lnTo>
                  <a:close/>
                </a:path>
                <a:path w="352425" h="228600">
                  <a:moveTo>
                    <a:pt x="294894" y="104774"/>
                  </a:moveTo>
                  <a:lnTo>
                    <a:pt x="285496" y="104774"/>
                  </a:lnTo>
                  <a:lnTo>
                    <a:pt x="285496" y="114299"/>
                  </a:lnTo>
                  <a:lnTo>
                    <a:pt x="275971" y="114299"/>
                  </a:lnTo>
                  <a:lnTo>
                    <a:pt x="275971" y="123824"/>
                  </a:lnTo>
                  <a:lnTo>
                    <a:pt x="294894" y="123824"/>
                  </a:lnTo>
                  <a:lnTo>
                    <a:pt x="294894" y="104774"/>
                  </a:lnTo>
                  <a:close/>
                </a:path>
                <a:path w="352425" h="228600">
                  <a:moveTo>
                    <a:pt x="313944" y="95249"/>
                  </a:moveTo>
                  <a:lnTo>
                    <a:pt x="304419" y="95249"/>
                  </a:lnTo>
                  <a:lnTo>
                    <a:pt x="304419" y="104774"/>
                  </a:lnTo>
                  <a:lnTo>
                    <a:pt x="313944" y="104774"/>
                  </a:lnTo>
                  <a:lnTo>
                    <a:pt x="313944" y="95249"/>
                  </a:lnTo>
                  <a:close/>
                </a:path>
                <a:path w="352425" h="228600">
                  <a:moveTo>
                    <a:pt x="209296" y="76199"/>
                  </a:moveTo>
                  <a:lnTo>
                    <a:pt x="199771" y="85724"/>
                  </a:lnTo>
                  <a:lnTo>
                    <a:pt x="57150" y="85724"/>
                  </a:lnTo>
                  <a:lnTo>
                    <a:pt x="57150" y="95249"/>
                  </a:lnTo>
                  <a:lnTo>
                    <a:pt x="209296" y="95249"/>
                  </a:lnTo>
                  <a:lnTo>
                    <a:pt x="209296" y="76199"/>
                  </a:lnTo>
                  <a:close/>
                </a:path>
                <a:path w="352425" h="228600">
                  <a:moveTo>
                    <a:pt x="180721" y="57149"/>
                  </a:moveTo>
                  <a:lnTo>
                    <a:pt x="152273" y="57149"/>
                  </a:lnTo>
                  <a:lnTo>
                    <a:pt x="133223" y="66674"/>
                  </a:lnTo>
                  <a:lnTo>
                    <a:pt x="190246" y="66674"/>
                  </a:lnTo>
                  <a:lnTo>
                    <a:pt x="180721" y="57149"/>
                  </a:lnTo>
                  <a:close/>
                </a:path>
                <a:path w="352425" h="228600">
                  <a:moveTo>
                    <a:pt x="57150" y="0"/>
                  </a:moveTo>
                  <a:lnTo>
                    <a:pt x="19050" y="19049"/>
                  </a:lnTo>
                  <a:lnTo>
                    <a:pt x="66548" y="19049"/>
                  </a:lnTo>
                  <a:lnTo>
                    <a:pt x="66548" y="9524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5077967" y="3567684"/>
              <a:ext cx="352425" cy="228600"/>
            </a:xfrm>
            <a:custGeom>
              <a:avLst/>
              <a:gdLst/>
              <a:ahLst/>
              <a:cxnLst/>
              <a:rect l="l" t="t" r="r" b="b"/>
              <a:pathLst>
                <a:path w="352425" h="228600">
                  <a:moveTo>
                    <a:pt x="304419" y="152399"/>
                  </a:moveTo>
                  <a:lnTo>
                    <a:pt x="294894" y="152399"/>
                  </a:lnTo>
                  <a:lnTo>
                    <a:pt x="294894" y="142874"/>
                  </a:lnTo>
                  <a:lnTo>
                    <a:pt x="304419" y="142874"/>
                  </a:lnTo>
                  <a:lnTo>
                    <a:pt x="294894" y="142874"/>
                  </a:lnTo>
                  <a:lnTo>
                    <a:pt x="294894" y="133349"/>
                  </a:lnTo>
                  <a:lnTo>
                    <a:pt x="294894" y="142874"/>
                  </a:lnTo>
                  <a:lnTo>
                    <a:pt x="294894" y="133349"/>
                  </a:lnTo>
                  <a:lnTo>
                    <a:pt x="285496" y="133349"/>
                  </a:lnTo>
                  <a:lnTo>
                    <a:pt x="285496" y="142874"/>
                  </a:lnTo>
                  <a:lnTo>
                    <a:pt x="275971" y="142874"/>
                  </a:lnTo>
                  <a:lnTo>
                    <a:pt x="275971" y="133349"/>
                  </a:lnTo>
                  <a:lnTo>
                    <a:pt x="275971" y="142874"/>
                  </a:lnTo>
                  <a:lnTo>
                    <a:pt x="266446" y="142874"/>
                  </a:lnTo>
                  <a:lnTo>
                    <a:pt x="266446" y="152399"/>
                  </a:lnTo>
                  <a:lnTo>
                    <a:pt x="275971" y="152399"/>
                  </a:lnTo>
                  <a:lnTo>
                    <a:pt x="266446" y="152399"/>
                  </a:lnTo>
                  <a:lnTo>
                    <a:pt x="256921" y="152399"/>
                  </a:lnTo>
                  <a:lnTo>
                    <a:pt x="266446" y="152399"/>
                  </a:lnTo>
                  <a:lnTo>
                    <a:pt x="266446" y="161924"/>
                  </a:lnTo>
                  <a:lnTo>
                    <a:pt x="266446" y="152399"/>
                  </a:lnTo>
                  <a:lnTo>
                    <a:pt x="266446" y="161924"/>
                  </a:lnTo>
                  <a:lnTo>
                    <a:pt x="256921" y="161924"/>
                  </a:lnTo>
                  <a:lnTo>
                    <a:pt x="256921" y="171449"/>
                  </a:lnTo>
                  <a:lnTo>
                    <a:pt x="247396" y="171449"/>
                  </a:lnTo>
                  <a:lnTo>
                    <a:pt x="237871" y="171449"/>
                  </a:lnTo>
                  <a:lnTo>
                    <a:pt x="228346" y="171449"/>
                  </a:lnTo>
                  <a:lnTo>
                    <a:pt x="237871" y="171449"/>
                  </a:lnTo>
                  <a:lnTo>
                    <a:pt x="237871" y="180974"/>
                  </a:lnTo>
                  <a:lnTo>
                    <a:pt x="228346" y="180974"/>
                  </a:lnTo>
                  <a:lnTo>
                    <a:pt x="237871" y="180974"/>
                  </a:lnTo>
                  <a:lnTo>
                    <a:pt x="247396" y="180974"/>
                  </a:lnTo>
                  <a:lnTo>
                    <a:pt x="247396" y="190499"/>
                  </a:lnTo>
                  <a:lnTo>
                    <a:pt x="247396" y="200024"/>
                  </a:lnTo>
                  <a:lnTo>
                    <a:pt x="247396" y="209549"/>
                  </a:lnTo>
                  <a:lnTo>
                    <a:pt x="256921" y="209549"/>
                  </a:lnTo>
                  <a:lnTo>
                    <a:pt x="247396" y="209549"/>
                  </a:lnTo>
                  <a:lnTo>
                    <a:pt x="247396" y="219074"/>
                  </a:lnTo>
                  <a:lnTo>
                    <a:pt x="237871" y="219074"/>
                  </a:lnTo>
                  <a:lnTo>
                    <a:pt x="237871" y="228599"/>
                  </a:lnTo>
                  <a:lnTo>
                    <a:pt x="228346" y="228599"/>
                  </a:lnTo>
                  <a:lnTo>
                    <a:pt x="218821" y="228599"/>
                  </a:lnTo>
                  <a:lnTo>
                    <a:pt x="218821" y="219074"/>
                  </a:lnTo>
                  <a:lnTo>
                    <a:pt x="218821" y="209549"/>
                  </a:lnTo>
                  <a:lnTo>
                    <a:pt x="209296" y="209549"/>
                  </a:lnTo>
                  <a:lnTo>
                    <a:pt x="199771" y="209549"/>
                  </a:lnTo>
                  <a:lnTo>
                    <a:pt x="199771" y="200024"/>
                  </a:lnTo>
                  <a:lnTo>
                    <a:pt x="199771" y="209549"/>
                  </a:lnTo>
                  <a:lnTo>
                    <a:pt x="199771" y="200024"/>
                  </a:lnTo>
                  <a:lnTo>
                    <a:pt x="190246" y="200024"/>
                  </a:lnTo>
                  <a:lnTo>
                    <a:pt x="180721" y="200024"/>
                  </a:lnTo>
                  <a:lnTo>
                    <a:pt x="180721" y="190499"/>
                  </a:lnTo>
                  <a:lnTo>
                    <a:pt x="171323" y="190499"/>
                  </a:lnTo>
                  <a:lnTo>
                    <a:pt x="161798" y="190499"/>
                  </a:lnTo>
                  <a:lnTo>
                    <a:pt x="161798" y="180974"/>
                  </a:lnTo>
                  <a:lnTo>
                    <a:pt x="152273" y="180974"/>
                  </a:lnTo>
                  <a:lnTo>
                    <a:pt x="152273" y="171449"/>
                  </a:lnTo>
                  <a:lnTo>
                    <a:pt x="142748" y="171449"/>
                  </a:lnTo>
                  <a:lnTo>
                    <a:pt x="133223" y="161924"/>
                  </a:lnTo>
                  <a:lnTo>
                    <a:pt x="133223" y="152399"/>
                  </a:lnTo>
                  <a:lnTo>
                    <a:pt x="133223" y="142874"/>
                  </a:lnTo>
                  <a:lnTo>
                    <a:pt x="123698" y="142874"/>
                  </a:lnTo>
                  <a:lnTo>
                    <a:pt x="123698" y="133349"/>
                  </a:lnTo>
                  <a:lnTo>
                    <a:pt x="114173" y="123824"/>
                  </a:lnTo>
                  <a:lnTo>
                    <a:pt x="104648" y="123824"/>
                  </a:lnTo>
                  <a:lnTo>
                    <a:pt x="95123" y="123824"/>
                  </a:lnTo>
                  <a:lnTo>
                    <a:pt x="85598" y="123824"/>
                  </a:lnTo>
                  <a:lnTo>
                    <a:pt x="85598" y="114299"/>
                  </a:lnTo>
                  <a:lnTo>
                    <a:pt x="85598" y="104774"/>
                  </a:lnTo>
                  <a:lnTo>
                    <a:pt x="76073" y="104774"/>
                  </a:lnTo>
                  <a:lnTo>
                    <a:pt x="85598" y="104774"/>
                  </a:lnTo>
                  <a:lnTo>
                    <a:pt x="85598" y="95249"/>
                  </a:lnTo>
                  <a:lnTo>
                    <a:pt x="76073" y="95249"/>
                  </a:lnTo>
                  <a:lnTo>
                    <a:pt x="66548" y="95249"/>
                  </a:lnTo>
                  <a:lnTo>
                    <a:pt x="57150" y="95249"/>
                  </a:lnTo>
                  <a:lnTo>
                    <a:pt x="57150" y="85724"/>
                  </a:lnTo>
                  <a:lnTo>
                    <a:pt x="47625" y="85724"/>
                  </a:lnTo>
                  <a:lnTo>
                    <a:pt x="47625" y="95249"/>
                  </a:lnTo>
                  <a:lnTo>
                    <a:pt x="38100" y="95249"/>
                  </a:lnTo>
                  <a:lnTo>
                    <a:pt x="38100" y="104774"/>
                  </a:lnTo>
                  <a:lnTo>
                    <a:pt x="28575" y="104774"/>
                  </a:lnTo>
                  <a:lnTo>
                    <a:pt x="19050" y="104774"/>
                  </a:lnTo>
                  <a:lnTo>
                    <a:pt x="19050" y="114299"/>
                  </a:lnTo>
                  <a:lnTo>
                    <a:pt x="19050" y="123824"/>
                  </a:lnTo>
                  <a:lnTo>
                    <a:pt x="28575" y="123824"/>
                  </a:lnTo>
                  <a:lnTo>
                    <a:pt x="19050" y="123824"/>
                  </a:lnTo>
                  <a:lnTo>
                    <a:pt x="9525" y="123824"/>
                  </a:lnTo>
                  <a:lnTo>
                    <a:pt x="0" y="123824"/>
                  </a:lnTo>
                  <a:lnTo>
                    <a:pt x="0" y="57149"/>
                  </a:lnTo>
                  <a:lnTo>
                    <a:pt x="0" y="38099"/>
                  </a:lnTo>
                  <a:lnTo>
                    <a:pt x="0" y="19049"/>
                  </a:lnTo>
                  <a:lnTo>
                    <a:pt x="19050" y="19049"/>
                  </a:lnTo>
                  <a:lnTo>
                    <a:pt x="38100" y="9524"/>
                  </a:lnTo>
                  <a:lnTo>
                    <a:pt x="57150" y="0"/>
                  </a:lnTo>
                  <a:lnTo>
                    <a:pt x="66548" y="9524"/>
                  </a:lnTo>
                  <a:lnTo>
                    <a:pt x="66548" y="19049"/>
                  </a:lnTo>
                  <a:lnTo>
                    <a:pt x="76073" y="19049"/>
                  </a:lnTo>
                  <a:lnTo>
                    <a:pt x="85598" y="19049"/>
                  </a:lnTo>
                  <a:lnTo>
                    <a:pt x="95123" y="38099"/>
                  </a:lnTo>
                  <a:lnTo>
                    <a:pt x="104648" y="38099"/>
                  </a:lnTo>
                  <a:lnTo>
                    <a:pt x="104648" y="47624"/>
                  </a:lnTo>
                  <a:lnTo>
                    <a:pt x="123698" y="66674"/>
                  </a:lnTo>
                  <a:lnTo>
                    <a:pt x="133223" y="66674"/>
                  </a:lnTo>
                  <a:lnTo>
                    <a:pt x="152273" y="57149"/>
                  </a:lnTo>
                  <a:lnTo>
                    <a:pt x="171323" y="57149"/>
                  </a:lnTo>
                  <a:lnTo>
                    <a:pt x="180721" y="57149"/>
                  </a:lnTo>
                  <a:lnTo>
                    <a:pt x="190246" y="66674"/>
                  </a:lnTo>
                  <a:lnTo>
                    <a:pt x="199771" y="85724"/>
                  </a:lnTo>
                  <a:lnTo>
                    <a:pt x="209296" y="76199"/>
                  </a:lnTo>
                  <a:lnTo>
                    <a:pt x="209296" y="95249"/>
                  </a:lnTo>
                  <a:lnTo>
                    <a:pt x="199771" y="95249"/>
                  </a:lnTo>
                  <a:lnTo>
                    <a:pt x="199771" y="104774"/>
                  </a:lnTo>
                  <a:lnTo>
                    <a:pt x="218821" y="104774"/>
                  </a:lnTo>
                  <a:lnTo>
                    <a:pt x="218821" y="123824"/>
                  </a:lnTo>
                  <a:lnTo>
                    <a:pt x="228346" y="123824"/>
                  </a:lnTo>
                  <a:lnTo>
                    <a:pt x="228346" y="133349"/>
                  </a:lnTo>
                  <a:lnTo>
                    <a:pt x="237871" y="123824"/>
                  </a:lnTo>
                  <a:lnTo>
                    <a:pt x="247396" y="123824"/>
                  </a:lnTo>
                  <a:lnTo>
                    <a:pt x="247396" y="133349"/>
                  </a:lnTo>
                  <a:lnTo>
                    <a:pt x="247396" y="142874"/>
                  </a:lnTo>
                  <a:lnTo>
                    <a:pt x="256921" y="142874"/>
                  </a:lnTo>
                  <a:lnTo>
                    <a:pt x="256921" y="133349"/>
                  </a:lnTo>
                  <a:lnTo>
                    <a:pt x="256921" y="123824"/>
                  </a:lnTo>
                  <a:lnTo>
                    <a:pt x="266446" y="123824"/>
                  </a:lnTo>
                  <a:lnTo>
                    <a:pt x="275971" y="123824"/>
                  </a:lnTo>
                  <a:lnTo>
                    <a:pt x="275971" y="114299"/>
                  </a:lnTo>
                  <a:lnTo>
                    <a:pt x="285496" y="114299"/>
                  </a:lnTo>
                  <a:lnTo>
                    <a:pt x="285496" y="104774"/>
                  </a:lnTo>
                  <a:lnTo>
                    <a:pt x="294894" y="104774"/>
                  </a:lnTo>
                  <a:lnTo>
                    <a:pt x="304419" y="104774"/>
                  </a:lnTo>
                  <a:lnTo>
                    <a:pt x="304419" y="95249"/>
                  </a:lnTo>
                  <a:lnTo>
                    <a:pt x="313944" y="95249"/>
                  </a:lnTo>
                  <a:lnTo>
                    <a:pt x="313944" y="104774"/>
                  </a:lnTo>
                  <a:lnTo>
                    <a:pt x="304419" y="104774"/>
                  </a:lnTo>
                  <a:lnTo>
                    <a:pt x="294894" y="104774"/>
                  </a:lnTo>
                  <a:lnTo>
                    <a:pt x="294894" y="114299"/>
                  </a:lnTo>
                  <a:lnTo>
                    <a:pt x="285496" y="114299"/>
                  </a:lnTo>
                  <a:lnTo>
                    <a:pt x="294894" y="114299"/>
                  </a:lnTo>
                  <a:lnTo>
                    <a:pt x="294894" y="123824"/>
                  </a:lnTo>
                  <a:lnTo>
                    <a:pt x="304419" y="123824"/>
                  </a:lnTo>
                  <a:lnTo>
                    <a:pt x="313944" y="123824"/>
                  </a:lnTo>
                  <a:lnTo>
                    <a:pt x="313944" y="133349"/>
                  </a:lnTo>
                  <a:lnTo>
                    <a:pt x="313944" y="123824"/>
                  </a:lnTo>
                  <a:lnTo>
                    <a:pt x="313944" y="133349"/>
                  </a:lnTo>
                  <a:lnTo>
                    <a:pt x="313944" y="123824"/>
                  </a:lnTo>
                  <a:lnTo>
                    <a:pt x="323469" y="123824"/>
                  </a:lnTo>
                  <a:lnTo>
                    <a:pt x="313944" y="123824"/>
                  </a:lnTo>
                  <a:lnTo>
                    <a:pt x="313944" y="114299"/>
                  </a:lnTo>
                  <a:lnTo>
                    <a:pt x="323469" y="114299"/>
                  </a:lnTo>
                  <a:lnTo>
                    <a:pt x="323469" y="123824"/>
                  </a:lnTo>
                  <a:lnTo>
                    <a:pt x="323469" y="133349"/>
                  </a:lnTo>
                  <a:lnTo>
                    <a:pt x="323469" y="123824"/>
                  </a:lnTo>
                  <a:lnTo>
                    <a:pt x="332994" y="123824"/>
                  </a:lnTo>
                  <a:lnTo>
                    <a:pt x="332994" y="133349"/>
                  </a:lnTo>
                  <a:lnTo>
                    <a:pt x="342519" y="133349"/>
                  </a:lnTo>
                  <a:lnTo>
                    <a:pt x="352044" y="133349"/>
                  </a:lnTo>
                  <a:lnTo>
                    <a:pt x="352044" y="142874"/>
                  </a:lnTo>
                  <a:lnTo>
                    <a:pt x="342519" y="142874"/>
                  </a:lnTo>
                  <a:lnTo>
                    <a:pt x="332994" y="142874"/>
                  </a:lnTo>
                  <a:lnTo>
                    <a:pt x="332994" y="152399"/>
                  </a:lnTo>
                  <a:lnTo>
                    <a:pt x="332994" y="142874"/>
                  </a:lnTo>
                  <a:lnTo>
                    <a:pt x="323469" y="142874"/>
                  </a:lnTo>
                  <a:lnTo>
                    <a:pt x="323469" y="152399"/>
                  </a:lnTo>
                  <a:lnTo>
                    <a:pt x="313944" y="152399"/>
                  </a:lnTo>
                  <a:lnTo>
                    <a:pt x="304419" y="152399"/>
                  </a:lnTo>
                  <a:close/>
                </a:path>
                <a:path w="352425" h="228600">
                  <a:moveTo>
                    <a:pt x="304419" y="152399"/>
                  </a:moveTo>
                  <a:lnTo>
                    <a:pt x="313944" y="152399"/>
                  </a:lnTo>
                  <a:lnTo>
                    <a:pt x="313944" y="161924"/>
                  </a:lnTo>
                  <a:lnTo>
                    <a:pt x="304419" y="161924"/>
                  </a:lnTo>
                  <a:lnTo>
                    <a:pt x="304419" y="15239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5001767" y="3653028"/>
              <a:ext cx="294640" cy="201295"/>
            </a:xfrm>
            <a:custGeom>
              <a:avLst/>
              <a:gdLst/>
              <a:ahLst/>
              <a:cxnLst/>
              <a:rect l="l" t="t" r="r" b="b"/>
              <a:pathLst>
                <a:path w="294639" h="201295">
                  <a:moveTo>
                    <a:pt x="208787" y="191643"/>
                  </a:moveTo>
                  <a:lnTo>
                    <a:pt x="199262" y="191643"/>
                  </a:lnTo>
                  <a:lnTo>
                    <a:pt x="199262" y="201168"/>
                  </a:lnTo>
                  <a:lnTo>
                    <a:pt x="208787" y="201168"/>
                  </a:lnTo>
                  <a:lnTo>
                    <a:pt x="208787" y="191643"/>
                  </a:lnTo>
                  <a:close/>
                </a:path>
                <a:path w="294639" h="201295">
                  <a:moveTo>
                    <a:pt x="246634" y="162813"/>
                  </a:moveTo>
                  <a:lnTo>
                    <a:pt x="180212" y="162813"/>
                  </a:lnTo>
                  <a:lnTo>
                    <a:pt x="180212" y="191643"/>
                  </a:lnTo>
                  <a:lnTo>
                    <a:pt x="218186" y="191643"/>
                  </a:lnTo>
                  <a:lnTo>
                    <a:pt x="218186" y="181991"/>
                  </a:lnTo>
                  <a:lnTo>
                    <a:pt x="237236" y="181991"/>
                  </a:lnTo>
                  <a:lnTo>
                    <a:pt x="237236" y="172466"/>
                  </a:lnTo>
                  <a:lnTo>
                    <a:pt x="246634" y="172466"/>
                  </a:lnTo>
                  <a:lnTo>
                    <a:pt x="246634" y="162813"/>
                  </a:lnTo>
                  <a:close/>
                </a:path>
                <a:path w="294639" h="201295">
                  <a:moveTo>
                    <a:pt x="256159" y="143637"/>
                  </a:moveTo>
                  <a:lnTo>
                    <a:pt x="151765" y="143637"/>
                  </a:lnTo>
                  <a:lnTo>
                    <a:pt x="151765" y="153288"/>
                  </a:lnTo>
                  <a:lnTo>
                    <a:pt x="161290" y="153288"/>
                  </a:lnTo>
                  <a:lnTo>
                    <a:pt x="161290" y="162813"/>
                  </a:lnTo>
                  <a:lnTo>
                    <a:pt x="256159" y="162813"/>
                  </a:lnTo>
                  <a:lnTo>
                    <a:pt x="256159" y="143637"/>
                  </a:lnTo>
                  <a:close/>
                </a:path>
                <a:path w="294639" h="201295">
                  <a:moveTo>
                    <a:pt x="256159" y="105410"/>
                  </a:moveTo>
                  <a:lnTo>
                    <a:pt x="28448" y="105410"/>
                  </a:lnTo>
                  <a:lnTo>
                    <a:pt x="28448" y="134112"/>
                  </a:lnTo>
                  <a:lnTo>
                    <a:pt x="37973" y="143637"/>
                  </a:lnTo>
                  <a:lnTo>
                    <a:pt x="47498" y="143637"/>
                  </a:lnTo>
                  <a:lnTo>
                    <a:pt x="47498" y="134112"/>
                  </a:lnTo>
                  <a:lnTo>
                    <a:pt x="56896" y="134112"/>
                  </a:lnTo>
                  <a:lnTo>
                    <a:pt x="56896" y="124587"/>
                  </a:lnTo>
                  <a:lnTo>
                    <a:pt x="94869" y="124587"/>
                  </a:lnTo>
                  <a:lnTo>
                    <a:pt x="94869" y="114935"/>
                  </a:lnTo>
                  <a:lnTo>
                    <a:pt x="256159" y="114935"/>
                  </a:lnTo>
                  <a:lnTo>
                    <a:pt x="256159" y="105410"/>
                  </a:lnTo>
                  <a:close/>
                </a:path>
                <a:path w="294639" h="201295">
                  <a:moveTo>
                    <a:pt x="275209" y="134112"/>
                  </a:moveTo>
                  <a:lnTo>
                    <a:pt x="142367" y="134112"/>
                  </a:lnTo>
                  <a:lnTo>
                    <a:pt x="142367" y="143637"/>
                  </a:lnTo>
                  <a:lnTo>
                    <a:pt x="275209" y="143637"/>
                  </a:lnTo>
                  <a:lnTo>
                    <a:pt x="275209" y="134112"/>
                  </a:lnTo>
                  <a:close/>
                </a:path>
                <a:path w="294639" h="201295">
                  <a:moveTo>
                    <a:pt x="294132" y="124587"/>
                  </a:moveTo>
                  <a:lnTo>
                    <a:pt x="113919" y="124587"/>
                  </a:lnTo>
                  <a:lnTo>
                    <a:pt x="113919" y="134112"/>
                  </a:lnTo>
                  <a:lnTo>
                    <a:pt x="275209" y="134112"/>
                  </a:lnTo>
                  <a:lnTo>
                    <a:pt x="275209" y="143637"/>
                  </a:lnTo>
                  <a:lnTo>
                    <a:pt x="294132" y="143637"/>
                  </a:lnTo>
                  <a:lnTo>
                    <a:pt x="294132" y="124587"/>
                  </a:lnTo>
                  <a:close/>
                </a:path>
                <a:path w="294639" h="201295">
                  <a:moveTo>
                    <a:pt x="104394" y="114935"/>
                  </a:moveTo>
                  <a:lnTo>
                    <a:pt x="94869" y="114935"/>
                  </a:lnTo>
                  <a:lnTo>
                    <a:pt x="94869" y="124587"/>
                  </a:lnTo>
                  <a:lnTo>
                    <a:pt x="104394" y="124587"/>
                  </a:lnTo>
                  <a:lnTo>
                    <a:pt x="104394" y="114935"/>
                  </a:lnTo>
                  <a:close/>
                </a:path>
                <a:path w="294639" h="201295">
                  <a:moveTo>
                    <a:pt x="275209" y="114935"/>
                  </a:moveTo>
                  <a:lnTo>
                    <a:pt x="104394" y="114935"/>
                  </a:lnTo>
                  <a:lnTo>
                    <a:pt x="104394" y="124587"/>
                  </a:lnTo>
                  <a:lnTo>
                    <a:pt x="275209" y="124587"/>
                  </a:lnTo>
                  <a:lnTo>
                    <a:pt x="275209" y="114935"/>
                  </a:lnTo>
                  <a:close/>
                </a:path>
                <a:path w="294639" h="201295">
                  <a:moveTo>
                    <a:pt x="237236" y="95757"/>
                  </a:moveTo>
                  <a:lnTo>
                    <a:pt x="37973" y="95757"/>
                  </a:lnTo>
                  <a:lnTo>
                    <a:pt x="37973" y="105410"/>
                  </a:lnTo>
                  <a:lnTo>
                    <a:pt x="237236" y="105410"/>
                  </a:lnTo>
                  <a:lnTo>
                    <a:pt x="237236" y="95757"/>
                  </a:lnTo>
                  <a:close/>
                </a:path>
                <a:path w="294639" h="201295">
                  <a:moveTo>
                    <a:pt x="28448" y="86232"/>
                  </a:moveTo>
                  <a:lnTo>
                    <a:pt x="18923" y="86232"/>
                  </a:lnTo>
                  <a:lnTo>
                    <a:pt x="18923" y="95757"/>
                  </a:lnTo>
                  <a:lnTo>
                    <a:pt x="28448" y="86232"/>
                  </a:lnTo>
                  <a:close/>
                </a:path>
                <a:path w="294639" h="201295">
                  <a:moveTo>
                    <a:pt x="18923" y="47879"/>
                  </a:moveTo>
                  <a:lnTo>
                    <a:pt x="9525" y="47879"/>
                  </a:lnTo>
                  <a:lnTo>
                    <a:pt x="9525" y="76581"/>
                  </a:lnTo>
                  <a:lnTo>
                    <a:pt x="28448" y="76581"/>
                  </a:lnTo>
                  <a:lnTo>
                    <a:pt x="28448" y="95757"/>
                  </a:lnTo>
                  <a:lnTo>
                    <a:pt x="227711" y="95757"/>
                  </a:lnTo>
                  <a:lnTo>
                    <a:pt x="227711" y="86232"/>
                  </a:lnTo>
                  <a:lnTo>
                    <a:pt x="218186" y="86232"/>
                  </a:lnTo>
                  <a:lnTo>
                    <a:pt x="208787" y="76581"/>
                  </a:lnTo>
                  <a:lnTo>
                    <a:pt x="208787" y="57531"/>
                  </a:lnTo>
                  <a:lnTo>
                    <a:pt x="18923" y="57531"/>
                  </a:lnTo>
                  <a:lnTo>
                    <a:pt x="18923" y="47879"/>
                  </a:lnTo>
                  <a:close/>
                </a:path>
                <a:path w="294639" h="201295">
                  <a:moveTo>
                    <a:pt x="28448" y="47879"/>
                  </a:moveTo>
                  <a:lnTo>
                    <a:pt x="18923" y="47879"/>
                  </a:lnTo>
                  <a:lnTo>
                    <a:pt x="18923" y="57531"/>
                  </a:lnTo>
                  <a:lnTo>
                    <a:pt x="28448" y="57531"/>
                  </a:lnTo>
                  <a:lnTo>
                    <a:pt x="28448" y="47879"/>
                  </a:lnTo>
                  <a:close/>
                </a:path>
                <a:path w="294639" h="201295">
                  <a:moveTo>
                    <a:pt x="37973" y="9525"/>
                  </a:moveTo>
                  <a:lnTo>
                    <a:pt x="28448" y="9525"/>
                  </a:lnTo>
                  <a:lnTo>
                    <a:pt x="18923" y="19176"/>
                  </a:lnTo>
                  <a:lnTo>
                    <a:pt x="28448" y="19176"/>
                  </a:lnTo>
                  <a:lnTo>
                    <a:pt x="28448" y="28701"/>
                  </a:lnTo>
                  <a:lnTo>
                    <a:pt x="37973" y="28701"/>
                  </a:lnTo>
                  <a:lnTo>
                    <a:pt x="37973" y="57531"/>
                  </a:lnTo>
                  <a:lnTo>
                    <a:pt x="199262" y="57531"/>
                  </a:lnTo>
                  <a:lnTo>
                    <a:pt x="199262" y="47879"/>
                  </a:lnTo>
                  <a:lnTo>
                    <a:pt x="189737" y="38354"/>
                  </a:lnTo>
                  <a:lnTo>
                    <a:pt x="56896" y="38354"/>
                  </a:lnTo>
                  <a:lnTo>
                    <a:pt x="56896" y="19176"/>
                  </a:lnTo>
                  <a:lnTo>
                    <a:pt x="37973" y="9525"/>
                  </a:lnTo>
                  <a:close/>
                </a:path>
                <a:path w="294639" h="201295">
                  <a:moveTo>
                    <a:pt x="161290" y="9525"/>
                  </a:moveTo>
                  <a:lnTo>
                    <a:pt x="113919" y="9525"/>
                  </a:lnTo>
                  <a:lnTo>
                    <a:pt x="113919" y="19176"/>
                  </a:lnTo>
                  <a:lnTo>
                    <a:pt x="94869" y="19176"/>
                  </a:lnTo>
                  <a:lnTo>
                    <a:pt x="94869" y="38354"/>
                  </a:lnTo>
                  <a:lnTo>
                    <a:pt x="161290" y="38354"/>
                  </a:lnTo>
                  <a:lnTo>
                    <a:pt x="161290" y="9525"/>
                  </a:lnTo>
                  <a:close/>
                </a:path>
                <a:path w="294639" h="201295">
                  <a:moveTo>
                    <a:pt x="18923" y="19176"/>
                  </a:moveTo>
                  <a:lnTo>
                    <a:pt x="9525" y="19176"/>
                  </a:lnTo>
                  <a:lnTo>
                    <a:pt x="0" y="28701"/>
                  </a:lnTo>
                  <a:lnTo>
                    <a:pt x="18923" y="28701"/>
                  </a:lnTo>
                  <a:lnTo>
                    <a:pt x="18923" y="19176"/>
                  </a:lnTo>
                  <a:close/>
                </a:path>
                <a:path w="294639" h="201295">
                  <a:moveTo>
                    <a:pt x="132842" y="0"/>
                  </a:moveTo>
                  <a:lnTo>
                    <a:pt x="123317" y="0"/>
                  </a:lnTo>
                  <a:lnTo>
                    <a:pt x="123317" y="9525"/>
                  </a:lnTo>
                  <a:lnTo>
                    <a:pt x="132842" y="9525"/>
                  </a:lnTo>
                  <a:lnTo>
                    <a:pt x="13284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5001767" y="3653028"/>
              <a:ext cx="294640" cy="201295"/>
            </a:xfrm>
            <a:custGeom>
              <a:avLst/>
              <a:gdLst/>
              <a:ahLst/>
              <a:cxnLst/>
              <a:rect l="l" t="t" r="r" b="b"/>
              <a:pathLst>
                <a:path w="294639" h="201295">
                  <a:moveTo>
                    <a:pt x="180212" y="191643"/>
                  </a:moveTo>
                  <a:lnTo>
                    <a:pt x="180212" y="181991"/>
                  </a:lnTo>
                  <a:lnTo>
                    <a:pt x="180212" y="172466"/>
                  </a:lnTo>
                  <a:lnTo>
                    <a:pt x="180212" y="162813"/>
                  </a:lnTo>
                  <a:lnTo>
                    <a:pt x="170815" y="162813"/>
                  </a:lnTo>
                  <a:lnTo>
                    <a:pt x="161290" y="162813"/>
                  </a:lnTo>
                  <a:lnTo>
                    <a:pt x="161290" y="153288"/>
                  </a:lnTo>
                  <a:lnTo>
                    <a:pt x="151765" y="153288"/>
                  </a:lnTo>
                  <a:lnTo>
                    <a:pt x="151765" y="143637"/>
                  </a:lnTo>
                  <a:lnTo>
                    <a:pt x="142367" y="143637"/>
                  </a:lnTo>
                  <a:lnTo>
                    <a:pt x="151765" y="143637"/>
                  </a:lnTo>
                  <a:lnTo>
                    <a:pt x="142367" y="143637"/>
                  </a:lnTo>
                  <a:lnTo>
                    <a:pt x="142367" y="134112"/>
                  </a:lnTo>
                  <a:lnTo>
                    <a:pt x="132842" y="134112"/>
                  </a:lnTo>
                  <a:lnTo>
                    <a:pt x="123317" y="134112"/>
                  </a:lnTo>
                  <a:lnTo>
                    <a:pt x="113919" y="134112"/>
                  </a:lnTo>
                  <a:lnTo>
                    <a:pt x="113919" y="124587"/>
                  </a:lnTo>
                  <a:lnTo>
                    <a:pt x="104394" y="124587"/>
                  </a:lnTo>
                  <a:lnTo>
                    <a:pt x="104394" y="114935"/>
                  </a:lnTo>
                  <a:lnTo>
                    <a:pt x="104394" y="124587"/>
                  </a:lnTo>
                  <a:lnTo>
                    <a:pt x="94869" y="124587"/>
                  </a:lnTo>
                  <a:lnTo>
                    <a:pt x="94869" y="114935"/>
                  </a:lnTo>
                  <a:lnTo>
                    <a:pt x="94869" y="124587"/>
                  </a:lnTo>
                  <a:lnTo>
                    <a:pt x="85344" y="124587"/>
                  </a:lnTo>
                  <a:lnTo>
                    <a:pt x="75946" y="124587"/>
                  </a:lnTo>
                  <a:lnTo>
                    <a:pt x="66421" y="124587"/>
                  </a:lnTo>
                  <a:lnTo>
                    <a:pt x="56896" y="124587"/>
                  </a:lnTo>
                  <a:lnTo>
                    <a:pt x="56896" y="134112"/>
                  </a:lnTo>
                  <a:lnTo>
                    <a:pt x="47498" y="134112"/>
                  </a:lnTo>
                  <a:lnTo>
                    <a:pt x="56896" y="134112"/>
                  </a:lnTo>
                  <a:lnTo>
                    <a:pt x="47498" y="134112"/>
                  </a:lnTo>
                  <a:lnTo>
                    <a:pt x="47498" y="143637"/>
                  </a:lnTo>
                  <a:lnTo>
                    <a:pt x="37973" y="143637"/>
                  </a:lnTo>
                  <a:lnTo>
                    <a:pt x="28448" y="134112"/>
                  </a:lnTo>
                  <a:lnTo>
                    <a:pt x="28448" y="124587"/>
                  </a:lnTo>
                  <a:lnTo>
                    <a:pt x="28448" y="114935"/>
                  </a:lnTo>
                  <a:lnTo>
                    <a:pt x="28448" y="105410"/>
                  </a:lnTo>
                  <a:lnTo>
                    <a:pt x="37973" y="105410"/>
                  </a:lnTo>
                  <a:lnTo>
                    <a:pt x="37973" y="95757"/>
                  </a:lnTo>
                  <a:lnTo>
                    <a:pt x="37973" y="105410"/>
                  </a:lnTo>
                  <a:lnTo>
                    <a:pt x="37973" y="95757"/>
                  </a:lnTo>
                  <a:lnTo>
                    <a:pt x="28448" y="95757"/>
                  </a:lnTo>
                  <a:lnTo>
                    <a:pt x="28448" y="86232"/>
                  </a:lnTo>
                  <a:lnTo>
                    <a:pt x="28448" y="95757"/>
                  </a:lnTo>
                  <a:lnTo>
                    <a:pt x="18923" y="95757"/>
                  </a:lnTo>
                  <a:lnTo>
                    <a:pt x="28448" y="95757"/>
                  </a:lnTo>
                  <a:lnTo>
                    <a:pt x="28448" y="86232"/>
                  </a:lnTo>
                  <a:lnTo>
                    <a:pt x="18923" y="95757"/>
                  </a:lnTo>
                  <a:lnTo>
                    <a:pt x="18923" y="86232"/>
                  </a:lnTo>
                  <a:lnTo>
                    <a:pt x="28448" y="86232"/>
                  </a:lnTo>
                  <a:lnTo>
                    <a:pt x="18923" y="86232"/>
                  </a:lnTo>
                  <a:lnTo>
                    <a:pt x="18923" y="95757"/>
                  </a:lnTo>
                  <a:lnTo>
                    <a:pt x="18923" y="86232"/>
                  </a:lnTo>
                  <a:lnTo>
                    <a:pt x="28448" y="86232"/>
                  </a:lnTo>
                  <a:lnTo>
                    <a:pt x="28448" y="76581"/>
                  </a:lnTo>
                  <a:lnTo>
                    <a:pt x="28448" y="86232"/>
                  </a:lnTo>
                  <a:lnTo>
                    <a:pt x="28448" y="76581"/>
                  </a:lnTo>
                  <a:lnTo>
                    <a:pt x="18923" y="76581"/>
                  </a:lnTo>
                  <a:lnTo>
                    <a:pt x="28448" y="76581"/>
                  </a:lnTo>
                  <a:lnTo>
                    <a:pt x="18923" y="76581"/>
                  </a:lnTo>
                  <a:lnTo>
                    <a:pt x="28448" y="76581"/>
                  </a:lnTo>
                  <a:lnTo>
                    <a:pt x="18923" y="76581"/>
                  </a:lnTo>
                  <a:lnTo>
                    <a:pt x="28448" y="76581"/>
                  </a:lnTo>
                  <a:lnTo>
                    <a:pt x="18923" y="76581"/>
                  </a:lnTo>
                  <a:lnTo>
                    <a:pt x="9525" y="76581"/>
                  </a:lnTo>
                  <a:lnTo>
                    <a:pt x="18923" y="76581"/>
                  </a:lnTo>
                  <a:lnTo>
                    <a:pt x="9525" y="76581"/>
                  </a:lnTo>
                  <a:lnTo>
                    <a:pt x="9525" y="67056"/>
                  </a:lnTo>
                  <a:lnTo>
                    <a:pt x="9525" y="57531"/>
                  </a:lnTo>
                  <a:lnTo>
                    <a:pt x="9525" y="47879"/>
                  </a:lnTo>
                  <a:lnTo>
                    <a:pt x="18923" y="47879"/>
                  </a:lnTo>
                  <a:lnTo>
                    <a:pt x="9525" y="47879"/>
                  </a:lnTo>
                  <a:lnTo>
                    <a:pt x="18923" y="47879"/>
                  </a:lnTo>
                  <a:lnTo>
                    <a:pt x="18923" y="57531"/>
                  </a:lnTo>
                  <a:lnTo>
                    <a:pt x="18923" y="47879"/>
                  </a:lnTo>
                  <a:lnTo>
                    <a:pt x="28448" y="47879"/>
                  </a:lnTo>
                  <a:lnTo>
                    <a:pt x="28448" y="57531"/>
                  </a:lnTo>
                  <a:lnTo>
                    <a:pt x="28448" y="47879"/>
                  </a:lnTo>
                  <a:lnTo>
                    <a:pt x="28448" y="57531"/>
                  </a:lnTo>
                  <a:lnTo>
                    <a:pt x="37973" y="57531"/>
                  </a:lnTo>
                  <a:lnTo>
                    <a:pt x="37973" y="47879"/>
                  </a:lnTo>
                  <a:lnTo>
                    <a:pt x="37973" y="38354"/>
                  </a:lnTo>
                  <a:lnTo>
                    <a:pt x="37973" y="28701"/>
                  </a:lnTo>
                  <a:lnTo>
                    <a:pt x="28448" y="28701"/>
                  </a:lnTo>
                  <a:lnTo>
                    <a:pt x="28448" y="19176"/>
                  </a:lnTo>
                  <a:lnTo>
                    <a:pt x="18923" y="19176"/>
                  </a:lnTo>
                  <a:lnTo>
                    <a:pt x="18923" y="28701"/>
                  </a:lnTo>
                  <a:lnTo>
                    <a:pt x="9525" y="28701"/>
                  </a:lnTo>
                  <a:lnTo>
                    <a:pt x="9525" y="38354"/>
                  </a:lnTo>
                  <a:lnTo>
                    <a:pt x="9525" y="47879"/>
                  </a:lnTo>
                  <a:lnTo>
                    <a:pt x="9525" y="38354"/>
                  </a:lnTo>
                  <a:lnTo>
                    <a:pt x="9525" y="28701"/>
                  </a:lnTo>
                  <a:lnTo>
                    <a:pt x="0" y="28701"/>
                  </a:lnTo>
                  <a:lnTo>
                    <a:pt x="9525" y="19176"/>
                  </a:lnTo>
                  <a:lnTo>
                    <a:pt x="18923" y="19176"/>
                  </a:lnTo>
                  <a:lnTo>
                    <a:pt x="28448" y="9525"/>
                  </a:lnTo>
                  <a:lnTo>
                    <a:pt x="37973" y="9525"/>
                  </a:lnTo>
                  <a:lnTo>
                    <a:pt x="56896" y="19176"/>
                  </a:lnTo>
                  <a:lnTo>
                    <a:pt x="56896" y="28701"/>
                  </a:lnTo>
                  <a:lnTo>
                    <a:pt x="56896" y="38354"/>
                  </a:lnTo>
                  <a:lnTo>
                    <a:pt x="104394" y="38354"/>
                  </a:lnTo>
                  <a:lnTo>
                    <a:pt x="94869" y="38354"/>
                  </a:lnTo>
                  <a:lnTo>
                    <a:pt x="94869" y="28701"/>
                  </a:lnTo>
                  <a:lnTo>
                    <a:pt x="94869" y="19176"/>
                  </a:lnTo>
                  <a:lnTo>
                    <a:pt x="104394" y="19176"/>
                  </a:lnTo>
                  <a:lnTo>
                    <a:pt x="113919" y="19176"/>
                  </a:lnTo>
                  <a:lnTo>
                    <a:pt x="113919" y="9525"/>
                  </a:lnTo>
                  <a:lnTo>
                    <a:pt x="123317" y="9525"/>
                  </a:lnTo>
                  <a:lnTo>
                    <a:pt x="123317" y="0"/>
                  </a:lnTo>
                  <a:lnTo>
                    <a:pt x="132842" y="0"/>
                  </a:lnTo>
                  <a:lnTo>
                    <a:pt x="132842" y="9525"/>
                  </a:lnTo>
                  <a:lnTo>
                    <a:pt x="142367" y="9525"/>
                  </a:lnTo>
                  <a:lnTo>
                    <a:pt x="151765" y="9525"/>
                  </a:lnTo>
                  <a:lnTo>
                    <a:pt x="161290" y="9525"/>
                  </a:lnTo>
                  <a:lnTo>
                    <a:pt x="161290" y="19176"/>
                  </a:lnTo>
                  <a:lnTo>
                    <a:pt x="151765" y="19176"/>
                  </a:lnTo>
                  <a:lnTo>
                    <a:pt x="161290" y="19176"/>
                  </a:lnTo>
                  <a:lnTo>
                    <a:pt x="161290" y="28701"/>
                  </a:lnTo>
                  <a:lnTo>
                    <a:pt x="161290" y="38354"/>
                  </a:lnTo>
                  <a:lnTo>
                    <a:pt x="170815" y="38354"/>
                  </a:lnTo>
                  <a:lnTo>
                    <a:pt x="180212" y="38354"/>
                  </a:lnTo>
                  <a:lnTo>
                    <a:pt x="189737" y="38354"/>
                  </a:lnTo>
                  <a:lnTo>
                    <a:pt x="199262" y="47879"/>
                  </a:lnTo>
                  <a:lnTo>
                    <a:pt x="199262" y="57531"/>
                  </a:lnTo>
                  <a:lnTo>
                    <a:pt x="208787" y="57531"/>
                  </a:lnTo>
                  <a:lnTo>
                    <a:pt x="208787" y="67056"/>
                  </a:lnTo>
                  <a:lnTo>
                    <a:pt x="208787" y="76581"/>
                  </a:lnTo>
                  <a:lnTo>
                    <a:pt x="218186" y="86232"/>
                  </a:lnTo>
                  <a:lnTo>
                    <a:pt x="227711" y="86232"/>
                  </a:lnTo>
                  <a:lnTo>
                    <a:pt x="227711" y="95757"/>
                  </a:lnTo>
                  <a:lnTo>
                    <a:pt x="237236" y="95757"/>
                  </a:lnTo>
                  <a:lnTo>
                    <a:pt x="237236" y="105410"/>
                  </a:lnTo>
                  <a:lnTo>
                    <a:pt x="246634" y="105410"/>
                  </a:lnTo>
                  <a:lnTo>
                    <a:pt x="256159" y="105410"/>
                  </a:lnTo>
                  <a:lnTo>
                    <a:pt x="256159" y="114935"/>
                  </a:lnTo>
                  <a:lnTo>
                    <a:pt x="265684" y="114935"/>
                  </a:lnTo>
                  <a:lnTo>
                    <a:pt x="275209" y="114935"/>
                  </a:lnTo>
                  <a:lnTo>
                    <a:pt x="275209" y="124587"/>
                  </a:lnTo>
                  <a:lnTo>
                    <a:pt x="275209" y="114935"/>
                  </a:lnTo>
                  <a:lnTo>
                    <a:pt x="275209" y="124587"/>
                  </a:lnTo>
                  <a:lnTo>
                    <a:pt x="284607" y="124587"/>
                  </a:lnTo>
                  <a:lnTo>
                    <a:pt x="294132" y="124587"/>
                  </a:lnTo>
                  <a:lnTo>
                    <a:pt x="294132" y="134112"/>
                  </a:lnTo>
                  <a:lnTo>
                    <a:pt x="294132" y="143637"/>
                  </a:lnTo>
                  <a:lnTo>
                    <a:pt x="284607" y="143637"/>
                  </a:lnTo>
                  <a:lnTo>
                    <a:pt x="275209" y="143637"/>
                  </a:lnTo>
                  <a:lnTo>
                    <a:pt x="275209" y="134112"/>
                  </a:lnTo>
                  <a:lnTo>
                    <a:pt x="275209" y="143637"/>
                  </a:lnTo>
                  <a:lnTo>
                    <a:pt x="265684" y="143637"/>
                  </a:lnTo>
                  <a:lnTo>
                    <a:pt x="256159" y="143637"/>
                  </a:lnTo>
                  <a:lnTo>
                    <a:pt x="256159" y="153288"/>
                  </a:lnTo>
                  <a:lnTo>
                    <a:pt x="256159" y="162813"/>
                  </a:lnTo>
                  <a:lnTo>
                    <a:pt x="246634" y="162813"/>
                  </a:lnTo>
                  <a:lnTo>
                    <a:pt x="246634" y="172466"/>
                  </a:lnTo>
                  <a:lnTo>
                    <a:pt x="237236" y="172466"/>
                  </a:lnTo>
                  <a:lnTo>
                    <a:pt x="237236" y="181991"/>
                  </a:lnTo>
                  <a:lnTo>
                    <a:pt x="237236" y="172466"/>
                  </a:lnTo>
                  <a:lnTo>
                    <a:pt x="237236" y="181991"/>
                  </a:lnTo>
                  <a:lnTo>
                    <a:pt x="227711" y="181991"/>
                  </a:lnTo>
                  <a:lnTo>
                    <a:pt x="218186" y="181991"/>
                  </a:lnTo>
                  <a:lnTo>
                    <a:pt x="227711" y="181991"/>
                  </a:lnTo>
                  <a:lnTo>
                    <a:pt x="218186" y="181991"/>
                  </a:lnTo>
                  <a:lnTo>
                    <a:pt x="218186" y="191643"/>
                  </a:lnTo>
                  <a:lnTo>
                    <a:pt x="208787" y="191643"/>
                  </a:lnTo>
                  <a:lnTo>
                    <a:pt x="208787" y="201168"/>
                  </a:lnTo>
                  <a:lnTo>
                    <a:pt x="208787" y="191643"/>
                  </a:lnTo>
                  <a:lnTo>
                    <a:pt x="208787" y="201168"/>
                  </a:lnTo>
                  <a:lnTo>
                    <a:pt x="199262" y="201168"/>
                  </a:lnTo>
                  <a:lnTo>
                    <a:pt x="199262" y="191643"/>
                  </a:lnTo>
                  <a:lnTo>
                    <a:pt x="189737" y="191643"/>
                  </a:lnTo>
                  <a:lnTo>
                    <a:pt x="180212" y="1916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4751832" y="3624072"/>
              <a:ext cx="220980" cy="1447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4332732" y="3613404"/>
              <a:ext cx="184404" cy="24231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590288" y="3794760"/>
              <a:ext cx="211836" cy="12649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467225" y="3672840"/>
              <a:ext cx="382270" cy="161925"/>
            </a:xfrm>
            <a:custGeom>
              <a:avLst/>
              <a:gdLst/>
              <a:ahLst/>
              <a:cxnLst/>
              <a:rect l="l" t="t" r="r" b="b"/>
              <a:pathLst>
                <a:path w="382270" h="161925">
                  <a:moveTo>
                    <a:pt x="219710" y="133095"/>
                  </a:moveTo>
                  <a:lnTo>
                    <a:pt x="210185" y="133095"/>
                  </a:lnTo>
                  <a:lnTo>
                    <a:pt x="210185" y="142494"/>
                  </a:lnTo>
                  <a:lnTo>
                    <a:pt x="200660" y="142494"/>
                  </a:lnTo>
                  <a:lnTo>
                    <a:pt x="200660" y="161544"/>
                  </a:lnTo>
                  <a:lnTo>
                    <a:pt x="210185" y="161544"/>
                  </a:lnTo>
                  <a:lnTo>
                    <a:pt x="210185" y="152019"/>
                  </a:lnTo>
                  <a:lnTo>
                    <a:pt x="219710" y="152019"/>
                  </a:lnTo>
                  <a:lnTo>
                    <a:pt x="219710" y="133095"/>
                  </a:lnTo>
                  <a:close/>
                </a:path>
                <a:path w="382270" h="161925">
                  <a:moveTo>
                    <a:pt x="85978" y="142494"/>
                  </a:moveTo>
                  <a:lnTo>
                    <a:pt x="66928" y="142494"/>
                  </a:lnTo>
                  <a:lnTo>
                    <a:pt x="66928" y="152019"/>
                  </a:lnTo>
                  <a:lnTo>
                    <a:pt x="85978" y="152019"/>
                  </a:lnTo>
                  <a:lnTo>
                    <a:pt x="85978" y="142494"/>
                  </a:lnTo>
                  <a:close/>
                </a:path>
                <a:path w="382270" h="161925">
                  <a:moveTo>
                    <a:pt x="162433" y="142494"/>
                  </a:moveTo>
                  <a:lnTo>
                    <a:pt x="124205" y="142494"/>
                  </a:lnTo>
                  <a:lnTo>
                    <a:pt x="124205" y="152019"/>
                  </a:lnTo>
                  <a:lnTo>
                    <a:pt x="162433" y="152019"/>
                  </a:lnTo>
                  <a:lnTo>
                    <a:pt x="162433" y="142494"/>
                  </a:lnTo>
                  <a:close/>
                </a:path>
                <a:path w="382270" h="161925">
                  <a:moveTo>
                    <a:pt x="38226" y="133095"/>
                  </a:moveTo>
                  <a:lnTo>
                    <a:pt x="28701" y="133095"/>
                  </a:lnTo>
                  <a:lnTo>
                    <a:pt x="28701" y="142494"/>
                  </a:lnTo>
                  <a:lnTo>
                    <a:pt x="38226" y="142494"/>
                  </a:lnTo>
                  <a:lnTo>
                    <a:pt x="38226" y="133095"/>
                  </a:lnTo>
                  <a:close/>
                </a:path>
                <a:path w="382270" h="161925">
                  <a:moveTo>
                    <a:pt x="47751" y="133095"/>
                  </a:moveTo>
                  <a:lnTo>
                    <a:pt x="38226" y="133095"/>
                  </a:lnTo>
                  <a:lnTo>
                    <a:pt x="38226" y="142494"/>
                  </a:lnTo>
                  <a:lnTo>
                    <a:pt x="47751" y="142494"/>
                  </a:lnTo>
                  <a:lnTo>
                    <a:pt x="47751" y="133095"/>
                  </a:lnTo>
                  <a:close/>
                </a:path>
                <a:path w="382270" h="161925">
                  <a:moveTo>
                    <a:pt x="95503" y="133095"/>
                  </a:moveTo>
                  <a:lnTo>
                    <a:pt x="47751" y="133095"/>
                  </a:lnTo>
                  <a:lnTo>
                    <a:pt x="47751" y="142494"/>
                  </a:lnTo>
                  <a:lnTo>
                    <a:pt x="95503" y="142494"/>
                  </a:lnTo>
                  <a:lnTo>
                    <a:pt x="95503" y="133095"/>
                  </a:lnTo>
                  <a:close/>
                </a:path>
                <a:path w="382270" h="161925">
                  <a:moveTo>
                    <a:pt x="171958" y="133095"/>
                  </a:moveTo>
                  <a:lnTo>
                    <a:pt x="105155" y="133095"/>
                  </a:lnTo>
                  <a:lnTo>
                    <a:pt x="105155" y="142494"/>
                  </a:lnTo>
                  <a:lnTo>
                    <a:pt x="171958" y="142494"/>
                  </a:lnTo>
                  <a:lnTo>
                    <a:pt x="171958" y="133095"/>
                  </a:lnTo>
                  <a:close/>
                </a:path>
                <a:path w="382270" h="161925">
                  <a:moveTo>
                    <a:pt x="200660" y="133095"/>
                  </a:moveTo>
                  <a:lnTo>
                    <a:pt x="181483" y="133095"/>
                  </a:lnTo>
                  <a:lnTo>
                    <a:pt x="181483" y="142494"/>
                  </a:lnTo>
                  <a:lnTo>
                    <a:pt x="200660" y="142494"/>
                  </a:lnTo>
                  <a:lnTo>
                    <a:pt x="200660" y="133095"/>
                  </a:lnTo>
                  <a:close/>
                </a:path>
                <a:path w="382270" h="161925">
                  <a:moveTo>
                    <a:pt x="238887" y="133095"/>
                  </a:moveTo>
                  <a:lnTo>
                    <a:pt x="219710" y="133095"/>
                  </a:lnTo>
                  <a:lnTo>
                    <a:pt x="219710" y="142494"/>
                  </a:lnTo>
                  <a:lnTo>
                    <a:pt x="238887" y="142494"/>
                  </a:lnTo>
                  <a:lnTo>
                    <a:pt x="238887" y="133095"/>
                  </a:lnTo>
                  <a:close/>
                </a:path>
                <a:path w="382270" h="161925">
                  <a:moveTo>
                    <a:pt x="286638" y="133095"/>
                  </a:moveTo>
                  <a:lnTo>
                    <a:pt x="257937" y="133095"/>
                  </a:lnTo>
                  <a:lnTo>
                    <a:pt x="257937" y="142494"/>
                  </a:lnTo>
                  <a:lnTo>
                    <a:pt x="286638" y="142494"/>
                  </a:lnTo>
                  <a:lnTo>
                    <a:pt x="286638" y="133095"/>
                  </a:lnTo>
                  <a:close/>
                </a:path>
                <a:path w="382270" h="161925">
                  <a:moveTo>
                    <a:pt x="324865" y="123570"/>
                  </a:moveTo>
                  <a:lnTo>
                    <a:pt x="28701" y="123570"/>
                  </a:lnTo>
                  <a:lnTo>
                    <a:pt x="30225" y="133095"/>
                  </a:lnTo>
                  <a:lnTo>
                    <a:pt x="324865" y="133095"/>
                  </a:lnTo>
                  <a:lnTo>
                    <a:pt x="324865" y="123570"/>
                  </a:lnTo>
                  <a:close/>
                </a:path>
                <a:path w="382270" h="161925">
                  <a:moveTo>
                    <a:pt x="382142" y="114045"/>
                  </a:moveTo>
                  <a:lnTo>
                    <a:pt x="19176" y="114045"/>
                  </a:lnTo>
                  <a:lnTo>
                    <a:pt x="19176" y="123570"/>
                  </a:lnTo>
                  <a:lnTo>
                    <a:pt x="372617" y="123570"/>
                  </a:lnTo>
                  <a:lnTo>
                    <a:pt x="372617" y="133095"/>
                  </a:lnTo>
                  <a:lnTo>
                    <a:pt x="382142" y="133095"/>
                  </a:lnTo>
                  <a:lnTo>
                    <a:pt x="382142" y="114045"/>
                  </a:lnTo>
                  <a:close/>
                </a:path>
                <a:path w="382270" h="161925">
                  <a:moveTo>
                    <a:pt x="372617" y="66548"/>
                  </a:moveTo>
                  <a:lnTo>
                    <a:pt x="19176" y="66548"/>
                  </a:lnTo>
                  <a:lnTo>
                    <a:pt x="10934" y="74681"/>
                  </a:lnTo>
                  <a:lnTo>
                    <a:pt x="11175" y="76073"/>
                  </a:lnTo>
                  <a:lnTo>
                    <a:pt x="19176" y="76073"/>
                  </a:lnTo>
                  <a:lnTo>
                    <a:pt x="19176" y="94995"/>
                  </a:lnTo>
                  <a:lnTo>
                    <a:pt x="0" y="94995"/>
                  </a:lnTo>
                  <a:lnTo>
                    <a:pt x="9525" y="104520"/>
                  </a:lnTo>
                  <a:lnTo>
                    <a:pt x="28701" y="104520"/>
                  </a:lnTo>
                  <a:lnTo>
                    <a:pt x="28701" y="114045"/>
                  </a:lnTo>
                  <a:lnTo>
                    <a:pt x="372617" y="114045"/>
                  </a:lnTo>
                  <a:lnTo>
                    <a:pt x="372617" y="66548"/>
                  </a:lnTo>
                  <a:close/>
                </a:path>
                <a:path w="382270" h="161925">
                  <a:moveTo>
                    <a:pt x="9525" y="66548"/>
                  </a:moveTo>
                  <a:lnTo>
                    <a:pt x="9525" y="76073"/>
                  </a:lnTo>
                  <a:lnTo>
                    <a:pt x="10934" y="74681"/>
                  </a:lnTo>
                  <a:lnTo>
                    <a:pt x="9525" y="66548"/>
                  </a:lnTo>
                  <a:close/>
                </a:path>
                <a:path w="382270" h="161925">
                  <a:moveTo>
                    <a:pt x="382142" y="57023"/>
                  </a:moveTo>
                  <a:lnTo>
                    <a:pt x="0" y="57023"/>
                  </a:lnTo>
                  <a:lnTo>
                    <a:pt x="0" y="66548"/>
                  </a:lnTo>
                  <a:lnTo>
                    <a:pt x="382142" y="66548"/>
                  </a:lnTo>
                  <a:lnTo>
                    <a:pt x="382142" y="57023"/>
                  </a:lnTo>
                  <a:close/>
                </a:path>
                <a:path w="382270" h="161925">
                  <a:moveTo>
                    <a:pt x="9525" y="47498"/>
                  </a:moveTo>
                  <a:lnTo>
                    <a:pt x="0" y="47498"/>
                  </a:lnTo>
                  <a:lnTo>
                    <a:pt x="0" y="57023"/>
                  </a:lnTo>
                  <a:lnTo>
                    <a:pt x="9525" y="47498"/>
                  </a:lnTo>
                  <a:close/>
                </a:path>
                <a:path w="382270" h="161925">
                  <a:moveTo>
                    <a:pt x="363092" y="28448"/>
                  </a:moveTo>
                  <a:lnTo>
                    <a:pt x="66928" y="28448"/>
                  </a:lnTo>
                  <a:lnTo>
                    <a:pt x="66928" y="47498"/>
                  </a:lnTo>
                  <a:lnTo>
                    <a:pt x="9525" y="47498"/>
                  </a:lnTo>
                  <a:lnTo>
                    <a:pt x="9525" y="57023"/>
                  </a:lnTo>
                  <a:lnTo>
                    <a:pt x="363092" y="57023"/>
                  </a:lnTo>
                  <a:lnTo>
                    <a:pt x="363092" y="28448"/>
                  </a:lnTo>
                  <a:close/>
                </a:path>
                <a:path w="382270" h="161925">
                  <a:moveTo>
                    <a:pt x="28701" y="28448"/>
                  </a:moveTo>
                  <a:lnTo>
                    <a:pt x="0" y="28448"/>
                  </a:lnTo>
                  <a:lnTo>
                    <a:pt x="0" y="37973"/>
                  </a:lnTo>
                  <a:lnTo>
                    <a:pt x="19176" y="37973"/>
                  </a:lnTo>
                  <a:lnTo>
                    <a:pt x="19176" y="47498"/>
                  </a:lnTo>
                  <a:lnTo>
                    <a:pt x="28701" y="47498"/>
                  </a:lnTo>
                  <a:lnTo>
                    <a:pt x="28701" y="28448"/>
                  </a:lnTo>
                  <a:close/>
                </a:path>
                <a:path w="382270" h="161925">
                  <a:moveTo>
                    <a:pt x="38226" y="0"/>
                  </a:moveTo>
                  <a:lnTo>
                    <a:pt x="9525" y="0"/>
                  </a:lnTo>
                  <a:lnTo>
                    <a:pt x="9525" y="28448"/>
                  </a:lnTo>
                  <a:lnTo>
                    <a:pt x="57403" y="28448"/>
                  </a:lnTo>
                  <a:lnTo>
                    <a:pt x="57403" y="19050"/>
                  </a:lnTo>
                  <a:lnTo>
                    <a:pt x="47751" y="19050"/>
                  </a:lnTo>
                  <a:lnTo>
                    <a:pt x="47751" y="9525"/>
                  </a:lnTo>
                  <a:lnTo>
                    <a:pt x="38226" y="9525"/>
                  </a:lnTo>
                  <a:lnTo>
                    <a:pt x="38226" y="0"/>
                  </a:lnTo>
                  <a:close/>
                </a:path>
                <a:path w="382270" h="161925">
                  <a:moveTo>
                    <a:pt x="76453" y="19050"/>
                  </a:moveTo>
                  <a:lnTo>
                    <a:pt x="57403" y="19050"/>
                  </a:lnTo>
                  <a:lnTo>
                    <a:pt x="57403" y="28448"/>
                  </a:lnTo>
                  <a:lnTo>
                    <a:pt x="76453" y="28448"/>
                  </a:lnTo>
                  <a:lnTo>
                    <a:pt x="76453" y="19050"/>
                  </a:lnTo>
                  <a:close/>
                </a:path>
                <a:path w="382270" h="161925">
                  <a:moveTo>
                    <a:pt x="85978" y="19050"/>
                  </a:moveTo>
                  <a:lnTo>
                    <a:pt x="85978" y="28448"/>
                  </a:lnTo>
                  <a:lnTo>
                    <a:pt x="95503" y="28448"/>
                  </a:lnTo>
                  <a:lnTo>
                    <a:pt x="85978" y="19050"/>
                  </a:lnTo>
                  <a:close/>
                </a:path>
                <a:path w="382270" h="161925">
                  <a:moveTo>
                    <a:pt x="229235" y="19050"/>
                  </a:moveTo>
                  <a:lnTo>
                    <a:pt x="105155" y="19050"/>
                  </a:lnTo>
                  <a:lnTo>
                    <a:pt x="105155" y="28448"/>
                  </a:lnTo>
                  <a:lnTo>
                    <a:pt x="229235" y="28448"/>
                  </a:lnTo>
                  <a:lnTo>
                    <a:pt x="229235" y="19050"/>
                  </a:lnTo>
                  <a:close/>
                </a:path>
                <a:path w="382270" h="161925">
                  <a:moveTo>
                    <a:pt x="353440" y="19050"/>
                  </a:moveTo>
                  <a:lnTo>
                    <a:pt x="296163" y="19050"/>
                  </a:lnTo>
                  <a:lnTo>
                    <a:pt x="296163" y="28448"/>
                  </a:lnTo>
                  <a:lnTo>
                    <a:pt x="353440" y="28448"/>
                  </a:lnTo>
                  <a:lnTo>
                    <a:pt x="353440" y="19050"/>
                  </a:lnTo>
                  <a:close/>
                </a:path>
                <a:path w="382270" h="161925">
                  <a:moveTo>
                    <a:pt x="210185" y="9525"/>
                  </a:moveTo>
                  <a:lnTo>
                    <a:pt x="114680" y="9525"/>
                  </a:lnTo>
                  <a:lnTo>
                    <a:pt x="114680" y="19050"/>
                  </a:lnTo>
                  <a:lnTo>
                    <a:pt x="210185" y="19050"/>
                  </a:lnTo>
                  <a:lnTo>
                    <a:pt x="210185" y="9525"/>
                  </a:lnTo>
                  <a:close/>
                </a:path>
                <a:path w="382270" h="161925">
                  <a:moveTo>
                    <a:pt x="324865" y="9525"/>
                  </a:moveTo>
                  <a:lnTo>
                    <a:pt x="315213" y="19050"/>
                  </a:lnTo>
                  <a:lnTo>
                    <a:pt x="324865" y="19050"/>
                  </a:lnTo>
                  <a:lnTo>
                    <a:pt x="324865" y="9525"/>
                  </a:lnTo>
                  <a:close/>
                </a:path>
                <a:path w="382270" h="161925">
                  <a:moveTo>
                    <a:pt x="334390" y="9525"/>
                  </a:moveTo>
                  <a:lnTo>
                    <a:pt x="324865" y="9525"/>
                  </a:lnTo>
                  <a:lnTo>
                    <a:pt x="324865" y="19050"/>
                  </a:lnTo>
                  <a:lnTo>
                    <a:pt x="334390" y="19050"/>
                  </a:lnTo>
                  <a:lnTo>
                    <a:pt x="334390" y="9525"/>
                  </a:lnTo>
                  <a:close/>
                </a:path>
                <a:path w="382270" h="161925">
                  <a:moveTo>
                    <a:pt x="343915" y="9525"/>
                  </a:moveTo>
                  <a:lnTo>
                    <a:pt x="334390" y="9525"/>
                  </a:lnTo>
                  <a:lnTo>
                    <a:pt x="334390" y="19050"/>
                  </a:lnTo>
                  <a:lnTo>
                    <a:pt x="343915" y="19050"/>
                  </a:lnTo>
                  <a:lnTo>
                    <a:pt x="343915" y="9525"/>
                  </a:lnTo>
                  <a:close/>
                </a:path>
                <a:path w="382270" h="161925">
                  <a:moveTo>
                    <a:pt x="181483" y="0"/>
                  </a:moveTo>
                  <a:lnTo>
                    <a:pt x="133730" y="0"/>
                  </a:lnTo>
                  <a:lnTo>
                    <a:pt x="133730" y="9525"/>
                  </a:lnTo>
                  <a:lnTo>
                    <a:pt x="191135" y="9525"/>
                  </a:lnTo>
                  <a:lnTo>
                    <a:pt x="18148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57700" y="3672840"/>
              <a:ext cx="391795" cy="161925"/>
            </a:xfrm>
            <a:custGeom>
              <a:avLst/>
              <a:gdLst/>
              <a:ahLst/>
              <a:cxnLst/>
              <a:rect l="l" t="t" r="r" b="b"/>
              <a:pathLst>
                <a:path w="391795" h="161925">
                  <a:moveTo>
                    <a:pt x="324738" y="9525"/>
                  </a:moveTo>
                  <a:lnTo>
                    <a:pt x="324738" y="19050"/>
                  </a:lnTo>
                  <a:lnTo>
                    <a:pt x="334390" y="9525"/>
                  </a:lnTo>
                  <a:lnTo>
                    <a:pt x="334390" y="19050"/>
                  </a:lnTo>
                  <a:lnTo>
                    <a:pt x="334390" y="9525"/>
                  </a:lnTo>
                  <a:lnTo>
                    <a:pt x="334390" y="19050"/>
                  </a:lnTo>
                  <a:lnTo>
                    <a:pt x="334390" y="9525"/>
                  </a:lnTo>
                  <a:lnTo>
                    <a:pt x="343915" y="9525"/>
                  </a:lnTo>
                  <a:lnTo>
                    <a:pt x="343915" y="19050"/>
                  </a:lnTo>
                  <a:lnTo>
                    <a:pt x="343915" y="9525"/>
                  </a:lnTo>
                  <a:lnTo>
                    <a:pt x="343915" y="19050"/>
                  </a:lnTo>
                  <a:lnTo>
                    <a:pt x="343915" y="9525"/>
                  </a:lnTo>
                  <a:lnTo>
                    <a:pt x="353440" y="9525"/>
                  </a:lnTo>
                  <a:lnTo>
                    <a:pt x="353440" y="19050"/>
                  </a:lnTo>
                  <a:lnTo>
                    <a:pt x="353440" y="9525"/>
                  </a:lnTo>
                  <a:lnTo>
                    <a:pt x="353440" y="19050"/>
                  </a:lnTo>
                  <a:lnTo>
                    <a:pt x="362965" y="19050"/>
                  </a:lnTo>
                  <a:lnTo>
                    <a:pt x="362965" y="28448"/>
                  </a:lnTo>
                  <a:lnTo>
                    <a:pt x="362965" y="19050"/>
                  </a:lnTo>
                  <a:lnTo>
                    <a:pt x="362965" y="28448"/>
                  </a:lnTo>
                  <a:lnTo>
                    <a:pt x="372617" y="28448"/>
                  </a:lnTo>
                  <a:lnTo>
                    <a:pt x="372617" y="37973"/>
                  </a:lnTo>
                  <a:lnTo>
                    <a:pt x="362965" y="37973"/>
                  </a:lnTo>
                  <a:lnTo>
                    <a:pt x="372617" y="37973"/>
                  </a:lnTo>
                  <a:lnTo>
                    <a:pt x="372617" y="47498"/>
                  </a:lnTo>
                  <a:lnTo>
                    <a:pt x="372617" y="57023"/>
                  </a:lnTo>
                  <a:lnTo>
                    <a:pt x="382142" y="57023"/>
                  </a:lnTo>
                  <a:lnTo>
                    <a:pt x="391667" y="57023"/>
                  </a:lnTo>
                  <a:lnTo>
                    <a:pt x="391667" y="66548"/>
                  </a:lnTo>
                  <a:lnTo>
                    <a:pt x="391667" y="57023"/>
                  </a:lnTo>
                  <a:lnTo>
                    <a:pt x="391667" y="66548"/>
                  </a:lnTo>
                  <a:lnTo>
                    <a:pt x="382142" y="66548"/>
                  </a:lnTo>
                  <a:lnTo>
                    <a:pt x="382142" y="76073"/>
                  </a:lnTo>
                  <a:lnTo>
                    <a:pt x="382142" y="85470"/>
                  </a:lnTo>
                  <a:lnTo>
                    <a:pt x="382142" y="94995"/>
                  </a:lnTo>
                  <a:lnTo>
                    <a:pt x="391667" y="94995"/>
                  </a:lnTo>
                  <a:lnTo>
                    <a:pt x="382142" y="94995"/>
                  </a:lnTo>
                  <a:lnTo>
                    <a:pt x="382142" y="104520"/>
                  </a:lnTo>
                  <a:lnTo>
                    <a:pt x="382142" y="114045"/>
                  </a:lnTo>
                  <a:lnTo>
                    <a:pt x="391667" y="114045"/>
                  </a:lnTo>
                  <a:lnTo>
                    <a:pt x="391667" y="123570"/>
                  </a:lnTo>
                  <a:lnTo>
                    <a:pt x="391667" y="133095"/>
                  </a:lnTo>
                  <a:lnTo>
                    <a:pt x="391667" y="123570"/>
                  </a:lnTo>
                  <a:lnTo>
                    <a:pt x="391667" y="133095"/>
                  </a:lnTo>
                  <a:lnTo>
                    <a:pt x="382142" y="133095"/>
                  </a:lnTo>
                  <a:lnTo>
                    <a:pt x="382142" y="123570"/>
                  </a:lnTo>
                  <a:lnTo>
                    <a:pt x="372617" y="123570"/>
                  </a:lnTo>
                  <a:lnTo>
                    <a:pt x="362965" y="123570"/>
                  </a:lnTo>
                  <a:lnTo>
                    <a:pt x="353440" y="123570"/>
                  </a:lnTo>
                  <a:lnTo>
                    <a:pt x="343915" y="123570"/>
                  </a:lnTo>
                  <a:lnTo>
                    <a:pt x="343915" y="133095"/>
                  </a:lnTo>
                  <a:lnTo>
                    <a:pt x="343915" y="123570"/>
                  </a:lnTo>
                  <a:lnTo>
                    <a:pt x="334390" y="123570"/>
                  </a:lnTo>
                  <a:lnTo>
                    <a:pt x="334390" y="133095"/>
                  </a:lnTo>
                  <a:lnTo>
                    <a:pt x="324738" y="133095"/>
                  </a:lnTo>
                  <a:lnTo>
                    <a:pt x="315213" y="133095"/>
                  </a:lnTo>
                  <a:lnTo>
                    <a:pt x="305688" y="133095"/>
                  </a:lnTo>
                  <a:lnTo>
                    <a:pt x="296163" y="133095"/>
                  </a:lnTo>
                  <a:lnTo>
                    <a:pt x="296163" y="142494"/>
                  </a:lnTo>
                  <a:lnTo>
                    <a:pt x="286638" y="142494"/>
                  </a:lnTo>
                  <a:lnTo>
                    <a:pt x="276987" y="142494"/>
                  </a:lnTo>
                  <a:lnTo>
                    <a:pt x="267462" y="142494"/>
                  </a:lnTo>
                  <a:lnTo>
                    <a:pt x="267462" y="133095"/>
                  </a:lnTo>
                  <a:lnTo>
                    <a:pt x="257937" y="133095"/>
                  </a:lnTo>
                  <a:lnTo>
                    <a:pt x="248412" y="133095"/>
                  </a:lnTo>
                  <a:lnTo>
                    <a:pt x="248412" y="142494"/>
                  </a:lnTo>
                  <a:lnTo>
                    <a:pt x="238760" y="142494"/>
                  </a:lnTo>
                  <a:lnTo>
                    <a:pt x="229235" y="142494"/>
                  </a:lnTo>
                  <a:lnTo>
                    <a:pt x="229235" y="133095"/>
                  </a:lnTo>
                  <a:lnTo>
                    <a:pt x="229235" y="142494"/>
                  </a:lnTo>
                  <a:lnTo>
                    <a:pt x="219710" y="142494"/>
                  </a:lnTo>
                  <a:lnTo>
                    <a:pt x="229235" y="142494"/>
                  </a:lnTo>
                  <a:lnTo>
                    <a:pt x="229235" y="152019"/>
                  </a:lnTo>
                  <a:lnTo>
                    <a:pt x="219710" y="152019"/>
                  </a:lnTo>
                  <a:lnTo>
                    <a:pt x="219710" y="161544"/>
                  </a:lnTo>
                  <a:lnTo>
                    <a:pt x="210185" y="161544"/>
                  </a:lnTo>
                  <a:lnTo>
                    <a:pt x="210185" y="152019"/>
                  </a:lnTo>
                  <a:lnTo>
                    <a:pt x="210185" y="142494"/>
                  </a:lnTo>
                  <a:lnTo>
                    <a:pt x="219710" y="142494"/>
                  </a:lnTo>
                  <a:lnTo>
                    <a:pt x="219710" y="133095"/>
                  </a:lnTo>
                  <a:lnTo>
                    <a:pt x="210185" y="133095"/>
                  </a:lnTo>
                  <a:lnTo>
                    <a:pt x="210185" y="142494"/>
                  </a:lnTo>
                  <a:lnTo>
                    <a:pt x="200660" y="142494"/>
                  </a:lnTo>
                  <a:lnTo>
                    <a:pt x="210185" y="142494"/>
                  </a:lnTo>
                  <a:lnTo>
                    <a:pt x="200660" y="142494"/>
                  </a:lnTo>
                  <a:lnTo>
                    <a:pt x="210185" y="142494"/>
                  </a:lnTo>
                  <a:lnTo>
                    <a:pt x="200660" y="142494"/>
                  </a:lnTo>
                  <a:lnTo>
                    <a:pt x="191008" y="142494"/>
                  </a:lnTo>
                  <a:lnTo>
                    <a:pt x="191008" y="133095"/>
                  </a:lnTo>
                  <a:lnTo>
                    <a:pt x="181483" y="133095"/>
                  </a:lnTo>
                  <a:lnTo>
                    <a:pt x="181483" y="142494"/>
                  </a:lnTo>
                  <a:lnTo>
                    <a:pt x="171958" y="142494"/>
                  </a:lnTo>
                  <a:lnTo>
                    <a:pt x="171958" y="152019"/>
                  </a:lnTo>
                  <a:lnTo>
                    <a:pt x="162433" y="152019"/>
                  </a:lnTo>
                  <a:lnTo>
                    <a:pt x="152908" y="152019"/>
                  </a:lnTo>
                  <a:lnTo>
                    <a:pt x="143255" y="152019"/>
                  </a:lnTo>
                  <a:lnTo>
                    <a:pt x="133730" y="152019"/>
                  </a:lnTo>
                  <a:lnTo>
                    <a:pt x="133730" y="142494"/>
                  </a:lnTo>
                  <a:lnTo>
                    <a:pt x="124205" y="142494"/>
                  </a:lnTo>
                  <a:lnTo>
                    <a:pt x="114680" y="142494"/>
                  </a:lnTo>
                  <a:lnTo>
                    <a:pt x="114680" y="133095"/>
                  </a:lnTo>
                  <a:lnTo>
                    <a:pt x="105028" y="133095"/>
                  </a:lnTo>
                  <a:lnTo>
                    <a:pt x="105028" y="142494"/>
                  </a:lnTo>
                  <a:lnTo>
                    <a:pt x="95503" y="142494"/>
                  </a:lnTo>
                  <a:lnTo>
                    <a:pt x="95503" y="152019"/>
                  </a:lnTo>
                  <a:lnTo>
                    <a:pt x="105028" y="152019"/>
                  </a:lnTo>
                  <a:lnTo>
                    <a:pt x="95503" y="152019"/>
                  </a:lnTo>
                  <a:lnTo>
                    <a:pt x="85978" y="152019"/>
                  </a:lnTo>
                  <a:lnTo>
                    <a:pt x="76453" y="152019"/>
                  </a:lnTo>
                  <a:lnTo>
                    <a:pt x="76453" y="142494"/>
                  </a:lnTo>
                  <a:lnTo>
                    <a:pt x="66928" y="142494"/>
                  </a:lnTo>
                  <a:lnTo>
                    <a:pt x="76453" y="142494"/>
                  </a:lnTo>
                  <a:lnTo>
                    <a:pt x="66928" y="142494"/>
                  </a:lnTo>
                  <a:lnTo>
                    <a:pt x="57276" y="142494"/>
                  </a:lnTo>
                  <a:lnTo>
                    <a:pt x="66928" y="142494"/>
                  </a:lnTo>
                  <a:lnTo>
                    <a:pt x="57276" y="142494"/>
                  </a:lnTo>
                  <a:lnTo>
                    <a:pt x="66928" y="142494"/>
                  </a:lnTo>
                  <a:lnTo>
                    <a:pt x="57276" y="142494"/>
                  </a:lnTo>
                  <a:lnTo>
                    <a:pt x="57276" y="133095"/>
                  </a:lnTo>
                  <a:lnTo>
                    <a:pt x="66928" y="133095"/>
                  </a:lnTo>
                  <a:lnTo>
                    <a:pt x="57276" y="133095"/>
                  </a:lnTo>
                  <a:lnTo>
                    <a:pt x="57276" y="142494"/>
                  </a:lnTo>
                  <a:lnTo>
                    <a:pt x="47751" y="142494"/>
                  </a:lnTo>
                  <a:lnTo>
                    <a:pt x="47751" y="133095"/>
                  </a:lnTo>
                  <a:lnTo>
                    <a:pt x="47751" y="142494"/>
                  </a:lnTo>
                  <a:lnTo>
                    <a:pt x="47751" y="133095"/>
                  </a:lnTo>
                  <a:lnTo>
                    <a:pt x="47751" y="142494"/>
                  </a:lnTo>
                  <a:lnTo>
                    <a:pt x="38226" y="142494"/>
                  </a:lnTo>
                  <a:lnTo>
                    <a:pt x="38226" y="133095"/>
                  </a:lnTo>
                  <a:lnTo>
                    <a:pt x="47751" y="133095"/>
                  </a:lnTo>
                  <a:lnTo>
                    <a:pt x="57276" y="133095"/>
                  </a:lnTo>
                  <a:lnTo>
                    <a:pt x="47751" y="133095"/>
                  </a:lnTo>
                  <a:lnTo>
                    <a:pt x="38226" y="133095"/>
                  </a:lnTo>
                  <a:lnTo>
                    <a:pt x="38226" y="123570"/>
                  </a:lnTo>
                  <a:lnTo>
                    <a:pt x="38226" y="133095"/>
                  </a:lnTo>
                  <a:lnTo>
                    <a:pt x="38226" y="123570"/>
                  </a:lnTo>
                  <a:lnTo>
                    <a:pt x="38226" y="133095"/>
                  </a:lnTo>
                  <a:lnTo>
                    <a:pt x="38226" y="123570"/>
                  </a:lnTo>
                  <a:lnTo>
                    <a:pt x="28701" y="123570"/>
                  </a:lnTo>
                  <a:lnTo>
                    <a:pt x="38226" y="123570"/>
                  </a:lnTo>
                  <a:lnTo>
                    <a:pt x="28701" y="123570"/>
                  </a:lnTo>
                  <a:lnTo>
                    <a:pt x="38226" y="123570"/>
                  </a:lnTo>
                  <a:lnTo>
                    <a:pt x="28701" y="123570"/>
                  </a:lnTo>
                  <a:lnTo>
                    <a:pt x="28701" y="114045"/>
                  </a:lnTo>
                  <a:lnTo>
                    <a:pt x="38226" y="114045"/>
                  </a:lnTo>
                  <a:lnTo>
                    <a:pt x="28701" y="114045"/>
                  </a:lnTo>
                  <a:lnTo>
                    <a:pt x="38226" y="114045"/>
                  </a:lnTo>
                  <a:lnTo>
                    <a:pt x="38226" y="104520"/>
                  </a:lnTo>
                  <a:lnTo>
                    <a:pt x="28701" y="104520"/>
                  </a:lnTo>
                  <a:lnTo>
                    <a:pt x="19050" y="104520"/>
                  </a:lnTo>
                  <a:lnTo>
                    <a:pt x="9525" y="94995"/>
                  </a:lnTo>
                  <a:lnTo>
                    <a:pt x="9525" y="104520"/>
                  </a:lnTo>
                  <a:lnTo>
                    <a:pt x="9525" y="94995"/>
                  </a:lnTo>
                  <a:lnTo>
                    <a:pt x="19050" y="94995"/>
                  </a:lnTo>
                  <a:lnTo>
                    <a:pt x="9525" y="94995"/>
                  </a:lnTo>
                  <a:lnTo>
                    <a:pt x="19050" y="94995"/>
                  </a:lnTo>
                  <a:lnTo>
                    <a:pt x="19050" y="85470"/>
                  </a:lnTo>
                  <a:lnTo>
                    <a:pt x="19050" y="94995"/>
                  </a:lnTo>
                  <a:lnTo>
                    <a:pt x="28701" y="94995"/>
                  </a:lnTo>
                  <a:lnTo>
                    <a:pt x="28701" y="85470"/>
                  </a:lnTo>
                  <a:lnTo>
                    <a:pt x="19050" y="85470"/>
                  </a:lnTo>
                  <a:lnTo>
                    <a:pt x="28701" y="85470"/>
                  </a:lnTo>
                  <a:lnTo>
                    <a:pt x="28701" y="76073"/>
                  </a:lnTo>
                  <a:lnTo>
                    <a:pt x="19050" y="76073"/>
                  </a:lnTo>
                  <a:lnTo>
                    <a:pt x="28701" y="66548"/>
                  </a:lnTo>
                  <a:lnTo>
                    <a:pt x="19050" y="66548"/>
                  </a:lnTo>
                  <a:lnTo>
                    <a:pt x="9525" y="66548"/>
                  </a:lnTo>
                  <a:lnTo>
                    <a:pt x="9525" y="57023"/>
                  </a:lnTo>
                  <a:lnTo>
                    <a:pt x="19050" y="57023"/>
                  </a:lnTo>
                  <a:lnTo>
                    <a:pt x="19050" y="47498"/>
                  </a:lnTo>
                  <a:lnTo>
                    <a:pt x="28701" y="47498"/>
                  </a:lnTo>
                  <a:lnTo>
                    <a:pt x="28701" y="37973"/>
                  </a:lnTo>
                  <a:lnTo>
                    <a:pt x="38226" y="37973"/>
                  </a:lnTo>
                  <a:lnTo>
                    <a:pt x="38226" y="47498"/>
                  </a:lnTo>
                  <a:lnTo>
                    <a:pt x="47751" y="47498"/>
                  </a:lnTo>
                  <a:lnTo>
                    <a:pt x="47751" y="37973"/>
                  </a:lnTo>
                  <a:lnTo>
                    <a:pt x="38226" y="37973"/>
                  </a:lnTo>
                  <a:lnTo>
                    <a:pt x="47751" y="37973"/>
                  </a:lnTo>
                  <a:lnTo>
                    <a:pt x="47751" y="47498"/>
                  </a:lnTo>
                  <a:lnTo>
                    <a:pt x="57276" y="47498"/>
                  </a:lnTo>
                  <a:lnTo>
                    <a:pt x="66928" y="47498"/>
                  </a:lnTo>
                  <a:lnTo>
                    <a:pt x="76453" y="47498"/>
                  </a:lnTo>
                  <a:lnTo>
                    <a:pt x="76453" y="37973"/>
                  </a:lnTo>
                  <a:lnTo>
                    <a:pt x="66928" y="37973"/>
                  </a:lnTo>
                  <a:lnTo>
                    <a:pt x="76453" y="37973"/>
                  </a:lnTo>
                  <a:lnTo>
                    <a:pt x="85978" y="37973"/>
                  </a:lnTo>
                  <a:lnTo>
                    <a:pt x="76453" y="37973"/>
                  </a:lnTo>
                  <a:lnTo>
                    <a:pt x="76453" y="28448"/>
                  </a:lnTo>
                  <a:lnTo>
                    <a:pt x="66928" y="28448"/>
                  </a:lnTo>
                  <a:lnTo>
                    <a:pt x="76453" y="28448"/>
                  </a:lnTo>
                  <a:lnTo>
                    <a:pt x="66928" y="28448"/>
                  </a:lnTo>
                  <a:lnTo>
                    <a:pt x="66928" y="19050"/>
                  </a:lnTo>
                  <a:lnTo>
                    <a:pt x="76453" y="19050"/>
                  </a:lnTo>
                  <a:lnTo>
                    <a:pt x="85978" y="19050"/>
                  </a:lnTo>
                  <a:lnTo>
                    <a:pt x="85978" y="28448"/>
                  </a:lnTo>
                  <a:lnTo>
                    <a:pt x="85978" y="19050"/>
                  </a:lnTo>
                  <a:lnTo>
                    <a:pt x="85978" y="28448"/>
                  </a:lnTo>
                  <a:lnTo>
                    <a:pt x="95503" y="28448"/>
                  </a:lnTo>
                  <a:lnTo>
                    <a:pt x="95503" y="19050"/>
                  </a:lnTo>
                  <a:lnTo>
                    <a:pt x="105028" y="28448"/>
                  </a:lnTo>
                  <a:lnTo>
                    <a:pt x="114680" y="28448"/>
                  </a:lnTo>
                  <a:lnTo>
                    <a:pt x="114680" y="19050"/>
                  </a:lnTo>
                  <a:lnTo>
                    <a:pt x="124205" y="19050"/>
                  </a:lnTo>
                  <a:lnTo>
                    <a:pt x="124205" y="9525"/>
                  </a:lnTo>
                  <a:lnTo>
                    <a:pt x="133730" y="9525"/>
                  </a:lnTo>
                  <a:lnTo>
                    <a:pt x="143255" y="9525"/>
                  </a:lnTo>
                  <a:lnTo>
                    <a:pt x="143255" y="0"/>
                  </a:lnTo>
                  <a:lnTo>
                    <a:pt x="200660" y="0"/>
                  </a:lnTo>
                  <a:lnTo>
                    <a:pt x="191008" y="0"/>
                  </a:lnTo>
                  <a:lnTo>
                    <a:pt x="200660" y="9525"/>
                  </a:lnTo>
                  <a:lnTo>
                    <a:pt x="210185" y="9525"/>
                  </a:lnTo>
                  <a:lnTo>
                    <a:pt x="219710" y="9525"/>
                  </a:lnTo>
                  <a:lnTo>
                    <a:pt x="219710" y="19050"/>
                  </a:lnTo>
                  <a:lnTo>
                    <a:pt x="229235" y="19050"/>
                  </a:lnTo>
                  <a:lnTo>
                    <a:pt x="238760" y="19050"/>
                  </a:lnTo>
                  <a:lnTo>
                    <a:pt x="238760" y="28448"/>
                  </a:lnTo>
                  <a:lnTo>
                    <a:pt x="305688" y="28448"/>
                  </a:lnTo>
                  <a:lnTo>
                    <a:pt x="305688" y="19050"/>
                  </a:lnTo>
                  <a:lnTo>
                    <a:pt x="315213" y="19050"/>
                  </a:lnTo>
                  <a:lnTo>
                    <a:pt x="324738" y="19050"/>
                  </a:lnTo>
                  <a:lnTo>
                    <a:pt x="324738" y="9525"/>
                  </a:lnTo>
                  <a:close/>
                </a:path>
                <a:path w="391795" h="161925">
                  <a:moveTo>
                    <a:pt x="47751" y="0"/>
                  </a:moveTo>
                  <a:lnTo>
                    <a:pt x="47751" y="9525"/>
                  </a:lnTo>
                  <a:lnTo>
                    <a:pt x="57276" y="9525"/>
                  </a:lnTo>
                  <a:lnTo>
                    <a:pt x="57276" y="19050"/>
                  </a:lnTo>
                  <a:lnTo>
                    <a:pt x="66928" y="19050"/>
                  </a:lnTo>
                  <a:lnTo>
                    <a:pt x="76453" y="19050"/>
                  </a:lnTo>
                  <a:lnTo>
                    <a:pt x="66928" y="19050"/>
                  </a:lnTo>
                  <a:lnTo>
                    <a:pt x="66928" y="28448"/>
                  </a:lnTo>
                  <a:lnTo>
                    <a:pt x="57276" y="28448"/>
                  </a:lnTo>
                  <a:lnTo>
                    <a:pt x="47751" y="28448"/>
                  </a:lnTo>
                  <a:lnTo>
                    <a:pt x="38226" y="28448"/>
                  </a:lnTo>
                  <a:lnTo>
                    <a:pt x="38226" y="37973"/>
                  </a:lnTo>
                  <a:lnTo>
                    <a:pt x="28701" y="37973"/>
                  </a:lnTo>
                  <a:lnTo>
                    <a:pt x="19050" y="37973"/>
                  </a:lnTo>
                  <a:lnTo>
                    <a:pt x="19050" y="47498"/>
                  </a:lnTo>
                  <a:lnTo>
                    <a:pt x="9525" y="57023"/>
                  </a:lnTo>
                  <a:lnTo>
                    <a:pt x="9525" y="47498"/>
                  </a:lnTo>
                  <a:lnTo>
                    <a:pt x="19050" y="47498"/>
                  </a:lnTo>
                  <a:lnTo>
                    <a:pt x="19050" y="37973"/>
                  </a:lnTo>
                  <a:lnTo>
                    <a:pt x="28701" y="37973"/>
                  </a:lnTo>
                  <a:lnTo>
                    <a:pt x="19050" y="37973"/>
                  </a:lnTo>
                  <a:lnTo>
                    <a:pt x="9525" y="37973"/>
                  </a:lnTo>
                  <a:lnTo>
                    <a:pt x="9525" y="28448"/>
                  </a:lnTo>
                  <a:lnTo>
                    <a:pt x="19050" y="28448"/>
                  </a:lnTo>
                  <a:lnTo>
                    <a:pt x="19050" y="19050"/>
                  </a:lnTo>
                  <a:lnTo>
                    <a:pt x="19050" y="9525"/>
                  </a:lnTo>
                  <a:lnTo>
                    <a:pt x="19050" y="0"/>
                  </a:lnTo>
                  <a:lnTo>
                    <a:pt x="28701" y="0"/>
                  </a:lnTo>
                  <a:lnTo>
                    <a:pt x="38226" y="0"/>
                  </a:lnTo>
                  <a:lnTo>
                    <a:pt x="47751" y="0"/>
                  </a:lnTo>
                  <a:lnTo>
                    <a:pt x="38226" y="0"/>
                  </a:lnTo>
                  <a:lnTo>
                    <a:pt x="47751" y="0"/>
                  </a:lnTo>
                  <a:close/>
                </a:path>
                <a:path w="391795" h="161925">
                  <a:moveTo>
                    <a:pt x="0" y="47498"/>
                  </a:moveTo>
                  <a:lnTo>
                    <a:pt x="9525" y="47498"/>
                  </a:lnTo>
                  <a:lnTo>
                    <a:pt x="0" y="47498"/>
                  </a:lnTo>
                  <a:close/>
                </a:path>
                <a:path w="391795" h="161925">
                  <a:moveTo>
                    <a:pt x="38226" y="37973"/>
                  </a:moveTo>
                  <a:lnTo>
                    <a:pt x="47751" y="37973"/>
                  </a:lnTo>
                  <a:lnTo>
                    <a:pt x="38226" y="37973"/>
                  </a:lnTo>
                  <a:close/>
                </a:path>
                <a:path w="391795" h="161925">
                  <a:moveTo>
                    <a:pt x="19050" y="66548"/>
                  </a:moveTo>
                  <a:lnTo>
                    <a:pt x="19050" y="76073"/>
                  </a:lnTo>
                  <a:lnTo>
                    <a:pt x="20700" y="76073"/>
                  </a:lnTo>
                  <a:lnTo>
                    <a:pt x="19050" y="66548"/>
                  </a:lnTo>
                  <a:close/>
                </a:path>
                <a:path w="391795" h="161925">
                  <a:moveTo>
                    <a:pt x="38226" y="123570"/>
                  </a:moveTo>
                  <a:lnTo>
                    <a:pt x="38226" y="133095"/>
                  </a:lnTo>
                  <a:lnTo>
                    <a:pt x="39750" y="133095"/>
                  </a:lnTo>
                  <a:lnTo>
                    <a:pt x="38226" y="123570"/>
                  </a:lnTo>
                  <a:close/>
                </a:path>
                <a:path w="391795" h="161925">
                  <a:moveTo>
                    <a:pt x="66928" y="28448"/>
                  </a:moveTo>
                  <a:lnTo>
                    <a:pt x="76453" y="28448"/>
                  </a:lnTo>
                  <a:lnTo>
                    <a:pt x="66928" y="284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437888" y="3794760"/>
              <a:ext cx="489203" cy="37490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125467" y="3901440"/>
              <a:ext cx="323215" cy="314325"/>
            </a:xfrm>
            <a:custGeom>
              <a:avLst/>
              <a:gdLst/>
              <a:ahLst/>
              <a:cxnLst/>
              <a:rect l="l" t="t" r="r" b="b"/>
              <a:pathLst>
                <a:path w="323214" h="314325">
                  <a:moveTo>
                    <a:pt x="313563" y="66548"/>
                  </a:moveTo>
                  <a:lnTo>
                    <a:pt x="0" y="66548"/>
                  </a:lnTo>
                  <a:lnTo>
                    <a:pt x="0" y="76073"/>
                  </a:lnTo>
                  <a:lnTo>
                    <a:pt x="9525" y="76073"/>
                  </a:lnTo>
                  <a:lnTo>
                    <a:pt x="9525" y="123698"/>
                  </a:lnTo>
                  <a:lnTo>
                    <a:pt x="19050" y="123698"/>
                  </a:lnTo>
                  <a:lnTo>
                    <a:pt x="19050" y="133223"/>
                  </a:lnTo>
                  <a:lnTo>
                    <a:pt x="9525" y="133223"/>
                  </a:lnTo>
                  <a:lnTo>
                    <a:pt x="9525" y="142748"/>
                  </a:lnTo>
                  <a:lnTo>
                    <a:pt x="19050" y="142748"/>
                  </a:lnTo>
                  <a:lnTo>
                    <a:pt x="19050" y="152273"/>
                  </a:lnTo>
                  <a:lnTo>
                    <a:pt x="9525" y="152273"/>
                  </a:lnTo>
                  <a:lnTo>
                    <a:pt x="9525" y="180720"/>
                  </a:lnTo>
                  <a:lnTo>
                    <a:pt x="19050" y="180720"/>
                  </a:lnTo>
                  <a:lnTo>
                    <a:pt x="19050" y="199770"/>
                  </a:lnTo>
                  <a:lnTo>
                    <a:pt x="37973" y="199770"/>
                  </a:lnTo>
                  <a:lnTo>
                    <a:pt x="37973" y="209295"/>
                  </a:lnTo>
                  <a:lnTo>
                    <a:pt x="47498" y="209295"/>
                  </a:lnTo>
                  <a:lnTo>
                    <a:pt x="47498" y="218820"/>
                  </a:lnTo>
                  <a:lnTo>
                    <a:pt x="57023" y="218820"/>
                  </a:lnTo>
                  <a:lnTo>
                    <a:pt x="57023" y="228345"/>
                  </a:lnTo>
                  <a:lnTo>
                    <a:pt x="152019" y="228345"/>
                  </a:lnTo>
                  <a:lnTo>
                    <a:pt x="152019" y="237870"/>
                  </a:lnTo>
                  <a:lnTo>
                    <a:pt x="171069" y="237870"/>
                  </a:lnTo>
                  <a:lnTo>
                    <a:pt x="171069" y="247395"/>
                  </a:lnTo>
                  <a:lnTo>
                    <a:pt x="189992" y="247395"/>
                  </a:lnTo>
                  <a:lnTo>
                    <a:pt x="199517" y="256920"/>
                  </a:lnTo>
                  <a:lnTo>
                    <a:pt x="304038" y="313944"/>
                  </a:lnTo>
                  <a:lnTo>
                    <a:pt x="304038" y="304419"/>
                  </a:lnTo>
                  <a:lnTo>
                    <a:pt x="323088" y="304419"/>
                  </a:lnTo>
                  <a:lnTo>
                    <a:pt x="323088" y="85598"/>
                  </a:lnTo>
                  <a:lnTo>
                    <a:pt x="313563" y="85598"/>
                  </a:lnTo>
                  <a:lnTo>
                    <a:pt x="313563" y="66548"/>
                  </a:lnTo>
                  <a:close/>
                </a:path>
                <a:path w="323214" h="314325">
                  <a:moveTo>
                    <a:pt x="123571" y="228345"/>
                  </a:moveTo>
                  <a:lnTo>
                    <a:pt x="94996" y="228345"/>
                  </a:lnTo>
                  <a:lnTo>
                    <a:pt x="94996" y="237870"/>
                  </a:lnTo>
                  <a:lnTo>
                    <a:pt x="123571" y="237870"/>
                  </a:lnTo>
                  <a:lnTo>
                    <a:pt x="123571" y="228345"/>
                  </a:lnTo>
                  <a:close/>
                </a:path>
                <a:path w="323214" h="314325">
                  <a:moveTo>
                    <a:pt x="133096" y="38100"/>
                  </a:moveTo>
                  <a:lnTo>
                    <a:pt x="19050" y="38100"/>
                  </a:lnTo>
                  <a:lnTo>
                    <a:pt x="19050" y="66548"/>
                  </a:lnTo>
                  <a:lnTo>
                    <a:pt x="189992" y="66548"/>
                  </a:lnTo>
                  <a:lnTo>
                    <a:pt x="189992" y="57023"/>
                  </a:lnTo>
                  <a:lnTo>
                    <a:pt x="171069" y="57023"/>
                  </a:lnTo>
                  <a:lnTo>
                    <a:pt x="171069" y="47625"/>
                  </a:lnTo>
                  <a:lnTo>
                    <a:pt x="133096" y="47625"/>
                  </a:lnTo>
                  <a:lnTo>
                    <a:pt x="133096" y="38100"/>
                  </a:lnTo>
                  <a:close/>
                </a:path>
                <a:path w="323214" h="314325">
                  <a:moveTo>
                    <a:pt x="294640" y="19050"/>
                  </a:moveTo>
                  <a:lnTo>
                    <a:pt x="218567" y="19050"/>
                  </a:lnTo>
                  <a:lnTo>
                    <a:pt x="218567" y="66548"/>
                  </a:lnTo>
                  <a:lnTo>
                    <a:pt x="323088" y="66548"/>
                  </a:lnTo>
                  <a:lnTo>
                    <a:pt x="323088" y="47625"/>
                  </a:lnTo>
                  <a:lnTo>
                    <a:pt x="313563" y="47625"/>
                  </a:lnTo>
                  <a:lnTo>
                    <a:pt x="313563" y="38100"/>
                  </a:lnTo>
                  <a:lnTo>
                    <a:pt x="323088" y="38100"/>
                  </a:lnTo>
                  <a:lnTo>
                    <a:pt x="323088" y="28575"/>
                  </a:lnTo>
                  <a:lnTo>
                    <a:pt x="294640" y="28575"/>
                  </a:lnTo>
                  <a:lnTo>
                    <a:pt x="294640" y="19050"/>
                  </a:lnTo>
                  <a:close/>
                </a:path>
                <a:path w="323214" h="314325">
                  <a:moveTo>
                    <a:pt x="123571" y="19050"/>
                  </a:moveTo>
                  <a:lnTo>
                    <a:pt x="37973" y="19050"/>
                  </a:lnTo>
                  <a:lnTo>
                    <a:pt x="37973" y="28575"/>
                  </a:lnTo>
                  <a:lnTo>
                    <a:pt x="28448" y="28575"/>
                  </a:lnTo>
                  <a:lnTo>
                    <a:pt x="28448" y="38100"/>
                  </a:lnTo>
                  <a:lnTo>
                    <a:pt x="123571" y="38100"/>
                  </a:lnTo>
                  <a:lnTo>
                    <a:pt x="123571" y="19050"/>
                  </a:lnTo>
                  <a:close/>
                </a:path>
                <a:path w="323214" h="314325">
                  <a:moveTo>
                    <a:pt x="57023" y="0"/>
                  </a:moveTo>
                  <a:lnTo>
                    <a:pt x="47498" y="0"/>
                  </a:lnTo>
                  <a:lnTo>
                    <a:pt x="47498" y="19050"/>
                  </a:lnTo>
                  <a:lnTo>
                    <a:pt x="104521" y="19050"/>
                  </a:lnTo>
                  <a:lnTo>
                    <a:pt x="104521" y="9525"/>
                  </a:lnTo>
                  <a:lnTo>
                    <a:pt x="57023" y="9525"/>
                  </a:lnTo>
                  <a:lnTo>
                    <a:pt x="57023" y="0"/>
                  </a:lnTo>
                  <a:close/>
                </a:path>
                <a:path w="323214" h="314325">
                  <a:moveTo>
                    <a:pt x="285115" y="9525"/>
                  </a:moveTo>
                  <a:lnTo>
                    <a:pt x="228092" y="9525"/>
                  </a:lnTo>
                  <a:lnTo>
                    <a:pt x="228092" y="19050"/>
                  </a:lnTo>
                  <a:lnTo>
                    <a:pt x="285115" y="19050"/>
                  </a:lnTo>
                  <a:lnTo>
                    <a:pt x="285115" y="952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125467" y="3901440"/>
              <a:ext cx="323215" cy="314325"/>
            </a:xfrm>
            <a:custGeom>
              <a:avLst/>
              <a:gdLst/>
              <a:ahLst/>
              <a:cxnLst/>
              <a:rect l="l" t="t" r="r" b="b"/>
              <a:pathLst>
                <a:path w="323214" h="314325">
                  <a:moveTo>
                    <a:pt x="9525" y="66548"/>
                  </a:moveTo>
                  <a:lnTo>
                    <a:pt x="19050" y="66548"/>
                  </a:lnTo>
                  <a:lnTo>
                    <a:pt x="19050" y="57023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28448" y="38100"/>
                  </a:lnTo>
                  <a:lnTo>
                    <a:pt x="28448" y="28575"/>
                  </a:lnTo>
                  <a:lnTo>
                    <a:pt x="37973" y="28575"/>
                  </a:lnTo>
                  <a:lnTo>
                    <a:pt x="37973" y="19050"/>
                  </a:lnTo>
                  <a:lnTo>
                    <a:pt x="47498" y="19050"/>
                  </a:lnTo>
                  <a:lnTo>
                    <a:pt x="47498" y="9525"/>
                  </a:lnTo>
                  <a:lnTo>
                    <a:pt x="47498" y="0"/>
                  </a:lnTo>
                  <a:lnTo>
                    <a:pt x="57023" y="0"/>
                  </a:lnTo>
                  <a:lnTo>
                    <a:pt x="47498" y="0"/>
                  </a:lnTo>
                  <a:lnTo>
                    <a:pt x="57023" y="0"/>
                  </a:lnTo>
                  <a:lnTo>
                    <a:pt x="57023" y="9525"/>
                  </a:lnTo>
                  <a:lnTo>
                    <a:pt x="104521" y="9525"/>
                  </a:lnTo>
                  <a:lnTo>
                    <a:pt x="104521" y="19050"/>
                  </a:lnTo>
                  <a:lnTo>
                    <a:pt x="114046" y="19050"/>
                  </a:lnTo>
                  <a:lnTo>
                    <a:pt x="123571" y="19050"/>
                  </a:lnTo>
                  <a:lnTo>
                    <a:pt x="123571" y="28575"/>
                  </a:lnTo>
                  <a:lnTo>
                    <a:pt x="123571" y="38100"/>
                  </a:lnTo>
                  <a:lnTo>
                    <a:pt x="133096" y="38100"/>
                  </a:lnTo>
                  <a:lnTo>
                    <a:pt x="133096" y="47625"/>
                  </a:lnTo>
                  <a:lnTo>
                    <a:pt x="142494" y="47625"/>
                  </a:lnTo>
                  <a:lnTo>
                    <a:pt x="152019" y="47625"/>
                  </a:lnTo>
                  <a:lnTo>
                    <a:pt x="161544" y="47625"/>
                  </a:lnTo>
                  <a:lnTo>
                    <a:pt x="171069" y="47625"/>
                  </a:lnTo>
                  <a:lnTo>
                    <a:pt x="161544" y="47625"/>
                  </a:lnTo>
                  <a:lnTo>
                    <a:pt x="171069" y="47625"/>
                  </a:lnTo>
                  <a:lnTo>
                    <a:pt x="171069" y="57023"/>
                  </a:lnTo>
                  <a:lnTo>
                    <a:pt x="180594" y="57023"/>
                  </a:lnTo>
                  <a:lnTo>
                    <a:pt x="189992" y="57023"/>
                  </a:lnTo>
                  <a:lnTo>
                    <a:pt x="189992" y="66548"/>
                  </a:lnTo>
                  <a:lnTo>
                    <a:pt x="199517" y="66548"/>
                  </a:lnTo>
                  <a:lnTo>
                    <a:pt x="209042" y="66548"/>
                  </a:lnTo>
                  <a:lnTo>
                    <a:pt x="218567" y="66548"/>
                  </a:lnTo>
                  <a:lnTo>
                    <a:pt x="218567" y="57023"/>
                  </a:lnTo>
                  <a:lnTo>
                    <a:pt x="218567" y="47625"/>
                  </a:lnTo>
                  <a:lnTo>
                    <a:pt x="218567" y="38100"/>
                  </a:lnTo>
                  <a:lnTo>
                    <a:pt x="218567" y="28575"/>
                  </a:lnTo>
                  <a:lnTo>
                    <a:pt x="218567" y="19050"/>
                  </a:lnTo>
                  <a:lnTo>
                    <a:pt x="228092" y="19050"/>
                  </a:lnTo>
                  <a:lnTo>
                    <a:pt x="228092" y="9525"/>
                  </a:lnTo>
                  <a:lnTo>
                    <a:pt x="237617" y="9525"/>
                  </a:lnTo>
                  <a:lnTo>
                    <a:pt x="247015" y="9525"/>
                  </a:lnTo>
                  <a:lnTo>
                    <a:pt x="256540" y="9525"/>
                  </a:lnTo>
                  <a:lnTo>
                    <a:pt x="266065" y="9525"/>
                  </a:lnTo>
                  <a:lnTo>
                    <a:pt x="275590" y="9525"/>
                  </a:lnTo>
                  <a:lnTo>
                    <a:pt x="285115" y="9525"/>
                  </a:lnTo>
                  <a:lnTo>
                    <a:pt x="285115" y="19050"/>
                  </a:lnTo>
                  <a:lnTo>
                    <a:pt x="294640" y="19050"/>
                  </a:lnTo>
                  <a:lnTo>
                    <a:pt x="294640" y="28575"/>
                  </a:lnTo>
                  <a:lnTo>
                    <a:pt x="304038" y="28575"/>
                  </a:lnTo>
                  <a:lnTo>
                    <a:pt x="313563" y="28575"/>
                  </a:lnTo>
                  <a:lnTo>
                    <a:pt x="323088" y="28575"/>
                  </a:lnTo>
                  <a:lnTo>
                    <a:pt x="323088" y="38100"/>
                  </a:lnTo>
                  <a:lnTo>
                    <a:pt x="313563" y="38100"/>
                  </a:lnTo>
                  <a:lnTo>
                    <a:pt x="313563" y="47625"/>
                  </a:lnTo>
                  <a:lnTo>
                    <a:pt x="323088" y="47625"/>
                  </a:lnTo>
                  <a:lnTo>
                    <a:pt x="323088" y="57023"/>
                  </a:lnTo>
                  <a:lnTo>
                    <a:pt x="323088" y="66548"/>
                  </a:lnTo>
                  <a:lnTo>
                    <a:pt x="313563" y="66548"/>
                  </a:lnTo>
                  <a:lnTo>
                    <a:pt x="313563" y="76073"/>
                  </a:lnTo>
                  <a:lnTo>
                    <a:pt x="313563" y="85598"/>
                  </a:lnTo>
                  <a:lnTo>
                    <a:pt x="323088" y="85598"/>
                  </a:lnTo>
                  <a:lnTo>
                    <a:pt x="313563" y="85598"/>
                  </a:lnTo>
                  <a:lnTo>
                    <a:pt x="323088" y="85598"/>
                  </a:lnTo>
                  <a:lnTo>
                    <a:pt x="323088" y="95123"/>
                  </a:lnTo>
                  <a:lnTo>
                    <a:pt x="323088" y="104648"/>
                  </a:lnTo>
                  <a:lnTo>
                    <a:pt x="323088" y="304419"/>
                  </a:lnTo>
                  <a:lnTo>
                    <a:pt x="304038" y="304419"/>
                  </a:lnTo>
                  <a:lnTo>
                    <a:pt x="304038" y="313944"/>
                  </a:lnTo>
                  <a:lnTo>
                    <a:pt x="199517" y="256920"/>
                  </a:lnTo>
                  <a:lnTo>
                    <a:pt x="189992" y="247395"/>
                  </a:lnTo>
                  <a:lnTo>
                    <a:pt x="180594" y="247395"/>
                  </a:lnTo>
                  <a:lnTo>
                    <a:pt x="171069" y="247395"/>
                  </a:lnTo>
                  <a:lnTo>
                    <a:pt x="171069" y="237870"/>
                  </a:lnTo>
                  <a:lnTo>
                    <a:pt x="161544" y="237870"/>
                  </a:lnTo>
                  <a:lnTo>
                    <a:pt x="152019" y="237870"/>
                  </a:lnTo>
                  <a:lnTo>
                    <a:pt x="152019" y="228345"/>
                  </a:lnTo>
                  <a:lnTo>
                    <a:pt x="142494" y="228345"/>
                  </a:lnTo>
                  <a:lnTo>
                    <a:pt x="133096" y="228345"/>
                  </a:lnTo>
                  <a:lnTo>
                    <a:pt x="123571" y="228345"/>
                  </a:lnTo>
                  <a:lnTo>
                    <a:pt x="123571" y="237870"/>
                  </a:lnTo>
                  <a:lnTo>
                    <a:pt x="114046" y="237870"/>
                  </a:lnTo>
                  <a:lnTo>
                    <a:pt x="104521" y="237870"/>
                  </a:lnTo>
                  <a:lnTo>
                    <a:pt x="94996" y="237870"/>
                  </a:lnTo>
                  <a:lnTo>
                    <a:pt x="94996" y="228345"/>
                  </a:lnTo>
                  <a:lnTo>
                    <a:pt x="85471" y="228345"/>
                  </a:lnTo>
                  <a:lnTo>
                    <a:pt x="76073" y="228345"/>
                  </a:lnTo>
                  <a:lnTo>
                    <a:pt x="66548" y="228345"/>
                  </a:lnTo>
                  <a:lnTo>
                    <a:pt x="57023" y="228345"/>
                  </a:lnTo>
                  <a:lnTo>
                    <a:pt x="57023" y="218820"/>
                  </a:lnTo>
                  <a:lnTo>
                    <a:pt x="47498" y="218820"/>
                  </a:lnTo>
                  <a:lnTo>
                    <a:pt x="47498" y="209295"/>
                  </a:lnTo>
                  <a:lnTo>
                    <a:pt x="37973" y="209295"/>
                  </a:lnTo>
                  <a:lnTo>
                    <a:pt x="37973" y="199770"/>
                  </a:lnTo>
                  <a:lnTo>
                    <a:pt x="28448" y="199770"/>
                  </a:lnTo>
                  <a:lnTo>
                    <a:pt x="19050" y="199770"/>
                  </a:lnTo>
                  <a:lnTo>
                    <a:pt x="19050" y="190245"/>
                  </a:lnTo>
                  <a:lnTo>
                    <a:pt x="19050" y="180720"/>
                  </a:lnTo>
                  <a:lnTo>
                    <a:pt x="9525" y="180720"/>
                  </a:lnTo>
                  <a:lnTo>
                    <a:pt x="9525" y="171195"/>
                  </a:lnTo>
                  <a:lnTo>
                    <a:pt x="9525" y="161670"/>
                  </a:lnTo>
                  <a:lnTo>
                    <a:pt x="0" y="161670"/>
                  </a:lnTo>
                  <a:lnTo>
                    <a:pt x="9525" y="161670"/>
                  </a:lnTo>
                  <a:lnTo>
                    <a:pt x="9525" y="152273"/>
                  </a:lnTo>
                  <a:lnTo>
                    <a:pt x="19050" y="152273"/>
                  </a:lnTo>
                  <a:lnTo>
                    <a:pt x="9525" y="152273"/>
                  </a:lnTo>
                  <a:lnTo>
                    <a:pt x="19050" y="152273"/>
                  </a:lnTo>
                  <a:lnTo>
                    <a:pt x="19050" y="142748"/>
                  </a:lnTo>
                  <a:lnTo>
                    <a:pt x="9525" y="142748"/>
                  </a:lnTo>
                  <a:lnTo>
                    <a:pt x="9525" y="133223"/>
                  </a:lnTo>
                  <a:lnTo>
                    <a:pt x="19050" y="133223"/>
                  </a:lnTo>
                  <a:lnTo>
                    <a:pt x="19050" y="123698"/>
                  </a:lnTo>
                  <a:lnTo>
                    <a:pt x="9525" y="123698"/>
                  </a:lnTo>
                  <a:lnTo>
                    <a:pt x="9525" y="114173"/>
                  </a:lnTo>
                  <a:lnTo>
                    <a:pt x="9525" y="104648"/>
                  </a:lnTo>
                  <a:lnTo>
                    <a:pt x="9525" y="95123"/>
                  </a:lnTo>
                  <a:lnTo>
                    <a:pt x="9525" y="85598"/>
                  </a:lnTo>
                  <a:lnTo>
                    <a:pt x="9525" y="76073"/>
                  </a:lnTo>
                  <a:lnTo>
                    <a:pt x="0" y="76073"/>
                  </a:lnTo>
                  <a:lnTo>
                    <a:pt x="0" y="66548"/>
                  </a:lnTo>
                  <a:lnTo>
                    <a:pt x="9525" y="665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3762755" y="38054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95275" y="400050"/>
                  </a:moveTo>
                  <a:lnTo>
                    <a:pt x="238125" y="400050"/>
                  </a:lnTo>
                  <a:lnTo>
                    <a:pt x="238125" y="419100"/>
                  </a:lnTo>
                  <a:lnTo>
                    <a:pt x="257175" y="419100"/>
                  </a:lnTo>
                  <a:lnTo>
                    <a:pt x="257175" y="409575"/>
                  </a:lnTo>
                  <a:lnTo>
                    <a:pt x="295275" y="409575"/>
                  </a:lnTo>
                  <a:lnTo>
                    <a:pt x="295275" y="400050"/>
                  </a:lnTo>
                  <a:close/>
                </a:path>
                <a:path w="419100" h="419100">
                  <a:moveTo>
                    <a:pt x="304800" y="390525"/>
                  </a:moveTo>
                  <a:lnTo>
                    <a:pt x="228600" y="390525"/>
                  </a:lnTo>
                  <a:lnTo>
                    <a:pt x="228600" y="400050"/>
                  </a:lnTo>
                  <a:lnTo>
                    <a:pt x="304800" y="400050"/>
                  </a:lnTo>
                  <a:lnTo>
                    <a:pt x="304800" y="390525"/>
                  </a:lnTo>
                  <a:close/>
                </a:path>
                <a:path w="419100" h="419100">
                  <a:moveTo>
                    <a:pt x="314325" y="381000"/>
                  </a:moveTo>
                  <a:lnTo>
                    <a:pt x="209550" y="381000"/>
                  </a:lnTo>
                  <a:lnTo>
                    <a:pt x="209550" y="390525"/>
                  </a:lnTo>
                  <a:lnTo>
                    <a:pt x="314325" y="390525"/>
                  </a:lnTo>
                  <a:lnTo>
                    <a:pt x="314325" y="381000"/>
                  </a:lnTo>
                  <a:close/>
                </a:path>
                <a:path w="419100" h="419100">
                  <a:moveTo>
                    <a:pt x="323850" y="371475"/>
                  </a:moveTo>
                  <a:lnTo>
                    <a:pt x="200025" y="371475"/>
                  </a:lnTo>
                  <a:lnTo>
                    <a:pt x="200025" y="381000"/>
                  </a:lnTo>
                  <a:lnTo>
                    <a:pt x="323850" y="381000"/>
                  </a:lnTo>
                  <a:lnTo>
                    <a:pt x="323850" y="371475"/>
                  </a:lnTo>
                  <a:close/>
                </a:path>
                <a:path w="419100" h="419100">
                  <a:moveTo>
                    <a:pt x="342900" y="361950"/>
                  </a:moveTo>
                  <a:lnTo>
                    <a:pt x="190500" y="361950"/>
                  </a:lnTo>
                  <a:lnTo>
                    <a:pt x="190500" y="371475"/>
                  </a:lnTo>
                  <a:lnTo>
                    <a:pt x="342900" y="371475"/>
                  </a:lnTo>
                  <a:lnTo>
                    <a:pt x="342900" y="361950"/>
                  </a:lnTo>
                  <a:close/>
                </a:path>
                <a:path w="419100" h="419100">
                  <a:moveTo>
                    <a:pt x="352425" y="352425"/>
                  </a:moveTo>
                  <a:lnTo>
                    <a:pt x="171450" y="352425"/>
                  </a:lnTo>
                  <a:lnTo>
                    <a:pt x="180975" y="361950"/>
                  </a:lnTo>
                  <a:lnTo>
                    <a:pt x="352425" y="361950"/>
                  </a:lnTo>
                  <a:lnTo>
                    <a:pt x="352425" y="352425"/>
                  </a:lnTo>
                  <a:close/>
                </a:path>
                <a:path w="419100" h="419100">
                  <a:moveTo>
                    <a:pt x="371475" y="342900"/>
                  </a:moveTo>
                  <a:lnTo>
                    <a:pt x="161925" y="342900"/>
                  </a:lnTo>
                  <a:lnTo>
                    <a:pt x="161925" y="352425"/>
                  </a:lnTo>
                  <a:lnTo>
                    <a:pt x="371475" y="352425"/>
                  </a:lnTo>
                  <a:lnTo>
                    <a:pt x="371475" y="342900"/>
                  </a:lnTo>
                  <a:close/>
                </a:path>
                <a:path w="419100" h="419100">
                  <a:moveTo>
                    <a:pt x="390525" y="333375"/>
                  </a:moveTo>
                  <a:lnTo>
                    <a:pt x="152400" y="333375"/>
                  </a:lnTo>
                  <a:lnTo>
                    <a:pt x="152400" y="342900"/>
                  </a:lnTo>
                  <a:lnTo>
                    <a:pt x="390525" y="342900"/>
                  </a:lnTo>
                  <a:lnTo>
                    <a:pt x="390525" y="333375"/>
                  </a:lnTo>
                  <a:close/>
                </a:path>
                <a:path w="419100" h="419100">
                  <a:moveTo>
                    <a:pt x="400050" y="323850"/>
                  </a:moveTo>
                  <a:lnTo>
                    <a:pt x="142875" y="323850"/>
                  </a:lnTo>
                  <a:lnTo>
                    <a:pt x="142875" y="333375"/>
                  </a:lnTo>
                  <a:lnTo>
                    <a:pt x="400050" y="333375"/>
                  </a:lnTo>
                  <a:lnTo>
                    <a:pt x="400050" y="323850"/>
                  </a:lnTo>
                  <a:close/>
                </a:path>
                <a:path w="419100" h="419100">
                  <a:moveTo>
                    <a:pt x="419100" y="314325"/>
                  </a:moveTo>
                  <a:lnTo>
                    <a:pt x="123825" y="314325"/>
                  </a:lnTo>
                  <a:lnTo>
                    <a:pt x="123825" y="323850"/>
                  </a:lnTo>
                  <a:lnTo>
                    <a:pt x="419100" y="323850"/>
                  </a:lnTo>
                  <a:lnTo>
                    <a:pt x="419100" y="314325"/>
                  </a:lnTo>
                  <a:close/>
                </a:path>
                <a:path w="419100" h="419100">
                  <a:moveTo>
                    <a:pt x="409575" y="304800"/>
                  </a:moveTo>
                  <a:lnTo>
                    <a:pt x="114300" y="304800"/>
                  </a:lnTo>
                  <a:lnTo>
                    <a:pt x="114300" y="314325"/>
                  </a:lnTo>
                  <a:lnTo>
                    <a:pt x="409575" y="314325"/>
                  </a:lnTo>
                  <a:lnTo>
                    <a:pt x="409575" y="304800"/>
                  </a:lnTo>
                  <a:close/>
                </a:path>
                <a:path w="419100" h="419100">
                  <a:moveTo>
                    <a:pt x="400050" y="295275"/>
                  </a:moveTo>
                  <a:lnTo>
                    <a:pt x="95250" y="295275"/>
                  </a:lnTo>
                  <a:lnTo>
                    <a:pt x="95250" y="304800"/>
                  </a:lnTo>
                  <a:lnTo>
                    <a:pt x="400050" y="304800"/>
                  </a:lnTo>
                  <a:lnTo>
                    <a:pt x="400050" y="295275"/>
                  </a:lnTo>
                  <a:close/>
                </a:path>
                <a:path w="419100" h="419100">
                  <a:moveTo>
                    <a:pt x="381000" y="276225"/>
                  </a:moveTo>
                  <a:lnTo>
                    <a:pt x="66675" y="276225"/>
                  </a:lnTo>
                  <a:lnTo>
                    <a:pt x="76200" y="285750"/>
                  </a:lnTo>
                  <a:lnTo>
                    <a:pt x="85725" y="285750"/>
                  </a:lnTo>
                  <a:lnTo>
                    <a:pt x="85725" y="295275"/>
                  </a:lnTo>
                  <a:lnTo>
                    <a:pt x="381000" y="295275"/>
                  </a:lnTo>
                  <a:lnTo>
                    <a:pt x="381000" y="276225"/>
                  </a:lnTo>
                  <a:close/>
                </a:path>
                <a:path w="419100" h="419100">
                  <a:moveTo>
                    <a:pt x="371475" y="247650"/>
                  </a:moveTo>
                  <a:lnTo>
                    <a:pt x="28575" y="247650"/>
                  </a:lnTo>
                  <a:lnTo>
                    <a:pt x="28575" y="257175"/>
                  </a:lnTo>
                  <a:lnTo>
                    <a:pt x="38100" y="257175"/>
                  </a:lnTo>
                  <a:lnTo>
                    <a:pt x="38100" y="266700"/>
                  </a:lnTo>
                  <a:lnTo>
                    <a:pt x="57150" y="266700"/>
                  </a:lnTo>
                  <a:lnTo>
                    <a:pt x="57150" y="276225"/>
                  </a:lnTo>
                  <a:lnTo>
                    <a:pt x="371475" y="276225"/>
                  </a:lnTo>
                  <a:lnTo>
                    <a:pt x="371475" y="247650"/>
                  </a:lnTo>
                  <a:close/>
                </a:path>
                <a:path w="419100" h="419100">
                  <a:moveTo>
                    <a:pt x="381000" y="238125"/>
                  </a:moveTo>
                  <a:lnTo>
                    <a:pt x="9525" y="238125"/>
                  </a:lnTo>
                  <a:lnTo>
                    <a:pt x="9525" y="247650"/>
                  </a:lnTo>
                  <a:lnTo>
                    <a:pt x="381000" y="247650"/>
                  </a:lnTo>
                  <a:lnTo>
                    <a:pt x="381000" y="238125"/>
                  </a:lnTo>
                  <a:close/>
                </a:path>
                <a:path w="419100" h="419100">
                  <a:moveTo>
                    <a:pt x="371475" y="171450"/>
                  </a:moveTo>
                  <a:lnTo>
                    <a:pt x="47625" y="171450"/>
                  </a:lnTo>
                  <a:lnTo>
                    <a:pt x="47625" y="180975"/>
                  </a:lnTo>
                  <a:lnTo>
                    <a:pt x="19050" y="180975"/>
                  </a:lnTo>
                  <a:lnTo>
                    <a:pt x="19050" y="190500"/>
                  </a:lnTo>
                  <a:lnTo>
                    <a:pt x="9525" y="190500"/>
                  </a:lnTo>
                  <a:lnTo>
                    <a:pt x="9525" y="200025"/>
                  </a:lnTo>
                  <a:lnTo>
                    <a:pt x="0" y="200025"/>
                  </a:lnTo>
                  <a:lnTo>
                    <a:pt x="0" y="238125"/>
                  </a:lnTo>
                  <a:lnTo>
                    <a:pt x="371475" y="238125"/>
                  </a:lnTo>
                  <a:lnTo>
                    <a:pt x="371475" y="228600"/>
                  </a:lnTo>
                  <a:lnTo>
                    <a:pt x="381000" y="228600"/>
                  </a:lnTo>
                  <a:lnTo>
                    <a:pt x="381000" y="219075"/>
                  </a:lnTo>
                  <a:lnTo>
                    <a:pt x="371475" y="219075"/>
                  </a:lnTo>
                  <a:lnTo>
                    <a:pt x="371475" y="171450"/>
                  </a:lnTo>
                  <a:close/>
                </a:path>
                <a:path w="419100" h="419100">
                  <a:moveTo>
                    <a:pt x="371475" y="152400"/>
                  </a:moveTo>
                  <a:lnTo>
                    <a:pt x="76200" y="152400"/>
                  </a:lnTo>
                  <a:lnTo>
                    <a:pt x="76200" y="171450"/>
                  </a:lnTo>
                  <a:lnTo>
                    <a:pt x="361950" y="171450"/>
                  </a:lnTo>
                  <a:lnTo>
                    <a:pt x="361950" y="161925"/>
                  </a:lnTo>
                  <a:lnTo>
                    <a:pt x="371475" y="161925"/>
                  </a:lnTo>
                  <a:lnTo>
                    <a:pt x="371475" y="152400"/>
                  </a:lnTo>
                  <a:close/>
                </a:path>
                <a:path w="419100" h="419100">
                  <a:moveTo>
                    <a:pt x="352425" y="0"/>
                  </a:moveTo>
                  <a:lnTo>
                    <a:pt x="285750" y="0"/>
                  </a:lnTo>
                  <a:lnTo>
                    <a:pt x="285750" y="9525"/>
                  </a:lnTo>
                  <a:lnTo>
                    <a:pt x="190500" y="9525"/>
                  </a:lnTo>
                  <a:lnTo>
                    <a:pt x="190500" y="19050"/>
                  </a:lnTo>
                  <a:lnTo>
                    <a:pt x="180975" y="19050"/>
                  </a:lnTo>
                  <a:lnTo>
                    <a:pt x="180975" y="28575"/>
                  </a:lnTo>
                  <a:lnTo>
                    <a:pt x="152400" y="28575"/>
                  </a:lnTo>
                  <a:lnTo>
                    <a:pt x="152400" y="38100"/>
                  </a:lnTo>
                  <a:lnTo>
                    <a:pt x="142875" y="38100"/>
                  </a:lnTo>
                  <a:lnTo>
                    <a:pt x="142875" y="47625"/>
                  </a:lnTo>
                  <a:lnTo>
                    <a:pt x="133350" y="47625"/>
                  </a:lnTo>
                  <a:lnTo>
                    <a:pt x="133350" y="57150"/>
                  </a:lnTo>
                  <a:lnTo>
                    <a:pt x="142875" y="57150"/>
                  </a:lnTo>
                  <a:lnTo>
                    <a:pt x="142875" y="104775"/>
                  </a:lnTo>
                  <a:lnTo>
                    <a:pt x="152400" y="104775"/>
                  </a:lnTo>
                  <a:lnTo>
                    <a:pt x="152400" y="123825"/>
                  </a:lnTo>
                  <a:lnTo>
                    <a:pt x="114300" y="123825"/>
                  </a:lnTo>
                  <a:lnTo>
                    <a:pt x="114300" y="133350"/>
                  </a:lnTo>
                  <a:lnTo>
                    <a:pt x="95250" y="133350"/>
                  </a:lnTo>
                  <a:lnTo>
                    <a:pt x="95250" y="142875"/>
                  </a:lnTo>
                  <a:lnTo>
                    <a:pt x="104775" y="142875"/>
                  </a:lnTo>
                  <a:lnTo>
                    <a:pt x="104775" y="152400"/>
                  </a:lnTo>
                  <a:lnTo>
                    <a:pt x="361950" y="152400"/>
                  </a:lnTo>
                  <a:lnTo>
                    <a:pt x="361950" y="123825"/>
                  </a:lnTo>
                  <a:lnTo>
                    <a:pt x="352425" y="114300"/>
                  </a:lnTo>
                  <a:lnTo>
                    <a:pt x="342900" y="114300"/>
                  </a:lnTo>
                  <a:lnTo>
                    <a:pt x="342900" y="95250"/>
                  </a:lnTo>
                  <a:lnTo>
                    <a:pt x="333375" y="95250"/>
                  </a:lnTo>
                  <a:lnTo>
                    <a:pt x="333375" y="66675"/>
                  </a:lnTo>
                  <a:lnTo>
                    <a:pt x="342900" y="57150"/>
                  </a:lnTo>
                  <a:lnTo>
                    <a:pt x="342900" y="9525"/>
                  </a:lnTo>
                  <a:lnTo>
                    <a:pt x="352425" y="0"/>
                  </a:lnTo>
                  <a:close/>
                </a:path>
                <a:path w="419100" h="419100">
                  <a:moveTo>
                    <a:pt x="133350" y="114300"/>
                  </a:moveTo>
                  <a:lnTo>
                    <a:pt x="123825" y="114300"/>
                  </a:lnTo>
                  <a:lnTo>
                    <a:pt x="123825" y="123825"/>
                  </a:lnTo>
                  <a:lnTo>
                    <a:pt x="133350" y="123825"/>
                  </a:lnTo>
                  <a:lnTo>
                    <a:pt x="133350" y="114300"/>
                  </a:lnTo>
                  <a:close/>
                </a:path>
                <a:path w="419100" h="419100">
                  <a:moveTo>
                    <a:pt x="238125" y="0"/>
                  </a:moveTo>
                  <a:lnTo>
                    <a:pt x="228600" y="9525"/>
                  </a:lnTo>
                  <a:lnTo>
                    <a:pt x="238125" y="9525"/>
                  </a:lnTo>
                  <a:lnTo>
                    <a:pt x="238125" y="0"/>
                  </a:lnTo>
                  <a:close/>
                </a:path>
                <a:path w="419100" h="419100">
                  <a:moveTo>
                    <a:pt x="238125" y="0"/>
                  </a:moveTo>
                  <a:lnTo>
                    <a:pt x="238125" y="9525"/>
                  </a:lnTo>
                  <a:lnTo>
                    <a:pt x="247650" y="9525"/>
                  </a:lnTo>
                  <a:lnTo>
                    <a:pt x="238125" y="0"/>
                  </a:lnTo>
                  <a:close/>
                </a:path>
                <a:path w="419100" h="419100">
                  <a:moveTo>
                    <a:pt x="276225" y="0"/>
                  </a:moveTo>
                  <a:lnTo>
                    <a:pt x="247650" y="0"/>
                  </a:lnTo>
                  <a:lnTo>
                    <a:pt x="247650" y="9525"/>
                  </a:lnTo>
                  <a:lnTo>
                    <a:pt x="276225" y="9525"/>
                  </a:lnTo>
                  <a:lnTo>
                    <a:pt x="2762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3762755" y="3805428"/>
              <a:ext cx="419100" cy="419100"/>
            </a:xfrm>
            <a:custGeom>
              <a:avLst/>
              <a:gdLst/>
              <a:ahLst/>
              <a:cxnLst/>
              <a:rect l="l" t="t" r="r" b="b"/>
              <a:pathLst>
                <a:path w="419100" h="419100">
                  <a:moveTo>
                    <a:pt x="257175" y="409575"/>
                  </a:moveTo>
                  <a:lnTo>
                    <a:pt x="257175" y="419100"/>
                  </a:lnTo>
                  <a:lnTo>
                    <a:pt x="247650" y="419100"/>
                  </a:lnTo>
                  <a:lnTo>
                    <a:pt x="238125" y="419100"/>
                  </a:lnTo>
                  <a:lnTo>
                    <a:pt x="238125" y="409575"/>
                  </a:lnTo>
                  <a:lnTo>
                    <a:pt x="238125" y="400050"/>
                  </a:lnTo>
                  <a:lnTo>
                    <a:pt x="228600" y="400050"/>
                  </a:lnTo>
                  <a:lnTo>
                    <a:pt x="228600" y="390525"/>
                  </a:lnTo>
                  <a:lnTo>
                    <a:pt x="228600" y="400050"/>
                  </a:lnTo>
                  <a:lnTo>
                    <a:pt x="228600" y="390525"/>
                  </a:lnTo>
                  <a:lnTo>
                    <a:pt x="219075" y="390525"/>
                  </a:lnTo>
                  <a:lnTo>
                    <a:pt x="209550" y="390525"/>
                  </a:lnTo>
                  <a:lnTo>
                    <a:pt x="209550" y="381000"/>
                  </a:lnTo>
                  <a:lnTo>
                    <a:pt x="200025" y="381000"/>
                  </a:lnTo>
                  <a:lnTo>
                    <a:pt x="200025" y="371475"/>
                  </a:lnTo>
                  <a:lnTo>
                    <a:pt x="190500" y="371475"/>
                  </a:lnTo>
                  <a:lnTo>
                    <a:pt x="190500" y="361950"/>
                  </a:lnTo>
                  <a:lnTo>
                    <a:pt x="180975" y="361950"/>
                  </a:lnTo>
                  <a:lnTo>
                    <a:pt x="171450" y="352425"/>
                  </a:lnTo>
                  <a:lnTo>
                    <a:pt x="161925" y="352425"/>
                  </a:lnTo>
                  <a:lnTo>
                    <a:pt x="161925" y="342900"/>
                  </a:lnTo>
                  <a:lnTo>
                    <a:pt x="152400" y="342900"/>
                  </a:lnTo>
                  <a:lnTo>
                    <a:pt x="152400" y="333375"/>
                  </a:lnTo>
                  <a:lnTo>
                    <a:pt x="142875" y="333375"/>
                  </a:lnTo>
                  <a:lnTo>
                    <a:pt x="142875" y="323850"/>
                  </a:lnTo>
                  <a:lnTo>
                    <a:pt x="133350" y="323850"/>
                  </a:lnTo>
                  <a:lnTo>
                    <a:pt x="123825" y="323850"/>
                  </a:lnTo>
                  <a:lnTo>
                    <a:pt x="123825" y="314325"/>
                  </a:lnTo>
                  <a:lnTo>
                    <a:pt x="114300" y="314325"/>
                  </a:lnTo>
                  <a:lnTo>
                    <a:pt x="114300" y="304800"/>
                  </a:lnTo>
                  <a:lnTo>
                    <a:pt x="104775" y="304800"/>
                  </a:lnTo>
                  <a:lnTo>
                    <a:pt x="95250" y="304800"/>
                  </a:lnTo>
                  <a:lnTo>
                    <a:pt x="95250" y="295275"/>
                  </a:lnTo>
                  <a:lnTo>
                    <a:pt x="85725" y="295275"/>
                  </a:lnTo>
                  <a:lnTo>
                    <a:pt x="85725" y="285750"/>
                  </a:lnTo>
                  <a:lnTo>
                    <a:pt x="76200" y="285750"/>
                  </a:lnTo>
                  <a:lnTo>
                    <a:pt x="66675" y="276225"/>
                  </a:lnTo>
                  <a:lnTo>
                    <a:pt x="57150" y="276225"/>
                  </a:lnTo>
                  <a:lnTo>
                    <a:pt x="57150" y="266700"/>
                  </a:lnTo>
                  <a:lnTo>
                    <a:pt x="47625" y="266700"/>
                  </a:lnTo>
                  <a:lnTo>
                    <a:pt x="38100" y="266700"/>
                  </a:lnTo>
                  <a:lnTo>
                    <a:pt x="38100" y="257175"/>
                  </a:lnTo>
                  <a:lnTo>
                    <a:pt x="28575" y="257175"/>
                  </a:lnTo>
                  <a:lnTo>
                    <a:pt x="28575" y="247650"/>
                  </a:lnTo>
                  <a:lnTo>
                    <a:pt x="19050" y="247650"/>
                  </a:lnTo>
                  <a:lnTo>
                    <a:pt x="9525" y="247650"/>
                  </a:lnTo>
                  <a:lnTo>
                    <a:pt x="9525" y="238125"/>
                  </a:lnTo>
                  <a:lnTo>
                    <a:pt x="0" y="238125"/>
                  </a:lnTo>
                  <a:lnTo>
                    <a:pt x="0" y="228600"/>
                  </a:lnTo>
                  <a:lnTo>
                    <a:pt x="0" y="219075"/>
                  </a:lnTo>
                  <a:lnTo>
                    <a:pt x="0" y="209550"/>
                  </a:lnTo>
                  <a:lnTo>
                    <a:pt x="0" y="200025"/>
                  </a:lnTo>
                  <a:lnTo>
                    <a:pt x="9525" y="200025"/>
                  </a:lnTo>
                  <a:lnTo>
                    <a:pt x="9525" y="190500"/>
                  </a:lnTo>
                  <a:lnTo>
                    <a:pt x="19050" y="190500"/>
                  </a:lnTo>
                  <a:lnTo>
                    <a:pt x="19050" y="180975"/>
                  </a:lnTo>
                  <a:lnTo>
                    <a:pt x="28575" y="180975"/>
                  </a:lnTo>
                  <a:lnTo>
                    <a:pt x="38100" y="180975"/>
                  </a:lnTo>
                  <a:lnTo>
                    <a:pt x="47625" y="180975"/>
                  </a:lnTo>
                  <a:lnTo>
                    <a:pt x="47625" y="171450"/>
                  </a:lnTo>
                  <a:lnTo>
                    <a:pt x="57150" y="171450"/>
                  </a:lnTo>
                  <a:lnTo>
                    <a:pt x="66675" y="171450"/>
                  </a:lnTo>
                  <a:lnTo>
                    <a:pt x="76200" y="171450"/>
                  </a:lnTo>
                  <a:lnTo>
                    <a:pt x="76200" y="161925"/>
                  </a:lnTo>
                  <a:lnTo>
                    <a:pt x="76200" y="152400"/>
                  </a:lnTo>
                  <a:lnTo>
                    <a:pt x="85725" y="152400"/>
                  </a:lnTo>
                  <a:lnTo>
                    <a:pt x="95250" y="152400"/>
                  </a:lnTo>
                  <a:lnTo>
                    <a:pt x="104775" y="152400"/>
                  </a:lnTo>
                  <a:lnTo>
                    <a:pt x="104775" y="142875"/>
                  </a:lnTo>
                  <a:lnTo>
                    <a:pt x="95250" y="142875"/>
                  </a:lnTo>
                  <a:lnTo>
                    <a:pt x="95250" y="133350"/>
                  </a:lnTo>
                  <a:lnTo>
                    <a:pt x="104775" y="133350"/>
                  </a:lnTo>
                  <a:lnTo>
                    <a:pt x="95250" y="133350"/>
                  </a:lnTo>
                  <a:lnTo>
                    <a:pt x="104775" y="133350"/>
                  </a:lnTo>
                  <a:lnTo>
                    <a:pt x="95250" y="133350"/>
                  </a:lnTo>
                  <a:lnTo>
                    <a:pt x="104775" y="133350"/>
                  </a:lnTo>
                  <a:lnTo>
                    <a:pt x="114300" y="133350"/>
                  </a:lnTo>
                  <a:lnTo>
                    <a:pt x="114300" y="123825"/>
                  </a:lnTo>
                  <a:lnTo>
                    <a:pt x="123825" y="123825"/>
                  </a:lnTo>
                  <a:lnTo>
                    <a:pt x="123825" y="114300"/>
                  </a:lnTo>
                  <a:lnTo>
                    <a:pt x="133350" y="114300"/>
                  </a:lnTo>
                  <a:lnTo>
                    <a:pt x="133350" y="123825"/>
                  </a:lnTo>
                  <a:lnTo>
                    <a:pt x="142875" y="123825"/>
                  </a:lnTo>
                  <a:lnTo>
                    <a:pt x="152400" y="123825"/>
                  </a:lnTo>
                  <a:lnTo>
                    <a:pt x="152400" y="114300"/>
                  </a:lnTo>
                  <a:lnTo>
                    <a:pt x="152400" y="104775"/>
                  </a:lnTo>
                  <a:lnTo>
                    <a:pt x="142875" y="104775"/>
                  </a:lnTo>
                  <a:lnTo>
                    <a:pt x="142875" y="57150"/>
                  </a:lnTo>
                  <a:lnTo>
                    <a:pt x="133350" y="57150"/>
                  </a:lnTo>
                  <a:lnTo>
                    <a:pt x="142875" y="57150"/>
                  </a:lnTo>
                  <a:lnTo>
                    <a:pt x="133350" y="57150"/>
                  </a:lnTo>
                  <a:lnTo>
                    <a:pt x="133350" y="47625"/>
                  </a:lnTo>
                  <a:lnTo>
                    <a:pt x="142875" y="47625"/>
                  </a:lnTo>
                  <a:lnTo>
                    <a:pt x="142875" y="38100"/>
                  </a:lnTo>
                  <a:lnTo>
                    <a:pt x="152400" y="38100"/>
                  </a:lnTo>
                  <a:lnTo>
                    <a:pt x="152400" y="28575"/>
                  </a:lnTo>
                  <a:lnTo>
                    <a:pt x="161925" y="28575"/>
                  </a:lnTo>
                  <a:lnTo>
                    <a:pt x="171450" y="28575"/>
                  </a:lnTo>
                  <a:lnTo>
                    <a:pt x="180975" y="28575"/>
                  </a:lnTo>
                  <a:lnTo>
                    <a:pt x="180975" y="19050"/>
                  </a:lnTo>
                  <a:lnTo>
                    <a:pt x="190500" y="19050"/>
                  </a:lnTo>
                  <a:lnTo>
                    <a:pt x="190500" y="9525"/>
                  </a:lnTo>
                  <a:lnTo>
                    <a:pt x="200025" y="9525"/>
                  </a:lnTo>
                  <a:lnTo>
                    <a:pt x="209550" y="9525"/>
                  </a:lnTo>
                  <a:lnTo>
                    <a:pt x="219075" y="9525"/>
                  </a:lnTo>
                  <a:lnTo>
                    <a:pt x="228600" y="9525"/>
                  </a:lnTo>
                  <a:lnTo>
                    <a:pt x="238125" y="0"/>
                  </a:lnTo>
                  <a:lnTo>
                    <a:pt x="238125" y="9525"/>
                  </a:lnTo>
                  <a:lnTo>
                    <a:pt x="238125" y="0"/>
                  </a:lnTo>
                  <a:lnTo>
                    <a:pt x="238125" y="9525"/>
                  </a:lnTo>
                  <a:lnTo>
                    <a:pt x="238125" y="0"/>
                  </a:lnTo>
                  <a:lnTo>
                    <a:pt x="247650" y="9525"/>
                  </a:lnTo>
                  <a:lnTo>
                    <a:pt x="247650" y="0"/>
                  </a:lnTo>
                  <a:lnTo>
                    <a:pt x="257175" y="0"/>
                  </a:lnTo>
                  <a:lnTo>
                    <a:pt x="266700" y="0"/>
                  </a:lnTo>
                  <a:lnTo>
                    <a:pt x="276225" y="0"/>
                  </a:lnTo>
                  <a:lnTo>
                    <a:pt x="276225" y="9525"/>
                  </a:lnTo>
                  <a:lnTo>
                    <a:pt x="276225" y="0"/>
                  </a:lnTo>
                  <a:lnTo>
                    <a:pt x="276225" y="9525"/>
                  </a:lnTo>
                  <a:lnTo>
                    <a:pt x="285750" y="9525"/>
                  </a:lnTo>
                  <a:lnTo>
                    <a:pt x="285750" y="0"/>
                  </a:lnTo>
                  <a:lnTo>
                    <a:pt x="295275" y="0"/>
                  </a:lnTo>
                  <a:lnTo>
                    <a:pt x="352425" y="0"/>
                  </a:lnTo>
                  <a:lnTo>
                    <a:pt x="342900" y="9525"/>
                  </a:lnTo>
                  <a:lnTo>
                    <a:pt x="342900" y="66675"/>
                  </a:lnTo>
                  <a:lnTo>
                    <a:pt x="342900" y="57150"/>
                  </a:lnTo>
                  <a:lnTo>
                    <a:pt x="333375" y="66675"/>
                  </a:lnTo>
                  <a:lnTo>
                    <a:pt x="333375" y="76200"/>
                  </a:lnTo>
                  <a:lnTo>
                    <a:pt x="323850" y="76200"/>
                  </a:lnTo>
                  <a:lnTo>
                    <a:pt x="333375" y="76200"/>
                  </a:lnTo>
                  <a:lnTo>
                    <a:pt x="333375" y="85725"/>
                  </a:lnTo>
                  <a:lnTo>
                    <a:pt x="333375" y="95250"/>
                  </a:lnTo>
                  <a:lnTo>
                    <a:pt x="342900" y="95250"/>
                  </a:lnTo>
                  <a:lnTo>
                    <a:pt x="342900" y="104775"/>
                  </a:lnTo>
                  <a:lnTo>
                    <a:pt x="342900" y="114300"/>
                  </a:lnTo>
                  <a:lnTo>
                    <a:pt x="352425" y="114300"/>
                  </a:lnTo>
                  <a:lnTo>
                    <a:pt x="361950" y="123825"/>
                  </a:lnTo>
                  <a:lnTo>
                    <a:pt x="361950" y="133350"/>
                  </a:lnTo>
                  <a:lnTo>
                    <a:pt x="361950" y="142875"/>
                  </a:lnTo>
                  <a:lnTo>
                    <a:pt x="361950" y="152400"/>
                  </a:lnTo>
                  <a:lnTo>
                    <a:pt x="371475" y="152400"/>
                  </a:lnTo>
                  <a:lnTo>
                    <a:pt x="371475" y="161925"/>
                  </a:lnTo>
                  <a:lnTo>
                    <a:pt x="361950" y="161925"/>
                  </a:lnTo>
                  <a:lnTo>
                    <a:pt x="361950" y="171450"/>
                  </a:lnTo>
                  <a:lnTo>
                    <a:pt x="371475" y="171450"/>
                  </a:lnTo>
                  <a:lnTo>
                    <a:pt x="371475" y="180975"/>
                  </a:lnTo>
                  <a:lnTo>
                    <a:pt x="371475" y="190500"/>
                  </a:lnTo>
                  <a:lnTo>
                    <a:pt x="371475" y="200025"/>
                  </a:lnTo>
                  <a:lnTo>
                    <a:pt x="371475" y="209550"/>
                  </a:lnTo>
                  <a:lnTo>
                    <a:pt x="371475" y="219075"/>
                  </a:lnTo>
                  <a:lnTo>
                    <a:pt x="381000" y="219075"/>
                  </a:lnTo>
                  <a:lnTo>
                    <a:pt x="381000" y="228600"/>
                  </a:lnTo>
                  <a:lnTo>
                    <a:pt x="371475" y="228600"/>
                  </a:lnTo>
                  <a:lnTo>
                    <a:pt x="371475" y="238125"/>
                  </a:lnTo>
                  <a:lnTo>
                    <a:pt x="381000" y="238125"/>
                  </a:lnTo>
                  <a:lnTo>
                    <a:pt x="381000" y="247650"/>
                  </a:lnTo>
                  <a:lnTo>
                    <a:pt x="371475" y="247650"/>
                  </a:lnTo>
                  <a:lnTo>
                    <a:pt x="381000" y="247650"/>
                  </a:lnTo>
                  <a:lnTo>
                    <a:pt x="371475" y="247650"/>
                  </a:lnTo>
                  <a:lnTo>
                    <a:pt x="371475" y="257175"/>
                  </a:lnTo>
                  <a:lnTo>
                    <a:pt x="361950" y="257175"/>
                  </a:lnTo>
                  <a:lnTo>
                    <a:pt x="371475" y="257175"/>
                  </a:lnTo>
                  <a:lnTo>
                    <a:pt x="371475" y="266700"/>
                  </a:lnTo>
                  <a:lnTo>
                    <a:pt x="371475" y="276225"/>
                  </a:lnTo>
                  <a:lnTo>
                    <a:pt x="381000" y="276225"/>
                  </a:lnTo>
                  <a:lnTo>
                    <a:pt x="381000" y="285750"/>
                  </a:lnTo>
                  <a:lnTo>
                    <a:pt x="381000" y="295275"/>
                  </a:lnTo>
                  <a:lnTo>
                    <a:pt x="390525" y="295275"/>
                  </a:lnTo>
                  <a:lnTo>
                    <a:pt x="400050" y="295275"/>
                  </a:lnTo>
                  <a:lnTo>
                    <a:pt x="400050" y="304800"/>
                  </a:lnTo>
                  <a:lnTo>
                    <a:pt x="409575" y="304800"/>
                  </a:lnTo>
                  <a:lnTo>
                    <a:pt x="409575" y="314325"/>
                  </a:lnTo>
                  <a:lnTo>
                    <a:pt x="419100" y="314325"/>
                  </a:lnTo>
                  <a:lnTo>
                    <a:pt x="419100" y="323850"/>
                  </a:lnTo>
                  <a:lnTo>
                    <a:pt x="409575" y="323850"/>
                  </a:lnTo>
                  <a:lnTo>
                    <a:pt x="400050" y="323850"/>
                  </a:lnTo>
                  <a:lnTo>
                    <a:pt x="400050" y="333375"/>
                  </a:lnTo>
                  <a:lnTo>
                    <a:pt x="390525" y="333375"/>
                  </a:lnTo>
                  <a:lnTo>
                    <a:pt x="390525" y="342900"/>
                  </a:lnTo>
                  <a:lnTo>
                    <a:pt x="381000" y="342900"/>
                  </a:lnTo>
                  <a:lnTo>
                    <a:pt x="371475" y="342900"/>
                  </a:lnTo>
                  <a:lnTo>
                    <a:pt x="371475" y="352425"/>
                  </a:lnTo>
                  <a:lnTo>
                    <a:pt x="361950" y="352425"/>
                  </a:lnTo>
                  <a:lnTo>
                    <a:pt x="352425" y="352425"/>
                  </a:lnTo>
                  <a:lnTo>
                    <a:pt x="352425" y="361950"/>
                  </a:lnTo>
                  <a:lnTo>
                    <a:pt x="342900" y="361950"/>
                  </a:lnTo>
                  <a:lnTo>
                    <a:pt x="342900" y="371475"/>
                  </a:lnTo>
                  <a:lnTo>
                    <a:pt x="333375" y="371475"/>
                  </a:lnTo>
                  <a:lnTo>
                    <a:pt x="323850" y="371475"/>
                  </a:lnTo>
                  <a:lnTo>
                    <a:pt x="323850" y="381000"/>
                  </a:lnTo>
                  <a:lnTo>
                    <a:pt x="314325" y="381000"/>
                  </a:lnTo>
                  <a:lnTo>
                    <a:pt x="314325" y="390525"/>
                  </a:lnTo>
                  <a:lnTo>
                    <a:pt x="304800" y="390525"/>
                  </a:lnTo>
                  <a:lnTo>
                    <a:pt x="304800" y="400050"/>
                  </a:lnTo>
                  <a:lnTo>
                    <a:pt x="295275" y="400050"/>
                  </a:lnTo>
                  <a:lnTo>
                    <a:pt x="295275" y="409575"/>
                  </a:lnTo>
                  <a:lnTo>
                    <a:pt x="285750" y="409575"/>
                  </a:lnTo>
                  <a:lnTo>
                    <a:pt x="276225" y="409575"/>
                  </a:lnTo>
                  <a:lnTo>
                    <a:pt x="266700" y="409575"/>
                  </a:lnTo>
                  <a:lnTo>
                    <a:pt x="257175" y="40957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4085844" y="3794760"/>
              <a:ext cx="88392" cy="17526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4229100" y="3825240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0"/>
                  </a:moveTo>
                  <a:lnTo>
                    <a:pt x="0" y="9143"/>
                  </a:lnTo>
                  <a:lnTo>
                    <a:pt x="3048" y="9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4229100" y="3825240"/>
              <a:ext cx="3175" cy="9525"/>
            </a:xfrm>
            <a:custGeom>
              <a:avLst/>
              <a:gdLst/>
              <a:ahLst/>
              <a:cxnLst/>
              <a:rect l="l" t="t" r="r" b="b"/>
              <a:pathLst>
                <a:path w="3175" h="9525">
                  <a:moveTo>
                    <a:pt x="0" y="0"/>
                  </a:moveTo>
                  <a:lnTo>
                    <a:pt x="0" y="9143"/>
                  </a:lnTo>
                  <a:lnTo>
                    <a:pt x="3048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4077080" y="3530346"/>
              <a:ext cx="239395" cy="285750"/>
            </a:xfrm>
            <a:custGeom>
              <a:avLst/>
              <a:gdLst/>
              <a:ahLst/>
              <a:cxnLst/>
              <a:rect l="l" t="t" r="r" b="b"/>
              <a:pathLst>
                <a:path w="239395" h="285750">
                  <a:moveTo>
                    <a:pt x="105156" y="276860"/>
                  </a:moveTo>
                  <a:lnTo>
                    <a:pt x="105156" y="285750"/>
                  </a:lnTo>
                  <a:lnTo>
                    <a:pt x="106680" y="285750"/>
                  </a:lnTo>
                  <a:lnTo>
                    <a:pt x="105156" y="276860"/>
                  </a:lnTo>
                  <a:close/>
                </a:path>
                <a:path w="239395" h="285750">
                  <a:moveTo>
                    <a:pt x="171958" y="247650"/>
                  </a:moveTo>
                  <a:lnTo>
                    <a:pt x="114681" y="247650"/>
                  </a:lnTo>
                  <a:lnTo>
                    <a:pt x="116332" y="257810"/>
                  </a:lnTo>
                  <a:lnTo>
                    <a:pt x="124206" y="257810"/>
                  </a:lnTo>
                  <a:lnTo>
                    <a:pt x="124206" y="266700"/>
                  </a:lnTo>
                  <a:lnTo>
                    <a:pt x="143383" y="266700"/>
                  </a:lnTo>
                  <a:lnTo>
                    <a:pt x="143383" y="276860"/>
                  </a:lnTo>
                  <a:lnTo>
                    <a:pt x="152908" y="276860"/>
                  </a:lnTo>
                  <a:lnTo>
                    <a:pt x="152908" y="285750"/>
                  </a:lnTo>
                  <a:lnTo>
                    <a:pt x="171958" y="285750"/>
                  </a:lnTo>
                  <a:lnTo>
                    <a:pt x="171958" y="247650"/>
                  </a:lnTo>
                  <a:close/>
                </a:path>
                <a:path w="239395" h="285750">
                  <a:moveTo>
                    <a:pt x="171958" y="228600"/>
                  </a:moveTo>
                  <a:lnTo>
                    <a:pt x="171958" y="247650"/>
                  </a:lnTo>
                  <a:lnTo>
                    <a:pt x="181610" y="247650"/>
                  </a:lnTo>
                  <a:lnTo>
                    <a:pt x="181610" y="238760"/>
                  </a:lnTo>
                  <a:lnTo>
                    <a:pt x="173609" y="238760"/>
                  </a:lnTo>
                  <a:lnTo>
                    <a:pt x="171958" y="228600"/>
                  </a:lnTo>
                  <a:close/>
                </a:path>
                <a:path w="239395" h="285750">
                  <a:moveTo>
                    <a:pt x="200660" y="228600"/>
                  </a:moveTo>
                  <a:lnTo>
                    <a:pt x="181610" y="228600"/>
                  </a:lnTo>
                  <a:lnTo>
                    <a:pt x="181610" y="247650"/>
                  </a:lnTo>
                  <a:lnTo>
                    <a:pt x="191135" y="247650"/>
                  </a:lnTo>
                  <a:lnTo>
                    <a:pt x="191135" y="238760"/>
                  </a:lnTo>
                  <a:lnTo>
                    <a:pt x="200660" y="238760"/>
                  </a:lnTo>
                  <a:lnTo>
                    <a:pt x="200660" y="228600"/>
                  </a:lnTo>
                  <a:close/>
                </a:path>
                <a:path w="239395" h="285750">
                  <a:moveTo>
                    <a:pt x="28702" y="219710"/>
                  </a:moveTo>
                  <a:lnTo>
                    <a:pt x="28702" y="228600"/>
                  </a:lnTo>
                  <a:lnTo>
                    <a:pt x="30226" y="228600"/>
                  </a:lnTo>
                  <a:lnTo>
                    <a:pt x="28702" y="219710"/>
                  </a:lnTo>
                  <a:close/>
                </a:path>
                <a:path w="239395" h="285750">
                  <a:moveTo>
                    <a:pt x="47752" y="219710"/>
                  </a:moveTo>
                  <a:lnTo>
                    <a:pt x="38227" y="219710"/>
                  </a:lnTo>
                  <a:lnTo>
                    <a:pt x="38227" y="228600"/>
                  </a:lnTo>
                  <a:lnTo>
                    <a:pt x="47752" y="228600"/>
                  </a:lnTo>
                  <a:lnTo>
                    <a:pt x="47752" y="219710"/>
                  </a:lnTo>
                  <a:close/>
                </a:path>
                <a:path w="239395" h="285750">
                  <a:moveTo>
                    <a:pt x="210185" y="209550"/>
                  </a:moveTo>
                  <a:lnTo>
                    <a:pt x="191135" y="209550"/>
                  </a:lnTo>
                  <a:lnTo>
                    <a:pt x="191135" y="228600"/>
                  </a:lnTo>
                  <a:lnTo>
                    <a:pt x="210185" y="228600"/>
                  </a:lnTo>
                  <a:lnTo>
                    <a:pt x="210185" y="209550"/>
                  </a:lnTo>
                  <a:close/>
                </a:path>
                <a:path w="239395" h="285750">
                  <a:moveTo>
                    <a:pt x="57404" y="171450"/>
                  </a:moveTo>
                  <a:lnTo>
                    <a:pt x="28702" y="171450"/>
                  </a:lnTo>
                  <a:lnTo>
                    <a:pt x="28702" y="200660"/>
                  </a:lnTo>
                  <a:lnTo>
                    <a:pt x="38227" y="200660"/>
                  </a:lnTo>
                  <a:lnTo>
                    <a:pt x="38227" y="209550"/>
                  </a:lnTo>
                  <a:lnTo>
                    <a:pt x="28702" y="209550"/>
                  </a:lnTo>
                  <a:lnTo>
                    <a:pt x="28702" y="219710"/>
                  </a:lnTo>
                  <a:lnTo>
                    <a:pt x="57404" y="219710"/>
                  </a:lnTo>
                  <a:lnTo>
                    <a:pt x="57404" y="171450"/>
                  </a:lnTo>
                  <a:close/>
                </a:path>
                <a:path w="239395" h="285750">
                  <a:moveTo>
                    <a:pt x="200660" y="181610"/>
                  </a:moveTo>
                  <a:lnTo>
                    <a:pt x="162433" y="181610"/>
                  </a:lnTo>
                  <a:lnTo>
                    <a:pt x="162433" y="190500"/>
                  </a:lnTo>
                  <a:lnTo>
                    <a:pt x="181610" y="190500"/>
                  </a:lnTo>
                  <a:lnTo>
                    <a:pt x="181610" y="209550"/>
                  </a:lnTo>
                  <a:lnTo>
                    <a:pt x="200660" y="209550"/>
                  </a:lnTo>
                  <a:lnTo>
                    <a:pt x="200660" y="181610"/>
                  </a:lnTo>
                  <a:close/>
                </a:path>
                <a:path w="239395" h="285750">
                  <a:moveTo>
                    <a:pt x="181610" y="190500"/>
                  </a:moveTo>
                  <a:lnTo>
                    <a:pt x="171958" y="190500"/>
                  </a:lnTo>
                  <a:lnTo>
                    <a:pt x="171958" y="200660"/>
                  </a:lnTo>
                  <a:lnTo>
                    <a:pt x="181610" y="200660"/>
                  </a:lnTo>
                  <a:lnTo>
                    <a:pt x="181610" y="190500"/>
                  </a:lnTo>
                  <a:close/>
                </a:path>
                <a:path w="239395" h="285750">
                  <a:moveTo>
                    <a:pt x="238887" y="190500"/>
                  </a:moveTo>
                  <a:lnTo>
                    <a:pt x="229362" y="190500"/>
                  </a:lnTo>
                  <a:lnTo>
                    <a:pt x="229362" y="200660"/>
                  </a:lnTo>
                  <a:lnTo>
                    <a:pt x="238887" y="200660"/>
                  </a:lnTo>
                  <a:lnTo>
                    <a:pt x="238887" y="190500"/>
                  </a:lnTo>
                  <a:close/>
                </a:path>
                <a:path w="239395" h="285750">
                  <a:moveTo>
                    <a:pt x="229362" y="181610"/>
                  </a:moveTo>
                  <a:lnTo>
                    <a:pt x="210185" y="181610"/>
                  </a:lnTo>
                  <a:lnTo>
                    <a:pt x="210185" y="190500"/>
                  </a:lnTo>
                  <a:lnTo>
                    <a:pt x="229362" y="190500"/>
                  </a:lnTo>
                  <a:lnTo>
                    <a:pt x="229362" y="181610"/>
                  </a:lnTo>
                  <a:close/>
                </a:path>
                <a:path w="239395" h="285750">
                  <a:moveTo>
                    <a:pt x="219837" y="171450"/>
                  </a:moveTo>
                  <a:lnTo>
                    <a:pt x="152908" y="171450"/>
                  </a:lnTo>
                  <a:lnTo>
                    <a:pt x="152908" y="181610"/>
                  </a:lnTo>
                  <a:lnTo>
                    <a:pt x="219837" y="181610"/>
                  </a:lnTo>
                  <a:lnTo>
                    <a:pt x="219837" y="171450"/>
                  </a:lnTo>
                  <a:close/>
                </a:path>
                <a:path w="239395" h="285750">
                  <a:moveTo>
                    <a:pt x="200660" y="162560"/>
                  </a:moveTo>
                  <a:lnTo>
                    <a:pt x="143383" y="162560"/>
                  </a:lnTo>
                  <a:lnTo>
                    <a:pt x="143383" y="171450"/>
                  </a:lnTo>
                  <a:lnTo>
                    <a:pt x="200660" y="171450"/>
                  </a:lnTo>
                  <a:lnTo>
                    <a:pt x="200660" y="162560"/>
                  </a:lnTo>
                  <a:close/>
                </a:path>
                <a:path w="239395" h="285750">
                  <a:moveTo>
                    <a:pt x="181610" y="152400"/>
                  </a:moveTo>
                  <a:lnTo>
                    <a:pt x="114681" y="152400"/>
                  </a:lnTo>
                  <a:lnTo>
                    <a:pt x="114681" y="162560"/>
                  </a:lnTo>
                  <a:lnTo>
                    <a:pt x="181610" y="162560"/>
                  </a:lnTo>
                  <a:lnTo>
                    <a:pt x="181610" y="152400"/>
                  </a:lnTo>
                  <a:close/>
                </a:path>
                <a:path w="239395" h="285750">
                  <a:moveTo>
                    <a:pt x="191135" y="143510"/>
                  </a:moveTo>
                  <a:lnTo>
                    <a:pt x="105156" y="143510"/>
                  </a:lnTo>
                  <a:lnTo>
                    <a:pt x="105156" y="152400"/>
                  </a:lnTo>
                  <a:lnTo>
                    <a:pt x="191135" y="152400"/>
                  </a:lnTo>
                  <a:lnTo>
                    <a:pt x="191135" y="143510"/>
                  </a:lnTo>
                  <a:close/>
                </a:path>
                <a:path w="239395" h="285750">
                  <a:moveTo>
                    <a:pt x="162433" y="133350"/>
                  </a:moveTo>
                  <a:lnTo>
                    <a:pt x="95631" y="133350"/>
                  </a:lnTo>
                  <a:lnTo>
                    <a:pt x="95631" y="143510"/>
                  </a:lnTo>
                  <a:lnTo>
                    <a:pt x="162433" y="143510"/>
                  </a:lnTo>
                  <a:lnTo>
                    <a:pt x="162433" y="133350"/>
                  </a:lnTo>
                  <a:close/>
                </a:path>
                <a:path w="239395" h="285750">
                  <a:moveTo>
                    <a:pt x="152908" y="124460"/>
                  </a:moveTo>
                  <a:lnTo>
                    <a:pt x="85979" y="124460"/>
                  </a:lnTo>
                  <a:lnTo>
                    <a:pt x="85979" y="133350"/>
                  </a:lnTo>
                  <a:lnTo>
                    <a:pt x="152908" y="133350"/>
                  </a:lnTo>
                  <a:lnTo>
                    <a:pt x="152908" y="124460"/>
                  </a:lnTo>
                  <a:close/>
                </a:path>
                <a:path w="239395" h="285750">
                  <a:moveTo>
                    <a:pt x="143383" y="105410"/>
                  </a:moveTo>
                  <a:lnTo>
                    <a:pt x="76454" y="105410"/>
                  </a:lnTo>
                  <a:lnTo>
                    <a:pt x="76454" y="124460"/>
                  </a:lnTo>
                  <a:lnTo>
                    <a:pt x="143383" y="124460"/>
                  </a:lnTo>
                  <a:lnTo>
                    <a:pt x="143383" y="105410"/>
                  </a:lnTo>
                  <a:close/>
                </a:path>
                <a:path w="239395" h="285750">
                  <a:moveTo>
                    <a:pt x="114681" y="76200"/>
                  </a:moveTo>
                  <a:lnTo>
                    <a:pt x="57404" y="76200"/>
                  </a:lnTo>
                  <a:lnTo>
                    <a:pt x="57404" y="86360"/>
                  </a:lnTo>
                  <a:lnTo>
                    <a:pt x="66929" y="86360"/>
                  </a:lnTo>
                  <a:lnTo>
                    <a:pt x="66929" y="105410"/>
                  </a:lnTo>
                  <a:lnTo>
                    <a:pt x="133731" y="105410"/>
                  </a:lnTo>
                  <a:lnTo>
                    <a:pt x="133731" y="95250"/>
                  </a:lnTo>
                  <a:lnTo>
                    <a:pt x="114681" y="95250"/>
                  </a:lnTo>
                  <a:lnTo>
                    <a:pt x="114681" y="76200"/>
                  </a:lnTo>
                  <a:close/>
                </a:path>
                <a:path w="239395" h="285750">
                  <a:moveTo>
                    <a:pt x="114681" y="38100"/>
                  </a:moveTo>
                  <a:lnTo>
                    <a:pt x="0" y="38100"/>
                  </a:lnTo>
                  <a:lnTo>
                    <a:pt x="0" y="86360"/>
                  </a:lnTo>
                  <a:lnTo>
                    <a:pt x="9525" y="86360"/>
                  </a:lnTo>
                  <a:lnTo>
                    <a:pt x="9525" y="95250"/>
                  </a:lnTo>
                  <a:lnTo>
                    <a:pt x="28702" y="95250"/>
                  </a:lnTo>
                  <a:lnTo>
                    <a:pt x="28702" y="76200"/>
                  </a:lnTo>
                  <a:lnTo>
                    <a:pt x="114681" y="76200"/>
                  </a:lnTo>
                  <a:lnTo>
                    <a:pt x="114681" y="57150"/>
                  </a:lnTo>
                  <a:lnTo>
                    <a:pt x="105156" y="57150"/>
                  </a:lnTo>
                  <a:lnTo>
                    <a:pt x="105156" y="46990"/>
                  </a:lnTo>
                  <a:lnTo>
                    <a:pt x="114681" y="46990"/>
                  </a:lnTo>
                  <a:lnTo>
                    <a:pt x="114681" y="38100"/>
                  </a:lnTo>
                  <a:close/>
                </a:path>
                <a:path w="239395" h="285750">
                  <a:moveTo>
                    <a:pt x="124206" y="86360"/>
                  </a:moveTo>
                  <a:lnTo>
                    <a:pt x="114681" y="86360"/>
                  </a:lnTo>
                  <a:lnTo>
                    <a:pt x="116332" y="95250"/>
                  </a:lnTo>
                  <a:lnTo>
                    <a:pt x="124206" y="95250"/>
                  </a:lnTo>
                  <a:lnTo>
                    <a:pt x="124206" y="86360"/>
                  </a:lnTo>
                  <a:close/>
                </a:path>
                <a:path w="239395" h="285750">
                  <a:moveTo>
                    <a:pt x="28702" y="76200"/>
                  </a:moveTo>
                  <a:lnTo>
                    <a:pt x="28702" y="86360"/>
                  </a:lnTo>
                  <a:lnTo>
                    <a:pt x="30226" y="86360"/>
                  </a:lnTo>
                  <a:lnTo>
                    <a:pt x="28702" y="76200"/>
                  </a:lnTo>
                  <a:close/>
                </a:path>
                <a:path w="239395" h="285750">
                  <a:moveTo>
                    <a:pt x="124206" y="38100"/>
                  </a:moveTo>
                  <a:lnTo>
                    <a:pt x="114681" y="38100"/>
                  </a:lnTo>
                  <a:lnTo>
                    <a:pt x="114681" y="46990"/>
                  </a:lnTo>
                  <a:lnTo>
                    <a:pt x="124206" y="46990"/>
                  </a:lnTo>
                  <a:lnTo>
                    <a:pt x="124206" y="38100"/>
                  </a:lnTo>
                  <a:close/>
                </a:path>
                <a:path w="239395" h="285750">
                  <a:moveTo>
                    <a:pt x="38227" y="19050"/>
                  </a:moveTo>
                  <a:lnTo>
                    <a:pt x="28702" y="19050"/>
                  </a:lnTo>
                  <a:lnTo>
                    <a:pt x="28702" y="27940"/>
                  </a:lnTo>
                  <a:lnTo>
                    <a:pt x="9525" y="27940"/>
                  </a:lnTo>
                  <a:lnTo>
                    <a:pt x="9525" y="38100"/>
                  </a:lnTo>
                  <a:lnTo>
                    <a:pt x="38227" y="38100"/>
                  </a:lnTo>
                  <a:lnTo>
                    <a:pt x="38227" y="19050"/>
                  </a:lnTo>
                  <a:close/>
                </a:path>
                <a:path w="239395" h="285750">
                  <a:moveTo>
                    <a:pt x="133731" y="8890"/>
                  </a:moveTo>
                  <a:lnTo>
                    <a:pt x="76454" y="8890"/>
                  </a:lnTo>
                  <a:lnTo>
                    <a:pt x="76454" y="19050"/>
                  </a:lnTo>
                  <a:lnTo>
                    <a:pt x="47752" y="19050"/>
                  </a:lnTo>
                  <a:lnTo>
                    <a:pt x="47752" y="38100"/>
                  </a:lnTo>
                  <a:lnTo>
                    <a:pt x="133731" y="38100"/>
                  </a:lnTo>
                  <a:lnTo>
                    <a:pt x="133731" y="8890"/>
                  </a:lnTo>
                  <a:close/>
                </a:path>
                <a:path w="239395" h="285750">
                  <a:moveTo>
                    <a:pt x="76454" y="8890"/>
                  </a:moveTo>
                  <a:lnTo>
                    <a:pt x="66929" y="8890"/>
                  </a:lnTo>
                  <a:lnTo>
                    <a:pt x="66929" y="19050"/>
                  </a:lnTo>
                  <a:lnTo>
                    <a:pt x="76454" y="19050"/>
                  </a:lnTo>
                  <a:lnTo>
                    <a:pt x="76454" y="8890"/>
                  </a:lnTo>
                  <a:close/>
                </a:path>
                <a:path w="239395" h="285750">
                  <a:moveTo>
                    <a:pt x="114681" y="0"/>
                  </a:moveTo>
                  <a:lnTo>
                    <a:pt x="85979" y="0"/>
                  </a:lnTo>
                  <a:lnTo>
                    <a:pt x="85979" y="8890"/>
                  </a:lnTo>
                  <a:lnTo>
                    <a:pt x="114681" y="8890"/>
                  </a:lnTo>
                  <a:lnTo>
                    <a:pt x="11468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4067555" y="3529584"/>
              <a:ext cx="248920" cy="287020"/>
            </a:xfrm>
            <a:custGeom>
              <a:avLst/>
              <a:gdLst/>
              <a:ahLst/>
              <a:cxnLst/>
              <a:rect l="l" t="t" r="r" b="b"/>
              <a:pathLst>
                <a:path w="248920" h="287020">
                  <a:moveTo>
                    <a:pt x="162433" y="171957"/>
                  </a:moveTo>
                  <a:lnTo>
                    <a:pt x="152908" y="171957"/>
                  </a:lnTo>
                  <a:lnTo>
                    <a:pt x="152908" y="181482"/>
                  </a:lnTo>
                  <a:lnTo>
                    <a:pt x="152908" y="171957"/>
                  </a:lnTo>
                  <a:lnTo>
                    <a:pt x="152908" y="181482"/>
                  </a:lnTo>
                  <a:lnTo>
                    <a:pt x="152908" y="171957"/>
                  </a:lnTo>
                  <a:lnTo>
                    <a:pt x="152908" y="162305"/>
                  </a:lnTo>
                  <a:lnTo>
                    <a:pt x="143256" y="162305"/>
                  </a:lnTo>
                  <a:lnTo>
                    <a:pt x="133731" y="162305"/>
                  </a:lnTo>
                  <a:lnTo>
                    <a:pt x="124206" y="162305"/>
                  </a:lnTo>
                  <a:lnTo>
                    <a:pt x="124206" y="152780"/>
                  </a:lnTo>
                  <a:lnTo>
                    <a:pt x="114681" y="152780"/>
                  </a:lnTo>
                  <a:lnTo>
                    <a:pt x="124206" y="152780"/>
                  </a:lnTo>
                  <a:lnTo>
                    <a:pt x="114681" y="152780"/>
                  </a:lnTo>
                  <a:lnTo>
                    <a:pt x="124206" y="152780"/>
                  </a:lnTo>
                  <a:lnTo>
                    <a:pt x="114681" y="152780"/>
                  </a:lnTo>
                  <a:lnTo>
                    <a:pt x="114681" y="143255"/>
                  </a:lnTo>
                  <a:lnTo>
                    <a:pt x="105156" y="143255"/>
                  </a:lnTo>
                  <a:lnTo>
                    <a:pt x="114681" y="143255"/>
                  </a:lnTo>
                  <a:lnTo>
                    <a:pt x="105156" y="143255"/>
                  </a:lnTo>
                  <a:lnTo>
                    <a:pt x="105156" y="133730"/>
                  </a:lnTo>
                  <a:lnTo>
                    <a:pt x="95504" y="133730"/>
                  </a:lnTo>
                  <a:lnTo>
                    <a:pt x="95504" y="124205"/>
                  </a:lnTo>
                  <a:lnTo>
                    <a:pt x="85979" y="124205"/>
                  </a:lnTo>
                  <a:lnTo>
                    <a:pt x="85979" y="114553"/>
                  </a:lnTo>
                  <a:lnTo>
                    <a:pt x="85979" y="105028"/>
                  </a:lnTo>
                  <a:lnTo>
                    <a:pt x="76454" y="105028"/>
                  </a:lnTo>
                  <a:lnTo>
                    <a:pt x="76454" y="95503"/>
                  </a:lnTo>
                  <a:lnTo>
                    <a:pt x="76454" y="105028"/>
                  </a:lnTo>
                  <a:lnTo>
                    <a:pt x="76454" y="95503"/>
                  </a:lnTo>
                  <a:lnTo>
                    <a:pt x="76454" y="85978"/>
                  </a:lnTo>
                  <a:lnTo>
                    <a:pt x="66929" y="85978"/>
                  </a:lnTo>
                  <a:lnTo>
                    <a:pt x="76454" y="85978"/>
                  </a:lnTo>
                  <a:lnTo>
                    <a:pt x="66929" y="85978"/>
                  </a:lnTo>
                  <a:lnTo>
                    <a:pt x="76454" y="85978"/>
                  </a:lnTo>
                  <a:lnTo>
                    <a:pt x="66929" y="85978"/>
                  </a:lnTo>
                  <a:lnTo>
                    <a:pt x="66929" y="76453"/>
                  </a:lnTo>
                  <a:lnTo>
                    <a:pt x="66929" y="85978"/>
                  </a:lnTo>
                  <a:lnTo>
                    <a:pt x="66929" y="76453"/>
                  </a:lnTo>
                  <a:lnTo>
                    <a:pt x="66929" y="85978"/>
                  </a:lnTo>
                  <a:lnTo>
                    <a:pt x="66929" y="76453"/>
                  </a:lnTo>
                  <a:lnTo>
                    <a:pt x="57277" y="76453"/>
                  </a:lnTo>
                  <a:lnTo>
                    <a:pt x="47752" y="76453"/>
                  </a:lnTo>
                  <a:lnTo>
                    <a:pt x="38227" y="76453"/>
                  </a:lnTo>
                  <a:lnTo>
                    <a:pt x="38227" y="85978"/>
                  </a:lnTo>
                  <a:lnTo>
                    <a:pt x="38227" y="95503"/>
                  </a:lnTo>
                  <a:lnTo>
                    <a:pt x="28702" y="95503"/>
                  </a:lnTo>
                  <a:lnTo>
                    <a:pt x="19050" y="95503"/>
                  </a:lnTo>
                  <a:lnTo>
                    <a:pt x="19050" y="85978"/>
                  </a:lnTo>
                  <a:lnTo>
                    <a:pt x="28702" y="85978"/>
                  </a:lnTo>
                  <a:lnTo>
                    <a:pt x="19050" y="85978"/>
                  </a:lnTo>
                  <a:lnTo>
                    <a:pt x="28702" y="85978"/>
                  </a:lnTo>
                  <a:lnTo>
                    <a:pt x="19050" y="85978"/>
                  </a:lnTo>
                  <a:lnTo>
                    <a:pt x="28702" y="85978"/>
                  </a:lnTo>
                  <a:lnTo>
                    <a:pt x="19050" y="85978"/>
                  </a:lnTo>
                  <a:lnTo>
                    <a:pt x="28702" y="85978"/>
                  </a:lnTo>
                  <a:lnTo>
                    <a:pt x="19050" y="85978"/>
                  </a:lnTo>
                  <a:lnTo>
                    <a:pt x="9525" y="85978"/>
                  </a:lnTo>
                  <a:lnTo>
                    <a:pt x="9525" y="76453"/>
                  </a:lnTo>
                  <a:lnTo>
                    <a:pt x="9525" y="66801"/>
                  </a:lnTo>
                  <a:lnTo>
                    <a:pt x="9525" y="57276"/>
                  </a:lnTo>
                  <a:lnTo>
                    <a:pt x="0" y="57276"/>
                  </a:lnTo>
                  <a:lnTo>
                    <a:pt x="9525" y="57276"/>
                  </a:lnTo>
                  <a:lnTo>
                    <a:pt x="9525" y="47751"/>
                  </a:lnTo>
                  <a:lnTo>
                    <a:pt x="19050" y="47751"/>
                  </a:lnTo>
                  <a:lnTo>
                    <a:pt x="9525" y="47751"/>
                  </a:lnTo>
                  <a:lnTo>
                    <a:pt x="19050" y="47751"/>
                  </a:lnTo>
                  <a:lnTo>
                    <a:pt x="9525" y="47751"/>
                  </a:lnTo>
                  <a:lnTo>
                    <a:pt x="9525" y="38226"/>
                  </a:lnTo>
                  <a:lnTo>
                    <a:pt x="9525" y="28701"/>
                  </a:lnTo>
                  <a:lnTo>
                    <a:pt x="9525" y="38226"/>
                  </a:lnTo>
                  <a:lnTo>
                    <a:pt x="19050" y="38226"/>
                  </a:lnTo>
                  <a:lnTo>
                    <a:pt x="19050" y="28701"/>
                  </a:lnTo>
                  <a:lnTo>
                    <a:pt x="28702" y="28701"/>
                  </a:lnTo>
                  <a:lnTo>
                    <a:pt x="38227" y="28701"/>
                  </a:lnTo>
                  <a:lnTo>
                    <a:pt x="38227" y="19049"/>
                  </a:lnTo>
                  <a:lnTo>
                    <a:pt x="47752" y="19049"/>
                  </a:lnTo>
                  <a:lnTo>
                    <a:pt x="47752" y="28701"/>
                  </a:lnTo>
                  <a:lnTo>
                    <a:pt x="47752" y="38226"/>
                  </a:lnTo>
                  <a:lnTo>
                    <a:pt x="57277" y="38226"/>
                  </a:lnTo>
                  <a:lnTo>
                    <a:pt x="57277" y="28701"/>
                  </a:lnTo>
                  <a:lnTo>
                    <a:pt x="57277" y="19049"/>
                  </a:lnTo>
                  <a:lnTo>
                    <a:pt x="57277" y="28701"/>
                  </a:lnTo>
                  <a:lnTo>
                    <a:pt x="57277" y="19049"/>
                  </a:lnTo>
                  <a:lnTo>
                    <a:pt x="66929" y="19049"/>
                  </a:lnTo>
                  <a:lnTo>
                    <a:pt x="76454" y="19049"/>
                  </a:lnTo>
                  <a:lnTo>
                    <a:pt x="76454" y="9524"/>
                  </a:lnTo>
                  <a:lnTo>
                    <a:pt x="85979" y="9524"/>
                  </a:lnTo>
                  <a:lnTo>
                    <a:pt x="85979" y="19049"/>
                  </a:lnTo>
                  <a:lnTo>
                    <a:pt x="85979" y="9524"/>
                  </a:lnTo>
                  <a:lnTo>
                    <a:pt x="85979" y="0"/>
                  </a:lnTo>
                  <a:lnTo>
                    <a:pt x="85979" y="9524"/>
                  </a:lnTo>
                  <a:lnTo>
                    <a:pt x="85979" y="0"/>
                  </a:lnTo>
                  <a:lnTo>
                    <a:pt x="85979" y="9524"/>
                  </a:lnTo>
                  <a:lnTo>
                    <a:pt x="95504" y="9524"/>
                  </a:lnTo>
                  <a:lnTo>
                    <a:pt x="95504" y="0"/>
                  </a:lnTo>
                  <a:lnTo>
                    <a:pt x="105156" y="0"/>
                  </a:lnTo>
                  <a:lnTo>
                    <a:pt x="114681" y="0"/>
                  </a:lnTo>
                  <a:lnTo>
                    <a:pt x="124206" y="0"/>
                  </a:lnTo>
                  <a:lnTo>
                    <a:pt x="124206" y="9524"/>
                  </a:lnTo>
                  <a:lnTo>
                    <a:pt x="133731" y="9524"/>
                  </a:lnTo>
                  <a:lnTo>
                    <a:pt x="143256" y="9524"/>
                  </a:lnTo>
                  <a:lnTo>
                    <a:pt x="143256" y="19049"/>
                  </a:lnTo>
                  <a:lnTo>
                    <a:pt x="152908" y="19049"/>
                  </a:lnTo>
                  <a:lnTo>
                    <a:pt x="143256" y="19049"/>
                  </a:lnTo>
                  <a:lnTo>
                    <a:pt x="143256" y="28701"/>
                  </a:lnTo>
                  <a:lnTo>
                    <a:pt x="143256" y="19049"/>
                  </a:lnTo>
                  <a:lnTo>
                    <a:pt x="143256" y="28701"/>
                  </a:lnTo>
                  <a:lnTo>
                    <a:pt x="152908" y="28701"/>
                  </a:lnTo>
                  <a:lnTo>
                    <a:pt x="143256" y="28701"/>
                  </a:lnTo>
                  <a:lnTo>
                    <a:pt x="143256" y="38226"/>
                  </a:lnTo>
                  <a:lnTo>
                    <a:pt x="152908" y="38226"/>
                  </a:lnTo>
                  <a:lnTo>
                    <a:pt x="143256" y="38226"/>
                  </a:lnTo>
                  <a:lnTo>
                    <a:pt x="133731" y="38226"/>
                  </a:lnTo>
                  <a:lnTo>
                    <a:pt x="143256" y="38226"/>
                  </a:lnTo>
                  <a:lnTo>
                    <a:pt x="133731" y="38226"/>
                  </a:lnTo>
                  <a:lnTo>
                    <a:pt x="133731" y="47751"/>
                  </a:lnTo>
                  <a:lnTo>
                    <a:pt x="124206" y="47751"/>
                  </a:lnTo>
                  <a:lnTo>
                    <a:pt x="124206" y="38226"/>
                  </a:lnTo>
                  <a:lnTo>
                    <a:pt x="124206" y="47751"/>
                  </a:lnTo>
                  <a:lnTo>
                    <a:pt x="124206" y="38226"/>
                  </a:lnTo>
                  <a:lnTo>
                    <a:pt x="124206" y="47751"/>
                  </a:lnTo>
                  <a:lnTo>
                    <a:pt x="124206" y="38226"/>
                  </a:lnTo>
                  <a:lnTo>
                    <a:pt x="124206" y="47751"/>
                  </a:lnTo>
                  <a:lnTo>
                    <a:pt x="124206" y="38226"/>
                  </a:lnTo>
                  <a:lnTo>
                    <a:pt x="124206" y="47751"/>
                  </a:lnTo>
                  <a:lnTo>
                    <a:pt x="114681" y="47751"/>
                  </a:lnTo>
                  <a:lnTo>
                    <a:pt x="124206" y="47751"/>
                  </a:lnTo>
                  <a:lnTo>
                    <a:pt x="114681" y="47751"/>
                  </a:lnTo>
                  <a:lnTo>
                    <a:pt x="124206" y="47751"/>
                  </a:lnTo>
                  <a:lnTo>
                    <a:pt x="114681" y="47751"/>
                  </a:lnTo>
                  <a:lnTo>
                    <a:pt x="124206" y="47751"/>
                  </a:lnTo>
                  <a:lnTo>
                    <a:pt x="114681" y="47751"/>
                  </a:lnTo>
                  <a:lnTo>
                    <a:pt x="124206" y="47751"/>
                  </a:lnTo>
                  <a:lnTo>
                    <a:pt x="114681" y="47751"/>
                  </a:lnTo>
                  <a:lnTo>
                    <a:pt x="114681" y="57276"/>
                  </a:lnTo>
                  <a:lnTo>
                    <a:pt x="124206" y="57276"/>
                  </a:lnTo>
                  <a:lnTo>
                    <a:pt x="124206" y="66801"/>
                  </a:lnTo>
                  <a:lnTo>
                    <a:pt x="124206" y="57276"/>
                  </a:lnTo>
                  <a:lnTo>
                    <a:pt x="124206" y="66801"/>
                  </a:lnTo>
                  <a:lnTo>
                    <a:pt x="114681" y="66801"/>
                  </a:lnTo>
                  <a:lnTo>
                    <a:pt x="124206" y="66801"/>
                  </a:lnTo>
                  <a:lnTo>
                    <a:pt x="114681" y="66801"/>
                  </a:lnTo>
                  <a:lnTo>
                    <a:pt x="124206" y="66801"/>
                  </a:lnTo>
                  <a:lnTo>
                    <a:pt x="124206" y="76453"/>
                  </a:lnTo>
                  <a:lnTo>
                    <a:pt x="114681" y="76453"/>
                  </a:lnTo>
                  <a:lnTo>
                    <a:pt x="124206" y="76453"/>
                  </a:lnTo>
                  <a:lnTo>
                    <a:pt x="114681" y="76453"/>
                  </a:lnTo>
                  <a:lnTo>
                    <a:pt x="124206" y="76453"/>
                  </a:lnTo>
                  <a:lnTo>
                    <a:pt x="124206" y="85978"/>
                  </a:lnTo>
                  <a:lnTo>
                    <a:pt x="133731" y="85978"/>
                  </a:lnTo>
                  <a:lnTo>
                    <a:pt x="133731" y="95503"/>
                  </a:lnTo>
                  <a:lnTo>
                    <a:pt x="143256" y="95503"/>
                  </a:lnTo>
                  <a:lnTo>
                    <a:pt x="143256" y="105028"/>
                  </a:lnTo>
                  <a:lnTo>
                    <a:pt x="152908" y="105028"/>
                  </a:lnTo>
                  <a:lnTo>
                    <a:pt x="152908" y="114553"/>
                  </a:lnTo>
                  <a:lnTo>
                    <a:pt x="152908" y="124205"/>
                  </a:lnTo>
                  <a:lnTo>
                    <a:pt x="162433" y="124205"/>
                  </a:lnTo>
                  <a:lnTo>
                    <a:pt x="162433" y="133730"/>
                  </a:lnTo>
                  <a:lnTo>
                    <a:pt x="171958" y="133730"/>
                  </a:lnTo>
                  <a:lnTo>
                    <a:pt x="171958" y="143255"/>
                  </a:lnTo>
                  <a:lnTo>
                    <a:pt x="181483" y="143255"/>
                  </a:lnTo>
                  <a:lnTo>
                    <a:pt x="191135" y="143255"/>
                  </a:lnTo>
                  <a:lnTo>
                    <a:pt x="200660" y="143255"/>
                  </a:lnTo>
                  <a:lnTo>
                    <a:pt x="191135" y="143255"/>
                  </a:lnTo>
                  <a:lnTo>
                    <a:pt x="200660" y="143255"/>
                  </a:lnTo>
                  <a:lnTo>
                    <a:pt x="200660" y="152780"/>
                  </a:lnTo>
                  <a:lnTo>
                    <a:pt x="191135" y="152780"/>
                  </a:lnTo>
                  <a:lnTo>
                    <a:pt x="191135" y="162305"/>
                  </a:lnTo>
                  <a:lnTo>
                    <a:pt x="200660" y="162305"/>
                  </a:lnTo>
                  <a:lnTo>
                    <a:pt x="210185" y="162305"/>
                  </a:lnTo>
                  <a:lnTo>
                    <a:pt x="210185" y="171957"/>
                  </a:lnTo>
                  <a:lnTo>
                    <a:pt x="210185" y="162305"/>
                  </a:lnTo>
                  <a:lnTo>
                    <a:pt x="210185" y="171957"/>
                  </a:lnTo>
                  <a:lnTo>
                    <a:pt x="210185" y="162305"/>
                  </a:lnTo>
                  <a:lnTo>
                    <a:pt x="210185" y="171957"/>
                  </a:lnTo>
                  <a:lnTo>
                    <a:pt x="210185" y="162305"/>
                  </a:lnTo>
                  <a:lnTo>
                    <a:pt x="210185" y="171957"/>
                  </a:lnTo>
                  <a:lnTo>
                    <a:pt x="219710" y="171957"/>
                  </a:lnTo>
                  <a:lnTo>
                    <a:pt x="229362" y="171957"/>
                  </a:lnTo>
                  <a:lnTo>
                    <a:pt x="229362" y="181482"/>
                  </a:lnTo>
                  <a:lnTo>
                    <a:pt x="229362" y="171957"/>
                  </a:lnTo>
                  <a:lnTo>
                    <a:pt x="229362" y="181482"/>
                  </a:lnTo>
                  <a:lnTo>
                    <a:pt x="238887" y="181482"/>
                  </a:lnTo>
                  <a:lnTo>
                    <a:pt x="238887" y="191007"/>
                  </a:lnTo>
                  <a:lnTo>
                    <a:pt x="248412" y="191007"/>
                  </a:lnTo>
                  <a:lnTo>
                    <a:pt x="248412" y="200532"/>
                  </a:lnTo>
                  <a:lnTo>
                    <a:pt x="238887" y="200532"/>
                  </a:lnTo>
                  <a:lnTo>
                    <a:pt x="248412" y="200532"/>
                  </a:lnTo>
                  <a:lnTo>
                    <a:pt x="238887" y="200532"/>
                  </a:lnTo>
                  <a:lnTo>
                    <a:pt x="238887" y="191007"/>
                  </a:lnTo>
                  <a:lnTo>
                    <a:pt x="229362" y="191007"/>
                  </a:lnTo>
                  <a:lnTo>
                    <a:pt x="219710" y="191007"/>
                  </a:lnTo>
                  <a:lnTo>
                    <a:pt x="219710" y="181482"/>
                  </a:lnTo>
                  <a:lnTo>
                    <a:pt x="210185" y="181482"/>
                  </a:lnTo>
                  <a:lnTo>
                    <a:pt x="210185" y="191007"/>
                  </a:lnTo>
                  <a:lnTo>
                    <a:pt x="210185" y="200532"/>
                  </a:lnTo>
                  <a:lnTo>
                    <a:pt x="210185" y="210057"/>
                  </a:lnTo>
                  <a:lnTo>
                    <a:pt x="219710" y="210057"/>
                  </a:lnTo>
                  <a:lnTo>
                    <a:pt x="219710" y="219709"/>
                  </a:lnTo>
                  <a:lnTo>
                    <a:pt x="219710" y="229234"/>
                  </a:lnTo>
                  <a:lnTo>
                    <a:pt x="210185" y="229234"/>
                  </a:lnTo>
                  <a:lnTo>
                    <a:pt x="210185" y="238759"/>
                  </a:lnTo>
                  <a:lnTo>
                    <a:pt x="200660" y="238759"/>
                  </a:lnTo>
                  <a:lnTo>
                    <a:pt x="200660" y="248284"/>
                  </a:lnTo>
                  <a:lnTo>
                    <a:pt x="191135" y="248284"/>
                  </a:lnTo>
                  <a:lnTo>
                    <a:pt x="191135" y="238759"/>
                  </a:lnTo>
                  <a:lnTo>
                    <a:pt x="191135" y="229234"/>
                  </a:lnTo>
                  <a:lnTo>
                    <a:pt x="200660" y="229234"/>
                  </a:lnTo>
                  <a:lnTo>
                    <a:pt x="200660" y="219709"/>
                  </a:lnTo>
                  <a:lnTo>
                    <a:pt x="200660" y="210057"/>
                  </a:lnTo>
                  <a:lnTo>
                    <a:pt x="191135" y="210057"/>
                  </a:lnTo>
                  <a:lnTo>
                    <a:pt x="191135" y="200532"/>
                  </a:lnTo>
                  <a:lnTo>
                    <a:pt x="191135" y="191007"/>
                  </a:lnTo>
                  <a:lnTo>
                    <a:pt x="191135" y="200532"/>
                  </a:lnTo>
                  <a:lnTo>
                    <a:pt x="191135" y="191007"/>
                  </a:lnTo>
                  <a:lnTo>
                    <a:pt x="191135" y="200532"/>
                  </a:lnTo>
                  <a:lnTo>
                    <a:pt x="181483" y="200532"/>
                  </a:lnTo>
                  <a:lnTo>
                    <a:pt x="181483" y="191007"/>
                  </a:lnTo>
                  <a:lnTo>
                    <a:pt x="171958" y="191007"/>
                  </a:lnTo>
                  <a:lnTo>
                    <a:pt x="171958" y="181482"/>
                  </a:lnTo>
                  <a:lnTo>
                    <a:pt x="162433" y="181482"/>
                  </a:lnTo>
                  <a:lnTo>
                    <a:pt x="162433" y="171957"/>
                  </a:lnTo>
                  <a:close/>
                </a:path>
                <a:path w="248920" h="287020">
                  <a:moveTo>
                    <a:pt x="124206" y="85978"/>
                  </a:moveTo>
                  <a:lnTo>
                    <a:pt x="124206" y="95503"/>
                  </a:lnTo>
                  <a:lnTo>
                    <a:pt x="125857" y="95503"/>
                  </a:lnTo>
                  <a:lnTo>
                    <a:pt x="124206" y="85978"/>
                  </a:lnTo>
                  <a:close/>
                </a:path>
                <a:path w="248920" h="287020">
                  <a:moveTo>
                    <a:pt x="114681" y="57276"/>
                  </a:moveTo>
                  <a:lnTo>
                    <a:pt x="124206" y="57276"/>
                  </a:lnTo>
                  <a:lnTo>
                    <a:pt x="114681" y="57276"/>
                  </a:lnTo>
                  <a:close/>
                </a:path>
                <a:path w="248920" h="287020">
                  <a:moveTo>
                    <a:pt x="191135" y="238759"/>
                  </a:moveTo>
                  <a:lnTo>
                    <a:pt x="191135" y="248284"/>
                  </a:lnTo>
                  <a:lnTo>
                    <a:pt x="181483" y="248284"/>
                  </a:lnTo>
                  <a:lnTo>
                    <a:pt x="181483" y="257809"/>
                  </a:lnTo>
                  <a:lnTo>
                    <a:pt x="181483" y="276986"/>
                  </a:lnTo>
                  <a:lnTo>
                    <a:pt x="181483" y="267461"/>
                  </a:lnTo>
                  <a:lnTo>
                    <a:pt x="181483" y="286511"/>
                  </a:lnTo>
                  <a:lnTo>
                    <a:pt x="171958" y="286511"/>
                  </a:lnTo>
                  <a:lnTo>
                    <a:pt x="181483" y="286511"/>
                  </a:lnTo>
                  <a:lnTo>
                    <a:pt x="171958" y="286511"/>
                  </a:lnTo>
                  <a:lnTo>
                    <a:pt x="181483" y="286511"/>
                  </a:lnTo>
                  <a:lnTo>
                    <a:pt x="171958" y="286511"/>
                  </a:lnTo>
                  <a:lnTo>
                    <a:pt x="181483" y="286511"/>
                  </a:lnTo>
                  <a:lnTo>
                    <a:pt x="171958" y="286511"/>
                  </a:lnTo>
                  <a:lnTo>
                    <a:pt x="162433" y="286511"/>
                  </a:lnTo>
                  <a:lnTo>
                    <a:pt x="162433" y="276986"/>
                  </a:lnTo>
                  <a:lnTo>
                    <a:pt x="162433" y="286511"/>
                  </a:lnTo>
                  <a:lnTo>
                    <a:pt x="162433" y="276986"/>
                  </a:lnTo>
                  <a:lnTo>
                    <a:pt x="152908" y="276986"/>
                  </a:lnTo>
                  <a:lnTo>
                    <a:pt x="152908" y="267461"/>
                  </a:lnTo>
                  <a:lnTo>
                    <a:pt x="143256" y="267461"/>
                  </a:lnTo>
                  <a:lnTo>
                    <a:pt x="133731" y="267461"/>
                  </a:lnTo>
                  <a:lnTo>
                    <a:pt x="133731" y="257809"/>
                  </a:lnTo>
                  <a:lnTo>
                    <a:pt x="124206" y="257809"/>
                  </a:lnTo>
                  <a:lnTo>
                    <a:pt x="124206" y="248284"/>
                  </a:lnTo>
                  <a:lnTo>
                    <a:pt x="181483" y="248284"/>
                  </a:lnTo>
                  <a:lnTo>
                    <a:pt x="181483" y="238759"/>
                  </a:lnTo>
                  <a:lnTo>
                    <a:pt x="181483" y="248284"/>
                  </a:lnTo>
                  <a:lnTo>
                    <a:pt x="181483" y="238759"/>
                  </a:lnTo>
                  <a:lnTo>
                    <a:pt x="191135" y="238759"/>
                  </a:lnTo>
                  <a:close/>
                </a:path>
                <a:path w="248920" h="287020">
                  <a:moveTo>
                    <a:pt x="57277" y="162305"/>
                  </a:moveTo>
                  <a:lnTo>
                    <a:pt x="57277" y="171957"/>
                  </a:lnTo>
                  <a:lnTo>
                    <a:pt x="66929" y="171957"/>
                  </a:lnTo>
                  <a:lnTo>
                    <a:pt x="57277" y="171957"/>
                  </a:lnTo>
                  <a:lnTo>
                    <a:pt x="66929" y="171957"/>
                  </a:lnTo>
                  <a:lnTo>
                    <a:pt x="57277" y="171957"/>
                  </a:lnTo>
                  <a:lnTo>
                    <a:pt x="66929" y="171957"/>
                  </a:lnTo>
                  <a:lnTo>
                    <a:pt x="57277" y="171957"/>
                  </a:lnTo>
                  <a:lnTo>
                    <a:pt x="66929" y="171957"/>
                  </a:lnTo>
                  <a:lnTo>
                    <a:pt x="57277" y="171957"/>
                  </a:lnTo>
                  <a:lnTo>
                    <a:pt x="66929" y="171957"/>
                  </a:lnTo>
                  <a:lnTo>
                    <a:pt x="57277" y="171957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162305"/>
                  </a:lnTo>
                  <a:lnTo>
                    <a:pt x="66929" y="171957"/>
                  </a:lnTo>
                  <a:lnTo>
                    <a:pt x="66929" y="219709"/>
                  </a:lnTo>
                  <a:lnTo>
                    <a:pt x="66929" y="210057"/>
                  </a:lnTo>
                  <a:lnTo>
                    <a:pt x="66929" y="219709"/>
                  </a:lnTo>
                  <a:lnTo>
                    <a:pt x="66929" y="210057"/>
                  </a:lnTo>
                  <a:lnTo>
                    <a:pt x="66929" y="219709"/>
                  </a:lnTo>
                  <a:lnTo>
                    <a:pt x="57277" y="219709"/>
                  </a:lnTo>
                  <a:lnTo>
                    <a:pt x="57277" y="229234"/>
                  </a:lnTo>
                  <a:lnTo>
                    <a:pt x="47752" y="229234"/>
                  </a:lnTo>
                  <a:lnTo>
                    <a:pt x="47752" y="219709"/>
                  </a:lnTo>
                  <a:lnTo>
                    <a:pt x="38227" y="219709"/>
                  </a:lnTo>
                  <a:lnTo>
                    <a:pt x="38227" y="210057"/>
                  </a:lnTo>
                  <a:lnTo>
                    <a:pt x="38227" y="200532"/>
                  </a:lnTo>
                  <a:lnTo>
                    <a:pt x="38227" y="210057"/>
                  </a:lnTo>
                  <a:lnTo>
                    <a:pt x="38227" y="200532"/>
                  </a:lnTo>
                  <a:lnTo>
                    <a:pt x="38227" y="210057"/>
                  </a:lnTo>
                  <a:lnTo>
                    <a:pt x="47752" y="210057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47752" y="200532"/>
                  </a:lnTo>
                  <a:lnTo>
                    <a:pt x="38227" y="200532"/>
                  </a:lnTo>
                  <a:lnTo>
                    <a:pt x="38227" y="191007"/>
                  </a:lnTo>
                  <a:lnTo>
                    <a:pt x="47752" y="191007"/>
                  </a:lnTo>
                  <a:lnTo>
                    <a:pt x="38227" y="191007"/>
                  </a:lnTo>
                  <a:lnTo>
                    <a:pt x="38227" y="181482"/>
                  </a:lnTo>
                  <a:lnTo>
                    <a:pt x="38227" y="171957"/>
                  </a:lnTo>
                  <a:lnTo>
                    <a:pt x="47752" y="171957"/>
                  </a:lnTo>
                  <a:lnTo>
                    <a:pt x="57277" y="171957"/>
                  </a:lnTo>
                  <a:lnTo>
                    <a:pt x="57277" y="162305"/>
                  </a:lnTo>
                  <a:close/>
                </a:path>
                <a:path w="248920" h="287020">
                  <a:moveTo>
                    <a:pt x="76454" y="124205"/>
                  </a:moveTo>
                  <a:lnTo>
                    <a:pt x="85979" y="124205"/>
                  </a:lnTo>
                  <a:lnTo>
                    <a:pt x="76454" y="124205"/>
                  </a:lnTo>
                  <a:close/>
                </a:path>
                <a:path w="248920" h="287020">
                  <a:moveTo>
                    <a:pt x="38227" y="219709"/>
                  </a:moveTo>
                  <a:lnTo>
                    <a:pt x="38227" y="229234"/>
                  </a:lnTo>
                  <a:lnTo>
                    <a:pt x="39751" y="229234"/>
                  </a:lnTo>
                  <a:lnTo>
                    <a:pt x="38227" y="219709"/>
                  </a:lnTo>
                  <a:close/>
                </a:path>
                <a:path w="248920" h="287020">
                  <a:moveTo>
                    <a:pt x="114681" y="276986"/>
                  </a:moveTo>
                  <a:lnTo>
                    <a:pt x="114681" y="286511"/>
                  </a:lnTo>
                  <a:lnTo>
                    <a:pt x="116205" y="286511"/>
                  </a:lnTo>
                  <a:lnTo>
                    <a:pt x="114681" y="276986"/>
                  </a:lnTo>
                  <a:close/>
                </a:path>
                <a:path w="248920" h="287020">
                  <a:moveTo>
                    <a:pt x="57277" y="162305"/>
                  </a:moveTo>
                  <a:lnTo>
                    <a:pt x="66929" y="162305"/>
                  </a:lnTo>
                  <a:lnTo>
                    <a:pt x="57277" y="162305"/>
                  </a:lnTo>
                  <a:close/>
                </a:path>
                <a:path w="248920" h="287020">
                  <a:moveTo>
                    <a:pt x="57277" y="162305"/>
                  </a:moveTo>
                  <a:lnTo>
                    <a:pt x="66929" y="162305"/>
                  </a:lnTo>
                  <a:lnTo>
                    <a:pt x="57277" y="162305"/>
                  </a:lnTo>
                  <a:close/>
                </a:path>
                <a:path w="248920" h="287020">
                  <a:moveTo>
                    <a:pt x="162433" y="238759"/>
                  </a:moveTo>
                  <a:lnTo>
                    <a:pt x="171958" y="238759"/>
                  </a:lnTo>
                  <a:lnTo>
                    <a:pt x="162433" y="238759"/>
                  </a:lnTo>
                  <a:close/>
                </a:path>
                <a:path w="248920" h="287020">
                  <a:moveTo>
                    <a:pt x="133731" y="229234"/>
                  </a:moveTo>
                  <a:lnTo>
                    <a:pt x="143256" y="229234"/>
                  </a:lnTo>
                  <a:lnTo>
                    <a:pt x="133731" y="229234"/>
                  </a:lnTo>
                  <a:close/>
                </a:path>
                <a:path w="248920" h="287020">
                  <a:moveTo>
                    <a:pt x="124206" y="248284"/>
                  </a:moveTo>
                  <a:lnTo>
                    <a:pt x="124206" y="257809"/>
                  </a:lnTo>
                  <a:lnTo>
                    <a:pt x="125857" y="257809"/>
                  </a:lnTo>
                  <a:lnTo>
                    <a:pt x="124206" y="248284"/>
                  </a:lnTo>
                  <a:close/>
                </a:path>
                <a:path w="248920" h="287020">
                  <a:moveTo>
                    <a:pt x="114681" y="47751"/>
                  </a:moveTo>
                  <a:lnTo>
                    <a:pt x="124206" y="47751"/>
                  </a:lnTo>
                  <a:lnTo>
                    <a:pt x="114681" y="47751"/>
                  </a:lnTo>
                  <a:close/>
                </a:path>
                <a:path w="248920" h="287020">
                  <a:moveTo>
                    <a:pt x="181483" y="229234"/>
                  </a:moveTo>
                  <a:lnTo>
                    <a:pt x="181483" y="238759"/>
                  </a:lnTo>
                  <a:lnTo>
                    <a:pt x="183134" y="238759"/>
                  </a:lnTo>
                  <a:lnTo>
                    <a:pt x="181483" y="229234"/>
                  </a:lnTo>
                  <a:close/>
                </a:path>
                <a:path w="248920" h="287020">
                  <a:moveTo>
                    <a:pt x="47752" y="28701"/>
                  </a:moveTo>
                  <a:lnTo>
                    <a:pt x="57277" y="28701"/>
                  </a:lnTo>
                  <a:lnTo>
                    <a:pt x="47752" y="28701"/>
                  </a:lnTo>
                  <a:close/>
                </a:path>
                <a:path w="248920" h="287020">
                  <a:moveTo>
                    <a:pt x="133731" y="38226"/>
                  </a:moveTo>
                  <a:lnTo>
                    <a:pt x="143256" y="38226"/>
                  </a:lnTo>
                  <a:lnTo>
                    <a:pt x="133731" y="38226"/>
                  </a:lnTo>
                  <a:close/>
                </a:path>
                <a:path w="248920" h="287020">
                  <a:moveTo>
                    <a:pt x="114681" y="47751"/>
                  </a:moveTo>
                  <a:lnTo>
                    <a:pt x="124206" y="47751"/>
                  </a:lnTo>
                  <a:lnTo>
                    <a:pt x="114681" y="47751"/>
                  </a:lnTo>
                  <a:close/>
                </a:path>
                <a:path w="248920" h="287020">
                  <a:moveTo>
                    <a:pt x="143256" y="171957"/>
                  </a:moveTo>
                  <a:lnTo>
                    <a:pt x="143256" y="181482"/>
                  </a:lnTo>
                  <a:lnTo>
                    <a:pt x="144907" y="181482"/>
                  </a:lnTo>
                  <a:lnTo>
                    <a:pt x="143256" y="171957"/>
                  </a:lnTo>
                  <a:close/>
                </a:path>
                <a:path w="248920" h="287020">
                  <a:moveTo>
                    <a:pt x="181483" y="143255"/>
                  </a:moveTo>
                  <a:lnTo>
                    <a:pt x="191135" y="143255"/>
                  </a:lnTo>
                  <a:lnTo>
                    <a:pt x="181483" y="143255"/>
                  </a:lnTo>
                  <a:close/>
                </a:path>
                <a:path w="248920" h="287020">
                  <a:moveTo>
                    <a:pt x="143256" y="171957"/>
                  </a:moveTo>
                  <a:lnTo>
                    <a:pt x="143256" y="181482"/>
                  </a:lnTo>
                  <a:lnTo>
                    <a:pt x="144907" y="181482"/>
                  </a:lnTo>
                  <a:lnTo>
                    <a:pt x="143256" y="171957"/>
                  </a:lnTo>
                  <a:close/>
                </a:path>
                <a:path w="248920" h="287020">
                  <a:moveTo>
                    <a:pt x="114681" y="47751"/>
                  </a:moveTo>
                  <a:lnTo>
                    <a:pt x="124206" y="47751"/>
                  </a:lnTo>
                  <a:lnTo>
                    <a:pt x="114681" y="47751"/>
                  </a:lnTo>
                  <a:close/>
                </a:path>
                <a:path w="248920" h="287020">
                  <a:moveTo>
                    <a:pt x="114681" y="47751"/>
                  </a:moveTo>
                  <a:lnTo>
                    <a:pt x="124206" y="47751"/>
                  </a:lnTo>
                  <a:lnTo>
                    <a:pt x="114681" y="47751"/>
                  </a:lnTo>
                  <a:close/>
                </a:path>
                <a:path w="248920" h="287020">
                  <a:moveTo>
                    <a:pt x="38227" y="76453"/>
                  </a:moveTo>
                  <a:lnTo>
                    <a:pt x="38227" y="85978"/>
                  </a:lnTo>
                  <a:lnTo>
                    <a:pt x="39751" y="85978"/>
                  </a:lnTo>
                  <a:lnTo>
                    <a:pt x="38227" y="7645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4334636" y="3653028"/>
              <a:ext cx="28575" cy="86995"/>
            </a:xfrm>
            <a:custGeom>
              <a:avLst/>
              <a:gdLst/>
              <a:ahLst/>
              <a:cxnLst/>
              <a:rect l="l" t="t" r="r" b="b"/>
              <a:pathLst>
                <a:path w="28575" h="86995">
                  <a:moveTo>
                    <a:pt x="19050" y="67563"/>
                  </a:moveTo>
                  <a:lnTo>
                    <a:pt x="9525" y="67563"/>
                  </a:lnTo>
                  <a:lnTo>
                    <a:pt x="9525" y="86868"/>
                  </a:lnTo>
                  <a:lnTo>
                    <a:pt x="19050" y="86868"/>
                  </a:lnTo>
                  <a:lnTo>
                    <a:pt x="19050" y="67563"/>
                  </a:lnTo>
                  <a:close/>
                </a:path>
                <a:path w="28575" h="86995">
                  <a:moveTo>
                    <a:pt x="9525" y="0"/>
                  </a:moveTo>
                  <a:lnTo>
                    <a:pt x="0" y="0"/>
                  </a:lnTo>
                  <a:lnTo>
                    <a:pt x="0" y="67563"/>
                  </a:lnTo>
                  <a:lnTo>
                    <a:pt x="28575" y="67563"/>
                  </a:lnTo>
                  <a:lnTo>
                    <a:pt x="28575" y="48260"/>
                  </a:lnTo>
                  <a:lnTo>
                    <a:pt x="19050" y="48260"/>
                  </a:lnTo>
                  <a:lnTo>
                    <a:pt x="19050" y="9651"/>
                  </a:lnTo>
                  <a:lnTo>
                    <a:pt x="9525" y="9651"/>
                  </a:lnTo>
                  <a:lnTo>
                    <a:pt x="9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4325111" y="3653028"/>
              <a:ext cx="38100" cy="86995"/>
            </a:xfrm>
            <a:custGeom>
              <a:avLst/>
              <a:gdLst/>
              <a:ahLst/>
              <a:cxnLst/>
              <a:rect l="l" t="t" r="r" b="b"/>
              <a:pathLst>
                <a:path w="38100" h="86995">
                  <a:moveTo>
                    <a:pt x="19050" y="0"/>
                  </a:moveTo>
                  <a:lnTo>
                    <a:pt x="19050" y="9651"/>
                  </a:lnTo>
                  <a:lnTo>
                    <a:pt x="28575" y="9651"/>
                  </a:lnTo>
                  <a:lnTo>
                    <a:pt x="28575" y="19304"/>
                  </a:lnTo>
                  <a:lnTo>
                    <a:pt x="28575" y="28956"/>
                  </a:lnTo>
                  <a:lnTo>
                    <a:pt x="28575" y="38607"/>
                  </a:lnTo>
                  <a:lnTo>
                    <a:pt x="28575" y="48260"/>
                  </a:lnTo>
                  <a:lnTo>
                    <a:pt x="38100" y="48260"/>
                  </a:lnTo>
                  <a:lnTo>
                    <a:pt x="38100" y="57912"/>
                  </a:lnTo>
                  <a:lnTo>
                    <a:pt x="38100" y="67563"/>
                  </a:lnTo>
                  <a:lnTo>
                    <a:pt x="28575" y="67563"/>
                  </a:lnTo>
                  <a:lnTo>
                    <a:pt x="28575" y="77216"/>
                  </a:lnTo>
                  <a:lnTo>
                    <a:pt x="28575" y="67563"/>
                  </a:lnTo>
                  <a:lnTo>
                    <a:pt x="28575" y="77216"/>
                  </a:lnTo>
                  <a:lnTo>
                    <a:pt x="28575" y="67563"/>
                  </a:lnTo>
                  <a:lnTo>
                    <a:pt x="28575" y="77216"/>
                  </a:lnTo>
                  <a:lnTo>
                    <a:pt x="28575" y="86868"/>
                  </a:lnTo>
                  <a:lnTo>
                    <a:pt x="19050" y="86868"/>
                  </a:lnTo>
                  <a:lnTo>
                    <a:pt x="19050" y="77216"/>
                  </a:lnTo>
                  <a:lnTo>
                    <a:pt x="19050" y="67563"/>
                  </a:lnTo>
                  <a:lnTo>
                    <a:pt x="9525" y="67563"/>
                  </a:lnTo>
                  <a:lnTo>
                    <a:pt x="9525" y="57912"/>
                  </a:lnTo>
                  <a:lnTo>
                    <a:pt x="9525" y="67563"/>
                  </a:lnTo>
                  <a:lnTo>
                    <a:pt x="9525" y="57912"/>
                  </a:lnTo>
                  <a:lnTo>
                    <a:pt x="9525" y="67563"/>
                  </a:lnTo>
                  <a:lnTo>
                    <a:pt x="9525" y="57912"/>
                  </a:lnTo>
                  <a:lnTo>
                    <a:pt x="9525" y="0"/>
                  </a:lnTo>
                  <a:lnTo>
                    <a:pt x="19050" y="0"/>
                  </a:lnTo>
                  <a:lnTo>
                    <a:pt x="19050" y="9651"/>
                  </a:lnTo>
                  <a:lnTo>
                    <a:pt x="19050" y="0"/>
                  </a:lnTo>
                  <a:close/>
                </a:path>
                <a:path w="38100" h="86995">
                  <a:moveTo>
                    <a:pt x="0" y="57912"/>
                  </a:moveTo>
                  <a:lnTo>
                    <a:pt x="9525" y="57912"/>
                  </a:lnTo>
                  <a:lnTo>
                    <a:pt x="0" y="5791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4354067" y="3663696"/>
              <a:ext cx="46990" cy="38100"/>
            </a:xfrm>
            <a:custGeom>
              <a:avLst/>
              <a:gdLst/>
              <a:ahLst/>
              <a:cxnLst/>
              <a:rect l="l" t="t" r="r" b="b"/>
              <a:pathLst>
                <a:path w="46989" h="38100">
                  <a:moveTo>
                    <a:pt x="46990" y="9525"/>
                  </a:moveTo>
                  <a:lnTo>
                    <a:pt x="0" y="9525"/>
                  </a:lnTo>
                  <a:lnTo>
                    <a:pt x="0" y="38100"/>
                  </a:lnTo>
                  <a:lnTo>
                    <a:pt x="28194" y="38100"/>
                  </a:lnTo>
                  <a:lnTo>
                    <a:pt x="28194" y="28575"/>
                  </a:lnTo>
                  <a:lnTo>
                    <a:pt x="46990" y="28575"/>
                  </a:lnTo>
                  <a:lnTo>
                    <a:pt x="46990" y="9525"/>
                  </a:lnTo>
                  <a:close/>
                </a:path>
                <a:path w="46989" h="38100">
                  <a:moveTo>
                    <a:pt x="46990" y="28575"/>
                  </a:moveTo>
                  <a:lnTo>
                    <a:pt x="37592" y="28575"/>
                  </a:lnTo>
                  <a:lnTo>
                    <a:pt x="37592" y="38100"/>
                  </a:lnTo>
                  <a:lnTo>
                    <a:pt x="46990" y="38100"/>
                  </a:lnTo>
                  <a:lnTo>
                    <a:pt x="46990" y="28575"/>
                  </a:lnTo>
                  <a:close/>
                </a:path>
                <a:path w="46989" h="38100">
                  <a:moveTo>
                    <a:pt x="18796" y="0"/>
                  </a:moveTo>
                  <a:lnTo>
                    <a:pt x="9398" y="0"/>
                  </a:lnTo>
                  <a:lnTo>
                    <a:pt x="9398" y="9525"/>
                  </a:lnTo>
                  <a:lnTo>
                    <a:pt x="18796" y="9525"/>
                  </a:lnTo>
                  <a:lnTo>
                    <a:pt x="18796" y="0"/>
                  </a:lnTo>
                  <a:close/>
                </a:path>
                <a:path w="46989" h="38100">
                  <a:moveTo>
                    <a:pt x="37592" y="0"/>
                  </a:moveTo>
                  <a:lnTo>
                    <a:pt x="18796" y="0"/>
                  </a:lnTo>
                  <a:lnTo>
                    <a:pt x="18796" y="9525"/>
                  </a:lnTo>
                  <a:lnTo>
                    <a:pt x="37592" y="9525"/>
                  </a:lnTo>
                  <a:lnTo>
                    <a:pt x="375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4354067" y="3663696"/>
              <a:ext cx="56515" cy="38100"/>
            </a:xfrm>
            <a:custGeom>
              <a:avLst/>
              <a:gdLst/>
              <a:ahLst/>
              <a:cxnLst/>
              <a:rect l="l" t="t" r="r" b="b"/>
              <a:pathLst>
                <a:path w="56514" h="38100">
                  <a:moveTo>
                    <a:pt x="37592" y="0"/>
                  </a:moveTo>
                  <a:lnTo>
                    <a:pt x="37592" y="9525"/>
                  </a:lnTo>
                  <a:lnTo>
                    <a:pt x="46990" y="9525"/>
                  </a:lnTo>
                  <a:lnTo>
                    <a:pt x="46990" y="19050"/>
                  </a:lnTo>
                  <a:lnTo>
                    <a:pt x="56387" y="19050"/>
                  </a:lnTo>
                  <a:lnTo>
                    <a:pt x="46990" y="19050"/>
                  </a:lnTo>
                  <a:lnTo>
                    <a:pt x="46990" y="28575"/>
                  </a:lnTo>
                  <a:lnTo>
                    <a:pt x="46990" y="38100"/>
                  </a:lnTo>
                  <a:lnTo>
                    <a:pt x="37592" y="38100"/>
                  </a:lnTo>
                  <a:lnTo>
                    <a:pt x="37592" y="28575"/>
                  </a:lnTo>
                  <a:lnTo>
                    <a:pt x="37592" y="38100"/>
                  </a:lnTo>
                  <a:lnTo>
                    <a:pt x="37592" y="28575"/>
                  </a:lnTo>
                  <a:lnTo>
                    <a:pt x="28194" y="28575"/>
                  </a:lnTo>
                  <a:lnTo>
                    <a:pt x="28194" y="38100"/>
                  </a:lnTo>
                  <a:lnTo>
                    <a:pt x="18796" y="38100"/>
                  </a:lnTo>
                  <a:lnTo>
                    <a:pt x="9398" y="38100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398" y="9525"/>
                  </a:lnTo>
                  <a:lnTo>
                    <a:pt x="9398" y="0"/>
                  </a:lnTo>
                  <a:lnTo>
                    <a:pt x="18796" y="0"/>
                  </a:lnTo>
                  <a:lnTo>
                    <a:pt x="18796" y="9525"/>
                  </a:lnTo>
                  <a:lnTo>
                    <a:pt x="18796" y="0"/>
                  </a:lnTo>
                  <a:lnTo>
                    <a:pt x="28194" y="0"/>
                  </a:lnTo>
                  <a:lnTo>
                    <a:pt x="37592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4315967" y="363474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0" y="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19050" y="19050"/>
                  </a:lnTo>
                  <a:lnTo>
                    <a:pt x="38100" y="19050"/>
                  </a:lnTo>
                  <a:lnTo>
                    <a:pt x="38100" y="9525"/>
                  </a:lnTo>
                  <a:lnTo>
                    <a:pt x="19050" y="95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0" name="object 200"/>
            <p:cNvSpPr/>
            <p:nvPr/>
          </p:nvSpPr>
          <p:spPr>
            <a:xfrm>
              <a:off x="4315967" y="363474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9525" y="0"/>
                  </a:moveTo>
                  <a:lnTo>
                    <a:pt x="19050" y="0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38100" y="19050"/>
                  </a:lnTo>
                  <a:lnTo>
                    <a:pt x="28575" y="19050"/>
                  </a:lnTo>
                  <a:lnTo>
                    <a:pt x="28575" y="28575"/>
                  </a:lnTo>
                  <a:lnTo>
                    <a:pt x="28575" y="19050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1905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1" name="object 201"/>
            <p:cNvSpPr/>
            <p:nvPr/>
          </p:nvSpPr>
          <p:spPr>
            <a:xfrm>
              <a:off x="4325111" y="3558540"/>
              <a:ext cx="76200" cy="114300"/>
            </a:xfrm>
            <a:custGeom>
              <a:avLst/>
              <a:gdLst/>
              <a:ahLst/>
              <a:cxnLst/>
              <a:rect l="l" t="t" r="r" b="b"/>
              <a:pathLst>
                <a:path w="76200" h="114300">
                  <a:moveTo>
                    <a:pt x="37973" y="104775"/>
                  </a:moveTo>
                  <a:lnTo>
                    <a:pt x="28448" y="104775"/>
                  </a:lnTo>
                  <a:lnTo>
                    <a:pt x="28448" y="114300"/>
                  </a:lnTo>
                  <a:lnTo>
                    <a:pt x="37973" y="114300"/>
                  </a:lnTo>
                  <a:lnTo>
                    <a:pt x="37973" y="104775"/>
                  </a:lnTo>
                  <a:close/>
                </a:path>
                <a:path w="76200" h="114300">
                  <a:moveTo>
                    <a:pt x="66421" y="85725"/>
                  </a:moveTo>
                  <a:lnTo>
                    <a:pt x="28448" y="85725"/>
                  </a:lnTo>
                  <a:lnTo>
                    <a:pt x="28448" y="95250"/>
                  </a:lnTo>
                  <a:lnTo>
                    <a:pt x="18923" y="95250"/>
                  </a:lnTo>
                  <a:lnTo>
                    <a:pt x="18923" y="104775"/>
                  </a:lnTo>
                  <a:lnTo>
                    <a:pt x="66421" y="104775"/>
                  </a:lnTo>
                  <a:lnTo>
                    <a:pt x="66421" y="85725"/>
                  </a:lnTo>
                  <a:close/>
                </a:path>
                <a:path w="76200" h="114300">
                  <a:moveTo>
                    <a:pt x="75818" y="38100"/>
                  </a:moveTo>
                  <a:lnTo>
                    <a:pt x="66421" y="38100"/>
                  </a:lnTo>
                  <a:lnTo>
                    <a:pt x="66421" y="47625"/>
                  </a:lnTo>
                  <a:lnTo>
                    <a:pt x="9525" y="47625"/>
                  </a:lnTo>
                  <a:lnTo>
                    <a:pt x="9525" y="85725"/>
                  </a:lnTo>
                  <a:lnTo>
                    <a:pt x="75818" y="85725"/>
                  </a:lnTo>
                  <a:lnTo>
                    <a:pt x="75818" y="76200"/>
                  </a:lnTo>
                  <a:lnTo>
                    <a:pt x="66421" y="76200"/>
                  </a:lnTo>
                  <a:lnTo>
                    <a:pt x="66421" y="57150"/>
                  </a:lnTo>
                  <a:lnTo>
                    <a:pt x="75818" y="57150"/>
                  </a:lnTo>
                  <a:lnTo>
                    <a:pt x="75818" y="38100"/>
                  </a:lnTo>
                  <a:close/>
                </a:path>
                <a:path w="76200" h="114300">
                  <a:moveTo>
                    <a:pt x="9525" y="66675"/>
                  </a:moveTo>
                  <a:lnTo>
                    <a:pt x="0" y="66675"/>
                  </a:lnTo>
                  <a:lnTo>
                    <a:pt x="0" y="76200"/>
                  </a:lnTo>
                  <a:lnTo>
                    <a:pt x="9525" y="76200"/>
                  </a:lnTo>
                  <a:lnTo>
                    <a:pt x="9525" y="66675"/>
                  </a:lnTo>
                  <a:close/>
                </a:path>
                <a:path w="76200" h="114300">
                  <a:moveTo>
                    <a:pt x="56896" y="38100"/>
                  </a:moveTo>
                  <a:lnTo>
                    <a:pt x="0" y="38100"/>
                  </a:lnTo>
                  <a:lnTo>
                    <a:pt x="0" y="47625"/>
                  </a:lnTo>
                  <a:lnTo>
                    <a:pt x="56896" y="47625"/>
                  </a:lnTo>
                  <a:lnTo>
                    <a:pt x="56896" y="38100"/>
                  </a:lnTo>
                  <a:close/>
                </a:path>
                <a:path w="76200" h="114300">
                  <a:moveTo>
                    <a:pt x="47371" y="19050"/>
                  </a:moveTo>
                  <a:lnTo>
                    <a:pt x="9525" y="19050"/>
                  </a:lnTo>
                  <a:lnTo>
                    <a:pt x="9525" y="38100"/>
                  </a:lnTo>
                  <a:lnTo>
                    <a:pt x="47371" y="38100"/>
                  </a:lnTo>
                  <a:lnTo>
                    <a:pt x="47371" y="19050"/>
                  </a:lnTo>
                  <a:close/>
                </a:path>
                <a:path w="76200" h="114300">
                  <a:moveTo>
                    <a:pt x="28448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37973" y="19050"/>
                  </a:lnTo>
                  <a:lnTo>
                    <a:pt x="37973" y="9525"/>
                  </a:lnTo>
                  <a:lnTo>
                    <a:pt x="28448" y="9525"/>
                  </a:lnTo>
                  <a:lnTo>
                    <a:pt x="2844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2" name="object 202"/>
            <p:cNvSpPr/>
            <p:nvPr/>
          </p:nvSpPr>
          <p:spPr>
            <a:xfrm>
              <a:off x="4325111" y="3558540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>
                  <a:moveTo>
                    <a:pt x="28448" y="0"/>
                  </a:moveTo>
                  <a:lnTo>
                    <a:pt x="28448" y="9525"/>
                  </a:lnTo>
                  <a:lnTo>
                    <a:pt x="37973" y="9525"/>
                  </a:lnTo>
                  <a:lnTo>
                    <a:pt x="37973" y="19050"/>
                  </a:lnTo>
                  <a:lnTo>
                    <a:pt x="47371" y="19050"/>
                  </a:lnTo>
                  <a:lnTo>
                    <a:pt x="47371" y="28575"/>
                  </a:lnTo>
                  <a:lnTo>
                    <a:pt x="47371" y="19050"/>
                  </a:lnTo>
                  <a:lnTo>
                    <a:pt x="47371" y="28575"/>
                  </a:lnTo>
                  <a:lnTo>
                    <a:pt x="47371" y="38100"/>
                  </a:lnTo>
                  <a:lnTo>
                    <a:pt x="56896" y="38100"/>
                  </a:lnTo>
                  <a:lnTo>
                    <a:pt x="56896" y="47625"/>
                  </a:lnTo>
                  <a:lnTo>
                    <a:pt x="66421" y="47625"/>
                  </a:lnTo>
                  <a:lnTo>
                    <a:pt x="66421" y="38100"/>
                  </a:lnTo>
                  <a:lnTo>
                    <a:pt x="75818" y="38100"/>
                  </a:lnTo>
                  <a:lnTo>
                    <a:pt x="75818" y="47625"/>
                  </a:lnTo>
                  <a:lnTo>
                    <a:pt x="66421" y="47625"/>
                  </a:lnTo>
                  <a:lnTo>
                    <a:pt x="75818" y="47625"/>
                  </a:lnTo>
                  <a:lnTo>
                    <a:pt x="75818" y="57150"/>
                  </a:lnTo>
                  <a:lnTo>
                    <a:pt x="66421" y="57150"/>
                  </a:lnTo>
                  <a:lnTo>
                    <a:pt x="75818" y="57150"/>
                  </a:lnTo>
                  <a:lnTo>
                    <a:pt x="66421" y="57150"/>
                  </a:lnTo>
                  <a:lnTo>
                    <a:pt x="75818" y="57150"/>
                  </a:lnTo>
                  <a:lnTo>
                    <a:pt x="66421" y="57150"/>
                  </a:lnTo>
                  <a:lnTo>
                    <a:pt x="66421" y="66675"/>
                  </a:lnTo>
                  <a:lnTo>
                    <a:pt x="66421" y="76200"/>
                  </a:lnTo>
                  <a:lnTo>
                    <a:pt x="75818" y="76200"/>
                  </a:lnTo>
                  <a:lnTo>
                    <a:pt x="75818" y="85725"/>
                  </a:lnTo>
                  <a:lnTo>
                    <a:pt x="85343" y="85725"/>
                  </a:lnTo>
                  <a:lnTo>
                    <a:pt x="75818" y="85725"/>
                  </a:lnTo>
                  <a:lnTo>
                    <a:pt x="85343" y="85725"/>
                  </a:lnTo>
                  <a:lnTo>
                    <a:pt x="75818" y="85725"/>
                  </a:lnTo>
                  <a:lnTo>
                    <a:pt x="75818" y="95250"/>
                  </a:lnTo>
                  <a:lnTo>
                    <a:pt x="75818" y="85725"/>
                  </a:lnTo>
                  <a:lnTo>
                    <a:pt x="75818" y="95250"/>
                  </a:lnTo>
                  <a:lnTo>
                    <a:pt x="75818" y="85725"/>
                  </a:lnTo>
                  <a:lnTo>
                    <a:pt x="75818" y="95250"/>
                  </a:lnTo>
                  <a:lnTo>
                    <a:pt x="75818" y="85725"/>
                  </a:lnTo>
                  <a:lnTo>
                    <a:pt x="66421" y="85725"/>
                  </a:lnTo>
                  <a:lnTo>
                    <a:pt x="66421" y="95250"/>
                  </a:lnTo>
                  <a:lnTo>
                    <a:pt x="66421" y="104775"/>
                  </a:lnTo>
                  <a:lnTo>
                    <a:pt x="75818" y="104775"/>
                  </a:lnTo>
                  <a:lnTo>
                    <a:pt x="66421" y="104775"/>
                  </a:lnTo>
                  <a:lnTo>
                    <a:pt x="56896" y="104775"/>
                  </a:lnTo>
                  <a:lnTo>
                    <a:pt x="47371" y="104775"/>
                  </a:lnTo>
                  <a:lnTo>
                    <a:pt x="47371" y="114300"/>
                  </a:lnTo>
                  <a:lnTo>
                    <a:pt x="47371" y="104775"/>
                  </a:lnTo>
                  <a:lnTo>
                    <a:pt x="37973" y="104775"/>
                  </a:lnTo>
                  <a:lnTo>
                    <a:pt x="37973" y="114300"/>
                  </a:lnTo>
                  <a:lnTo>
                    <a:pt x="28448" y="114300"/>
                  </a:lnTo>
                  <a:lnTo>
                    <a:pt x="28448" y="104775"/>
                  </a:lnTo>
                  <a:lnTo>
                    <a:pt x="18923" y="104775"/>
                  </a:lnTo>
                  <a:lnTo>
                    <a:pt x="18923" y="95250"/>
                  </a:lnTo>
                  <a:lnTo>
                    <a:pt x="28448" y="95250"/>
                  </a:lnTo>
                  <a:lnTo>
                    <a:pt x="28448" y="85725"/>
                  </a:lnTo>
                  <a:lnTo>
                    <a:pt x="18923" y="85725"/>
                  </a:lnTo>
                  <a:lnTo>
                    <a:pt x="9525" y="85725"/>
                  </a:lnTo>
                  <a:lnTo>
                    <a:pt x="9525" y="76200"/>
                  </a:lnTo>
                  <a:lnTo>
                    <a:pt x="0" y="76200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9525" y="76200"/>
                  </a:lnTo>
                  <a:lnTo>
                    <a:pt x="9525" y="66675"/>
                  </a:lnTo>
                  <a:lnTo>
                    <a:pt x="9525" y="57150"/>
                  </a:lnTo>
                  <a:lnTo>
                    <a:pt x="0" y="57150"/>
                  </a:lnTo>
                  <a:lnTo>
                    <a:pt x="9525" y="57150"/>
                  </a:lnTo>
                  <a:lnTo>
                    <a:pt x="9525" y="47625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18923" y="0"/>
                  </a:lnTo>
                  <a:lnTo>
                    <a:pt x="28448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3" name="object 203"/>
            <p:cNvSpPr/>
            <p:nvPr/>
          </p:nvSpPr>
          <p:spPr>
            <a:xfrm>
              <a:off x="4258055" y="357682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57150" y="57150"/>
                  </a:moveTo>
                  <a:lnTo>
                    <a:pt x="38100" y="57150"/>
                  </a:lnTo>
                  <a:lnTo>
                    <a:pt x="38100" y="66675"/>
                  </a:lnTo>
                  <a:lnTo>
                    <a:pt x="47625" y="66675"/>
                  </a:lnTo>
                  <a:lnTo>
                    <a:pt x="38100" y="76200"/>
                  </a:lnTo>
                  <a:lnTo>
                    <a:pt x="57150" y="76200"/>
                  </a:lnTo>
                  <a:lnTo>
                    <a:pt x="57150" y="57150"/>
                  </a:lnTo>
                  <a:close/>
                </a:path>
                <a:path w="76200" h="76200">
                  <a:moveTo>
                    <a:pt x="66675" y="47625"/>
                  </a:moveTo>
                  <a:lnTo>
                    <a:pt x="28575" y="47625"/>
                  </a:lnTo>
                  <a:lnTo>
                    <a:pt x="28575" y="57150"/>
                  </a:lnTo>
                  <a:lnTo>
                    <a:pt x="66675" y="57150"/>
                  </a:lnTo>
                  <a:lnTo>
                    <a:pt x="66675" y="47625"/>
                  </a:lnTo>
                  <a:close/>
                </a:path>
                <a:path w="76200" h="76200">
                  <a:moveTo>
                    <a:pt x="66675" y="19050"/>
                  </a:moveTo>
                  <a:lnTo>
                    <a:pt x="9525" y="19050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19050" y="47625"/>
                  </a:lnTo>
                  <a:lnTo>
                    <a:pt x="76200" y="47625"/>
                  </a:lnTo>
                  <a:lnTo>
                    <a:pt x="76200" y="28575"/>
                  </a:lnTo>
                  <a:lnTo>
                    <a:pt x="66675" y="28575"/>
                  </a:lnTo>
                  <a:lnTo>
                    <a:pt x="66675" y="19050"/>
                  </a:lnTo>
                  <a:close/>
                </a:path>
                <a:path w="76200" h="76200">
                  <a:moveTo>
                    <a:pt x="0" y="0"/>
                  </a:moveTo>
                  <a:lnTo>
                    <a:pt x="0" y="19050"/>
                  </a:lnTo>
                  <a:lnTo>
                    <a:pt x="57150" y="19050"/>
                  </a:lnTo>
                  <a:lnTo>
                    <a:pt x="57150" y="9525"/>
                  </a:lnTo>
                  <a:lnTo>
                    <a:pt x="9525" y="9525"/>
                  </a:lnTo>
                  <a:lnTo>
                    <a:pt x="0" y="0"/>
                  </a:lnTo>
                  <a:close/>
                </a:path>
                <a:path w="76200" h="76200">
                  <a:moveTo>
                    <a:pt x="76200" y="9525"/>
                  </a:moveTo>
                  <a:lnTo>
                    <a:pt x="66675" y="9525"/>
                  </a:lnTo>
                  <a:lnTo>
                    <a:pt x="66675" y="19050"/>
                  </a:lnTo>
                  <a:lnTo>
                    <a:pt x="76200" y="19050"/>
                  </a:lnTo>
                  <a:lnTo>
                    <a:pt x="76200" y="9525"/>
                  </a:lnTo>
                  <a:close/>
                </a:path>
                <a:path w="76200" h="76200">
                  <a:moveTo>
                    <a:pt x="28575" y="0"/>
                  </a:moveTo>
                  <a:lnTo>
                    <a:pt x="19050" y="0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4" name="object 204"/>
            <p:cNvSpPr/>
            <p:nvPr/>
          </p:nvSpPr>
          <p:spPr>
            <a:xfrm>
              <a:off x="4258055" y="3576828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66675" y="19050"/>
                  </a:moveTo>
                  <a:lnTo>
                    <a:pt x="66675" y="9525"/>
                  </a:lnTo>
                  <a:lnTo>
                    <a:pt x="66675" y="19050"/>
                  </a:lnTo>
                  <a:lnTo>
                    <a:pt x="66675" y="9525"/>
                  </a:lnTo>
                  <a:lnTo>
                    <a:pt x="76200" y="9525"/>
                  </a:lnTo>
                  <a:lnTo>
                    <a:pt x="76200" y="19050"/>
                  </a:lnTo>
                  <a:lnTo>
                    <a:pt x="66675" y="19050"/>
                  </a:lnTo>
                  <a:lnTo>
                    <a:pt x="66675" y="28575"/>
                  </a:lnTo>
                  <a:lnTo>
                    <a:pt x="76200" y="28575"/>
                  </a:lnTo>
                  <a:lnTo>
                    <a:pt x="76200" y="38100"/>
                  </a:lnTo>
                  <a:lnTo>
                    <a:pt x="66675" y="38100"/>
                  </a:lnTo>
                  <a:lnTo>
                    <a:pt x="76200" y="38100"/>
                  </a:lnTo>
                  <a:lnTo>
                    <a:pt x="76200" y="47625"/>
                  </a:lnTo>
                  <a:lnTo>
                    <a:pt x="76200" y="57150"/>
                  </a:lnTo>
                  <a:lnTo>
                    <a:pt x="76200" y="47625"/>
                  </a:lnTo>
                  <a:lnTo>
                    <a:pt x="66675" y="47625"/>
                  </a:lnTo>
                  <a:lnTo>
                    <a:pt x="66675" y="57150"/>
                  </a:lnTo>
                  <a:lnTo>
                    <a:pt x="57150" y="57150"/>
                  </a:lnTo>
                  <a:lnTo>
                    <a:pt x="57150" y="66675"/>
                  </a:lnTo>
                  <a:lnTo>
                    <a:pt x="57150" y="76200"/>
                  </a:lnTo>
                  <a:lnTo>
                    <a:pt x="47625" y="76200"/>
                  </a:lnTo>
                  <a:lnTo>
                    <a:pt x="38100" y="76200"/>
                  </a:lnTo>
                  <a:lnTo>
                    <a:pt x="47625" y="66675"/>
                  </a:lnTo>
                  <a:lnTo>
                    <a:pt x="38100" y="66675"/>
                  </a:lnTo>
                  <a:lnTo>
                    <a:pt x="38100" y="57150"/>
                  </a:lnTo>
                  <a:lnTo>
                    <a:pt x="28575" y="57150"/>
                  </a:lnTo>
                  <a:lnTo>
                    <a:pt x="28575" y="47625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19050" y="0"/>
                  </a:lnTo>
                  <a:lnTo>
                    <a:pt x="19050" y="9525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28575" y="9525"/>
                  </a:lnTo>
                  <a:lnTo>
                    <a:pt x="28575" y="0"/>
                  </a:lnTo>
                  <a:lnTo>
                    <a:pt x="28575" y="9525"/>
                  </a:lnTo>
                  <a:lnTo>
                    <a:pt x="28575" y="0"/>
                  </a:lnTo>
                  <a:lnTo>
                    <a:pt x="28575" y="9525"/>
                  </a:lnTo>
                  <a:lnTo>
                    <a:pt x="28575" y="0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47625" y="9525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57150" y="9525"/>
                  </a:lnTo>
                  <a:lnTo>
                    <a:pt x="57150" y="19050"/>
                  </a:lnTo>
                  <a:lnTo>
                    <a:pt x="66675" y="190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5" name="object 205"/>
            <p:cNvSpPr/>
            <p:nvPr/>
          </p:nvSpPr>
          <p:spPr>
            <a:xfrm>
              <a:off x="4210811" y="3548380"/>
              <a:ext cx="123825" cy="115570"/>
            </a:xfrm>
            <a:custGeom>
              <a:avLst/>
              <a:gdLst/>
              <a:ahLst/>
              <a:cxnLst/>
              <a:rect l="l" t="t" r="r" b="b"/>
              <a:pathLst>
                <a:path w="123825" h="115570">
                  <a:moveTo>
                    <a:pt x="104393" y="105664"/>
                  </a:moveTo>
                  <a:lnTo>
                    <a:pt x="94996" y="105664"/>
                  </a:lnTo>
                  <a:lnTo>
                    <a:pt x="94996" y="115316"/>
                  </a:lnTo>
                  <a:lnTo>
                    <a:pt x="104393" y="115316"/>
                  </a:lnTo>
                  <a:lnTo>
                    <a:pt x="104393" y="105664"/>
                  </a:lnTo>
                  <a:close/>
                </a:path>
                <a:path w="123825" h="115570">
                  <a:moveTo>
                    <a:pt x="94996" y="96139"/>
                  </a:moveTo>
                  <a:lnTo>
                    <a:pt x="85471" y="96139"/>
                  </a:lnTo>
                  <a:lnTo>
                    <a:pt x="85471" y="105664"/>
                  </a:lnTo>
                  <a:lnTo>
                    <a:pt x="94996" y="96139"/>
                  </a:lnTo>
                  <a:close/>
                </a:path>
                <a:path w="123825" h="115570">
                  <a:moveTo>
                    <a:pt x="85471" y="86487"/>
                  </a:moveTo>
                  <a:lnTo>
                    <a:pt x="75946" y="86487"/>
                  </a:lnTo>
                  <a:lnTo>
                    <a:pt x="75946" y="96139"/>
                  </a:lnTo>
                  <a:lnTo>
                    <a:pt x="85471" y="96139"/>
                  </a:lnTo>
                  <a:lnTo>
                    <a:pt x="85471" y="86487"/>
                  </a:lnTo>
                  <a:close/>
                </a:path>
                <a:path w="123825" h="115570">
                  <a:moveTo>
                    <a:pt x="57023" y="48006"/>
                  </a:moveTo>
                  <a:lnTo>
                    <a:pt x="37973" y="48006"/>
                  </a:lnTo>
                  <a:lnTo>
                    <a:pt x="37973" y="57658"/>
                  </a:lnTo>
                  <a:lnTo>
                    <a:pt x="47498" y="57658"/>
                  </a:lnTo>
                  <a:lnTo>
                    <a:pt x="47498" y="86487"/>
                  </a:lnTo>
                  <a:lnTo>
                    <a:pt x="75946" y="86487"/>
                  </a:lnTo>
                  <a:lnTo>
                    <a:pt x="75946" y="76835"/>
                  </a:lnTo>
                  <a:lnTo>
                    <a:pt x="66421" y="76835"/>
                  </a:lnTo>
                  <a:lnTo>
                    <a:pt x="66421" y="67310"/>
                  </a:lnTo>
                  <a:lnTo>
                    <a:pt x="57023" y="67310"/>
                  </a:lnTo>
                  <a:lnTo>
                    <a:pt x="57023" y="48006"/>
                  </a:lnTo>
                  <a:close/>
                </a:path>
                <a:path w="123825" h="115570">
                  <a:moveTo>
                    <a:pt x="28448" y="57658"/>
                  </a:moveTo>
                  <a:lnTo>
                    <a:pt x="28448" y="76835"/>
                  </a:lnTo>
                  <a:lnTo>
                    <a:pt x="37973" y="76835"/>
                  </a:lnTo>
                  <a:lnTo>
                    <a:pt x="37973" y="67310"/>
                  </a:lnTo>
                  <a:lnTo>
                    <a:pt x="30099" y="67310"/>
                  </a:lnTo>
                  <a:lnTo>
                    <a:pt x="28448" y="57658"/>
                  </a:lnTo>
                  <a:close/>
                </a:path>
                <a:path w="123825" h="115570">
                  <a:moveTo>
                    <a:pt x="37973" y="67310"/>
                  </a:moveTo>
                  <a:lnTo>
                    <a:pt x="37973" y="76835"/>
                  </a:lnTo>
                  <a:lnTo>
                    <a:pt x="39624" y="76835"/>
                  </a:lnTo>
                  <a:lnTo>
                    <a:pt x="37973" y="67310"/>
                  </a:lnTo>
                  <a:close/>
                </a:path>
                <a:path w="123825" h="115570">
                  <a:moveTo>
                    <a:pt x="9525" y="38354"/>
                  </a:moveTo>
                  <a:lnTo>
                    <a:pt x="9525" y="48006"/>
                  </a:lnTo>
                  <a:lnTo>
                    <a:pt x="11049" y="48006"/>
                  </a:lnTo>
                  <a:lnTo>
                    <a:pt x="9525" y="38354"/>
                  </a:lnTo>
                  <a:close/>
                </a:path>
                <a:path w="123825" h="115570">
                  <a:moveTo>
                    <a:pt x="19050" y="38354"/>
                  </a:moveTo>
                  <a:lnTo>
                    <a:pt x="19050" y="48006"/>
                  </a:lnTo>
                  <a:lnTo>
                    <a:pt x="20574" y="48006"/>
                  </a:lnTo>
                  <a:lnTo>
                    <a:pt x="19050" y="38354"/>
                  </a:lnTo>
                  <a:close/>
                </a:path>
                <a:path w="123825" h="115570">
                  <a:moveTo>
                    <a:pt x="47498" y="28829"/>
                  </a:moveTo>
                  <a:lnTo>
                    <a:pt x="28448" y="28829"/>
                  </a:lnTo>
                  <a:lnTo>
                    <a:pt x="28448" y="38354"/>
                  </a:lnTo>
                  <a:lnTo>
                    <a:pt x="30099" y="48006"/>
                  </a:lnTo>
                  <a:lnTo>
                    <a:pt x="47498" y="48006"/>
                  </a:lnTo>
                  <a:lnTo>
                    <a:pt x="47498" y="28829"/>
                  </a:lnTo>
                  <a:close/>
                </a:path>
                <a:path w="123825" h="115570">
                  <a:moveTo>
                    <a:pt x="113918" y="38354"/>
                  </a:moveTo>
                  <a:lnTo>
                    <a:pt x="104393" y="38354"/>
                  </a:lnTo>
                  <a:lnTo>
                    <a:pt x="104393" y="48006"/>
                  </a:lnTo>
                  <a:lnTo>
                    <a:pt x="113918" y="48006"/>
                  </a:lnTo>
                  <a:lnTo>
                    <a:pt x="113918" y="38354"/>
                  </a:lnTo>
                  <a:close/>
                </a:path>
                <a:path w="123825" h="115570">
                  <a:moveTo>
                    <a:pt x="19050" y="28829"/>
                  </a:moveTo>
                  <a:lnTo>
                    <a:pt x="0" y="28829"/>
                  </a:lnTo>
                  <a:lnTo>
                    <a:pt x="0" y="38354"/>
                  </a:lnTo>
                  <a:lnTo>
                    <a:pt x="19050" y="38354"/>
                  </a:lnTo>
                  <a:lnTo>
                    <a:pt x="19050" y="28829"/>
                  </a:lnTo>
                  <a:close/>
                </a:path>
                <a:path w="123825" h="115570">
                  <a:moveTo>
                    <a:pt x="28448" y="19177"/>
                  </a:moveTo>
                  <a:lnTo>
                    <a:pt x="19050" y="19177"/>
                  </a:lnTo>
                  <a:lnTo>
                    <a:pt x="19050" y="38354"/>
                  </a:lnTo>
                  <a:lnTo>
                    <a:pt x="28448" y="38354"/>
                  </a:lnTo>
                  <a:lnTo>
                    <a:pt x="28448" y="19177"/>
                  </a:lnTo>
                  <a:close/>
                </a:path>
                <a:path w="123825" h="115570">
                  <a:moveTo>
                    <a:pt x="66421" y="28829"/>
                  </a:moveTo>
                  <a:lnTo>
                    <a:pt x="47498" y="28829"/>
                  </a:lnTo>
                  <a:lnTo>
                    <a:pt x="57023" y="38354"/>
                  </a:lnTo>
                  <a:lnTo>
                    <a:pt x="66421" y="38354"/>
                  </a:lnTo>
                  <a:lnTo>
                    <a:pt x="66421" y="28829"/>
                  </a:lnTo>
                  <a:close/>
                </a:path>
                <a:path w="123825" h="115570">
                  <a:moveTo>
                    <a:pt x="123443" y="28829"/>
                  </a:moveTo>
                  <a:lnTo>
                    <a:pt x="75946" y="28829"/>
                  </a:lnTo>
                  <a:lnTo>
                    <a:pt x="75946" y="38354"/>
                  </a:lnTo>
                  <a:lnTo>
                    <a:pt x="123443" y="38354"/>
                  </a:lnTo>
                  <a:lnTo>
                    <a:pt x="123443" y="28829"/>
                  </a:lnTo>
                  <a:close/>
                </a:path>
                <a:path w="123825" h="115570">
                  <a:moveTo>
                    <a:pt x="113918" y="19177"/>
                  </a:moveTo>
                  <a:lnTo>
                    <a:pt x="37973" y="19177"/>
                  </a:lnTo>
                  <a:lnTo>
                    <a:pt x="37973" y="28829"/>
                  </a:lnTo>
                  <a:lnTo>
                    <a:pt x="113918" y="28829"/>
                  </a:lnTo>
                  <a:lnTo>
                    <a:pt x="113918" y="19177"/>
                  </a:lnTo>
                  <a:close/>
                </a:path>
                <a:path w="123825" h="115570">
                  <a:moveTo>
                    <a:pt x="75946" y="0"/>
                  </a:moveTo>
                  <a:lnTo>
                    <a:pt x="47498" y="0"/>
                  </a:lnTo>
                  <a:lnTo>
                    <a:pt x="47498" y="19177"/>
                  </a:lnTo>
                  <a:lnTo>
                    <a:pt x="85471" y="19177"/>
                  </a:lnTo>
                  <a:lnTo>
                    <a:pt x="85471" y="9525"/>
                  </a:lnTo>
                  <a:lnTo>
                    <a:pt x="75946" y="9525"/>
                  </a:lnTo>
                  <a:lnTo>
                    <a:pt x="7594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6" name="object 206"/>
            <p:cNvSpPr/>
            <p:nvPr/>
          </p:nvSpPr>
          <p:spPr>
            <a:xfrm>
              <a:off x="4210811" y="3538728"/>
              <a:ext cx="123825" cy="125095"/>
            </a:xfrm>
            <a:custGeom>
              <a:avLst/>
              <a:gdLst/>
              <a:ahLst/>
              <a:cxnLst/>
              <a:rect l="l" t="t" r="r" b="b"/>
              <a:pathLst>
                <a:path w="123825" h="125095">
                  <a:moveTo>
                    <a:pt x="66421" y="9651"/>
                  </a:moveTo>
                  <a:lnTo>
                    <a:pt x="75946" y="9651"/>
                  </a:lnTo>
                  <a:lnTo>
                    <a:pt x="75946" y="19176"/>
                  </a:lnTo>
                  <a:lnTo>
                    <a:pt x="85471" y="19176"/>
                  </a:lnTo>
                  <a:lnTo>
                    <a:pt x="75946" y="19176"/>
                  </a:lnTo>
                  <a:lnTo>
                    <a:pt x="85471" y="19176"/>
                  </a:lnTo>
                  <a:lnTo>
                    <a:pt x="85471" y="28829"/>
                  </a:lnTo>
                  <a:lnTo>
                    <a:pt x="94996" y="28829"/>
                  </a:lnTo>
                  <a:lnTo>
                    <a:pt x="104393" y="28829"/>
                  </a:lnTo>
                  <a:lnTo>
                    <a:pt x="104393" y="19176"/>
                  </a:lnTo>
                  <a:lnTo>
                    <a:pt x="104393" y="28829"/>
                  </a:lnTo>
                  <a:lnTo>
                    <a:pt x="113918" y="28829"/>
                  </a:lnTo>
                  <a:lnTo>
                    <a:pt x="113918" y="19176"/>
                  </a:lnTo>
                  <a:lnTo>
                    <a:pt x="113918" y="28829"/>
                  </a:lnTo>
                  <a:lnTo>
                    <a:pt x="113918" y="38481"/>
                  </a:lnTo>
                  <a:lnTo>
                    <a:pt x="123443" y="38481"/>
                  </a:lnTo>
                  <a:lnTo>
                    <a:pt x="113918" y="38481"/>
                  </a:lnTo>
                  <a:lnTo>
                    <a:pt x="123443" y="38481"/>
                  </a:lnTo>
                  <a:lnTo>
                    <a:pt x="123443" y="48006"/>
                  </a:lnTo>
                  <a:lnTo>
                    <a:pt x="113918" y="48006"/>
                  </a:lnTo>
                  <a:lnTo>
                    <a:pt x="113918" y="57657"/>
                  </a:lnTo>
                  <a:lnTo>
                    <a:pt x="104393" y="57657"/>
                  </a:lnTo>
                  <a:lnTo>
                    <a:pt x="104393" y="48006"/>
                  </a:lnTo>
                  <a:lnTo>
                    <a:pt x="113918" y="48006"/>
                  </a:lnTo>
                  <a:lnTo>
                    <a:pt x="104393" y="48006"/>
                  </a:lnTo>
                  <a:lnTo>
                    <a:pt x="113918" y="48006"/>
                  </a:lnTo>
                  <a:lnTo>
                    <a:pt x="104393" y="48006"/>
                  </a:lnTo>
                  <a:lnTo>
                    <a:pt x="94996" y="48006"/>
                  </a:lnTo>
                  <a:lnTo>
                    <a:pt x="85471" y="48006"/>
                  </a:lnTo>
                  <a:lnTo>
                    <a:pt x="75946" y="48006"/>
                  </a:lnTo>
                  <a:lnTo>
                    <a:pt x="75946" y="38481"/>
                  </a:lnTo>
                  <a:lnTo>
                    <a:pt x="75946" y="48006"/>
                  </a:lnTo>
                  <a:lnTo>
                    <a:pt x="75946" y="38481"/>
                  </a:lnTo>
                  <a:lnTo>
                    <a:pt x="75946" y="48006"/>
                  </a:lnTo>
                  <a:lnTo>
                    <a:pt x="75946" y="38481"/>
                  </a:lnTo>
                  <a:lnTo>
                    <a:pt x="75946" y="48006"/>
                  </a:lnTo>
                  <a:lnTo>
                    <a:pt x="75946" y="38481"/>
                  </a:lnTo>
                  <a:lnTo>
                    <a:pt x="66421" y="38481"/>
                  </a:lnTo>
                  <a:lnTo>
                    <a:pt x="66421" y="48006"/>
                  </a:lnTo>
                  <a:lnTo>
                    <a:pt x="66421" y="38481"/>
                  </a:lnTo>
                  <a:lnTo>
                    <a:pt x="66421" y="48006"/>
                  </a:lnTo>
                  <a:lnTo>
                    <a:pt x="57023" y="48006"/>
                  </a:lnTo>
                  <a:lnTo>
                    <a:pt x="47498" y="38481"/>
                  </a:lnTo>
                  <a:lnTo>
                    <a:pt x="47498" y="48006"/>
                  </a:lnTo>
                  <a:lnTo>
                    <a:pt x="47498" y="57657"/>
                  </a:lnTo>
                  <a:lnTo>
                    <a:pt x="57023" y="57657"/>
                  </a:lnTo>
                  <a:lnTo>
                    <a:pt x="57023" y="67310"/>
                  </a:lnTo>
                  <a:lnTo>
                    <a:pt x="57023" y="76962"/>
                  </a:lnTo>
                  <a:lnTo>
                    <a:pt x="66421" y="76962"/>
                  </a:lnTo>
                  <a:lnTo>
                    <a:pt x="66421" y="86487"/>
                  </a:lnTo>
                  <a:lnTo>
                    <a:pt x="75946" y="86487"/>
                  </a:lnTo>
                  <a:lnTo>
                    <a:pt x="75946" y="96138"/>
                  </a:lnTo>
                  <a:lnTo>
                    <a:pt x="85471" y="96138"/>
                  </a:lnTo>
                  <a:lnTo>
                    <a:pt x="85471" y="105791"/>
                  </a:lnTo>
                  <a:lnTo>
                    <a:pt x="75946" y="105791"/>
                  </a:lnTo>
                  <a:lnTo>
                    <a:pt x="75946" y="96138"/>
                  </a:lnTo>
                  <a:lnTo>
                    <a:pt x="66421" y="96138"/>
                  </a:lnTo>
                  <a:lnTo>
                    <a:pt x="57023" y="96138"/>
                  </a:lnTo>
                  <a:lnTo>
                    <a:pt x="66421" y="96138"/>
                  </a:lnTo>
                  <a:lnTo>
                    <a:pt x="57023" y="96138"/>
                  </a:lnTo>
                  <a:lnTo>
                    <a:pt x="47498" y="96138"/>
                  </a:lnTo>
                  <a:lnTo>
                    <a:pt x="57023" y="96138"/>
                  </a:lnTo>
                  <a:lnTo>
                    <a:pt x="47498" y="96138"/>
                  </a:lnTo>
                  <a:lnTo>
                    <a:pt x="47498" y="86487"/>
                  </a:lnTo>
                  <a:lnTo>
                    <a:pt x="47498" y="96138"/>
                  </a:lnTo>
                  <a:lnTo>
                    <a:pt x="47498" y="86487"/>
                  </a:lnTo>
                  <a:lnTo>
                    <a:pt x="47498" y="76962"/>
                  </a:lnTo>
                  <a:lnTo>
                    <a:pt x="37973" y="76962"/>
                  </a:lnTo>
                  <a:lnTo>
                    <a:pt x="37973" y="67310"/>
                  </a:lnTo>
                  <a:lnTo>
                    <a:pt x="37973" y="76962"/>
                  </a:lnTo>
                  <a:lnTo>
                    <a:pt x="47498" y="76962"/>
                  </a:lnTo>
                  <a:lnTo>
                    <a:pt x="37973" y="76962"/>
                  </a:lnTo>
                  <a:lnTo>
                    <a:pt x="47498" y="76962"/>
                  </a:lnTo>
                  <a:lnTo>
                    <a:pt x="47498" y="67310"/>
                  </a:lnTo>
                  <a:lnTo>
                    <a:pt x="37973" y="67310"/>
                  </a:lnTo>
                  <a:lnTo>
                    <a:pt x="47498" y="67310"/>
                  </a:lnTo>
                  <a:lnTo>
                    <a:pt x="37973" y="67310"/>
                  </a:lnTo>
                  <a:lnTo>
                    <a:pt x="28448" y="67310"/>
                  </a:lnTo>
                  <a:lnTo>
                    <a:pt x="28448" y="57657"/>
                  </a:lnTo>
                  <a:lnTo>
                    <a:pt x="28448" y="48006"/>
                  </a:lnTo>
                  <a:lnTo>
                    <a:pt x="28448" y="38481"/>
                  </a:lnTo>
                  <a:lnTo>
                    <a:pt x="19050" y="38481"/>
                  </a:lnTo>
                  <a:lnTo>
                    <a:pt x="19050" y="48006"/>
                  </a:lnTo>
                  <a:lnTo>
                    <a:pt x="9525" y="48006"/>
                  </a:lnTo>
                  <a:lnTo>
                    <a:pt x="9525" y="57657"/>
                  </a:lnTo>
                  <a:lnTo>
                    <a:pt x="9525" y="48006"/>
                  </a:lnTo>
                  <a:lnTo>
                    <a:pt x="9525" y="57657"/>
                  </a:lnTo>
                  <a:lnTo>
                    <a:pt x="9525" y="48006"/>
                  </a:lnTo>
                  <a:lnTo>
                    <a:pt x="0" y="48006"/>
                  </a:lnTo>
                  <a:lnTo>
                    <a:pt x="9525" y="48006"/>
                  </a:lnTo>
                  <a:lnTo>
                    <a:pt x="0" y="48006"/>
                  </a:lnTo>
                  <a:lnTo>
                    <a:pt x="0" y="38481"/>
                  </a:lnTo>
                  <a:lnTo>
                    <a:pt x="0" y="48006"/>
                  </a:lnTo>
                  <a:lnTo>
                    <a:pt x="0" y="38481"/>
                  </a:lnTo>
                  <a:lnTo>
                    <a:pt x="9525" y="38481"/>
                  </a:lnTo>
                  <a:lnTo>
                    <a:pt x="19050" y="38481"/>
                  </a:lnTo>
                  <a:lnTo>
                    <a:pt x="19050" y="28829"/>
                  </a:lnTo>
                  <a:lnTo>
                    <a:pt x="28448" y="28829"/>
                  </a:lnTo>
                  <a:lnTo>
                    <a:pt x="28448" y="38481"/>
                  </a:lnTo>
                  <a:lnTo>
                    <a:pt x="37973" y="38481"/>
                  </a:lnTo>
                  <a:lnTo>
                    <a:pt x="37973" y="28829"/>
                  </a:lnTo>
                  <a:lnTo>
                    <a:pt x="47498" y="28829"/>
                  </a:lnTo>
                  <a:lnTo>
                    <a:pt x="47498" y="19176"/>
                  </a:lnTo>
                  <a:lnTo>
                    <a:pt x="47498" y="28829"/>
                  </a:lnTo>
                  <a:lnTo>
                    <a:pt x="47498" y="19176"/>
                  </a:lnTo>
                  <a:lnTo>
                    <a:pt x="47498" y="9651"/>
                  </a:lnTo>
                  <a:lnTo>
                    <a:pt x="47498" y="19176"/>
                  </a:lnTo>
                  <a:lnTo>
                    <a:pt x="47498" y="9651"/>
                  </a:lnTo>
                  <a:lnTo>
                    <a:pt x="57023" y="9651"/>
                  </a:lnTo>
                  <a:lnTo>
                    <a:pt x="47498" y="9651"/>
                  </a:lnTo>
                  <a:lnTo>
                    <a:pt x="57023" y="9651"/>
                  </a:lnTo>
                  <a:lnTo>
                    <a:pt x="57023" y="0"/>
                  </a:lnTo>
                  <a:lnTo>
                    <a:pt x="57023" y="9651"/>
                  </a:lnTo>
                  <a:lnTo>
                    <a:pt x="57023" y="0"/>
                  </a:lnTo>
                  <a:lnTo>
                    <a:pt x="57023" y="9651"/>
                  </a:lnTo>
                  <a:lnTo>
                    <a:pt x="66421" y="9651"/>
                  </a:lnTo>
                  <a:close/>
                </a:path>
                <a:path w="123825" h="125095">
                  <a:moveTo>
                    <a:pt x="85471" y="105791"/>
                  </a:moveTo>
                  <a:lnTo>
                    <a:pt x="94996" y="105791"/>
                  </a:lnTo>
                  <a:lnTo>
                    <a:pt x="85471" y="115316"/>
                  </a:lnTo>
                  <a:lnTo>
                    <a:pt x="94996" y="115316"/>
                  </a:lnTo>
                  <a:lnTo>
                    <a:pt x="104393" y="115316"/>
                  </a:lnTo>
                  <a:lnTo>
                    <a:pt x="104393" y="124968"/>
                  </a:lnTo>
                  <a:lnTo>
                    <a:pt x="94996" y="124968"/>
                  </a:lnTo>
                  <a:lnTo>
                    <a:pt x="94996" y="115316"/>
                  </a:lnTo>
                  <a:lnTo>
                    <a:pt x="85471" y="115316"/>
                  </a:lnTo>
                  <a:lnTo>
                    <a:pt x="85471" y="105791"/>
                  </a:lnTo>
                  <a:lnTo>
                    <a:pt x="75946" y="105791"/>
                  </a:lnTo>
                  <a:lnTo>
                    <a:pt x="85471" y="105791"/>
                  </a:lnTo>
                  <a:lnTo>
                    <a:pt x="85471" y="115316"/>
                  </a:lnTo>
                  <a:lnTo>
                    <a:pt x="85471" y="105791"/>
                  </a:lnTo>
                  <a:lnTo>
                    <a:pt x="85471" y="115316"/>
                  </a:lnTo>
                  <a:lnTo>
                    <a:pt x="85471" y="105791"/>
                  </a:lnTo>
                  <a:lnTo>
                    <a:pt x="85471" y="115316"/>
                  </a:lnTo>
                  <a:lnTo>
                    <a:pt x="85471" y="105791"/>
                  </a:lnTo>
                  <a:lnTo>
                    <a:pt x="85471" y="115316"/>
                  </a:lnTo>
                  <a:lnTo>
                    <a:pt x="85471" y="105791"/>
                  </a:lnTo>
                  <a:close/>
                </a:path>
                <a:path w="123825" h="125095">
                  <a:moveTo>
                    <a:pt x="19050" y="38481"/>
                  </a:moveTo>
                  <a:lnTo>
                    <a:pt x="28448" y="38481"/>
                  </a:lnTo>
                  <a:lnTo>
                    <a:pt x="28448" y="48006"/>
                  </a:lnTo>
                  <a:lnTo>
                    <a:pt x="19050" y="48006"/>
                  </a:lnTo>
                  <a:lnTo>
                    <a:pt x="19050" y="38481"/>
                  </a:lnTo>
                  <a:close/>
                </a:path>
                <a:path w="123825" h="125095">
                  <a:moveTo>
                    <a:pt x="19050" y="48006"/>
                  </a:moveTo>
                  <a:lnTo>
                    <a:pt x="19050" y="57657"/>
                  </a:lnTo>
                  <a:lnTo>
                    <a:pt x="20574" y="57657"/>
                  </a:lnTo>
                  <a:lnTo>
                    <a:pt x="19050" y="48006"/>
                  </a:lnTo>
                  <a:close/>
                </a:path>
                <a:path w="123825" h="125095">
                  <a:moveTo>
                    <a:pt x="57023" y="96138"/>
                  </a:moveTo>
                  <a:lnTo>
                    <a:pt x="66421" y="96138"/>
                  </a:lnTo>
                  <a:lnTo>
                    <a:pt x="57023" y="96138"/>
                  </a:lnTo>
                  <a:close/>
                </a:path>
                <a:path w="123825" h="125095">
                  <a:moveTo>
                    <a:pt x="66421" y="96138"/>
                  </a:moveTo>
                  <a:lnTo>
                    <a:pt x="66421" y="105791"/>
                  </a:lnTo>
                  <a:lnTo>
                    <a:pt x="66421" y="96138"/>
                  </a:lnTo>
                  <a:lnTo>
                    <a:pt x="66421" y="105791"/>
                  </a:lnTo>
                  <a:lnTo>
                    <a:pt x="66421" y="96138"/>
                  </a:lnTo>
                  <a:lnTo>
                    <a:pt x="66421" y="105791"/>
                  </a:lnTo>
                  <a:lnTo>
                    <a:pt x="75946" y="105791"/>
                  </a:lnTo>
                  <a:lnTo>
                    <a:pt x="66421" y="105791"/>
                  </a:lnTo>
                  <a:lnTo>
                    <a:pt x="57023" y="105791"/>
                  </a:lnTo>
                  <a:lnTo>
                    <a:pt x="66421" y="105791"/>
                  </a:lnTo>
                  <a:lnTo>
                    <a:pt x="66421" y="96138"/>
                  </a:lnTo>
                  <a:lnTo>
                    <a:pt x="66421" y="105791"/>
                  </a:lnTo>
                  <a:lnTo>
                    <a:pt x="66421" y="96138"/>
                  </a:lnTo>
                  <a:lnTo>
                    <a:pt x="66421" y="105791"/>
                  </a:lnTo>
                  <a:lnTo>
                    <a:pt x="66421" y="96138"/>
                  </a:lnTo>
                  <a:close/>
                </a:path>
                <a:path w="123825" h="125095">
                  <a:moveTo>
                    <a:pt x="28448" y="57657"/>
                  </a:moveTo>
                  <a:lnTo>
                    <a:pt x="37973" y="57657"/>
                  </a:lnTo>
                  <a:lnTo>
                    <a:pt x="37973" y="67310"/>
                  </a:lnTo>
                  <a:lnTo>
                    <a:pt x="28448" y="67310"/>
                  </a:lnTo>
                  <a:lnTo>
                    <a:pt x="28448" y="57657"/>
                  </a:lnTo>
                  <a:close/>
                </a:path>
                <a:path w="123825" h="125095">
                  <a:moveTo>
                    <a:pt x="66421" y="105791"/>
                  </a:moveTo>
                  <a:lnTo>
                    <a:pt x="75946" y="105791"/>
                  </a:lnTo>
                  <a:lnTo>
                    <a:pt x="66421" y="105791"/>
                  </a:lnTo>
                  <a:close/>
                </a:path>
                <a:path w="123825" h="125095">
                  <a:moveTo>
                    <a:pt x="28448" y="76962"/>
                  </a:moveTo>
                  <a:lnTo>
                    <a:pt x="37973" y="76962"/>
                  </a:lnTo>
                  <a:lnTo>
                    <a:pt x="37973" y="86487"/>
                  </a:lnTo>
                  <a:lnTo>
                    <a:pt x="28448" y="86487"/>
                  </a:lnTo>
                  <a:lnTo>
                    <a:pt x="28448" y="76962"/>
                  </a:lnTo>
                  <a:close/>
                </a:path>
                <a:path w="123825" h="125095">
                  <a:moveTo>
                    <a:pt x="75946" y="115316"/>
                  </a:moveTo>
                  <a:lnTo>
                    <a:pt x="85471" y="115316"/>
                  </a:lnTo>
                  <a:lnTo>
                    <a:pt x="75946" y="115316"/>
                  </a:lnTo>
                  <a:close/>
                </a:path>
                <a:path w="123825" h="125095">
                  <a:moveTo>
                    <a:pt x="19050" y="57657"/>
                  </a:moveTo>
                  <a:lnTo>
                    <a:pt x="19050" y="67310"/>
                  </a:lnTo>
                  <a:lnTo>
                    <a:pt x="20574" y="67310"/>
                  </a:lnTo>
                  <a:lnTo>
                    <a:pt x="19050" y="57657"/>
                  </a:lnTo>
                  <a:close/>
                </a:path>
                <a:path w="123825" h="125095">
                  <a:moveTo>
                    <a:pt x="37973" y="76962"/>
                  </a:moveTo>
                  <a:lnTo>
                    <a:pt x="37973" y="86487"/>
                  </a:lnTo>
                  <a:lnTo>
                    <a:pt x="39624" y="86487"/>
                  </a:lnTo>
                  <a:lnTo>
                    <a:pt x="37973" y="76962"/>
                  </a:lnTo>
                  <a:close/>
                </a:path>
                <a:path w="123825" h="125095">
                  <a:moveTo>
                    <a:pt x="66421" y="115316"/>
                  </a:moveTo>
                  <a:lnTo>
                    <a:pt x="75946" y="115316"/>
                  </a:lnTo>
                  <a:lnTo>
                    <a:pt x="66421" y="115316"/>
                  </a:lnTo>
                  <a:close/>
                </a:path>
                <a:path w="123825" h="125095">
                  <a:moveTo>
                    <a:pt x="28448" y="67310"/>
                  </a:moveTo>
                  <a:lnTo>
                    <a:pt x="28448" y="76962"/>
                  </a:lnTo>
                  <a:lnTo>
                    <a:pt x="30099" y="76962"/>
                  </a:lnTo>
                  <a:lnTo>
                    <a:pt x="28448" y="67310"/>
                  </a:lnTo>
                  <a:close/>
                </a:path>
                <a:path w="123825" h="125095">
                  <a:moveTo>
                    <a:pt x="28448" y="67310"/>
                  </a:moveTo>
                  <a:lnTo>
                    <a:pt x="37973" y="67310"/>
                  </a:lnTo>
                  <a:lnTo>
                    <a:pt x="28448" y="67310"/>
                  </a:lnTo>
                  <a:close/>
                </a:path>
                <a:path w="123825" h="125095">
                  <a:moveTo>
                    <a:pt x="85471" y="115316"/>
                  </a:moveTo>
                  <a:lnTo>
                    <a:pt x="94996" y="115316"/>
                  </a:lnTo>
                  <a:lnTo>
                    <a:pt x="85471" y="115316"/>
                  </a:lnTo>
                  <a:close/>
                </a:path>
                <a:path w="123825" h="125095">
                  <a:moveTo>
                    <a:pt x="28448" y="48006"/>
                  </a:moveTo>
                  <a:lnTo>
                    <a:pt x="28448" y="57657"/>
                  </a:lnTo>
                  <a:lnTo>
                    <a:pt x="30099" y="57657"/>
                  </a:lnTo>
                  <a:lnTo>
                    <a:pt x="28448" y="48006"/>
                  </a:lnTo>
                  <a:close/>
                </a:path>
                <a:path w="123825" h="125095">
                  <a:moveTo>
                    <a:pt x="19050" y="67310"/>
                  </a:moveTo>
                  <a:lnTo>
                    <a:pt x="28448" y="67310"/>
                  </a:lnTo>
                  <a:lnTo>
                    <a:pt x="19050" y="67310"/>
                  </a:lnTo>
                  <a:close/>
                </a:path>
                <a:path w="123825" h="125095">
                  <a:moveTo>
                    <a:pt x="9525" y="48006"/>
                  </a:moveTo>
                  <a:lnTo>
                    <a:pt x="9525" y="57657"/>
                  </a:lnTo>
                  <a:lnTo>
                    <a:pt x="11049" y="57657"/>
                  </a:lnTo>
                  <a:lnTo>
                    <a:pt x="9525" y="48006"/>
                  </a:lnTo>
                  <a:close/>
                </a:path>
                <a:path w="123825" h="125095">
                  <a:moveTo>
                    <a:pt x="28448" y="76962"/>
                  </a:moveTo>
                  <a:lnTo>
                    <a:pt x="37973" y="76962"/>
                  </a:lnTo>
                  <a:lnTo>
                    <a:pt x="28448" y="76962"/>
                  </a:lnTo>
                  <a:close/>
                </a:path>
                <a:path w="123825" h="125095">
                  <a:moveTo>
                    <a:pt x="28448" y="76962"/>
                  </a:moveTo>
                  <a:lnTo>
                    <a:pt x="37973" y="76962"/>
                  </a:lnTo>
                  <a:lnTo>
                    <a:pt x="28448" y="76962"/>
                  </a:lnTo>
                  <a:close/>
                </a:path>
                <a:path w="123825" h="125095">
                  <a:moveTo>
                    <a:pt x="19050" y="57657"/>
                  </a:moveTo>
                  <a:lnTo>
                    <a:pt x="19050" y="67310"/>
                  </a:lnTo>
                  <a:lnTo>
                    <a:pt x="20574" y="67310"/>
                  </a:lnTo>
                  <a:lnTo>
                    <a:pt x="19050" y="57657"/>
                  </a:lnTo>
                  <a:close/>
                </a:path>
                <a:path w="123825" h="125095">
                  <a:moveTo>
                    <a:pt x="37973" y="86487"/>
                  </a:moveTo>
                  <a:lnTo>
                    <a:pt x="47498" y="86487"/>
                  </a:lnTo>
                  <a:lnTo>
                    <a:pt x="37973" y="86487"/>
                  </a:lnTo>
                  <a:close/>
                </a:path>
                <a:path w="123825" h="125095">
                  <a:moveTo>
                    <a:pt x="37973" y="76962"/>
                  </a:moveTo>
                  <a:lnTo>
                    <a:pt x="37973" y="86487"/>
                  </a:lnTo>
                  <a:lnTo>
                    <a:pt x="39624" y="86487"/>
                  </a:lnTo>
                  <a:lnTo>
                    <a:pt x="37973" y="76962"/>
                  </a:lnTo>
                  <a:close/>
                </a:path>
                <a:path w="123825" h="125095">
                  <a:moveTo>
                    <a:pt x="37973" y="76962"/>
                  </a:moveTo>
                  <a:lnTo>
                    <a:pt x="37973" y="86487"/>
                  </a:lnTo>
                  <a:lnTo>
                    <a:pt x="39624" y="86487"/>
                  </a:lnTo>
                  <a:lnTo>
                    <a:pt x="37973" y="7696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7" name="object 207"/>
            <p:cNvSpPr/>
            <p:nvPr/>
          </p:nvSpPr>
          <p:spPr>
            <a:xfrm>
              <a:off x="4191000" y="3614928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0" y="10668"/>
                  </a:lnTo>
                  <a:lnTo>
                    <a:pt x="3048" y="10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8" name="object 208"/>
            <p:cNvSpPr/>
            <p:nvPr/>
          </p:nvSpPr>
          <p:spPr>
            <a:xfrm>
              <a:off x="4191000" y="3614928"/>
              <a:ext cx="3175" cy="10795"/>
            </a:xfrm>
            <a:custGeom>
              <a:avLst/>
              <a:gdLst/>
              <a:ahLst/>
              <a:cxnLst/>
              <a:rect l="l" t="t" r="r" b="b"/>
              <a:pathLst>
                <a:path w="3175" h="10795">
                  <a:moveTo>
                    <a:pt x="0" y="0"/>
                  </a:moveTo>
                  <a:lnTo>
                    <a:pt x="0" y="10668"/>
                  </a:lnTo>
                  <a:lnTo>
                    <a:pt x="3048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9" name="object 209"/>
            <p:cNvSpPr/>
            <p:nvPr/>
          </p:nvSpPr>
          <p:spPr>
            <a:xfrm>
              <a:off x="3962400" y="365302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0667" y="10668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0" name="object 210"/>
            <p:cNvSpPr/>
            <p:nvPr/>
          </p:nvSpPr>
          <p:spPr>
            <a:xfrm>
              <a:off x="3962400" y="3653028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0" y="10668"/>
                  </a:moveTo>
                  <a:lnTo>
                    <a:pt x="10667" y="10668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1" name="object 211"/>
            <p:cNvSpPr/>
            <p:nvPr/>
          </p:nvSpPr>
          <p:spPr>
            <a:xfrm>
              <a:off x="3839337" y="3406139"/>
              <a:ext cx="295275" cy="284480"/>
            </a:xfrm>
            <a:custGeom>
              <a:avLst/>
              <a:gdLst/>
              <a:ahLst/>
              <a:cxnLst/>
              <a:rect l="l" t="t" r="r" b="b"/>
              <a:pathLst>
                <a:path w="295275" h="284479">
                  <a:moveTo>
                    <a:pt x="20574" y="75946"/>
                  </a:moveTo>
                  <a:lnTo>
                    <a:pt x="19050" y="66548"/>
                  </a:lnTo>
                  <a:lnTo>
                    <a:pt x="19050" y="75946"/>
                  </a:lnTo>
                  <a:lnTo>
                    <a:pt x="20574" y="75946"/>
                  </a:lnTo>
                  <a:close/>
                </a:path>
                <a:path w="295275" h="284479">
                  <a:moveTo>
                    <a:pt x="38100" y="66548"/>
                  </a:moveTo>
                  <a:lnTo>
                    <a:pt x="28575" y="66548"/>
                  </a:lnTo>
                  <a:lnTo>
                    <a:pt x="28575" y="75946"/>
                  </a:lnTo>
                  <a:lnTo>
                    <a:pt x="38100" y="75946"/>
                  </a:lnTo>
                  <a:lnTo>
                    <a:pt x="38100" y="66548"/>
                  </a:lnTo>
                  <a:close/>
                </a:path>
                <a:path w="295275" h="284479">
                  <a:moveTo>
                    <a:pt x="228600" y="47498"/>
                  </a:moveTo>
                  <a:lnTo>
                    <a:pt x="209550" y="47498"/>
                  </a:lnTo>
                  <a:lnTo>
                    <a:pt x="209550" y="37973"/>
                  </a:lnTo>
                  <a:lnTo>
                    <a:pt x="200025" y="37973"/>
                  </a:lnTo>
                  <a:lnTo>
                    <a:pt x="200025" y="28448"/>
                  </a:lnTo>
                  <a:lnTo>
                    <a:pt x="190500" y="28448"/>
                  </a:lnTo>
                  <a:lnTo>
                    <a:pt x="180975" y="28448"/>
                  </a:lnTo>
                  <a:lnTo>
                    <a:pt x="180975" y="27940"/>
                  </a:lnTo>
                  <a:lnTo>
                    <a:pt x="180975" y="19050"/>
                  </a:lnTo>
                  <a:lnTo>
                    <a:pt x="161925" y="19050"/>
                  </a:lnTo>
                  <a:lnTo>
                    <a:pt x="161925" y="10160"/>
                  </a:lnTo>
                  <a:lnTo>
                    <a:pt x="152400" y="10160"/>
                  </a:lnTo>
                  <a:lnTo>
                    <a:pt x="152400" y="0"/>
                  </a:lnTo>
                  <a:lnTo>
                    <a:pt x="133350" y="0"/>
                  </a:lnTo>
                  <a:lnTo>
                    <a:pt x="133350" y="10160"/>
                  </a:lnTo>
                  <a:lnTo>
                    <a:pt x="133350" y="19050"/>
                  </a:lnTo>
                  <a:lnTo>
                    <a:pt x="133350" y="27940"/>
                  </a:lnTo>
                  <a:lnTo>
                    <a:pt x="123825" y="27940"/>
                  </a:lnTo>
                  <a:lnTo>
                    <a:pt x="123825" y="37973"/>
                  </a:lnTo>
                  <a:lnTo>
                    <a:pt x="104775" y="37973"/>
                  </a:lnTo>
                  <a:lnTo>
                    <a:pt x="104775" y="47498"/>
                  </a:lnTo>
                  <a:lnTo>
                    <a:pt x="95250" y="47498"/>
                  </a:lnTo>
                  <a:lnTo>
                    <a:pt x="95250" y="57023"/>
                  </a:lnTo>
                  <a:lnTo>
                    <a:pt x="228600" y="57023"/>
                  </a:lnTo>
                  <a:lnTo>
                    <a:pt x="228600" y="47498"/>
                  </a:lnTo>
                  <a:close/>
                </a:path>
                <a:path w="295275" h="284479">
                  <a:moveTo>
                    <a:pt x="238125" y="142494"/>
                  </a:moveTo>
                  <a:lnTo>
                    <a:pt x="228600" y="142494"/>
                  </a:lnTo>
                  <a:lnTo>
                    <a:pt x="228600" y="152019"/>
                  </a:lnTo>
                  <a:lnTo>
                    <a:pt x="238125" y="152019"/>
                  </a:lnTo>
                  <a:lnTo>
                    <a:pt x="238125" y="142494"/>
                  </a:lnTo>
                  <a:close/>
                </a:path>
                <a:path w="295275" h="284479">
                  <a:moveTo>
                    <a:pt x="257175" y="57150"/>
                  </a:moveTo>
                  <a:lnTo>
                    <a:pt x="76200" y="57150"/>
                  </a:lnTo>
                  <a:lnTo>
                    <a:pt x="76200" y="57023"/>
                  </a:lnTo>
                  <a:lnTo>
                    <a:pt x="85725" y="57023"/>
                  </a:lnTo>
                  <a:lnTo>
                    <a:pt x="85725" y="47498"/>
                  </a:lnTo>
                  <a:lnTo>
                    <a:pt x="76200" y="47498"/>
                  </a:lnTo>
                  <a:lnTo>
                    <a:pt x="76200" y="38100"/>
                  </a:lnTo>
                  <a:lnTo>
                    <a:pt x="66675" y="38100"/>
                  </a:lnTo>
                  <a:lnTo>
                    <a:pt x="66675" y="37973"/>
                  </a:lnTo>
                  <a:lnTo>
                    <a:pt x="57150" y="37973"/>
                  </a:lnTo>
                  <a:lnTo>
                    <a:pt x="57150" y="47498"/>
                  </a:lnTo>
                  <a:lnTo>
                    <a:pt x="66675" y="47498"/>
                  </a:lnTo>
                  <a:lnTo>
                    <a:pt x="66675" y="57150"/>
                  </a:lnTo>
                  <a:lnTo>
                    <a:pt x="66675" y="76200"/>
                  </a:lnTo>
                  <a:lnTo>
                    <a:pt x="0" y="76200"/>
                  </a:lnTo>
                  <a:lnTo>
                    <a:pt x="0" y="85090"/>
                  </a:lnTo>
                  <a:lnTo>
                    <a:pt x="9525" y="85090"/>
                  </a:lnTo>
                  <a:lnTo>
                    <a:pt x="9525" y="95250"/>
                  </a:lnTo>
                  <a:lnTo>
                    <a:pt x="19050" y="95250"/>
                  </a:lnTo>
                  <a:lnTo>
                    <a:pt x="19050" y="104521"/>
                  </a:lnTo>
                  <a:lnTo>
                    <a:pt x="47625" y="104521"/>
                  </a:lnTo>
                  <a:lnTo>
                    <a:pt x="47625" y="114300"/>
                  </a:lnTo>
                  <a:lnTo>
                    <a:pt x="57150" y="114300"/>
                  </a:lnTo>
                  <a:lnTo>
                    <a:pt x="57150" y="123190"/>
                  </a:lnTo>
                  <a:lnTo>
                    <a:pt x="57150" y="133350"/>
                  </a:lnTo>
                  <a:lnTo>
                    <a:pt x="57150" y="142240"/>
                  </a:lnTo>
                  <a:lnTo>
                    <a:pt x="76200" y="142240"/>
                  </a:lnTo>
                  <a:lnTo>
                    <a:pt x="76200" y="142494"/>
                  </a:lnTo>
                  <a:lnTo>
                    <a:pt x="66675" y="142494"/>
                  </a:lnTo>
                  <a:lnTo>
                    <a:pt x="66675" y="161544"/>
                  </a:lnTo>
                  <a:lnTo>
                    <a:pt x="76200" y="161544"/>
                  </a:lnTo>
                  <a:lnTo>
                    <a:pt x="76200" y="171450"/>
                  </a:lnTo>
                  <a:lnTo>
                    <a:pt x="76200" y="180340"/>
                  </a:lnTo>
                  <a:lnTo>
                    <a:pt x="76200" y="209550"/>
                  </a:lnTo>
                  <a:lnTo>
                    <a:pt x="66675" y="209550"/>
                  </a:lnTo>
                  <a:lnTo>
                    <a:pt x="66675" y="218440"/>
                  </a:lnTo>
                  <a:lnTo>
                    <a:pt x="66675" y="228600"/>
                  </a:lnTo>
                  <a:lnTo>
                    <a:pt x="66675" y="237490"/>
                  </a:lnTo>
                  <a:lnTo>
                    <a:pt x="85725" y="237490"/>
                  </a:lnTo>
                  <a:lnTo>
                    <a:pt x="85725" y="247650"/>
                  </a:lnTo>
                  <a:lnTo>
                    <a:pt x="133350" y="247650"/>
                  </a:lnTo>
                  <a:lnTo>
                    <a:pt x="133350" y="256540"/>
                  </a:lnTo>
                  <a:lnTo>
                    <a:pt x="161925" y="256540"/>
                  </a:lnTo>
                  <a:lnTo>
                    <a:pt x="161925" y="247650"/>
                  </a:lnTo>
                  <a:lnTo>
                    <a:pt x="161925" y="237490"/>
                  </a:lnTo>
                  <a:lnTo>
                    <a:pt x="161925" y="228600"/>
                  </a:lnTo>
                  <a:lnTo>
                    <a:pt x="209550" y="228600"/>
                  </a:lnTo>
                  <a:lnTo>
                    <a:pt x="209550" y="237490"/>
                  </a:lnTo>
                  <a:lnTo>
                    <a:pt x="238125" y="237490"/>
                  </a:lnTo>
                  <a:lnTo>
                    <a:pt x="238125" y="228600"/>
                  </a:lnTo>
                  <a:lnTo>
                    <a:pt x="238125" y="227965"/>
                  </a:lnTo>
                  <a:lnTo>
                    <a:pt x="238125" y="218440"/>
                  </a:lnTo>
                  <a:lnTo>
                    <a:pt x="247650" y="218440"/>
                  </a:lnTo>
                  <a:lnTo>
                    <a:pt x="247650" y="209550"/>
                  </a:lnTo>
                  <a:lnTo>
                    <a:pt x="238125" y="209550"/>
                  </a:lnTo>
                  <a:lnTo>
                    <a:pt x="238125" y="180467"/>
                  </a:lnTo>
                  <a:lnTo>
                    <a:pt x="238125" y="180340"/>
                  </a:lnTo>
                  <a:lnTo>
                    <a:pt x="238125" y="171450"/>
                  </a:lnTo>
                  <a:lnTo>
                    <a:pt x="238125" y="170942"/>
                  </a:lnTo>
                  <a:lnTo>
                    <a:pt x="238125" y="152400"/>
                  </a:lnTo>
                  <a:lnTo>
                    <a:pt x="219075" y="152400"/>
                  </a:lnTo>
                  <a:lnTo>
                    <a:pt x="219075" y="142240"/>
                  </a:lnTo>
                  <a:lnTo>
                    <a:pt x="219075" y="133350"/>
                  </a:lnTo>
                  <a:lnTo>
                    <a:pt x="228600" y="133350"/>
                  </a:lnTo>
                  <a:lnTo>
                    <a:pt x="228600" y="123190"/>
                  </a:lnTo>
                  <a:lnTo>
                    <a:pt x="238125" y="123190"/>
                  </a:lnTo>
                  <a:lnTo>
                    <a:pt x="238125" y="114300"/>
                  </a:lnTo>
                  <a:lnTo>
                    <a:pt x="238125" y="104521"/>
                  </a:lnTo>
                  <a:lnTo>
                    <a:pt x="247650" y="104521"/>
                  </a:lnTo>
                  <a:lnTo>
                    <a:pt x="247650" y="95250"/>
                  </a:lnTo>
                  <a:lnTo>
                    <a:pt x="257175" y="95250"/>
                  </a:lnTo>
                  <a:lnTo>
                    <a:pt x="257175" y="85090"/>
                  </a:lnTo>
                  <a:lnTo>
                    <a:pt x="257175" y="76200"/>
                  </a:lnTo>
                  <a:lnTo>
                    <a:pt x="257175" y="57150"/>
                  </a:lnTo>
                  <a:close/>
                </a:path>
                <a:path w="295275" h="284479">
                  <a:moveTo>
                    <a:pt x="295275" y="237490"/>
                  </a:moveTo>
                  <a:lnTo>
                    <a:pt x="285750" y="237490"/>
                  </a:lnTo>
                  <a:lnTo>
                    <a:pt x="285750" y="247650"/>
                  </a:lnTo>
                  <a:lnTo>
                    <a:pt x="276225" y="247650"/>
                  </a:lnTo>
                  <a:lnTo>
                    <a:pt x="276225" y="265430"/>
                  </a:lnTo>
                  <a:lnTo>
                    <a:pt x="276225" y="284480"/>
                  </a:lnTo>
                  <a:lnTo>
                    <a:pt x="285750" y="284480"/>
                  </a:lnTo>
                  <a:lnTo>
                    <a:pt x="285750" y="265430"/>
                  </a:lnTo>
                  <a:lnTo>
                    <a:pt x="295275" y="265430"/>
                  </a:lnTo>
                  <a:lnTo>
                    <a:pt x="295275" y="247650"/>
                  </a:lnTo>
                  <a:lnTo>
                    <a:pt x="295275" y="23749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2" name="object 212"/>
            <p:cNvSpPr/>
            <p:nvPr/>
          </p:nvSpPr>
          <p:spPr>
            <a:xfrm>
              <a:off x="3829811" y="3406140"/>
              <a:ext cx="304800" cy="285115"/>
            </a:xfrm>
            <a:custGeom>
              <a:avLst/>
              <a:gdLst/>
              <a:ahLst/>
              <a:cxnLst/>
              <a:rect l="l" t="t" r="r" b="b"/>
              <a:pathLst>
                <a:path w="304800" h="285114">
                  <a:moveTo>
                    <a:pt x="228600" y="47498"/>
                  </a:moveTo>
                  <a:lnTo>
                    <a:pt x="238125" y="47498"/>
                  </a:lnTo>
                  <a:lnTo>
                    <a:pt x="238125" y="57023"/>
                  </a:lnTo>
                  <a:lnTo>
                    <a:pt x="238125" y="47498"/>
                  </a:lnTo>
                  <a:lnTo>
                    <a:pt x="238125" y="57023"/>
                  </a:lnTo>
                  <a:lnTo>
                    <a:pt x="247650" y="57023"/>
                  </a:lnTo>
                  <a:lnTo>
                    <a:pt x="257175" y="57023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66700" y="57023"/>
                  </a:lnTo>
                  <a:lnTo>
                    <a:pt x="266700" y="66548"/>
                  </a:lnTo>
                  <a:lnTo>
                    <a:pt x="276225" y="66548"/>
                  </a:lnTo>
                  <a:lnTo>
                    <a:pt x="266700" y="66548"/>
                  </a:lnTo>
                  <a:lnTo>
                    <a:pt x="266700" y="75945"/>
                  </a:lnTo>
                  <a:lnTo>
                    <a:pt x="266700" y="85470"/>
                  </a:lnTo>
                  <a:lnTo>
                    <a:pt x="266700" y="94995"/>
                  </a:lnTo>
                  <a:lnTo>
                    <a:pt x="257175" y="94995"/>
                  </a:lnTo>
                  <a:lnTo>
                    <a:pt x="266700" y="94995"/>
                  </a:lnTo>
                  <a:lnTo>
                    <a:pt x="257175" y="94995"/>
                  </a:lnTo>
                  <a:lnTo>
                    <a:pt x="266700" y="94995"/>
                  </a:lnTo>
                  <a:lnTo>
                    <a:pt x="257175" y="94995"/>
                  </a:lnTo>
                  <a:lnTo>
                    <a:pt x="257175" y="104520"/>
                  </a:lnTo>
                  <a:lnTo>
                    <a:pt x="266700" y="104520"/>
                  </a:lnTo>
                  <a:lnTo>
                    <a:pt x="257175" y="104520"/>
                  </a:lnTo>
                  <a:lnTo>
                    <a:pt x="257175" y="114045"/>
                  </a:lnTo>
                  <a:lnTo>
                    <a:pt x="257175" y="104520"/>
                  </a:lnTo>
                  <a:lnTo>
                    <a:pt x="257175" y="114045"/>
                  </a:lnTo>
                  <a:lnTo>
                    <a:pt x="257175" y="104520"/>
                  </a:lnTo>
                  <a:lnTo>
                    <a:pt x="257175" y="114045"/>
                  </a:lnTo>
                  <a:lnTo>
                    <a:pt x="257175" y="104520"/>
                  </a:lnTo>
                  <a:lnTo>
                    <a:pt x="247650" y="104520"/>
                  </a:lnTo>
                  <a:lnTo>
                    <a:pt x="247650" y="114045"/>
                  </a:lnTo>
                  <a:lnTo>
                    <a:pt x="247650" y="104520"/>
                  </a:lnTo>
                  <a:lnTo>
                    <a:pt x="247650" y="114045"/>
                  </a:lnTo>
                  <a:lnTo>
                    <a:pt x="247650" y="123443"/>
                  </a:lnTo>
                  <a:lnTo>
                    <a:pt x="238125" y="123443"/>
                  </a:lnTo>
                  <a:lnTo>
                    <a:pt x="238125" y="132969"/>
                  </a:lnTo>
                  <a:lnTo>
                    <a:pt x="228600" y="132969"/>
                  </a:lnTo>
                  <a:lnTo>
                    <a:pt x="228600" y="142494"/>
                  </a:lnTo>
                  <a:lnTo>
                    <a:pt x="238125" y="142494"/>
                  </a:lnTo>
                  <a:lnTo>
                    <a:pt x="228600" y="142494"/>
                  </a:lnTo>
                  <a:lnTo>
                    <a:pt x="228600" y="152019"/>
                  </a:lnTo>
                  <a:lnTo>
                    <a:pt x="238125" y="152019"/>
                  </a:lnTo>
                  <a:lnTo>
                    <a:pt x="238125" y="142494"/>
                  </a:lnTo>
                  <a:lnTo>
                    <a:pt x="247650" y="142494"/>
                  </a:lnTo>
                  <a:lnTo>
                    <a:pt x="247650" y="152019"/>
                  </a:lnTo>
                  <a:lnTo>
                    <a:pt x="247650" y="161544"/>
                  </a:lnTo>
                  <a:lnTo>
                    <a:pt x="247650" y="170942"/>
                  </a:lnTo>
                  <a:lnTo>
                    <a:pt x="257175" y="170942"/>
                  </a:lnTo>
                  <a:lnTo>
                    <a:pt x="247650" y="170942"/>
                  </a:lnTo>
                  <a:lnTo>
                    <a:pt x="257175" y="170942"/>
                  </a:lnTo>
                  <a:lnTo>
                    <a:pt x="247650" y="170942"/>
                  </a:lnTo>
                  <a:lnTo>
                    <a:pt x="247650" y="180467"/>
                  </a:lnTo>
                  <a:lnTo>
                    <a:pt x="238125" y="180467"/>
                  </a:lnTo>
                  <a:lnTo>
                    <a:pt x="247650" y="180467"/>
                  </a:lnTo>
                  <a:lnTo>
                    <a:pt x="247650" y="189992"/>
                  </a:lnTo>
                  <a:lnTo>
                    <a:pt x="247650" y="199517"/>
                  </a:lnTo>
                  <a:lnTo>
                    <a:pt x="247650" y="209042"/>
                  </a:lnTo>
                  <a:lnTo>
                    <a:pt x="257175" y="209042"/>
                  </a:lnTo>
                  <a:lnTo>
                    <a:pt x="266700" y="209042"/>
                  </a:lnTo>
                  <a:lnTo>
                    <a:pt x="257175" y="209042"/>
                  </a:lnTo>
                  <a:lnTo>
                    <a:pt x="266700" y="209042"/>
                  </a:lnTo>
                  <a:lnTo>
                    <a:pt x="257175" y="209042"/>
                  </a:lnTo>
                  <a:lnTo>
                    <a:pt x="266700" y="209042"/>
                  </a:lnTo>
                  <a:lnTo>
                    <a:pt x="257175" y="209042"/>
                  </a:lnTo>
                  <a:lnTo>
                    <a:pt x="266700" y="209042"/>
                  </a:lnTo>
                  <a:lnTo>
                    <a:pt x="257175" y="209042"/>
                  </a:lnTo>
                  <a:lnTo>
                    <a:pt x="257175" y="218439"/>
                  </a:lnTo>
                  <a:lnTo>
                    <a:pt x="257175" y="227964"/>
                  </a:lnTo>
                  <a:lnTo>
                    <a:pt x="257175" y="218439"/>
                  </a:lnTo>
                  <a:lnTo>
                    <a:pt x="247650" y="218439"/>
                  </a:lnTo>
                  <a:lnTo>
                    <a:pt x="247650" y="227964"/>
                  </a:lnTo>
                  <a:lnTo>
                    <a:pt x="238125" y="227964"/>
                  </a:lnTo>
                  <a:lnTo>
                    <a:pt x="247650" y="227964"/>
                  </a:lnTo>
                  <a:lnTo>
                    <a:pt x="247650" y="237489"/>
                  </a:lnTo>
                  <a:lnTo>
                    <a:pt x="238125" y="237489"/>
                  </a:lnTo>
                  <a:lnTo>
                    <a:pt x="228600" y="237489"/>
                  </a:lnTo>
                  <a:lnTo>
                    <a:pt x="238125" y="237489"/>
                  </a:lnTo>
                  <a:lnTo>
                    <a:pt x="228600" y="237489"/>
                  </a:lnTo>
                  <a:lnTo>
                    <a:pt x="219075" y="237489"/>
                  </a:lnTo>
                  <a:lnTo>
                    <a:pt x="219075" y="227964"/>
                  </a:lnTo>
                  <a:lnTo>
                    <a:pt x="200025" y="227964"/>
                  </a:lnTo>
                  <a:lnTo>
                    <a:pt x="209550" y="227964"/>
                  </a:lnTo>
                  <a:lnTo>
                    <a:pt x="200025" y="227964"/>
                  </a:lnTo>
                  <a:lnTo>
                    <a:pt x="209550" y="227964"/>
                  </a:lnTo>
                  <a:lnTo>
                    <a:pt x="200025" y="227964"/>
                  </a:lnTo>
                  <a:lnTo>
                    <a:pt x="209550" y="227964"/>
                  </a:lnTo>
                  <a:lnTo>
                    <a:pt x="171450" y="227964"/>
                  </a:lnTo>
                  <a:lnTo>
                    <a:pt x="171450" y="237489"/>
                  </a:lnTo>
                  <a:lnTo>
                    <a:pt x="171450" y="247014"/>
                  </a:lnTo>
                  <a:lnTo>
                    <a:pt x="171450" y="237489"/>
                  </a:lnTo>
                  <a:lnTo>
                    <a:pt x="171450" y="247014"/>
                  </a:lnTo>
                  <a:lnTo>
                    <a:pt x="171450" y="256539"/>
                  </a:lnTo>
                  <a:lnTo>
                    <a:pt x="161925" y="256539"/>
                  </a:lnTo>
                  <a:lnTo>
                    <a:pt x="152400" y="256539"/>
                  </a:lnTo>
                  <a:lnTo>
                    <a:pt x="142875" y="256539"/>
                  </a:lnTo>
                  <a:lnTo>
                    <a:pt x="152400" y="256539"/>
                  </a:lnTo>
                  <a:lnTo>
                    <a:pt x="142875" y="256539"/>
                  </a:lnTo>
                  <a:lnTo>
                    <a:pt x="142875" y="247014"/>
                  </a:lnTo>
                  <a:lnTo>
                    <a:pt x="95250" y="247014"/>
                  </a:lnTo>
                  <a:lnTo>
                    <a:pt x="95250" y="237489"/>
                  </a:lnTo>
                  <a:lnTo>
                    <a:pt x="85725" y="237489"/>
                  </a:lnTo>
                  <a:lnTo>
                    <a:pt x="76200" y="237489"/>
                  </a:lnTo>
                  <a:lnTo>
                    <a:pt x="76200" y="227964"/>
                  </a:lnTo>
                  <a:lnTo>
                    <a:pt x="66675" y="227964"/>
                  </a:lnTo>
                  <a:lnTo>
                    <a:pt x="76200" y="227964"/>
                  </a:lnTo>
                  <a:lnTo>
                    <a:pt x="66675" y="227964"/>
                  </a:lnTo>
                  <a:lnTo>
                    <a:pt x="76200" y="227964"/>
                  </a:lnTo>
                  <a:lnTo>
                    <a:pt x="76200" y="218439"/>
                  </a:lnTo>
                  <a:lnTo>
                    <a:pt x="76200" y="209042"/>
                  </a:lnTo>
                  <a:lnTo>
                    <a:pt x="85725" y="209042"/>
                  </a:lnTo>
                  <a:lnTo>
                    <a:pt x="85725" y="199517"/>
                  </a:lnTo>
                  <a:lnTo>
                    <a:pt x="85725" y="189992"/>
                  </a:lnTo>
                  <a:lnTo>
                    <a:pt x="85725" y="180467"/>
                  </a:lnTo>
                  <a:lnTo>
                    <a:pt x="85725" y="170942"/>
                  </a:lnTo>
                  <a:lnTo>
                    <a:pt x="85725" y="161544"/>
                  </a:lnTo>
                  <a:lnTo>
                    <a:pt x="85725" y="170942"/>
                  </a:lnTo>
                  <a:lnTo>
                    <a:pt x="95250" y="170942"/>
                  </a:lnTo>
                  <a:lnTo>
                    <a:pt x="95250" y="180467"/>
                  </a:lnTo>
                  <a:lnTo>
                    <a:pt x="95250" y="170942"/>
                  </a:lnTo>
                  <a:lnTo>
                    <a:pt x="85725" y="170942"/>
                  </a:lnTo>
                  <a:lnTo>
                    <a:pt x="85725" y="161544"/>
                  </a:lnTo>
                  <a:lnTo>
                    <a:pt x="85725" y="152019"/>
                  </a:lnTo>
                  <a:lnTo>
                    <a:pt x="85725" y="142494"/>
                  </a:lnTo>
                  <a:lnTo>
                    <a:pt x="76200" y="142494"/>
                  </a:lnTo>
                  <a:lnTo>
                    <a:pt x="85725" y="142494"/>
                  </a:lnTo>
                  <a:lnTo>
                    <a:pt x="76200" y="142494"/>
                  </a:lnTo>
                  <a:lnTo>
                    <a:pt x="66675" y="142494"/>
                  </a:lnTo>
                  <a:lnTo>
                    <a:pt x="66675" y="132969"/>
                  </a:lnTo>
                  <a:lnTo>
                    <a:pt x="66675" y="123443"/>
                  </a:lnTo>
                  <a:lnTo>
                    <a:pt x="66675" y="114045"/>
                  </a:lnTo>
                  <a:lnTo>
                    <a:pt x="76200" y="114045"/>
                  </a:lnTo>
                  <a:lnTo>
                    <a:pt x="66675" y="114045"/>
                  </a:lnTo>
                  <a:lnTo>
                    <a:pt x="57150" y="114045"/>
                  </a:lnTo>
                  <a:lnTo>
                    <a:pt x="57150" y="104520"/>
                  </a:lnTo>
                  <a:lnTo>
                    <a:pt x="57150" y="114045"/>
                  </a:lnTo>
                  <a:lnTo>
                    <a:pt x="57150" y="104520"/>
                  </a:lnTo>
                  <a:lnTo>
                    <a:pt x="47625" y="104520"/>
                  </a:lnTo>
                  <a:lnTo>
                    <a:pt x="47625" y="114045"/>
                  </a:lnTo>
                  <a:lnTo>
                    <a:pt x="47625" y="104520"/>
                  </a:lnTo>
                  <a:lnTo>
                    <a:pt x="57150" y="104520"/>
                  </a:lnTo>
                  <a:lnTo>
                    <a:pt x="47625" y="104520"/>
                  </a:lnTo>
                  <a:lnTo>
                    <a:pt x="57150" y="104520"/>
                  </a:lnTo>
                  <a:lnTo>
                    <a:pt x="47625" y="104520"/>
                  </a:lnTo>
                  <a:lnTo>
                    <a:pt x="47625" y="114045"/>
                  </a:lnTo>
                  <a:lnTo>
                    <a:pt x="47625" y="104520"/>
                  </a:lnTo>
                  <a:lnTo>
                    <a:pt x="38100" y="104520"/>
                  </a:lnTo>
                  <a:lnTo>
                    <a:pt x="28575" y="104520"/>
                  </a:lnTo>
                  <a:lnTo>
                    <a:pt x="28575" y="94995"/>
                  </a:lnTo>
                  <a:lnTo>
                    <a:pt x="28575" y="104520"/>
                  </a:lnTo>
                  <a:lnTo>
                    <a:pt x="28575" y="94995"/>
                  </a:lnTo>
                  <a:lnTo>
                    <a:pt x="28575" y="104520"/>
                  </a:lnTo>
                  <a:lnTo>
                    <a:pt x="28575" y="94995"/>
                  </a:lnTo>
                  <a:lnTo>
                    <a:pt x="19050" y="94995"/>
                  </a:lnTo>
                  <a:lnTo>
                    <a:pt x="19050" y="104520"/>
                  </a:lnTo>
                  <a:lnTo>
                    <a:pt x="19050" y="94995"/>
                  </a:lnTo>
                  <a:lnTo>
                    <a:pt x="9525" y="94995"/>
                  </a:lnTo>
                  <a:lnTo>
                    <a:pt x="19050" y="94995"/>
                  </a:lnTo>
                  <a:lnTo>
                    <a:pt x="9525" y="94995"/>
                  </a:lnTo>
                  <a:lnTo>
                    <a:pt x="19050" y="94995"/>
                  </a:lnTo>
                  <a:lnTo>
                    <a:pt x="19050" y="85470"/>
                  </a:lnTo>
                  <a:lnTo>
                    <a:pt x="9525" y="85470"/>
                  </a:lnTo>
                  <a:lnTo>
                    <a:pt x="19050" y="85470"/>
                  </a:lnTo>
                  <a:lnTo>
                    <a:pt x="9525" y="85470"/>
                  </a:lnTo>
                  <a:lnTo>
                    <a:pt x="9525" y="75945"/>
                  </a:lnTo>
                  <a:lnTo>
                    <a:pt x="19050" y="75945"/>
                  </a:lnTo>
                  <a:lnTo>
                    <a:pt x="9525" y="75945"/>
                  </a:lnTo>
                  <a:lnTo>
                    <a:pt x="19050" y="75945"/>
                  </a:lnTo>
                  <a:lnTo>
                    <a:pt x="28575" y="75945"/>
                  </a:lnTo>
                  <a:lnTo>
                    <a:pt x="38100" y="75945"/>
                  </a:lnTo>
                  <a:lnTo>
                    <a:pt x="38100" y="66548"/>
                  </a:lnTo>
                  <a:lnTo>
                    <a:pt x="47625" y="66548"/>
                  </a:lnTo>
                  <a:lnTo>
                    <a:pt x="47625" y="75945"/>
                  </a:lnTo>
                  <a:lnTo>
                    <a:pt x="57150" y="75945"/>
                  </a:lnTo>
                  <a:lnTo>
                    <a:pt x="47625" y="75945"/>
                  </a:lnTo>
                  <a:lnTo>
                    <a:pt x="57150" y="75945"/>
                  </a:lnTo>
                  <a:lnTo>
                    <a:pt x="47625" y="75945"/>
                  </a:lnTo>
                  <a:lnTo>
                    <a:pt x="57150" y="75945"/>
                  </a:lnTo>
                  <a:lnTo>
                    <a:pt x="66675" y="75945"/>
                  </a:lnTo>
                  <a:lnTo>
                    <a:pt x="57150" y="75945"/>
                  </a:lnTo>
                  <a:lnTo>
                    <a:pt x="66675" y="75945"/>
                  </a:lnTo>
                  <a:lnTo>
                    <a:pt x="76200" y="75945"/>
                  </a:lnTo>
                  <a:lnTo>
                    <a:pt x="76200" y="66548"/>
                  </a:lnTo>
                  <a:lnTo>
                    <a:pt x="76200" y="57023"/>
                  </a:lnTo>
                  <a:lnTo>
                    <a:pt x="76200" y="47498"/>
                  </a:lnTo>
                  <a:lnTo>
                    <a:pt x="66675" y="47498"/>
                  </a:lnTo>
                  <a:lnTo>
                    <a:pt x="66675" y="37973"/>
                  </a:lnTo>
                  <a:lnTo>
                    <a:pt x="76200" y="37973"/>
                  </a:lnTo>
                  <a:lnTo>
                    <a:pt x="76200" y="47498"/>
                  </a:lnTo>
                  <a:lnTo>
                    <a:pt x="76200" y="37973"/>
                  </a:lnTo>
                  <a:lnTo>
                    <a:pt x="76200" y="47498"/>
                  </a:lnTo>
                  <a:lnTo>
                    <a:pt x="76200" y="37973"/>
                  </a:lnTo>
                  <a:lnTo>
                    <a:pt x="76200" y="47498"/>
                  </a:lnTo>
                  <a:lnTo>
                    <a:pt x="76200" y="37973"/>
                  </a:lnTo>
                  <a:lnTo>
                    <a:pt x="76200" y="47498"/>
                  </a:lnTo>
                  <a:lnTo>
                    <a:pt x="76200" y="37973"/>
                  </a:lnTo>
                  <a:lnTo>
                    <a:pt x="85725" y="37973"/>
                  </a:lnTo>
                  <a:lnTo>
                    <a:pt x="85725" y="47498"/>
                  </a:lnTo>
                  <a:lnTo>
                    <a:pt x="85725" y="57023"/>
                  </a:lnTo>
                  <a:lnTo>
                    <a:pt x="85725" y="47498"/>
                  </a:lnTo>
                  <a:lnTo>
                    <a:pt x="85725" y="57023"/>
                  </a:lnTo>
                  <a:lnTo>
                    <a:pt x="85725" y="47498"/>
                  </a:lnTo>
                  <a:lnTo>
                    <a:pt x="95250" y="47498"/>
                  </a:lnTo>
                  <a:lnTo>
                    <a:pt x="95250" y="57023"/>
                  </a:lnTo>
                  <a:lnTo>
                    <a:pt x="104775" y="57023"/>
                  </a:lnTo>
                  <a:lnTo>
                    <a:pt x="104775" y="47498"/>
                  </a:lnTo>
                  <a:lnTo>
                    <a:pt x="114300" y="47498"/>
                  </a:lnTo>
                  <a:lnTo>
                    <a:pt x="104775" y="47498"/>
                  </a:lnTo>
                  <a:lnTo>
                    <a:pt x="114300" y="47498"/>
                  </a:lnTo>
                  <a:lnTo>
                    <a:pt x="114300" y="37973"/>
                  </a:lnTo>
                  <a:lnTo>
                    <a:pt x="123825" y="37973"/>
                  </a:lnTo>
                  <a:lnTo>
                    <a:pt x="133350" y="37973"/>
                  </a:lnTo>
                  <a:lnTo>
                    <a:pt x="133350" y="28448"/>
                  </a:lnTo>
                  <a:lnTo>
                    <a:pt x="142875" y="28448"/>
                  </a:lnTo>
                  <a:lnTo>
                    <a:pt x="142875" y="19050"/>
                  </a:lnTo>
                  <a:lnTo>
                    <a:pt x="142875" y="9525"/>
                  </a:lnTo>
                  <a:lnTo>
                    <a:pt x="142875" y="0"/>
                  </a:lnTo>
                  <a:lnTo>
                    <a:pt x="152400" y="0"/>
                  </a:lnTo>
                  <a:lnTo>
                    <a:pt x="161925" y="0"/>
                  </a:lnTo>
                  <a:lnTo>
                    <a:pt x="161925" y="9525"/>
                  </a:lnTo>
                  <a:lnTo>
                    <a:pt x="171450" y="9525"/>
                  </a:lnTo>
                  <a:lnTo>
                    <a:pt x="171450" y="19050"/>
                  </a:lnTo>
                  <a:lnTo>
                    <a:pt x="180975" y="19050"/>
                  </a:lnTo>
                  <a:lnTo>
                    <a:pt x="190500" y="19050"/>
                  </a:lnTo>
                  <a:lnTo>
                    <a:pt x="190500" y="28448"/>
                  </a:lnTo>
                  <a:lnTo>
                    <a:pt x="190500" y="37973"/>
                  </a:lnTo>
                  <a:lnTo>
                    <a:pt x="190500" y="28448"/>
                  </a:lnTo>
                  <a:lnTo>
                    <a:pt x="190500" y="37973"/>
                  </a:lnTo>
                  <a:lnTo>
                    <a:pt x="190500" y="28448"/>
                  </a:lnTo>
                  <a:lnTo>
                    <a:pt x="200025" y="28448"/>
                  </a:lnTo>
                  <a:lnTo>
                    <a:pt x="200025" y="37973"/>
                  </a:lnTo>
                  <a:lnTo>
                    <a:pt x="200025" y="28448"/>
                  </a:lnTo>
                  <a:lnTo>
                    <a:pt x="209550" y="28448"/>
                  </a:lnTo>
                  <a:lnTo>
                    <a:pt x="209550" y="37973"/>
                  </a:lnTo>
                  <a:lnTo>
                    <a:pt x="219075" y="37973"/>
                  </a:lnTo>
                  <a:lnTo>
                    <a:pt x="219075" y="47498"/>
                  </a:lnTo>
                  <a:lnTo>
                    <a:pt x="228600" y="47498"/>
                  </a:lnTo>
                  <a:close/>
                </a:path>
                <a:path w="304800" h="285114">
                  <a:moveTo>
                    <a:pt x="142875" y="256539"/>
                  </a:moveTo>
                  <a:lnTo>
                    <a:pt x="152400" y="256539"/>
                  </a:lnTo>
                  <a:lnTo>
                    <a:pt x="142875" y="256539"/>
                  </a:lnTo>
                  <a:close/>
                </a:path>
                <a:path w="304800" h="285114">
                  <a:moveTo>
                    <a:pt x="295275" y="237489"/>
                  </a:moveTo>
                  <a:lnTo>
                    <a:pt x="304800" y="237489"/>
                  </a:lnTo>
                  <a:lnTo>
                    <a:pt x="304800" y="247014"/>
                  </a:lnTo>
                  <a:lnTo>
                    <a:pt x="304800" y="256539"/>
                  </a:lnTo>
                  <a:lnTo>
                    <a:pt x="304800" y="265938"/>
                  </a:lnTo>
                  <a:lnTo>
                    <a:pt x="295275" y="265938"/>
                  </a:lnTo>
                  <a:lnTo>
                    <a:pt x="295275" y="275463"/>
                  </a:lnTo>
                  <a:lnTo>
                    <a:pt x="295275" y="284988"/>
                  </a:lnTo>
                  <a:lnTo>
                    <a:pt x="285750" y="284988"/>
                  </a:lnTo>
                  <a:lnTo>
                    <a:pt x="285750" y="275463"/>
                  </a:lnTo>
                  <a:lnTo>
                    <a:pt x="285750" y="284988"/>
                  </a:lnTo>
                  <a:lnTo>
                    <a:pt x="285750" y="265938"/>
                  </a:lnTo>
                  <a:lnTo>
                    <a:pt x="285750" y="275463"/>
                  </a:lnTo>
                  <a:lnTo>
                    <a:pt x="285750" y="265938"/>
                  </a:lnTo>
                  <a:lnTo>
                    <a:pt x="285750" y="275463"/>
                  </a:lnTo>
                  <a:lnTo>
                    <a:pt x="285750" y="247014"/>
                  </a:lnTo>
                  <a:lnTo>
                    <a:pt x="295275" y="247014"/>
                  </a:lnTo>
                  <a:lnTo>
                    <a:pt x="295275" y="237489"/>
                  </a:lnTo>
                  <a:close/>
                </a:path>
                <a:path w="304800" h="285114">
                  <a:moveTo>
                    <a:pt x="76200" y="152019"/>
                  </a:moveTo>
                  <a:lnTo>
                    <a:pt x="85725" y="152019"/>
                  </a:lnTo>
                  <a:lnTo>
                    <a:pt x="85725" y="161544"/>
                  </a:lnTo>
                  <a:lnTo>
                    <a:pt x="76200" y="161544"/>
                  </a:lnTo>
                  <a:lnTo>
                    <a:pt x="76200" y="152019"/>
                  </a:lnTo>
                  <a:close/>
                </a:path>
                <a:path w="304800" h="285114">
                  <a:moveTo>
                    <a:pt x="38100" y="114045"/>
                  </a:moveTo>
                  <a:lnTo>
                    <a:pt x="47625" y="114045"/>
                  </a:lnTo>
                  <a:lnTo>
                    <a:pt x="38100" y="114045"/>
                  </a:lnTo>
                  <a:close/>
                </a:path>
                <a:path w="304800" h="285114">
                  <a:moveTo>
                    <a:pt x="76200" y="142494"/>
                  </a:moveTo>
                  <a:lnTo>
                    <a:pt x="85725" y="142494"/>
                  </a:lnTo>
                  <a:lnTo>
                    <a:pt x="85725" y="152019"/>
                  </a:lnTo>
                  <a:lnTo>
                    <a:pt x="76200" y="152019"/>
                  </a:lnTo>
                  <a:lnTo>
                    <a:pt x="76200" y="142494"/>
                  </a:lnTo>
                  <a:close/>
                </a:path>
                <a:path w="304800" h="285114">
                  <a:moveTo>
                    <a:pt x="57150" y="123443"/>
                  </a:moveTo>
                  <a:lnTo>
                    <a:pt x="66675" y="123443"/>
                  </a:lnTo>
                  <a:lnTo>
                    <a:pt x="57150" y="123443"/>
                  </a:lnTo>
                  <a:close/>
                </a:path>
                <a:path w="304800" h="285114">
                  <a:moveTo>
                    <a:pt x="0" y="75945"/>
                  </a:moveTo>
                  <a:lnTo>
                    <a:pt x="9525" y="75945"/>
                  </a:lnTo>
                  <a:lnTo>
                    <a:pt x="0" y="75945"/>
                  </a:lnTo>
                  <a:close/>
                </a:path>
                <a:path w="304800" h="285114">
                  <a:moveTo>
                    <a:pt x="228600" y="237489"/>
                  </a:moveTo>
                  <a:lnTo>
                    <a:pt x="238125" y="237489"/>
                  </a:lnTo>
                  <a:lnTo>
                    <a:pt x="228600" y="237489"/>
                  </a:lnTo>
                  <a:close/>
                </a:path>
                <a:path w="304800" h="285114">
                  <a:moveTo>
                    <a:pt x="28575" y="66548"/>
                  </a:moveTo>
                  <a:lnTo>
                    <a:pt x="28575" y="75945"/>
                  </a:lnTo>
                  <a:lnTo>
                    <a:pt x="30099" y="75945"/>
                  </a:lnTo>
                  <a:lnTo>
                    <a:pt x="28575" y="665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3" name="object 213"/>
            <p:cNvSpPr/>
            <p:nvPr/>
          </p:nvSpPr>
          <p:spPr>
            <a:xfrm>
              <a:off x="4134611" y="3520440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4" name="object 214"/>
            <p:cNvSpPr/>
            <p:nvPr/>
          </p:nvSpPr>
          <p:spPr>
            <a:xfrm>
              <a:off x="4134611" y="3520440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0"/>
                  </a:moveTo>
                  <a:lnTo>
                    <a:pt x="0" y="9143"/>
                  </a:lnTo>
                  <a:lnTo>
                    <a:pt x="1524" y="9143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5" name="object 215"/>
            <p:cNvSpPr/>
            <p:nvPr/>
          </p:nvSpPr>
          <p:spPr>
            <a:xfrm>
              <a:off x="4058411" y="3510153"/>
              <a:ext cx="94615" cy="57785"/>
            </a:xfrm>
            <a:custGeom>
              <a:avLst/>
              <a:gdLst/>
              <a:ahLst/>
              <a:cxnLst/>
              <a:rect l="l" t="t" r="r" b="b"/>
              <a:pathLst>
                <a:path w="94614" h="57785">
                  <a:moveTo>
                    <a:pt x="47243" y="38354"/>
                  </a:moveTo>
                  <a:lnTo>
                    <a:pt x="18923" y="38354"/>
                  </a:lnTo>
                  <a:lnTo>
                    <a:pt x="18923" y="57531"/>
                  </a:lnTo>
                  <a:lnTo>
                    <a:pt x="28321" y="57531"/>
                  </a:lnTo>
                  <a:lnTo>
                    <a:pt x="28321" y="48006"/>
                  </a:lnTo>
                  <a:lnTo>
                    <a:pt x="47243" y="48006"/>
                  </a:lnTo>
                  <a:lnTo>
                    <a:pt x="47243" y="38354"/>
                  </a:lnTo>
                  <a:close/>
                </a:path>
                <a:path w="94614" h="57785">
                  <a:moveTo>
                    <a:pt x="66166" y="38354"/>
                  </a:moveTo>
                  <a:lnTo>
                    <a:pt x="56641" y="38354"/>
                  </a:lnTo>
                  <a:lnTo>
                    <a:pt x="56641" y="57531"/>
                  </a:lnTo>
                  <a:lnTo>
                    <a:pt x="66166" y="57531"/>
                  </a:lnTo>
                  <a:lnTo>
                    <a:pt x="66166" y="38354"/>
                  </a:lnTo>
                  <a:close/>
                </a:path>
                <a:path w="94614" h="57785">
                  <a:moveTo>
                    <a:pt x="9398" y="38354"/>
                  </a:moveTo>
                  <a:lnTo>
                    <a:pt x="0" y="48006"/>
                  </a:lnTo>
                  <a:lnTo>
                    <a:pt x="9398" y="48006"/>
                  </a:lnTo>
                  <a:lnTo>
                    <a:pt x="9398" y="38354"/>
                  </a:lnTo>
                  <a:close/>
                </a:path>
                <a:path w="94614" h="57785">
                  <a:moveTo>
                    <a:pt x="85089" y="19176"/>
                  </a:moveTo>
                  <a:lnTo>
                    <a:pt x="9398" y="19176"/>
                  </a:lnTo>
                  <a:lnTo>
                    <a:pt x="9398" y="28829"/>
                  </a:lnTo>
                  <a:lnTo>
                    <a:pt x="0" y="28829"/>
                  </a:lnTo>
                  <a:lnTo>
                    <a:pt x="0" y="38354"/>
                  </a:lnTo>
                  <a:lnTo>
                    <a:pt x="85089" y="38354"/>
                  </a:lnTo>
                  <a:lnTo>
                    <a:pt x="85089" y="19176"/>
                  </a:lnTo>
                  <a:close/>
                </a:path>
                <a:path w="94614" h="57785">
                  <a:moveTo>
                    <a:pt x="94487" y="19176"/>
                  </a:moveTo>
                  <a:lnTo>
                    <a:pt x="85089" y="19176"/>
                  </a:lnTo>
                  <a:lnTo>
                    <a:pt x="85089" y="28829"/>
                  </a:lnTo>
                  <a:lnTo>
                    <a:pt x="94487" y="28829"/>
                  </a:lnTo>
                  <a:lnTo>
                    <a:pt x="94487" y="19176"/>
                  </a:lnTo>
                  <a:close/>
                </a:path>
                <a:path w="94614" h="57785">
                  <a:moveTo>
                    <a:pt x="28321" y="0"/>
                  </a:moveTo>
                  <a:lnTo>
                    <a:pt x="18923" y="0"/>
                  </a:lnTo>
                  <a:lnTo>
                    <a:pt x="18923" y="19176"/>
                  </a:lnTo>
                  <a:lnTo>
                    <a:pt x="75564" y="19176"/>
                  </a:lnTo>
                  <a:lnTo>
                    <a:pt x="75564" y="9651"/>
                  </a:lnTo>
                  <a:lnTo>
                    <a:pt x="28321" y="9651"/>
                  </a:lnTo>
                  <a:lnTo>
                    <a:pt x="28321" y="0"/>
                  </a:lnTo>
                  <a:close/>
                </a:path>
                <a:path w="94614" h="57785">
                  <a:moveTo>
                    <a:pt x="75564" y="0"/>
                  </a:moveTo>
                  <a:lnTo>
                    <a:pt x="28321" y="0"/>
                  </a:lnTo>
                  <a:lnTo>
                    <a:pt x="28321" y="9651"/>
                  </a:lnTo>
                  <a:lnTo>
                    <a:pt x="75564" y="9651"/>
                  </a:lnTo>
                  <a:lnTo>
                    <a:pt x="755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6" name="object 216"/>
            <p:cNvSpPr/>
            <p:nvPr/>
          </p:nvSpPr>
          <p:spPr>
            <a:xfrm>
              <a:off x="4058411" y="3500628"/>
              <a:ext cx="94615" cy="67310"/>
            </a:xfrm>
            <a:custGeom>
              <a:avLst/>
              <a:gdLst/>
              <a:ahLst/>
              <a:cxnLst/>
              <a:rect l="l" t="t" r="r" b="b"/>
              <a:pathLst>
                <a:path w="94614" h="67310">
                  <a:moveTo>
                    <a:pt x="56641" y="9525"/>
                  </a:moveTo>
                  <a:lnTo>
                    <a:pt x="66166" y="9525"/>
                  </a:lnTo>
                  <a:lnTo>
                    <a:pt x="75564" y="9525"/>
                  </a:lnTo>
                  <a:lnTo>
                    <a:pt x="75564" y="19176"/>
                  </a:lnTo>
                  <a:lnTo>
                    <a:pt x="75564" y="9525"/>
                  </a:lnTo>
                  <a:lnTo>
                    <a:pt x="75564" y="19176"/>
                  </a:lnTo>
                  <a:lnTo>
                    <a:pt x="75564" y="28701"/>
                  </a:lnTo>
                  <a:lnTo>
                    <a:pt x="85089" y="28701"/>
                  </a:lnTo>
                  <a:lnTo>
                    <a:pt x="85089" y="38354"/>
                  </a:lnTo>
                  <a:lnTo>
                    <a:pt x="85089" y="28701"/>
                  </a:lnTo>
                  <a:lnTo>
                    <a:pt x="94487" y="28701"/>
                  </a:lnTo>
                  <a:lnTo>
                    <a:pt x="94487" y="38354"/>
                  </a:lnTo>
                  <a:lnTo>
                    <a:pt x="94487" y="47879"/>
                  </a:lnTo>
                  <a:lnTo>
                    <a:pt x="94487" y="38354"/>
                  </a:lnTo>
                  <a:lnTo>
                    <a:pt x="85089" y="38354"/>
                  </a:lnTo>
                  <a:lnTo>
                    <a:pt x="85089" y="47879"/>
                  </a:lnTo>
                  <a:lnTo>
                    <a:pt x="75564" y="47879"/>
                  </a:lnTo>
                  <a:lnTo>
                    <a:pt x="66166" y="47879"/>
                  </a:lnTo>
                  <a:lnTo>
                    <a:pt x="66166" y="57531"/>
                  </a:lnTo>
                  <a:lnTo>
                    <a:pt x="66166" y="47879"/>
                  </a:lnTo>
                  <a:lnTo>
                    <a:pt x="66166" y="57531"/>
                  </a:lnTo>
                  <a:lnTo>
                    <a:pt x="66166" y="67056"/>
                  </a:lnTo>
                  <a:lnTo>
                    <a:pt x="56641" y="67056"/>
                  </a:lnTo>
                  <a:lnTo>
                    <a:pt x="56641" y="57531"/>
                  </a:lnTo>
                  <a:lnTo>
                    <a:pt x="56641" y="47879"/>
                  </a:lnTo>
                  <a:lnTo>
                    <a:pt x="47243" y="47879"/>
                  </a:lnTo>
                  <a:lnTo>
                    <a:pt x="47243" y="57531"/>
                  </a:lnTo>
                  <a:lnTo>
                    <a:pt x="37846" y="57531"/>
                  </a:lnTo>
                  <a:lnTo>
                    <a:pt x="28321" y="57531"/>
                  </a:lnTo>
                  <a:lnTo>
                    <a:pt x="28321" y="67056"/>
                  </a:lnTo>
                  <a:lnTo>
                    <a:pt x="18923" y="67056"/>
                  </a:lnTo>
                  <a:lnTo>
                    <a:pt x="18923" y="57531"/>
                  </a:lnTo>
                  <a:lnTo>
                    <a:pt x="18923" y="47879"/>
                  </a:lnTo>
                  <a:lnTo>
                    <a:pt x="9398" y="47879"/>
                  </a:lnTo>
                  <a:lnTo>
                    <a:pt x="0" y="47879"/>
                  </a:lnTo>
                  <a:lnTo>
                    <a:pt x="9398" y="47879"/>
                  </a:lnTo>
                  <a:lnTo>
                    <a:pt x="0" y="47879"/>
                  </a:lnTo>
                  <a:lnTo>
                    <a:pt x="0" y="57531"/>
                  </a:lnTo>
                  <a:lnTo>
                    <a:pt x="9398" y="47879"/>
                  </a:lnTo>
                  <a:lnTo>
                    <a:pt x="9398" y="57531"/>
                  </a:lnTo>
                  <a:lnTo>
                    <a:pt x="0" y="57531"/>
                  </a:lnTo>
                  <a:lnTo>
                    <a:pt x="0" y="47879"/>
                  </a:lnTo>
                  <a:lnTo>
                    <a:pt x="9398" y="47879"/>
                  </a:lnTo>
                  <a:lnTo>
                    <a:pt x="0" y="47879"/>
                  </a:lnTo>
                  <a:lnTo>
                    <a:pt x="0" y="38354"/>
                  </a:lnTo>
                  <a:lnTo>
                    <a:pt x="9398" y="38354"/>
                  </a:lnTo>
                  <a:lnTo>
                    <a:pt x="9398" y="28701"/>
                  </a:lnTo>
                  <a:lnTo>
                    <a:pt x="18923" y="28701"/>
                  </a:lnTo>
                  <a:lnTo>
                    <a:pt x="18923" y="19176"/>
                  </a:lnTo>
                  <a:lnTo>
                    <a:pt x="18923" y="9525"/>
                  </a:lnTo>
                  <a:lnTo>
                    <a:pt x="18923" y="19176"/>
                  </a:lnTo>
                  <a:lnTo>
                    <a:pt x="18923" y="9525"/>
                  </a:lnTo>
                  <a:lnTo>
                    <a:pt x="28321" y="9525"/>
                  </a:lnTo>
                  <a:lnTo>
                    <a:pt x="28321" y="19176"/>
                  </a:lnTo>
                  <a:lnTo>
                    <a:pt x="28321" y="9525"/>
                  </a:lnTo>
                  <a:lnTo>
                    <a:pt x="28321" y="19176"/>
                  </a:lnTo>
                  <a:lnTo>
                    <a:pt x="28321" y="9525"/>
                  </a:lnTo>
                  <a:lnTo>
                    <a:pt x="28321" y="19176"/>
                  </a:lnTo>
                  <a:lnTo>
                    <a:pt x="28321" y="9525"/>
                  </a:lnTo>
                  <a:lnTo>
                    <a:pt x="37846" y="9525"/>
                  </a:lnTo>
                  <a:lnTo>
                    <a:pt x="47243" y="9525"/>
                  </a:lnTo>
                  <a:lnTo>
                    <a:pt x="56641" y="9525"/>
                  </a:lnTo>
                  <a:lnTo>
                    <a:pt x="47243" y="9525"/>
                  </a:lnTo>
                  <a:lnTo>
                    <a:pt x="56641" y="9525"/>
                  </a:lnTo>
                  <a:lnTo>
                    <a:pt x="56641" y="0"/>
                  </a:lnTo>
                  <a:lnTo>
                    <a:pt x="56641" y="9525"/>
                  </a:lnTo>
                  <a:close/>
                </a:path>
                <a:path w="94614" h="67310">
                  <a:moveTo>
                    <a:pt x="56641" y="57531"/>
                  </a:moveTo>
                  <a:lnTo>
                    <a:pt x="66166" y="57531"/>
                  </a:lnTo>
                  <a:lnTo>
                    <a:pt x="56641" y="5753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7" name="object 217"/>
            <p:cNvSpPr/>
            <p:nvPr/>
          </p:nvSpPr>
          <p:spPr>
            <a:xfrm>
              <a:off x="4058411" y="343509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9143" y="0"/>
                  </a:moveTo>
                  <a:lnTo>
                    <a:pt x="0" y="0"/>
                  </a:lnTo>
                  <a:lnTo>
                    <a:pt x="0" y="18288"/>
                  </a:lnTo>
                  <a:lnTo>
                    <a:pt x="9143" y="18288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8" name="object 218"/>
            <p:cNvSpPr/>
            <p:nvPr/>
          </p:nvSpPr>
          <p:spPr>
            <a:xfrm>
              <a:off x="4058411" y="3435096"/>
              <a:ext cx="9525" cy="18415"/>
            </a:xfrm>
            <a:custGeom>
              <a:avLst/>
              <a:gdLst/>
              <a:ahLst/>
              <a:cxnLst/>
              <a:rect l="l" t="t" r="r" b="b"/>
              <a:pathLst>
                <a:path w="9525" h="18414">
                  <a:moveTo>
                    <a:pt x="0" y="0"/>
                  </a:moveTo>
                  <a:lnTo>
                    <a:pt x="9143" y="0"/>
                  </a:lnTo>
                  <a:lnTo>
                    <a:pt x="0" y="0"/>
                  </a:lnTo>
                  <a:lnTo>
                    <a:pt x="9143" y="0"/>
                  </a:lnTo>
                  <a:lnTo>
                    <a:pt x="9143" y="9144"/>
                  </a:lnTo>
                  <a:lnTo>
                    <a:pt x="9143" y="0"/>
                  </a:lnTo>
                  <a:lnTo>
                    <a:pt x="9143" y="9144"/>
                  </a:lnTo>
                  <a:lnTo>
                    <a:pt x="9143" y="18288"/>
                  </a:lnTo>
                  <a:lnTo>
                    <a:pt x="0" y="18288"/>
                  </a:lnTo>
                  <a:lnTo>
                    <a:pt x="0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9" name="object 219"/>
            <p:cNvSpPr/>
            <p:nvPr/>
          </p:nvSpPr>
          <p:spPr>
            <a:xfrm>
              <a:off x="3991355" y="3386328"/>
              <a:ext cx="76200" cy="67310"/>
            </a:xfrm>
            <a:custGeom>
              <a:avLst/>
              <a:gdLst/>
              <a:ahLst/>
              <a:cxnLst/>
              <a:rect l="l" t="t" r="r" b="b"/>
              <a:pathLst>
                <a:path w="76200" h="67310">
                  <a:moveTo>
                    <a:pt x="66675" y="47878"/>
                  </a:moveTo>
                  <a:lnTo>
                    <a:pt x="47625" y="47878"/>
                  </a:lnTo>
                  <a:lnTo>
                    <a:pt x="47625" y="57531"/>
                  </a:lnTo>
                  <a:lnTo>
                    <a:pt x="57150" y="57531"/>
                  </a:lnTo>
                  <a:lnTo>
                    <a:pt x="57150" y="67056"/>
                  </a:lnTo>
                  <a:lnTo>
                    <a:pt x="66675" y="67056"/>
                  </a:lnTo>
                  <a:lnTo>
                    <a:pt x="66675" y="47878"/>
                  </a:lnTo>
                  <a:close/>
                </a:path>
                <a:path w="76200" h="67310">
                  <a:moveTo>
                    <a:pt x="76200" y="28701"/>
                  </a:moveTo>
                  <a:lnTo>
                    <a:pt x="9525" y="28701"/>
                  </a:lnTo>
                  <a:lnTo>
                    <a:pt x="9525" y="38353"/>
                  </a:lnTo>
                  <a:lnTo>
                    <a:pt x="28575" y="38353"/>
                  </a:lnTo>
                  <a:lnTo>
                    <a:pt x="28575" y="47878"/>
                  </a:lnTo>
                  <a:lnTo>
                    <a:pt x="76200" y="47878"/>
                  </a:lnTo>
                  <a:lnTo>
                    <a:pt x="76200" y="28701"/>
                  </a:lnTo>
                  <a:close/>
                </a:path>
                <a:path w="76200" h="67310">
                  <a:moveTo>
                    <a:pt x="66675" y="9525"/>
                  </a:moveTo>
                  <a:lnTo>
                    <a:pt x="0" y="9525"/>
                  </a:lnTo>
                  <a:lnTo>
                    <a:pt x="0" y="28701"/>
                  </a:lnTo>
                  <a:lnTo>
                    <a:pt x="57150" y="28701"/>
                  </a:lnTo>
                  <a:lnTo>
                    <a:pt x="57150" y="19176"/>
                  </a:lnTo>
                  <a:lnTo>
                    <a:pt x="66675" y="19176"/>
                  </a:lnTo>
                  <a:lnTo>
                    <a:pt x="66675" y="9525"/>
                  </a:lnTo>
                  <a:close/>
                </a:path>
                <a:path w="76200" h="67310">
                  <a:moveTo>
                    <a:pt x="47625" y="0"/>
                  </a:moveTo>
                  <a:lnTo>
                    <a:pt x="38100" y="0"/>
                  </a:lnTo>
                  <a:lnTo>
                    <a:pt x="38100" y="9525"/>
                  </a:lnTo>
                  <a:lnTo>
                    <a:pt x="47625" y="9525"/>
                  </a:lnTo>
                  <a:lnTo>
                    <a:pt x="47625" y="0"/>
                  </a:lnTo>
                  <a:close/>
                </a:path>
                <a:path w="76200" h="67310">
                  <a:moveTo>
                    <a:pt x="47625" y="0"/>
                  </a:moveTo>
                  <a:lnTo>
                    <a:pt x="47625" y="9525"/>
                  </a:lnTo>
                  <a:lnTo>
                    <a:pt x="49149" y="9525"/>
                  </a:lnTo>
                  <a:lnTo>
                    <a:pt x="476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0" name="object 220"/>
            <p:cNvSpPr/>
            <p:nvPr/>
          </p:nvSpPr>
          <p:spPr>
            <a:xfrm>
              <a:off x="3991355" y="3386328"/>
              <a:ext cx="76200" cy="67310"/>
            </a:xfrm>
            <a:custGeom>
              <a:avLst/>
              <a:gdLst/>
              <a:ahLst/>
              <a:cxnLst/>
              <a:rect l="l" t="t" r="r" b="b"/>
              <a:pathLst>
                <a:path w="76200" h="67310">
                  <a:moveTo>
                    <a:pt x="66675" y="28701"/>
                  </a:moveTo>
                  <a:lnTo>
                    <a:pt x="76200" y="28701"/>
                  </a:lnTo>
                  <a:lnTo>
                    <a:pt x="66675" y="28701"/>
                  </a:lnTo>
                  <a:lnTo>
                    <a:pt x="76200" y="28701"/>
                  </a:lnTo>
                  <a:lnTo>
                    <a:pt x="76200" y="38353"/>
                  </a:lnTo>
                  <a:lnTo>
                    <a:pt x="76200" y="47878"/>
                  </a:lnTo>
                  <a:lnTo>
                    <a:pt x="66675" y="47878"/>
                  </a:lnTo>
                  <a:lnTo>
                    <a:pt x="76200" y="47878"/>
                  </a:lnTo>
                  <a:lnTo>
                    <a:pt x="66675" y="47878"/>
                  </a:lnTo>
                  <a:lnTo>
                    <a:pt x="66675" y="57531"/>
                  </a:lnTo>
                  <a:lnTo>
                    <a:pt x="66675" y="67056"/>
                  </a:lnTo>
                  <a:lnTo>
                    <a:pt x="57150" y="67056"/>
                  </a:lnTo>
                  <a:lnTo>
                    <a:pt x="57150" y="57531"/>
                  </a:lnTo>
                  <a:lnTo>
                    <a:pt x="47625" y="57531"/>
                  </a:lnTo>
                  <a:lnTo>
                    <a:pt x="47625" y="47878"/>
                  </a:lnTo>
                  <a:lnTo>
                    <a:pt x="38100" y="47878"/>
                  </a:lnTo>
                  <a:lnTo>
                    <a:pt x="38100" y="57531"/>
                  </a:lnTo>
                  <a:lnTo>
                    <a:pt x="38100" y="47878"/>
                  </a:lnTo>
                  <a:lnTo>
                    <a:pt x="28575" y="47878"/>
                  </a:lnTo>
                  <a:lnTo>
                    <a:pt x="28575" y="57531"/>
                  </a:lnTo>
                  <a:lnTo>
                    <a:pt x="28575" y="47878"/>
                  </a:lnTo>
                  <a:lnTo>
                    <a:pt x="28575" y="57531"/>
                  </a:lnTo>
                  <a:lnTo>
                    <a:pt x="28575" y="47878"/>
                  </a:lnTo>
                  <a:lnTo>
                    <a:pt x="28575" y="38353"/>
                  </a:lnTo>
                  <a:lnTo>
                    <a:pt x="19050" y="38353"/>
                  </a:lnTo>
                  <a:lnTo>
                    <a:pt x="9525" y="38353"/>
                  </a:lnTo>
                  <a:lnTo>
                    <a:pt x="9525" y="28701"/>
                  </a:lnTo>
                  <a:lnTo>
                    <a:pt x="0" y="28701"/>
                  </a:lnTo>
                  <a:lnTo>
                    <a:pt x="0" y="19176"/>
                  </a:lnTo>
                  <a:lnTo>
                    <a:pt x="0" y="9525"/>
                  </a:lnTo>
                  <a:lnTo>
                    <a:pt x="0" y="19176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38100" y="0"/>
                  </a:lnTo>
                  <a:lnTo>
                    <a:pt x="38100" y="9525"/>
                  </a:lnTo>
                  <a:lnTo>
                    <a:pt x="38100" y="0"/>
                  </a:lnTo>
                  <a:lnTo>
                    <a:pt x="47625" y="0"/>
                  </a:lnTo>
                  <a:lnTo>
                    <a:pt x="47625" y="9525"/>
                  </a:lnTo>
                  <a:lnTo>
                    <a:pt x="47625" y="0"/>
                  </a:lnTo>
                  <a:lnTo>
                    <a:pt x="47625" y="9525"/>
                  </a:lnTo>
                  <a:lnTo>
                    <a:pt x="57150" y="9525"/>
                  </a:lnTo>
                  <a:lnTo>
                    <a:pt x="47625" y="9525"/>
                  </a:lnTo>
                  <a:lnTo>
                    <a:pt x="57150" y="9525"/>
                  </a:lnTo>
                  <a:lnTo>
                    <a:pt x="66675" y="9525"/>
                  </a:lnTo>
                  <a:lnTo>
                    <a:pt x="66675" y="19176"/>
                  </a:lnTo>
                  <a:lnTo>
                    <a:pt x="57150" y="19176"/>
                  </a:lnTo>
                  <a:lnTo>
                    <a:pt x="57150" y="28701"/>
                  </a:lnTo>
                  <a:lnTo>
                    <a:pt x="66675" y="28701"/>
                  </a:lnTo>
                  <a:lnTo>
                    <a:pt x="57150" y="28701"/>
                  </a:lnTo>
                  <a:lnTo>
                    <a:pt x="66675" y="28701"/>
                  </a:lnTo>
                  <a:close/>
                </a:path>
                <a:path w="76200" h="67310">
                  <a:moveTo>
                    <a:pt x="47625" y="0"/>
                  </a:moveTo>
                  <a:lnTo>
                    <a:pt x="47625" y="9525"/>
                  </a:lnTo>
                  <a:lnTo>
                    <a:pt x="49149" y="9525"/>
                  </a:lnTo>
                  <a:lnTo>
                    <a:pt x="4762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1" name="object 221"/>
            <p:cNvSpPr/>
            <p:nvPr/>
          </p:nvSpPr>
          <p:spPr>
            <a:xfrm>
              <a:off x="4010152" y="3320796"/>
              <a:ext cx="77470" cy="94615"/>
            </a:xfrm>
            <a:custGeom>
              <a:avLst/>
              <a:gdLst/>
              <a:ahLst/>
              <a:cxnLst/>
              <a:rect l="l" t="t" r="r" b="b"/>
              <a:pathLst>
                <a:path w="77470" h="94614">
                  <a:moveTo>
                    <a:pt x="48260" y="85090"/>
                  </a:moveTo>
                  <a:lnTo>
                    <a:pt x="38608" y="85090"/>
                  </a:lnTo>
                  <a:lnTo>
                    <a:pt x="38608" y="94488"/>
                  </a:lnTo>
                  <a:lnTo>
                    <a:pt x="48260" y="94488"/>
                  </a:lnTo>
                  <a:lnTo>
                    <a:pt x="48260" y="85090"/>
                  </a:lnTo>
                  <a:close/>
                </a:path>
                <a:path w="77470" h="94614">
                  <a:moveTo>
                    <a:pt x="9651" y="66167"/>
                  </a:moveTo>
                  <a:lnTo>
                    <a:pt x="0" y="66167"/>
                  </a:lnTo>
                  <a:lnTo>
                    <a:pt x="0" y="75565"/>
                  </a:lnTo>
                  <a:lnTo>
                    <a:pt x="9651" y="75565"/>
                  </a:lnTo>
                  <a:lnTo>
                    <a:pt x="9651" y="66167"/>
                  </a:lnTo>
                  <a:close/>
                </a:path>
                <a:path w="77470" h="94614">
                  <a:moveTo>
                    <a:pt x="38608" y="28321"/>
                  </a:moveTo>
                  <a:lnTo>
                    <a:pt x="38608" y="47244"/>
                  </a:lnTo>
                  <a:lnTo>
                    <a:pt x="9651" y="47244"/>
                  </a:lnTo>
                  <a:lnTo>
                    <a:pt x="9651" y="56642"/>
                  </a:lnTo>
                  <a:lnTo>
                    <a:pt x="11302" y="66167"/>
                  </a:lnTo>
                  <a:lnTo>
                    <a:pt x="9651" y="66167"/>
                  </a:lnTo>
                  <a:lnTo>
                    <a:pt x="9651" y="75565"/>
                  </a:lnTo>
                  <a:lnTo>
                    <a:pt x="19303" y="75565"/>
                  </a:lnTo>
                  <a:lnTo>
                    <a:pt x="19303" y="56642"/>
                  </a:lnTo>
                  <a:lnTo>
                    <a:pt x="67563" y="56642"/>
                  </a:lnTo>
                  <a:lnTo>
                    <a:pt x="67563" y="37846"/>
                  </a:lnTo>
                  <a:lnTo>
                    <a:pt x="48260" y="37846"/>
                  </a:lnTo>
                  <a:lnTo>
                    <a:pt x="38608" y="28321"/>
                  </a:lnTo>
                  <a:close/>
                </a:path>
                <a:path w="77470" h="94614">
                  <a:moveTo>
                    <a:pt x="48260" y="56642"/>
                  </a:moveTo>
                  <a:lnTo>
                    <a:pt x="28956" y="56642"/>
                  </a:lnTo>
                  <a:lnTo>
                    <a:pt x="28956" y="66167"/>
                  </a:lnTo>
                  <a:lnTo>
                    <a:pt x="30607" y="75565"/>
                  </a:lnTo>
                  <a:lnTo>
                    <a:pt x="57912" y="75565"/>
                  </a:lnTo>
                  <a:lnTo>
                    <a:pt x="57912" y="66167"/>
                  </a:lnTo>
                  <a:lnTo>
                    <a:pt x="48260" y="66167"/>
                  </a:lnTo>
                  <a:lnTo>
                    <a:pt x="48260" y="56642"/>
                  </a:lnTo>
                  <a:close/>
                </a:path>
                <a:path w="77470" h="94614">
                  <a:moveTo>
                    <a:pt x="28956" y="56642"/>
                  </a:moveTo>
                  <a:lnTo>
                    <a:pt x="19303" y="56642"/>
                  </a:lnTo>
                  <a:lnTo>
                    <a:pt x="20955" y="66167"/>
                  </a:lnTo>
                  <a:lnTo>
                    <a:pt x="28956" y="66167"/>
                  </a:lnTo>
                  <a:lnTo>
                    <a:pt x="28956" y="56642"/>
                  </a:lnTo>
                  <a:close/>
                </a:path>
                <a:path w="77470" h="94614">
                  <a:moveTo>
                    <a:pt x="28956" y="9398"/>
                  </a:moveTo>
                  <a:lnTo>
                    <a:pt x="19303" y="9398"/>
                  </a:lnTo>
                  <a:lnTo>
                    <a:pt x="19303" y="47244"/>
                  </a:lnTo>
                  <a:lnTo>
                    <a:pt x="28956" y="47244"/>
                  </a:lnTo>
                  <a:lnTo>
                    <a:pt x="28956" y="9398"/>
                  </a:lnTo>
                  <a:close/>
                </a:path>
                <a:path w="77470" h="94614">
                  <a:moveTo>
                    <a:pt x="38608" y="37846"/>
                  </a:moveTo>
                  <a:lnTo>
                    <a:pt x="28956" y="37846"/>
                  </a:lnTo>
                  <a:lnTo>
                    <a:pt x="28956" y="47244"/>
                  </a:lnTo>
                  <a:lnTo>
                    <a:pt x="38608" y="47244"/>
                  </a:lnTo>
                  <a:lnTo>
                    <a:pt x="38608" y="37846"/>
                  </a:lnTo>
                  <a:close/>
                </a:path>
                <a:path w="77470" h="94614">
                  <a:moveTo>
                    <a:pt x="48260" y="28321"/>
                  </a:moveTo>
                  <a:lnTo>
                    <a:pt x="48260" y="37846"/>
                  </a:lnTo>
                  <a:lnTo>
                    <a:pt x="49911" y="37846"/>
                  </a:lnTo>
                  <a:lnTo>
                    <a:pt x="48260" y="28321"/>
                  </a:lnTo>
                  <a:close/>
                </a:path>
                <a:path w="77470" h="94614">
                  <a:moveTo>
                    <a:pt x="67563" y="28321"/>
                  </a:moveTo>
                  <a:lnTo>
                    <a:pt x="48260" y="28321"/>
                  </a:lnTo>
                  <a:lnTo>
                    <a:pt x="49911" y="37846"/>
                  </a:lnTo>
                  <a:lnTo>
                    <a:pt x="67563" y="37846"/>
                  </a:lnTo>
                  <a:lnTo>
                    <a:pt x="67563" y="28321"/>
                  </a:lnTo>
                  <a:close/>
                </a:path>
                <a:path w="77470" h="94614">
                  <a:moveTo>
                    <a:pt x="48260" y="0"/>
                  </a:moveTo>
                  <a:lnTo>
                    <a:pt x="38608" y="0"/>
                  </a:lnTo>
                  <a:lnTo>
                    <a:pt x="38608" y="28321"/>
                  </a:lnTo>
                  <a:lnTo>
                    <a:pt x="77215" y="28321"/>
                  </a:lnTo>
                  <a:lnTo>
                    <a:pt x="77215" y="9398"/>
                  </a:lnTo>
                  <a:lnTo>
                    <a:pt x="48260" y="9398"/>
                  </a:lnTo>
                  <a:lnTo>
                    <a:pt x="48260" y="0"/>
                  </a:lnTo>
                  <a:close/>
                </a:path>
                <a:path w="77470" h="94614">
                  <a:moveTo>
                    <a:pt x="38608" y="0"/>
                  </a:moveTo>
                  <a:lnTo>
                    <a:pt x="28956" y="0"/>
                  </a:lnTo>
                  <a:lnTo>
                    <a:pt x="28956" y="9398"/>
                  </a:lnTo>
                  <a:lnTo>
                    <a:pt x="38608" y="9398"/>
                  </a:lnTo>
                  <a:lnTo>
                    <a:pt x="38608" y="0"/>
                  </a:lnTo>
                  <a:close/>
                </a:path>
                <a:path w="77470" h="94614">
                  <a:moveTo>
                    <a:pt x="67563" y="0"/>
                  </a:moveTo>
                  <a:lnTo>
                    <a:pt x="57912" y="0"/>
                  </a:lnTo>
                  <a:lnTo>
                    <a:pt x="57912" y="9398"/>
                  </a:lnTo>
                  <a:lnTo>
                    <a:pt x="67563" y="9398"/>
                  </a:lnTo>
                  <a:lnTo>
                    <a:pt x="675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2" name="object 222"/>
            <p:cNvSpPr/>
            <p:nvPr/>
          </p:nvSpPr>
          <p:spPr>
            <a:xfrm>
              <a:off x="4000500" y="3320796"/>
              <a:ext cx="86995" cy="94615"/>
            </a:xfrm>
            <a:custGeom>
              <a:avLst/>
              <a:gdLst/>
              <a:ahLst/>
              <a:cxnLst/>
              <a:rect l="l" t="t" r="r" b="b"/>
              <a:pathLst>
                <a:path w="86995" h="94614">
                  <a:moveTo>
                    <a:pt x="86867" y="9398"/>
                  </a:moveTo>
                  <a:lnTo>
                    <a:pt x="86867" y="18923"/>
                  </a:lnTo>
                  <a:lnTo>
                    <a:pt x="86867" y="28321"/>
                  </a:lnTo>
                  <a:lnTo>
                    <a:pt x="77215" y="28321"/>
                  </a:lnTo>
                  <a:lnTo>
                    <a:pt x="77215" y="37846"/>
                  </a:lnTo>
                  <a:lnTo>
                    <a:pt x="77215" y="47244"/>
                  </a:lnTo>
                  <a:lnTo>
                    <a:pt x="77215" y="56642"/>
                  </a:lnTo>
                  <a:lnTo>
                    <a:pt x="67563" y="56642"/>
                  </a:lnTo>
                  <a:lnTo>
                    <a:pt x="57912" y="56642"/>
                  </a:lnTo>
                  <a:lnTo>
                    <a:pt x="57912" y="66167"/>
                  </a:lnTo>
                  <a:lnTo>
                    <a:pt x="67563" y="66167"/>
                  </a:lnTo>
                  <a:lnTo>
                    <a:pt x="67563" y="75565"/>
                  </a:lnTo>
                  <a:lnTo>
                    <a:pt x="57912" y="75565"/>
                  </a:lnTo>
                  <a:lnTo>
                    <a:pt x="67563" y="75565"/>
                  </a:lnTo>
                  <a:lnTo>
                    <a:pt x="57912" y="75565"/>
                  </a:lnTo>
                  <a:lnTo>
                    <a:pt x="67563" y="75565"/>
                  </a:lnTo>
                  <a:lnTo>
                    <a:pt x="57912" y="75565"/>
                  </a:lnTo>
                  <a:lnTo>
                    <a:pt x="57912" y="85090"/>
                  </a:lnTo>
                  <a:lnTo>
                    <a:pt x="57912" y="94488"/>
                  </a:lnTo>
                  <a:lnTo>
                    <a:pt x="57912" y="85090"/>
                  </a:lnTo>
                  <a:lnTo>
                    <a:pt x="57912" y="94488"/>
                  </a:lnTo>
                  <a:lnTo>
                    <a:pt x="48260" y="94488"/>
                  </a:lnTo>
                  <a:lnTo>
                    <a:pt x="57912" y="94488"/>
                  </a:lnTo>
                  <a:lnTo>
                    <a:pt x="48260" y="94488"/>
                  </a:lnTo>
                  <a:lnTo>
                    <a:pt x="48260" y="85090"/>
                  </a:lnTo>
                  <a:lnTo>
                    <a:pt x="57912" y="85090"/>
                  </a:lnTo>
                  <a:lnTo>
                    <a:pt x="57912" y="75565"/>
                  </a:lnTo>
                  <a:lnTo>
                    <a:pt x="48260" y="75565"/>
                  </a:lnTo>
                  <a:lnTo>
                    <a:pt x="38608" y="75565"/>
                  </a:lnTo>
                  <a:lnTo>
                    <a:pt x="48260" y="75565"/>
                  </a:lnTo>
                  <a:lnTo>
                    <a:pt x="38608" y="75565"/>
                  </a:lnTo>
                  <a:lnTo>
                    <a:pt x="38608" y="66167"/>
                  </a:lnTo>
                  <a:lnTo>
                    <a:pt x="38608" y="75565"/>
                  </a:lnTo>
                  <a:lnTo>
                    <a:pt x="38608" y="66167"/>
                  </a:lnTo>
                  <a:lnTo>
                    <a:pt x="28955" y="66167"/>
                  </a:lnTo>
                  <a:lnTo>
                    <a:pt x="28955" y="75565"/>
                  </a:lnTo>
                  <a:lnTo>
                    <a:pt x="28955" y="66167"/>
                  </a:lnTo>
                  <a:lnTo>
                    <a:pt x="28955" y="75565"/>
                  </a:lnTo>
                  <a:lnTo>
                    <a:pt x="19303" y="75565"/>
                  </a:lnTo>
                  <a:lnTo>
                    <a:pt x="19303" y="66167"/>
                  </a:lnTo>
                  <a:lnTo>
                    <a:pt x="19303" y="75565"/>
                  </a:lnTo>
                  <a:lnTo>
                    <a:pt x="9651" y="75565"/>
                  </a:lnTo>
                  <a:lnTo>
                    <a:pt x="9651" y="66167"/>
                  </a:lnTo>
                  <a:lnTo>
                    <a:pt x="9651" y="75565"/>
                  </a:lnTo>
                  <a:lnTo>
                    <a:pt x="9651" y="66167"/>
                  </a:lnTo>
                  <a:lnTo>
                    <a:pt x="19303" y="66167"/>
                  </a:lnTo>
                  <a:lnTo>
                    <a:pt x="19303" y="75565"/>
                  </a:lnTo>
                  <a:lnTo>
                    <a:pt x="19303" y="66167"/>
                  </a:lnTo>
                  <a:lnTo>
                    <a:pt x="19303" y="75565"/>
                  </a:lnTo>
                  <a:lnTo>
                    <a:pt x="19303" y="66167"/>
                  </a:lnTo>
                  <a:lnTo>
                    <a:pt x="19303" y="75565"/>
                  </a:lnTo>
                  <a:lnTo>
                    <a:pt x="19303" y="66167"/>
                  </a:lnTo>
                  <a:lnTo>
                    <a:pt x="28955" y="66167"/>
                  </a:lnTo>
                  <a:lnTo>
                    <a:pt x="38608" y="66167"/>
                  </a:lnTo>
                  <a:lnTo>
                    <a:pt x="38608" y="56642"/>
                  </a:lnTo>
                  <a:lnTo>
                    <a:pt x="38608" y="66167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38608" y="56642"/>
                  </a:lnTo>
                  <a:lnTo>
                    <a:pt x="28955" y="56642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38608" y="56642"/>
                  </a:lnTo>
                  <a:lnTo>
                    <a:pt x="28955" y="56642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38608" y="56642"/>
                  </a:lnTo>
                  <a:lnTo>
                    <a:pt x="28955" y="56642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28955" y="66167"/>
                  </a:lnTo>
                  <a:lnTo>
                    <a:pt x="28955" y="56642"/>
                  </a:lnTo>
                  <a:lnTo>
                    <a:pt x="19303" y="56642"/>
                  </a:lnTo>
                  <a:lnTo>
                    <a:pt x="28955" y="56642"/>
                  </a:lnTo>
                  <a:lnTo>
                    <a:pt x="19303" y="56642"/>
                  </a:lnTo>
                  <a:lnTo>
                    <a:pt x="28955" y="56642"/>
                  </a:lnTo>
                  <a:lnTo>
                    <a:pt x="19303" y="56642"/>
                  </a:lnTo>
                  <a:lnTo>
                    <a:pt x="28955" y="56642"/>
                  </a:lnTo>
                  <a:lnTo>
                    <a:pt x="19303" y="56642"/>
                  </a:lnTo>
                  <a:lnTo>
                    <a:pt x="19303" y="47244"/>
                  </a:lnTo>
                  <a:lnTo>
                    <a:pt x="28955" y="47244"/>
                  </a:lnTo>
                  <a:lnTo>
                    <a:pt x="28955" y="37846"/>
                  </a:lnTo>
                  <a:lnTo>
                    <a:pt x="38608" y="37846"/>
                  </a:lnTo>
                  <a:lnTo>
                    <a:pt x="38608" y="47244"/>
                  </a:lnTo>
                  <a:lnTo>
                    <a:pt x="38608" y="37846"/>
                  </a:lnTo>
                  <a:lnTo>
                    <a:pt x="48260" y="37846"/>
                  </a:lnTo>
                  <a:lnTo>
                    <a:pt x="48260" y="47244"/>
                  </a:lnTo>
                  <a:lnTo>
                    <a:pt x="48260" y="37846"/>
                  </a:lnTo>
                  <a:lnTo>
                    <a:pt x="48260" y="47244"/>
                  </a:lnTo>
                  <a:lnTo>
                    <a:pt x="48260" y="37846"/>
                  </a:lnTo>
                  <a:lnTo>
                    <a:pt x="38608" y="37846"/>
                  </a:lnTo>
                  <a:lnTo>
                    <a:pt x="48260" y="37846"/>
                  </a:lnTo>
                  <a:lnTo>
                    <a:pt x="48260" y="28321"/>
                  </a:lnTo>
                  <a:lnTo>
                    <a:pt x="38608" y="28321"/>
                  </a:lnTo>
                  <a:lnTo>
                    <a:pt x="38608" y="37846"/>
                  </a:lnTo>
                  <a:lnTo>
                    <a:pt x="28955" y="37846"/>
                  </a:lnTo>
                  <a:lnTo>
                    <a:pt x="28955" y="28321"/>
                  </a:lnTo>
                  <a:lnTo>
                    <a:pt x="28955" y="18923"/>
                  </a:lnTo>
                  <a:lnTo>
                    <a:pt x="38608" y="18923"/>
                  </a:lnTo>
                  <a:lnTo>
                    <a:pt x="38608" y="28321"/>
                  </a:lnTo>
                  <a:lnTo>
                    <a:pt x="48260" y="28321"/>
                  </a:lnTo>
                  <a:lnTo>
                    <a:pt x="48260" y="37846"/>
                  </a:lnTo>
                  <a:lnTo>
                    <a:pt x="48260" y="28321"/>
                  </a:lnTo>
                  <a:lnTo>
                    <a:pt x="57912" y="37846"/>
                  </a:lnTo>
                  <a:lnTo>
                    <a:pt x="48260" y="37846"/>
                  </a:lnTo>
                  <a:lnTo>
                    <a:pt x="57912" y="37846"/>
                  </a:lnTo>
                  <a:lnTo>
                    <a:pt x="57912" y="28321"/>
                  </a:lnTo>
                  <a:lnTo>
                    <a:pt x="48260" y="28321"/>
                  </a:lnTo>
                  <a:lnTo>
                    <a:pt x="57912" y="28321"/>
                  </a:lnTo>
                  <a:lnTo>
                    <a:pt x="48260" y="28321"/>
                  </a:lnTo>
                  <a:lnTo>
                    <a:pt x="48260" y="18923"/>
                  </a:lnTo>
                  <a:lnTo>
                    <a:pt x="48260" y="9398"/>
                  </a:lnTo>
                  <a:lnTo>
                    <a:pt x="57912" y="9398"/>
                  </a:lnTo>
                  <a:lnTo>
                    <a:pt x="67563" y="9398"/>
                  </a:lnTo>
                  <a:lnTo>
                    <a:pt x="67563" y="0"/>
                  </a:lnTo>
                  <a:lnTo>
                    <a:pt x="77215" y="0"/>
                  </a:lnTo>
                  <a:lnTo>
                    <a:pt x="77215" y="9398"/>
                  </a:lnTo>
                  <a:lnTo>
                    <a:pt x="86867" y="9398"/>
                  </a:lnTo>
                  <a:close/>
                </a:path>
                <a:path w="86995" h="94614">
                  <a:moveTo>
                    <a:pt x="38608" y="66167"/>
                  </a:moveTo>
                  <a:lnTo>
                    <a:pt x="38608" y="75565"/>
                  </a:lnTo>
                  <a:lnTo>
                    <a:pt x="40259" y="75565"/>
                  </a:lnTo>
                  <a:lnTo>
                    <a:pt x="38608" y="66167"/>
                  </a:lnTo>
                  <a:close/>
                </a:path>
                <a:path w="86995" h="94614">
                  <a:moveTo>
                    <a:pt x="19303" y="75565"/>
                  </a:moveTo>
                  <a:lnTo>
                    <a:pt x="9651" y="75565"/>
                  </a:lnTo>
                  <a:lnTo>
                    <a:pt x="0" y="75565"/>
                  </a:lnTo>
                  <a:lnTo>
                    <a:pt x="9651" y="75565"/>
                  </a:lnTo>
                  <a:lnTo>
                    <a:pt x="19303" y="75565"/>
                  </a:lnTo>
                  <a:close/>
                </a:path>
                <a:path w="86995" h="94614">
                  <a:moveTo>
                    <a:pt x="19303" y="56642"/>
                  </a:moveTo>
                  <a:lnTo>
                    <a:pt x="19303" y="66167"/>
                  </a:lnTo>
                  <a:lnTo>
                    <a:pt x="28955" y="66167"/>
                  </a:lnTo>
                  <a:lnTo>
                    <a:pt x="19303" y="66167"/>
                  </a:lnTo>
                  <a:lnTo>
                    <a:pt x="9651" y="66167"/>
                  </a:lnTo>
                  <a:lnTo>
                    <a:pt x="9651" y="56642"/>
                  </a:lnTo>
                  <a:lnTo>
                    <a:pt x="19303" y="56642"/>
                  </a:lnTo>
                  <a:close/>
                </a:path>
                <a:path w="86995" h="94614">
                  <a:moveTo>
                    <a:pt x="9651" y="56642"/>
                  </a:moveTo>
                  <a:lnTo>
                    <a:pt x="19303" y="56642"/>
                  </a:lnTo>
                  <a:lnTo>
                    <a:pt x="19303" y="66167"/>
                  </a:lnTo>
                  <a:lnTo>
                    <a:pt x="9651" y="66167"/>
                  </a:lnTo>
                  <a:lnTo>
                    <a:pt x="9651" y="56642"/>
                  </a:lnTo>
                  <a:close/>
                </a:path>
                <a:path w="86995" h="94614">
                  <a:moveTo>
                    <a:pt x="28955" y="9398"/>
                  </a:moveTo>
                  <a:lnTo>
                    <a:pt x="38608" y="9398"/>
                  </a:lnTo>
                  <a:lnTo>
                    <a:pt x="38608" y="18923"/>
                  </a:lnTo>
                  <a:lnTo>
                    <a:pt x="28955" y="18923"/>
                  </a:lnTo>
                  <a:lnTo>
                    <a:pt x="28955" y="9398"/>
                  </a:lnTo>
                  <a:close/>
                </a:path>
                <a:path w="86995" h="94614">
                  <a:moveTo>
                    <a:pt x="38608" y="0"/>
                  </a:moveTo>
                  <a:lnTo>
                    <a:pt x="48260" y="0"/>
                  </a:lnTo>
                  <a:lnTo>
                    <a:pt x="48260" y="9398"/>
                  </a:lnTo>
                  <a:lnTo>
                    <a:pt x="38608" y="9398"/>
                  </a:lnTo>
                  <a:lnTo>
                    <a:pt x="38608" y="0"/>
                  </a:lnTo>
                  <a:close/>
                </a:path>
                <a:path w="86995" h="94614">
                  <a:moveTo>
                    <a:pt x="48260" y="0"/>
                  </a:moveTo>
                  <a:lnTo>
                    <a:pt x="57912" y="0"/>
                  </a:lnTo>
                  <a:lnTo>
                    <a:pt x="57912" y="9398"/>
                  </a:lnTo>
                  <a:lnTo>
                    <a:pt x="48260" y="9398"/>
                  </a:lnTo>
                  <a:lnTo>
                    <a:pt x="48260" y="0"/>
                  </a:lnTo>
                  <a:close/>
                </a:path>
                <a:path w="86995" h="94614">
                  <a:moveTo>
                    <a:pt x="57912" y="0"/>
                  </a:moveTo>
                  <a:lnTo>
                    <a:pt x="67563" y="0"/>
                  </a:lnTo>
                  <a:lnTo>
                    <a:pt x="57912" y="0"/>
                  </a:lnTo>
                  <a:close/>
                </a:path>
                <a:path w="86995" h="94614">
                  <a:moveTo>
                    <a:pt x="19303" y="56642"/>
                  </a:moveTo>
                  <a:lnTo>
                    <a:pt x="28955" y="56642"/>
                  </a:lnTo>
                  <a:lnTo>
                    <a:pt x="28955" y="66167"/>
                  </a:lnTo>
                  <a:lnTo>
                    <a:pt x="19303" y="66167"/>
                  </a:lnTo>
                  <a:lnTo>
                    <a:pt x="19303" y="56642"/>
                  </a:lnTo>
                  <a:close/>
                </a:path>
                <a:path w="86995" h="94614">
                  <a:moveTo>
                    <a:pt x="38608" y="18923"/>
                  </a:moveTo>
                  <a:lnTo>
                    <a:pt x="48260" y="18923"/>
                  </a:lnTo>
                  <a:lnTo>
                    <a:pt x="38608" y="18923"/>
                  </a:lnTo>
                  <a:close/>
                </a:path>
                <a:path w="86995" h="94614">
                  <a:moveTo>
                    <a:pt x="19303" y="56642"/>
                  </a:moveTo>
                  <a:lnTo>
                    <a:pt x="19303" y="66167"/>
                  </a:lnTo>
                  <a:lnTo>
                    <a:pt x="20954" y="66167"/>
                  </a:lnTo>
                  <a:lnTo>
                    <a:pt x="19303" y="56642"/>
                  </a:lnTo>
                  <a:close/>
                </a:path>
                <a:path w="86995" h="94614">
                  <a:moveTo>
                    <a:pt x="57912" y="28321"/>
                  </a:moveTo>
                  <a:lnTo>
                    <a:pt x="57912" y="37846"/>
                  </a:lnTo>
                  <a:lnTo>
                    <a:pt x="59562" y="37846"/>
                  </a:lnTo>
                  <a:lnTo>
                    <a:pt x="57912" y="28321"/>
                  </a:lnTo>
                  <a:close/>
                </a:path>
                <a:path w="86995" h="94614">
                  <a:moveTo>
                    <a:pt x="57912" y="28321"/>
                  </a:moveTo>
                  <a:lnTo>
                    <a:pt x="57912" y="37846"/>
                  </a:lnTo>
                  <a:lnTo>
                    <a:pt x="59562" y="37846"/>
                  </a:lnTo>
                  <a:lnTo>
                    <a:pt x="57912" y="28321"/>
                  </a:lnTo>
                  <a:close/>
                </a:path>
                <a:path w="86995" h="94614">
                  <a:moveTo>
                    <a:pt x="28955" y="56642"/>
                  </a:moveTo>
                  <a:lnTo>
                    <a:pt x="28955" y="66167"/>
                  </a:lnTo>
                  <a:lnTo>
                    <a:pt x="30607" y="66167"/>
                  </a:lnTo>
                  <a:lnTo>
                    <a:pt x="28955" y="5664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3" name="object 223"/>
            <p:cNvSpPr/>
            <p:nvPr/>
          </p:nvSpPr>
          <p:spPr>
            <a:xfrm>
              <a:off x="4058411" y="3272790"/>
              <a:ext cx="181610" cy="247650"/>
            </a:xfrm>
            <a:custGeom>
              <a:avLst/>
              <a:gdLst/>
              <a:ahLst/>
              <a:cxnLst/>
              <a:rect l="l" t="t" r="r" b="b"/>
              <a:pathLst>
                <a:path w="181610" h="247650">
                  <a:moveTo>
                    <a:pt x="95503" y="238760"/>
                  </a:moveTo>
                  <a:lnTo>
                    <a:pt x="85851" y="238760"/>
                  </a:lnTo>
                  <a:lnTo>
                    <a:pt x="85851" y="247650"/>
                  </a:lnTo>
                  <a:lnTo>
                    <a:pt x="95503" y="247650"/>
                  </a:lnTo>
                  <a:lnTo>
                    <a:pt x="95503" y="238760"/>
                  </a:lnTo>
                  <a:close/>
                </a:path>
                <a:path w="181610" h="247650">
                  <a:moveTo>
                    <a:pt x="114553" y="238760"/>
                  </a:moveTo>
                  <a:lnTo>
                    <a:pt x="105028" y="238760"/>
                  </a:lnTo>
                  <a:lnTo>
                    <a:pt x="105028" y="247650"/>
                  </a:lnTo>
                  <a:lnTo>
                    <a:pt x="114553" y="247650"/>
                  </a:lnTo>
                  <a:lnTo>
                    <a:pt x="114553" y="238760"/>
                  </a:lnTo>
                  <a:close/>
                </a:path>
                <a:path w="181610" h="247650">
                  <a:moveTo>
                    <a:pt x="57276" y="228600"/>
                  </a:moveTo>
                  <a:lnTo>
                    <a:pt x="28575" y="228600"/>
                  </a:lnTo>
                  <a:lnTo>
                    <a:pt x="28575" y="238760"/>
                  </a:lnTo>
                  <a:lnTo>
                    <a:pt x="57276" y="238760"/>
                  </a:lnTo>
                  <a:lnTo>
                    <a:pt x="57276" y="228600"/>
                  </a:lnTo>
                  <a:close/>
                </a:path>
                <a:path w="181610" h="247650">
                  <a:moveTo>
                    <a:pt x="66801" y="228600"/>
                  </a:moveTo>
                  <a:lnTo>
                    <a:pt x="57276" y="228600"/>
                  </a:lnTo>
                  <a:lnTo>
                    <a:pt x="57276" y="238760"/>
                  </a:lnTo>
                  <a:lnTo>
                    <a:pt x="66801" y="238760"/>
                  </a:lnTo>
                  <a:lnTo>
                    <a:pt x="66801" y="228600"/>
                  </a:lnTo>
                  <a:close/>
                </a:path>
                <a:path w="181610" h="247650">
                  <a:moveTo>
                    <a:pt x="152780" y="190500"/>
                  </a:moveTo>
                  <a:lnTo>
                    <a:pt x="38226" y="190500"/>
                  </a:lnTo>
                  <a:lnTo>
                    <a:pt x="38226" y="228600"/>
                  </a:lnTo>
                  <a:lnTo>
                    <a:pt x="66801" y="228600"/>
                  </a:lnTo>
                  <a:lnTo>
                    <a:pt x="66801" y="238760"/>
                  </a:lnTo>
                  <a:lnTo>
                    <a:pt x="143128" y="238760"/>
                  </a:lnTo>
                  <a:lnTo>
                    <a:pt x="143128" y="219710"/>
                  </a:lnTo>
                  <a:lnTo>
                    <a:pt x="152780" y="219710"/>
                  </a:lnTo>
                  <a:lnTo>
                    <a:pt x="152780" y="209550"/>
                  </a:lnTo>
                  <a:lnTo>
                    <a:pt x="162305" y="209550"/>
                  </a:lnTo>
                  <a:lnTo>
                    <a:pt x="162305" y="200660"/>
                  </a:lnTo>
                  <a:lnTo>
                    <a:pt x="152780" y="200660"/>
                  </a:lnTo>
                  <a:lnTo>
                    <a:pt x="152780" y="190500"/>
                  </a:lnTo>
                  <a:close/>
                </a:path>
                <a:path w="181610" h="247650">
                  <a:moveTo>
                    <a:pt x="152780" y="143510"/>
                  </a:moveTo>
                  <a:lnTo>
                    <a:pt x="9525" y="143510"/>
                  </a:lnTo>
                  <a:lnTo>
                    <a:pt x="9525" y="190500"/>
                  </a:lnTo>
                  <a:lnTo>
                    <a:pt x="143128" y="190500"/>
                  </a:lnTo>
                  <a:lnTo>
                    <a:pt x="143128" y="181610"/>
                  </a:lnTo>
                  <a:lnTo>
                    <a:pt x="133603" y="181610"/>
                  </a:lnTo>
                  <a:lnTo>
                    <a:pt x="133603" y="162560"/>
                  </a:lnTo>
                  <a:lnTo>
                    <a:pt x="124078" y="162560"/>
                  </a:lnTo>
                  <a:lnTo>
                    <a:pt x="124078" y="152400"/>
                  </a:lnTo>
                  <a:lnTo>
                    <a:pt x="152780" y="152400"/>
                  </a:lnTo>
                  <a:lnTo>
                    <a:pt x="152780" y="143510"/>
                  </a:lnTo>
                  <a:close/>
                </a:path>
                <a:path w="181610" h="247650">
                  <a:moveTo>
                    <a:pt x="124078" y="152400"/>
                  </a:moveTo>
                  <a:lnTo>
                    <a:pt x="124078" y="162560"/>
                  </a:lnTo>
                  <a:lnTo>
                    <a:pt x="133603" y="162560"/>
                  </a:lnTo>
                  <a:lnTo>
                    <a:pt x="124078" y="152400"/>
                  </a:lnTo>
                  <a:close/>
                </a:path>
                <a:path w="181610" h="247650">
                  <a:moveTo>
                    <a:pt x="181355" y="76200"/>
                  </a:moveTo>
                  <a:lnTo>
                    <a:pt x="19050" y="76200"/>
                  </a:lnTo>
                  <a:lnTo>
                    <a:pt x="19050" y="105410"/>
                  </a:lnTo>
                  <a:lnTo>
                    <a:pt x="0" y="105410"/>
                  </a:lnTo>
                  <a:lnTo>
                    <a:pt x="0" y="114300"/>
                  </a:lnTo>
                  <a:lnTo>
                    <a:pt x="9525" y="114300"/>
                  </a:lnTo>
                  <a:lnTo>
                    <a:pt x="9525" y="124460"/>
                  </a:lnTo>
                  <a:lnTo>
                    <a:pt x="0" y="124460"/>
                  </a:lnTo>
                  <a:lnTo>
                    <a:pt x="0" y="143510"/>
                  </a:lnTo>
                  <a:lnTo>
                    <a:pt x="171830" y="143510"/>
                  </a:lnTo>
                  <a:lnTo>
                    <a:pt x="171830" y="133350"/>
                  </a:lnTo>
                  <a:lnTo>
                    <a:pt x="181355" y="133350"/>
                  </a:lnTo>
                  <a:lnTo>
                    <a:pt x="181355" y="95250"/>
                  </a:lnTo>
                  <a:lnTo>
                    <a:pt x="171830" y="95250"/>
                  </a:lnTo>
                  <a:lnTo>
                    <a:pt x="171830" y="86360"/>
                  </a:lnTo>
                  <a:lnTo>
                    <a:pt x="181355" y="86360"/>
                  </a:lnTo>
                  <a:lnTo>
                    <a:pt x="181355" y="76200"/>
                  </a:lnTo>
                  <a:close/>
                </a:path>
                <a:path w="181610" h="247650">
                  <a:moveTo>
                    <a:pt x="171830" y="27939"/>
                  </a:moveTo>
                  <a:lnTo>
                    <a:pt x="162305" y="27939"/>
                  </a:lnTo>
                  <a:lnTo>
                    <a:pt x="162305" y="38100"/>
                  </a:lnTo>
                  <a:lnTo>
                    <a:pt x="76326" y="38100"/>
                  </a:lnTo>
                  <a:lnTo>
                    <a:pt x="77977" y="46989"/>
                  </a:lnTo>
                  <a:lnTo>
                    <a:pt x="47751" y="46989"/>
                  </a:lnTo>
                  <a:lnTo>
                    <a:pt x="47751" y="57150"/>
                  </a:lnTo>
                  <a:lnTo>
                    <a:pt x="28575" y="57150"/>
                  </a:lnTo>
                  <a:lnTo>
                    <a:pt x="28575" y="76200"/>
                  </a:lnTo>
                  <a:lnTo>
                    <a:pt x="171830" y="76200"/>
                  </a:lnTo>
                  <a:lnTo>
                    <a:pt x="171830" y="27939"/>
                  </a:lnTo>
                  <a:close/>
                </a:path>
                <a:path w="181610" h="247650">
                  <a:moveTo>
                    <a:pt x="47751" y="46989"/>
                  </a:moveTo>
                  <a:lnTo>
                    <a:pt x="19050" y="46989"/>
                  </a:lnTo>
                  <a:lnTo>
                    <a:pt x="19050" y="57150"/>
                  </a:lnTo>
                  <a:lnTo>
                    <a:pt x="47751" y="57150"/>
                  </a:lnTo>
                  <a:lnTo>
                    <a:pt x="47751" y="46989"/>
                  </a:lnTo>
                  <a:close/>
                </a:path>
                <a:path w="181610" h="247650">
                  <a:moveTo>
                    <a:pt x="28575" y="38100"/>
                  </a:moveTo>
                  <a:lnTo>
                    <a:pt x="28575" y="46989"/>
                  </a:lnTo>
                  <a:lnTo>
                    <a:pt x="30225" y="46989"/>
                  </a:lnTo>
                  <a:lnTo>
                    <a:pt x="28575" y="38100"/>
                  </a:lnTo>
                  <a:close/>
                </a:path>
                <a:path w="181610" h="247650">
                  <a:moveTo>
                    <a:pt x="66801" y="38100"/>
                  </a:moveTo>
                  <a:lnTo>
                    <a:pt x="47751" y="38100"/>
                  </a:lnTo>
                  <a:lnTo>
                    <a:pt x="49275" y="46989"/>
                  </a:lnTo>
                  <a:lnTo>
                    <a:pt x="66801" y="46989"/>
                  </a:lnTo>
                  <a:lnTo>
                    <a:pt x="66801" y="38100"/>
                  </a:lnTo>
                  <a:close/>
                </a:path>
                <a:path w="181610" h="247650">
                  <a:moveTo>
                    <a:pt x="76326" y="38100"/>
                  </a:moveTo>
                  <a:lnTo>
                    <a:pt x="66801" y="38100"/>
                  </a:lnTo>
                  <a:lnTo>
                    <a:pt x="76326" y="46989"/>
                  </a:lnTo>
                  <a:lnTo>
                    <a:pt x="76326" y="38100"/>
                  </a:lnTo>
                  <a:close/>
                </a:path>
                <a:path w="181610" h="247650">
                  <a:moveTo>
                    <a:pt x="105028" y="19050"/>
                  </a:moveTo>
                  <a:lnTo>
                    <a:pt x="57276" y="19050"/>
                  </a:lnTo>
                  <a:lnTo>
                    <a:pt x="57276" y="38100"/>
                  </a:lnTo>
                  <a:lnTo>
                    <a:pt x="105028" y="38100"/>
                  </a:lnTo>
                  <a:lnTo>
                    <a:pt x="105028" y="19050"/>
                  </a:lnTo>
                  <a:close/>
                </a:path>
                <a:path w="181610" h="247650">
                  <a:moveTo>
                    <a:pt x="162305" y="8889"/>
                  </a:moveTo>
                  <a:lnTo>
                    <a:pt x="143128" y="8889"/>
                  </a:lnTo>
                  <a:lnTo>
                    <a:pt x="144779" y="19050"/>
                  </a:lnTo>
                  <a:lnTo>
                    <a:pt x="152780" y="19050"/>
                  </a:lnTo>
                  <a:lnTo>
                    <a:pt x="152780" y="27939"/>
                  </a:lnTo>
                  <a:lnTo>
                    <a:pt x="114553" y="27939"/>
                  </a:lnTo>
                  <a:lnTo>
                    <a:pt x="116077" y="38100"/>
                  </a:lnTo>
                  <a:lnTo>
                    <a:pt x="162305" y="38100"/>
                  </a:lnTo>
                  <a:lnTo>
                    <a:pt x="162305" y="8889"/>
                  </a:lnTo>
                  <a:close/>
                </a:path>
                <a:path w="181610" h="247650">
                  <a:moveTo>
                    <a:pt x="133603" y="19050"/>
                  </a:moveTo>
                  <a:lnTo>
                    <a:pt x="124078" y="27939"/>
                  </a:lnTo>
                  <a:lnTo>
                    <a:pt x="133603" y="27939"/>
                  </a:lnTo>
                  <a:lnTo>
                    <a:pt x="133603" y="19050"/>
                  </a:lnTo>
                  <a:close/>
                </a:path>
                <a:path w="181610" h="247650">
                  <a:moveTo>
                    <a:pt x="143128" y="19050"/>
                  </a:moveTo>
                  <a:lnTo>
                    <a:pt x="133603" y="19050"/>
                  </a:lnTo>
                  <a:lnTo>
                    <a:pt x="133603" y="27939"/>
                  </a:lnTo>
                  <a:lnTo>
                    <a:pt x="143128" y="27939"/>
                  </a:lnTo>
                  <a:lnTo>
                    <a:pt x="143128" y="19050"/>
                  </a:lnTo>
                  <a:close/>
                </a:path>
                <a:path w="181610" h="247650">
                  <a:moveTo>
                    <a:pt x="47751" y="8889"/>
                  </a:moveTo>
                  <a:lnTo>
                    <a:pt x="47751" y="19050"/>
                  </a:lnTo>
                  <a:lnTo>
                    <a:pt x="49275" y="19050"/>
                  </a:lnTo>
                  <a:lnTo>
                    <a:pt x="47751" y="8889"/>
                  </a:lnTo>
                  <a:close/>
                </a:path>
                <a:path w="181610" h="247650">
                  <a:moveTo>
                    <a:pt x="66801" y="0"/>
                  </a:moveTo>
                  <a:lnTo>
                    <a:pt x="57276" y="0"/>
                  </a:lnTo>
                  <a:lnTo>
                    <a:pt x="57276" y="8889"/>
                  </a:lnTo>
                  <a:lnTo>
                    <a:pt x="58800" y="19050"/>
                  </a:lnTo>
                  <a:lnTo>
                    <a:pt x="85851" y="19050"/>
                  </a:lnTo>
                  <a:lnTo>
                    <a:pt x="85851" y="8889"/>
                  </a:lnTo>
                  <a:lnTo>
                    <a:pt x="66801" y="8889"/>
                  </a:lnTo>
                  <a:lnTo>
                    <a:pt x="66801" y="0"/>
                  </a:lnTo>
                  <a:close/>
                </a:path>
                <a:path w="181610" h="247650">
                  <a:moveTo>
                    <a:pt x="114553" y="8889"/>
                  </a:moveTo>
                  <a:lnTo>
                    <a:pt x="105028" y="8889"/>
                  </a:lnTo>
                  <a:lnTo>
                    <a:pt x="105028" y="19050"/>
                  </a:lnTo>
                  <a:lnTo>
                    <a:pt x="114553" y="19050"/>
                  </a:lnTo>
                  <a:lnTo>
                    <a:pt x="114553" y="888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4" name="object 224"/>
            <p:cNvSpPr/>
            <p:nvPr/>
          </p:nvSpPr>
          <p:spPr>
            <a:xfrm>
              <a:off x="4058411" y="3272028"/>
              <a:ext cx="181610" cy="248920"/>
            </a:xfrm>
            <a:custGeom>
              <a:avLst/>
              <a:gdLst/>
              <a:ahLst/>
              <a:cxnLst/>
              <a:rect l="l" t="t" r="r" b="b"/>
              <a:pathLst>
                <a:path w="181610" h="248920">
                  <a:moveTo>
                    <a:pt x="57276" y="0"/>
                  </a:moveTo>
                  <a:lnTo>
                    <a:pt x="66801" y="0"/>
                  </a:lnTo>
                  <a:lnTo>
                    <a:pt x="66801" y="9525"/>
                  </a:lnTo>
                  <a:lnTo>
                    <a:pt x="66801" y="0"/>
                  </a:lnTo>
                  <a:lnTo>
                    <a:pt x="66801" y="9525"/>
                  </a:lnTo>
                  <a:lnTo>
                    <a:pt x="66801" y="0"/>
                  </a:lnTo>
                  <a:lnTo>
                    <a:pt x="66801" y="9525"/>
                  </a:lnTo>
                  <a:lnTo>
                    <a:pt x="76326" y="9525"/>
                  </a:lnTo>
                  <a:lnTo>
                    <a:pt x="76326" y="0"/>
                  </a:lnTo>
                  <a:lnTo>
                    <a:pt x="76326" y="9525"/>
                  </a:lnTo>
                  <a:lnTo>
                    <a:pt x="85851" y="9525"/>
                  </a:lnTo>
                  <a:lnTo>
                    <a:pt x="85851" y="19050"/>
                  </a:lnTo>
                  <a:lnTo>
                    <a:pt x="76326" y="19050"/>
                  </a:lnTo>
                  <a:lnTo>
                    <a:pt x="85851" y="19050"/>
                  </a:lnTo>
                  <a:lnTo>
                    <a:pt x="95503" y="19050"/>
                  </a:lnTo>
                  <a:lnTo>
                    <a:pt x="105028" y="19050"/>
                  </a:lnTo>
                  <a:lnTo>
                    <a:pt x="105028" y="28701"/>
                  </a:lnTo>
                  <a:lnTo>
                    <a:pt x="95503" y="28701"/>
                  </a:lnTo>
                  <a:lnTo>
                    <a:pt x="105028" y="28701"/>
                  </a:lnTo>
                  <a:lnTo>
                    <a:pt x="105028" y="38226"/>
                  </a:lnTo>
                  <a:lnTo>
                    <a:pt x="95503" y="38226"/>
                  </a:lnTo>
                  <a:lnTo>
                    <a:pt x="105028" y="38226"/>
                  </a:lnTo>
                  <a:lnTo>
                    <a:pt x="105028" y="28701"/>
                  </a:lnTo>
                  <a:lnTo>
                    <a:pt x="105028" y="38226"/>
                  </a:lnTo>
                  <a:lnTo>
                    <a:pt x="114553" y="38226"/>
                  </a:lnTo>
                  <a:lnTo>
                    <a:pt x="114553" y="28701"/>
                  </a:lnTo>
                  <a:lnTo>
                    <a:pt x="124078" y="28701"/>
                  </a:lnTo>
                  <a:lnTo>
                    <a:pt x="133603" y="19050"/>
                  </a:lnTo>
                  <a:lnTo>
                    <a:pt x="143128" y="19050"/>
                  </a:lnTo>
                  <a:lnTo>
                    <a:pt x="133603" y="19050"/>
                  </a:lnTo>
                  <a:lnTo>
                    <a:pt x="133603" y="28701"/>
                  </a:lnTo>
                  <a:lnTo>
                    <a:pt x="133603" y="19050"/>
                  </a:lnTo>
                  <a:lnTo>
                    <a:pt x="143128" y="19050"/>
                  </a:lnTo>
                  <a:lnTo>
                    <a:pt x="143128" y="28701"/>
                  </a:lnTo>
                  <a:lnTo>
                    <a:pt x="143128" y="19050"/>
                  </a:lnTo>
                  <a:lnTo>
                    <a:pt x="152780" y="19050"/>
                  </a:lnTo>
                  <a:lnTo>
                    <a:pt x="152780" y="28701"/>
                  </a:lnTo>
                  <a:lnTo>
                    <a:pt x="162305" y="28701"/>
                  </a:lnTo>
                  <a:lnTo>
                    <a:pt x="162305" y="38226"/>
                  </a:lnTo>
                  <a:lnTo>
                    <a:pt x="171830" y="38226"/>
                  </a:lnTo>
                  <a:lnTo>
                    <a:pt x="171830" y="47751"/>
                  </a:lnTo>
                  <a:lnTo>
                    <a:pt x="171830" y="57276"/>
                  </a:lnTo>
                  <a:lnTo>
                    <a:pt x="171830" y="66928"/>
                  </a:lnTo>
                  <a:lnTo>
                    <a:pt x="171830" y="76453"/>
                  </a:lnTo>
                  <a:lnTo>
                    <a:pt x="181355" y="76453"/>
                  </a:lnTo>
                  <a:lnTo>
                    <a:pt x="181355" y="85978"/>
                  </a:lnTo>
                  <a:lnTo>
                    <a:pt x="171830" y="85978"/>
                  </a:lnTo>
                  <a:lnTo>
                    <a:pt x="171830" y="95503"/>
                  </a:lnTo>
                  <a:lnTo>
                    <a:pt x="181355" y="95503"/>
                  </a:lnTo>
                  <a:lnTo>
                    <a:pt x="181355" y="105156"/>
                  </a:lnTo>
                  <a:lnTo>
                    <a:pt x="181355" y="114681"/>
                  </a:lnTo>
                  <a:lnTo>
                    <a:pt x="181355" y="124206"/>
                  </a:lnTo>
                  <a:lnTo>
                    <a:pt x="181355" y="133731"/>
                  </a:lnTo>
                  <a:lnTo>
                    <a:pt x="181355" y="143256"/>
                  </a:lnTo>
                  <a:lnTo>
                    <a:pt x="181355" y="133731"/>
                  </a:lnTo>
                  <a:lnTo>
                    <a:pt x="171830" y="133731"/>
                  </a:lnTo>
                  <a:lnTo>
                    <a:pt x="181355" y="133731"/>
                  </a:lnTo>
                  <a:lnTo>
                    <a:pt x="171830" y="133731"/>
                  </a:lnTo>
                  <a:lnTo>
                    <a:pt x="171830" y="143256"/>
                  </a:lnTo>
                  <a:lnTo>
                    <a:pt x="162305" y="143256"/>
                  </a:lnTo>
                  <a:lnTo>
                    <a:pt x="152780" y="143256"/>
                  </a:lnTo>
                  <a:lnTo>
                    <a:pt x="152780" y="152908"/>
                  </a:lnTo>
                  <a:lnTo>
                    <a:pt x="143128" y="152908"/>
                  </a:lnTo>
                  <a:lnTo>
                    <a:pt x="133603" y="152908"/>
                  </a:lnTo>
                  <a:lnTo>
                    <a:pt x="133603" y="162433"/>
                  </a:lnTo>
                  <a:lnTo>
                    <a:pt x="124078" y="162433"/>
                  </a:lnTo>
                  <a:lnTo>
                    <a:pt x="133603" y="162433"/>
                  </a:lnTo>
                  <a:lnTo>
                    <a:pt x="124078" y="162433"/>
                  </a:lnTo>
                  <a:lnTo>
                    <a:pt x="124078" y="152908"/>
                  </a:lnTo>
                  <a:lnTo>
                    <a:pt x="133603" y="162433"/>
                  </a:lnTo>
                  <a:lnTo>
                    <a:pt x="133603" y="152908"/>
                  </a:lnTo>
                  <a:lnTo>
                    <a:pt x="124078" y="152908"/>
                  </a:lnTo>
                  <a:lnTo>
                    <a:pt x="124078" y="162433"/>
                  </a:lnTo>
                  <a:lnTo>
                    <a:pt x="133603" y="162433"/>
                  </a:lnTo>
                  <a:lnTo>
                    <a:pt x="124078" y="162433"/>
                  </a:lnTo>
                  <a:lnTo>
                    <a:pt x="133603" y="162433"/>
                  </a:lnTo>
                  <a:lnTo>
                    <a:pt x="133603" y="171958"/>
                  </a:lnTo>
                  <a:lnTo>
                    <a:pt x="133603" y="181483"/>
                  </a:lnTo>
                  <a:lnTo>
                    <a:pt x="143128" y="181483"/>
                  </a:lnTo>
                  <a:lnTo>
                    <a:pt x="143128" y="191135"/>
                  </a:lnTo>
                  <a:lnTo>
                    <a:pt x="152780" y="191135"/>
                  </a:lnTo>
                  <a:lnTo>
                    <a:pt x="152780" y="200660"/>
                  </a:lnTo>
                  <a:lnTo>
                    <a:pt x="162305" y="200660"/>
                  </a:lnTo>
                  <a:lnTo>
                    <a:pt x="162305" y="210185"/>
                  </a:lnTo>
                  <a:lnTo>
                    <a:pt x="152780" y="210185"/>
                  </a:lnTo>
                  <a:lnTo>
                    <a:pt x="152780" y="219710"/>
                  </a:lnTo>
                  <a:lnTo>
                    <a:pt x="143128" y="219710"/>
                  </a:lnTo>
                  <a:lnTo>
                    <a:pt x="143128" y="229362"/>
                  </a:lnTo>
                  <a:lnTo>
                    <a:pt x="143128" y="238887"/>
                  </a:lnTo>
                  <a:lnTo>
                    <a:pt x="143128" y="248412"/>
                  </a:lnTo>
                  <a:lnTo>
                    <a:pt x="143128" y="238887"/>
                  </a:lnTo>
                  <a:lnTo>
                    <a:pt x="133603" y="238887"/>
                  </a:lnTo>
                  <a:lnTo>
                    <a:pt x="124078" y="238887"/>
                  </a:lnTo>
                  <a:lnTo>
                    <a:pt x="133603" y="238887"/>
                  </a:lnTo>
                  <a:lnTo>
                    <a:pt x="124078" y="238887"/>
                  </a:lnTo>
                  <a:lnTo>
                    <a:pt x="114553" y="238887"/>
                  </a:lnTo>
                  <a:lnTo>
                    <a:pt x="114553" y="248412"/>
                  </a:lnTo>
                  <a:lnTo>
                    <a:pt x="105028" y="248412"/>
                  </a:lnTo>
                  <a:lnTo>
                    <a:pt x="105028" y="238887"/>
                  </a:lnTo>
                  <a:lnTo>
                    <a:pt x="95503" y="238887"/>
                  </a:lnTo>
                  <a:lnTo>
                    <a:pt x="95503" y="248412"/>
                  </a:lnTo>
                  <a:lnTo>
                    <a:pt x="85851" y="248412"/>
                  </a:lnTo>
                  <a:lnTo>
                    <a:pt x="85851" y="238887"/>
                  </a:lnTo>
                  <a:lnTo>
                    <a:pt x="76326" y="238887"/>
                  </a:lnTo>
                  <a:lnTo>
                    <a:pt x="66801" y="238887"/>
                  </a:lnTo>
                  <a:lnTo>
                    <a:pt x="66801" y="229362"/>
                  </a:lnTo>
                  <a:lnTo>
                    <a:pt x="66801" y="238887"/>
                  </a:lnTo>
                  <a:lnTo>
                    <a:pt x="57276" y="238887"/>
                  </a:lnTo>
                  <a:lnTo>
                    <a:pt x="66801" y="238887"/>
                  </a:lnTo>
                  <a:lnTo>
                    <a:pt x="57276" y="238887"/>
                  </a:lnTo>
                  <a:lnTo>
                    <a:pt x="57276" y="229362"/>
                  </a:lnTo>
                  <a:lnTo>
                    <a:pt x="57276" y="238887"/>
                  </a:lnTo>
                  <a:lnTo>
                    <a:pt x="47751" y="238887"/>
                  </a:lnTo>
                  <a:lnTo>
                    <a:pt x="57276" y="238887"/>
                  </a:lnTo>
                  <a:lnTo>
                    <a:pt x="47751" y="238887"/>
                  </a:lnTo>
                  <a:lnTo>
                    <a:pt x="38226" y="238887"/>
                  </a:lnTo>
                  <a:lnTo>
                    <a:pt x="28575" y="238887"/>
                  </a:lnTo>
                  <a:lnTo>
                    <a:pt x="28575" y="229362"/>
                  </a:lnTo>
                  <a:lnTo>
                    <a:pt x="38226" y="229362"/>
                  </a:lnTo>
                  <a:lnTo>
                    <a:pt x="28575" y="229362"/>
                  </a:lnTo>
                  <a:lnTo>
                    <a:pt x="38226" y="229362"/>
                  </a:lnTo>
                  <a:lnTo>
                    <a:pt x="28575" y="229362"/>
                  </a:lnTo>
                  <a:lnTo>
                    <a:pt x="38226" y="229362"/>
                  </a:lnTo>
                  <a:lnTo>
                    <a:pt x="38226" y="219710"/>
                  </a:lnTo>
                  <a:lnTo>
                    <a:pt x="38226" y="210185"/>
                  </a:lnTo>
                  <a:lnTo>
                    <a:pt x="38226" y="200660"/>
                  </a:lnTo>
                  <a:lnTo>
                    <a:pt x="47751" y="200660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38226" y="200660"/>
                  </a:lnTo>
                  <a:lnTo>
                    <a:pt x="38226" y="191135"/>
                  </a:lnTo>
                  <a:lnTo>
                    <a:pt x="28575" y="191135"/>
                  </a:lnTo>
                  <a:lnTo>
                    <a:pt x="19050" y="191135"/>
                  </a:lnTo>
                  <a:lnTo>
                    <a:pt x="9525" y="191135"/>
                  </a:lnTo>
                  <a:lnTo>
                    <a:pt x="9525" y="181483"/>
                  </a:lnTo>
                  <a:lnTo>
                    <a:pt x="9525" y="191135"/>
                  </a:lnTo>
                  <a:lnTo>
                    <a:pt x="9525" y="181483"/>
                  </a:lnTo>
                  <a:lnTo>
                    <a:pt x="9525" y="171958"/>
                  </a:lnTo>
                  <a:lnTo>
                    <a:pt x="9525" y="162433"/>
                  </a:lnTo>
                  <a:lnTo>
                    <a:pt x="9525" y="171958"/>
                  </a:lnTo>
                  <a:lnTo>
                    <a:pt x="9525" y="162433"/>
                  </a:lnTo>
                  <a:lnTo>
                    <a:pt x="0" y="162433"/>
                  </a:lnTo>
                  <a:lnTo>
                    <a:pt x="9525" y="162433"/>
                  </a:lnTo>
                  <a:lnTo>
                    <a:pt x="0" y="162433"/>
                  </a:lnTo>
                  <a:lnTo>
                    <a:pt x="9525" y="162433"/>
                  </a:lnTo>
                  <a:lnTo>
                    <a:pt x="0" y="162433"/>
                  </a:lnTo>
                  <a:lnTo>
                    <a:pt x="9525" y="162433"/>
                  </a:lnTo>
                  <a:lnTo>
                    <a:pt x="9525" y="152908"/>
                  </a:lnTo>
                  <a:lnTo>
                    <a:pt x="9525" y="143256"/>
                  </a:lnTo>
                  <a:lnTo>
                    <a:pt x="0" y="143256"/>
                  </a:lnTo>
                  <a:lnTo>
                    <a:pt x="9525" y="143256"/>
                  </a:lnTo>
                  <a:lnTo>
                    <a:pt x="0" y="143256"/>
                  </a:lnTo>
                  <a:lnTo>
                    <a:pt x="0" y="133731"/>
                  </a:lnTo>
                  <a:lnTo>
                    <a:pt x="0" y="143256"/>
                  </a:lnTo>
                  <a:lnTo>
                    <a:pt x="0" y="133731"/>
                  </a:lnTo>
                  <a:lnTo>
                    <a:pt x="0" y="124206"/>
                  </a:lnTo>
                  <a:lnTo>
                    <a:pt x="9525" y="124206"/>
                  </a:lnTo>
                  <a:lnTo>
                    <a:pt x="0" y="124206"/>
                  </a:lnTo>
                  <a:lnTo>
                    <a:pt x="9525" y="124206"/>
                  </a:lnTo>
                  <a:lnTo>
                    <a:pt x="0" y="124206"/>
                  </a:lnTo>
                  <a:lnTo>
                    <a:pt x="9525" y="124206"/>
                  </a:lnTo>
                  <a:lnTo>
                    <a:pt x="9525" y="114681"/>
                  </a:lnTo>
                  <a:lnTo>
                    <a:pt x="0" y="114681"/>
                  </a:lnTo>
                  <a:lnTo>
                    <a:pt x="0" y="105156"/>
                  </a:lnTo>
                  <a:lnTo>
                    <a:pt x="9525" y="105156"/>
                  </a:lnTo>
                  <a:lnTo>
                    <a:pt x="19050" y="105156"/>
                  </a:lnTo>
                  <a:lnTo>
                    <a:pt x="19050" y="95503"/>
                  </a:lnTo>
                  <a:lnTo>
                    <a:pt x="19050" y="85978"/>
                  </a:lnTo>
                  <a:lnTo>
                    <a:pt x="19050" y="76453"/>
                  </a:lnTo>
                  <a:lnTo>
                    <a:pt x="28575" y="76453"/>
                  </a:lnTo>
                  <a:lnTo>
                    <a:pt x="28575" y="66928"/>
                  </a:lnTo>
                  <a:lnTo>
                    <a:pt x="28575" y="57276"/>
                  </a:lnTo>
                  <a:lnTo>
                    <a:pt x="19050" y="57276"/>
                  </a:lnTo>
                  <a:lnTo>
                    <a:pt x="19050" y="47751"/>
                  </a:lnTo>
                  <a:lnTo>
                    <a:pt x="28575" y="47751"/>
                  </a:lnTo>
                  <a:lnTo>
                    <a:pt x="19050" y="47751"/>
                  </a:lnTo>
                  <a:lnTo>
                    <a:pt x="28575" y="47751"/>
                  </a:lnTo>
                  <a:lnTo>
                    <a:pt x="19050" y="47751"/>
                  </a:lnTo>
                  <a:lnTo>
                    <a:pt x="28575" y="47751"/>
                  </a:lnTo>
                  <a:lnTo>
                    <a:pt x="38226" y="47751"/>
                  </a:lnTo>
                  <a:lnTo>
                    <a:pt x="38226" y="38226"/>
                  </a:lnTo>
                  <a:lnTo>
                    <a:pt x="38226" y="47751"/>
                  </a:lnTo>
                  <a:lnTo>
                    <a:pt x="38226" y="38226"/>
                  </a:lnTo>
                  <a:lnTo>
                    <a:pt x="38226" y="47751"/>
                  </a:lnTo>
                  <a:lnTo>
                    <a:pt x="38226" y="38226"/>
                  </a:lnTo>
                  <a:lnTo>
                    <a:pt x="38226" y="47751"/>
                  </a:lnTo>
                  <a:lnTo>
                    <a:pt x="47751" y="47751"/>
                  </a:lnTo>
                  <a:lnTo>
                    <a:pt x="47751" y="57276"/>
                  </a:lnTo>
                  <a:lnTo>
                    <a:pt x="47751" y="47751"/>
                  </a:lnTo>
                  <a:lnTo>
                    <a:pt x="57276" y="47751"/>
                  </a:lnTo>
                  <a:lnTo>
                    <a:pt x="47751" y="47751"/>
                  </a:lnTo>
                  <a:lnTo>
                    <a:pt x="47751" y="57276"/>
                  </a:lnTo>
                  <a:lnTo>
                    <a:pt x="57276" y="57276"/>
                  </a:lnTo>
                  <a:lnTo>
                    <a:pt x="47751" y="57276"/>
                  </a:lnTo>
                  <a:lnTo>
                    <a:pt x="47751" y="47751"/>
                  </a:lnTo>
                  <a:lnTo>
                    <a:pt x="57276" y="47751"/>
                  </a:lnTo>
                  <a:lnTo>
                    <a:pt x="47751" y="47751"/>
                  </a:lnTo>
                  <a:lnTo>
                    <a:pt x="47751" y="38226"/>
                  </a:lnTo>
                  <a:lnTo>
                    <a:pt x="57276" y="38226"/>
                  </a:lnTo>
                  <a:lnTo>
                    <a:pt x="66801" y="38226"/>
                  </a:lnTo>
                  <a:lnTo>
                    <a:pt x="76326" y="47751"/>
                  </a:lnTo>
                  <a:lnTo>
                    <a:pt x="85851" y="47751"/>
                  </a:lnTo>
                  <a:lnTo>
                    <a:pt x="76326" y="47751"/>
                  </a:lnTo>
                  <a:lnTo>
                    <a:pt x="76326" y="38226"/>
                  </a:lnTo>
                  <a:lnTo>
                    <a:pt x="66801" y="38226"/>
                  </a:lnTo>
                  <a:lnTo>
                    <a:pt x="57276" y="38226"/>
                  </a:lnTo>
                  <a:lnTo>
                    <a:pt x="57276" y="28701"/>
                  </a:lnTo>
                  <a:lnTo>
                    <a:pt x="66801" y="28701"/>
                  </a:lnTo>
                  <a:lnTo>
                    <a:pt x="57276" y="28701"/>
                  </a:lnTo>
                  <a:lnTo>
                    <a:pt x="66801" y="28701"/>
                  </a:lnTo>
                  <a:lnTo>
                    <a:pt x="57276" y="28701"/>
                  </a:lnTo>
                  <a:lnTo>
                    <a:pt x="57276" y="19050"/>
                  </a:lnTo>
                  <a:lnTo>
                    <a:pt x="66801" y="19050"/>
                  </a:lnTo>
                  <a:lnTo>
                    <a:pt x="57276" y="19050"/>
                  </a:lnTo>
                  <a:lnTo>
                    <a:pt x="57276" y="9525"/>
                  </a:lnTo>
                  <a:lnTo>
                    <a:pt x="57276" y="0"/>
                  </a:lnTo>
                  <a:lnTo>
                    <a:pt x="47751" y="0"/>
                  </a:lnTo>
                  <a:lnTo>
                    <a:pt x="47751" y="9525"/>
                  </a:lnTo>
                  <a:lnTo>
                    <a:pt x="47751" y="0"/>
                  </a:lnTo>
                  <a:lnTo>
                    <a:pt x="57276" y="0"/>
                  </a:lnTo>
                  <a:close/>
                </a:path>
                <a:path w="181610" h="248920">
                  <a:moveTo>
                    <a:pt x="143128" y="9525"/>
                  </a:moveTo>
                  <a:lnTo>
                    <a:pt x="162305" y="9525"/>
                  </a:lnTo>
                  <a:lnTo>
                    <a:pt x="162305" y="28701"/>
                  </a:lnTo>
                  <a:lnTo>
                    <a:pt x="143128" y="28701"/>
                  </a:lnTo>
                  <a:lnTo>
                    <a:pt x="143128" y="9525"/>
                  </a:lnTo>
                  <a:close/>
                </a:path>
                <a:path w="181610" h="248920">
                  <a:moveTo>
                    <a:pt x="162305" y="28701"/>
                  </a:moveTo>
                  <a:lnTo>
                    <a:pt x="171830" y="28701"/>
                  </a:lnTo>
                  <a:lnTo>
                    <a:pt x="171830" y="38226"/>
                  </a:lnTo>
                  <a:lnTo>
                    <a:pt x="162305" y="38226"/>
                  </a:lnTo>
                  <a:lnTo>
                    <a:pt x="162305" y="28701"/>
                  </a:lnTo>
                  <a:close/>
                </a:path>
                <a:path w="181610" h="248920">
                  <a:moveTo>
                    <a:pt x="105028" y="9525"/>
                  </a:moveTo>
                  <a:lnTo>
                    <a:pt x="114553" y="9525"/>
                  </a:lnTo>
                  <a:lnTo>
                    <a:pt x="114553" y="19050"/>
                  </a:lnTo>
                  <a:lnTo>
                    <a:pt x="105028" y="19050"/>
                  </a:lnTo>
                  <a:lnTo>
                    <a:pt x="105028" y="9525"/>
                  </a:lnTo>
                  <a:close/>
                </a:path>
                <a:path w="181610" h="248920">
                  <a:moveTo>
                    <a:pt x="47751" y="9525"/>
                  </a:moveTo>
                  <a:lnTo>
                    <a:pt x="57276" y="9525"/>
                  </a:lnTo>
                  <a:lnTo>
                    <a:pt x="47751" y="9525"/>
                  </a:lnTo>
                  <a:close/>
                </a:path>
                <a:path w="181610" h="248920">
                  <a:moveTo>
                    <a:pt x="57276" y="9525"/>
                  </a:moveTo>
                  <a:lnTo>
                    <a:pt x="57276" y="19050"/>
                  </a:lnTo>
                  <a:lnTo>
                    <a:pt x="58800" y="19050"/>
                  </a:lnTo>
                  <a:lnTo>
                    <a:pt x="57276" y="9525"/>
                  </a:lnTo>
                  <a:close/>
                </a:path>
                <a:path w="181610" h="248920">
                  <a:moveTo>
                    <a:pt x="114553" y="28701"/>
                  </a:moveTo>
                  <a:lnTo>
                    <a:pt x="114553" y="38226"/>
                  </a:lnTo>
                  <a:lnTo>
                    <a:pt x="116077" y="38226"/>
                  </a:lnTo>
                  <a:lnTo>
                    <a:pt x="114553" y="28701"/>
                  </a:lnTo>
                  <a:close/>
                </a:path>
                <a:path w="181610" h="248920">
                  <a:moveTo>
                    <a:pt x="28575" y="38226"/>
                  </a:moveTo>
                  <a:lnTo>
                    <a:pt x="28575" y="47751"/>
                  </a:lnTo>
                  <a:lnTo>
                    <a:pt x="30225" y="47751"/>
                  </a:lnTo>
                  <a:lnTo>
                    <a:pt x="28575" y="38226"/>
                  </a:lnTo>
                  <a:close/>
                </a:path>
                <a:path w="181610" h="248920">
                  <a:moveTo>
                    <a:pt x="143128" y="19050"/>
                  </a:moveTo>
                  <a:lnTo>
                    <a:pt x="152780" y="19050"/>
                  </a:lnTo>
                  <a:lnTo>
                    <a:pt x="143128" y="19050"/>
                  </a:lnTo>
                  <a:close/>
                </a:path>
                <a:path w="181610" h="248920">
                  <a:moveTo>
                    <a:pt x="28575" y="38226"/>
                  </a:moveTo>
                  <a:lnTo>
                    <a:pt x="38226" y="38226"/>
                  </a:lnTo>
                  <a:lnTo>
                    <a:pt x="28575" y="38226"/>
                  </a:lnTo>
                  <a:close/>
                </a:path>
                <a:path w="181610" h="248920">
                  <a:moveTo>
                    <a:pt x="143128" y="9525"/>
                  </a:moveTo>
                  <a:lnTo>
                    <a:pt x="143128" y="19050"/>
                  </a:lnTo>
                  <a:lnTo>
                    <a:pt x="144779" y="19050"/>
                  </a:lnTo>
                  <a:lnTo>
                    <a:pt x="143128" y="9525"/>
                  </a:lnTo>
                  <a:close/>
                </a:path>
                <a:path w="181610" h="248920">
                  <a:moveTo>
                    <a:pt x="47751" y="9525"/>
                  </a:moveTo>
                  <a:lnTo>
                    <a:pt x="47751" y="19050"/>
                  </a:lnTo>
                  <a:lnTo>
                    <a:pt x="49275" y="19050"/>
                  </a:lnTo>
                  <a:lnTo>
                    <a:pt x="47751" y="9525"/>
                  </a:lnTo>
                  <a:close/>
                </a:path>
                <a:path w="181610" h="248920">
                  <a:moveTo>
                    <a:pt x="47751" y="38226"/>
                  </a:moveTo>
                  <a:lnTo>
                    <a:pt x="47751" y="47751"/>
                  </a:lnTo>
                  <a:lnTo>
                    <a:pt x="49275" y="47751"/>
                  </a:lnTo>
                  <a:lnTo>
                    <a:pt x="47751" y="38226"/>
                  </a:lnTo>
                  <a:close/>
                </a:path>
                <a:path w="181610" h="248920">
                  <a:moveTo>
                    <a:pt x="76326" y="38226"/>
                  </a:moveTo>
                  <a:lnTo>
                    <a:pt x="76326" y="47751"/>
                  </a:lnTo>
                  <a:lnTo>
                    <a:pt x="77977" y="47751"/>
                  </a:lnTo>
                  <a:lnTo>
                    <a:pt x="76326" y="38226"/>
                  </a:lnTo>
                  <a:close/>
                </a:path>
                <a:path w="181610" h="248920">
                  <a:moveTo>
                    <a:pt x="133603" y="19050"/>
                  </a:moveTo>
                  <a:lnTo>
                    <a:pt x="143128" y="19050"/>
                  </a:lnTo>
                  <a:lnTo>
                    <a:pt x="133603" y="19050"/>
                  </a:lnTo>
                  <a:close/>
                </a:path>
                <a:path w="181610" h="248920">
                  <a:moveTo>
                    <a:pt x="47751" y="38226"/>
                  </a:moveTo>
                  <a:lnTo>
                    <a:pt x="57276" y="38226"/>
                  </a:lnTo>
                  <a:lnTo>
                    <a:pt x="47751" y="38226"/>
                  </a:lnTo>
                  <a:close/>
                </a:path>
                <a:path w="181610" h="248920">
                  <a:moveTo>
                    <a:pt x="66801" y="38226"/>
                  </a:moveTo>
                  <a:lnTo>
                    <a:pt x="76326" y="38226"/>
                  </a:lnTo>
                  <a:lnTo>
                    <a:pt x="76326" y="47751"/>
                  </a:lnTo>
                  <a:lnTo>
                    <a:pt x="66801" y="47751"/>
                  </a:lnTo>
                  <a:lnTo>
                    <a:pt x="66801" y="3822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5" name="object 225"/>
            <p:cNvSpPr/>
            <p:nvPr/>
          </p:nvSpPr>
          <p:spPr>
            <a:xfrm>
              <a:off x="4105655" y="3168396"/>
              <a:ext cx="143510" cy="114300"/>
            </a:xfrm>
            <a:custGeom>
              <a:avLst/>
              <a:gdLst/>
              <a:ahLst/>
              <a:cxnLst/>
              <a:rect l="l" t="t" r="r" b="b"/>
              <a:pathLst>
                <a:path w="143510" h="114300">
                  <a:moveTo>
                    <a:pt x="57277" y="95250"/>
                  </a:moveTo>
                  <a:lnTo>
                    <a:pt x="47752" y="95250"/>
                  </a:lnTo>
                  <a:lnTo>
                    <a:pt x="47752" y="114300"/>
                  </a:lnTo>
                  <a:lnTo>
                    <a:pt x="57277" y="114300"/>
                  </a:lnTo>
                  <a:lnTo>
                    <a:pt x="57277" y="95250"/>
                  </a:lnTo>
                  <a:close/>
                </a:path>
                <a:path w="143510" h="114300">
                  <a:moveTo>
                    <a:pt x="66802" y="104775"/>
                  </a:moveTo>
                  <a:lnTo>
                    <a:pt x="57277" y="104775"/>
                  </a:lnTo>
                  <a:lnTo>
                    <a:pt x="57277" y="114300"/>
                  </a:lnTo>
                  <a:lnTo>
                    <a:pt x="66802" y="114300"/>
                  </a:lnTo>
                  <a:lnTo>
                    <a:pt x="66802" y="104775"/>
                  </a:lnTo>
                  <a:close/>
                </a:path>
                <a:path w="143510" h="114300">
                  <a:moveTo>
                    <a:pt x="0" y="85725"/>
                  </a:moveTo>
                  <a:lnTo>
                    <a:pt x="0" y="104775"/>
                  </a:lnTo>
                  <a:lnTo>
                    <a:pt x="9525" y="104775"/>
                  </a:lnTo>
                  <a:lnTo>
                    <a:pt x="9525" y="95250"/>
                  </a:lnTo>
                  <a:lnTo>
                    <a:pt x="1651" y="95250"/>
                  </a:lnTo>
                  <a:lnTo>
                    <a:pt x="0" y="85725"/>
                  </a:lnTo>
                  <a:close/>
                </a:path>
                <a:path w="143510" h="114300">
                  <a:moveTo>
                    <a:pt x="9525" y="28575"/>
                  </a:moveTo>
                  <a:lnTo>
                    <a:pt x="0" y="28575"/>
                  </a:lnTo>
                  <a:lnTo>
                    <a:pt x="0" y="85725"/>
                  </a:lnTo>
                  <a:lnTo>
                    <a:pt x="9525" y="85725"/>
                  </a:lnTo>
                  <a:lnTo>
                    <a:pt x="9525" y="104775"/>
                  </a:lnTo>
                  <a:lnTo>
                    <a:pt x="28702" y="104775"/>
                  </a:lnTo>
                  <a:lnTo>
                    <a:pt x="28702" y="76200"/>
                  </a:lnTo>
                  <a:lnTo>
                    <a:pt x="38227" y="76200"/>
                  </a:lnTo>
                  <a:lnTo>
                    <a:pt x="38227" y="57150"/>
                  </a:lnTo>
                  <a:lnTo>
                    <a:pt x="57277" y="57150"/>
                  </a:lnTo>
                  <a:lnTo>
                    <a:pt x="57277" y="47625"/>
                  </a:lnTo>
                  <a:lnTo>
                    <a:pt x="9525" y="47625"/>
                  </a:lnTo>
                  <a:lnTo>
                    <a:pt x="9525" y="28575"/>
                  </a:lnTo>
                  <a:close/>
                </a:path>
                <a:path w="143510" h="114300">
                  <a:moveTo>
                    <a:pt x="47752" y="85725"/>
                  </a:moveTo>
                  <a:lnTo>
                    <a:pt x="28702" y="85725"/>
                  </a:lnTo>
                  <a:lnTo>
                    <a:pt x="28702" y="104775"/>
                  </a:lnTo>
                  <a:lnTo>
                    <a:pt x="38227" y="104775"/>
                  </a:lnTo>
                  <a:lnTo>
                    <a:pt x="38227" y="95250"/>
                  </a:lnTo>
                  <a:lnTo>
                    <a:pt x="47752" y="95250"/>
                  </a:lnTo>
                  <a:lnTo>
                    <a:pt x="47752" y="85725"/>
                  </a:lnTo>
                  <a:close/>
                </a:path>
                <a:path w="143510" h="114300">
                  <a:moveTo>
                    <a:pt x="47752" y="95250"/>
                  </a:moveTo>
                  <a:lnTo>
                    <a:pt x="38227" y="95250"/>
                  </a:lnTo>
                  <a:lnTo>
                    <a:pt x="38227" y="104775"/>
                  </a:lnTo>
                  <a:lnTo>
                    <a:pt x="47752" y="104775"/>
                  </a:lnTo>
                  <a:lnTo>
                    <a:pt x="47752" y="95250"/>
                  </a:lnTo>
                  <a:close/>
                </a:path>
                <a:path w="143510" h="114300">
                  <a:moveTo>
                    <a:pt x="57277" y="66675"/>
                  </a:moveTo>
                  <a:lnTo>
                    <a:pt x="57277" y="95250"/>
                  </a:lnTo>
                  <a:lnTo>
                    <a:pt x="85979" y="95250"/>
                  </a:lnTo>
                  <a:lnTo>
                    <a:pt x="85979" y="76200"/>
                  </a:lnTo>
                  <a:lnTo>
                    <a:pt x="58928" y="76200"/>
                  </a:lnTo>
                  <a:lnTo>
                    <a:pt x="57277" y="66675"/>
                  </a:lnTo>
                  <a:close/>
                </a:path>
                <a:path w="143510" h="114300">
                  <a:moveTo>
                    <a:pt x="38227" y="76200"/>
                  </a:moveTo>
                  <a:lnTo>
                    <a:pt x="38227" y="85725"/>
                  </a:lnTo>
                  <a:lnTo>
                    <a:pt x="39751" y="85725"/>
                  </a:lnTo>
                  <a:lnTo>
                    <a:pt x="38227" y="76200"/>
                  </a:lnTo>
                  <a:close/>
                </a:path>
                <a:path w="143510" h="114300">
                  <a:moveTo>
                    <a:pt x="85979" y="76200"/>
                  </a:moveTo>
                  <a:lnTo>
                    <a:pt x="85979" y="85725"/>
                  </a:lnTo>
                  <a:lnTo>
                    <a:pt x="87503" y="85725"/>
                  </a:lnTo>
                  <a:lnTo>
                    <a:pt x="85979" y="76200"/>
                  </a:lnTo>
                  <a:close/>
                </a:path>
                <a:path w="143510" h="114300">
                  <a:moveTo>
                    <a:pt x="47752" y="66675"/>
                  </a:moveTo>
                  <a:lnTo>
                    <a:pt x="47752" y="76200"/>
                  </a:lnTo>
                  <a:lnTo>
                    <a:pt x="49403" y="76200"/>
                  </a:lnTo>
                  <a:lnTo>
                    <a:pt x="47752" y="66675"/>
                  </a:lnTo>
                  <a:close/>
                </a:path>
                <a:path w="143510" h="114300">
                  <a:moveTo>
                    <a:pt x="85979" y="66675"/>
                  </a:moveTo>
                  <a:lnTo>
                    <a:pt x="76454" y="66675"/>
                  </a:lnTo>
                  <a:lnTo>
                    <a:pt x="76454" y="76200"/>
                  </a:lnTo>
                  <a:lnTo>
                    <a:pt x="85979" y="76200"/>
                  </a:lnTo>
                  <a:lnTo>
                    <a:pt x="85979" y="66675"/>
                  </a:lnTo>
                  <a:close/>
                </a:path>
                <a:path w="143510" h="114300">
                  <a:moveTo>
                    <a:pt x="47752" y="57150"/>
                  </a:moveTo>
                  <a:lnTo>
                    <a:pt x="47752" y="66675"/>
                  </a:lnTo>
                  <a:lnTo>
                    <a:pt x="49403" y="66675"/>
                  </a:lnTo>
                  <a:lnTo>
                    <a:pt x="47752" y="57150"/>
                  </a:lnTo>
                  <a:close/>
                </a:path>
                <a:path w="143510" h="114300">
                  <a:moveTo>
                    <a:pt x="9525" y="28575"/>
                  </a:moveTo>
                  <a:lnTo>
                    <a:pt x="9525" y="47625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11176" y="38100"/>
                  </a:lnTo>
                  <a:lnTo>
                    <a:pt x="9525" y="28575"/>
                  </a:lnTo>
                  <a:close/>
                </a:path>
                <a:path w="143510" h="114300">
                  <a:moveTo>
                    <a:pt x="47752" y="0"/>
                  </a:moveTo>
                  <a:lnTo>
                    <a:pt x="38227" y="9525"/>
                  </a:lnTo>
                  <a:lnTo>
                    <a:pt x="28702" y="9525"/>
                  </a:lnTo>
                  <a:lnTo>
                    <a:pt x="28702" y="19050"/>
                  </a:lnTo>
                  <a:lnTo>
                    <a:pt x="19050" y="19050"/>
                  </a:lnTo>
                  <a:lnTo>
                    <a:pt x="19050" y="47625"/>
                  </a:lnTo>
                  <a:lnTo>
                    <a:pt x="28702" y="47625"/>
                  </a:lnTo>
                  <a:lnTo>
                    <a:pt x="28702" y="38100"/>
                  </a:lnTo>
                  <a:lnTo>
                    <a:pt x="38227" y="38100"/>
                  </a:lnTo>
                  <a:lnTo>
                    <a:pt x="38227" y="28575"/>
                  </a:lnTo>
                  <a:lnTo>
                    <a:pt x="47752" y="28575"/>
                  </a:lnTo>
                  <a:lnTo>
                    <a:pt x="47752" y="0"/>
                  </a:lnTo>
                  <a:close/>
                </a:path>
                <a:path w="143510" h="114300">
                  <a:moveTo>
                    <a:pt x="143256" y="95250"/>
                  </a:moveTo>
                  <a:lnTo>
                    <a:pt x="133731" y="95250"/>
                  </a:lnTo>
                  <a:lnTo>
                    <a:pt x="133731" y="104775"/>
                  </a:lnTo>
                  <a:lnTo>
                    <a:pt x="143256" y="104775"/>
                  </a:lnTo>
                  <a:lnTo>
                    <a:pt x="143256" y="952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6" name="object 226"/>
            <p:cNvSpPr/>
            <p:nvPr/>
          </p:nvSpPr>
          <p:spPr>
            <a:xfrm>
              <a:off x="4105655" y="3168396"/>
              <a:ext cx="143510" cy="114300"/>
            </a:xfrm>
            <a:custGeom>
              <a:avLst/>
              <a:gdLst/>
              <a:ahLst/>
              <a:cxnLst/>
              <a:rect l="l" t="t" r="r" b="b"/>
              <a:pathLst>
                <a:path w="143510" h="114300">
                  <a:moveTo>
                    <a:pt x="19050" y="104775"/>
                  </a:moveTo>
                  <a:lnTo>
                    <a:pt x="19050" y="114300"/>
                  </a:lnTo>
                  <a:lnTo>
                    <a:pt x="19050" y="104775"/>
                  </a:lnTo>
                  <a:lnTo>
                    <a:pt x="19050" y="114300"/>
                  </a:lnTo>
                  <a:lnTo>
                    <a:pt x="19050" y="104775"/>
                  </a:lnTo>
                  <a:lnTo>
                    <a:pt x="9525" y="104775"/>
                  </a:lnTo>
                  <a:lnTo>
                    <a:pt x="9525" y="95250"/>
                  </a:lnTo>
                  <a:lnTo>
                    <a:pt x="9525" y="85725"/>
                  </a:lnTo>
                  <a:lnTo>
                    <a:pt x="0" y="85725"/>
                  </a:lnTo>
                  <a:lnTo>
                    <a:pt x="0" y="66675"/>
                  </a:lnTo>
                  <a:lnTo>
                    <a:pt x="0" y="76200"/>
                  </a:lnTo>
                  <a:lnTo>
                    <a:pt x="0" y="66675"/>
                  </a:lnTo>
                  <a:lnTo>
                    <a:pt x="0" y="76200"/>
                  </a:lnTo>
                  <a:lnTo>
                    <a:pt x="0" y="57150"/>
                  </a:lnTo>
                  <a:lnTo>
                    <a:pt x="0" y="66675"/>
                  </a:lnTo>
                  <a:lnTo>
                    <a:pt x="0" y="47625"/>
                  </a:lnTo>
                  <a:lnTo>
                    <a:pt x="0" y="57150"/>
                  </a:lnTo>
                  <a:lnTo>
                    <a:pt x="0" y="38100"/>
                  </a:lnTo>
                  <a:lnTo>
                    <a:pt x="0" y="47625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19050" y="28575"/>
                  </a:lnTo>
                  <a:lnTo>
                    <a:pt x="28702" y="28575"/>
                  </a:lnTo>
                  <a:lnTo>
                    <a:pt x="38227" y="28575"/>
                  </a:lnTo>
                  <a:lnTo>
                    <a:pt x="38227" y="38100"/>
                  </a:lnTo>
                  <a:lnTo>
                    <a:pt x="28702" y="38100"/>
                  </a:lnTo>
                  <a:lnTo>
                    <a:pt x="28702" y="47625"/>
                  </a:lnTo>
                  <a:lnTo>
                    <a:pt x="28702" y="38100"/>
                  </a:lnTo>
                  <a:lnTo>
                    <a:pt x="28702" y="47625"/>
                  </a:lnTo>
                  <a:lnTo>
                    <a:pt x="38227" y="47625"/>
                  </a:lnTo>
                  <a:lnTo>
                    <a:pt x="38227" y="38100"/>
                  </a:lnTo>
                  <a:lnTo>
                    <a:pt x="38227" y="47625"/>
                  </a:lnTo>
                  <a:lnTo>
                    <a:pt x="47752" y="47625"/>
                  </a:lnTo>
                  <a:lnTo>
                    <a:pt x="57277" y="47625"/>
                  </a:lnTo>
                  <a:lnTo>
                    <a:pt x="57277" y="57150"/>
                  </a:lnTo>
                  <a:lnTo>
                    <a:pt x="47752" y="57150"/>
                  </a:lnTo>
                  <a:lnTo>
                    <a:pt x="47752" y="66675"/>
                  </a:lnTo>
                  <a:lnTo>
                    <a:pt x="47752" y="57150"/>
                  </a:lnTo>
                  <a:lnTo>
                    <a:pt x="38227" y="57150"/>
                  </a:lnTo>
                  <a:lnTo>
                    <a:pt x="47752" y="57150"/>
                  </a:lnTo>
                  <a:lnTo>
                    <a:pt x="38227" y="57150"/>
                  </a:lnTo>
                  <a:lnTo>
                    <a:pt x="47752" y="57150"/>
                  </a:lnTo>
                  <a:lnTo>
                    <a:pt x="38227" y="57150"/>
                  </a:lnTo>
                  <a:lnTo>
                    <a:pt x="38227" y="66675"/>
                  </a:lnTo>
                  <a:lnTo>
                    <a:pt x="38227" y="76200"/>
                  </a:lnTo>
                  <a:lnTo>
                    <a:pt x="38227" y="66675"/>
                  </a:lnTo>
                  <a:lnTo>
                    <a:pt x="38227" y="76200"/>
                  </a:lnTo>
                  <a:lnTo>
                    <a:pt x="28702" y="76200"/>
                  </a:lnTo>
                  <a:lnTo>
                    <a:pt x="38227" y="76200"/>
                  </a:lnTo>
                  <a:lnTo>
                    <a:pt x="28702" y="76200"/>
                  </a:lnTo>
                  <a:lnTo>
                    <a:pt x="28702" y="85725"/>
                  </a:lnTo>
                  <a:lnTo>
                    <a:pt x="28702" y="95250"/>
                  </a:lnTo>
                  <a:lnTo>
                    <a:pt x="28702" y="104775"/>
                  </a:lnTo>
                  <a:lnTo>
                    <a:pt x="19050" y="104775"/>
                  </a:lnTo>
                  <a:lnTo>
                    <a:pt x="28702" y="104775"/>
                  </a:lnTo>
                  <a:lnTo>
                    <a:pt x="19050" y="104775"/>
                  </a:lnTo>
                  <a:close/>
                </a:path>
                <a:path w="143510" h="114300">
                  <a:moveTo>
                    <a:pt x="85979" y="66675"/>
                  </a:moveTo>
                  <a:lnTo>
                    <a:pt x="85979" y="76200"/>
                  </a:lnTo>
                  <a:lnTo>
                    <a:pt x="85979" y="85725"/>
                  </a:lnTo>
                  <a:lnTo>
                    <a:pt x="85979" y="76200"/>
                  </a:lnTo>
                  <a:lnTo>
                    <a:pt x="85979" y="85725"/>
                  </a:lnTo>
                  <a:lnTo>
                    <a:pt x="76454" y="85725"/>
                  </a:lnTo>
                  <a:lnTo>
                    <a:pt x="85979" y="85725"/>
                  </a:lnTo>
                  <a:lnTo>
                    <a:pt x="85979" y="95250"/>
                  </a:lnTo>
                  <a:lnTo>
                    <a:pt x="76454" y="95250"/>
                  </a:lnTo>
                  <a:lnTo>
                    <a:pt x="76454" y="104775"/>
                  </a:lnTo>
                  <a:lnTo>
                    <a:pt x="76454" y="95250"/>
                  </a:lnTo>
                  <a:lnTo>
                    <a:pt x="76454" y="104775"/>
                  </a:lnTo>
                  <a:lnTo>
                    <a:pt x="66802" y="104775"/>
                  </a:lnTo>
                  <a:lnTo>
                    <a:pt x="66802" y="95250"/>
                  </a:lnTo>
                  <a:lnTo>
                    <a:pt x="66802" y="104775"/>
                  </a:lnTo>
                  <a:lnTo>
                    <a:pt x="76454" y="104775"/>
                  </a:lnTo>
                  <a:lnTo>
                    <a:pt x="76454" y="95250"/>
                  </a:lnTo>
                  <a:lnTo>
                    <a:pt x="66802" y="95250"/>
                  </a:lnTo>
                  <a:lnTo>
                    <a:pt x="76454" y="95250"/>
                  </a:lnTo>
                  <a:lnTo>
                    <a:pt x="66802" y="95250"/>
                  </a:lnTo>
                  <a:lnTo>
                    <a:pt x="57277" y="95250"/>
                  </a:lnTo>
                  <a:lnTo>
                    <a:pt x="57277" y="85725"/>
                  </a:lnTo>
                  <a:lnTo>
                    <a:pt x="57277" y="76200"/>
                  </a:lnTo>
                  <a:lnTo>
                    <a:pt x="66802" y="76200"/>
                  </a:lnTo>
                  <a:lnTo>
                    <a:pt x="66802" y="66675"/>
                  </a:lnTo>
                  <a:lnTo>
                    <a:pt x="57277" y="66675"/>
                  </a:lnTo>
                  <a:lnTo>
                    <a:pt x="66802" y="66675"/>
                  </a:lnTo>
                  <a:lnTo>
                    <a:pt x="76454" y="66675"/>
                  </a:lnTo>
                  <a:lnTo>
                    <a:pt x="66802" y="66675"/>
                  </a:lnTo>
                  <a:lnTo>
                    <a:pt x="66802" y="76200"/>
                  </a:lnTo>
                  <a:lnTo>
                    <a:pt x="76454" y="76200"/>
                  </a:lnTo>
                  <a:lnTo>
                    <a:pt x="66802" y="76200"/>
                  </a:lnTo>
                  <a:lnTo>
                    <a:pt x="76454" y="76200"/>
                  </a:lnTo>
                  <a:lnTo>
                    <a:pt x="76454" y="66675"/>
                  </a:lnTo>
                  <a:lnTo>
                    <a:pt x="76454" y="76200"/>
                  </a:lnTo>
                  <a:lnTo>
                    <a:pt x="76454" y="66675"/>
                  </a:lnTo>
                  <a:lnTo>
                    <a:pt x="85979" y="66675"/>
                  </a:lnTo>
                  <a:lnTo>
                    <a:pt x="85979" y="57150"/>
                  </a:lnTo>
                  <a:lnTo>
                    <a:pt x="85979" y="66675"/>
                  </a:lnTo>
                  <a:close/>
                </a:path>
                <a:path w="143510" h="114300">
                  <a:moveTo>
                    <a:pt x="47752" y="0"/>
                  </a:moveTo>
                  <a:lnTo>
                    <a:pt x="47752" y="9525"/>
                  </a:lnTo>
                  <a:lnTo>
                    <a:pt x="47752" y="19050"/>
                  </a:lnTo>
                  <a:lnTo>
                    <a:pt x="47752" y="28575"/>
                  </a:lnTo>
                  <a:lnTo>
                    <a:pt x="38227" y="28575"/>
                  </a:lnTo>
                  <a:lnTo>
                    <a:pt x="28702" y="28575"/>
                  </a:lnTo>
                  <a:lnTo>
                    <a:pt x="19050" y="28575"/>
                  </a:lnTo>
                  <a:lnTo>
                    <a:pt x="9525" y="28575"/>
                  </a:lnTo>
                  <a:lnTo>
                    <a:pt x="9525" y="38100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9525" y="47625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19050" y="28575"/>
                  </a:lnTo>
                  <a:lnTo>
                    <a:pt x="19050" y="19050"/>
                  </a:lnTo>
                  <a:lnTo>
                    <a:pt x="28702" y="19050"/>
                  </a:lnTo>
                  <a:lnTo>
                    <a:pt x="28702" y="9525"/>
                  </a:lnTo>
                  <a:lnTo>
                    <a:pt x="38227" y="9525"/>
                  </a:lnTo>
                  <a:lnTo>
                    <a:pt x="47752" y="0"/>
                  </a:lnTo>
                  <a:close/>
                </a:path>
                <a:path w="143510" h="114300">
                  <a:moveTo>
                    <a:pt x="47752" y="76200"/>
                  </a:moveTo>
                  <a:lnTo>
                    <a:pt x="47752" y="85725"/>
                  </a:lnTo>
                  <a:lnTo>
                    <a:pt x="47752" y="95250"/>
                  </a:lnTo>
                  <a:lnTo>
                    <a:pt x="57277" y="95250"/>
                  </a:lnTo>
                  <a:lnTo>
                    <a:pt x="47752" y="95250"/>
                  </a:lnTo>
                  <a:lnTo>
                    <a:pt x="47752" y="104775"/>
                  </a:lnTo>
                  <a:lnTo>
                    <a:pt x="38227" y="104775"/>
                  </a:lnTo>
                  <a:lnTo>
                    <a:pt x="38227" y="95250"/>
                  </a:lnTo>
                  <a:lnTo>
                    <a:pt x="38227" y="104775"/>
                  </a:lnTo>
                  <a:lnTo>
                    <a:pt x="38227" y="95250"/>
                  </a:lnTo>
                  <a:lnTo>
                    <a:pt x="28702" y="95250"/>
                  </a:lnTo>
                  <a:lnTo>
                    <a:pt x="28702" y="85725"/>
                  </a:lnTo>
                  <a:lnTo>
                    <a:pt x="28702" y="95250"/>
                  </a:lnTo>
                  <a:lnTo>
                    <a:pt x="28702" y="85725"/>
                  </a:lnTo>
                  <a:lnTo>
                    <a:pt x="38227" y="85725"/>
                  </a:lnTo>
                  <a:lnTo>
                    <a:pt x="38227" y="76200"/>
                  </a:lnTo>
                  <a:lnTo>
                    <a:pt x="38227" y="85725"/>
                  </a:lnTo>
                  <a:lnTo>
                    <a:pt x="38227" y="76200"/>
                  </a:lnTo>
                  <a:lnTo>
                    <a:pt x="38227" y="85725"/>
                  </a:lnTo>
                  <a:lnTo>
                    <a:pt x="38227" y="76200"/>
                  </a:lnTo>
                  <a:lnTo>
                    <a:pt x="38227" y="85725"/>
                  </a:lnTo>
                  <a:lnTo>
                    <a:pt x="47752" y="85725"/>
                  </a:lnTo>
                  <a:lnTo>
                    <a:pt x="47752" y="76200"/>
                  </a:lnTo>
                  <a:lnTo>
                    <a:pt x="47752" y="85725"/>
                  </a:lnTo>
                  <a:lnTo>
                    <a:pt x="47752" y="76200"/>
                  </a:lnTo>
                  <a:close/>
                </a:path>
                <a:path w="143510" h="114300">
                  <a:moveTo>
                    <a:pt x="57277" y="104775"/>
                  </a:moveTo>
                  <a:lnTo>
                    <a:pt x="66802" y="104775"/>
                  </a:lnTo>
                  <a:lnTo>
                    <a:pt x="76454" y="104775"/>
                  </a:lnTo>
                  <a:lnTo>
                    <a:pt x="76454" y="114300"/>
                  </a:lnTo>
                  <a:lnTo>
                    <a:pt x="66802" y="114300"/>
                  </a:lnTo>
                  <a:lnTo>
                    <a:pt x="57277" y="114300"/>
                  </a:lnTo>
                  <a:lnTo>
                    <a:pt x="57277" y="104775"/>
                  </a:lnTo>
                  <a:lnTo>
                    <a:pt x="57277" y="114300"/>
                  </a:lnTo>
                  <a:lnTo>
                    <a:pt x="57277" y="104775"/>
                  </a:lnTo>
                  <a:lnTo>
                    <a:pt x="57277" y="114300"/>
                  </a:lnTo>
                  <a:lnTo>
                    <a:pt x="57277" y="104775"/>
                  </a:lnTo>
                  <a:close/>
                </a:path>
                <a:path w="143510" h="114300">
                  <a:moveTo>
                    <a:pt x="133731" y="95250"/>
                  </a:moveTo>
                  <a:lnTo>
                    <a:pt x="143256" y="95250"/>
                  </a:lnTo>
                  <a:lnTo>
                    <a:pt x="143256" y="104775"/>
                  </a:lnTo>
                  <a:lnTo>
                    <a:pt x="133731" y="104775"/>
                  </a:lnTo>
                  <a:lnTo>
                    <a:pt x="133731" y="95250"/>
                  </a:lnTo>
                  <a:close/>
                </a:path>
                <a:path w="143510" h="114300">
                  <a:moveTo>
                    <a:pt x="66802" y="104775"/>
                  </a:moveTo>
                  <a:lnTo>
                    <a:pt x="76454" y="104775"/>
                  </a:lnTo>
                  <a:lnTo>
                    <a:pt x="76454" y="114300"/>
                  </a:lnTo>
                  <a:lnTo>
                    <a:pt x="66802" y="114300"/>
                  </a:lnTo>
                  <a:lnTo>
                    <a:pt x="66802" y="104775"/>
                  </a:lnTo>
                  <a:close/>
                </a:path>
                <a:path w="143510" h="114300">
                  <a:moveTo>
                    <a:pt x="9525" y="28575"/>
                  </a:moveTo>
                  <a:lnTo>
                    <a:pt x="9525" y="38100"/>
                  </a:lnTo>
                  <a:lnTo>
                    <a:pt x="11176" y="38100"/>
                  </a:lnTo>
                  <a:lnTo>
                    <a:pt x="9525" y="28575"/>
                  </a:lnTo>
                  <a:close/>
                </a:path>
                <a:path w="143510" h="114300">
                  <a:moveTo>
                    <a:pt x="28702" y="95250"/>
                  </a:moveTo>
                  <a:lnTo>
                    <a:pt x="38227" y="95250"/>
                  </a:lnTo>
                  <a:lnTo>
                    <a:pt x="38227" y="104775"/>
                  </a:lnTo>
                  <a:lnTo>
                    <a:pt x="28702" y="104775"/>
                  </a:lnTo>
                  <a:lnTo>
                    <a:pt x="28702" y="95250"/>
                  </a:lnTo>
                  <a:close/>
                </a:path>
                <a:path w="143510" h="114300">
                  <a:moveTo>
                    <a:pt x="47752" y="95250"/>
                  </a:moveTo>
                  <a:lnTo>
                    <a:pt x="57277" y="95250"/>
                  </a:lnTo>
                  <a:lnTo>
                    <a:pt x="57277" y="114300"/>
                  </a:lnTo>
                  <a:lnTo>
                    <a:pt x="47752" y="114300"/>
                  </a:lnTo>
                  <a:lnTo>
                    <a:pt x="47752" y="95250"/>
                  </a:lnTo>
                  <a:close/>
                </a:path>
                <a:path w="143510" h="114300">
                  <a:moveTo>
                    <a:pt x="76454" y="104775"/>
                  </a:moveTo>
                  <a:lnTo>
                    <a:pt x="85979" y="104775"/>
                  </a:lnTo>
                  <a:lnTo>
                    <a:pt x="76454" y="104775"/>
                  </a:lnTo>
                  <a:close/>
                </a:path>
                <a:path w="143510" h="114300">
                  <a:moveTo>
                    <a:pt x="47752" y="66675"/>
                  </a:moveTo>
                  <a:lnTo>
                    <a:pt x="47752" y="76200"/>
                  </a:lnTo>
                  <a:lnTo>
                    <a:pt x="49403" y="76200"/>
                  </a:lnTo>
                  <a:lnTo>
                    <a:pt x="47752" y="66675"/>
                  </a:lnTo>
                  <a:close/>
                </a:path>
                <a:path w="143510" h="114300">
                  <a:moveTo>
                    <a:pt x="85979" y="76200"/>
                  </a:moveTo>
                  <a:lnTo>
                    <a:pt x="85979" y="85725"/>
                  </a:lnTo>
                  <a:lnTo>
                    <a:pt x="87503" y="85725"/>
                  </a:lnTo>
                  <a:lnTo>
                    <a:pt x="85979" y="76200"/>
                  </a:lnTo>
                  <a:close/>
                </a:path>
                <a:path w="143510" h="114300">
                  <a:moveTo>
                    <a:pt x="38227" y="104775"/>
                  </a:moveTo>
                  <a:lnTo>
                    <a:pt x="47752" y="104775"/>
                  </a:lnTo>
                  <a:lnTo>
                    <a:pt x="38227" y="104775"/>
                  </a:lnTo>
                  <a:close/>
                </a:path>
                <a:path w="143510" h="114300">
                  <a:moveTo>
                    <a:pt x="0" y="95250"/>
                  </a:moveTo>
                  <a:lnTo>
                    <a:pt x="9525" y="95250"/>
                  </a:lnTo>
                  <a:lnTo>
                    <a:pt x="9525" y="104775"/>
                  </a:lnTo>
                  <a:lnTo>
                    <a:pt x="0" y="104775"/>
                  </a:lnTo>
                  <a:lnTo>
                    <a:pt x="0" y="95250"/>
                  </a:lnTo>
                  <a:close/>
                </a:path>
                <a:path w="143510" h="114300">
                  <a:moveTo>
                    <a:pt x="0" y="85725"/>
                  </a:moveTo>
                  <a:lnTo>
                    <a:pt x="0" y="95250"/>
                  </a:lnTo>
                  <a:lnTo>
                    <a:pt x="1651" y="95250"/>
                  </a:lnTo>
                  <a:lnTo>
                    <a:pt x="0" y="85725"/>
                  </a:lnTo>
                  <a:close/>
                </a:path>
                <a:path w="143510" h="114300">
                  <a:moveTo>
                    <a:pt x="9525" y="38100"/>
                  </a:moveTo>
                  <a:lnTo>
                    <a:pt x="19050" y="38100"/>
                  </a:lnTo>
                  <a:lnTo>
                    <a:pt x="9525" y="38100"/>
                  </a:lnTo>
                  <a:close/>
                </a:path>
                <a:path w="143510" h="114300">
                  <a:moveTo>
                    <a:pt x="66802" y="76200"/>
                  </a:moveTo>
                  <a:lnTo>
                    <a:pt x="76454" y="76200"/>
                  </a:lnTo>
                  <a:lnTo>
                    <a:pt x="66802" y="76200"/>
                  </a:lnTo>
                  <a:close/>
                </a:path>
                <a:path w="143510" h="114300">
                  <a:moveTo>
                    <a:pt x="57277" y="66675"/>
                  </a:moveTo>
                  <a:lnTo>
                    <a:pt x="57277" y="76200"/>
                  </a:lnTo>
                  <a:lnTo>
                    <a:pt x="58928" y="76200"/>
                  </a:lnTo>
                  <a:lnTo>
                    <a:pt x="57277" y="66675"/>
                  </a:lnTo>
                  <a:close/>
                </a:path>
                <a:path w="143510" h="114300">
                  <a:moveTo>
                    <a:pt x="38227" y="66675"/>
                  </a:moveTo>
                  <a:lnTo>
                    <a:pt x="38227" y="76200"/>
                  </a:lnTo>
                  <a:lnTo>
                    <a:pt x="39751" y="76200"/>
                  </a:lnTo>
                  <a:lnTo>
                    <a:pt x="38227" y="66675"/>
                  </a:lnTo>
                  <a:close/>
                </a:path>
                <a:path w="143510" h="114300">
                  <a:moveTo>
                    <a:pt x="38227" y="104775"/>
                  </a:moveTo>
                  <a:lnTo>
                    <a:pt x="47752" y="104775"/>
                  </a:lnTo>
                  <a:lnTo>
                    <a:pt x="38227" y="104775"/>
                  </a:lnTo>
                  <a:close/>
                </a:path>
                <a:path w="143510" h="114300">
                  <a:moveTo>
                    <a:pt x="38227" y="76200"/>
                  </a:moveTo>
                  <a:lnTo>
                    <a:pt x="38227" y="85725"/>
                  </a:lnTo>
                  <a:lnTo>
                    <a:pt x="39751" y="85725"/>
                  </a:lnTo>
                  <a:lnTo>
                    <a:pt x="38227" y="76200"/>
                  </a:lnTo>
                  <a:close/>
                </a:path>
                <a:path w="143510" h="114300">
                  <a:moveTo>
                    <a:pt x="57277" y="104775"/>
                  </a:moveTo>
                  <a:lnTo>
                    <a:pt x="66802" y="104775"/>
                  </a:lnTo>
                  <a:lnTo>
                    <a:pt x="57277" y="104775"/>
                  </a:lnTo>
                  <a:close/>
                </a:path>
                <a:path w="143510" h="114300">
                  <a:moveTo>
                    <a:pt x="47752" y="57150"/>
                  </a:moveTo>
                  <a:lnTo>
                    <a:pt x="47752" y="66675"/>
                  </a:lnTo>
                  <a:lnTo>
                    <a:pt x="49403" y="66675"/>
                  </a:lnTo>
                  <a:lnTo>
                    <a:pt x="47752" y="57150"/>
                  </a:lnTo>
                  <a:close/>
                </a:path>
                <a:path w="143510" h="114300">
                  <a:moveTo>
                    <a:pt x="38227" y="66675"/>
                  </a:moveTo>
                  <a:lnTo>
                    <a:pt x="38227" y="76200"/>
                  </a:lnTo>
                  <a:lnTo>
                    <a:pt x="39751" y="76200"/>
                  </a:lnTo>
                  <a:lnTo>
                    <a:pt x="38227" y="6667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7" name="object 227"/>
            <p:cNvSpPr/>
            <p:nvPr/>
          </p:nvSpPr>
          <p:spPr>
            <a:xfrm>
              <a:off x="4229100" y="3271520"/>
              <a:ext cx="201295" cy="192405"/>
            </a:xfrm>
            <a:custGeom>
              <a:avLst/>
              <a:gdLst/>
              <a:ahLst/>
              <a:cxnLst/>
              <a:rect l="l" t="t" r="r" b="b"/>
              <a:pathLst>
                <a:path w="201295" h="192404">
                  <a:moveTo>
                    <a:pt x="57531" y="153797"/>
                  </a:moveTo>
                  <a:lnTo>
                    <a:pt x="47879" y="153797"/>
                  </a:lnTo>
                  <a:lnTo>
                    <a:pt x="47879" y="163322"/>
                  </a:lnTo>
                  <a:lnTo>
                    <a:pt x="57531" y="163322"/>
                  </a:lnTo>
                  <a:lnTo>
                    <a:pt x="57531" y="153797"/>
                  </a:lnTo>
                  <a:close/>
                </a:path>
                <a:path w="201295" h="192404">
                  <a:moveTo>
                    <a:pt x="191643" y="153797"/>
                  </a:moveTo>
                  <a:lnTo>
                    <a:pt x="67056" y="153797"/>
                  </a:lnTo>
                  <a:lnTo>
                    <a:pt x="67056" y="163322"/>
                  </a:lnTo>
                  <a:lnTo>
                    <a:pt x="76581" y="163322"/>
                  </a:lnTo>
                  <a:lnTo>
                    <a:pt x="76581" y="172974"/>
                  </a:lnTo>
                  <a:lnTo>
                    <a:pt x="95758" y="172974"/>
                  </a:lnTo>
                  <a:lnTo>
                    <a:pt x="95758" y="182880"/>
                  </a:lnTo>
                  <a:lnTo>
                    <a:pt x="114935" y="182880"/>
                  </a:lnTo>
                  <a:lnTo>
                    <a:pt x="114935" y="192151"/>
                  </a:lnTo>
                  <a:lnTo>
                    <a:pt x="124587" y="192151"/>
                  </a:lnTo>
                  <a:lnTo>
                    <a:pt x="124587" y="182880"/>
                  </a:lnTo>
                  <a:lnTo>
                    <a:pt x="153289" y="182880"/>
                  </a:lnTo>
                  <a:lnTo>
                    <a:pt x="153289" y="191770"/>
                  </a:lnTo>
                  <a:lnTo>
                    <a:pt x="172466" y="191770"/>
                  </a:lnTo>
                  <a:lnTo>
                    <a:pt x="172466" y="182880"/>
                  </a:lnTo>
                  <a:lnTo>
                    <a:pt x="172466" y="172974"/>
                  </a:lnTo>
                  <a:lnTo>
                    <a:pt x="181991" y="172974"/>
                  </a:lnTo>
                  <a:lnTo>
                    <a:pt x="181991" y="163322"/>
                  </a:lnTo>
                  <a:lnTo>
                    <a:pt x="191643" y="163322"/>
                  </a:lnTo>
                  <a:lnTo>
                    <a:pt x="191643" y="153797"/>
                  </a:lnTo>
                  <a:close/>
                </a:path>
                <a:path w="201295" h="192404">
                  <a:moveTo>
                    <a:pt x="191643" y="29210"/>
                  </a:moveTo>
                  <a:lnTo>
                    <a:pt x="181991" y="29210"/>
                  </a:lnTo>
                  <a:lnTo>
                    <a:pt x="181991" y="19685"/>
                  </a:lnTo>
                  <a:lnTo>
                    <a:pt x="105410" y="19685"/>
                  </a:lnTo>
                  <a:lnTo>
                    <a:pt x="86233" y="19685"/>
                  </a:lnTo>
                  <a:lnTo>
                    <a:pt x="86233" y="10160"/>
                  </a:lnTo>
                  <a:lnTo>
                    <a:pt x="86233" y="0"/>
                  </a:lnTo>
                  <a:lnTo>
                    <a:pt x="67056" y="0"/>
                  </a:lnTo>
                  <a:lnTo>
                    <a:pt x="67056" y="10160"/>
                  </a:lnTo>
                  <a:lnTo>
                    <a:pt x="47879" y="10160"/>
                  </a:lnTo>
                  <a:lnTo>
                    <a:pt x="47879" y="19685"/>
                  </a:lnTo>
                  <a:lnTo>
                    <a:pt x="38354" y="19685"/>
                  </a:lnTo>
                  <a:lnTo>
                    <a:pt x="38354" y="29210"/>
                  </a:lnTo>
                  <a:lnTo>
                    <a:pt x="9525" y="29210"/>
                  </a:lnTo>
                  <a:lnTo>
                    <a:pt x="0" y="29210"/>
                  </a:lnTo>
                  <a:lnTo>
                    <a:pt x="0" y="39370"/>
                  </a:lnTo>
                  <a:lnTo>
                    <a:pt x="0" y="77470"/>
                  </a:lnTo>
                  <a:lnTo>
                    <a:pt x="9525" y="77470"/>
                  </a:lnTo>
                  <a:lnTo>
                    <a:pt x="9525" y="86360"/>
                  </a:lnTo>
                  <a:lnTo>
                    <a:pt x="191643" y="86360"/>
                  </a:lnTo>
                  <a:lnTo>
                    <a:pt x="191643" y="77470"/>
                  </a:lnTo>
                  <a:lnTo>
                    <a:pt x="191643" y="39370"/>
                  </a:lnTo>
                  <a:lnTo>
                    <a:pt x="9525" y="39370"/>
                  </a:lnTo>
                  <a:lnTo>
                    <a:pt x="9525" y="38862"/>
                  </a:lnTo>
                  <a:lnTo>
                    <a:pt x="191643" y="38862"/>
                  </a:lnTo>
                  <a:lnTo>
                    <a:pt x="191643" y="29210"/>
                  </a:lnTo>
                  <a:close/>
                </a:path>
                <a:path w="201295" h="192404">
                  <a:moveTo>
                    <a:pt x="201168" y="134620"/>
                  </a:moveTo>
                  <a:lnTo>
                    <a:pt x="191643" y="134620"/>
                  </a:lnTo>
                  <a:lnTo>
                    <a:pt x="191643" y="96266"/>
                  </a:lnTo>
                  <a:lnTo>
                    <a:pt x="181991" y="96266"/>
                  </a:lnTo>
                  <a:lnTo>
                    <a:pt x="181991" y="86741"/>
                  </a:lnTo>
                  <a:lnTo>
                    <a:pt x="0" y="86741"/>
                  </a:lnTo>
                  <a:lnTo>
                    <a:pt x="0" y="96266"/>
                  </a:lnTo>
                  <a:lnTo>
                    <a:pt x="9525" y="96266"/>
                  </a:lnTo>
                  <a:lnTo>
                    <a:pt x="9525" y="134620"/>
                  </a:lnTo>
                  <a:lnTo>
                    <a:pt x="19177" y="134620"/>
                  </a:lnTo>
                  <a:lnTo>
                    <a:pt x="19177" y="144780"/>
                  </a:lnTo>
                  <a:lnTo>
                    <a:pt x="38354" y="144780"/>
                  </a:lnTo>
                  <a:lnTo>
                    <a:pt x="38354" y="153670"/>
                  </a:lnTo>
                  <a:lnTo>
                    <a:pt x="201168" y="153670"/>
                  </a:lnTo>
                  <a:lnTo>
                    <a:pt x="201168" y="144780"/>
                  </a:lnTo>
                  <a:lnTo>
                    <a:pt x="201168" y="13462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8" name="object 228"/>
            <p:cNvSpPr/>
            <p:nvPr/>
          </p:nvSpPr>
          <p:spPr>
            <a:xfrm>
              <a:off x="4229100" y="3272028"/>
              <a:ext cx="201295" cy="201295"/>
            </a:xfrm>
            <a:custGeom>
              <a:avLst/>
              <a:gdLst/>
              <a:ahLst/>
              <a:cxnLst/>
              <a:rect l="l" t="t" r="r" b="b"/>
              <a:pathLst>
                <a:path w="201295" h="201295">
                  <a:moveTo>
                    <a:pt x="105410" y="19176"/>
                  </a:moveTo>
                  <a:lnTo>
                    <a:pt x="95758" y="19176"/>
                  </a:lnTo>
                  <a:lnTo>
                    <a:pt x="105410" y="19176"/>
                  </a:lnTo>
                  <a:lnTo>
                    <a:pt x="105410" y="28701"/>
                  </a:lnTo>
                  <a:lnTo>
                    <a:pt x="105410" y="19176"/>
                  </a:lnTo>
                  <a:lnTo>
                    <a:pt x="114935" y="19176"/>
                  </a:lnTo>
                  <a:lnTo>
                    <a:pt x="124587" y="19176"/>
                  </a:lnTo>
                  <a:lnTo>
                    <a:pt x="181990" y="19176"/>
                  </a:lnTo>
                  <a:lnTo>
                    <a:pt x="172465" y="19176"/>
                  </a:lnTo>
                  <a:lnTo>
                    <a:pt x="181990" y="19176"/>
                  </a:lnTo>
                  <a:lnTo>
                    <a:pt x="181990" y="28701"/>
                  </a:lnTo>
                  <a:lnTo>
                    <a:pt x="191642" y="28701"/>
                  </a:lnTo>
                  <a:lnTo>
                    <a:pt x="191642" y="38353"/>
                  </a:lnTo>
                  <a:lnTo>
                    <a:pt x="191642" y="47878"/>
                  </a:lnTo>
                  <a:lnTo>
                    <a:pt x="191642" y="57531"/>
                  </a:lnTo>
                  <a:lnTo>
                    <a:pt x="191642" y="67056"/>
                  </a:lnTo>
                  <a:lnTo>
                    <a:pt x="201167" y="67056"/>
                  </a:lnTo>
                  <a:lnTo>
                    <a:pt x="191642" y="67056"/>
                  </a:lnTo>
                  <a:lnTo>
                    <a:pt x="191642" y="76581"/>
                  </a:lnTo>
                  <a:lnTo>
                    <a:pt x="191642" y="86233"/>
                  </a:lnTo>
                  <a:lnTo>
                    <a:pt x="181990" y="86233"/>
                  </a:lnTo>
                  <a:lnTo>
                    <a:pt x="181990" y="95758"/>
                  </a:lnTo>
                  <a:lnTo>
                    <a:pt x="191642" y="95758"/>
                  </a:lnTo>
                  <a:lnTo>
                    <a:pt x="191642" y="105410"/>
                  </a:lnTo>
                  <a:lnTo>
                    <a:pt x="191642" y="114935"/>
                  </a:lnTo>
                  <a:lnTo>
                    <a:pt x="191642" y="124587"/>
                  </a:lnTo>
                  <a:lnTo>
                    <a:pt x="191642" y="134112"/>
                  </a:lnTo>
                  <a:lnTo>
                    <a:pt x="201167" y="134112"/>
                  </a:lnTo>
                  <a:lnTo>
                    <a:pt x="201167" y="143637"/>
                  </a:lnTo>
                  <a:lnTo>
                    <a:pt x="201167" y="153288"/>
                  </a:lnTo>
                  <a:lnTo>
                    <a:pt x="191642" y="153288"/>
                  </a:lnTo>
                  <a:lnTo>
                    <a:pt x="191642" y="162813"/>
                  </a:lnTo>
                  <a:lnTo>
                    <a:pt x="181990" y="162813"/>
                  </a:lnTo>
                  <a:lnTo>
                    <a:pt x="181990" y="172465"/>
                  </a:lnTo>
                  <a:lnTo>
                    <a:pt x="172465" y="172465"/>
                  </a:lnTo>
                  <a:lnTo>
                    <a:pt x="172465" y="181990"/>
                  </a:lnTo>
                  <a:lnTo>
                    <a:pt x="172465" y="191642"/>
                  </a:lnTo>
                  <a:lnTo>
                    <a:pt x="172465" y="201168"/>
                  </a:lnTo>
                  <a:lnTo>
                    <a:pt x="172465" y="191642"/>
                  </a:lnTo>
                  <a:lnTo>
                    <a:pt x="172465" y="201168"/>
                  </a:lnTo>
                  <a:lnTo>
                    <a:pt x="172465" y="191642"/>
                  </a:lnTo>
                  <a:lnTo>
                    <a:pt x="162813" y="191642"/>
                  </a:lnTo>
                  <a:lnTo>
                    <a:pt x="153288" y="191642"/>
                  </a:lnTo>
                  <a:lnTo>
                    <a:pt x="153288" y="181990"/>
                  </a:lnTo>
                  <a:lnTo>
                    <a:pt x="153288" y="191642"/>
                  </a:lnTo>
                  <a:lnTo>
                    <a:pt x="153288" y="181990"/>
                  </a:lnTo>
                  <a:lnTo>
                    <a:pt x="143637" y="181990"/>
                  </a:lnTo>
                  <a:lnTo>
                    <a:pt x="134112" y="181990"/>
                  </a:lnTo>
                  <a:lnTo>
                    <a:pt x="134112" y="191642"/>
                  </a:lnTo>
                  <a:lnTo>
                    <a:pt x="134112" y="181990"/>
                  </a:lnTo>
                  <a:lnTo>
                    <a:pt x="124587" y="181990"/>
                  </a:lnTo>
                  <a:lnTo>
                    <a:pt x="124587" y="191642"/>
                  </a:lnTo>
                  <a:lnTo>
                    <a:pt x="124587" y="181990"/>
                  </a:lnTo>
                  <a:lnTo>
                    <a:pt x="124587" y="191642"/>
                  </a:lnTo>
                  <a:lnTo>
                    <a:pt x="114935" y="191642"/>
                  </a:lnTo>
                  <a:lnTo>
                    <a:pt x="114935" y="181990"/>
                  </a:lnTo>
                  <a:lnTo>
                    <a:pt x="105410" y="181990"/>
                  </a:lnTo>
                  <a:lnTo>
                    <a:pt x="95758" y="181990"/>
                  </a:lnTo>
                  <a:lnTo>
                    <a:pt x="95758" y="172465"/>
                  </a:lnTo>
                  <a:lnTo>
                    <a:pt x="86233" y="172465"/>
                  </a:lnTo>
                  <a:lnTo>
                    <a:pt x="76580" y="172465"/>
                  </a:lnTo>
                  <a:lnTo>
                    <a:pt x="76580" y="162813"/>
                  </a:lnTo>
                  <a:lnTo>
                    <a:pt x="67055" y="162813"/>
                  </a:lnTo>
                  <a:lnTo>
                    <a:pt x="67055" y="153288"/>
                  </a:lnTo>
                  <a:lnTo>
                    <a:pt x="67055" y="162813"/>
                  </a:lnTo>
                  <a:lnTo>
                    <a:pt x="67055" y="153288"/>
                  </a:lnTo>
                  <a:lnTo>
                    <a:pt x="57530" y="153288"/>
                  </a:lnTo>
                  <a:lnTo>
                    <a:pt x="47878" y="153288"/>
                  </a:lnTo>
                  <a:lnTo>
                    <a:pt x="57530" y="153288"/>
                  </a:lnTo>
                  <a:lnTo>
                    <a:pt x="57530" y="162813"/>
                  </a:lnTo>
                  <a:lnTo>
                    <a:pt x="47878" y="162813"/>
                  </a:lnTo>
                  <a:lnTo>
                    <a:pt x="47878" y="153288"/>
                  </a:lnTo>
                  <a:lnTo>
                    <a:pt x="38353" y="153288"/>
                  </a:lnTo>
                  <a:lnTo>
                    <a:pt x="38353" y="143637"/>
                  </a:lnTo>
                  <a:lnTo>
                    <a:pt x="28701" y="143637"/>
                  </a:lnTo>
                  <a:lnTo>
                    <a:pt x="38353" y="143637"/>
                  </a:lnTo>
                  <a:lnTo>
                    <a:pt x="28701" y="143637"/>
                  </a:lnTo>
                  <a:lnTo>
                    <a:pt x="38353" y="143637"/>
                  </a:lnTo>
                  <a:lnTo>
                    <a:pt x="28701" y="143637"/>
                  </a:lnTo>
                  <a:lnTo>
                    <a:pt x="19176" y="143637"/>
                  </a:lnTo>
                  <a:lnTo>
                    <a:pt x="19176" y="134112"/>
                  </a:lnTo>
                  <a:lnTo>
                    <a:pt x="9525" y="134112"/>
                  </a:lnTo>
                  <a:lnTo>
                    <a:pt x="9525" y="124587"/>
                  </a:lnTo>
                  <a:lnTo>
                    <a:pt x="9525" y="114935"/>
                  </a:lnTo>
                  <a:lnTo>
                    <a:pt x="9525" y="105410"/>
                  </a:lnTo>
                  <a:lnTo>
                    <a:pt x="9525" y="95758"/>
                  </a:lnTo>
                  <a:lnTo>
                    <a:pt x="0" y="95758"/>
                  </a:lnTo>
                  <a:lnTo>
                    <a:pt x="0" y="86233"/>
                  </a:lnTo>
                  <a:lnTo>
                    <a:pt x="9525" y="86233"/>
                  </a:lnTo>
                  <a:lnTo>
                    <a:pt x="9525" y="76581"/>
                  </a:lnTo>
                  <a:lnTo>
                    <a:pt x="0" y="76581"/>
                  </a:lnTo>
                  <a:lnTo>
                    <a:pt x="0" y="67056"/>
                  </a:lnTo>
                  <a:lnTo>
                    <a:pt x="0" y="57531"/>
                  </a:lnTo>
                  <a:lnTo>
                    <a:pt x="0" y="47878"/>
                  </a:lnTo>
                  <a:lnTo>
                    <a:pt x="0" y="38353"/>
                  </a:lnTo>
                  <a:lnTo>
                    <a:pt x="0" y="47878"/>
                  </a:lnTo>
                  <a:lnTo>
                    <a:pt x="9525" y="47878"/>
                  </a:lnTo>
                  <a:lnTo>
                    <a:pt x="0" y="47878"/>
                  </a:lnTo>
                  <a:lnTo>
                    <a:pt x="0" y="38353"/>
                  </a:lnTo>
                  <a:lnTo>
                    <a:pt x="9525" y="38353"/>
                  </a:lnTo>
                  <a:lnTo>
                    <a:pt x="9525" y="28701"/>
                  </a:lnTo>
                  <a:lnTo>
                    <a:pt x="19176" y="28701"/>
                  </a:lnTo>
                  <a:lnTo>
                    <a:pt x="28701" y="28701"/>
                  </a:lnTo>
                  <a:lnTo>
                    <a:pt x="38353" y="28701"/>
                  </a:lnTo>
                  <a:lnTo>
                    <a:pt x="38353" y="19176"/>
                  </a:lnTo>
                  <a:lnTo>
                    <a:pt x="38353" y="28701"/>
                  </a:lnTo>
                  <a:lnTo>
                    <a:pt x="38353" y="19176"/>
                  </a:lnTo>
                  <a:lnTo>
                    <a:pt x="47878" y="19176"/>
                  </a:lnTo>
                  <a:lnTo>
                    <a:pt x="47878" y="9525"/>
                  </a:lnTo>
                  <a:lnTo>
                    <a:pt x="57530" y="9525"/>
                  </a:lnTo>
                  <a:lnTo>
                    <a:pt x="67055" y="9525"/>
                  </a:lnTo>
                  <a:lnTo>
                    <a:pt x="67055" y="0"/>
                  </a:lnTo>
                  <a:lnTo>
                    <a:pt x="76580" y="0"/>
                  </a:lnTo>
                  <a:lnTo>
                    <a:pt x="86233" y="0"/>
                  </a:lnTo>
                  <a:lnTo>
                    <a:pt x="86233" y="9525"/>
                  </a:lnTo>
                  <a:lnTo>
                    <a:pt x="95758" y="9525"/>
                  </a:lnTo>
                  <a:lnTo>
                    <a:pt x="86233" y="9525"/>
                  </a:lnTo>
                  <a:lnTo>
                    <a:pt x="86233" y="19176"/>
                  </a:lnTo>
                  <a:lnTo>
                    <a:pt x="86233" y="9525"/>
                  </a:lnTo>
                  <a:lnTo>
                    <a:pt x="86233" y="19176"/>
                  </a:lnTo>
                  <a:lnTo>
                    <a:pt x="86233" y="9525"/>
                  </a:lnTo>
                  <a:lnTo>
                    <a:pt x="86233" y="19176"/>
                  </a:lnTo>
                  <a:lnTo>
                    <a:pt x="95758" y="19176"/>
                  </a:lnTo>
                  <a:lnTo>
                    <a:pt x="86233" y="19176"/>
                  </a:lnTo>
                  <a:lnTo>
                    <a:pt x="95758" y="19176"/>
                  </a:lnTo>
                  <a:lnTo>
                    <a:pt x="105410" y="19176"/>
                  </a:lnTo>
                  <a:close/>
                </a:path>
                <a:path w="201295" h="201295">
                  <a:moveTo>
                    <a:pt x="0" y="28701"/>
                  </a:moveTo>
                  <a:lnTo>
                    <a:pt x="9525" y="28701"/>
                  </a:lnTo>
                  <a:lnTo>
                    <a:pt x="9525" y="38353"/>
                  </a:lnTo>
                  <a:lnTo>
                    <a:pt x="0" y="38353"/>
                  </a:lnTo>
                  <a:lnTo>
                    <a:pt x="0" y="2870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9" name="object 229"/>
            <p:cNvSpPr/>
            <p:nvPr/>
          </p:nvSpPr>
          <p:spPr>
            <a:xfrm>
              <a:off x="4277868" y="3453396"/>
              <a:ext cx="123825" cy="58419"/>
            </a:xfrm>
            <a:custGeom>
              <a:avLst/>
              <a:gdLst/>
              <a:ahLst/>
              <a:cxnLst/>
              <a:rect l="l" t="t" r="r" b="b"/>
              <a:pathLst>
                <a:path w="123825" h="58420">
                  <a:moveTo>
                    <a:pt x="123444" y="9652"/>
                  </a:moveTo>
                  <a:lnTo>
                    <a:pt x="104394" y="9652"/>
                  </a:lnTo>
                  <a:lnTo>
                    <a:pt x="104394" y="0"/>
                  </a:lnTo>
                  <a:lnTo>
                    <a:pt x="85471" y="0"/>
                  </a:lnTo>
                  <a:lnTo>
                    <a:pt x="75946" y="0"/>
                  </a:lnTo>
                  <a:lnTo>
                    <a:pt x="75946" y="9652"/>
                  </a:lnTo>
                  <a:lnTo>
                    <a:pt x="66421" y="9652"/>
                  </a:lnTo>
                  <a:lnTo>
                    <a:pt x="66421" y="0"/>
                  </a:lnTo>
                  <a:lnTo>
                    <a:pt x="37973" y="0"/>
                  </a:lnTo>
                  <a:lnTo>
                    <a:pt x="37973" y="9652"/>
                  </a:lnTo>
                  <a:lnTo>
                    <a:pt x="28448" y="9652"/>
                  </a:lnTo>
                  <a:lnTo>
                    <a:pt x="28448" y="18783"/>
                  </a:lnTo>
                  <a:lnTo>
                    <a:pt x="9525" y="18783"/>
                  </a:lnTo>
                  <a:lnTo>
                    <a:pt x="9525" y="28943"/>
                  </a:lnTo>
                  <a:lnTo>
                    <a:pt x="0" y="28943"/>
                  </a:lnTo>
                  <a:lnTo>
                    <a:pt x="0" y="38595"/>
                  </a:lnTo>
                  <a:lnTo>
                    <a:pt x="9525" y="38595"/>
                  </a:lnTo>
                  <a:lnTo>
                    <a:pt x="9525" y="48247"/>
                  </a:lnTo>
                  <a:lnTo>
                    <a:pt x="19050" y="48247"/>
                  </a:lnTo>
                  <a:lnTo>
                    <a:pt x="19050" y="57899"/>
                  </a:lnTo>
                  <a:lnTo>
                    <a:pt x="37973" y="57899"/>
                  </a:lnTo>
                  <a:lnTo>
                    <a:pt x="37973" y="48247"/>
                  </a:lnTo>
                  <a:lnTo>
                    <a:pt x="57023" y="48247"/>
                  </a:lnTo>
                  <a:lnTo>
                    <a:pt x="57023" y="38595"/>
                  </a:lnTo>
                  <a:lnTo>
                    <a:pt x="75946" y="38595"/>
                  </a:lnTo>
                  <a:lnTo>
                    <a:pt x="75946" y="28943"/>
                  </a:lnTo>
                  <a:lnTo>
                    <a:pt x="104394" y="28943"/>
                  </a:lnTo>
                  <a:lnTo>
                    <a:pt x="104394" y="39103"/>
                  </a:lnTo>
                  <a:lnTo>
                    <a:pt x="113919" y="39103"/>
                  </a:lnTo>
                  <a:lnTo>
                    <a:pt x="113919" y="28943"/>
                  </a:lnTo>
                  <a:lnTo>
                    <a:pt x="113919" y="19291"/>
                  </a:lnTo>
                  <a:lnTo>
                    <a:pt x="123444" y="19291"/>
                  </a:lnTo>
                  <a:lnTo>
                    <a:pt x="123444" y="9652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0" name="object 230"/>
            <p:cNvSpPr/>
            <p:nvPr/>
          </p:nvSpPr>
          <p:spPr>
            <a:xfrm>
              <a:off x="4277867" y="3453384"/>
              <a:ext cx="123825" cy="58419"/>
            </a:xfrm>
            <a:custGeom>
              <a:avLst/>
              <a:gdLst/>
              <a:ahLst/>
              <a:cxnLst/>
              <a:rect l="l" t="t" r="r" b="b"/>
              <a:pathLst>
                <a:path w="123825" h="58420">
                  <a:moveTo>
                    <a:pt x="123444" y="9651"/>
                  </a:moveTo>
                  <a:lnTo>
                    <a:pt x="123444" y="19303"/>
                  </a:lnTo>
                  <a:lnTo>
                    <a:pt x="113919" y="19303"/>
                  </a:lnTo>
                  <a:lnTo>
                    <a:pt x="113919" y="28955"/>
                  </a:lnTo>
                  <a:lnTo>
                    <a:pt x="113919" y="38607"/>
                  </a:lnTo>
                  <a:lnTo>
                    <a:pt x="104394" y="38607"/>
                  </a:lnTo>
                  <a:lnTo>
                    <a:pt x="104394" y="28955"/>
                  </a:lnTo>
                  <a:lnTo>
                    <a:pt x="94996" y="28955"/>
                  </a:lnTo>
                  <a:lnTo>
                    <a:pt x="85471" y="28955"/>
                  </a:lnTo>
                  <a:lnTo>
                    <a:pt x="75946" y="28955"/>
                  </a:lnTo>
                  <a:lnTo>
                    <a:pt x="75946" y="38607"/>
                  </a:lnTo>
                  <a:lnTo>
                    <a:pt x="66421" y="38607"/>
                  </a:lnTo>
                  <a:lnTo>
                    <a:pt x="57023" y="38607"/>
                  </a:lnTo>
                  <a:lnTo>
                    <a:pt x="57023" y="48259"/>
                  </a:lnTo>
                  <a:lnTo>
                    <a:pt x="47498" y="48259"/>
                  </a:lnTo>
                  <a:lnTo>
                    <a:pt x="37973" y="48259"/>
                  </a:lnTo>
                  <a:lnTo>
                    <a:pt x="47498" y="48259"/>
                  </a:lnTo>
                  <a:lnTo>
                    <a:pt x="37973" y="48259"/>
                  </a:lnTo>
                  <a:lnTo>
                    <a:pt x="37973" y="57911"/>
                  </a:lnTo>
                  <a:lnTo>
                    <a:pt x="28448" y="57911"/>
                  </a:lnTo>
                  <a:lnTo>
                    <a:pt x="19050" y="57911"/>
                  </a:lnTo>
                  <a:lnTo>
                    <a:pt x="19050" y="48259"/>
                  </a:lnTo>
                  <a:lnTo>
                    <a:pt x="9525" y="48259"/>
                  </a:lnTo>
                  <a:lnTo>
                    <a:pt x="9525" y="38607"/>
                  </a:lnTo>
                  <a:lnTo>
                    <a:pt x="0" y="38607"/>
                  </a:lnTo>
                  <a:lnTo>
                    <a:pt x="0" y="28955"/>
                  </a:lnTo>
                  <a:lnTo>
                    <a:pt x="9525" y="28955"/>
                  </a:lnTo>
                  <a:lnTo>
                    <a:pt x="9525" y="19303"/>
                  </a:lnTo>
                  <a:lnTo>
                    <a:pt x="19050" y="19303"/>
                  </a:lnTo>
                  <a:lnTo>
                    <a:pt x="28448" y="19303"/>
                  </a:lnTo>
                  <a:lnTo>
                    <a:pt x="28448" y="9651"/>
                  </a:lnTo>
                  <a:lnTo>
                    <a:pt x="37973" y="9651"/>
                  </a:lnTo>
                  <a:lnTo>
                    <a:pt x="37973" y="0"/>
                  </a:lnTo>
                  <a:lnTo>
                    <a:pt x="47498" y="0"/>
                  </a:lnTo>
                  <a:lnTo>
                    <a:pt x="57023" y="0"/>
                  </a:lnTo>
                  <a:lnTo>
                    <a:pt x="66421" y="0"/>
                  </a:lnTo>
                  <a:lnTo>
                    <a:pt x="66421" y="9651"/>
                  </a:lnTo>
                  <a:lnTo>
                    <a:pt x="75946" y="9651"/>
                  </a:lnTo>
                  <a:lnTo>
                    <a:pt x="75946" y="0"/>
                  </a:lnTo>
                  <a:lnTo>
                    <a:pt x="75946" y="9651"/>
                  </a:lnTo>
                  <a:lnTo>
                    <a:pt x="75946" y="0"/>
                  </a:lnTo>
                  <a:lnTo>
                    <a:pt x="85471" y="0"/>
                  </a:lnTo>
                  <a:lnTo>
                    <a:pt x="85471" y="9651"/>
                  </a:lnTo>
                  <a:lnTo>
                    <a:pt x="85471" y="0"/>
                  </a:lnTo>
                  <a:lnTo>
                    <a:pt x="94996" y="0"/>
                  </a:lnTo>
                  <a:lnTo>
                    <a:pt x="104394" y="0"/>
                  </a:lnTo>
                  <a:lnTo>
                    <a:pt x="104394" y="9651"/>
                  </a:lnTo>
                  <a:lnTo>
                    <a:pt x="104394" y="0"/>
                  </a:lnTo>
                  <a:lnTo>
                    <a:pt x="104394" y="9651"/>
                  </a:lnTo>
                  <a:lnTo>
                    <a:pt x="113919" y="9651"/>
                  </a:lnTo>
                  <a:lnTo>
                    <a:pt x="123444" y="965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1" name="object 231"/>
            <p:cNvSpPr/>
            <p:nvPr/>
          </p:nvSpPr>
          <p:spPr>
            <a:xfrm>
              <a:off x="4181856" y="3406139"/>
              <a:ext cx="143510" cy="76200"/>
            </a:xfrm>
            <a:custGeom>
              <a:avLst/>
              <a:gdLst/>
              <a:ahLst/>
              <a:cxnLst/>
              <a:rect l="l" t="t" r="r" b="b"/>
              <a:pathLst>
                <a:path w="143510" h="76200">
                  <a:moveTo>
                    <a:pt x="114554" y="19050"/>
                  </a:moveTo>
                  <a:lnTo>
                    <a:pt x="105029" y="19050"/>
                  </a:lnTo>
                  <a:lnTo>
                    <a:pt x="105029" y="28575"/>
                  </a:lnTo>
                  <a:lnTo>
                    <a:pt x="114554" y="28575"/>
                  </a:lnTo>
                  <a:lnTo>
                    <a:pt x="114554" y="19050"/>
                  </a:lnTo>
                  <a:close/>
                </a:path>
                <a:path w="143510" h="76200">
                  <a:moveTo>
                    <a:pt x="143256" y="38100"/>
                  </a:moveTo>
                  <a:lnTo>
                    <a:pt x="124206" y="38100"/>
                  </a:lnTo>
                  <a:lnTo>
                    <a:pt x="124206" y="29210"/>
                  </a:lnTo>
                  <a:lnTo>
                    <a:pt x="95504" y="29210"/>
                  </a:lnTo>
                  <a:lnTo>
                    <a:pt x="95504" y="19050"/>
                  </a:lnTo>
                  <a:lnTo>
                    <a:pt x="85979" y="19050"/>
                  </a:lnTo>
                  <a:lnTo>
                    <a:pt x="85979" y="9525"/>
                  </a:lnTo>
                  <a:lnTo>
                    <a:pt x="66802" y="9525"/>
                  </a:lnTo>
                  <a:lnTo>
                    <a:pt x="66802" y="0"/>
                  </a:lnTo>
                  <a:lnTo>
                    <a:pt x="57277" y="0"/>
                  </a:lnTo>
                  <a:lnTo>
                    <a:pt x="47752" y="0"/>
                  </a:lnTo>
                  <a:lnTo>
                    <a:pt x="47752" y="9525"/>
                  </a:lnTo>
                  <a:lnTo>
                    <a:pt x="28702" y="9525"/>
                  </a:lnTo>
                  <a:lnTo>
                    <a:pt x="28702" y="19050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9525" y="28575"/>
                  </a:lnTo>
                  <a:lnTo>
                    <a:pt x="9525" y="29210"/>
                  </a:lnTo>
                  <a:lnTo>
                    <a:pt x="9525" y="38100"/>
                  </a:lnTo>
                  <a:lnTo>
                    <a:pt x="9525" y="48260"/>
                  </a:lnTo>
                  <a:lnTo>
                    <a:pt x="19050" y="48260"/>
                  </a:lnTo>
                  <a:lnTo>
                    <a:pt x="19050" y="57150"/>
                  </a:lnTo>
                  <a:lnTo>
                    <a:pt x="28702" y="57150"/>
                  </a:lnTo>
                  <a:lnTo>
                    <a:pt x="28702" y="66675"/>
                  </a:lnTo>
                  <a:lnTo>
                    <a:pt x="38227" y="66675"/>
                  </a:lnTo>
                  <a:lnTo>
                    <a:pt x="38227" y="76200"/>
                  </a:lnTo>
                  <a:lnTo>
                    <a:pt x="57277" y="76200"/>
                  </a:lnTo>
                  <a:lnTo>
                    <a:pt x="57277" y="66675"/>
                  </a:lnTo>
                  <a:lnTo>
                    <a:pt x="95504" y="66675"/>
                  </a:lnTo>
                  <a:lnTo>
                    <a:pt x="95504" y="76200"/>
                  </a:lnTo>
                  <a:lnTo>
                    <a:pt x="105029" y="76200"/>
                  </a:lnTo>
                  <a:lnTo>
                    <a:pt x="105029" y="66675"/>
                  </a:lnTo>
                  <a:lnTo>
                    <a:pt x="124206" y="66675"/>
                  </a:lnTo>
                  <a:lnTo>
                    <a:pt x="124206" y="57150"/>
                  </a:lnTo>
                  <a:lnTo>
                    <a:pt x="133731" y="57150"/>
                  </a:lnTo>
                  <a:lnTo>
                    <a:pt x="133731" y="48260"/>
                  </a:lnTo>
                  <a:lnTo>
                    <a:pt x="143256" y="48260"/>
                  </a:lnTo>
                  <a:lnTo>
                    <a:pt x="143256" y="3810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2" name="object 232"/>
            <p:cNvSpPr/>
            <p:nvPr/>
          </p:nvSpPr>
          <p:spPr>
            <a:xfrm>
              <a:off x="4181855" y="3406140"/>
              <a:ext cx="143510" cy="76200"/>
            </a:xfrm>
            <a:custGeom>
              <a:avLst/>
              <a:gdLst/>
              <a:ahLst/>
              <a:cxnLst/>
              <a:rect l="l" t="t" r="r" b="b"/>
              <a:pathLst>
                <a:path w="143510" h="76200">
                  <a:moveTo>
                    <a:pt x="57277" y="0"/>
                  </a:moveTo>
                  <a:lnTo>
                    <a:pt x="66802" y="0"/>
                  </a:lnTo>
                  <a:lnTo>
                    <a:pt x="66802" y="9525"/>
                  </a:lnTo>
                  <a:lnTo>
                    <a:pt x="76454" y="9525"/>
                  </a:lnTo>
                  <a:lnTo>
                    <a:pt x="85979" y="9525"/>
                  </a:lnTo>
                  <a:lnTo>
                    <a:pt x="76454" y="9525"/>
                  </a:lnTo>
                  <a:lnTo>
                    <a:pt x="85979" y="9525"/>
                  </a:lnTo>
                  <a:lnTo>
                    <a:pt x="76454" y="9525"/>
                  </a:lnTo>
                  <a:lnTo>
                    <a:pt x="85979" y="9525"/>
                  </a:lnTo>
                  <a:lnTo>
                    <a:pt x="85979" y="19050"/>
                  </a:lnTo>
                  <a:lnTo>
                    <a:pt x="95504" y="19050"/>
                  </a:lnTo>
                  <a:lnTo>
                    <a:pt x="95504" y="28575"/>
                  </a:lnTo>
                  <a:lnTo>
                    <a:pt x="105029" y="28575"/>
                  </a:lnTo>
                  <a:lnTo>
                    <a:pt x="105029" y="19050"/>
                  </a:lnTo>
                  <a:lnTo>
                    <a:pt x="95504" y="19050"/>
                  </a:lnTo>
                  <a:lnTo>
                    <a:pt x="105029" y="19050"/>
                  </a:lnTo>
                  <a:lnTo>
                    <a:pt x="114554" y="19050"/>
                  </a:lnTo>
                  <a:lnTo>
                    <a:pt x="114554" y="28575"/>
                  </a:lnTo>
                  <a:lnTo>
                    <a:pt x="114554" y="19050"/>
                  </a:lnTo>
                  <a:lnTo>
                    <a:pt x="114554" y="28575"/>
                  </a:lnTo>
                  <a:lnTo>
                    <a:pt x="124206" y="28575"/>
                  </a:lnTo>
                  <a:lnTo>
                    <a:pt x="124206" y="38100"/>
                  </a:lnTo>
                  <a:lnTo>
                    <a:pt x="133731" y="38100"/>
                  </a:lnTo>
                  <a:lnTo>
                    <a:pt x="143256" y="38100"/>
                  </a:lnTo>
                  <a:lnTo>
                    <a:pt x="143256" y="47625"/>
                  </a:lnTo>
                  <a:lnTo>
                    <a:pt x="133731" y="47625"/>
                  </a:lnTo>
                  <a:lnTo>
                    <a:pt x="133731" y="57150"/>
                  </a:lnTo>
                  <a:lnTo>
                    <a:pt x="124206" y="57150"/>
                  </a:lnTo>
                  <a:lnTo>
                    <a:pt x="124206" y="66675"/>
                  </a:lnTo>
                  <a:lnTo>
                    <a:pt x="114554" y="66675"/>
                  </a:lnTo>
                  <a:lnTo>
                    <a:pt x="105029" y="66675"/>
                  </a:lnTo>
                  <a:lnTo>
                    <a:pt x="105029" y="76200"/>
                  </a:lnTo>
                  <a:lnTo>
                    <a:pt x="95504" y="76200"/>
                  </a:lnTo>
                  <a:lnTo>
                    <a:pt x="105029" y="76200"/>
                  </a:lnTo>
                  <a:lnTo>
                    <a:pt x="95504" y="76200"/>
                  </a:lnTo>
                  <a:lnTo>
                    <a:pt x="105029" y="76200"/>
                  </a:lnTo>
                  <a:lnTo>
                    <a:pt x="95504" y="76200"/>
                  </a:lnTo>
                  <a:lnTo>
                    <a:pt x="95504" y="66675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85979" y="76200"/>
                  </a:lnTo>
                  <a:lnTo>
                    <a:pt x="85979" y="66675"/>
                  </a:lnTo>
                  <a:lnTo>
                    <a:pt x="76454" y="66675"/>
                  </a:lnTo>
                  <a:lnTo>
                    <a:pt x="66802" y="66675"/>
                  </a:lnTo>
                  <a:lnTo>
                    <a:pt x="57277" y="66675"/>
                  </a:lnTo>
                  <a:lnTo>
                    <a:pt x="57277" y="76200"/>
                  </a:lnTo>
                  <a:lnTo>
                    <a:pt x="47752" y="76200"/>
                  </a:lnTo>
                  <a:lnTo>
                    <a:pt x="38227" y="76200"/>
                  </a:lnTo>
                  <a:lnTo>
                    <a:pt x="38227" y="66675"/>
                  </a:lnTo>
                  <a:lnTo>
                    <a:pt x="28702" y="66675"/>
                  </a:lnTo>
                  <a:lnTo>
                    <a:pt x="28702" y="57150"/>
                  </a:lnTo>
                  <a:lnTo>
                    <a:pt x="19050" y="57150"/>
                  </a:lnTo>
                  <a:lnTo>
                    <a:pt x="19050" y="47625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9525" y="19050"/>
                  </a:lnTo>
                  <a:lnTo>
                    <a:pt x="9525" y="28575"/>
                  </a:lnTo>
                  <a:lnTo>
                    <a:pt x="0" y="19050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28702" y="19050"/>
                  </a:lnTo>
                  <a:lnTo>
                    <a:pt x="28702" y="9525"/>
                  </a:lnTo>
                  <a:lnTo>
                    <a:pt x="38227" y="9525"/>
                  </a:lnTo>
                  <a:lnTo>
                    <a:pt x="47752" y="9525"/>
                  </a:lnTo>
                  <a:lnTo>
                    <a:pt x="47752" y="0"/>
                  </a:lnTo>
                  <a:lnTo>
                    <a:pt x="57277" y="0"/>
                  </a:lnTo>
                  <a:lnTo>
                    <a:pt x="47752" y="0"/>
                  </a:lnTo>
                  <a:lnTo>
                    <a:pt x="57277" y="0"/>
                  </a:lnTo>
                  <a:lnTo>
                    <a:pt x="57277" y="9525"/>
                  </a:lnTo>
                  <a:lnTo>
                    <a:pt x="57277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233"/>
            <p:cNvSpPr/>
            <p:nvPr/>
          </p:nvSpPr>
          <p:spPr>
            <a:xfrm>
              <a:off x="4134611" y="3473196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104775" y="66675"/>
                  </a:moveTo>
                  <a:lnTo>
                    <a:pt x="76200" y="66675"/>
                  </a:lnTo>
                  <a:lnTo>
                    <a:pt x="76200" y="76200"/>
                  </a:lnTo>
                  <a:lnTo>
                    <a:pt x="104775" y="76200"/>
                  </a:lnTo>
                  <a:lnTo>
                    <a:pt x="104775" y="66675"/>
                  </a:lnTo>
                  <a:close/>
                </a:path>
                <a:path w="152400" h="76200">
                  <a:moveTo>
                    <a:pt x="28575" y="57150"/>
                  </a:moveTo>
                  <a:lnTo>
                    <a:pt x="19050" y="57150"/>
                  </a:lnTo>
                  <a:lnTo>
                    <a:pt x="19050" y="66675"/>
                  </a:lnTo>
                  <a:lnTo>
                    <a:pt x="28575" y="66675"/>
                  </a:lnTo>
                  <a:lnTo>
                    <a:pt x="28575" y="57150"/>
                  </a:lnTo>
                  <a:close/>
                </a:path>
                <a:path w="152400" h="76200">
                  <a:moveTo>
                    <a:pt x="133350" y="57150"/>
                  </a:moveTo>
                  <a:lnTo>
                    <a:pt x="57150" y="57150"/>
                  </a:lnTo>
                  <a:lnTo>
                    <a:pt x="57150" y="66675"/>
                  </a:lnTo>
                  <a:lnTo>
                    <a:pt x="133350" y="66675"/>
                  </a:lnTo>
                  <a:lnTo>
                    <a:pt x="133350" y="57150"/>
                  </a:lnTo>
                  <a:close/>
                </a:path>
                <a:path w="152400" h="76200">
                  <a:moveTo>
                    <a:pt x="9525" y="38100"/>
                  </a:moveTo>
                  <a:lnTo>
                    <a:pt x="0" y="38100"/>
                  </a:lnTo>
                  <a:lnTo>
                    <a:pt x="0" y="57150"/>
                  </a:lnTo>
                  <a:lnTo>
                    <a:pt x="142875" y="57150"/>
                  </a:lnTo>
                  <a:lnTo>
                    <a:pt x="142875" y="47625"/>
                  </a:lnTo>
                  <a:lnTo>
                    <a:pt x="9525" y="47625"/>
                  </a:lnTo>
                  <a:lnTo>
                    <a:pt x="9525" y="38100"/>
                  </a:lnTo>
                  <a:close/>
                </a:path>
                <a:path w="152400" h="76200">
                  <a:moveTo>
                    <a:pt x="28575" y="38100"/>
                  </a:moveTo>
                  <a:lnTo>
                    <a:pt x="19050" y="38100"/>
                  </a:lnTo>
                  <a:lnTo>
                    <a:pt x="19050" y="47625"/>
                  </a:lnTo>
                  <a:lnTo>
                    <a:pt x="28575" y="47625"/>
                  </a:lnTo>
                  <a:lnTo>
                    <a:pt x="28575" y="38100"/>
                  </a:lnTo>
                  <a:close/>
                </a:path>
                <a:path w="152400" h="76200">
                  <a:moveTo>
                    <a:pt x="66675" y="38100"/>
                  </a:moveTo>
                  <a:lnTo>
                    <a:pt x="38100" y="38100"/>
                  </a:lnTo>
                  <a:lnTo>
                    <a:pt x="38100" y="47625"/>
                  </a:lnTo>
                  <a:lnTo>
                    <a:pt x="66675" y="47625"/>
                  </a:lnTo>
                  <a:lnTo>
                    <a:pt x="66675" y="38100"/>
                  </a:lnTo>
                  <a:close/>
                </a:path>
                <a:path w="152400" h="76200">
                  <a:moveTo>
                    <a:pt x="152400" y="19050"/>
                  </a:moveTo>
                  <a:lnTo>
                    <a:pt x="66675" y="19050"/>
                  </a:lnTo>
                  <a:lnTo>
                    <a:pt x="66675" y="47625"/>
                  </a:lnTo>
                  <a:lnTo>
                    <a:pt x="142875" y="47625"/>
                  </a:lnTo>
                  <a:lnTo>
                    <a:pt x="142875" y="38100"/>
                  </a:lnTo>
                  <a:lnTo>
                    <a:pt x="152400" y="38100"/>
                  </a:lnTo>
                  <a:lnTo>
                    <a:pt x="152400" y="19050"/>
                  </a:lnTo>
                  <a:close/>
                </a:path>
                <a:path w="152400" h="76200">
                  <a:moveTo>
                    <a:pt x="142875" y="0"/>
                  </a:moveTo>
                  <a:lnTo>
                    <a:pt x="133350" y="0"/>
                  </a:lnTo>
                  <a:lnTo>
                    <a:pt x="133350" y="9525"/>
                  </a:lnTo>
                  <a:lnTo>
                    <a:pt x="76200" y="9525"/>
                  </a:lnTo>
                  <a:lnTo>
                    <a:pt x="76200" y="19050"/>
                  </a:lnTo>
                  <a:lnTo>
                    <a:pt x="142875" y="19050"/>
                  </a:lnTo>
                  <a:lnTo>
                    <a:pt x="142875" y="0"/>
                  </a:lnTo>
                  <a:close/>
                </a:path>
                <a:path w="152400" h="76200">
                  <a:moveTo>
                    <a:pt x="133350" y="0"/>
                  </a:moveTo>
                  <a:lnTo>
                    <a:pt x="104775" y="0"/>
                  </a:lnTo>
                  <a:lnTo>
                    <a:pt x="104775" y="9525"/>
                  </a:lnTo>
                  <a:lnTo>
                    <a:pt x="133350" y="952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4" name="object 234"/>
            <p:cNvSpPr/>
            <p:nvPr/>
          </p:nvSpPr>
          <p:spPr>
            <a:xfrm>
              <a:off x="4134611" y="3473196"/>
              <a:ext cx="152400" cy="76200"/>
            </a:xfrm>
            <a:custGeom>
              <a:avLst/>
              <a:gdLst/>
              <a:ahLst/>
              <a:cxnLst/>
              <a:rect l="l" t="t" r="r" b="b"/>
              <a:pathLst>
                <a:path w="152400" h="76200">
                  <a:moveTo>
                    <a:pt x="152400" y="9525"/>
                  </a:moveTo>
                  <a:lnTo>
                    <a:pt x="142875" y="9525"/>
                  </a:lnTo>
                  <a:lnTo>
                    <a:pt x="142875" y="19050"/>
                  </a:lnTo>
                  <a:lnTo>
                    <a:pt x="152400" y="19050"/>
                  </a:lnTo>
                  <a:lnTo>
                    <a:pt x="152400" y="28575"/>
                  </a:lnTo>
                  <a:lnTo>
                    <a:pt x="152400" y="38100"/>
                  </a:lnTo>
                  <a:lnTo>
                    <a:pt x="142875" y="38100"/>
                  </a:lnTo>
                  <a:lnTo>
                    <a:pt x="133350" y="38100"/>
                  </a:lnTo>
                  <a:lnTo>
                    <a:pt x="142875" y="38100"/>
                  </a:lnTo>
                  <a:lnTo>
                    <a:pt x="142875" y="47625"/>
                  </a:lnTo>
                  <a:lnTo>
                    <a:pt x="133350" y="47625"/>
                  </a:lnTo>
                  <a:lnTo>
                    <a:pt x="142875" y="47625"/>
                  </a:lnTo>
                  <a:lnTo>
                    <a:pt x="133350" y="47625"/>
                  </a:lnTo>
                  <a:lnTo>
                    <a:pt x="142875" y="47625"/>
                  </a:lnTo>
                  <a:lnTo>
                    <a:pt x="133350" y="47625"/>
                  </a:lnTo>
                  <a:lnTo>
                    <a:pt x="142875" y="47625"/>
                  </a:lnTo>
                  <a:lnTo>
                    <a:pt x="142875" y="57150"/>
                  </a:lnTo>
                  <a:lnTo>
                    <a:pt x="133350" y="57150"/>
                  </a:lnTo>
                  <a:lnTo>
                    <a:pt x="142875" y="57150"/>
                  </a:lnTo>
                  <a:lnTo>
                    <a:pt x="133350" y="57150"/>
                  </a:lnTo>
                  <a:lnTo>
                    <a:pt x="142875" y="57150"/>
                  </a:lnTo>
                  <a:lnTo>
                    <a:pt x="133350" y="57150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33350" y="66675"/>
                  </a:lnTo>
                  <a:lnTo>
                    <a:pt x="123825" y="66675"/>
                  </a:lnTo>
                  <a:lnTo>
                    <a:pt x="114300" y="66675"/>
                  </a:lnTo>
                  <a:lnTo>
                    <a:pt x="104775" y="66675"/>
                  </a:lnTo>
                  <a:lnTo>
                    <a:pt x="104775" y="76200"/>
                  </a:lnTo>
                  <a:lnTo>
                    <a:pt x="95250" y="76200"/>
                  </a:lnTo>
                  <a:lnTo>
                    <a:pt x="104775" y="76200"/>
                  </a:lnTo>
                  <a:lnTo>
                    <a:pt x="95250" y="76200"/>
                  </a:lnTo>
                  <a:lnTo>
                    <a:pt x="104775" y="76200"/>
                  </a:lnTo>
                  <a:lnTo>
                    <a:pt x="95250" y="76200"/>
                  </a:lnTo>
                  <a:lnTo>
                    <a:pt x="85725" y="76200"/>
                  </a:lnTo>
                  <a:lnTo>
                    <a:pt x="76200" y="76200"/>
                  </a:lnTo>
                  <a:lnTo>
                    <a:pt x="76200" y="66675"/>
                  </a:lnTo>
                  <a:lnTo>
                    <a:pt x="66675" y="66675"/>
                  </a:lnTo>
                  <a:lnTo>
                    <a:pt x="57150" y="66675"/>
                  </a:lnTo>
                  <a:lnTo>
                    <a:pt x="57150" y="57150"/>
                  </a:lnTo>
                  <a:lnTo>
                    <a:pt x="47625" y="57150"/>
                  </a:lnTo>
                  <a:lnTo>
                    <a:pt x="38100" y="57150"/>
                  </a:lnTo>
                  <a:lnTo>
                    <a:pt x="28575" y="57150"/>
                  </a:lnTo>
                  <a:lnTo>
                    <a:pt x="28575" y="66675"/>
                  </a:lnTo>
                  <a:lnTo>
                    <a:pt x="19050" y="66675"/>
                  </a:lnTo>
                  <a:lnTo>
                    <a:pt x="19050" y="57150"/>
                  </a:lnTo>
                  <a:lnTo>
                    <a:pt x="19050" y="66675"/>
                  </a:lnTo>
                  <a:lnTo>
                    <a:pt x="19050" y="57150"/>
                  </a:lnTo>
                  <a:lnTo>
                    <a:pt x="9525" y="57150"/>
                  </a:lnTo>
                  <a:lnTo>
                    <a:pt x="9525" y="66675"/>
                  </a:lnTo>
                  <a:lnTo>
                    <a:pt x="9525" y="57150"/>
                  </a:lnTo>
                  <a:lnTo>
                    <a:pt x="0" y="57150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9525" y="47625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28575" y="38100"/>
                  </a:lnTo>
                  <a:lnTo>
                    <a:pt x="28575" y="47625"/>
                  </a:lnTo>
                  <a:lnTo>
                    <a:pt x="38100" y="47625"/>
                  </a:lnTo>
                  <a:lnTo>
                    <a:pt x="38100" y="38100"/>
                  </a:lnTo>
                  <a:lnTo>
                    <a:pt x="47625" y="38100"/>
                  </a:lnTo>
                  <a:lnTo>
                    <a:pt x="57150" y="38100"/>
                  </a:lnTo>
                  <a:lnTo>
                    <a:pt x="47625" y="38100"/>
                  </a:lnTo>
                  <a:lnTo>
                    <a:pt x="57150" y="38100"/>
                  </a:lnTo>
                  <a:lnTo>
                    <a:pt x="66675" y="38100"/>
                  </a:lnTo>
                  <a:lnTo>
                    <a:pt x="66675" y="47625"/>
                  </a:lnTo>
                  <a:lnTo>
                    <a:pt x="66675" y="38100"/>
                  </a:lnTo>
                  <a:lnTo>
                    <a:pt x="66675" y="28575"/>
                  </a:lnTo>
                  <a:lnTo>
                    <a:pt x="66675" y="19050"/>
                  </a:lnTo>
                  <a:lnTo>
                    <a:pt x="76200" y="19050"/>
                  </a:lnTo>
                  <a:lnTo>
                    <a:pt x="76200" y="9525"/>
                  </a:lnTo>
                  <a:lnTo>
                    <a:pt x="85725" y="9525"/>
                  </a:lnTo>
                  <a:lnTo>
                    <a:pt x="85725" y="0"/>
                  </a:lnTo>
                  <a:lnTo>
                    <a:pt x="85725" y="9525"/>
                  </a:lnTo>
                  <a:lnTo>
                    <a:pt x="95250" y="9525"/>
                  </a:lnTo>
                  <a:lnTo>
                    <a:pt x="104775" y="9525"/>
                  </a:lnTo>
                  <a:lnTo>
                    <a:pt x="104775" y="0"/>
                  </a:lnTo>
                  <a:lnTo>
                    <a:pt x="114300" y="0"/>
                  </a:lnTo>
                  <a:lnTo>
                    <a:pt x="123825" y="0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33350" y="9525"/>
                  </a:lnTo>
                  <a:lnTo>
                    <a:pt x="133350" y="0"/>
                  </a:lnTo>
                  <a:lnTo>
                    <a:pt x="142875" y="0"/>
                  </a:lnTo>
                  <a:lnTo>
                    <a:pt x="142875" y="9525"/>
                  </a:lnTo>
                  <a:lnTo>
                    <a:pt x="152400" y="9525"/>
                  </a:lnTo>
                  <a:lnTo>
                    <a:pt x="142875" y="9525"/>
                  </a:lnTo>
                  <a:lnTo>
                    <a:pt x="152400" y="9525"/>
                  </a:lnTo>
                  <a:lnTo>
                    <a:pt x="142875" y="9525"/>
                  </a:lnTo>
                  <a:lnTo>
                    <a:pt x="152400" y="95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5" name="object 235"/>
            <p:cNvSpPr/>
            <p:nvPr/>
          </p:nvSpPr>
          <p:spPr>
            <a:xfrm>
              <a:off x="4210811" y="3538982"/>
              <a:ext cx="67310" cy="38100"/>
            </a:xfrm>
            <a:custGeom>
              <a:avLst/>
              <a:gdLst/>
              <a:ahLst/>
              <a:cxnLst/>
              <a:rect l="l" t="t" r="r" b="b"/>
              <a:pathLst>
                <a:path w="67310" h="38100">
                  <a:moveTo>
                    <a:pt x="19176" y="28447"/>
                  </a:moveTo>
                  <a:lnTo>
                    <a:pt x="9525" y="28447"/>
                  </a:lnTo>
                  <a:lnTo>
                    <a:pt x="9525" y="37845"/>
                  </a:lnTo>
                  <a:lnTo>
                    <a:pt x="19176" y="37845"/>
                  </a:lnTo>
                  <a:lnTo>
                    <a:pt x="19176" y="28447"/>
                  </a:lnTo>
                  <a:close/>
                </a:path>
                <a:path w="67310" h="38100">
                  <a:moveTo>
                    <a:pt x="38353" y="28447"/>
                  </a:moveTo>
                  <a:lnTo>
                    <a:pt x="28701" y="28447"/>
                  </a:lnTo>
                  <a:lnTo>
                    <a:pt x="28701" y="37845"/>
                  </a:lnTo>
                  <a:lnTo>
                    <a:pt x="38353" y="37845"/>
                  </a:lnTo>
                  <a:lnTo>
                    <a:pt x="38353" y="28447"/>
                  </a:lnTo>
                  <a:close/>
                </a:path>
                <a:path w="67310" h="38100">
                  <a:moveTo>
                    <a:pt x="47878" y="9524"/>
                  </a:moveTo>
                  <a:lnTo>
                    <a:pt x="0" y="9524"/>
                  </a:lnTo>
                  <a:lnTo>
                    <a:pt x="0" y="28447"/>
                  </a:lnTo>
                  <a:lnTo>
                    <a:pt x="47878" y="28447"/>
                  </a:lnTo>
                  <a:lnTo>
                    <a:pt x="47878" y="9524"/>
                  </a:lnTo>
                  <a:close/>
                </a:path>
                <a:path w="67310" h="38100">
                  <a:moveTo>
                    <a:pt x="57530" y="0"/>
                  </a:moveTo>
                  <a:lnTo>
                    <a:pt x="28701" y="0"/>
                  </a:lnTo>
                  <a:lnTo>
                    <a:pt x="28701" y="9524"/>
                  </a:lnTo>
                  <a:lnTo>
                    <a:pt x="57530" y="9524"/>
                  </a:lnTo>
                  <a:lnTo>
                    <a:pt x="57530" y="0"/>
                  </a:lnTo>
                  <a:close/>
                </a:path>
                <a:path w="67310" h="38100">
                  <a:moveTo>
                    <a:pt x="67055" y="0"/>
                  </a:moveTo>
                  <a:lnTo>
                    <a:pt x="57530" y="0"/>
                  </a:lnTo>
                  <a:lnTo>
                    <a:pt x="57530" y="9524"/>
                  </a:lnTo>
                  <a:lnTo>
                    <a:pt x="67055" y="9524"/>
                  </a:lnTo>
                  <a:lnTo>
                    <a:pt x="6705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236"/>
            <p:cNvSpPr/>
            <p:nvPr/>
          </p:nvSpPr>
          <p:spPr>
            <a:xfrm>
              <a:off x="4210811" y="3529584"/>
              <a:ext cx="67310" cy="47625"/>
            </a:xfrm>
            <a:custGeom>
              <a:avLst/>
              <a:gdLst/>
              <a:ahLst/>
              <a:cxnLst/>
              <a:rect l="l" t="t" r="r" b="b"/>
              <a:pathLst>
                <a:path w="67310" h="47625">
                  <a:moveTo>
                    <a:pt x="67055" y="18922"/>
                  </a:moveTo>
                  <a:lnTo>
                    <a:pt x="57530" y="18922"/>
                  </a:lnTo>
                  <a:lnTo>
                    <a:pt x="57530" y="9397"/>
                  </a:lnTo>
                  <a:lnTo>
                    <a:pt x="57530" y="18922"/>
                  </a:lnTo>
                  <a:lnTo>
                    <a:pt x="57530" y="9397"/>
                  </a:lnTo>
                  <a:lnTo>
                    <a:pt x="57530" y="18922"/>
                  </a:lnTo>
                  <a:lnTo>
                    <a:pt x="47878" y="18922"/>
                  </a:lnTo>
                  <a:lnTo>
                    <a:pt x="57530" y="18922"/>
                  </a:lnTo>
                  <a:lnTo>
                    <a:pt x="47878" y="18922"/>
                  </a:lnTo>
                  <a:lnTo>
                    <a:pt x="47878" y="28320"/>
                  </a:lnTo>
                  <a:lnTo>
                    <a:pt x="47878" y="18922"/>
                  </a:lnTo>
                  <a:lnTo>
                    <a:pt x="47878" y="28320"/>
                  </a:lnTo>
                  <a:lnTo>
                    <a:pt x="47878" y="37845"/>
                  </a:lnTo>
                  <a:lnTo>
                    <a:pt x="47878" y="28320"/>
                  </a:lnTo>
                  <a:lnTo>
                    <a:pt x="47878" y="37845"/>
                  </a:lnTo>
                  <a:lnTo>
                    <a:pt x="38353" y="37845"/>
                  </a:lnTo>
                  <a:lnTo>
                    <a:pt x="38353" y="47243"/>
                  </a:lnTo>
                  <a:lnTo>
                    <a:pt x="28701" y="47243"/>
                  </a:lnTo>
                  <a:lnTo>
                    <a:pt x="28701" y="37845"/>
                  </a:lnTo>
                  <a:lnTo>
                    <a:pt x="19176" y="37845"/>
                  </a:lnTo>
                  <a:lnTo>
                    <a:pt x="19176" y="47243"/>
                  </a:lnTo>
                  <a:lnTo>
                    <a:pt x="9525" y="47243"/>
                  </a:lnTo>
                  <a:lnTo>
                    <a:pt x="0" y="47243"/>
                  </a:lnTo>
                  <a:lnTo>
                    <a:pt x="9525" y="47243"/>
                  </a:lnTo>
                  <a:lnTo>
                    <a:pt x="9525" y="37845"/>
                  </a:lnTo>
                  <a:lnTo>
                    <a:pt x="0" y="37845"/>
                  </a:lnTo>
                  <a:lnTo>
                    <a:pt x="0" y="28320"/>
                  </a:lnTo>
                  <a:lnTo>
                    <a:pt x="9525" y="28320"/>
                  </a:lnTo>
                  <a:lnTo>
                    <a:pt x="0" y="28320"/>
                  </a:lnTo>
                  <a:lnTo>
                    <a:pt x="0" y="18922"/>
                  </a:lnTo>
                  <a:lnTo>
                    <a:pt x="0" y="28320"/>
                  </a:lnTo>
                  <a:lnTo>
                    <a:pt x="0" y="18922"/>
                  </a:lnTo>
                  <a:lnTo>
                    <a:pt x="9525" y="18922"/>
                  </a:lnTo>
                  <a:lnTo>
                    <a:pt x="19176" y="18922"/>
                  </a:lnTo>
                  <a:lnTo>
                    <a:pt x="28701" y="18922"/>
                  </a:lnTo>
                  <a:lnTo>
                    <a:pt x="19176" y="18922"/>
                  </a:lnTo>
                  <a:lnTo>
                    <a:pt x="28701" y="18922"/>
                  </a:lnTo>
                  <a:lnTo>
                    <a:pt x="19176" y="18922"/>
                  </a:lnTo>
                  <a:lnTo>
                    <a:pt x="28701" y="18922"/>
                  </a:lnTo>
                  <a:lnTo>
                    <a:pt x="28701" y="9397"/>
                  </a:lnTo>
                  <a:lnTo>
                    <a:pt x="38353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47878" y="9397"/>
                  </a:lnTo>
                  <a:lnTo>
                    <a:pt x="57530" y="9397"/>
                  </a:lnTo>
                  <a:lnTo>
                    <a:pt x="57530" y="0"/>
                  </a:lnTo>
                  <a:lnTo>
                    <a:pt x="57530" y="9397"/>
                  </a:lnTo>
                  <a:lnTo>
                    <a:pt x="57530" y="0"/>
                  </a:lnTo>
                  <a:lnTo>
                    <a:pt x="57530" y="9397"/>
                  </a:lnTo>
                  <a:lnTo>
                    <a:pt x="67055" y="9397"/>
                  </a:lnTo>
                  <a:lnTo>
                    <a:pt x="67055" y="1892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7" name="object 237"/>
            <p:cNvSpPr/>
            <p:nvPr/>
          </p:nvSpPr>
          <p:spPr>
            <a:xfrm>
              <a:off x="4267200" y="3482339"/>
              <a:ext cx="134620" cy="85725"/>
            </a:xfrm>
            <a:custGeom>
              <a:avLst/>
              <a:gdLst/>
              <a:ahLst/>
              <a:cxnLst/>
              <a:rect l="l" t="t" r="r" b="b"/>
              <a:pathLst>
                <a:path w="134620" h="85725">
                  <a:moveTo>
                    <a:pt x="95758" y="66421"/>
                  </a:moveTo>
                  <a:lnTo>
                    <a:pt x="19177" y="66421"/>
                  </a:lnTo>
                  <a:lnTo>
                    <a:pt x="19177" y="75819"/>
                  </a:lnTo>
                  <a:lnTo>
                    <a:pt x="28702" y="75819"/>
                  </a:lnTo>
                  <a:lnTo>
                    <a:pt x="28702" y="85344"/>
                  </a:lnTo>
                  <a:lnTo>
                    <a:pt x="47879" y="85344"/>
                  </a:lnTo>
                  <a:lnTo>
                    <a:pt x="57531" y="85344"/>
                  </a:lnTo>
                  <a:lnTo>
                    <a:pt x="57531" y="75819"/>
                  </a:lnTo>
                  <a:lnTo>
                    <a:pt x="95758" y="75819"/>
                  </a:lnTo>
                  <a:lnTo>
                    <a:pt x="95758" y="66421"/>
                  </a:lnTo>
                  <a:close/>
                </a:path>
                <a:path w="134620" h="85725">
                  <a:moveTo>
                    <a:pt x="114935" y="0"/>
                  </a:moveTo>
                  <a:lnTo>
                    <a:pt x="86233" y="0"/>
                  </a:lnTo>
                  <a:lnTo>
                    <a:pt x="86233" y="9525"/>
                  </a:lnTo>
                  <a:lnTo>
                    <a:pt x="114935" y="9525"/>
                  </a:lnTo>
                  <a:lnTo>
                    <a:pt x="114935" y="0"/>
                  </a:lnTo>
                  <a:close/>
                </a:path>
                <a:path w="134620" h="85725">
                  <a:moveTo>
                    <a:pt x="134112" y="10160"/>
                  </a:moveTo>
                  <a:lnTo>
                    <a:pt x="67056" y="10160"/>
                  </a:lnTo>
                  <a:lnTo>
                    <a:pt x="67056" y="18923"/>
                  </a:lnTo>
                  <a:lnTo>
                    <a:pt x="47879" y="18923"/>
                  </a:lnTo>
                  <a:lnTo>
                    <a:pt x="47879" y="28448"/>
                  </a:lnTo>
                  <a:lnTo>
                    <a:pt x="28702" y="28448"/>
                  </a:lnTo>
                  <a:lnTo>
                    <a:pt x="28702" y="18923"/>
                  </a:lnTo>
                  <a:lnTo>
                    <a:pt x="19177" y="18923"/>
                  </a:lnTo>
                  <a:lnTo>
                    <a:pt x="19177" y="28448"/>
                  </a:lnTo>
                  <a:lnTo>
                    <a:pt x="9525" y="28448"/>
                  </a:lnTo>
                  <a:lnTo>
                    <a:pt x="9525" y="46990"/>
                  </a:lnTo>
                  <a:lnTo>
                    <a:pt x="0" y="46990"/>
                  </a:lnTo>
                  <a:lnTo>
                    <a:pt x="0" y="57150"/>
                  </a:lnTo>
                  <a:lnTo>
                    <a:pt x="9525" y="57150"/>
                  </a:lnTo>
                  <a:lnTo>
                    <a:pt x="9525" y="66040"/>
                  </a:lnTo>
                  <a:lnTo>
                    <a:pt x="105410" y="66040"/>
                  </a:lnTo>
                  <a:lnTo>
                    <a:pt x="105410" y="57150"/>
                  </a:lnTo>
                  <a:lnTo>
                    <a:pt x="105410" y="47371"/>
                  </a:lnTo>
                  <a:lnTo>
                    <a:pt x="114935" y="47371"/>
                  </a:lnTo>
                  <a:lnTo>
                    <a:pt x="114935" y="28448"/>
                  </a:lnTo>
                  <a:lnTo>
                    <a:pt x="124587" y="28448"/>
                  </a:lnTo>
                  <a:lnTo>
                    <a:pt x="124587" y="27940"/>
                  </a:lnTo>
                  <a:lnTo>
                    <a:pt x="134112" y="27940"/>
                  </a:lnTo>
                  <a:lnTo>
                    <a:pt x="134112" y="19050"/>
                  </a:lnTo>
                  <a:lnTo>
                    <a:pt x="134112" y="101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8" name="object 238"/>
            <p:cNvSpPr/>
            <p:nvPr/>
          </p:nvSpPr>
          <p:spPr>
            <a:xfrm>
              <a:off x="4267200" y="3482340"/>
              <a:ext cx="134620" cy="85725"/>
            </a:xfrm>
            <a:custGeom>
              <a:avLst/>
              <a:gdLst/>
              <a:ahLst/>
              <a:cxnLst/>
              <a:rect l="l" t="t" r="r" b="b"/>
              <a:pathLst>
                <a:path w="134620" h="85725">
                  <a:moveTo>
                    <a:pt x="124587" y="9525"/>
                  </a:moveTo>
                  <a:lnTo>
                    <a:pt x="134112" y="9525"/>
                  </a:lnTo>
                  <a:lnTo>
                    <a:pt x="134112" y="18923"/>
                  </a:lnTo>
                  <a:lnTo>
                    <a:pt x="134112" y="9525"/>
                  </a:lnTo>
                  <a:lnTo>
                    <a:pt x="134112" y="18923"/>
                  </a:lnTo>
                  <a:lnTo>
                    <a:pt x="134112" y="9525"/>
                  </a:lnTo>
                  <a:lnTo>
                    <a:pt x="134112" y="18923"/>
                  </a:lnTo>
                  <a:lnTo>
                    <a:pt x="134112" y="28448"/>
                  </a:lnTo>
                  <a:lnTo>
                    <a:pt x="124587" y="28448"/>
                  </a:lnTo>
                  <a:lnTo>
                    <a:pt x="124587" y="18923"/>
                  </a:lnTo>
                  <a:lnTo>
                    <a:pt x="124587" y="28448"/>
                  </a:lnTo>
                  <a:lnTo>
                    <a:pt x="114935" y="28448"/>
                  </a:lnTo>
                  <a:lnTo>
                    <a:pt x="124587" y="28448"/>
                  </a:lnTo>
                  <a:lnTo>
                    <a:pt x="114935" y="28448"/>
                  </a:lnTo>
                  <a:lnTo>
                    <a:pt x="114935" y="37973"/>
                  </a:lnTo>
                  <a:lnTo>
                    <a:pt x="114935" y="47370"/>
                  </a:lnTo>
                  <a:lnTo>
                    <a:pt x="105410" y="47370"/>
                  </a:lnTo>
                  <a:lnTo>
                    <a:pt x="114935" y="47370"/>
                  </a:lnTo>
                  <a:lnTo>
                    <a:pt x="105410" y="47370"/>
                  </a:lnTo>
                  <a:lnTo>
                    <a:pt x="114935" y="47370"/>
                  </a:lnTo>
                  <a:lnTo>
                    <a:pt x="105410" y="47370"/>
                  </a:lnTo>
                  <a:lnTo>
                    <a:pt x="105410" y="56895"/>
                  </a:lnTo>
                  <a:lnTo>
                    <a:pt x="105410" y="66420"/>
                  </a:lnTo>
                  <a:lnTo>
                    <a:pt x="95758" y="66420"/>
                  </a:lnTo>
                  <a:lnTo>
                    <a:pt x="95758" y="75818"/>
                  </a:lnTo>
                  <a:lnTo>
                    <a:pt x="86233" y="75818"/>
                  </a:lnTo>
                  <a:lnTo>
                    <a:pt x="76580" y="75818"/>
                  </a:lnTo>
                  <a:lnTo>
                    <a:pt x="67055" y="75818"/>
                  </a:lnTo>
                  <a:lnTo>
                    <a:pt x="57530" y="75818"/>
                  </a:lnTo>
                  <a:lnTo>
                    <a:pt x="57530" y="85343"/>
                  </a:lnTo>
                  <a:lnTo>
                    <a:pt x="47878" y="85343"/>
                  </a:lnTo>
                  <a:lnTo>
                    <a:pt x="47878" y="75818"/>
                  </a:lnTo>
                  <a:lnTo>
                    <a:pt x="47878" y="85343"/>
                  </a:lnTo>
                  <a:lnTo>
                    <a:pt x="38353" y="85343"/>
                  </a:lnTo>
                  <a:lnTo>
                    <a:pt x="28701" y="85343"/>
                  </a:lnTo>
                  <a:lnTo>
                    <a:pt x="28701" y="75818"/>
                  </a:lnTo>
                  <a:lnTo>
                    <a:pt x="19176" y="75818"/>
                  </a:lnTo>
                  <a:lnTo>
                    <a:pt x="28701" y="75818"/>
                  </a:lnTo>
                  <a:lnTo>
                    <a:pt x="19176" y="75818"/>
                  </a:lnTo>
                  <a:lnTo>
                    <a:pt x="19176" y="66420"/>
                  </a:lnTo>
                  <a:lnTo>
                    <a:pt x="9525" y="66420"/>
                  </a:lnTo>
                  <a:lnTo>
                    <a:pt x="9525" y="56895"/>
                  </a:lnTo>
                  <a:lnTo>
                    <a:pt x="0" y="56895"/>
                  </a:lnTo>
                  <a:lnTo>
                    <a:pt x="0" y="47370"/>
                  </a:lnTo>
                  <a:lnTo>
                    <a:pt x="0" y="56895"/>
                  </a:lnTo>
                  <a:lnTo>
                    <a:pt x="0" y="47370"/>
                  </a:lnTo>
                  <a:lnTo>
                    <a:pt x="9525" y="47370"/>
                  </a:lnTo>
                  <a:lnTo>
                    <a:pt x="0" y="47370"/>
                  </a:lnTo>
                  <a:lnTo>
                    <a:pt x="9525" y="47370"/>
                  </a:lnTo>
                  <a:lnTo>
                    <a:pt x="0" y="47370"/>
                  </a:lnTo>
                  <a:lnTo>
                    <a:pt x="9525" y="47370"/>
                  </a:lnTo>
                  <a:lnTo>
                    <a:pt x="9525" y="37973"/>
                  </a:lnTo>
                  <a:lnTo>
                    <a:pt x="0" y="37973"/>
                  </a:lnTo>
                  <a:lnTo>
                    <a:pt x="9525" y="37973"/>
                  </a:lnTo>
                  <a:lnTo>
                    <a:pt x="0" y="37973"/>
                  </a:lnTo>
                  <a:lnTo>
                    <a:pt x="9525" y="37973"/>
                  </a:lnTo>
                  <a:lnTo>
                    <a:pt x="0" y="37973"/>
                  </a:lnTo>
                  <a:lnTo>
                    <a:pt x="9525" y="37973"/>
                  </a:lnTo>
                  <a:lnTo>
                    <a:pt x="9525" y="28448"/>
                  </a:lnTo>
                  <a:lnTo>
                    <a:pt x="0" y="28448"/>
                  </a:lnTo>
                  <a:lnTo>
                    <a:pt x="9525" y="28448"/>
                  </a:lnTo>
                  <a:lnTo>
                    <a:pt x="19176" y="28448"/>
                  </a:lnTo>
                  <a:lnTo>
                    <a:pt x="19176" y="18923"/>
                  </a:lnTo>
                  <a:lnTo>
                    <a:pt x="28701" y="18923"/>
                  </a:lnTo>
                  <a:lnTo>
                    <a:pt x="28701" y="28448"/>
                  </a:lnTo>
                  <a:lnTo>
                    <a:pt x="38353" y="28448"/>
                  </a:lnTo>
                  <a:lnTo>
                    <a:pt x="47878" y="28448"/>
                  </a:lnTo>
                  <a:lnTo>
                    <a:pt x="47878" y="18923"/>
                  </a:lnTo>
                  <a:lnTo>
                    <a:pt x="57530" y="18923"/>
                  </a:lnTo>
                  <a:lnTo>
                    <a:pt x="47878" y="18923"/>
                  </a:lnTo>
                  <a:lnTo>
                    <a:pt x="57530" y="18923"/>
                  </a:lnTo>
                  <a:lnTo>
                    <a:pt x="67055" y="18923"/>
                  </a:lnTo>
                  <a:lnTo>
                    <a:pt x="67055" y="9525"/>
                  </a:lnTo>
                  <a:lnTo>
                    <a:pt x="76580" y="9525"/>
                  </a:lnTo>
                  <a:lnTo>
                    <a:pt x="86233" y="9525"/>
                  </a:lnTo>
                  <a:lnTo>
                    <a:pt x="86233" y="0"/>
                  </a:lnTo>
                  <a:lnTo>
                    <a:pt x="95758" y="0"/>
                  </a:lnTo>
                  <a:lnTo>
                    <a:pt x="105410" y="0"/>
                  </a:lnTo>
                  <a:lnTo>
                    <a:pt x="114935" y="0"/>
                  </a:lnTo>
                  <a:lnTo>
                    <a:pt x="114935" y="9525"/>
                  </a:lnTo>
                  <a:lnTo>
                    <a:pt x="124587" y="95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239"/>
            <p:cNvSpPr/>
            <p:nvPr/>
          </p:nvSpPr>
          <p:spPr>
            <a:xfrm>
              <a:off x="4354068" y="3491483"/>
              <a:ext cx="190500" cy="134620"/>
            </a:xfrm>
            <a:custGeom>
              <a:avLst/>
              <a:gdLst/>
              <a:ahLst/>
              <a:cxnLst/>
              <a:rect l="l" t="t" r="r" b="b"/>
              <a:pathLst>
                <a:path w="190500" h="134620">
                  <a:moveTo>
                    <a:pt x="38100" y="105410"/>
                  </a:moveTo>
                  <a:lnTo>
                    <a:pt x="28575" y="105410"/>
                  </a:lnTo>
                  <a:lnTo>
                    <a:pt x="28575" y="114935"/>
                  </a:lnTo>
                  <a:lnTo>
                    <a:pt x="38100" y="114935"/>
                  </a:lnTo>
                  <a:lnTo>
                    <a:pt x="38100" y="105410"/>
                  </a:lnTo>
                  <a:close/>
                </a:path>
                <a:path w="190500" h="134620">
                  <a:moveTo>
                    <a:pt x="133350" y="0"/>
                  </a:moveTo>
                  <a:lnTo>
                    <a:pt x="123825" y="0"/>
                  </a:lnTo>
                  <a:lnTo>
                    <a:pt x="123825" y="9525"/>
                  </a:lnTo>
                  <a:lnTo>
                    <a:pt x="133350" y="9525"/>
                  </a:lnTo>
                  <a:lnTo>
                    <a:pt x="133350" y="0"/>
                  </a:lnTo>
                  <a:close/>
                </a:path>
                <a:path w="190500" h="134620">
                  <a:moveTo>
                    <a:pt x="161925" y="124587"/>
                  </a:moveTo>
                  <a:lnTo>
                    <a:pt x="152400" y="124587"/>
                  </a:lnTo>
                  <a:lnTo>
                    <a:pt x="152400" y="134112"/>
                  </a:lnTo>
                  <a:lnTo>
                    <a:pt x="161925" y="134112"/>
                  </a:lnTo>
                  <a:lnTo>
                    <a:pt x="161925" y="124587"/>
                  </a:lnTo>
                  <a:close/>
                </a:path>
                <a:path w="190500" h="134620">
                  <a:moveTo>
                    <a:pt x="190500" y="86233"/>
                  </a:moveTo>
                  <a:lnTo>
                    <a:pt x="171450" y="86233"/>
                  </a:lnTo>
                  <a:lnTo>
                    <a:pt x="171450" y="86106"/>
                  </a:lnTo>
                  <a:lnTo>
                    <a:pt x="161925" y="86106"/>
                  </a:lnTo>
                  <a:lnTo>
                    <a:pt x="161925" y="76581"/>
                  </a:lnTo>
                  <a:lnTo>
                    <a:pt x="152400" y="76581"/>
                  </a:lnTo>
                  <a:lnTo>
                    <a:pt x="152400" y="67056"/>
                  </a:lnTo>
                  <a:lnTo>
                    <a:pt x="152400" y="58166"/>
                  </a:lnTo>
                  <a:lnTo>
                    <a:pt x="161925" y="58166"/>
                  </a:lnTo>
                  <a:lnTo>
                    <a:pt x="161925" y="48006"/>
                  </a:lnTo>
                  <a:lnTo>
                    <a:pt x="152400" y="48006"/>
                  </a:lnTo>
                  <a:lnTo>
                    <a:pt x="152400" y="37846"/>
                  </a:lnTo>
                  <a:lnTo>
                    <a:pt x="152400" y="28956"/>
                  </a:lnTo>
                  <a:lnTo>
                    <a:pt x="142875" y="28956"/>
                  </a:lnTo>
                  <a:lnTo>
                    <a:pt x="142875" y="18796"/>
                  </a:lnTo>
                  <a:lnTo>
                    <a:pt x="142875" y="9906"/>
                  </a:lnTo>
                  <a:lnTo>
                    <a:pt x="95250" y="9906"/>
                  </a:lnTo>
                  <a:lnTo>
                    <a:pt x="95250" y="18796"/>
                  </a:lnTo>
                  <a:lnTo>
                    <a:pt x="85725" y="18796"/>
                  </a:lnTo>
                  <a:lnTo>
                    <a:pt x="85725" y="9525"/>
                  </a:lnTo>
                  <a:lnTo>
                    <a:pt x="47625" y="9525"/>
                  </a:lnTo>
                  <a:lnTo>
                    <a:pt x="47625" y="18796"/>
                  </a:lnTo>
                  <a:lnTo>
                    <a:pt x="28575" y="18796"/>
                  </a:lnTo>
                  <a:lnTo>
                    <a:pt x="28575" y="28956"/>
                  </a:lnTo>
                  <a:lnTo>
                    <a:pt x="28575" y="37846"/>
                  </a:lnTo>
                  <a:lnTo>
                    <a:pt x="19050" y="37846"/>
                  </a:lnTo>
                  <a:lnTo>
                    <a:pt x="19050" y="48006"/>
                  </a:lnTo>
                  <a:lnTo>
                    <a:pt x="19050" y="58166"/>
                  </a:lnTo>
                  <a:lnTo>
                    <a:pt x="9525" y="58166"/>
                  </a:lnTo>
                  <a:lnTo>
                    <a:pt x="9525" y="67056"/>
                  </a:lnTo>
                  <a:lnTo>
                    <a:pt x="0" y="67056"/>
                  </a:lnTo>
                  <a:lnTo>
                    <a:pt x="0" y="77216"/>
                  </a:lnTo>
                  <a:lnTo>
                    <a:pt x="9525" y="77216"/>
                  </a:lnTo>
                  <a:lnTo>
                    <a:pt x="9525" y="86233"/>
                  </a:lnTo>
                  <a:lnTo>
                    <a:pt x="19050" y="86233"/>
                  </a:lnTo>
                  <a:lnTo>
                    <a:pt x="19050" y="96266"/>
                  </a:lnTo>
                  <a:lnTo>
                    <a:pt x="19050" y="105156"/>
                  </a:lnTo>
                  <a:lnTo>
                    <a:pt x="47625" y="105156"/>
                  </a:lnTo>
                  <a:lnTo>
                    <a:pt x="47625" y="124206"/>
                  </a:lnTo>
                  <a:lnTo>
                    <a:pt x="47625" y="134366"/>
                  </a:lnTo>
                  <a:lnTo>
                    <a:pt x="114300" y="134366"/>
                  </a:lnTo>
                  <a:lnTo>
                    <a:pt x="114300" y="124206"/>
                  </a:lnTo>
                  <a:lnTo>
                    <a:pt x="171450" y="124206"/>
                  </a:lnTo>
                  <a:lnTo>
                    <a:pt x="171450" y="105156"/>
                  </a:lnTo>
                  <a:lnTo>
                    <a:pt x="190500" y="105156"/>
                  </a:lnTo>
                  <a:lnTo>
                    <a:pt x="190500" y="96266"/>
                  </a:lnTo>
                  <a:lnTo>
                    <a:pt x="171450" y="96266"/>
                  </a:lnTo>
                  <a:lnTo>
                    <a:pt x="171450" y="95758"/>
                  </a:lnTo>
                  <a:lnTo>
                    <a:pt x="190500" y="95758"/>
                  </a:lnTo>
                  <a:lnTo>
                    <a:pt x="190500" y="8623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0" name="object 240"/>
            <p:cNvSpPr/>
            <p:nvPr/>
          </p:nvSpPr>
          <p:spPr>
            <a:xfrm>
              <a:off x="4354067" y="3491484"/>
              <a:ext cx="190500" cy="134620"/>
            </a:xfrm>
            <a:custGeom>
              <a:avLst/>
              <a:gdLst/>
              <a:ahLst/>
              <a:cxnLst/>
              <a:rect l="l" t="t" r="r" b="b"/>
              <a:pathLst>
                <a:path w="190500" h="134620">
                  <a:moveTo>
                    <a:pt x="161925" y="86232"/>
                  </a:moveTo>
                  <a:lnTo>
                    <a:pt x="171450" y="86232"/>
                  </a:lnTo>
                  <a:lnTo>
                    <a:pt x="171450" y="95757"/>
                  </a:lnTo>
                  <a:lnTo>
                    <a:pt x="171450" y="86232"/>
                  </a:lnTo>
                  <a:lnTo>
                    <a:pt x="180975" y="86232"/>
                  </a:lnTo>
                  <a:lnTo>
                    <a:pt x="190500" y="86232"/>
                  </a:lnTo>
                  <a:lnTo>
                    <a:pt x="190500" y="95757"/>
                  </a:lnTo>
                  <a:lnTo>
                    <a:pt x="190500" y="105409"/>
                  </a:lnTo>
                  <a:lnTo>
                    <a:pt x="180975" y="105409"/>
                  </a:lnTo>
                  <a:lnTo>
                    <a:pt x="190500" y="105409"/>
                  </a:lnTo>
                  <a:lnTo>
                    <a:pt x="180975" y="105409"/>
                  </a:lnTo>
                  <a:lnTo>
                    <a:pt x="171450" y="105409"/>
                  </a:lnTo>
                  <a:lnTo>
                    <a:pt x="171450" y="114934"/>
                  </a:lnTo>
                  <a:lnTo>
                    <a:pt x="171450" y="124586"/>
                  </a:lnTo>
                  <a:lnTo>
                    <a:pt x="161925" y="124586"/>
                  </a:lnTo>
                  <a:lnTo>
                    <a:pt x="161925" y="134111"/>
                  </a:lnTo>
                  <a:lnTo>
                    <a:pt x="152400" y="134111"/>
                  </a:lnTo>
                  <a:lnTo>
                    <a:pt x="152400" y="124586"/>
                  </a:lnTo>
                  <a:lnTo>
                    <a:pt x="142875" y="124586"/>
                  </a:lnTo>
                  <a:lnTo>
                    <a:pt x="133350" y="124586"/>
                  </a:lnTo>
                  <a:lnTo>
                    <a:pt x="123825" y="124586"/>
                  </a:lnTo>
                  <a:lnTo>
                    <a:pt x="114300" y="124586"/>
                  </a:lnTo>
                  <a:lnTo>
                    <a:pt x="114300" y="134111"/>
                  </a:lnTo>
                  <a:lnTo>
                    <a:pt x="47625" y="134111"/>
                  </a:lnTo>
                  <a:lnTo>
                    <a:pt x="47625" y="124586"/>
                  </a:lnTo>
                  <a:lnTo>
                    <a:pt x="57150" y="124586"/>
                  </a:lnTo>
                  <a:lnTo>
                    <a:pt x="47625" y="124586"/>
                  </a:lnTo>
                  <a:lnTo>
                    <a:pt x="47625" y="114934"/>
                  </a:lnTo>
                  <a:lnTo>
                    <a:pt x="38100" y="114934"/>
                  </a:lnTo>
                  <a:lnTo>
                    <a:pt x="47625" y="114934"/>
                  </a:lnTo>
                  <a:lnTo>
                    <a:pt x="47625" y="105409"/>
                  </a:lnTo>
                  <a:lnTo>
                    <a:pt x="38100" y="105409"/>
                  </a:lnTo>
                  <a:lnTo>
                    <a:pt x="38100" y="114934"/>
                  </a:lnTo>
                  <a:lnTo>
                    <a:pt x="28575" y="114934"/>
                  </a:lnTo>
                  <a:lnTo>
                    <a:pt x="28575" y="105409"/>
                  </a:lnTo>
                  <a:lnTo>
                    <a:pt x="19050" y="105409"/>
                  </a:lnTo>
                  <a:lnTo>
                    <a:pt x="19050" y="95757"/>
                  </a:lnTo>
                  <a:lnTo>
                    <a:pt x="19050" y="86232"/>
                  </a:lnTo>
                  <a:lnTo>
                    <a:pt x="19050" y="95757"/>
                  </a:lnTo>
                  <a:lnTo>
                    <a:pt x="19050" y="86232"/>
                  </a:lnTo>
                  <a:lnTo>
                    <a:pt x="9525" y="86232"/>
                  </a:lnTo>
                  <a:lnTo>
                    <a:pt x="9525" y="76580"/>
                  </a:lnTo>
                  <a:lnTo>
                    <a:pt x="0" y="76580"/>
                  </a:lnTo>
                  <a:lnTo>
                    <a:pt x="0" y="67055"/>
                  </a:lnTo>
                  <a:lnTo>
                    <a:pt x="9525" y="67055"/>
                  </a:lnTo>
                  <a:lnTo>
                    <a:pt x="9525" y="57530"/>
                  </a:lnTo>
                  <a:lnTo>
                    <a:pt x="19050" y="57530"/>
                  </a:lnTo>
                  <a:lnTo>
                    <a:pt x="19050" y="47878"/>
                  </a:lnTo>
                  <a:lnTo>
                    <a:pt x="19050" y="38353"/>
                  </a:lnTo>
                  <a:lnTo>
                    <a:pt x="28575" y="38353"/>
                  </a:lnTo>
                  <a:lnTo>
                    <a:pt x="19050" y="38353"/>
                  </a:lnTo>
                  <a:lnTo>
                    <a:pt x="28575" y="38353"/>
                  </a:lnTo>
                  <a:lnTo>
                    <a:pt x="19050" y="38353"/>
                  </a:lnTo>
                  <a:lnTo>
                    <a:pt x="28575" y="38353"/>
                  </a:lnTo>
                  <a:lnTo>
                    <a:pt x="28575" y="28701"/>
                  </a:lnTo>
                  <a:lnTo>
                    <a:pt x="28575" y="19176"/>
                  </a:lnTo>
                  <a:lnTo>
                    <a:pt x="38100" y="19176"/>
                  </a:lnTo>
                  <a:lnTo>
                    <a:pt x="28575" y="19176"/>
                  </a:lnTo>
                  <a:lnTo>
                    <a:pt x="38100" y="19176"/>
                  </a:lnTo>
                  <a:lnTo>
                    <a:pt x="38100" y="9524"/>
                  </a:lnTo>
                  <a:lnTo>
                    <a:pt x="38100" y="19176"/>
                  </a:lnTo>
                  <a:lnTo>
                    <a:pt x="47625" y="19176"/>
                  </a:lnTo>
                  <a:lnTo>
                    <a:pt x="47625" y="9524"/>
                  </a:lnTo>
                  <a:lnTo>
                    <a:pt x="57150" y="9524"/>
                  </a:lnTo>
                  <a:lnTo>
                    <a:pt x="57150" y="0"/>
                  </a:lnTo>
                  <a:lnTo>
                    <a:pt x="57150" y="9524"/>
                  </a:lnTo>
                  <a:lnTo>
                    <a:pt x="66675" y="9524"/>
                  </a:lnTo>
                  <a:lnTo>
                    <a:pt x="76200" y="9524"/>
                  </a:lnTo>
                  <a:lnTo>
                    <a:pt x="85725" y="9524"/>
                  </a:lnTo>
                  <a:lnTo>
                    <a:pt x="85725" y="19176"/>
                  </a:lnTo>
                  <a:lnTo>
                    <a:pt x="95250" y="19176"/>
                  </a:lnTo>
                  <a:lnTo>
                    <a:pt x="95250" y="9524"/>
                  </a:lnTo>
                  <a:lnTo>
                    <a:pt x="104775" y="9524"/>
                  </a:lnTo>
                  <a:lnTo>
                    <a:pt x="114300" y="9524"/>
                  </a:lnTo>
                  <a:lnTo>
                    <a:pt x="123825" y="9524"/>
                  </a:lnTo>
                  <a:lnTo>
                    <a:pt x="123825" y="0"/>
                  </a:lnTo>
                  <a:lnTo>
                    <a:pt x="133350" y="0"/>
                  </a:lnTo>
                  <a:lnTo>
                    <a:pt x="133350" y="9524"/>
                  </a:lnTo>
                  <a:lnTo>
                    <a:pt x="142875" y="9524"/>
                  </a:lnTo>
                  <a:lnTo>
                    <a:pt x="142875" y="19176"/>
                  </a:lnTo>
                  <a:lnTo>
                    <a:pt x="142875" y="28701"/>
                  </a:lnTo>
                  <a:lnTo>
                    <a:pt x="142875" y="19176"/>
                  </a:lnTo>
                  <a:lnTo>
                    <a:pt x="142875" y="28701"/>
                  </a:lnTo>
                  <a:lnTo>
                    <a:pt x="152400" y="28701"/>
                  </a:lnTo>
                  <a:lnTo>
                    <a:pt x="152400" y="38353"/>
                  </a:lnTo>
                  <a:lnTo>
                    <a:pt x="152400" y="47878"/>
                  </a:lnTo>
                  <a:lnTo>
                    <a:pt x="161925" y="47878"/>
                  </a:lnTo>
                  <a:lnTo>
                    <a:pt x="152400" y="47878"/>
                  </a:lnTo>
                  <a:lnTo>
                    <a:pt x="161925" y="47878"/>
                  </a:lnTo>
                  <a:lnTo>
                    <a:pt x="161925" y="57530"/>
                  </a:lnTo>
                  <a:lnTo>
                    <a:pt x="152400" y="57530"/>
                  </a:lnTo>
                  <a:lnTo>
                    <a:pt x="161925" y="57530"/>
                  </a:lnTo>
                  <a:lnTo>
                    <a:pt x="152400" y="57530"/>
                  </a:lnTo>
                  <a:lnTo>
                    <a:pt x="152400" y="67055"/>
                  </a:lnTo>
                  <a:lnTo>
                    <a:pt x="152400" y="57530"/>
                  </a:lnTo>
                  <a:lnTo>
                    <a:pt x="152400" y="67055"/>
                  </a:lnTo>
                  <a:lnTo>
                    <a:pt x="152400" y="76580"/>
                  </a:lnTo>
                  <a:lnTo>
                    <a:pt x="161925" y="76580"/>
                  </a:lnTo>
                  <a:lnTo>
                    <a:pt x="152400" y="76580"/>
                  </a:lnTo>
                  <a:lnTo>
                    <a:pt x="161925" y="76580"/>
                  </a:lnTo>
                  <a:lnTo>
                    <a:pt x="152400" y="76580"/>
                  </a:lnTo>
                  <a:lnTo>
                    <a:pt x="161925" y="76580"/>
                  </a:lnTo>
                  <a:lnTo>
                    <a:pt x="152400" y="76580"/>
                  </a:lnTo>
                  <a:lnTo>
                    <a:pt x="161925" y="76580"/>
                  </a:lnTo>
                  <a:lnTo>
                    <a:pt x="152400" y="76580"/>
                  </a:lnTo>
                  <a:lnTo>
                    <a:pt x="161925" y="76580"/>
                  </a:lnTo>
                  <a:lnTo>
                    <a:pt x="161925" y="8623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1" name="object 241"/>
            <p:cNvSpPr/>
            <p:nvPr/>
          </p:nvSpPr>
          <p:spPr>
            <a:xfrm>
              <a:off x="4392167" y="3359404"/>
              <a:ext cx="361315" cy="246379"/>
            </a:xfrm>
            <a:custGeom>
              <a:avLst/>
              <a:gdLst/>
              <a:ahLst/>
              <a:cxnLst/>
              <a:rect l="l" t="t" r="r" b="b"/>
              <a:pathLst>
                <a:path w="361314" h="246379">
                  <a:moveTo>
                    <a:pt x="266192" y="227330"/>
                  </a:moveTo>
                  <a:lnTo>
                    <a:pt x="228092" y="227330"/>
                  </a:lnTo>
                  <a:lnTo>
                    <a:pt x="228092" y="246380"/>
                  </a:lnTo>
                  <a:lnTo>
                    <a:pt x="247142" y="246380"/>
                  </a:lnTo>
                  <a:lnTo>
                    <a:pt x="247142" y="237490"/>
                  </a:lnTo>
                  <a:lnTo>
                    <a:pt x="266192" y="237490"/>
                  </a:lnTo>
                  <a:lnTo>
                    <a:pt x="266192" y="227330"/>
                  </a:lnTo>
                  <a:close/>
                </a:path>
                <a:path w="361314" h="246379">
                  <a:moveTo>
                    <a:pt x="256667" y="199390"/>
                  </a:moveTo>
                  <a:lnTo>
                    <a:pt x="247142" y="209550"/>
                  </a:lnTo>
                  <a:lnTo>
                    <a:pt x="218567" y="209550"/>
                  </a:lnTo>
                  <a:lnTo>
                    <a:pt x="218567" y="227330"/>
                  </a:lnTo>
                  <a:lnTo>
                    <a:pt x="285115" y="227330"/>
                  </a:lnTo>
                  <a:lnTo>
                    <a:pt x="285115" y="218440"/>
                  </a:lnTo>
                  <a:lnTo>
                    <a:pt x="256667" y="218440"/>
                  </a:lnTo>
                  <a:lnTo>
                    <a:pt x="256667" y="199390"/>
                  </a:lnTo>
                  <a:close/>
                </a:path>
                <a:path w="361314" h="246379">
                  <a:moveTo>
                    <a:pt x="152019" y="209550"/>
                  </a:moveTo>
                  <a:lnTo>
                    <a:pt x="123571" y="209550"/>
                  </a:lnTo>
                  <a:lnTo>
                    <a:pt x="123571" y="218440"/>
                  </a:lnTo>
                  <a:lnTo>
                    <a:pt x="152019" y="218440"/>
                  </a:lnTo>
                  <a:lnTo>
                    <a:pt x="152019" y="209550"/>
                  </a:lnTo>
                  <a:close/>
                </a:path>
                <a:path w="361314" h="246379">
                  <a:moveTo>
                    <a:pt x="209169" y="209550"/>
                  </a:moveTo>
                  <a:lnTo>
                    <a:pt x="209169" y="218440"/>
                  </a:lnTo>
                  <a:lnTo>
                    <a:pt x="218567" y="218440"/>
                  </a:lnTo>
                  <a:lnTo>
                    <a:pt x="209169" y="209550"/>
                  </a:lnTo>
                  <a:close/>
                </a:path>
                <a:path w="361314" h="246379">
                  <a:moveTo>
                    <a:pt x="332613" y="142240"/>
                  </a:moveTo>
                  <a:lnTo>
                    <a:pt x="142621" y="142240"/>
                  </a:lnTo>
                  <a:lnTo>
                    <a:pt x="142621" y="161290"/>
                  </a:lnTo>
                  <a:lnTo>
                    <a:pt x="152019" y="161290"/>
                  </a:lnTo>
                  <a:lnTo>
                    <a:pt x="152019" y="190500"/>
                  </a:lnTo>
                  <a:lnTo>
                    <a:pt x="133096" y="190500"/>
                  </a:lnTo>
                  <a:lnTo>
                    <a:pt x="133096" y="209550"/>
                  </a:lnTo>
                  <a:lnTo>
                    <a:pt x="161544" y="209550"/>
                  </a:lnTo>
                  <a:lnTo>
                    <a:pt x="161544" y="199390"/>
                  </a:lnTo>
                  <a:lnTo>
                    <a:pt x="171069" y="199390"/>
                  </a:lnTo>
                  <a:lnTo>
                    <a:pt x="171069" y="180340"/>
                  </a:lnTo>
                  <a:lnTo>
                    <a:pt x="199644" y="180340"/>
                  </a:lnTo>
                  <a:lnTo>
                    <a:pt x="199644" y="171450"/>
                  </a:lnTo>
                  <a:lnTo>
                    <a:pt x="323215" y="171450"/>
                  </a:lnTo>
                  <a:lnTo>
                    <a:pt x="323215" y="152400"/>
                  </a:lnTo>
                  <a:lnTo>
                    <a:pt x="332613" y="152400"/>
                  </a:lnTo>
                  <a:lnTo>
                    <a:pt x="332613" y="142240"/>
                  </a:lnTo>
                  <a:close/>
                </a:path>
                <a:path w="361314" h="246379">
                  <a:moveTo>
                    <a:pt x="247142" y="199390"/>
                  </a:moveTo>
                  <a:lnTo>
                    <a:pt x="228092" y="199390"/>
                  </a:lnTo>
                  <a:lnTo>
                    <a:pt x="228092" y="209550"/>
                  </a:lnTo>
                  <a:lnTo>
                    <a:pt x="247142" y="209550"/>
                  </a:lnTo>
                  <a:lnTo>
                    <a:pt x="247142" y="199390"/>
                  </a:lnTo>
                  <a:close/>
                </a:path>
                <a:path w="361314" h="246379">
                  <a:moveTo>
                    <a:pt x="199644" y="190500"/>
                  </a:moveTo>
                  <a:lnTo>
                    <a:pt x="190119" y="190500"/>
                  </a:lnTo>
                  <a:lnTo>
                    <a:pt x="190119" y="199390"/>
                  </a:lnTo>
                  <a:lnTo>
                    <a:pt x="199644" y="199390"/>
                  </a:lnTo>
                  <a:lnTo>
                    <a:pt x="199644" y="190500"/>
                  </a:lnTo>
                  <a:close/>
                </a:path>
                <a:path w="361314" h="246379">
                  <a:moveTo>
                    <a:pt x="294640" y="171450"/>
                  </a:moveTo>
                  <a:lnTo>
                    <a:pt x="199644" y="171450"/>
                  </a:lnTo>
                  <a:lnTo>
                    <a:pt x="199644" y="199390"/>
                  </a:lnTo>
                  <a:lnTo>
                    <a:pt x="218567" y="199390"/>
                  </a:lnTo>
                  <a:lnTo>
                    <a:pt x="218567" y="190500"/>
                  </a:lnTo>
                  <a:lnTo>
                    <a:pt x="266192" y="190500"/>
                  </a:lnTo>
                  <a:lnTo>
                    <a:pt x="266192" y="180340"/>
                  </a:lnTo>
                  <a:lnTo>
                    <a:pt x="294640" y="180340"/>
                  </a:lnTo>
                  <a:lnTo>
                    <a:pt x="294640" y="171450"/>
                  </a:lnTo>
                  <a:close/>
                </a:path>
                <a:path w="361314" h="246379">
                  <a:moveTo>
                    <a:pt x="228092" y="190500"/>
                  </a:moveTo>
                  <a:lnTo>
                    <a:pt x="218567" y="190500"/>
                  </a:lnTo>
                  <a:lnTo>
                    <a:pt x="218567" y="199390"/>
                  </a:lnTo>
                  <a:lnTo>
                    <a:pt x="228092" y="199390"/>
                  </a:lnTo>
                  <a:lnTo>
                    <a:pt x="228092" y="190500"/>
                  </a:lnTo>
                  <a:close/>
                </a:path>
                <a:path w="361314" h="246379">
                  <a:moveTo>
                    <a:pt x="256667" y="190500"/>
                  </a:moveTo>
                  <a:lnTo>
                    <a:pt x="247142" y="190500"/>
                  </a:lnTo>
                  <a:lnTo>
                    <a:pt x="247142" y="199390"/>
                  </a:lnTo>
                  <a:lnTo>
                    <a:pt x="256667" y="199390"/>
                  </a:lnTo>
                  <a:lnTo>
                    <a:pt x="256667" y="190500"/>
                  </a:lnTo>
                  <a:close/>
                </a:path>
                <a:path w="361314" h="246379">
                  <a:moveTo>
                    <a:pt x="275590" y="180340"/>
                  </a:moveTo>
                  <a:lnTo>
                    <a:pt x="266192" y="180340"/>
                  </a:lnTo>
                  <a:lnTo>
                    <a:pt x="266192" y="190500"/>
                  </a:lnTo>
                  <a:lnTo>
                    <a:pt x="275590" y="190500"/>
                  </a:lnTo>
                  <a:lnTo>
                    <a:pt x="275590" y="180340"/>
                  </a:lnTo>
                  <a:close/>
                </a:path>
                <a:path w="361314" h="246379">
                  <a:moveTo>
                    <a:pt x="57023" y="142240"/>
                  </a:moveTo>
                  <a:lnTo>
                    <a:pt x="47498" y="142240"/>
                  </a:lnTo>
                  <a:lnTo>
                    <a:pt x="47498" y="152400"/>
                  </a:lnTo>
                  <a:lnTo>
                    <a:pt x="57023" y="152400"/>
                  </a:lnTo>
                  <a:lnTo>
                    <a:pt x="57023" y="142240"/>
                  </a:lnTo>
                  <a:close/>
                </a:path>
                <a:path w="361314" h="246379">
                  <a:moveTo>
                    <a:pt x="19050" y="133350"/>
                  </a:moveTo>
                  <a:lnTo>
                    <a:pt x="9525" y="133350"/>
                  </a:lnTo>
                  <a:lnTo>
                    <a:pt x="9525" y="142240"/>
                  </a:lnTo>
                  <a:lnTo>
                    <a:pt x="19050" y="142240"/>
                  </a:lnTo>
                  <a:lnTo>
                    <a:pt x="19050" y="133350"/>
                  </a:lnTo>
                  <a:close/>
                </a:path>
                <a:path w="361314" h="246379">
                  <a:moveTo>
                    <a:pt x="85598" y="133350"/>
                  </a:moveTo>
                  <a:lnTo>
                    <a:pt x="19050" y="133350"/>
                  </a:lnTo>
                  <a:lnTo>
                    <a:pt x="19050" y="142240"/>
                  </a:lnTo>
                  <a:lnTo>
                    <a:pt x="85598" y="142240"/>
                  </a:lnTo>
                  <a:lnTo>
                    <a:pt x="85598" y="133350"/>
                  </a:lnTo>
                  <a:close/>
                </a:path>
                <a:path w="361314" h="246379">
                  <a:moveTo>
                    <a:pt x="361188" y="123190"/>
                  </a:moveTo>
                  <a:lnTo>
                    <a:pt x="114046" y="123190"/>
                  </a:lnTo>
                  <a:lnTo>
                    <a:pt x="114046" y="133350"/>
                  </a:lnTo>
                  <a:lnTo>
                    <a:pt x="133096" y="133350"/>
                  </a:lnTo>
                  <a:lnTo>
                    <a:pt x="133096" y="142240"/>
                  </a:lnTo>
                  <a:lnTo>
                    <a:pt x="361188" y="142240"/>
                  </a:lnTo>
                  <a:lnTo>
                    <a:pt x="361188" y="123190"/>
                  </a:lnTo>
                  <a:close/>
                </a:path>
                <a:path w="361314" h="246379">
                  <a:moveTo>
                    <a:pt x="351663" y="85089"/>
                  </a:moveTo>
                  <a:lnTo>
                    <a:pt x="9525" y="85089"/>
                  </a:lnTo>
                  <a:lnTo>
                    <a:pt x="9525" y="114300"/>
                  </a:lnTo>
                  <a:lnTo>
                    <a:pt x="0" y="114300"/>
                  </a:lnTo>
                  <a:lnTo>
                    <a:pt x="0" y="133350"/>
                  </a:lnTo>
                  <a:lnTo>
                    <a:pt x="94996" y="133350"/>
                  </a:lnTo>
                  <a:lnTo>
                    <a:pt x="94996" y="123190"/>
                  </a:lnTo>
                  <a:lnTo>
                    <a:pt x="351663" y="123190"/>
                  </a:lnTo>
                  <a:lnTo>
                    <a:pt x="351663" y="104139"/>
                  </a:lnTo>
                  <a:lnTo>
                    <a:pt x="361188" y="104139"/>
                  </a:lnTo>
                  <a:lnTo>
                    <a:pt x="361188" y="95250"/>
                  </a:lnTo>
                  <a:lnTo>
                    <a:pt x="351663" y="95250"/>
                  </a:lnTo>
                  <a:lnTo>
                    <a:pt x="351663" y="85089"/>
                  </a:lnTo>
                  <a:close/>
                </a:path>
                <a:path w="361314" h="246379">
                  <a:moveTo>
                    <a:pt x="104521" y="123190"/>
                  </a:moveTo>
                  <a:lnTo>
                    <a:pt x="94996" y="123190"/>
                  </a:lnTo>
                  <a:lnTo>
                    <a:pt x="94996" y="133350"/>
                  </a:lnTo>
                  <a:lnTo>
                    <a:pt x="104521" y="133350"/>
                  </a:lnTo>
                  <a:lnTo>
                    <a:pt x="104521" y="123190"/>
                  </a:lnTo>
                  <a:close/>
                </a:path>
                <a:path w="361314" h="246379">
                  <a:moveTo>
                    <a:pt x="323215" y="76200"/>
                  </a:moveTo>
                  <a:lnTo>
                    <a:pt x="19050" y="76200"/>
                  </a:lnTo>
                  <a:lnTo>
                    <a:pt x="19050" y="85089"/>
                  </a:lnTo>
                  <a:lnTo>
                    <a:pt x="323215" y="85089"/>
                  </a:lnTo>
                  <a:lnTo>
                    <a:pt x="323215" y="76200"/>
                  </a:lnTo>
                  <a:close/>
                </a:path>
                <a:path w="361314" h="246379">
                  <a:moveTo>
                    <a:pt x="332613" y="76200"/>
                  </a:moveTo>
                  <a:lnTo>
                    <a:pt x="323215" y="76200"/>
                  </a:lnTo>
                  <a:lnTo>
                    <a:pt x="323215" y="85089"/>
                  </a:lnTo>
                  <a:lnTo>
                    <a:pt x="332613" y="85089"/>
                  </a:lnTo>
                  <a:lnTo>
                    <a:pt x="332613" y="76200"/>
                  </a:lnTo>
                  <a:close/>
                </a:path>
                <a:path w="361314" h="246379">
                  <a:moveTo>
                    <a:pt x="294640" y="66039"/>
                  </a:moveTo>
                  <a:lnTo>
                    <a:pt x="28575" y="66039"/>
                  </a:lnTo>
                  <a:lnTo>
                    <a:pt x="28575" y="76200"/>
                  </a:lnTo>
                  <a:lnTo>
                    <a:pt x="294640" y="76200"/>
                  </a:lnTo>
                  <a:lnTo>
                    <a:pt x="294640" y="66039"/>
                  </a:lnTo>
                  <a:close/>
                </a:path>
                <a:path w="361314" h="246379">
                  <a:moveTo>
                    <a:pt x="313690" y="66039"/>
                  </a:moveTo>
                  <a:lnTo>
                    <a:pt x="294640" y="66039"/>
                  </a:lnTo>
                  <a:lnTo>
                    <a:pt x="294640" y="76200"/>
                  </a:lnTo>
                  <a:lnTo>
                    <a:pt x="313690" y="76200"/>
                  </a:lnTo>
                  <a:lnTo>
                    <a:pt x="313690" y="66039"/>
                  </a:lnTo>
                  <a:close/>
                </a:path>
                <a:path w="361314" h="246379">
                  <a:moveTo>
                    <a:pt x="266192" y="46989"/>
                  </a:moveTo>
                  <a:lnTo>
                    <a:pt x="37973" y="46989"/>
                  </a:lnTo>
                  <a:lnTo>
                    <a:pt x="37973" y="66039"/>
                  </a:lnTo>
                  <a:lnTo>
                    <a:pt x="266192" y="66039"/>
                  </a:lnTo>
                  <a:lnTo>
                    <a:pt x="266192" y="46989"/>
                  </a:lnTo>
                  <a:close/>
                </a:path>
                <a:path w="361314" h="246379">
                  <a:moveTo>
                    <a:pt x="133096" y="27939"/>
                  </a:moveTo>
                  <a:lnTo>
                    <a:pt x="28575" y="27939"/>
                  </a:lnTo>
                  <a:lnTo>
                    <a:pt x="28575" y="46989"/>
                  </a:lnTo>
                  <a:lnTo>
                    <a:pt x="256667" y="46989"/>
                  </a:lnTo>
                  <a:lnTo>
                    <a:pt x="256667" y="38100"/>
                  </a:lnTo>
                  <a:lnTo>
                    <a:pt x="133096" y="38100"/>
                  </a:lnTo>
                  <a:lnTo>
                    <a:pt x="133096" y="27939"/>
                  </a:lnTo>
                  <a:close/>
                </a:path>
                <a:path w="361314" h="246379">
                  <a:moveTo>
                    <a:pt x="142621" y="27939"/>
                  </a:moveTo>
                  <a:lnTo>
                    <a:pt x="133096" y="27939"/>
                  </a:lnTo>
                  <a:lnTo>
                    <a:pt x="133096" y="38100"/>
                  </a:lnTo>
                  <a:lnTo>
                    <a:pt x="142621" y="38100"/>
                  </a:lnTo>
                  <a:lnTo>
                    <a:pt x="142621" y="27939"/>
                  </a:lnTo>
                  <a:close/>
                </a:path>
                <a:path w="361314" h="246379">
                  <a:moveTo>
                    <a:pt x="161544" y="27939"/>
                  </a:moveTo>
                  <a:lnTo>
                    <a:pt x="142621" y="27939"/>
                  </a:lnTo>
                  <a:lnTo>
                    <a:pt x="142621" y="38100"/>
                  </a:lnTo>
                  <a:lnTo>
                    <a:pt x="161544" y="38100"/>
                  </a:lnTo>
                  <a:lnTo>
                    <a:pt x="161544" y="27939"/>
                  </a:lnTo>
                  <a:close/>
                </a:path>
                <a:path w="361314" h="246379">
                  <a:moveTo>
                    <a:pt x="237617" y="0"/>
                  </a:moveTo>
                  <a:lnTo>
                    <a:pt x="228092" y="0"/>
                  </a:lnTo>
                  <a:lnTo>
                    <a:pt x="228092" y="10160"/>
                  </a:lnTo>
                  <a:lnTo>
                    <a:pt x="171069" y="10160"/>
                  </a:lnTo>
                  <a:lnTo>
                    <a:pt x="171069" y="38100"/>
                  </a:lnTo>
                  <a:lnTo>
                    <a:pt x="247142" y="38100"/>
                  </a:lnTo>
                  <a:lnTo>
                    <a:pt x="247142" y="19050"/>
                  </a:lnTo>
                  <a:lnTo>
                    <a:pt x="237617" y="19050"/>
                  </a:lnTo>
                  <a:lnTo>
                    <a:pt x="237617" y="0"/>
                  </a:lnTo>
                  <a:close/>
                </a:path>
                <a:path w="361314" h="246379">
                  <a:moveTo>
                    <a:pt x="94996" y="19050"/>
                  </a:moveTo>
                  <a:lnTo>
                    <a:pt x="37973" y="19050"/>
                  </a:lnTo>
                  <a:lnTo>
                    <a:pt x="37973" y="27939"/>
                  </a:lnTo>
                  <a:lnTo>
                    <a:pt x="94996" y="27939"/>
                  </a:lnTo>
                  <a:lnTo>
                    <a:pt x="94996" y="19050"/>
                  </a:lnTo>
                  <a:close/>
                </a:path>
                <a:path w="361314" h="246379">
                  <a:moveTo>
                    <a:pt x="228092" y="0"/>
                  </a:moveTo>
                  <a:lnTo>
                    <a:pt x="218567" y="0"/>
                  </a:lnTo>
                  <a:lnTo>
                    <a:pt x="218567" y="10160"/>
                  </a:lnTo>
                  <a:lnTo>
                    <a:pt x="228092" y="10160"/>
                  </a:lnTo>
                  <a:lnTo>
                    <a:pt x="22809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2" name="object 242"/>
            <p:cNvSpPr/>
            <p:nvPr/>
          </p:nvSpPr>
          <p:spPr>
            <a:xfrm>
              <a:off x="4392167" y="3358896"/>
              <a:ext cx="361315" cy="247015"/>
            </a:xfrm>
            <a:custGeom>
              <a:avLst/>
              <a:gdLst/>
              <a:ahLst/>
              <a:cxnLst/>
              <a:rect l="l" t="t" r="r" b="b"/>
              <a:pathLst>
                <a:path w="361314" h="247014">
                  <a:moveTo>
                    <a:pt x="323215" y="170942"/>
                  </a:moveTo>
                  <a:lnTo>
                    <a:pt x="313690" y="170942"/>
                  </a:lnTo>
                  <a:lnTo>
                    <a:pt x="323215" y="170942"/>
                  </a:lnTo>
                  <a:lnTo>
                    <a:pt x="313690" y="170942"/>
                  </a:lnTo>
                  <a:lnTo>
                    <a:pt x="304165" y="170942"/>
                  </a:lnTo>
                  <a:lnTo>
                    <a:pt x="294640" y="170942"/>
                  </a:lnTo>
                  <a:lnTo>
                    <a:pt x="294640" y="180467"/>
                  </a:lnTo>
                  <a:lnTo>
                    <a:pt x="285115" y="180467"/>
                  </a:lnTo>
                  <a:lnTo>
                    <a:pt x="285115" y="189865"/>
                  </a:lnTo>
                  <a:lnTo>
                    <a:pt x="285115" y="180467"/>
                  </a:lnTo>
                  <a:lnTo>
                    <a:pt x="285115" y="189865"/>
                  </a:lnTo>
                  <a:lnTo>
                    <a:pt x="285115" y="180467"/>
                  </a:lnTo>
                  <a:lnTo>
                    <a:pt x="275590" y="180467"/>
                  </a:lnTo>
                  <a:lnTo>
                    <a:pt x="275590" y="189865"/>
                  </a:lnTo>
                  <a:lnTo>
                    <a:pt x="266192" y="189865"/>
                  </a:lnTo>
                  <a:lnTo>
                    <a:pt x="266192" y="180467"/>
                  </a:lnTo>
                  <a:lnTo>
                    <a:pt x="266192" y="189865"/>
                  </a:lnTo>
                  <a:lnTo>
                    <a:pt x="266192" y="199390"/>
                  </a:lnTo>
                  <a:lnTo>
                    <a:pt x="256667" y="199390"/>
                  </a:lnTo>
                  <a:lnTo>
                    <a:pt x="266192" y="199390"/>
                  </a:lnTo>
                  <a:lnTo>
                    <a:pt x="266192" y="189865"/>
                  </a:lnTo>
                  <a:lnTo>
                    <a:pt x="256667" y="189865"/>
                  </a:lnTo>
                  <a:lnTo>
                    <a:pt x="266192" y="189865"/>
                  </a:lnTo>
                  <a:lnTo>
                    <a:pt x="256667" y="189865"/>
                  </a:lnTo>
                  <a:lnTo>
                    <a:pt x="256667" y="199390"/>
                  </a:lnTo>
                  <a:lnTo>
                    <a:pt x="247142" y="199390"/>
                  </a:lnTo>
                  <a:lnTo>
                    <a:pt x="247142" y="189865"/>
                  </a:lnTo>
                  <a:lnTo>
                    <a:pt x="247142" y="199390"/>
                  </a:lnTo>
                  <a:lnTo>
                    <a:pt x="247142" y="189865"/>
                  </a:lnTo>
                  <a:lnTo>
                    <a:pt x="237617" y="189865"/>
                  </a:lnTo>
                  <a:lnTo>
                    <a:pt x="237617" y="199390"/>
                  </a:lnTo>
                  <a:lnTo>
                    <a:pt x="237617" y="189865"/>
                  </a:lnTo>
                  <a:lnTo>
                    <a:pt x="237617" y="199390"/>
                  </a:lnTo>
                  <a:lnTo>
                    <a:pt x="237617" y="189865"/>
                  </a:lnTo>
                  <a:lnTo>
                    <a:pt x="228092" y="189865"/>
                  </a:lnTo>
                  <a:lnTo>
                    <a:pt x="228092" y="199390"/>
                  </a:lnTo>
                  <a:lnTo>
                    <a:pt x="228092" y="189865"/>
                  </a:lnTo>
                  <a:lnTo>
                    <a:pt x="228092" y="199390"/>
                  </a:lnTo>
                  <a:lnTo>
                    <a:pt x="237617" y="199390"/>
                  </a:lnTo>
                  <a:lnTo>
                    <a:pt x="247142" y="199390"/>
                  </a:lnTo>
                  <a:lnTo>
                    <a:pt x="237617" y="199390"/>
                  </a:lnTo>
                  <a:lnTo>
                    <a:pt x="247142" y="199390"/>
                  </a:lnTo>
                  <a:lnTo>
                    <a:pt x="247142" y="208915"/>
                  </a:lnTo>
                  <a:lnTo>
                    <a:pt x="247142" y="199390"/>
                  </a:lnTo>
                  <a:lnTo>
                    <a:pt x="247142" y="208915"/>
                  </a:lnTo>
                  <a:lnTo>
                    <a:pt x="247142" y="199390"/>
                  </a:lnTo>
                  <a:lnTo>
                    <a:pt x="247142" y="208915"/>
                  </a:lnTo>
                  <a:lnTo>
                    <a:pt x="256667" y="199390"/>
                  </a:lnTo>
                  <a:lnTo>
                    <a:pt x="256667" y="208915"/>
                  </a:lnTo>
                  <a:lnTo>
                    <a:pt x="247142" y="208915"/>
                  </a:lnTo>
                  <a:lnTo>
                    <a:pt x="256667" y="208915"/>
                  </a:lnTo>
                  <a:lnTo>
                    <a:pt x="247142" y="208915"/>
                  </a:lnTo>
                  <a:lnTo>
                    <a:pt x="256667" y="208915"/>
                  </a:lnTo>
                  <a:lnTo>
                    <a:pt x="256667" y="218440"/>
                  </a:lnTo>
                  <a:lnTo>
                    <a:pt x="266192" y="218440"/>
                  </a:lnTo>
                  <a:lnTo>
                    <a:pt x="256667" y="218440"/>
                  </a:lnTo>
                  <a:lnTo>
                    <a:pt x="256667" y="208915"/>
                  </a:lnTo>
                  <a:lnTo>
                    <a:pt x="256667" y="199390"/>
                  </a:lnTo>
                  <a:lnTo>
                    <a:pt x="247142" y="199390"/>
                  </a:lnTo>
                  <a:lnTo>
                    <a:pt x="256667" y="199390"/>
                  </a:lnTo>
                  <a:lnTo>
                    <a:pt x="256667" y="208915"/>
                  </a:lnTo>
                  <a:lnTo>
                    <a:pt x="256667" y="218440"/>
                  </a:lnTo>
                  <a:lnTo>
                    <a:pt x="266192" y="218440"/>
                  </a:lnTo>
                  <a:lnTo>
                    <a:pt x="275590" y="218440"/>
                  </a:lnTo>
                  <a:lnTo>
                    <a:pt x="285115" y="218440"/>
                  </a:lnTo>
                  <a:lnTo>
                    <a:pt x="294640" y="218440"/>
                  </a:lnTo>
                  <a:lnTo>
                    <a:pt x="285115" y="218440"/>
                  </a:lnTo>
                  <a:lnTo>
                    <a:pt x="285115" y="227838"/>
                  </a:lnTo>
                  <a:lnTo>
                    <a:pt x="275590" y="227838"/>
                  </a:lnTo>
                  <a:lnTo>
                    <a:pt x="266192" y="227838"/>
                  </a:lnTo>
                  <a:lnTo>
                    <a:pt x="266192" y="237363"/>
                  </a:lnTo>
                  <a:lnTo>
                    <a:pt x="256667" y="237363"/>
                  </a:lnTo>
                  <a:lnTo>
                    <a:pt x="247142" y="237363"/>
                  </a:lnTo>
                  <a:lnTo>
                    <a:pt x="247142" y="246888"/>
                  </a:lnTo>
                  <a:lnTo>
                    <a:pt x="237617" y="246888"/>
                  </a:lnTo>
                  <a:lnTo>
                    <a:pt x="228092" y="246888"/>
                  </a:lnTo>
                  <a:lnTo>
                    <a:pt x="228092" y="237363"/>
                  </a:lnTo>
                  <a:lnTo>
                    <a:pt x="228092" y="227838"/>
                  </a:lnTo>
                  <a:lnTo>
                    <a:pt x="218567" y="227838"/>
                  </a:lnTo>
                  <a:lnTo>
                    <a:pt x="218567" y="218440"/>
                  </a:lnTo>
                  <a:lnTo>
                    <a:pt x="209169" y="218440"/>
                  </a:lnTo>
                  <a:lnTo>
                    <a:pt x="209169" y="208915"/>
                  </a:lnTo>
                  <a:lnTo>
                    <a:pt x="209169" y="218440"/>
                  </a:lnTo>
                  <a:lnTo>
                    <a:pt x="209169" y="208915"/>
                  </a:lnTo>
                  <a:lnTo>
                    <a:pt x="218567" y="218440"/>
                  </a:lnTo>
                  <a:lnTo>
                    <a:pt x="218567" y="208915"/>
                  </a:lnTo>
                  <a:lnTo>
                    <a:pt x="209169" y="208915"/>
                  </a:lnTo>
                  <a:lnTo>
                    <a:pt x="218567" y="208915"/>
                  </a:lnTo>
                  <a:lnTo>
                    <a:pt x="228092" y="208915"/>
                  </a:lnTo>
                  <a:lnTo>
                    <a:pt x="228092" y="199390"/>
                  </a:lnTo>
                  <a:lnTo>
                    <a:pt x="228092" y="208915"/>
                  </a:lnTo>
                  <a:lnTo>
                    <a:pt x="228092" y="199390"/>
                  </a:lnTo>
                  <a:lnTo>
                    <a:pt x="237617" y="199390"/>
                  </a:lnTo>
                  <a:lnTo>
                    <a:pt x="228092" y="199390"/>
                  </a:lnTo>
                  <a:lnTo>
                    <a:pt x="218567" y="199390"/>
                  </a:lnTo>
                  <a:lnTo>
                    <a:pt x="228092" y="199390"/>
                  </a:lnTo>
                  <a:lnTo>
                    <a:pt x="218567" y="199390"/>
                  </a:lnTo>
                  <a:lnTo>
                    <a:pt x="218567" y="189865"/>
                  </a:lnTo>
                  <a:lnTo>
                    <a:pt x="218567" y="199390"/>
                  </a:lnTo>
                  <a:lnTo>
                    <a:pt x="209169" y="199390"/>
                  </a:lnTo>
                  <a:lnTo>
                    <a:pt x="199644" y="199390"/>
                  </a:lnTo>
                  <a:lnTo>
                    <a:pt x="199644" y="189865"/>
                  </a:lnTo>
                  <a:lnTo>
                    <a:pt x="190119" y="189865"/>
                  </a:lnTo>
                  <a:lnTo>
                    <a:pt x="199644" y="189865"/>
                  </a:lnTo>
                  <a:lnTo>
                    <a:pt x="190119" y="189865"/>
                  </a:lnTo>
                  <a:lnTo>
                    <a:pt x="199644" y="189865"/>
                  </a:lnTo>
                  <a:lnTo>
                    <a:pt x="190119" y="189865"/>
                  </a:lnTo>
                  <a:lnTo>
                    <a:pt x="190119" y="180467"/>
                  </a:lnTo>
                  <a:lnTo>
                    <a:pt x="190119" y="189865"/>
                  </a:lnTo>
                  <a:lnTo>
                    <a:pt x="199644" y="189865"/>
                  </a:lnTo>
                  <a:lnTo>
                    <a:pt x="209169" y="189865"/>
                  </a:lnTo>
                  <a:lnTo>
                    <a:pt x="199644" y="189865"/>
                  </a:lnTo>
                  <a:lnTo>
                    <a:pt x="199644" y="180467"/>
                  </a:lnTo>
                  <a:lnTo>
                    <a:pt x="199644" y="170942"/>
                  </a:lnTo>
                  <a:lnTo>
                    <a:pt x="199644" y="180467"/>
                  </a:lnTo>
                  <a:lnTo>
                    <a:pt x="190119" y="180467"/>
                  </a:lnTo>
                  <a:lnTo>
                    <a:pt x="199644" y="180467"/>
                  </a:lnTo>
                  <a:lnTo>
                    <a:pt x="180594" y="180467"/>
                  </a:lnTo>
                  <a:lnTo>
                    <a:pt x="190119" y="180467"/>
                  </a:lnTo>
                  <a:lnTo>
                    <a:pt x="171069" y="180467"/>
                  </a:lnTo>
                  <a:lnTo>
                    <a:pt x="171069" y="189865"/>
                  </a:lnTo>
                  <a:lnTo>
                    <a:pt x="171069" y="199390"/>
                  </a:lnTo>
                  <a:lnTo>
                    <a:pt x="161544" y="199390"/>
                  </a:lnTo>
                  <a:lnTo>
                    <a:pt x="161544" y="208915"/>
                  </a:lnTo>
                  <a:lnTo>
                    <a:pt x="152019" y="208915"/>
                  </a:lnTo>
                  <a:lnTo>
                    <a:pt x="152019" y="218440"/>
                  </a:lnTo>
                  <a:lnTo>
                    <a:pt x="152019" y="208915"/>
                  </a:lnTo>
                  <a:lnTo>
                    <a:pt x="152019" y="218440"/>
                  </a:lnTo>
                  <a:lnTo>
                    <a:pt x="152019" y="227838"/>
                  </a:lnTo>
                  <a:lnTo>
                    <a:pt x="152019" y="218440"/>
                  </a:lnTo>
                  <a:lnTo>
                    <a:pt x="142621" y="218440"/>
                  </a:lnTo>
                  <a:lnTo>
                    <a:pt x="133096" y="218440"/>
                  </a:lnTo>
                  <a:lnTo>
                    <a:pt x="133096" y="227838"/>
                  </a:lnTo>
                  <a:lnTo>
                    <a:pt x="133096" y="218440"/>
                  </a:lnTo>
                  <a:lnTo>
                    <a:pt x="123571" y="218440"/>
                  </a:lnTo>
                  <a:lnTo>
                    <a:pt x="123571" y="208915"/>
                  </a:lnTo>
                  <a:lnTo>
                    <a:pt x="133096" y="208915"/>
                  </a:lnTo>
                  <a:lnTo>
                    <a:pt x="133096" y="199390"/>
                  </a:lnTo>
                  <a:lnTo>
                    <a:pt x="133096" y="189865"/>
                  </a:lnTo>
                  <a:lnTo>
                    <a:pt x="142621" y="189865"/>
                  </a:lnTo>
                  <a:lnTo>
                    <a:pt x="142621" y="180467"/>
                  </a:lnTo>
                  <a:lnTo>
                    <a:pt x="142621" y="189865"/>
                  </a:lnTo>
                  <a:lnTo>
                    <a:pt x="152019" y="189865"/>
                  </a:lnTo>
                  <a:lnTo>
                    <a:pt x="161544" y="189865"/>
                  </a:lnTo>
                  <a:lnTo>
                    <a:pt x="152019" y="189865"/>
                  </a:lnTo>
                  <a:lnTo>
                    <a:pt x="161544" y="189865"/>
                  </a:lnTo>
                  <a:lnTo>
                    <a:pt x="152019" y="189865"/>
                  </a:lnTo>
                  <a:lnTo>
                    <a:pt x="152019" y="180467"/>
                  </a:lnTo>
                  <a:lnTo>
                    <a:pt x="152019" y="170942"/>
                  </a:lnTo>
                  <a:lnTo>
                    <a:pt x="142621" y="170942"/>
                  </a:lnTo>
                  <a:lnTo>
                    <a:pt x="152019" y="170942"/>
                  </a:lnTo>
                  <a:lnTo>
                    <a:pt x="152019" y="161417"/>
                  </a:lnTo>
                  <a:lnTo>
                    <a:pt x="142621" y="161417"/>
                  </a:lnTo>
                  <a:lnTo>
                    <a:pt x="152019" y="161417"/>
                  </a:lnTo>
                  <a:lnTo>
                    <a:pt x="142621" y="161417"/>
                  </a:lnTo>
                  <a:lnTo>
                    <a:pt x="142621" y="151892"/>
                  </a:lnTo>
                  <a:lnTo>
                    <a:pt x="142621" y="142494"/>
                  </a:lnTo>
                  <a:lnTo>
                    <a:pt x="142621" y="151892"/>
                  </a:lnTo>
                  <a:lnTo>
                    <a:pt x="142621" y="142494"/>
                  </a:lnTo>
                  <a:lnTo>
                    <a:pt x="133096" y="142494"/>
                  </a:lnTo>
                  <a:lnTo>
                    <a:pt x="142621" y="142494"/>
                  </a:lnTo>
                  <a:lnTo>
                    <a:pt x="133096" y="142494"/>
                  </a:lnTo>
                  <a:lnTo>
                    <a:pt x="133096" y="132969"/>
                  </a:lnTo>
                  <a:lnTo>
                    <a:pt x="123571" y="132969"/>
                  </a:lnTo>
                  <a:lnTo>
                    <a:pt x="123571" y="142494"/>
                  </a:lnTo>
                  <a:lnTo>
                    <a:pt x="123571" y="132969"/>
                  </a:lnTo>
                  <a:lnTo>
                    <a:pt x="114046" y="132969"/>
                  </a:lnTo>
                  <a:lnTo>
                    <a:pt x="114046" y="123444"/>
                  </a:lnTo>
                  <a:lnTo>
                    <a:pt x="104521" y="123444"/>
                  </a:lnTo>
                  <a:lnTo>
                    <a:pt x="104521" y="132969"/>
                  </a:lnTo>
                  <a:lnTo>
                    <a:pt x="104521" y="123444"/>
                  </a:lnTo>
                  <a:lnTo>
                    <a:pt x="104521" y="132969"/>
                  </a:lnTo>
                  <a:lnTo>
                    <a:pt x="94996" y="132969"/>
                  </a:lnTo>
                  <a:lnTo>
                    <a:pt x="94996" y="123444"/>
                  </a:lnTo>
                  <a:lnTo>
                    <a:pt x="94996" y="132969"/>
                  </a:lnTo>
                  <a:lnTo>
                    <a:pt x="85598" y="132969"/>
                  </a:lnTo>
                  <a:lnTo>
                    <a:pt x="94996" y="132969"/>
                  </a:lnTo>
                  <a:lnTo>
                    <a:pt x="85598" y="132969"/>
                  </a:lnTo>
                  <a:lnTo>
                    <a:pt x="85598" y="142494"/>
                  </a:lnTo>
                  <a:lnTo>
                    <a:pt x="76073" y="142494"/>
                  </a:lnTo>
                  <a:lnTo>
                    <a:pt x="66548" y="142494"/>
                  </a:lnTo>
                  <a:lnTo>
                    <a:pt x="57023" y="142494"/>
                  </a:lnTo>
                  <a:lnTo>
                    <a:pt x="57023" y="151892"/>
                  </a:lnTo>
                  <a:lnTo>
                    <a:pt x="47498" y="151892"/>
                  </a:lnTo>
                  <a:lnTo>
                    <a:pt x="47498" y="142494"/>
                  </a:lnTo>
                  <a:lnTo>
                    <a:pt x="37973" y="142494"/>
                  </a:lnTo>
                  <a:lnTo>
                    <a:pt x="28575" y="142494"/>
                  </a:lnTo>
                  <a:lnTo>
                    <a:pt x="19050" y="142494"/>
                  </a:lnTo>
                  <a:lnTo>
                    <a:pt x="19050" y="132969"/>
                  </a:lnTo>
                  <a:lnTo>
                    <a:pt x="19050" y="142494"/>
                  </a:lnTo>
                  <a:lnTo>
                    <a:pt x="9525" y="142494"/>
                  </a:lnTo>
                  <a:lnTo>
                    <a:pt x="9525" y="132969"/>
                  </a:lnTo>
                  <a:lnTo>
                    <a:pt x="9525" y="142494"/>
                  </a:lnTo>
                  <a:lnTo>
                    <a:pt x="9525" y="132969"/>
                  </a:lnTo>
                  <a:lnTo>
                    <a:pt x="9525" y="142494"/>
                  </a:lnTo>
                  <a:lnTo>
                    <a:pt x="9525" y="132969"/>
                  </a:lnTo>
                  <a:lnTo>
                    <a:pt x="0" y="132969"/>
                  </a:lnTo>
                  <a:lnTo>
                    <a:pt x="0" y="123444"/>
                  </a:lnTo>
                  <a:lnTo>
                    <a:pt x="0" y="113919"/>
                  </a:lnTo>
                  <a:lnTo>
                    <a:pt x="9525" y="113919"/>
                  </a:lnTo>
                  <a:lnTo>
                    <a:pt x="9525" y="104394"/>
                  </a:lnTo>
                  <a:lnTo>
                    <a:pt x="9525" y="113919"/>
                  </a:lnTo>
                  <a:lnTo>
                    <a:pt x="9525" y="104394"/>
                  </a:lnTo>
                  <a:lnTo>
                    <a:pt x="9525" y="113919"/>
                  </a:lnTo>
                  <a:lnTo>
                    <a:pt x="9525" y="104394"/>
                  </a:lnTo>
                  <a:lnTo>
                    <a:pt x="9525" y="94996"/>
                  </a:lnTo>
                  <a:lnTo>
                    <a:pt x="9525" y="85471"/>
                  </a:lnTo>
                  <a:lnTo>
                    <a:pt x="19050" y="85471"/>
                  </a:lnTo>
                  <a:lnTo>
                    <a:pt x="19050" y="75946"/>
                  </a:lnTo>
                  <a:lnTo>
                    <a:pt x="28575" y="75946"/>
                  </a:lnTo>
                  <a:lnTo>
                    <a:pt x="28575" y="66421"/>
                  </a:lnTo>
                  <a:lnTo>
                    <a:pt x="37973" y="66421"/>
                  </a:lnTo>
                  <a:lnTo>
                    <a:pt x="37973" y="57023"/>
                  </a:lnTo>
                  <a:lnTo>
                    <a:pt x="37973" y="47498"/>
                  </a:lnTo>
                  <a:lnTo>
                    <a:pt x="28575" y="47498"/>
                  </a:lnTo>
                  <a:lnTo>
                    <a:pt x="28575" y="37973"/>
                  </a:lnTo>
                  <a:lnTo>
                    <a:pt x="28575" y="28448"/>
                  </a:lnTo>
                  <a:lnTo>
                    <a:pt x="37973" y="28448"/>
                  </a:lnTo>
                  <a:lnTo>
                    <a:pt x="37973" y="19050"/>
                  </a:lnTo>
                  <a:lnTo>
                    <a:pt x="47498" y="19050"/>
                  </a:lnTo>
                  <a:lnTo>
                    <a:pt x="94996" y="19050"/>
                  </a:lnTo>
                  <a:lnTo>
                    <a:pt x="94996" y="28448"/>
                  </a:lnTo>
                  <a:lnTo>
                    <a:pt x="114046" y="28448"/>
                  </a:lnTo>
                  <a:lnTo>
                    <a:pt x="104521" y="28448"/>
                  </a:lnTo>
                  <a:lnTo>
                    <a:pt x="133096" y="28448"/>
                  </a:lnTo>
                  <a:lnTo>
                    <a:pt x="133096" y="37973"/>
                  </a:lnTo>
                  <a:lnTo>
                    <a:pt x="133096" y="28448"/>
                  </a:lnTo>
                  <a:lnTo>
                    <a:pt x="142621" y="28448"/>
                  </a:lnTo>
                  <a:lnTo>
                    <a:pt x="142621" y="37973"/>
                  </a:lnTo>
                  <a:lnTo>
                    <a:pt x="142621" y="28448"/>
                  </a:lnTo>
                  <a:lnTo>
                    <a:pt x="152019" y="28448"/>
                  </a:lnTo>
                  <a:lnTo>
                    <a:pt x="161544" y="28448"/>
                  </a:lnTo>
                  <a:lnTo>
                    <a:pt x="161544" y="37973"/>
                  </a:lnTo>
                  <a:lnTo>
                    <a:pt x="171069" y="37973"/>
                  </a:lnTo>
                  <a:lnTo>
                    <a:pt x="161544" y="37973"/>
                  </a:lnTo>
                  <a:lnTo>
                    <a:pt x="171069" y="37973"/>
                  </a:lnTo>
                  <a:lnTo>
                    <a:pt x="161544" y="37973"/>
                  </a:lnTo>
                  <a:lnTo>
                    <a:pt x="171069" y="37973"/>
                  </a:lnTo>
                  <a:lnTo>
                    <a:pt x="161544" y="37973"/>
                  </a:lnTo>
                  <a:lnTo>
                    <a:pt x="171069" y="37973"/>
                  </a:lnTo>
                  <a:lnTo>
                    <a:pt x="171069" y="28448"/>
                  </a:lnTo>
                  <a:lnTo>
                    <a:pt x="171069" y="19050"/>
                  </a:lnTo>
                  <a:lnTo>
                    <a:pt x="171069" y="9525"/>
                  </a:lnTo>
                  <a:lnTo>
                    <a:pt x="180594" y="9525"/>
                  </a:lnTo>
                  <a:lnTo>
                    <a:pt x="190119" y="9525"/>
                  </a:lnTo>
                  <a:lnTo>
                    <a:pt x="199644" y="9525"/>
                  </a:lnTo>
                  <a:lnTo>
                    <a:pt x="209169" y="9525"/>
                  </a:lnTo>
                  <a:lnTo>
                    <a:pt x="199644" y="9525"/>
                  </a:lnTo>
                  <a:lnTo>
                    <a:pt x="209169" y="9525"/>
                  </a:lnTo>
                  <a:lnTo>
                    <a:pt x="209169" y="0"/>
                  </a:lnTo>
                  <a:lnTo>
                    <a:pt x="209169" y="9525"/>
                  </a:lnTo>
                  <a:lnTo>
                    <a:pt x="218567" y="9525"/>
                  </a:lnTo>
                  <a:lnTo>
                    <a:pt x="218567" y="0"/>
                  </a:lnTo>
                  <a:lnTo>
                    <a:pt x="228092" y="0"/>
                  </a:lnTo>
                  <a:lnTo>
                    <a:pt x="228092" y="9525"/>
                  </a:lnTo>
                  <a:lnTo>
                    <a:pt x="228092" y="0"/>
                  </a:lnTo>
                  <a:lnTo>
                    <a:pt x="237617" y="0"/>
                  </a:lnTo>
                  <a:lnTo>
                    <a:pt x="237617" y="9525"/>
                  </a:lnTo>
                  <a:lnTo>
                    <a:pt x="237617" y="0"/>
                  </a:lnTo>
                  <a:lnTo>
                    <a:pt x="237617" y="9525"/>
                  </a:lnTo>
                  <a:lnTo>
                    <a:pt x="237617" y="19050"/>
                  </a:lnTo>
                  <a:lnTo>
                    <a:pt x="247142" y="19050"/>
                  </a:lnTo>
                  <a:lnTo>
                    <a:pt x="247142" y="28448"/>
                  </a:lnTo>
                  <a:lnTo>
                    <a:pt x="237617" y="28448"/>
                  </a:lnTo>
                  <a:lnTo>
                    <a:pt x="247142" y="28448"/>
                  </a:lnTo>
                  <a:lnTo>
                    <a:pt x="247142" y="37973"/>
                  </a:lnTo>
                  <a:lnTo>
                    <a:pt x="237617" y="37973"/>
                  </a:lnTo>
                  <a:lnTo>
                    <a:pt x="247142" y="37973"/>
                  </a:lnTo>
                  <a:lnTo>
                    <a:pt x="256667" y="37973"/>
                  </a:lnTo>
                  <a:lnTo>
                    <a:pt x="256667" y="47498"/>
                  </a:lnTo>
                  <a:lnTo>
                    <a:pt x="266192" y="47498"/>
                  </a:lnTo>
                  <a:lnTo>
                    <a:pt x="256667" y="47498"/>
                  </a:lnTo>
                  <a:lnTo>
                    <a:pt x="266192" y="47498"/>
                  </a:lnTo>
                  <a:lnTo>
                    <a:pt x="266192" y="57023"/>
                  </a:lnTo>
                  <a:lnTo>
                    <a:pt x="266192" y="66421"/>
                  </a:lnTo>
                  <a:lnTo>
                    <a:pt x="275590" y="66421"/>
                  </a:lnTo>
                  <a:lnTo>
                    <a:pt x="285115" y="66421"/>
                  </a:lnTo>
                  <a:lnTo>
                    <a:pt x="294640" y="66421"/>
                  </a:lnTo>
                  <a:lnTo>
                    <a:pt x="294640" y="75946"/>
                  </a:lnTo>
                  <a:lnTo>
                    <a:pt x="294640" y="66421"/>
                  </a:lnTo>
                  <a:lnTo>
                    <a:pt x="304165" y="66421"/>
                  </a:lnTo>
                  <a:lnTo>
                    <a:pt x="313690" y="66421"/>
                  </a:lnTo>
                  <a:lnTo>
                    <a:pt x="313690" y="75946"/>
                  </a:lnTo>
                  <a:lnTo>
                    <a:pt x="323215" y="75946"/>
                  </a:lnTo>
                  <a:lnTo>
                    <a:pt x="323215" y="85471"/>
                  </a:lnTo>
                  <a:lnTo>
                    <a:pt x="323215" y="75946"/>
                  </a:lnTo>
                  <a:lnTo>
                    <a:pt x="332613" y="75946"/>
                  </a:lnTo>
                  <a:lnTo>
                    <a:pt x="332613" y="85471"/>
                  </a:lnTo>
                  <a:lnTo>
                    <a:pt x="342138" y="85471"/>
                  </a:lnTo>
                  <a:lnTo>
                    <a:pt x="351663" y="85471"/>
                  </a:lnTo>
                  <a:lnTo>
                    <a:pt x="351663" y="94996"/>
                  </a:lnTo>
                  <a:lnTo>
                    <a:pt x="361188" y="94996"/>
                  </a:lnTo>
                  <a:lnTo>
                    <a:pt x="361188" y="104394"/>
                  </a:lnTo>
                  <a:lnTo>
                    <a:pt x="351663" y="104394"/>
                  </a:lnTo>
                  <a:lnTo>
                    <a:pt x="351663" y="113919"/>
                  </a:lnTo>
                  <a:lnTo>
                    <a:pt x="351663" y="104394"/>
                  </a:lnTo>
                  <a:lnTo>
                    <a:pt x="351663" y="113919"/>
                  </a:lnTo>
                  <a:lnTo>
                    <a:pt x="351663" y="123444"/>
                  </a:lnTo>
                  <a:lnTo>
                    <a:pt x="361188" y="123444"/>
                  </a:lnTo>
                  <a:lnTo>
                    <a:pt x="361188" y="132969"/>
                  </a:lnTo>
                  <a:lnTo>
                    <a:pt x="361188" y="142494"/>
                  </a:lnTo>
                  <a:lnTo>
                    <a:pt x="351663" y="142494"/>
                  </a:lnTo>
                  <a:lnTo>
                    <a:pt x="342138" y="142494"/>
                  </a:lnTo>
                  <a:lnTo>
                    <a:pt x="332613" y="142494"/>
                  </a:lnTo>
                  <a:lnTo>
                    <a:pt x="332613" y="151892"/>
                  </a:lnTo>
                  <a:lnTo>
                    <a:pt x="323215" y="151892"/>
                  </a:lnTo>
                  <a:lnTo>
                    <a:pt x="323215" y="161417"/>
                  </a:lnTo>
                  <a:lnTo>
                    <a:pt x="323215" y="170942"/>
                  </a:lnTo>
                  <a:close/>
                </a:path>
                <a:path w="361314" h="247014">
                  <a:moveTo>
                    <a:pt x="209169" y="199390"/>
                  </a:moveTo>
                  <a:lnTo>
                    <a:pt x="218567" y="199390"/>
                  </a:lnTo>
                  <a:lnTo>
                    <a:pt x="209169" y="199390"/>
                  </a:lnTo>
                  <a:close/>
                </a:path>
                <a:path w="361314" h="247014">
                  <a:moveTo>
                    <a:pt x="190119" y="189865"/>
                  </a:moveTo>
                  <a:lnTo>
                    <a:pt x="199644" y="189865"/>
                  </a:lnTo>
                  <a:lnTo>
                    <a:pt x="199644" y="199390"/>
                  </a:lnTo>
                  <a:lnTo>
                    <a:pt x="190119" y="199390"/>
                  </a:lnTo>
                  <a:lnTo>
                    <a:pt x="190119" y="189865"/>
                  </a:lnTo>
                  <a:close/>
                </a:path>
                <a:path w="361314" h="247014">
                  <a:moveTo>
                    <a:pt x="237617" y="199390"/>
                  </a:moveTo>
                  <a:lnTo>
                    <a:pt x="247142" y="199390"/>
                  </a:lnTo>
                  <a:lnTo>
                    <a:pt x="237617" y="199390"/>
                  </a:lnTo>
                  <a:close/>
                </a:path>
                <a:path w="361314" h="247014">
                  <a:moveTo>
                    <a:pt x="247142" y="199390"/>
                  </a:moveTo>
                  <a:lnTo>
                    <a:pt x="256667" y="199390"/>
                  </a:lnTo>
                  <a:lnTo>
                    <a:pt x="247142" y="199390"/>
                  </a:lnTo>
                  <a:close/>
                </a:path>
                <a:path w="361314" h="247014">
                  <a:moveTo>
                    <a:pt x="237617" y="199390"/>
                  </a:moveTo>
                  <a:lnTo>
                    <a:pt x="247142" y="199390"/>
                  </a:lnTo>
                  <a:lnTo>
                    <a:pt x="237617" y="19939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3" name="object 243"/>
            <p:cNvSpPr/>
            <p:nvPr/>
          </p:nvSpPr>
          <p:spPr>
            <a:xfrm>
              <a:off x="4487036" y="3482340"/>
              <a:ext cx="57150" cy="85090"/>
            </a:xfrm>
            <a:custGeom>
              <a:avLst/>
              <a:gdLst/>
              <a:ahLst/>
              <a:cxnLst/>
              <a:rect l="l" t="t" r="r" b="b"/>
              <a:pathLst>
                <a:path w="57150" h="85089">
                  <a:moveTo>
                    <a:pt x="38100" y="66167"/>
                  </a:moveTo>
                  <a:lnTo>
                    <a:pt x="19050" y="66167"/>
                  </a:lnTo>
                  <a:lnTo>
                    <a:pt x="19050" y="85089"/>
                  </a:lnTo>
                  <a:lnTo>
                    <a:pt x="38100" y="85089"/>
                  </a:lnTo>
                  <a:lnTo>
                    <a:pt x="38100" y="66167"/>
                  </a:lnTo>
                  <a:close/>
                </a:path>
                <a:path w="57150" h="85089">
                  <a:moveTo>
                    <a:pt x="47625" y="56642"/>
                  </a:moveTo>
                  <a:lnTo>
                    <a:pt x="28575" y="56642"/>
                  </a:lnTo>
                  <a:lnTo>
                    <a:pt x="28575" y="66167"/>
                  </a:lnTo>
                  <a:lnTo>
                    <a:pt x="47625" y="66167"/>
                  </a:lnTo>
                  <a:lnTo>
                    <a:pt x="47625" y="56642"/>
                  </a:lnTo>
                  <a:close/>
                </a:path>
                <a:path w="57150" h="85089">
                  <a:moveTo>
                    <a:pt x="57150" y="37845"/>
                  </a:moveTo>
                  <a:lnTo>
                    <a:pt x="19050" y="37845"/>
                  </a:lnTo>
                  <a:lnTo>
                    <a:pt x="19050" y="56642"/>
                  </a:lnTo>
                  <a:lnTo>
                    <a:pt x="47625" y="56642"/>
                  </a:lnTo>
                  <a:lnTo>
                    <a:pt x="47625" y="66167"/>
                  </a:lnTo>
                  <a:lnTo>
                    <a:pt x="57150" y="66167"/>
                  </a:lnTo>
                  <a:lnTo>
                    <a:pt x="57150" y="37845"/>
                  </a:lnTo>
                  <a:close/>
                </a:path>
                <a:path w="57150" h="85089">
                  <a:moveTo>
                    <a:pt x="47625" y="18923"/>
                  </a:moveTo>
                  <a:lnTo>
                    <a:pt x="9525" y="18923"/>
                  </a:lnTo>
                  <a:lnTo>
                    <a:pt x="9525" y="37845"/>
                  </a:lnTo>
                  <a:lnTo>
                    <a:pt x="47625" y="37845"/>
                  </a:lnTo>
                  <a:lnTo>
                    <a:pt x="47625" y="18923"/>
                  </a:lnTo>
                  <a:close/>
                </a:path>
                <a:path w="57150" h="85089">
                  <a:moveTo>
                    <a:pt x="28575" y="9398"/>
                  </a:moveTo>
                  <a:lnTo>
                    <a:pt x="0" y="9398"/>
                  </a:lnTo>
                  <a:lnTo>
                    <a:pt x="0" y="18923"/>
                  </a:lnTo>
                  <a:lnTo>
                    <a:pt x="28575" y="18923"/>
                  </a:lnTo>
                  <a:lnTo>
                    <a:pt x="28575" y="9398"/>
                  </a:lnTo>
                  <a:close/>
                </a:path>
                <a:path w="57150" h="85089">
                  <a:moveTo>
                    <a:pt x="38100" y="9398"/>
                  </a:moveTo>
                  <a:lnTo>
                    <a:pt x="28575" y="9398"/>
                  </a:lnTo>
                  <a:lnTo>
                    <a:pt x="28575" y="18923"/>
                  </a:lnTo>
                  <a:lnTo>
                    <a:pt x="38100" y="18923"/>
                  </a:lnTo>
                  <a:lnTo>
                    <a:pt x="38100" y="9398"/>
                  </a:lnTo>
                  <a:close/>
                </a:path>
                <a:path w="57150" h="85089">
                  <a:moveTo>
                    <a:pt x="19050" y="0"/>
                  </a:moveTo>
                  <a:lnTo>
                    <a:pt x="9525" y="0"/>
                  </a:lnTo>
                  <a:lnTo>
                    <a:pt x="9525" y="9398"/>
                  </a:lnTo>
                  <a:lnTo>
                    <a:pt x="19050" y="9398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4" name="object 244"/>
            <p:cNvSpPr/>
            <p:nvPr/>
          </p:nvSpPr>
          <p:spPr>
            <a:xfrm>
              <a:off x="4477511" y="3482340"/>
              <a:ext cx="76200" cy="94615"/>
            </a:xfrm>
            <a:custGeom>
              <a:avLst/>
              <a:gdLst/>
              <a:ahLst/>
              <a:cxnLst/>
              <a:rect l="l" t="t" r="r" b="b"/>
              <a:pathLst>
                <a:path w="76200" h="94614">
                  <a:moveTo>
                    <a:pt x="38100" y="94487"/>
                  </a:moveTo>
                  <a:lnTo>
                    <a:pt x="38100" y="85089"/>
                  </a:lnTo>
                  <a:lnTo>
                    <a:pt x="28575" y="85089"/>
                  </a:lnTo>
                  <a:lnTo>
                    <a:pt x="38100" y="85089"/>
                  </a:lnTo>
                  <a:lnTo>
                    <a:pt x="28575" y="85089"/>
                  </a:lnTo>
                  <a:lnTo>
                    <a:pt x="38100" y="85089"/>
                  </a:lnTo>
                  <a:lnTo>
                    <a:pt x="28575" y="85089"/>
                  </a:lnTo>
                  <a:lnTo>
                    <a:pt x="38100" y="85089"/>
                  </a:lnTo>
                  <a:lnTo>
                    <a:pt x="28575" y="85089"/>
                  </a:lnTo>
                  <a:lnTo>
                    <a:pt x="38100" y="85089"/>
                  </a:lnTo>
                  <a:lnTo>
                    <a:pt x="28575" y="85089"/>
                  </a:lnTo>
                  <a:lnTo>
                    <a:pt x="28575" y="75564"/>
                  </a:lnTo>
                  <a:lnTo>
                    <a:pt x="28575" y="66167"/>
                  </a:lnTo>
                  <a:lnTo>
                    <a:pt x="28575" y="75564"/>
                  </a:lnTo>
                  <a:lnTo>
                    <a:pt x="28575" y="66167"/>
                  </a:lnTo>
                  <a:lnTo>
                    <a:pt x="38100" y="66167"/>
                  </a:lnTo>
                  <a:lnTo>
                    <a:pt x="28575" y="66167"/>
                  </a:lnTo>
                  <a:lnTo>
                    <a:pt x="38100" y="66167"/>
                  </a:lnTo>
                  <a:lnTo>
                    <a:pt x="38100" y="56642"/>
                  </a:lnTo>
                  <a:lnTo>
                    <a:pt x="28575" y="56642"/>
                  </a:lnTo>
                  <a:lnTo>
                    <a:pt x="38100" y="56642"/>
                  </a:lnTo>
                  <a:lnTo>
                    <a:pt x="28575" y="56642"/>
                  </a:lnTo>
                  <a:lnTo>
                    <a:pt x="28575" y="47243"/>
                  </a:lnTo>
                  <a:lnTo>
                    <a:pt x="28575" y="37845"/>
                  </a:lnTo>
                  <a:lnTo>
                    <a:pt x="19050" y="37845"/>
                  </a:lnTo>
                  <a:lnTo>
                    <a:pt x="19050" y="28320"/>
                  </a:lnTo>
                  <a:lnTo>
                    <a:pt x="19050" y="37845"/>
                  </a:lnTo>
                  <a:lnTo>
                    <a:pt x="19050" y="28320"/>
                  </a:lnTo>
                  <a:lnTo>
                    <a:pt x="19050" y="18923"/>
                  </a:lnTo>
                  <a:lnTo>
                    <a:pt x="9525" y="18923"/>
                  </a:lnTo>
                  <a:lnTo>
                    <a:pt x="9525" y="9398"/>
                  </a:lnTo>
                  <a:lnTo>
                    <a:pt x="0" y="9398"/>
                  </a:lnTo>
                  <a:lnTo>
                    <a:pt x="9525" y="9398"/>
                  </a:lnTo>
                  <a:lnTo>
                    <a:pt x="0" y="9398"/>
                  </a:lnTo>
                  <a:lnTo>
                    <a:pt x="9525" y="9398"/>
                  </a:lnTo>
                  <a:lnTo>
                    <a:pt x="9525" y="0"/>
                  </a:lnTo>
                  <a:lnTo>
                    <a:pt x="9525" y="9398"/>
                  </a:lnTo>
                  <a:lnTo>
                    <a:pt x="19050" y="9398"/>
                  </a:lnTo>
                  <a:lnTo>
                    <a:pt x="19050" y="0"/>
                  </a:lnTo>
                  <a:lnTo>
                    <a:pt x="19050" y="9398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28575" y="9398"/>
                  </a:lnTo>
                  <a:lnTo>
                    <a:pt x="38100" y="9398"/>
                  </a:lnTo>
                  <a:lnTo>
                    <a:pt x="38100" y="18923"/>
                  </a:lnTo>
                  <a:lnTo>
                    <a:pt x="38100" y="9398"/>
                  </a:lnTo>
                  <a:lnTo>
                    <a:pt x="47625" y="9398"/>
                  </a:lnTo>
                  <a:lnTo>
                    <a:pt x="47625" y="18923"/>
                  </a:lnTo>
                  <a:lnTo>
                    <a:pt x="57150" y="18923"/>
                  </a:lnTo>
                  <a:lnTo>
                    <a:pt x="47625" y="18923"/>
                  </a:lnTo>
                  <a:lnTo>
                    <a:pt x="57150" y="18923"/>
                  </a:lnTo>
                  <a:lnTo>
                    <a:pt x="57150" y="28320"/>
                  </a:lnTo>
                  <a:lnTo>
                    <a:pt x="57150" y="18923"/>
                  </a:lnTo>
                  <a:lnTo>
                    <a:pt x="57150" y="28320"/>
                  </a:lnTo>
                  <a:lnTo>
                    <a:pt x="57150" y="37845"/>
                  </a:lnTo>
                  <a:lnTo>
                    <a:pt x="66675" y="37845"/>
                  </a:lnTo>
                  <a:lnTo>
                    <a:pt x="57150" y="37845"/>
                  </a:lnTo>
                  <a:lnTo>
                    <a:pt x="66675" y="37845"/>
                  </a:lnTo>
                  <a:lnTo>
                    <a:pt x="66675" y="47243"/>
                  </a:lnTo>
                  <a:lnTo>
                    <a:pt x="57150" y="47243"/>
                  </a:lnTo>
                  <a:lnTo>
                    <a:pt x="66675" y="47243"/>
                  </a:lnTo>
                  <a:lnTo>
                    <a:pt x="66675" y="56642"/>
                  </a:lnTo>
                  <a:lnTo>
                    <a:pt x="66675" y="66167"/>
                  </a:lnTo>
                  <a:lnTo>
                    <a:pt x="76200" y="66167"/>
                  </a:lnTo>
                  <a:lnTo>
                    <a:pt x="66675" y="66167"/>
                  </a:lnTo>
                  <a:lnTo>
                    <a:pt x="76200" y="66167"/>
                  </a:lnTo>
                  <a:lnTo>
                    <a:pt x="66675" y="66167"/>
                  </a:lnTo>
                  <a:lnTo>
                    <a:pt x="57150" y="66167"/>
                  </a:lnTo>
                  <a:lnTo>
                    <a:pt x="57150" y="56642"/>
                  </a:lnTo>
                  <a:lnTo>
                    <a:pt x="57150" y="66167"/>
                  </a:lnTo>
                  <a:lnTo>
                    <a:pt x="47625" y="66167"/>
                  </a:lnTo>
                  <a:lnTo>
                    <a:pt x="47625" y="75564"/>
                  </a:lnTo>
                  <a:lnTo>
                    <a:pt x="47625" y="85089"/>
                  </a:lnTo>
                  <a:lnTo>
                    <a:pt x="38100" y="85089"/>
                  </a:lnTo>
                  <a:lnTo>
                    <a:pt x="38100" y="94487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5" name="object 245"/>
            <p:cNvSpPr/>
            <p:nvPr/>
          </p:nvSpPr>
          <p:spPr>
            <a:xfrm>
              <a:off x="4361688" y="3090672"/>
              <a:ext cx="240791" cy="3078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6" name="object 246"/>
            <p:cNvSpPr/>
            <p:nvPr/>
          </p:nvSpPr>
          <p:spPr>
            <a:xfrm>
              <a:off x="4334636" y="2586736"/>
              <a:ext cx="248285" cy="505459"/>
            </a:xfrm>
            <a:custGeom>
              <a:avLst/>
              <a:gdLst/>
              <a:ahLst/>
              <a:cxnLst/>
              <a:rect l="l" t="t" r="r" b="b"/>
              <a:pathLst>
                <a:path w="248285" h="505460">
                  <a:moveTo>
                    <a:pt x="19050" y="496570"/>
                  </a:moveTo>
                  <a:lnTo>
                    <a:pt x="19050" y="505460"/>
                  </a:lnTo>
                  <a:lnTo>
                    <a:pt x="20700" y="505460"/>
                  </a:lnTo>
                  <a:lnTo>
                    <a:pt x="19050" y="496570"/>
                  </a:lnTo>
                  <a:close/>
                </a:path>
                <a:path w="248285" h="505460">
                  <a:moveTo>
                    <a:pt x="57276" y="496570"/>
                  </a:moveTo>
                  <a:lnTo>
                    <a:pt x="57276" y="505460"/>
                  </a:lnTo>
                  <a:lnTo>
                    <a:pt x="58800" y="505460"/>
                  </a:lnTo>
                  <a:lnTo>
                    <a:pt x="57276" y="496570"/>
                  </a:lnTo>
                  <a:close/>
                </a:path>
                <a:path w="248285" h="505460">
                  <a:moveTo>
                    <a:pt x="66801" y="496570"/>
                  </a:moveTo>
                  <a:lnTo>
                    <a:pt x="66801" y="505460"/>
                  </a:lnTo>
                  <a:lnTo>
                    <a:pt x="68325" y="505460"/>
                  </a:lnTo>
                  <a:lnTo>
                    <a:pt x="66801" y="496570"/>
                  </a:lnTo>
                  <a:close/>
                </a:path>
                <a:path w="248285" h="505460">
                  <a:moveTo>
                    <a:pt x="76326" y="496570"/>
                  </a:moveTo>
                  <a:lnTo>
                    <a:pt x="66801" y="496570"/>
                  </a:lnTo>
                  <a:lnTo>
                    <a:pt x="68325" y="505460"/>
                  </a:lnTo>
                  <a:lnTo>
                    <a:pt x="76326" y="505460"/>
                  </a:lnTo>
                  <a:lnTo>
                    <a:pt x="76326" y="496570"/>
                  </a:lnTo>
                  <a:close/>
                </a:path>
                <a:path w="248285" h="505460">
                  <a:moveTo>
                    <a:pt x="76326" y="496570"/>
                  </a:moveTo>
                  <a:lnTo>
                    <a:pt x="76326" y="505460"/>
                  </a:lnTo>
                  <a:lnTo>
                    <a:pt x="77977" y="505460"/>
                  </a:lnTo>
                  <a:lnTo>
                    <a:pt x="76326" y="496570"/>
                  </a:lnTo>
                  <a:close/>
                </a:path>
                <a:path w="248285" h="505460">
                  <a:moveTo>
                    <a:pt x="85851" y="486410"/>
                  </a:moveTo>
                  <a:lnTo>
                    <a:pt x="66801" y="486410"/>
                  </a:lnTo>
                  <a:lnTo>
                    <a:pt x="68325" y="496570"/>
                  </a:lnTo>
                  <a:lnTo>
                    <a:pt x="76326" y="496570"/>
                  </a:lnTo>
                  <a:lnTo>
                    <a:pt x="77977" y="505460"/>
                  </a:lnTo>
                  <a:lnTo>
                    <a:pt x="85851" y="505460"/>
                  </a:lnTo>
                  <a:lnTo>
                    <a:pt x="85851" y="486410"/>
                  </a:lnTo>
                  <a:close/>
                </a:path>
                <a:path w="248285" h="505460">
                  <a:moveTo>
                    <a:pt x="9525" y="477520"/>
                  </a:moveTo>
                  <a:lnTo>
                    <a:pt x="0" y="477520"/>
                  </a:lnTo>
                  <a:lnTo>
                    <a:pt x="1650" y="486410"/>
                  </a:lnTo>
                  <a:lnTo>
                    <a:pt x="0" y="486410"/>
                  </a:lnTo>
                  <a:lnTo>
                    <a:pt x="0" y="496570"/>
                  </a:lnTo>
                  <a:lnTo>
                    <a:pt x="9525" y="496570"/>
                  </a:lnTo>
                  <a:lnTo>
                    <a:pt x="9525" y="477520"/>
                  </a:lnTo>
                  <a:close/>
                </a:path>
                <a:path w="248285" h="505460">
                  <a:moveTo>
                    <a:pt x="19050" y="477520"/>
                  </a:moveTo>
                  <a:lnTo>
                    <a:pt x="9525" y="477520"/>
                  </a:lnTo>
                  <a:lnTo>
                    <a:pt x="11175" y="486410"/>
                  </a:lnTo>
                  <a:lnTo>
                    <a:pt x="9525" y="486410"/>
                  </a:lnTo>
                  <a:lnTo>
                    <a:pt x="11175" y="496570"/>
                  </a:lnTo>
                  <a:lnTo>
                    <a:pt x="19050" y="496570"/>
                  </a:lnTo>
                  <a:lnTo>
                    <a:pt x="19050" y="477520"/>
                  </a:lnTo>
                  <a:close/>
                </a:path>
                <a:path w="248285" h="505460">
                  <a:moveTo>
                    <a:pt x="19050" y="486410"/>
                  </a:moveTo>
                  <a:lnTo>
                    <a:pt x="19050" y="496570"/>
                  </a:lnTo>
                  <a:lnTo>
                    <a:pt x="20700" y="496570"/>
                  </a:lnTo>
                  <a:lnTo>
                    <a:pt x="19050" y="486410"/>
                  </a:lnTo>
                  <a:close/>
                </a:path>
                <a:path w="248285" h="505460">
                  <a:moveTo>
                    <a:pt x="28575" y="486410"/>
                  </a:moveTo>
                  <a:lnTo>
                    <a:pt x="28575" y="496570"/>
                  </a:lnTo>
                  <a:lnTo>
                    <a:pt x="30225" y="496570"/>
                  </a:lnTo>
                  <a:lnTo>
                    <a:pt x="28575" y="486410"/>
                  </a:lnTo>
                  <a:close/>
                </a:path>
                <a:path w="248285" h="505460">
                  <a:moveTo>
                    <a:pt x="47751" y="486410"/>
                  </a:moveTo>
                  <a:lnTo>
                    <a:pt x="47751" y="496570"/>
                  </a:lnTo>
                  <a:lnTo>
                    <a:pt x="49275" y="496570"/>
                  </a:lnTo>
                  <a:lnTo>
                    <a:pt x="47751" y="486410"/>
                  </a:lnTo>
                  <a:close/>
                </a:path>
                <a:path w="248285" h="505460">
                  <a:moveTo>
                    <a:pt x="66801" y="486410"/>
                  </a:moveTo>
                  <a:lnTo>
                    <a:pt x="57276" y="486410"/>
                  </a:lnTo>
                  <a:lnTo>
                    <a:pt x="57276" y="496570"/>
                  </a:lnTo>
                  <a:lnTo>
                    <a:pt x="66801" y="496570"/>
                  </a:lnTo>
                  <a:lnTo>
                    <a:pt x="66801" y="486410"/>
                  </a:lnTo>
                  <a:close/>
                </a:path>
                <a:path w="248285" h="505460">
                  <a:moveTo>
                    <a:pt x="95376" y="486410"/>
                  </a:moveTo>
                  <a:lnTo>
                    <a:pt x="85851" y="486410"/>
                  </a:lnTo>
                  <a:lnTo>
                    <a:pt x="85851" y="496570"/>
                  </a:lnTo>
                  <a:lnTo>
                    <a:pt x="95376" y="496570"/>
                  </a:lnTo>
                  <a:lnTo>
                    <a:pt x="95376" y="486410"/>
                  </a:lnTo>
                  <a:close/>
                </a:path>
                <a:path w="248285" h="505460">
                  <a:moveTo>
                    <a:pt x="104901" y="486410"/>
                  </a:moveTo>
                  <a:lnTo>
                    <a:pt x="95376" y="486410"/>
                  </a:lnTo>
                  <a:lnTo>
                    <a:pt x="95376" y="496570"/>
                  </a:lnTo>
                  <a:lnTo>
                    <a:pt x="104901" y="496570"/>
                  </a:lnTo>
                  <a:lnTo>
                    <a:pt x="104901" y="486410"/>
                  </a:lnTo>
                  <a:close/>
                </a:path>
                <a:path w="248285" h="505460">
                  <a:moveTo>
                    <a:pt x="19050" y="477520"/>
                  </a:moveTo>
                  <a:lnTo>
                    <a:pt x="19050" y="486410"/>
                  </a:lnTo>
                  <a:lnTo>
                    <a:pt x="20700" y="486410"/>
                  </a:lnTo>
                  <a:lnTo>
                    <a:pt x="19050" y="477520"/>
                  </a:lnTo>
                  <a:close/>
                </a:path>
                <a:path w="248285" h="505460">
                  <a:moveTo>
                    <a:pt x="38226" y="477520"/>
                  </a:moveTo>
                  <a:lnTo>
                    <a:pt x="38226" y="486410"/>
                  </a:lnTo>
                  <a:lnTo>
                    <a:pt x="39750" y="486410"/>
                  </a:lnTo>
                  <a:lnTo>
                    <a:pt x="38226" y="477520"/>
                  </a:lnTo>
                  <a:close/>
                </a:path>
                <a:path w="248285" h="505460">
                  <a:moveTo>
                    <a:pt x="47751" y="477520"/>
                  </a:moveTo>
                  <a:lnTo>
                    <a:pt x="47751" y="486410"/>
                  </a:lnTo>
                  <a:lnTo>
                    <a:pt x="49275" y="486410"/>
                  </a:lnTo>
                  <a:lnTo>
                    <a:pt x="47751" y="477520"/>
                  </a:lnTo>
                  <a:close/>
                </a:path>
                <a:path w="248285" h="505460">
                  <a:moveTo>
                    <a:pt x="76326" y="477520"/>
                  </a:moveTo>
                  <a:lnTo>
                    <a:pt x="66801" y="477520"/>
                  </a:lnTo>
                  <a:lnTo>
                    <a:pt x="68325" y="486410"/>
                  </a:lnTo>
                  <a:lnTo>
                    <a:pt x="76326" y="486410"/>
                  </a:lnTo>
                  <a:lnTo>
                    <a:pt x="76326" y="477520"/>
                  </a:lnTo>
                  <a:close/>
                </a:path>
                <a:path w="248285" h="505460">
                  <a:moveTo>
                    <a:pt x="124078" y="477520"/>
                  </a:moveTo>
                  <a:lnTo>
                    <a:pt x="76326" y="477520"/>
                  </a:lnTo>
                  <a:lnTo>
                    <a:pt x="76326" y="486410"/>
                  </a:lnTo>
                  <a:lnTo>
                    <a:pt x="124078" y="486410"/>
                  </a:lnTo>
                  <a:lnTo>
                    <a:pt x="124078" y="477520"/>
                  </a:lnTo>
                  <a:close/>
                </a:path>
                <a:path w="248285" h="505460">
                  <a:moveTo>
                    <a:pt x="133603" y="477520"/>
                  </a:moveTo>
                  <a:lnTo>
                    <a:pt x="124078" y="477520"/>
                  </a:lnTo>
                  <a:lnTo>
                    <a:pt x="125602" y="486410"/>
                  </a:lnTo>
                  <a:lnTo>
                    <a:pt x="133603" y="486410"/>
                  </a:lnTo>
                  <a:lnTo>
                    <a:pt x="133603" y="477520"/>
                  </a:lnTo>
                  <a:close/>
                </a:path>
                <a:path w="248285" h="505460">
                  <a:moveTo>
                    <a:pt x="143128" y="477520"/>
                  </a:moveTo>
                  <a:lnTo>
                    <a:pt x="133603" y="477520"/>
                  </a:lnTo>
                  <a:lnTo>
                    <a:pt x="135127" y="486410"/>
                  </a:lnTo>
                  <a:lnTo>
                    <a:pt x="143128" y="486410"/>
                  </a:lnTo>
                  <a:lnTo>
                    <a:pt x="143128" y="477520"/>
                  </a:lnTo>
                  <a:close/>
                </a:path>
                <a:path w="248285" h="505460">
                  <a:moveTo>
                    <a:pt x="143128" y="477520"/>
                  </a:moveTo>
                  <a:lnTo>
                    <a:pt x="143128" y="486410"/>
                  </a:lnTo>
                  <a:lnTo>
                    <a:pt x="144652" y="486410"/>
                  </a:lnTo>
                  <a:lnTo>
                    <a:pt x="143128" y="477520"/>
                  </a:lnTo>
                  <a:close/>
                </a:path>
                <a:path w="248285" h="505460">
                  <a:moveTo>
                    <a:pt x="152653" y="477520"/>
                  </a:moveTo>
                  <a:lnTo>
                    <a:pt x="152653" y="486410"/>
                  </a:lnTo>
                  <a:lnTo>
                    <a:pt x="154177" y="486410"/>
                  </a:lnTo>
                  <a:lnTo>
                    <a:pt x="152653" y="477520"/>
                  </a:lnTo>
                  <a:close/>
                </a:path>
                <a:path w="248285" h="505460">
                  <a:moveTo>
                    <a:pt x="38226" y="458470"/>
                  </a:moveTo>
                  <a:lnTo>
                    <a:pt x="38226" y="467360"/>
                  </a:lnTo>
                  <a:lnTo>
                    <a:pt x="39750" y="477520"/>
                  </a:lnTo>
                  <a:lnTo>
                    <a:pt x="47751" y="477520"/>
                  </a:lnTo>
                  <a:lnTo>
                    <a:pt x="47751" y="467360"/>
                  </a:lnTo>
                  <a:lnTo>
                    <a:pt x="39750" y="467360"/>
                  </a:lnTo>
                  <a:lnTo>
                    <a:pt x="38226" y="458470"/>
                  </a:lnTo>
                  <a:close/>
                </a:path>
                <a:path w="248285" h="505460">
                  <a:moveTo>
                    <a:pt x="152653" y="467360"/>
                  </a:moveTo>
                  <a:lnTo>
                    <a:pt x="47751" y="467360"/>
                  </a:lnTo>
                  <a:lnTo>
                    <a:pt x="49275" y="477520"/>
                  </a:lnTo>
                  <a:lnTo>
                    <a:pt x="152653" y="477520"/>
                  </a:lnTo>
                  <a:lnTo>
                    <a:pt x="152653" y="467360"/>
                  </a:lnTo>
                  <a:close/>
                </a:path>
                <a:path w="248285" h="505460">
                  <a:moveTo>
                    <a:pt x="171703" y="467360"/>
                  </a:moveTo>
                  <a:lnTo>
                    <a:pt x="152653" y="467360"/>
                  </a:lnTo>
                  <a:lnTo>
                    <a:pt x="152653" y="477520"/>
                  </a:lnTo>
                  <a:lnTo>
                    <a:pt x="171703" y="477520"/>
                  </a:lnTo>
                  <a:lnTo>
                    <a:pt x="171703" y="467360"/>
                  </a:lnTo>
                  <a:close/>
                </a:path>
                <a:path w="248285" h="505460">
                  <a:moveTo>
                    <a:pt x="38226" y="448310"/>
                  </a:moveTo>
                  <a:lnTo>
                    <a:pt x="38226" y="458470"/>
                  </a:lnTo>
                  <a:lnTo>
                    <a:pt x="39750" y="467360"/>
                  </a:lnTo>
                  <a:lnTo>
                    <a:pt x="181228" y="467360"/>
                  </a:lnTo>
                  <a:lnTo>
                    <a:pt x="181228" y="458470"/>
                  </a:lnTo>
                  <a:lnTo>
                    <a:pt x="39750" y="458470"/>
                  </a:lnTo>
                  <a:lnTo>
                    <a:pt x="38226" y="448310"/>
                  </a:lnTo>
                  <a:close/>
                </a:path>
                <a:path w="248285" h="505460">
                  <a:moveTo>
                    <a:pt x="190753" y="448310"/>
                  </a:moveTo>
                  <a:lnTo>
                    <a:pt x="38226" y="448310"/>
                  </a:lnTo>
                  <a:lnTo>
                    <a:pt x="39750" y="458470"/>
                  </a:lnTo>
                  <a:lnTo>
                    <a:pt x="190753" y="458470"/>
                  </a:lnTo>
                  <a:lnTo>
                    <a:pt x="190753" y="448310"/>
                  </a:lnTo>
                  <a:close/>
                </a:path>
                <a:path w="248285" h="505460">
                  <a:moveTo>
                    <a:pt x="38226" y="420370"/>
                  </a:moveTo>
                  <a:lnTo>
                    <a:pt x="38226" y="439420"/>
                  </a:lnTo>
                  <a:lnTo>
                    <a:pt x="39750" y="448310"/>
                  </a:lnTo>
                  <a:lnTo>
                    <a:pt x="200278" y="448310"/>
                  </a:lnTo>
                  <a:lnTo>
                    <a:pt x="200278" y="429260"/>
                  </a:lnTo>
                  <a:lnTo>
                    <a:pt x="39750" y="429260"/>
                  </a:lnTo>
                  <a:lnTo>
                    <a:pt x="38226" y="420370"/>
                  </a:lnTo>
                  <a:close/>
                </a:path>
                <a:path w="248285" h="505460">
                  <a:moveTo>
                    <a:pt x="209930" y="420370"/>
                  </a:moveTo>
                  <a:lnTo>
                    <a:pt x="38226" y="420370"/>
                  </a:lnTo>
                  <a:lnTo>
                    <a:pt x="39750" y="429260"/>
                  </a:lnTo>
                  <a:lnTo>
                    <a:pt x="209930" y="429260"/>
                  </a:lnTo>
                  <a:lnTo>
                    <a:pt x="209930" y="420370"/>
                  </a:lnTo>
                  <a:close/>
                </a:path>
                <a:path w="248285" h="505460">
                  <a:moveTo>
                    <a:pt x="38226" y="401320"/>
                  </a:moveTo>
                  <a:lnTo>
                    <a:pt x="38226" y="410210"/>
                  </a:lnTo>
                  <a:lnTo>
                    <a:pt x="39750" y="420370"/>
                  </a:lnTo>
                  <a:lnTo>
                    <a:pt x="219455" y="420370"/>
                  </a:lnTo>
                  <a:lnTo>
                    <a:pt x="219455" y="410210"/>
                  </a:lnTo>
                  <a:lnTo>
                    <a:pt x="39750" y="410210"/>
                  </a:lnTo>
                  <a:lnTo>
                    <a:pt x="38226" y="401320"/>
                  </a:lnTo>
                  <a:close/>
                </a:path>
                <a:path w="248285" h="505460">
                  <a:moveTo>
                    <a:pt x="38226" y="391160"/>
                  </a:moveTo>
                  <a:lnTo>
                    <a:pt x="38226" y="401320"/>
                  </a:lnTo>
                  <a:lnTo>
                    <a:pt x="39750" y="410210"/>
                  </a:lnTo>
                  <a:lnTo>
                    <a:pt x="228980" y="410210"/>
                  </a:lnTo>
                  <a:lnTo>
                    <a:pt x="228980" y="401320"/>
                  </a:lnTo>
                  <a:lnTo>
                    <a:pt x="39750" y="401320"/>
                  </a:lnTo>
                  <a:lnTo>
                    <a:pt x="38226" y="391160"/>
                  </a:lnTo>
                  <a:close/>
                </a:path>
                <a:path w="248285" h="505460">
                  <a:moveTo>
                    <a:pt x="228980" y="391160"/>
                  </a:moveTo>
                  <a:lnTo>
                    <a:pt x="38226" y="391160"/>
                  </a:lnTo>
                  <a:lnTo>
                    <a:pt x="39750" y="401320"/>
                  </a:lnTo>
                  <a:lnTo>
                    <a:pt x="238505" y="401320"/>
                  </a:lnTo>
                  <a:lnTo>
                    <a:pt x="228980" y="391160"/>
                  </a:lnTo>
                  <a:close/>
                </a:path>
                <a:path w="248285" h="505460">
                  <a:moveTo>
                    <a:pt x="28575" y="363220"/>
                  </a:moveTo>
                  <a:lnTo>
                    <a:pt x="28575" y="382270"/>
                  </a:lnTo>
                  <a:lnTo>
                    <a:pt x="30225" y="391160"/>
                  </a:lnTo>
                  <a:lnTo>
                    <a:pt x="38226" y="391160"/>
                  </a:lnTo>
                  <a:lnTo>
                    <a:pt x="38226" y="382270"/>
                  </a:lnTo>
                  <a:lnTo>
                    <a:pt x="238505" y="382270"/>
                  </a:lnTo>
                  <a:lnTo>
                    <a:pt x="248030" y="372110"/>
                  </a:lnTo>
                  <a:lnTo>
                    <a:pt x="30225" y="372110"/>
                  </a:lnTo>
                  <a:lnTo>
                    <a:pt x="28575" y="363220"/>
                  </a:lnTo>
                  <a:close/>
                </a:path>
                <a:path w="248285" h="505460">
                  <a:moveTo>
                    <a:pt x="238505" y="382270"/>
                  </a:moveTo>
                  <a:lnTo>
                    <a:pt x="38226" y="382270"/>
                  </a:lnTo>
                  <a:lnTo>
                    <a:pt x="39750" y="391160"/>
                  </a:lnTo>
                  <a:lnTo>
                    <a:pt x="238505" y="391160"/>
                  </a:lnTo>
                  <a:lnTo>
                    <a:pt x="238505" y="382270"/>
                  </a:lnTo>
                  <a:close/>
                </a:path>
                <a:path w="248285" h="505460">
                  <a:moveTo>
                    <a:pt x="38226" y="353060"/>
                  </a:moveTo>
                  <a:lnTo>
                    <a:pt x="28575" y="353060"/>
                  </a:lnTo>
                  <a:lnTo>
                    <a:pt x="28575" y="363220"/>
                  </a:lnTo>
                  <a:lnTo>
                    <a:pt x="30225" y="372110"/>
                  </a:lnTo>
                  <a:lnTo>
                    <a:pt x="38226" y="372110"/>
                  </a:lnTo>
                  <a:lnTo>
                    <a:pt x="38226" y="353060"/>
                  </a:lnTo>
                  <a:close/>
                </a:path>
                <a:path w="248285" h="505460">
                  <a:moveTo>
                    <a:pt x="38226" y="363220"/>
                  </a:moveTo>
                  <a:lnTo>
                    <a:pt x="38226" y="372110"/>
                  </a:lnTo>
                  <a:lnTo>
                    <a:pt x="39750" y="372110"/>
                  </a:lnTo>
                  <a:lnTo>
                    <a:pt x="38226" y="363220"/>
                  </a:lnTo>
                  <a:close/>
                </a:path>
                <a:path w="248285" h="505460">
                  <a:moveTo>
                    <a:pt x="38226" y="353060"/>
                  </a:moveTo>
                  <a:lnTo>
                    <a:pt x="38226" y="363220"/>
                  </a:lnTo>
                  <a:lnTo>
                    <a:pt x="39750" y="372110"/>
                  </a:lnTo>
                  <a:lnTo>
                    <a:pt x="248030" y="372110"/>
                  </a:lnTo>
                  <a:lnTo>
                    <a:pt x="248030" y="363220"/>
                  </a:lnTo>
                  <a:lnTo>
                    <a:pt x="39750" y="363220"/>
                  </a:lnTo>
                  <a:lnTo>
                    <a:pt x="38226" y="353060"/>
                  </a:lnTo>
                  <a:close/>
                </a:path>
                <a:path w="248285" h="505460">
                  <a:moveTo>
                    <a:pt x="38226" y="344170"/>
                  </a:moveTo>
                  <a:lnTo>
                    <a:pt x="38226" y="353060"/>
                  </a:lnTo>
                  <a:lnTo>
                    <a:pt x="39750" y="363220"/>
                  </a:lnTo>
                  <a:lnTo>
                    <a:pt x="47751" y="363220"/>
                  </a:lnTo>
                  <a:lnTo>
                    <a:pt x="47751" y="353060"/>
                  </a:lnTo>
                  <a:lnTo>
                    <a:pt x="39750" y="353060"/>
                  </a:lnTo>
                  <a:lnTo>
                    <a:pt x="38226" y="344170"/>
                  </a:lnTo>
                  <a:close/>
                </a:path>
                <a:path w="248285" h="505460">
                  <a:moveTo>
                    <a:pt x="238505" y="353060"/>
                  </a:moveTo>
                  <a:lnTo>
                    <a:pt x="47751" y="353060"/>
                  </a:lnTo>
                  <a:lnTo>
                    <a:pt x="47751" y="363220"/>
                  </a:lnTo>
                  <a:lnTo>
                    <a:pt x="238505" y="363220"/>
                  </a:lnTo>
                  <a:lnTo>
                    <a:pt x="238505" y="353060"/>
                  </a:lnTo>
                  <a:close/>
                </a:path>
                <a:path w="248285" h="505460">
                  <a:moveTo>
                    <a:pt x="228980" y="344170"/>
                  </a:moveTo>
                  <a:lnTo>
                    <a:pt x="57276" y="344170"/>
                  </a:lnTo>
                  <a:lnTo>
                    <a:pt x="58800" y="353060"/>
                  </a:lnTo>
                  <a:lnTo>
                    <a:pt x="228980" y="353060"/>
                  </a:lnTo>
                  <a:lnTo>
                    <a:pt x="228980" y="344170"/>
                  </a:lnTo>
                  <a:close/>
                </a:path>
                <a:path w="248285" h="505460">
                  <a:moveTo>
                    <a:pt x="219455" y="287020"/>
                  </a:moveTo>
                  <a:lnTo>
                    <a:pt x="95376" y="287020"/>
                  </a:lnTo>
                  <a:lnTo>
                    <a:pt x="95376" y="306070"/>
                  </a:lnTo>
                  <a:lnTo>
                    <a:pt x="85851" y="306070"/>
                  </a:lnTo>
                  <a:lnTo>
                    <a:pt x="87502" y="314960"/>
                  </a:lnTo>
                  <a:lnTo>
                    <a:pt x="76326" y="314960"/>
                  </a:lnTo>
                  <a:lnTo>
                    <a:pt x="76326" y="334010"/>
                  </a:lnTo>
                  <a:lnTo>
                    <a:pt x="57276" y="334010"/>
                  </a:lnTo>
                  <a:lnTo>
                    <a:pt x="58800" y="344170"/>
                  </a:lnTo>
                  <a:lnTo>
                    <a:pt x="219455" y="344170"/>
                  </a:lnTo>
                  <a:lnTo>
                    <a:pt x="219455" y="325120"/>
                  </a:lnTo>
                  <a:lnTo>
                    <a:pt x="228980" y="314960"/>
                  </a:lnTo>
                  <a:lnTo>
                    <a:pt x="219455" y="306070"/>
                  </a:lnTo>
                  <a:lnTo>
                    <a:pt x="219455" y="287020"/>
                  </a:lnTo>
                  <a:close/>
                </a:path>
                <a:path w="248285" h="505460">
                  <a:moveTo>
                    <a:pt x="85851" y="306070"/>
                  </a:moveTo>
                  <a:lnTo>
                    <a:pt x="85851" y="314960"/>
                  </a:lnTo>
                  <a:lnTo>
                    <a:pt x="87502" y="314960"/>
                  </a:lnTo>
                  <a:lnTo>
                    <a:pt x="85851" y="306070"/>
                  </a:lnTo>
                  <a:close/>
                </a:path>
                <a:path w="248285" h="505460">
                  <a:moveTo>
                    <a:pt x="114426" y="267970"/>
                  </a:moveTo>
                  <a:lnTo>
                    <a:pt x="104901" y="267970"/>
                  </a:lnTo>
                  <a:lnTo>
                    <a:pt x="104901" y="287020"/>
                  </a:lnTo>
                  <a:lnTo>
                    <a:pt x="209930" y="287020"/>
                  </a:lnTo>
                  <a:lnTo>
                    <a:pt x="209930" y="276860"/>
                  </a:lnTo>
                  <a:lnTo>
                    <a:pt x="114426" y="276860"/>
                  </a:lnTo>
                  <a:lnTo>
                    <a:pt x="114426" y="267970"/>
                  </a:lnTo>
                  <a:close/>
                </a:path>
                <a:path w="248285" h="505460">
                  <a:moveTo>
                    <a:pt x="114426" y="267970"/>
                  </a:moveTo>
                  <a:lnTo>
                    <a:pt x="114426" y="276860"/>
                  </a:lnTo>
                  <a:lnTo>
                    <a:pt x="116077" y="276860"/>
                  </a:lnTo>
                  <a:lnTo>
                    <a:pt x="114426" y="267970"/>
                  </a:lnTo>
                  <a:close/>
                </a:path>
                <a:path w="248285" h="505460">
                  <a:moveTo>
                    <a:pt x="209930" y="238760"/>
                  </a:moveTo>
                  <a:lnTo>
                    <a:pt x="114426" y="238760"/>
                  </a:lnTo>
                  <a:lnTo>
                    <a:pt x="116077" y="248920"/>
                  </a:lnTo>
                  <a:lnTo>
                    <a:pt x="114426" y="248920"/>
                  </a:lnTo>
                  <a:lnTo>
                    <a:pt x="116077" y="257810"/>
                  </a:lnTo>
                  <a:lnTo>
                    <a:pt x="114426" y="257810"/>
                  </a:lnTo>
                  <a:lnTo>
                    <a:pt x="114426" y="267970"/>
                  </a:lnTo>
                  <a:lnTo>
                    <a:pt x="124078" y="267970"/>
                  </a:lnTo>
                  <a:lnTo>
                    <a:pt x="125602" y="276860"/>
                  </a:lnTo>
                  <a:lnTo>
                    <a:pt x="209930" y="276860"/>
                  </a:lnTo>
                  <a:lnTo>
                    <a:pt x="209930" y="248920"/>
                  </a:lnTo>
                  <a:lnTo>
                    <a:pt x="116077" y="248920"/>
                  </a:lnTo>
                  <a:lnTo>
                    <a:pt x="114426" y="238760"/>
                  </a:lnTo>
                  <a:lnTo>
                    <a:pt x="209930" y="238760"/>
                  </a:lnTo>
                  <a:close/>
                </a:path>
                <a:path w="248285" h="505460">
                  <a:moveTo>
                    <a:pt x="104901" y="248920"/>
                  </a:moveTo>
                  <a:lnTo>
                    <a:pt x="104901" y="257810"/>
                  </a:lnTo>
                  <a:lnTo>
                    <a:pt x="106552" y="257810"/>
                  </a:lnTo>
                  <a:lnTo>
                    <a:pt x="104901" y="248920"/>
                  </a:lnTo>
                  <a:close/>
                </a:path>
                <a:path w="248285" h="505460">
                  <a:moveTo>
                    <a:pt x="200278" y="152400"/>
                  </a:moveTo>
                  <a:lnTo>
                    <a:pt x="85851" y="152400"/>
                  </a:lnTo>
                  <a:lnTo>
                    <a:pt x="85851" y="219710"/>
                  </a:lnTo>
                  <a:lnTo>
                    <a:pt x="95376" y="219710"/>
                  </a:lnTo>
                  <a:lnTo>
                    <a:pt x="95376" y="238760"/>
                  </a:lnTo>
                  <a:lnTo>
                    <a:pt x="104901" y="238760"/>
                  </a:lnTo>
                  <a:lnTo>
                    <a:pt x="104901" y="229870"/>
                  </a:lnTo>
                  <a:lnTo>
                    <a:pt x="209930" y="229870"/>
                  </a:lnTo>
                  <a:lnTo>
                    <a:pt x="209930" y="200660"/>
                  </a:lnTo>
                  <a:lnTo>
                    <a:pt x="200278" y="200660"/>
                  </a:lnTo>
                  <a:lnTo>
                    <a:pt x="200278" y="181610"/>
                  </a:lnTo>
                  <a:lnTo>
                    <a:pt x="190753" y="181610"/>
                  </a:lnTo>
                  <a:lnTo>
                    <a:pt x="190753" y="171450"/>
                  </a:lnTo>
                  <a:lnTo>
                    <a:pt x="200278" y="171450"/>
                  </a:lnTo>
                  <a:lnTo>
                    <a:pt x="200278" y="152400"/>
                  </a:lnTo>
                  <a:close/>
                </a:path>
                <a:path w="248285" h="505460">
                  <a:moveTo>
                    <a:pt x="219455" y="229870"/>
                  </a:moveTo>
                  <a:lnTo>
                    <a:pt x="104901" y="229870"/>
                  </a:lnTo>
                  <a:lnTo>
                    <a:pt x="104901" y="238760"/>
                  </a:lnTo>
                  <a:lnTo>
                    <a:pt x="219455" y="238760"/>
                  </a:lnTo>
                  <a:lnTo>
                    <a:pt x="219455" y="229870"/>
                  </a:lnTo>
                  <a:close/>
                </a:path>
                <a:path w="248285" h="505460">
                  <a:moveTo>
                    <a:pt x="200278" y="114300"/>
                  </a:moveTo>
                  <a:lnTo>
                    <a:pt x="85851" y="114300"/>
                  </a:lnTo>
                  <a:lnTo>
                    <a:pt x="85851" y="143510"/>
                  </a:lnTo>
                  <a:lnTo>
                    <a:pt x="76326" y="143510"/>
                  </a:lnTo>
                  <a:lnTo>
                    <a:pt x="76326" y="152400"/>
                  </a:lnTo>
                  <a:lnTo>
                    <a:pt x="209930" y="152400"/>
                  </a:lnTo>
                  <a:lnTo>
                    <a:pt x="209930" y="124460"/>
                  </a:lnTo>
                  <a:lnTo>
                    <a:pt x="200278" y="124460"/>
                  </a:lnTo>
                  <a:lnTo>
                    <a:pt x="200278" y="114300"/>
                  </a:lnTo>
                  <a:close/>
                </a:path>
                <a:path w="248285" h="505460">
                  <a:moveTo>
                    <a:pt x="190753" y="105410"/>
                  </a:moveTo>
                  <a:lnTo>
                    <a:pt x="76326" y="105410"/>
                  </a:lnTo>
                  <a:lnTo>
                    <a:pt x="76326" y="114300"/>
                  </a:lnTo>
                  <a:lnTo>
                    <a:pt x="190753" y="114300"/>
                  </a:lnTo>
                  <a:lnTo>
                    <a:pt x="190753" y="105410"/>
                  </a:lnTo>
                  <a:close/>
                </a:path>
                <a:path w="248285" h="505460">
                  <a:moveTo>
                    <a:pt x="181228" y="86360"/>
                  </a:moveTo>
                  <a:lnTo>
                    <a:pt x="47751" y="86360"/>
                  </a:lnTo>
                  <a:lnTo>
                    <a:pt x="47751" y="95250"/>
                  </a:lnTo>
                  <a:lnTo>
                    <a:pt x="66801" y="95250"/>
                  </a:lnTo>
                  <a:lnTo>
                    <a:pt x="66801" y="105410"/>
                  </a:lnTo>
                  <a:lnTo>
                    <a:pt x="181228" y="105410"/>
                  </a:lnTo>
                  <a:lnTo>
                    <a:pt x="181228" y="86360"/>
                  </a:lnTo>
                  <a:close/>
                </a:path>
                <a:path w="248285" h="505460">
                  <a:moveTo>
                    <a:pt x="66801" y="76200"/>
                  </a:moveTo>
                  <a:lnTo>
                    <a:pt x="38226" y="76200"/>
                  </a:lnTo>
                  <a:lnTo>
                    <a:pt x="38226" y="86360"/>
                  </a:lnTo>
                  <a:lnTo>
                    <a:pt x="66801" y="86360"/>
                  </a:lnTo>
                  <a:lnTo>
                    <a:pt x="66801" y="76200"/>
                  </a:lnTo>
                  <a:close/>
                </a:path>
                <a:path w="248285" h="505460">
                  <a:moveTo>
                    <a:pt x="104901" y="76200"/>
                  </a:moveTo>
                  <a:lnTo>
                    <a:pt x="85851" y="76200"/>
                  </a:lnTo>
                  <a:lnTo>
                    <a:pt x="76326" y="86360"/>
                  </a:lnTo>
                  <a:lnTo>
                    <a:pt x="104901" y="86360"/>
                  </a:lnTo>
                  <a:lnTo>
                    <a:pt x="104901" y="76200"/>
                  </a:lnTo>
                  <a:close/>
                </a:path>
                <a:path w="248285" h="505460">
                  <a:moveTo>
                    <a:pt x="200278" y="19050"/>
                  </a:moveTo>
                  <a:lnTo>
                    <a:pt x="133603" y="19050"/>
                  </a:lnTo>
                  <a:lnTo>
                    <a:pt x="133603" y="48260"/>
                  </a:lnTo>
                  <a:lnTo>
                    <a:pt x="124078" y="48260"/>
                  </a:lnTo>
                  <a:lnTo>
                    <a:pt x="124078" y="67310"/>
                  </a:lnTo>
                  <a:lnTo>
                    <a:pt x="114426" y="67310"/>
                  </a:lnTo>
                  <a:lnTo>
                    <a:pt x="114426" y="86360"/>
                  </a:lnTo>
                  <a:lnTo>
                    <a:pt x="190753" y="86360"/>
                  </a:lnTo>
                  <a:lnTo>
                    <a:pt x="190753" y="48260"/>
                  </a:lnTo>
                  <a:lnTo>
                    <a:pt x="200278" y="38100"/>
                  </a:lnTo>
                  <a:lnTo>
                    <a:pt x="200278" y="19050"/>
                  </a:lnTo>
                  <a:close/>
                </a:path>
                <a:path w="248285" h="505460">
                  <a:moveTo>
                    <a:pt x="47751" y="48260"/>
                  </a:moveTo>
                  <a:lnTo>
                    <a:pt x="28575" y="48260"/>
                  </a:lnTo>
                  <a:lnTo>
                    <a:pt x="28575" y="76200"/>
                  </a:lnTo>
                  <a:lnTo>
                    <a:pt x="57276" y="76200"/>
                  </a:lnTo>
                  <a:lnTo>
                    <a:pt x="57276" y="67310"/>
                  </a:lnTo>
                  <a:lnTo>
                    <a:pt x="47751" y="67310"/>
                  </a:lnTo>
                  <a:lnTo>
                    <a:pt x="47751" y="48260"/>
                  </a:lnTo>
                  <a:close/>
                </a:path>
                <a:path w="248285" h="505460">
                  <a:moveTo>
                    <a:pt x="181228" y="10160"/>
                  </a:moveTo>
                  <a:lnTo>
                    <a:pt x="143128" y="10160"/>
                  </a:lnTo>
                  <a:lnTo>
                    <a:pt x="143128" y="19050"/>
                  </a:lnTo>
                  <a:lnTo>
                    <a:pt x="181228" y="19050"/>
                  </a:lnTo>
                  <a:lnTo>
                    <a:pt x="181228" y="10160"/>
                  </a:lnTo>
                  <a:close/>
                </a:path>
                <a:path w="248285" h="505460">
                  <a:moveTo>
                    <a:pt x="171703" y="0"/>
                  </a:moveTo>
                  <a:lnTo>
                    <a:pt x="162178" y="0"/>
                  </a:lnTo>
                  <a:lnTo>
                    <a:pt x="162178" y="10160"/>
                  </a:lnTo>
                  <a:lnTo>
                    <a:pt x="171703" y="10160"/>
                  </a:lnTo>
                  <a:lnTo>
                    <a:pt x="17170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7" name="object 247"/>
            <p:cNvSpPr/>
            <p:nvPr/>
          </p:nvSpPr>
          <p:spPr>
            <a:xfrm>
              <a:off x="4353686" y="2586228"/>
              <a:ext cx="229235" cy="506095"/>
            </a:xfrm>
            <a:custGeom>
              <a:avLst/>
              <a:gdLst/>
              <a:ahLst/>
              <a:cxnLst/>
              <a:rect l="l" t="t" r="r" b="b"/>
              <a:pathLst>
                <a:path w="229235" h="506094">
                  <a:moveTo>
                    <a:pt x="38226" y="353187"/>
                  </a:moveTo>
                  <a:lnTo>
                    <a:pt x="38226" y="343662"/>
                  </a:lnTo>
                  <a:lnTo>
                    <a:pt x="38226" y="334137"/>
                  </a:lnTo>
                  <a:lnTo>
                    <a:pt x="38226" y="343662"/>
                  </a:lnTo>
                  <a:lnTo>
                    <a:pt x="38226" y="334137"/>
                  </a:lnTo>
                  <a:lnTo>
                    <a:pt x="38226" y="343662"/>
                  </a:lnTo>
                  <a:lnTo>
                    <a:pt x="38226" y="334137"/>
                  </a:lnTo>
                  <a:lnTo>
                    <a:pt x="47751" y="334137"/>
                  </a:lnTo>
                  <a:lnTo>
                    <a:pt x="47751" y="324612"/>
                  </a:lnTo>
                  <a:lnTo>
                    <a:pt x="47751" y="334137"/>
                  </a:lnTo>
                  <a:lnTo>
                    <a:pt x="47751" y="324612"/>
                  </a:lnTo>
                  <a:lnTo>
                    <a:pt x="47751" y="334137"/>
                  </a:lnTo>
                  <a:lnTo>
                    <a:pt x="57276" y="334137"/>
                  </a:lnTo>
                  <a:lnTo>
                    <a:pt x="47751" y="334137"/>
                  </a:lnTo>
                  <a:lnTo>
                    <a:pt x="57276" y="334137"/>
                  </a:lnTo>
                  <a:lnTo>
                    <a:pt x="47751" y="334137"/>
                  </a:lnTo>
                  <a:lnTo>
                    <a:pt x="57276" y="334137"/>
                  </a:lnTo>
                  <a:lnTo>
                    <a:pt x="57276" y="324612"/>
                  </a:lnTo>
                  <a:lnTo>
                    <a:pt x="57276" y="334137"/>
                  </a:lnTo>
                  <a:lnTo>
                    <a:pt x="57276" y="324612"/>
                  </a:lnTo>
                  <a:lnTo>
                    <a:pt x="47751" y="324612"/>
                  </a:lnTo>
                  <a:lnTo>
                    <a:pt x="57276" y="324612"/>
                  </a:lnTo>
                  <a:lnTo>
                    <a:pt x="57276" y="315087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66801" y="315087"/>
                  </a:lnTo>
                  <a:lnTo>
                    <a:pt x="66801" y="305435"/>
                  </a:lnTo>
                  <a:lnTo>
                    <a:pt x="76326" y="305435"/>
                  </a:lnTo>
                  <a:lnTo>
                    <a:pt x="76326" y="295910"/>
                  </a:lnTo>
                  <a:lnTo>
                    <a:pt x="76326" y="286385"/>
                  </a:lnTo>
                  <a:lnTo>
                    <a:pt x="85851" y="286385"/>
                  </a:lnTo>
                  <a:lnTo>
                    <a:pt x="76326" y="286385"/>
                  </a:lnTo>
                  <a:lnTo>
                    <a:pt x="85851" y="286385"/>
                  </a:lnTo>
                  <a:lnTo>
                    <a:pt x="76326" y="286385"/>
                  </a:lnTo>
                  <a:lnTo>
                    <a:pt x="85851" y="286385"/>
                  </a:lnTo>
                  <a:lnTo>
                    <a:pt x="76326" y="286385"/>
                  </a:lnTo>
                  <a:lnTo>
                    <a:pt x="85851" y="286385"/>
                  </a:lnTo>
                  <a:lnTo>
                    <a:pt x="76326" y="286385"/>
                  </a:lnTo>
                  <a:lnTo>
                    <a:pt x="85851" y="286385"/>
                  </a:lnTo>
                  <a:lnTo>
                    <a:pt x="85851" y="276860"/>
                  </a:lnTo>
                  <a:lnTo>
                    <a:pt x="85851" y="286385"/>
                  </a:lnTo>
                  <a:lnTo>
                    <a:pt x="85851" y="276860"/>
                  </a:lnTo>
                  <a:lnTo>
                    <a:pt x="95376" y="276860"/>
                  </a:lnTo>
                  <a:lnTo>
                    <a:pt x="105028" y="276860"/>
                  </a:lnTo>
                  <a:lnTo>
                    <a:pt x="95376" y="276860"/>
                  </a:lnTo>
                  <a:lnTo>
                    <a:pt x="105028" y="276860"/>
                  </a:lnTo>
                  <a:lnTo>
                    <a:pt x="95376" y="276860"/>
                  </a:lnTo>
                  <a:lnTo>
                    <a:pt x="105028" y="276860"/>
                  </a:lnTo>
                  <a:lnTo>
                    <a:pt x="95376" y="276860"/>
                  </a:lnTo>
                  <a:lnTo>
                    <a:pt x="105028" y="276860"/>
                  </a:lnTo>
                  <a:lnTo>
                    <a:pt x="105028" y="267335"/>
                  </a:lnTo>
                  <a:lnTo>
                    <a:pt x="95376" y="267335"/>
                  </a:lnTo>
                  <a:lnTo>
                    <a:pt x="105028" y="267335"/>
                  </a:lnTo>
                  <a:lnTo>
                    <a:pt x="95376" y="267335"/>
                  </a:lnTo>
                  <a:lnTo>
                    <a:pt x="95376" y="257810"/>
                  </a:lnTo>
                  <a:lnTo>
                    <a:pt x="95376" y="267335"/>
                  </a:lnTo>
                  <a:lnTo>
                    <a:pt x="95376" y="257810"/>
                  </a:lnTo>
                  <a:lnTo>
                    <a:pt x="95376" y="267335"/>
                  </a:lnTo>
                  <a:lnTo>
                    <a:pt x="95376" y="257810"/>
                  </a:lnTo>
                  <a:lnTo>
                    <a:pt x="105028" y="257810"/>
                  </a:lnTo>
                  <a:lnTo>
                    <a:pt x="95376" y="257810"/>
                  </a:lnTo>
                  <a:lnTo>
                    <a:pt x="105028" y="257810"/>
                  </a:lnTo>
                  <a:lnTo>
                    <a:pt x="95376" y="257810"/>
                  </a:lnTo>
                  <a:lnTo>
                    <a:pt x="95376" y="248158"/>
                  </a:lnTo>
                  <a:lnTo>
                    <a:pt x="105028" y="248158"/>
                  </a:lnTo>
                  <a:lnTo>
                    <a:pt x="95376" y="248158"/>
                  </a:lnTo>
                  <a:lnTo>
                    <a:pt x="105028" y="248158"/>
                  </a:lnTo>
                  <a:lnTo>
                    <a:pt x="95376" y="248158"/>
                  </a:lnTo>
                  <a:lnTo>
                    <a:pt x="105028" y="248158"/>
                  </a:lnTo>
                  <a:lnTo>
                    <a:pt x="95376" y="248158"/>
                  </a:lnTo>
                  <a:lnTo>
                    <a:pt x="105028" y="248158"/>
                  </a:lnTo>
                  <a:lnTo>
                    <a:pt x="95376" y="248158"/>
                  </a:lnTo>
                  <a:lnTo>
                    <a:pt x="95376" y="238633"/>
                  </a:lnTo>
                  <a:lnTo>
                    <a:pt x="85851" y="238633"/>
                  </a:lnTo>
                  <a:lnTo>
                    <a:pt x="85851" y="229108"/>
                  </a:lnTo>
                  <a:lnTo>
                    <a:pt x="85851" y="238633"/>
                  </a:lnTo>
                  <a:lnTo>
                    <a:pt x="85851" y="229108"/>
                  </a:lnTo>
                  <a:lnTo>
                    <a:pt x="85851" y="238633"/>
                  </a:lnTo>
                  <a:lnTo>
                    <a:pt x="76326" y="238633"/>
                  </a:lnTo>
                  <a:lnTo>
                    <a:pt x="76326" y="229108"/>
                  </a:lnTo>
                  <a:lnTo>
                    <a:pt x="76326" y="238633"/>
                  </a:lnTo>
                  <a:lnTo>
                    <a:pt x="76326" y="229108"/>
                  </a:lnTo>
                  <a:lnTo>
                    <a:pt x="76326" y="219583"/>
                  </a:lnTo>
                  <a:lnTo>
                    <a:pt x="66801" y="219583"/>
                  </a:lnTo>
                  <a:lnTo>
                    <a:pt x="76326" y="219583"/>
                  </a:lnTo>
                  <a:lnTo>
                    <a:pt x="66801" y="219583"/>
                  </a:lnTo>
                  <a:lnTo>
                    <a:pt x="66801" y="210058"/>
                  </a:lnTo>
                  <a:lnTo>
                    <a:pt x="66801" y="200533"/>
                  </a:lnTo>
                  <a:lnTo>
                    <a:pt x="66801" y="190881"/>
                  </a:lnTo>
                  <a:lnTo>
                    <a:pt x="66801" y="181356"/>
                  </a:lnTo>
                  <a:lnTo>
                    <a:pt x="76326" y="181356"/>
                  </a:lnTo>
                  <a:lnTo>
                    <a:pt x="66801" y="181356"/>
                  </a:lnTo>
                  <a:lnTo>
                    <a:pt x="66801" y="171831"/>
                  </a:lnTo>
                  <a:lnTo>
                    <a:pt x="66801" y="162306"/>
                  </a:lnTo>
                  <a:lnTo>
                    <a:pt x="66801" y="152781"/>
                  </a:lnTo>
                  <a:lnTo>
                    <a:pt x="57276" y="152781"/>
                  </a:lnTo>
                  <a:lnTo>
                    <a:pt x="57276" y="143256"/>
                  </a:lnTo>
                  <a:lnTo>
                    <a:pt x="66801" y="143256"/>
                  </a:lnTo>
                  <a:lnTo>
                    <a:pt x="57276" y="143256"/>
                  </a:lnTo>
                  <a:lnTo>
                    <a:pt x="66801" y="143256"/>
                  </a:lnTo>
                  <a:lnTo>
                    <a:pt x="66801" y="133603"/>
                  </a:lnTo>
                  <a:lnTo>
                    <a:pt x="66801" y="124078"/>
                  </a:lnTo>
                  <a:lnTo>
                    <a:pt x="66801" y="114553"/>
                  </a:lnTo>
                  <a:lnTo>
                    <a:pt x="57276" y="114553"/>
                  </a:lnTo>
                  <a:lnTo>
                    <a:pt x="57276" y="105028"/>
                  </a:lnTo>
                  <a:lnTo>
                    <a:pt x="47751" y="105028"/>
                  </a:lnTo>
                  <a:lnTo>
                    <a:pt x="47751" y="95503"/>
                  </a:lnTo>
                  <a:lnTo>
                    <a:pt x="38226" y="95503"/>
                  </a:lnTo>
                  <a:lnTo>
                    <a:pt x="28701" y="95503"/>
                  </a:lnTo>
                  <a:lnTo>
                    <a:pt x="28701" y="85978"/>
                  </a:lnTo>
                  <a:lnTo>
                    <a:pt x="19176" y="85978"/>
                  </a:lnTo>
                  <a:lnTo>
                    <a:pt x="19176" y="76326"/>
                  </a:lnTo>
                  <a:lnTo>
                    <a:pt x="9525" y="76326"/>
                  </a:lnTo>
                  <a:lnTo>
                    <a:pt x="9525" y="66801"/>
                  </a:lnTo>
                  <a:lnTo>
                    <a:pt x="9525" y="57276"/>
                  </a:lnTo>
                  <a:lnTo>
                    <a:pt x="0" y="57276"/>
                  </a:lnTo>
                  <a:lnTo>
                    <a:pt x="9525" y="57276"/>
                  </a:lnTo>
                  <a:lnTo>
                    <a:pt x="9525" y="47751"/>
                  </a:lnTo>
                  <a:lnTo>
                    <a:pt x="19176" y="47751"/>
                  </a:lnTo>
                  <a:lnTo>
                    <a:pt x="28701" y="47751"/>
                  </a:lnTo>
                  <a:lnTo>
                    <a:pt x="28701" y="57276"/>
                  </a:lnTo>
                  <a:lnTo>
                    <a:pt x="28701" y="66801"/>
                  </a:lnTo>
                  <a:lnTo>
                    <a:pt x="38226" y="66801"/>
                  </a:lnTo>
                  <a:lnTo>
                    <a:pt x="38226" y="76326"/>
                  </a:lnTo>
                  <a:lnTo>
                    <a:pt x="47751" y="76326"/>
                  </a:lnTo>
                  <a:lnTo>
                    <a:pt x="47751" y="85978"/>
                  </a:lnTo>
                  <a:lnTo>
                    <a:pt x="57276" y="85978"/>
                  </a:lnTo>
                  <a:lnTo>
                    <a:pt x="66801" y="76326"/>
                  </a:lnTo>
                  <a:lnTo>
                    <a:pt x="76326" y="76326"/>
                  </a:lnTo>
                  <a:lnTo>
                    <a:pt x="85851" y="76326"/>
                  </a:lnTo>
                  <a:lnTo>
                    <a:pt x="85851" y="85978"/>
                  </a:lnTo>
                  <a:lnTo>
                    <a:pt x="95376" y="85978"/>
                  </a:lnTo>
                  <a:lnTo>
                    <a:pt x="95376" y="76326"/>
                  </a:lnTo>
                  <a:lnTo>
                    <a:pt x="95376" y="66801"/>
                  </a:lnTo>
                  <a:lnTo>
                    <a:pt x="105028" y="66801"/>
                  </a:lnTo>
                  <a:lnTo>
                    <a:pt x="105028" y="57276"/>
                  </a:lnTo>
                  <a:lnTo>
                    <a:pt x="105028" y="47751"/>
                  </a:lnTo>
                  <a:lnTo>
                    <a:pt x="114553" y="47751"/>
                  </a:lnTo>
                  <a:lnTo>
                    <a:pt x="114553" y="38226"/>
                  </a:lnTo>
                  <a:lnTo>
                    <a:pt x="105028" y="38226"/>
                  </a:lnTo>
                  <a:lnTo>
                    <a:pt x="114553" y="38226"/>
                  </a:lnTo>
                  <a:lnTo>
                    <a:pt x="105028" y="38226"/>
                  </a:lnTo>
                  <a:lnTo>
                    <a:pt x="114553" y="38226"/>
                  </a:lnTo>
                  <a:lnTo>
                    <a:pt x="105028" y="38226"/>
                  </a:lnTo>
                  <a:lnTo>
                    <a:pt x="114553" y="38226"/>
                  </a:lnTo>
                  <a:lnTo>
                    <a:pt x="114553" y="28701"/>
                  </a:lnTo>
                  <a:lnTo>
                    <a:pt x="114553" y="19050"/>
                  </a:lnTo>
                  <a:lnTo>
                    <a:pt x="124078" y="19050"/>
                  </a:lnTo>
                  <a:lnTo>
                    <a:pt x="124078" y="9525"/>
                  </a:lnTo>
                  <a:lnTo>
                    <a:pt x="133603" y="9525"/>
                  </a:lnTo>
                  <a:lnTo>
                    <a:pt x="143128" y="9525"/>
                  </a:lnTo>
                  <a:lnTo>
                    <a:pt x="143128" y="0"/>
                  </a:lnTo>
                  <a:lnTo>
                    <a:pt x="152653" y="0"/>
                  </a:lnTo>
                  <a:lnTo>
                    <a:pt x="152653" y="9525"/>
                  </a:lnTo>
                  <a:lnTo>
                    <a:pt x="162178" y="9525"/>
                  </a:lnTo>
                  <a:lnTo>
                    <a:pt x="162178" y="19050"/>
                  </a:lnTo>
                  <a:lnTo>
                    <a:pt x="171703" y="19050"/>
                  </a:lnTo>
                  <a:lnTo>
                    <a:pt x="181228" y="19050"/>
                  </a:lnTo>
                  <a:lnTo>
                    <a:pt x="181228" y="28701"/>
                  </a:lnTo>
                  <a:lnTo>
                    <a:pt x="181228" y="38226"/>
                  </a:lnTo>
                  <a:lnTo>
                    <a:pt x="171703" y="47751"/>
                  </a:lnTo>
                  <a:lnTo>
                    <a:pt x="171703" y="57276"/>
                  </a:lnTo>
                  <a:lnTo>
                    <a:pt x="171703" y="66801"/>
                  </a:lnTo>
                  <a:lnTo>
                    <a:pt x="162178" y="66801"/>
                  </a:lnTo>
                  <a:lnTo>
                    <a:pt x="171703" y="66801"/>
                  </a:lnTo>
                  <a:lnTo>
                    <a:pt x="171703" y="76326"/>
                  </a:lnTo>
                  <a:lnTo>
                    <a:pt x="171703" y="85978"/>
                  </a:lnTo>
                  <a:lnTo>
                    <a:pt x="162178" y="85978"/>
                  </a:lnTo>
                  <a:lnTo>
                    <a:pt x="162178" y="95503"/>
                  </a:lnTo>
                  <a:lnTo>
                    <a:pt x="162178" y="105028"/>
                  </a:lnTo>
                  <a:lnTo>
                    <a:pt x="171703" y="105028"/>
                  </a:lnTo>
                  <a:lnTo>
                    <a:pt x="171703" y="114553"/>
                  </a:lnTo>
                  <a:lnTo>
                    <a:pt x="181228" y="114553"/>
                  </a:lnTo>
                  <a:lnTo>
                    <a:pt x="181228" y="124078"/>
                  </a:lnTo>
                  <a:lnTo>
                    <a:pt x="190880" y="124078"/>
                  </a:lnTo>
                  <a:lnTo>
                    <a:pt x="190880" y="133603"/>
                  </a:lnTo>
                  <a:lnTo>
                    <a:pt x="190880" y="143256"/>
                  </a:lnTo>
                  <a:lnTo>
                    <a:pt x="190880" y="152781"/>
                  </a:lnTo>
                  <a:lnTo>
                    <a:pt x="181228" y="152781"/>
                  </a:lnTo>
                  <a:lnTo>
                    <a:pt x="181228" y="162306"/>
                  </a:lnTo>
                  <a:lnTo>
                    <a:pt x="181228" y="171831"/>
                  </a:lnTo>
                  <a:lnTo>
                    <a:pt x="171703" y="171831"/>
                  </a:lnTo>
                  <a:lnTo>
                    <a:pt x="171703" y="181356"/>
                  </a:lnTo>
                  <a:lnTo>
                    <a:pt x="181228" y="181356"/>
                  </a:lnTo>
                  <a:lnTo>
                    <a:pt x="181228" y="190881"/>
                  </a:lnTo>
                  <a:lnTo>
                    <a:pt x="181228" y="200533"/>
                  </a:lnTo>
                  <a:lnTo>
                    <a:pt x="190880" y="200533"/>
                  </a:lnTo>
                  <a:lnTo>
                    <a:pt x="190880" y="210058"/>
                  </a:lnTo>
                  <a:lnTo>
                    <a:pt x="190880" y="219583"/>
                  </a:lnTo>
                  <a:lnTo>
                    <a:pt x="190880" y="229108"/>
                  </a:lnTo>
                  <a:lnTo>
                    <a:pt x="200405" y="229108"/>
                  </a:lnTo>
                  <a:lnTo>
                    <a:pt x="200405" y="238633"/>
                  </a:lnTo>
                  <a:lnTo>
                    <a:pt x="190880" y="238633"/>
                  </a:lnTo>
                  <a:lnTo>
                    <a:pt x="190880" y="248158"/>
                  </a:lnTo>
                  <a:lnTo>
                    <a:pt x="190880" y="257810"/>
                  </a:lnTo>
                  <a:lnTo>
                    <a:pt x="190880" y="267335"/>
                  </a:lnTo>
                  <a:lnTo>
                    <a:pt x="190880" y="276860"/>
                  </a:lnTo>
                  <a:lnTo>
                    <a:pt x="190880" y="286385"/>
                  </a:lnTo>
                  <a:lnTo>
                    <a:pt x="200405" y="286385"/>
                  </a:lnTo>
                  <a:lnTo>
                    <a:pt x="200405" y="295910"/>
                  </a:lnTo>
                  <a:lnTo>
                    <a:pt x="190880" y="295910"/>
                  </a:lnTo>
                  <a:lnTo>
                    <a:pt x="200405" y="295910"/>
                  </a:lnTo>
                  <a:lnTo>
                    <a:pt x="200405" y="305435"/>
                  </a:lnTo>
                  <a:lnTo>
                    <a:pt x="209930" y="315087"/>
                  </a:lnTo>
                  <a:lnTo>
                    <a:pt x="200405" y="315087"/>
                  </a:lnTo>
                  <a:lnTo>
                    <a:pt x="209930" y="315087"/>
                  </a:lnTo>
                  <a:lnTo>
                    <a:pt x="200405" y="324612"/>
                  </a:lnTo>
                  <a:lnTo>
                    <a:pt x="200405" y="334137"/>
                  </a:lnTo>
                  <a:lnTo>
                    <a:pt x="190880" y="334137"/>
                  </a:lnTo>
                  <a:lnTo>
                    <a:pt x="200405" y="334137"/>
                  </a:lnTo>
                  <a:lnTo>
                    <a:pt x="200405" y="343662"/>
                  </a:lnTo>
                  <a:lnTo>
                    <a:pt x="209930" y="343662"/>
                  </a:lnTo>
                  <a:lnTo>
                    <a:pt x="209930" y="353187"/>
                  </a:lnTo>
                  <a:lnTo>
                    <a:pt x="219455" y="353187"/>
                  </a:lnTo>
                  <a:lnTo>
                    <a:pt x="219455" y="362712"/>
                  </a:lnTo>
                  <a:lnTo>
                    <a:pt x="228980" y="362712"/>
                  </a:lnTo>
                  <a:lnTo>
                    <a:pt x="228980" y="372363"/>
                  </a:lnTo>
                  <a:lnTo>
                    <a:pt x="219455" y="381888"/>
                  </a:lnTo>
                  <a:lnTo>
                    <a:pt x="219455" y="391413"/>
                  </a:lnTo>
                  <a:lnTo>
                    <a:pt x="209930" y="391413"/>
                  </a:lnTo>
                  <a:lnTo>
                    <a:pt x="219455" y="400938"/>
                  </a:lnTo>
                  <a:lnTo>
                    <a:pt x="209930" y="400938"/>
                  </a:lnTo>
                  <a:lnTo>
                    <a:pt x="209930" y="410463"/>
                  </a:lnTo>
                  <a:lnTo>
                    <a:pt x="200405" y="410463"/>
                  </a:lnTo>
                  <a:lnTo>
                    <a:pt x="200405" y="419988"/>
                  </a:lnTo>
                  <a:lnTo>
                    <a:pt x="190880" y="419988"/>
                  </a:lnTo>
                  <a:lnTo>
                    <a:pt x="190880" y="429640"/>
                  </a:lnTo>
                  <a:lnTo>
                    <a:pt x="181228" y="429640"/>
                  </a:lnTo>
                  <a:lnTo>
                    <a:pt x="181228" y="439165"/>
                  </a:lnTo>
                  <a:lnTo>
                    <a:pt x="181228" y="448690"/>
                  </a:lnTo>
                  <a:lnTo>
                    <a:pt x="171703" y="448690"/>
                  </a:lnTo>
                  <a:lnTo>
                    <a:pt x="171703" y="458215"/>
                  </a:lnTo>
                  <a:lnTo>
                    <a:pt x="162178" y="458215"/>
                  </a:lnTo>
                  <a:lnTo>
                    <a:pt x="162178" y="467740"/>
                  </a:lnTo>
                  <a:lnTo>
                    <a:pt x="152653" y="467740"/>
                  </a:lnTo>
                  <a:lnTo>
                    <a:pt x="152653" y="477265"/>
                  </a:lnTo>
                  <a:lnTo>
                    <a:pt x="143128" y="477265"/>
                  </a:lnTo>
                  <a:lnTo>
                    <a:pt x="133603" y="477265"/>
                  </a:lnTo>
                  <a:lnTo>
                    <a:pt x="133603" y="467740"/>
                  </a:lnTo>
                  <a:lnTo>
                    <a:pt x="133603" y="477265"/>
                  </a:lnTo>
                  <a:lnTo>
                    <a:pt x="133603" y="467740"/>
                  </a:lnTo>
                  <a:lnTo>
                    <a:pt x="133603" y="477265"/>
                  </a:lnTo>
                  <a:lnTo>
                    <a:pt x="133603" y="467740"/>
                  </a:lnTo>
                  <a:lnTo>
                    <a:pt x="133603" y="477265"/>
                  </a:lnTo>
                  <a:lnTo>
                    <a:pt x="133603" y="467740"/>
                  </a:lnTo>
                  <a:lnTo>
                    <a:pt x="133603" y="477265"/>
                  </a:lnTo>
                  <a:lnTo>
                    <a:pt x="124078" y="477265"/>
                  </a:lnTo>
                  <a:lnTo>
                    <a:pt x="133603" y="477265"/>
                  </a:lnTo>
                  <a:lnTo>
                    <a:pt x="124078" y="477265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14553" y="477265"/>
                  </a:lnTo>
                  <a:lnTo>
                    <a:pt x="114553" y="486917"/>
                  </a:lnTo>
                  <a:lnTo>
                    <a:pt x="105028" y="486917"/>
                  </a:lnTo>
                  <a:lnTo>
                    <a:pt x="105028" y="477265"/>
                  </a:lnTo>
                  <a:lnTo>
                    <a:pt x="105028" y="486917"/>
                  </a:lnTo>
                  <a:lnTo>
                    <a:pt x="105028" y="477265"/>
                  </a:lnTo>
                  <a:lnTo>
                    <a:pt x="105028" y="486917"/>
                  </a:lnTo>
                  <a:lnTo>
                    <a:pt x="105028" y="477265"/>
                  </a:lnTo>
                  <a:lnTo>
                    <a:pt x="105028" y="486917"/>
                  </a:lnTo>
                  <a:lnTo>
                    <a:pt x="114553" y="486917"/>
                  </a:lnTo>
                  <a:lnTo>
                    <a:pt x="105028" y="486917"/>
                  </a:lnTo>
                  <a:lnTo>
                    <a:pt x="105028" y="477265"/>
                  </a:lnTo>
                  <a:lnTo>
                    <a:pt x="105028" y="486917"/>
                  </a:lnTo>
                  <a:lnTo>
                    <a:pt x="105028" y="477265"/>
                  </a:lnTo>
                  <a:lnTo>
                    <a:pt x="105028" y="486917"/>
                  </a:lnTo>
                  <a:lnTo>
                    <a:pt x="95376" y="486917"/>
                  </a:lnTo>
                  <a:lnTo>
                    <a:pt x="105028" y="486917"/>
                  </a:lnTo>
                  <a:lnTo>
                    <a:pt x="95376" y="486917"/>
                  </a:lnTo>
                  <a:lnTo>
                    <a:pt x="85851" y="486917"/>
                  </a:lnTo>
                  <a:lnTo>
                    <a:pt x="95376" y="486917"/>
                  </a:lnTo>
                  <a:lnTo>
                    <a:pt x="85851" y="486917"/>
                  </a:lnTo>
                  <a:lnTo>
                    <a:pt x="85851" y="496442"/>
                  </a:lnTo>
                  <a:lnTo>
                    <a:pt x="85851" y="486917"/>
                  </a:lnTo>
                  <a:lnTo>
                    <a:pt x="85851" y="496442"/>
                  </a:lnTo>
                  <a:lnTo>
                    <a:pt x="85851" y="486917"/>
                  </a:lnTo>
                  <a:lnTo>
                    <a:pt x="85851" y="496442"/>
                  </a:lnTo>
                  <a:lnTo>
                    <a:pt x="76326" y="496442"/>
                  </a:lnTo>
                  <a:lnTo>
                    <a:pt x="85851" y="496442"/>
                  </a:lnTo>
                  <a:lnTo>
                    <a:pt x="76326" y="496442"/>
                  </a:lnTo>
                  <a:lnTo>
                    <a:pt x="85851" y="496442"/>
                  </a:lnTo>
                  <a:lnTo>
                    <a:pt x="76326" y="496442"/>
                  </a:lnTo>
                  <a:lnTo>
                    <a:pt x="76326" y="486917"/>
                  </a:lnTo>
                  <a:lnTo>
                    <a:pt x="76326" y="496442"/>
                  </a:lnTo>
                  <a:lnTo>
                    <a:pt x="76326" y="486917"/>
                  </a:lnTo>
                  <a:lnTo>
                    <a:pt x="76326" y="496442"/>
                  </a:lnTo>
                  <a:lnTo>
                    <a:pt x="66801" y="496442"/>
                  </a:lnTo>
                  <a:lnTo>
                    <a:pt x="76326" y="496442"/>
                  </a:lnTo>
                  <a:lnTo>
                    <a:pt x="66801" y="496442"/>
                  </a:lnTo>
                  <a:lnTo>
                    <a:pt x="57276" y="496442"/>
                  </a:lnTo>
                  <a:lnTo>
                    <a:pt x="66801" y="496442"/>
                  </a:lnTo>
                  <a:lnTo>
                    <a:pt x="57276" y="496442"/>
                  </a:lnTo>
                  <a:lnTo>
                    <a:pt x="66801" y="496442"/>
                  </a:lnTo>
                  <a:lnTo>
                    <a:pt x="57276" y="496442"/>
                  </a:lnTo>
                  <a:lnTo>
                    <a:pt x="66801" y="496442"/>
                  </a:lnTo>
                  <a:lnTo>
                    <a:pt x="57276" y="496442"/>
                  </a:lnTo>
                  <a:lnTo>
                    <a:pt x="66801" y="496442"/>
                  </a:lnTo>
                  <a:lnTo>
                    <a:pt x="66801" y="486917"/>
                  </a:lnTo>
                  <a:lnTo>
                    <a:pt x="66801" y="496442"/>
                  </a:lnTo>
                  <a:lnTo>
                    <a:pt x="57276" y="496442"/>
                  </a:lnTo>
                  <a:lnTo>
                    <a:pt x="57276" y="505967"/>
                  </a:lnTo>
                  <a:lnTo>
                    <a:pt x="57276" y="496442"/>
                  </a:lnTo>
                  <a:lnTo>
                    <a:pt x="57276" y="505967"/>
                  </a:lnTo>
                  <a:lnTo>
                    <a:pt x="57276" y="496442"/>
                  </a:lnTo>
                  <a:lnTo>
                    <a:pt x="57276" y="505967"/>
                  </a:lnTo>
                  <a:lnTo>
                    <a:pt x="47751" y="505967"/>
                  </a:lnTo>
                  <a:lnTo>
                    <a:pt x="57276" y="505967"/>
                  </a:lnTo>
                  <a:lnTo>
                    <a:pt x="47751" y="505967"/>
                  </a:lnTo>
                  <a:lnTo>
                    <a:pt x="47751" y="496442"/>
                  </a:lnTo>
                  <a:lnTo>
                    <a:pt x="47751" y="505967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57276" y="496442"/>
                  </a:lnTo>
                  <a:lnTo>
                    <a:pt x="47751" y="496442"/>
                  </a:lnTo>
                  <a:lnTo>
                    <a:pt x="47751" y="486917"/>
                  </a:lnTo>
                  <a:lnTo>
                    <a:pt x="57276" y="486917"/>
                  </a:lnTo>
                  <a:lnTo>
                    <a:pt x="47751" y="486917"/>
                  </a:lnTo>
                  <a:lnTo>
                    <a:pt x="57276" y="486917"/>
                  </a:lnTo>
                  <a:lnTo>
                    <a:pt x="47751" y="486917"/>
                  </a:lnTo>
                  <a:lnTo>
                    <a:pt x="57276" y="486917"/>
                  </a:lnTo>
                  <a:lnTo>
                    <a:pt x="47751" y="486917"/>
                  </a:lnTo>
                  <a:lnTo>
                    <a:pt x="57276" y="486917"/>
                  </a:lnTo>
                  <a:lnTo>
                    <a:pt x="57276" y="477265"/>
                  </a:lnTo>
                  <a:lnTo>
                    <a:pt x="47751" y="477265"/>
                  </a:lnTo>
                  <a:lnTo>
                    <a:pt x="47751" y="486917"/>
                  </a:lnTo>
                  <a:lnTo>
                    <a:pt x="47751" y="477265"/>
                  </a:lnTo>
                  <a:lnTo>
                    <a:pt x="47751" y="486917"/>
                  </a:lnTo>
                  <a:lnTo>
                    <a:pt x="38226" y="486917"/>
                  </a:lnTo>
                  <a:lnTo>
                    <a:pt x="47751" y="486917"/>
                  </a:lnTo>
                  <a:lnTo>
                    <a:pt x="38226" y="486917"/>
                  </a:lnTo>
                  <a:lnTo>
                    <a:pt x="47751" y="486917"/>
                  </a:lnTo>
                  <a:lnTo>
                    <a:pt x="38226" y="486917"/>
                  </a:lnTo>
                  <a:lnTo>
                    <a:pt x="38226" y="477265"/>
                  </a:lnTo>
                  <a:lnTo>
                    <a:pt x="47751" y="477265"/>
                  </a:lnTo>
                  <a:lnTo>
                    <a:pt x="38226" y="477265"/>
                  </a:lnTo>
                  <a:lnTo>
                    <a:pt x="28701" y="477265"/>
                  </a:lnTo>
                  <a:lnTo>
                    <a:pt x="28701" y="467740"/>
                  </a:lnTo>
                  <a:lnTo>
                    <a:pt x="28701" y="477265"/>
                  </a:lnTo>
                  <a:lnTo>
                    <a:pt x="28701" y="467740"/>
                  </a:lnTo>
                  <a:lnTo>
                    <a:pt x="28701" y="477265"/>
                  </a:lnTo>
                  <a:lnTo>
                    <a:pt x="28701" y="467740"/>
                  </a:lnTo>
                  <a:lnTo>
                    <a:pt x="28701" y="477265"/>
                  </a:lnTo>
                  <a:lnTo>
                    <a:pt x="28701" y="467740"/>
                  </a:lnTo>
                  <a:lnTo>
                    <a:pt x="28701" y="477265"/>
                  </a:lnTo>
                  <a:lnTo>
                    <a:pt x="28701" y="467740"/>
                  </a:lnTo>
                  <a:lnTo>
                    <a:pt x="28701" y="477265"/>
                  </a:lnTo>
                  <a:lnTo>
                    <a:pt x="19176" y="477265"/>
                  </a:lnTo>
                  <a:lnTo>
                    <a:pt x="28701" y="477265"/>
                  </a:lnTo>
                  <a:lnTo>
                    <a:pt x="19176" y="477265"/>
                  </a:lnTo>
                  <a:lnTo>
                    <a:pt x="28701" y="477265"/>
                  </a:lnTo>
                  <a:lnTo>
                    <a:pt x="19176" y="477265"/>
                  </a:lnTo>
                  <a:lnTo>
                    <a:pt x="19176" y="467740"/>
                  </a:lnTo>
                  <a:lnTo>
                    <a:pt x="19176" y="448690"/>
                  </a:lnTo>
                  <a:lnTo>
                    <a:pt x="19176" y="458215"/>
                  </a:lnTo>
                  <a:lnTo>
                    <a:pt x="19176" y="439165"/>
                  </a:lnTo>
                  <a:lnTo>
                    <a:pt x="19176" y="448690"/>
                  </a:lnTo>
                  <a:lnTo>
                    <a:pt x="19176" y="439165"/>
                  </a:lnTo>
                  <a:lnTo>
                    <a:pt x="19176" y="448690"/>
                  </a:lnTo>
                  <a:lnTo>
                    <a:pt x="19176" y="429640"/>
                  </a:lnTo>
                  <a:lnTo>
                    <a:pt x="28701" y="429640"/>
                  </a:lnTo>
                  <a:lnTo>
                    <a:pt x="19176" y="429640"/>
                  </a:lnTo>
                  <a:lnTo>
                    <a:pt x="28701" y="429640"/>
                  </a:lnTo>
                  <a:lnTo>
                    <a:pt x="19176" y="429640"/>
                  </a:lnTo>
                  <a:lnTo>
                    <a:pt x="28701" y="429640"/>
                  </a:lnTo>
                  <a:lnTo>
                    <a:pt x="19176" y="429640"/>
                  </a:lnTo>
                  <a:lnTo>
                    <a:pt x="28701" y="429640"/>
                  </a:lnTo>
                  <a:lnTo>
                    <a:pt x="19176" y="429640"/>
                  </a:lnTo>
                  <a:lnTo>
                    <a:pt x="19176" y="419988"/>
                  </a:lnTo>
                  <a:lnTo>
                    <a:pt x="19176" y="410463"/>
                  </a:lnTo>
                  <a:lnTo>
                    <a:pt x="19176" y="419988"/>
                  </a:lnTo>
                  <a:lnTo>
                    <a:pt x="19176" y="410463"/>
                  </a:lnTo>
                  <a:lnTo>
                    <a:pt x="19176" y="400938"/>
                  </a:lnTo>
                  <a:lnTo>
                    <a:pt x="19176" y="391413"/>
                  </a:lnTo>
                  <a:lnTo>
                    <a:pt x="19176" y="400938"/>
                  </a:lnTo>
                  <a:lnTo>
                    <a:pt x="19176" y="391413"/>
                  </a:lnTo>
                  <a:lnTo>
                    <a:pt x="9525" y="391413"/>
                  </a:lnTo>
                  <a:lnTo>
                    <a:pt x="19176" y="391413"/>
                  </a:lnTo>
                  <a:lnTo>
                    <a:pt x="9525" y="391413"/>
                  </a:lnTo>
                  <a:lnTo>
                    <a:pt x="19176" y="391413"/>
                  </a:lnTo>
                  <a:lnTo>
                    <a:pt x="9525" y="391413"/>
                  </a:lnTo>
                  <a:lnTo>
                    <a:pt x="19176" y="391413"/>
                  </a:lnTo>
                  <a:lnTo>
                    <a:pt x="9525" y="391413"/>
                  </a:lnTo>
                  <a:lnTo>
                    <a:pt x="9525" y="381888"/>
                  </a:lnTo>
                  <a:lnTo>
                    <a:pt x="19176" y="381888"/>
                  </a:lnTo>
                  <a:lnTo>
                    <a:pt x="19176" y="391413"/>
                  </a:lnTo>
                  <a:lnTo>
                    <a:pt x="19176" y="381888"/>
                  </a:lnTo>
                  <a:lnTo>
                    <a:pt x="9525" y="381888"/>
                  </a:lnTo>
                  <a:lnTo>
                    <a:pt x="19176" y="381888"/>
                  </a:lnTo>
                  <a:lnTo>
                    <a:pt x="9525" y="381888"/>
                  </a:lnTo>
                  <a:lnTo>
                    <a:pt x="9525" y="372363"/>
                  </a:lnTo>
                  <a:lnTo>
                    <a:pt x="19176" y="372363"/>
                  </a:lnTo>
                  <a:lnTo>
                    <a:pt x="9525" y="372363"/>
                  </a:lnTo>
                  <a:lnTo>
                    <a:pt x="19176" y="372363"/>
                  </a:lnTo>
                  <a:lnTo>
                    <a:pt x="19176" y="362712"/>
                  </a:lnTo>
                  <a:lnTo>
                    <a:pt x="28701" y="362712"/>
                  </a:lnTo>
                  <a:lnTo>
                    <a:pt x="19176" y="362712"/>
                  </a:lnTo>
                  <a:lnTo>
                    <a:pt x="28701" y="362712"/>
                  </a:lnTo>
                  <a:lnTo>
                    <a:pt x="19176" y="362712"/>
                  </a:lnTo>
                  <a:lnTo>
                    <a:pt x="19176" y="353187"/>
                  </a:lnTo>
                  <a:lnTo>
                    <a:pt x="19176" y="362712"/>
                  </a:lnTo>
                  <a:lnTo>
                    <a:pt x="19176" y="353187"/>
                  </a:lnTo>
                  <a:lnTo>
                    <a:pt x="19176" y="362712"/>
                  </a:lnTo>
                  <a:lnTo>
                    <a:pt x="19176" y="353187"/>
                  </a:lnTo>
                  <a:lnTo>
                    <a:pt x="19176" y="362712"/>
                  </a:lnTo>
                  <a:lnTo>
                    <a:pt x="19176" y="353187"/>
                  </a:lnTo>
                  <a:lnTo>
                    <a:pt x="28701" y="353187"/>
                  </a:lnTo>
                  <a:lnTo>
                    <a:pt x="19176" y="353187"/>
                  </a:lnTo>
                  <a:lnTo>
                    <a:pt x="28701" y="353187"/>
                  </a:lnTo>
                  <a:lnTo>
                    <a:pt x="19176" y="353187"/>
                  </a:lnTo>
                  <a:lnTo>
                    <a:pt x="28701" y="353187"/>
                  </a:lnTo>
                  <a:lnTo>
                    <a:pt x="19176" y="353187"/>
                  </a:lnTo>
                  <a:lnTo>
                    <a:pt x="28701" y="353187"/>
                  </a:lnTo>
                  <a:lnTo>
                    <a:pt x="19176" y="353187"/>
                  </a:lnTo>
                  <a:lnTo>
                    <a:pt x="28701" y="353187"/>
                  </a:lnTo>
                  <a:lnTo>
                    <a:pt x="28701" y="362712"/>
                  </a:lnTo>
                  <a:lnTo>
                    <a:pt x="28701" y="353187"/>
                  </a:lnTo>
                  <a:lnTo>
                    <a:pt x="38226" y="353187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8" name="object 248"/>
            <p:cNvSpPr/>
            <p:nvPr/>
          </p:nvSpPr>
          <p:spPr>
            <a:xfrm>
              <a:off x="4325111" y="2823337"/>
              <a:ext cx="181228" cy="270382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9" name="object 249"/>
            <p:cNvSpPr/>
            <p:nvPr/>
          </p:nvSpPr>
          <p:spPr>
            <a:xfrm>
              <a:off x="4163567" y="2644394"/>
              <a:ext cx="268605" cy="609600"/>
            </a:xfrm>
            <a:custGeom>
              <a:avLst/>
              <a:gdLst/>
              <a:ahLst/>
              <a:cxnLst/>
              <a:rect l="l" t="t" r="r" b="b"/>
              <a:pathLst>
                <a:path w="268604" h="609600">
                  <a:moveTo>
                    <a:pt x="66675" y="590550"/>
                  </a:moveTo>
                  <a:lnTo>
                    <a:pt x="38100" y="590550"/>
                  </a:lnTo>
                  <a:lnTo>
                    <a:pt x="38100" y="609600"/>
                  </a:lnTo>
                  <a:lnTo>
                    <a:pt x="66675" y="609600"/>
                  </a:lnTo>
                  <a:lnTo>
                    <a:pt x="66675" y="590550"/>
                  </a:lnTo>
                  <a:close/>
                </a:path>
                <a:path w="268604" h="609600">
                  <a:moveTo>
                    <a:pt x="28575" y="561339"/>
                  </a:moveTo>
                  <a:lnTo>
                    <a:pt x="28575" y="590550"/>
                  </a:lnTo>
                  <a:lnTo>
                    <a:pt x="76200" y="590550"/>
                  </a:lnTo>
                  <a:lnTo>
                    <a:pt x="76200" y="580389"/>
                  </a:lnTo>
                  <a:lnTo>
                    <a:pt x="104775" y="580389"/>
                  </a:lnTo>
                  <a:lnTo>
                    <a:pt x="104775" y="571500"/>
                  </a:lnTo>
                  <a:lnTo>
                    <a:pt x="30099" y="571500"/>
                  </a:lnTo>
                  <a:lnTo>
                    <a:pt x="28575" y="561339"/>
                  </a:lnTo>
                  <a:close/>
                </a:path>
                <a:path w="268604" h="609600">
                  <a:moveTo>
                    <a:pt x="76200" y="580389"/>
                  </a:moveTo>
                  <a:lnTo>
                    <a:pt x="76200" y="590550"/>
                  </a:lnTo>
                  <a:lnTo>
                    <a:pt x="77724" y="590550"/>
                  </a:lnTo>
                  <a:lnTo>
                    <a:pt x="76200" y="580389"/>
                  </a:lnTo>
                  <a:close/>
                </a:path>
                <a:path w="268604" h="609600">
                  <a:moveTo>
                    <a:pt x="85725" y="580389"/>
                  </a:moveTo>
                  <a:lnTo>
                    <a:pt x="85725" y="590550"/>
                  </a:lnTo>
                  <a:lnTo>
                    <a:pt x="87249" y="590550"/>
                  </a:lnTo>
                  <a:lnTo>
                    <a:pt x="85725" y="580389"/>
                  </a:lnTo>
                  <a:close/>
                </a:path>
                <a:path w="268604" h="609600">
                  <a:moveTo>
                    <a:pt x="95250" y="580389"/>
                  </a:moveTo>
                  <a:lnTo>
                    <a:pt x="95250" y="590550"/>
                  </a:lnTo>
                  <a:lnTo>
                    <a:pt x="96774" y="590550"/>
                  </a:lnTo>
                  <a:lnTo>
                    <a:pt x="95250" y="580389"/>
                  </a:lnTo>
                  <a:close/>
                </a:path>
                <a:path w="268604" h="609600">
                  <a:moveTo>
                    <a:pt x="114300" y="571500"/>
                  </a:moveTo>
                  <a:lnTo>
                    <a:pt x="104775" y="571500"/>
                  </a:lnTo>
                  <a:lnTo>
                    <a:pt x="106299" y="580389"/>
                  </a:lnTo>
                  <a:lnTo>
                    <a:pt x="114300" y="580389"/>
                  </a:lnTo>
                  <a:lnTo>
                    <a:pt x="114300" y="571500"/>
                  </a:lnTo>
                  <a:close/>
                </a:path>
                <a:path w="268604" h="609600">
                  <a:moveTo>
                    <a:pt x="104775" y="552450"/>
                  </a:moveTo>
                  <a:lnTo>
                    <a:pt x="28575" y="552450"/>
                  </a:lnTo>
                  <a:lnTo>
                    <a:pt x="28575" y="561339"/>
                  </a:lnTo>
                  <a:lnTo>
                    <a:pt x="38100" y="561339"/>
                  </a:lnTo>
                  <a:lnTo>
                    <a:pt x="38100" y="571500"/>
                  </a:lnTo>
                  <a:lnTo>
                    <a:pt x="104775" y="571500"/>
                  </a:lnTo>
                  <a:lnTo>
                    <a:pt x="104775" y="552450"/>
                  </a:lnTo>
                  <a:close/>
                </a:path>
                <a:path w="268604" h="609600">
                  <a:moveTo>
                    <a:pt x="114300" y="505460"/>
                  </a:moveTo>
                  <a:lnTo>
                    <a:pt x="19050" y="505460"/>
                  </a:lnTo>
                  <a:lnTo>
                    <a:pt x="19050" y="514350"/>
                  </a:lnTo>
                  <a:lnTo>
                    <a:pt x="9525" y="514350"/>
                  </a:lnTo>
                  <a:lnTo>
                    <a:pt x="11049" y="523239"/>
                  </a:lnTo>
                  <a:lnTo>
                    <a:pt x="19050" y="523239"/>
                  </a:lnTo>
                  <a:lnTo>
                    <a:pt x="19050" y="542289"/>
                  </a:lnTo>
                  <a:lnTo>
                    <a:pt x="20574" y="552450"/>
                  </a:lnTo>
                  <a:lnTo>
                    <a:pt x="114300" y="552450"/>
                  </a:lnTo>
                  <a:lnTo>
                    <a:pt x="114300" y="505460"/>
                  </a:lnTo>
                  <a:close/>
                </a:path>
                <a:path w="268604" h="609600">
                  <a:moveTo>
                    <a:pt x="114300" y="542289"/>
                  </a:moveTo>
                  <a:lnTo>
                    <a:pt x="114300" y="552450"/>
                  </a:lnTo>
                  <a:lnTo>
                    <a:pt x="115824" y="552450"/>
                  </a:lnTo>
                  <a:lnTo>
                    <a:pt x="114300" y="542289"/>
                  </a:lnTo>
                  <a:close/>
                </a:path>
                <a:path w="268604" h="609600">
                  <a:moveTo>
                    <a:pt x="123825" y="542289"/>
                  </a:moveTo>
                  <a:lnTo>
                    <a:pt x="114300" y="542289"/>
                  </a:lnTo>
                  <a:lnTo>
                    <a:pt x="115824" y="552450"/>
                  </a:lnTo>
                  <a:lnTo>
                    <a:pt x="123825" y="552450"/>
                  </a:lnTo>
                  <a:lnTo>
                    <a:pt x="123825" y="542289"/>
                  </a:lnTo>
                  <a:close/>
                </a:path>
                <a:path w="268604" h="609600">
                  <a:moveTo>
                    <a:pt x="161925" y="523239"/>
                  </a:moveTo>
                  <a:lnTo>
                    <a:pt x="142875" y="523239"/>
                  </a:lnTo>
                  <a:lnTo>
                    <a:pt x="142875" y="552450"/>
                  </a:lnTo>
                  <a:lnTo>
                    <a:pt x="152400" y="552450"/>
                  </a:lnTo>
                  <a:lnTo>
                    <a:pt x="152400" y="542289"/>
                  </a:lnTo>
                  <a:lnTo>
                    <a:pt x="161925" y="542289"/>
                  </a:lnTo>
                  <a:lnTo>
                    <a:pt x="161925" y="523239"/>
                  </a:lnTo>
                  <a:close/>
                </a:path>
                <a:path w="268604" h="609600">
                  <a:moveTo>
                    <a:pt x="152400" y="542289"/>
                  </a:moveTo>
                  <a:lnTo>
                    <a:pt x="152400" y="552450"/>
                  </a:lnTo>
                  <a:lnTo>
                    <a:pt x="153924" y="552450"/>
                  </a:lnTo>
                  <a:lnTo>
                    <a:pt x="152400" y="542289"/>
                  </a:lnTo>
                  <a:close/>
                </a:path>
                <a:path w="268604" h="609600">
                  <a:moveTo>
                    <a:pt x="9525" y="523239"/>
                  </a:moveTo>
                  <a:lnTo>
                    <a:pt x="9525" y="533400"/>
                  </a:lnTo>
                  <a:lnTo>
                    <a:pt x="11049" y="533400"/>
                  </a:lnTo>
                  <a:lnTo>
                    <a:pt x="9525" y="523239"/>
                  </a:lnTo>
                  <a:close/>
                </a:path>
                <a:path w="268604" h="609600">
                  <a:moveTo>
                    <a:pt x="19050" y="523239"/>
                  </a:moveTo>
                  <a:lnTo>
                    <a:pt x="9525" y="523239"/>
                  </a:lnTo>
                  <a:lnTo>
                    <a:pt x="11049" y="533400"/>
                  </a:lnTo>
                  <a:lnTo>
                    <a:pt x="19050" y="533400"/>
                  </a:lnTo>
                  <a:lnTo>
                    <a:pt x="19050" y="523239"/>
                  </a:lnTo>
                  <a:close/>
                </a:path>
                <a:path w="268604" h="609600">
                  <a:moveTo>
                    <a:pt x="114300" y="514350"/>
                  </a:moveTo>
                  <a:lnTo>
                    <a:pt x="114300" y="523239"/>
                  </a:lnTo>
                  <a:lnTo>
                    <a:pt x="115824" y="523239"/>
                  </a:lnTo>
                  <a:lnTo>
                    <a:pt x="114300" y="514350"/>
                  </a:lnTo>
                  <a:close/>
                </a:path>
                <a:path w="268604" h="609600">
                  <a:moveTo>
                    <a:pt x="171450" y="514350"/>
                  </a:moveTo>
                  <a:lnTo>
                    <a:pt x="161925" y="514350"/>
                  </a:lnTo>
                  <a:lnTo>
                    <a:pt x="161925" y="523239"/>
                  </a:lnTo>
                  <a:lnTo>
                    <a:pt x="171450" y="523239"/>
                  </a:lnTo>
                  <a:lnTo>
                    <a:pt x="171450" y="514350"/>
                  </a:lnTo>
                  <a:close/>
                </a:path>
                <a:path w="268604" h="609600">
                  <a:moveTo>
                    <a:pt x="114300" y="495300"/>
                  </a:moveTo>
                  <a:lnTo>
                    <a:pt x="9525" y="495300"/>
                  </a:lnTo>
                  <a:lnTo>
                    <a:pt x="9525" y="505460"/>
                  </a:lnTo>
                  <a:lnTo>
                    <a:pt x="11049" y="514350"/>
                  </a:lnTo>
                  <a:lnTo>
                    <a:pt x="19050" y="514350"/>
                  </a:lnTo>
                  <a:lnTo>
                    <a:pt x="19050" y="505460"/>
                  </a:lnTo>
                  <a:lnTo>
                    <a:pt x="114300" y="505460"/>
                  </a:lnTo>
                  <a:lnTo>
                    <a:pt x="114300" y="495300"/>
                  </a:lnTo>
                  <a:close/>
                </a:path>
                <a:path w="268604" h="609600">
                  <a:moveTo>
                    <a:pt x="123825" y="505460"/>
                  </a:moveTo>
                  <a:lnTo>
                    <a:pt x="123825" y="514350"/>
                  </a:lnTo>
                  <a:lnTo>
                    <a:pt x="125349" y="514350"/>
                  </a:lnTo>
                  <a:lnTo>
                    <a:pt x="123825" y="505460"/>
                  </a:lnTo>
                  <a:close/>
                </a:path>
                <a:path w="268604" h="609600">
                  <a:moveTo>
                    <a:pt x="9525" y="495300"/>
                  </a:moveTo>
                  <a:lnTo>
                    <a:pt x="0" y="495300"/>
                  </a:lnTo>
                  <a:lnTo>
                    <a:pt x="1524" y="505460"/>
                  </a:lnTo>
                  <a:lnTo>
                    <a:pt x="9525" y="505460"/>
                  </a:lnTo>
                  <a:lnTo>
                    <a:pt x="9525" y="495300"/>
                  </a:lnTo>
                  <a:close/>
                </a:path>
                <a:path w="268604" h="609600">
                  <a:moveTo>
                    <a:pt x="123825" y="486410"/>
                  </a:moveTo>
                  <a:lnTo>
                    <a:pt x="114300" y="486410"/>
                  </a:lnTo>
                  <a:lnTo>
                    <a:pt x="114300" y="495300"/>
                  </a:lnTo>
                  <a:lnTo>
                    <a:pt x="115824" y="505460"/>
                  </a:lnTo>
                  <a:lnTo>
                    <a:pt x="123825" y="505460"/>
                  </a:lnTo>
                  <a:lnTo>
                    <a:pt x="123825" y="486410"/>
                  </a:lnTo>
                  <a:close/>
                </a:path>
                <a:path w="268604" h="609600">
                  <a:moveTo>
                    <a:pt x="123825" y="495300"/>
                  </a:moveTo>
                  <a:lnTo>
                    <a:pt x="123825" y="505460"/>
                  </a:lnTo>
                  <a:lnTo>
                    <a:pt x="125349" y="505460"/>
                  </a:lnTo>
                  <a:lnTo>
                    <a:pt x="123825" y="495300"/>
                  </a:lnTo>
                  <a:close/>
                </a:path>
                <a:path w="268604" h="609600">
                  <a:moveTo>
                    <a:pt x="104775" y="486410"/>
                  </a:moveTo>
                  <a:lnTo>
                    <a:pt x="0" y="486410"/>
                  </a:lnTo>
                  <a:lnTo>
                    <a:pt x="1524" y="495300"/>
                  </a:lnTo>
                  <a:lnTo>
                    <a:pt x="104775" y="495300"/>
                  </a:lnTo>
                  <a:lnTo>
                    <a:pt x="104775" y="486410"/>
                  </a:lnTo>
                  <a:close/>
                </a:path>
                <a:path w="268604" h="609600">
                  <a:moveTo>
                    <a:pt x="104775" y="486410"/>
                  </a:moveTo>
                  <a:lnTo>
                    <a:pt x="104775" y="495300"/>
                  </a:lnTo>
                  <a:lnTo>
                    <a:pt x="106299" y="495300"/>
                  </a:lnTo>
                  <a:lnTo>
                    <a:pt x="104775" y="486410"/>
                  </a:lnTo>
                  <a:close/>
                </a:path>
                <a:path w="268604" h="609600">
                  <a:moveTo>
                    <a:pt x="123825" y="486410"/>
                  </a:moveTo>
                  <a:lnTo>
                    <a:pt x="123825" y="495300"/>
                  </a:lnTo>
                  <a:lnTo>
                    <a:pt x="125349" y="495300"/>
                  </a:lnTo>
                  <a:lnTo>
                    <a:pt x="123825" y="486410"/>
                  </a:lnTo>
                  <a:close/>
                </a:path>
                <a:path w="268604" h="609600">
                  <a:moveTo>
                    <a:pt x="9525" y="476250"/>
                  </a:moveTo>
                  <a:lnTo>
                    <a:pt x="0" y="476250"/>
                  </a:lnTo>
                  <a:lnTo>
                    <a:pt x="1524" y="486410"/>
                  </a:lnTo>
                  <a:lnTo>
                    <a:pt x="9525" y="486410"/>
                  </a:lnTo>
                  <a:lnTo>
                    <a:pt x="9525" y="476250"/>
                  </a:lnTo>
                  <a:close/>
                </a:path>
                <a:path w="268604" h="609600">
                  <a:moveTo>
                    <a:pt x="133350" y="467360"/>
                  </a:moveTo>
                  <a:lnTo>
                    <a:pt x="9525" y="467360"/>
                  </a:lnTo>
                  <a:lnTo>
                    <a:pt x="9525" y="486410"/>
                  </a:lnTo>
                  <a:lnTo>
                    <a:pt x="133350" y="486410"/>
                  </a:lnTo>
                  <a:lnTo>
                    <a:pt x="133350" y="467360"/>
                  </a:lnTo>
                  <a:close/>
                </a:path>
                <a:path w="268604" h="609600">
                  <a:moveTo>
                    <a:pt x="133350" y="476250"/>
                  </a:moveTo>
                  <a:lnTo>
                    <a:pt x="133350" y="486410"/>
                  </a:lnTo>
                  <a:lnTo>
                    <a:pt x="134874" y="486410"/>
                  </a:lnTo>
                  <a:lnTo>
                    <a:pt x="133350" y="476250"/>
                  </a:lnTo>
                  <a:close/>
                </a:path>
                <a:path w="268604" h="609600">
                  <a:moveTo>
                    <a:pt x="152400" y="467360"/>
                  </a:moveTo>
                  <a:lnTo>
                    <a:pt x="133350" y="467360"/>
                  </a:lnTo>
                  <a:lnTo>
                    <a:pt x="133350" y="476250"/>
                  </a:lnTo>
                  <a:lnTo>
                    <a:pt x="134874" y="486410"/>
                  </a:lnTo>
                  <a:lnTo>
                    <a:pt x="142875" y="486410"/>
                  </a:lnTo>
                  <a:lnTo>
                    <a:pt x="142875" y="476250"/>
                  </a:lnTo>
                  <a:lnTo>
                    <a:pt x="152400" y="476250"/>
                  </a:lnTo>
                  <a:lnTo>
                    <a:pt x="152400" y="467360"/>
                  </a:lnTo>
                  <a:close/>
                </a:path>
                <a:path w="268604" h="609600">
                  <a:moveTo>
                    <a:pt x="142875" y="476250"/>
                  </a:moveTo>
                  <a:lnTo>
                    <a:pt x="142875" y="486410"/>
                  </a:lnTo>
                  <a:lnTo>
                    <a:pt x="144399" y="486410"/>
                  </a:lnTo>
                  <a:lnTo>
                    <a:pt x="142875" y="476250"/>
                  </a:lnTo>
                  <a:close/>
                </a:path>
                <a:path w="268604" h="609600">
                  <a:moveTo>
                    <a:pt x="152400" y="467360"/>
                  </a:moveTo>
                  <a:lnTo>
                    <a:pt x="152400" y="476250"/>
                  </a:lnTo>
                  <a:lnTo>
                    <a:pt x="153924" y="476250"/>
                  </a:lnTo>
                  <a:lnTo>
                    <a:pt x="152400" y="467360"/>
                  </a:lnTo>
                  <a:close/>
                </a:path>
                <a:path w="268604" h="609600">
                  <a:moveTo>
                    <a:pt x="161925" y="467360"/>
                  </a:moveTo>
                  <a:lnTo>
                    <a:pt x="161925" y="476250"/>
                  </a:lnTo>
                  <a:lnTo>
                    <a:pt x="163449" y="476250"/>
                  </a:lnTo>
                  <a:lnTo>
                    <a:pt x="161925" y="467360"/>
                  </a:lnTo>
                  <a:close/>
                </a:path>
                <a:path w="268604" h="609600">
                  <a:moveTo>
                    <a:pt x="142875" y="457200"/>
                  </a:moveTo>
                  <a:lnTo>
                    <a:pt x="19050" y="457200"/>
                  </a:lnTo>
                  <a:lnTo>
                    <a:pt x="19050" y="467360"/>
                  </a:lnTo>
                  <a:lnTo>
                    <a:pt x="142875" y="467360"/>
                  </a:lnTo>
                  <a:lnTo>
                    <a:pt x="142875" y="457200"/>
                  </a:lnTo>
                  <a:close/>
                </a:path>
                <a:path w="268604" h="609600">
                  <a:moveTo>
                    <a:pt x="152400" y="457200"/>
                  </a:moveTo>
                  <a:lnTo>
                    <a:pt x="152400" y="467360"/>
                  </a:lnTo>
                  <a:lnTo>
                    <a:pt x="153924" y="467360"/>
                  </a:lnTo>
                  <a:lnTo>
                    <a:pt x="152400" y="457200"/>
                  </a:lnTo>
                  <a:close/>
                </a:path>
                <a:path w="268604" h="609600">
                  <a:moveTo>
                    <a:pt x="152400" y="448310"/>
                  </a:moveTo>
                  <a:lnTo>
                    <a:pt x="9525" y="448310"/>
                  </a:lnTo>
                  <a:lnTo>
                    <a:pt x="9525" y="457200"/>
                  </a:lnTo>
                  <a:lnTo>
                    <a:pt x="152400" y="457200"/>
                  </a:lnTo>
                  <a:lnTo>
                    <a:pt x="152400" y="448310"/>
                  </a:lnTo>
                  <a:close/>
                </a:path>
                <a:path w="268604" h="609600">
                  <a:moveTo>
                    <a:pt x="152400" y="448310"/>
                  </a:moveTo>
                  <a:lnTo>
                    <a:pt x="152400" y="457200"/>
                  </a:lnTo>
                  <a:lnTo>
                    <a:pt x="153924" y="457200"/>
                  </a:lnTo>
                  <a:lnTo>
                    <a:pt x="152400" y="448310"/>
                  </a:lnTo>
                  <a:close/>
                </a:path>
                <a:path w="268604" h="609600">
                  <a:moveTo>
                    <a:pt x="152400" y="419100"/>
                  </a:moveTo>
                  <a:lnTo>
                    <a:pt x="152400" y="438150"/>
                  </a:lnTo>
                  <a:lnTo>
                    <a:pt x="19050" y="438150"/>
                  </a:lnTo>
                  <a:lnTo>
                    <a:pt x="19050" y="448310"/>
                  </a:lnTo>
                  <a:lnTo>
                    <a:pt x="152400" y="448310"/>
                  </a:lnTo>
                  <a:lnTo>
                    <a:pt x="153924" y="457200"/>
                  </a:lnTo>
                  <a:lnTo>
                    <a:pt x="161925" y="457200"/>
                  </a:lnTo>
                  <a:lnTo>
                    <a:pt x="161925" y="429260"/>
                  </a:lnTo>
                  <a:lnTo>
                    <a:pt x="153924" y="429260"/>
                  </a:lnTo>
                  <a:lnTo>
                    <a:pt x="152400" y="419100"/>
                  </a:lnTo>
                  <a:close/>
                </a:path>
                <a:path w="268604" h="609600">
                  <a:moveTo>
                    <a:pt x="123825" y="353060"/>
                  </a:moveTo>
                  <a:lnTo>
                    <a:pt x="19050" y="353060"/>
                  </a:lnTo>
                  <a:lnTo>
                    <a:pt x="19050" y="372110"/>
                  </a:lnTo>
                  <a:lnTo>
                    <a:pt x="38100" y="372110"/>
                  </a:lnTo>
                  <a:lnTo>
                    <a:pt x="38100" y="391160"/>
                  </a:lnTo>
                  <a:lnTo>
                    <a:pt x="19050" y="391160"/>
                  </a:lnTo>
                  <a:lnTo>
                    <a:pt x="19050" y="400050"/>
                  </a:lnTo>
                  <a:lnTo>
                    <a:pt x="28575" y="400050"/>
                  </a:lnTo>
                  <a:lnTo>
                    <a:pt x="28575" y="438150"/>
                  </a:lnTo>
                  <a:lnTo>
                    <a:pt x="152400" y="438150"/>
                  </a:lnTo>
                  <a:lnTo>
                    <a:pt x="152400" y="429260"/>
                  </a:lnTo>
                  <a:lnTo>
                    <a:pt x="142875" y="429260"/>
                  </a:lnTo>
                  <a:lnTo>
                    <a:pt x="142875" y="419100"/>
                  </a:lnTo>
                  <a:lnTo>
                    <a:pt x="133350" y="419100"/>
                  </a:lnTo>
                  <a:lnTo>
                    <a:pt x="133350" y="410210"/>
                  </a:lnTo>
                  <a:lnTo>
                    <a:pt x="123825" y="410210"/>
                  </a:lnTo>
                  <a:lnTo>
                    <a:pt x="123825" y="353060"/>
                  </a:lnTo>
                  <a:close/>
                </a:path>
                <a:path w="268604" h="609600">
                  <a:moveTo>
                    <a:pt x="142875" y="410210"/>
                  </a:moveTo>
                  <a:lnTo>
                    <a:pt x="142875" y="419100"/>
                  </a:lnTo>
                  <a:lnTo>
                    <a:pt x="152400" y="429260"/>
                  </a:lnTo>
                  <a:lnTo>
                    <a:pt x="152400" y="419100"/>
                  </a:lnTo>
                  <a:lnTo>
                    <a:pt x="144399" y="419100"/>
                  </a:lnTo>
                  <a:lnTo>
                    <a:pt x="142875" y="410210"/>
                  </a:lnTo>
                  <a:close/>
                </a:path>
                <a:path w="268604" h="609600">
                  <a:moveTo>
                    <a:pt x="133350" y="410210"/>
                  </a:moveTo>
                  <a:lnTo>
                    <a:pt x="133350" y="419100"/>
                  </a:lnTo>
                  <a:lnTo>
                    <a:pt x="134874" y="419100"/>
                  </a:lnTo>
                  <a:lnTo>
                    <a:pt x="133350" y="410210"/>
                  </a:lnTo>
                  <a:close/>
                </a:path>
                <a:path w="268604" h="609600">
                  <a:moveTo>
                    <a:pt x="142875" y="410210"/>
                  </a:moveTo>
                  <a:lnTo>
                    <a:pt x="133350" y="410210"/>
                  </a:lnTo>
                  <a:lnTo>
                    <a:pt x="134874" y="419100"/>
                  </a:lnTo>
                  <a:lnTo>
                    <a:pt x="142875" y="419100"/>
                  </a:lnTo>
                  <a:lnTo>
                    <a:pt x="142875" y="410210"/>
                  </a:lnTo>
                  <a:close/>
                </a:path>
                <a:path w="268604" h="609600">
                  <a:moveTo>
                    <a:pt x="123825" y="391160"/>
                  </a:moveTo>
                  <a:lnTo>
                    <a:pt x="123825" y="400050"/>
                  </a:lnTo>
                  <a:lnTo>
                    <a:pt x="125349" y="400050"/>
                  </a:lnTo>
                  <a:lnTo>
                    <a:pt x="123825" y="391160"/>
                  </a:lnTo>
                  <a:close/>
                </a:path>
                <a:path w="268604" h="609600">
                  <a:moveTo>
                    <a:pt x="123825" y="381000"/>
                  </a:moveTo>
                  <a:lnTo>
                    <a:pt x="123825" y="391160"/>
                  </a:lnTo>
                  <a:lnTo>
                    <a:pt x="125349" y="391160"/>
                  </a:lnTo>
                  <a:lnTo>
                    <a:pt x="123825" y="381000"/>
                  </a:lnTo>
                  <a:close/>
                </a:path>
                <a:path w="268604" h="609600">
                  <a:moveTo>
                    <a:pt x="133350" y="361950"/>
                  </a:moveTo>
                  <a:lnTo>
                    <a:pt x="123825" y="361950"/>
                  </a:lnTo>
                  <a:lnTo>
                    <a:pt x="125349" y="372110"/>
                  </a:lnTo>
                  <a:lnTo>
                    <a:pt x="133350" y="372110"/>
                  </a:lnTo>
                  <a:lnTo>
                    <a:pt x="133350" y="361950"/>
                  </a:lnTo>
                  <a:close/>
                </a:path>
                <a:path w="268604" h="609600">
                  <a:moveTo>
                    <a:pt x="123825" y="334010"/>
                  </a:moveTo>
                  <a:lnTo>
                    <a:pt x="28575" y="334010"/>
                  </a:lnTo>
                  <a:lnTo>
                    <a:pt x="28575" y="353060"/>
                  </a:lnTo>
                  <a:lnTo>
                    <a:pt x="133350" y="353060"/>
                  </a:lnTo>
                  <a:lnTo>
                    <a:pt x="133350" y="342900"/>
                  </a:lnTo>
                  <a:lnTo>
                    <a:pt x="123825" y="342900"/>
                  </a:lnTo>
                  <a:lnTo>
                    <a:pt x="123825" y="334010"/>
                  </a:lnTo>
                  <a:close/>
                </a:path>
                <a:path w="268604" h="609600">
                  <a:moveTo>
                    <a:pt x="180975" y="276860"/>
                  </a:moveTo>
                  <a:lnTo>
                    <a:pt x="19050" y="276860"/>
                  </a:lnTo>
                  <a:lnTo>
                    <a:pt x="19050" y="334010"/>
                  </a:lnTo>
                  <a:lnTo>
                    <a:pt x="123825" y="334010"/>
                  </a:lnTo>
                  <a:lnTo>
                    <a:pt x="123825" y="342900"/>
                  </a:lnTo>
                  <a:lnTo>
                    <a:pt x="133350" y="342900"/>
                  </a:lnTo>
                  <a:lnTo>
                    <a:pt x="133350" y="323850"/>
                  </a:lnTo>
                  <a:lnTo>
                    <a:pt x="142875" y="323850"/>
                  </a:lnTo>
                  <a:lnTo>
                    <a:pt x="142875" y="314960"/>
                  </a:lnTo>
                  <a:lnTo>
                    <a:pt x="133350" y="314960"/>
                  </a:lnTo>
                  <a:lnTo>
                    <a:pt x="133350" y="304800"/>
                  </a:lnTo>
                  <a:lnTo>
                    <a:pt x="152400" y="304800"/>
                  </a:lnTo>
                  <a:lnTo>
                    <a:pt x="152400" y="295910"/>
                  </a:lnTo>
                  <a:lnTo>
                    <a:pt x="161925" y="295910"/>
                  </a:lnTo>
                  <a:lnTo>
                    <a:pt x="161925" y="285750"/>
                  </a:lnTo>
                  <a:lnTo>
                    <a:pt x="180975" y="285750"/>
                  </a:lnTo>
                  <a:lnTo>
                    <a:pt x="180975" y="276860"/>
                  </a:lnTo>
                  <a:close/>
                </a:path>
                <a:path w="268604" h="609600">
                  <a:moveTo>
                    <a:pt x="133350" y="334010"/>
                  </a:moveTo>
                  <a:lnTo>
                    <a:pt x="133350" y="342900"/>
                  </a:lnTo>
                  <a:lnTo>
                    <a:pt x="134874" y="342900"/>
                  </a:lnTo>
                  <a:lnTo>
                    <a:pt x="133350" y="334010"/>
                  </a:lnTo>
                  <a:close/>
                </a:path>
                <a:path w="268604" h="609600">
                  <a:moveTo>
                    <a:pt x="142875" y="323850"/>
                  </a:moveTo>
                  <a:lnTo>
                    <a:pt x="133350" y="323850"/>
                  </a:lnTo>
                  <a:lnTo>
                    <a:pt x="133350" y="334010"/>
                  </a:lnTo>
                  <a:lnTo>
                    <a:pt x="142875" y="334010"/>
                  </a:lnTo>
                  <a:lnTo>
                    <a:pt x="142875" y="323850"/>
                  </a:lnTo>
                  <a:close/>
                </a:path>
                <a:path w="268604" h="609600">
                  <a:moveTo>
                    <a:pt x="142875" y="314960"/>
                  </a:moveTo>
                  <a:lnTo>
                    <a:pt x="142875" y="323850"/>
                  </a:lnTo>
                  <a:lnTo>
                    <a:pt x="144399" y="323850"/>
                  </a:lnTo>
                  <a:lnTo>
                    <a:pt x="142875" y="314960"/>
                  </a:lnTo>
                  <a:close/>
                </a:path>
                <a:path w="268604" h="609600">
                  <a:moveTo>
                    <a:pt x="152400" y="304800"/>
                  </a:moveTo>
                  <a:lnTo>
                    <a:pt x="133350" y="304800"/>
                  </a:lnTo>
                  <a:lnTo>
                    <a:pt x="133350" y="314960"/>
                  </a:lnTo>
                  <a:lnTo>
                    <a:pt x="152400" y="314960"/>
                  </a:lnTo>
                  <a:lnTo>
                    <a:pt x="152400" y="304800"/>
                  </a:lnTo>
                  <a:close/>
                </a:path>
                <a:path w="268604" h="609600">
                  <a:moveTo>
                    <a:pt x="161925" y="295910"/>
                  </a:moveTo>
                  <a:lnTo>
                    <a:pt x="152400" y="295910"/>
                  </a:lnTo>
                  <a:lnTo>
                    <a:pt x="152400" y="304800"/>
                  </a:lnTo>
                  <a:lnTo>
                    <a:pt x="161925" y="304800"/>
                  </a:lnTo>
                  <a:lnTo>
                    <a:pt x="161925" y="295910"/>
                  </a:lnTo>
                  <a:close/>
                </a:path>
                <a:path w="268604" h="609600">
                  <a:moveTo>
                    <a:pt x="161925" y="295910"/>
                  </a:moveTo>
                  <a:lnTo>
                    <a:pt x="161925" y="304800"/>
                  </a:lnTo>
                  <a:lnTo>
                    <a:pt x="163449" y="304800"/>
                  </a:lnTo>
                  <a:lnTo>
                    <a:pt x="161925" y="295910"/>
                  </a:lnTo>
                  <a:close/>
                </a:path>
                <a:path w="268604" h="609600">
                  <a:moveTo>
                    <a:pt x="180975" y="276860"/>
                  </a:moveTo>
                  <a:lnTo>
                    <a:pt x="180975" y="285750"/>
                  </a:lnTo>
                  <a:lnTo>
                    <a:pt x="182499" y="285750"/>
                  </a:lnTo>
                  <a:lnTo>
                    <a:pt x="180975" y="276860"/>
                  </a:lnTo>
                  <a:close/>
                </a:path>
                <a:path w="268604" h="609600">
                  <a:moveTo>
                    <a:pt x="200025" y="276860"/>
                  </a:moveTo>
                  <a:lnTo>
                    <a:pt x="200025" y="285750"/>
                  </a:lnTo>
                  <a:lnTo>
                    <a:pt x="201549" y="285750"/>
                  </a:lnTo>
                  <a:lnTo>
                    <a:pt x="200025" y="276860"/>
                  </a:lnTo>
                  <a:close/>
                </a:path>
                <a:path w="268604" h="609600">
                  <a:moveTo>
                    <a:pt x="190500" y="266700"/>
                  </a:moveTo>
                  <a:lnTo>
                    <a:pt x="28575" y="266700"/>
                  </a:lnTo>
                  <a:lnTo>
                    <a:pt x="28575" y="276860"/>
                  </a:lnTo>
                  <a:lnTo>
                    <a:pt x="190500" y="276860"/>
                  </a:lnTo>
                  <a:lnTo>
                    <a:pt x="190500" y="266700"/>
                  </a:lnTo>
                  <a:close/>
                </a:path>
                <a:path w="268604" h="609600">
                  <a:moveTo>
                    <a:pt x="200025" y="219710"/>
                  </a:moveTo>
                  <a:lnTo>
                    <a:pt x="57150" y="219710"/>
                  </a:lnTo>
                  <a:lnTo>
                    <a:pt x="57150" y="238760"/>
                  </a:lnTo>
                  <a:lnTo>
                    <a:pt x="66675" y="238760"/>
                  </a:lnTo>
                  <a:lnTo>
                    <a:pt x="66675" y="257810"/>
                  </a:lnTo>
                  <a:lnTo>
                    <a:pt x="57150" y="257810"/>
                  </a:lnTo>
                  <a:lnTo>
                    <a:pt x="57150" y="266700"/>
                  </a:lnTo>
                  <a:lnTo>
                    <a:pt x="190500" y="266700"/>
                  </a:lnTo>
                  <a:lnTo>
                    <a:pt x="192024" y="276860"/>
                  </a:lnTo>
                  <a:lnTo>
                    <a:pt x="200025" y="276860"/>
                  </a:lnTo>
                  <a:lnTo>
                    <a:pt x="200025" y="247650"/>
                  </a:lnTo>
                  <a:lnTo>
                    <a:pt x="209550" y="247650"/>
                  </a:lnTo>
                  <a:lnTo>
                    <a:pt x="209550" y="228600"/>
                  </a:lnTo>
                  <a:lnTo>
                    <a:pt x="200025" y="228600"/>
                  </a:lnTo>
                  <a:lnTo>
                    <a:pt x="200025" y="219710"/>
                  </a:lnTo>
                  <a:close/>
                </a:path>
                <a:path w="268604" h="609600">
                  <a:moveTo>
                    <a:pt x="57150" y="257810"/>
                  </a:moveTo>
                  <a:lnTo>
                    <a:pt x="38100" y="257810"/>
                  </a:lnTo>
                  <a:lnTo>
                    <a:pt x="38100" y="266700"/>
                  </a:lnTo>
                  <a:lnTo>
                    <a:pt x="57150" y="266700"/>
                  </a:lnTo>
                  <a:lnTo>
                    <a:pt x="57150" y="257810"/>
                  </a:lnTo>
                  <a:close/>
                </a:path>
                <a:path w="268604" h="609600">
                  <a:moveTo>
                    <a:pt x="209550" y="247650"/>
                  </a:moveTo>
                  <a:lnTo>
                    <a:pt x="200025" y="247650"/>
                  </a:lnTo>
                  <a:lnTo>
                    <a:pt x="200025" y="257810"/>
                  </a:lnTo>
                  <a:lnTo>
                    <a:pt x="209550" y="257810"/>
                  </a:lnTo>
                  <a:lnTo>
                    <a:pt x="209550" y="247650"/>
                  </a:lnTo>
                  <a:close/>
                </a:path>
                <a:path w="268604" h="609600">
                  <a:moveTo>
                    <a:pt x="219075" y="181610"/>
                  </a:moveTo>
                  <a:lnTo>
                    <a:pt x="66675" y="181610"/>
                  </a:lnTo>
                  <a:lnTo>
                    <a:pt x="66675" y="219710"/>
                  </a:lnTo>
                  <a:lnTo>
                    <a:pt x="200025" y="219710"/>
                  </a:lnTo>
                  <a:lnTo>
                    <a:pt x="200025" y="228600"/>
                  </a:lnTo>
                  <a:lnTo>
                    <a:pt x="209550" y="228600"/>
                  </a:lnTo>
                  <a:lnTo>
                    <a:pt x="209550" y="190500"/>
                  </a:lnTo>
                  <a:lnTo>
                    <a:pt x="219075" y="190500"/>
                  </a:lnTo>
                  <a:lnTo>
                    <a:pt x="219075" y="181610"/>
                  </a:lnTo>
                  <a:close/>
                </a:path>
                <a:path w="268604" h="609600">
                  <a:moveTo>
                    <a:pt x="209550" y="209550"/>
                  </a:moveTo>
                  <a:lnTo>
                    <a:pt x="209550" y="219710"/>
                  </a:lnTo>
                  <a:lnTo>
                    <a:pt x="211074" y="219710"/>
                  </a:lnTo>
                  <a:lnTo>
                    <a:pt x="209550" y="209550"/>
                  </a:lnTo>
                  <a:close/>
                </a:path>
                <a:path w="268604" h="609600">
                  <a:moveTo>
                    <a:pt x="219075" y="200660"/>
                  </a:moveTo>
                  <a:lnTo>
                    <a:pt x="219075" y="209550"/>
                  </a:lnTo>
                  <a:lnTo>
                    <a:pt x="220599" y="209550"/>
                  </a:lnTo>
                  <a:lnTo>
                    <a:pt x="219075" y="200660"/>
                  </a:lnTo>
                  <a:close/>
                </a:path>
                <a:path w="268604" h="609600">
                  <a:moveTo>
                    <a:pt x="219075" y="190500"/>
                  </a:moveTo>
                  <a:lnTo>
                    <a:pt x="209550" y="190500"/>
                  </a:lnTo>
                  <a:lnTo>
                    <a:pt x="209550" y="200660"/>
                  </a:lnTo>
                  <a:lnTo>
                    <a:pt x="219075" y="200660"/>
                  </a:lnTo>
                  <a:lnTo>
                    <a:pt x="219075" y="190500"/>
                  </a:lnTo>
                  <a:close/>
                </a:path>
                <a:path w="268604" h="609600">
                  <a:moveTo>
                    <a:pt x="219075" y="190500"/>
                  </a:moveTo>
                  <a:lnTo>
                    <a:pt x="219075" y="200660"/>
                  </a:lnTo>
                  <a:lnTo>
                    <a:pt x="220599" y="200660"/>
                  </a:lnTo>
                  <a:lnTo>
                    <a:pt x="219075" y="190500"/>
                  </a:lnTo>
                  <a:close/>
                </a:path>
                <a:path w="268604" h="609600">
                  <a:moveTo>
                    <a:pt x="228600" y="190500"/>
                  </a:moveTo>
                  <a:lnTo>
                    <a:pt x="228600" y="200660"/>
                  </a:lnTo>
                  <a:lnTo>
                    <a:pt x="230124" y="200660"/>
                  </a:lnTo>
                  <a:lnTo>
                    <a:pt x="228600" y="190500"/>
                  </a:lnTo>
                  <a:close/>
                </a:path>
                <a:path w="268604" h="609600">
                  <a:moveTo>
                    <a:pt x="228600" y="181610"/>
                  </a:moveTo>
                  <a:lnTo>
                    <a:pt x="228600" y="190500"/>
                  </a:lnTo>
                  <a:lnTo>
                    <a:pt x="230124" y="190500"/>
                  </a:lnTo>
                  <a:lnTo>
                    <a:pt x="228600" y="181610"/>
                  </a:lnTo>
                  <a:close/>
                </a:path>
                <a:path w="268604" h="609600">
                  <a:moveTo>
                    <a:pt x="238125" y="181610"/>
                  </a:moveTo>
                  <a:lnTo>
                    <a:pt x="238125" y="190500"/>
                  </a:lnTo>
                  <a:lnTo>
                    <a:pt x="239649" y="190500"/>
                  </a:lnTo>
                  <a:lnTo>
                    <a:pt x="238125" y="181610"/>
                  </a:lnTo>
                  <a:close/>
                </a:path>
                <a:path w="268604" h="609600">
                  <a:moveTo>
                    <a:pt x="266573" y="181610"/>
                  </a:moveTo>
                  <a:lnTo>
                    <a:pt x="266573" y="190500"/>
                  </a:lnTo>
                  <a:lnTo>
                    <a:pt x="268224" y="190500"/>
                  </a:lnTo>
                  <a:lnTo>
                    <a:pt x="266573" y="181610"/>
                  </a:lnTo>
                  <a:close/>
                </a:path>
                <a:path w="268604" h="609600">
                  <a:moveTo>
                    <a:pt x="228600" y="171450"/>
                  </a:moveTo>
                  <a:lnTo>
                    <a:pt x="76200" y="171450"/>
                  </a:lnTo>
                  <a:lnTo>
                    <a:pt x="76200" y="181610"/>
                  </a:lnTo>
                  <a:lnTo>
                    <a:pt x="228600" y="181610"/>
                  </a:lnTo>
                  <a:lnTo>
                    <a:pt x="228600" y="171450"/>
                  </a:lnTo>
                  <a:close/>
                </a:path>
                <a:path w="268604" h="609600">
                  <a:moveTo>
                    <a:pt x="228600" y="171450"/>
                  </a:moveTo>
                  <a:lnTo>
                    <a:pt x="228600" y="181610"/>
                  </a:lnTo>
                  <a:lnTo>
                    <a:pt x="230124" y="181610"/>
                  </a:lnTo>
                  <a:lnTo>
                    <a:pt x="228600" y="171450"/>
                  </a:lnTo>
                  <a:close/>
                </a:path>
                <a:path w="268604" h="609600">
                  <a:moveTo>
                    <a:pt x="238125" y="171450"/>
                  </a:moveTo>
                  <a:lnTo>
                    <a:pt x="228600" y="171450"/>
                  </a:lnTo>
                  <a:lnTo>
                    <a:pt x="230124" y="181610"/>
                  </a:lnTo>
                  <a:lnTo>
                    <a:pt x="238125" y="181610"/>
                  </a:lnTo>
                  <a:lnTo>
                    <a:pt x="238125" y="171450"/>
                  </a:lnTo>
                  <a:close/>
                </a:path>
                <a:path w="268604" h="609600">
                  <a:moveTo>
                    <a:pt x="238125" y="171450"/>
                  </a:moveTo>
                  <a:lnTo>
                    <a:pt x="238125" y="181610"/>
                  </a:lnTo>
                  <a:lnTo>
                    <a:pt x="239649" y="181610"/>
                  </a:lnTo>
                  <a:lnTo>
                    <a:pt x="238125" y="171450"/>
                  </a:lnTo>
                  <a:close/>
                </a:path>
                <a:path w="268604" h="609600">
                  <a:moveTo>
                    <a:pt x="247650" y="171450"/>
                  </a:moveTo>
                  <a:lnTo>
                    <a:pt x="238125" y="171450"/>
                  </a:lnTo>
                  <a:lnTo>
                    <a:pt x="239649" y="181610"/>
                  </a:lnTo>
                  <a:lnTo>
                    <a:pt x="247650" y="181610"/>
                  </a:lnTo>
                  <a:lnTo>
                    <a:pt x="247650" y="171450"/>
                  </a:lnTo>
                  <a:close/>
                </a:path>
                <a:path w="268604" h="609600">
                  <a:moveTo>
                    <a:pt x="266573" y="162560"/>
                  </a:moveTo>
                  <a:lnTo>
                    <a:pt x="66675" y="162560"/>
                  </a:lnTo>
                  <a:lnTo>
                    <a:pt x="66675" y="171450"/>
                  </a:lnTo>
                  <a:lnTo>
                    <a:pt x="257175" y="171450"/>
                  </a:lnTo>
                  <a:lnTo>
                    <a:pt x="257175" y="181610"/>
                  </a:lnTo>
                  <a:lnTo>
                    <a:pt x="266573" y="181610"/>
                  </a:lnTo>
                  <a:lnTo>
                    <a:pt x="266573" y="162560"/>
                  </a:lnTo>
                  <a:close/>
                </a:path>
                <a:path w="268604" h="609600">
                  <a:moveTo>
                    <a:pt x="247650" y="86360"/>
                  </a:moveTo>
                  <a:lnTo>
                    <a:pt x="104775" y="86360"/>
                  </a:lnTo>
                  <a:lnTo>
                    <a:pt x="104775" y="124460"/>
                  </a:lnTo>
                  <a:lnTo>
                    <a:pt x="95250" y="124460"/>
                  </a:lnTo>
                  <a:lnTo>
                    <a:pt x="95250" y="143510"/>
                  </a:lnTo>
                  <a:lnTo>
                    <a:pt x="85725" y="143510"/>
                  </a:lnTo>
                  <a:lnTo>
                    <a:pt x="85725" y="162560"/>
                  </a:lnTo>
                  <a:lnTo>
                    <a:pt x="257175" y="162560"/>
                  </a:lnTo>
                  <a:lnTo>
                    <a:pt x="257175" y="95250"/>
                  </a:lnTo>
                  <a:lnTo>
                    <a:pt x="247650" y="95250"/>
                  </a:lnTo>
                  <a:lnTo>
                    <a:pt x="247650" y="86360"/>
                  </a:lnTo>
                  <a:close/>
                </a:path>
                <a:path w="268604" h="609600">
                  <a:moveTo>
                    <a:pt x="152400" y="29210"/>
                  </a:moveTo>
                  <a:lnTo>
                    <a:pt x="142875" y="29210"/>
                  </a:lnTo>
                  <a:lnTo>
                    <a:pt x="142875" y="67310"/>
                  </a:lnTo>
                  <a:lnTo>
                    <a:pt x="114300" y="67310"/>
                  </a:lnTo>
                  <a:lnTo>
                    <a:pt x="114300" y="86360"/>
                  </a:lnTo>
                  <a:lnTo>
                    <a:pt x="257175" y="86360"/>
                  </a:lnTo>
                  <a:lnTo>
                    <a:pt x="257175" y="57150"/>
                  </a:lnTo>
                  <a:lnTo>
                    <a:pt x="247650" y="57150"/>
                  </a:lnTo>
                  <a:lnTo>
                    <a:pt x="247650" y="48260"/>
                  </a:lnTo>
                  <a:lnTo>
                    <a:pt x="238125" y="48260"/>
                  </a:lnTo>
                  <a:lnTo>
                    <a:pt x="238125" y="38100"/>
                  </a:lnTo>
                  <a:lnTo>
                    <a:pt x="152400" y="38100"/>
                  </a:lnTo>
                  <a:lnTo>
                    <a:pt x="152400" y="29210"/>
                  </a:lnTo>
                  <a:close/>
                </a:path>
                <a:path w="268604" h="609600">
                  <a:moveTo>
                    <a:pt x="133350" y="57150"/>
                  </a:moveTo>
                  <a:lnTo>
                    <a:pt x="123825" y="57150"/>
                  </a:lnTo>
                  <a:lnTo>
                    <a:pt x="123825" y="67310"/>
                  </a:lnTo>
                  <a:lnTo>
                    <a:pt x="133350" y="67310"/>
                  </a:lnTo>
                  <a:lnTo>
                    <a:pt x="133350" y="57150"/>
                  </a:lnTo>
                  <a:close/>
                </a:path>
                <a:path w="268604" h="609600">
                  <a:moveTo>
                    <a:pt x="219075" y="29210"/>
                  </a:moveTo>
                  <a:lnTo>
                    <a:pt x="180975" y="29210"/>
                  </a:lnTo>
                  <a:lnTo>
                    <a:pt x="180975" y="38100"/>
                  </a:lnTo>
                  <a:lnTo>
                    <a:pt x="219075" y="38100"/>
                  </a:lnTo>
                  <a:lnTo>
                    <a:pt x="219075" y="29210"/>
                  </a:lnTo>
                  <a:close/>
                </a:path>
                <a:path w="268604" h="609600">
                  <a:moveTo>
                    <a:pt x="200025" y="0"/>
                  </a:moveTo>
                  <a:lnTo>
                    <a:pt x="180975" y="0"/>
                  </a:lnTo>
                  <a:lnTo>
                    <a:pt x="180975" y="10160"/>
                  </a:lnTo>
                  <a:lnTo>
                    <a:pt x="190500" y="10160"/>
                  </a:lnTo>
                  <a:lnTo>
                    <a:pt x="190500" y="29210"/>
                  </a:lnTo>
                  <a:lnTo>
                    <a:pt x="209550" y="29210"/>
                  </a:lnTo>
                  <a:lnTo>
                    <a:pt x="209550" y="19050"/>
                  </a:lnTo>
                  <a:lnTo>
                    <a:pt x="200025" y="19050"/>
                  </a:lnTo>
                  <a:lnTo>
                    <a:pt x="200025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0" name="object 250"/>
            <p:cNvSpPr/>
            <p:nvPr/>
          </p:nvSpPr>
          <p:spPr>
            <a:xfrm>
              <a:off x="4163567" y="2644140"/>
              <a:ext cx="268605" cy="619125"/>
            </a:xfrm>
            <a:custGeom>
              <a:avLst/>
              <a:gdLst/>
              <a:ahLst/>
              <a:cxnLst/>
              <a:rect l="l" t="t" r="r" b="b"/>
              <a:pathLst>
                <a:path w="268604" h="619125">
                  <a:moveTo>
                    <a:pt x="266573" y="171323"/>
                  </a:moveTo>
                  <a:lnTo>
                    <a:pt x="266573" y="180848"/>
                  </a:lnTo>
                  <a:lnTo>
                    <a:pt x="266573" y="171323"/>
                  </a:lnTo>
                  <a:lnTo>
                    <a:pt x="266573" y="180848"/>
                  </a:lnTo>
                  <a:lnTo>
                    <a:pt x="266573" y="171323"/>
                  </a:lnTo>
                  <a:lnTo>
                    <a:pt x="266573" y="180848"/>
                  </a:lnTo>
                  <a:lnTo>
                    <a:pt x="266573" y="171323"/>
                  </a:lnTo>
                  <a:lnTo>
                    <a:pt x="266573" y="180848"/>
                  </a:lnTo>
                  <a:lnTo>
                    <a:pt x="257175" y="180848"/>
                  </a:lnTo>
                  <a:lnTo>
                    <a:pt x="266573" y="180848"/>
                  </a:lnTo>
                  <a:lnTo>
                    <a:pt x="257175" y="180848"/>
                  </a:lnTo>
                  <a:lnTo>
                    <a:pt x="257175" y="171323"/>
                  </a:lnTo>
                  <a:lnTo>
                    <a:pt x="257175" y="180848"/>
                  </a:lnTo>
                  <a:lnTo>
                    <a:pt x="257175" y="171323"/>
                  </a:lnTo>
                  <a:lnTo>
                    <a:pt x="257175" y="180848"/>
                  </a:lnTo>
                  <a:lnTo>
                    <a:pt x="257175" y="171323"/>
                  </a:lnTo>
                  <a:lnTo>
                    <a:pt x="257175" y="180848"/>
                  </a:lnTo>
                  <a:lnTo>
                    <a:pt x="257175" y="171323"/>
                  </a:lnTo>
                  <a:lnTo>
                    <a:pt x="257175" y="180848"/>
                  </a:lnTo>
                  <a:lnTo>
                    <a:pt x="247650" y="180848"/>
                  </a:lnTo>
                  <a:lnTo>
                    <a:pt x="257175" y="180848"/>
                  </a:lnTo>
                  <a:lnTo>
                    <a:pt x="257175" y="171323"/>
                  </a:lnTo>
                  <a:lnTo>
                    <a:pt x="247650" y="171323"/>
                  </a:lnTo>
                  <a:lnTo>
                    <a:pt x="257175" y="171323"/>
                  </a:lnTo>
                  <a:lnTo>
                    <a:pt x="247650" y="171323"/>
                  </a:lnTo>
                  <a:lnTo>
                    <a:pt x="247650" y="180848"/>
                  </a:lnTo>
                  <a:lnTo>
                    <a:pt x="247650" y="171323"/>
                  </a:lnTo>
                  <a:lnTo>
                    <a:pt x="247650" y="180848"/>
                  </a:lnTo>
                  <a:lnTo>
                    <a:pt x="247650" y="171323"/>
                  </a:lnTo>
                  <a:lnTo>
                    <a:pt x="247650" y="180848"/>
                  </a:lnTo>
                  <a:lnTo>
                    <a:pt x="247650" y="171323"/>
                  </a:lnTo>
                  <a:lnTo>
                    <a:pt x="247650" y="180848"/>
                  </a:lnTo>
                  <a:lnTo>
                    <a:pt x="247650" y="171323"/>
                  </a:lnTo>
                  <a:lnTo>
                    <a:pt x="238125" y="171323"/>
                  </a:lnTo>
                  <a:lnTo>
                    <a:pt x="247650" y="171323"/>
                  </a:lnTo>
                  <a:lnTo>
                    <a:pt x="247650" y="180848"/>
                  </a:lnTo>
                  <a:lnTo>
                    <a:pt x="238125" y="180848"/>
                  </a:lnTo>
                  <a:lnTo>
                    <a:pt x="247650" y="180848"/>
                  </a:lnTo>
                  <a:lnTo>
                    <a:pt x="238125" y="180848"/>
                  </a:lnTo>
                  <a:lnTo>
                    <a:pt x="238125" y="171323"/>
                  </a:lnTo>
                  <a:lnTo>
                    <a:pt x="238125" y="180848"/>
                  </a:lnTo>
                  <a:lnTo>
                    <a:pt x="238125" y="171323"/>
                  </a:lnTo>
                  <a:lnTo>
                    <a:pt x="238125" y="180848"/>
                  </a:lnTo>
                  <a:lnTo>
                    <a:pt x="238125" y="171323"/>
                  </a:lnTo>
                  <a:lnTo>
                    <a:pt x="238125" y="180848"/>
                  </a:lnTo>
                  <a:lnTo>
                    <a:pt x="228600" y="180848"/>
                  </a:lnTo>
                  <a:lnTo>
                    <a:pt x="228600" y="171323"/>
                  </a:lnTo>
                  <a:lnTo>
                    <a:pt x="228600" y="180848"/>
                  </a:lnTo>
                  <a:lnTo>
                    <a:pt x="228600" y="171323"/>
                  </a:lnTo>
                  <a:lnTo>
                    <a:pt x="228600" y="180848"/>
                  </a:lnTo>
                  <a:lnTo>
                    <a:pt x="228600" y="190373"/>
                  </a:lnTo>
                  <a:lnTo>
                    <a:pt x="228600" y="180848"/>
                  </a:lnTo>
                  <a:lnTo>
                    <a:pt x="228600" y="190373"/>
                  </a:lnTo>
                  <a:lnTo>
                    <a:pt x="228600" y="180848"/>
                  </a:lnTo>
                  <a:lnTo>
                    <a:pt x="228600" y="190373"/>
                  </a:lnTo>
                  <a:lnTo>
                    <a:pt x="228600" y="180848"/>
                  </a:lnTo>
                  <a:lnTo>
                    <a:pt x="228600" y="190373"/>
                  </a:lnTo>
                  <a:lnTo>
                    <a:pt x="228600" y="180848"/>
                  </a:lnTo>
                  <a:lnTo>
                    <a:pt x="219075" y="180848"/>
                  </a:lnTo>
                  <a:lnTo>
                    <a:pt x="219075" y="190373"/>
                  </a:lnTo>
                  <a:lnTo>
                    <a:pt x="228600" y="190373"/>
                  </a:lnTo>
                  <a:lnTo>
                    <a:pt x="219075" y="190373"/>
                  </a:lnTo>
                  <a:lnTo>
                    <a:pt x="219075" y="180848"/>
                  </a:lnTo>
                  <a:lnTo>
                    <a:pt x="219075" y="190373"/>
                  </a:lnTo>
                  <a:lnTo>
                    <a:pt x="228600" y="190373"/>
                  </a:lnTo>
                  <a:lnTo>
                    <a:pt x="219075" y="190373"/>
                  </a:lnTo>
                  <a:lnTo>
                    <a:pt x="228600" y="190373"/>
                  </a:lnTo>
                  <a:lnTo>
                    <a:pt x="219075" y="190373"/>
                  </a:lnTo>
                  <a:lnTo>
                    <a:pt x="228600" y="190373"/>
                  </a:lnTo>
                  <a:lnTo>
                    <a:pt x="219075" y="190373"/>
                  </a:lnTo>
                  <a:lnTo>
                    <a:pt x="228600" y="190373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09550" y="199898"/>
                  </a:lnTo>
                  <a:lnTo>
                    <a:pt x="209550" y="190373"/>
                  </a:lnTo>
                  <a:lnTo>
                    <a:pt x="209550" y="199898"/>
                  </a:lnTo>
                  <a:lnTo>
                    <a:pt x="219075" y="199898"/>
                  </a:lnTo>
                  <a:lnTo>
                    <a:pt x="209550" y="199898"/>
                  </a:lnTo>
                  <a:lnTo>
                    <a:pt x="219075" y="199898"/>
                  </a:lnTo>
                  <a:lnTo>
                    <a:pt x="209550" y="199898"/>
                  </a:lnTo>
                  <a:lnTo>
                    <a:pt x="219075" y="199898"/>
                  </a:lnTo>
                  <a:lnTo>
                    <a:pt x="209550" y="199898"/>
                  </a:lnTo>
                  <a:lnTo>
                    <a:pt x="219075" y="199898"/>
                  </a:lnTo>
                  <a:lnTo>
                    <a:pt x="219075" y="209423"/>
                  </a:lnTo>
                  <a:lnTo>
                    <a:pt x="219075" y="199898"/>
                  </a:lnTo>
                  <a:lnTo>
                    <a:pt x="209550" y="199898"/>
                  </a:lnTo>
                  <a:lnTo>
                    <a:pt x="209550" y="209423"/>
                  </a:lnTo>
                  <a:lnTo>
                    <a:pt x="209550" y="218948"/>
                  </a:lnTo>
                  <a:lnTo>
                    <a:pt x="209550" y="209423"/>
                  </a:lnTo>
                  <a:lnTo>
                    <a:pt x="209550" y="218948"/>
                  </a:lnTo>
                  <a:lnTo>
                    <a:pt x="209550" y="228473"/>
                  </a:lnTo>
                  <a:lnTo>
                    <a:pt x="200025" y="228473"/>
                  </a:lnTo>
                  <a:lnTo>
                    <a:pt x="200025" y="218948"/>
                  </a:lnTo>
                  <a:lnTo>
                    <a:pt x="200025" y="228473"/>
                  </a:lnTo>
                  <a:lnTo>
                    <a:pt x="209550" y="228473"/>
                  </a:lnTo>
                  <a:lnTo>
                    <a:pt x="200025" y="228473"/>
                  </a:lnTo>
                  <a:lnTo>
                    <a:pt x="209550" y="228473"/>
                  </a:lnTo>
                  <a:lnTo>
                    <a:pt x="209550" y="237998"/>
                  </a:lnTo>
                  <a:lnTo>
                    <a:pt x="219075" y="237998"/>
                  </a:lnTo>
                  <a:lnTo>
                    <a:pt x="209550" y="237998"/>
                  </a:lnTo>
                  <a:lnTo>
                    <a:pt x="209550" y="247523"/>
                  </a:lnTo>
                  <a:lnTo>
                    <a:pt x="209550" y="257048"/>
                  </a:lnTo>
                  <a:lnTo>
                    <a:pt x="209550" y="247523"/>
                  </a:lnTo>
                  <a:lnTo>
                    <a:pt x="209550" y="257048"/>
                  </a:lnTo>
                  <a:lnTo>
                    <a:pt x="200025" y="257048"/>
                  </a:lnTo>
                  <a:lnTo>
                    <a:pt x="209550" y="257048"/>
                  </a:lnTo>
                  <a:lnTo>
                    <a:pt x="200025" y="257048"/>
                  </a:lnTo>
                  <a:lnTo>
                    <a:pt x="200025" y="247523"/>
                  </a:lnTo>
                  <a:lnTo>
                    <a:pt x="200025" y="257048"/>
                  </a:lnTo>
                  <a:lnTo>
                    <a:pt x="200025" y="266573"/>
                  </a:lnTo>
                  <a:lnTo>
                    <a:pt x="190500" y="266573"/>
                  </a:lnTo>
                  <a:lnTo>
                    <a:pt x="200025" y="266573"/>
                  </a:lnTo>
                  <a:lnTo>
                    <a:pt x="190500" y="266573"/>
                  </a:lnTo>
                  <a:lnTo>
                    <a:pt x="200025" y="266573"/>
                  </a:lnTo>
                  <a:lnTo>
                    <a:pt x="200025" y="276098"/>
                  </a:lnTo>
                  <a:lnTo>
                    <a:pt x="200025" y="266573"/>
                  </a:lnTo>
                  <a:lnTo>
                    <a:pt x="200025" y="276098"/>
                  </a:lnTo>
                  <a:lnTo>
                    <a:pt x="200025" y="266573"/>
                  </a:lnTo>
                  <a:lnTo>
                    <a:pt x="200025" y="276098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90500" y="266573"/>
                  </a:lnTo>
                  <a:lnTo>
                    <a:pt x="190500" y="276098"/>
                  </a:lnTo>
                  <a:lnTo>
                    <a:pt x="180975" y="276098"/>
                  </a:lnTo>
                  <a:lnTo>
                    <a:pt x="180975" y="285623"/>
                  </a:lnTo>
                  <a:lnTo>
                    <a:pt x="180975" y="276098"/>
                  </a:lnTo>
                  <a:lnTo>
                    <a:pt x="180975" y="285623"/>
                  </a:lnTo>
                  <a:lnTo>
                    <a:pt x="180975" y="276098"/>
                  </a:lnTo>
                  <a:lnTo>
                    <a:pt x="180975" y="285623"/>
                  </a:lnTo>
                  <a:lnTo>
                    <a:pt x="180975" y="276098"/>
                  </a:lnTo>
                  <a:lnTo>
                    <a:pt x="180975" y="285623"/>
                  </a:lnTo>
                  <a:lnTo>
                    <a:pt x="180975" y="276098"/>
                  </a:lnTo>
                  <a:lnTo>
                    <a:pt x="180975" y="285623"/>
                  </a:lnTo>
                  <a:lnTo>
                    <a:pt x="171450" y="285623"/>
                  </a:lnTo>
                  <a:lnTo>
                    <a:pt x="180975" y="285623"/>
                  </a:lnTo>
                  <a:lnTo>
                    <a:pt x="171450" y="285623"/>
                  </a:lnTo>
                  <a:lnTo>
                    <a:pt x="161925" y="285623"/>
                  </a:lnTo>
                  <a:lnTo>
                    <a:pt x="171450" y="285623"/>
                  </a:lnTo>
                  <a:lnTo>
                    <a:pt x="161925" y="285623"/>
                  </a:lnTo>
                  <a:lnTo>
                    <a:pt x="171450" y="285623"/>
                  </a:lnTo>
                  <a:lnTo>
                    <a:pt x="161925" y="285623"/>
                  </a:lnTo>
                  <a:lnTo>
                    <a:pt x="171450" y="285623"/>
                  </a:lnTo>
                  <a:lnTo>
                    <a:pt x="161925" y="285623"/>
                  </a:lnTo>
                  <a:lnTo>
                    <a:pt x="161925" y="295148"/>
                  </a:lnTo>
                  <a:lnTo>
                    <a:pt x="161925" y="304673"/>
                  </a:lnTo>
                  <a:lnTo>
                    <a:pt x="161925" y="295148"/>
                  </a:lnTo>
                  <a:lnTo>
                    <a:pt x="152400" y="295148"/>
                  </a:lnTo>
                  <a:lnTo>
                    <a:pt x="161925" y="295148"/>
                  </a:lnTo>
                  <a:lnTo>
                    <a:pt x="152400" y="295148"/>
                  </a:lnTo>
                  <a:lnTo>
                    <a:pt x="152400" y="304673"/>
                  </a:lnTo>
                  <a:lnTo>
                    <a:pt x="152400" y="295148"/>
                  </a:lnTo>
                  <a:lnTo>
                    <a:pt x="152400" y="304673"/>
                  </a:lnTo>
                  <a:lnTo>
                    <a:pt x="152400" y="295148"/>
                  </a:lnTo>
                  <a:lnTo>
                    <a:pt x="161925" y="295148"/>
                  </a:lnTo>
                  <a:lnTo>
                    <a:pt x="152400" y="295148"/>
                  </a:lnTo>
                  <a:lnTo>
                    <a:pt x="152400" y="304673"/>
                  </a:lnTo>
                  <a:lnTo>
                    <a:pt x="142875" y="304673"/>
                  </a:lnTo>
                  <a:lnTo>
                    <a:pt x="152400" y="304673"/>
                  </a:lnTo>
                  <a:lnTo>
                    <a:pt x="142875" y="304673"/>
                  </a:lnTo>
                  <a:lnTo>
                    <a:pt x="152400" y="304673"/>
                  </a:lnTo>
                  <a:lnTo>
                    <a:pt x="142875" y="304673"/>
                  </a:lnTo>
                  <a:lnTo>
                    <a:pt x="152400" y="304673"/>
                  </a:lnTo>
                  <a:lnTo>
                    <a:pt x="152400" y="314071"/>
                  </a:lnTo>
                  <a:lnTo>
                    <a:pt x="152400" y="304673"/>
                  </a:lnTo>
                  <a:lnTo>
                    <a:pt x="152400" y="314071"/>
                  </a:lnTo>
                  <a:lnTo>
                    <a:pt x="152400" y="304673"/>
                  </a:lnTo>
                  <a:lnTo>
                    <a:pt x="152400" y="314071"/>
                  </a:lnTo>
                  <a:lnTo>
                    <a:pt x="142875" y="314071"/>
                  </a:lnTo>
                  <a:lnTo>
                    <a:pt x="152400" y="314071"/>
                  </a:lnTo>
                  <a:lnTo>
                    <a:pt x="142875" y="314071"/>
                  </a:lnTo>
                  <a:lnTo>
                    <a:pt x="133350" y="314071"/>
                  </a:lnTo>
                  <a:lnTo>
                    <a:pt x="142875" y="314071"/>
                  </a:lnTo>
                  <a:lnTo>
                    <a:pt x="133350" y="314071"/>
                  </a:lnTo>
                  <a:lnTo>
                    <a:pt x="133350" y="304673"/>
                  </a:lnTo>
                  <a:lnTo>
                    <a:pt x="133350" y="314071"/>
                  </a:lnTo>
                  <a:lnTo>
                    <a:pt x="142875" y="314071"/>
                  </a:lnTo>
                  <a:lnTo>
                    <a:pt x="142875" y="323596"/>
                  </a:lnTo>
                  <a:lnTo>
                    <a:pt x="133350" y="323596"/>
                  </a:lnTo>
                  <a:lnTo>
                    <a:pt x="142875" y="323596"/>
                  </a:lnTo>
                  <a:lnTo>
                    <a:pt x="142875" y="333121"/>
                  </a:lnTo>
                  <a:lnTo>
                    <a:pt x="142875" y="323596"/>
                  </a:lnTo>
                  <a:lnTo>
                    <a:pt x="142875" y="333121"/>
                  </a:lnTo>
                  <a:lnTo>
                    <a:pt x="133350" y="333121"/>
                  </a:lnTo>
                  <a:lnTo>
                    <a:pt x="133350" y="323596"/>
                  </a:lnTo>
                  <a:lnTo>
                    <a:pt x="133350" y="333121"/>
                  </a:lnTo>
                  <a:lnTo>
                    <a:pt x="123825" y="333121"/>
                  </a:lnTo>
                  <a:lnTo>
                    <a:pt x="133350" y="333121"/>
                  </a:lnTo>
                  <a:lnTo>
                    <a:pt x="133350" y="323596"/>
                  </a:lnTo>
                  <a:lnTo>
                    <a:pt x="133350" y="333121"/>
                  </a:lnTo>
                  <a:lnTo>
                    <a:pt x="123825" y="333121"/>
                  </a:lnTo>
                  <a:lnTo>
                    <a:pt x="133350" y="333121"/>
                  </a:lnTo>
                  <a:lnTo>
                    <a:pt x="123825" y="333121"/>
                  </a:lnTo>
                  <a:lnTo>
                    <a:pt x="133350" y="333121"/>
                  </a:lnTo>
                  <a:lnTo>
                    <a:pt x="123825" y="333121"/>
                  </a:lnTo>
                  <a:lnTo>
                    <a:pt x="123825" y="342646"/>
                  </a:lnTo>
                  <a:lnTo>
                    <a:pt x="133350" y="342646"/>
                  </a:lnTo>
                  <a:lnTo>
                    <a:pt x="133350" y="333121"/>
                  </a:lnTo>
                  <a:lnTo>
                    <a:pt x="133350" y="342646"/>
                  </a:lnTo>
                  <a:lnTo>
                    <a:pt x="133350" y="352171"/>
                  </a:lnTo>
                  <a:lnTo>
                    <a:pt x="123825" y="352171"/>
                  </a:lnTo>
                  <a:lnTo>
                    <a:pt x="133350" y="352171"/>
                  </a:lnTo>
                  <a:lnTo>
                    <a:pt x="123825" y="352171"/>
                  </a:lnTo>
                  <a:lnTo>
                    <a:pt x="133350" y="352171"/>
                  </a:lnTo>
                  <a:lnTo>
                    <a:pt x="123825" y="352171"/>
                  </a:lnTo>
                  <a:lnTo>
                    <a:pt x="133350" y="352171"/>
                  </a:lnTo>
                  <a:lnTo>
                    <a:pt x="123825" y="352171"/>
                  </a:lnTo>
                  <a:lnTo>
                    <a:pt x="123825" y="361696"/>
                  </a:lnTo>
                  <a:lnTo>
                    <a:pt x="133350" y="361696"/>
                  </a:lnTo>
                  <a:lnTo>
                    <a:pt x="123825" y="361696"/>
                  </a:lnTo>
                  <a:lnTo>
                    <a:pt x="133350" y="361696"/>
                  </a:lnTo>
                  <a:lnTo>
                    <a:pt x="123825" y="361696"/>
                  </a:lnTo>
                  <a:lnTo>
                    <a:pt x="133350" y="361696"/>
                  </a:lnTo>
                  <a:lnTo>
                    <a:pt x="123825" y="361696"/>
                  </a:lnTo>
                  <a:lnTo>
                    <a:pt x="133350" y="361696"/>
                  </a:lnTo>
                  <a:lnTo>
                    <a:pt x="123825" y="361696"/>
                  </a:lnTo>
                  <a:lnTo>
                    <a:pt x="133350" y="361696"/>
                  </a:lnTo>
                  <a:lnTo>
                    <a:pt x="133350" y="371221"/>
                  </a:lnTo>
                  <a:lnTo>
                    <a:pt x="123825" y="371221"/>
                  </a:lnTo>
                  <a:lnTo>
                    <a:pt x="123825" y="361696"/>
                  </a:lnTo>
                  <a:lnTo>
                    <a:pt x="123825" y="371221"/>
                  </a:lnTo>
                  <a:lnTo>
                    <a:pt x="123825" y="361696"/>
                  </a:lnTo>
                  <a:lnTo>
                    <a:pt x="123825" y="371221"/>
                  </a:lnTo>
                  <a:lnTo>
                    <a:pt x="123825" y="380746"/>
                  </a:lnTo>
                  <a:lnTo>
                    <a:pt x="123825" y="371221"/>
                  </a:lnTo>
                  <a:lnTo>
                    <a:pt x="123825" y="380746"/>
                  </a:lnTo>
                  <a:lnTo>
                    <a:pt x="123825" y="390271"/>
                  </a:lnTo>
                  <a:lnTo>
                    <a:pt x="123825" y="380746"/>
                  </a:lnTo>
                  <a:lnTo>
                    <a:pt x="123825" y="399796"/>
                  </a:lnTo>
                  <a:lnTo>
                    <a:pt x="123825" y="390271"/>
                  </a:lnTo>
                  <a:lnTo>
                    <a:pt x="123825" y="399796"/>
                  </a:lnTo>
                  <a:lnTo>
                    <a:pt x="123825" y="390271"/>
                  </a:lnTo>
                  <a:lnTo>
                    <a:pt x="123825" y="409321"/>
                  </a:lnTo>
                  <a:lnTo>
                    <a:pt x="123825" y="399796"/>
                  </a:lnTo>
                  <a:lnTo>
                    <a:pt x="123825" y="409321"/>
                  </a:lnTo>
                  <a:lnTo>
                    <a:pt x="133350" y="409321"/>
                  </a:lnTo>
                  <a:lnTo>
                    <a:pt x="133350" y="418846"/>
                  </a:lnTo>
                  <a:lnTo>
                    <a:pt x="133350" y="409321"/>
                  </a:lnTo>
                  <a:lnTo>
                    <a:pt x="133350" y="418846"/>
                  </a:lnTo>
                  <a:lnTo>
                    <a:pt x="133350" y="409321"/>
                  </a:lnTo>
                  <a:lnTo>
                    <a:pt x="133350" y="418846"/>
                  </a:lnTo>
                  <a:lnTo>
                    <a:pt x="133350" y="409321"/>
                  </a:lnTo>
                  <a:lnTo>
                    <a:pt x="133350" y="418846"/>
                  </a:lnTo>
                  <a:lnTo>
                    <a:pt x="133350" y="409321"/>
                  </a:lnTo>
                  <a:lnTo>
                    <a:pt x="142875" y="409321"/>
                  </a:lnTo>
                  <a:lnTo>
                    <a:pt x="142875" y="418846"/>
                  </a:lnTo>
                  <a:lnTo>
                    <a:pt x="152400" y="418846"/>
                  </a:lnTo>
                  <a:lnTo>
                    <a:pt x="152400" y="428371"/>
                  </a:lnTo>
                  <a:lnTo>
                    <a:pt x="142875" y="418846"/>
                  </a:lnTo>
                  <a:lnTo>
                    <a:pt x="142875" y="428371"/>
                  </a:lnTo>
                  <a:lnTo>
                    <a:pt x="152400" y="428371"/>
                  </a:lnTo>
                  <a:lnTo>
                    <a:pt x="152400" y="437896"/>
                  </a:lnTo>
                  <a:lnTo>
                    <a:pt x="152400" y="428371"/>
                  </a:lnTo>
                  <a:lnTo>
                    <a:pt x="152400" y="437896"/>
                  </a:lnTo>
                  <a:lnTo>
                    <a:pt x="161925" y="437896"/>
                  </a:lnTo>
                  <a:lnTo>
                    <a:pt x="152400" y="437896"/>
                  </a:lnTo>
                  <a:lnTo>
                    <a:pt x="161925" y="437896"/>
                  </a:lnTo>
                  <a:lnTo>
                    <a:pt x="152400" y="437896"/>
                  </a:lnTo>
                  <a:lnTo>
                    <a:pt x="152400" y="428371"/>
                  </a:lnTo>
                  <a:lnTo>
                    <a:pt x="161925" y="428371"/>
                  </a:lnTo>
                  <a:lnTo>
                    <a:pt x="152400" y="428371"/>
                  </a:lnTo>
                  <a:lnTo>
                    <a:pt x="161925" y="428371"/>
                  </a:lnTo>
                  <a:lnTo>
                    <a:pt x="152400" y="428371"/>
                  </a:lnTo>
                  <a:lnTo>
                    <a:pt x="161925" y="428371"/>
                  </a:lnTo>
                  <a:lnTo>
                    <a:pt x="161925" y="437896"/>
                  </a:lnTo>
                  <a:lnTo>
                    <a:pt x="161925" y="447421"/>
                  </a:lnTo>
                  <a:lnTo>
                    <a:pt x="161925" y="437896"/>
                  </a:lnTo>
                  <a:lnTo>
                    <a:pt x="161925" y="447421"/>
                  </a:lnTo>
                  <a:lnTo>
                    <a:pt x="161925" y="437896"/>
                  </a:lnTo>
                  <a:lnTo>
                    <a:pt x="161925" y="447421"/>
                  </a:lnTo>
                  <a:lnTo>
                    <a:pt x="152400" y="447421"/>
                  </a:lnTo>
                  <a:lnTo>
                    <a:pt x="161925" y="447421"/>
                  </a:lnTo>
                  <a:lnTo>
                    <a:pt x="152400" y="447421"/>
                  </a:lnTo>
                  <a:lnTo>
                    <a:pt x="161925" y="447421"/>
                  </a:lnTo>
                  <a:lnTo>
                    <a:pt x="152400" y="447421"/>
                  </a:lnTo>
                  <a:lnTo>
                    <a:pt x="161925" y="447421"/>
                  </a:lnTo>
                  <a:lnTo>
                    <a:pt x="152400" y="447421"/>
                  </a:lnTo>
                  <a:lnTo>
                    <a:pt x="161925" y="447421"/>
                  </a:lnTo>
                  <a:lnTo>
                    <a:pt x="152400" y="447421"/>
                  </a:lnTo>
                  <a:lnTo>
                    <a:pt x="152400" y="456946"/>
                  </a:lnTo>
                  <a:lnTo>
                    <a:pt x="152400" y="447421"/>
                  </a:lnTo>
                  <a:lnTo>
                    <a:pt x="152400" y="456946"/>
                  </a:lnTo>
                  <a:lnTo>
                    <a:pt x="152400" y="447421"/>
                  </a:lnTo>
                  <a:lnTo>
                    <a:pt x="152400" y="456946"/>
                  </a:lnTo>
                  <a:lnTo>
                    <a:pt x="152400" y="447421"/>
                  </a:lnTo>
                  <a:lnTo>
                    <a:pt x="152400" y="456946"/>
                  </a:lnTo>
                  <a:lnTo>
                    <a:pt x="152400" y="447421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52400" y="456946"/>
                  </a:lnTo>
                  <a:lnTo>
                    <a:pt x="142875" y="456946"/>
                  </a:lnTo>
                  <a:lnTo>
                    <a:pt x="142875" y="466471"/>
                  </a:lnTo>
                  <a:lnTo>
                    <a:pt x="152400" y="466471"/>
                  </a:lnTo>
                  <a:lnTo>
                    <a:pt x="142875" y="466471"/>
                  </a:lnTo>
                  <a:lnTo>
                    <a:pt x="152400" y="466471"/>
                  </a:lnTo>
                  <a:lnTo>
                    <a:pt x="142875" y="466471"/>
                  </a:lnTo>
                  <a:lnTo>
                    <a:pt x="152400" y="466471"/>
                  </a:lnTo>
                  <a:lnTo>
                    <a:pt x="142875" y="466471"/>
                  </a:lnTo>
                  <a:lnTo>
                    <a:pt x="152400" y="466471"/>
                  </a:lnTo>
                  <a:lnTo>
                    <a:pt x="152400" y="475996"/>
                  </a:lnTo>
                  <a:lnTo>
                    <a:pt x="152400" y="466471"/>
                  </a:lnTo>
                  <a:lnTo>
                    <a:pt x="152400" y="475996"/>
                  </a:lnTo>
                  <a:lnTo>
                    <a:pt x="142875" y="475996"/>
                  </a:lnTo>
                  <a:lnTo>
                    <a:pt x="152400" y="475996"/>
                  </a:lnTo>
                  <a:lnTo>
                    <a:pt x="142875" y="475996"/>
                  </a:lnTo>
                  <a:lnTo>
                    <a:pt x="152400" y="475996"/>
                  </a:lnTo>
                  <a:lnTo>
                    <a:pt x="142875" y="475996"/>
                  </a:lnTo>
                  <a:lnTo>
                    <a:pt x="152400" y="475996"/>
                  </a:lnTo>
                  <a:lnTo>
                    <a:pt x="142875" y="475996"/>
                  </a:lnTo>
                  <a:lnTo>
                    <a:pt x="152400" y="475996"/>
                  </a:lnTo>
                  <a:lnTo>
                    <a:pt x="142875" y="475996"/>
                  </a:lnTo>
                  <a:lnTo>
                    <a:pt x="142875" y="485521"/>
                  </a:lnTo>
                  <a:lnTo>
                    <a:pt x="142875" y="475996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42875" y="485521"/>
                  </a:lnTo>
                  <a:lnTo>
                    <a:pt x="142875" y="475996"/>
                  </a:lnTo>
                  <a:lnTo>
                    <a:pt x="133350" y="475996"/>
                  </a:lnTo>
                  <a:lnTo>
                    <a:pt x="142875" y="475996"/>
                  </a:lnTo>
                  <a:lnTo>
                    <a:pt x="133350" y="475996"/>
                  </a:lnTo>
                  <a:lnTo>
                    <a:pt x="142875" y="475996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42875" y="485521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6647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33350" y="475996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33350" y="485521"/>
                  </a:lnTo>
                  <a:lnTo>
                    <a:pt x="123825" y="485521"/>
                  </a:lnTo>
                  <a:lnTo>
                    <a:pt x="123825" y="495046"/>
                  </a:lnTo>
                  <a:lnTo>
                    <a:pt x="123825" y="485521"/>
                  </a:lnTo>
                  <a:lnTo>
                    <a:pt x="123825" y="495046"/>
                  </a:lnTo>
                  <a:lnTo>
                    <a:pt x="123825" y="485521"/>
                  </a:lnTo>
                  <a:lnTo>
                    <a:pt x="123825" y="495046"/>
                  </a:lnTo>
                  <a:lnTo>
                    <a:pt x="114300" y="495046"/>
                  </a:lnTo>
                  <a:lnTo>
                    <a:pt x="114300" y="485521"/>
                  </a:lnTo>
                  <a:lnTo>
                    <a:pt x="104775" y="485521"/>
                  </a:lnTo>
                  <a:lnTo>
                    <a:pt x="104775" y="495046"/>
                  </a:lnTo>
                  <a:lnTo>
                    <a:pt x="114300" y="495046"/>
                  </a:lnTo>
                  <a:lnTo>
                    <a:pt x="123825" y="495046"/>
                  </a:lnTo>
                  <a:lnTo>
                    <a:pt x="114300" y="495046"/>
                  </a:lnTo>
                  <a:lnTo>
                    <a:pt x="123825" y="495046"/>
                  </a:lnTo>
                  <a:lnTo>
                    <a:pt x="114300" y="495046"/>
                  </a:lnTo>
                  <a:lnTo>
                    <a:pt x="123825" y="495046"/>
                  </a:lnTo>
                  <a:lnTo>
                    <a:pt x="114300" y="495046"/>
                  </a:lnTo>
                  <a:lnTo>
                    <a:pt x="104775" y="495046"/>
                  </a:lnTo>
                  <a:lnTo>
                    <a:pt x="114300" y="495046"/>
                  </a:lnTo>
                  <a:lnTo>
                    <a:pt x="114300" y="504571"/>
                  </a:lnTo>
                  <a:lnTo>
                    <a:pt x="114300" y="514096"/>
                  </a:lnTo>
                  <a:lnTo>
                    <a:pt x="114300" y="504571"/>
                  </a:lnTo>
                  <a:lnTo>
                    <a:pt x="114300" y="514096"/>
                  </a:lnTo>
                  <a:lnTo>
                    <a:pt x="114300" y="504571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14300" y="514096"/>
                  </a:lnTo>
                  <a:lnTo>
                    <a:pt x="114300" y="523494"/>
                  </a:lnTo>
                  <a:lnTo>
                    <a:pt x="104775" y="523494"/>
                  </a:lnTo>
                  <a:lnTo>
                    <a:pt x="114300" y="523494"/>
                  </a:lnTo>
                  <a:lnTo>
                    <a:pt x="114300" y="533019"/>
                  </a:lnTo>
                  <a:lnTo>
                    <a:pt x="114300" y="523494"/>
                  </a:lnTo>
                  <a:lnTo>
                    <a:pt x="114300" y="533019"/>
                  </a:lnTo>
                  <a:lnTo>
                    <a:pt x="114300" y="523494"/>
                  </a:lnTo>
                  <a:lnTo>
                    <a:pt x="114300" y="533019"/>
                  </a:lnTo>
                  <a:lnTo>
                    <a:pt x="114300" y="523494"/>
                  </a:lnTo>
                  <a:lnTo>
                    <a:pt x="114300" y="533019"/>
                  </a:lnTo>
                  <a:lnTo>
                    <a:pt x="114300" y="542544"/>
                  </a:lnTo>
                  <a:lnTo>
                    <a:pt x="104775" y="542544"/>
                  </a:lnTo>
                  <a:lnTo>
                    <a:pt x="114300" y="542544"/>
                  </a:lnTo>
                  <a:lnTo>
                    <a:pt x="104775" y="542544"/>
                  </a:lnTo>
                  <a:lnTo>
                    <a:pt x="114300" y="542544"/>
                  </a:lnTo>
                  <a:lnTo>
                    <a:pt x="104775" y="542544"/>
                  </a:lnTo>
                  <a:lnTo>
                    <a:pt x="114300" y="542544"/>
                  </a:lnTo>
                  <a:lnTo>
                    <a:pt x="104775" y="542544"/>
                  </a:lnTo>
                  <a:lnTo>
                    <a:pt x="114300" y="542544"/>
                  </a:lnTo>
                  <a:lnTo>
                    <a:pt x="114300" y="552069"/>
                  </a:lnTo>
                  <a:lnTo>
                    <a:pt x="104775" y="552069"/>
                  </a:lnTo>
                  <a:lnTo>
                    <a:pt x="114300" y="552069"/>
                  </a:lnTo>
                  <a:lnTo>
                    <a:pt x="104775" y="552069"/>
                  </a:lnTo>
                  <a:lnTo>
                    <a:pt x="114300" y="552069"/>
                  </a:lnTo>
                  <a:lnTo>
                    <a:pt x="104775" y="552069"/>
                  </a:lnTo>
                  <a:lnTo>
                    <a:pt x="114300" y="552069"/>
                  </a:lnTo>
                  <a:lnTo>
                    <a:pt x="104775" y="552069"/>
                  </a:lnTo>
                  <a:lnTo>
                    <a:pt x="114300" y="552069"/>
                  </a:lnTo>
                  <a:lnTo>
                    <a:pt x="104775" y="552069"/>
                  </a:lnTo>
                  <a:lnTo>
                    <a:pt x="104775" y="561594"/>
                  </a:lnTo>
                  <a:lnTo>
                    <a:pt x="114300" y="561594"/>
                  </a:lnTo>
                  <a:lnTo>
                    <a:pt x="104775" y="561594"/>
                  </a:lnTo>
                  <a:lnTo>
                    <a:pt x="114300" y="561594"/>
                  </a:lnTo>
                  <a:lnTo>
                    <a:pt x="104775" y="561594"/>
                  </a:lnTo>
                  <a:lnTo>
                    <a:pt x="104775" y="552069"/>
                  </a:lnTo>
                  <a:lnTo>
                    <a:pt x="104775" y="561594"/>
                  </a:lnTo>
                  <a:lnTo>
                    <a:pt x="104775" y="552069"/>
                  </a:lnTo>
                  <a:lnTo>
                    <a:pt x="104775" y="561594"/>
                  </a:lnTo>
                  <a:lnTo>
                    <a:pt x="114300" y="561594"/>
                  </a:lnTo>
                  <a:lnTo>
                    <a:pt x="104775" y="561594"/>
                  </a:lnTo>
                  <a:lnTo>
                    <a:pt x="114300" y="561594"/>
                  </a:lnTo>
                  <a:lnTo>
                    <a:pt x="104775" y="561594"/>
                  </a:lnTo>
                  <a:lnTo>
                    <a:pt x="104775" y="571119"/>
                  </a:lnTo>
                  <a:lnTo>
                    <a:pt x="104775" y="561594"/>
                  </a:lnTo>
                  <a:lnTo>
                    <a:pt x="104775" y="571119"/>
                  </a:lnTo>
                  <a:lnTo>
                    <a:pt x="104775" y="561594"/>
                  </a:lnTo>
                  <a:lnTo>
                    <a:pt x="104775" y="571119"/>
                  </a:lnTo>
                  <a:lnTo>
                    <a:pt x="104775" y="580644"/>
                  </a:lnTo>
                  <a:lnTo>
                    <a:pt x="104775" y="571119"/>
                  </a:lnTo>
                  <a:lnTo>
                    <a:pt x="104775" y="580644"/>
                  </a:lnTo>
                  <a:lnTo>
                    <a:pt x="95250" y="580644"/>
                  </a:lnTo>
                  <a:lnTo>
                    <a:pt x="95250" y="590169"/>
                  </a:lnTo>
                  <a:lnTo>
                    <a:pt x="95250" y="580644"/>
                  </a:lnTo>
                  <a:lnTo>
                    <a:pt x="95250" y="590169"/>
                  </a:lnTo>
                  <a:lnTo>
                    <a:pt x="95250" y="580644"/>
                  </a:lnTo>
                  <a:lnTo>
                    <a:pt x="85725" y="580644"/>
                  </a:lnTo>
                  <a:lnTo>
                    <a:pt x="85725" y="590169"/>
                  </a:lnTo>
                  <a:lnTo>
                    <a:pt x="85725" y="580644"/>
                  </a:lnTo>
                  <a:lnTo>
                    <a:pt x="85725" y="590169"/>
                  </a:lnTo>
                  <a:lnTo>
                    <a:pt x="85725" y="580644"/>
                  </a:lnTo>
                  <a:lnTo>
                    <a:pt x="85725" y="590169"/>
                  </a:lnTo>
                  <a:lnTo>
                    <a:pt x="85725" y="580644"/>
                  </a:lnTo>
                  <a:lnTo>
                    <a:pt x="85725" y="590169"/>
                  </a:lnTo>
                  <a:lnTo>
                    <a:pt x="85725" y="580644"/>
                  </a:lnTo>
                  <a:lnTo>
                    <a:pt x="76200" y="580644"/>
                  </a:lnTo>
                  <a:lnTo>
                    <a:pt x="85725" y="580644"/>
                  </a:lnTo>
                  <a:lnTo>
                    <a:pt x="76200" y="580644"/>
                  </a:lnTo>
                  <a:lnTo>
                    <a:pt x="76200" y="590169"/>
                  </a:lnTo>
                  <a:lnTo>
                    <a:pt x="66675" y="590169"/>
                  </a:lnTo>
                  <a:lnTo>
                    <a:pt x="76200" y="590169"/>
                  </a:lnTo>
                  <a:lnTo>
                    <a:pt x="66675" y="590169"/>
                  </a:lnTo>
                  <a:lnTo>
                    <a:pt x="66675" y="599694"/>
                  </a:lnTo>
                  <a:lnTo>
                    <a:pt x="66675" y="609219"/>
                  </a:lnTo>
                  <a:lnTo>
                    <a:pt x="57150" y="609219"/>
                  </a:lnTo>
                  <a:lnTo>
                    <a:pt x="47625" y="609219"/>
                  </a:lnTo>
                  <a:lnTo>
                    <a:pt x="47625" y="618744"/>
                  </a:lnTo>
                  <a:lnTo>
                    <a:pt x="47625" y="609219"/>
                  </a:lnTo>
                  <a:lnTo>
                    <a:pt x="38100" y="609219"/>
                  </a:lnTo>
                  <a:lnTo>
                    <a:pt x="38100" y="599694"/>
                  </a:lnTo>
                  <a:lnTo>
                    <a:pt x="38100" y="590169"/>
                  </a:lnTo>
                  <a:lnTo>
                    <a:pt x="28575" y="590169"/>
                  </a:lnTo>
                  <a:lnTo>
                    <a:pt x="28575" y="580644"/>
                  </a:lnTo>
                  <a:lnTo>
                    <a:pt x="38100" y="580644"/>
                  </a:lnTo>
                  <a:lnTo>
                    <a:pt x="28575" y="580644"/>
                  </a:lnTo>
                  <a:lnTo>
                    <a:pt x="28575" y="571119"/>
                  </a:lnTo>
                  <a:lnTo>
                    <a:pt x="38100" y="571119"/>
                  </a:lnTo>
                  <a:lnTo>
                    <a:pt x="38100" y="561594"/>
                  </a:lnTo>
                  <a:lnTo>
                    <a:pt x="38100" y="571119"/>
                  </a:lnTo>
                  <a:lnTo>
                    <a:pt x="38100" y="561594"/>
                  </a:lnTo>
                  <a:lnTo>
                    <a:pt x="38100" y="571119"/>
                  </a:lnTo>
                  <a:lnTo>
                    <a:pt x="38100" y="561594"/>
                  </a:lnTo>
                  <a:lnTo>
                    <a:pt x="28575" y="561594"/>
                  </a:lnTo>
                  <a:lnTo>
                    <a:pt x="28575" y="552069"/>
                  </a:lnTo>
                  <a:lnTo>
                    <a:pt x="28575" y="561594"/>
                  </a:lnTo>
                  <a:lnTo>
                    <a:pt x="28575" y="552069"/>
                  </a:lnTo>
                  <a:lnTo>
                    <a:pt x="19050" y="552069"/>
                  </a:lnTo>
                  <a:lnTo>
                    <a:pt x="28575" y="552069"/>
                  </a:lnTo>
                  <a:lnTo>
                    <a:pt x="19050" y="552069"/>
                  </a:lnTo>
                  <a:lnTo>
                    <a:pt x="28575" y="552069"/>
                  </a:lnTo>
                  <a:lnTo>
                    <a:pt x="19050" y="552069"/>
                  </a:lnTo>
                  <a:lnTo>
                    <a:pt x="19050" y="542544"/>
                  </a:lnTo>
                  <a:lnTo>
                    <a:pt x="19050" y="533019"/>
                  </a:lnTo>
                  <a:lnTo>
                    <a:pt x="19050" y="542544"/>
                  </a:lnTo>
                  <a:lnTo>
                    <a:pt x="19050" y="533019"/>
                  </a:lnTo>
                  <a:lnTo>
                    <a:pt x="19050" y="542544"/>
                  </a:lnTo>
                  <a:lnTo>
                    <a:pt x="19050" y="533019"/>
                  </a:lnTo>
                  <a:lnTo>
                    <a:pt x="19050" y="523494"/>
                  </a:lnTo>
                  <a:lnTo>
                    <a:pt x="19050" y="533019"/>
                  </a:lnTo>
                  <a:lnTo>
                    <a:pt x="19050" y="523494"/>
                  </a:lnTo>
                  <a:lnTo>
                    <a:pt x="9525" y="523494"/>
                  </a:lnTo>
                  <a:lnTo>
                    <a:pt x="19050" y="523494"/>
                  </a:lnTo>
                  <a:lnTo>
                    <a:pt x="9525" y="523494"/>
                  </a:lnTo>
                  <a:lnTo>
                    <a:pt x="19050" y="523494"/>
                  </a:lnTo>
                  <a:lnTo>
                    <a:pt x="9525" y="523494"/>
                  </a:lnTo>
                  <a:lnTo>
                    <a:pt x="19050" y="523494"/>
                  </a:lnTo>
                  <a:lnTo>
                    <a:pt x="9525" y="523494"/>
                  </a:lnTo>
                  <a:lnTo>
                    <a:pt x="9525" y="514096"/>
                  </a:lnTo>
                  <a:lnTo>
                    <a:pt x="19050" y="514096"/>
                  </a:lnTo>
                  <a:lnTo>
                    <a:pt x="9525" y="514096"/>
                  </a:lnTo>
                  <a:lnTo>
                    <a:pt x="19050" y="514096"/>
                  </a:lnTo>
                  <a:lnTo>
                    <a:pt x="9525" y="514096"/>
                  </a:lnTo>
                  <a:lnTo>
                    <a:pt x="19050" y="514096"/>
                  </a:lnTo>
                  <a:lnTo>
                    <a:pt x="19050" y="504571"/>
                  </a:lnTo>
                  <a:lnTo>
                    <a:pt x="9525" y="504571"/>
                  </a:lnTo>
                  <a:lnTo>
                    <a:pt x="9525" y="495046"/>
                  </a:lnTo>
                  <a:lnTo>
                    <a:pt x="9525" y="504571"/>
                  </a:lnTo>
                  <a:lnTo>
                    <a:pt x="9525" y="495046"/>
                  </a:lnTo>
                  <a:lnTo>
                    <a:pt x="9525" y="504571"/>
                  </a:lnTo>
                  <a:lnTo>
                    <a:pt x="9525" y="495046"/>
                  </a:lnTo>
                  <a:lnTo>
                    <a:pt x="9525" y="504571"/>
                  </a:lnTo>
                  <a:lnTo>
                    <a:pt x="0" y="504571"/>
                  </a:lnTo>
                  <a:lnTo>
                    <a:pt x="9525" y="504571"/>
                  </a:lnTo>
                  <a:lnTo>
                    <a:pt x="0" y="504571"/>
                  </a:lnTo>
                  <a:lnTo>
                    <a:pt x="0" y="495046"/>
                  </a:lnTo>
                  <a:lnTo>
                    <a:pt x="9525" y="495046"/>
                  </a:lnTo>
                  <a:lnTo>
                    <a:pt x="0" y="495046"/>
                  </a:lnTo>
                  <a:lnTo>
                    <a:pt x="9525" y="495046"/>
                  </a:lnTo>
                  <a:lnTo>
                    <a:pt x="0" y="495046"/>
                  </a:lnTo>
                  <a:lnTo>
                    <a:pt x="0" y="485521"/>
                  </a:lnTo>
                  <a:lnTo>
                    <a:pt x="0" y="475996"/>
                  </a:lnTo>
                  <a:lnTo>
                    <a:pt x="9525" y="475996"/>
                  </a:lnTo>
                  <a:lnTo>
                    <a:pt x="9525" y="485521"/>
                  </a:lnTo>
                  <a:lnTo>
                    <a:pt x="9525" y="475996"/>
                  </a:lnTo>
                  <a:lnTo>
                    <a:pt x="9525" y="485521"/>
                  </a:lnTo>
                  <a:lnTo>
                    <a:pt x="9525" y="475996"/>
                  </a:lnTo>
                  <a:lnTo>
                    <a:pt x="9525" y="485521"/>
                  </a:lnTo>
                  <a:lnTo>
                    <a:pt x="9525" y="475996"/>
                  </a:lnTo>
                  <a:lnTo>
                    <a:pt x="19050" y="475996"/>
                  </a:lnTo>
                  <a:lnTo>
                    <a:pt x="9525" y="475996"/>
                  </a:lnTo>
                  <a:lnTo>
                    <a:pt x="9525" y="466471"/>
                  </a:lnTo>
                  <a:lnTo>
                    <a:pt x="19050" y="466471"/>
                  </a:lnTo>
                  <a:lnTo>
                    <a:pt x="19050" y="456946"/>
                  </a:lnTo>
                  <a:lnTo>
                    <a:pt x="9525" y="456946"/>
                  </a:lnTo>
                  <a:lnTo>
                    <a:pt x="9525" y="447421"/>
                  </a:lnTo>
                  <a:lnTo>
                    <a:pt x="19050" y="447421"/>
                  </a:lnTo>
                  <a:lnTo>
                    <a:pt x="19050" y="437896"/>
                  </a:lnTo>
                  <a:lnTo>
                    <a:pt x="28575" y="437896"/>
                  </a:lnTo>
                  <a:lnTo>
                    <a:pt x="28575" y="428371"/>
                  </a:lnTo>
                  <a:lnTo>
                    <a:pt x="28575" y="418846"/>
                  </a:lnTo>
                  <a:lnTo>
                    <a:pt x="28575" y="409321"/>
                  </a:lnTo>
                  <a:lnTo>
                    <a:pt x="28575" y="399796"/>
                  </a:lnTo>
                  <a:lnTo>
                    <a:pt x="19050" y="399796"/>
                  </a:lnTo>
                  <a:lnTo>
                    <a:pt x="19050" y="390271"/>
                  </a:lnTo>
                  <a:lnTo>
                    <a:pt x="28575" y="390271"/>
                  </a:lnTo>
                  <a:lnTo>
                    <a:pt x="38100" y="390271"/>
                  </a:lnTo>
                  <a:lnTo>
                    <a:pt x="38100" y="380746"/>
                  </a:lnTo>
                  <a:lnTo>
                    <a:pt x="38100" y="371221"/>
                  </a:lnTo>
                  <a:lnTo>
                    <a:pt x="28575" y="371221"/>
                  </a:lnTo>
                  <a:lnTo>
                    <a:pt x="19050" y="371221"/>
                  </a:lnTo>
                  <a:lnTo>
                    <a:pt x="19050" y="361696"/>
                  </a:lnTo>
                  <a:lnTo>
                    <a:pt x="19050" y="352171"/>
                  </a:lnTo>
                  <a:lnTo>
                    <a:pt x="28575" y="352171"/>
                  </a:lnTo>
                  <a:lnTo>
                    <a:pt x="28575" y="342646"/>
                  </a:lnTo>
                  <a:lnTo>
                    <a:pt x="28575" y="333121"/>
                  </a:lnTo>
                  <a:lnTo>
                    <a:pt x="19050" y="333121"/>
                  </a:lnTo>
                  <a:lnTo>
                    <a:pt x="19050" y="323596"/>
                  </a:lnTo>
                  <a:lnTo>
                    <a:pt x="19050" y="314071"/>
                  </a:lnTo>
                  <a:lnTo>
                    <a:pt x="19050" y="304673"/>
                  </a:lnTo>
                  <a:lnTo>
                    <a:pt x="19050" y="295148"/>
                  </a:lnTo>
                  <a:lnTo>
                    <a:pt x="19050" y="285623"/>
                  </a:lnTo>
                  <a:lnTo>
                    <a:pt x="19050" y="276098"/>
                  </a:lnTo>
                  <a:lnTo>
                    <a:pt x="28575" y="276098"/>
                  </a:lnTo>
                  <a:lnTo>
                    <a:pt x="28575" y="266573"/>
                  </a:lnTo>
                  <a:lnTo>
                    <a:pt x="38100" y="266573"/>
                  </a:lnTo>
                  <a:lnTo>
                    <a:pt x="38100" y="257048"/>
                  </a:lnTo>
                  <a:lnTo>
                    <a:pt x="47625" y="257048"/>
                  </a:lnTo>
                  <a:lnTo>
                    <a:pt x="57150" y="257048"/>
                  </a:lnTo>
                  <a:lnTo>
                    <a:pt x="57150" y="266573"/>
                  </a:lnTo>
                  <a:lnTo>
                    <a:pt x="57150" y="257048"/>
                  </a:lnTo>
                  <a:lnTo>
                    <a:pt x="66675" y="257048"/>
                  </a:lnTo>
                  <a:lnTo>
                    <a:pt x="66675" y="247523"/>
                  </a:lnTo>
                  <a:lnTo>
                    <a:pt x="66675" y="237998"/>
                  </a:lnTo>
                  <a:lnTo>
                    <a:pt x="57150" y="237998"/>
                  </a:lnTo>
                  <a:lnTo>
                    <a:pt x="57150" y="228473"/>
                  </a:lnTo>
                  <a:lnTo>
                    <a:pt x="57150" y="218948"/>
                  </a:lnTo>
                  <a:lnTo>
                    <a:pt x="66675" y="218948"/>
                  </a:lnTo>
                  <a:lnTo>
                    <a:pt x="66675" y="209423"/>
                  </a:lnTo>
                  <a:lnTo>
                    <a:pt x="66675" y="199898"/>
                  </a:lnTo>
                  <a:lnTo>
                    <a:pt x="66675" y="190373"/>
                  </a:lnTo>
                  <a:lnTo>
                    <a:pt x="66675" y="180848"/>
                  </a:lnTo>
                  <a:lnTo>
                    <a:pt x="76200" y="180848"/>
                  </a:lnTo>
                  <a:lnTo>
                    <a:pt x="76200" y="171323"/>
                  </a:lnTo>
                  <a:lnTo>
                    <a:pt x="66675" y="171323"/>
                  </a:lnTo>
                  <a:lnTo>
                    <a:pt x="66675" y="161798"/>
                  </a:lnTo>
                  <a:lnTo>
                    <a:pt x="76200" y="161798"/>
                  </a:lnTo>
                  <a:lnTo>
                    <a:pt x="85725" y="161798"/>
                  </a:lnTo>
                  <a:lnTo>
                    <a:pt x="85725" y="152273"/>
                  </a:lnTo>
                  <a:lnTo>
                    <a:pt x="85725" y="142748"/>
                  </a:lnTo>
                  <a:lnTo>
                    <a:pt x="95250" y="142748"/>
                  </a:lnTo>
                  <a:lnTo>
                    <a:pt x="95250" y="133223"/>
                  </a:lnTo>
                  <a:lnTo>
                    <a:pt x="95250" y="123698"/>
                  </a:lnTo>
                  <a:lnTo>
                    <a:pt x="104775" y="123698"/>
                  </a:lnTo>
                  <a:lnTo>
                    <a:pt x="104775" y="114173"/>
                  </a:lnTo>
                  <a:lnTo>
                    <a:pt x="104775" y="104648"/>
                  </a:lnTo>
                  <a:lnTo>
                    <a:pt x="104775" y="95250"/>
                  </a:lnTo>
                  <a:lnTo>
                    <a:pt x="104775" y="85725"/>
                  </a:lnTo>
                  <a:lnTo>
                    <a:pt x="114300" y="85725"/>
                  </a:lnTo>
                  <a:lnTo>
                    <a:pt x="114300" y="76200"/>
                  </a:lnTo>
                  <a:lnTo>
                    <a:pt x="114300" y="66675"/>
                  </a:lnTo>
                  <a:lnTo>
                    <a:pt x="123825" y="66675"/>
                  </a:lnTo>
                  <a:lnTo>
                    <a:pt x="123825" y="57150"/>
                  </a:lnTo>
                  <a:lnTo>
                    <a:pt x="133350" y="57150"/>
                  </a:lnTo>
                  <a:lnTo>
                    <a:pt x="133350" y="66675"/>
                  </a:lnTo>
                  <a:lnTo>
                    <a:pt x="142875" y="66675"/>
                  </a:lnTo>
                  <a:lnTo>
                    <a:pt x="142875" y="57150"/>
                  </a:lnTo>
                  <a:lnTo>
                    <a:pt x="142875" y="47625"/>
                  </a:lnTo>
                  <a:lnTo>
                    <a:pt x="142875" y="38100"/>
                  </a:lnTo>
                  <a:lnTo>
                    <a:pt x="142875" y="28575"/>
                  </a:lnTo>
                  <a:lnTo>
                    <a:pt x="152400" y="28575"/>
                  </a:lnTo>
                  <a:lnTo>
                    <a:pt x="152400" y="38100"/>
                  </a:lnTo>
                  <a:lnTo>
                    <a:pt x="161925" y="38100"/>
                  </a:lnTo>
                  <a:lnTo>
                    <a:pt x="171450" y="38100"/>
                  </a:lnTo>
                  <a:lnTo>
                    <a:pt x="180975" y="38100"/>
                  </a:lnTo>
                  <a:lnTo>
                    <a:pt x="190500" y="38100"/>
                  </a:lnTo>
                  <a:lnTo>
                    <a:pt x="180975" y="38100"/>
                  </a:lnTo>
                  <a:lnTo>
                    <a:pt x="180975" y="28575"/>
                  </a:lnTo>
                  <a:lnTo>
                    <a:pt x="190500" y="28575"/>
                  </a:lnTo>
                  <a:lnTo>
                    <a:pt x="190500" y="19050"/>
                  </a:lnTo>
                  <a:lnTo>
                    <a:pt x="190500" y="9525"/>
                  </a:lnTo>
                  <a:lnTo>
                    <a:pt x="180975" y="9525"/>
                  </a:lnTo>
                  <a:lnTo>
                    <a:pt x="180975" y="0"/>
                  </a:lnTo>
                  <a:lnTo>
                    <a:pt x="190500" y="0"/>
                  </a:lnTo>
                  <a:lnTo>
                    <a:pt x="200025" y="0"/>
                  </a:lnTo>
                  <a:lnTo>
                    <a:pt x="200025" y="9525"/>
                  </a:lnTo>
                  <a:lnTo>
                    <a:pt x="200025" y="19050"/>
                  </a:lnTo>
                  <a:lnTo>
                    <a:pt x="209550" y="19050"/>
                  </a:lnTo>
                  <a:lnTo>
                    <a:pt x="209550" y="28575"/>
                  </a:lnTo>
                  <a:lnTo>
                    <a:pt x="219075" y="28575"/>
                  </a:lnTo>
                  <a:lnTo>
                    <a:pt x="219075" y="38100"/>
                  </a:lnTo>
                  <a:lnTo>
                    <a:pt x="228600" y="38100"/>
                  </a:lnTo>
                  <a:lnTo>
                    <a:pt x="238125" y="38100"/>
                  </a:lnTo>
                  <a:lnTo>
                    <a:pt x="238125" y="47625"/>
                  </a:lnTo>
                  <a:lnTo>
                    <a:pt x="247650" y="47625"/>
                  </a:lnTo>
                  <a:lnTo>
                    <a:pt x="247650" y="57150"/>
                  </a:lnTo>
                  <a:lnTo>
                    <a:pt x="257175" y="57150"/>
                  </a:lnTo>
                  <a:lnTo>
                    <a:pt x="257175" y="66675"/>
                  </a:lnTo>
                  <a:lnTo>
                    <a:pt x="257175" y="76200"/>
                  </a:lnTo>
                  <a:lnTo>
                    <a:pt x="257175" y="85725"/>
                  </a:lnTo>
                  <a:lnTo>
                    <a:pt x="247650" y="85725"/>
                  </a:lnTo>
                  <a:lnTo>
                    <a:pt x="257175" y="85725"/>
                  </a:lnTo>
                  <a:lnTo>
                    <a:pt x="247650" y="85725"/>
                  </a:lnTo>
                  <a:lnTo>
                    <a:pt x="247650" y="95250"/>
                  </a:lnTo>
                  <a:lnTo>
                    <a:pt x="257175" y="95250"/>
                  </a:lnTo>
                  <a:lnTo>
                    <a:pt x="257175" y="104648"/>
                  </a:lnTo>
                  <a:lnTo>
                    <a:pt x="257175" y="114173"/>
                  </a:lnTo>
                  <a:lnTo>
                    <a:pt x="257175" y="123698"/>
                  </a:lnTo>
                  <a:lnTo>
                    <a:pt x="266573" y="123698"/>
                  </a:lnTo>
                  <a:lnTo>
                    <a:pt x="257175" y="123698"/>
                  </a:lnTo>
                  <a:lnTo>
                    <a:pt x="257175" y="133223"/>
                  </a:lnTo>
                  <a:lnTo>
                    <a:pt x="257175" y="142748"/>
                  </a:lnTo>
                  <a:lnTo>
                    <a:pt x="257175" y="152273"/>
                  </a:lnTo>
                  <a:lnTo>
                    <a:pt x="257175" y="161798"/>
                  </a:lnTo>
                  <a:lnTo>
                    <a:pt x="266573" y="161798"/>
                  </a:lnTo>
                  <a:lnTo>
                    <a:pt x="257175" y="161798"/>
                  </a:lnTo>
                  <a:lnTo>
                    <a:pt x="266573" y="161798"/>
                  </a:lnTo>
                  <a:lnTo>
                    <a:pt x="266573" y="171323"/>
                  </a:lnTo>
                  <a:close/>
                </a:path>
                <a:path w="268604" h="619125">
                  <a:moveTo>
                    <a:pt x="161925" y="514096"/>
                  </a:moveTo>
                  <a:lnTo>
                    <a:pt x="161925" y="523494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52400" y="533019"/>
                  </a:lnTo>
                  <a:lnTo>
                    <a:pt x="161925" y="533019"/>
                  </a:lnTo>
                  <a:lnTo>
                    <a:pt x="161925" y="542544"/>
                  </a:lnTo>
                  <a:lnTo>
                    <a:pt x="152400" y="542544"/>
                  </a:lnTo>
                  <a:lnTo>
                    <a:pt x="152400" y="552069"/>
                  </a:lnTo>
                  <a:lnTo>
                    <a:pt x="142875" y="552069"/>
                  </a:lnTo>
                  <a:lnTo>
                    <a:pt x="152400" y="552069"/>
                  </a:lnTo>
                  <a:lnTo>
                    <a:pt x="142875" y="552069"/>
                  </a:lnTo>
                  <a:lnTo>
                    <a:pt x="142875" y="542544"/>
                  </a:lnTo>
                  <a:lnTo>
                    <a:pt x="142875" y="533019"/>
                  </a:lnTo>
                  <a:lnTo>
                    <a:pt x="142875" y="523494"/>
                  </a:lnTo>
                  <a:lnTo>
                    <a:pt x="152400" y="523494"/>
                  </a:lnTo>
                  <a:lnTo>
                    <a:pt x="152400" y="514096"/>
                  </a:lnTo>
                  <a:lnTo>
                    <a:pt x="152400" y="523494"/>
                  </a:lnTo>
                  <a:lnTo>
                    <a:pt x="161925" y="523494"/>
                  </a:lnTo>
                  <a:lnTo>
                    <a:pt x="161925" y="514096"/>
                  </a:lnTo>
                  <a:close/>
                </a:path>
                <a:path w="268604" h="619125">
                  <a:moveTo>
                    <a:pt x="123825" y="542544"/>
                  </a:moveTo>
                  <a:lnTo>
                    <a:pt x="123825" y="552069"/>
                  </a:lnTo>
                  <a:lnTo>
                    <a:pt x="114300" y="552069"/>
                  </a:lnTo>
                  <a:lnTo>
                    <a:pt x="123825" y="552069"/>
                  </a:lnTo>
                  <a:lnTo>
                    <a:pt x="114300" y="552069"/>
                  </a:lnTo>
                  <a:lnTo>
                    <a:pt x="123825" y="552069"/>
                  </a:lnTo>
                  <a:lnTo>
                    <a:pt x="114300" y="552069"/>
                  </a:lnTo>
                  <a:lnTo>
                    <a:pt x="114300" y="561594"/>
                  </a:lnTo>
                  <a:lnTo>
                    <a:pt x="114300" y="571119"/>
                  </a:lnTo>
                  <a:lnTo>
                    <a:pt x="114300" y="580644"/>
                  </a:lnTo>
                  <a:lnTo>
                    <a:pt x="104775" y="580644"/>
                  </a:lnTo>
                  <a:lnTo>
                    <a:pt x="104775" y="571119"/>
                  </a:lnTo>
                  <a:lnTo>
                    <a:pt x="114300" y="571119"/>
                  </a:lnTo>
                  <a:lnTo>
                    <a:pt x="114300" y="561594"/>
                  </a:lnTo>
                  <a:lnTo>
                    <a:pt x="114300" y="552069"/>
                  </a:lnTo>
                  <a:lnTo>
                    <a:pt x="114300" y="542544"/>
                  </a:lnTo>
                  <a:lnTo>
                    <a:pt x="123825" y="542544"/>
                  </a:lnTo>
                  <a:close/>
                </a:path>
                <a:path w="268604" h="619125">
                  <a:moveTo>
                    <a:pt x="9525" y="504571"/>
                  </a:moveTo>
                  <a:lnTo>
                    <a:pt x="19050" y="504571"/>
                  </a:lnTo>
                  <a:lnTo>
                    <a:pt x="19050" y="514096"/>
                  </a:lnTo>
                  <a:lnTo>
                    <a:pt x="9525" y="514096"/>
                  </a:lnTo>
                  <a:lnTo>
                    <a:pt x="9525" y="504571"/>
                  </a:lnTo>
                  <a:close/>
                </a:path>
                <a:path w="268604" h="619125">
                  <a:moveTo>
                    <a:pt x="142875" y="456946"/>
                  </a:moveTo>
                  <a:lnTo>
                    <a:pt x="152400" y="456946"/>
                  </a:lnTo>
                  <a:lnTo>
                    <a:pt x="152400" y="466471"/>
                  </a:lnTo>
                  <a:lnTo>
                    <a:pt x="142875" y="466471"/>
                  </a:lnTo>
                  <a:lnTo>
                    <a:pt x="142875" y="456946"/>
                  </a:lnTo>
                  <a:close/>
                </a:path>
                <a:path w="268604" h="619125">
                  <a:moveTo>
                    <a:pt x="161925" y="514096"/>
                  </a:moveTo>
                  <a:lnTo>
                    <a:pt x="171450" y="514096"/>
                  </a:lnTo>
                  <a:lnTo>
                    <a:pt x="171450" y="523494"/>
                  </a:lnTo>
                  <a:lnTo>
                    <a:pt x="161925" y="523494"/>
                  </a:lnTo>
                  <a:lnTo>
                    <a:pt x="161925" y="514096"/>
                  </a:lnTo>
                  <a:close/>
                </a:path>
                <a:path w="268604" h="619125">
                  <a:moveTo>
                    <a:pt x="152400" y="418846"/>
                  </a:moveTo>
                  <a:lnTo>
                    <a:pt x="152400" y="428371"/>
                  </a:lnTo>
                  <a:lnTo>
                    <a:pt x="153924" y="428371"/>
                  </a:lnTo>
                  <a:lnTo>
                    <a:pt x="152400" y="418846"/>
                  </a:lnTo>
                  <a:close/>
                </a:path>
                <a:path w="268604" h="619125">
                  <a:moveTo>
                    <a:pt x="123825" y="333121"/>
                  </a:moveTo>
                  <a:lnTo>
                    <a:pt x="133350" y="333121"/>
                  </a:lnTo>
                  <a:lnTo>
                    <a:pt x="123825" y="33312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200025" y="266573"/>
                  </a:moveTo>
                  <a:lnTo>
                    <a:pt x="200025" y="276098"/>
                  </a:lnTo>
                  <a:lnTo>
                    <a:pt x="201549" y="276098"/>
                  </a:lnTo>
                  <a:lnTo>
                    <a:pt x="200025" y="266573"/>
                  </a:lnTo>
                  <a:close/>
                </a:path>
                <a:path w="268604" h="619125">
                  <a:moveTo>
                    <a:pt x="161925" y="437896"/>
                  </a:moveTo>
                  <a:lnTo>
                    <a:pt x="161925" y="447421"/>
                  </a:lnTo>
                  <a:lnTo>
                    <a:pt x="163449" y="447421"/>
                  </a:lnTo>
                  <a:lnTo>
                    <a:pt x="161925" y="437896"/>
                  </a:lnTo>
                  <a:close/>
                </a:path>
                <a:path w="268604" h="619125">
                  <a:moveTo>
                    <a:pt x="161925" y="504571"/>
                  </a:moveTo>
                  <a:lnTo>
                    <a:pt x="171450" y="504571"/>
                  </a:lnTo>
                  <a:lnTo>
                    <a:pt x="161925" y="504571"/>
                  </a:lnTo>
                  <a:close/>
                </a:path>
                <a:path w="268604" h="619125">
                  <a:moveTo>
                    <a:pt x="142875" y="456946"/>
                  </a:moveTo>
                  <a:lnTo>
                    <a:pt x="142875" y="466471"/>
                  </a:lnTo>
                  <a:lnTo>
                    <a:pt x="144399" y="466471"/>
                  </a:lnTo>
                  <a:lnTo>
                    <a:pt x="142875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23825" y="504571"/>
                  </a:lnTo>
                  <a:lnTo>
                    <a:pt x="114300" y="504571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152400" y="428371"/>
                  </a:moveTo>
                  <a:lnTo>
                    <a:pt x="161925" y="428371"/>
                  </a:lnTo>
                  <a:lnTo>
                    <a:pt x="152400" y="428371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61925" y="456946"/>
                  </a:lnTo>
                  <a:lnTo>
                    <a:pt x="163449" y="456946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28600" y="199898"/>
                  </a:lnTo>
                  <a:lnTo>
                    <a:pt x="230124" y="199898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38125" y="190373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61925" y="456946"/>
                  </a:lnTo>
                  <a:lnTo>
                    <a:pt x="152400" y="456946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38125" y="190373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219075" y="199898"/>
                  </a:moveTo>
                  <a:lnTo>
                    <a:pt x="219075" y="209423"/>
                  </a:lnTo>
                  <a:lnTo>
                    <a:pt x="220599" y="209423"/>
                  </a:lnTo>
                  <a:lnTo>
                    <a:pt x="219075" y="199898"/>
                  </a:lnTo>
                  <a:close/>
                </a:path>
                <a:path w="268604" h="619125">
                  <a:moveTo>
                    <a:pt x="123825" y="371221"/>
                  </a:moveTo>
                  <a:lnTo>
                    <a:pt x="133350" y="371221"/>
                  </a:lnTo>
                  <a:lnTo>
                    <a:pt x="123825" y="371221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142875" y="314071"/>
                  </a:moveTo>
                  <a:lnTo>
                    <a:pt x="142875" y="323596"/>
                  </a:lnTo>
                  <a:lnTo>
                    <a:pt x="144399" y="323596"/>
                  </a:lnTo>
                  <a:lnTo>
                    <a:pt x="142875" y="314071"/>
                  </a:lnTo>
                  <a:close/>
                </a:path>
                <a:path w="268604" h="619125">
                  <a:moveTo>
                    <a:pt x="0" y="495046"/>
                  </a:moveTo>
                  <a:lnTo>
                    <a:pt x="0" y="504571"/>
                  </a:lnTo>
                  <a:lnTo>
                    <a:pt x="1524" y="504571"/>
                  </a:lnTo>
                  <a:lnTo>
                    <a:pt x="0" y="495046"/>
                  </a:lnTo>
                  <a:close/>
                </a:path>
                <a:path w="268604" h="619125">
                  <a:moveTo>
                    <a:pt x="209550" y="209423"/>
                  </a:moveTo>
                  <a:lnTo>
                    <a:pt x="209550" y="218948"/>
                  </a:lnTo>
                  <a:lnTo>
                    <a:pt x="211074" y="218948"/>
                  </a:lnTo>
                  <a:lnTo>
                    <a:pt x="209550" y="209423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52400" y="304673"/>
                  </a:moveTo>
                  <a:lnTo>
                    <a:pt x="152400" y="314071"/>
                  </a:lnTo>
                  <a:lnTo>
                    <a:pt x="153924" y="314071"/>
                  </a:lnTo>
                  <a:lnTo>
                    <a:pt x="152400" y="304673"/>
                  </a:lnTo>
                  <a:close/>
                </a:path>
                <a:path w="268604" h="619125">
                  <a:moveTo>
                    <a:pt x="85725" y="590169"/>
                  </a:moveTo>
                  <a:lnTo>
                    <a:pt x="95250" y="590169"/>
                  </a:lnTo>
                  <a:lnTo>
                    <a:pt x="85725" y="590169"/>
                  </a:lnTo>
                  <a:close/>
                </a:path>
                <a:path w="268604" h="619125">
                  <a:moveTo>
                    <a:pt x="238125" y="180848"/>
                  </a:moveTo>
                  <a:lnTo>
                    <a:pt x="238125" y="190373"/>
                  </a:lnTo>
                  <a:lnTo>
                    <a:pt x="239649" y="190373"/>
                  </a:lnTo>
                  <a:lnTo>
                    <a:pt x="238125" y="180848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52400" y="475996"/>
                  </a:lnTo>
                  <a:lnTo>
                    <a:pt x="153924" y="475996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9525" y="504571"/>
                  </a:moveTo>
                  <a:lnTo>
                    <a:pt x="9525" y="514096"/>
                  </a:lnTo>
                  <a:lnTo>
                    <a:pt x="11049" y="514096"/>
                  </a:lnTo>
                  <a:lnTo>
                    <a:pt x="9525" y="504571"/>
                  </a:lnTo>
                  <a:close/>
                </a:path>
                <a:path w="268604" h="619125">
                  <a:moveTo>
                    <a:pt x="95250" y="580644"/>
                  </a:moveTo>
                  <a:lnTo>
                    <a:pt x="95250" y="590169"/>
                  </a:lnTo>
                  <a:lnTo>
                    <a:pt x="96774" y="590169"/>
                  </a:lnTo>
                  <a:lnTo>
                    <a:pt x="95250" y="580644"/>
                  </a:lnTo>
                  <a:close/>
                </a:path>
                <a:path w="268604" h="619125">
                  <a:moveTo>
                    <a:pt x="28575" y="590169"/>
                  </a:moveTo>
                  <a:lnTo>
                    <a:pt x="38100" y="590169"/>
                  </a:lnTo>
                  <a:lnTo>
                    <a:pt x="28575" y="590169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42875" y="485521"/>
                  </a:lnTo>
                  <a:lnTo>
                    <a:pt x="144399" y="485521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95250" y="580644"/>
                  </a:moveTo>
                  <a:lnTo>
                    <a:pt x="95250" y="590169"/>
                  </a:lnTo>
                  <a:lnTo>
                    <a:pt x="96774" y="590169"/>
                  </a:lnTo>
                  <a:lnTo>
                    <a:pt x="95250" y="580644"/>
                  </a:lnTo>
                  <a:close/>
                </a:path>
                <a:path w="268604" h="619125">
                  <a:moveTo>
                    <a:pt x="161925" y="437896"/>
                  </a:moveTo>
                  <a:lnTo>
                    <a:pt x="161925" y="447421"/>
                  </a:lnTo>
                  <a:lnTo>
                    <a:pt x="163449" y="447421"/>
                  </a:lnTo>
                  <a:lnTo>
                    <a:pt x="161925" y="437896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19050" y="523494"/>
                  </a:lnTo>
                  <a:lnTo>
                    <a:pt x="19050" y="533019"/>
                  </a:lnTo>
                  <a:lnTo>
                    <a:pt x="9525" y="533019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0" y="504571"/>
                  </a:moveTo>
                  <a:lnTo>
                    <a:pt x="9525" y="504571"/>
                  </a:lnTo>
                  <a:lnTo>
                    <a:pt x="0" y="504571"/>
                  </a:lnTo>
                  <a:close/>
                </a:path>
                <a:path w="268604" h="619125">
                  <a:moveTo>
                    <a:pt x="114300" y="542544"/>
                  </a:moveTo>
                  <a:lnTo>
                    <a:pt x="114300" y="552069"/>
                  </a:lnTo>
                  <a:lnTo>
                    <a:pt x="115824" y="552069"/>
                  </a:lnTo>
                  <a:lnTo>
                    <a:pt x="114300" y="542544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9525" y="533019"/>
                  </a:moveTo>
                  <a:lnTo>
                    <a:pt x="19050" y="533019"/>
                  </a:lnTo>
                  <a:lnTo>
                    <a:pt x="9525" y="533019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209550" y="209423"/>
                  </a:moveTo>
                  <a:lnTo>
                    <a:pt x="219075" y="209423"/>
                  </a:lnTo>
                  <a:lnTo>
                    <a:pt x="209550" y="209423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14300" y="504571"/>
                  </a:lnTo>
                  <a:lnTo>
                    <a:pt x="115824" y="504571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9525" y="514096"/>
                  </a:moveTo>
                  <a:lnTo>
                    <a:pt x="19050" y="514096"/>
                  </a:lnTo>
                  <a:lnTo>
                    <a:pt x="9525" y="514096"/>
                  </a:lnTo>
                  <a:close/>
                </a:path>
                <a:path w="268604" h="619125">
                  <a:moveTo>
                    <a:pt x="0" y="485521"/>
                  </a:moveTo>
                  <a:lnTo>
                    <a:pt x="0" y="495046"/>
                  </a:lnTo>
                  <a:lnTo>
                    <a:pt x="1524" y="495046"/>
                  </a:lnTo>
                  <a:lnTo>
                    <a:pt x="0" y="485521"/>
                  </a:lnTo>
                  <a:close/>
                </a:path>
                <a:path w="268604" h="619125">
                  <a:moveTo>
                    <a:pt x="200025" y="276098"/>
                  </a:moveTo>
                  <a:lnTo>
                    <a:pt x="200025" y="285623"/>
                  </a:lnTo>
                  <a:lnTo>
                    <a:pt x="201549" y="285623"/>
                  </a:lnTo>
                  <a:lnTo>
                    <a:pt x="200025" y="276098"/>
                  </a:lnTo>
                  <a:close/>
                </a:path>
                <a:path w="268604" h="619125">
                  <a:moveTo>
                    <a:pt x="142875" y="314071"/>
                  </a:moveTo>
                  <a:lnTo>
                    <a:pt x="142875" y="323596"/>
                  </a:lnTo>
                  <a:lnTo>
                    <a:pt x="144399" y="323596"/>
                  </a:lnTo>
                  <a:lnTo>
                    <a:pt x="142875" y="3140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42875" y="485521"/>
                  </a:lnTo>
                  <a:lnTo>
                    <a:pt x="144399" y="485521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219075" y="199898"/>
                  </a:moveTo>
                  <a:lnTo>
                    <a:pt x="228600" y="199898"/>
                  </a:lnTo>
                  <a:lnTo>
                    <a:pt x="219075" y="199898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9525" y="533019"/>
                  </a:moveTo>
                  <a:lnTo>
                    <a:pt x="19050" y="533019"/>
                  </a:lnTo>
                  <a:lnTo>
                    <a:pt x="9525" y="533019"/>
                  </a:lnTo>
                  <a:close/>
                </a:path>
                <a:path w="268604" h="619125">
                  <a:moveTo>
                    <a:pt x="152400" y="304673"/>
                  </a:moveTo>
                  <a:lnTo>
                    <a:pt x="161925" y="304673"/>
                  </a:lnTo>
                  <a:lnTo>
                    <a:pt x="152400" y="304673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14300" y="504571"/>
                  </a:lnTo>
                  <a:lnTo>
                    <a:pt x="115824" y="504571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19050" y="542544"/>
                  </a:moveTo>
                  <a:lnTo>
                    <a:pt x="19050" y="552069"/>
                  </a:lnTo>
                  <a:lnTo>
                    <a:pt x="20574" y="552069"/>
                  </a:lnTo>
                  <a:lnTo>
                    <a:pt x="19050" y="542544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28600" y="199898"/>
                  </a:lnTo>
                  <a:lnTo>
                    <a:pt x="230124" y="199898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133350" y="485521"/>
                  </a:moveTo>
                  <a:lnTo>
                    <a:pt x="142875" y="485521"/>
                  </a:lnTo>
                  <a:lnTo>
                    <a:pt x="133350" y="485521"/>
                  </a:lnTo>
                  <a:close/>
                </a:path>
                <a:path w="268604" h="619125">
                  <a:moveTo>
                    <a:pt x="228600" y="180848"/>
                  </a:moveTo>
                  <a:lnTo>
                    <a:pt x="228600" y="190373"/>
                  </a:lnTo>
                  <a:lnTo>
                    <a:pt x="230124" y="190373"/>
                  </a:lnTo>
                  <a:lnTo>
                    <a:pt x="228600" y="180848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266573" y="171323"/>
                  </a:moveTo>
                  <a:lnTo>
                    <a:pt x="266573" y="180848"/>
                  </a:lnTo>
                  <a:lnTo>
                    <a:pt x="268224" y="180848"/>
                  </a:lnTo>
                  <a:lnTo>
                    <a:pt x="266573" y="171323"/>
                  </a:lnTo>
                  <a:close/>
                </a:path>
                <a:path w="268604" h="619125">
                  <a:moveTo>
                    <a:pt x="228600" y="171323"/>
                  </a:moveTo>
                  <a:lnTo>
                    <a:pt x="228600" y="180848"/>
                  </a:lnTo>
                  <a:lnTo>
                    <a:pt x="230124" y="180848"/>
                  </a:lnTo>
                  <a:lnTo>
                    <a:pt x="228600" y="171323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238125" y="171323"/>
                  </a:moveTo>
                  <a:lnTo>
                    <a:pt x="238125" y="180848"/>
                  </a:lnTo>
                  <a:lnTo>
                    <a:pt x="239649" y="180848"/>
                  </a:lnTo>
                  <a:lnTo>
                    <a:pt x="238125" y="171323"/>
                  </a:lnTo>
                  <a:close/>
                </a:path>
                <a:path w="268604" h="619125">
                  <a:moveTo>
                    <a:pt x="238125" y="180848"/>
                  </a:moveTo>
                  <a:lnTo>
                    <a:pt x="247650" y="180848"/>
                  </a:lnTo>
                  <a:lnTo>
                    <a:pt x="238125" y="180848"/>
                  </a:lnTo>
                  <a:close/>
                </a:path>
                <a:path w="268604" h="619125">
                  <a:moveTo>
                    <a:pt x="190500" y="266573"/>
                  </a:moveTo>
                  <a:lnTo>
                    <a:pt x="190500" y="276098"/>
                  </a:lnTo>
                  <a:lnTo>
                    <a:pt x="192024" y="276098"/>
                  </a:lnTo>
                  <a:lnTo>
                    <a:pt x="190500" y="266573"/>
                  </a:lnTo>
                  <a:close/>
                </a:path>
                <a:path w="268604" h="619125">
                  <a:moveTo>
                    <a:pt x="161925" y="295148"/>
                  </a:moveTo>
                  <a:lnTo>
                    <a:pt x="161925" y="304673"/>
                  </a:lnTo>
                  <a:lnTo>
                    <a:pt x="163449" y="304673"/>
                  </a:lnTo>
                  <a:lnTo>
                    <a:pt x="161925" y="295148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52400" y="475996"/>
                  </a:lnTo>
                  <a:lnTo>
                    <a:pt x="153924" y="475996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52400" y="418846"/>
                  </a:moveTo>
                  <a:lnTo>
                    <a:pt x="152400" y="428371"/>
                  </a:lnTo>
                  <a:lnTo>
                    <a:pt x="153924" y="428371"/>
                  </a:lnTo>
                  <a:lnTo>
                    <a:pt x="152400" y="418846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238125" y="171323"/>
                  </a:moveTo>
                  <a:lnTo>
                    <a:pt x="238125" y="180848"/>
                  </a:lnTo>
                  <a:lnTo>
                    <a:pt x="239649" y="180848"/>
                  </a:lnTo>
                  <a:lnTo>
                    <a:pt x="238125" y="171323"/>
                  </a:lnTo>
                  <a:close/>
                </a:path>
                <a:path w="268604" h="619125">
                  <a:moveTo>
                    <a:pt x="219075" y="190373"/>
                  </a:moveTo>
                  <a:lnTo>
                    <a:pt x="228600" y="190373"/>
                  </a:lnTo>
                  <a:lnTo>
                    <a:pt x="219075" y="190373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23825" y="495046"/>
                  </a:lnTo>
                  <a:lnTo>
                    <a:pt x="125349" y="495046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247650" y="171323"/>
                  </a:moveTo>
                  <a:lnTo>
                    <a:pt x="247650" y="180848"/>
                  </a:lnTo>
                  <a:lnTo>
                    <a:pt x="249174" y="180848"/>
                  </a:lnTo>
                  <a:lnTo>
                    <a:pt x="247650" y="171323"/>
                  </a:lnTo>
                  <a:close/>
                </a:path>
                <a:path w="268604" h="619125">
                  <a:moveTo>
                    <a:pt x="257175" y="180848"/>
                  </a:moveTo>
                  <a:lnTo>
                    <a:pt x="266573" y="180848"/>
                  </a:lnTo>
                  <a:lnTo>
                    <a:pt x="257175" y="180848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04775" y="485521"/>
                  </a:moveTo>
                  <a:lnTo>
                    <a:pt x="104775" y="495046"/>
                  </a:lnTo>
                  <a:lnTo>
                    <a:pt x="106299" y="495046"/>
                  </a:lnTo>
                  <a:lnTo>
                    <a:pt x="104775" y="485521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33350" y="485521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14300" y="504571"/>
                  </a:lnTo>
                  <a:lnTo>
                    <a:pt x="115824" y="504571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85725" y="590169"/>
                  </a:lnTo>
                  <a:lnTo>
                    <a:pt x="87249" y="590169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9525" y="504571"/>
                  </a:moveTo>
                  <a:lnTo>
                    <a:pt x="19050" y="504571"/>
                  </a:lnTo>
                  <a:lnTo>
                    <a:pt x="9525" y="504571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33350" y="475996"/>
                  </a:moveTo>
                  <a:lnTo>
                    <a:pt x="133350" y="485521"/>
                  </a:lnTo>
                  <a:lnTo>
                    <a:pt x="134874" y="485521"/>
                  </a:lnTo>
                  <a:lnTo>
                    <a:pt x="133350" y="475996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266573" y="180848"/>
                  </a:moveTo>
                  <a:lnTo>
                    <a:pt x="266573" y="190373"/>
                  </a:lnTo>
                  <a:lnTo>
                    <a:pt x="268224" y="190373"/>
                  </a:lnTo>
                  <a:lnTo>
                    <a:pt x="266573" y="180848"/>
                  </a:lnTo>
                  <a:close/>
                </a:path>
                <a:path w="268604" h="619125">
                  <a:moveTo>
                    <a:pt x="209550" y="199898"/>
                  </a:moveTo>
                  <a:lnTo>
                    <a:pt x="219075" y="199898"/>
                  </a:lnTo>
                  <a:lnTo>
                    <a:pt x="209550" y="199898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52400" y="428371"/>
                  </a:moveTo>
                  <a:lnTo>
                    <a:pt x="161925" y="428371"/>
                  </a:lnTo>
                  <a:lnTo>
                    <a:pt x="152400" y="428371"/>
                  </a:lnTo>
                  <a:close/>
                </a:path>
                <a:path w="268604" h="619125">
                  <a:moveTo>
                    <a:pt x="76200" y="580644"/>
                  </a:moveTo>
                  <a:lnTo>
                    <a:pt x="85725" y="580644"/>
                  </a:lnTo>
                  <a:lnTo>
                    <a:pt x="76200" y="580644"/>
                  </a:lnTo>
                  <a:close/>
                </a:path>
                <a:path w="268604" h="619125">
                  <a:moveTo>
                    <a:pt x="257175" y="180848"/>
                  </a:moveTo>
                  <a:lnTo>
                    <a:pt x="257175" y="190373"/>
                  </a:lnTo>
                  <a:lnTo>
                    <a:pt x="258699" y="190373"/>
                  </a:lnTo>
                  <a:lnTo>
                    <a:pt x="257175" y="180848"/>
                  </a:lnTo>
                  <a:close/>
                </a:path>
                <a:path w="268604" h="619125">
                  <a:moveTo>
                    <a:pt x="152400" y="295148"/>
                  </a:moveTo>
                  <a:lnTo>
                    <a:pt x="161925" y="295148"/>
                  </a:lnTo>
                  <a:lnTo>
                    <a:pt x="161925" y="304673"/>
                  </a:lnTo>
                  <a:lnTo>
                    <a:pt x="152400" y="304673"/>
                  </a:lnTo>
                  <a:lnTo>
                    <a:pt x="152400" y="295148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42875" y="456946"/>
                  </a:moveTo>
                  <a:lnTo>
                    <a:pt x="152400" y="456946"/>
                  </a:lnTo>
                  <a:lnTo>
                    <a:pt x="142875" y="456946"/>
                  </a:lnTo>
                  <a:close/>
                </a:path>
                <a:path w="268604" h="619125">
                  <a:moveTo>
                    <a:pt x="9525" y="514096"/>
                  </a:moveTo>
                  <a:lnTo>
                    <a:pt x="19050" y="514096"/>
                  </a:lnTo>
                  <a:lnTo>
                    <a:pt x="9525" y="51409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42875" y="485521"/>
                  </a:lnTo>
                  <a:lnTo>
                    <a:pt x="144399" y="485521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247650" y="180848"/>
                  </a:moveTo>
                  <a:lnTo>
                    <a:pt x="257175" y="180848"/>
                  </a:lnTo>
                  <a:lnTo>
                    <a:pt x="247650" y="180848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61925" y="456946"/>
                  </a:lnTo>
                  <a:lnTo>
                    <a:pt x="163449" y="456946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257175" y="180848"/>
                  </a:moveTo>
                  <a:lnTo>
                    <a:pt x="257175" y="190373"/>
                  </a:lnTo>
                  <a:lnTo>
                    <a:pt x="258699" y="190373"/>
                  </a:lnTo>
                  <a:lnTo>
                    <a:pt x="257175" y="180848"/>
                  </a:lnTo>
                  <a:close/>
                </a:path>
                <a:path w="268604" h="619125">
                  <a:moveTo>
                    <a:pt x="266573" y="171323"/>
                  </a:moveTo>
                  <a:lnTo>
                    <a:pt x="266573" y="180848"/>
                  </a:lnTo>
                  <a:lnTo>
                    <a:pt x="268224" y="180848"/>
                  </a:lnTo>
                  <a:lnTo>
                    <a:pt x="266573" y="171323"/>
                  </a:lnTo>
                  <a:close/>
                </a:path>
                <a:path w="268604" h="619125">
                  <a:moveTo>
                    <a:pt x="228600" y="171323"/>
                  </a:moveTo>
                  <a:lnTo>
                    <a:pt x="228600" y="180848"/>
                  </a:lnTo>
                  <a:lnTo>
                    <a:pt x="230124" y="180848"/>
                  </a:lnTo>
                  <a:lnTo>
                    <a:pt x="228600" y="171323"/>
                  </a:lnTo>
                  <a:close/>
                </a:path>
                <a:path w="268604" h="619125">
                  <a:moveTo>
                    <a:pt x="142875" y="466471"/>
                  </a:moveTo>
                  <a:lnTo>
                    <a:pt x="152400" y="466471"/>
                  </a:lnTo>
                  <a:lnTo>
                    <a:pt x="142875" y="466471"/>
                  </a:lnTo>
                  <a:close/>
                </a:path>
                <a:path w="268604" h="619125">
                  <a:moveTo>
                    <a:pt x="152400" y="428371"/>
                  </a:moveTo>
                  <a:lnTo>
                    <a:pt x="161925" y="428371"/>
                  </a:lnTo>
                  <a:lnTo>
                    <a:pt x="152400" y="428371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42875" y="456946"/>
                  </a:moveTo>
                  <a:lnTo>
                    <a:pt x="142875" y="466471"/>
                  </a:lnTo>
                  <a:lnTo>
                    <a:pt x="144399" y="466471"/>
                  </a:lnTo>
                  <a:lnTo>
                    <a:pt x="142875" y="456946"/>
                  </a:lnTo>
                  <a:close/>
                </a:path>
                <a:path w="268604" h="619125">
                  <a:moveTo>
                    <a:pt x="9525" y="533019"/>
                  </a:moveTo>
                  <a:lnTo>
                    <a:pt x="19050" y="533019"/>
                  </a:lnTo>
                  <a:lnTo>
                    <a:pt x="9525" y="533019"/>
                  </a:lnTo>
                  <a:close/>
                </a:path>
                <a:path w="268604" h="619125">
                  <a:moveTo>
                    <a:pt x="114300" y="523494"/>
                  </a:moveTo>
                  <a:lnTo>
                    <a:pt x="114300" y="533019"/>
                  </a:lnTo>
                  <a:lnTo>
                    <a:pt x="115824" y="533019"/>
                  </a:lnTo>
                  <a:lnTo>
                    <a:pt x="114300" y="523494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23825" y="380746"/>
                  </a:moveTo>
                  <a:lnTo>
                    <a:pt x="123825" y="390271"/>
                  </a:lnTo>
                  <a:lnTo>
                    <a:pt x="125349" y="390271"/>
                  </a:lnTo>
                  <a:lnTo>
                    <a:pt x="123825" y="380746"/>
                  </a:lnTo>
                  <a:close/>
                </a:path>
                <a:path w="268604" h="619125">
                  <a:moveTo>
                    <a:pt x="9525" y="504571"/>
                  </a:moveTo>
                  <a:lnTo>
                    <a:pt x="19050" y="504571"/>
                  </a:lnTo>
                  <a:lnTo>
                    <a:pt x="9525" y="504571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52400" y="418846"/>
                  </a:moveTo>
                  <a:lnTo>
                    <a:pt x="152400" y="428371"/>
                  </a:lnTo>
                  <a:lnTo>
                    <a:pt x="153924" y="428371"/>
                  </a:lnTo>
                  <a:lnTo>
                    <a:pt x="152400" y="418846"/>
                  </a:lnTo>
                  <a:close/>
                </a:path>
                <a:path w="268604" h="619125">
                  <a:moveTo>
                    <a:pt x="152400" y="542544"/>
                  </a:moveTo>
                  <a:lnTo>
                    <a:pt x="152400" y="552069"/>
                  </a:lnTo>
                  <a:lnTo>
                    <a:pt x="153924" y="552069"/>
                  </a:lnTo>
                  <a:lnTo>
                    <a:pt x="152400" y="542544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123825" y="333121"/>
                  </a:moveTo>
                  <a:lnTo>
                    <a:pt x="133350" y="333121"/>
                  </a:lnTo>
                  <a:lnTo>
                    <a:pt x="133350" y="342646"/>
                  </a:lnTo>
                  <a:lnTo>
                    <a:pt x="123825" y="342646"/>
                  </a:lnTo>
                  <a:lnTo>
                    <a:pt x="123825" y="333121"/>
                  </a:lnTo>
                  <a:close/>
                </a:path>
                <a:path w="268604" h="619125">
                  <a:moveTo>
                    <a:pt x="142875" y="314071"/>
                  </a:moveTo>
                  <a:lnTo>
                    <a:pt x="142875" y="323596"/>
                  </a:lnTo>
                  <a:lnTo>
                    <a:pt x="144399" y="323596"/>
                  </a:lnTo>
                  <a:lnTo>
                    <a:pt x="142875" y="314071"/>
                  </a:lnTo>
                  <a:close/>
                </a:path>
                <a:path w="268604" h="619125">
                  <a:moveTo>
                    <a:pt x="76200" y="580644"/>
                  </a:moveTo>
                  <a:lnTo>
                    <a:pt x="85725" y="580644"/>
                  </a:lnTo>
                  <a:lnTo>
                    <a:pt x="76200" y="580644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19050" y="523494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266573" y="171323"/>
                  </a:moveTo>
                  <a:lnTo>
                    <a:pt x="266573" y="180848"/>
                  </a:lnTo>
                  <a:lnTo>
                    <a:pt x="268224" y="180848"/>
                  </a:lnTo>
                  <a:lnTo>
                    <a:pt x="266573" y="171323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9525" y="514096"/>
                  </a:moveTo>
                  <a:lnTo>
                    <a:pt x="19050" y="514096"/>
                  </a:lnTo>
                  <a:lnTo>
                    <a:pt x="9525" y="514096"/>
                  </a:lnTo>
                  <a:close/>
                </a:path>
                <a:path w="268604" h="619125">
                  <a:moveTo>
                    <a:pt x="133350" y="475996"/>
                  </a:moveTo>
                  <a:lnTo>
                    <a:pt x="133350" y="485521"/>
                  </a:lnTo>
                  <a:lnTo>
                    <a:pt x="134874" y="485521"/>
                  </a:lnTo>
                  <a:lnTo>
                    <a:pt x="133350" y="47599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42875" y="485521"/>
                  </a:lnTo>
                  <a:lnTo>
                    <a:pt x="144399" y="485521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42875" y="456946"/>
                  </a:moveTo>
                  <a:lnTo>
                    <a:pt x="152400" y="456946"/>
                  </a:lnTo>
                  <a:lnTo>
                    <a:pt x="152400" y="466471"/>
                  </a:lnTo>
                  <a:lnTo>
                    <a:pt x="142875" y="466471"/>
                  </a:lnTo>
                  <a:lnTo>
                    <a:pt x="142875" y="45694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23825" y="409321"/>
                  </a:moveTo>
                  <a:lnTo>
                    <a:pt x="133350" y="409321"/>
                  </a:lnTo>
                  <a:lnTo>
                    <a:pt x="123825" y="409321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9525" y="533019"/>
                  </a:lnTo>
                  <a:lnTo>
                    <a:pt x="11049" y="533019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52400" y="475996"/>
                  </a:lnTo>
                  <a:lnTo>
                    <a:pt x="153924" y="475996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76200" y="580644"/>
                  </a:moveTo>
                  <a:lnTo>
                    <a:pt x="76200" y="590169"/>
                  </a:lnTo>
                  <a:lnTo>
                    <a:pt x="77724" y="590169"/>
                  </a:lnTo>
                  <a:lnTo>
                    <a:pt x="76200" y="580644"/>
                  </a:lnTo>
                  <a:close/>
                </a:path>
                <a:path w="268604" h="619125">
                  <a:moveTo>
                    <a:pt x="133350" y="475996"/>
                  </a:moveTo>
                  <a:lnTo>
                    <a:pt x="133350" y="485521"/>
                  </a:lnTo>
                  <a:lnTo>
                    <a:pt x="134874" y="485521"/>
                  </a:lnTo>
                  <a:lnTo>
                    <a:pt x="133350" y="475996"/>
                  </a:lnTo>
                  <a:close/>
                </a:path>
                <a:path w="268604" h="619125">
                  <a:moveTo>
                    <a:pt x="123825" y="495046"/>
                  </a:moveTo>
                  <a:lnTo>
                    <a:pt x="123825" y="504571"/>
                  </a:lnTo>
                  <a:lnTo>
                    <a:pt x="125349" y="504571"/>
                  </a:lnTo>
                  <a:lnTo>
                    <a:pt x="123825" y="495046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52400" y="456946"/>
                  </a:lnTo>
                  <a:lnTo>
                    <a:pt x="153924" y="456946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200025" y="266573"/>
                  </a:moveTo>
                  <a:lnTo>
                    <a:pt x="200025" y="276098"/>
                  </a:lnTo>
                  <a:lnTo>
                    <a:pt x="201549" y="276098"/>
                  </a:lnTo>
                  <a:lnTo>
                    <a:pt x="200025" y="266573"/>
                  </a:lnTo>
                  <a:close/>
                </a:path>
                <a:path w="268604" h="619125">
                  <a:moveTo>
                    <a:pt x="123825" y="390271"/>
                  </a:moveTo>
                  <a:lnTo>
                    <a:pt x="123825" y="399796"/>
                  </a:lnTo>
                  <a:lnTo>
                    <a:pt x="125349" y="399796"/>
                  </a:lnTo>
                  <a:lnTo>
                    <a:pt x="123825" y="390271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23825" y="495046"/>
                  </a:lnTo>
                  <a:lnTo>
                    <a:pt x="125349" y="495046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114300" y="552069"/>
                  </a:moveTo>
                  <a:lnTo>
                    <a:pt x="123825" y="552069"/>
                  </a:lnTo>
                  <a:lnTo>
                    <a:pt x="114300" y="552069"/>
                  </a:lnTo>
                  <a:close/>
                </a:path>
                <a:path w="268604" h="619125">
                  <a:moveTo>
                    <a:pt x="123825" y="495046"/>
                  </a:moveTo>
                  <a:lnTo>
                    <a:pt x="123825" y="504571"/>
                  </a:lnTo>
                  <a:lnTo>
                    <a:pt x="125349" y="504571"/>
                  </a:lnTo>
                  <a:lnTo>
                    <a:pt x="123825" y="495046"/>
                  </a:lnTo>
                  <a:close/>
                </a:path>
                <a:path w="268604" h="619125">
                  <a:moveTo>
                    <a:pt x="152400" y="475996"/>
                  </a:moveTo>
                  <a:lnTo>
                    <a:pt x="161925" y="475996"/>
                  </a:lnTo>
                  <a:lnTo>
                    <a:pt x="152400" y="475996"/>
                  </a:lnTo>
                  <a:close/>
                </a:path>
                <a:path w="268604" h="619125">
                  <a:moveTo>
                    <a:pt x="266573" y="171323"/>
                  </a:moveTo>
                  <a:lnTo>
                    <a:pt x="266573" y="180848"/>
                  </a:lnTo>
                  <a:lnTo>
                    <a:pt x="268224" y="180848"/>
                  </a:lnTo>
                  <a:lnTo>
                    <a:pt x="266573" y="171323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219075" y="190373"/>
                  </a:moveTo>
                  <a:lnTo>
                    <a:pt x="219075" y="199898"/>
                  </a:lnTo>
                  <a:lnTo>
                    <a:pt x="220599" y="199898"/>
                  </a:lnTo>
                  <a:lnTo>
                    <a:pt x="219075" y="190373"/>
                  </a:lnTo>
                  <a:close/>
                </a:path>
                <a:path w="268604" h="619125">
                  <a:moveTo>
                    <a:pt x="123825" y="380746"/>
                  </a:moveTo>
                  <a:lnTo>
                    <a:pt x="123825" y="390271"/>
                  </a:lnTo>
                  <a:lnTo>
                    <a:pt x="125349" y="390271"/>
                  </a:lnTo>
                  <a:lnTo>
                    <a:pt x="123825" y="380746"/>
                  </a:lnTo>
                  <a:close/>
                </a:path>
                <a:path w="268604" h="619125">
                  <a:moveTo>
                    <a:pt x="9525" y="514096"/>
                  </a:moveTo>
                  <a:lnTo>
                    <a:pt x="9525" y="523494"/>
                  </a:lnTo>
                  <a:lnTo>
                    <a:pt x="11049" y="523494"/>
                  </a:lnTo>
                  <a:lnTo>
                    <a:pt x="9525" y="514096"/>
                  </a:lnTo>
                  <a:close/>
                </a:path>
                <a:path w="268604" h="619125">
                  <a:moveTo>
                    <a:pt x="266573" y="180848"/>
                  </a:moveTo>
                  <a:lnTo>
                    <a:pt x="266573" y="190373"/>
                  </a:lnTo>
                  <a:lnTo>
                    <a:pt x="268224" y="190373"/>
                  </a:lnTo>
                  <a:lnTo>
                    <a:pt x="266573" y="180848"/>
                  </a:lnTo>
                  <a:close/>
                </a:path>
                <a:path w="268604" h="619125">
                  <a:moveTo>
                    <a:pt x="9525" y="533019"/>
                  </a:moveTo>
                  <a:lnTo>
                    <a:pt x="19050" y="533019"/>
                  </a:lnTo>
                  <a:lnTo>
                    <a:pt x="9525" y="533019"/>
                  </a:lnTo>
                  <a:close/>
                </a:path>
                <a:path w="268604" h="619125">
                  <a:moveTo>
                    <a:pt x="123825" y="495046"/>
                  </a:moveTo>
                  <a:lnTo>
                    <a:pt x="123825" y="504571"/>
                  </a:lnTo>
                  <a:lnTo>
                    <a:pt x="125349" y="504571"/>
                  </a:lnTo>
                  <a:lnTo>
                    <a:pt x="123825" y="495046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23825" y="495046"/>
                  </a:lnTo>
                  <a:lnTo>
                    <a:pt x="125349" y="495046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123825" y="504571"/>
                  </a:moveTo>
                  <a:lnTo>
                    <a:pt x="123825" y="514096"/>
                  </a:lnTo>
                  <a:lnTo>
                    <a:pt x="125349" y="514096"/>
                  </a:lnTo>
                  <a:lnTo>
                    <a:pt x="123825" y="504571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0" y="504571"/>
                  </a:moveTo>
                  <a:lnTo>
                    <a:pt x="9525" y="504571"/>
                  </a:lnTo>
                  <a:lnTo>
                    <a:pt x="0" y="5045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219075" y="190373"/>
                  </a:moveTo>
                  <a:lnTo>
                    <a:pt x="219075" y="199898"/>
                  </a:lnTo>
                  <a:lnTo>
                    <a:pt x="220599" y="199898"/>
                  </a:lnTo>
                  <a:lnTo>
                    <a:pt x="219075" y="190373"/>
                  </a:lnTo>
                  <a:close/>
                </a:path>
                <a:path w="268604" h="619125">
                  <a:moveTo>
                    <a:pt x="9525" y="533019"/>
                  </a:moveTo>
                  <a:lnTo>
                    <a:pt x="19050" y="533019"/>
                  </a:lnTo>
                  <a:lnTo>
                    <a:pt x="9525" y="533019"/>
                  </a:lnTo>
                  <a:close/>
                </a:path>
                <a:path w="268604" h="619125">
                  <a:moveTo>
                    <a:pt x="9525" y="514096"/>
                  </a:moveTo>
                  <a:lnTo>
                    <a:pt x="19050" y="514096"/>
                  </a:lnTo>
                  <a:lnTo>
                    <a:pt x="9525" y="514096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52400" y="456946"/>
                  </a:lnTo>
                  <a:lnTo>
                    <a:pt x="153924" y="456946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152400" y="447421"/>
                  </a:moveTo>
                  <a:lnTo>
                    <a:pt x="161925" y="447421"/>
                  </a:lnTo>
                  <a:lnTo>
                    <a:pt x="152400" y="447421"/>
                  </a:lnTo>
                  <a:close/>
                </a:path>
                <a:path w="268604" h="619125">
                  <a:moveTo>
                    <a:pt x="142875" y="409321"/>
                  </a:moveTo>
                  <a:lnTo>
                    <a:pt x="142875" y="418846"/>
                  </a:lnTo>
                  <a:lnTo>
                    <a:pt x="144399" y="418846"/>
                  </a:lnTo>
                  <a:lnTo>
                    <a:pt x="142875" y="409321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28600" y="199898"/>
                  </a:lnTo>
                  <a:lnTo>
                    <a:pt x="230124" y="199898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14300" y="514096"/>
                  </a:lnTo>
                  <a:lnTo>
                    <a:pt x="115824" y="514096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14300" y="514096"/>
                  </a:lnTo>
                  <a:lnTo>
                    <a:pt x="115824" y="514096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133350" y="485521"/>
                  </a:moveTo>
                  <a:lnTo>
                    <a:pt x="142875" y="485521"/>
                  </a:lnTo>
                  <a:lnTo>
                    <a:pt x="133350" y="485521"/>
                  </a:lnTo>
                  <a:close/>
                </a:path>
                <a:path w="268604" h="619125">
                  <a:moveTo>
                    <a:pt x="161925" y="437896"/>
                  </a:moveTo>
                  <a:lnTo>
                    <a:pt x="161925" y="447421"/>
                  </a:lnTo>
                  <a:lnTo>
                    <a:pt x="163449" y="447421"/>
                  </a:lnTo>
                  <a:lnTo>
                    <a:pt x="161925" y="437896"/>
                  </a:lnTo>
                  <a:close/>
                </a:path>
                <a:path w="268604" h="619125">
                  <a:moveTo>
                    <a:pt x="247650" y="180848"/>
                  </a:moveTo>
                  <a:lnTo>
                    <a:pt x="257175" y="180848"/>
                  </a:lnTo>
                  <a:lnTo>
                    <a:pt x="247650" y="180848"/>
                  </a:lnTo>
                  <a:close/>
                </a:path>
                <a:path w="268604" h="619125">
                  <a:moveTo>
                    <a:pt x="104775" y="561594"/>
                  </a:moveTo>
                  <a:lnTo>
                    <a:pt x="114300" y="561594"/>
                  </a:lnTo>
                  <a:lnTo>
                    <a:pt x="104775" y="561594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9525" y="533019"/>
                  </a:lnTo>
                  <a:lnTo>
                    <a:pt x="11049" y="533019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9525" y="533019"/>
                  </a:lnTo>
                  <a:lnTo>
                    <a:pt x="11049" y="533019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238125" y="180848"/>
                  </a:moveTo>
                  <a:lnTo>
                    <a:pt x="247650" y="180848"/>
                  </a:lnTo>
                  <a:lnTo>
                    <a:pt x="238125" y="180848"/>
                  </a:lnTo>
                  <a:close/>
                </a:path>
                <a:path w="268604" h="619125">
                  <a:moveTo>
                    <a:pt x="142875" y="314071"/>
                  </a:moveTo>
                  <a:lnTo>
                    <a:pt x="152400" y="314071"/>
                  </a:lnTo>
                  <a:lnTo>
                    <a:pt x="142875" y="314071"/>
                  </a:lnTo>
                  <a:close/>
                </a:path>
                <a:path w="268604" h="619125">
                  <a:moveTo>
                    <a:pt x="133350" y="409321"/>
                  </a:moveTo>
                  <a:lnTo>
                    <a:pt x="133350" y="418846"/>
                  </a:lnTo>
                  <a:lnTo>
                    <a:pt x="134874" y="418846"/>
                  </a:lnTo>
                  <a:lnTo>
                    <a:pt x="133350" y="409321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28575" y="561594"/>
                  </a:moveTo>
                  <a:lnTo>
                    <a:pt x="28575" y="571119"/>
                  </a:lnTo>
                  <a:lnTo>
                    <a:pt x="30099" y="571119"/>
                  </a:lnTo>
                  <a:lnTo>
                    <a:pt x="28575" y="561594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61925" y="466471"/>
                  </a:moveTo>
                  <a:lnTo>
                    <a:pt x="161925" y="475996"/>
                  </a:lnTo>
                  <a:lnTo>
                    <a:pt x="163449" y="475996"/>
                  </a:lnTo>
                  <a:lnTo>
                    <a:pt x="161925" y="466471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52400" y="475996"/>
                  </a:lnTo>
                  <a:lnTo>
                    <a:pt x="153924" y="475996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42875" y="485521"/>
                  </a:lnTo>
                  <a:lnTo>
                    <a:pt x="144399" y="485521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85725" y="590169"/>
                  </a:lnTo>
                  <a:lnTo>
                    <a:pt x="87249" y="590169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123825" y="495046"/>
                  </a:moveTo>
                  <a:lnTo>
                    <a:pt x="123825" y="504571"/>
                  </a:lnTo>
                  <a:lnTo>
                    <a:pt x="125349" y="504571"/>
                  </a:lnTo>
                  <a:lnTo>
                    <a:pt x="123825" y="495046"/>
                  </a:lnTo>
                  <a:close/>
                </a:path>
                <a:path w="268604" h="619125">
                  <a:moveTo>
                    <a:pt x="228600" y="190373"/>
                  </a:moveTo>
                  <a:lnTo>
                    <a:pt x="238125" y="190373"/>
                  </a:lnTo>
                  <a:lnTo>
                    <a:pt x="228600" y="190373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52400" y="475996"/>
                  </a:lnTo>
                  <a:lnTo>
                    <a:pt x="153924" y="475996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23825" y="361696"/>
                  </a:moveTo>
                  <a:lnTo>
                    <a:pt x="133350" y="361696"/>
                  </a:lnTo>
                  <a:lnTo>
                    <a:pt x="123825" y="361696"/>
                  </a:lnTo>
                  <a:close/>
                </a:path>
                <a:path w="268604" h="619125">
                  <a:moveTo>
                    <a:pt x="0" y="485521"/>
                  </a:moveTo>
                  <a:lnTo>
                    <a:pt x="0" y="495046"/>
                  </a:lnTo>
                  <a:lnTo>
                    <a:pt x="1524" y="495046"/>
                  </a:lnTo>
                  <a:lnTo>
                    <a:pt x="0" y="48552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42875" y="409321"/>
                  </a:moveTo>
                  <a:lnTo>
                    <a:pt x="142875" y="418846"/>
                  </a:lnTo>
                  <a:lnTo>
                    <a:pt x="144399" y="418846"/>
                  </a:lnTo>
                  <a:lnTo>
                    <a:pt x="142875" y="409321"/>
                  </a:lnTo>
                  <a:close/>
                </a:path>
                <a:path w="268604" h="619125">
                  <a:moveTo>
                    <a:pt x="76200" y="580644"/>
                  </a:moveTo>
                  <a:lnTo>
                    <a:pt x="76200" y="590169"/>
                  </a:lnTo>
                  <a:lnTo>
                    <a:pt x="77724" y="590169"/>
                  </a:lnTo>
                  <a:lnTo>
                    <a:pt x="76200" y="580644"/>
                  </a:lnTo>
                  <a:close/>
                </a:path>
                <a:path w="268604" h="619125">
                  <a:moveTo>
                    <a:pt x="104775" y="523494"/>
                  </a:moveTo>
                  <a:lnTo>
                    <a:pt x="114300" y="523494"/>
                  </a:lnTo>
                  <a:lnTo>
                    <a:pt x="104775" y="523494"/>
                  </a:lnTo>
                  <a:close/>
                </a:path>
                <a:path w="268604" h="619125">
                  <a:moveTo>
                    <a:pt x="114300" y="504571"/>
                  </a:moveTo>
                  <a:lnTo>
                    <a:pt x="123825" y="504571"/>
                  </a:lnTo>
                  <a:lnTo>
                    <a:pt x="114300" y="504571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85725" y="590169"/>
                  </a:lnTo>
                  <a:lnTo>
                    <a:pt x="87249" y="590169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0" y="504571"/>
                  </a:moveTo>
                  <a:lnTo>
                    <a:pt x="9525" y="504571"/>
                  </a:lnTo>
                  <a:lnTo>
                    <a:pt x="0" y="504571"/>
                  </a:lnTo>
                  <a:close/>
                </a:path>
                <a:path w="268604" h="619125">
                  <a:moveTo>
                    <a:pt x="152400" y="428371"/>
                  </a:moveTo>
                  <a:lnTo>
                    <a:pt x="161925" y="428371"/>
                  </a:lnTo>
                  <a:lnTo>
                    <a:pt x="152400" y="428371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23825" y="380746"/>
                  </a:moveTo>
                  <a:lnTo>
                    <a:pt x="123825" y="390271"/>
                  </a:lnTo>
                  <a:lnTo>
                    <a:pt x="125349" y="390271"/>
                  </a:lnTo>
                  <a:lnTo>
                    <a:pt x="123825" y="380746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52400" y="304673"/>
                  </a:moveTo>
                  <a:lnTo>
                    <a:pt x="152400" y="314071"/>
                  </a:lnTo>
                  <a:lnTo>
                    <a:pt x="153924" y="314071"/>
                  </a:lnTo>
                  <a:lnTo>
                    <a:pt x="152400" y="304673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23825" y="361696"/>
                  </a:moveTo>
                  <a:lnTo>
                    <a:pt x="123825" y="371221"/>
                  </a:lnTo>
                  <a:lnTo>
                    <a:pt x="125349" y="371221"/>
                  </a:lnTo>
                  <a:lnTo>
                    <a:pt x="123825" y="361696"/>
                  </a:lnTo>
                  <a:close/>
                </a:path>
                <a:path w="268604" h="619125">
                  <a:moveTo>
                    <a:pt x="123825" y="495046"/>
                  </a:moveTo>
                  <a:lnTo>
                    <a:pt x="123825" y="504571"/>
                  </a:lnTo>
                  <a:lnTo>
                    <a:pt x="125349" y="504571"/>
                  </a:lnTo>
                  <a:lnTo>
                    <a:pt x="123825" y="495046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114300" y="523494"/>
                  </a:moveTo>
                  <a:lnTo>
                    <a:pt x="114300" y="533019"/>
                  </a:lnTo>
                  <a:lnTo>
                    <a:pt x="115824" y="533019"/>
                  </a:lnTo>
                  <a:lnTo>
                    <a:pt x="114300" y="523494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85725" y="590169"/>
                  </a:lnTo>
                  <a:lnTo>
                    <a:pt x="87249" y="590169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266573" y="180848"/>
                  </a:moveTo>
                  <a:lnTo>
                    <a:pt x="266573" y="190373"/>
                  </a:lnTo>
                  <a:lnTo>
                    <a:pt x="268224" y="190373"/>
                  </a:lnTo>
                  <a:lnTo>
                    <a:pt x="266573" y="180848"/>
                  </a:lnTo>
                  <a:close/>
                </a:path>
                <a:path w="268604" h="619125">
                  <a:moveTo>
                    <a:pt x="104775" y="552069"/>
                  </a:moveTo>
                  <a:lnTo>
                    <a:pt x="114300" y="552069"/>
                  </a:lnTo>
                  <a:lnTo>
                    <a:pt x="104775" y="552069"/>
                  </a:lnTo>
                  <a:close/>
                </a:path>
                <a:path w="268604" h="619125">
                  <a:moveTo>
                    <a:pt x="133350" y="475996"/>
                  </a:moveTo>
                  <a:lnTo>
                    <a:pt x="133350" y="485521"/>
                  </a:lnTo>
                  <a:lnTo>
                    <a:pt x="134874" y="485521"/>
                  </a:lnTo>
                  <a:lnTo>
                    <a:pt x="133350" y="475996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180975" y="276098"/>
                  </a:moveTo>
                  <a:lnTo>
                    <a:pt x="180975" y="285623"/>
                  </a:lnTo>
                  <a:lnTo>
                    <a:pt x="182499" y="285623"/>
                  </a:lnTo>
                  <a:lnTo>
                    <a:pt x="180975" y="276098"/>
                  </a:lnTo>
                  <a:close/>
                </a:path>
                <a:path w="268604" h="619125">
                  <a:moveTo>
                    <a:pt x="123825" y="361696"/>
                  </a:moveTo>
                  <a:lnTo>
                    <a:pt x="133350" y="361696"/>
                  </a:lnTo>
                  <a:lnTo>
                    <a:pt x="123825" y="361696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71450" y="447421"/>
                  </a:moveTo>
                  <a:lnTo>
                    <a:pt x="171450" y="456946"/>
                  </a:lnTo>
                  <a:lnTo>
                    <a:pt x="172974" y="456946"/>
                  </a:lnTo>
                  <a:lnTo>
                    <a:pt x="171450" y="447421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23825" y="495046"/>
                  </a:lnTo>
                  <a:lnTo>
                    <a:pt x="125349" y="495046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247650" y="171323"/>
                  </a:moveTo>
                  <a:lnTo>
                    <a:pt x="247650" y="180848"/>
                  </a:lnTo>
                  <a:lnTo>
                    <a:pt x="249174" y="180848"/>
                  </a:lnTo>
                  <a:lnTo>
                    <a:pt x="247650" y="171323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04775" y="552069"/>
                  </a:moveTo>
                  <a:lnTo>
                    <a:pt x="114300" y="552069"/>
                  </a:lnTo>
                  <a:lnTo>
                    <a:pt x="104775" y="552069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52400" y="466471"/>
                  </a:lnTo>
                  <a:lnTo>
                    <a:pt x="153924" y="466471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76200" y="580644"/>
                  </a:moveTo>
                  <a:lnTo>
                    <a:pt x="76200" y="590169"/>
                  </a:lnTo>
                  <a:lnTo>
                    <a:pt x="77724" y="590169"/>
                  </a:lnTo>
                  <a:lnTo>
                    <a:pt x="76200" y="580644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0" y="485521"/>
                  </a:moveTo>
                  <a:lnTo>
                    <a:pt x="0" y="495046"/>
                  </a:lnTo>
                  <a:lnTo>
                    <a:pt x="1524" y="495046"/>
                  </a:lnTo>
                  <a:lnTo>
                    <a:pt x="0" y="485521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95250" y="580644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14300" y="495046"/>
                  </a:moveTo>
                  <a:lnTo>
                    <a:pt x="123825" y="495046"/>
                  </a:lnTo>
                  <a:lnTo>
                    <a:pt x="114300" y="495046"/>
                  </a:lnTo>
                  <a:close/>
                </a:path>
                <a:path w="268604" h="619125">
                  <a:moveTo>
                    <a:pt x="133350" y="409321"/>
                  </a:moveTo>
                  <a:lnTo>
                    <a:pt x="133350" y="418846"/>
                  </a:lnTo>
                  <a:lnTo>
                    <a:pt x="134874" y="418846"/>
                  </a:lnTo>
                  <a:lnTo>
                    <a:pt x="133350" y="409321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114300" y="523494"/>
                  </a:moveTo>
                  <a:lnTo>
                    <a:pt x="114300" y="533019"/>
                  </a:lnTo>
                  <a:lnTo>
                    <a:pt x="115824" y="533019"/>
                  </a:lnTo>
                  <a:lnTo>
                    <a:pt x="114300" y="523494"/>
                  </a:lnTo>
                  <a:close/>
                </a:path>
                <a:path w="268604" h="619125">
                  <a:moveTo>
                    <a:pt x="123825" y="485521"/>
                  </a:moveTo>
                  <a:lnTo>
                    <a:pt x="123825" y="495046"/>
                  </a:lnTo>
                  <a:lnTo>
                    <a:pt x="125349" y="495046"/>
                  </a:lnTo>
                  <a:lnTo>
                    <a:pt x="123825" y="485521"/>
                  </a:lnTo>
                  <a:close/>
                </a:path>
                <a:path w="268604" h="619125">
                  <a:moveTo>
                    <a:pt x="0" y="475996"/>
                  </a:moveTo>
                  <a:lnTo>
                    <a:pt x="0" y="485521"/>
                  </a:lnTo>
                  <a:lnTo>
                    <a:pt x="1524" y="485521"/>
                  </a:lnTo>
                  <a:lnTo>
                    <a:pt x="0" y="475996"/>
                  </a:lnTo>
                  <a:close/>
                </a:path>
                <a:path w="268604" h="619125">
                  <a:moveTo>
                    <a:pt x="114300" y="542544"/>
                  </a:moveTo>
                  <a:lnTo>
                    <a:pt x="114300" y="552069"/>
                  </a:lnTo>
                  <a:lnTo>
                    <a:pt x="115824" y="552069"/>
                  </a:lnTo>
                  <a:lnTo>
                    <a:pt x="114300" y="542544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42875" y="475996"/>
                  </a:moveTo>
                  <a:lnTo>
                    <a:pt x="152400" y="475996"/>
                  </a:lnTo>
                  <a:lnTo>
                    <a:pt x="142875" y="475996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95250" y="580644"/>
                  </a:moveTo>
                  <a:lnTo>
                    <a:pt x="95250" y="590169"/>
                  </a:lnTo>
                  <a:lnTo>
                    <a:pt x="96774" y="590169"/>
                  </a:lnTo>
                  <a:lnTo>
                    <a:pt x="95250" y="580644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171450" y="447421"/>
                  </a:moveTo>
                  <a:lnTo>
                    <a:pt x="171450" y="456946"/>
                  </a:lnTo>
                  <a:lnTo>
                    <a:pt x="172974" y="456946"/>
                  </a:lnTo>
                  <a:lnTo>
                    <a:pt x="171450" y="447421"/>
                  </a:lnTo>
                  <a:close/>
                </a:path>
                <a:path w="268604" h="619125">
                  <a:moveTo>
                    <a:pt x="9525" y="504571"/>
                  </a:moveTo>
                  <a:lnTo>
                    <a:pt x="19050" y="504571"/>
                  </a:lnTo>
                  <a:lnTo>
                    <a:pt x="9525" y="504571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71450" y="456946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14300" y="523494"/>
                  </a:moveTo>
                  <a:lnTo>
                    <a:pt x="114300" y="533019"/>
                  </a:lnTo>
                  <a:lnTo>
                    <a:pt x="115824" y="533019"/>
                  </a:lnTo>
                  <a:lnTo>
                    <a:pt x="114300" y="523494"/>
                  </a:lnTo>
                  <a:close/>
                </a:path>
                <a:path w="268604" h="619125">
                  <a:moveTo>
                    <a:pt x="142875" y="409321"/>
                  </a:moveTo>
                  <a:lnTo>
                    <a:pt x="142875" y="418846"/>
                  </a:lnTo>
                  <a:lnTo>
                    <a:pt x="144399" y="418846"/>
                  </a:lnTo>
                  <a:lnTo>
                    <a:pt x="142875" y="409321"/>
                  </a:lnTo>
                  <a:close/>
                </a:path>
                <a:path w="268604" h="619125">
                  <a:moveTo>
                    <a:pt x="152400" y="466471"/>
                  </a:moveTo>
                  <a:lnTo>
                    <a:pt x="161925" y="466471"/>
                  </a:lnTo>
                  <a:lnTo>
                    <a:pt x="152400" y="466471"/>
                  </a:lnTo>
                  <a:close/>
                </a:path>
                <a:path w="268604" h="619125">
                  <a:moveTo>
                    <a:pt x="219075" y="190373"/>
                  </a:moveTo>
                  <a:lnTo>
                    <a:pt x="219075" y="199898"/>
                  </a:lnTo>
                  <a:lnTo>
                    <a:pt x="220599" y="199898"/>
                  </a:lnTo>
                  <a:lnTo>
                    <a:pt x="219075" y="190373"/>
                  </a:lnTo>
                  <a:close/>
                </a:path>
                <a:path w="268604" h="619125">
                  <a:moveTo>
                    <a:pt x="114300" y="514096"/>
                  </a:moveTo>
                  <a:lnTo>
                    <a:pt x="114300" y="523494"/>
                  </a:lnTo>
                  <a:lnTo>
                    <a:pt x="115824" y="523494"/>
                  </a:lnTo>
                  <a:lnTo>
                    <a:pt x="114300" y="514096"/>
                  </a:lnTo>
                  <a:close/>
                </a:path>
                <a:path w="268604" h="619125">
                  <a:moveTo>
                    <a:pt x="161925" y="437896"/>
                  </a:moveTo>
                  <a:lnTo>
                    <a:pt x="161925" y="447421"/>
                  </a:lnTo>
                  <a:lnTo>
                    <a:pt x="163449" y="447421"/>
                  </a:lnTo>
                  <a:lnTo>
                    <a:pt x="161925" y="437896"/>
                  </a:lnTo>
                  <a:close/>
                </a:path>
                <a:path w="268604" h="619125">
                  <a:moveTo>
                    <a:pt x="161925" y="456946"/>
                  </a:moveTo>
                  <a:lnTo>
                    <a:pt x="161925" y="466471"/>
                  </a:lnTo>
                  <a:lnTo>
                    <a:pt x="163449" y="466471"/>
                  </a:lnTo>
                  <a:lnTo>
                    <a:pt x="161925" y="456946"/>
                  </a:lnTo>
                  <a:close/>
                </a:path>
                <a:path w="268604" h="619125">
                  <a:moveTo>
                    <a:pt x="161925" y="447421"/>
                  </a:moveTo>
                  <a:lnTo>
                    <a:pt x="171450" y="447421"/>
                  </a:lnTo>
                  <a:lnTo>
                    <a:pt x="161925" y="447421"/>
                  </a:lnTo>
                  <a:close/>
                </a:path>
                <a:path w="268604" h="619125">
                  <a:moveTo>
                    <a:pt x="133350" y="333121"/>
                  </a:moveTo>
                  <a:lnTo>
                    <a:pt x="133350" y="342646"/>
                  </a:lnTo>
                  <a:lnTo>
                    <a:pt x="134874" y="342646"/>
                  </a:lnTo>
                  <a:lnTo>
                    <a:pt x="133350" y="333121"/>
                  </a:lnTo>
                  <a:close/>
                </a:path>
                <a:path w="268604" h="619125">
                  <a:moveTo>
                    <a:pt x="9525" y="523494"/>
                  </a:moveTo>
                  <a:lnTo>
                    <a:pt x="9525" y="533019"/>
                  </a:lnTo>
                  <a:lnTo>
                    <a:pt x="11049" y="533019"/>
                  </a:lnTo>
                  <a:lnTo>
                    <a:pt x="9525" y="523494"/>
                  </a:lnTo>
                  <a:close/>
                </a:path>
                <a:path w="268604" h="619125">
                  <a:moveTo>
                    <a:pt x="85725" y="580644"/>
                  </a:moveTo>
                  <a:lnTo>
                    <a:pt x="85725" y="590169"/>
                  </a:lnTo>
                  <a:lnTo>
                    <a:pt x="87249" y="590169"/>
                  </a:lnTo>
                  <a:lnTo>
                    <a:pt x="85725" y="580644"/>
                  </a:lnTo>
                  <a:close/>
                </a:path>
                <a:path w="268604" h="619125">
                  <a:moveTo>
                    <a:pt x="152400" y="428371"/>
                  </a:moveTo>
                  <a:lnTo>
                    <a:pt x="161925" y="428371"/>
                  </a:lnTo>
                  <a:lnTo>
                    <a:pt x="152400" y="428371"/>
                  </a:lnTo>
                  <a:close/>
                </a:path>
                <a:path w="268604" h="619125">
                  <a:moveTo>
                    <a:pt x="152400" y="456946"/>
                  </a:moveTo>
                  <a:lnTo>
                    <a:pt x="161925" y="456946"/>
                  </a:lnTo>
                  <a:lnTo>
                    <a:pt x="152400" y="456946"/>
                  </a:lnTo>
                  <a:close/>
                </a:path>
                <a:path w="268604" h="619125">
                  <a:moveTo>
                    <a:pt x="104775" y="561594"/>
                  </a:moveTo>
                  <a:lnTo>
                    <a:pt x="114300" y="561594"/>
                  </a:lnTo>
                  <a:lnTo>
                    <a:pt x="104775" y="561594"/>
                  </a:lnTo>
                  <a:close/>
                </a:path>
                <a:path w="268604" h="619125">
                  <a:moveTo>
                    <a:pt x="104775" y="571119"/>
                  </a:moveTo>
                  <a:lnTo>
                    <a:pt x="104775" y="580644"/>
                  </a:lnTo>
                  <a:lnTo>
                    <a:pt x="106299" y="580644"/>
                  </a:lnTo>
                  <a:lnTo>
                    <a:pt x="104775" y="57111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1" name="object 251"/>
            <p:cNvSpPr/>
            <p:nvPr/>
          </p:nvSpPr>
          <p:spPr>
            <a:xfrm>
              <a:off x="4029455" y="2521458"/>
              <a:ext cx="542925" cy="636270"/>
            </a:xfrm>
            <a:custGeom>
              <a:avLst/>
              <a:gdLst/>
              <a:ahLst/>
              <a:cxnLst/>
              <a:rect l="l" t="t" r="r" b="b"/>
              <a:pathLst>
                <a:path w="542925" h="636269">
                  <a:moveTo>
                    <a:pt x="47625" y="627380"/>
                  </a:moveTo>
                  <a:lnTo>
                    <a:pt x="38100" y="627380"/>
                  </a:lnTo>
                  <a:lnTo>
                    <a:pt x="38100" y="636270"/>
                  </a:lnTo>
                  <a:lnTo>
                    <a:pt x="47625" y="636270"/>
                  </a:lnTo>
                  <a:lnTo>
                    <a:pt x="47625" y="627380"/>
                  </a:lnTo>
                  <a:close/>
                </a:path>
                <a:path w="542925" h="636269">
                  <a:moveTo>
                    <a:pt x="76200" y="627380"/>
                  </a:moveTo>
                  <a:lnTo>
                    <a:pt x="47625" y="627380"/>
                  </a:lnTo>
                  <a:lnTo>
                    <a:pt x="47625" y="636270"/>
                  </a:lnTo>
                  <a:lnTo>
                    <a:pt x="76200" y="636270"/>
                  </a:lnTo>
                  <a:lnTo>
                    <a:pt x="76200" y="627380"/>
                  </a:lnTo>
                  <a:close/>
                </a:path>
                <a:path w="542925" h="636269">
                  <a:moveTo>
                    <a:pt x="85725" y="617220"/>
                  </a:moveTo>
                  <a:lnTo>
                    <a:pt x="28575" y="617220"/>
                  </a:lnTo>
                  <a:lnTo>
                    <a:pt x="30099" y="627380"/>
                  </a:lnTo>
                  <a:lnTo>
                    <a:pt x="85725" y="627380"/>
                  </a:lnTo>
                  <a:lnTo>
                    <a:pt x="85725" y="617220"/>
                  </a:lnTo>
                  <a:close/>
                </a:path>
                <a:path w="542925" h="636269">
                  <a:moveTo>
                    <a:pt x="85725" y="617220"/>
                  </a:moveTo>
                  <a:lnTo>
                    <a:pt x="85725" y="627380"/>
                  </a:lnTo>
                  <a:lnTo>
                    <a:pt x="87249" y="627380"/>
                  </a:lnTo>
                  <a:lnTo>
                    <a:pt x="85725" y="617220"/>
                  </a:lnTo>
                  <a:close/>
                </a:path>
                <a:path w="542925" h="636269">
                  <a:moveTo>
                    <a:pt x="19050" y="599440"/>
                  </a:moveTo>
                  <a:lnTo>
                    <a:pt x="19050" y="617220"/>
                  </a:lnTo>
                  <a:lnTo>
                    <a:pt x="95123" y="617220"/>
                  </a:lnTo>
                  <a:lnTo>
                    <a:pt x="95123" y="608330"/>
                  </a:lnTo>
                  <a:lnTo>
                    <a:pt x="20574" y="608330"/>
                  </a:lnTo>
                  <a:lnTo>
                    <a:pt x="19050" y="599440"/>
                  </a:lnTo>
                  <a:close/>
                </a:path>
                <a:path w="542925" h="636269">
                  <a:moveTo>
                    <a:pt x="19050" y="561340"/>
                  </a:moveTo>
                  <a:lnTo>
                    <a:pt x="19050" y="580390"/>
                  </a:lnTo>
                  <a:lnTo>
                    <a:pt x="20574" y="589280"/>
                  </a:lnTo>
                  <a:lnTo>
                    <a:pt x="19050" y="589280"/>
                  </a:lnTo>
                  <a:lnTo>
                    <a:pt x="20574" y="599440"/>
                  </a:lnTo>
                  <a:lnTo>
                    <a:pt x="19050" y="599440"/>
                  </a:lnTo>
                  <a:lnTo>
                    <a:pt x="20574" y="608330"/>
                  </a:lnTo>
                  <a:lnTo>
                    <a:pt x="28575" y="608330"/>
                  </a:lnTo>
                  <a:lnTo>
                    <a:pt x="28575" y="589280"/>
                  </a:lnTo>
                  <a:lnTo>
                    <a:pt x="20574" y="589280"/>
                  </a:lnTo>
                  <a:lnTo>
                    <a:pt x="19050" y="580390"/>
                  </a:lnTo>
                  <a:lnTo>
                    <a:pt x="28575" y="580390"/>
                  </a:lnTo>
                  <a:lnTo>
                    <a:pt x="28575" y="570230"/>
                  </a:lnTo>
                  <a:lnTo>
                    <a:pt x="20574" y="570230"/>
                  </a:lnTo>
                  <a:lnTo>
                    <a:pt x="19050" y="561340"/>
                  </a:lnTo>
                  <a:close/>
                </a:path>
                <a:path w="542925" h="636269">
                  <a:moveTo>
                    <a:pt x="95123" y="599440"/>
                  </a:moveTo>
                  <a:lnTo>
                    <a:pt x="28575" y="599440"/>
                  </a:lnTo>
                  <a:lnTo>
                    <a:pt x="28575" y="608330"/>
                  </a:lnTo>
                  <a:lnTo>
                    <a:pt x="95123" y="608330"/>
                  </a:lnTo>
                  <a:lnTo>
                    <a:pt x="95123" y="599440"/>
                  </a:lnTo>
                  <a:close/>
                </a:path>
                <a:path w="542925" h="636269">
                  <a:moveTo>
                    <a:pt x="104648" y="599440"/>
                  </a:moveTo>
                  <a:lnTo>
                    <a:pt x="104648" y="608330"/>
                  </a:lnTo>
                  <a:lnTo>
                    <a:pt x="106299" y="608330"/>
                  </a:lnTo>
                  <a:lnTo>
                    <a:pt x="104648" y="599440"/>
                  </a:lnTo>
                  <a:close/>
                </a:path>
                <a:path w="542925" h="636269">
                  <a:moveTo>
                    <a:pt x="9525" y="589280"/>
                  </a:moveTo>
                  <a:lnTo>
                    <a:pt x="9525" y="599440"/>
                  </a:lnTo>
                  <a:lnTo>
                    <a:pt x="11049" y="599440"/>
                  </a:lnTo>
                  <a:lnTo>
                    <a:pt x="9525" y="589280"/>
                  </a:lnTo>
                  <a:close/>
                </a:path>
                <a:path w="542925" h="636269">
                  <a:moveTo>
                    <a:pt x="28575" y="532130"/>
                  </a:moveTo>
                  <a:lnTo>
                    <a:pt x="19050" y="532130"/>
                  </a:lnTo>
                  <a:lnTo>
                    <a:pt x="19050" y="551180"/>
                  </a:lnTo>
                  <a:lnTo>
                    <a:pt x="28575" y="551180"/>
                  </a:lnTo>
                  <a:lnTo>
                    <a:pt x="30099" y="561340"/>
                  </a:lnTo>
                  <a:lnTo>
                    <a:pt x="28575" y="561340"/>
                  </a:lnTo>
                  <a:lnTo>
                    <a:pt x="28575" y="589280"/>
                  </a:lnTo>
                  <a:lnTo>
                    <a:pt x="30099" y="599440"/>
                  </a:lnTo>
                  <a:lnTo>
                    <a:pt x="114173" y="599440"/>
                  </a:lnTo>
                  <a:lnTo>
                    <a:pt x="114173" y="589280"/>
                  </a:lnTo>
                  <a:lnTo>
                    <a:pt x="38100" y="589280"/>
                  </a:lnTo>
                  <a:lnTo>
                    <a:pt x="38100" y="542290"/>
                  </a:lnTo>
                  <a:lnTo>
                    <a:pt x="28575" y="542290"/>
                  </a:lnTo>
                  <a:lnTo>
                    <a:pt x="28575" y="532130"/>
                  </a:lnTo>
                  <a:close/>
                </a:path>
                <a:path w="542925" h="636269">
                  <a:moveTo>
                    <a:pt x="47625" y="513080"/>
                  </a:moveTo>
                  <a:lnTo>
                    <a:pt x="19050" y="513080"/>
                  </a:lnTo>
                  <a:lnTo>
                    <a:pt x="19050" y="523240"/>
                  </a:lnTo>
                  <a:lnTo>
                    <a:pt x="20574" y="532130"/>
                  </a:lnTo>
                  <a:lnTo>
                    <a:pt x="47625" y="532130"/>
                  </a:lnTo>
                  <a:lnTo>
                    <a:pt x="47625" y="551180"/>
                  </a:lnTo>
                  <a:lnTo>
                    <a:pt x="38100" y="551180"/>
                  </a:lnTo>
                  <a:lnTo>
                    <a:pt x="38100" y="589280"/>
                  </a:lnTo>
                  <a:lnTo>
                    <a:pt x="114173" y="589280"/>
                  </a:lnTo>
                  <a:lnTo>
                    <a:pt x="114173" y="599440"/>
                  </a:lnTo>
                  <a:lnTo>
                    <a:pt x="123698" y="599440"/>
                  </a:lnTo>
                  <a:lnTo>
                    <a:pt x="123698" y="561340"/>
                  </a:lnTo>
                  <a:lnTo>
                    <a:pt x="161798" y="561340"/>
                  </a:lnTo>
                  <a:lnTo>
                    <a:pt x="161798" y="523240"/>
                  </a:lnTo>
                  <a:lnTo>
                    <a:pt x="47625" y="523240"/>
                  </a:lnTo>
                  <a:lnTo>
                    <a:pt x="47625" y="513080"/>
                  </a:lnTo>
                  <a:close/>
                </a:path>
                <a:path w="542925" h="636269">
                  <a:moveTo>
                    <a:pt x="142748" y="589280"/>
                  </a:moveTo>
                  <a:lnTo>
                    <a:pt x="133223" y="589280"/>
                  </a:lnTo>
                  <a:lnTo>
                    <a:pt x="134874" y="599440"/>
                  </a:lnTo>
                  <a:lnTo>
                    <a:pt x="142748" y="599440"/>
                  </a:lnTo>
                  <a:lnTo>
                    <a:pt x="142748" y="589280"/>
                  </a:lnTo>
                  <a:close/>
                </a:path>
                <a:path w="542925" h="636269">
                  <a:moveTo>
                    <a:pt x="9525" y="580390"/>
                  </a:moveTo>
                  <a:lnTo>
                    <a:pt x="9525" y="589280"/>
                  </a:lnTo>
                  <a:lnTo>
                    <a:pt x="11049" y="589280"/>
                  </a:lnTo>
                  <a:lnTo>
                    <a:pt x="9525" y="580390"/>
                  </a:lnTo>
                  <a:close/>
                </a:path>
                <a:path w="542925" h="636269">
                  <a:moveTo>
                    <a:pt x="9525" y="523240"/>
                  </a:moveTo>
                  <a:lnTo>
                    <a:pt x="9525" y="532130"/>
                  </a:lnTo>
                  <a:lnTo>
                    <a:pt x="11049" y="542290"/>
                  </a:lnTo>
                  <a:lnTo>
                    <a:pt x="9525" y="542290"/>
                  </a:lnTo>
                  <a:lnTo>
                    <a:pt x="11049" y="551180"/>
                  </a:lnTo>
                  <a:lnTo>
                    <a:pt x="9525" y="551180"/>
                  </a:lnTo>
                  <a:lnTo>
                    <a:pt x="11049" y="561340"/>
                  </a:lnTo>
                  <a:lnTo>
                    <a:pt x="9525" y="561340"/>
                  </a:lnTo>
                  <a:lnTo>
                    <a:pt x="11049" y="570230"/>
                  </a:lnTo>
                  <a:lnTo>
                    <a:pt x="9525" y="570230"/>
                  </a:lnTo>
                  <a:lnTo>
                    <a:pt x="11049" y="580390"/>
                  </a:lnTo>
                  <a:lnTo>
                    <a:pt x="9525" y="580390"/>
                  </a:lnTo>
                  <a:lnTo>
                    <a:pt x="11049" y="589280"/>
                  </a:lnTo>
                  <a:lnTo>
                    <a:pt x="19050" y="589280"/>
                  </a:lnTo>
                  <a:lnTo>
                    <a:pt x="19050" y="580390"/>
                  </a:lnTo>
                  <a:lnTo>
                    <a:pt x="11049" y="580390"/>
                  </a:lnTo>
                  <a:lnTo>
                    <a:pt x="9525" y="570230"/>
                  </a:lnTo>
                  <a:lnTo>
                    <a:pt x="19050" y="570230"/>
                  </a:lnTo>
                  <a:lnTo>
                    <a:pt x="19050" y="561340"/>
                  </a:lnTo>
                  <a:lnTo>
                    <a:pt x="11049" y="561340"/>
                  </a:lnTo>
                  <a:lnTo>
                    <a:pt x="9525" y="551180"/>
                  </a:lnTo>
                  <a:lnTo>
                    <a:pt x="11049" y="551180"/>
                  </a:lnTo>
                  <a:lnTo>
                    <a:pt x="9525" y="542290"/>
                  </a:lnTo>
                  <a:lnTo>
                    <a:pt x="11049" y="542290"/>
                  </a:lnTo>
                  <a:lnTo>
                    <a:pt x="9525" y="532130"/>
                  </a:lnTo>
                  <a:lnTo>
                    <a:pt x="11049" y="532130"/>
                  </a:lnTo>
                  <a:lnTo>
                    <a:pt x="9525" y="523240"/>
                  </a:lnTo>
                  <a:close/>
                </a:path>
                <a:path w="542925" h="636269">
                  <a:moveTo>
                    <a:pt x="123698" y="561340"/>
                  </a:moveTo>
                  <a:lnTo>
                    <a:pt x="123698" y="580390"/>
                  </a:lnTo>
                  <a:lnTo>
                    <a:pt x="125349" y="589280"/>
                  </a:lnTo>
                  <a:lnTo>
                    <a:pt x="152273" y="589280"/>
                  </a:lnTo>
                  <a:lnTo>
                    <a:pt x="152273" y="580390"/>
                  </a:lnTo>
                  <a:lnTo>
                    <a:pt x="142748" y="580390"/>
                  </a:lnTo>
                  <a:lnTo>
                    <a:pt x="142748" y="570230"/>
                  </a:lnTo>
                  <a:lnTo>
                    <a:pt x="125349" y="570230"/>
                  </a:lnTo>
                  <a:lnTo>
                    <a:pt x="123698" y="561340"/>
                  </a:lnTo>
                  <a:close/>
                </a:path>
                <a:path w="542925" h="636269">
                  <a:moveTo>
                    <a:pt x="28575" y="561340"/>
                  </a:moveTo>
                  <a:lnTo>
                    <a:pt x="19050" y="561340"/>
                  </a:lnTo>
                  <a:lnTo>
                    <a:pt x="20574" y="570230"/>
                  </a:lnTo>
                  <a:lnTo>
                    <a:pt x="28575" y="570230"/>
                  </a:lnTo>
                  <a:lnTo>
                    <a:pt x="28575" y="561340"/>
                  </a:lnTo>
                  <a:close/>
                </a:path>
                <a:path w="542925" h="636269">
                  <a:moveTo>
                    <a:pt x="152273" y="561340"/>
                  </a:moveTo>
                  <a:lnTo>
                    <a:pt x="123698" y="561340"/>
                  </a:lnTo>
                  <a:lnTo>
                    <a:pt x="125349" y="570230"/>
                  </a:lnTo>
                  <a:lnTo>
                    <a:pt x="152273" y="570230"/>
                  </a:lnTo>
                  <a:lnTo>
                    <a:pt x="152273" y="561340"/>
                  </a:lnTo>
                  <a:close/>
                </a:path>
                <a:path w="542925" h="636269">
                  <a:moveTo>
                    <a:pt x="47625" y="532130"/>
                  </a:moveTo>
                  <a:lnTo>
                    <a:pt x="28575" y="532130"/>
                  </a:lnTo>
                  <a:lnTo>
                    <a:pt x="28575" y="542290"/>
                  </a:lnTo>
                  <a:lnTo>
                    <a:pt x="47625" y="542290"/>
                  </a:lnTo>
                  <a:lnTo>
                    <a:pt x="47625" y="532130"/>
                  </a:lnTo>
                  <a:close/>
                </a:path>
                <a:path w="542925" h="636269">
                  <a:moveTo>
                    <a:pt x="0" y="523240"/>
                  </a:moveTo>
                  <a:lnTo>
                    <a:pt x="0" y="532130"/>
                  </a:lnTo>
                  <a:lnTo>
                    <a:pt x="1524" y="532130"/>
                  </a:lnTo>
                  <a:lnTo>
                    <a:pt x="0" y="523240"/>
                  </a:lnTo>
                  <a:close/>
                </a:path>
                <a:path w="542925" h="636269">
                  <a:moveTo>
                    <a:pt x="9525" y="504190"/>
                  </a:moveTo>
                  <a:lnTo>
                    <a:pt x="9525" y="513080"/>
                  </a:lnTo>
                  <a:lnTo>
                    <a:pt x="11049" y="523240"/>
                  </a:lnTo>
                  <a:lnTo>
                    <a:pt x="19050" y="523240"/>
                  </a:lnTo>
                  <a:lnTo>
                    <a:pt x="19050" y="513080"/>
                  </a:lnTo>
                  <a:lnTo>
                    <a:pt x="11049" y="513080"/>
                  </a:lnTo>
                  <a:lnTo>
                    <a:pt x="9525" y="504190"/>
                  </a:lnTo>
                  <a:close/>
                </a:path>
                <a:path w="542925" h="636269">
                  <a:moveTo>
                    <a:pt x="152273" y="513080"/>
                  </a:moveTo>
                  <a:lnTo>
                    <a:pt x="47625" y="513080"/>
                  </a:lnTo>
                  <a:lnTo>
                    <a:pt x="47625" y="523240"/>
                  </a:lnTo>
                  <a:lnTo>
                    <a:pt x="152273" y="523240"/>
                  </a:lnTo>
                  <a:lnTo>
                    <a:pt x="152273" y="513080"/>
                  </a:lnTo>
                  <a:close/>
                </a:path>
                <a:path w="542925" h="636269">
                  <a:moveTo>
                    <a:pt x="9525" y="504190"/>
                  </a:moveTo>
                  <a:lnTo>
                    <a:pt x="0" y="504190"/>
                  </a:lnTo>
                  <a:lnTo>
                    <a:pt x="1524" y="513080"/>
                  </a:lnTo>
                  <a:lnTo>
                    <a:pt x="9525" y="513080"/>
                  </a:lnTo>
                  <a:lnTo>
                    <a:pt x="9525" y="504190"/>
                  </a:lnTo>
                  <a:close/>
                </a:path>
                <a:path w="542925" h="636269">
                  <a:moveTo>
                    <a:pt x="9525" y="485140"/>
                  </a:moveTo>
                  <a:lnTo>
                    <a:pt x="9525" y="504190"/>
                  </a:lnTo>
                  <a:lnTo>
                    <a:pt x="11049" y="513080"/>
                  </a:lnTo>
                  <a:lnTo>
                    <a:pt x="38100" y="513080"/>
                  </a:lnTo>
                  <a:lnTo>
                    <a:pt x="38100" y="504190"/>
                  </a:lnTo>
                  <a:lnTo>
                    <a:pt x="19050" y="504190"/>
                  </a:lnTo>
                  <a:lnTo>
                    <a:pt x="19050" y="494030"/>
                  </a:lnTo>
                  <a:lnTo>
                    <a:pt x="11049" y="494030"/>
                  </a:lnTo>
                  <a:lnTo>
                    <a:pt x="9525" y="485140"/>
                  </a:lnTo>
                  <a:close/>
                </a:path>
                <a:path w="542925" h="636269">
                  <a:moveTo>
                    <a:pt x="57150" y="494030"/>
                  </a:moveTo>
                  <a:lnTo>
                    <a:pt x="19050" y="494030"/>
                  </a:lnTo>
                  <a:lnTo>
                    <a:pt x="20574" y="504190"/>
                  </a:lnTo>
                  <a:lnTo>
                    <a:pt x="38100" y="504190"/>
                  </a:lnTo>
                  <a:lnTo>
                    <a:pt x="38100" y="513080"/>
                  </a:lnTo>
                  <a:lnTo>
                    <a:pt x="57150" y="513080"/>
                  </a:lnTo>
                  <a:lnTo>
                    <a:pt x="57150" y="494030"/>
                  </a:lnTo>
                  <a:close/>
                </a:path>
                <a:path w="542925" h="636269">
                  <a:moveTo>
                    <a:pt x="171323" y="494030"/>
                  </a:moveTo>
                  <a:lnTo>
                    <a:pt x="57150" y="494030"/>
                  </a:lnTo>
                  <a:lnTo>
                    <a:pt x="57150" y="513080"/>
                  </a:lnTo>
                  <a:lnTo>
                    <a:pt x="66675" y="513080"/>
                  </a:lnTo>
                  <a:lnTo>
                    <a:pt x="66675" y="504190"/>
                  </a:lnTo>
                  <a:lnTo>
                    <a:pt x="171323" y="504190"/>
                  </a:lnTo>
                  <a:lnTo>
                    <a:pt x="171323" y="494030"/>
                  </a:lnTo>
                  <a:close/>
                </a:path>
                <a:path w="542925" h="636269">
                  <a:moveTo>
                    <a:pt x="171323" y="504190"/>
                  </a:moveTo>
                  <a:lnTo>
                    <a:pt x="66675" y="504190"/>
                  </a:lnTo>
                  <a:lnTo>
                    <a:pt x="66675" y="513080"/>
                  </a:lnTo>
                  <a:lnTo>
                    <a:pt x="171323" y="513080"/>
                  </a:lnTo>
                  <a:lnTo>
                    <a:pt x="171323" y="504190"/>
                  </a:lnTo>
                  <a:close/>
                </a:path>
                <a:path w="542925" h="636269">
                  <a:moveTo>
                    <a:pt x="161798" y="455930"/>
                  </a:moveTo>
                  <a:lnTo>
                    <a:pt x="47625" y="455930"/>
                  </a:lnTo>
                  <a:lnTo>
                    <a:pt x="47625" y="485140"/>
                  </a:lnTo>
                  <a:lnTo>
                    <a:pt x="9525" y="485140"/>
                  </a:lnTo>
                  <a:lnTo>
                    <a:pt x="11049" y="494030"/>
                  </a:lnTo>
                  <a:lnTo>
                    <a:pt x="152273" y="494030"/>
                  </a:lnTo>
                  <a:lnTo>
                    <a:pt x="152273" y="485140"/>
                  </a:lnTo>
                  <a:lnTo>
                    <a:pt x="11049" y="485140"/>
                  </a:lnTo>
                  <a:lnTo>
                    <a:pt x="9525" y="474980"/>
                  </a:lnTo>
                  <a:lnTo>
                    <a:pt x="57150" y="474980"/>
                  </a:lnTo>
                  <a:lnTo>
                    <a:pt x="57150" y="466090"/>
                  </a:lnTo>
                  <a:lnTo>
                    <a:pt x="161798" y="466090"/>
                  </a:lnTo>
                  <a:lnTo>
                    <a:pt x="161798" y="455930"/>
                  </a:lnTo>
                  <a:close/>
                </a:path>
                <a:path w="542925" h="636269">
                  <a:moveTo>
                    <a:pt x="19050" y="466090"/>
                  </a:moveTo>
                  <a:lnTo>
                    <a:pt x="9525" y="466090"/>
                  </a:lnTo>
                  <a:lnTo>
                    <a:pt x="9525" y="474980"/>
                  </a:lnTo>
                  <a:lnTo>
                    <a:pt x="11049" y="485140"/>
                  </a:lnTo>
                  <a:lnTo>
                    <a:pt x="19050" y="485140"/>
                  </a:lnTo>
                  <a:lnTo>
                    <a:pt x="19050" y="466090"/>
                  </a:lnTo>
                  <a:close/>
                </a:path>
                <a:path w="542925" h="636269">
                  <a:moveTo>
                    <a:pt x="38100" y="455930"/>
                  </a:moveTo>
                  <a:lnTo>
                    <a:pt x="28575" y="455930"/>
                  </a:lnTo>
                  <a:lnTo>
                    <a:pt x="30099" y="466090"/>
                  </a:lnTo>
                  <a:lnTo>
                    <a:pt x="28575" y="466090"/>
                  </a:lnTo>
                  <a:lnTo>
                    <a:pt x="28575" y="485140"/>
                  </a:lnTo>
                  <a:lnTo>
                    <a:pt x="47625" y="485140"/>
                  </a:lnTo>
                  <a:lnTo>
                    <a:pt x="47625" y="474980"/>
                  </a:lnTo>
                  <a:lnTo>
                    <a:pt x="38100" y="474980"/>
                  </a:lnTo>
                  <a:lnTo>
                    <a:pt x="38100" y="455930"/>
                  </a:lnTo>
                  <a:close/>
                </a:path>
                <a:path w="542925" h="636269">
                  <a:moveTo>
                    <a:pt x="47625" y="455930"/>
                  </a:moveTo>
                  <a:lnTo>
                    <a:pt x="38100" y="455930"/>
                  </a:lnTo>
                  <a:lnTo>
                    <a:pt x="38100" y="474980"/>
                  </a:lnTo>
                  <a:lnTo>
                    <a:pt x="47625" y="474980"/>
                  </a:lnTo>
                  <a:lnTo>
                    <a:pt x="47625" y="455930"/>
                  </a:lnTo>
                  <a:close/>
                </a:path>
                <a:path w="542925" h="636269">
                  <a:moveTo>
                    <a:pt x="161798" y="466090"/>
                  </a:moveTo>
                  <a:lnTo>
                    <a:pt x="57150" y="466090"/>
                  </a:lnTo>
                  <a:lnTo>
                    <a:pt x="57150" y="474980"/>
                  </a:lnTo>
                  <a:lnTo>
                    <a:pt x="161798" y="474980"/>
                  </a:lnTo>
                  <a:lnTo>
                    <a:pt x="161798" y="466090"/>
                  </a:lnTo>
                  <a:close/>
                </a:path>
                <a:path w="542925" h="636269">
                  <a:moveTo>
                    <a:pt x="19050" y="455930"/>
                  </a:moveTo>
                  <a:lnTo>
                    <a:pt x="19050" y="466090"/>
                  </a:lnTo>
                  <a:lnTo>
                    <a:pt x="20574" y="466090"/>
                  </a:lnTo>
                  <a:lnTo>
                    <a:pt x="19050" y="455930"/>
                  </a:lnTo>
                  <a:close/>
                </a:path>
                <a:path w="542925" h="636269">
                  <a:moveTo>
                    <a:pt x="57150" y="427990"/>
                  </a:moveTo>
                  <a:lnTo>
                    <a:pt x="47625" y="427990"/>
                  </a:lnTo>
                  <a:lnTo>
                    <a:pt x="47625" y="447040"/>
                  </a:lnTo>
                  <a:lnTo>
                    <a:pt x="38100" y="447040"/>
                  </a:lnTo>
                  <a:lnTo>
                    <a:pt x="39624" y="455930"/>
                  </a:lnTo>
                  <a:lnTo>
                    <a:pt x="57150" y="455930"/>
                  </a:lnTo>
                  <a:lnTo>
                    <a:pt x="57150" y="427990"/>
                  </a:lnTo>
                  <a:close/>
                </a:path>
                <a:path w="542925" h="636269">
                  <a:moveTo>
                    <a:pt x="85725" y="417830"/>
                  </a:moveTo>
                  <a:lnTo>
                    <a:pt x="76200" y="417830"/>
                  </a:lnTo>
                  <a:lnTo>
                    <a:pt x="77724" y="427990"/>
                  </a:lnTo>
                  <a:lnTo>
                    <a:pt x="76200" y="427990"/>
                  </a:lnTo>
                  <a:lnTo>
                    <a:pt x="76200" y="447040"/>
                  </a:lnTo>
                  <a:lnTo>
                    <a:pt x="66675" y="447040"/>
                  </a:lnTo>
                  <a:lnTo>
                    <a:pt x="66675" y="455930"/>
                  </a:lnTo>
                  <a:lnTo>
                    <a:pt x="152273" y="455930"/>
                  </a:lnTo>
                  <a:lnTo>
                    <a:pt x="152273" y="436880"/>
                  </a:lnTo>
                  <a:lnTo>
                    <a:pt x="85725" y="436880"/>
                  </a:lnTo>
                  <a:lnTo>
                    <a:pt x="85725" y="417830"/>
                  </a:lnTo>
                  <a:close/>
                </a:path>
                <a:path w="542925" h="636269">
                  <a:moveTo>
                    <a:pt x="66675" y="427990"/>
                  </a:moveTo>
                  <a:lnTo>
                    <a:pt x="57150" y="427990"/>
                  </a:lnTo>
                  <a:lnTo>
                    <a:pt x="57150" y="447040"/>
                  </a:lnTo>
                  <a:lnTo>
                    <a:pt x="66675" y="447040"/>
                  </a:lnTo>
                  <a:lnTo>
                    <a:pt x="66675" y="427990"/>
                  </a:lnTo>
                  <a:close/>
                </a:path>
                <a:path w="542925" h="636269">
                  <a:moveTo>
                    <a:pt x="66675" y="427990"/>
                  </a:moveTo>
                  <a:lnTo>
                    <a:pt x="66675" y="436880"/>
                  </a:lnTo>
                  <a:lnTo>
                    <a:pt x="68199" y="436880"/>
                  </a:lnTo>
                  <a:lnTo>
                    <a:pt x="66675" y="427990"/>
                  </a:lnTo>
                  <a:close/>
                </a:path>
                <a:path w="542925" h="636269">
                  <a:moveTo>
                    <a:pt x="95123" y="398780"/>
                  </a:moveTo>
                  <a:lnTo>
                    <a:pt x="85725" y="398780"/>
                  </a:lnTo>
                  <a:lnTo>
                    <a:pt x="87249" y="408940"/>
                  </a:lnTo>
                  <a:lnTo>
                    <a:pt x="85725" y="408940"/>
                  </a:lnTo>
                  <a:lnTo>
                    <a:pt x="85725" y="436880"/>
                  </a:lnTo>
                  <a:lnTo>
                    <a:pt x="152273" y="436880"/>
                  </a:lnTo>
                  <a:lnTo>
                    <a:pt x="152273" y="417830"/>
                  </a:lnTo>
                  <a:lnTo>
                    <a:pt x="95123" y="417830"/>
                  </a:lnTo>
                  <a:lnTo>
                    <a:pt x="95123" y="398780"/>
                  </a:lnTo>
                  <a:close/>
                </a:path>
                <a:path w="542925" h="636269">
                  <a:moveTo>
                    <a:pt x="66675" y="417830"/>
                  </a:moveTo>
                  <a:lnTo>
                    <a:pt x="66675" y="427990"/>
                  </a:lnTo>
                  <a:lnTo>
                    <a:pt x="68199" y="427990"/>
                  </a:lnTo>
                  <a:lnTo>
                    <a:pt x="66675" y="417830"/>
                  </a:lnTo>
                  <a:close/>
                </a:path>
                <a:path w="542925" h="636269">
                  <a:moveTo>
                    <a:pt x="76200" y="408940"/>
                  </a:moveTo>
                  <a:lnTo>
                    <a:pt x="66675" y="408940"/>
                  </a:lnTo>
                  <a:lnTo>
                    <a:pt x="68199" y="417830"/>
                  </a:lnTo>
                  <a:lnTo>
                    <a:pt x="66675" y="417830"/>
                  </a:lnTo>
                  <a:lnTo>
                    <a:pt x="68199" y="427990"/>
                  </a:lnTo>
                  <a:lnTo>
                    <a:pt x="76200" y="427990"/>
                  </a:lnTo>
                  <a:lnTo>
                    <a:pt x="76200" y="417830"/>
                  </a:lnTo>
                  <a:lnTo>
                    <a:pt x="68199" y="417830"/>
                  </a:lnTo>
                  <a:lnTo>
                    <a:pt x="66675" y="408940"/>
                  </a:lnTo>
                  <a:lnTo>
                    <a:pt x="76200" y="408940"/>
                  </a:lnTo>
                  <a:close/>
                </a:path>
                <a:path w="542925" h="636269">
                  <a:moveTo>
                    <a:pt x="114173" y="408940"/>
                  </a:moveTo>
                  <a:lnTo>
                    <a:pt x="95123" y="408940"/>
                  </a:lnTo>
                  <a:lnTo>
                    <a:pt x="95123" y="417830"/>
                  </a:lnTo>
                  <a:lnTo>
                    <a:pt x="114173" y="417830"/>
                  </a:lnTo>
                  <a:lnTo>
                    <a:pt x="114173" y="408940"/>
                  </a:lnTo>
                  <a:close/>
                </a:path>
                <a:path w="542925" h="636269">
                  <a:moveTo>
                    <a:pt x="133223" y="389890"/>
                  </a:moveTo>
                  <a:lnTo>
                    <a:pt x="133223" y="408940"/>
                  </a:lnTo>
                  <a:lnTo>
                    <a:pt x="114173" y="408940"/>
                  </a:lnTo>
                  <a:lnTo>
                    <a:pt x="114173" y="417830"/>
                  </a:lnTo>
                  <a:lnTo>
                    <a:pt x="152273" y="417830"/>
                  </a:lnTo>
                  <a:lnTo>
                    <a:pt x="152273" y="398780"/>
                  </a:lnTo>
                  <a:lnTo>
                    <a:pt x="134874" y="398780"/>
                  </a:lnTo>
                  <a:lnTo>
                    <a:pt x="133223" y="389890"/>
                  </a:lnTo>
                  <a:close/>
                </a:path>
                <a:path w="542925" h="636269">
                  <a:moveTo>
                    <a:pt x="76200" y="398780"/>
                  </a:moveTo>
                  <a:lnTo>
                    <a:pt x="76200" y="408940"/>
                  </a:lnTo>
                  <a:lnTo>
                    <a:pt x="77724" y="408940"/>
                  </a:lnTo>
                  <a:lnTo>
                    <a:pt x="76200" y="398780"/>
                  </a:lnTo>
                  <a:close/>
                </a:path>
                <a:path w="542925" h="636269">
                  <a:moveTo>
                    <a:pt x="104648" y="389890"/>
                  </a:moveTo>
                  <a:lnTo>
                    <a:pt x="104648" y="408940"/>
                  </a:lnTo>
                  <a:lnTo>
                    <a:pt x="123698" y="408940"/>
                  </a:lnTo>
                  <a:lnTo>
                    <a:pt x="123698" y="398780"/>
                  </a:lnTo>
                  <a:lnTo>
                    <a:pt x="106299" y="398780"/>
                  </a:lnTo>
                  <a:lnTo>
                    <a:pt x="104648" y="389890"/>
                  </a:lnTo>
                  <a:close/>
                </a:path>
                <a:path w="542925" h="636269">
                  <a:moveTo>
                    <a:pt x="133223" y="379730"/>
                  </a:moveTo>
                  <a:lnTo>
                    <a:pt x="114173" y="379730"/>
                  </a:lnTo>
                  <a:lnTo>
                    <a:pt x="114173" y="389890"/>
                  </a:lnTo>
                  <a:lnTo>
                    <a:pt x="123698" y="389890"/>
                  </a:lnTo>
                  <a:lnTo>
                    <a:pt x="123698" y="408940"/>
                  </a:lnTo>
                  <a:lnTo>
                    <a:pt x="133223" y="408940"/>
                  </a:lnTo>
                  <a:lnTo>
                    <a:pt x="133223" y="379730"/>
                  </a:lnTo>
                  <a:close/>
                </a:path>
                <a:path w="542925" h="636269">
                  <a:moveTo>
                    <a:pt x="104648" y="389890"/>
                  </a:moveTo>
                  <a:lnTo>
                    <a:pt x="95123" y="389890"/>
                  </a:lnTo>
                  <a:lnTo>
                    <a:pt x="95123" y="398780"/>
                  </a:lnTo>
                  <a:lnTo>
                    <a:pt x="104648" y="398780"/>
                  </a:lnTo>
                  <a:lnTo>
                    <a:pt x="104648" y="389890"/>
                  </a:lnTo>
                  <a:close/>
                </a:path>
                <a:path w="542925" h="636269">
                  <a:moveTo>
                    <a:pt x="114173" y="379730"/>
                  </a:moveTo>
                  <a:lnTo>
                    <a:pt x="104648" y="379730"/>
                  </a:lnTo>
                  <a:lnTo>
                    <a:pt x="104648" y="389890"/>
                  </a:lnTo>
                  <a:lnTo>
                    <a:pt x="106299" y="398780"/>
                  </a:lnTo>
                  <a:lnTo>
                    <a:pt x="123698" y="398780"/>
                  </a:lnTo>
                  <a:lnTo>
                    <a:pt x="123698" y="389890"/>
                  </a:lnTo>
                  <a:lnTo>
                    <a:pt x="114173" y="389890"/>
                  </a:lnTo>
                  <a:lnTo>
                    <a:pt x="114173" y="379730"/>
                  </a:lnTo>
                  <a:close/>
                </a:path>
                <a:path w="542925" h="636269">
                  <a:moveTo>
                    <a:pt x="171323" y="379730"/>
                  </a:moveTo>
                  <a:lnTo>
                    <a:pt x="142748" y="379730"/>
                  </a:lnTo>
                  <a:lnTo>
                    <a:pt x="142748" y="398780"/>
                  </a:lnTo>
                  <a:lnTo>
                    <a:pt x="161798" y="398780"/>
                  </a:lnTo>
                  <a:lnTo>
                    <a:pt x="161798" y="389890"/>
                  </a:lnTo>
                  <a:lnTo>
                    <a:pt x="171323" y="389890"/>
                  </a:lnTo>
                  <a:lnTo>
                    <a:pt x="171323" y="379730"/>
                  </a:lnTo>
                  <a:close/>
                </a:path>
                <a:path w="542925" h="636269">
                  <a:moveTo>
                    <a:pt x="199898" y="360680"/>
                  </a:moveTo>
                  <a:lnTo>
                    <a:pt x="142748" y="360680"/>
                  </a:lnTo>
                  <a:lnTo>
                    <a:pt x="142748" y="370840"/>
                  </a:lnTo>
                  <a:lnTo>
                    <a:pt x="114173" y="370840"/>
                  </a:lnTo>
                  <a:lnTo>
                    <a:pt x="115824" y="379730"/>
                  </a:lnTo>
                  <a:lnTo>
                    <a:pt x="199898" y="379730"/>
                  </a:lnTo>
                  <a:lnTo>
                    <a:pt x="199898" y="360680"/>
                  </a:lnTo>
                  <a:close/>
                </a:path>
                <a:path w="542925" h="636269">
                  <a:moveTo>
                    <a:pt x="142748" y="360680"/>
                  </a:moveTo>
                  <a:lnTo>
                    <a:pt x="123698" y="360680"/>
                  </a:lnTo>
                  <a:lnTo>
                    <a:pt x="123698" y="370840"/>
                  </a:lnTo>
                  <a:lnTo>
                    <a:pt x="142748" y="370840"/>
                  </a:lnTo>
                  <a:lnTo>
                    <a:pt x="142748" y="360680"/>
                  </a:lnTo>
                  <a:close/>
                </a:path>
                <a:path w="542925" h="636269">
                  <a:moveTo>
                    <a:pt x="152273" y="332740"/>
                  </a:moveTo>
                  <a:lnTo>
                    <a:pt x="142748" y="332740"/>
                  </a:lnTo>
                  <a:lnTo>
                    <a:pt x="142748" y="351790"/>
                  </a:lnTo>
                  <a:lnTo>
                    <a:pt x="144399" y="360680"/>
                  </a:lnTo>
                  <a:lnTo>
                    <a:pt x="190373" y="360680"/>
                  </a:lnTo>
                  <a:lnTo>
                    <a:pt x="190373" y="341630"/>
                  </a:lnTo>
                  <a:lnTo>
                    <a:pt x="152273" y="341630"/>
                  </a:lnTo>
                  <a:lnTo>
                    <a:pt x="152273" y="332740"/>
                  </a:lnTo>
                  <a:close/>
                </a:path>
                <a:path w="542925" h="636269">
                  <a:moveTo>
                    <a:pt x="142748" y="341630"/>
                  </a:moveTo>
                  <a:lnTo>
                    <a:pt x="133223" y="341630"/>
                  </a:lnTo>
                  <a:lnTo>
                    <a:pt x="134874" y="351790"/>
                  </a:lnTo>
                  <a:lnTo>
                    <a:pt x="142748" y="351790"/>
                  </a:lnTo>
                  <a:lnTo>
                    <a:pt x="142748" y="341630"/>
                  </a:lnTo>
                  <a:close/>
                </a:path>
                <a:path w="542925" h="636269">
                  <a:moveTo>
                    <a:pt x="152273" y="322580"/>
                  </a:moveTo>
                  <a:lnTo>
                    <a:pt x="152273" y="341630"/>
                  </a:lnTo>
                  <a:lnTo>
                    <a:pt x="199898" y="341630"/>
                  </a:lnTo>
                  <a:lnTo>
                    <a:pt x="199898" y="332740"/>
                  </a:lnTo>
                  <a:lnTo>
                    <a:pt x="153924" y="332740"/>
                  </a:lnTo>
                  <a:lnTo>
                    <a:pt x="152273" y="322580"/>
                  </a:lnTo>
                  <a:close/>
                </a:path>
                <a:path w="542925" h="636269">
                  <a:moveTo>
                    <a:pt x="133223" y="322580"/>
                  </a:moveTo>
                  <a:lnTo>
                    <a:pt x="133223" y="332740"/>
                  </a:lnTo>
                  <a:lnTo>
                    <a:pt x="134874" y="332740"/>
                  </a:lnTo>
                  <a:lnTo>
                    <a:pt x="133223" y="322580"/>
                  </a:lnTo>
                  <a:close/>
                </a:path>
                <a:path w="542925" h="636269">
                  <a:moveTo>
                    <a:pt x="199898" y="304800"/>
                  </a:moveTo>
                  <a:lnTo>
                    <a:pt x="161798" y="304800"/>
                  </a:lnTo>
                  <a:lnTo>
                    <a:pt x="161798" y="332740"/>
                  </a:lnTo>
                  <a:lnTo>
                    <a:pt x="171323" y="332740"/>
                  </a:lnTo>
                  <a:lnTo>
                    <a:pt x="171323" y="322580"/>
                  </a:lnTo>
                  <a:lnTo>
                    <a:pt x="199898" y="322580"/>
                  </a:lnTo>
                  <a:lnTo>
                    <a:pt x="199898" y="304800"/>
                  </a:lnTo>
                  <a:close/>
                </a:path>
                <a:path w="542925" h="636269">
                  <a:moveTo>
                    <a:pt x="199898" y="322580"/>
                  </a:moveTo>
                  <a:lnTo>
                    <a:pt x="171323" y="322580"/>
                  </a:lnTo>
                  <a:lnTo>
                    <a:pt x="171323" y="332740"/>
                  </a:lnTo>
                  <a:lnTo>
                    <a:pt x="199898" y="332740"/>
                  </a:lnTo>
                  <a:lnTo>
                    <a:pt x="199898" y="322580"/>
                  </a:lnTo>
                  <a:close/>
                </a:path>
                <a:path w="542925" h="636269">
                  <a:moveTo>
                    <a:pt x="152273" y="313690"/>
                  </a:moveTo>
                  <a:lnTo>
                    <a:pt x="152273" y="322580"/>
                  </a:lnTo>
                  <a:lnTo>
                    <a:pt x="153924" y="322580"/>
                  </a:lnTo>
                  <a:lnTo>
                    <a:pt x="152273" y="313690"/>
                  </a:lnTo>
                  <a:close/>
                </a:path>
                <a:path w="542925" h="636269">
                  <a:moveTo>
                    <a:pt x="152273" y="304800"/>
                  </a:moveTo>
                  <a:lnTo>
                    <a:pt x="152273" y="313690"/>
                  </a:lnTo>
                  <a:lnTo>
                    <a:pt x="153924" y="322580"/>
                  </a:lnTo>
                  <a:lnTo>
                    <a:pt x="161798" y="322580"/>
                  </a:lnTo>
                  <a:lnTo>
                    <a:pt x="161798" y="313690"/>
                  </a:lnTo>
                  <a:lnTo>
                    <a:pt x="153924" y="313690"/>
                  </a:lnTo>
                  <a:lnTo>
                    <a:pt x="152273" y="304800"/>
                  </a:lnTo>
                  <a:close/>
                </a:path>
                <a:path w="542925" h="636269">
                  <a:moveTo>
                    <a:pt x="142748" y="294640"/>
                  </a:moveTo>
                  <a:lnTo>
                    <a:pt x="142748" y="304800"/>
                  </a:lnTo>
                  <a:lnTo>
                    <a:pt x="144399" y="313690"/>
                  </a:lnTo>
                  <a:lnTo>
                    <a:pt x="152273" y="313690"/>
                  </a:lnTo>
                  <a:lnTo>
                    <a:pt x="152273" y="304800"/>
                  </a:lnTo>
                  <a:lnTo>
                    <a:pt x="144399" y="304800"/>
                  </a:lnTo>
                  <a:lnTo>
                    <a:pt x="142748" y="294640"/>
                  </a:lnTo>
                  <a:close/>
                </a:path>
                <a:path w="542925" h="636269">
                  <a:moveTo>
                    <a:pt x="152273" y="285750"/>
                  </a:moveTo>
                  <a:lnTo>
                    <a:pt x="152273" y="294640"/>
                  </a:lnTo>
                  <a:lnTo>
                    <a:pt x="153924" y="304800"/>
                  </a:lnTo>
                  <a:lnTo>
                    <a:pt x="161798" y="304800"/>
                  </a:lnTo>
                  <a:lnTo>
                    <a:pt x="161798" y="294640"/>
                  </a:lnTo>
                  <a:lnTo>
                    <a:pt x="153924" y="294640"/>
                  </a:lnTo>
                  <a:lnTo>
                    <a:pt x="152273" y="285750"/>
                  </a:lnTo>
                  <a:close/>
                </a:path>
                <a:path w="542925" h="636269">
                  <a:moveTo>
                    <a:pt x="171323" y="275590"/>
                  </a:moveTo>
                  <a:lnTo>
                    <a:pt x="171323" y="304800"/>
                  </a:lnTo>
                  <a:lnTo>
                    <a:pt x="209423" y="304800"/>
                  </a:lnTo>
                  <a:lnTo>
                    <a:pt x="209423" y="294640"/>
                  </a:lnTo>
                  <a:lnTo>
                    <a:pt x="199898" y="294640"/>
                  </a:lnTo>
                  <a:lnTo>
                    <a:pt x="199898" y="285750"/>
                  </a:lnTo>
                  <a:lnTo>
                    <a:pt x="172974" y="285750"/>
                  </a:lnTo>
                  <a:lnTo>
                    <a:pt x="171323" y="275590"/>
                  </a:lnTo>
                  <a:close/>
                </a:path>
                <a:path w="542925" h="636269">
                  <a:moveTo>
                    <a:pt x="161798" y="285750"/>
                  </a:moveTo>
                  <a:lnTo>
                    <a:pt x="161798" y="294640"/>
                  </a:lnTo>
                  <a:lnTo>
                    <a:pt x="163449" y="294640"/>
                  </a:lnTo>
                  <a:lnTo>
                    <a:pt x="161798" y="285750"/>
                  </a:lnTo>
                  <a:close/>
                </a:path>
                <a:path w="542925" h="636269">
                  <a:moveTo>
                    <a:pt x="161798" y="266700"/>
                  </a:moveTo>
                  <a:lnTo>
                    <a:pt x="161798" y="275590"/>
                  </a:lnTo>
                  <a:lnTo>
                    <a:pt x="163449" y="285750"/>
                  </a:lnTo>
                  <a:lnTo>
                    <a:pt x="161798" y="285750"/>
                  </a:lnTo>
                  <a:lnTo>
                    <a:pt x="163449" y="294640"/>
                  </a:lnTo>
                  <a:lnTo>
                    <a:pt x="171323" y="294640"/>
                  </a:lnTo>
                  <a:lnTo>
                    <a:pt x="171323" y="275590"/>
                  </a:lnTo>
                  <a:lnTo>
                    <a:pt x="163449" y="275590"/>
                  </a:lnTo>
                  <a:lnTo>
                    <a:pt x="161798" y="266700"/>
                  </a:lnTo>
                  <a:close/>
                </a:path>
                <a:path w="542925" h="636269">
                  <a:moveTo>
                    <a:pt x="171323" y="256540"/>
                  </a:moveTo>
                  <a:lnTo>
                    <a:pt x="171323" y="266700"/>
                  </a:lnTo>
                  <a:lnTo>
                    <a:pt x="172974" y="275590"/>
                  </a:lnTo>
                  <a:lnTo>
                    <a:pt x="190373" y="275590"/>
                  </a:lnTo>
                  <a:lnTo>
                    <a:pt x="190373" y="285750"/>
                  </a:lnTo>
                  <a:lnTo>
                    <a:pt x="218948" y="285750"/>
                  </a:lnTo>
                  <a:lnTo>
                    <a:pt x="218948" y="266700"/>
                  </a:lnTo>
                  <a:lnTo>
                    <a:pt x="172974" y="266700"/>
                  </a:lnTo>
                  <a:lnTo>
                    <a:pt x="171323" y="256540"/>
                  </a:lnTo>
                  <a:close/>
                </a:path>
                <a:path w="542925" h="636269">
                  <a:moveTo>
                    <a:pt x="161798" y="256540"/>
                  </a:moveTo>
                  <a:lnTo>
                    <a:pt x="161798" y="266700"/>
                  </a:lnTo>
                  <a:lnTo>
                    <a:pt x="163449" y="266700"/>
                  </a:lnTo>
                  <a:lnTo>
                    <a:pt x="161798" y="256540"/>
                  </a:lnTo>
                  <a:close/>
                </a:path>
                <a:path w="542925" h="636269">
                  <a:moveTo>
                    <a:pt x="180848" y="237490"/>
                  </a:moveTo>
                  <a:lnTo>
                    <a:pt x="180848" y="266700"/>
                  </a:lnTo>
                  <a:lnTo>
                    <a:pt x="228473" y="266700"/>
                  </a:lnTo>
                  <a:lnTo>
                    <a:pt x="228473" y="247650"/>
                  </a:lnTo>
                  <a:lnTo>
                    <a:pt x="182372" y="247650"/>
                  </a:lnTo>
                  <a:lnTo>
                    <a:pt x="180848" y="237490"/>
                  </a:lnTo>
                  <a:close/>
                </a:path>
                <a:path w="542925" h="636269">
                  <a:moveTo>
                    <a:pt x="171323" y="247650"/>
                  </a:moveTo>
                  <a:lnTo>
                    <a:pt x="171323" y="256540"/>
                  </a:lnTo>
                  <a:lnTo>
                    <a:pt x="172974" y="256540"/>
                  </a:lnTo>
                  <a:lnTo>
                    <a:pt x="171323" y="247650"/>
                  </a:lnTo>
                  <a:close/>
                </a:path>
                <a:path w="542925" h="636269">
                  <a:moveTo>
                    <a:pt x="237998" y="209550"/>
                  </a:moveTo>
                  <a:lnTo>
                    <a:pt x="228473" y="209550"/>
                  </a:lnTo>
                  <a:lnTo>
                    <a:pt x="228473" y="218440"/>
                  </a:lnTo>
                  <a:lnTo>
                    <a:pt x="218948" y="218440"/>
                  </a:lnTo>
                  <a:lnTo>
                    <a:pt x="218948" y="237490"/>
                  </a:lnTo>
                  <a:lnTo>
                    <a:pt x="180848" y="237490"/>
                  </a:lnTo>
                  <a:lnTo>
                    <a:pt x="182372" y="247650"/>
                  </a:lnTo>
                  <a:lnTo>
                    <a:pt x="237998" y="247650"/>
                  </a:lnTo>
                  <a:lnTo>
                    <a:pt x="237998" y="209550"/>
                  </a:lnTo>
                  <a:close/>
                </a:path>
                <a:path w="542925" h="636269">
                  <a:moveTo>
                    <a:pt x="190373" y="218440"/>
                  </a:moveTo>
                  <a:lnTo>
                    <a:pt x="190373" y="228600"/>
                  </a:lnTo>
                  <a:lnTo>
                    <a:pt x="191897" y="237490"/>
                  </a:lnTo>
                  <a:lnTo>
                    <a:pt x="199898" y="237490"/>
                  </a:lnTo>
                  <a:lnTo>
                    <a:pt x="199898" y="228600"/>
                  </a:lnTo>
                  <a:lnTo>
                    <a:pt x="191897" y="228600"/>
                  </a:lnTo>
                  <a:lnTo>
                    <a:pt x="190373" y="218440"/>
                  </a:lnTo>
                  <a:close/>
                </a:path>
                <a:path w="542925" h="636269">
                  <a:moveTo>
                    <a:pt x="199898" y="218440"/>
                  </a:moveTo>
                  <a:lnTo>
                    <a:pt x="199898" y="237490"/>
                  </a:lnTo>
                  <a:lnTo>
                    <a:pt x="218948" y="237490"/>
                  </a:lnTo>
                  <a:lnTo>
                    <a:pt x="218948" y="228600"/>
                  </a:lnTo>
                  <a:lnTo>
                    <a:pt x="201422" y="228600"/>
                  </a:lnTo>
                  <a:lnTo>
                    <a:pt x="199898" y="218440"/>
                  </a:lnTo>
                  <a:close/>
                </a:path>
                <a:path w="542925" h="636269">
                  <a:moveTo>
                    <a:pt x="180848" y="218440"/>
                  </a:moveTo>
                  <a:lnTo>
                    <a:pt x="180848" y="228600"/>
                  </a:lnTo>
                  <a:lnTo>
                    <a:pt x="182372" y="228600"/>
                  </a:lnTo>
                  <a:lnTo>
                    <a:pt x="180848" y="218440"/>
                  </a:lnTo>
                  <a:close/>
                </a:path>
                <a:path w="542925" h="636269">
                  <a:moveTo>
                    <a:pt x="209423" y="218440"/>
                  </a:moveTo>
                  <a:lnTo>
                    <a:pt x="199898" y="218440"/>
                  </a:lnTo>
                  <a:lnTo>
                    <a:pt x="201422" y="228600"/>
                  </a:lnTo>
                  <a:lnTo>
                    <a:pt x="209423" y="228600"/>
                  </a:lnTo>
                  <a:lnTo>
                    <a:pt x="209423" y="218440"/>
                  </a:lnTo>
                  <a:close/>
                </a:path>
                <a:path w="542925" h="636269">
                  <a:moveTo>
                    <a:pt x="209423" y="171450"/>
                  </a:moveTo>
                  <a:lnTo>
                    <a:pt x="209423" y="190500"/>
                  </a:lnTo>
                  <a:lnTo>
                    <a:pt x="210947" y="199390"/>
                  </a:lnTo>
                  <a:lnTo>
                    <a:pt x="209423" y="199390"/>
                  </a:lnTo>
                  <a:lnTo>
                    <a:pt x="210947" y="209550"/>
                  </a:lnTo>
                  <a:lnTo>
                    <a:pt x="209423" y="209550"/>
                  </a:lnTo>
                  <a:lnTo>
                    <a:pt x="210947" y="218440"/>
                  </a:lnTo>
                  <a:lnTo>
                    <a:pt x="218948" y="218440"/>
                  </a:lnTo>
                  <a:lnTo>
                    <a:pt x="218948" y="199390"/>
                  </a:lnTo>
                  <a:lnTo>
                    <a:pt x="210947" y="199390"/>
                  </a:lnTo>
                  <a:lnTo>
                    <a:pt x="209423" y="190500"/>
                  </a:lnTo>
                  <a:lnTo>
                    <a:pt x="218948" y="190500"/>
                  </a:lnTo>
                  <a:lnTo>
                    <a:pt x="218948" y="180340"/>
                  </a:lnTo>
                  <a:lnTo>
                    <a:pt x="210947" y="180340"/>
                  </a:lnTo>
                  <a:lnTo>
                    <a:pt x="209423" y="171450"/>
                  </a:lnTo>
                  <a:close/>
                </a:path>
                <a:path w="542925" h="636269">
                  <a:moveTo>
                    <a:pt x="171323" y="199390"/>
                  </a:moveTo>
                  <a:lnTo>
                    <a:pt x="161798" y="199390"/>
                  </a:lnTo>
                  <a:lnTo>
                    <a:pt x="161798" y="209550"/>
                  </a:lnTo>
                  <a:lnTo>
                    <a:pt x="171323" y="209550"/>
                  </a:lnTo>
                  <a:lnTo>
                    <a:pt x="171323" y="199390"/>
                  </a:lnTo>
                  <a:close/>
                </a:path>
                <a:path w="542925" h="636269">
                  <a:moveTo>
                    <a:pt x="199898" y="199390"/>
                  </a:moveTo>
                  <a:lnTo>
                    <a:pt x="199898" y="209550"/>
                  </a:lnTo>
                  <a:lnTo>
                    <a:pt x="201422" y="209550"/>
                  </a:lnTo>
                  <a:lnTo>
                    <a:pt x="199898" y="199390"/>
                  </a:lnTo>
                  <a:close/>
                </a:path>
                <a:path w="542925" h="636269">
                  <a:moveTo>
                    <a:pt x="237998" y="171450"/>
                  </a:moveTo>
                  <a:lnTo>
                    <a:pt x="228473" y="171450"/>
                  </a:lnTo>
                  <a:lnTo>
                    <a:pt x="228473" y="190500"/>
                  </a:lnTo>
                  <a:lnTo>
                    <a:pt x="218948" y="190500"/>
                  </a:lnTo>
                  <a:lnTo>
                    <a:pt x="218948" y="209550"/>
                  </a:lnTo>
                  <a:lnTo>
                    <a:pt x="247523" y="209550"/>
                  </a:lnTo>
                  <a:lnTo>
                    <a:pt x="247523" y="199390"/>
                  </a:lnTo>
                  <a:lnTo>
                    <a:pt x="237998" y="199390"/>
                  </a:lnTo>
                  <a:lnTo>
                    <a:pt x="237998" y="171450"/>
                  </a:lnTo>
                  <a:close/>
                </a:path>
                <a:path w="542925" h="636269">
                  <a:moveTo>
                    <a:pt x="180848" y="190500"/>
                  </a:moveTo>
                  <a:lnTo>
                    <a:pt x="171323" y="190500"/>
                  </a:lnTo>
                  <a:lnTo>
                    <a:pt x="172974" y="199390"/>
                  </a:lnTo>
                  <a:lnTo>
                    <a:pt x="180848" y="199390"/>
                  </a:lnTo>
                  <a:lnTo>
                    <a:pt x="180848" y="190500"/>
                  </a:lnTo>
                  <a:close/>
                </a:path>
                <a:path w="542925" h="636269">
                  <a:moveTo>
                    <a:pt x="180848" y="180340"/>
                  </a:moveTo>
                  <a:lnTo>
                    <a:pt x="180848" y="190500"/>
                  </a:lnTo>
                  <a:lnTo>
                    <a:pt x="182372" y="190500"/>
                  </a:lnTo>
                  <a:lnTo>
                    <a:pt x="180848" y="180340"/>
                  </a:lnTo>
                  <a:close/>
                </a:path>
                <a:path w="542925" h="636269">
                  <a:moveTo>
                    <a:pt x="228473" y="180340"/>
                  </a:moveTo>
                  <a:lnTo>
                    <a:pt x="218948" y="180340"/>
                  </a:lnTo>
                  <a:lnTo>
                    <a:pt x="220472" y="190500"/>
                  </a:lnTo>
                  <a:lnTo>
                    <a:pt x="228473" y="190500"/>
                  </a:lnTo>
                  <a:lnTo>
                    <a:pt x="228473" y="180340"/>
                  </a:lnTo>
                  <a:close/>
                </a:path>
                <a:path w="542925" h="636269">
                  <a:moveTo>
                    <a:pt x="266573" y="114300"/>
                  </a:moveTo>
                  <a:lnTo>
                    <a:pt x="257048" y="114300"/>
                  </a:lnTo>
                  <a:lnTo>
                    <a:pt x="257048" y="171450"/>
                  </a:lnTo>
                  <a:lnTo>
                    <a:pt x="247523" y="171450"/>
                  </a:lnTo>
                  <a:lnTo>
                    <a:pt x="247523" y="180340"/>
                  </a:lnTo>
                  <a:lnTo>
                    <a:pt x="237998" y="190500"/>
                  </a:lnTo>
                  <a:lnTo>
                    <a:pt x="257048" y="190500"/>
                  </a:lnTo>
                  <a:lnTo>
                    <a:pt x="257048" y="180340"/>
                  </a:lnTo>
                  <a:lnTo>
                    <a:pt x="275971" y="180340"/>
                  </a:lnTo>
                  <a:lnTo>
                    <a:pt x="275971" y="161290"/>
                  </a:lnTo>
                  <a:lnTo>
                    <a:pt x="266573" y="161290"/>
                  </a:lnTo>
                  <a:lnTo>
                    <a:pt x="266573" y="114300"/>
                  </a:lnTo>
                  <a:close/>
                </a:path>
                <a:path w="542925" h="636269">
                  <a:moveTo>
                    <a:pt x="275971" y="180340"/>
                  </a:moveTo>
                  <a:lnTo>
                    <a:pt x="266573" y="180340"/>
                  </a:lnTo>
                  <a:lnTo>
                    <a:pt x="266573" y="190500"/>
                  </a:lnTo>
                  <a:lnTo>
                    <a:pt x="275971" y="190500"/>
                  </a:lnTo>
                  <a:lnTo>
                    <a:pt x="275971" y="180340"/>
                  </a:lnTo>
                  <a:close/>
                </a:path>
                <a:path w="542925" h="636269">
                  <a:moveTo>
                    <a:pt x="190373" y="171450"/>
                  </a:moveTo>
                  <a:lnTo>
                    <a:pt x="180848" y="171450"/>
                  </a:lnTo>
                  <a:lnTo>
                    <a:pt x="180848" y="180340"/>
                  </a:lnTo>
                  <a:lnTo>
                    <a:pt x="190373" y="180340"/>
                  </a:lnTo>
                  <a:lnTo>
                    <a:pt x="190373" y="171450"/>
                  </a:lnTo>
                  <a:close/>
                </a:path>
                <a:path w="542925" h="636269">
                  <a:moveTo>
                    <a:pt x="199898" y="161290"/>
                  </a:moveTo>
                  <a:lnTo>
                    <a:pt x="199898" y="171450"/>
                  </a:lnTo>
                  <a:lnTo>
                    <a:pt x="201422" y="171450"/>
                  </a:lnTo>
                  <a:lnTo>
                    <a:pt x="199898" y="161290"/>
                  </a:lnTo>
                  <a:close/>
                </a:path>
                <a:path w="542925" h="636269">
                  <a:moveTo>
                    <a:pt x="209423" y="161290"/>
                  </a:moveTo>
                  <a:lnTo>
                    <a:pt x="199898" y="161290"/>
                  </a:lnTo>
                  <a:lnTo>
                    <a:pt x="201422" y="171450"/>
                  </a:lnTo>
                  <a:lnTo>
                    <a:pt x="209423" y="171450"/>
                  </a:lnTo>
                  <a:lnTo>
                    <a:pt x="209423" y="161290"/>
                  </a:lnTo>
                  <a:close/>
                </a:path>
                <a:path w="542925" h="636269">
                  <a:moveTo>
                    <a:pt x="209423" y="161290"/>
                  </a:moveTo>
                  <a:lnTo>
                    <a:pt x="209423" y="171450"/>
                  </a:lnTo>
                  <a:lnTo>
                    <a:pt x="210947" y="171450"/>
                  </a:lnTo>
                  <a:lnTo>
                    <a:pt x="209423" y="161290"/>
                  </a:lnTo>
                  <a:close/>
                </a:path>
                <a:path w="542925" h="636269">
                  <a:moveTo>
                    <a:pt x="228473" y="161290"/>
                  </a:moveTo>
                  <a:lnTo>
                    <a:pt x="218948" y="161290"/>
                  </a:lnTo>
                  <a:lnTo>
                    <a:pt x="218948" y="171450"/>
                  </a:lnTo>
                  <a:lnTo>
                    <a:pt x="228473" y="171450"/>
                  </a:lnTo>
                  <a:lnTo>
                    <a:pt x="228473" y="161290"/>
                  </a:lnTo>
                  <a:close/>
                </a:path>
                <a:path w="542925" h="636269">
                  <a:moveTo>
                    <a:pt x="237998" y="161290"/>
                  </a:moveTo>
                  <a:lnTo>
                    <a:pt x="237998" y="171450"/>
                  </a:lnTo>
                  <a:lnTo>
                    <a:pt x="239522" y="171450"/>
                  </a:lnTo>
                  <a:lnTo>
                    <a:pt x="237998" y="161290"/>
                  </a:lnTo>
                  <a:close/>
                </a:path>
                <a:path w="542925" h="636269">
                  <a:moveTo>
                    <a:pt x="247523" y="142240"/>
                  </a:moveTo>
                  <a:lnTo>
                    <a:pt x="237998" y="142240"/>
                  </a:lnTo>
                  <a:lnTo>
                    <a:pt x="237998" y="161290"/>
                  </a:lnTo>
                  <a:lnTo>
                    <a:pt x="239522" y="171450"/>
                  </a:lnTo>
                  <a:lnTo>
                    <a:pt x="247523" y="171450"/>
                  </a:lnTo>
                  <a:lnTo>
                    <a:pt x="247523" y="142240"/>
                  </a:lnTo>
                  <a:close/>
                </a:path>
                <a:path w="542925" h="636269">
                  <a:moveTo>
                    <a:pt x="209423" y="152400"/>
                  </a:moveTo>
                  <a:lnTo>
                    <a:pt x="209423" y="161290"/>
                  </a:lnTo>
                  <a:lnTo>
                    <a:pt x="210947" y="161290"/>
                  </a:lnTo>
                  <a:lnTo>
                    <a:pt x="209423" y="152400"/>
                  </a:lnTo>
                  <a:close/>
                </a:path>
                <a:path w="542925" h="636269">
                  <a:moveTo>
                    <a:pt x="228473" y="142240"/>
                  </a:moveTo>
                  <a:lnTo>
                    <a:pt x="218948" y="142240"/>
                  </a:lnTo>
                  <a:lnTo>
                    <a:pt x="218948" y="152400"/>
                  </a:lnTo>
                  <a:lnTo>
                    <a:pt x="220472" y="161290"/>
                  </a:lnTo>
                  <a:lnTo>
                    <a:pt x="237998" y="161290"/>
                  </a:lnTo>
                  <a:lnTo>
                    <a:pt x="237998" y="152400"/>
                  </a:lnTo>
                  <a:lnTo>
                    <a:pt x="228473" y="152400"/>
                  </a:lnTo>
                  <a:lnTo>
                    <a:pt x="228473" y="142240"/>
                  </a:lnTo>
                  <a:close/>
                </a:path>
                <a:path w="542925" h="636269">
                  <a:moveTo>
                    <a:pt x="247523" y="114300"/>
                  </a:moveTo>
                  <a:lnTo>
                    <a:pt x="247523" y="123190"/>
                  </a:lnTo>
                  <a:lnTo>
                    <a:pt x="249047" y="133350"/>
                  </a:lnTo>
                  <a:lnTo>
                    <a:pt x="247523" y="133350"/>
                  </a:lnTo>
                  <a:lnTo>
                    <a:pt x="249047" y="142240"/>
                  </a:lnTo>
                  <a:lnTo>
                    <a:pt x="247523" y="142240"/>
                  </a:lnTo>
                  <a:lnTo>
                    <a:pt x="247523" y="161290"/>
                  </a:lnTo>
                  <a:lnTo>
                    <a:pt x="257048" y="161290"/>
                  </a:lnTo>
                  <a:lnTo>
                    <a:pt x="257048" y="123190"/>
                  </a:lnTo>
                  <a:lnTo>
                    <a:pt x="249047" y="123190"/>
                  </a:lnTo>
                  <a:lnTo>
                    <a:pt x="247523" y="114300"/>
                  </a:lnTo>
                  <a:close/>
                </a:path>
                <a:path w="542925" h="636269">
                  <a:moveTo>
                    <a:pt x="275971" y="95250"/>
                  </a:moveTo>
                  <a:lnTo>
                    <a:pt x="266573" y="95250"/>
                  </a:lnTo>
                  <a:lnTo>
                    <a:pt x="266573" y="161290"/>
                  </a:lnTo>
                  <a:lnTo>
                    <a:pt x="275971" y="161290"/>
                  </a:lnTo>
                  <a:lnTo>
                    <a:pt x="275971" y="152400"/>
                  </a:lnTo>
                  <a:lnTo>
                    <a:pt x="323596" y="152400"/>
                  </a:lnTo>
                  <a:lnTo>
                    <a:pt x="323596" y="133350"/>
                  </a:lnTo>
                  <a:lnTo>
                    <a:pt x="314071" y="133350"/>
                  </a:lnTo>
                  <a:lnTo>
                    <a:pt x="314071" y="123190"/>
                  </a:lnTo>
                  <a:lnTo>
                    <a:pt x="275971" y="123190"/>
                  </a:lnTo>
                  <a:lnTo>
                    <a:pt x="275971" y="95250"/>
                  </a:lnTo>
                  <a:close/>
                </a:path>
                <a:path w="542925" h="636269">
                  <a:moveTo>
                    <a:pt x="314071" y="152400"/>
                  </a:moveTo>
                  <a:lnTo>
                    <a:pt x="285496" y="152400"/>
                  </a:lnTo>
                  <a:lnTo>
                    <a:pt x="285496" y="161290"/>
                  </a:lnTo>
                  <a:lnTo>
                    <a:pt x="314071" y="161290"/>
                  </a:lnTo>
                  <a:lnTo>
                    <a:pt x="314071" y="152400"/>
                  </a:lnTo>
                  <a:close/>
                </a:path>
                <a:path w="542925" h="636269">
                  <a:moveTo>
                    <a:pt x="209423" y="142240"/>
                  </a:moveTo>
                  <a:lnTo>
                    <a:pt x="199898" y="142240"/>
                  </a:lnTo>
                  <a:lnTo>
                    <a:pt x="199898" y="152400"/>
                  </a:lnTo>
                  <a:lnTo>
                    <a:pt x="209423" y="152400"/>
                  </a:lnTo>
                  <a:lnTo>
                    <a:pt x="209423" y="142240"/>
                  </a:lnTo>
                  <a:close/>
                </a:path>
                <a:path w="542925" h="636269">
                  <a:moveTo>
                    <a:pt x="390271" y="142240"/>
                  </a:moveTo>
                  <a:lnTo>
                    <a:pt x="371221" y="142240"/>
                  </a:lnTo>
                  <a:lnTo>
                    <a:pt x="371221" y="152400"/>
                  </a:lnTo>
                  <a:lnTo>
                    <a:pt x="380746" y="152400"/>
                  </a:lnTo>
                  <a:lnTo>
                    <a:pt x="390271" y="142240"/>
                  </a:lnTo>
                  <a:close/>
                </a:path>
                <a:path w="542925" h="636269">
                  <a:moveTo>
                    <a:pt x="418846" y="133350"/>
                  </a:moveTo>
                  <a:lnTo>
                    <a:pt x="361696" y="133350"/>
                  </a:lnTo>
                  <a:lnTo>
                    <a:pt x="361696" y="142240"/>
                  </a:lnTo>
                  <a:lnTo>
                    <a:pt x="409321" y="142240"/>
                  </a:lnTo>
                  <a:lnTo>
                    <a:pt x="409321" y="152400"/>
                  </a:lnTo>
                  <a:lnTo>
                    <a:pt x="418846" y="152400"/>
                  </a:lnTo>
                  <a:lnTo>
                    <a:pt x="418846" y="133350"/>
                  </a:lnTo>
                  <a:close/>
                </a:path>
                <a:path w="542925" h="636269">
                  <a:moveTo>
                    <a:pt x="237998" y="133350"/>
                  </a:moveTo>
                  <a:lnTo>
                    <a:pt x="228473" y="133350"/>
                  </a:lnTo>
                  <a:lnTo>
                    <a:pt x="228473" y="142240"/>
                  </a:lnTo>
                  <a:lnTo>
                    <a:pt x="237998" y="142240"/>
                  </a:lnTo>
                  <a:lnTo>
                    <a:pt x="237998" y="133350"/>
                  </a:lnTo>
                  <a:close/>
                </a:path>
                <a:path w="542925" h="636269">
                  <a:moveTo>
                    <a:pt x="228473" y="123190"/>
                  </a:moveTo>
                  <a:lnTo>
                    <a:pt x="218948" y="123190"/>
                  </a:lnTo>
                  <a:lnTo>
                    <a:pt x="218948" y="133350"/>
                  </a:lnTo>
                  <a:lnTo>
                    <a:pt x="228473" y="133350"/>
                  </a:lnTo>
                  <a:lnTo>
                    <a:pt x="228473" y="123190"/>
                  </a:lnTo>
                  <a:close/>
                </a:path>
                <a:path w="542925" h="636269">
                  <a:moveTo>
                    <a:pt x="428371" y="114300"/>
                  </a:moveTo>
                  <a:lnTo>
                    <a:pt x="352171" y="114300"/>
                  </a:lnTo>
                  <a:lnTo>
                    <a:pt x="352171" y="133350"/>
                  </a:lnTo>
                  <a:lnTo>
                    <a:pt x="428371" y="133350"/>
                  </a:lnTo>
                  <a:lnTo>
                    <a:pt x="428371" y="114300"/>
                  </a:lnTo>
                  <a:close/>
                </a:path>
                <a:path w="542925" h="636269">
                  <a:moveTo>
                    <a:pt x="523494" y="76200"/>
                  </a:moveTo>
                  <a:lnTo>
                    <a:pt x="513969" y="76200"/>
                  </a:lnTo>
                  <a:lnTo>
                    <a:pt x="513969" y="95250"/>
                  </a:lnTo>
                  <a:lnTo>
                    <a:pt x="504444" y="95250"/>
                  </a:lnTo>
                  <a:lnTo>
                    <a:pt x="504444" y="104140"/>
                  </a:lnTo>
                  <a:lnTo>
                    <a:pt x="494919" y="114300"/>
                  </a:lnTo>
                  <a:lnTo>
                    <a:pt x="494919" y="133350"/>
                  </a:lnTo>
                  <a:lnTo>
                    <a:pt x="504444" y="123190"/>
                  </a:lnTo>
                  <a:lnTo>
                    <a:pt x="504444" y="114300"/>
                  </a:lnTo>
                  <a:lnTo>
                    <a:pt x="513969" y="114300"/>
                  </a:lnTo>
                  <a:lnTo>
                    <a:pt x="513969" y="104140"/>
                  </a:lnTo>
                  <a:lnTo>
                    <a:pt x="523494" y="104140"/>
                  </a:lnTo>
                  <a:lnTo>
                    <a:pt x="523494" y="76200"/>
                  </a:lnTo>
                  <a:close/>
                </a:path>
                <a:path w="542925" h="636269">
                  <a:moveTo>
                    <a:pt x="237998" y="114300"/>
                  </a:moveTo>
                  <a:lnTo>
                    <a:pt x="228473" y="114300"/>
                  </a:lnTo>
                  <a:lnTo>
                    <a:pt x="228473" y="123190"/>
                  </a:lnTo>
                  <a:lnTo>
                    <a:pt x="237998" y="123190"/>
                  </a:lnTo>
                  <a:lnTo>
                    <a:pt x="237998" y="114300"/>
                  </a:lnTo>
                  <a:close/>
                </a:path>
                <a:path w="542925" h="636269">
                  <a:moveTo>
                    <a:pt x="285496" y="104140"/>
                  </a:moveTo>
                  <a:lnTo>
                    <a:pt x="275971" y="104140"/>
                  </a:lnTo>
                  <a:lnTo>
                    <a:pt x="275971" y="123190"/>
                  </a:lnTo>
                  <a:lnTo>
                    <a:pt x="333121" y="123190"/>
                  </a:lnTo>
                  <a:lnTo>
                    <a:pt x="333121" y="114300"/>
                  </a:lnTo>
                  <a:lnTo>
                    <a:pt x="285496" y="114300"/>
                  </a:lnTo>
                  <a:lnTo>
                    <a:pt x="285496" y="104140"/>
                  </a:lnTo>
                  <a:close/>
                </a:path>
                <a:path w="542925" h="636269">
                  <a:moveTo>
                    <a:pt x="257048" y="104140"/>
                  </a:moveTo>
                  <a:lnTo>
                    <a:pt x="247523" y="104140"/>
                  </a:lnTo>
                  <a:lnTo>
                    <a:pt x="247523" y="114300"/>
                  </a:lnTo>
                  <a:lnTo>
                    <a:pt x="257048" y="114300"/>
                  </a:lnTo>
                  <a:lnTo>
                    <a:pt x="257048" y="104140"/>
                  </a:lnTo>
                  <a:close/>
                </a:path>
                <a:path w="542925" h="636269">
                  <a:moveTo>
                    <a:pt x="295021" y="57150"/>
                  </a:moveTo>
                  <a:lnTo>
                    <a:pt x="285496" y="57150"/>
                  </a:lnTo>
                  <a:lnTo>
                    <a:pt x="285496" y="66040"/>
                  </a:lnTo>
                  <a:lnTo>
                    <a:pt x="287147" y="76200"/>
                  </a:lnTo>
                  <a:lnTo>
                    <a:pt x="285496" y="76200"/>
                  </a:lnTo>
                  <a:lnTo>
                    <a:pt x="287147" y="85090"/>
                  </a:lnTo>
                  <a:lnTo>
                    <a:pt x="285496" y="85090"/>
                  </a:lnTo>
                  <a:lnTo>
                    <a:pt x="285496" y="114300"/>
                  </a:lnTo>
                  <a:lnTo>
                    <a:pt x="295021" y="114300"/>
                  </a:lnTo>
                  <a:lnTo>
                    <a:pt x="295021" y="57150"/>
                  </a:lnTo>
                  <a:close/>
                </a:path>
                <a:path w="542925" h="636269">
                  <a:moveTo>
                    <a:pt x="314071" y="104140"/>
                  </a:moveTo>
                  <a:lnTo>
                    <a:pt x="304546" y="104140"/>
                  </a:lnTo>
                  <a:lnTo>
                    <a:pt x="304546" y="114300"/>
                  </a:lnTo>
                  <a:lnTo>
                    <a:pt x="314071" y="114300"/>
                  </a:lnTo>
                  <a:lnTo>
                    <a:pt x="314071" y="104140"/>
                  </a:lnTo>
                  <a:close/>
                </a:path>
                <a:path w="542925" h="636269">
                  <a:moveTo>
                    <a:pt x="314071" y="66040"/>
                  </a:moveTo>
                  <a:lnTo>
                    <a:pt x="314071" y="114300"/>
                  </a:lnTo>
                  <a:lnTo>
                    <a:pt x="437896" y="114300"/>
                  </a:lnTo>
                  <a:lnTo>
                    <a:pt x="437896" y="104140"/>
                  </a:lnTo>
                  <a:lnTo>
                    <a:pt x="323596" y="104140"/>
                  </a:lnTo>
                  <a:lnTo>
                    <a:pt x="323596" y="76200"/>
                  </a:lnTo>
                  <a:lnTo>
                    <a:pt x="315722" y="76200"/>
                  </a:lnTo>
                  <a:lnTo>
                    <a:pt x="314071" y="66040"/>
                  </a:lnTo>
                  <a:close/>
                </a:path>
                <a:path w="542925" h="636269">
                  <a:moveTo>
                    <a:pt x="266573" y="95250"/>
                  </a:moveTo>
                  <a:lnTo>
                    <a:pt x="257048" y="95250"/>
                  </a:lnTo>
                  <a:lnTo>
                    <a:pt x="257048" y="104140"/>
                  </a:lnTo>
                  <a:lnTo>
                    <a:pt x="266573" y="104140"/>
                  </a:lnTo>
                  <a:lnTo>
                    <a:pt x="266573" y="95250"/>
                  </a:lnTo>
                  <a:close/>
                </a:path>
                <a:path w="542925" h="636269">
                  <a:moveTo>
                    <a:pt x="275971" y="85090"/>
                  </a:moveTo>
                  <a:lnTo>
                    <a:pt x="277622" y="95250"/>
                  </a:lnTo>
                  <a:lnTo>
                    <a:pt x="275971" y="95250"/>
                  </a:lnTo>
                  <a:lnTo>
                    <a:pt x="285496" y="104140"/>
                  </a:lnTo>
                  <a:lnTo>
                    <a:pt x="285496" y="95250"/>
                  </a:lnTo>
                  <a:lnTo>
                    <a:pt x="275971" y="85090"/>
                  </a:lnTo>
                  <a:close/>
                </a:path>
                <a:path w="542925" h="636269">
                  <a:moveTo>
                    <a:pt x="295021" y="57150"/>
                  </a:moveTo>
                  <a:lnTo>
                    <a:pt x="295021" y="85090"/>
                  </a:lnTo>
                  <a:lnTo>
                    <a:pt x="296672" y="95250"/>
                  </a:lnTo>
                  <a:lnTo>
                    <a:pt x="295021" y="95250"/>
                  </a:lnTo>
                  <a:lnTo>
                    <a:pt x="295021" y="104140"/>
                  </a:lnTo>
                  <a:lnTo>
                    <a:pt x="304546" y="104140"/>
                  </a:lnTo>
                  <a:lnTo>
                    <a:pt x="304546" y="66040"/>
                  </a:lnTo>
                  <a:lnTo>
                    <a:pt x="296672" y="66040"/>
                  </a:lnTo>
                  <a:lnTo>
                    <a:pt x="295021" y="57150"/>
                  </a:lnTo>
                  <a:close/>
                </a:path>
                <a:path w="542925" h="636269">
                  <a:moveTo>
                    <a:pt x="333121" y="76200"/>
                  </a:moveTo>
                  <a:lnTo>
                    <a:pt x="323596" y="76200"/>
                  </a:lnTo>
                  <a:lnTo>
                    <a:pt x="323596" y="95250"/>
                  </a:lnTo>
                  <a:lnTo>
                    <a:pt x="333121" y="95250"/>
                  </a:lnTo>
                  <a:lnTo>
                    <a:pt x="333121" y="104140"/>
                  </a:lnTo>
                  <a:lnTo>
                    <a:pt x="437896" y="104140"/>
                  </a:lnTo>
                  <a:lnTo>
                    <a:pt x="437896" y="85090"/>
                  </a:lnTo>
                  <a:lnTo>
                    <a:pt x="333121" y="85090"/>
                  </a:lnTo>
                  <a:lnTo>
                    <a:pt x="333121" y="76200"/>
                  </a:lnTo>
                  <a:close/>
                </a:path>
                <a:path w="542925" h="636269">
                  <a:moveTo>
                    <a:pt x="533019" y="85090"/>
                  </a:moveTo>
                  <a:lnTo>
                    <a:pt x="523494" y="85090"/>
                  </a:lnTo>
                  <a:lnTo>
                    <a:pt x="523494" y="95250"/>
                  </a:lnTo>
                  <a:lnTo>
                    <a:pt x="533019" y="95250"/>
                  </a:lnTo>
                  <a:lnTo>
                    <a:pt x="533019" y="85090"/>
                  </a:lnTo>
                  <a:close/>
                </a:path>
                <a:path w="542925" h="636269">
                  <a:moveTo>
                    <a:pt x="314071" y="76200"/>
                  </a:moveTo>
                  <a:lnTo>
                    <a:pt x="304546" y="76200"/>
                  </a:lnTo>
                  <a:lnTo>
                    <a:pt x="304546" y="85090"/>
                  </a:lnTo>
                  <a:lnTo>
                    <a:pt x="314071" y="85090"/>
                  </a:lnTo>
                  <a:lnTo>
                    <a:pt x="314071" y="76200"/>
                  </a:lnTo>
                  <a:close/>
                </a:path>
                <a:path w="542925" h="636269">
                  <a:moveTo>
                    <a:pt x="333121" y="66040"/>
                  </a:moveTo>
                  <a:lnTo>
                    <a:pt x="333121" y="85090"/>
                  </a:lnTo>
                  <a:lnTo>
                    <a:pt x="342646" y="85090"/>
                  </a:lnTo>
                  <a:lnTo>
                    <a:pt x="342646" y="76200"/>
                  </a:lnTo>
                  <a:lnTo>
                    <a:pt x="334772" y="76200"/>
                  </a:lnTo>
                  <a:lnTo>
                    <a:pt x="333121" y="66040"/>
                  </a:lnTo>
                  <a:close/>
                </a:path>
                <a:path w="542925" h="636269">
                  <a:moveTo>
                    <a:pt x="352171" y="57150"/>
                  </a:moveTo>
                  <a:lnTo>
                    <a:pt x="342646" y="57150"/>
                  </a:lnTo>
                  <a:lnTo>
                    <a:pt x="342646" y="85090"/>
                  </a:lnTo>
                  <a:lnTo>
                    <a:pt x="352171" y="85090"/>
                  </a:lnTo>
                  <a:lnTo>
                    <a:pt x="352171" y="57150"/>
                  </a:lnTo>
                  <a:close/>
                </a:path>
                <a:path w="542925" h="636269">
                  <a:moveTo>
                    <a:pt x="352171" y="46990"/>
                  </a:moveTo>
                  <a:lnTo>
                    <a:pt x="352171" y="85090"/>
                  </a:lnTo>
                  <a:lnTo>
                    <a:pt x="447421" y="85090"/>
                  </a:lnTo>
                  <a:lnTo>
                    <a:pt x="447421" y="76200"/>
                  </a:lnTo>
                  <a:lnTo>
                    <a:pt x="380746" y="76200"/>
                  </a:lnTo>
                  <a:lnTo>
                    <a:pt x="380746" y="66040"/>
                  </a:lnTo>
                  <a:lnTo>
                    <a:pt x="361696" y="66040"/>
                  </a:lnTo>
                  <a:lnTo>
                    <a:pt x="361696" y="57150"/>
                  </a:lnTo>
                  <a:lnTo>
                    <a:pt x="353822" y="57150"/>
                  </a:lnTo>
                  <a:lnTo>
                    <a:pt x="352171" y="46990"/>
                  </a:lnTo>
                  <a:close/>
                </a:path>
                <a:path w="542925" h="636269">
                  <a:moveTo>
                    <a:pt x="513969" y="76200"/>
                  </a:moveTo>
                  <a:lnTo>
                    <a:pt x="485394" y="76200"/>
                  </a:lnTo>
                  <a:lnTo>
                    <a:pt x="485394" y="85090"/>
                  </a:lnTo>
                  <a:lnTo>
                    <a:pt x="513969" y="85090"/>
                  </a:lnTo>
                  <a:lnTo>
                    <a:pt x="513969" y="76200"/>
                  </a:lnTo>
                  <a:close/>
                </a:path>
                <a:path w="542925" h="636269">
                  <a:moveTo>
                    <a:pt x="466344" y="66040"/>
                  </a:moveTo>
                  <a:lnTo>
                    <a:pt x="390271" y="66040"/>
                  </a:lnTo>
                  <a:lnTo>
                    <a:pt x="390271" y="76200"/>
                  </a:lnTo>
                  <a:lnTo>
                    <a:pt x="466344" y="76200"/>
                  </a:lnTo>
                  <a:lnTo>
                    <a:pt x="466344" y="66040"/>
                  </a:lnTo>
                  <a:close/>
                </a:path>
                <a:path w="542925" h="636269">
                  <a:moveTo>
                    <a:pt x="504444" y="66040"/>
                  </a:moveTo>
                  <a:lnTo>
                    <a:pt x="475869" y="66040"/>
                  </a:lnTo>
                  <a:lnTo>
                    <a:pt x="475869" y="76200"/>
                  </a:lnTo>
                  <a:lnTo>
                    <a:pt x="504444" y="76200"/>
                  </a:lnTo>
                  <a:lnTo>
                    <a:pt x="504444" y="66040"/>
                  </a:lnTo>
                  <a:close/>
                </a:path>
                <a:path w="542925" h="636269">
                  <a:moveTo>
                    <a:pt x="314071" y="57150"/>
                  </a:moveTo>
                  <a:lnTo>
                    <a:pt x="304546" y="57150"/>
                  </a:lnTo>
                  <a:lnTo>
                    <a:pt x="304546" y="66040"/>
                  </a:lnTo>
                  <a:lnTo>
                    <a:pt x="314071" y="66040"/>
                  </a:lnTo>
                  <a:lnTo>
                    <a:pt x="314071" y="57150"/>
                  </a:lnTo>
                  <a:close/>
                </a:path>
                <a:path w="542925" h="636269">
                  <a:moveTo>
                    <a:pt x="333121" y="57150"/>
                  </a:moveTo>
                  <a:lnTo>
                    <a:pt x="323596" y="57150"/>
                  </a:lnTo>
                  <a:lnTo>
                    <a:pt x="323596" y="66040"/>
                  </a:lnTo>
                  <a:lnTo>
                    <a:pt x="333121" y="66040"/>
                  </a:lnTo>
                  <a:lnTo>
                    <a:pt x="333121" y="57150"/>
                  </a:lnTo>
                  <a:close/>
                </a:path>
                <a:path w="542925" h="636269">
                  <a:moveTo>
                    <a:pt x="380746" y="27940"/>
                  </a:moveTo>
                  <a:lnTo>
                    <a:pt x="371221" y="27940"/>
                  </a:lnTo>
                  <a:lnTo>
                    <a:pt x="372745" y="38100"/>
                  </a:lnTo>
                  <a:lnTo>
                    <a:pt x="371221" y="38100"/>
                  </a:lnTo>
                  <a:lnTo>
                    <a:pt x="371221" y="46990"/>
                  </a:lnTo>
                  <a:lnTo>
                    <a:pt x="361696" y="46990"/>
                  </a:lnTo>
                  <a:lnTo>
                    <a:pt x="361696" y="66040"/>
                  </a:lnTo>
                  <a:lnTo>
                    <a:pt x="371221" y="66040"/>
                  </a:lnTo>
                  <a:lnTo>
                    <a:pt x="371221" y="57150"/>
                  </a:lnTo>
                  <a:lnTo>
                    <a:pt x="380746" y="57150"/>
                  </a:lnTo>
                  <a:lnTo>
                    <a:pt x="380746" y="27940"/>
                  </a:lnTo>
                  <a:close/>
                </a:path>
                <a:path w="542925" h="636269">
                  <a:moveTo>
                    <a:pt x="390271" y="38100"/>
                  </a:moveTo>
                  <a:lnTo>
                    <a:pt x="380746" y="38100"/>
                  </a:lnTo>
                  <a:lnTo>
                    <a:pt x="380746" y="66040"/>
                  </a:lnTo>
                  <a:lnTo>
                    <a:pt x="418846" y="66040"/>
                  </a:lnTo>
                  <a:lnTo>
                    <a:pt x="418846" y="46990"/>
                  </a:lnTo>
                  <a:lnTo>
                    <a:pt x="390271" y="46990"/>
                  </a:lnTo>
                  <a:lnTo>
                    <a:pt x="390271" y="38100"/>
                  </a:lnTo>
                  <a:close/>
                </a:path>
                <a:path w="542925" h="636269">
                  <a:moveTo>
                    <a:pt x="418846" y="57150"/>
                  </a:moveTo>
                  <a:lnTo>
                    <a:pt x="418846" y="66040"/>
                  </a:lnTo>
                  <a:lnTo>
                    <a:pt x="420370" y="66040"/>
                  </a:lnTo>
                  <a:lnTo>
                    <a:pt x="418846" y="57150"/>
                  </a:lnTo>
                  <a:close/>
                </a:path>
                <a:path w="542925" h="636269">
                  <a:moveTo>
                    <a:pt x="418846" y="46990"/>
                  </a:moveTo>
                  <a:lnTo>
                    <a:pt x="418846" y="57150"/>
                  </a:lnTo>
                  <a:lnTo>
                    <a:pt x="420370" y="66040"/>
                  </a:lnTo>
                  <a:lnTo>
                    <a:pt x="485394" y="66040"/>
                  </a:lnTo>
                  <a:lnTo>
                    <a:pt x="485394" y="57150"/>
                  </a:lnTo>
                  <a:lnTo>
                    <a:pt x="420370" y="57150"/>
                  </a:lnTo>
                  <a:lnTo>
                    <a:pt x="418846" y="46990"/>
                  </a:lnTo>
                  <a:close/>
                </a:path>
                <a:path w="542925" h="636269">
                  <a:moveTo>
                    <a:pt x="523494" y="57150"/>
                  </a:moveTo>
                  <a:lnTo>
                    <a:pt x="494919" y="57150"/>
                  </a:lnTo>
                  <a:lnTo>
                    <a:pt x="494919" y="66040"/>
                  </a:lnTo>
                  <a:lnTo>
                    <a:pt x="523494" y="66040"/>
                  </a:lnTo>
                  <a:lnTo>
                    <a:pt x="523494" y="57150"/>
                  </a:lnTo>
                  <a:close/>
                </a:path>
                <a:path w="542925" h="636269">
                  <a:moveTo>
                    <a:pt x="447421" y="19050"/>
                  </a:moveTo>
                  <a:lnTo>
                    <a:pt x="437896" y="19050"/>
                  </a:lnTo>
                  <a:lnTo>
                    <a:pt x="437896" y="38100"/>
                  </a:lnTo>
                  <a:lnTo>
                    <a:pt x="428371" y="38100"/>
                  </a:lnTo>
                  <a:lnTo>
                    <a:pt x="428371" y="57150"/>
                  </a:lnTo>
                  <a:lnTo>
                    <a:pt x="542544" y="57150"/>
                  </a:lnTo>
                  <a:lnTo>
                    <a:pt x="542544" y="46990"/>
                  </a:lnTo>
                  <a:lnTo>
                    <a:pt x="447421" y="46990"/>
                  </a:lnTo>
                  <a:lnTo>
                    <a:pt x="447421" y="19050"/>
                  </a:lnTo>
                  <a:close/>
                </a:path>
                <a:path w="542925" h="636269">
                  <a:moveTo>
                    <a:pt x="399796" y="27940"/>
                  </a:moveTo>
                  <a:lnTo>
                    <a:pt x="390271" y="27940"/>
                  </a:lnTo>
                  <a:lnTo>
                    <a:pt x="390271" y="46990"/>
                  </a:lnTo>
                  <a:lnTo>
                    <a:pt x="399796" y="46990"/>
                  </a:lnTo>
                  <a:lnTo>
                    <a:pt x="399796" y="27940"/>
                  </a:lnTo>
                  <a:close/>
                </a:path>
                <a:path w="542925" h="636269">
                  <a:moveTo>
                    <a:pt x="409321" y="19050"/>
                  </a:moveTo>
                  <a:lnTo>
                    <a:pt x="399796" y="19050"/>
                  </a:lnTo>
                  <a:lnTo>
                    <a:pt x="399796" y="46990"/>
                  </a:lnTo>
                  <a:lnTo>
                    <a:pt x="418846" y="46990"/>
                  </a:lnTo>
                  <a:lnTo>
                    <a:pt x="418846" y="38100"/>
                  </a:lnTo>
                  <a:lnTo>
                    <a:pt x="409321" y="38100"/>
                  </a:lnTo>
                  <a:lnTo>
                    <a:pt x="409321" y="19050"/>
                  </a:lnTo>
                  <a:close/>
                </a:path>
                <a:path w="542925" h="636269">
                  <a:moveTo>
                    <a:pt x="418846" y="38100"/>
                  </a:moveTo>
                  <a:lnTo>
                    <a:pt x="418846" y="46990"/>
                  </a:lnTo>
                  <a:lnTo>
                    <a:pt x="420370" y="46990"/>
                  </a:lnTo>
                  <a:lnTo>
                    <a:pt x="418846" y="38100"/>
                  </a:lnTo>
                  <a:close/>
                </a:path>
                <a:path w="542925" h="636269">
                  <a:moveTo>
                    <a:pt x="456819" y="38100"/>
                  </a:moveTo>
                  <a:lnTo>
                    <a:pt x="447421" y="38100"/>
                  </a:lnTo>
                  <a:lnTo>
                    <a:pt x="447421" y="46990"/>
                  </a:lnTo>
                  <a:lnTo>
                    <a:pt x="456819" y="46990"/>
                  </a:lnTo>
                  <a:lnTo>
                    <a:pt x="456819" y="38100"/>
                  </a:lnTo>
                  <a:close/>
                </a:path>
                <a:path w="542925" h="636269">
                  <a:moveTo>
                    <a:pt x="456819" y="19050"/>
                  </a:moveTo>
                  <a:lnTo>
                    <a:pt x="456819" y="46990"/>
                  </a:lnTo>
                  <a:lnTo>
                    <a:pt x="475869" y="46990"/>
                  </a:lnTo>
                  <a:lnTo>
                    <a:pt x="475869" y="27940"/>
                  </a:lnTo>
                  <a:lnTo>
                    <a:pt x="458470" y="27940"/>
                  </a:lnTo>
                  <a:lnTo>
                    <a:pt x="456819" y="19050"/>
                  </a:lnTo>
                  <a:close/>
                </a:path>
                <a:path w="542925" h="636269">
                  <a:moveTo>
                    <a:pt x="513969" y="27940"/>
                  </a:moveTo>
                  <a:lnTo>
                    <a:pt x="485394" y="27940"/>
                  </a:lnTo>
                  <a:lnTo>
                    <a:pt x="485394" y="46990"/>
                  </a:lnTo>
                  <a:lnTo>
                    <a:pt x="533019" y="46990"/>
                  </a:lnTo>
                  <a:lnTo>
                    <a:pt x="533019" y="38100"/>
                  </a:lnTo>
                  <a:lnTo>
                    <a:pt x="513969" y="38100"/>
                  </a:lnTo>
                  <a:lnTo>
                    <a:pt x="513969" y="27940"/>
                  </a:lnTo>
                  <a:close/>
                </a:path>
                <a:path w="542925" h="636269">
                  <a:moveTo>
                    <a:pt x="361696" y="27940"/>
                  </a:moveTo>
                  <a:lnTo>
                    <a:pt x="352171" y="27940"/>
                  </a:lnTo>
                  <a:lnTo>
                    <a:pt x="352171" y="38100"/>
                  </a:lnTo>
                  <a:lnTo>
                    <a:pt x="361696" y="38100"/>
                  </a:lnTo>
                  <a:lnTo>
                    <a:pt x="361696" y="27940"/>
                  </a:lnTo>
                  <a:close/>
                </a:path>
                <a:path w="542925" h="636269">
                  <a:moveTo>
                    <a:pt x="371221" y="27940"/>
                  </a:moveTo>
                  <a:lnTo>
                    <a:pt x="361696" y="27940"/>
                  </a:lnTo>
                  <a:lnTo>
                    <a:pt x="361696" y="38100"/>
                  </a:lnTo>
                  <a:lnTo>
                    <a:pt x="371221" y="38100"/>
                  </a:lnTo>
                  <a:lnTo>
                    <a:pt x="371221" y="27940"/>
                  </a:lnTo>
                  <a:close/>
                </a:path>
                <a:path w="542925" h="636269">
                  <a:moveTo>
                    <a:pt x="428371" y="8890"/>
                  </a:moveTo>
                  <a:lnTo>
                    <a:pt x="418846" y="8890"/>
                  </a:lnTo>
                  <a:lnTo>
                    <a:pt x="418846" y="19050"/>
                  </a:lnTo>
                  <a:lnTo>
                    <a:pt x="409321" y="19050"/>
                  </a:lnTo>
                  <a:lnTo>
                    <a:pt x="409321" y="38100"/>
                  </a:lnTo>
                  <a:lnTo>
                    <a:pt x="428371" y="38100"/>
                  </a:lnTo>
                  <a:lnTo>
                    <a:pt x="428371" y="8890"/>
                  </a:lnTo>
                  <a:close/>
                </a:path>
                <a:path w="542925" h="636269">
                  <a:moveTo>
                    <a:pt x="485394" y="19050"/>
                  </a:moveTo>
                  <a:lnTo>
                    <a:pt x="475869" y="19050"/>
                  </a:lnTo>
                  <a:lnTo>
                    <a:pt x="475869" y="38100"/>
                  </a:lnTo>
                  <a:lnTo>
                    <a:pt x="485394" y="38100"/>
                  </a:lnTo>
                  <a:lnTo>
                    <a:pt x="485394" y="19050"/>
                  </a:lnTo>
                  <a:close/>
                </a:path>
                <a:path w="542925" h="636269">
                  <a:moveTo>
                    <a:pt x="523494" y="27940"/>
                  </a:moveTo>
                  <a:lnTo>
                    <a:pt x="513969" y="27940"/>
                  </a:lnTo>
                  <a:lnTo>
                    <a:pt x="513969" y="38100"/>
                  </a:lnTo>
                  <a:lnTo>
                    <a:pt x="523494" y="38100"/>
                  </a:lnTo>
                  <a:lnTo>
                    <a:pt x="523494" y="27940"/>
                  </a:lnTo>
                  <a:close/>
                </a:path>
                <a:path w="542925" h="636269">
                  <a:moveTo>
                    <a:pt x="390271" y="19050"/>
                  </a:moveTo>
                  <a:lnTo>
                    <a:pt x="380746" y="19050"/>
                  </a:lnTo>
                  <a:lnTo>
                    <a:pt x="380746" y="27940"/>
                  </a:lnTo>
                  <a:lnTo>
                    <a:pt x="390271" y="27940"/>
                  </a:lnTo>
                  <a:lnTo>
                    <a:pt x="390271" y="19050"/>
                  </a:lnTo>
                  <a:close/>
                </a:path>
                <a:path w="542925" h="636269">
                  <a:moveTo>
                    <a:pt x="475869" y="0"/>
                  </a:moveTo>
                  <a:lnTo>
                    <a:pt x="466344" y="0"/>
                  </a:lnTo>
                  <a:lnTo>
                    <a:pt x="466344" y="27940"/>
                  </a:lnTo>
                  <a:lnTo>
                    <a:pt x="475869" y="27940"/>
                  </a:lnTo>
                  <a:lnTo>
                    <a:pt x="475869" y="19050"/>
                  </a:lnTo>
                  <a:lnTo>
                    <a:pt x="485394" y="19050"/>
                  </a:lnTo>
                  <a:lnTo>
                    <a:pt x="485394" y="8890"/>
                  </a:lnTo>
                  <a:lnTo>
                    <a:pt x="475869" y="8890"/>
                  </a:lnTo>
                  <a:lnTo>
                    <a:pt x="475869" y="0"/>
                  </a:lnTo>
                  <a:close/>
                </a:path>
                <a:path w="542925" h="636269">
                  <a:moveTo>
                    <a:pt x="504444" y="19050"/>
                  </a:moveTo>
                  <a:lnTo>
                    <a:pt x="494919" y="19050"/>
                  </a:lnTo>
                  <a:lnTo>
                    <a:pt x="494919" y="27940"/>
                  </a:lnTo>
                  <a:lnTo>
                    <a:pt x="504444" y="27940"/>
                  </a:lnTo>
                  <a:lnTo>
                    <a:pt x="504444" y="19050"/>
                  </a:lnTo>
                  <a:close/>
                </a:path>
                <a:path w="542925" h="636269">
                  <a:moveTo>
                    <a:pt x="399796" y="8890"/>
                  </a:moveTo>
                  <a:lnTo>
                    <a:pt x="390271" y="8890"/>
                  </a:lnTo>
                  <a:lnTo>
                    <a:pt x="390271" y="19050"/>
                  </a:lnTo>
                  <a:lnTo>
                    <a:pt x="399796" y="19050"/>
                  </a:lnTo>
                  <a:lnTo>
                    <a:pt x="399796" y="8890"/>
                  </a:lnTo>
                  <a:close/>
                </a:path>
                <a:path w="542925" h="636269">
                  <a:moveTo>
                    <a:pt x="466344" y="8890"/>
                  </a:moveTo>
                  <a:lnTo>
                    <a:pt x="456819" y="8890"/>
                  </a:lnTo>
                  <a:lnTo>
                    <a:pt x="456819" y="19050"/>
                  </a:lnTo>
                  <a:lnTo>
                    <a:pt x="466344" y="19050"/>
                  </a:lnTo>
                  <a:lnTo>
                    <a:pt x="466344" y="8890"/>
                  </a:lnTo>
                  <a:close/>
                </a:path>
                <a:path w="542925" h="636269">
                  <a:moveTo>
                    <a:pt x="399796" y="0"/>
                  </a:moveTo>
                  <a:lnTo>
                    <a:pt x="399796" y="8890"/>
                  </a:lnTo>
                  <a:lnTo>
                    <a:pt x="401320" y="8890"/>
                  </a:lnTo>
                  <a:lnTo>
                    <a:pt x="399796" y="0"/>
                  </a:lnTo>
                  <a:close/>
                </a:path>
                <a:path w="542925" h="636269">
                  <a:moveTo>
                    <a:pt x="409321" y="0"/>
                  </a:moveTo>
                  <a:lnTo>
                    <a:pt x="409321" y="8890"/>
                  </a:lnTo>
                  <a:lnTo>
                    <a:pt x="410845" y="8890"/>
                  </a:lnTo>
                  <a:lnTo>
                    <a:pt x="409321" y="0"/>
                  </a:lnTo>
                  <a:close/>
                </a:path>
                <a:path w="542925" h="636269">
                  <a:moveTo>
                    <a:pt x="437896" y="0"/>
                  </a:moveTo>
                  <a:lnTo>
                    <a:pt x="428371" y="0"/>
                  </a:lnTo>
                  <a:lnTo>
                    <a:pt x="429895" y="8890"/>
                  </a:lnTo>
                  <a:lnTo>
                    <a:pt x="437896" y="8890"/>
                  </a:lnTo>
                  <a:lnTo>
                    <a:pt x="43789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52"/>
            <p:cNvSpPr/>
            <p:nvPr/>
          </p:nvSpPr>
          <p:spPr>
            <a:xfrm>
              <a:off x="4029455" y="2520696"/>
              <a:ext cx="542925" cy="637540"/>
            </a:xfrm>
            <a:custGeom>
              <a:avLst/>
              <a:gdLst/>
              <a:ahLst/>
              <a:cxnLst/>
              <a:rect l="l" t="t" r="r" b="b"/>
              <a:pathLst>
                <a:path w="542925" h="637539">
                  <a:moveTo>
                    <a:pt x="533019" y="85598"/>
                  </a:moveTo>
                  <a:lnTo>
                    <a:pt x="533019" y="95123"/>
                  </a:lnTo>
                  <a:lnTo>
                    <a:pt x="542544" y="95123"/>
                  </a:lnTo>
                  <a:lnTo>
                    <a:pt x="533019" y="95123"/>
                  </a:lnTo>
                  <a:lnTo>
                    <a:pt x="542544" y="95123"/>
                  </a:lnTo>
                  <a:lnTo>
                    <a:pt x="533019" y="95123"/>
                  </a:lnTo>
                  <a:lnTo>
                    <a:pt x="542544" y="95123"/>
                  </a:lnTo>
                  <a:lnTo>
                    <a:pt x="533019" y="95123"/>
                  </a:lnTo>
                  <a:lnTo>
                    <a:pt x="542544" y="95123"/>
                  </a:lnTo>
                  <a:lnTo>
                    <a:pt x="533019" y="95123"/>
                  </a:lnTo>
                  <a:lnTo>
                    <a:pt x="542544" y="95123"/>
                  </a:lnTo>
                  <a:lnTo>
                    <a:pt x="533019" y="95123"/>
                  </a:lnTo>
                  <a:lnTo>
                    <a:pt x="523494" y="95123"/>
                  </a:lnTo>
                  <a:lnTo>
                    <a:pt x="523494" y="104648"/>
                  </a:lnTo>
                  <a:lnTo>
                    <a:pt x="513969" y="104648"/>
                  </a:lnTo>
                  <a:lnTo>
                    <a:pt x="513969" y="114046"/>
                  </a:lnTo>
                  <a:lnTo>
                    <a:pt x="504444" y="114046"/>
                  </a:lnTo>
                  <a:lnTo>
                    <a:pt x="504444" y="123571"/>
                  </a:lnTo>
                  <a:lnTo>
                    <a:pt x="494919" y="133096"/>
                  </a:lnTo>
                  <a:lnTo>
                    <a:pt x="494919" y="123571"/>
                  </a:lnTo>
                  <a:lnTo>
                    <a:pt x="494919" y="114046"/>
                  </a:lnTo>
                  <a:lnTo>
                    <a:pt x="504444" y="104648"/>
                  </a:lnTo>
                  <a:lnTo>
                    <a:pt x="504444" y="95123"/>
                  </a:lnTo>
                  <a:lnTo>
                    <a:pt x="504444" y="85598"/>
                  </a:lnTo>
                  <a:lnTo>
                    <a:pt x="494919" y="85598"/>
                  </a:lnTo>
                  <a:lnTo>
                    <a:pt x="485394" y="85598"/>
                  </a:lnTo>
                  <a:lnTo>
                    <a:pt x="485394" y="76073"/>
                  </a:lnTo>
                  <a:lnTo>
                    <a:pt x="475869" y="76073"/>
                  </a:lnTo>
                  <a:lnTo>
                    <a:pt x="475869" y="66548"/>
                  </a:lnTo>
                  <a:lnTo>
                    <a:pt x="466344" y="66548"/>
                  </a:lnTo>
                  <a:lnTo>
                    <a:pt x="466344" y="76073"/>
                  </a:lnTo>
                  <a:lnTo>
                    <a:pt x="456819" y="76073"/>
                  </a:lnTo>
                  <a:lnTo>
                    <a:pt x="447421" y="76073"/>
                  </a:lnTo>
                  <a:lnTo>
                    <a:pt x="447421" y="85598"/>
                  </a:lnTo>
                  <a:lnTo>
                    <a:pt x="437896" y="85598"/>
                  </a:lnTo>
                  <a:lnTo>
                    <a:pt x="437896" y="95123"/>
                  </a:lnTo>
                  <a:lnTo>
                    <a:pt x="437896" y="104648"/>
                  </a:lnTo>
                  <a:lnTo>
                    <a:pt x="428371" y="104648"/>
                  </a:lnTo>
                  <a:lnTo>
                    <a:pt x="437896" y="104648"/>
                  </a:lnTo>
                  <a:lnTo>
                    <a:pt x="428371" y="104648"/>
                  </a:lnTo>
                  <a:lnTo>
                    <a:pt x="437896" y="104648"/>
                  </a:lnTo>
                  <a:lnTo>
                    <a:pt x="428371" y="104648"/>
                  </a:lnTo>
                  <a:lnTo>
                    <a:pt x="437896" y="104648"/>
                  </a:lnTo>
                  <a:lnTo>
                    <a:pt x="437896" y="114046"/>
                  </a:lnTo>
                  <a:lnTo>
                    <a:pt x="428371" y="114046"/>
                  </a:lnTo>
                  <a:lnTo>
                    <a:pt x="428371" y="123571"/>
                  </a:lnTo>
                  <a:lnTo>
                    <a:pt x="428371" y="133096"/>
                  </a:lnTo>
                  <a:lnTo>
                    <a:pt x="418846" y="133096"/>
                  </a:lnTo>
                  <a:lnTo>
                    <a:pt x="418846" y="142621"/>
                  </a:lnTo>
                  <a:lnTo>
                    <a:pt x="418846" y="152146"/>
                  </a:lnTo>
                  <a:lnTo>
                    <a:pt x="409321" y="152146"/>
                  </a:lnTo>
                  <a:lnTo>
                    <a:pt x="409321" y="142621"/>
                  </a:lnTo>
                  <a:lnTo>
                    <a:pt x="399796" y="142621"/>
                  </a:lnTo>
                  <a:lnTo>
                    <a:pt x="390271" y="142621"/>
                  </a:lnTo>
                  <a:lnTo>
                    <a:pt x="380746" y="152146"/>
                  </a:lnTo>
                  <a:lnTo>
                    <a:pt x="371221" y="152146"/>
                  </a:lnTo>
                  <a:lnTo>
                    <a:pt x="371221" y="142621"/>
                  </a:lnTo>
                  <a:lnTo>
                    <a:pt x="361696" y="142621"/>
                  </a:lnTo>
                  <a:lnTo>
                    <a:pt x="361696" y="133096"/>
                  </a:lnTo>
                  <a:lnTo>
                    <a:pt x="352171" y="133096"/>
                  </a:lnTo>
                  <a:lnTo>
                    <a:pt x="352171" y="123571"/>
                  </a:lnTo>
                  <a:lnTo>
                    <a:pt x="352171" y="114046"/>
                  </a:lnTo>
                  <a:lnTo>
                    <a:pt x="342646" y="114046"/>
                  </a:lnTo>
                  <a:lnTo>
                    <a:pt x="333121" y="114046"/>
                  </a:lnTo>
                  <a:lnTo>
                    <a:pt x="333121" y="123571"/>
                  </a:lnTo>
                  <a:lnTo>
                    <a:pt x="323596" y="123571"/>
                  </a:lnTo>
                  <a:lnTo>
                    <a:pt x="314071" y="123571"/>
                  </a:lnTo>
                  <a:lnTo>
                    <a:pt x="314071" y="133096"/>
                  </a:lnTo>
                  <a:lnTo>
                    <a:pt x="323596" y="133096"/>
                  </a:lnTo>
                  <a:lnTo>
                    <a:pt x="323596" y="142621"/>
                  </a:lnTo>
                  <a:lnTo>
                    <a:pt x="323596" y="152146"/>
                  </a:lnTo>
                  <a:lnTo>
                    <a:pt x="314071" y="152146"/>
                  </a:lnTo>
                  <a:lnTo>
                    <a:pt x="314071" y="161671"/>
                  </a:lnTo>
                  <a:lnTo>
                    <a:pt x="323596" y="161671"/>
                  </a:lnTo>
                  <a:lnTo>
                    <a:pt x="314071" y="161671"/>
                  </a:lnTo>
                  <a:lnTo>
                    <a:pt x="304546" y="161671"/>
                  </a:lnTo>
                  <a:lnTo>
                    <a:pt x="295021" y="161671"/>
                  </a:lnTo>
                  <a:lnTo>
                    <a:pt x="285496" y="161671"/>
                  </a:lnTo>
                  <a:lnTo>
                    <a:pt x="285496" y="152146"/>
                  </a:lnTo>
                  <a:lnTo>
                    <a:pt x="275971" y="152146"/>
                  </a:lnTo>
                  <a:lnTo>
                    <a:pt x="275971" y="161671"/>
                  </a:lnTo>
                  <a:lnTo>
                    <a:pt x="275971" y="171196"/>
                  </a:lnTo>
                  <a:lnTo>
                    <a:pt x="275971" y="180594"/>
                  </a:lnTo>
                  <a:lnTo>
                    <a:pt x="275971" y="190119"/>
                  </a:lnTo>
                  <a:lnTo>
                    <a:pt x="266573" y="190119"/>
                  </a:lnTo>
                  <a:lnTo>
                    <a:pt x="266573" y="180594"/>
                  </a:lnTo>
                  <a:lnTo>
                    <a:pt x="257048" y="180594"/>
                  </a:lnTo>
                  <a:lnTo>
                    <a:pt x="257048" y="190119"/>
                  </a:lnTo>
                  <a:lnTo>
                    <a:pt x="247523" y="190119"/>
                  </a:lnTo>
                  <a:lnTo>
                    <a:pt x="247523" y="199644"/>
                  </a:lnTo>
                  <a:lnTo>
                    <a:pt x="247523" y="209169"/>
                  </a:lnTo>
                  <a:lnTo>
                    <a:pt x="237998" y="209169"/>
                  </a:lnTo>
                  <a:lnTo>
                    <a:pt x="237998" y="218694"/>
                  </a:lnTo>
                  <a:lnTo>
                    <a:pt x="237998" y="228219"/>
                  </a:lnTo>
                  <a:lnTo>
                    <a:pt x="237998" y="237744"/>
                  </a:lnTo>
                  <a:lnTo>
                    <a:pt x="237998" y="247269"/>
                  </a:lnTo>
                  <a:lnTo>
                    <a:pt x="228473" y="247269"/>
                  </a:lnTo>
                  <a:lnTo>
                    <a:pt x="228473" y="256667"/>
                  </a:lnTo>
                  <a:lnTo>
                    <a:pt x="228473" y="266192"/>
                  </a:lnTo>
                  <a:lnTo>
                    <a:pt x="218948" y="266192"/>
                  </a:lnTo>
                  <a:lnTo>
                    <a:pt x="218948" y="275717"/>
                  </a:lnTo>
                  <a:lnTo>
                    <a:pt x="218948" y="285242"/>
                  </a:lnTo>
                  <a:lnTo>
                    <a:pt x="209423" y="285242"/>
                  </a:lnTo>
                  <a:lnTo>
                    <a:pt x="199898" y="285242"/>
                  </a:lnTo>
                  <a:lnTo>
                    <a:pt x="199898" y="294767"/>
                  </a:lnTo>
                  <a:lnTo>
                    <a:pt x="209423" y="294767"/>
                  </a:lnTo>
                  <a:lnTo>
                    <a:pt x="209423" y="304292"/>
                  </a:lnTo>
                  <a:lnTo>
                    <a:pt x="199898" y="304292"/>
                  </a:lnTo>
                  <a:lnTo>
                    <a:pt x="199898" y="313817"/>
                  </a:lnTo>
                  <a:lnTo>
                    <a:pt x="199898" y="323215"/>
                  </a:lnTo>
                  <a:lnTo>
                    <a:pt x="199898" y="332740"/>
                  </a:lnTo>
                  <a:lnTo>
                    <a:pt x="199898" y="342265"/>
                  </a:lnTo>
                  <a:lnTo>
                    <a:pt x="190373" y="342265"/>
                  </a:lnTo>
                  <a:lnTo>
                    <a:pt x="190373" y="351790"/>
                  </a:lnTo>
                  <a:lnTo>
                    <a:pt x="190373" y="361315"/>
                  </a:lnTo>
                  <a:lnTo>
                    <a:pt x="199898" y="361315"/>
                  </a:lnTo>
                  <a:lnTo>
                    <a:pt x="199898" y="370840"/>
                  </a:lnTo>
                  <a:lnTo>
                    <a:pt x="199898" y="380365"/>
                  </a:lnTo>
                  <a:lnTo>
                    <a:pt x="190373" y="380365"/>
                  </a:lnTo>
                  <a:lnTo>
                    <a:pt x="190373" y="389763"/>
                  </a:lnTo>
                  <a:lnTo>
                    <a:pt x="190373" y="380365"/>
                  </a:lnTo>
                  <a:lnTo>
                    <a:pt x="180848" y="380365"/>
                  </a:lnTo>
                  <a:lnTo>
                    <a:pt x="171323" y="380365"/>
                  </a:lnTo>
                  <a:lnTo>
                    <a:pt x="171323" y="389763"/>
                  </a:lnTo>
                  <a:lnTo>
                    <a:pt x="161798" y="389763"/>
                  </a:lnTo>
                  <a:lnTo>
                    <a:pt x="161798" y="399288"/>
                  </a:lnTo>
                  <a:lnTo>
                    <a:pt x="152273" y="399288"/>
                  </a:lnTo>
                  <a:lnTo>
                    <a:pt x="152273" y="408813"/>
                  </a:lnTo>
                  <a:lnTo>
                    <a:pt x="152273" y="456438"/>
                  </a:lnTo>
                  <a:lnTo>
                    <a:pt x="161798" y="456438"/>
                  </a:lnTo>
                  <a:lnTo>
                    <a:pt x="161798" y="465836"/>
                  </a:lnTo>
                  <a:lnTo>
                    <a:pt x="161798" y="475361"/>
                  </a:lnTo>
                  <a:lnTo>
                    <a:pt x="152273" y="475361"/>
                  </a:lnTo>
                  <a:lnTo>
                    <a:pt x="152273" y="484886"/>
                  </a:lnTo>
                  <a:lnTo>
                    <a:pt x="152273" y="494411"/>
                  </a:lnTo>
                  <a:lnTo>
                    <a:pt x="161798" y="494411"/>
                  </a:lnTo>
                  <a:lnTo>
                    <a:pt x="171323" y="494411"/>
                  </a:lnTo>
                  <a:lnTo>
                    <a:pt x="171323" y="503936"/>
                  </a:lnTo>
                  <a:lnTo>
                    <a:pt x="171323" y="513461"/>
                  </a:lnTo>
                  <a:lnTo>
                    <a:pt x="161798" y="513461"/>
                  </a:lnTo>
                  <a:lnTo>
                    <a:pt x="152273" y="513461"/>
                  </a:lnTo>
                  <a:lnTo>
                    <a:pt x="152273" y="522986"/>
                  </a:lnTo>
                  <a:lnTo>
                    <a:pt x="161798" y="522986"/>
                  </a:lnTo>
                  <a:lnTo>
                    <a:pt x="161798" y="532384"/>
                  </a:lnTo>
                  <a:lnTo>
                    <a:pt x="161798" y="541909"/>
                  </a:lnTo>
                  <a:lnTo>
                    <a:pt x="161798" y="551434"/>
                  </a:lnTo>
                  <a:lnTo>
                    <a:pt x="161798" y="560959"/>
                  </a:lnTo>
                  <a:lnTo>
                    <a:pt x="152273" y="560959"/>
                  </a:lnTo>
                  <a:lnTo>
                    <a:pt x="152273" y="570484"/>
                  </a:lnTo>
                  <a:lnTo>
                    <a:pt x="142748" y="570484"/>
                  </a:lnTo>
                  <a:lnTo>
                    <a:pt x="142748" y="580009"/>
                  </a:lnTo>
                  <a:lnTo>
                    <a:pt x="152273" y="580009"/>
                  </a:lnTo>
                  <a:lnTo>
                    <a:pt x="152273" y="589534"/>
                  </a:lnTo>
                  <a:lnTo>
                    <a:pt x="142748" y="589534"/>
                  </a:lnTo>
                  <a:lnTo>
                    <a:pt x="142748" y="599059"/>
                  </a:lnTo>
                  <a:lnTo>
                    <a:pt x="152273" y="599059"/>
                  </a:lnTo>
                  <a:lnTo>
                    <a:pt x="142748" y="599059"/>
                  </a:lnTo>
                  <a:lnTo>
                    <a:pt x="142748" y="608457"/>
                  </a:lnTo>
                  <a:lnTo>
                    <a:pt x="142748" y="599059"/>
                  </a:lnTo>
                  <a:lnTo>
                    <a:pt x="142748" y="608457"/>
                  </a:lnTo>
                  <a:lnTo>
                    <a:pt x="142748" y="599059"/>
                  </a:lnTo>
                  <a:lnTo>
                    <a:pt x="142748" y="608457"/>
                  </a:lnTo>
                  <a:lnTo>
                    <a:pt x="142748" y="599059"/>
                  </a:lnTo>
                  <a:lnTo>
                    <a:pt x="133223" y="599059"/>
                  </a:lnTo>
                  <a:lnTo>
                    <a:pt x="133223" y="589534"/>
                  </a:lnTo>
                  <a:lnTo>
                    <a:pt x="133223" y="599059"/>
                  </a:lnTo>
                  <a:lnTo>
                    <a:pt x="133223" y="589534"/>
                  </a:lnTo>
                  <a:lnTo>
                    <a:pt x="133223" y="599059"/>
                  </a:lnTo>
                  <a:lnTo>
                    <a:pt x="133223" y="589534"/>
                  </a:lnTo>
                  <a:lnTo>
                    <a:pt x="133223" y="599059"/>
                  </a:lnTo>
                  <a:lnTo>
                    <a:pt x="133223" y="589534"/>
                  </a:lnTo>
                  <a:lnTo>
                    <a:pt x="123698" y="589534"/>
                  </a:lnTo>
                  <a:lnTo>
                    <a:pt x="123698" y="580009"/>
                  </a:lnTo>
                  <a:lnTo>
                    <a:pt x="123698" y="589534"/>
                  </a:lnTo>
                  <a:lnTo>
                    <a:pt x="123698" y="580009"/>
                  </a:lnTo>
                  <a:lnTo>
                    <a:pt x="123698" y="570484"/>
                  </a:lnTo>
                  <a:lnTo>
                    <a:pt x="123698" y="560959"/>
                  </a:lnTo>
                  <a:lnTo>
                    <a:pt x="123698" y="570484"/>
                  </a:lnTo>
                  <a:lnTo>
                    <a:pt x="123698" y="560959"/>
                  </a:lnTo>
                  <a:lnTo>
                    <a:pt x="123698" y="570484"/>
                  </a:lnTo>
                  <a:lnTo>
                    <a:pt x="123698" y="580009"/>
                  </a:lnTo>
                  <a:lnTo>
                    <a:pt x="123698" y="570484"/>
                  </a:lnTo>
                  <a:lnTo>
                    <a:pt x="123698" y="580009"/>
                  </a:lnTo>
                  <a:lnTo>
                    <a:pt x="114173" y="580009"/>
                  </a:lnTo>
                  <a:lnTo>
                    <a:pt x="123698" y="580009"/>
                  </a:lnTo>
                  <a:lnTo>
                    <a:pt x="123698" y="589534"/>
                  </a:lnTo>
                  <a:lnTo>
                    <a:pt x="114173" y="589534"/>
                  </a:lnTo>
                  <a:lnTo>
                    <a:pt x="123698" y="589534"/>
                  </a:lnTo>
                  <a:lnTo>
                    <a:pt x="114173" y="589534"/>
                  </a:lnTo>
                  <a:lnTo>
                    <a:pt x="123698" y="589534"/>
                  </a:lnTo>
                  <a:lnTo>
                    <a:pt x="114173" y="589534"/>
                  </a:lnTo>
                  <a:lnTo>
                    <a:pt x="123698" y="589534"/>
                  </a:lnTo>
                  <a:lnTo>
                    <a:pt x="114173" y="589534"/>
                  </a:lnTo>
                  <a:lnTo>
                    <a:pt x="114173" y="599059"/>
                  </a:lnTo>
                  <a:lnTo>
                    <a:pt x="114173" y="589534"/>
                  </a:lnTo>
                  <a:lnTo>
                    <a:pt x="114173" y="599059"/>
                  </a:lnTo>
                  <a:lnTo>
                    <a:pt x="114173" y="589534"/>
                  </a:lnTo>
                  <a:lnTo>
                    <a:pt x="114173" y="599059"/>
                  </a:lnTo>
                  <a:lnTo>
                    <a:pt x="104648" y="599059"/>
                  </a:lnTo>
                  <a:lnTo>
                    <a:pt x="104648" y="608457"/>
                  </a:lnTo>
                  <a:lnTo>
                    <a:pt x="104648" y="599059"/>
                  </a:lnTo>
                  <a:lnTo>
                    <a:pt x="104648" y="608457"/>
                  </a:lnTo>
                  <a:lnTo>
                    <a:pt x="104648" y="599059"/>
                  </a:lnTo>
                  <a:lnTo>
                    <a:pt x="95123" y="599059"/>
                  </a:lnTo>
                  <a:lnTo>
                    <a:pt x="95123" y="608457"/>
                  </a:lnTo>
                  <a:lnTo>
                    <a:pt x="95123" y="599059"/>
                  </a:lnTo>
                  <a:lnTo>
                    <a:pt x="95123" y="608457"/>
                  </a:lnTo>
                  <a:lnTo>
                    <a:pt x="104648" y="608457"/>
                  </a:lnTo>
                  <a:lnTo>
                    <a:pt x="95123" y="608457"/>
                  </a:lnTo>
                  <a:lnTo>
                    <a:pt x="95123" y="617982"/>
                  </a:lnTo>
                  <a:lnTo>
                    <a:pt x="85725" y="617982"/>
                  </a:lnTo>
                  <a:lnTo>
                    <a:pt x="95123" y="617982"/>
                  </a:lnTo>
                  <a:lnTo>
                    <a:pt x="85725" y="617982"/>
                  </a:lnTo>
                  <a:lnTo>
                    <a:pt x="95123" y="617982"/>
                  </a:lnTo>
                  <a:lnTo>
                    <a:pt x="85725" y="617982"/>
                  </a:lnTo>
                  <a:lnTo>
                    <a:pt x="95123" y="617982"/>
                  </a:lnTo>
                  <a:lnTo>
                    <a:pt x="85725" y="617982"/>
                  </a:lnTo>
                  <a:lnTo>
                    <a:pt x="85725" y="627507"/>
                  </a:lnTo>
                  <a:lnTo>
                    <a:pt x="76200" y="627507"/>
                  </a:lnTo>
                  <a:lnTo>
                    <a:pt x="76200" y="637032"/>
                  </a:lnTo>
                  <a:lnTo>
                    <a:pt x="76200" y="627507"/>
                  </a:lnTo>
                  <a:lnTo>
                    <a:pt x="76200" y="637032"/>
                  </a:lnTo>
                  <a:lnTo>
                    <a:pt x="76200" y="627507"/>
                  </a:lnTo>
                  <a:lnTo>
                    <a:pt x="66675" y="627507"/>
                  </a:lnTo>
                  <a:lnTo>
                    <a:pt x="76200" y="627507"/>
                  </a:lnTo>
                  <a:lnTo>
                    <a:pt x="76200" y="637032"/>
                  </a:lnTo>
                  <a:lnTo>
                    <a:pt x="66675" y="637032"/>
                  </a:lnTo>
                  <a:lnTo>
                    <a:pt x="76200" y="637032"/>
                  </a:lnTo>
                  <a:lnTo>
                    <a:pt x="66675" y="637032"/>
                  </a:lnTo>
                  <a:lnTo>
                    <a:pt x="57150" y="637032"/>
                  </a:lnTo>
                  <a:lnTo>
                    <a:pt x="47625" y="637032"/>
                  </a:lnTo>
                  <a:lnTo>
                    <a:pt x="57150" y="637032"/>
                  </a:lnTo>
                  <a:lnTo>
                    <a:pt x="47625" y="637032"/>
                  </a:lnTo>
                  <a:lnTo>
                    <a:pt x="47625" y="627507"/>
                  </a:lnTo>
                  <a:lnTo>
                    <a:pt x="47625" y="637032"/>
                  </a:lnTo>
                  <a:lnTo>
                    <a:pt x="38100" y="637032"/>
                  </a:lnTo>
                  <a:lnTo>
                    <a:pt x="38100" y="627507"/>
                  </a:lnTo>
                  <a:lnTo>
                    <a:pt x="47625" y="627507"/>
                  </a:lnTo>
                  <a:lnTo>
                    <a:pt x="38100" y="627507"/>
                  </a:lnTo>
                  <a:lnTo>
                    <a:pt x="28575" y="627507"/>
                  </a:lnTo>
                  <a:lnTo>
                    <a:pt x="28575" y="617982"/>
                  </a:lnTo>
                  <a:lnTo>
                    <a:pt x="19050" y="617982"/>
                  </a:lnTo>
                  <a:lnTo>
                    <a:pt x="19050" y="608457"/>
                  </a:lnTo>
                  <a:lnTo>
                    <a:pt x="19050" y="599059"/>
                  </a:lnTo>
                  <a:lnTo>
                    <a:pt x="28575" y="599059"/>
                  </a:lnTo>
                  <a:lnTo>
                    <a:pt x="28575" y="608457"/>
                  </a:lnTo>
                  <a:lnTo>
                    <a:pt x="28575" y="599059"/>
                  </a:lnTo>
                  <a:lnTo>
                    <a:pt x="28575" y="608457"/>
                  </a:lnTo>
                  <a:lnTo>
                    <a:pt x="28575" y="599059"/>
                  </a:lnTo>
                  <a:lnTo>
                    <a:pt x="28575" y="608457"/>
                  </a:lnTo>
                  <a:lnTo>
                    <a:pt x="38100" y="608457"/>
                  </a:lnTo>
                  <a:lnTo>
                    <a:pt x="28575" y="608457"/>
                  </a:lnTo>
                  <a:lnTo>
                    <a:pt x="28575" y="599059"/>
                  </a:lnTo>
                  <a:lnTo>
                    <a:pt x="38100" y="599059"/>
                  </a:lnTo>
                  <a:lnTo>
                    <a:pt x="47625" y="599059"/>
                  </a:lnTo>
                  <a:lnTo>
                    <a:pt x="38100" y="599059"/>
                  </a:lnTo>
                  <a:lnTo>
                    <a:pt x="28575" y="599059"/>
                  </a:lnTo>
                  <a:lnTo>
                    <a:pt x="28575" y="589534"/>
                  </a:lnTo>
                  <a:lnTo>
                    <a:pt x="38100" y="589534"/>
                  </a:lnTo>
                  <a:lnTo>
                    <a:pt x="28575" y="589534"/>
                  </a:lnTo>
                  <a:lnTo>
                    <a:pt x="38100" y="589534"/>
                  </a:lnTo>
                  <a:lnTo>
                    <a:pt x="28575" y="589534"/>
                  </a:lnTo>
                  <a:lnTo>
                    <a:pt x="38100" y="589534"/>
                  </a:lnTo>
                  <a:lnTo>
                    <a:pt x="38100" y="580009"/>
                  </a:lnTo>
                  <a:lnTo>
                    <a:pt x="38100" y="589534"/>
                  </a:lnTo>
                  <a:lnTo>
                    <a:pt x="28575" y="589534"/>
                  </a:lnTo>
                  <a:lnTo>
                    <a:pt x="28575" y="580009"/>
                  </a:lnTo>
                  <a:lnTo>
                    <a:pt x="38100" y="580009"/>
                  </a:lnTo>
                  <a:lnTo>
                    <a:pt x="38100" y="570484"/>
                  </a:lnTo>
                  <a:lnTo>
                    <a:pt x="38100" y="580009"/>
                  </a:lnTo>
                  <a:lnTo>
                    <a:pt x="28575" y="580009"/>
                  </a:lnTo>
                  <a:lnTo>
                    <a:pt x="28575" y="589534"/>
                  </a:lnTo>
                  <a:lnTo>
                    <a:pt x="28575" y="580009"/>
                  </a:lnTo>
                  <a:lnTo>
                    <a:pt x="38100" y="580009"/>
                  </a:lnTo>
                  <a:lnTo>
                    <a:pt x="28575" y="580009"/>
                  </a:lnTo>
                  <a:lnTo>
                    <a:pt x="19050" y="580009"/>
                  </a:lnTo>
                  <a:lnTo>
                    <a:pt x="28575" y="580009"/>
                  </a:lnTo>
                  <a:lnTo>
                    <a:pt x="28575" y="589534"/>
                  </a:lnTo>
                  <a:lnTo>
                    <a:pt x="19050" y="589534"/>
                  </a:lnTo>
                  <a:lnTo>
                    <a:pt x="19050" y="580009"/>
                  </a:lnTo>
                  <a:lnTo>
                    <a:pt x="19050" y="589534"/>
                  </a:lnTo>
                  <a:lnTo>
                    <a:pt x="19050" y="580009"/>
                  </a:lnTo>
                  <a:lnTo>
                    <a:pt x="19050" y="589534"/>
                  </a:lnTo>
                  <a:lnTo>
                    <a:pt x="19050" y="580009"/>
                  </a:lnTo>
                  <a:lnTo>
                    <a:pt x="19050" y="589534"/>
                  </a:lnTo>
                  <a:lnTo>
                    <a:pt x="19050" y="580009"/>
                  </a:lnTo>
                  <a:lnTo>
                    <a:pt x="9525" y="580009"/>
                  </a:lnTo>
                  <a:lnTo>
                    <a:pt x="19050" y="580009"/>
                  </a:lnTo>
                  <a:lnTo>
                    <a:pt x="9525" y="580009"/>
                  </a:lnTo>
                  <a:lnTo>
                    <a:pt x="19050" y="580009"/>
                  </a:lnTo>
                  <a:lnTo>
                    <a:pt x="9525" y="580009"/>
                  </a:lnTo>
                  <a:lnTo>
                    <a:pt x="19050" y="580009"/>
                  </a:lnTo>
                  <a:lnTo>
                    <a:pt x="9525" y="580009"/>
                  </a:lnTo>
                  <a:lnTo>
                    <a:pt x="19050" y="580009"/>
                  </a:lnTo>
                  <a:lnTo>
                    <a:pt x="19050" y="570484"/>
                  </a:lnTo>
                  <a:lnTo>
                    <a:pt x="19050" y="580009"/>
                  </a:lnTo>
                  <a:lnTo>
                    <a:pt x="19050" y="570484"/>
                  </a:lnTo>
                  <a:lnTo>
                    <a:pt x="19050" y="580009"/>
                  </a:lnTo>
                  <a:lnTo>
                    <a:pt x="19050" y="570484"/>
                  </a:lnTo>
                  <a:lnTo>
                    <a:pt x="28575" y="570484"/>
                  </a:lnTo>
                  <a:lnTo>
                    <a:pt x="28575" y="580009"/>
                  </a:lnTo>
                  <a:lnTo>
                    <a:pt x="28575" y="570484"/>
                  </a:lnTo>
                  <a:lnTo>
                    <a:pt x="38100" y="570484"/>
                  </a:lnTo>
                  <a:lnTo>
                    <a:pt x="38100" y="560959"/>
                  </a:lnTo>
                  <a:lnTo>
                    <a:pt x="38100" y="570484"/>
                  </a:lnTo>
                  <a:lnTo>
                    <a:pt x="28575" y="570484"/>
                  </a:lnTo>
                  <a:lnTo>
                    <a:pt x="28575" y="560959"/>
                  </a:lnTo>
                  <a:lnTo>
                    <a:pt x="28575" y="570484"/>
                  </a:lnTo>
                  <a:lnTo>
                    <a:pt x="19050" y="570484"/>
                  </a:lnTo>
                  <a:lnTo>
                    <a:pt x="19050" y="560959"/>
                  </a:lnTo>
                  <a:lnTo>
                    <a:pt x="28575" y="560959"/>
                  </a:lnTo>
                  <a:lnTo>
                    <a:pt x="28575" y="551434"/>
                  </a:lnTo>
                  <a:lnTo>
                    <a:pt x="38100" y="551434"/>
                  </a:lnTo>
                  <a:lnTo>
                    <a:pt x="28575" y="551434"/>
                  </a:lnTo>
                  <a:lnTo>
                    <a:pt x="38100" y="551434"/>
                  </a:lnTo>
                  <a:lnTo>
                    <a:pt x="28575" y="551434"/>
                  </a:lnTo>
                  <a:lnTo>
                    <a:pt x="38100" y="551434"/>
                  </a:lnTo>
                  <a:lnTo>
                    <a:pt x="38100" y="541909"/>
                  </a:lnTo>
                  <a:lnTo>
                    <a:pt x="47625" y="541909"/>
                  </a:lnTo>
                  <a:lnTo>
                    <a:pt x="38100" y="541909"/>
                  </a:lnTo>
                  <a:lnTo>
                    <a:pt x="38100" y="551434"/>
                  </a:lnTo>
                  <a:lnTo>
                    <a:pt x="38100" y="560959"/>
                  </a:lnTo>
                  <a:lnTo>
                    <a:pt x="38100" y="551434"/>
                  </a:lnTo>
                  <a:lnTo>
                    <a:pt x="47625" y="551434"/>
                  </a:lnTo>
                  <a:lnTo>
                    <a:pt x="47625" y="541909"/>
                  </a:lnTo>
                  <a:lnTo>
                    <a:pt x="57150" y="541909"/>
                  </a:lnTo>
                  <a:lnTo>
                    <a:pt x="47625" y="541909"/>
                  </a:lnTo>
                  <a:lnTo>
                    <a:pt x="47625" y="532384"/>
                  </a:lnTo>
                  <a:lnTo>
                    <a:pt x="47625" y="541909"/>
                  </a:lnTo>
                  <a:lnTo>
                    <a:pt x="47625" y="532384"/>
                  </a:lnTo>
                  <a:lnTo>
                    <a:pt x="47625" y="541909"/>
                  </a:lnTo>
                  <a:lnTo>
                    <a:pt x="38100" y="541909"/>
                  </a:lnTo>
                  <a:lnTo>
                    <a:pt x="47625" y="541909"/>
                  </a:lnTo>
                  <a:lnTo>
                    <a:pt x="38100" y="541909"/>
                  </a:lnTo>
                  <a:lnTo>
                    <a:pt x="28575" y="541909"/>
                  </a:lnTo>
                  <a:lnTo>
                    <a:pt x="38100" y="541909"/>
                  </a:lnTo>
                  <a:lnTo>
                    <a:pt x="38100" y="551434"/>
                  </a:lnTo>
                  <a:lnTo>
                    <a:pt x="28575" y="551434"/>
                  </a:lnTo>
                  <a:lnTo>
                    <a:pt x="28575" y="560959"/>
                  </a:lnTo>
                  <a:lnTo>
                    <a:pt x="28575" y="551434"/>
                  </a:lnTo>
                  <a:lnTo>
                    <a:pt x="19050" y="551434"/>
                  </a:lnTo>
                  <a:lnTo>
                    <a:pt x="28575" y="551434"/>
                  </a:lnTo>
                  <a:lnTo>
                    <a:pt x="19050" y="551434"/>
                  </a:lnTo>
                  <a:lnTo>
                    <a:pt x="19050" y="541909"/>
                  </a:lnTo>
                  <a:lnTo>
                    <a:pt x="28575" y="541909"/>
                  </a:lnTo>
                  <a:lnTo>
                    <a:pt x="19050" y="541909"/>
                  </a:lnTo>
                  <a:lnTo>
                    <a:pt x="19050" y="551434"/>
                  </a:lnTo>
                  <a:lnTo>
                    <a:pt x="9525" y="551434"/>
                  </a:lnTo>
                  <a:lnTo>
                    <a:pt x="19050" y="551434"/>
                  </a:lnTo>
                  <a:lnTo>
                    <a:pt x="9525" y="551434"/>
                  </a:lnTo>
                  <a:lnTo>
                    <a:pt x="9525" y="541909"/>
                  </a:lnTo>
                  <a:lnTo>
                    <a:pt x="19050" y="541909"/>
                  </a:lnTo>
                  <a:lnTo>
                    <a:pt x="19050" y="551434"/>
                  </a:lnTo>
                  <a:lnTo>
                    <a:pt x="19050" y="541909"/>
                  </a:lnTo>
                  <a:lnTo>
                    <a:pt x="19050" y="551434"/>
                  </a:lnTo>
                  <a:lnTo>
                    <a:pt x="19050" y="541909"/>
                  </a:lnTo>
                  <a:lnTo>
                    <a:pt x="19050" y="551434"/>
                  </a:lnTo>
                  <a:lnTo>
                    <a:pt x="19050" y="541909"/>
                  </a:lnTo>
                  <a:lnTo>
                    <a:pt x="9525" y="541909"/>
                  </a:lnTo>
                  <a:lnTo>
                    <a:pt x="19050" y="541909"/>
                  </a:lnTo>
                  <a:lnTo>
                    <a:pt x="9525" y="541909"/>
                  </a:lnTo>
                  <a:lnTo>
                    <a:pt x="19050" y="541909"/>
                  </a:lnTo>
                  <a:lnTo>
                    <a:pt x="28575" y="541909"/>
                  </a:lnTo>
                  <a:lnTo>
                    <a:pt x="28575" y="532384"/>
                  </a:lnTo>
                  <a:lnTo>
                    <a:pt x="19050" y="532384"/>
                  </a:lnTo>
                  <a:lnTo>
                    <a:pt x="28575" y="532384"/>
                  </a:lnTo>
                  <a:lnTo>
                    <a:pt x="19050" y="532384"/>
                  </a:lnTo>
                  <a:lnTo>
                    <a:pt x="28575" y="532384"/>
                  </a:lnTo>
                  <a:lnTo>
                    <a:pt x="19050" y="532384"/>
                  </a:lnTo>
                  <a:lnTo>
                    <a:pt x="19050" y="541909"/>
                  </a:lnTo>
                  <a:lnTo>
                    <a:pt x="19050" y="532384"/>
                  </a:lnTo>
                  <a:lnTo>
                    <a:pt x="9525" y="532384"/>
                  </a:lnTo>
                  <a:lnTo>
                    <a:pt x="19050" y="532384"/>
                  </a:lnTo>
                  <a:lnTo>
                    <a:pt x="9525" y="532384"/>
                  </a:lnTo>
                  <a:lnTo>
                    <a:pt x="19050" y="532384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9525" y="522986"/>
                  </a:lnTo>
                  <a:lnTo>
                    <a:pt x="9525" y="532384"/>
                  </a:lnTo>
                  <a:lnTo>
                    <a:pt x="19050" y="532384"/>
                  </a:lnTo>
                  <a:lnTo>
                    <a:pt x="19050" y="522986"/>
                  </a:lnTo>
                  <a:lnTo>
                    <a:pt x="9525" y="522986"/>
                  </a:lnTo>
                  <a:lnTo>
                    <a:pt x="9525" y="513461"/>
                  </a:lnTo>
                  <a:lnTo>
                    <a:pt x="19050" y="513461"/>
                  </a:lnTo>
                  <a:lnTo>
                    <a:pt x="19050" y="522986"/>
                  </a:lnTo>
                  <a:lnTo>
                    <a:pt x="19050" y="513461"/>
                  </a:lnTo>
                  <a:lnTo>
                    <a:pt x="28575" y="513461"/>
                  </a:lnTo>
                  <a:lnTo>
                    <a:pt x="38100" y="513461"/>
                  </a:lnTo>
                  <a:lnTo>
                    <a:pt x="47625" y="513461"/>
                  </a:lnTo>
                  <a:lnTo>
                    <a:pt x="47625" y="522986"/>
                  </a:lnTo>
                  <a:lnTo>
                    <a:pt x="57150" y="522986"/>
                  </a:lnTo>
                  <a:lnTo>
                    <a:pt x="47625" y="522986"/>
                  </a:lnTo>
                  <a:lnTo>
                    <a:pt x="47625" y="513461"/>
                  </a:lnTo>
                  <a:lnTo>
                    <a:pt x="57150" y="513461"/>
                  </a:lnTo>
                  <a:lnTo>
                    <a:pt x="66675" y="513461"/>
                  </a:lnTo>
                  <a:lnTo>
                    <a:pt x="66675" y="503936"/>
                  </a:lnTo>
                  <a:lnTo>
                    <a:pt x="66675" y="513461"/>
                  </a:lnTo>
                  <a:lnTo>
                    <a:pt x="57150" y="513461"/>
                  </a:lnTo>
                  <a:lnTo>
                    <a:pt x="57150" y="503936"/>
                  </a:lnTo>
                  <a:lnTo>
                    <a:pt x="57150" y="494411"/>
                  </a:lnTo>
                  <a:lnTo>
                    <a:pt x="66675" y="494411"/>
                  </a:lnTo>
                  <a:lnTo>
                    <a:pt x="57150" y="494411"/>
                  </a:lnTo>
                  <a:lnTo>
                    <a:pt x="57150" y="503936"/>
                  </a:lnTo>
                  <a:lnTo>
                    <a:pt x="57150" y="513461"/>
                  </a:lnTo>
                  <a:lnTo>
                    <a:pt x="47625" y="513461"/>
                  </a:lnTo>
                  <a:lnTo>
                    <a:pt x="57150" y="513461"/>
                  </a:lnTo>
                  <a:lnTo>
                    <a:pt x="57150" y="503936"/>
                  </a:lnTo>
                  <a:lnTo>
                    <a:pt x="57150" y="513461"/>
                  </a:lnTo>
                  <a:lnTo>
                    <a:pt x="47625" y="513461"/>
                  </a:lnTo>
                  <a:lnTo>
                    <a:pt x="38100" y="513461"/>
                  </a:lnTo>
                  <a:lnTo>
                    <a:pt x="38100" y="503936"/>
                  </a:lnTo>
                  <a:lnTo>
                    <a:pt x="47625" y="503936"/>
                  </a:lnTo>
                  <a:lnTo>
                    <a:pt x="38100" y="503936"/>
                  </a:lnTo>
                  <a:lnTo>
                    <a:pt x="38100" y="513461"/>
                  </a:lnTo>
                  <a:lnTo>
                    <a:pt x="38100" y="503936"/>
                  </a:lnTo>
                  <a:lnTo>
                    <a:pt x="38100" y="513461"/>
                  </a:lnTo>
                  <a:lnTo>
                    <a:pt x="28575" y="513461"/>
                  </a:lnTo>
                  <a:lnTo>
                    <a:pt x="19050" y="513461"/>
                  </a:lnTo>
                  <a:lnTo>
                    <a:pt x="9525" y="513461"/>
                  </a:lnTo>
                  <a:lnTo>
                    <a:pt x="19050" y="513461"/>
                  </a:lnTo>
                  <a:lnTo>
                    <a:pt x="9525" y="513461"/>
                  </a:lnTo>
                  <a:lnTo>
                    <a:pt x="19050" y="513461"/>
                  </a:lnTo>
                  <a:lnTo>
                    <a:pt x="9525" y="513461"/>
                  </a:lnTo>
                  <a:lnTo>
                    <a:pt x="9525" y="503936"/>
                  </a:lnTo>
                  <a:lnTo>
                    <a:pt x="9525" y="513461"/>
                  </a:lnTo>
                  <a:lnTo>
                    <a:pt x="9525" y="503936"/>
                  </a:lnTo>
                  <a:lnTo>
                    <a:pt x="19050" y="503936"/>
                  </a:lnTo>
                  <a:lnTo>
                    <a:pt x="9525" y="503936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19050" y="503936"/>
                  </a:lnTo>
                  <a:lnTo>
                    <a:pt x="19050" y="494411"/>
                  </a:lnTo>
                  <a:lnTo>
                    <a:pt x="2857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19050" y="494411"/>
                  </a:lnTo>
                  <a:lnTo>
                    <a:pt x="9525" y="494411"/>
                  </a:lnTo>
                  <a:lnTo>
                    <a:pt x="9525" y="484886"/>
                  </a:lnTo>
                  <a:lnTo>
                    <a:pt x="19050" y="484886"/>
                  </a:lnTo>
                  <a:lnTo>
                    <a:pt x="9525" y="484886"/>
                  </a:lnTo>
                  <a:lnTo>
                    <a:pt x="19050" y="484886"/>
                  </a:lnTo>
                  <a:lnTo>
                    <a:pt x="9525" y="484886"/>
                  </a:lnTo>
                  <a:lnTo>
                    <a:pt x="19050" y="484886"/>
                  </a:lnTo>
                  <a:lnTo>
                    <a:pt x="19050" y="475361"/>
                  </a:lnTo>
                  <a:lnTo>
                    <a:pt x="19050" y="484886"/>
                  </a:lnTo>
                  <a:lnTo>
                    <a:pt x="19050" y="475361"/>
                  </a:lnTo>
                  <a:lnTo>
                    <a:pt x="19050" y="484886"/>
                  </a:lnTo>
                  <a:lnTo>
                    <a:pt x="28575" y="484886"/>
                  </a:lnTo>
                  <a:lnTo>
                    <a:pt x="19050" y="484886"/>
                  </a:lnTo>
                  <a:lnTo>
                    <a:pt x="28575" y="484886"/>
                  </a:lnTo>
                  <a:lnTo>
                    <a:pt x="38100" y="484886"/>
                  </a:lnTo>
                  <a:lnTo>
                    <a:pt x="28575" y="484886"/>
                  </a:lnTo>
                  <a:lnTo>
                    <a:pt x="38100" y="484886"/>
                  </a:lnTo>
                  <a:lnTo>
                    <a:pt x="47625" y="484886"/>
                  </a:lnTo>
                  <a:lnTo>
                    <a:pt x="47625" y="475361"/>
                  </a:lnTo>
                  <a:lnTo>
                    <a:pt x="47625" y="484886"/>
                  </a:lnTo>
                  <a:lnTo>
                    <a:pt x="38100" y="484886"/>
                  </a:lnTo>
                  <a:lnTo>
                    <a:pt x="28575" y="484886"/>
                  </a:lnTo>
                  <a:lnTo>
                    <a:pt x="28575" y="475361"/>
                  </a:lnTo>
                  <a:lnTo>
                    <a:pt x="19050" y="475361"/>
                  </a:lnTo>
                  <a:lnTo>
                    <a:pt x="9525" y="475361"/>
                  </a:lnTo>
                  <a:lnTo>
                    <a:pt x="19050" y="475361"/>
                  </a:lnTo>
                  <a:lnTo>
                    <a:pt x="9525" y="475361"/>
                  </a:lnTo>
                  <a:lnTo>
                    <a:pt x="9525" y="465836"/>
                  </a:lnTo>
                  <a:lnTo>
                    <a:pt x="19050" y="465836"/>
                  </a:lnTo>
                  <a:lnTo>
                    <a:pt x="19050" y="475361"/>
                  </a:lnTo>
                  <a:lnTo>
                    <a:pt x="19050" y="465836"/>
                  </a:lnTo>
                  <a:lnTo>
                    <a:pt x="19050" y="475361"/>
                  </a:lnTo>
                  <a:lnTo>
                    <a:pt x="28575" y="475361"/>
                  </a:lnTo>
                  <a:lnTo>
                    <a:pt x="28575" y="465836"/>
                  </a:lnTo>
                  <a:lnTo>
                    <a:pt x="19050" y="465836"/>
                  </a:lnTo>
                  <a:lnTo>
                    <a:pt x="28575" y="465836"/>
                  </a:lnTo>
                  <a:lnTo>
                    <a:pt x="28575" y="475361"/>
                  </a:lnTo>
                  <a:lnTo>
                    <a:pt x="28575" y="465836"/>
                  </a:lnTo>
                  <a:lnTo>
                    <a:pt x="28575" y="475361"/>
                  </a:lnTo>
                  <a:lnTo>
                    <a:pt x="38100" y="475361"/>
                  </a:lnTo>
                  <a:lnTo>
                    <a:pt x="28575" y="475361"/>
                  </a:lnTo>
                  <a:lnTo>
                    <a:pt x="28575" y="465836"/>
                  </a:lnTo>
                  <a:lnTo>
                    <a:pt x="28575" y="456438"/>
                  </a:lnTo>
                  <a:lnTo>
                    <a:pt x="38100" y="456438"/>
                  </a:lnTo>
                  <a:lnTo>
                    <a:pt x="38100" y="465836"/>
                  </a:lnTo>
                  <a:lnTo>
                    <a:pt x="38100" y="475361"/>
                  </a:lnTo>
                  <a:lnTo>
                    <a:pt x="38100" y="465836"/>
                  </a:lnTo>
                  <a:lnTo>
                    <a:pt x="47625" y="465836"/>
                  </a:lnTo>
                  <a:lnTo>
                    <a:pt x="38100" y="465836"/>
                  </a:lnTo>
                  <a:lnTo>
                    <a:pt x="38100" y="456438"/>
                  </a:lnTo>
                  <a:lnTo>
                    <a:pt x="47625" y="456438"/>
                  </a:lnTo>
                  <a:lnTo>
                    <a:pt x="47625" y="465836"/>
                  </a:lnTo>
                  <a:lnTo>
                    <a:pt x="47625" y="475361"/>
                  </a:lnTo>
                  <a:lnTo>
                    <a:pt x="57150" y="475361"/>
                  </a:lnTo>
                  <a:lnTo>
                    <a:pt x="57150" y="465836"/>
                  </a:lnTo>
                  <a:lnTo>
                    <a:pt x="57150" y="475361"/>
                  </a:lnTo>
                  <a:lnTo>
                    <a:pt x="57150" y="465836"/>
                  </a:lnTo>
                  <a:lnTo>
                    <a:pt x="57150" y="475361"/>
                  </a:lnTo>
                  <a:lnTo>
                    <a:pt x="47625" y="475361"/>
                  </a:lnTo>
                  <a:lnTo>
                    <a:pt x="47625" y="465836"/>
                  </a:lnTo>
                  <a:lnTo>
                    <a:pt x="57150" y="465836"/>
                  </a:lnTo>
                  <a:lnTo>
                    <a:pt x="47625" y="465836"/>
                  </a:lnTo>
                  <a:lnTo>
                    <a:pt x="47625" y="456438"/>
                  </a:lnTo>
                  <a:lnTo>
                    <a:pt x="38100" y="456438"/>
                  </a:lnTo>
                  <a:lnTo>
                    <a:pt x="47625" y="456438"/>
                  </a:lnTo>
                  <a:lnTo>
                    <a:pt x="38100" y="456438"/>
                  </a:lnTo>
                  <a:lnTo>
                    <a:pt x="38100" y="446913"/>
                  </a:lnTo>
                  <a:lnTo>
                    <a:pt x="47625" y="446913"/>
                  </a:lnTo>
                  <a:lnTo>
                    <a:pt x="57150" y="446913"/>
                  </a:lnTo>
                  <a:lnTo>
                    <a:pt x="57150" y="456438"/>
                  </a:lnTo>
                  <a:lnTo>
                    <a:pt x="57150" y="446913"/>
                  </a:lnTo>
                  <a:lnTo>
                    <a:pt x="57150" y="456438"/>
                  </a:lnTo>
                  <a:lnTo>
                    <a:pt x="66675" y="456438"/>
                  </a:lnTo>
                  <a:lnTo>
                    <a:pt x="66675" y="446913"/>
                  </a:lnTo>
                  <a:lnTo>
                    <a:pt x="57150" y="446913"/>
                  </a:lnTo>
                  <a:lnTo>
                    <a:pt x="66675" y="446913"/>
                  </a:lnTo>
                  <a:lnTo>
                    <a:pt x="76200" y="446913"/>
                  </a:lnTo>
                  <a:lnTo>
                    <a:pt x="66675" y="446913"/>
                  </a:lnTo>
                  <a:lnTo>
                    <a:pt x="76200" y="446913"/>
                  </a:lnTo>
                  <a:lnTo>
                    <a:pt x="76200" y="437388"/>
                  </a:lnTo>
                  <a:lnTo>
                    <a:pt x="66675" y="437388"/>
                  </a:lnTo>
                  <a:lnTo>
                    <a:pt x="66675" y="446913"/>
                  </a:lnTo>
                  <a:lnTo>
                    <a:pt x="57150" y="446913"/>
                  </a:lnTo>
                  <a:lnTo>
                    <a:pt x="57150" y="437388"/>
                  </a:lnTo>
                  <a:lnTo>
                    <a:pt x="66675" y="437388"/>
                  </a:lnTo>
                  <a:lnTo>
                    <a:pt x="57150" y="437388"/>
                  </a:lnTo>
                  <a:lnTo>
                    <a:pt x="57150" y="446913"/>
                  </a:lnTo>
                  <a:lnTo>
                    <a:pt x="47625" y="446913"/>
                  </a:lnTo>
                  <a:lnTo>
                    <a:pt x="47625" y="437388"/>
                  </a:lnTo>
                  <a:lnTo>
                    <a:pt x="57150" y="437388"/>
                  </a:lnTo>
                  <a:lnTo>
                    <a:pt x="47625" y="437388"/>
                  </a:lnTo>
                  <a:lnTo>
                    <a:pt x="57150" y="437388"/>
                  </a:lnTo>
                  <a:lnTo>
                    <a:pt x="47625" y="437388"/>
                  </a:lnTo>
                  <a:lnTo>
                    <a:pt x="47625" y="427863"/>
                  </a:lnTo>
                  <a:lnTo>
                    <a:pt x="57150" y="427863"/>
                  </a:lnTo>
                  <a:lnTo>
                    <a:pt x="47625" y="427863"/>
                  </a:lnTo>
                  <a:lnTo>
                    <a:pt x="57150" y="427863"/>
                  </a:lnTo>
                  <a:lnTo>
                    <a:pt x="57150" y="437388"/>
                  </a:lnTo>
                  <a:lnTo>
                    <a:pt x="66675" y="437388"/>
                  </a:lnTo>
                  <a:lnTo>
                    <a:pt x="76200" y="437388"/>
                  </a:lnTo>
                  <a:lnTo>
                    <a:pt x="76200" y="446913"/>
                  </a:lnTo>
                  <a:lnTo>
                    <a:pt x="85725" y="446913"/>
                  </a:lnTo>
                  <a:lnTo>
                    <a:pt x="76200" y="446913"/>
                  </a:lnTo>
                  <a:lnTo>
                    <a:pt x="76200" y="437388"/>
                  </a:lnTo>
                  <a:lnTo>
                    <a:pt x="76200" y="427863"/>
                  </a:lnTo>
                  <a:lnTo>
                    <a:pt x="66675" y="427863"/>
                  </a:lnTo>
                  <a:lnTo>
                    <a:pt x="76200" y="427863"/>
                  </a:lnTo>
                  <a:lnTo>
                    <a:pt x="76200" y="437388"/>
                  </a:lnTo>
                  <a:lnTo>
                    <a:pt x="76200" y="427863"/>
                  </a:lnTo>
                  <a:lnTo>
                    <a:pt x="76200" y="437388"/>
                  </a:lnTo>
                  <a:lnTo>
                    <a:pt x="85725" y="437388"/>
                  </a:lnTo>
                  <a:lnTo>
                    <a:pt x="76200" y="437388"/>
                  </a:lnTo>
                  <a:lnTo>
                    <a:pt x="85725" y="437388"/>
                  </a:lnTo>
                  <a:lnTo>
                    <a:pt x="76200" y="437388"/>
                  </a:lnTo>
                  <a:lnTo>
                    <a:pt x="85725" y="437388"/>
                  </a:lnTo>
                  <a:lnTo>
                    <a:pt x="85725" y="427863"/>
                  </a:lnTo>
                  <a:lnTo>
                    <a:pt x="85725" y="437388"/>
                  </a:lnTo>
                  <a:lnTo>
                    <a:pt x="76200" y="437388"/>
                  </a:lnTo>
                  <a:lnTo>
                    <a:pt x="76200" y="427863"/>
                  </a:lnTo>
                  <a:lnTo>
                    <a:pt x="85725" y="427863"/>
                  </a:lnTo>
                  <a:lnTo>
                    <a:pt x="76200" y="427863"/>
                  </a:lnTo>
                  <a:lnTo>
                    <a:pt x="76200" y="437388"/>
                  </a:lnTo>
                  <a:lnTo>
                    <a:pt x="76200" y="427863"/>
                  </a:lnTo>
                  <a:lnTo>
                    <a:pt x="85725" y="427863"/>
                  </a:lnTo>
                  <a:lnTo>
                    <a:pt x="76200" y="427863"/>
                  </a:lnTo>
                  <a:lnTo>
                    <a:pt x="85725" y="427863"/>
                  </a:lnTo>
                  <a:lnTo>
                    <a:pt x="85725" y="418338"/>
                  </a:lnTo>
                  <a:lnTo>
                    <a:pt x="95123" y="418338"/>
                  </a:lnTo>
                  <a:lnTo>
                    <a:pt x="85725" y="418338"/>
                  </a:lnTo>
                  <a:lnTo>
                    <a:pt x="76200" y="418338"/>
                  </a:lnTo>
                  <a:lnTo>
                    <a:pt x="85725" y="418338"/>
                  </a:lnTo>
                  <a:lnTo>
                    <a:pt x="76200" y="418338"/>
                  </a:lnTo>
                  <a:lnTo>
                    <a:pt x="85725" y="418338"/>
                  </a:lnTo>
                  <a:lnTo>
                    <a:pt x="76200" y="418338"/>
                  </a:lnTo>
                  <a:lnTo>
                    <a:pt x="85725" y="418338"/>
                  </a:lnTo>
                  <a:lnTo>
                    <a:pt x="76200" y="418338"/>
                  </a:lnTo>
                  <a:lnTo>
                    <a:pt x="85725" y="418338"/>
                  </a:lnTo>
                  <a:lnTo>
                    <a:pt x="85725" y="408813"/>
                  </a:lnTo>
                  <a:lnTo>
                    <a:pt x="85725" y="418338"/>
                  </a:lnTo>
                  <a:lnTo>
                    <a:pt x="85725" y="408813"/>
                  </a:lnTo>
                  <a:lnTo>
                    <a:pt x="95123" y="408813"/>
                  </a:lnTo>
                  <a:lnTo>
                    <a:pt x="85725" y="408813"/>
                  </a:lnTo>
                  <a:lnTo>
                    <a:pt x="95123" y="408813"/>
                  </a:lnTo>
                  <a:lnTo>
                    <a:pt x="85725" y="408813"/>
                  </a:lnTo>
                  <a:lnTo>
                    <a:pt x="95123" y="408813"/>
                  </a:lnTo>
                  <a:lnTo>
                    <a:pt x="95123" y="418338"/>
                  </a:lnTo>
                  <a:lnTo>
                    <a:pt x="104648" y="418338"/>
                  </a:lnTo>
                  <a:lnTo>
                    <a:pt x="95123" y="418338"/>
                  </a:lnTo>
                  <a:lnTo>
                    <a:pt x="95123" y="408813"/>
                  </a:lnTo>
                  <a:lnTo>
                    <a:pt x="104648" y="408813"/>
                  </a:lnTo>
                  <a:lnTo>
                    <a:pt x="95123" y="408813"/>
                  </a:lnTo>
                  <a:lnTo>
                    <a:pt x="104648" y="408813"/>
                  </a:lnTo>
                  <a:lnTo>
                    <a:pt x="104648" y="399288"/>
                  </a:lnTo>
                  <a:lnTo>
                    <a:pt x="104648" y="408813"/>
                  </a:lnTo>
                  <a:lnTo>
                    <a:pt x="114173" y="408813"/>
                  </a:lnTo>
                  <a:lnTo>
                    <a:pt x="114173" y="418338"/>
                  </a:lnTo>
                  <a:lnTo>
                    <a:pt x="104648" y="418338"/>
                  </a:lnTo>
                  <a:lnTo>
                    <a:pt x="114173" y="418338"/>
                  </a:lnTo>
                  <a:lnTo>
                    <a:pt x="114173" y="408813"/>
                  </a:lnTo>
                  <a:lnTo>
                    <a:pt x="123698" y="408813"/>
                  </a:lnTo>
                  <a:lnTo>
                    <a:pt x="133223" y="408813"/>
                  </a:lnTo>
                  <a:lnTo>
                    <a:pt x="123698" y="408813"/>
                  </a:lnTo>
                  <a:lnTo>
                    <a:pt x="133223" y="408813"/>
                  </a:lnTo>
                  <a:lnTo>
                    <a:pt x="133223" y="399288"/>
                  </a:lnTo>
                  <a:lnTo>
                    <a:pt x="133223" y="408813"/>
                  </a:lnTo>
                  <a:lnTo>
                    <a:pt x="133223" y="399288"/>
                  </a:lnTo>
                  <a:lnTo>
                    <a:pt x="133223" y="408813"/>
                  </a:lnTo>
                  <a:lnTo>
                    <a:pt x="123698" y="408813"/>
                  </a:lnTo>
                  <a:lnTo>
                    <a:pt x="123698" y="399288"/>
                  </a:lnTo>
                  <a:lnTo>
                    <a:pt x="133223" y="399288"/>
                  </a:lnTo>
                  <a:lnTo>
                    <a:pt x="142748" y="399288"/>
                  </a:lnTo>
                  <a:lnTo>
                    <a:pt x="142748" y="389763"/>
                  </a:lnTo>
                  <a:lnTo>
                    <a:pt x="133223" y="389763"/>
                  </a:lnTo>
                  <a:lnTo>
                    <a:pt x="142748" y="389763"/>
                  </a:lnTo>
                  <a:lnTo>
                    <a:pt x="133223" y="389763"/>
                  </a:lnTo>
                  <a:lnTo>
                    <a:pt x="142748" y="389763"/>
                  </a:lnTo>
                  <a:lnTo>
                    <a:pt x="133223" y="389763"/>
                  </a:lnTo>
                  <a:lnTo>
                    <a:pt x="142748" y="389763"/>
                  </a:lnTo>
                  <a:lnTo>
                    <a:pt x="142748" y="380365"/>
                  </a:lnTo>
                  <a:lnTo>
                    <a:pt x="142748" y="389763"/>
                  </a:lnTo>
                  <a:lnTo>
                    <a:pt x="142748" y="380365"/>
                  </a:lnTo>
                  <a:lnTo>
                    <a:pt x="133223" y="380365"/>
                  </a:lnTo>
                  <a:lnTo>
                    <a:pt x="142748" y="380365"/>
                  </a:lnTo>
                  <a:lnTo>
                    <a:pt x="133223" y="380365"/>
                  </a:lnTo>
                  <a:lnTo>
                    <a:pt x="142748" y="380365"/>
                  </a:lnTo>
                  <a:lnTo>
                    <a:pt x="133223" y="380365"/>
                  </a:lnTo>
                  <a:lnTo>
                    <a:pt x="142748" y="380365"/>
                  </a:lnTo>
                  <a:lnTo>
                    <a:pt x="133223" y="380365"/>
                  </a:lnTo>
                  <a:lnTo>
                    <a:pt x="133223" y="389763"/>
                  </a:lnTo>
                  <a:lnTo>
                    <a:pt x="123698" y="389763"/>
                  </a:lnTo>
                  <a:lnTo>
                    <a:pt x="123698" y="399288"/>
                  </a:lnTo>
                  <a:lnTo>
                    <a:pt x="123698" y="389763"/>
                  </a:lnTo>
                  <a:lnTo>
                    <a:pt x="133223" y="389763"/>
                  </a:lnTo>
                  <a:lnTo>
                    <a:pt x="133223" y="399288"/>
                  </a:lnTo>
                  <a:lnTo>
                    <a:pt x="123698" y="399288"/>
                  </a:lnTo>
                  <a:lnTo>
                    <a:pt x="123698" y="408813"/>
                  </a:lnTo>
                  <a:lnTo>
                    <a:pt x="114173" y="408813"/>
                  </a:lnTo>
                  <a:lnTo>
                    <a:pt x="104648" y="408813"/>
                  </a:lnTo>
                  <a:lnTo>
                    <a:pt x="114173" y="408813"/>
                  </a:lnTo>
                  <a:lnTo>
                    <a:pt x="104648" y="408813"/>
                  </a:lnTo>
                  <a:lnTo>
                    <a:pt x="114173" y="408813"/>
                  </a:lnTo>
                  <a:lnTo>
                    <a:pt x="104648" y="408813"/>
                  </a:lnTo>
                  <a:lnTo>
                    <a:pt x="104648" y="399288"/>
                  </a:lnTo>
                  <a:lnTo>
                    <a:pt x="114173" y="399288"/>
                  </a:lnTo>
                  <a:lnTo>
                    <a:pt x="104648" y="399288"/>
                  </a:lnTo>
                  <a:lnTo>
                    <a:pt x="104648" y="389763"/>
                  </a:lnTo>
                  <a:lnTo>
                    <a:pt x="104648" y="399288"/>
                  </a:lnTo>
                  <a:lnTo>
                    <a:pt x="104648" y="389763"/>
                  </a:lnTo>
                  <a:lnTo>
                    <a:pt x="114173" y="389763"/>
                  </a:lnTo>
                  <a:lnTo>
                    <a:pt x="114173" y="380365"/>
                  </a:lnTo>
                  <a:lnTo>
                    <a:pt x="114173" y="389763"/>
                  </a:lnTo>
                  <a:lnTo>
                    <a:pt x="114173" y="380365"/>
                  </a:lnTo>
                  <a:lnTo>
                    <a:pt x="123698" y="380365"/>
                  </a:lnTo>
                  <a:lnTo>
                    <a:pt x="114173" y="380365"/>
                  </a:lnTo>
                  <a:lnTo>
                    <a:pt x="114173" y="370840"/>
                  </a:lnTo>
                  <a:lnTo>
                    <a:pt x="123698" y="370840"/>
                  </a:lnTo>
                  <a:lnTo>
                    <a:pt x="123698" y="361315"/>
                  </a:lnTo>
                  <a:lnTo>
                    <a:pt x="123698" y="370840"/>
                  </a:lnTo>
                  <a:lnTo>
                    <a:pt x="123698" y="361315"/>
                  </a:lnTo>
                  <a:lnTo>
                    <a:pt x="123698" y="370840"/>
                  </a:lnTo>
                  <a:lnTo>
                    <a:pt x="123698" y="361315"/>
                  </a:lnTo>
                  <a:lnTo>
                    <a:pt x="123698" y="370840"/>
                  </a:lnTo>
                  <a:lnTo>
                    <a:pt x="133223" y="370840"/>
                  </a:lnTo>
                  <a:lnTo>
                    <a:pt x="123698" y="370840"/>
                  </a:lnTo>
                  <a:lnTo>
                    <a:pt x="123698" y="361315"/>
                  </a:lnTo>
                  <a:lnTo>
                    <a:pt x="123698" y="370840"/>
                  </a:lnTo>
                  <a:lnTo>
                    <a:pt x="123698" y="361315"/>
                  </a:lnTo>
                  <a:lnTo>
                    <a:pt x="133223" y="361315"/>
                  </a:lnTo>
                  <a:lnTo>
                    <a:pt x="142748" y="361315"/>
                  </a:lnTo>
                  <a:lnTo>
                    <a:pt x="133223" y="361315"/>
                  </a:lnTo>
                  <a:lnTo>
                    <a:pt x="142748" y="361315"/>
                  </a:lnTo>
                  <a:lnTo>
                    <a:pt x="142748" y="370840"/>
                  </a:lnTo>
                  <a:lnTo>
                    <a:pt x="133223" y="370840"/>
                  </a:lnTo>
                  <a:lnTo>
                    <a:pt x="142748" y="370840"/>
                  </a:lnTo>
                  <a:lnTo>
                    <a:pt x="142748" y="361315"/>
                  </a:lnTo>
                  <a:lnTo>
                    <a:pt x="152273" y="361315"/>
                  </a:lnTo>
                  <a:lnTo>
                    <a:pt x="142748" y="361315"/>
                  </a:lnTo>
                  <a:lnTo>
                    <a:pt x="142748" y="351790"/>
                  </a:lnTo>
                  <a:lnTo>
                    <a:pt x="152273" y="351790"/>
                  </a:lnTo>
                  <a:lnTo>
                    <a:pt x="142748" y="351790"/>
                  </a:lnTo>
                  <a:lnTo>
                    <a:pt x="142748" y="342265"/>
                  </a:lnTo>
                  <a:lnTo>
                    <a:pt x="152273" y="342265"/>
                  </a:lnTo>
                  <a:lnTo>
                    <a:pt x="142748" y="342265"/>
                  </a:lnTo>
                  <a:lnTo>
                    <a:pt x="152273" y="342265"/>
                  </a:lnTo>
                  <a:lnTo>
                    <a:pt x="142748" y="342265"/>
                  </a:lnTo>
                  <a:lnTo>
                    <a:pt x="152273" y="342265"/>
                  </a:lnTo>
                  <a:lnTo>
                    <a:pt x="142748" y="342265"/>
                  </a:lnTo>
                  <a:lnTo>
                    <a:pt x="142748" y="351790"/>
                  </a:lnTo>
                  <a:lnTo>
                    <a:pt x="133223" y="351790"/>
                  </a:lnTo>
                  <a:lnTo>
                    <a:pt x="142748" y="351790"/>
                  </a:lnTo>
                  <a:lnTo>
                    <a:pt x="133223" y="351790"/>
                  </a:lnTo>
                  <a:lnTo>
                    <a:pt x="142748" y="351790"/>
                  </a:lnTo>
                  <a:lnTo>
                    <a:pt x="133223" y="351790"/>
                  </a:lnTo>
                  <a:lnTo>
                    <a:pt x="142748" y="351790"/>
                  </a:lnTo>
                  <a:lnTo>
                    <a:pt x="133223" y="351790"/>
                  </a:lnTo>
                  <a:lnTo>
                    <a:pt x="133223" y="342265"/>
                  </a:lnTo>
                  <a:lnTo>
                    <a:pt x="142748" y="342265"/>
                  </a:lnTo>
                  <a:lnTo>
                    <a:pt x="133223" y="342265"/>
                  </a:lnTo>
                  <a:lnTo>
                    <a:pt x="142748" y="342265"/>
                  </a:lnTo>
                  <a:lnTo>
                    <a:pt x="133223" y="342265"/>
                  </a:lnTo>
                  <a:lnTo>
                    <a:pt x="142748" y="342265"/>
                  </a:lnTo>
                  <a:lnTo>
                    <a:pt x="152273" y="342265"/>
                  </a:lnTo>
                  <a:lnTo>
                    <a:pt x="152273" y="332740"/>
                  </a:lnTo>
                  <a:lnTo>
                    <a:pt x="161798" y="332740"/>
                  </a:lnTo>
                  <a:lnTo>
                    <a:pt x="152273" y="332740"/>
                  </a:lnTo>
                  <a:lnTo>
                    <a:pt x="161798" y="332740"/>
                  </a:lnTo>
                  <a:lnTo>
                    <a:pt x="152273" y="332740"/>
                  </a:lnTo>
                  <a:lnTo>
                    <a:pt x="161798" y="332740"/>
                  </a:lnTo>
                  <a:lnTo>
                    <a:pt x="171323" y="332740"/>
                  </a:lnTo>
                  <a:lnTo>
                    <a:pt x="171323" y="323215"/>
                  </a:lnTo>
                  <a:lnTo>
                    <a:pt x="171323" y="332740"/>
                  </a:lnTo>
                  <a:lnTo>
                    <a:pt x="161798" y="332740"/>
                  </a:lnTo>
                  <a:lnTo>
                    <a:pt x="161798" y="323215"/>
                  </a:lnTo>
                  <a:lnTo>
                    <a:pt x="161798" y="332740"/>
                  </a:lnTo>
                  <a:lnTo>
                    <a:pt x="161798" y="323215"/>
                  </a:lnTo>
                  <a:lnTo>
                    <a:pt x="152273" y="323215"/>
                  </a:lnTo>
                  <a:lnTo>
                    <a:pt x="161798" y="323215"/>
                  </a:lnTo>
                  <a:lnTo>
                    <a:pt x="152273" y="323215"/>
                  </a:lnTo>
                  <a:lnTo>
                    <a:pt x="152273" y="332740"/>
                  </a:lnTo>
                  <a:lnTo>
                    <a:pt x="152273" y="323215"/>
                  </a:lnTo>
                  <a:lnTo>
                    <a:pt x="161798" y="323215"/>
                  </a:lnTo>
                  <a:lnTo>
                    <a:pt x="152273" y="323215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52273" y="313817"/>
                  </a:lnTo>
                  <a:lnTo>
                    <a:pt x="161798" y="313817"/>
                  </a:lnTo>
                  <a:lnTo>
                    <a:pt x="161798" y="323215"/>
                  </a:lnTo>
                  <a:lnTo>
                    <a:pt x="161798" y="313817"/>
                  </a:lnTo>
                  <a:lnTo>
                    <a:pt x="161798" y="323215"/>
                  </a:lnTo>
                  <a:lnTo>
                    <a:pt x="161798" y="313817"/>
                  </a:lnTo>
                  <a:lnTo>
                    <a:pt x="161798" y="323215"/>
                  </a:lnTo>
                  <a:lnTo>
                    <a:pt x="161798" y="313817"/>
                  </a:lnTo>
                  <a:lnTo>
                    <a:pt x="161798" y="323215"/>
                  </a:lnTo>
                  <a:lnTo>
                    <a:pt x="161798" y="313817"/>
                  </a:lnTo>
                  <a:lnTo>
                    <a:pt x="171323" y="313817"/>
                  </a:lnTo>
                  <a:lnTo>
                    <a:pt x="161798" y="313817"/>
                  </a:lnTo>
                  <a:lnTo>
                    <a:pt x="161798" y="304292"/>
                  </a:lnTo>
                  <a:lnTo>
                    <a:pt x="171323" y="304292"/>
                  </a:lnTo>
                  <a:lnTo>
                    <a:pt x="161798" y="304292"/>
                  </a:lnTo>
                  <a:lnTo>
                    <a:pt x="161798" y="294767"/>
                  </a:lnTo>
                  <a:lnTo>
                    <a:pt x="161798" y="304292"/>
                  </a:lnTo>
                  <a:lnTo>
                    <a:pt x="171323" y="304292"/>
                  </a:lnTo>
                  <a:lnTo>
                    <a:pt x="161798" y="304292"/>
                  </a:lnTo>
                  <a:lnTo>
                    <a:pt x="161798" y="294767"/>
                  </a:lnTo>
                  <a:lnTo>
                    <a:pt x="161798" y="304292"/>
                  </a:lnTo>
                  <a:lnTo>
                    <a:pt x="171323" y="304292"/>
                  </a:lnTo>
                  <a:lnTo>
                    <a:pt x="171323" y="294767"/>
                  </a:lnTo>
                  <a:lnTo>
                    <a:pt x="161798" y="294767"/>
                  </a:lnTo>
                  <a:lnTo>
                    <a:pt x="171323" y="294767"/>
                  </a:lnTo>
                  <a:lnTo>
                    <a:pt x="180848" y="294767"/>
                  </a:lnTo>
                  <a:lnTo>
                    <a:pt x="171323" y="294767"/>
                  </a:lnTo>
                  <a:lnTo>
                    <a:pt x="180848" y="294767"/>
                  </a:lnTo>
                  <a:lnTo>
                    <a:pt x="171323" y="294767"/>
                  </a:lnTo>
                  <a:lnTo>
                    <a:pt x="180848" y="294767"/>
                  </a:lnTo>
                  <a:lnTo>
                    <a:pt x="171323" y="294767"/>
                  </a:lnTo>
                  <a:lnTo>
                    <a:pt x="171323" y="285242"/>
                  </a:lnTo>
                  <a:lnTo>
                    <a:pt x="161798" y="285242"/>
                  </a:lnTo>
                  <a:lnTo>
                    <a:pt x="171323" y="285242"/>
                  </a:lnTo>
                  <a:lnTo>
                    <a:pt x="161798" y="285242"/>
                  </a:lnTo>
                  <a:lnTo>
                    <a:pt x="171323" y="285242"/>
                  </a:lnTo>
                  <a:lnTo>
                    <a:pt x="180848" y="285242"/>
                  </a:lnTo>
                  <a:lnTo>
                    <a:pt x="180848" y="275717"/>
                  </a:lnTo>
                  <a:lnTo>
                    <a:pt x="180848" y="285242"/>
                  </a:lnTo>
                  <a:lnTo>
                    <a:pt x="190373" y="285242"/>
                  </a:lnTo>
                  <a:lnTo>
                    <a:pt x="190373" y="275717"/>
                  </a:lnTo>
                  <a:lnTo>
                    <a:pt x="190373" y="285242"/>
                  </a:lnTo>
                  <a:lnTo>
                    <a:pt x="190373" y="275717"/>
                  </a:lnTo>
                  <a:lnTo>
                    <a:pt x="180848" y="275717"/>
                  </a:lnTo>
                  <a:lnTo>
                    <a:pt x="180848" y="285242"/>
                  </a:lnTo>
                  <a:lnTo>
                    <a:pt x="180848" y="275717"/>
                  </a:lnTo>
                  <a:lnTo>
                    <a:pt x="190373" y="275717"/>
                  </a:lnTo>
                  <a:lnTo>
                    <a:pt x="180848" y="275717"/>
                  </a:lnTo>
                  <a:lnTo>
                    <a:pt x="190373" y="275717"/>
                  </a:lnTo>
                  <a:lnTo>
                    <a:pt x="199898" y="275717"/>
                  </a:lnTo>
                  <a:lnTo>
                    <a:pt x="190373" y="275717"/>
                  </a:lnTo>
                  <a:lnTo>
                    <a:pt x="180848" y="275717"/>
                  </a:lnTo>
                  <a:lnTo>
                    <a:pt x="171323" y="275717"/>
                  </a:lnTo>
                  <a:lnTo>
                    <a:pt x="171323" y="285242"/>
                  </a:lnTo>
                  <a:lnTo>
                    <a:pt x="171323" y="275717"/>
                  </a:lnTo>
                  <a:lnTo>
                    <a:pt x="171323" y="285242"/>
                  </a:lnTo>
                  <a:lnTo>
                    <a:pt x="171323" y="275717"/>
                  </a:lnTo>
                  <a:lnTo>
                    <a:pt x="180848" y="275717"/>
                  </a:lnTo>
                  <a:lnTo>
                    <a:pt x="171323" y="275717"/>
                  </a:lnTo>
                  <a:lnTo>
                    <a:pt x="171323" y="266192"/>
                  </a:lnTo>
                  <a:lnTo>
                    <a:pt x="180848" y="266192"/>
                  </a:lnTo>
                  <a:lnTo>
                    <a:pt x="190373" y="266192"/>
                  </a:lnTo>
                  <a:lnTo>
                    <a:pt x="180848" y="266192"/>
                  </a:lnTo>
                  <a:lnTo>
                    <a:pt x="180848" y="256667"/>
                  </a:lnTo>
                  <a:lnTo>
                    <a:pt x="190373" y="256667"/>
                  </a:lnTo>
                  <a:lnTo>
                    <a:pt x="180848" y="256667"/>
                  </a:lnTo>
                  <a:lnTo>
                    <a:pt x="180848" y="266192"/>
                  </a:lnTo>
                  <a:lnTo>
                    <a:pt x="180848" y="256667"/>
                  </a:lnTo>
                  <a:lnTo>
                    <a:pt x="171323" y="256667"/>
                  </a:lnTo>
                  <a:lnTo>
                    <a:pt x="180848" y="256667"/>
                  </a:lnTo>
                  <a:lnTo>
                    <a:pt x="190373" y="256667"/>
                  </a:lnTo>
                  <a:lnTo>
                    <a:pt x="180848" y="256667"/>
                  </a:lnTo>
                  <a:lnTo>
                    <a:pt x="180848" y="247269"/>
                  </a:lnTo>
                  <a:lnTo>
                    <a:pt x="180848" y="256667"/>
                  </a:lnTo>
                  <a:lnTo>
                    <a:pt x="180848" y="247269"/>
                  </a:lnTo>
                  <a:lnTo>
                    <a:pt x="180848" y="256667"/>
                  </a:lnTo>
                  <a:lnTo>
                    <a:pt x="180848" y="247269"/>
                  </a:lnTo>
                  <a:lnTo>
                    <a:pt x="190373" y="247269"/>
                  </a:lnTo>
                  <a:lnTo>
                    <a:pt x="180848" y="247269"/>
                  </a:lnTo>
                  <a:lnTo>
                    <a:pt x="190373" y="247269"/>
                  </a:lnTo>
                  <a:lnTo>
                    <a:pt x="180848" y="247269"/>
                  </a:lnTo>
                  <a:lnTo>
                    <a:pt x="180848" y="237744"/>
                  </a:lnTo>
                  <a:lnTo>
                    <a:pt x="190373" y="237744"/>
                  </a:lnTo>
                  <a:lnTo>
                    <a:pt x="199898" y="237744"/>
                  </a:lnTo>
                  <a:lnTo>
                    <a:pt x="190373" y="237744"/>
                  </a:lnTo>
                  <a:lnTo>
                    <a:pt x="199898" y="237744"/>
                  </a:lnTo>
                  <a:lnTo>
                    <a:pt x="199898" y="228219"/>
                  </a:lnTo>
                  <a:lnTo>
                    <a:pt x="199898" y="237744"/>
                  </a:lnTo>
                  <a:lnTo>
                    <a:pt x="199898" y="228219"/>
                  </a:lnTo>
                  <a:lnTo>
                    <a:pt x="209423" y="228219"/>
                  </a:lnTo>
                  <a:lnTo>
                    <a:pt x="199898" y="228219"/>
                  </a:lnTo>
                  <a:lnTo>
                    <a:pt x="209423" y="228219"/>
                  </a:lnTo>
                  <a:lnTo>
                    <a:pt x="218948" y="228219"/>
                  </a:lnTo>
                  <a:lnTo>
                    <a:pt x="218948" y="237744"/>
                  </a:lnTo>
                  <a:lnTo>
                    <a:pt x="218948" y="228219"/>
                  </a:lnTo>
                  <a:lnTo>
                    <a:pt x="209423" y="228219"/>
                  </a:lnTo>
                  <a:lnTo>
                    <a:pt x="218948" y="228219"/>
                  </a:lnTo>
                  <a:lnTo>
                    <a:pt x="218948" y="218694"/>
                  </a:lnTo>
                  <a:lnTo>
                    <a:pt x="218948" y="228219"/>
                  </a:lnTo>
                  <a:lnTo>
                    <a:pt x="218948" y="218694"/>
                  </a:lnTo>
                  <a:lnTo>
                    <a:pt x="209423" y="218694"/>
                  </a:lnTo>
                  <a:lnTo>
                    <a:pt x="209423" y="228219"/>
                  </a:lnTo>
                  <a:lnTo>
                    <a:pt x="209423" y="218694"/>
                  </a:lnTo>
                  <a:lnTo>
                    <a:pt x="209423" y="228219"/>
                  </a:lnTo>
                  <a:lnTo>
                    <a:pt x="209423" y="218694"/>
                  </a:lnTo>
                  <a:lnTo>
                    <a:pt x="209423" y="228219"/>
                  </a:lnTo>
                  <a:lnTo>
                    <a:pt x="209423" y="218694"/>
                  </a:lnTo>
                  <a:lnTo>
                    <a:pt x="209423" y="228219"/>
                  </a:lnTo>
                  <a:lnTo>
                    <a:pt x="209423" y="218694"/>
                  </a:lnTo>
                  <a:lnTo>
                    <a:pt x="209423" y="228219"/>
                  </a:lnTo>
                  <a:lnTo>
                    <a:pt x="199898" y="228219"/>
                  </a:lnTo>
                  <a:lnTo>
                    <a:pt x="199898" y="218694"/>
                  </a:lnTo>
                  <a:lnTo>
                    <a:pt x="199898" y="228219"/>
                  </a:lnTo>
                  <a:lnTo>
                    <a:pt x="199898" y="218694"/>
                  </a:lnTo>
                  <a:lnTo>
                    <a:pt x="209423" y="218694"/>
                  </a:lnTo>
                  <a:lnTo>
                    <a:pt x="199898" y="218694"/>
                  </a:lnTo>
                  <a:lnTo>
                    <a:pt x="209423" y="218694"/>
                  </a:lnTo>
                  <a:lnTo>
                    <a:pt x="218948" y="218694"/>
                  </a:lnTo>
                  <a:lnTo>
                    <a:pt x="209423" y="218694"/>
                  </a:lnTo>
                  <a:lnTo>
                    <a:pt x="209423" y="209169"/>
                  </a:lnTo>
                  <a:lnTo>
                    <a:pt x="218948" y="209169"/>
                  </a:lnTo>
                  <a:lnTo>
                    <a:pt x="209423" y="209169"/>
                  </a:lnTo>
                  <a:lnTo>
                    <a:pt x="218948" y="209169"/>
                  </a:lnTo>
                  <a:lnTo>
                    <a:pt x="209423" y="209169"/>
                  </a:lnTo>
                  <a:lnTo>
                    <a:pt x="218948" y="209169"/>
                  </a:lnTo>
                  <a:lnTo>
                    <a:pt x="218948" y="218694"/>
                  </a:lnTo>
                  <a:lnTo>
                    <a:pt x="218948" y="209169"/>
                  </a:lnTo>
                  <a:lnTo>
                    <a:pt x="218948" y="218694"/>
                  </a:lnTo>
                  <a:lnTo>
                    <a:pt x="228473" y="218694"/>
                  </a:lnTo>
                  <a:lnTo>
                    <a:pt x="218948" y="218694"/>
                  </a:lnTo>
                  <a:lnTo>
                    <a:pt x="228473" y="218694"/>
                  </a:lnTo>
                  <a:lnTo>
                    <a:pt x="228473" y="209169"/>
                  </a:lnTo>
                  <a:lnTo>
                    <a:pt x="228473" y="218694"/>
                  </a:lnTo>
                  <a:lnTo>
                    <a:pt x="228473" y="209169"/>
                  </a:lnTo>
                  <a:lnTo>
                    <a:pt x="218948" y="209169"/>
                  </a:lnTo>
                  <a:lnTo>
                    <a:pt x="218948" y="199644"/>
                  </a:lnTo>
                  <a:lnTo>
                    <a:pt x="228473" y="199644"/>
                  </a:lnTo>
                  <a:lnTo>
                    <a:pt x="218948" y="199644"/>
                  </a:lnTo>
                  <a:lnTo>
                    <a:pt x="228473" y="199644"/>
                  </a:lnTo>
                  <a:lnTo>
                    <a:pt x="218948" y="199644"/>
                  </a:lnTo>
                  <a:lnTo>
                    <a:pt x="228473" y="199644"/>
                  </a:lnTo>
                  <a:lnTo>
                    <a:pt x="218948" y="199644"/>
                  </a:lnTo>
                  <a:lnTo>
                    <a:pt x="218948" y="190119"/>
                  </a:lnTo>
                  <a:lnTo>
                    <a:pt x="218948" y="199644"/>
                  </a:lnTo>
                  <a:lnTo>
                    <a:pt x="218948" y="190119"/>
                  </a:lnTo>
                  <a:lnTo>
                    <a:pt x="218948" y="199644"/>
                  </a:lnTo>
                  <a:lnTo>
                    <a:pt x="209423" y="199644"/>
                  </a:lnTo>
                  <a:lnTo>
                    <a:pt x="218948" y="199644"/>
                  </a:lnTo>
                  <a:lnTo>
                    <a:pt x="209423" y="199644"/>
                  </a:lnTo>
                  <a:lnTo>
                    <a:pt x="209423" y="190119"/>
                  </a:lnTo>
                  <a:lnTo>
                    <a:pt x="218948" y="190119"/>
                  </a:lnTo>
                  <a:lnTo>
                    <a:pt x="209423" y="190119"/>
                  </a:lnTo>
                  <a:lnTo>
                    <a:pt x="218948" y="190119"/>
                  </a:lnTo>
                  <a:lnTo>
                    <a:pt x="228473" y="190119"/>
                  </a:lnTo>
                  <a:lnTo>
                    <a:pt x="237998" y="190119"/>
                  </a:lnTo>
                  <a:lnTo>
                    <a:pt x="228473" y="190119"/>
                  </a:lnTo>
                  <a:lnTo>
                    <a:pt x="228473" y="180594"/>
                  </a:lnTo>
                  <a:lnTo>
                    <a:pt x="218948" y="180594"/>
                  </a:lnTo>
                  <a:lnTo>
                    <a:pt x="228473" y="180594"/>
                  </a:lnTo>
                  <a:lnTo>
                    <a:pt x="218948" y="180594"/>
                  </a:lnTo>
                  <a:lnTo>
                    <a:pt x="228473" y="180594"/>
                  </a:lnTo>
                  <a:lnTo>
                    <a:pt x="218948" y="180594"/>
                  </a:lnTo>
                  <a:lnTo>
                    <a:pt x="218948" y="190119"/>
                  </a:lnTo>
                  <a:lnTo>
                    <a:pt x="218948" y="180594"/>
                  </a:lnTo>
                  <a:lnTo>
                    <a:pt x="228473" y="180594"/>
                  </a:lnTo>
                  <a:lnTo>
                    <a:pt x="218948" y="180594"/>
                  </a:lnTo>
                  <a:lnTo>
                    <a:pt x="228473" y="180594"/>
                  </a:lnTo>
                  <a:lnTo>
                    <a:pt x="218948" y="180594"/>
                  </a:lnTo>
                  <a:lnTo>
                    <a:pt x="228473" y="180594"/>
                  </a:lnTo>
                  <a:lnTo>
                    <a:pt x="228473" y="171196"/>
                  </a:lnTo>
                  <a:lnTo>
                    <a:pt x="228473" y="180594"/>
                  </a:lnTo>
                  <a:lnTo>
                    <a:pt x="228473" y="171196"/>
                  </a:lnTo>
                  <a:lnTo>
                    <a:pt x="237998" y="171196"/>
                  </a:lnTo>
                  <a:lnTo>
                    <a:pt x="237998" y="180594"/>
                  </a:lnTo>
                  <a:lnTo>
                    <a:pt x="237998" y="171196"/>
                  </a:lnTo>
                  <a:lnTo>
                    <a:pt x="237998" y="180594"/>
                  </a:lnTo>
                  <a:lnTo>
                    <a:pt x="237998" y="171196"/>
                  </a:lnTo>
                  <a:lnTo>
                    <a:pt x="237998" y="180594"/>
                  </a:lnTo>
                  <a:lnTo>
                    <a:pt x="237998" y="190119"/>
                  </a:lnTo>
                  <a:lnTo>
                    <a:pt x="237998" y="199644"/>
                  </a:lnTo>
                  <a:lnTo>
                    <a:pt x="247523" y="199644"/>
                  </a:lnTo>
                  <a:lnTo>
                    <a:pt x="247523" y="190119"/>
                  </a:lnTo>
                  <a:lnTo>
                    <a:pt x="237998" y="190119"/>
                  </a:lnTo>
                  <a:lnTo>
                    <a:pt x="247523" y="190119"/>
                  </a:lnTo>
                  <a:lnTo>
                    <a:pt x="237998" y="190119"/>
                  </a:lnTo>
                  <a:lnTo>
                    <a:pt x="237998" y="180594"/>
                  </a:lnTo>
                  <a:lnTo>
                    <a:pt x="237998" y="190119"/>
                  </a:lnTo>
                  <a:lnTo>
                    <a:pt x="247523" y="190119"/>
                  </a:lnTo>
                  <a:lnTo>
                    <a:pt x="237998" y="190119"/>
                  </a:lnTo>
                  <a:lnTo>
                    <a:pt x="247523" y="190119"/>
                  </a:lnTo>
                  <a:lnTo>
                    <a:pt x="237998" y="190119"/>
                  </a:lnTo>
                  <a:lnTo>
                    <a:pt x="237998" y="180594"/>
                  </a:lnTo>
                  <a:lnTo>
                    <a:pt x="237998" y="190119"/>
                  </a:lnTo>
                  <a:lnTo>
                    <a:pt x="247523" y="190119"/>
                  </a:lnTo>
                  <a:lnTo>
                    <a:pt x="237998" y="190119"/>
                  </a:lnTo>
                  <a:lnTo>
                    <a:pt x="247523" y="180594"/>
                  </a:lnTo>
                  <a:lnTo>
                    <a:pt x="237998" y="180594"/>
                  </a:lnTo>
                  <a:lnTo>
                    <a:pt x="247523" y="180594"/>
                  </a:lnTo>
                  <a:lnTo>
                    <a:pt x="237998" y="180594"/>
                  </a:lnTo>
                  <a:lnTo>
                    <a:pt x="237998" y="171196"/>
                  </a:lnTo>
                  <a:lnTo>
                    <a:pt x="237998" y="180594"/>
                  </a:lnTo>
                  <a:lnTo>
                    <a:pt x="237998" y="171196"/>
                  </a:lnTo>
                  <a:lnTo>
                    <a:pt x="237998" y="180594"/>
                  </a:lnTo>
                  <a:lnTo>
                    <a:pt x="247523" y="180594"/>
                  </a:lnTo>
                  <a:lnTo>
                    <a:pt x="247523" y="171196"/>
                  </a:lnTo>
                  <a:lnTo>
                    <a:pt x="237998" y="171196"/>
                  </a:lnTo>
                  <a:lnTo>
                    <a:pt x="247523" y="171196"/>
                  </a:lnTo>
                  <a:lnTo>
                    <a:pt x="247523" y="180594"/>
                  </a:lnTo>
                  <a:lnTo>
                    <a:pt x="247523" y="171196"/>
                  </a:lnTo>
                  <a:lnTo>
                    <a:pt x="237998" y="171196"/>
                  </a:lnTo>
                  <a:lnTo>
                    <a:pt x="247523" y="171196"/>
                  </a:lnTo>
                  <a:lnTo>
                    <a:pt x="237998" y="171196"/>
                  </a:lnTo>
                  <a:lnTo>
                    <a:pt x="247523" y="171196"/>
                  </a:lnTo>
                  <a:lnTo>
                    <a:pt x="247523" y="180594"/>
                  </a:lnTo>
                  <a:lnTo>
                    <a:pt x="247523" y="171196"/>
                  </a:lnTo>
                  <a:lnTo>
                    <a:pt x="237998" y="171196"/>
                  </a:lnTo>
                  <a:lnTo>
                    <a:pt x="237998" y="161671"/>
                  </a:lnTo>
                  <a:lnTo>
                    <a:pt x="237998" y="171196"/>
                  </a:lnTo>
                  <a:lnTo>
                    <a:pt x="237998" y="161671"/>
                  </a:lnTo>
                  <a:lnTo>
                    <a:pt x="237998" y="171196"/>
                  </a:lnTo>
                  <a:lnTo>
                    <a:pt x="237998" y="161671"/>
                  </a:lnTo>
                  <a:lnTo>
                    <a:pt x="247523" y="161671"/>
                  </a:lnTo>
                  <a:lnTo>
                    <a:pt x="247523" y="171196"/>
                  </a:lnTo>
                  <a:lnTo>
                    <a:pt x="257048" y="171196"/>
                  </a:lnTo>
                  <a:lnTo>
                    <a:pt x="257048" y="161671"/>
                  </a:lnTo>
                  <a:lnTo>
                    <a:pt x="257048" y="171196"/>
                  </a:lnTo>
                  <a:lnTo>
                    <a:pt x="266573" y="171196"/>
                  </a:lnTo>
                  <a:lnTo>
                    <a:pt x="257048" y="171196"/>
                  </a:lnTo>
                  <a:lnTo>
                    <a:pt x="257048" y="161671"/>
                  </a:lnTo>
                  <a:lnTo>
                    <a:pt x="266573" y="161671"/>
                  </a:lnTo>
                  <a:lnTo>
                    <a:pt x="257048" y="161671"/>
                  </a:lnTo>
                  <a:lnTo>
                    <a:pt x="266573" y="161671"/>
                  </a:lnTo>
                  <a:lnTo>
                    <a:pt x="275971" y="161671"/>
                  </a:lnTo>
                  <a:lnTo>
                    <a:pt x="266573" y="161671"/>
                  </a:lnTo>
                  <a:lnTo>
                    <a:pt x="266573" y="152146"/>
                  </a:lnTo>
                  <a:lnTo>
                    <a:pt x="266573" y="161671"/>
                  </a:lnTo>
                  <a:lnTo>
                    <a:pt x="257048" y="161671"/>
                  </a:lnTo>
                  <a:lnTo>
                    <a:pt x="257048" y="152146"/>
                  </a:lnTo>
                  <a:lnTo>
                    <a:pt x="257048" y="161671"/>
                  </a:lnTo>
                  <a:lnTo>
                    <a:pt x="247523" y="161671"/>
                  </a:lnTo>
                  <a:lnTo>
                    <a:pt x="237998" y="161671"/>
                  </a:lnTo>
                  <a:lnTo>
                    <a:pt x="247523" y="161671"/>
                  </a:lnTo>
                  <a:lnTo>
                    <a:pt x="247523" y="152146"/>
                  </a:lnTo>
                  <a:lnTo>
                    <a:pt x="247523" y="142621"/>
                  </a:lnTo>
                  <a:lnTo>
                    <a:pt x="257048" y="142621"/>
                  </a:lnTo>
                  <a:lnTo>
                    <a:pt x="257048" y="152146"/>
                  </a:lnTo>
                  <a:lnTo>
                    <a:pt x="257048" y="142621"/>
                  </a:lnTo>
                  <a:lnTo>
                    <a:pt x="266573" y="142621"/>
                  </a:lnTo>
                  <a:lnTo>
                    <a:pt x="266573" y="152146"/>
                  </a:lnTo>
                  <a:lnTo>
                    <a:pt x="266573" y="142621"/>
                  </a:lnTo>
                  <a:lnTo>
                    <a:pt x="266573" y="152146"/>
                  </a:lnTo>
                  <a:lnTo>
                    <a:pt x="266573" y="142621"/>
                  </a:lnTo>
                  <a:lnTo>
                    <a:pt x="257048" y="142621"/>
                  </a:lnTo>
                  <a:lnTo>
                    <a:pt x="266573" y="142621"/>
                  </a:lnTo>
                  <a:lnTo>
                    <a:pt x="266573" y="133096"/>
                  </a:lnTo>
                  <a:lnTo>
                    <a:pt x="266573" y="142621"/>
                  </a:lnTo>
                  <a:lnTo>
                    <a:pt x="266573" y="133096"/>
                  </a:lnTo>
                  <a:lnTo>
                    <a:pt x="275971" y="133096"/>
                  </a:lnTo>
                  <a:lnTo>
                    <a:pt x="266573" y="133096"/>
                  </a:lnTo>
                  <a:lnTo>
                    <a:pt x="266573" y="123571"/>
                  </a:lnTo>
                  <a:lnTo>
                    <a:pt x="275971" y="123571"/>
                  </a:lnTo>
                  <a:lnTo>
                    <a:pt x="275971" y="114046"/>
                  </a:lnTo>
                  <a:lnTo>
                    <a:pt x="275971" y="104648"/>
                  </a:lnTo>
                  <a:lnTo>
                    <a:pt x="285496" y="104648"/>
                  </a:lnTo>
                  <a:lnTo>
                    <a:pt x="275971" y="104648"/>
                  </a:lnTo>
                  <a:lnTo>
                    <a:pt x="285496" y="104648"/>
                  </a:lnTo>
                  <a:lnTo>
                    <a:pt x="285496" y="114046"/>
                  </a:lnTo>
                  <a:lnTo>
                    <a:pt x="295021" y="114046"/>
                  </a:lnTo>
                  <a:lnTo>
                    <a:pt x="285496" y="114046"/>
                  </a:lnTo>
                  <a:lnTo>
                    <a:pt x="295021" y="114046"/>
                  </a:lnTo>
                  <a:lnTo>
                    <a:pt x="285496" y="114046"/>
                  </a:lnTo>
                  <a:lnTo>
                    <a:pt x="285496" y="104648"/>
                  </a:lnTo>
                  <a:lnTo>
                    <a:pt x="285496" y="95123"/>
                  </a:lnTo>
                  <a:lnTo>
                    <a:pt x="295021" y="95123"/>
                  </a:lnTo>
                  <a:lnTo>
                    <a:pt x="295021" y="104648"/>
                  </a:lnTo>
                  <a:lnTo>
                    <a:pt x="295021" y="114046"/>
                  </a:lnTo>
                  <a:lnTo>
                    <a:pt x="304546" y="114046"/>
                  </a:lnTo>
                  <a:lnTo>
                    <a:pt x="295021" y="114046"/>
                  </a:lnTo>
                  <a:lnTo>
                    <a:pt x="304546" y="114046"/>
                  </a:lnTo>
                  <a:lnTo>
                    <a:pt x="304546" y="104648"/>
                  </a:lnTo>
                  <a:lnTo>
                    <a:pt x="295021" y="104648"/>
                  </a:lnTo>
                  <a:lnTo>
                    <a:pt x="295021" y="95123"/>
                  </a:lnTo>
                  <a:lnTo>
                    <a:pt x="295021" y="104648"/>
                  </a:lnTo>
                  <a:lnTo>
                    <a:pt x="295021" y="95123"/>
                  </a:lnTo>
                  <a:lnTo>
                    <a:pt x="295021" y="85598"/>
                  </a:lnTo>
                  <a:lnTo>
                    <a:pt x="304546" y="85598"/>
                  </a:lnTo>
                  <a:lnTo>
                    <a:pt x="314071" y="85598"/>
                  </a:lnTo>
                  <a:lnTo>
                    <a:pt x="304546" y="85598"/>
                  </a:lnTo>
                  <a:lnTo>
                    <a:pt x="304546" y="95123"/>
                  </a:lnTo>
                  <a:lnTo>
                    <a:pt x="314071" y="95123"/>
                  </a:lnTo>
                  <a:lnTo>
                    <a:pt x="304546" y="95123"/>
                  </a:lnTo>
                  <a:lnTo>
                    <a:pt x="304546" y="104648"/>
                  </a:lnTo>
                  <a:lnTo>
                    <a:pt x="314071" y="104648"/>
                  </a:lnTo>
                  <a:lnTo>
                    <a:pt x="304546" y="104648"/>
                  </a:lnTo>
                  <a:lnTo>
                    <a:pt x="314071" y="104648"/>
                  </a:lnTo>
                  <a:lnTo>
                    <a:pt x="314071" y="95123"/>
                  </a:lnTo>
                  <a:lnTo>
                    <a:pt x="304546" y="95123"/>
                  </a:lnTo>
                  <a:lnTo>
                    <a:pt x="314071" y="95123"/>
                  </a:lnTo>
                  <a:lnTo>
                    <a:pt x="304546" y="95123"/>
                  </a:lnTo>
                  <a:lnTo>
                    <a:pt x="314071" y="95123"/>
                  </a:lnTo>
                  <a:lnTo>
                    <a:pt x="304546" y="95123"/>
                  </a:lnTo>
                  <a:lnTo>
                    <a:pt x="314071" y="95123"/>
                  </a:lnTo>
                  <a:lnTo>
                    <a:pt x="314071" y="85598"/>
                  </a:lnTo>
                  <a:lnTo>
                    <a:pt x="314071" y="76073"/>
                  </a:lnTo>
                  <a:lnTo>
                    <a:pt x="323596" y="76073"/>
                  </a:lnTo>
                  <a:lnTo>
                    <a:pt x="314071" y="76073"/>
                  </a:lnTo>
                  <a:lnTo>
                    <a:pt x="323596" y="76073"/>
                  </a:lnTo>
                  <a:lnTo>
                    <a:pt x="323596" y="85598"/>
                  </a:lnTo>
                  <a:lnTo>
                    <a:pt x="323596" y="95123"/>
                  </a:lnTo>
                  <a:lnTo>
                    <a:pt x="323596" y="104648"/>
                  </a:lnTo>
                  <a:lnTo>
                    <a:pt x="314071" y="104648"/>
                  </a:lnTo>
                  <a:lnTo>
                    <a:pt x="323596" y="104648"/>
                  </a:lnTo>
                  <a:lnTo>
                    <a:pt x="314071" y="104648"/>
                  </a:lnTo>
                  <a:lnTo>
                    <a:pt x="314071" y="114046"/>
                  </a:lnTo>
                  <a:lnTo>
                    <a:pt x="314071" y="104648"/>
                  </a:lnTo>
                  <a:lnTo>
                    <a:pt x="323596" y="104648"/>
                  </a:lnTo>
                  <a:lnTo>
                    <a:pt x="323596" y="95123"/>
                  </a:lnTo>
                  <a:lnTo>
                    <a:pt x="323596" y="104648"/>
                  </a:lnTo>
                  <a:lnTo>
                    <a:pt x="333121" y="104648"/>
                  </a:lnTo>
                  <a:lnTo>
                    <a:pt x="333121" y="95123"/>
                  </a:lnTo>
                  <a:lnTo>
                    <a:pt x="323596" y="95123"/>
                  </a:lnTo>
                  <a:lnTo>
                    <a:pt x="323596" y="85598"/>
                  </a:lnTo>
                  <a:lnTo>
                    <a:pt x="333121" y="85598"/>
                  </a:lnTo>
                  <a:lnTo>
                    <a:pt x="333121" y="76073"/>
                  </a:lnTo>
                  <a:lnTo>
                    <a:pt x="333121" y="85598"/>
                  </a:lnTo>
                  <a:lnTo>
                    <a:pt x="333121" y="76073"/>
                  </a:lnTo>
                  <a:lnTo>
                    <a:pt x="333121" y="85598"/>
                  </a:lnTo>
                  <a:lnTo>
                    <a:pt x="333121" y="76073"/>
                  </a:lnTo>
                  <a:lnTo>
                    <a:pt x="333121" y="85598"/>
                  </a:lnTo>
                  <a:lnTo>
                    <a:pt x="333121" y="76073"/>
                  </a:lnTo>
                  <a:lnTo>
                    <a:pt x="333121" y="85598"/>
                  </a:lnTo>
                  <a:lnTo>
                    <a:pt x="333121" y="76073"/>
                  </a:lnTo>
                  <a:lnTo>
                    <a:pt x="342646" y="76073"/>
                  </a:lnTo>
                  <a:lnTo>
                    <a:pt x="342646" y="85598"/>
                  </a:lnTo>
                  <a:lnTo>
                    <a:pt x="333121" y="85598"/>
                  </a:lnTo>
                  <a:lnTo>
                    <a:pt x="342646" y="85598"/>
                  </a:lnTo>
                  <a:lnTo>
                    <a:pt x="333121" y="85598"/>
                  </a:lnTo>
                  <a:lnTo>
                    <a:pt x="342646" y="85598"/>
                  </a:lnTo>
                  <a:lnTo>
                    <a:pt x="342646" y="76073"/>
                  </a:lnTo>
                  <a:lnTo>
                    <a:pt x="342646" y="66548"/>
                  </a:lnTo>
                  <a:lnTo>
                    <a:pt x="342646" y="76073"/>
                  </a:lnTo>
                  <a:lnTo>
                    <a:pt x="352171" y="76073"/>
                  </a:lnTo>
                  <a:lnTo>
                    <a:pt x="352171" y="85598"/>
                  </a:lnTo>
                  <a:lnTo>
                    <a:pt x="361696" y="85598"/>
                  </a:lnTo>
                  <a:lnTo>
                    <a:pt x="352171" y="85598"/>
                  </a:lnTo>
                  <a:lnTo>
                    <a:pt x="361696" y="85598"/>
                  </a:lnTo>
                  <a:lnTo>
                    <a:pt x="352171" y="85598"/>
                  </a:lnTo>
                  <a:lnTo>
                    <a:pt x="352171" y="76073"/>
                  </a:lnTo>
                  <a:lnTo>
                    <a:pt x="352171" y="66548"/>
                  </a:lnTo>
                  <a:lnTo>
                    <a:pt x="361696" y="66548"/>
                  </a:lnTo>
                  <a:lnTo>
                    <a:pt x="352171" y="66548"/>
                  </a:lnTo>
                  <a:lnTo>
                    <a:pt x="352171" y="76073"/>
                  </a:lnTo>
                  <a:lnTo>
                    <a:pt x="352171" y="66548"/>
                  </a:lnTo>
                  <a:lnTo>
                    <a:pt x="352171" y="76073"/>
                  </a:lnTo>
                  <a:lnTo>
                    <a:pt x="352171" y="66548"/>
                  </a:lnTo>
                  <a:lnTo>
                    <a:pt x="342646" y="66548"/>
                  </a:lnTo>
                  <a:lnTo>
                    <a:pt x="342646" y="57023"/>
                  </a:lnTo>
                  <a:lnTo>
                    <a:pt x="342646" y="66548"/>
                  </a:lnTo>
                  <a:lnTo>
                    <a:pt x="342646" y="57023"/>
                  </a:lnTo>
                  <a:lnTo>
                    <a:pt x="352171" y="57023"/>
                  </a:lnTo>
                  <a:lnTo>
                    <a:pt x="352171" y="66548"/>
                  </a:lnTo>
                  <a:lnTo>
                    <a:pt x="352171" y="57023"/>
                  </a:lnTo>
                  <a:lnTo>
                    <a:pt x="361696" y="57023"/>
                  </a:lnTo>
                  <a:lnTo>
                    <a:pt x="361696" y="66548"/>
                  </a:lnTo>
                  <a:lnTo>
                    <a:pt x="371221" y="66548"/>
                  </a:lnTo>
                  <a:lnTo>
                    <a:pt x="361696" y="66548"/>
                  </a:lnTo>
                  <a:lnTo>
                    <a:pt x="361696" y="57023"/>
                  </a:lnTo>
                  <a:lnTo>
                    <a:pt x="371221" y="57023"/>
                  </a:lnTo>
                  <a:lnTo>
                    <a:pt x="371221" y="66548"/>
                  </a:lnTo>
                  <a:lnTo>
                    <a:pt x="361696" y="66548"/>
                  </a:lnTo>
                  <a:lnTo>
                    <a:pt x="371221" y="66548"/>
                  </a:lnTo>
                  <a:lnTo>
                    <a:pt x="380746" y="66548"/>
                  </a:lnTo>
                  <a:lnTo>
                    <a:pt x="380746" y="76073"/>
                  </a:lnTo>
                  <a:lnTo>
                    <a:pt x="390271" y="76073"/>
                  </a:lnTo>
                  <a:lnTo>
                    <a:pt x="390271" y="66548"/>
                  </a:lnTo>
                  <a:lnTo>
                    <a:pt x="380746" y="66548"/>
                  </a:lnTo>
                  <a:lnTo>
                    <a:pt x="380746" y="57023"/>
                  </a:lnTo>
                  <a:lnTo>
                    <a:pt x="390271" y="57023"/>
                  </a:lnTo>
                  <a:lnTo>
                    <a:pt x="380746" y="57023"/>
                  </a:lnTo>
                  <a:lnTo>
                    <a:pt x="390271" y="57023"/>
                  </a:lnTo>
                  <a:lnTo>
                    <a:pt x="380746" y="57023"/>
                  </a:lnTo>
                  <a:lnTo>
                    <a:pt x="390271" y="57023"/>
                  </a:lnTo>
                  <a:lnTo>
                    <a:pt x="380746" y="57023"/>
                  </a:lnTo>
                  <a:lnTo>
                    <a:pt x="380746" y="47498"/>
                  </a:lnTo>
                  <a:lnTo>
                    <a:pt x="390271" y="47498"/>
                  </a:lnTo>
                  <a:lnTo>
                    <a:pt x="390271" y="37973"/>
                  </a:lnTo>
                  <a:lnTo>
                    <a:pt x="399796" y="37973"/>
                  </a:lnTo>
                  <a:lnTo>
                    <a:pt x="399796" y="47498"/>
                  </a:lnTo>
                  <a:lnTo>
                    <a:pt x="399796" y="37973"/>
                  </a:lnTo>
                  <a:lnTo>
                    <a:pt x="399796" y="28575"/>
                  </a:lnTo>
                  <a:lnTo>
                    <a:pt x="409321" y="28575"/>
                  </a:lnTo>
                  <a:lnTo>
                    <a:pt x="409321" y="37973"/>
                  </a:lnTo>
                  <a:lnTo>
                    <a:pt x="409321" y="28575"/>
                  </a:lnTo>
                  <a:lnTo>
                    <a:pt x="399796" y="28575"/>
                  </a:lnTo>
                  <a:lnTo>
                    <a:pt x="399796" y="19050"/>
                  </a:lnTo>
                  <a:lnTo>
                    <a:pt x="409321" y="19050"/>
                  </a:lnTo>
                  <a:lnTo>
                    <a:pt x="409321" y="28575"/>
                  </a:lnTo>
                  <a:lnTo>
                    <a:pt x="409321" y="19050"/>
                  </a:lnTo>
                  <a:lnTo>
                    <a:pt x="409321" y="28575"/>
                  </a:lnTo>
                  <a:lnTo>
                    <a:pt x="409321" y="19050"/>
                  </a:lnTo>
                  <a:lnTo>
                    <a:pt x="409321" y="9525"/>
                  </a:lnTo>
                  <a:lnTo>
                    <a:pt x="409321" y="19050"/>
                  </a:lnTo>
                  <a:lnTo>
                    <a:pt x="418846" y="19050"/>
                  </a:lnTo>
                  <a:lnTo>
                    <a:pt x="418846" y="9525"/>
                  </a:lnTo>
                  <a:lnTo>
                    <a:pt x="418846" y="19050"/>
                  </a:lnTo>
                  <a:lnTo>
                    <a:pt x="428371" y="19050"/>
                  </a:lnTo>
                  <a:lnTo>
                    <a:pt x="418846" y="19050"/>
                  </a:lnTo>
                  <a:lnTo>
                    <a:pt x="428371" y="19050"/>
                  </a:lnTo>
                  <a:lnTo>
                    <a:pt x="418846" y="19050"/>
                  </a:lnTo>
                  <a:lnTo>
                    <a:pt x="418846" y="9525"/>
                  </a:lnTo>
                  <a:lnTo>
                    <a:pt x="428371" y="9525"/>
                  </a:lnTo>
                  <a:lnTo>
                    <a:pt x="428371" y="19050"/>
                  </a:lnTo>
                  <a:lnTo>
                    <a:pt x="437896" y="19050"/>
                  </a:lnTo>
                  <a:lnTo>
                    <a:pt x="428371" y="19050"/>
                  </a:lnTo>
                  <a:lnTo>
                    <a:pt x="428371" y="28575"/>
                  </a:lnTo>
                  <a:lnTo>
                    <a:pt x="428371" y="37973"/>
                  </a:lnTo>
                  <a:lnTo>
                    <a:pt x="418846" y="37973"/>
                  </a:lnTo>
                  <a:lnTo>
                    <a:pt x="428371" y="37973"/>
                  </a:lnTo>
                  <a:lnTo>
                    <a:pt x="418846" y="37973"/>
                  </a:lnTo>
                  <a:lnTo>
                    <a:pt x="418846" y="47498"/>
                  </a:lnTo>
                  <a:lnTo>
                    <a:pt x="418846" y="57023"/>
                  </a:lnTo>
                  <a:lnTo>
                    <a:pt x="418846" y="47498"/>
                  </a:lnTo>
                  <a:lnTo>
                    <a:pt x="418846" y="57023"/>
                  </a:lnTo>
                  <a:lnTo>
                    <a:pt x="418846" y="47498"/>
                  </a:lnTo>
                  <a:lnTo>
                    <a:pt x="418846" y="57023"/>
                  </a:lnTo>
                  <a:lnTo>
                    <a:pt x="418846" y="66548"/>
                  </a:lnTo>
                  <a:lnTo>
                    <a:pt x="418846" y="57023"/>
                  </a:lnTo>
                  <a:lnTo>
                    <a:pt x="428371" y="57023"/>
                  </a:lnTo>
                  <a:lnTo>
                    <a:pt x="428371" y="47498"/>
                  </a:lnTo>
                  <a:lnTo>
                    <a:pt x="428371" y="37973"/>
                  </a:lnTo>
                  <a:lnTo>
                    <a:pt x="437896" y="37973"/>
                  </a:lnTo>
                  <a:lnTo>
                    <a:pt x="437896" y="28575"/>
                  </a:lnTo>
                  <a:lnTo>
                    <a:pt x="437896" y="19050"/>
                  </a:lnTo>
                  <a:lnTo>
                    <a:pt x="447421" y="19050"/>
                  </a:lnTo>
                  <a:lnTo>
                    <a:pt x="447421" y="9525"/>
                  </a:lnTo>
                  <a:lnTo>
                    <a:pt x="447421" y="19050"/>
                  </a:lnTo>
                  <a:lnTo>
                    <a:pt x="447421" y="9525"/>
                  </a:lnTo>
                  <a:lnTo>
                    <a:pt x="447421" y="19050"/>
                  </a:lnTo>
                  <a:lnTo>
                    <a:pt x="447421" y="28575"/>
                  </a:lnTo>
                  <a:lnTo>
                    <a:pt x="447421" y="37973"/>
                  </a:lnTo>
                  <a:lnTo>
                    <a:pt x="447421" y="47498"/>
                  </a:lnTo>
                  <a:lnTo>
                    <a:pt x="456819" y="47498"/>
                  </a:lnTo>
                  <a:lnTo>
                    <a:pt x="447421" y="47498"/>
                  </a:lnTo>
                  <a:lnTo>
                    <a:pt x="456819" y="47498"/>
                  </a:lnTo>
                  <a:lnTo>
                    <a:pt x="447421" y="47498"/>
                  </a:lnTo>
                  <a:lnTo>
                    <a:pt x="447421" y="37973"/>
                  </a:lnTo>
                  <a:lnTo>
                    <a:pt x="456819" y="37973"/>
                  </a:lnTo>
                  <a:lnTo>
                    <a:pt x="456819" y="47498"/>
                  </a:lnTo>
                  <a:lnTo>
                    <a:pt x="456819" y="37973"/>
                  </a:lnTo>
                  <a:lnTo>
                    <a:pt x="456819" y="47498"/>
                  </a:lnTo>
                  <a:lnTo>
                    <a:pt x="456819" y="37973"/>
                  </a:lnTo>
                  <a:lnTo>
                    <a:pt x="466344" y="37973"/>
                  </a:lnTo>
                  <a:lnTo>
                    <a:pt x="456819" y="37973"/>
                  </a:lnTo>
                  <a:lnTo>
                    <a:pt x="456819" y="28575"/>
                  </a:lnTo>
                  <a:lnTo>
                    <a:pt x="466344" y="28575"/>
                  </a:lnTo>
                  <a:lnTo>
                    <a:pt x="466344" y="19050"/>
                  </a:lnTo>
                  <a:lnTo>
                    <a:pt x="475869" y="19050"/>
                  </a:lnTo>
                  <a:lnTo>
                    <a:pt x="466344" y="19050"/>
                  </a:lnTo>
                  <a:lnTo>
                    <a:pt x="456819" y="19050"/>
                  </a:lnTo>
                  <a:lnTo>
                    <a:pt x="456819" y="9525"/>
                  </a:lnTo>
                  <a:lnTo>
                    <a:pt x="466344" y="9525"/>
                  </a:lnTo>
                  <a:lnTo>
                    <a:pt x="466344" y="19050"/>
                  </a:lnTo>
                  <a:lnTo>
                    <a:pt x="466344" y="9525"/>
                  </a:lnTo>
                  <a:lnTo>
                    <a:pt x="456819" y="9525"/>
                  </a:lnTo>
                  <a:lnTo>
                    <a:pt x="466344" y="9525"/>
                  </a:lnTo>
                  <a:lnTo>
                    <a:pt x="466344" y="0"/>
                  </a:lnTo>
                  <a:lnTo>
                    <a:pt x="466344" y="9525"/>
                  </a:lnTo>
                  <a:lnTo>
                    <a:pt x="466344" y="0"/>
                  </a:lnTo>
                  <a:lnTo>
                    <a:pt x="475869" y="0"/>
                  </a:lnTo>
                  <a:lnTo>
                    <a:pt x="475869" y="9525"/>
                  </a:lnTo>
                  <a:lnTo>
                    <a:pt x="485394" y="9525"/>
                  </a:lnTo>
                  <a:lnTo>
                    <a:pt x="485394" y="19050"/>
                  </a:lnTo>
                  <a:lnTo>
                    <a:pt x="485394" y="28575"/>
                  </a:lnTo>
                  <a:lnTo>
                    <a:pt x="475869" y="28575"/>
                  </a:lnTo>
                  <a:lnTo>
                    <a:pt x="475869" y="19050"/>
                  </a:lnTo>
                  <a:lnTo>
                    <a:pt x="475869" y="28575"/>
                  </a:lnTo>
                  <a:lnTo>
                    <a:pt x="475869" y="19050"/>
                  </a:lnTo>
                  <a:lnTo>
                    <a:pt x="475869" y="28575"/>
                  </a:lnTo>
                  <a:lnTo>
                    <a:pt x="475869" y="19050"/>
                  </a:lnTo>
                  <a:lnTo>
                    <a:pt x="475869" y="28575"/>
                  </a:lnTo>
                  <a:lnTo>
                    <a:pt x="475869" y="19050"/>
                  </a:lnTo>
                  <a:lnTo>
                    <a:pt x="475869" y="28575"/>
                  </a:lnTo>
                  <a:lnTo>
                    <a:pt x="475869" y="37973"/>
                  </a:lnTo>
                  <a:lnTo>
                    <a:pt x="466344" y="37973"/>
                  </a:lnTo>
                  <a:lnTo>
                    <a:pt x="475869" y="37973"/>
                  </a:lnTo>
                  <a:lnTo>
                    <a:pt x="475869" y="28575"/>
                  </a:lnTo>
                  <a:lnTo>
                    <a:pt x="485394" y="28575"/>
                  </a:lnTo>
                  <a:lnTo>
                    <a:pt x="485394" y="37973"/>
                  </a:lnTo>
                  <a:lnTo>
                    <a:pt x="475869" y="37973"/>
                  </a:lnTo>
                  <a:lnTo>
                    <a:pt x="475869" y="47498"/>
                  </a:lnTo>
                  <a:lnTo>
                    <a:pt x="475869" y="37973"/>
                  </a:lnTo>
                  <a:lnTo>
                    <a:pt x="475869" y="47498"/>
                  </a:lnTo>
                  <a:lnTo>
                    <a:pt x="475869" y="37973"/>
                  </a:lnTo>
                  <a:lnTo>
                    <a:pt x="475869" y="47498"/>
                  </a:lnTo>
                  <a:lnTo>
                    <a:pt x="475869" y="37973"/>
                  </a:lnTo>
                  <a:lnTo>
                    <a:pt x="485394" y="37973"/>
                  </a:lnTo>
                  <a:lnTo>
                    <a:pt x="475869" y="37973"/>
                  </a:lnTo>
                  <a:lnTo>
                    <a:pt x="475869" y="47498"/>
                  </a:lnTo>
                  <a:lnTo>
                    <a:pt x="485394" y="47498"/>
                  </a:lnTo>
                  <a:lnTo>
                    <a:pt x="485394" y="37973"/>
                  </a:lnTo>
                  <a:lnTo>
                    <a:pt x="485394" y="47498"/>
                  </a:lnTo>
                  <a:lnTo>
                    <a:pt x="485394" y="37973"/>
                  </a:lnTo>
                  <a:lnTo>
                    <a:pt x="485394" y="47498"/>
                  </a:lnTo>
                  <a:lnTo>
                    <a:pt x="485394" y="37973"/>
                  </a:lnTo>
                  <a:lnTo>
                    <a:pt x="485394" y="28575"/>
                  </a:lnTo>
                  <a:lnTo>
                    <a:pt x="494919" y="28575"/>
                  </a:lnTo>
                  <a:lnTo>
                    <a:pt x="485394" y="28575"/>
                  </a:lnTo>
                  <a:lnTo>
                    <a:pt x="494919" y="28575"/>
                  </a:lnTo>
                  <a:lnTo>
                    <a:pt x="494919" y="19050"/>
                  </a:lnTo>
                  <a:lnTo>
                    <a:pt x="504444" y="19050"/>
                  </a:lnTo>
                  <a:lnTo>
                    <a:pt x="504444" y="28575"/>
                  </a:lnTo>
                  <a:lnTo>
                    <a:pt x="513969" y="28575"/>
                  </a:lnTo>
                  <a:lnTo>
                    <a:pt x="513969" y="37973"/>
                  </a:lnTo>
                  <a:lnTo>
                    <a:pt x="513969" y="28575"/>
                  </a:lnTo>
                  <a:lnTo>
                    <a:pt x="523494" y="28575"/>
                  </a:lnTo>
                  <a:lnTo>
                    <a:pt x="523494" y="37973"/>
                  </a:lnTo>
                  <a:lnTo>
                    <a:pt x="513969" y="37973"/>
                  </a:lnTo>
                  <a:lnTo>
                    <a:pt x="523494" y="37973"/>
                  </a:lnTo>
                  <a:lnTo>
                    <a:pt x="533019" y="37973"/>
                  </a:lnTo>
                  <a:lnTo>
                    <a:pt x="533019" y="47498"/>
                  </a:lnTo>
                  <a:lnTo>
                    <a:pt x="542544" y="47498"/>
                  </a:lnTo>
                  <a:lnTo>
                    <a:pt x="542544" y="57023"/>
                  </a:lnTo>
                  <a:lnTo>
                    <a:pt x="533019" y="57023"/>
                  </a:lnTo>
                  <a:lnTo>
                    <a:pt x="523494" y="57023"/>
                  </a:lnTo>
                  <a:lnTo>
                    <a:pt x="523494" y="66548"/>
                  </a:lnTo>
                  <a:lnTo>
                    <a:pt x="513969" y="66548"/>
                  </a:lnTo>
                  <a:lnTo>
                    <a:pt x="504444" y="66548"/>
                  </a:lnTo>
                  <a:lnTo>
                    <a:pt x="494919" y="66548"/>
                  </a:lnTo>
                  <a:lnTo>
                    <a:pt x="494919" y="57023"/>
                  </a:lnTo>
                  <a:lnTo>
                    <a:pt x="485394" y="57023"/>
                  </a:lnTo>
                  <a:lnTo>
                    <a:pt x="485394" y="66548"/>
                  </a:lnTo>
                  <a:lnTo>
                    <a:pt x="494919" y="66548"/>
                  </a:lnTo>
                  <a:lnTo>
                    <a:pt x="485394" y="66548"/>
                  </a:lnTo>
                  <a:lnTo>
                    <a:pt x="494919" y="66548"/>
                  </a:lnTo>
                  <a:lnTo>
                    <a:pt x="504444" y="66548"/>
                  </a:lnTo>
                  <a:lnTo>
                    <a:pt x="504444" y="76073"/>
                  </a:lnTo>
                  <a:lnTo>
                    <a:pt x="504444" y="66548"/>
                  </a:lnTo>
                  <a:lnTo>
                    <a:pt x="504444" y="76073"/>
                  </a:lnTo>
                  <a:lnTo>
                    <a:pt x="504444" y="66548"/>
                  </a:lnTo>
                  <a:lnTo>
                    <a:pt x="504444" y="76073"/>
                  </a:lnTo>
                  <a:lnTo>
                    <a:pt x="504444" y="66548"/>
                  </a:lnTo>
                  <a:lnTo>
                    <a:pt x="504444" y="76073"/>
                  </a:lnTo>
                  <a:lnTo>
                    <a:pt x="504444" y="66548"/>
                  </a:lnTo>
                  <a:lnTo>
                    <a:pt x="504444" y="76073"/>
                  </a:lnTo>
                  <a:lnTo>
                    <a:pt x="513969" y="76073"/>
                  </a:lnTo>
                  <a:lnTo>
                    <a:pt x="504444" y="76073"/>
                  </a:lnTo>
                  <a:lnTo>
                    <a:pt x="513969" y="76073"/>
                  </a:lnTo>
                  <a:lnTo>
                    <a:pt x="513969" y="85598"/>
                  </a:lnTo>
                  <a:lnTo>
                    <a:pt x="504444" y="85598"/>
                  </a:lnTo>
                  <a:lnTo>
                    <a:pt x="504444" y="95123"/>
                  </a:lnTo>
                  <a:lnTo>
                    <a:pt x="513969" y="95123"/>
                  </a:lnTo>
                  <a:lnTo>
                    <a:pt x="513969" y="85598"/>
                  </a:lnTo>
                  <a:lnTo>
                    <a:pt x="523494" y="85598"/>
                  </a:lnTo>
                  <a:lnTo>
                    <a:pt x="513969" y="85598"/>
                  </a:lnTo>
                  <a:lnTo>
                    <a:pt x="523494" y="85598"/>
                  </a:lnTo>
                  <a:lnTo>
                    <a:pt x="513969" y="85598"/>
                  </a:lnTo>
                  <a:lnTo>
                    <a:pt x="523494" y="85598"/>
                  </a:lnTo>
                  <a:lnTo>
                    <a:pt x="523494" y="95123"/>
                  </a:lnTo>
                  <a:lnTo>
                    <a:pt x="523494" y="85598"/>
                  </a:lnTo>
                  <a:lnTo>
                    <a:pt x="523494" y="76073"/>
                  </a:lnTo>
                  <a:lnTo>
                    <a:pt x="523494" y="85598"/>
                  </a:lnTo>
                  <a:lnTo>
                    <a:pt x="523494" y="95123"/>
                  </a:lnTo>
                  <a:lnTo>
                    <a:pt x="523494" y="85598"/>
                  </a:lnTo>
                  <a:lnTo>
                    <a:pt x="533019" y="85598"/>
                  </a:lnTo>
                  <a:close/>
                </a:path>
                <a:path w="542925" h="637539">
                  <a:moveTo>
                    <a:pt x="228473" y="133096"/>
                  </a:moveTo>
                  <a:lnTo>
                    <a:pt x="228473" y="142621"/>
                  </a:lnTo>
                  <a:lnTo>
                    <a:pt x="237998" y="142621"/>
                  </a:lnTo>
                  <a:lnTo>
                    <a:pt x="228473" y="142621"/>
                  </a:lnTo>
                  <a:lnTo>
                    <a:pt x="228473" y="152146"/>
                  </a:lnTo>
                  <a:lnTo>
                    <a:pt x="237998" y="152146"/>
                  </a:lnTo>
                  <a:lnTo>
                    <a:pt x="237998" y="142621"/>
                  </a:lnTo>
                  <a:lnTo>
                    <a:pt x="237998" y="133096"/>
                  </a:lnTo>
                  <a:lnTo>
                    <a:pt x="237998" y="142621"/>
                  </a:lnTo>
                  <a:lnTo>
                    <a:pt x="237998" y="133096"/>
                  </a:lnTo>
                  <a:lnTo>
                    <a:pt x="237998" y="142621"/>
                  </a:lnTo>
                  <a:lnTo>
                    <a:pt x="247523" y="142621"/>
                  </a:lnTo>
                  <a:lnTo>
                    <a:pt x="247523" y="152146"/>
                  </a:lnTo>
                  <a:lnTo>
                    <a:pt x="247523" y="142621"/>
                  </a:lnTo>
                  <a:lnTo>
                    <a:pt x="247523" y="152146"/>
                  </a:lnTo>
                  <a:lnTo>
                    <a:pt x="237998" y="152146"/>
                  </a:lnTo>
                  <a:lnTo>
                    <a:pt x="237998" y="161671"/>
                  </a:lnTo>
                  <a:lnTo>
                    <a:pt x="228473" y="161671"/>
                  </a:lnTo>
                  <a:lnTo>
                    <a:pt x="228473" y="171196"/>
                  </a:lnTo>
                  <a:lnTo>
                    <a:pt x="218948" y="171196"/>
                  </a:lnTo>
                  <a:lnTo>
                    <a:pt x="218948" y="161671"/>
                  </a:lnTo>
                  <a:lnTo>
                    <a:pt x="218948" y="171196"/>
                  </a:lnTo>
                  <a:lnTo>
                    <a:pt x="218948" y="161671"/>
                  </a:lnTo>
                  <a:lnTo>
                    <a:pt x="218948" y="171196"/>
                  </a:lnTo>
                  <a:lnTo>
                    <a:pt x="218948" y="161671"/>
                  </a:lnTo>
                  <a:lnTo>
                    <a:pt x="228473" y="161671"/>
                  </a:lnTo>
                  <a:lnTo>
                    <a:pt x="218948" y="161671"/>
                  </a:lnTo>
                  <a:lnTo>
                    <a:pt x="218948" y="171196"/>
                  </a:lnTo>
                  <a:lnTo>
                    <a:pt x="209423" y="171196"/>
                  </a:lnTo>
                  <a:lnTo>
                    <a:pt x="218948" y="171196"/>
                  </a:lnTo>
                  <a:lnTo>
                    <a:pt x="218948" y="161671"/>
                  </a:lnTo>
                  <a:lnTo>
                    <a:pt x="218948" y="152146"/>
                  </a:lnTo>
                  <a:lnTo>
                    <a:pt x="228473" y="152146"/>
                  </a:lnTo>
                  <a:lnTo>
                    <a:pt x="218948" y="152146"/>
                  </a:lnTo>
                  <a:lnTo>
                    <a:pt x="218948" y="142621"/>
                  </a:lnTo>
                  <a:lnTo>
                    <a:pt x="228473" y="142621"/>
                  </a:lnTo>
                  <a:lnTo>
                    <a:pt x="218948" y="142621"/>
                  </a:lnTo>
                  <a:lnTo>
                    <a:pt x="228473" y="142621"/>
                  </a:lnTo>
                  <a:lnTo>
                    <a:pt x="228473" y="133096"/>
                  </a:lnTo>
                  <a:close/>
                </a:path>
                <a:path w="542925" h="637539">
                  <a:moveTo>
                    <a:pt x="266573" y="95123"/>
                  </a:moveTo>
                  <a:lnTo>
                    <a:pt x="266573" y="104648"/>
                  </a:lnTo>
                  <a:lnTo>
                    <a:pt x="266573" y="95123"/>
                  </a:lnTo>
                  <a:lnTo>
                    <a:pt x="275971" y="95123"/>
                  </a:lnTo>
                  <a:lnTo>
                    <a:pt x="266573" y="95123"/>
                  </a:lnTo>
                  <a:lnTo>
                    <a:pt x="275971" y="95123"/>
                  </a:lnTo>
                  <a:lnTo>
                    <a:pt x="275971" y="104648"/>
                  </a:lnTo>
                  <a:lnTo>
                    <a:pt x="266573" y="104648"/>
                  </a:lnTo>
                  <a:lnTo>
                    <a:pt x="275971" y="104648"/>
                  </a:lnTo>
                  <a:lnTo>
                    <a:pt x="275971" y="114046"/>
                  </a:lnTo>
                  <a:lnTo>
                    <a:pt x="275971" y="104648"/>
                  </a:lnTo>
                  <a:lnTo>
                    <a:pt x="275971" y="114046"/>
                  </a:lnTo>
                  <a:lnTo>
                    <a:pt x="266573" y="114046"/>
                  </a:lnTo>
                  <a:lnTo>
                    <a:pt x="275971" y="114046"/>
                  </a:lnTo>
                  <a:lnTo>
                    <a:pt x="275971" y="123571"/>
                  </a:lnTo>
                  <a:lnTo>
                    <a:pt x="275971" y="114046"/>
                  </a:lnTo>
                  <a:lnTo>
                    <a:pt x="275971" y="123571"/>
                  </a:lnTo>
                  <a:lnTo>
                    <a:pt x="266573" y="123571"/>
                  </a:lnTo>
                  <a:lnTo>
                    <a:pt x="266573" y="114046"/>
                  </a:lnTo>
                  <a:lnTo>
                    <a:pt x="266573" y="123571"/>
                  </a:lnTo>
                  <a:lnTo>
                    <a:pt x="257048" y="123571"/>
                  </a:lnTo>
                  <a:lnTo>
                    <a:pt x="257048" y="133096"/>
                  </a:lnTo>
                  <a:lnTo>
                    <a:pt x="257048" y="123571"/>
                  </a:lnTo>
                  <a:lnTo>
                    <a:pt x="247523" y="123571"/>
                  </a:lnTo>
                  <a:lnTo>
                    <a:pt x="257048" y="123571"/>
                  </a:lnTo>
                  <a:lnTo>
                    <a:pt x="257048" y="114046"/>
                  </a:lnTo>
                  <a:lnTo>
                    <a:pt x="257048" y="123571"/>
                  </a:lnTo>
                  <a:lnTo>
                    <a:pt x="257048" y="114046"/>
                  </a:lnTo>
                  <a:lnTo>
                    <a:pt x="247523" y="114046"/>
                  </a:lnTo>
                  <a:lnTo>
                    <a:pt x="247523" y="123571"/>
                  </a:lnTo>
                  <a:lnTo>
                    <a:pt x="247523" y="114046"/>
                  </a:lnTo>
                  <a:lnTo>
                    <a:pt x="257048" y="114046"/>
                  </a:lnTo>
                  <a:lnTo>
                    <a:pt x="247523" y="114046"/>
                  </a:lnTo>
                  <a:lnTo>
                    <a:pt x="257048" y="114046"/>
                  </a:lnTo>
                  <a:lnTo>
                    <a:pt x="247523" y="114046"/>
                  </a:lnTo>
                  <a:lnTo>
                    <a:pt x="257048" y="114046"/>
                  </a:lnTo>
                  <a:lnTo>
                    <a:pt x="257048" y="104648"/>
                  </a:lnTo>
                  <a:lnTo>
                    <a:pt x="257048" y="114046"/>
                  </a:lnTo>
                  <a:lnTo>
                    <a:pt x="247523" y="114046"/>
                  </a:lnTo>
                  <a:lnTo>
                    <a:pt x="247523" y="104648"/>
                  </a:lnTo>
                  <a:lnTo>
                    <a:pt x="257048" y="104648"/>
                  </a:lnTo>
                  <a:lnTo>
                    <a:pt x="247523" y="104648"/>
                  </a:lnTo>
                  <a:lnTo>
                    <a:pt x="257048" y="104648"/>
                  </a:lnTo>
                  <a:lnTo>
                    <a:pt x="257048" y="114046"/>
                  </a:lnTo>
                  <a:lnTo>
                    <a:pt x="266573" y="114046"/>
                  </a:lnTo>
                  <a:lnTo>
                    <a:pt x="266573" y="104648"/>
                  </a:lnTo>
                  <a:lnTo>
                    <a:pt x="257048" y="104648"/>
                  </a:lnTo>
                  <a:lnTo>
                    <a:pt x="266573" y="104648"/>
                  </a:lnTo>
                  <a:lnTo>
                    <a:pt x="257048" y="104648"/>
                  </a:lnTo>
                  <a:lnTo>
                    <a:pt x="266573" y="104648"/>
                  </a:lnTo>
                  <a:lnTo>
                    <a:pt x="257048" y="104648"/>
                  </a:lnTo>
                  <a:lnTo>
                    <a:pt x="257048" y="95123"/>
                  </a:lnTo>
                  <a:lnTo>
                    <a:pt x="266573" y="95123"/>
                  </a:lnTo>
                  <a:lnTo>
                    <a:pt x="266573" y="104648"/>
                  </a:lnTo>
                  <a:lnTo>
                    <a:pt x="266573" y="95123"/>
                  </a:lnTo>
                  <a:close/>
                </a:path>
                <a:path w="542925" h="637539">
                  <a:moveTo>
                    <a:pt x="380746" y="19050"/>
                  </a:moveTo>
                  <a:lnTo>
                    <a:pt x="390271" y="19050"/>
                  </a:lnTo>
                  <a:lnTo>
                    <a:pt x="390271" y="28575"/>
                  </a:lnTo>
                  <a:lnTo>
                    <a:pt x="380746" y="28575"/>
                  </a:lnTo>
                  <a:lnTo>
                    <a:pt x="380746" y="37973"/>
                  </a:lnTo>
                  <a:lnTo>
                    <a:pt x="371221" y="37973"/>
                  </a:lnTo>
                  <a:lnTo>
                    <a:pt x="380746" y="37973"/>
                  </a:lnTo>
                  <a:lnTo>
                    <a:pt x="371221" y="37973"/>
                  </a:lnTo>
                  <a:lnTo>
                    <a:pt x="361696" y="37973"/>
                  </a:lnTo>
                  <a:lnTo>
                    <a:pt x="361696" y="47498"/>
                  </a:lnTo>
                  <a:lnTo>
                    <a:pt x="361696" y="37973"/>
                  </a:lnTo>
                  <a:lnTo>
                    <a:pt x="361696" y="47498"/>
                  </a:lnTo>
                  <a:lnTo>
                    <a:pt x="361696" y="37973"/>
                  </a:lnTo>
                  <a:lnTo>
                    <a:pt x="361696" y="47498"/>
                  </a:lnTo>
                  <a:lnTo>
                    <a:pt x="361696" y="37973"/>
                  </a:lnTo>
                  <a:lnTo>
                    <a:pt x="352171" y="37973"/>
                  </a:lnTo>
                  <a:lnTo>
                    <a:pt x="352171" y="28575"/>
                  </a:lnTo>
                  <a:lnTo>
                    <a:pt x="352171" y="37973"/>
                  </a:lnTo>
                  <a:lnTo>
                    <a:pt x="352171" y="28575"/>
                  </a:lnTo>
                  <a:lnTo>
                    <a:pt x="361696" y="28575"/>
                  </a:lnTo>
                  <a:lnTo>
                    <a:pt x="361696" y="37973"/>
                  </a:lnTo>
                  <a:lnTo>
                    <a:pt x="361696" y="28575"/>
                  </a:lnTo>
                  <a:lnTo>
                    <a:pt x="361696" y="37973"/>
                  </a:lnTo>
                  <a:lnTo>
                    <a:pt x="361696" y="28575"/>
                  </a:lnTo>
                  <a:lnTo>
                    <a:pt x="361696" y="37973"/>
                  </a:lnTo>
                  <a:lnTo>
                    <a:pt x="361696" y="28575"/>
                  </a:lnTo>
                  <a:lnTo>
                    <a:pt x="371221" y="28575"/>
                  </a:lnTo>
                  <a:lnTo>
                    <a:pt x="371221" y="37973"/>
                  </a:lnTo>
                  <a:lnTo>
                    <a:pt x="371221" y="28575"/>
                  </a:lnTo>
                  <a:lnTo>
                    <a:pt x="371221" y="37973"/>
                  </a:lnTo>
                  <a:lnTo>
                    <a:pt x="371221" y="28575"/>
                  </a:lnTo>
                  <a:lnTo>
                    <a:pt x="380746" y="28575"/>
                  </a:lnTo>
                  <a:lnTo>
                    <a:pt x="371221" y="28575"/>
                  </a:lnTo>
                  <a:lnTo>
                    <a:pt x="380746" y="28575"/>
                  </a:lnTo>
                  <a:lnTo>
                    <a:pt x="380746" y="19050"/>
                  </a:lnTo>
                  <a:lnTo>
                    <a:pt x="380746" y="28575"/>
                  </a:lnTo>
                  <a:lnTo>
                    <a:pt x="380746" y="19050"/>
                  </a:lnTo>
                  <a:lnTo>
                    <a:pt x="380746" y="28575"/>
                  </a:lnTo>
                  <a:lnTo>
                    <a:pt x="380746" y="19050"/>
                  </a:lnTo>
                  <a:lnTo>
                    <a:pt x="380746" y="28575"/>
                  </a:lnTo>
                  <a:lnTo>
                    <a:pt x="380746" y="19050"/>
                  </a:lnTo>
                  <a:close/>
                </a:path>
                <a:path w="542925" h="637539">
                  <a:moveTo>
                    <a:pt x="218948" y="133096"/>
                  </a:moveTo>
                  <a:lnTo>
                    <a:pt x="218948" y="142621"/>
                  </a:lnTo>
                  <a:lnTo>
                    <a:pt x="218948" y="133096"/>
                  </a:lnTo>
                  <a:lnTo>
                    <a:pt x="218948" y="142621"/>
                  </a:lnTo>
                  <a:lnTo>
                    <a:pt x="218948" y="152146"/>
                  </a:lnTo>
                  <a:lnTo>
                    <a:pt x="209423" y="152146"/>
                  </a:lnTo>
                  <a:lnTo>
                    <a:pt x="218948" y="152146"/>
                  </a:lnTo>
                  <a:lnTo>
                    <a:pt x="209423" y="152146"/>
                  </a:lnTo>
                  <a:lnTo>
                    <a:pt x="218948" y="152146"/>
                  </a:lnTo>
                  <a:lnTo>
                    <a:pt x="218948" y="142621"/>
                  </a:lnTo>
                  <a:lnTo>
                    <a:pt x="209423" y="142621"/>
                  </a:lnTo>
                  <a:lnTo>
                    <a:pt x="218948" y="142621"/>
                  </a:lnTo>
                  <a:lnTo>
                    <a:pt x="209423" y="142621"/>
                  </a:lnTo>
                  <a:lnTo>
                    <a:pt x="209423" y="152146"/>
                  </a:lnTo>
                  <a:lnTo>
                    <a:pt x="209423" y="142621"/>
                  </a:lnTo>
                  <a:lnTo>
                    <a:pt x="209423" y="152146"/>
                  </a:lnTo>
                  <a:lnTo>
                    <a:pt x="209423" y="142621"/>
                  </a:lnTo>
                  <a:lnTo>
                    <a:pt x="209423" y="152146"/>
                  </a:lnTo>
                  <a:lnTo>
                    <a:pt x="209423" y="142621"/>
                  </a:lnTo>
                  <a:lnTo>
                    <a:pt x="209423" y="152146"/>
                  </a:lnTo>
                  <a:lnTo>
                    <a:pt x="209423" y="142621"/>
                  </a:lnTo>
                  <a:lnTo>
                    <a:pt x="209423" y="152146"/>
                  </a:lnTo>
                  <a:lnTo>
                    <a:pt x="199898" y="152146"/>
                  </a:lnTo>
                  <a:lnTo>
                    <a:pt x="199898" y="142621"/>
                  </a:lnTo>
                  <a:lnTo>
                    <a:pt x="209423" y="142621"/>
                  </a:lnTo>
                  <a:lnTo>
                    <a:pt x="199898" y="142621"/>
                  </a:lnTo>
                  <a:lnTo>
                    <a:pt x="209423" y="142621"/>
                  </a:lnTo>
                  <a:lnTo>
                    <a:pt x="199898" y="142621"/>
                  </a:lnTo>
                  <a:lnTo>
                    <a:pt x="209423" y="142621"/>
                  </a:lnTo>
                  <a:lnTo>
                    <a:pt x="209423" y="133096"/>
                  </a:lnTo>
                  <a:lnTo>
                    <a:pt x="209423" y="142621"/>
                  </a:lnTo>
                  <a:lnTo>
                    <a:pt x="218948" y="142621"/>
                  </a:lnTo>
                  <a:lnTo>
                    <a:pt x="218948" y="133096"/>
                  </a:lnTo>
                  <a:lnTo>
                    <a:pt x="209423" y="133096"/>
                  </a:lnTo>
                  <a:lnTo>
                    <a:pt x="218948" y="133096"/>
                  </a:lnTo>
                  <a:lnTo>
                    <a:pt x="209423" y="133096"/>
                  </a:lnTo>
                  <a:lnTo>
                    <a:pt x="218948" y="133096"/>
                  </a:lnTo>
                  <a:lnTo>
                    <a:pt x="209423" y="133096"/>
                  </a:lnTo>
                  <a:lnTo>
                    <a:pt x="218948" y="133096"/>
                  </a:lnTo>
                  <a:close/>
                </a:path>
                <a:path w="542925" h="637539">
                  <a:moveTo>
                    <a:pt x="285496" y="76073"/>
                  </a:moveTo>
                  <a:lnTo>
                    <a:pt x="295021" y="76073"/>
                  </a:lnTo>
                  <a:lnTo>
                    <a:pt x="295021" y="85598"/>
                  </a:lnTo>
                  <a:lnTo>
                    <a:pt x="285496" y="85598"/>
                  </a:lnTo>
                  <a:lnTo>
                    <a:pt x="295021" y="85598"/>
                  </a:lnTo>
                  <a:lnTo>
                    <a:pt x="295021" y="95123"/>
                  </a:lnTo>
                  <a:lnTo>
                    <a:pt x="285496" y="95123"/>
                  </a:lnTo>
                  <a:lnTo>
                    <a:pt x="295021" y="95123"/>
                  </a:lnTo>
                  <a:lnTo>
                    <a:pt x="285496" y="95123"/>
                  </a:lnTo>
                  <a:lnTo>
                    <a:pt x="285496" y="104648"/>
                  </a:lnTo>
                  <a:lnTo>
                    <a:pt x="275971" y="95123"/>
                  </a:lnTo>
                  <a:lnTo>
                    <a:pt x="275971" y="104648"/>
                  </a:lnTo>
                  <a:lnTo>
                    <a:pt x="275971" y="95123"/>
                  </a:lnTo>
                  <a:lnTo>
                    <a:pt x="285496" y="95123"/>
                  </a:lnTo>
                  <a:lnTo>
                    <a:pt x="275971" y="95123"/>
                  </a:lnTo>
                  <a:lnTo>
                    <a:pt x="275971" y="85598"/>
                  </a:lnTo>
                  <a:lnTo>
                    <a:pt x="285496" y="95123"/>
                  </a:lnTo>
                  <a:lnTo>
                    <a:pt x="285496" y="85598"/>
                  </a:lnTo>
                  <a:lnTo>
                    <a:pt x="285496" y="95123"/>
                  </a:lnTo>
                  <a:lnTo>
                    <a:pt x="285496" y="85598"/>
                  </a:lnTo>
                  <a:lnTo>
                    <a:pt x="275971" y="85598"/>
                  </a:lnTo>
                  <a:lnTo>
                    <a:pt x="285496" y="85598"/>
                  </a:lnTo>
                  <a:lnTo>
                    <a:pt x="285496" y="95123"/>
                  </a:lnTo>
                  <a:lnTo>
                    <a:pt x="285496" y="85598"/>
                  </a:lnTo>
                  <a:lnTo>
                    <a:pt x="285496" y="76073"/>
                  </a:lnTo>
                  <a:close/>
                </a:path>
                <a:path w="542925" h="637539">
                  <a:moveTo>
                    <a:pt x="295021" y="66548"/>
                  </a:moveTo>
                  <a:lnTo>
                    <a:pt x="304546" y="66548"/>
                  </a:lnTo>
                  <a:lnTo>
                    <a:pt x="304546" y="76073"/>
                  </a:lnTo>
                  <a:lnTo>
                    <a:pt x="304546" y="66548"/>
                  </a:lnTo>
                  <a:lnTo>
                    <a:pt x="304546" y="76073"/>
                  </a:lnTo>
                  <a:lnTo>
                    <a:pt x="304546" y="66548"/>
                  </a:lnTo>
                  <a:lnTo>
                    <a:pt x="304546" y="76073"/>
                  </a:lnTo>
                  <a:lnTo>
                    <a:pt x="304546" y="85598"/>
                  </a:lnTo>
                  <a:lnTo>
                    <a:pt x="295021" y="85598"/>
                  </a:lnTo>
                  <a:lnTo>
                    <a:pt x="295021" y="76073"/>
                  </a:lnTo>
                  <a:lnTo>
                    <a:pt x="285496" y="76073"/>
                  </a:lnTo>
                  <a:lnTo>
                    <a:pt x="295021" y="76073"/>
                  </a:lnTo>
                  <a:lnTo>
                    <a:pt x="295021" y="66548"/>
                  </a:lnTo>
                  <a:lnTo>
                    <a:pt x="295021" y="76073"/>
                  </a:lnTo>
                  <a:lnTo>
                    <a:pt x="295021" y="66548"/>
                  </a:lnTo>
                  <a:close/>
                </a:path>
                <a:path w="542925" h="637539">
                  <a:moveTo>
                    <a:pt x="380746" y="37973"/>
                  </a:moveTo>
                  <a:lnTo>
                    <a:pt x="390271" y="37973"/>
                  </a:lnTo>
                  <a:lnTo>
                    <a:pt x="390271" y="47498"/>
                  </a:lnTo>
                  <a:lnTo>
                    <a:pt x="390271" y="37973"/>
                  </a:lnTo>
                  <a:lnTo>
                    <a:pt x="390271" y="47498"/>
                  </a:lnTo>
                  <a:lnTo>
                    <a:pt x="380746" y="47498"/>
                  </a:lnTo>
                  <a:lnTo>
                    <a:pt x="380746" y="57023"/>
                  </a:lnTo>
                  <a:lnTo>
                    <a:pt x="380746" y="47498"/>
                  </a:lnTo>
                  <a:lnTo>
                    <a:pt x="371221" y="47498"/>
                  </a:lnTo>
                  <a:lnTo>
                    <a:pt x="371221" y="37973"/>
                  </a:lnTo>
                  <a:lnTo>
                    <a:pt x="380746" y="37973"/>
                  </a:lnTo>
                  <a:lnTo>
                    <a:pt x="380746" y="47498"/>
                  </a:lnTo>
                  <a:lnTo>
                    <a:pt x="380746" y="37973"/>
                  </a:lnTo>
                  <a:lnTo>
                    <a:pt x="380746" y="47498"/>
                  </a:lnTo>
                  <a:lnTo>
                    <a:pt x="380746" y="37973"/>
                  </a:lnTo>
                  <a:lnTo>
                    <a:pt x="390271" y="37973"/>
                  </a:lnTo>
                  <a:lnTo>
                    <a:pt x="380746" y="37973"/>
                  </a:lnTo>
                  <a:lnTo>
                    <a:pt x="390271" y="37973"/>
                  </a:lnTo>
                  <a:lnTo>
                    <a:pt x="380746" y="37973"/>
                  </a:lnTo>
                  <a:close/>
                </a:path>
                <a:path w="542925" h="637539">
                  <a:moveTo>
                    <a:pt x="218948" y="161671"/>
                  </a:moveTo>
                  <a:lnTo>
                    <a:pt x="209423" y="161671"/>
                  </a:lnTo>
                  <a:lnTo>
                    <a:pt x="209423" y="171196"/>
                  </a:lnTo>
                  <a:lnTo>
                    <a:pt x="209423" y="161671"/>
                  </a:lnTo>
                  <a:lnTo>
                    <a:pt x="209423" y="171196"/>
                  </a:lnTo>
                  <a:lnTo>
                    <a:pt x="199898" y="171196"/>
                  </a:lnTo>
                  <a:lnTo>
                    <a:pt x="199898" y="180594"/>
                  </a:lnTo>
                  <a:lnTo>
                    <a:pt x="199898" y="171196"/>
                  </a:lnTo>
                  <a:lnTo>
                    <a:pt x="199898" y="180594"/>
                  </a:lnTo>
                  <a:lnTo>
                    <a:pt x="199898" y="171196"/>
                  </a:lnTo>
                  <a:lnTo>
                    <a:pt x="199898" y="161671"/>
                  </a:lnTo>
                  <a:lnTo>
                    <a:pt x="199898" y="171196"/>
                  </a:lnTo>
                  <a:lnTo>
                    <a:pt x="199898" y="161671"/>
                  </a:lnTo>
                  <a:lnTo>
                    <a:pt x="199898" y="171196"/>
                  </a:lnTo>
                  <a:lnTo>
                    <a:pt x="199898" y="161671"/>
                  </a:lnTo>
                  <a:lnTo>
                    <a:pt x="209423" y="161671"/>
                  </a:lnTo>
                  <a:lnTo>
                    <a:pt x="199898" y="161671"/>
                  </a:lnTo>
                  <a:lnTo>
                    <a:pt x="209423" y="161671"/>
                  </a:lnTo>
                  <a:lnTo>
                    <a:pt x="218948" y="161671"/>
                  </a:lnTo>
                  <a:close/>
                </a:path>
                <a:path w="542925" h="637539">
                  <a:moveTo>
                    <a:pt x="85725" y="399288"/>
                  </a:moveTo>
                  <a:lnTo>
                    <a:pt x="85725" y="408813"/>
                  </a:lnTo>
                  <a:lnTo>
                    <a:pt x="85725" y="399288"/>
                  </a:lnTo>
                  <a:lnTo>
                    <a:pt x="95123" y="399288"/>
                  </a:lnTo>
                  <a:lnTo>
                    <a:pt x="85725" y="399288"/>
                  </a:lnTo>
                  <a:lnTo>
                    <a:pt x="95123" y="399288"/>
                  </a:lnTo>
                  <a:lnTo>
                    <a:pt x="95123" y="408813"/>
                  </a:lnTo>
                  <a:lnTo>
                    <a:pt x="85725" y="408813"/>
                  </a:lnTo>
                  <a:lnTo>
                    <a:pt x="95123" y="408813"/>
                  </a:lnTo>
                  <a:lnTo>
                    <a:pt x="85725" y="408813"/>
                  </a:lnTo>
                  <a:lnTo>
                    <a:pt x="76200" y="408813"/>
                  </a:lnTo>
                  <a:lnTo>
                    <a:pt x="85725" y="408813"/>
                  </a:lnTo>
                  <a:lnTo>
                    <a:pt x="76200" y="408813"/>
                  </a:lnTo>
                  <a:lnTo>
                    <a:pt x="85725" y="408813"/>
                  </a:lnTo>
                  <a:lnTo>
                    <a:pt x="85725" y="399288"/>
                  </a:lnTo>
                  <a:close/>
                </a:path>
                <a:path w="542925" h="637539">
                  <a:moveTo>
                    <a:pt x="237998" y="114046"/>
                  </a:moveTo>
                  <a:lnTo>
                    <a:pt x="237998" y="123571"/>
                  </a:lnTo>
                  <a:lnTo>
                    <a:pt x="228473" y="123571"/>
                  </a:lnTo>
                  <a:lnTo>
                    <a:pt x="228473" y="133096"/>
                  </a:lnTo>
                  <a:lnTo>
                    <a:pt x="218948" y="133096"/>
                  </a:lnTo>
                  <a:lnTo>
                    <a:pt x="218948" y="123571"/>
                  </a:lnTo>
                  <a:lnTo>
                    <a:pt x="228473" y="123571"/>
                  </a:lnTo>
                  <a:lnTo>
                    <a:pt x="228473" y="114046"/>
                  </a:lnTo>
                  <a:lnTo>
                    <a:pt x="237998" y="114046"/>
                  </a:lnTo>
                  <a:close/>
                </a:path>
                <a:path w="542925" h="637539">
                  <a:moveTo>
                    <a:pt x="428371" y="0"/>
                  </a:moveTo>
                  <a:lnTo>
                    <a:pt x="437896" y="0"/>
                  </a:lnTo>
                  <a:lnTo>
                    <a:pt x="428371" y="0"/>
                  </a:lnTo>
                  <a:lnTo>
                    <a:pt x="437896" y="0"/>
                  </a:lnTo>
                  <a:lnTo>
                    <a:pt x="437896" y="9525"/>
                  </a:lnTo>
                  <a:lnTo>
                    <a:pt x="428371" y="9525"/>
                  </a:lnTo>
                  <a:lnTo>
                    <a:pt x="428371" y="19050"/>
                  </a:lnTo>
                  <a:lnTo>
                    <a:pt x="428371" y="9525"/>
                  </a:lnTo>
                  <a:lnTo>
                    <a:pt x="418846" y="9525"/>
                  </a:lnTo>
                  <a:lnTo>
                    <a:pt x="428371" y="9525"/>
                  </a:lnTo>
                  <a:lnTo>
                    <a:pt x="428371" y="0"/>
                  </a:lnTo>
                  <a:lnTo>
                    <a:pt x="428371" y="9525"/>
                  </a:lnTo>
                  <a:lnTo>
                    <a:pt x="428371" y="0"/>
                  </a:lnTo>
                  <a:lnTo>
                    <a:pt x="428371" y="9525"/>
                  </a:lnTo>
                  <a:lnTo>
                    <a:pt x="428371" y="0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9898" y="171196"/>
                  </a:lnTo>
                  <a:lnTo>
                    <a:pt x="190373" y="171196"/>
                  </a:lnTo>
                  <a:lnTo>
                    <a:pt x="190373" y="180594"/>
                  </a:lnTo>
                  <a:lnTo>
                    <a:pt x="180848" y="180594"/>
                  </a:lnTo>
                  <a:lnTo>
                    <a:pt x="190373" y="180594"/>
                  </a:lnTo>
                  <a:lnTo>
                    <a:pt x="180848" y="180594"/>
                  </a:lnTo>
                  <a:lnTo>
                    <a:pt x="190373" y="180594"/>
                  </a:lnTo>
                  <a:lnTo>
                    <a:pt x="180848" y="180594"/>
                  </a:lnTo>
                  <a:lnTo>
                    <a:pt x="180848" y="171196"/>
                  </a:lnTo>
                  <a:lnTo>
                    <a:pt x="180848" y="180594"/>
                  </a:lnTo>
                  <a:lnTo>
                    <a:pt x="180848" y="171196"/>
                  </a:lnTo>
                  <a:lnTo>
                    <a:pt x="190373" y="171196"/>
                  </a:lnTo>
                  <a:lnTo>
                    <a:pt x="180848" y="171196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390271" y="28575"/>
                  </a:moveTo>
                  <a:lnTo>
                    <a:pt x="399796" y="28575"/>
                  </a:lnTo>
                  <a:lnTo>
                    <a:pt x="399796" y="37973"/>
                  </a:lnTo>
                  <a:lnTo>
                    <a:pt x="390271" y="37973"/>
                  </a:lnTo>
                  <a:lnTo>
                    <a:pt x="390271" y="28575"/>
                  </a:lnTo>
                  <a:close/>
                </a:path>
                <a:path w="542925" h="637539">
                  <a:moveTo>
                    <a:pt x="323596" y="57023"/>
                  </a:moveTo>
                  <a:lnTo>
                    <a:pt x="333121" y="57023"/>
                  </a:lnTo>
                  <a:lnTo>
                    <a:pt x="333121" y="66548"/>
                  </a:lnTo>
                  <a:lnTo>
                    <a:pt x="323596" y="66548"/>
                  </a:lnTo>
                  <a:lnTo>
                    <a:pt x="323596" y="57023"/>
                  </a:lnTo>
                  <a:close/>
                </a:path>
                <a:path w="542925" h="637539">
                  <a:moveTo>
                    <a:pt x="361696" y="47498"/>
                  </a:moveTo>
                  <a:lnTo>
                    <a:pt x="380746" y="47498"/>
                  </a:lnTo>
                  <a:lnTo>
                    <a:pt x="380746" y="57023"/>
                  </a:lnTo>
                  <a:lnTo>
                    <a:pt x="361696" y="57023"/>
                  </a:lnTo>
                  <a:lnTo>
                    <a:pt x="361696" y="47498"/>
                  </a:lnTo>
                  <a:close/>
                </a:path>
                <a:path w="542925" h="637539">
                  <a:moveTo>
                    <a:pt x="19050" y="456438"/>
                  </a:moveTo>
                  <a:lnTo>
                    <a:pt x="28575" y="456438"/>
                  </a:lnTo>
                  <a:lnTo>
                    <a:pt x="28575" y="465836"/>
                  </a:lnTo>
                  <a:lnTo>
                    <a:pt x="19050" y="465836"/>
                  </a:lnTo>
                  <a:lnTo>
                    <a:pt x="19050" y="456438"/>
                  </a:lnTo>
                  <a:close/>
                </a:path>
                <a:path w="542925" h="637539">
                  <a:moveTo>
                    <a:pt x="304546" y="57023"/>
                  </a:moveTo>
                  <a:lnTo>
                    <a:pt x="314071" y="57023"/>
                  </a:lnTo>
                  <a:lnTo>
                    <a:pt x="314071" y="66548"/>
                  </a:lnTo>
                  <a:lnTo>
                    <a:pt x="304546" y="66548"/>
                  </a:lnTo>
                  <a:lnTo>
                    <a:pt x="304546" y="57023"/>
                  </a:lnTo>
                  <a:close/>
                </a:path>
                <a:path w="542925" h="637539">
                  <a:moveTo>
                    <a:pt x="19050" y="532384"/>
                  </a:moveTo>
                  <a:lnTo>
                    <a:pt x="28575" y="532384"/>
                  </a:lnTo>
                  <a:lnTo>
                    <a:pt x="28575" y="541909"/>
                  </a:lnTo>
                  <a:lnTo>
                    <a:pt x="19050" y="541909"/>
                  </a:lnTo>
                  <a:lnTo>
                    <a:pt x="19050" y="532384"/>
                  </a:lnTo>
                  <a:close/>
                </a:path>
                <a:path w="542925" h="637539">
                  <a:moveTo>
                    <a:pt x="66675" y="408813"/>
                  </a:moveTo>
                  <a:lnTo>
                    <a:pt x="76200" y="408813"/>
                  </a:lnTo>
                  <a:lnTo>
                    <a:pt x="76200" y="418338"/>
                  </a:lnTo>
                  <a:lnTo>
                    <a:pt x="66675" y="418338"/>
                  </a:lnTo>
                  <a:lnTo>
                    <a:pt x="66675" y="408813"/>
                  </a:lnTo>
                  <a:close/>
                </a:path>
                <a:path w="542925" h="637539">
                  <a:moveTo>
                    <a:pt x="237998" y="152146"/>
                  </a:moveTo>
                  <a:lnTo>
                    <a:pt x="247523" y="152146"/>
                  </a:lnTo>
                  <a:lnTo>
                    <a:pt x="247523" y="161671"/>
                  </a:lnTo>
                  <a:lnTo>
                    <a:pt x="237998" y="161671"/>
                  </a:lnTo>
                  <a:lnTo>
                    <a:pt x="237998" y="152146"/>
                  </a:lnTo>
                  <a:close/>
                </a:path>
                <a:path w="542925" h="637539">
                  <a:moveTo>
                    <a:pt x="19050" y="560959"/>
                  </a:moveTo>
                  <a:lnTo>
                    <a:pt x="19050" y="570484"/>
                  </a:lnTo>
                  <a:lnTo>
                    <a:pt x="20574" y="570484"/>
                  </a:lnTo>
                  <a:lnTo>
                    <a:pt x="19050" y="560959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171323" y="180594"/>
                  </a:moveTo>
                  <a:lnTo>
                    <a:pt x="180848" y="180594"/>
                  </a:lnTo>
                  <a:lnTo>
                    <a:pt x="180848" y="199644"/>
                  </a:lnTo>
                  <a:lnTo>
                    <a:pt x="171323" y="199644"/>
                  </a:lnTo>
                  <a:lnTo>
                    <a:pt x="171323" y="180594"/>
                  </a:lnTo>
                  <a:close/>
                </a:path>
                <a:path w="542925" h="637539">
                  <a:moveTo>
                    <a:pt x="304546" y="76073"/>
                  </a:moveTo>
                  <a:lnTo>
                    <a:pt x="314071" y="76073"/>
                  </a:lnTo>
                  <a:lnTo>
                    <a:pt x="314071" y="85598"/>
                  </a:lnTo>
                  <a:lnTo>
                    <a:pt x="304546" y="85598"/>
                  </a:lnTo>
                  <a:lnTo>
                    <a:pt x="304546" y="76073"/>
                  </a:lnTo>
                  <a:close/>
                </a:path>
                <a:path w="542925" h="637539">
                  <a:moveTo>
                    <a:pt x="76200" y="399288"/>
                  </a:moveTo>
                  <a:lnTo>
                    <a:pt x="85725" y="399288"/>
                  </a:lnTo>
                  <a:lnTo>
                    <a:pt x="76200" y="399288"/>
                  </a:lnTo>
                  <a:close/>
                </a:path>
                <a:path w="542925" h="637539">
                  <a:moveTo>
                    <a:pt x="19050" y="560959"/>
                  </a:moveTo>
                  <a:lnTo>
                    <a:pt x="28575" y="560959"/>
                  </a:lnTo>
                  <a:lnTo>
                    <a:pt x="19050" y="560959"/>
                  </a:lnTo>
                  <a:close/>
                </a:path>
                <a:path w="542925" h="637539">
                  <a:moveTo>
                    <a:pt x="257048" y="133096"/>
                  </a:moveTo>
                  <a:lnTo>
                    <a:pt x="266573" y="133096"/>
                  </a:lnTo>
                  <a:lnTo>
                    <a:pt x="266573" y="142621"/>
                  </a:lnTo>
                  <a:lnTo>
                    <a:pt x="257048" y="142621"/>
                  </a:lnTo>
                  <a:lnTo>
                    <a:pt x="257048" y="133096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19050" y="580009"/>
                  </a:lnTo>
                  <a:lnTo>
                    <a:pt x="9525" y="58000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513969" y="76073"/>
                  </a:moveTo>
                  <a:lnTo>
                    <a:pt x="523494" y="76073"/>
                  </a:lnTo>
                  <a:lnTo>
                    <a:pt x="523494" y="85598"/>
                  </a:lnTo>
                  <a:lnTo>
                    <a:pt x="513969" y="85598"/>
                  </a:lnTo>
                  <a:lnTo>
                    <a:pt x="513969" y="76073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71323" y="285242"/>
                  </a:lnTo>
                  <a:lnTo>
                    <a:pt x="171323" y="294767"/>
                  </a:lnTo>
                  <a:lnTo>
                    <a:pt x="161798" y="294767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57150" y="427863"/>
                  </a:moveTo>
                  <a:lnTo>
                    <a:pt x="66675" y="427863"/>
                  </a:lnTo>
                  <a:lnTo>
                    <a:pt x="66675" y="437388"/>
                  </a:lnTo>
                  <a:lnTo>
                    <a:pt x="57150" y="437388"/>
                  </a:lnTo>
                  <a:lnTo>
                    <a:pt x="57150" y="427863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61798" y="285242"/>
                  </a:lnTo>
                  <a:lnTo>
                    <a:pt x="163449" y="285242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19050" y="580009"/>
                  </a:lnTo>
                  <a:lnTo>
                    <a:pt x="19050" y="589534"/>
                  </a:lnTo>
                  <a:lnTo>
                    <a:pt x="9525" y="589534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133223" y="351790"/>
                  </a:moveTo>
                  <a:lnTo>
                    <a:pt x="142748" y="351790"/>
                  </a:lnTo>
                  <a:lnTo>
                    <a:pt x="142748" y="361315"/>
                  </a:lnTo>
                  <a:lnTo>
                    <a:pt x="133223" y="361315"/>
                  </a:lnTo>
                  <a:lnTo>
                    <a:pt x="133223" y="351790"/>
                  </a:lnTo>
                  <a:close/>
                </a:path>
                <a:path w="542925" h="637539">
                  <a:moveTo>
                    <a:pt x="9525" y="475361"/>
                  </a:moveTo>
                  <a:lnTo>
                    <a:pt x="19050" y="475361"/>
                  </a:lnTo>
                  <a:lnTo>
                    <a:pt x="19050" y="484886"/>
                  </a:lnTo>
                  <a:lnTo>
                    <a:pt x="9525" y="484886"/>
                  </a:lnTo>
                  <a:lnTo>
                    <a:pt x="9525" y="475361"/>
                  </a:lnTo>
                  <a:close/>
                </a:path>
                <a:path w="542925" h="637539">
                  <a:moveTo>
                    <a:pt x="76200" y="418338"/>
                  </a:moveTo>
                  <a:lnTo>
                    <a:pt x="85725" y="418338"/>
                  </a:lnTo>
                  <a:lnTo>
                    <a:pt x="85725" y="427863"/>
                  </a:lnTo>
                  <a:lnTo>
                    <a:pt x="76200" y="427863"/>
                  </a:lnTo>
                  <a:lnTo>
                    <a:pt x="76200" y="418338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9525" y="513461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237998" y="133096"/>
                  </a:moveTo>
                  <a:lnTo>
                    <a:pt x="247523" y="133096"/>
                  </a:lnTo>
                  <a:lnTo>
                    <a:pt x="237998" y="133096"/>
                  </a:lnTo>
                  <a:close/>
                </a:path>
                <a:path w="542925" h="637539">
                  <a:moveTo>
                    <a:pt x="247523" y="133096"/>
                  </a:moveTo>
                  <a:lnTo>
                    <a:pt x="257048" y="133096"/>
                  </a:lnTo>
                  <a:lnTo>
                    <a:pt x="257048" y="142621"/>
                  </a:lnTo>
                  <a:lnTo>
                    <a:pt x="247523" y="142621"/>
                  </a:lnTo>
                  <a:lnTo>
                    <a:pt x="247523" y="133096"/>
                  </a:lnTo>
                  <a:close/>
                </a:path>
                <a:path w="542925" h="637539">
                  <a:moveTo>
                    <a:pt x="171323" y="180594"/>
                  </a:moveTo>
                  <a:lnTo>
                    <a:pt x="180848" y="180594"/>
                  </a:lnTo>
                  <a:lnTo>
                    <a:pt x="180848" y="190119"/>
                  </a:lnTo>
                  <a:lnTo>
                    <a:pt x="171323" y="190119"/>
                  </a:lnTo>
                  <a:lnTo>
                    <a:pt x="171323" y="180594"/>
                  </a:lnTo>
                  <a:close/>
                </a:path>
                <a:path w="542925" h="637539">
                  <a:moveTo>
                    <a:pt x="209423" y="152146"/>
                  </a:moveTo>
                  <a:lnTo>
                    <a:pt x="209423" y="161671"/>
                  </a:lnTo>
                  <a:lnTo>
                    <a:pt x="210947" y="161671"/>
                  </a:lnTo>
                  <a:lnTo>
                    <a:pt x="209423" y="152146"/>
                  </a:lnTo>
                  <a:close/>
                </a:path>
                <a:path w="542925" h="637539">
                  <a:moveTo>
                    <a:pt x="142748" y="304292"/>
                  </a:moveTo>
                  <a:lnTo>
                    <a:pt x="152273" y="304292"/>
                  </a:lnTo>
                  <a:lnTo>
                    <a:pt x="152273" y="313817"/>
                  </a:lnTo>
                  <a:lnTo>
                    <a:pt x="142748" y="313817"/>
                  </a:lnTo>
                  <a:lnTo>
                    <a:pt x="142748" y="304292"/>
                  </a:lnTo>
                  <a:close/>
                </a:path>
                <a:path w="542925" h="637539">
                  <a:moveTo>
                    <a:pt x="390271" y="9525"/>
                  </a:moveTo>
                  <a:lnTo>
                    <a:pt x="399796" y="9525"/>
                  </a:lnTo>
                  <a:lnTo>
                    <a:pt x="399796" y="19050"/>
                  </a:lnTo>
                  <a:lnTo>
                    <a:pt x="390271" y="19050"/>
                  </a:lnTo>
                  <a:lnTo>
                    <a:pt x="390271" y="9525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9898" y="228219"/>
                  </a:lnTo>
                  <a:lnTo>
                    <a:pt x="199898" y="237744"/>
                  </a:lnTo>
                  <a:lnTo>
                    <a:pt x="190373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295021" y="57023"/>
                  </a:moveTo>
                  <a:lnTo>
                    <a:pt x="295021" y="66548"/>
                  </a:lnTo>
                  <a:lnTo>
                    <a:pt x="296672" y="66548"/>
                  </a:lnTo>
                  <a:lnTo>
                    <a:pt x="295021" y="57023"/>
                  </a:lnTo>
                  <a:close/>
                </a:path>
                <a:path w="542925" h="637539">
                  <a:moveTo>
                    <a:pt x="333121" y="66548"/>
                  </a:moveTo>
                  <a:lnTo>
                    <a:pt x="333121" y="76073"/>
                  </a:lnTo>
                  <a:lnTo>
                    <a:pt x="334772" y="76073"/>
                  </a:lnTo>
                  <a:lnTo>
                    <a:pt x="333121" y="66548"/>
                  </a:lnTo>
                  <a:close/>
                </a:path>
                <a:path w="542925" h="637539">
                  <a:moveTo>
                    <a:pt x="285496" y="66548"/>
                  </a:moveTo>
                  <a:lnTo>
                    <a:pt x="295021" y="66548"/>
                  </a:lnTo>
                  <a:lnTo>
                    <a:pt x="295021" y="76073"/>
                  </a:lnTo>
                  <a:lnTo>
                    <a:pt x="285496" y="76073"/>
                  </a:lnTo>
                  <a:lnTo>
                    <a:pt x="285496" y="66548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323596" y="76073"/>
                  </a:moveTo>
                  <a:lnTo>
                    <a:pt x="333121" y="76073"/>
                  </a:lnTo>
                  <a:lnTo>
                    <a:pt x="333121" y="85598"/>
                  </a:lnTo>
                  <a:lnTo>
                    <a:pt x="323596" y="85598"/>
                  </a:lnTo>
                  <a:lnTo>
                    <a:pt x="323596" y="76073"/>
                  </a:lnTo>
                  <a:close/>
                </a:path>
                <a:path w="542925" h="637539">
                  <a:moveTo>
                    <a:pt x="142748" y="332740"/>
                  </a:moveTo>
                  <a:lnTo>
                    <a:pt x="152273" y="332740"/>
                  </a:lnTo>
                  <a:lnTo>
                    <a:pt x="152273" y="342265"/>
                  </a:lnTo>
                  <a:lnTo>
                    <a:pt x="142748" y="342265"/>
                  </a:lnTo>
                  <a:lnTo>
                    <a:pt x="142748" y="332740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76200" y="418338"/>
                  </a:lnTo>
                  <a:lnTo>
                    <a:pt x="76200" y="427863"/>
                  </a:lnTo>
                  <a:lnTo>
                    <a:pt x="66675" y="427863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9525" y="532384"/>
                  </a:moveTo>
                  <a:lnTo>
                    <a:pt x="19050" y="532384"/>
                  </a:lnTo>
                  <a:lnTo>
                    <a:pt x="19050" y="541909"/>
                  </a:lnTo>
                  <a:lnTo>
                    <a:pt x="9525" y="541909"/>
                  </a:lnTo>
                  <a:lnTo>
                    <a:pt x="9525" y="532384"/>
                  </a:lnTo>
                  <a:close/>
                </a:path>
                <a:path w="542925" h="637539">
                  <a:moveTo>
                    <a:pt x="209423" y="180594"/>
                  </a:moveTo>
                  <a:lnTo>
                    <a:pt x="218948" y="180594"/>
                  </a:lnTo>
                  <a:lnTo>
                    <a:pt x="218948" y="190119"/>
                  </a:lnTo>
                  <a:lnTo>
                    <a:pt x="209423" y="190119"/>
                  </a:lnTo>
                  <a:lnTo>
                    <a:pt x="209423" y="180594"/>
                  </a:lnTo>
                  <a:close/>
                </a:path>
                <a:path w="542925" h="637539">
                  <a:moveTo>
                    <a:pt x="9525" y="532384"/>
                  </a:moveTo>
                  <a:lnTo>
                    <a:pt x="19050" y="532384"/>
                  </a:lnTo>
                  <a:lnTo>
                    <a:pt x="19050" y="541909"/>
                  </a:lnTo>
                  <a:lnTo>
                    <a:pt x="9525" y="541909"/>
                  </a:lnTo>
                  <a:lnTo>
                    <a:pt x="9525" y="53238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218948" y="180594"/>
                  </a:moveTo>
                  <a:lnTo>
                    <a:pt x="228473" y="180594"/>
                  </a:lnTo>
                  <a:lnTo>
                    <a:pt x="228473" y="190119"/>
                  </a:lnTo>
                  <a:lnTo>
                    <a:pt x="218948" y="190119"/>
                  </a:lnTo>
                  <a:lnTo>
                    <a:pt x="218948" y="180594"/>
                  </a:lnTo>
                  <a:close/>
                </a:path>
                <a:path w="542925" h="637539">
                  <a:moveTo>
                    <a:pt x="142748" y="332740"/>
                  </a:moveTo>
                  <a:lnTo>
                    <a:pt x="152273" y="332740"/>
                  </a:lnTo>
                  <a:lnTo>
                    <a:pt x="142748" y="332740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257048" y="123571"/>
                  </a:moveTo>
                  <a:lnTo>
                    <a:pt x="266573" y="123571"/>
                  </a:lnTo>
                  <a:lnTo>
                    <a:pt x="266573" y="133096"/>
                  </a:lnTo>
                  <a:lnTo>
                    <a:pt x="257048" y="133096"/>
                  </a:lnTo>
                  <a:lnTo>
                    <a:pt x="257048" y="123571"/>
                  </a:lnTo>
                  <a:close/>
                </a:path>
                <a:path w="542925" h="637539">
                  <a:moveTo>
                    <a:pt x="133223" y="351790"/>
                  </a:moveTo>
                  <a:lnTo>
                    <a:pt x="142748" y="351790"/>
                  </a:lnTo>
                  <a:lnTo>
                    <a:pt x="142748" y="361315"/>
                  </a:lnTo>
                  <a:lnTo>
                    <a:pt x="133223" y="361315"/>
                  </a:lnTo>
                  <a:lnTo>
                    <a:pt x="133223" y="351790"/>
                  </a:lnTo>
                  <a:close/>
                </a:path>
                <a:path w="542925" h="637539">
                  <a:moveTo>
                    <a:pt x="352171" y="47498"/>
                  </a:moveTo>
                  <a:lnTo>
                    <a:pt x="352171" y="57023"/>
                  </a:lnTo>
                  <a:lnTo>
                    <a:pt x="353822" y="57023"/>
                  </a:lnTo>
                  <a:lnTo>
                    <a:pt x="352171" y="47498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9898" y="171196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28575" y="456438"/>
                  </a:moveTo>
                  <a:lnTo>
                    <a:pt x="38100" y="456438"/>
                  </a:lnTo>
                  <a:lnTo>
                    <a:pt x="28575" y="456438"/>
                  </a:lnTo>
                  <a:close/>
                </a:path>
                <a:path w="542925" h="637539">
                  <a:moveTo>
                    <a:pt x="409321" y="0"/>
                  </a:moveTo>
                  <a:lnTo>
                    <a:pt x="409321" y="9525"/>
                  </a:lnTo>
                  <a:lnTo>
                    <a:pt x="410845" y="9525"/>
                  </a:lnTo>
                  <a:lnTo>
                    <a:pt x="409321" y="0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19050" y="551434"/>
                  </a:lnTo>
                  <a:lnTo>
                    <a:pt x="19050" y="560959"/>
                  </a:lnTo>
                  <a:lnTo>
                    <a:pt x="9525" y="560959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171323" y="266192"/>
                  </a:moveTo>
                  <a:lnTo>
                    <a:pt x="171323" y="275717"/>
                  </a:lnTo>
                  <a:lnTo>
                    <a:pt x="172974" y="275717"/>
                  </a:lnTo>
                  <a:lnTo>
                    <a:pt x="171323" y="266192"/>
                  </a:lnTo>
                  <a:close/>
                </a:path>
                <a:path w="542925" h="637539">
                  <a:moveTo>
                    <a:pt x="28575" y="551434"/>
                  </a:moveTo>
                  <a:lnTo>
                    <a:pt x="28575" y="560959"/>
                  </a:lnTo>
                  <a:lnTo>
                    <a:pt x="30099" y="560959"/>
                  </a:lnTo>
                  <a:lnTo>
                    <a:pt x="28575" y="551434"/>
                  </a:lnTo>
                  <a:close/>
                </a:path>
                <a:path w="542925" h="637539">
                  <a:moveTo>
                    <a:pt x="142748" y="351790"/>
                  </a:moveTo>
                  <a:lnTo>
                    <a:pt x="142748" y="361315"/>
                  </a:lnTo>
                  <a:lnTo>
                    <a:pt x="144399" y="361315"/>
                  </a:lnTo>
                  <a:lnTo>
                    <a:pt x="142748" y="351790"/>
                  </a:lnTo>
                  <a:close/>
                </a:path>
                <a:path w="542925" h="637539">
                  <a:moveTo>
                    <a:pt x="76200" y="418338"/>
                  </a:moveTo>
                  <a:lnTo>
                    <a:pt x="76200" y="427863"/>
                  </a:lnTo>
                  <a:lnTo>
                    <a:pt x="77724" y="427863"/>
                  </a:lnTo>
                  <a:lnTo>
                    <a:pt x="76200" y="418338"/>
                  </a:lnTo>
                  <a:close/>
                </a:path>
                <a:path w="542925" h="637539">
                  <a:moveTo>
                    <a:pt x="19050" y="589534"/>
                  </a:moveTo>
                  <a:lnTo>
                    <a:pt x="28575" y="589534"/>
                  </a:lnTo>
                  <a:lnTo>
                    <a:pt x="28575" y="599059"/>
                  </a:lnTo>
                  <a:lnTo>
                    <a:pt x="19050" y="599059"/>
                  </a:lnTo>
                  <a:lnTo>
                    <a:pt x="19050" y="589534"/>
                  </a:lnTo>
                  <a:close/>
                </a:path>
                <a:path w="542925" h="637539">
                  <a:moveTo>
                    <a:pt x="199898" y="228219"/>
                  </a:moveTo>
                  <a:lnTo>
                    <a:pt x="209423" y="228219"/>
                  </a:lnTo>
                  <a:lnTo>
                    <a:pt x="199898" y="228219"/>
                  </a:lnTo>
                  <a:close/>
                </a:path>
                <a:path w="542925" h="637539">
                  <a:moveTo>
                    <a:pt x="19050" y="570484"/>
                  </a:moveTo>
                  <a:lnTo>
                    <a:pt x="28575" y="570484"/>
                  </a:lnTo>
                  <a:lnTo>
                    <a:pt x="19050" y="570484"/>
                  </a:lnTo>
                  <a:close/>
                </a:path>
                <a:path w="542925" h="637539">
                  <a:moveTo>
                    <a:pt x="19050" y="551434"/>
                  </a:moveTo>
                  <a:lnTo>
                    <a:pt x="19050" y="560959"/>
                  </a:lnTo>
                  <a:lnTo>
                    <a:pt x="20574" y="560959"/>
                  </a:lnTo>
                  <a:lnTo>
                    <a:pt x="19050" y="551434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0" y="522986"/>
                  </a:lnTo>
                  <a:lnTo>
                    <a:pt x="1524" y="522986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218948" y="180594"/>
                  </a:moveTo>
                  <a:lnTo>
                    <a:pt x="218948" y="190119"/>
                  </a:lnTo>
                  <a:lnTo>
                    <a:pt x="220472" y="190119"/>
                  </a:lnTo>
                  <a:lnTo>
                    <a:pt x="218948" y="180594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314071" y="57023"/>
                  </a:moveTo>
                  <a:lnTo>
                    <a:pt x="323596" y="57023"/>
                  </a:lnTo>
                  <a:lnTo>
                    <a:pt x="314071" y="57023"/>
                  </a:lnTo>
                  <a:close/>
                </a:path>
                <a:path w="542925" h="637539">
                  <a:moveTo>
                    <a:pt x="133223" y="389763"/>
                  </a:moveTo>
                  <a:lnTo>
                    <a:pt x="133223" y="399288"/>
                  </a:lnTo>
                  <a:lnTo>
                    <a:pt x="134874" y="399288"/>
                  </a:lnTo>
                  <a:lnTo>
                    <a:pt x="133223" y="389763"/>
                  </a:lnTo>
                  <a:close/>
                </a:path>
                <a:path w="542925" h="637539">
                  <a:moveTo>
                    <a:pt x="295021" y="85598"/>
                  </a:moveTo>
                  <a:lnTo>
                    <a:pt x="295021" y="95123"/>
                  </a:lnTo>
                  <a:lnTo>
                    <a:pt x="296672" y="95123"/>
                  </a:lnTo>
                  <a:lnTo>
                    <a:pt x="295021" y="85598"/>
                  </a:lnTo>
                  <a:close/>
                </a:path>
                <a:path w="542925" h="637539">
                  <a:moveTo>
                    <a:pt x="9525" y="522986"/>
                  </a:moveTo>
                  <a:lnTo>
                    <a:pt x="9525" y="532384"/>
                  </a:lnTo>
                  <a:lnTo>
                    <a:pt x="11049" y="532384"/>
                  </a:lnTo>
                  <a:lnTo>
                    <a:pt x="9525" y="522986"/>
                  </a:lnTo>
                  <a:close/>
                </a:path>
                <a:path w="542925" h="637539">
                  <a:moveTo>
                    <a:pt x="342646" y="66548"/>
                  </a:moveTo>
                  <a:lnTo>
                    <a:pt x="352171" y="66548"/>
                  </a:lnTo>
                  <a:lnTo>
                    <a:pt x="352171" y="76073"/>
                  </a:lnTo>
                  <a:lnTo>
                    <a:pt x="342646" y="76073"/>
                  </a:lnTo>
                  <a:lnTo>
                    <a:pt x="342646" y="66548"/>
                  </a:lnTo>
                  <a:close/>
                </a:path>
                <a:path w="542925" h="637539">
                  <a:moveTo>
                    <a:pt x="390271" y="9525"/>
                  </a:moveTo>
                  <a:lnTo>
                    <a:pt x="399796" y="9525"/>
                  </a:lnTo>
                  <a:lnTo>
                    <a:pt x="390271" y="9525"/>
                  </a:lnTo>
                  <a:close/>
                </a:path>
                <a:path w="542925" h="637539">
                  <a:moveTo>
                    <a:pt x="285496" y="76073"/>
                  </a:moveTo>
                  <a:lnTo>
                    <a:pt x="285496" y="85598"/>
                  </a:lnTo>
                  <a:lnTo>
                    <a:pt x="287147" y="85598"/>
                  </a:lnTo>
                  <a:lnTo>
                    <a:pt x="285496" y="76073"/>
                  </a:lnTo>
                  <a:close/>
                </a:path>
                <a:path w="542925" h="637539">
                  <a:moveTo>
                    <a:pt x="19050" y="456438"/>
                  </a:moveTo>
                  <a:lnTo>
                    <a:pt x="28575" y="456438"/>
                  </a:lnTo>
                  <a:lnTo>
                    <a:pt x="28575" y="465836"/>
                  </a:lnTo>
                  <a:lnTo>
                    <a:pt x="19050" y="465836"/>
                  </a:lnTo>
                  <a:lnTo>
                    <a:pt x="19050" y="456438"/>
                  </a:lnTo>
                  <a:close/>
                </a:path>
                <a:path w="542925" h="637539">
                  <a:moveTo>
                    <a:pt x="285496" y="57023"/>
                  </a:moveTo>
                  <a:lnTo>
                    <a:pt x="295021" y="57023"/>
                  </a:lnTo>
                  <a:lnTo>
                    <a:pt x="295021" y="66548"/>
                  </a:lnTo>
                  <a:lnTo>
                    <a:pt x="285496" y="66548"/>
                  </a:lnTo>
                  <a:lnTo>
                    <a:pt x="285496" y="57023"/>
                  </a:lnTo>
                  <a:close/>
                </a:path>
                <a:path w="542925" h="637539">
                  <a:moveTo>
                    <a:pt x="114173" y="589534"/>
                  </a:moveTo>
                  <a:lnTo>
                    <a:pt x="123698" y="589534"/>
                  </a:lnTo>
                  <a:lnTo>
                    <a:pt x="123698" y="599059"/>
                  </a:lnTo>
                  <a:lnTo>
                    <a:pt x="114173" y="599059"/>
                  </a:lnTo>
                  <a:lnTo>
                    <a:pt x="114173" y="589534"/>
                  </a:lnTo>
                  <a:close/>
                </a:path>
                <a:path w="542925" h="637539">
                  <a:moveTo>
                    <a:pt x="28575" y="456438"/>
                  </a:moveTo>
                  <a:lnTo>
                    <a:pt x="38100" y="456438"/>
                  </a:lnTo>
                  <a:lnTo>
                    <a:pt x="28575" y="456438"/>
                  </a:lnTo>
                  <a:close/>
                </a:path>
                <a:path w="542925" h="637539">
                  <a:moveTo>
                    <a:pt x="161798" y="199644"/>
                  </a:moveTo>
                  <a:lnTo>
                    <a:pt x="171323" y="199644"/>
                  </a:lnTo>
                  <a:lnTo>
                    <a:pt x="171323" y="209169"/>
                  </a:lnTo>
                  <a:lnTo>
                    <a:pt x="161798" y="209169"/>
                  </a:lnTo>
                  <a:lnTo>
                    <a:pt x="161798" y="199644"/>
                  </a:lnTo>
                  <a:close/>
                </a:path>
                <a:path w="542925" h="637539">
                  <a:moveTo>
                    <a:pt x="171323" y="275717"/>
                  </a:moveTo>
                  <a:lnTo>
                    <a:pt x="171323" y="285242"/>
                  </a:lnTo>
                  <a:lnTo>
                    <a:pt x="172974" y="285242"/>
                  </a:lnTo>
                  <a:lnTo>
                    <a:pt x="171323" y="275717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71323" y="285242"/>
                  </a:lnTo>
                  <a:lnTo>
                    <a:pt x="161798" y="285242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28575" y="446913"/>
                  </a:moveTo>
                  <a:lnTo>
                    <a:pt x="28575" y="456438"/>
                  </a:lnTo>
                  <a:lnTo>
                    <a:pt x="30099" y="456438"/>
                  </a:lnTo>
                  <a:lnTo>
                    <a:pt x="28575" y="446913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52273" y="323215"/>
                  </a:lnTo>
                  <a:lnTo>
                    <a:pt x="153924" y="323215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428371" y="28575"/>
                  </a:moveTo>
                  <a:lnTo>
                    <a:pt x="437896" y="28575"/>
                  </a:lnTo>
                  <a:lnTo>
                    <a:pt x="428371" y="28575"/>
                  </a:lnTo>
                  <a:close/>
                </a:path>
                <a:path w="542925" h="637539">
                  <a:moveTo>
                    <a:pt x="9525" y="513461"/>
                  </a:moveTo>
                  <a:lnTo>
                    <a:pt x="9525" y="522986"/>
                  </a:lnTo>
                  <a:lnTo>
                    <a:pt x="11049" y="522986"/>
                  </a:lnTo>
                  <a:lnTo>
                    <a:pt x="9525" y="513461"/>
                  </a:lnTo>
                  <a:close/>
                </a:path>
                <a:path w="542925" h="637539">
                  <a:moveTo>
                    <a:pt x="104648" y="380365"/>
                  </a:moveTo>
                  <a:lnTo>
                    <a:pt x="114173" y="380365"/>
                  </a:lnTo>
                  <a:lnTo>
                    <a:pt x="114173" y="389763"/>
                  </a:lnTo>
                  <a:lnTo>
                    <a:pt x="104648" y="389763"/>
                  </a:lnTo>
                  <a:lnTo>
                    <a:pt x="104648" y="380365"/>
                  </a:lnTo>
                  <a:close/>
                </a:path>
                <a:path w="542925" h="637539">
                  <a:moveTo>
                    <a:pt x="161798" y="256667"/>
                  </a:moveTo>
                  <a:lnTo>
                    <a:pt x="161798" y="266192"/>
                  </a:lnTo>
                  <a:lnTo>
                    <a:pt x="163449" y="266192"/>
                  </a:lnTo>
                  <a:lnTo>
                    <a:pt x="161798" y="256667"/>
                  </a:lnTo>
                  <a:close/>
                </a:path>
                <a:path w="542925" h="637539">
                  <a:moveTo>
                    <a:pt x="237998" y="133096"/>
                  </a:moveTo>
                  <a:lnTo>
                    <a:pt x="247523" y="133096"/>
                  </a:lnTo>
                  <a:lnTo>
                    <a:pt x="237998" y="133096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28371" y="57023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38100" y="627507"/>
                  </a:moveTo>
                  <a:lnTo>
                    <a:pt x="47625" y="627507"/>
                  </a:lnTo>
                  <a:lnTo>
                    <a:pt x="38100" y="627507"/>
                  </a:lnTo>
                  <a:close/>
                </a:path>
                <a:path w="542925" h="637539">
                  <a:moveTo>
                    <a:pt x="342646" y="47498"/>
                  </a:moveTo>
                  <a:lnTo>
                    <a:pt x="342646" y="57023"/>
                  </a:lnTo>
                  <a:lnTo>
                    <a:pt x="344297" y="57023"/>
                  </a:lnTo>
                  <a:lnTo>
                    <a:pt x="342646" y="47498"/>
                  </a:lnTo>
                  <a:close/>
                </a:path>
                <a:path w="542925" h="637539">
                  <a:moveTo>
                    <a:pt x="38100" y="446913"/>
                  </a:moveTo>
                  <a:lnTo>
                    <a:pt x="47625" y="446913"/>
                  </a:lnTo>
                  <a:lnTo>
                    <a:pt x="38100" y="446913"/>
                  </a:lnTo>
                  <a:close/>
                </a:path>
                <a:path w="542925" h="637539">
                  <a:moveTo>
                    <a:pt x="161798" y="294767"/>
                  </a:moveTo>
                  <a:lnTo>
                    <a:pt x="161798" y="304292"/>
                  </a:lnTo>
                  <a:lnTo>
                    <a:pt x="163449" y="304292"/>
                  </a:lnTo>
                  <a:lnTo>
                    <a:pt x="161798" y="294767"/>
                  </a:lnTo>
                  <a:close/>
                </a:path>
                <a:path w="542925" h="637539">
                  <a:moveTo>
                    <a:pt x="333121" y="66548"/>
                  </a:moveTo>
                  <a:lnTo>
                    <a:pt x="333121" y="76073"/>
                  </a:lnTo>
                  <a:lnTo>
                    <a:pt x="334772" y="76073"/>
                  </a:lnTo>
                  <a:lnTo>
                    <a:pt x="333121" y="66548"/>
                  </a:lnTo>
                  <a:close/>
                </a:path>
                <a:path w="542925" h="637539">
                  <a:moveTo>
                    <a:pt x="123698" y="599059"/>
                  </a:moveTo>
                  <a:lnTo>
                    <a:pt x="133223" y="599059"/>
                  </a:lnTo>
                  <a:lnTo>
                    <a:pt x="123698" y="599059"/>
                  </a:lnTo>
                  <a:close/>
                </a:path>
                <a:path w="542925" h="637539">
                  <a:moveTo>
                    <a:pt x="9525" y="484886"/>
                  </a:moveTo>
                  <a:lnTo>
                    <a:pt x="9525" y="494411"/>
                  </a:lnTo>
                  <a:lnTo>
                    <a:pt x="11049" y="494411"/>
                  </a:lnTo>
                  <a:lnTo>
                    <a:pt x="9525" y="484886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9525" y="532384"/>
                  </a:moveTo>
                  <a:lnTo>
                    <a:pt x="9525" y="541909"/>
                  </a:lnTo>
                  <a:lnTo>
                    <a:pt x="11049" y="541909"/>
                  </a:lnTo>
                  <a:lnTo>
                    <a:pt x="9525" y="532384"/>
                  </a:lnTo>
                  <a:close/>
                </a:path>
                <a:path w="542925" h="637539">
                  <a:moveTo>
                    <a:pt x="171323" y="256667"/>
                  </a:moveTo>
                  <a:lnTo>
                    <a:pt x="171323" y="266192"/>
                  </a:lnTo>
                  <a:lnTo>
                    <a:pt x="172974" y="266192"/>
                  </a:lnTo>
                  <a:lnTo>
                    <a:pt x="171323" y="256667"/>
                  </a:lnTo>
                  <a:close/>
                </a:path>
                <a:path w="542925" h="637539">
                  <a:moveTo>
                    <a:pt x="19050" y="456438"/>
                  </a:moveTo>
                  <a:lnTo>
                    <a:pt x="19050" y="465836"/>
                  </a:lnTo>
                  <a:lnTo>
                    <a:pt x="20574" y="465836"/>
                  </a:lnTo>
                  <a:lnTo>
                    <a:pt x="19050" y="456438"/>
                  </a:lnTo>
                  <a:close/>
                </a:path>
                <a:path w="542925" h="637539">
                  <a:moveTo>
                    <a:pt x="19050" y="599059"/>
                  </a:moveTo>
                  <a:lnTo>
                    <a:pt x="28575" y="599059"/>
                  </a:lnTo>
                  <a:lnTo>
                    <a:pt x="19050" y="599059"/>
                  </a:lnTo>
                  <a:close/>
                </a:path>
                <a:path w="542925" h="637539">
                  <a:moveTo>
                    <a:pt x="38100" y="437388"/>
                  </a:moveTo>
                  <a:lnTo>
                    <a:pt x="38100" y="446913"/>
                  </a:lnTo>
                  <a:lnTo>
                    <a:pt x="39624" y="446913"/>
                  </a:lnTo>
                  <a:lnTo>
                    <a:pt x="38100" y="437388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9525" y="570484"/>
                  </a:lnTo>
                  <a:lnTo>
                    <a:pt x="11049" y="570484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323596" y="76073"/>
                  </a:moveTo>
                  <a:lnTo>
                    <a:pt x="333121" y="76073"/>
                  </a:lnTo>
                  <a:lnTo>
                    <a:pt x="323596" y="76073"/>
                  </a:lnTo>
                  <a:close/>
                </a:path>
                <a:path w="542925" h="637539">
                  <a:moveTo>
                    <a:pt x="237998" y="161671"/>
                  </a:moveTo>
                  <a:lnTo>
                    <a:pt x="237998" y="171196"/>
                  </a:lnTo>
                  <a:lnTo>
                    <a:pt x="239522" y="171196"/>
                  </a:lnTo>
                  <a:lnTo>
                    <a:pt x="237998" y="161671"/>
                  </a:lnTo>
                  <a:close/>
                </a:path>
                <a:path w="542925" h="637539">
                  <a:moveTo>
                    <a:pt x="28575" y="446913"/>
                  </a:moveTo>
                  <a:lnTo>
                    <a:pt x="38100" y="446913"/>
                  </a:lnTo>
                  <a:lnTo>
                    <a:pt x="28575" y="446913"/>
                  </a:lnTo>
                  <a:close/>
                </a:path>
                <a:path w="542925" h="637539">
                  <a:moveTo>
                    <a:pt x="95123" y="608457"/>
                  </a:moveTo>
                  <a:lnTo>
                    <a:pt x="104648" y="608457"/>
                  </a:lnTo>
                  <a:lnTo>
                    <a:pt x="95123" y="608457"/>
                  </a:lnTo>
                  <a:close/>
                </a:path>
                <a:path w="542925" h="637539">
                  <a:moveTo>
                    <a:pt x="314071" y="57023"/>
                  </a:moveTo>
                  <a:lnTo>
                    <a:pt x="314071" y="66548"/>
                  </a:lnTo>
                  <a:lnTo>
                    <a:pt x="315722" y="66548"/>
                  </a:lnTo>
                  <a:lnTo>
                    <a:pt x="314071" y="57023"/>
                  </a:lnTo>
                  <a:close/>
                </a:path>
                <a:path w="542925" h="637539">
                  <a:moveTo>
                    <a:pt x="19050" y="560959"/>
                  </a:moveTo>
                  <a:lnTo>
                    <a:pt x="19050" y="570484"/>
                  </a:lnTo>
                  <a:lnTo>
                    <a:pt x="20574" y="570484"/>
                  </a:lnTo>
                  <a:lnTo>
                    <a:pt x="19050" y="560959"/>
                  </a:lnTo>
                  <a:close/>
                </a:path>
                <a:path w="542925" h="637539">
                  <a:moveTo>
                    <a:pt x="209423" y="171196"/>
                  </a:moveTo>
                  <a:lnTo>
                    <a:pt x="218948" y="171196"/>
                  </a:lnTo>
                  <a:lnTo>
                    <a:pt x="209423" y="171196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28575" y="446913"/>
                  </a:moveTo>
                  <a:lnTo>
                    <a:pt x="38100" y="446913"/>
                  </a:lnTo>
                  <a:lnTo>
                    <a:pt x="28575" y="446913"/>
                  </a:lnTo>
                  <a:close/>
                </a:path>
                <a:path w="542925" h="637539">
                  <a:moveTo>
                    <a:pt x="95123" y="399288"/>
                  </a:moveTo>
                  <a:lnTo>
                    <a:pt x="104648" y="399288"/>
                  </a:lnTo>
                  <a:lnTo>
                    <a:pt x="95123" y="399288"/>
                  </a:lnTo>
                  <a:close/>
                </a:path>
                <a:path w="542925" h="637539">
                  <a:moveTo>
                    <a:pt x="180848" y="247269"/>
                  </a:moveTo>
                  <a:lnTo>
                    <a:pt x="190373" y="247269"/>
                  </a:lnTo>
                  <a:lnTo>
                    <a:pt x="180848" y="247269"/>
                  </a:lnTo>
                  <a:close/>
                </a:path>
                <a:path w="542925" h="637539">
                  <a:moveTo>
                    <a:pt x="314071" y="66548"/>
                  </a:moveTo>
                  <a:lnTo>
                    <a:pt x="314071" y="76073"/>
                  </a:lnTo>
                  <a:lnTo>
                    <a:pt x="315722" y="76073"/>
                  </a:lnTo>
                  <a:lnTo>
                    <a:pt x="314071" y="66548"/>
                  </a:lnTo>
                  <a:close/>
                </a:path>
                <a:path w="542925" h="637539">
                  <a:moveTo>
                    <a:pt x="285496" y="66548"/>
                  </a:moveTo>
                  <a:lnTo>
                    <a:pt x="295021" y="66548"/>
                  </a:lnTo>
                  <a:lnTo>
                    <a:pt x="285496" y="66548"/>
                  </a:lnTo>
                  <a:close/>
                </a:path>
                <a:path w="542925" h="637539">
                  <a:moveTo>
                    <a:pt x="171323" y="256667"/>
                  </a:moveTo>
                  <a:lnTo>
                    <a:pt x="171323" y="266192"/>
                  </a:lnTo>
                  <a:lnTo>
                    <a:pt x="172974" y="266192"/>
                  </a:lnTo>
                  <a:lnTo>
                    <a:pt x="171323" y="256667"/>
                  </a:lnTo>
                  <a:close/>
                </a:path>
                <a:path w="542925" h="637539">
                  <a:moveTo>
                    <a:pt x="152273" y="323215"/>
                  </a:moveTo>
                  <a:lnTo>
                    <a:pt x="152273" y="332740"/>
                  </a:lnTo>
                  <a:lnTo>
                    <a:pt x="153924" y="332740"/>
                  </a:lnTo>
                  <a:lnTo>
                    <a:pt x="152273" y="323215"/>
                  </a:lnTo>
                  <a:close/>
                </a:path>
                <a:path w="542925" h="637539">
                  <a:moveTo>
                    <a:pt x="28575" y="456438"/>
                  </a:moveTo>
                  <a:lnTo>
                    <a:pt x="38100" y="456438"/>
                  </a:lnTo>
                  <a:lnTo>
                    <a:pt x="28575" y="456438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61798" y="294767"/>
                  </a:lnTo>
                  <a:lnTo>
                    <a:pt x="163449" y="294767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9050" y="570484"/>
                  </a:moveTo>
                  <a:lnTo>
                    <a:pt x="28575" y="570484"/>
                  </a:lnTo>
                  <a:lnTo>
                    <a:pt x="19050" y="570484"/>
                  </a:lnTo>
                  <a:close/>
                </a:path>
                <a:path w="542925" h="637539">
                  <a:moveTo>
                    <a:pt x="0" y="503936"/>
                  </a:moveTo>
                  <a:lnTo>
                    <a:pt x="9525" y="503936"/>
                  </a:lnTo>
                  <a:lnTo>
                    <a:pt x="0" y="503936"/>
                  </a:lnTo>
                  <a:close/>
                </a:path>
                <a:path w="542925" h="637539">
                  <a:moveTo>
                    <a:pt x="209423" y="199644"/>
                  </a:moveTo>
                  <a:lnTo>
                    <a:pt x="218948" y="199644"/>
                  </a:lnTo>
                  <a:lnTo>
                    <a:pt x="218948" y="209169"/>
                  </a:lnTo>
                  <a:lnTo>
                    <a:pt x="209423" y="209169"/>
                  </a:lnTo>
                  <a:lnTo>
                    <a:pt x="209423" y="199644"/>
                  </a:lnTo>
                  <a:close/>
                </a:path>
                <a:path w="542925" h="637539">
                  <a:moveTo>
                    <a:pt x="9525" y="475361"/>
                  </a:moveTo>
                  <a:lnTo>
                    <a:pt x="9525" y="484886"/>
                  </a:lnTo>
                  <a:lnTo>
                    <a:pt x="11049" y="484886"/>
                  </a:lnTo>
                  <a:lnTo>
                    <a:pt x="9525" y="475361"/>
                  </a:lnTo>
                  <a:close/>
                </a:path>
                <a:path w="542925" h="637539">
                  <a:moveTo>
                    <a:pt x="304546" y="57023"/>
                  </a:moveTo>
                  <a:lnTo>
                    <a:pt x="314071" y="57023"/>
                  </a:lnTo>
                  <a:lnTo>
                    <a:pt x="304546" y="57023"/>
                  </a:lnTo>
                  <a:close/>
                </a:path>
                <a:path w="542925" h="637539">
                  <a:moveTo>
                    <a:pt x="28575" y="589534"/>
                  </a:moveTo>
                  <a:lnTo>
                    <a:pt x="28575" y="599059"/>
                  </a:lnTo>
                  <a:lnTo>
                    <a:pt x="30099" y="599059"/>
                  </a:lnTo>
                  <a:lnTo>
                    <a:pt x="28575" y="589534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0373" y="237744"/>
                  </a:lnTo>
                  <a:lnTo>
                    <a:pt x="191897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152273" y="304292"/>
                  </a:moveTo>
                  <a:lnTo>
                    <a:pt x="152273" y="313817"/>
                  </a:lnTo>
                  <a:lnTo>
                    <a:pt x="153924" y="313817"/>
                  </a:lnTo>
                  <a:lnTo>
                    <a:pt x="152273" y="304292"/>
                  </a:lnTo>
                  <a:close/>
                </a:path>
                <a:path w="542925" h="637539">
                  <a:moveTo>
                    <a:pt x="66675" y="427863"/>
                  </a:moveTo>
                  <a:lnTo>
                    <a:pt x="66675" y="437388"/>
                  </a:lnTo>
                  <a:lnTo>
                    <a:pt x="68199" y="437388"/>
                  </a:lnTo>
                  <a:lnTo>
                    <a:pt x="66675" y="427863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61798" y="294767"/>
                  </a:moveTo>
                  <a:lnTo>
                    <a:pt x="161798" y="304292"/>
                  </a:lnTo>
                  <a:lnTo>
                    <a:pt x="163449" y="304292"/>
                  </a:lnTo>
                  <a:lnTo>
                    <a:pt x="161798" y="294767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42748" y="342265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95123" y="389763"/>
                  </a:moveTo>
                  <a:lnTo>
                    <a:pt x="104648" y="389763"/>
                  </a:lnTo>
                  <a:lnTo>
                    <a:pt x="104648" y="399288"/>
                  </a:lnTo>
                  <a:lnTo>
                    <a:pt x="95123" y="399288"/>
                  </a:lnTo>
                  <a:lnTo>
                    <a:pt x="95123" y="389763"/>
                  </a:lnTo>
                  <a:close/>
                </a:path>
                <a:path w="542925" h="637539">
                  <a:moveTo>
                    <a:pt x="0" y="522986"/>
                  </a:moveTo>
                  <a:lnTo>
                    <a:pt x="0" y="532384"/>
                  </a:lnTo>
                  <a:lnTo>
                    <a:pt x="1524" y="532384"/>
                  </a:lnTo>
                  <a:lnTo>
                    <a:pt x="0" y="522986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61798" y="294767"/>
                  </a:lnTo>
                  <a:lnTo>
                    <a:pt x="152273" y="294767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76200" y="418338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228473" y="133096"/>
                  </a:moveTo>
                  <a:lnTo>
                    <a:pt x="237998" y="133096"/>
                  </a:lnTo>
                  <a:lnTo>
                    <a:pt x="237998" y="142621"/>
                  </a:lnTo>
                  <a:lnTo>
                    <a:pt x="228473" y="142621"/>
                  </a:lnTo>
                  <a:lnTo>
                    <a:pt x="228473" y="133096"/>
                  </a:lnTo>
                  <a:close/>
                </a:path>
                <a:path w="542925" h="637539">
                  <a:moveTo>
                    <a:pt x="371221" y="19050"/>
                  </a:moveTo>
                  <a:lnTo>
                    <a:pt x="380746" y="19050"/>
                  </a:lnTo>
                  <a:lnTo>
                    <a:pt x="371221" y="19050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52273" y="294767"/>
                  </a:lnTo>
                  <a:lnTo>
                    <a:pt x="153924" y="294767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180848" y="237744"/>
                  </a:moveTo>
                  <a:lnTo>
                    <a:pt x="180848" y="247269"/>
                  </a:lnTo>
                  <a:lnTo>
                    <a:pt x="182372" y="247269"/>
                  </a:lnTo>
                  <a:lnTo>
                    <a:pt x="180848" y="237744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456819" y="19050"/>
                  </a:moveTo>
                  <a:lnTo>
                    <a:pt x="456819" y="28575"/>
                  </a:lnTo>
                  <a:lnTo>
                    <a:pt x="458470" y="28575"/>
                  </a:lnTo>
                  <a:lnTo>
                    <a:pt x="456819" y="19050"/>
                  </a:lnTo>
                  <a:close/>
                </a:path>
                <a:path w="542925" h="637539">
                  <a:moveTo>
                    <a:pt x="76200" y="418338"/>
                  </a:moveTo>
                  <a:lnTo>
                    <a:pt x="85725" y="418338"/>
                  </a:lnTo>
                  <a:lnTo>
                    <a:pt x="76200" y="418338"/>
                  </a:lnTo>
                  <a:close/>
                </a:path>
                <a:path w="542925" h="637539">
                  <a:moveTo>
                    <a:pt x="295021" y="57023"/>
                  </a:moveTo>
                  <a:lnTo>
                    <a:pt x="295021" y="66548"/>
                  </a:lnTo>
                  <a:lnTo>
                    <a:pt x="296672" y="66548"/>
                  </a:lnTo>
                  <a:lnTo>
                    <a:pt x="295021" y="57023"/>
                  </a:lnTo>
                  <a:close/>
                </a:path>
                <a:path w="542925" h="637539">
                  <a:moveTo>
                    <a:pt x="247523" y="161671"/>
                  </a:moveTo>
                  <a:lnTo>
                    <a:pt x="257048" y="161671"/>
                  </a:lnTo>
                  <a:lnTo>
                    <a:pt x="247523" y="161671"/>
                  </a:lnTo>
                  <a:close/>
                </a:path>
                <a:path w="542925" h="637539">
                  <a:moveTo>
                    <a:pt x="285496" y="95123"/>
                  </a:moveTo>
                  <a:lnTo>
                    <a:pt x="295021" y="95123"/>
                  </a:lnTo>
                  <a:lnTo>
                    <a:pt x="285496" y="95123"/>
                  </a:lnTo>
                  <a:close/>
                </a:path>
                <a:path w="542925" h="637539">
                  <a:moveTo>
                    <a:pt x="104648" y="599059"/>
                  </a:moveTo>
                  <a:lnTo>
                    <a:pt x="104648" y="608457"/>
                  </a:lnTo>
                  <a:lnTo>
                    <a:pt x="106299" y="608457"/>
                  </a:lnTo>
                  <a:lnTo>
                    <a:pt x="104648" y="599059"/>
                  </a:lnTo>
                  <a:close/>
                </a:path>
                <a:path w="542925" h="637539">
                  <a:moveTo>
                    <a:pt x="19050" y="570484"/>
                  </a:moveTo>
                  <a:lnTo>
                    <a:pt x="28575" y="570484"/>
                  </a:lnTo>
                  <a:lnTo>
                    <a:pt x="19050" y="570484"/>
                  </a:lnTo>
                  <a:close/>
                </a:path>
                <a:path w="542925" h="637539">
                  <a:moveTo>
                    <a:pt x="57150" y="427863"/>
                  </a:moveTo>
                  <a:lnTo>
                    <a:pt x="66675" y="427863"/>
                  </a:lnTo>
                  <a:lnTo>
                    <a:pt x="57150" y="427863"/>
                  </a:lnTo>
                  <a:close/>
                </a:path>
                <a:path w="542925" h="637539">
                  <a:moveTo>
                    <a:pt x="0" y="503936"/>
                  </a:moveTo>
                  <a:lnTo>
                    <a:pt x="9525" y="503936"/>
                  </a:lnTo>
                  <a:lnTo>
                    <a:pt x="9525" y="513461"/>
                  </a:lnTo>
                  <a:lnTo>
                    <a:pt x="0" y="513461"/>
                  </a:lnTo>
                  <a:lnTo>
                    <a:pt x="0" y="503936"/>
                  </a:lnTo>
                  <a:close/>
                </a:path>
                <a:path w="542925" h="637539">
                  <a:moveTo>
                    <a:pt x="19050" y="599059"/>
                  </a:moveTo>
                  <a:lnTo>
                    <a:pt x="28575" y="599059"/>
                  </a:lnTo>
                  <a:lnTo>
                    <a:pt x="19050" y="599059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19050" y="580009"/>
                  </a:moveTo>
                  <a:lnTo>
                    <a:pt x="19050" y="589534"/>
                  </a:lnTo>
                  <a:lnTo>
                    <a:pt x="20574" y="589534"/>
                  </a:lnTo>
                  <a:lnTo>
                    <a:pt x="19050" y="580009"/>
                  </a:lnTo>
                  <a:close/>
                </a:path>
                <a:path w="542925" h="637539">
                  <a:moveTo>
                    <a:pt x="247523" y="133096"/>
                  </a:moveTo>
                  <a:lnTo>
                    <a:pt x="247523" y="142621"/>
                  </a:lnTo>
                  <a:lnTo>
                    <a:pt x="249047" y="142621"/>
                  </a:lnTo>
                  <a:lnTo>
                    <a:pt x="247523" y="133096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99898" y="218694"/>
                  </a:moveTo>
                  <a:lnTo>
                    <a:pt x="199898" y="228219"/>
                  </a:lnTo>
                  <a:lnTo>
                    <a:pt x="201422" y="228219"/>
                  </a:lnTo>
                  <a:lnTo>
                    <a:pt x="199898" y="218694"/>
                  </a:lnTo>
                  <a:close/>
                </a:path>
                <a:path w="542925" h="637539">
                  <a:moveTo>
                    <a:pt x="0" y="503936"/>
                  </a:moveTo>
                  <a:lnTo>
                    <a:pt x="9525" y="503936"/>
                  </a:lnTo>
                  <a:lnTo>
                    <a:pt x="0" y="503936"/>
                  </a:lnTo>
                  <a:close/>
                </a:path>
                <a:path w="542925" h="637539">
                  <a:moveTo>
                    <a:pt x="247523" y="123571"/>
                  </a:moveTo>
                  <a:lnTo>
                    <a:pt x="247523" y="133096"/>
                  </a:lnTo>
                  <a:lnTo>
                    <a:pt x="249047" y="133096"/>
                  </a:lnTo>
                  <a:lnTo>
                    <a:pt x="247523" y="123571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133223" y="361315"/>
                  </a:moveTo>
                  <a:lnTo>
                    <a:pt x="142748" y="361315"/>
                  </a:lnTo>
                  <a:lnTo>
                    <a:pt x="133223" y="361315"/>
                  </a:lnTo>
                  <a:close/>
                </a:path>
                <a:path w="542925" h="637539">
                  <a:moveTo>
                    <a:pt x="0" y="494411"/>
                  </a:moveTo>
                  <a:lnTo>
                    <a:pt x="9525" y="494411"/>
                  </a:lnTo>
                  <a:lnTo>
                    <a:pt x="0" y="494411"/>
                  </a:lnTo>
                  <a:close/>
                </a:path>
                <a:path w="542925" h="637539">
                  <a:moveTo>
                    <a:pt x="275971" y="85598"/>
                  </a:moveTo>
                  <a:lnTo>
                    <a:pt x="275971" y="95123"/>
                  </a:lnTo>
                  <a:lnTo>
                    <a:pt x="277622" y="95123"/>
                  </a:lnTo>
                  <a:lnTo>
                    <a:pt x="275971" y="85598"/>
                  </a:lnTo>
                  <a:close/>
                </a:path>
                <a:path w="542925" h="637539">
                  <a:moveTo>
                    <a:pt x="9525" y="532384"/>
                  </a:moveTo>
                  <a:lnTo>
                    <a:pt x="9525" y="541909"/>
                  </a:lnTo>
                  <a:lnTo>
                    <a:pt x="11049" y="541909"/>
                  </a:lnTo>
                  <a:lnTo>
                    <a:pt x="9525" y="532384"/>
                  </a:lnTo>
                  <a:close/>
                </a:path>
                <a:path w="542925" h="637539">
                  <a:moveTo>
                    <a:pt x="19050" y="456438"/>
                  </a:moveTo>
                  <a:lnTo>
                    <a:pt x="19050" y="465836"/>
                  </a:lnTo>
                  <a:lnTo>
                    <a:pt x="20574" y="465836"/>
                  </a:lnTo>
                  <a:lnTo>
                    <a:pt x="19050" y="456438"/>
                  </a:lnTo>
                  <a:close/>
                </a:path>
                <a:path w="542925" h="637539">
                  <a:moveTo>
                    <a:pt x="152273" y="275717"/>
                  </a:moveTo>
                  <a:lnTo>
                    <a:pt x="161798" y="275717"/>
                  </a:lnTo>
                  <a:lnTo>
                    <a:pt x="152273" y="275717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209423" y="161671"/>
                  </a:moveTo>
                  <a:lnTo>
                    <a:pt x="209423" y="171196"/>
                  </a:lnTo>
                  <a:lnTo>
                    <a:pt x="210947" y="171196"/>
                  </a:lnTo>
                  <a:lnTo>
                    <a:pt x="209423" y="161671"/>
                  </a:lnTo>
                  <a:close/>
                </a:path>
                <a:path w="542925" h="637539">
                  <a:moveTo>
                    <a:pt x="152273" y="275717"/>
                  </a:moveTo>
                  <a:lnTo>
                    <a:pt x="161798" y="275717"/>
                  </a:lnTo>
                  <a:lnTo>
                    <a:pt x="152273" y="275717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76200" y="627507"/>
                  </a:moveTo>
                  <a:lnTo>
                    <a:pt x="85725" y="627507"/>
                  </a:lnTo>
                  <a:lnTo>
                    <a:pt x="76200" y="627507"/>
                  </a:lnTo>
                  <a:close/>
                </a:path>
                <a:path w="542925" h="637539">
                  <a:moveTo>
                    <a:pt x="114173" y="370840"/>
                  </a:moveTo>
                  <a:lnTo>
                    <a:pt x="123698" y="370840"/>
                  </a:lnTo>
                  <a:lnTo>
                    <a:pt x="114173" y="370840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9525" y="513461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18846" y="66548"/>
                  </a:lnTo>
                  <a:lnTo>
                    <a:pt x="420370" y="66548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76200" y="408813"/>
                  </a:moveTo>
                  <a:lnTo>
                    <a:pt x="85725" y="408813"/>
                  </a:lnTo>
                  <a:lnTo>
                    <a:pt x="76200" y="408813"/>
                  </a:lnTo>
                  <a:close/>
                </a:path>
                <a:path w="542925" h="637539">
                  <a:moveTo>
                    <a:pt x="123698" y="580009"/>
                  </a:moveTo>
                  <a:lnTo>
                    <a:pt x="123698" y="589534"/>
                  </a:lnTo>
                  <a:lnTo>
                    <a:pt x="125349" y="589534"/>
                  </a:lnTo>
                  <a:lnTo>
                    <a:pt x="123698" y="580009"/>
                  </a:lnTo>
                  <a:close/>
                </a:path>
                <a:path w="542925" h="637539">
                  <a:moveTo>
                    <a:pt x="85725" y="389763"/>
                  </a:moveTo>
                  <a:lnTo>
                    <a:pt x="85725" y="399288"/>
                  </a:lnTo>
                  <a:lnTo>
                    <a:pt x="87249" y="399288"/>
                  </a:lnTo>
                  <a:lnTo>
                    <a:pt x="85725" y="389763"/>
                  </a:lnTo>
                  <a:close/>
                </a:path>
                <a:path w="542925" h="637539">
                  <a:moveTo>
                    <a:pt x="9525" y="532384"/>
                  </a:moveTo>
                  <a:lnTo>
                    <a:pt x="19050" y="532384"/>
                  </a:lnTo>
                  <a:lnTo>
                    <a:pt x="19050" y="541909"/>
                  </a:lnTo>
                  <a:lnTo>
                    <a:pt x="9525" y="541909"/>
                  </a:lnTo>
                  <a:lnTo>
                    <a:pt x="9525" y="532384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9525" y="589534"/>
                  </a:lnTo>
                  <a:lnTo>
                    <a:pt x="11049" y="589534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447421" y="37973"/>
                  </a:moveTo>
                  <a:lnTo>
                    <a:pt x="456819" y="37973"/>
                  </a:lnTo>
                  <a:lnTo>
                    <a:pt x="447421" y="37973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9525" y="475361"/>
                  </a:moveTo>
                  <a:lnTo>
                    <a:pt x="9525" y="484886"/>
                  </a:lnTo>
                  <a:lnTo>
                    <a:pt x="11049" y="484886"/>
                  </a:lnTo>
                  <a:lnTo>
                    <a:pt x="9525" y="475361"/>
                  </a:lnTo>
                  <a:close/>
                </a:path>
                <a:path w="542925" h="637539">
                  <a:moveTo>
                    <a:pt x="428371" y="28575"/>
                  </a:moveTo>
                  <a:lnTo>
                    <a:pt x="437896" y="28575"/>
                  </a:lnTo>
                  <a:lnTo>
                    <a:pt x="428371" y="28575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418846" y="0"/>
                  </a:moveTo>
                  <a:lnTo>
                    <a:pt x="428371" y="0"/>
                  </a:lnTo>
                  <a:lnTo>
                    <a:pt x="418846" y="0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9525" y="560959"/>
                  </a:lnTo>
                  <a:lnTo>
                    <a:pt x="11049" y="560959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161798" y="294767"/>
                  </a:moveTo>
                  <a:lnTo>
                    <a:pt x="161798" y="304292"/>
                  </a:lnTo>
                  <a:lnTo>
                    <a:pt x="163449" y="304292"/>
                  </a:lnTo>
                  <a:lnTo>
                    <a:pt x="161798" y="294767"/>
                  </a:lnTo>
                  <a:close/>
                </a:path>
                <a:path w="542925" h="637539">
                  <a:moveTo>
                    <a:pt x="85725" y="389763"/>
                  </a:moveTo>
                  <a:lnTo>
                    <a:pt x="85725" y="399288"/>
                  </a:lnTo>
                  <a:lnTo>
                    <a:pt x="87249" y="399288"/>
                  </a:lnTo>
                  <a:lnTo>
                    <a:pt x="85725" y="389763"/>
                  </a:lnTo>
                  <a:close/>
                </a:path>
                <a:path w="542925" h="637539">
                  <a:moveTo>
                    <a:pt x="57150" y="427863"/>
                  </a:moveTo>
                  <a:lnTo>
                    <a:pt x="66675" y="427863"/>
                  </a:lnTo>
                  <a:lnTo>
                    <a:pt x="57150" y="427863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80848" y="237744"/>
                  </a:moveTo>
                  <a:lnTo>
                    <a:pt x="190373" y="237744"/>
                  </a:lnTo>
                  <a:lnTo>
                    <a:pt x="180848" y="237744"/>
                  </a:lnTo>
                  <a:close/>
                </a:path>
                <a:path w="542925" h="637539">
                  <a:moveTo>
                    <a:pt x="19050" y="465836"/>
                  </a:moveTo>
                  <a:lnTo>
                    <a:pt x="28575" y="465836"/>
                  </a:lnTo>
                  <a:lnTo>
                    <a:pt x="19050" y="465836"/>
                  </a:lnTo>
                  <a:close/>
                </a:path>
                <a:path w="542925" h="637539">
                  <a:moveTo>
                    <a:pt x="76200" y="399288"/>
                  </a:moveTo>
                  <a:lnTo>
                    <a:pt x="76200" y="408813"/>
                  </a:lnTo>
                  <a:lnTo>
                    <a:pt x="77724" y="408813"/>
                  </a:lnTo>
                  <a:lnTo>
                    <a:pt x="76200" y="399288"/>
                  </a:lnTo>
                  <a:close/>
                </a:path>
                <a:path w="542925" h="637539">
                  <a:moveTo>
                    <a:pt x="142748" y="351790"/>
                  </a:moveTo>
                  <a:lnTo>
                    <a:pt x="152273" y="351790"/>
                  </a:lnTo>
                  <a:lnTo>
                    <a:pt x="142748" y="351790"/>
                  </a:lnTo>
                  <a:close/>
                </a:path>
                <a:path w="542925" h="637539">
                  <a:moveTo>
                    <a:pt x="133223" y="589534"/>
                  </a:moveTo>
                  <a:lnTo>
                    <a:pt x="133223" y="599059"/>
                  </a:lnTo>
                  <a:lnTo>
                    <a:pt x="134874" y="599059"/>
                  </a:lnTo>
                  <a:lnTo>
                    <a:pt x="133223" y="58953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42748" y="342265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247523" y="123571"/>
                  </a:moveTo>
                  <a:lnTo>
                    <a:pt x="257048" y="123571"/>
                  </a:lnTo>
                  <a:lnTo>
                    <a:pt x="257048" y="133096"/>
                  </a:lnTo>
                  <a:lnTo>
                    <a:pt x="247523" y="133096"/>
                  </a:lnTo>
                  <a:lnTo>
                    <a:pt x="247523" y="123571"/>
                  </a:lnTo>
                  <a:close/>
                </a:path>
                <a:path w="542925" h="637539">
                  <a:moveTo>
                    <a:pt x="66675" y="427863"/>
                  </a:moveTo>
                  <a:lnTo>
                    <a:pt x="76200" y="427863"/>
                  </a:lnTo>
                  <a:lnTo>
                    <a:pt x="66675" y="427863"/>
                  </a:lnTo>
                  <a:close/>
                </a:path>
                <a:path w="542925" h="637539">
                  <a:moveTo>
                    <a:pt x="199898" y="218694"/>
                  </a:moveTo>
                  <a:lnTo>
                    <a:pt x="199898" y="228219"/>
                  </a:lnTo>
                  <a:lnTo>
                    <a:pt x="201422" y="228219"/>
                  </a:lnTo>
                  <a:lnTo>
                    <a:pt x="199898" y="21869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04648" y="389763"/>
                  </a:moveTo>
                  <a:lnTo>
                    <a:pt x="104648" y="399288"/>
                  </a:lnTo>
                  <a:lnTo>
                    <a:pt x="106299" y="399288"/>
                  </a:lnTo>
                  <a:lnTo>
                    <a:pt x="104648" y="389763"/>
                  </a:lnTo>
                  <a:close/>
                </a:path>
                <a:path w="542925" h="637539">
                  <a:moveTo>
                    <a:pt x="152273" y="266192"/>
                  </a:moveTo>
                  <a:lnTo>
                    <a:pt x="161798" y="266192"/>
                  </a:lnTo>
                  <a:lnTo>
                    <a:pt x="152273" y="266192"/>
                  </a:lnTo>
                  <a:close/>
                </a:path>
                <a:path w="542925" h="637539">
                  <a:moveTo>
                    <a:pt x="418846" y="37973"/>
                  </a:moveTo>
                  <a:lnTo>
                    <a:pt x="418846" y="47498"/>
                  </a:lnTo>
                  <a:lnTo>
                    <a:pt x="420370" y="47498"/>
                  </a:lnTo>
                  <a:lnTo>
                    <a:pt x="418846" y="37973"/>
                  </a:lnTo>
                  <a:close/>
                </a:path>
                <a:path w="542925" h="637539">
                  <a:moveTo>
                    <a:pt x="199898" y="199644"/>
                  </a:moveTo>
                  <a:lnTo>
                    <a:pt x="209423" y="199644"/>
                  </a:lnTo>
                  <a:lnTo>
                    <a:pt x="199898" y="199644"/>
                  </a:lnTo>
                  <a:close/>
                </a:path>
                <a:path w="542925" h="637539">
                  <a:moveTo>
                    <a:pt x="180848" y="180594"/>
                  </a:moveTo>
                  <a:lnTo>
                    <a:pt x="180848" y="190119"/>
                  </a:lnTo>
                  <a:lnTo>
                    <a:pt x="182372" y="190119"/>
                  </a:lnTo>
                  <a:lnTo>
                    <a:pt x="180848" y="18059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71323" y="256667"/>
                  </a:lnTo>
                  <a:lnTo>
                    <a:pt x="172974" y="256667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14173" y="370840"/>
                  </a:moveTo>
                  <a:lnTo>
                    <a:pt x="114173" y="380365"/>
                  </a:lnTo>
                  <a:lnTo>
                    <a:pt x="115824" y="380365"/>
                  </a:lnTo>
                  <a:lnTo>
                    <a:pt x="114173" y="370840"/>
                  </a:lnTo>
                  <a:close/>
                </a:path>
                <a:path w="542925" h="637539">
                  <a:moveTo>
                    <a:pt x="133223" y="589534"/>
                  </a:moveTo>
                  <a:lnTo>
                    <a:pt x="133223" y="599059"/>
                  </a:lnTo>
                  <a:lnTo>
                    <a:pt x="134874" y="599059"/>
                  </a:lnTo>
                  <a:lnTo>
                    <a:pt x="133223" y="589534"/>
                  </a:lnTo>
                  <a:close/>
                </a:path>
                <a:path w="542925" h="637539">
                  <a:moveTo>
                    <a:pt x="314071" y="57023"/>
                  </a:moveTo>
                  <a:lnTo>
                    <a:pt x="314071" y="66548"/>
                  </a:lnTo>
                  <a:lnTo>
                    <a:pt x="315722" y="66548"/>
                  </a:lnTo>
                  <a:lnTo>
                    <a:pt x="314071" y="57023"/>
                  </a:lnTo>
                  <a:close/>
                </a:path>
                <a:path w="542925" h="637539">
                  <a:moveTo>
                    <a:pt x="38100" y="437388"/>
                  </a:moveTo>
                  <a:lnTo>
                    <a:pt x="47625" y="437388"/>
                  </a:lnTo>
                  <a:lnTo>
                    <a:pt x="38100" y="437388"/>
                  </a:lnTo>
                  <a:close/>
                </a:path>
                <a:path w="542925" h="637539">
                  <a:moveTo>
                    <a:pt x="19050" y="551434"/>
                  </a:moveTo>
                  <a:lnTo>
                    <a:pt x="19050" y="560959"/>
                  </a:lnTo>
                  <a:lnTo>
                    <a:pt x="20574" y="560959"/>
                  </a:lnTo>
                  <a:lnTo>
                    <a:pt x="19050" y="551434"/>
                  </a:lnTo>
                  <a:close/>
                </a:path>
                <a:path w="542925" h="637539">
                  <a:moveTo>
                    <a:pt x="171323" y="266192"/>
                  </a:moveTo>
                  <a:lnTo>
                    <a:pt x="171323" y="275717"/>
                  </a:lnTo>
                  <a:lnTo>
                    <a:pt x="172974" y="275717"/>
                  </a:lnTo>
                  <a:lnTo>
                    <a:pt x="171323" y="266192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61798" y="294767"/>
                  </a:lnTo>
                  <a:lnTo>
                    <a:pt x="163449" y="294767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71323" y="266192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428371" y="0"/>
                  </a:moveTo>
                  <a:lnTo>
                    <a:pt x="428371" y="9525"/>
                  </a:lnTo>
                  <a:lnTo>
                    <a:pt x="429895" y="9525"/>
                  </a:lnTo>
                  <a:lnTo>
                    <a:pt x="428371" y="0"/>
                  </a:lnTo>
                  <a:close/>
                </a:path>
                <a:path w="542925" h="637539">
                  <a:moveTo>
                    <a:pt x="9525" y="494411"/>
                  </a:moveTo>
                  <a:lnTo>
                    <a:pt x="19050" y="494411"/>
                  </a:lnTo>
                  <a:lnTo>
                    <a:pt x="9525" y="494411"/>
                  </a:lnTo>
                  <a:close/>
                </a:path>
                <a:path w="542925" h="637539">
                  <a:moveTo>
                    <a:pt x="114173" y="580009"/>
                  </a:moveTo>
                  <a:lnTo>
                    <a:pt x="123698" y="580009"/>
                  </a:lnTo>
                  <a:lnTo>
                    <a:pt x="114173" y="580009"/>
                  </a:lnTo>
                  <a:close/>
                </a:path>
                <a:path w="542925" h="637539">
                  <a:moveTo>
                    <a:pt x="57150" y="637032"/>
                  </a:moveTo>
                  <a:lnTo>
                    <a:pt x="66675" y="637032"/>
                  </a:lnTo>
                  <a:lnTo>
                    <a:pt x="57150" y="637032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61798" y="285242"/>
                  </a:lnTo>
                  <a:lnTo>
                    <a:pt x="163449" y="285242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152273" y="256667"/>
                  </a:moveTo>
                  <a:lnTo>
                    <a:pt x="161798" y="256667"/>
                  </a:lnTo>
                  <a:lnTo>
                    <a:pt x="152273" y="256667"/>
                  </a:lnTo>
                  <a:close/>
                </a:path>
                <a:path w="542925" h="637539">
                  <a:moveTo>
                    <a:pt x="323596" y="76073"/>
                  </a:moveTo>
                  <a:lnTo>
                    <a:pt x="333121" y="76073"/>
                  </a:lnTo>
                  <a:lnTo>
                    <a:pt x="323596" y="76073"/>
                  </a:lnTo>
                  <a:close/>
                </a:path>
                <a:path w="542925" h="637539">
                  <a:moveTo>
                    <a:pt x="428371" y="19050"/>
                  </a:moveTo>
                  <a:lnTo>
                    <a:pt x="437896" y="19050"/>
                  </a:lnTo>
                  <a:lnTo>
                    <a:pt x="428371" y="19050"/>
                  </a:lnTo>
                  <a:close/>
                </a:path>
                <a:path w="542925" h="637539">
                  <a:moveTo>
                    <a:pt x="57150" y="637032"/>
                  </a:moveTo>
                  <a:lnTo>
                    <a:pt x="66675" y="637032"/>
                  </a:lnTo>
                  <a:lnTo>
                    <a:pt x="57150" y="637032"/>
                  </a:lnTo>
                  <a:close/>
                </a:path>
                <a:path w="542925" h="637539">
                  <a:moveTo>
                    <a:pt x="333121" y="66548"/>
                  </a:moveTo>
                  <a:lnTo>
                    <a:pt x="333121" y="76073"/>
                  </a:lnTo>
                  <a:lnTo>
                    <a:pt x="334772" y="76073"/>
                  </a:lnTo>
                  <a:lnTo>
                    <a:pt x="333121" y="66548"/>
                  </a:lnTo>
                  <a:close/>
                </a:path>
                <a:path w="542925" h="637539">
                  <a:moveTo>
                    <a:pt x="295021" y="57023"/>
                  </a:moveTo>
                  <a:lnTo>
                    <a:pt x="295021" y="66548"/>
                  </a:lnTo>
                  <a:lnTo>
                    <a:pt x="296672" y="66548"/>
                  </a:lnTo>
                  <a:lnTo>
                    <a:pt x="295021" y="57023"/>
                  </a:lnTo>
                  <a:close/>
                </a:path>
                <a:path w="542925" h="637539">
                  <a:moveTo>
                    <a:pt x="152273" y="266192"/>
                  </a:moveTo>
                  <a:lnTo>
                    <a:pt x="161798" y="266192"/>
                  </a:lnTo>
                  <a:lnTo>
                    <a:pt x="152273" y="266192"/>
                  </a:lnTo>
                  <a:close/>
                </a:path>
                <a:path w="542925" h="637539">
                  <a:moveTo>
                    <a:pt x="209423" y="190119"/>
                  </a:moveTo>
                  <a:lnTo>
                    <a:pt x="209423" y="199644"/>
                  </a:lnTo>
                  <a:lnTo>
                    <a:pt x="210947" y="199644"/>
                  </a:lnTo>
                  <a:lnTo>
                    <a:pt x="209423" y="190119"/>
                  </a:lnTo>
                  <a:close/>
                </a:path>
                <a:path w="542925" h="637539">
                  <a:moveTo>
                    <a:pt x="180848" y="237744"/>
                  </a:moveTo>
                  <a:lnTo>
                    <a:pt x="180848" y="247269"/>
                  </a:lnTo>
                  <a:lnTo>
                    <a:pt x="182372" y="247269"/>
                  </a:lnTo>
                  <a:lnTo>
                    <a:pt x="180848" y="237744"/>
                  </a:lnTo>
                  <a:close/>
                </a:path>
                <a:path w="542925" h="637539">
                  <a:moveTo>
                    <a:pt x="180848" y="237744"/>
                  </a:moveTo>
                  <a:lnTo>
                    <a:pt x="190373" y="237744"/>
                  </a:lnTo>
                  <a:lnTo>
                    <a:pt x="180848" y="23774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0373" y="237744"/>
                  </a:lnTo>
                  <a:lnTo>
                    <a:pt x="191897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28371" y="57023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23698" y="351790"/>
                  </a:moveTo>
                  <a:lnTo>
                    <a:pt x="133223" y="351790"/>
                  </a:lnTo>
                  <a:lnTo>
                    <a:pt x="123698" y="351790"/>
                  </a:lnTo>
                  <a:close/>
                </a:path>
                <a:path w="542925" h="637539">
                  <a:moveTo>
                    <a:pt x="85725" y="408813"/>
                  </a:moveTo>
                  <a:lnTo>
                    <a:pt x="95123" y="408813"/>
                  </a:lnTo>
                  <a:lnTo>
                    <a:pt x="85725" y="408813"/>
                  </a:lnTo>
                  <a:close/>
                </a:path>
                <a:path w="542925" h="637539">
                  <a:moveTo>
                    <a:pt x="199898" y="161671"/>
                  </a:moveTo>
                  <a:lnTo>
                    <a:pt x="199898" y="171196"/>
                  </a:lnTo>
                  <a:lnTo>
                    <a:pt x="201422" y="171196"/>
                  </a:lnTo>
                  <a:lnTo>
                    <a:pt x="199898" y="161671"/>
                  </a:lnTo>
                  <a:close/>
                </a:path>
                <a:path w="542925" h="637539">
                  <a:moveTo>
                    <a:pt x="19050" y="522986"/>
                  </a:moveTo>
                  <a:lnTo>
                    <a:pt x="19050" y="532384"/>
                  </a:lnTo>
                  <a:lnTo>
                    <a:pt x="20574" y="532384"/>
                  </a:lnTo>
                  <a:lnTo>
                    <a:pt x="19050" y="522986"/>
                  </a:lnTo>
                  <a:close/>
                </a:path>
                <a:path w="542925" h="637539">
                  <a:moveTo>
                    <a:pt x="123698" y="589534"/>
                  </a:moveTo>
                  <a:lnTo>
                    <a:pt x="123698" y="599059"/>
                  </a:lnTo>
                  <a:lnTo>
                    <a:pt x="125349" y="599059"/>
                  </a:lnTo>
                  <a:lnTo>
                    <a:pt x="123698" y="589534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66675" y="408813"/>
                  </a:moveTo>
                  <a:lnTo>
                    <a:pt x="66675" y="418338"/>
                  </a:lnTo>
                  <a:lnTo>
                    <a:pt x="68199" y="418338"/>
                  </a:lnTo>
                  <a:lnTo>
                    <a:pt x="66675" y="408813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71323" y="285242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99898" y="152146"/>
                  </a:moveTo>
                  <a:lnTo>
                    <a:pt x="209423" y="152146"/>
                  </a:lnTo>
                  <a:lnTo>
                    <a:pt x="199898" y="152146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23698" y="351790"/>
                  </a:lnTo>
                  <a:lnTo>
                    <a:pt x="125349" y="351790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209423" y="190119"/>
                  </a:moveTo>
                  <a:lnTo>
                    <a:pt x="209423" y="199644"/>
                  </a:lnTo>
                  <a:lnTo>
                    <a:pt x="210947" y="199644"/>
                  </a:lnTo>
                  <a:lnTo>
                    <a:pt x="209423" y="190119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418846" y="47498"/>
                  </a:moveTo>
                  <a:lnTo>
                    <a:pt x="418846" y="57023"/>
                  </a:lnTo>
                  <a:lnTo>
                    <a:pt x="420370" y="57023"/>
                  </a:lnTo>
                  <a:lnTo>
                    <a:pt x="418846" y="47498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52273" y="294767"/>
                  </a:lnTo>
                  <a:lnTo>
                    <a:pt x="153924" y="294767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52273" y="323215"/>
                  </a:lnTo>
                  <a:lnTo>
                    <a:pt x="153924" y="323215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9525" y="503936"/>
                  </a:moveTo>
                  <a:lnTo>
                    <a:pt x="9525" y="513461"/>
                  </a:lnTo>
                  <a:lnTo>
                    <a:pt x="11049" y="513461"/>
                  </a:lnTo>
                  <a:lnTo>
                    <a:pt x="9525" y="503936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76200" y="399288"/>
                  </a:moveTo>
                  <a:lnTo>
                    <a:pt x="76200" y="408813"/>
                  </a:lnTo>
                  <a:lnTo>
                    <a:pt x="77724" y="408813"/>
                  </a:lnTo>
                  <a:lnTo>
                    <a:pt x="76200" y="399288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61798" y="313817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342646" y="47498"/>
                  </a:moveTo>
                  <a:lnTo>
                    <a:pt x="342646" y="57023"/>
                  </a:lnTo>
                  <a:lnTo>
                    <a:pt x="344297" y="57023"/>
                  </a:lnTo>
                  <a:lnTo>
                    <a:pt x="342646" y="47498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19050" y="589534"/>
                  </a:moveTo>
                  <a:lnTo>
                    <a:pt x="28575" y="589534"/>
                  </a:lnTo>
                  <a:lnTo>
                    <a:pt x="19050" y="589534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66675" y="427863"/>
                  </a:lnTo>
                  <a:lnTo>
                    <a:pt x="68199" y="427863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57150" y="427863"/>
                  </a:moveTo>
                  <a:lnTo>
                    <a:pt x="66675" y="427863"/>
                  </a:lnTo>
                  <a:lnTo>
                    <a:pt x="57150" y="427863"/>
                  </a:lnTo>
                  <a:close/>
                </a:path>
                <a:path w="542925" h="637539">
                  <a:moveTo>
                    <a:pt x="19050" y="494411"/>
                  </a:moveTo>
                  <a:lnTo>
                    <a:pt x="19050" y="503936"/>
                  </a:lnTo>
                  <a:lnTo>
                    <a:pt x="20574" y="503936"/>
                  </a:lnTo>
                  <a:lnTo>
                    <a:pt x="19050" y="494411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61798" y="275717"/>
                  </a:lnTo>
                  <a:lnTo>
                    <a:pt x="163449" y="275717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42748" y="351790"/>
                  </a:moveTo>
                  <a:lnTo>
                    <a:pt x="152273" y="351790"/>
                  </a:lnTo>
                  <a:lnTo>
                    <a:pt x="142748" y="351790"/>
                  </a:lnTo>
                  <a:close/>
                </a:path>
                <a:path w="542925" h="637539">
                  <a:moveTo>
                    <a:pt x="28575" y="580009"/>
                  </a:moveTo>
                  <a:lnTo>
                    <a:pt x="38100" y="580009"/>
                  </a:lnTo>
                  <a:lnTo>
                    <a:pt x="28575" y="580009"/>
                  </a:lnTo>
                  <a:close/>
                </a:path>
                <a:path w="542925" h="637539">
                  <a:moveTo>
                    <a:pt x="218948" y="142621"/>
                  </a:moveTo>
                  <a:lnTo>
                    <a:pt x="228473" y="142621"/>
                  </a:lnTo>
                  <a:lnTo>
                    <a:pt x="218948" y="142621"/>
                  </a:lnTo>
                  <a:close/>
                </a:path>
                <a:path w="542925" h="637539">
                  <a:moveTo>
                    <a:pt x="19050" y="560959"/>
                  </a:moveTo>
                  <a:lnTo>
                    <a:pt x="28575" y="560959"/>
                  </a:lnTo>
                  <a:lnTo>
                    <a:pt x="19050" y="560959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66675" y="427863"/>
                  </a:lnTo>
                  <a:lnTo>
                    <a:pt x="68199" y="427863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180848" y="247269"/>
                  </a:moveTo>
                  <a:lnTo>
                    <a:pt x="190373" y="247269"/>
                  </a:lnTo>
                  <a:lnTo>
                    <a:pt x="180848" y="247269"/>
                  </a:lnTo>
                  <a:close/>
                </a:path>
                <a:path w="542925" h="637539">
                  <a:moveTo>
                    <a:pt x="218948" y="180594"/>
                  </a:moveTo>
                  <a:lnTo>
                    <a:pt x="228473" y="180594"/>
                  </a:lnTo>
                  <a:lnTo>
                    <a:pt x="218948" y="18059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28575" y="446913"/>
                  </a:moveTo>
                  <a:lnTo>
                    <a:pt x="28575" y="456438"/>
                  </a:lnTo>
                  <a:lnTo>
                    <a:pt x="30099" y="456438"/>
                  </a:lnTo>
                  <a:lnTo>
                    <a:pt x="28575" y="446913"/>
                  </a:lnTo>
                  <a:close/>
                </a:path>
                <a:path w="542925" h="637539">
                  <a:moveTo>
                    <a:pt x="47625" y="446913"/>
                  </a:moveTo>
                  <a:lnTo>
                    <a:pt x="57150" y="446913"/>
                  </a:lnTo>
                  <a:lnTo>
                    <a:pt x="47625" y="446913"/>
                  </a:lnTo>
                  <a:close/>
                </a:path>
                <a:path w="542925" h="637539">
                  <a:moveTo>
                    <a:pt x="180848" y="180594"/>
                  </a:moveTo>
                  <a:lnTo>
                    <a:pt x="190373" y="180594"/>
                  </a:lnTo>
                  <a:lnTo>
                    <a:pt x="180848" y="180594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52273" y="323215"/>
                  </a:lnTo>
                  <a:lnTo>
                    <a:pt x="153924" y="323215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180848" y="237744"/>
                  </a:moveTo>
                  <a:lnTo>
                    <a:pt x="190373" y="237744"/>
                  </a:lnTo>
                  <a:lnTo>
                    <a:pt x="180848" y="237744"/>
                  </a:lnTo>
                  <a:close/>
                </a:path>
                <a:path w="542925" h="637539">
                  <a:moveTo>
                    <a:pt x="28575" y="456438"/>
                  </a:moveTo>
                  <a:lnTo>
                    <a:pt x="38100" y="456438"/>
                  </a:lnTo>
                  <a:lnTo>
                    <a:pt x="28575" y="456438"/>
                  </a:lnTo>
                  <a:close/>
                </a:path>
                <a:path w="542925" h="637539">
                  <a:moveTo>
                    <a:pt x="199898" y="199644"/>
                  </a:moveTo>
                  <a:lnTo>
                    <a:pt x="209423" y="199644"/>
                  </a:lnTo>
                  <a:lnTo>
                    <a:pt x="199898" y="199644"/>
                  </a:lnTo>
                  <a:close/>
                </a:path>
                <a:path w="542925" h="637539">
                  <a:moveTo>
                    <a:pt x="38100" y="446913"/>
                  </a:moveTo>
                  <a:lnTo>
                    <a:pt x="38100" y="456438"/>
                  </a:lnTo>
                  <a:lnTo>
                    <a:pt x="39624" y="456438"/>
                  </a:lnTo>
                  <a:lnTo>
                    <a:pt x="38100" y="446913"/>
                  </a:lnTo>
                  <a:close/>
                </a:path>
                <a:path w="542925" h="637539">
                  <a:moveTo>
                    <a:pt x="0" y="522986"/>
                  </a:moveTo>
                  <a:lnTo>
                    <a:pt x="9525" y="522986"/>
                  </a:lnTo>
                  <a:lnTo>
                    <a:pt x="0" y="522986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171323" y="256667"/>
                  </a:moveTo>
                  <a:lnTo>
                    <a:pt x="171323" y="266192"/>
                  </a:lnTo>
                  <a:lnTo>
                    <a:pt x="172974" y="266192"/>
                  </a:lnTo>
                  <a:lnTo>
                    <a:pt x="171323" y="256667"/>
                  </a:lnTo>
                  <a:close/>
                </a:path>
                <a:path w="542925" h="637539">
                  <a:moveTo>
                    <a:pt x="237998" y="161671"/>
                  </a:moveTo>
                  <a:lnTo>
                    <a:pt x="237998" y="171196"/>
                  </a:lnTo>
                  <a:lnTo>
                    <a:pt x="239522" y="171196"/>
                  </a:lnTo>
                  <a:lnTo>
                    <a:pt x="237998" y="161671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23698" y="351790"/>
                  </a:lnTo>
                  <a:lnTo>
                    <a:pt x="125349" y="351790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99898" y="209169"/>
                  </a:moveTo>
                  <a:lnTo>
                    <a:pt x="209423" y="209169"/>
                  </a:lnTo>
                  <a:lnTo>
                    <a:pt x="199898" y="209169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371221" y="66548"/>
                  </a:moveTo>
                  <a:lnTo>
                    <a:pt x="380746" y="66548"/>
                  </a:lnTo>
                  <a:lnTo>
                    <a:pt x="371221" y="66548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209423" y="190119"/>
                  </a:moveTo>
                  <a:lnTo>
                    <a:pt x="209423" y="199644"/>
                  </a:lnTo>
                  <a:lnTo>
                    <a:pt x="210947" y="199644"/>
                  </a:lnTo>
                  <a:lnTo>
                    <a:pt x="209423" y="190119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0373" y="237744"/>
                  </a:lnTo>
                  <a:lnTo>
                    <a:pt x="191897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247523" y="161671"/>
                  </a:moveTo>
                  <a:lnTo>
                    <a:pt x="257048" y="161671"/>
                  </a:lnTo>
                  <a:lnTo>
                    <a:pt x="247523" y="161671"/>
                  </a:lnTo>
                  <a:close/>
                </a:path>
                <a:path w="542925" h="637539">
                  <a:moveTo>
                    <a:pt x="209423" y="209169"/>
                  </a:moveTo>
                  <a:lnTo>
                    <a:pt x="209423" y="218694"/>
                  </a:lnTo>
                  <a:lnTo>
                    <a:pt x="210947" y="218694"/>
                  </a:lnTo>
                  <a:lnTo>
                    <a:pt x="209423" y="209169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0" y="522986"/>
                  </a:lnTo>
                  <a:lnTo>
                    <a:pt x="1524" y="522986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18846" y="66548"/>
                  </a:lnTo>
                  <a:lnTo>
                    <a:pt x="420370" y="66548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71323" y="256667"/>
                  </a:lnTo>
                  <a:lnTo>
                    <a:pt x="172974" y="256667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0373" y="180594"/>
                  </a:lnTo>
                  <a:lnTo>
                    <a:pt x="191897" y="180594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152273" y="304292"/>
                  </a:moveTo>
                  <a:lnTo>
                    <a:pt x="161798" y="304292"/>
                  </a:lnTo>
                  <a:lnTo>
                    <a:pt x="152273" y="304292"/>
                  </a:lnTo>
                  <a:close/>
                </a:path>
                <a:path w="542925" h="637539">
                  <a:moveTo>
                    <a:pt x="133223" y="351790"/>
                  </a:moveTo>
                  <a:lnTo>
                    <a:pt x="142748" y="351790"/>
                  </a:lnTo>
                  <a:lnTo>
                    <a:pt x="133223" y="351790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19050" y="551434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418846" y="0"/>
                  </a:moveTo>
                  <a:lnTo>
                    <a:pt x="428371" y="0"/>
                  </a:lnTo>
                  <a:lnTo>
                    <a:pt x="418846" y="0"/>
                  </a:lnTo>
                  <a:close/>
                </a:path>
                <a:path w="542925" h="637539">
                  <a:moveTo>
                    <a:pt x="199898" y="171196"/>
                  </a:moveTo>
                  <a:lnTo>
                    <a:pt x="209423" y="171196"/>
                  </a:lnTo>
                  <a:lnTo>
                    <a:pt x="199898" y="171196"/>
                  </a:lnTo>
                  <a:close/>
                </a:path>
                <a:path w="542925" h="637539">
                  <a:moveTo>
                    <a:pt x="218948" y="123571"/>
                  </a:moveTo>
                  <a:lnTo>
                    <a:pt x="228473" y="123571"/>
                  </a:lnTo>
                  <a:lnTo>
                    <a:pt x="218948" y="123571"/>
                  </a:lnTo>
                  <a:close/>
                </a:path>
                <a:path w="542925" h="637539">
                  <a:moveTo>
                    <a:pt x="152273" y="256667"/>
                  </a:moveTo>
                  <a:lnTo>
                    <a:pt x="161798" y="256667"/>
                  </a:lnTo>
                  <a:lnTo>
                    <a:pt x="152273" y="256667"/>
                  </a:lnTo>
                  <a:close/>
                </a:path>
                <a:path w="542925" h="637539">
                  <a:moveTo>
                    <a:pt x="152273" y="275717"/>
                  </a:moveTo>
                  <a:lnTo>
                    <a:pt x="161798" y="275717"/>
                  </a:lnTo>
                  <a:lnTo>
                    <a:pt x="152273" y="275717"/>
                  </a:lnTo>
                  <a:close/>
                </a:path>
                <a:path w="542925" h="637539">
                  <a:moveTo>
                    <a:pt x="171323" y="266192"/>
                  </a:moveTo>
                  <a:lnTo>
                    <a:pt x="171323" y="275717"/>
                  </a:lnTo>
                  <a:lnTo>
                    <a:pt x="172974" y="275717"/>
                  </a:lnTo>
                  <a:lnTo>
                    <a:pt x="171323" y="266192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85725" y="399288"/>
                  </a:moveTo>
                  <a:lnTo>
                    <a:pt x="85725" y="408813"/>
                  </a:lnTo>
                  <a:lnTo>
                    <a:pt x="87249" y="408813"/>
                  </a:lnTo>
                  <a:lnTo>
                    <a:pt x="85725" y="399288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42748" y="304292"/>
                  </a:lnTo>
                  <a:lnTo>
                    <a:pt x="144399" y="304292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0373" y="180594"/>
                  </a:lnTo>
                  <a:lnTo>
                    <a:pt x="191897" y="180594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52273" y="294767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19050" y="570484"/>
                  </a:moveTo>
                  <a:lnTo>
                    <a:pt x="28575" y="570484"/>
                  </a:lnTo>
                  <a:lnTo>
                    <a:pt x="19050" y="570484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71323" y="266192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133223" y="389763"/>
                  </a:moveTo>
                  <a:lnTo>
                    <a:pt x="142748" y="389763"/>
                  </a:lnTo>
                  <a:lnTo>
                    <a:pt x="133223" y="389763"/>
                  </a:lnTo>
                  <a:close/>
                </a:path>
                <a:path w="542925" h="637539">
                  <a:moveTo>
                    <a:pt x="161798" y="247269"/>
                  </a:moveTo>
                  <a:lnTo>
                    <a:pt x="171323" y="247269"/>
                  </a:lnTo>
                  <a:lnTo>
                    <a:pt x="161798" y="247269"/>
                  </a:lnTo>
                  <a:close/>
                </a:path>
                <a:path w="542925" h="637539">
                  <a:moveTo>
                    <a:pt x="161798" y="247269"/>
                  </a:moveTo>
                  <a:lnTo>
                    <a:pt x="171323" y="247269"/>
                  </a:lnTo>
                  <a:lnTo>
                    <a:pt x="161798" y="247269"/>
                  </a:lnTo>
                  <a:close/>
                </a:path>
                <a:path w="542925" h="637539">
                  <a:moveTo>
                    <a:pt x="85725" y="389763"/>
                  </a:moveTo>
                  <a:lnTo>
                    <a:pt x="85725" y="399288"/>
                  </a:lnTo>
                  <a:lnTo>
                    <a:pt x="87249" y="399288"/>
                  </a:lnTo>
                  <a:lnTo>
                    <a:pt x="85725" y="389763"/>
                  </a:lnTo>
                  <a:close/>
                </a:path>
                <a:path w="542925" h="637539">
                  <a:moveTo>
                    <a:pt x="19050" y="551434"/>
                  </a:moveTo>
                  <a:lnTo>
                    <a:pt x="19050" y="560959"/>
                  </a:lnTo>
                  <a:lnTo>
                    <a:pt x="20574" y="560959"/>
                  </a:lnTo>
                  <a:lnTo>
                    <a:pt x="19050" y="551434"/>
                  </a:lnTo>
                  <a:close/>
                </a:path>
                <a:path w="542925" h="637539">
                  <a:moveTo>
                    <a:pt x="28575" y="617982"/>
                  </a:moveTo>
                  <a:lnTo>
                    <a:pt x="28575" y="627507"/>
                  </a:lnTo>
                  <a:lnTo>
                    <a:pt x="30099" y="627507"/>
                  </a:lnTo>
                  <a:lnTo>
                    <a:pt x="28575" y="617982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61798" y="247269"/>
                  </a:moveTo>
                  <a:lnTo>
                    <a:pt x="171323" y="247269"/>
                  </a:lnTo>
                  <a:lnTo>
                    <a:pt x="161798" y="247269"/>
                  </a:lnTo>
                  <a:close/>
                </a:path>
                <a:path w="542925" h="637539">
                  <a:moveTo>
                    <a:pt x="237998" y="133096"/>
                  </a:moveTo>
                  <a:lnTo>
                    <a:pt x="247523" y="133096"/>
                  </a:lnTo>
                  <a:lnTo>
                    <a:pt x="237998" y="133096"/>
                  </a:lnTo>
                  <a:close/>
                </a:path>
                <a:path w="542925" h="637539">
                  <a:moveTo>
                    <a:pt x="171323" y="190119"/>
                  </a:moveTo>
                  <a:lnTo>
                    <a:pt x="180848" y="190119"/>
                  </a:lnTo>
                  <a:lnTo>
                    <a:pt x="171323" y="190119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0373" y="180594"/>
                  </a:lnTo>
                  <a:lnTo>
                    <a:pt x="191897" y="180594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18846" y="66548"/>
                  </a:lnTo>
                  <a:lnTo>
                    <a:pt x="420370" y="66548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228473" y="133096"/>
                  </a:moveTo>
                  <a:lnTo>
                    <a:pt x="237998" y="133096"/>
                  </a:lnTo>
                  <a:lnTo>
                    <a:pt x="228473" y="133096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52273" y="294767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71323" y="266192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142748" y="351790"/>
                  </a:moveTo>
                  <a:lnTo>
                    <a:pt x="152273" y="351790"/>
                  </a:lnTo>
                  <a:lnTo>
                    <a:pt x="142748" y="351790"/>
                  </a:lnTo>
                  <a:close/>
                </a:path>
                <a:path w="542925" h="637539">
                  <a:moveTo>
                    <a:pt x="19050" y="589534"/>
                  </a:moveTo>
                  <a:lnTo>
                    <a:pt x="28575" y="589534"/>
                  </a:lnTo>
                  <a:lnTo>
                    <a:pt x="19050" y="589534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61798" y="294767"/>
                  </a:lnTo>
                  <a:lnTo>
                    <a:pt x="152273" y="294767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9050" y="589534"/>
                  </a:moveTo>
                  <a:lnTo>
                    <a:pt x="19050" y="599059"/>
                  </a:lnTo>
                  <a:lnTo>
                    <a:pt x="20574" y="599059"/>
                  </a:lnTo>
                  <a:lnTo>
                    <a:pt x="19050" y="589534"/>
                  </a:lnTo>
                  <a:close/>
                </a:path>
                <a:path w="542925" h="637539">
                  <a:moveTo>
                    <a:pt x="418846" y="57023"/>
                  </a:moveTo>
                  <a:lnTo>
                    <a:pt x="418846" y="66548"/>
                  </a:lnTo>
                  <a:lnTo>
                    <a:pt x="420370" y="66548"/>
                  </a:lnTo>
                  <a:lnTo>
                    <a:pt x="418846" y="57023"/>
                  </a:lnTo>
                  <a:close/>
                </a:path>
                <a:path w="542925" h="637539">
                  <a:moveTo>
                    <a:pt x="57150" y="427863"/>
                  </a:moveTo>
                  <a:lnTo>
                    <a:pt x="66675" y="427863"/>
                  </a:lnTo>
                  <a:lnTo>
                    <a:pt x="57150" y="427863"/>
                  </a:lnTo>
                  <a:close/>
                </a:path>
                <a:path w="542925" h="637539">
                  <a:moveTo>
                    <a:pt x="57150" y="637032"/>
                  </a:moveTo>
                  <a:lnTo>
                    <a:pt x="66675" y="637032"/>
                  </a:lnTo>
                  <a:lnTo>
                    <a:pt x="57150" y="637032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71323" y="256667"/>
                  </a:lnTo>
                  <a:lnTo>
                    <a:pt x="172974" y="256667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9050" y="456438"/>
                  </a:moveTo>
                  <a:lnTo>
                    <a:pt x="19050" y="465836"/>
                  </a:lnTo>
                  <a:lnTo>
                    <a:pt x="20574" y="465836"/>
                  </a:lnTo>
                  <a:lnTo>
                    <a:pt x="19050" y="456438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19050" y="580009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76200" y="399288"/>
                  </a:moveTo>
                  <a:lnTo>
                    <a:pt x="76200" y="408813"/>
                  </a:lnTo>
                  <a:lnTo>
                    <a:pt x="77724" y="408813"/>
                  </a:lnTo>
                  <a:lnTo>
                    <a:pt x="76200" y="399288"/>
                  </a:lnTo>
                  <a:close/>
                </a:path>
                <a:path w="542925" h="637539">
                  <a:moveTo>
                    <a:pt x="95123" y="380365"/>
                  </a:moveTo>
                  <a:lnTo>
                    <a:pt x="95123" y="389763"/>
                  </a:lnTo>
                  <a:lnTo>
                    <a:pt x="96774" y="389763"/>
                  </a:lnTo>
                  <a:lnTo>
                    <a:pt x="95123" y="380365"/>
                  </a:lnTo>
                  <a:close/>
                </a:path>
                <a:path w="542925" h="637539">
                  <a:moveTo>
                    <a:pt x="161798" y="256667"/>
                  </a:moveTo>
                  <a:lnTo>
                    <a:pt x="161798" y="266192"/>
                  </a:lnTo>
                  <a:lnTo>
                    <a:pt x="163449" y="266192"/>
                  </a:lnTo>
                  <a:lnTo>
                    <a:pt x="161798" y="256667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0373" y="237744"/>
                  </a:lnTo>
                  <a:lnTo>
                    <a:pt x="191897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66675" y="637032"/>
                  </a:moveTo>
                  <a:lnTo>
                    <a:pt x="76200" y="637032"/>
                  </a:lnTo>
                  <a:lnTo>
                    <a:pt x="66675" y="637032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9525" y="513461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85725" y="389763"/>
                  </a:moveTo>
                  <a:lnTo>
                    <a:pt x="85725" y="399288"/>
                  </a:lnTo>
                  <a:lnTo>
                    <a:pt x="87249" y="399288"/>
                  </a:lnTo>
                  <a:lnTo>
                    <a:pt x="85725" y="389763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28575" y="456438"/>
                  </a:moveTo>
                  <a:lnTo>
                    <a:pt x="28575" y="465836"/>
                  </a:lnTo>
                  <a:lnTo>
                    <a:pt x="30099" y="465836"/>
                  </a:lnTo>
                  <a:lnTo>
                    <a:pt x="28575" y="456438"/>
                  </a:lnTo>
                  <a:close/>
                </a:path>
                <a:path w="542925" h="637539">
                  <a:moveTo>
                    <a:pt x="57150" y="637032"/>
                  </a:moveTo>
                  <a:lnTo>
                    <a:pt x="66675" y="637032"/>
                  </a:lnTo>
                  <a:lnTo>
                    <a:pt x="57150" y="637032"/>
                  </a:lnTo>
                  <a:close/>
                </a:path>
                <a:path w="542925" h="637539">
                  <a:moveTo>
                    <a:pt x="9525" y="522986"/>
                  </a:moveTo>
                  <a:lnTo>
                    <a:pt x="19050" y="522986"/>
                  </a:lnTo>
                  <a:lnTo>
                    <a:pt x="9525" y="522986"/>
                  </a:lnTo>
                  <a:close/>
                </a:path>
                <a:path w="542925" h="637539">
                  <a:moveTo>
                    <a:pt x="0" y="513461"/>
                  </a:moveTo>
                  <a:lnTo>
                    <a:pt x="9525" y="513461"/>
                  </a:lnTo>
                  <a:lnTo>
                    <a:pt x="0" y="513461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9050" y="541909"/>
                  </a:moveTo>
                  <a:lnTo>
                    <a:pt x="28575" y="541909"/>
                  </a:lnTo>
                  <a:lnTo>
                    <a:pt x="19050" y="541909"/>
                  </a:lnTo>
                  <a:close/>
                </a:path>
                <a:path w="542925" h="637539">
                  <a:moveTo>
                    <a:pt x="161798" y="256667"/>
                  </a:moveTo>
                  <a:lnTo>
                    <a:pt x="171323" y="256667"/>
                  </a:lnTo>
                  <a:lnTo>
                    <a:pt x="161798" y="256667"/>
                  </a:lnTo>
                  <a:close/>
                </a:path>
                <a:path w="542925" h="637539">
                  <a:moveTo>
                    <a:pt x="209423" y="190119"/>
                  </a:moveTo>
                  <a:lnTo>
                    <a:pt x="209423" y="199644"/>
                  </a:lnTo>
                  <a:lnTo>
                    <a:pt x="210947" y="199644"/>
                  </a:lnTo>
                  <a:lnTo>
                    <a:pt x="209423" y="190119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99898" y="199644"/>
                  </a:moveTo>
                  <a:lnTo>
                    <a:pt x="209423" y="199644"/>
                  </a:lnTo>
                  <a:lnTo>
                    <a:pt x="199898" y="199644"/>
                  </a:lnTo>
                  <a:close/>
                </a:path>
                <a:path w="542925" h="637539">
                  <a:moveTo>
                    <a:pt x="371221" y="28575"/>
                  </a:moveTo>
                  <a:lnTo>
                    <a:pt x="371221" y="37973"/>
                  </a:lnTo>
                  <a:lnTo>
                    <a:pt x="372745" y="37973"/>
                  </a:lnTo>
                  <a:lnTo>
                    <a:pt x="371221" y="28575"/>
                  </a:lnTo>
                  <a:close/>
                </a:path>
                <a:path w="542925" h="637539">
                  <a:moveTo>
                    <a:pt x="0" y="503936"/>
                  </a:moveTo>
                  <a:lnTo>
                    <a:pt x="0" y="513461"/>
                  </a:lnTo>
                  <a:lnTo>
                    <a:pt x="1524" y="513461"/>
                  </a:lnTo>
                  <a:lnTo>
                    <a:pt x="0" y="503936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61798" y="285242"/>
                  </a:lnTo>
                  <a:lnTo>
                    <a:pt x="163449" y="285242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66675" y="427863"/>
                  </a:lnTo>
                  <a:lnTo>
                    <a:pt x="68199" y="427863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152273" y="256667"/>
                  </a:moveTo>
                  <a:lnTo>
                    <a:pt x="152273" y="266192"/>
                  </a:lnTo>
                  <a:lnTo>
                    <a:pt x="153924" y="266192"/>
                  </a:lnTo>
                  <a:lnTo>
                    <a:pt x="152273" y="256667"/>
                  </a:lnTo>
                  <a:close/>
                </a:path>
                <a:path w="542925" h="637539">
                  <a:moveTo>
                    <a:pt x="161798" y="256667"/>
                  </a:moveTo>
                  <a:lnTo>
                    <a:pt x="161798" y="266192"/>
                  </a:lnTo>
                  <a:lnTo>
                    <a:pt x="163449" y="266192"/>
                  </a:lnTo>
                  <a:lnTo>
                    <a:pt x="161798" y="256667"/>
                  </a:lnTo>
                  <a:close/>
                </a:path>
                <a:path w="542925" h="637539">
                  <a:moveTo>
                    <a:pt x="133223" y="351790"/>
                  </a:moveTo>
                  <a:lnTo>
                    <a:pt x="142748" y="351790"/>
                  </a:lnTo>
                  <a:lnTo>
                    <a:pt x="133223" y="351790"/>
                  </a:lnTo>
                  <a:close/>
                </a:path>
                <a:path w="542925" h="637539">
                  <a:moveTo>
                    <a:pt x="152273" y="256667"/>
                  </a:moveTo>
                  <a:lnTo>
                    <a:pt x="152273" y="266192"/>
                  </a:lnTo>
                  <a:lnTo>
                    <a:pt x="153924" y="266192"/>
                  </a:lnTo>
                  <a:lnTo>
                    <a:pt x="152273" y="256667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52273" y="294767"/>
                  </a:lnTo>
                  <a:lnTo>
                    <a:pt x="153924" y="294767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61798" y="294767"/>
                  </a:lnTo>
                  <a:lnTo>
                    <a:pt x="163449" y="294767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9050" y="580009"/>
                  </a:moveTo>
                  <a:lnTo>
                    <a:pt x="19050" y="589534"/>
                  </a:lnTo>
                  <a:lnTo>
                    <a:pt x="20574" y="589534"/>
                  </a:lnTo>
                  <a:lnTo>
                    <a:pt x="19050" y="580009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247523" y="123571"/>
                  </a:moveTo>
                  <a:lnTo>
                    <a:pt x="247523" y="133096"/>
                  </a:lnTo>
                  <a:lnTo>
                    <a:pt x="249047" y="133096"/>
                  </a:lnTo>
                  <a:lnTo>
                    <a:pt x="247523" y="123571"/>
                  </a:lnTo>
                  <a:close/>
                </a:path>
                <a:path w="542925" h="637539">
                  <a:moveTo>
                    <a:pt x="142748" y="304292"/>
                  </a:moveTo>
                  <a:lnTo>
                    <a:pt x="142748" y="313817"/>
                  </a:lnTo>
                  <a:lnTo>
                    <a:pt x="144399" y="313817"/>
                  </a:lnTo>
                  <a:lnTo>
                    <a:pt x="142748" y="304292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80848" y="247269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23698" y="361315"/>
                  </a:moveTo>
                  <a:lnTo>
                    <a:pt x="133223" y="361315"/>
                  </a:lnTo>
                  <a:lnTo>
                    <a:pt x="123698" y="361315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71323" y="285242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123698" y="560959"/>
                  </a:moveTo>
                  <a:lnTo>
                    <a:pt x="123698" y="570484"/>
                  </a:lnTo>
                  <a:lnTo>
                    <a:pt x="125349" y="570484"/>
                  </a:lnTo>
                  <a:lnTo>
                    <a:pt x="123698" y="560959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99898" y="209169"/>
                  </a:moveTo>
                  <a:lnTo>
                    <a:pt x="209423" y="209169"/>
                  </a:lnTo>
                  <a:lnTo>
                    <a:pt x="199898" y="209169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80848" y="247269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71323" y="256667"/>
                  </a:moveTo>
                  <a:lnTo>
                    <a:pt x="180848" y="256667"/>
                  </a:lnTo>
                  <a:lnTo>
                    <a:pt x="171323" y="256667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9525" y="589534"/>
                  </a:lnTo>
                  <a:lnTo>
                    <a:pt x="11049" y="589534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76200" y="389763"/>
                  </a:moveTo>
                  <a:lnTo>
                    <a:pt x="85725" y="389763"/>
                  </a:lnTo>
                  <a:lnTo>
                    <a:pt x="76200" y="389763"/>
                  </a:lnTo>
                  <a:close/>
                </a:path>
                <a:path w="542925" h="637539">
                  <a:moveTo>
                    <a:pt x="123698" y="589534"/>
                  </a:moveTo>
                  <a:lnTo>
                    <a:pt x="123698" y="599059"/>
                  </a:lnTo>
                  <a:lnTo>
                    <a:pt x="125349" y="599059"/>
                  </a:lnTo>
                  <a:lnTo>
                    <a:pt x="123698" y="589534"/>
                  </a:lnTo>
                  <a:close/>
                </a:path>
                <a:path w="542925" h="637539">
                  <a:moveTo>
                    <a:pt x="38100" y="437388"/>
                  </a:moveTo>
                  <a:lnTo>
                    <a:pt x="38100" y="446913"/>
                  </a:lnTo>
                  <a:lnTo>
                    <a:pt x="39624" y="446913"/>
                  </a:lnTo>
                  <a:lnTo>
                    <a:pt x="38100" y="437388"/>
                  </a:lnTo>
                  <a:close/>
                </a:path>
                <a:path w="542925" h="637539">
                  <a:moveTo>
                    <a:pt x="85725" y="617982"/>
                  </a:moveTo>
                  <a:lnTo>
                    <a:pt x="85725" y="627507"/>
                  </a:lnTo>
                  <a:lnTo>
                    <a:pt x="87249" y="627507"/>
                  </a:lnTo>
                  <a:lnTo>
                    <a:pt x="85725" y="617982"/>
                  </a:lnTo>
                  <a:close/>
                </a:path>
                <a:path w="542925" h="637539">
                  <a:moveTo>
                    <a:pt x="152273" y="304292"/>
                  </a:moveTo>
                  <a:lnTo>
                    <a:pt x="161798" y="304292"/>
                  </a:lnTo>
                  <a:lnTo>
                    <a:pt x="152273" y="304292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19050" y="551434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9525" y="560959"/>
                  </a:lnTo>
                  <a:lnTo>
                    <a:pt x="11049" y="560959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76200" y="389763"/>
                  </a:moveTo>
                  <a:lnTo>
                    <a:pt x="85725" y="389763"/>
                  </a:lnTo>
                  <a:lnTo>
                    <a:pt x="76200" y="389763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19050" y="580009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71323" y="190119"/>
                  </a:moveTo>
                  <a:lnTo>
                    <a:pt x="171323" y="199644"/>
                  </a:lnTo>
                  <a:lnTo>
                    <a:pt x="172974" y="199644"/>
                  </a:lnTo>
                  <a:lnTo>
                    <a:pt x="171323" y="190119"/>
                  </a:lnTo>
                  <a:close/>
                </a:path>
                <a:path w="542925" h="637539">
                  <a:moveTo>
                    <a:pt x="209423" y="199644"/>
                  </a:moveTo>
                  <a:lnTo>
                    <a:pt x="209423" y="209169"/>
                  </a:lnTo>
                  <a:lnTo>
                    <a:pt x="210947" y="209169"/>
                  </a:lnTo>
                  <a:lnTo>
                    <a:pt x="209423" y="199644"/>
                  </a:lnTo>
                  <a:close/>
                </a:path>
                <a:path w="542925" h="637539">
                  <a:moveTo>
                    <a:pt x="161798" y="294767"/>
                  </a:moveTo>
                  <a:lnTo>
                    <a:pt x="161798" y="304292"/>
                  </a:lnTo>
                  <a:lnTo>
                    <a:pt x="163449" y="304292"/>
                  </a:lnTo>
                  <a:lnTo>
                    <a:pt x="161798" y="294767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9525" y="560959"/>
                  </a:moveTo>
                  <a:lnTo>
                    <a:pt x="19050" y="560959"/>
                  </a:lnTo>
                  <a:lnTo>
                    <a:pt x="9525" y="560959"/>
                  </a:lnTo>
                  <a:close/>
                </a:path>
                <a:path w="542925" h="637539">
                  <a:moveTo>
                    <a:pt x="9525" y="541909"/>
                  </a:moveTo>
                  <a:lnTo>
                    <a:pt x="9525" y="551434"/>
                  </a:lnTo>
                  <a:lnTo>
                    <a:pt x="11049" y="551434"/>
                  </a:lnTo>
                  <a:lnTo>
                    <a:pt x="9525" y="541909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71323" y="285242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199898" y="199644"/>
                  </a:moveTo>
                  <a:lnTo>
                    <a:pt x="199898" y="209169"/>
                  </a:lnTo>
                  <a:lnTo>
                    <a:pt x="201422" y="209169"/>
                  </a:lnTo>
                  <a:lnTo>
                    <a:pt x="199898" y="199644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52273" y="294767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152273" y="285242"/>
                  </a:moveTo>
                  <a:lnTo>
                    <a:pt x="161798" y="285242"/>
                  </a:lnTo>
                  <a:lnTo>
                    <a:pt x="152273" y="285242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61798" y="304292"/>
                  </a:lnTo>
                  <a:lnTo>
                    <a:pt x="152273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28575" y="446913"/>
                  </a:moveTo>
                  <a:lnTo>
                    <a:pt x="38100" y="446913"/>
                  </a:lnTo>
                  <a:lnTo>
                    <a:pt x="28575" y="446913"/>
                  </a:lnTo>
                  <a:close/>
                </a:path>
                <a:path w="542925" h="637539">
                  <a:moveTo>
                    <a:pt x="114173" y="370840"/>
                  </a:moveTo>
                  <a:lnTo>
                    <a:pt x="123698" y="370840"/>
                  </a:lnTo>
                  <a:lnTo>
                    <a:pt x="114173" y="370840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42748" y="304292"/>
                  </a:lnTo>
                  <a:lnTo>
                    <a:pt x="144399" y="304292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161798" y="199644"/>
                  </a:moveTo>
                  <a:lnTo>
                    <a:pt x="171323" y="199644"/>
                  </a:lnTo>
                  <a:lnTo>
                    <a:pt x="161798" y="199644"/>
                  </a:lnTo>
                  <a:close/>
                </a:path>
                <a:path w="542925" h="637539">
                  <a:moveTo>
                    <a:pt x="199898" y="209169"/>
                  </a:moveTo>
                  <a:lnTo>
                    <a:pt x="209423" y="209169"/>
                  </a:lnTo>
                  <a:lnTo>
                    <a:pt x="199898" y="209169"/>
                  </a:lnTo>
                  <a:close/>
                </a:path>
                <a:path w="542925" h="637539">
                  <a:moveTo>
                    <a:pt x="47625" y="637032"/>
                  </a:moveTo>
                  <a:lnTo>
                    <a:pt x="57150" y="637032"/>
                  </a:lnTo>
                  <a:lnTo>
                    <a:pt x="47625" y="637032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90373" y="218694"/>
                  </a:moveTo>
                  <a:lnTo>
                    <a:pt x="190373" y="228219"/>
                  </a:lnTo>
                  <a:lnTo>
                    <a:pt x="191897" y="228219"/>
                  </a:lnTo>
                  <a:lnTo>
                    <a:pt x="190373" y="218694"/>
                  </a:lnTo>
                  <a:close/>
                </a:path>
                <a:path w="542925" h="637539">
                  <a:moveTo>
                    <a:pt x="171323" y="247269"/>
                  </a:moveTo>
                  <a:lnTo>
                    <a:pt x="180848" y="247269"/>
                  </a:lnTo>
                  <a:lnTo>
                    <a:pt x="171323" y="247269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52273" y="323215"/>
                  </a:lnTo>
                  <a:lnTo>
                    <a:pt x="153924" y="323215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19050" y="551434"/>
                  </a:moveTo>
                  <a:lnTo>
                    <a:pt x="19050" y="560959"/>
                  </a:lnTo>
                  <a:lnTo>
                    <a:pt x="20574" y="560959"/>
                  </a:lnTo>
                  <a:lnTo>
                    <a:pt x="19050" y="551434"/>
                  </a:lnTo>
                  <a:close/>
                </a:path>
                <a:path w="542925" h="637539">
                  <a:moveTo>
                    <a:pt x="123698" y="599059"/>
                  </a:moveTo>
                  <a:lnTo>
                    <a:pt x="133223" y="599059"/>
                  </a:lnTo>
                  <a:lnTo>
                    <a:pt x="123698" y="599059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9525" y="570484"/>
                  </a:moveTo>
                  <a:lnTo>
                    <a:pt x="9525" y="580009"/>
                  </a:lnTo>
                  <a:lnTo>
                    <a:pt x="11049" y="580009"/>
                  </a:lnTo>
                  <a:lnTo>
                    <a:pt x="9525" y="570484"/>
                  </a:lnTo>
                  <a:close/>
                </a:path>
                <a:path w="542925" h="637539">
                  <a:moveTo>
                    <a:pt x="218948" y="152146"/>
                  </a:moveTo>
                  <a:lnTo>
                    <a:pt x="218948" y="161671"/>
                  </a:lnTo>
                  <a:lnTo>
                    <a:pt x="220472" y="161671"/>
                  </a:lnTo>
                  <a:lnTo>
                    <a:pt x="218948" y="152146"/>
                  </a:lnTo>
                  <a:close/>
                </a:path>
                <a:path w="542925" h="637539">
                  <a:moveTo>
                    <a:pt x="218948" y="180594"/>
                  </a:moveTo>
                  <a:lnTo>
                    <a:pt x="228473" y="180594"/>
                  </a:lnTo>
                  <a:lnTo>
                    <a:pt x="218948" y="180594"/>
                  </a:lnTo>
                  <a:close/>
                </a:path>
                <a:path w="542925" h="637539">
                  <a:moveTo>
                    <a:pt x="9525" y="589534"/>
                  </a:moveTo>
                  <a:lnTo>
                    <a:pt x="9525" y="599059"/>
                  </a:lnTo>
                  <a:lnTo>
                    <a:pt x="11049" y="599059"/>
                  </a:lnTo>
                  <a:lnTo>
                    <a:pt x="9525" y="589534"/>
                  </a:lnTo>
                  <a:close/>
                </a:path>
                <a:path w="542925" h="637539">
                  <a:moveTo>
                    <a:pt x="247523" y="114046"/>
                  </a:moveTo>
                  <a:lnTo>
                    <a:pt x="247523" y="123571"/>
                  </a:lnTo>
                  <a:lnTo>
                    <a:pt x="249047" y="123571"/>
                  </a:lnTo>
                  <a:lnTo>
                    <a:pt x="247523" y="114046"/>
                  </a:lnTo>
                  <a:close/>
                </a:path>
                <a:path w="542925" h="637539">
                  <a:moveTo>
                    <a:pt x="133223" y="589534"/>
                  </a:moveTo>
                  <a:lnTo>
                    <a:pt x="133223" y="599059"/>
                  </a:lnTo>
                  <a:lnTo>
                    <a:pt x="134874" y="599059"/>
                  </a:lnTo>
                  <a:lnTo>
                    <a:pt x="133223" y="589534"/>
                  </a:lnTo>
                  <a:close/>
                </a:path>
                <a:path w="542925" h="637539">
                  <a:moveTo>
                    <a:pt x="142748" y="285242"/>
                  </a:moveTo>
                  <a:lnTo>
                    <a:pt x="152273" y="285242"/>
                  </a:lnTo>
                  <a:lnTo>
                    <a:pt x="142748" y="285242"/>
                  </a:lnTo>
                  <a:close/>
                </a:path>
                <a:path w="542925" h="637539">
                  <a:moveTo>
                    <a:pt x="237998" y="152146"/>
                  </a:moveTo>
                  <a:lnTo>
                    <a:pt x="247523" y="152146"/>
                  </a:lnTo>
                  <a:lnTo>
                    <a:pt x="237998" y="152146"/>
                  </a:lnTo>
                  <a:close/>
                </a:path>
                <a:path w="542925" h="637539">
                  <a:moveTo>
                    <a:pt x="152273" y="313817"/>
                  </a:moveTo>
                  <a:lnTo>
                    <a:pt x="161798" y="313817"/>
                  </a:lnTo>
                  <a:lnTo>
                    <a:pt x="152273" y="313817"/>
                  </a:lnTo>
                  <a:close/>
                </a:path>
                <a:path w="542925" h="637539">
                  <a:moveTo>
                    <a:pt x="104648" y="389763"/>
                  </a:moveTo>
                  <a:lnTo>
                    <a:pt x="104648" y="399288"/>
                  </a:lnTo>
                  <a:lnTo>
                    <a:pt x="106299" y="399288"/>
                  </a:lnTo>
                  <a:lnTo>
                    <a:pt x="104648" y="389763"/>
                  </a:lnTo>
                  <a:close/>
                </a:path>
                <a:path w="542925" h="637539">
                  <a:moveTo>
                    <a:pt x="142748" y="304292"/>
                  </a:moveTo>
                  <a:lnTo>
                    <a:pt x="142748" y="313817"/>
                  </a:lnTo>
                  <a:lnTo>
                    <a:pt x="144399" y="313817"/>
                  </a:lnTo>
                  <a:lnTo>
                    <a:pt x="142748" y="304292"/>
                  </a:lnTo>
                  <a:close/>
                </a:path>
                <a:path w="542925" h="637539">
                  <a:moveTo>
                    <a:pt x="142748" y="313817"/>
                  </a:moveTo>
                  <a:lnTo>
                    <a:pt x="152273" y="313817"/>
                  </a:lnTo>
                  <a:lnTo>
                    <a:pt x="142748" y="313817"/>
                  </a:lnTo>
                  <a:close/>
                </a:path>
                <a:path w="542925" h="637539">
                  <a:moveTo>
                    <a:pt x="161798" y="266192"/>
                  </a:moveTo>
                  <a:lnTo>
                    <a:pt x="171323" y="266192"/>
                  </a:lnTo>
                  <a:lnTo>
                    <a:pt x="161798" y="266192"/>
                  </a:lnTo>
                  <a:close/>
                </a:path>
                <a:path w="542925" h="637539">
                  <a:moveTo>
                    <a:pt x="95123" y="408813"/>
                  </a:moveTo>
                  <a:lnTo>
                    <a:pt x="104648" y="408813"/>
                  </a:lnTo>
                  <a:lnTo>
                    <a:pt x="95123" y="408813"/>
                  </a:lnTo>
                  <a:close/>
                </a:path>
                <a:path w="542925" h="637539">
                  <a:moveTo>
                    <a:pt x="218948" y="171196"/>
                  </a:moveTo>
                  <a:lnTo>
                    <a:pt x="228473" y="171196"/>
                  </a:lnTo>
                  <a:lnTo>
                    <a:pt x="218948" y="171196"/>
                  </a:lnTo>
                  <a:close/>
                </a:path>
                <a:path w="542925" h="637539">
                  <a:moveTo>
                    <a:pt x="66675" y="408813"/>
                  </a:moveTo>
                  <a:lnTo>
                    <a:pt x="76200" y="408813"/>
                  </a:lnTo>
                  <a:lnTo>
                    <a:pt x="66675" y="408813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66675" y="418338"/>
                  </a:moveTo>
                  <a:lnTo>
                    <a:pt x="66675" y="427863"/>
                  </a:lnTo>
                  <a:lnTo>
                    <a:pt x="68199" y="427863"/>
                  </a:lnTo>
                  <a:lnTo>
                    <a:pt x="66675" y="418338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23698" y="351790"/>
                  </a:lnTo>
                  <a:lnTo>
                    <a:pt x="125349" y="351790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61798" y="294767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199898" y="199644"/>
                  </a:moveTo>
                  <a:lnTo>
                    <a:pt x="209423" y="199644"/>
                  </a:lnTo>
                  <a:lnTo>
                    <a:pt x="199898" y="199644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52273" y="294767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66675" y="408813"/>
                  </a:moveTo>
                  <a:lnTo>
                    <a:pt x="66675" y="418338"/>
                  </a:lnTo>
                  <a:lnTo>
                    <a:pt x="68199" y="418338"/>
                  </a:lnTo>
                  <a:lnTo>
                    <a:pt x="66675" y="408813"/>
                  </a:lnTo>
                  <a:close/>
                </a:path>
                <a:path w="542925" h="637539">
                  <a:moveTo>
                    <a:pt x="161798" y="275717"/>
                  </a:moveTo>
                  <a:lnTo>
                    <a:pt x="171323" y="275717"/>
                  </a:lnTo>
                  <a:lnTo>
                    <a:pt x="161798" y="275717"/>
                  </a:lnTo>
                  <a:close/>
                </a:path>
                <a:path w="542925" h="637539">
                  <a:moveTo>
                    <a:pt x="399796" y="0"/>
                  </a:moveTo>
                  <a:lnTo>
                    <a:pt x="399796" y="9525"/>
                  </a:lnTo>
                  <a:lnTo>
                    <a:pt x="401320" y="9525"/>
                  </a:lnTo>
                  <a:lnTo>
                    <a:pt x="399796" y="0"/>
                  </a:lnTo>
                  <a:close/>
                </a:path>
                <a:path w="542925" h="637539">
                  <a:moveTo>
                    <a:pt x="180848" y="218694"/>
                  </a:moveTo>
                  <a:lnTo>
                    <a:pt x="180848" y="228219"/>
                  </a:lnTo>
                  <a:lnTo>
                    <a:pt x="182372" y="228219"/>
                  </a:lnTo>
                  <a:lnTo>
                    <a:pt x="180848" y="218694"/>
                  </a:lnTo>
                  <a:close/>
                </a:path>
                <a:path w="542925" h="637539">
                  <a:moveTo>
                    <a:pt x="418846" y="0"/>
                  </a:moveTo>
                  <a:lnTo>
                    <a:pt x="428371" y="0"/>
                  </a:lnTo>
                  <a:lnTo>
                    <a:pt x="418846" y="0"/>
                  </a:lnTo>
                  <a:close/>
                </a:path>
                <a:path w="542925" h="637539">
                  <a:moveTo>
                    <a:pt x="0" y="522986"/>
                  </a:moveTo>
                  <a:lnTo>
                    <a:pt x="9525" y="522986"/>
                  </a:lnTo>
                  <a:lnTo>
                    <a:pt x="0" y="522986"/>
                  </a:lnTo>
                  <a:close/>
                </a:path>
                <a:path w="542925" h="637539">
                  <a:moveTo>
                    <a:pt x="209423" y="171196"/>
                  </a:moveTo>
                  <a:lnTo>
                    <a:pt x="209423" y="180594"/>
                  </a:lnTo>
                  <a:lnTo>
                    <a:pt x="210947" y="180594"/>
                  </a:lnTo>
                  <a:lnTo>
                    <a:pt x="209423" y="171196"/>
                  </a:lnTo>
                  <a:close/>
                </a:path>
                <a:path w="542925" h="637539">
                  <a:moveTo>
                    <a:pt x="9525" y="570484"/>
                  </a:moveTo>
                  <a:lnTo>
                    <a:pt x="9525" y="580009"/>
                  </a:lnTo>
                  <a:lnTo>
                    <a:pt x="11049" y="580009"/>
                  </a:lnTo>
                  <a:lnTo>
                    <a:pt x="9525" y="570484"/>
                  </a:lnTo>
                  <a:close/>
                </a:path>
                <a:path w="542925" h="637539">
                  <a:moveTo>
                    <a:pt x="295021" y="57023"/>
                  </a:moveTo>
                  <a:lnTo>
                    <a:pt x="304546" y="57023"/>
                  </a:lnTo>
                  <a:lnTo>
                    <a:pt x="295021" y="57023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23698" y="351790"/>
                  </a:lnTo>
                  <a:lnTo>
                    <a:pt x="125349" y="351790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142748" y="304292"/>
                  </a:moveTo>
                  <a:lnTo>
                    <a:pt x="142748" y="313817"/>
                  </a:lnTo>
                  <a:lnTo>
                    <a:pt x="144399" y="313817"/>
                  </a:lnTo>
                  <a:lnTo>
                    <a:pt x="142748" y="304292"/>
                  </a:lnTo>
                  <a:close/>
                </a:path>
                <a:path w="542925" h="637539">
                  <a:moveTo>
                    <a:pt x="285496" y="66548"/>
                  </a:moveTo>
                  <a:lnTo>
                    <a:pt x="285496" y="76073"/>
                  </a:lnTo>
                  <a:lnTo>
                    <a:pt x="287147" y="76073"/>
                  </a:lnTo>
                  <a:lnTo>
                    <a:pt x="285496" y="66548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33223" y="351790"/>
                  </a:lnTo>
                  <a:lnTo>
                    <a:pt x="134874" y="351790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161798" y="285242"/>
                  </a:moveTo>
                  <a:lnTo>
                    <a:pt x="161798" y="294767"/>
                  </a:lnTo>
                  <a:lnTo>
                    <a:pt x="163449" y="294767"/>
                  </a:lnTo>
                  <a:lnTo>
                    <a:pt x="161798" y="285242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0373" y="180594"/>
                  </a:lnTo>
                  <a:lnTo>
                    <a:pt x="191897" y="180594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99898" y="209169"/>
                  </a:moveTo>
                  <a:lnTo>
                    <a:pt x="209423" y="209169"/>
                  </a:lnTo>
                  <a:lnTo>
                    <a:pt x="199898" y="209169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52273" y="294767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9525" y="484886"/>
                  </a:moveTo>
                  <a:lnTo>
                    <a:pt x="9525" y="494411"/>
                  </a:lnTo>
                  <a:lnTo>
                    <a:pt x="11049" y="494411"/>
                  </a:lnTo>
                  <a:lnTo>
                    <a:pt x="9525" y="484886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9525" y="503936"/>
                  </a:moveTo>
                  <a:lnTo>
                    <a:pt x="9525" y="513461"/>
                  </a:lnTo>
                  <a:lnTo>
                    <a:pt x="11049" y="513461"/>
                  </a:lnTo>
                  <a:lnTo>
                    <a:pt x="9525" y="503936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9050" y="599059"/>
                  </a:moveTo>
                  <a:lnTo>
                    <a:pt x="19050" y="608457"/>
                  </a:lnTo>
                  <a:lnTo>
                    <a:pt x="20574" y="608457"/>
                  </a:lnTo>
                  <a:lnTo>
                    <a:pt x="19050" y="599059"/>
                  </a:lnTo>
                  <a:close/>
                </a:path>
                <a:path w="542925" h="637539">
                  <a:moveTo>
                    <a:pt x="133223" y="342265"/>
                  </a:moveTo>
                  <a:lnTo>
                    <a:pt x="142748" y="342265"/>
                  </a:lnTo>
                  <a:lnTo>
                    <a:pt x="133223" y="342265"/>
                  </a:lnTo>
                  <a:close/>
                </a:path>
                <a:path w="542925" h="637539">
                  <a:moveTo>
                    <a:pt x="28575" y="589534"/>
                  </a:moveTo>
                  <a:lnTo>
                    <a:pt x="28575" y="599059"/>
                  </a:lnTo>
                  <a:lnTo>
                    <a:pt x="30099" y="599059"/>
                  </a:lnTo>
                  <a:lnTo>
                    <a:pt x="28575" y="589534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247523" y="123571"/>
                  </a:moveTo>
                  <a:lnTo>
                    <a:pt x="247523" y="133096"/>
                  </a:lnTo>
                  <a:lnTo>
                    <a:pt x="249047" y="133096"/>
                  </a:lnTo>
                  <a:lnTo>
                    <a:pt x="247523" y="123571"/>
                  </a:lnTo>
                  <a:close/>
                </a:path>
                <a:path w="542925" h="637539">
                  <a:moveTo>
                    <a:pt x="9525" y="522986"/>
                  </a:moveTo>
                  <a:lnTo>
                    <a:pt x="19050" y="522986"/>
                  </a:lnTo>
                  <a:lnTo>
                    <a:pt x="9525" y="522986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199898" y="209169"/>
                  </a:moveTo>
                  <a:lnTo>
                    <a:pt x="209423" y="209169"/>
                  </a:lnTo>
                  <a:lnTo>
                    <a:pt x="199898" y="209169"/>
                  </a:lnTo>
                  <a:close/>
                </a:path>
                <a:path w="542925" h="637539">
                  <a:moveTo>
                    <a:pt x="133223" y="323215"/>
                  </a:moveTo>
                  <a:lnTo>
                    <a:pt x="133223" y="332740"/>
                  </a:lnTo>
                  <a:lnTo>
                    <a:pt x="134874" y="332740"/>
                  </a:lnTo>
                  <a:lnTo>
                    <a:pt x="133223" y="323215"/>
                  </a:lnTo>
                  <a:close/>
                </a:path>
                <a:path w="542925" h="637539">
                  <a:moveTo>
                    <a:pt x="142748" y="294767"/>
                  </a:moveTo>
                  <a:lnTo>
                    <a:pt x="142748" y="304292"/>
                  </a:lnTo>
                  <a:lnTo>
                    <a:pt x="144399" y="304292"/>
                  </a:lnTo>
                  <a:lnTo>
                    <a:pt x="142748" y="294767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9525" y="589534"/>
                  </a:lnTo>
                  <a:lnTo>
                    <a:pt x="11049" y="589534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152273" y="304292"/>
                  </a:moveTo>
                  <a:lnTo>
                    <a:pt x="161798" y="304292"/>
                  </a:lnTo>
                  <a:lnTo>
                    <a:pt x="152273" y="304292"/>
                  </a:lnTo>
                  <a:close/>
                </a:path>
                <a:path w="542925" h="637539">
                  <a:moveTo>
                    <a:pt x="123698" y="342265"/>
                  </a:moveTo>
                  <a:lnTo>
                    <a:pt x="133223" y="342265"/>
                  </a:lnTo>
                  <a:lnTo>
                    <a:pt x="123698" y="342265"/>
                  </a:lnTo>
                  <a:close/>
                </a:path>
                <a:path w="542925" h="637539">
                  <a:moveTo>
                    <a:pt x="19050" y="465836"/>
                  </a:moveTo>
                  <a:lnTo>
                    <a:pt x="28575" y="465836"/>
                  </a:lnTo>
                  <a:lnTo>
                    <a:pt x="19050" y="465836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9525" y="589534"/>
                  </a:moveTo>
                  <a:lnTo>
                    <a:pt x="19050" y="589534"/>
                  </a:lnTo>
                  <a:lnTo>
                    <a:pt x="9525" y="589534"/>
                  </a:lnTo>
                  <a:close/>
                </a:path>
                <a:path w="542925" h="637539">
                  <a:moveTo>
                    <a:pt x="0" y="522986"/>
                  </a:moveTo>
                  <a:lnTo>
                    <a:pt x="9525" y="522986"/>
                  </a:lnTo>
                  <a:lnTo>
                    <a:pt x="0" y="522986"/>
                  </a:lnTo>
                  <a:close/>
                </a:path>
                <a:path w="542925" h="637539">
                  <a:moveTo>
                    <a:pt x="9525" y="589534"/>
                  </a:moveTo>
                  <a:lnTo>
                    <a:pt x="19050" y="589534"/>
                  </a:lnTo>
                  <a:lnTo>
                    <a:pt x="9525" y="589534"/>
                  </a:lnTo>
                  <a:close/>
                </a:path>
                <a:path w="542925" h="637539">
                  <a:moveTo>
                    <a:pt x="190373" y="228219"/>
                  </a:moveTo>
                  <a:lnTo>
                    <a:pt x="190373" y="237744"/>
                  </a:lnTo>
                  <a:lnTo>
                    <a:pt x="191897" y="237744"/>
                  </a:lnTo>
                  <a:lnTo>
                    <a:pt x="190373" y="228219"/>
                  </a:lnTo>
                  <a:close/>
                </a:path>
                <a:path w="542925" h="637539">
                  <a:moveTo>
                    <a:pt x="28575" y="589534"/>
                  </a:moveTo>
                  <a:lnTo>
                    <a:pt x="28575" y="599059"/>
                  </a:lnTo>
                  <a:lnTo>
                    <a:pt x="30099" y="599059"/>
                  </a:lnTo>
                  <a:lnTo>
                    <a:pt x="28575" y="589534"/>
                  </a:lnTo>
                  <a:close/>
                </a:path>
                <a:path w="542925" h="637539">
                  <a:moveTo>
                    <a:pt x="0" y="532384"/>
                  </a:moveTo>
                  <a:lnTo>
                    <a:pt x="9525" y="532384"/>
                  </a:lnTo>
                  <a:lnTo>
                    <a:pt x="0" y="532384"/>
                  </a:lnTo>
                  <a:close/>
                </a:path>
                <a:path w="542925" h="637539">
                  <a:moveTo>
                    <a:pt x="152273" y="294767"/>
                  </a:moveTo>
                  <a:lnTo>
                    <a:pt x="152273" y="304292"/>
                  </a:lnTo>
                  <a:lnTo>
                    <a:pt x="153924" y="304292"/>
                  </a:lnTo>
                  <a:lnTo>
                    <a:pt x="152273" y="294767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9525" y="560959"/>
                  </a:lnTo>
                  <a:lnTo>
                    <a:pt x="11049" y="560959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9525" y="580009"/>
                  </a:moveTo>
                  <a:lnTo>
                    <a:pt x="9525" y="589534"/>
                  </a:lnTo>
                  <a:lnTo>
                    <a:pt x="11049" y="589534"/>
                  </a:lnTo>
                  <a:lnTo>
                    <a:pt x="9525" y="580009"/>
                  </a:lnTo>
                  <a:close/>
                </a:path>
                <a:path w="542925" h="637539">
                  <a:moveTo>
                    <a:pt x="19050" y="589534"/>
                  </a:moveTo>
                  <a:lnTo>
                    <a:pt x="28575" y="589534"/>
                  </a:lnTo>
                  <a:lnTo>
                    <a:pt x="19050" y="589534"/>
                  </a:lnTo>
                  <a:close/>
                </a:path>
                <a:path w="542925" h="637539">
                  <a:moveTo>
                    <a:pt x="190373" y="171196"/>
                  </a:moveTo>
                  <a:lnTo>
                    <a:pt x="199898" y="171196"/>
                  </a:lnTo>
                  <a:lnTo>
                    <a:pt x="190373" y="171196"/>
                  </a:lnTo>
                  <a:close/>
                </a:path>
                <a:path w="542925" h="637539">
                  <a:moveTo>
                    <a:pt x="95123" y="380365"/>
                  </a:moveTo>
                  <a:lnTo>
                    <a:pt x="95123" y="389763"/>
                  </a:lnTo>
                  <a:lnTo>
                    <a:pt x="96774" y="389763"/>
                  </a:lnTo>
                  <a:lnTo>
                    <a:pt x="95123" y="380365"/>
                  </a:lnTo>
                  <a:close/>
                </a:path>
                <a:path w="542925" h="637539">
                  <a:moveTo>
                    <a:pt x="133223" y="332740"/>
                  </a:moveTo>
                  <a:lnTo>
                    <a:pt x="133223" y="342265"/>
                  </a:lnTo>
                  <a:lnTo>
                    <a:pt x="134874" y="342265"/>
                  </a:lnTo>
                  <a:lnTo>
                    <a:pt x="133223" y="332740"/>
                  </a:lnTo>
                  <a:close/>
                </a:path>
                <a:path w="542925" h="637539">
                  <a:moveTo>
                    <a:pt x="171323" y="180594"/>
                  </a:moveTo>
                  <a:lnTo>
                    <a:pt x="180848" y="180594"/>
                  </a:lnTo>
                  <a:lnTo>
                    <a:pt x="171323" y="180594"/>
                  </a:lnTo>
                  <a:close/>
                </a:path>
                <a:path w="542925" h="637539">
                  <a:moveTo>
                    <a:pt x="199898" y="161671"/>
                  </a:moveTo>
                  <a:lnTo>
                    <a:pt x="199898" y="171196"/>
                  </a:lnTo>
                  <a:lnTo>
                    <a:pt x="201422" y="171196"/>
                  </a:lnTo>
                  <a:lnTo>
                    <a:pt x="199898" y="161671"/>
                  </a:lnTo>
                  <a:close/>
                </a:path>
                <a:path w="542925" h="637539">
                  <a:moveTo>
                    <a:pt x="0" y="484886"/>
                  </a:moveTo>
                  <a:lnTo>
                    <a:pt x="9525" y="484886"/>
                  </a:lnTo>
                  <a:lnTo>
                    <a:pt x="0" y="484886"/>
                  </a:lnTo>
                  <a:close/>
                </a:path>
                <a:path w="542925" h="637539">
                  <a:moveTo>
                    <a:pt x="218948" y="180594"/>
                  </a:moveTo>
                  <a:lnTo>
                    <a:pt x="228473" y="180594"/>
                  </a:lnTo>
                  <a:lnTo>
                    <a:pt x="218948" y="180594"/>
                  </a:lnTo>
                  <a:close/>
                </a:path>
                <a:path w="542925" h="637539">
                  <a:moveTo>
                    <a:pt x="19050" y="599059"/>
                  </a:moveTo>
                  <a:lnTo>
                    <a:pt x="19050" y="608457"/>
                  </a:lnTo>
                  <a:lnTo>
                    <a:pt x="20574" y="608457"/>
                  </a:lnTo>
                  <a:lnTo>
                    <a:pt x="19050" y="599059"/>
                  </a:lnTo>
                  <a:close/>
                </a:path>
                <a:path w="542925" h="637539">
                  <a:moveTo>
                    <a:pt x="9525" y="551434"/>
                  </a:moveTo>
                  <a:lnTo>
                    <a:pt x="9525" y="560959"/>
                  </a:lnTo>
                  <a:lnTo>
                    <a:pt x="11049" y="560959"/>
                  </a:lnTo>
                  <a:lnTo>
                    <a:pt x="9525" y="551434"/>
                  </a:lnTo>
                  <a:close/>
                </a:path>
                <a:path w="542925" h="637539">
                  <a:moveTo>
                    <a:pt x="123698" y="560959"/>
                  </a:moveTo>
                  <a:lnTo>
                    <a:pt x="123698" y="570484"/>
                  </a:lnTo>
                  <a:lnTo>
                    <a:pt x="125349" y="570484"/>
                  </a:lnTo>
                  <a:lnTo>
                    <a:pt x="123698" y="560959"/>
                  </a:lnTo>
                  <a:close/>
                </a:path>
                <a:path w="542925" h="637539">
                  <a:moveTo>
                    <a:pt x="123698" y="560959"/>
                  </a:moveTo>
                  <a:lnTo>
                    <a:pt x="123698" y="570484"/>
                  </a:lnTo>
                  <a:lnTo>
                    <a:pt x="125349" y="570484"/>
                  </a:lnTo>
                  <a:lnTo>
                    <a:pt x="123698" y="560959"/>
                  </a:lnTo>
                  <a:close/>
                </a:path>
                <a:path w="542925" h="637539">
                  <a:moveTo>
                    <a:pt x="123698" y="560959"/>
                  </a:moveTo>
                  <a:lnTo>
                    <a:pt x="123698" y="570484"/>
                  </a:lnTo>
                  <a:lnTo>
                    <a:pt x="125349" y="570484"/>
                  </a:lnTo>
                  <a:lnTo>
                    <a:pt x="123698" y="56095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53"/>
            <p:cNvSpPr/>
            <p:nvPr/>
          </p:nvSpPr>
          <p:spPr>
            <a:xfrm>
              <a:off x="4153789" y="1682496"/>
              <a:ext cx="467359" cy="619125"/>
            </a:xfrm>
            <a:custGeom>
              <a:avLst/>
              <a:gdLst/>
              <a:ahLst/>
              <a:cxnLst/>
              <a:rect l="l" t="t" r="r" b="b"/>
              <a:pathLst>
                <a:path w="467360" h="619125">
                  <a:moveTo>
                    <a:pt x="304926" y="428244"/>
                  </a:moveTo>
                  <a:lnTo>
                    <a:pt x="295401" y="428244"/>
                  </a:lnTo>
                  <a:lnTo>
                    <a:pt x="295401" y="447294"/>
                  </a:lnTo>
                  <a:lnTo>
                    <a:pt x="304926" y="447294"/>
                  </a:lnTo>
                  <a:lnTo>
                    <a:pt x="304926" y="428244"/>
                  </a:lnTo>
                  <a:close/>
                </a:path>
                <a:path w="467360" h="619125">
                  <a:moveTo>
                    <a:pt x="114426" y="390144"/>
                  </a:moveTo>
                  <a:lnTo>
                    <a:pt x="95376" y="390144"/>
                  </a:lnTo>
                  <a:lnTo>
                    <a:pt x="95376" y="400304"/>
                  </a:lnTo>
                  <a:lnTo>
                    <a:pt x="104901" y="400304"/>
                  </a:lnTo>
                  <a:lnTo>
                    <a:pt x="104901" y="419354"/>
                  </a:lnTo>
                  <a:lnTo>
                    <a:pt x="114426" y="428244"/>
                  </a:lnTo>
                  <a:lnTo>
                    <a:pt x="114426" y="438404"/>
                  </a:lnTo>
                  <a:lnTo>
                    <a:pt x="133476" y="438404"/>
                  </a:lnTo>
                  <a:lnTo>
                    <a:pt x="133476" y="409194"/>
                  </a:lnTo>
                  <a:lnTo>
                    <a:pt x="114426" y="409194"/>
                  </a:lnTo>
                  <a:lnTo>
                    <a:pt x="114426" y="390144"/>
                  </a:lnTo>
                  <a:close/>
                </a:path>
                <a:path w="467360" h="619125">
                  <a:moveTo>
                    <a:pt x="133476" y="390144"/>
                  </a:moveTo>
                  <a:lnTo>
                    <a:pt x="114426" y="390144"/>
                  </a:lnTo>
                  <a:lnTo>
                    <a:pt x="114426" y="409194"/>
                  </a:lnTo>
                  <a:lnTo>
                    <a:pt x="133476" y="409194"/>
                  </a:lnTo>
                  <a:lnTo>
                    <a:pt x="133476" y="390144"/>
                  </a:lnTo>
                  <a:close/>
                </a:path>
                <a:path w="467360" h="619125">
                  <a:moveTo>
                    <a:pt x="228726" y="400304"/>
                  </a:moveTo>
                  <a:lnTo>
                    <a:pt x="228726" y="409194"/>
                  </a:lnTo>
                  <a:lnTo>
                    <a:pt x="230377" y="409194"/>
                  </a:lnTo>
                  <a:lnTo>
                    <a:pt x="228726" y="400304"/>
                  </a:lnTo>
                  <a:close/>
                </a:path>
                <a:path w="467360" h="619125">
                  <a:moveTo>
                    <a:pt x="85851" y="390144"/>
                  </a:moveTo>
                  <a:lnTo>
                    <a:pt x="85851" y="400304"/>
                  </a:lnTo>
                  <a:lnTo>
                    <a:pt x="87375" y="400304"/>
                  </a:lnTo>
                  <a:lnTo>
                    <a:pt x="85851" y="390144"/>
                  </a:lnTo>
                  <a:close/>
                </a:path>
                <a:path w="467360" h="619125">
                  <a:moveTo>
                    <a:pt x="238251" y="390144"/>
                  </a:moveTo>
                  <a:lnTo>
                    <a:pt x="238251" y="400304"/>
                  </a:lnTo>
                  <a:lnTo>
                    <a:pt x="239902" y="400304"/>
                  </a:lnTo>
                  <a:lnTo>
                    <a:pt x="238251" y="390144"/>
                  </a:lnTo>
                  <a:close/>
                </a:path>
                <a:path w="467360" h="619125">
                  <a:moveTo>
                    <a:pt x="114426" y="353314"/>
                  </a:moveTo>
                  <a:lnTo>
                    <a:pt x="66675" y="353314"/>
                  </a:lnTo>
                  <a:lnTo>
                    <a:pt x="66675" y="371094"/>
                  </a:lnTo>
                  <a:lnTo>
                    <a:pt x="76326" y="371094"/>
                  </a:lnTo>
                  <a:lnTo>
                    <a:pt x="76326" y="381254"/>
                  </a:lnTo>
                  <a:lnTo>
                    <a:pt x="85851" y="381254"/>
                  </a:lnTo>
                  <a:lnTo>
                    <a:pt x="85851" y="390144"/>
                  </a:lnTo>
                  <a:lnTo>
                    <a:pt x="143001" y="390144"/>
                  </a:lnTo>
                  <a:lnTo>
                    <a:pt x="143001" y="362204"/>
                  </a:lnTo>
                  <a:lnTo>
                    <a:pt x="114426" y="362204"/>
                  </a:lnTo>
                  <a:lnTo>
                    <a:pt x="114426" y="353314"/>
                  </a:lnTo>
                  <a:close/>
                </a:path>
                <a:path w="467360" h="619125">
                  <a:moveTo>
                    <a:pt x="247776" y="381254"/>
                  </a:moveTo>
                  <a:lnTo>
                    <a:pt x="247776" y="390144"/>
                  </a:lnTo>
                  <a:lnTo>
                    <a:pt x="249427" y="390144"/>
                  </a:lnTo>
                  <a:lnTo>
                    <a:pt x="247776" y="381254"/>
                  </a:lnTo>
                  <a:close/>
                </a:path>
                <a:path w="467360" h="619125">
                  <a:moveTo>
                    <a:pt x="257301" y="371094"/>
                  </a:moveTo>
                  <a:lnTo>
                    <a:pt x="257301" y="381254"/>
                  </a:lnTo>
                  <a:lnTo>
                    <a:pt x="258952" y="381254"/>
                  </a:lnTo>
                  <a:lnTo>
                    <a:pt x="257301" y="371094"/>
                  </a:lnTo>
                  <a:close/>
                </a:path>
                <a:path w="467360" h="619125">
                  <a:moveTo>
                    <a:pt x="238251" y="362204"/>
                  </a:moveTo>
                  <a:lnTo>
                    <a:pt x="238251" y="371094"/>
                  </a:lnTo>
                  <a:lnTo>
                    <a:pt x="239902" y="371094"/>
                  </a:lnTo>
                  <a:lnTo>
                    <a:pt x="238251" y="362204"/>
                  </a:lnTo>
                  <a:close/>
                </a:path>
                <a:path w="467360" h="619125">
                  <a:moveTo>
                    <a:pt x="257301" y="286004"/>
                  </a:moveTo>
                  <a:lnTo>
                    <a:pt x="219201" y="286004"/>
                  </a:lnTo>
                  <a:lnTo>
                    <a:pt x="219201" y="296164"/>
                  </a:lnTo>
                  <a:lnTo>
                    <a:pt x="209676" y="296164"/>
                  </a:lnTo>
                  <a:lnTo>
                    <a:pt x="209676" y="305054"/>
                  </a:lnTo>
                  <a:lnTo>
                    <a:pt x="219201" y="305054"/>
                  </a:lnTo>
                  <a:lnTo>
                    <a:pt x="219201" y="343154"/>
                  </a:lnTo>
                  <a:lnTo>
                    <a:pt x="247776" y="343154"/>
                  </a:lnTo>
                  <a:lnTo>
                    <a:pt x="247776" y="371094"/>
                  </a:lnTo>
                  <a:lnTo>
                    <a:pt x="257301" y="371094"/>
                  </a:lnTo>
                  <a:lnTo>
                    <a:pt x="257301" y="362204"/>
                  </a:lnTo>
                  <a:lnTo>
                    <a:pt x="266826" y="362204"/>
                  </a:lnTo>
                  <a:lnTo>
                    <a:pt x="266826" y="353314"/>
                  </a:lnTo>
                  <a:lnTo>
                    <a:pt x="276351" y="353314"/>
                  </a:lnTo>
                  <a:lnTo>
                    <a:pt x="276351" y="324104"/>
                  </a:lnTo>
                  <a:lnTo>
                    <a:pt x="266826" y="324104"/>
                  </a:lnTo>
                  <a:lnTo>
                    <a:pt x="266826" y="315214"/>
                  </a:lnTo>
                  <a:lnTo>
                    <a:pt x="257301" y="315214"/>
                  </a:lnTo>
                  <a:lnTo>
                    <a:pt x="257301" y="286004"/>
                  </a:lnTo>
                  <a:close/>
                </a:path>
                <a:path w="467360" h="619125">
                  <a:moveTo>
                    <a:pt x="143001" y="353314"/>
                  </a:moveTo>
                  <a:lnTo>
                    <a:pt x="114426" y="353314"/>
                  </a:lnTo>
                  <a:lnTo>
                    <a:pt x="114426" y="362204"/>
                  </a:lnTo>
                  <a:lnTo>
                    <a:pt x="143001" y="362204"/>
                  </a:lnTo>
                  <a:lnTo>
                    <a:pt x="143001" y="353314"/>
                  </a:lnTo>
                  <a:close/>
                </a:path>
                <a:path w="467360" h="619125">
                  <a:moveTo>
                    <a:pt x="219201" y="353314"/>
                  </a:moveTo>
                  <a:lnTo>
                    <a:pt x="209676" y="353314"/>
                  </a:lnTo>
                  <a:lnTo>
                    <a:pt x="209676" y="362204"/>
                  </a:lnTo>
                  <a:lnTo>
                    <a:pt x="219201" y="362204"/>
                  </a:lnTo>
                  <a:lnTo>
                    <a:pt x="219201" y="353314"/>
                  </a:lnTo>
                  <a:close/>
                </a:path>
                <a:path w="467360" h="619125">
                  <a:moveTo>
                    <a:pt x="152526" y="343154"/>
                  </a:moveTo>
                  <a:lnTo>
                    <a:pt x="104901" y="343154"/>
                  </a:lnTo>
                  <a:lnTo>
                    <a:pt x="104901" y="353314"/>
                  </a:lnTo>
                  <a:lnTo>
                    <a:pt x="152526" y="353314"/>
                  </a:lnTo>
                  <a:lnTo>
                    <a:pt x="152526" y="343154"/>
                  </a:lnTo>
                  <a:close/>
                </a:path>
                <a:path w="467360" h="619125">
                  <a:moveTo>
                    <a:pt x="238251" y="343154"/>
                  </a:moveTo>
                  <a:lnTo>
                    <a:pt x="209676" y="343154"/>
                  </a:lnTo>
                  <a:lnTo>
                    <a:pt x="211200" y="353314"/>
                  </a:lnTo>
                  <a:lnTo>
                    <a:pt x="238251" y="353314"/>
                  </a:lnTo>
                  <a:lnTo>
                    <a:pt x="238251" y="343154"/>
                  </a:lnTo>
                  <a:close/>
                </a:path>
                <a:path w="467360" h="619125">
                  <a:moveTo>
                    <a:pt x="190626" y="239014"/>
                  </a:moveTo>
                  <a:lnTo>
                    <a:pt x="123951" y="239014"/>
                  </a:lnTo>
                  <a:lnTo>
                    <a:pt x="123951" y="258064"/>
                  </a:lnTo>
                  <a:lnTo>
                    <a:pt x="133476" y="258064"/>
                  </a:lnTo>
                  <a:lnTo>
                    <a:pt x="133476" y="277114"/>
                  </a:lnTo>
                  <a:lnTo>
                    <a:pt x="104901" y="277114"/>
                  </a:lnTo>
                  <a:lnTo>
                    <a:pt x="104901" y="286004"/>
                  </a:lnTo>
                  <a:lnTo>
                    <a:pt x="95376" y="286004"/>
                  </a:lnTo>
                  <a:lnTo>
                    <a:pt x="85851" y="296164"/>
                  </a:lnTo>
                  <a:lnTo>
                    <a:pt x="76326" y="296164"/>
                  </a:lnTo>
                  <a:lnTo>
                    <a:pt x="76326" y="315214"/>
                  </a:lnTo>
                  <a:lnTo>
                    <a:pt x="123951" y="315214"/>
                  </a:lnTo>
                  <a:lnTo>
                    <a:pt x="123951" y="324104"/>
                  </a:lnTo>
                  <a:lnTo>
                    <a:pt x="133476" y="324104"/>
                  </a:lnTo>
                  <a:lnTo>
                    <a:pt x="133476" y="334264"/>
                  </a:lnTo>
                  <a:lnTo>
                    <a:pt x="85851" y="334264"/>
                  </a:lnTo>
                  <a:lnTo>
                    <a:pt x="87375" y="343154"/>
                  </a:lnTo>
                  <a:lnTo>
                    <a:pt x="162051" y="343154"/>
                  </a:lnTo>
                  <a:lnTo>
                    <a:pt x="162051" y="305054"/>
                  </a:lnTo>
                  <a:lnTo>
                    <a:pt x="171576" y="305054"/>
                  </a:lnTo>
                  <a:lnTo>
                    <a:pt x="171576" y="266954"/>
                  </a:lnTo>
                  <a:lnTo>
                    <a:pt x="190626" y="266954"/>
                  </a:lnTo>
                  <a:lnTo>
                    <a:pt x="190626" y="239014"/>
                  </a:lnTo>
                  <a:close/>
                </a:path>
                <a:path w="467360" h="619125">
                  <a:moveTo>
                    <a:pt x="104901" y="315214"/>
                  </a:moveTo>
                  <a:lnTo>
                    <a:pt x="66675" y="315214"/>
                  </a:lnTo>
                  <a:lnTo>
                    <a:pt x="66675" y="334264"/>
                  </a:lnTo>
                  <a:lnTo>
                    <a:pt x="76326" y="334264"/>
                  </a:lnTo>
                  <a:lnTo>
                    <a:pt x="76326" y="324104"/>
                  </a:lnTo>
                  <a:lnTo>
                    <a:pt x="95376" y="324104"/>
                  </a:lnTo>
                  <a:lnTo>
                    <a:pt x="104901" y="315214"/>
                  </a:lnTo>
                  <a:close/>
                </a:path>
                <a:path w="467360" h="619125">
                  <a:moveTo>
                    <a:pt x="133476" y="324104"/>
                  </a:moveTo>
                  <a:lnTo>
                    <a:pt x="114426" y="324104"/>
                  </a:lnTo>
                  <a:lnTo>
                    <a:pt x="114426" y="334264"/>
                  </a:lnTo>
                  <a:lnTo>
                    <a:pt x="133476" y="334264"/>
                  </a:lnTo>
                  <a:lnTo>
                    <a:pt x="133476" y="324104"/>
                  </a:lnTo>
                  <a:close/>
                </a:path>
                <a:path w="467360" h="619125">
                  <a:moveTo>
                    <a:pt x="295401" y="324104"/>
                  </a:moveTo>
                  <a:lnTo>
                    <a:pt x="295401" y="334264"/>
                  </a:lnTo>
                  <a:lnTo>
                    <a:pt x="297052" y="334264"/>
                  </a:lnTo>
                  <a:lnTo>
                    <a:pt x="295401" y="324104"/>
                  </a:lnTo>
                  <a:close/>
                </a:path>
                <a:path w="467360" h="619125">
                  <a:moveTo>
                    <a:pt x="123951" y="315214"/>
                  </a:moveTo>
                  <a:lnTo>
                    <a:pt x="104901" y="315214"/>
                  </a:lnTo>
                  <a:lnTo>
                    <a:pt x="106425" y="324104"/>
                  </a:lnTo>
                  <a:lnTo>
                    <a:pt x="123951" y="324104"/>
                  </a:lnTo>
                  <a:lnTo>
                    <a:pt x="123951" y="315214"/>
                  </a:lnTo>
                  <a:close/>
                </a:path>
                <a:path w="467360" h="619125">
                  <a:moveTo>
                    <a:pt x="57150" y="296164"/>
                  </a:moveTo>
                  <a:lnTo>
                    <a:pt x="57150" y="315214"/>
                  </a:lnTo>
                  <a:lnTo>
                    <a:pt x="76326" y="315214"/>
                  </a:lnTo>
                  <a:lnTo>
                    <a:pt x="76326" y="305054"/>
                  </a:lnTo>
                  <a:lnTo>
                    <a:pt x="66675" y="305054"/>
                  </a:lnTo>
                  <a:lnTo>
                    <a:pt x="57150" y="296164"/>
                  </a:lnTo>
                  <a:close/>
                </a:path>
                <a:path w="467360" h="619125">
                  <a:moveTo>
                    <a:pt x="76326" y="266954"/>
                  </a:moveTo>
                  <a:lnTo>
                    <a:pt x="47625" y="266954"/>
                  </a:lnTo>
                  <a:lnTo>
                    <a:pt x="47625" y="286004"/>
                  </a:lnTo>
                  <a:lnTo>
                    <a:pt x="66675" y="286004"/>
                  </a:lnTo>
                  <a:lnTo>
                    <a:pt x="66675" y="277114"/>
                  </a:lnTo>
                  <a:lnTo>
                    <a:pt x="76326" y="277114"/>
                  </a:lnTo>
                  <a:lnTo>
                    <a:pt x="76326" y="266954"/>
                  </a:lnTo>
                  <a:close/>
                </a:path>
                <a:path w="467360" h="619125">
                  <a:moveTo>
                    <a:pt x="76326" y="277114"/>
                  </a:moveTo>
                  <a:lnTo>
                    <a:pt x="66675" y="277114"/>
                  </a:lnTo>
                  <a:lnTo>
                    <a:pt x="66675" y="286004"/>
                  </a:lnTo>
                  <a:lnTo>
                    <a:pt x="76326" y="286004"/>
                  </a:lnTo>
                  <a:lnTo>
                    <a:pt x="76326" y="277114"/>
                  </a:lnTo>
                  <a:close/>
                </a:path>
                <a:path w="467360" h="619125">
                  <a:moveTo>
                    <a:pt x="238251" y="258064"/>
                  </a:moveTo>
                  <a:lnTo>
                    <a:pt x="200151" y="258064"/>
                  </a:lnTo>
                  <a:lnTo>
                    <a:pt x="200151" y="266954"/>
                  </a:lnTo>
                  <a:lnTo>
                    <a:pt x="209676" y="266954"/>
                  </a:lnTo>
                  <a:lnTo>
                    <a:pt x="209676" y="286004"/>
                  </a:lnTo>
                  <a:lnTo>
                    <a:pt x="219201" y="286004"/>
                  </a:lnTo>
                  <a:lnTo>
                    <a:pt x="228726" y="277114"/>
                  </a:lnTo>
                  <a:lnTo>
                    <a:pt x="238251" y="277114"/>
                  </a:lnTo>
                  <a:lnTo>
                    <a:pt x="238251" y="258064"/>
                  </a:lnTo>
                  <a:close/>
                </a:path>
                <a:path w="467360" h="619125">
                  <a:moveTo>
                    <a:pt x="238251" y="277114"/>
                  </a:moveTo>
                  <a:lnTo>
                    <a:pt x="238251" y="286004"/>
                  </a:lnTo>
                  <a:lnTo>
                    <a:pt x="239902" y="286004"/>
                  </a:lnTo>
                  <a:lnTo>
                    <a:pt x="238251" y="277114"/>
                  </a:lnTo>
                  <a:close/>
                </a:path>
                <a:path w="467360" h="619125">
                  <a:moveTo>
                    <a:pt x="28575" y="258064"/>
                  </a:moveTo>
                  <a:lnTo>
                    <a:pt x="19050" y="258064"/>
                  </a:lnTo>
                  <a:lnTo>
                    <a:pt x="19050" y="277114"/>
                  </a:lnTo>
                  <a:lnTo>
                    <a:pt x="28575" y="277114"/>
                  </a:lnTo>
                  <a:lnTo>
                    <a:pt x="28575" y="258064"/>
                  </a:lnTo>
                  <a:close/>
                </a:path>
                <a:path w="467360" h="619125">
                  <a:moveTo>
                    <a:pt x="47625" y="247904"/>
                  </a:moveTo>
                  <a:lnTo>
                    <a:pt x="38100" y="247904"/>
                  </a:lnTo>
                  <a:lnTo>
                    <a:pt x="38100" y="266954"/>
                  </a:lnTo>
                  <a:lnTo>
                    <a:pt x="85851" y="266954"/>
                  </a:lnTo>
                  <a:lnTo>
                    <a:pt x="85851" y="258064"/>
                  </a:lnTo>
                  <a:lnTo>
                    <a:pt x="47625" y="258064"/>
                  </a:lnTo>
                  <a:lnTo>
                    <a:pt x="47625" y="247904"/>
                  </a:lnTo>
                  <a:close/>
                </a:path>
                <a:path w="467360" h="619125">
                  <a:moveTo>
                    <a:pt x="114426" y="258064"/>
                  </a:moveTo>
                  <a:lnTo>
                    <a:pt x="114426" y="266954"/>
                  </a:lnTo>
                  <a:lnTo>
                    <a:pt x="115950" y="266954"/>
                  </a:lnTo>
                  <a:lnTo>
                    <a:pt x="114426" y="258064"/>
                  </a:lnTo>
                  <a:close/>
                </a:path>
                <a:path w="467360" h="619125">
                  <a:moveTo>
                    <a:pt x="133476" y="258064"/>
                  </a:moveTo>
                  <a:lnTo>
                    <a:pt x="114426" y="258064"/>
                  </a:lnTo>
                  <a:lnTo>
                    <a:pt x="115950" y="266954"/>
                  </a:lnTo>
                  <a:lnTo>
                    <a:pt x="133476" y="266954"/>
                  </a:lnTo>
                  <a:lnTo>
                    <a:pt x="133476" y="258064"/>
                  </a:lnTo>
                  <a:close/>
                </a:path>
                <a:path w="467360" h="619125">
                  <a:moveTo>
                    <a:pt x="19050" y="247904"/>
                  </a:moveTo>
                  <a:lnTo>
                    <a:pt x="9525" y="247904"/>
                  </a:lnTo>
                  <a:lnTo>
                    <a:pt x="9525" y="258064"/>
                  </a:lnTo>
                  <a:lnTo>
                    <a:pt x="19050" y="258064"/>
                  </a:lnTo>
                  <a:lnTo>
                    <a:pt x="19050" y="247904"/>
                  </a:lnTo>
                  <a:close/>
                </a:path>
                <a:path w="467360" h="619125">
                  <a:moveTo>
                    <a:pt x="76326" y="239014"/>
                  </a:moveTo>
                  <a:lnTo>
                    <a:pt x="28575" y="239014"/>
                  </a:lnTo>
                  <a:lnTo>
                    <a:pt x="28575" y="258064"/>
                  </a:lnTo>
                  <a:lnTo>
                    <a:pt x="38100" y="258064"/>
                  </a:lnTo>
                  <a:lnTo>
                    <a:pt x="38100" y="247904"/>
                  </a:lnTo>
                  <a:lnTo>
                    <a:pt x="76326" y="247904"/>
                  </a:lnTo>
                  <a:lnTo>
                    <a:pt x="76326" y="239014"/>
                  </a:lnTo>
                  <a:close/>
                </a:path>
                <a:path w="467360" h="619125">
                  <a:moveTo>
                    <a:pt x="76326" y="247904"/>
                  </a:moveTo>
                  <a:lnTo>
                    <a:pt x="57150" y="247904"/>
                  </a:lnTo>
                  <a:lnTo>
                    <a:pt x="57150" y="258064"/>
                  </a:lnTo>
                  <a:lnTo>
                    <a:pt x="76326" y="258064"/>
                  </a:lnTo>
                  <a:lnTo>
                    <a:pt x="76326" y="247904"/>
                  </a:lnTo>
                  <a:close/>
                </a:path>
                <a:path w="467360" h="619125">
                  <a:moveTo>
                    <a:pt x="219201" y="219964"/>
                  </a:moveTo>
                  <a:lnTo>
                    <a:pt x="95376" y="219964"/>
                  </a:lnTo>
                  <a:lnTo>
                    <a:pt x="95376" y="258064"/>
                  </a:lnTo>
                  <a:lnTo>
                    <a:pt x="114426" y="258064"/>
                  </a:lnTo>
                  <a:lnTo>
                    <a:pt x="114426" y="239014"/>
                  </a:lnTo>
                  <a:lnTo>
                    <a:pt x="219201" y="239014"/>
                  </a:lnTo>
                  <a:lnTo>
                    <a:pt x="219201" y="219964"/>
                  </a:lnTo>
                  <a:close/>
                </a:path>
                <a:path w="467360" h="619125">
                  <a:moveTo>
                    <a:pt x="228726" y="247904"/>
                  </a:moveTo>
                  <a:lnTo>
                    <a:pt x="209676" y="247904"/>
                  </a:lnTo>
                  <a:lnTo>
                    <a:pt x="209676" y="258064"/>
                  </a:lnTo>
                  <a:lnTo>
                    <a:pt x="228726" y="258064"/>
                  </a:lnTo>
                  <a:lnTo>
                    <a:pt x="228726" y="247904"/>
                  </a:lnTo>
                  <a:close/>
                </a:path>
                <a:path w="467360" h="619125">
                  <a:moveTo>
                    <a:pt x="95376" y="228854"/>
                  </a:moveTo>
                  <a:lnTo>
                    <a:pt x="85851" y="228854"/>
                  </a:lnTo>
                  <a:lnTo>
                    <a:pt x="85851" y="247904"/>
                  </a:lnTo>
                  <a:lnTo>
                    <a:pt x="95376" y="247904"/>
                  </a:lnTo>
                  <a:lnTo>
                    <a:pt x="95376" y="228854"/>
                  </a:lnTo>
                  <a:close/>
                </a:path>
                <a:path w="467360" h="619125">
                  <a:moveTo>
                    <a:pt x="219201" y="239014"/>
                  </a:moveTo>
                  <a:lnTo>
                    <a:pt x="219201" y="247904"/>
                  </a:lnTo>
                  <a:lnTo>
                    <a:pt x="220725" y="247904"/>
                  </a:lnTo>
                  <a:lnTo>
                    <a:pt x="219201" y="239014"/>
                  </a:lnTo>
                  <a:close/>
                </a:path>
                <a:path w="467360" h="619125">
                  <a:moveTo>
                    <a:pt x="333501" y="228854"/>
                  </a:moveTo>
                  <a:lnTo>
                    <a:pt x="323976" y="228854"/>
                  </a:lnTo>
                  <a:lnTo>
                    <a:pt x="323976" y="247904"/>
                  </a:lnTo>
                  <a:lnTo>
                    <a:pt x="333501" y="247904"/>
                  </a:lnTo>
                  <a:lnTo>
                    <a:pt x="333501" y="228854"/>
                  </a:lnTo>
                  <a:close/>
                </a:path>
                <a:path w="467360" h="619125">
                  <a:moveTo>
                    <a:pt x="9525" y="219964"/>
                  </a:moveTo>
                  <a:lnTo>
                    <a:pt x="0" y="219964"/>
                  </a:lnTo>
                  <a:lnTo>
                    <a:pt x="0" y="239014"/>
                  </a:lnTo>
                  <a:lnTo>
                    <a:pt x="9525" y="239014"/>
                  </a:lnTo>
                  <a:lnTo>
                    <a:pt x="9525" y="219964"/>
                  </a:lnTo>
                  <a:close/>
                </a:path>
                <a:path w="467360" h="619125">
                  <a:moveTo>
                    <a:pt x="28575" y="209804"/>
                  </a:moveTo>
                  <a:lnTo>
                    <a:pt x="19050" y="209804"/>
                  </a:lnTo>
                  <a:lnTo>
                    <a:pt x="19050" y="239014"/>
                  </a:lnTo>
                  <a:lnTo>
                    <a:pt x="85851" y="239014"/>
                  </a:lnTo>
                  <a:lnTo>
                    <a:pt x="85851" y="228854"/>
                  </a:lnTo>
                  <a:lnTo>
                    <a:pt x="95376" y="228854"/>
                  </a:lnTo>
                  <a:lnTo>
                    <a:pt x="95376" y="219964"/>
                  </a:lnTo>
                  <a:lnTo>
                    <a:pt x="28575" y="219964"/>
                  </a:lnTo>
                  <a:lnTo>
                    <a:pt x="28575" y="209804"/>
                  </a:lnTo>
                  <a:close/>
                </a:path>
                <a:path w="467360" h="619125">
                  <a:moveTo>
                    <a:pt x="9525" y="219964"/>
                  </a:moveTo>
                  <a:lnTo>
                    <a:pt x="9525" y="228854"/>
                  </a:lnTo>
                  <a:lnTo>
                    <a:pt x="11175" y="228854"/>
                  </a:lnTo>
                  <a:lnTo>
                    <a:pt x="9525" y="219964"/>
                  </a:lnTo>
                  <a:close/>
                </a:path>
                <a:path w="467360" h="619125">
                  <a:moveTo>
                    <a:pt x="104901" y="190754"/>
                  </a:moveTo>
                  <a:lnTo>
                    <a:pt x="104901" y="200914"/>
                  </a:lnTo>
                  <a:lnTo>
                    <a:pt x="38100" y="200914"/>
                  </a:lnTo>
                  <a:lnTo>
                    <a:pt x="38100" y="219964"/>
                  </a:lnTo>
                  <a:lnTo>
                    <a:pt x="114426" y="219964"/>
                  </a:lnTo>
                  <a:lnTo>
                    <a:pt x="114426" y="200914"/>
                  </a:lnTo>
                  <a:lnTo>
                    <a:pt x="104901" y="190754"/>
                  </a:lnTo>
                  <a:close/>
                </a:path>
                <a:path w="467360" h="619125">
                  <a:moveTo>
                    <a:pt x="209676" y="209804"/>
                  </a:moveTo>
                  <a:lnTo>
                    <a:pt x="123951" y="209804"/>
                  </a:lnTo>
                  <a:lnTo>
                    <a:pt x="123951" y="219964"/>
                  </a:lnTo>
                  <a:lnTo>
                    <a:pt x="209676" y="219964"/>
                  </a:lnTo>
                  <a:lnTo>
                    <a:pt x="209676" y="209804"/>
                  </a:lnTo>
                  <a:close/>
                </a:path>
                <a:path w="467360" h="619125">
                  <a:moveTo>
                    <a:pt x="28575" y="200914"/>
                  </a:moveTo>
                  <a:lnTo>
                    <a:pt x="28575" y="209804"/>
                  </a:lnTo>
                  <a:lnTo>
                    <a:pt x="38100" y="209804"/>
                  </a:lnTo>
                  <a:lnTo>
                    <a:pt x="28575" y="200914"/>
                  </a:lnTo>
                  <a:close/>
                </a:path>
                <a:path w="467360" h="619125">
                  <a:moveTo>
                    <a:pt x="162051" y="171704"/>
                  </a:moveTo>
                  <a:lnTo>
                    <a:pt x="114426" y="171704"/>
                  </a:lnTo>
                  <a:lnTo>
                    <a:pt x="114426" y="200914"/>
                  </a:lnTo>
                  <a:lnTo>
                    <a:pt x="115950" y="209804"/>
                  </a:lnTo>
                  <a:lnTo>
                    <a:pt x="190626" y="209804"/>
                  </a:lnTo>
                  <a:lnTo>
                    <a:pt x="190626" y="190754"/>
                  </a:lnTo>
                  <a:lnTo>
                    <a:pt x="171576" y="190754"/>
                  </a:lnTo>
                  <a:lnTo>
                    <a:pt x="171576" y="181864"/>
                  </a:lnTo>
                  <a:lnTo>
                    <a:pt x="162051" y="181864"/>
                  </a:lnTo>
                  <a:lnTo>
                    <a:pt x="162051" y="171704"/>
                  </a:lnTo>
                  <a:close/>
                </a:path>
                <a:path w="467360" h="619125">
                  <a:moveTo>
                    <a:pt x="200151" y="190754"/>
                  </a:moveTo>
                  <a:lnTo>
                    <a:pt x="190626" y="190754"/>
                  </a:lnTo>
                  <a:lnTo>
                    <a:pt x="190626" y="209804"/>
                  </a:lnTo>
                  <a:lnTo>
                    <a:pt x="200151" y="209804"/>
                  </a:lnTo>
                  <a:lnTo>
                    <a:pt x="200151" y="200914"/>
                  </a:lnTo>
                  <a:lnTo>
                    <a:pt x="209676" y="200914"/>
                  </a:lnTo>
                  <a:lnTo>
                    <a:pt x="200151" y="190754"/>
                  </a:lnTo>
                  <a:close/>
                </a:path>
                <a:path w="467360" h="619125">
                  <a:moveTo>
                    <a:pt x="209676" y="200914"/>
                  </a:moveTo>
                  <a:lnTo>
                    <a:pt x="209676" y="209804"/>
                  </a:lnTo>
                  <a:lnTo>
                    <a:pt x="211200" y="209804"/>
                  </a:lnTo>
                  <a:lnTo>
                    <a:pt x="209676" y="200914"/>
                  </a:lnTo>
                  <a:close/>
                </a:path>
                <a:path w="467360" h="619125">
                  <a:moveTo>
                    <a:pt x="104901" y="171704"/>
                  </a:moveTo>
                  <a:lnTo>
                    <a:pt x="28575" y="171704"/>
                  </a:lnTo>
                  <a:lnTo>
                    <a:pt x="28575" y="190754"/>
                  </a:lnTo>
                  <a:lnTo>
                    <a:pt x="19050" y="190754"/>
                  </a:lnTo>
                  <a:lnTo>
                    <a:pt x="19050" y="200914"/>
                  </a:lnTo>
                  <a:lnTo>
                    <a:pt x="104901" y="200914"/>
                  </a:lnTo>
                  <a:lnTo>
                    <a:pt x="104901" y="171704"/>
                  </a:lnTo>
                  <a:close/>
                </a:path>
                <a:path w="467360" h="619125">
                  <a:moveTo>
                    <a:pt x="19050" y="105664"/>
                  </a:moveTo>
                  <a:lnTo>
                    <a:pt x="9525" y="105664"/>
                  </a:lnTo>
                  <a:lnTo>
                    <a:pt x="9525" y="133604"/>
                  </a:lnTo>
                  <a:lnTo>
                    <a:pt x="0" y="143764"/>
                  </a:lnTo>
                  <a:lnTo>
                    <a:pt x="0" y="152654"/>
                  </a:lnTo>
                  <a:lnTo>
                    <a:pt x="9525" y="152654"/>
                  </a:lnTo>
                  <a:lnTo>
                    <a:pt x="9525" y="190754"/>
                  </a:lnTo>
                  <a:lnTo>
                    <a:pt x="19050" y="190754"/>
                  </a:lnTo>
                  <a:lnTo>
                    <a:pt x="19050" y="171704"/>
                  </a:lnTo>
                  <a:lnTo>
                    <a:pt x="66675" y="171704"/>
                  </a:lnTo>
                  <a:lnTo>
                    <a:pt x="66675" y="162814"/>
                  </a:lnTo>
                  <a:lnTo>
                    <a:pt x="57150" y="162814"/>
                  </a:lnTo>
                  <a:lnTo>
                    <a:pt x="57150" y="143764"/>
                  </a:lnTo>
                  <a:lnTo>
                    <a:pt x="38100" y="143764"/>
                  </a:lnTo>
                  <a:lnTo>
                    <a:pt x="38100" y="133604"/>
                  </a:lnTo>
                  <a:lnTo>
                    <a:pt x="28575" y="133604"/>
                  </a:lnTo>
                  <a:lnTo>
                    <a:pt x="28575" y="124714"/>
                  </a:lnTo>
                  <a:lnTo>
                    <a:pt x="19050" y="124714"/>
                  </a:lnTo>
                  <a:lnTo>
                    <a:pt x="19050" y="105664"/>
                  </a:lnTo>
                  <a:close/>
                </a:path>
                <a:path w="467360" h="619125">
                  <a:moveTo>
                    <a:pt x="28575" y="171704"/>
                  </a:moveTo>
                  <a:lnTo>
                    <a:pt x="19050" y="171704"/>
                  </a:lnTo>
                  <a:lnTo>
                    <a:pt x="19050" y="181864"/>
                  </a:lnTo>
                  <a:lnTo>
                    <a:pt x="28575" y="181864"/>
                  </a:lnTo>
                  <a:lnTo>
                    <a:pt x="28575" y="171704"/>
                  </a:lnTo>
                  <a:close/>
                </a:path>
                <a:path w="467360" h="619125">
                  <a:moveTo>
                    <a:pt x="285876" y="162814"/>
                  </a:moveTo>
                  <a:lnTo>
                    <a:pt x="247776" y="162814"/>
                  </a:lnTo>
                  <a:lnTo>
                    <a:pt x="247776" y="181864"/>
                  </a:lnTo>
                  <a:lnTo>
                    <a:pt x="276351" y="181864"/>
                  </a:lnTo>
                  <a:lnTo>
                    <a:pt x="276351" y="171704"/>
                  </a:lnTo>
                  <a:lnTo>
                    <a:pt x="285876" y="171704"/>
                  </a:lnTo>
                  <a:lnTo>
                    <a:pt x="285876" y="162814"/>
                  </a:lnTo>
                  <a:close/>
                </a:path>
                <a:path w="467360" h="619125">
                  <a:moveTo>
                    <a:pt x="76326" y="133604"/>
                  </a:moveTo>
                  <a:lnTo>
                    <a:pt x="66675" y="133604"/>
                  </a:lnTo>
                  <a:lnTo>
                    <a:pt x="66675" y="162814"/>
                  </a:lnTo>
                  <a:lnTo>
                    <a:pt x="76326" y="171704"/>
                  </a:lnTo>
                  <a:lnTo>
                    <a:pt x="95376" y="171704"/>
                  </a:lnTo>
                  <a:lnTo>
                    <a:pt x="95376" y="143764"/>
                  </a:lnTo>
                  <a:lnTo>
                    <a:pt x="76326" y="143764"/>
                  </a:lnTo>
                  <a:lnTo>
                    <a:pt x="76326" y="133604"/>
                  </a:lnTo>
                  <a:close/>
                </a:path>
                <a:path w="467360" h="619125">
                  <a:moveTo>
                    <a:pt x="123951" y="86614"/>
                  </a:moveTo>
                  <a:lnTo>
                    <a:pt x="114426" y="86614"/>
                  </a:lnTo>
                  <a:lnTo>
                    <a:pt x="114426" y="95504"/>
                  </a:lnTo>
                  <a:lnTo>
                    <a:pt x="104901" y="95504"/>
                  </a:lnTo>
                  <a:lnTo>
                    <a:pt x="104901" y="171704"/>
                  </a:lnTo>
                  <a:lnTo>
                    <a:pt x="171576" y="171704"/>
                  </a:lnTo>
                  <a:lnTo>
                    <a:pt x="171576" y="162814"/>
                  </a:lnTo>
                  <a:lnTo>
                    <a:pt x="143001" y="162814"/>
                  </a:lnTo>
                  <a:lnTo>
                    <a:pt x="143001" y="133604"/>
                  </a:lnTo>
                  <a:lnTo>
                    <a:pt x="152526" y="133604"/>
                  </a:lnTo>
                  <a:lnTo>
                    <a:pt x="152526" y="114554"/>
                  </a:lnTo>
                  <a:lnTo>
                    <a:pt x="143001" y="114554"/>
                  </a:lnTo>
                  <a:lnTo>
                    <a:pt x="143001" y="105664"/>
                  </a:lnTo>
                  <a:lnTo>
                    <a:pt x="123951" y="105664"/>
                  </a:lnTo>
                  <a:lnTo>
                    <a:pt x="123951" y="86614"/>
                  </a:lnTo>
                  <a:close/>
                </a:path>
                <a:path w="467360" h="619125">
                  <a:moveTo>
                    <a:pt x="190626" y="162814"/>
                  </a:moveTo>
                  <a:lnTo>
                    <a:pt x="181101" y="162814"/>
                  </a:lnTo>
                  <a:lnTo>
                    <a:pt x="182625" y="171704"/>
                  </a:lnTo>
                  <a:lnTo>
                    <a:pt x="190626" y="171704"/>
                  </a:lnTo>
                  <a:lnTo>
                    <a:pt x="190626" y="162814"/>
                  </a:lnTo>
                  <a:close/>
                </a:path>
                <a:path w="467360" h="619125">
                  <a:moveTo>
                    <a:pt x="295401" y="162814"/>
                  </a:moveTo>
                  <a:lnTo>
                    <a:pt x="285876" y="162814"/>
                  </a:lnTo>
                  <a:lnTo>
                    <a:pt x="285876" y="171704"/>
                  </a:lnTo>
                  <a:lnTo>
                    <a:pt x="295401" y="171704"/>
                  </a:lnTo>
                  <a:lnTo>
                    <a:pt x="295401" y="162814"/>
                  </a:lnTo>
                  <a:close/>
                </a:path>
                <a:path w="467360" h="619125">
                  <a:moveTo>
                    <a:pt x="66675" y="152654"/>
                  </a:moveTo>
                  <a:lnTo>
                    <a:pt x="57150" y="152654"/>
                  </a:lnTo>
                  <a:lnTo>
                    <a:pt x="57150" y="162814"/>
                  </a:lnTo>
                  <a:lnTo>
                    <a:pt x="66675" y="162814"/>
                  </a:lnTo>
                  <a:lnTo>
                    <a:pt x="66675" y="152654"/>
                  </a:lnTo>
                  <a:close/>
                </a:path>
                <a:path w="467360" h="619125">
                  <a:moveTo>
                    <a:pt x="152526" y="133604"/>
                  </a:moveTo>
                  <a:lnTo>
                    <a:pt x="152526" y="162814"/>
                  </a:lnTo>
                  <a:lnTo>
                    <a:pt x="171576" y="162814"/>
                  </a:lnTo>
                  <a:lnTo>
                    <a:pt x="171576" y="152654"/>
                  </a:lnTo>
                  <a:lnTo>
                    <a:pt x="162051" y="152654"/>
                  </a:lnTo>
                  <a:lnTo>
                    <a:pt x="162051" y="143764"/>
                  </a:lnTo>
                  <a:lnTo>
                    <a:pt x="152526" y="133604"/>
                  </a:lnTo>
                  <a:close/>
                </a:path>
                <a:path w="467360" h="619125">
                  <a:moveTo>
                    <a:pt x="304926" y="152654"/>
                  </a:moveTo>
                  <a:lnTo>
                    <a:pt x="200151" y="152654"/>
                  </a:lnTo>
                  <a:lnTo>
                    <a:pt x="200151" y="162814"/>
                  </a:lnTo>
                  <a:lnTo>
                    <a:pt x="304926" y="162814"/>
                  </a:lnTo>
                  <a:lnTo>
                    <a:pt x="304926" y="152654"/>
                  </a:lnTo>
                  <a:close/>
                </a:path>
                <a:path w="467360" h="619125">
                  <a:moveTo>
                    <a:pt x="314451" y="143764"/>
                  </a:moveTo>
                  <a:lnTo>
                    <a:pt x="190626" y="143764"/>
                  </a:lnTo>
                  <a:lnTo>
                    <a:pt x="190626" y="152654"/>
                  </a:lnTo>
                  <a:lnTo>
                    <a:pt x="314451" y="152654"/>
                  </a:lnTo>
                  <a:lnTo>
                    <a:pt x="314451" y="143764"/>
                  </a:lnTo>
                  <a:close/>
                </a:path>
                <a:path w="467360" h="619125">
                  <a:moveTo>
                    <a:pt x="57150" y="133604"/>
                  </a:moveTo>
                  <a:lnTo>
                    <a:pt x="57150" y="143764"/>
                  </a:lnTo>
                  <a:lnTo>
                    <a:pt x="58800" y="143764"/>
                  </a:lnTo>
                  <a:lnTo>
                    <a:pt x="57150" y="133604"/>
                  </a:lnTo>
                  <a:close/>
                </a:path>
                <a:path w="467360" h="619125">
                  <a:moveTo>
                    <a:pt x="85851" y="114554"/>
                  </a:moveTo>
                  <a:lnTo>
                    <a:pt x="76326" y="114554"/>
                  </a:lnTo>
                  <a:lnTo>
                    <a:pt x="76326" y="143764"/>
                  </a:lnTo>
                  <a:lnTo>
                    <a:pt x="95376" y="143764"/>
                  </a:lnTo>
                  <a:lnTo>
                    <a:pt x="95376" y="133604"/>
                  </a:lnTo>
                  <a:lnTo>
                    <a:pt x="85851" y="133604"/>
                  </a:lnTo>
                  <a:lnTo>
                    <a:pt x="85851" y="114554"/>
                  </a:lnTo>
                  <a:close/>
                </a:path>
                <a:path w="467360" h="619125">
                  <a:moveTo>
                    <a:pt x="200151" y="133604"/>
                  </a:moveTo>
                  <a:lnTo>
                    <a:pt x="181101" y="133604"/>
                  </a:lnTo>
                  <a:lnTo>
                    <a:pt x="181101" y="143764"/>
                  </a:lnTo>
                  <a:lnTo>
                    <a:pt x="200151" y="143764"/>
                  </a:lnTo>
                  <a:lnTo>
                    <a:pt x="200151" y="133604"/>
                  </a:lnTo>
                  <a:close/>
                </a:path>
                <a:path w="467360" h="619125">
                  <a:moveTo>
                    <a:pt x="209676" y="133604"/>
                  </a:moveTo>
                  <a:lnTo>
                    <a:pt x="200151" y="133604"/>
                  </a:lnTo>
                  <a:lnTo>
                    <a:pt x="200151" y="143764"/>
                  </a:lnTo>
                  <a:lnTo>
                    <a:pt x="209676" y="133604"/>
                  </a:lnTo>
                  <a:close/>
                </a:path>
                <a:path w="467360" h="619125">
                  <a:moveTo>
                    <a:pt x="219201" y="124714"/>
                  </a:moveTo>
                  <a:lnTo>
                    <a:pt x="209676" y="124714"/>
                  </a:lnTo>
                  <a:lnTo>
                    <a:pt x="209676" y="143764"/>
                  </a:lnTo>
                  <a:lnTo>
                    <a:pt x="304926" y="143764"/>
                  </a:lnTo>
                  <a:lnTo>
                    <a:pt x="304926" y="133604"/>
                  </a:lnTo>
                  <a:lnTo>
                    <a:pt x="219201" y="133604"/>
                  </a:lnTo>
                  <a:lnTo>
                    <a:pt x="219201" y="124714"/>
                  </a:lnTo>
                  <a:close/>
                </a:path>
                <a:path w="467360" h="619125">
                  <a:moveTo>
                    <a:pt x="9525" y="114554"/>
                  </a:moveTo>
                  <a:lnTo>
                    <a:pt x="0" y="114554"/>
                  </a:lnTo>
                  <a:lnTo>
                    <a:pt x="0" y="133604"/>
                  </a:lnTo>
                  <a:lnTo>
                    <a:pt x="9525" y="133604"/>
                  </a:lnTo>
                  <a:lnTo>
                    <a:pt x="9525" y="114554"/>
                  </a:lnTo>
                  <a:close/>
                </a:path>
                <a:path w="467360" h="619125">
                  <a:moveTo>
                    <a:pt x="47625" y="114554"/>
                  </a:moveTo>
                  <a:lnTo>
                    <a:pt x="38100" y="114554"/>
                  </a:lnTo>
                  <a:lnTo>
                    <a:pt x="38100" y="133604"/>
                  </a:lnTo>
                  <a:lnTo>
                    <a:pt x="47625" y="133604"/>
                  </a:lnTo>
                  <a:lnTo>
                    <a:pt x="47625" y="114554"/>
                  </a:lnTo>
                  <a:close/>
                </a:path>
                <a:path w="467360" h="619125">
                  <a:moveTo>
                    <a:pt x="58557" y="132290"/>
                  </a:moveTo>
                  <a:lnTo>
                    <a:pt x="57150" y="133604"/>
                  </a:lnTo>
                  <a:lnTo>
                    <a:pt x="58800" y="133604"/>
                  </a:lnTo>
                  <a:lnTo>
                    <a:pt x="58557" y="132290"/>
                  </a:lnTo>
                  <a:close/>
                </a:path>
                <a:path w="467360" h="619125">
                  <a:moveTo>
                    <a:pt x="228726" y="114554"/>
                  </a:moveTo>
                  <a:lnTo>
                    <a:pt x="219201" y="114554"/>
                  </a:lnTo>
                  <a:lnTo>
                    <a:pt x="219201" y="133604"/>
                  </a:lnTo>
                  <a:lnTo>
                    <a:pt x="314451" y="133604"/>
                  </a:lnTo>
                  <a:lnTo>
                    <a:pt x="314451" y="124714"/>
                  </a:lnTo>
                  <a:lnTo>
                    <a:pt x="228726" y="124714"/>
                  </a:lnTo>
                  <a:lnTo>
                    <a:pt x="228726" y="114554"/>
                  </a:lnTo>
                  <a:close/>
                </a:path>
                <a:path w="467360" h="619125">
                  <a:moveTo>
                    <a:pt x="66675" y="105664"/>
                  </a:moveTo>
                  <a:lnTo>
                    <a:pt x="57150" y="105664"/>
                  </a:lnTo>
                  <a:lnTo>
                    <a:pt x="57150" y="114554"/>
                  </a:lnTo>
                  <a:lnTo>
                    <a:pt x="47625" y="114554"/>
                  </a:lnTo>
                  <a:lnTo>
                    <a:pt x="47625" y="124714"/>
                  </a:lnTo>
                  <a:lnTo>
                    <a:pt x="57150" y="124714"/>
                  </a:lnTo>
                  <a:lnTo>
                    <a:pt x="58557" y="132290"/>
                  </a:lnTo>
                  <a:lnTo>
                    <a:pt x="66675" y="124714"/>
                  </a:lnTo>
                  <a:lnTo>
                    <a:pt x="66675" y="105664"/>
                  </a:lnTo>
                  <a:close/>
                </a:path>
                <a:path w="467360" h="619125">
                  <a:moveTo>
                    <a:pt x="28575" y="114554"/>
                  </a:moveTo>
                  <a:lnTo>
                    <a:pt x="19050" y="114554"/>
                  </a:lnTo>
                  <a:lnTo>
                    <a:pt x="19050" y="124714"/>
                  </a:lnTo>
                  <a:lnTo>
                    <a:pt x="28575" y="124714"/>
                  </a:lnTo>
                  <a:lnTo>
                    <a:pt x="28575" y="114554"/>
                  </a:lnTo>
                  <a:close/>
                </a:path>
                <a:path w="467360" h="619125">
                  <a:moveTo>
                    <a:pt x="38100" y="114554"/>
                  </a:moveTo>
                  <a:lnTo>
                    <a:pt x="28575" y="114554"/>
                  </a:lnTo>
                  <a:lnTo>
                    <a:pt x="28575" y="124714"/>
                  </a:lnTo>
                  <a:lnTo>
                    <a:pt x="38100" y="124714"/>
                  </a:lnTo>
                  <a:lnTo>
                    <a:pt x="38100" y="114554"/>
                  </a:lnTo>
                  <a:close/>
                </a:path>
                <a:path w="467360" h="619125">
                  <a:moveTo>
                    <a:pt x="200151" y="114554"/>
                  </a:moveTo>
                  <a:lnTo>
                    <a:pt x="162051" y="114554"/>
                  </a:lnTo>
                  <a:lnTo>
                    <a:pt x="162051" y="124714"/>
                  </a:lnTo>
                  <a:lnTo>
                    <a:pt x="200151" y="124714"/>
                  </a:lnTo>
                  <a:lnTo>
                    <a:pt x="200151" y="114554"/>
                  </a:lnTo>
                  <a:close/>
                </a:path>
                <a:path w="467360" h="619125">
                  <a:moveTo>
                    <a:pt x="323976" y="114554"/>
                  </a:moveTo>
                  <a:lnTo>
                    <a:pt x="228726" y="114554"/>
                  </a:lnTo>
                  <a:lnTo>
                    <a:pt x="228726" y="124714"/>
                  </a:lnTo>
                  <a:lnTo>
                    <a:pt x="323976" y="124714"/>
                  </a:lnTo>
                  <a:lnTo>
                    <a:pt x="323976" y="114554"/>
                  </a:lnTo>
                  <a:close/>
                </a:path>
                <a:path w="467360" h="619125">
                  <a:moveTo>
                    <a:pt x="162051" y="86614"/>
                  </a:moveTo>
                  <a:lnTo>
                    <a:pt x="162051" y="105664"/>
                  </a:lnTo>
                  <a:lnTo>
                    <a:pt x="152526" y="105664"/>
                  </a:lnTo>
                  <a:lnTo>
                    <a:pt x="152526" y="114554"/>
                  </a:lnTo>
                  <a:lnTo>
                    <a:pt x="333501" y="114554"/>
                  </a:lnTo>
                  <a:lnTo>
                    <a:pt x="333501" y="95504"/>
                  </a:lnTo>
                  <a:lnTo>
                    <a:pt x="163575" y="95504"/>
                  </a:lnTo>
                  <a:lnTo>
                    <a:pt x="162051" y="86614"/>
                  </a:lnTo>
                  <a:close/>
                </a:path>
                <a:path w="467360" h="619125">
                  <a:moveTo>
                    <a:pt x="133476" y="95504"/>
                  </a:moveTo>
                  <a:lnTo>
                    <a:pt x="123951" y="95504"/>
                  </a:lnTo>
                  <a:lnTo>
                    <a:pt x="123951" y="105664"/>
                  </a:lnTo>
                  <a:lnTo>
                    <a:pt x="133476" y="105664"/>
                  </a:lnTo>
                  <a:lnTo>
                    <a:pt x="133476" y="95504"/>
                  </a:lnTo>
                  <a:close/>
                </a:path>
                <a:path w="467360" h="619125">
                  <a:moveTo>
                    <a:pt x="162051" y="95504"/>
                  </a:moveTo>
                  <a:lnTo>
                    <a:pt x="152526" y="95504"/>
                  </a:lnTo>
                  <a:lnTo>
                    <a:pt x="152526" y="105664"/>
                  </a:lnTo>
                  <a:lnTo>
                    <a:pt x="162051" y="95504"/>
                  </a:lnTo>
                  <a:close/>
                </a:path>
                <a:path w="467360" h="619125">
                  <a:moveTo>
                    <a:pt x="85851" y="86614"/>
                  </a:moveTo>
                  <a:lnTo>
                    <a:pt x="76326" y="86614"/>
                  </a:lnTo>
                  <a:lnTo>
                    <a:pt x="76326" y="95504"/>
                  </a:lnTo>
                  <a:lnTo>
                    <a:pt x="85851" y="95504"/>
                  </a:lnTo>
                  <a:lnTo>
                    <a:pt x="85851" y="86614"/>
                  </a:lnTo>
                  <a:close/>
                </a:path>
                <a:path w="467360" h="619125">
                  <a:moveTo>
                    <a:pt x="181101" y="57404"/>
                  </a:moveTo>
                  <a:lnTo>
                    <a:pt x="171576" y="57404"/>
                  </a:lnTo>
                  <a:lnTo>
                    <a:pt x="171576" y="67564"/>
                  </a:lnTo>
                  <a:lnTo>
                    <a:pt x="181101" y="76454"/>
                  </a:lnTo>
                  <a:lnTo>
                    <a:pt x="181101" y="86614"/>
                  </a:lnTo>
                  <a:lnTo>
                    <a:pt x="171576" y="86614"/>
                  </a:lnTo>
                  <a:lnTo>
                    <a:pt x="171576" y="95504"/>
                  </a:lnTo>
                  <a:lnTo>
                    <a:pt x="238251" y="95504"/>
                  </a:lnTo>
                  <a:lnTo>
                    <a:pt x="238251" y="76454"/>
                  </a:lnTo>
                  <a:lnTo>
                    <a:pt x="228726" y="76454"/>
                  </a:lnTo>
                  <a:lnTo>
                    <a:pt x="228726" y="67564"/>
                  </a:lnTo>
                  <a:lnTo>
                    <a:pt x="181101" y="67564"/>
                  </a:lnTo>
                  <a:lnTo>
                    <a:pt x="181101" y="57404"/>
                  </a:lnTo>
                  <a:close/>
                </a:path>
                <a:path w="467360" h="619125">
                  <a:moveTo>
                    <a:pt x="247776" y="38354"/>
                  </a:moveTo>
                  <a:lnTo>
                    <a:pt x="238251" y="38354"/>
                  </a:lnTo>
                  <a:lnTo>
                    <a:pt x="238251" y="95504"/>
                  </a:lnTo>
                  <a:lnTo>
                    <a:pt x="333501" y="95504"/>
                  </a:lnTo>
                  <a:lnTo>
                    <a:pt x="333501" y="76454"/>
                  </a:lnTo>
                  <a:lnTo>
                    <a:pt x="257301" y="76454"/>
                  </a:lnTo>
                  <a:lnTo>
                    <a:pt x="257301" y="57404"/>
                  </a:lnTo>
                  <a:lnTo>
                    <a:pt x="247776" y="57404"/>
                  </a:lnTo>
                  <a:lnTo>
                    <a:pt x="247776" y="38354"/>
                  </a:lnTo>
                  <a:close/>
                </a:path>
                <a:path w="467360" h="619125">
                  <a:moveTo>
                    <a:pt x="171576" y="67564"/>
                  </a:moveTo>
                  <a:lnTo>
                    <a:pt x="162051" y="67564"/>
                  </a:lnTo>
                  <a:lnTo>
                    <a:pt x="162051" y="76454"/>
                  </a:lnTo>
                  <a:lnTo>
                    <a:pt x="152526" y="76454"/>
                  </a:lnTo>
                  <a:lnTo>
                    <a:pt x="152526" y="86614"/>
                  </a:lnTo>
                  <a:lnTo>
                    <a:pt x="171576" y="86614"/>
                  </a:lnTo>
                  <a:lnTo>
                    <a:pt x="171576" y="67564"/>
                  </a:lnTo>
                  <a:close/>
                </a:path>
                <a:path w="467360" h="619125">
                  <a:moveTo>
                    <a:pt x="266826" y="67564"/>
                  </a:moveTo>
                  <a:lnTo>
                    <a:pt x="257301" y="67564"/>
                  </a:lnTo>
                  <a:lnTo>
                    <a:pt x="257301" y="76454"/>
                  </a:lnTo>
                  <a:lnTo>
                    <a:pt x="266826" y="76454"/>
                  </a:lnTo>
                  <a:lnTo>
                    <a:pt x="266826" y="67564"/>
                  </a:lnTo>
                  <a:close/>
                </a:path>
                <a:path w="467360" h="619125">
                  <a:moveTo>
                    <a:pt x="266826" y="57404"/>
                  </a:moveTo>
                  <a:lnTo>
                    <a:pt x="266826" y="76454"/>
                  </a:lnTo>
                  <a:lnTo>
                    <a:pt x="304926" y="76454"/>
                  </a:lnTo>
                  <a:lnTo>
                    <a:pt x="304926" y="67564"/>
                  </a:lnTo>
                  <a:lnTo>
                    <a:pt x="276351" y="67564"/>
                  </a:lnTo>
                  <a:lnTo>
                    <a:pt x="266826" y="57404"/>
                  </a:lnTo>
                  <a:close/>
                </a:path>
                <a:path w="467360" h="619125">
                  <a:moveTo>
                    <a:pt x="314451" y="67564"/>
                  </a:moveTo>
                  <a:lnTo>
                    <a:pt x="314451" y="76454"/>
                  </a:lnTo>
                  <a:lnTo>
                    <a:pt x="323976" y="76454"/>
                  </a:lnTo>
                  <a:lnTo>
                    <a:pt x="314451" y="67564"/>
                  </a:lnTo>
                  <a:close/>
                </a:path>
                <a:path w="467360" h="619125">
                  <a:moveTo>
                    <a:pt x="162051" y="48514"/>
                  </a:moveTo>
                  <a:lnTo>
                    <a:pt x="152526" y="48514"/>
                  </a:lnTo>
                  <a:lnTo>
                    <a:pt x="152526" y="67564"/>
                  </a:lnTo>
                  <a:lnTo>
                    <a:pt x="162051" y="67564"/>
                  </a:lnTo>
                  <a:lnTo>
                    <a:pt x="162051" y="48514"/>
                  </a:lnTo>
                  <a:close/>
                </a:path>
                <a:path w="467360" h="619125">
                  <a:moveTo>
                    <a:pt x="209676" y="57404"/>
                  </a:moveTo>
                  <a:lnTo>
                    <a:pt x="190626" y="57404"/>
                  </a:lnTo>
                  <a:lnTo>
                    <a:pt x="181101" y="67564"/>
                  </a:lnTo>
                  <a:lnTo>
                    <a:pt x="209676" y="67564"/>
                  </a:lnTo>
                  <a:lnTo>
                    <a:pt x="209676" y="57404"/>
                  </a:lnTo>
                  <a:close/>
                </a:path>
                <a:path w="467360" h="619125">
                  <a:moveTo>
                    <a:pt x="219201" y="57404"/>
                  </a:moveTo>
                  <a:lnTo>
                    <a:pt x="219201" y="67564"/>
                  </a:lnTo>
                  <a:lnTo>
                    <a:pt x="220725" y="67564"/>
                  </a:lnTo>
                  <a:lnTo>
                    <a:pt x="219201" y="57404"/>
                  </a:lnTo>
                  <a:close/>
                </a:path>
                <a:path w="467360" h="619125">
                  <a:moveTo>
                    <a:pt x="190626" y="38354"/>
                  </a:moveTo>
                  <a:lnTo>
                    <a:pt x="181101" y="38354"/>
                  </a:lnTo>
                  <a:lnTo>
                    <a:pt x="181101" y="57404"/>
                  </a:lnTo>
                  <a:lnTo>
                    <a:pt x="200151" y="57404"/>
                  </a:lnTo>
                  <a:lnTo>
                    <a:pt x="200151" y="48514"/>
                  </a:lnTo>
                  <a:lnTo>
                    <a:pt x="190626" y="48514"/>
                  </a:lnTo>
                  <a:lnTo>
                    <a:pt x="190626" y="38354"/>
                  </a:lnTo>
                  <a:close/>
                </a:path>
                <a:path w="467360" h="619125">
                  <a:moveTo>
                    <a:pt x="219201" y="48514"/>
                  </a:moveTo>
                  <a:lnTo>
                    <a:pt x="219201" y="57404"/>
                  </a:lnTo>
                  <a:lnTo>
                    <a:pt x="220725" y="57404"/>
                  </a:lnTo>
                  <a:lnTo>
                    <a:pt x="219201" y="48514"/>
                  </a:lnTo>
                  <a:close/>
                </a:path>
                <a:path w="467360" h="619125">
                  <a:moveTo>
                    <a:pt x="257301" y="38354"/>
                  </a:moveTo>
                  <a:lnTo>
                    <a:pt x="247776" y="38354"/>
                  </a:lnTo>
                  <a:lnTo>
                    <a:pt x="247776" y="57404"/>
                  </a:lnTo>
                  <a:lnTo>
                    <a:pt x="257301" y="57404"/>
                  </a:lnTo>
                  <a:lnTo>
                    <a:pt x="257301" y="38354"/>
                  </a:lnTo>
                  <a:close/>
                </a:path>
                <a:path w="467360" h="619125">
                  <a:moveTo>
                    <a:pt x="276351" y="38354"/>
                  </a:moveTo>
                  <a:lnTo>
                    <a:pt x="276351" y="57404"/>
                  </a:lnTo>
                  <a:lnTo>
                    <a:pt x="285876" y="57404"/>
                  </a:lnTo>
                  <a:lnTo>
                    <a:pt x="285876" y="48514"/>
                  </a:lnTo>
                  <a:lnTo>
                    <a:pt x="278002" y="48514"/>
                  </a:lnTo>
                  <a:lnTo>
                    <a:pt x="276351" y="38354"/>
                  </a:lnTo>
                  <a:close/>
                </a:path>
                <a:path w="467360" h="619125">
                  <a:moveTo>
                    <a:pt x="190626" y="29464"/>
                  </a:moveTo>
                  <a:lnTo>
                    <a:pt x="190626" y="38354"/>
                  </a:lnTo>
                  <a:lnTo>
                    <a:pt x="192150" y="38354"/>
                  </a:lnTo>
                  <a:lnTo>
                    <a:pt x="190626" y="29464"/>
                  </a:lnTo>
                  <a:close/>
                </a:path>
                <a:path w="467360" h="619125">
                  <a:moveTo>
                    <a:pt x="200151" y="29464"/>
                  </a:moveTo>
                  <a:lnTo>
                    <a:pt x="200151" y="38354"/>
                  </a:lnTo>
                  <a:lnTo>
                    <a:pt x="201675" y="38354"/>
                  </a:lnTo>
                  <a:lnTo>
                    <a:pt x="200151" y="29464"/>
                  </a:lnTo>
                  <a:close/>
                </a:path>
                <a:path w="467360" h="619125">
                  <a:moveTo>
                    <a:pt x="276351" y="29464"/>
                  </a:moveTo>
                  <a:lnTo>
                    <a:pt x="276351" y="38354"/>
                  </a:lnTo>
                  <a:lnTo>
                    <a:pt x="278002" y="38354"/>
                  </a:lnTo>
                  <a:lnTo>
                    <a:pt x="276351" y="29464"/>
                  </a:lnTo>
                  <a:close/>
                </a:path>
                <a:path w="467360" h="619125">
                  <a:moveTo>
                    <a:pt x="447928" y="76073"/>
                  </a:moveTo>
                  <a:lnTo>
                    <a:pt x="428878" y="76073"/>
                  </a:lnTo>
                  <a:lnTo>
                    <a:pt x="428878" y="85598"/>
                  </a:lnTo>
                  <a:lnTo>
                    <a:pt x="438403" y="85598"/>
                  </a:lnTo>
                  <a:lnTo>
                    <a:pt x="447928" y="76073"/>
                  </a:lnTo>
                  <a:close/>
                </a:path>
                <a:path w="467360" h="619125">
                  <a:moveTo>
                    <a:pt x="466978" y="66675"/>
                  </a:moveTo>
                  <a:lnTo>
                    <a:pt x="447928" y="66675"/>
                  </a:lnTo>
                  <a:lnTo>
                    <a:pt x="447928" y="76073"/>
                  </a:lnTo>
                  <a:lnTo>
                    <a:pt x="466978" y="76073"/>
                  </a:lnTo>
                  <a:lnTo>
                    <a:pt x="466978" y="66675"/>
                  </a:lnTo>
                  <a:close/>
                </a:path>
                <a:path w="467360" h="619125">
                  <a:moveTo>
                    <a:pt x="371601" y="209423"/>
                  </a:moveTo>
                  <a:lnTo>
                    <a:pt x="352551" y="209423"/>
                  </a:lnTo>
                  <a:lnTo>
                    <a:pt x="352551" y="218821"/>
                  </a:lnTo>
                  <a:lnTo>
                    <a:pt x="371601" y="218821"/>
                  </a:lnTo>
                  <a:lnTo>
                    <a:pt x="371601" y="209423"/>
                  </a:lnTo>
                  <a:close/>
                </a:path>
                <a:path w="467360" h="619125">
                  <a:moveTo>
                    <a:pt x="390778" y="209423"/>
                  </a:moveTo>
                  <a:lnTo>
                    <a:pt x="381126" y="218821"/>
                  </a:lnTo>
                  <a:lnTo>
                    <a:pt x="390778" y="218821"/>
                  </a:lnTo>
                  <a:lnTo>
                    <a:pt x="390778" y="209423"/>
                  </a:lnTo>
                  <a:close/>
                </a:path>
                <a:path w="467360" h="619125">
                  <a:moveTo>
                    <a:pt x="181101" y="609092"/>
                  </a:moveTo>
                  <a:lnTo>
                    <a:pt x="162051" y="609092"/>
                  </a:lnTo>
                  <a:lnTo>
                    <a:pt x="162051" y="618617"/>
                  </a:lnTo>
                  <a:lnTo>
                    <a:pt x="181101" y="618617"/>
                  </a:lnTo>
                  <a:lnTo>
                    <a:pt x="181101" y="609092"/>
                  </a:lnTo>
                  <a:close/>
                </a:path>
                <a:path w="467360" h="619125">
                  <a:moveTo>
                    <a:pt x="209676" y="0"/>
                  </a:moveTo>
                  <a:lnTo>
                    <a:pt x="200151" y="0"/>
                  </a:lnTo>
                  <a:lnTo>
                    <a:pt x="200151" y="19050"/>
                  </a:lnTo>
                  <a:lnTo>
                    <a:pt x="209676" y="19050"/>
                  </a:lnTo>
                  <a:lnTo>
                    <a:pt x="209676" y="0"/>
                  </a:lnTo>
                  <a:close/>
                </a:path>
                <a:path w="467360" h="619125">
                  <a:moveTo>
                    <a:pt x="400303" y="199898"/>
                  </a:moveTo>
                  <a:lnTo>
                    <a:pt x="400303" y="209423"/>
                  </a:lnTo>
                  <a:lnTo>
                    <a:pt x="401827" y="209423"/>
                  </a:lnTo>
                  <a:lnTo>
                    <a:pt x="400303" y="199898"/>
                  </a:lnTo>
                  <a:close/>
                </a:path>
                <a:path w="467360" h="619125">
                  <a:moveTo>
                    <a:pt x="295401" y="9525"/>
                  </a:moveTo>
                  <a:lnTo>
                    <a:pt x="295401" y="19050"/>
                  </a:lnTo>
                  <a:lnTo>
                    <a:pt x="297052" y="19050"/>
                  </a:lnTo>
                  <a:lnTo>
                    <a:pt x="295401" y="952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254"/>
            <p:cNvSpPr/>
            <p:nvPr/>
          </p:nvSpPr>
          <p:spPr>
            <a:xfrm>
              <a:off x="3753611" y="1682496"/>
              <a:ext cx="943610" cy="856615"/>
            </a:xfrm>
            <a:custGeom>
              <a:avLst/>
              <a:gdLst/>
              <a:ahLst/>
              <a:cxnLst/>
              <a:rect l="l" t="t" r="r" b="b"/>
              <a:pathLst>
                <a:path w="943610" h="856614">
                  <a:moveTo>
                    <a:pt x="486028" y="352171"/>
                  </a:moveTo>
                  <a:lnTo>
                    <a:pt x="495553" y="352171"/>
                  </a:lnTo>
                  <a:lnTo>
                    <a:pt x="505078" y="352171"/>
                  </a:lnTo>
                  <a:lnTo>
                    <a:pt x="514603" y="352171"/>
                  </a:lnTo>
                  <a:lnTo>
                    <a:pt x="514603" y="361569"/>
                  </a:lnTo>
                  <a:lnTo>
                    <a:pt x="514603" y="352171"/>
                  </a:lnTo>
                  <a:lnTo>
                    <a:pt x="505078" y="352171"/>
                  </a:lnTo>
                  <a:lnTo>
                    <a:pt x="505078" y="342646"/>
                  </a:lnTo>
                  <a:lnTo>
                    <a:pt x="495553" y="342646"/>
                  </a:lnTo>
                  <a:lnTo>
                    <a:pt x="486028" y="342646"/>
                  </a:lnTo>
                  <a:lnTo>
                    <a:pt x="486028" y="333121"/>
                  </a:lnTo>
                  <a:lnTo>
                    <a:pt x="495553" y="333121"/>
                  </a:lnTo>
                  <a:lnTo>
                    <a:pt x="505078" y="333121"/>
                  </a:lnTo>
                  <a:lnTo>
                    <a:pt x="514603" y="333121"/>
                  </a:lnTo>
                  <a:lnTo>
                    <a:pt x="514603" y="323596"/>
                  </a:lnTo>
                  <a:lnTo>
                    <a:pt x="524128" y="323596"/>
                  </a:lnTo>
                  <a:lnTo>
                    <a:pt x="533653" y="323596"/>
                  </a:lnTo>
                  <a:lnTo>
                    <a:pt x="533653" y="333121"/>
                  </a:lnTo>
                  <a:lnTo>
                    <a:pt x="533653" y="323596"/>
                  </a:lnTo>
                  <a:lnTo>
                    <a:pt x="524128" y="323596"/>
                  </a:lnTo>
                  <a:lnTo>
                    <a:pt x="524128" y="314071"/>
                  </a:lnTo>
                  <a:lnTo>
                    <a:pt x="524128" y="323596"/>
                  </a:lnTo>
                  <a:lnTo>
                    <a:pt x="524128" y="314071"/>
                  </a:lnTo>
                  <a:lnTo>
                    <a:pt x="533653" y="314071"/>
                  </a:lnTo>
                  <a:lnTo>
                    <a:pt x="524128" y="314071"/>
                  </a:lnTo>
                  <a:lnTo>
                    <a:pt x="533653" y="314071"/>
                  </a:lnTo>
                  <a:lnTo>
                    <a:pt x="524128" y="314071"/>
                  </a:lnTo>
                  <a:lnTo>
                    <a:pt x="524128" y="323596"/>
                  </a:lnTo>
                  <a:lnTo>
                    <a:pt x="514603" y="323596"/>
                  </a:lnTo>
                  <a:lnTo>
                    <a:pt x="505078" y="323596"/>
                  </a:lnTo>
                  <a:lnTo>
                    <a:pt x="505078" y="314071"/>
                  </a:lnTo>
                  <a:lnTo>
                    <a:pt x="495553" y="323596"/>
                  </a:lnTo>
                  <a:lnTo>
                    <a:pt x="486028" y="323596"/>
                  </a:lnTo>
                  <a:lnTo>
                    <a:pt x="486028" y="333121"/>
                  </a:lnTo>
                  <a:lnTo>
                    <a:pt x="486028" y="323596"/>
                  </a:lnTo>
                  <a:lnTo>
                    <a:pt x="476503" y="323596"/>
                  </a:lnTo>
                  <a:lnTo>
                    <a:pt x="476503" y="333121"/>
                  </a:lnTo>
                  <a:lnTo>
                    <a:pt x="486028" y="333121"/>
                  </a:lnTo>
                  <a:lnTo>
                    <a:pt x="476503" y="333121"/>
                  </a:lnTo>
                  <a:lnTo>
                    <a:pt x="466851" y="333121"/>
                  </a:lnTo>
                  <a:lnTo>
                    <a:pt x="466851" y="323596"/>
                  </a:lnTo>
                  <a:lnTo>
                    <a:pt x="466851" y="333121"/>
                  </a:lnTo>
                  <a:lnTo>
                    <a:pt x="466851" y="323596"/>
                  </a:lnTo>
                  <a:lnTo>
                    <a:pt x="457326" y="323596"/>
                  </a:lnTo>
                  <a:lnTo>
                    <a:pt x="466851" y="323596"/>
                  </a:lnTo>
                  <a:lnTo>
                    <a:pt x="466851" y="314071"/>
                  </a:lnTo>
                  <a:lnTo>
                    <a:pt x="457326" y="314071"/>
                  </a:lnTo>
                  <a:lnTo>
                    <a:pt x="457326" y="304546"/>
                  </a:lnTo>
                  <a:lnTo>
                    <a:pt x="466851" y="304546"/>
                  </a:lnTo>
                  <a:lnTo>
                    <a:pt x="457326" y="304546"/>
                  </a:lnTo>
                  <a:lnTo>
                    <a:pt x="457326" y="295021"/>
                  </a:lnTo>
                  <a:lnTo>
                    <a:pt x="466851" y="304546"/>
                  </a:lnTo>
                  <a:lnTo>
                    <a:pt x="466851" y="295021"/>
                  </a:lnTo>
                  <a:lnTo>
                    <a:pt x="466851" y="304546"/>
                  </a:lnTo>
                  <a:lnTo>
                    <a:pt x="476503" y="304546"/>
                  </a:lnTo>
                  <a:lnTo>
                    <a:pt x="476503" y="314071"/>
                  </a:lnTo>
                  <a:lnTo>
                    <a:pt x="476503" y="304546"/>
                  </a:lnTo>
                  <a:lnTo>
                    <a:pt x="476503" y="295021"/>
                  </a:lnTo>
                  <a:lnTo>
                    <a:pt x="486028" y="295021"/>
                  </a:lnTo>
                  <a:lnTo>
                    <a:pt x="495553" y="285496"/>
                  </a:lnTo>
                  <a:lnTo>
                    <a:pt x="505078" y="285496"/>
                  </a:lnTo>
                  <a:lnTo>
                    <a:pt x="505078" y="275971"/>
                  </a:lnTo>
                  <a:lnTo>
                    <a:pt x="514603" y="275971"/>
                  </a:lnTo>
                  <a:lnTo>
                    <a:pt x="514603" y="266446"/>
                  </a:lnTo>
                  <a:lnTo>
                    <a:pt x="514603" y="275971"/>
                  </a:lnTo>
                  <a:lnTo>
                    <a:pt x="524128" y="275971"/>
                  </a:lnTo>
                  <a:lnTo>
                    <a:pt x="533653" y="275971"/>
                  </a:lnTo>
                  <a:lnTo>
                    <a:pt x="533653" y="266446"/>
                  </a:lnTo>
                  <a:lnTo>
                    <a:pt x="543178" y="266446"/>
                  </a:lnTo>
                  <a:lnTo>
                    <a:pt x="533653" y="266446"/>
                  </a:lnTo>
                  <a:lnTo>
                    <a:pt x="533653" y="256921"/>
                  </a:lnTo>
                  <a:lnTo>
                    <a:pt x="533653" y="266446"/>
                  </a:lnTo>
                  <a:lnTo>
                    <a:pt x="524128" y="266446"/>
                  </a:lnTo>
                  <a:lnTo>
                    <a:pt x="514603" y="266446"/>
                  </a:lnTo>
                  <a:lnTo>
                    <a:pt x="514603" y="256921"/>
                  </a:lnTo>
                  <a:lnTo>
                    <a:pt x="524128" y="256921"/>
                  </a:lnTo>
                  <a:lnTo>
                    <a:pt x="524128" y="247396"/>
                  </a:lnTo>
                  <a:lnTo>
                    <a:pt x="524128" y="237871"/>
                  </a:lnTo>
                  <a:lnTo>
                    <a:pt x="514603" y="237871"/>
                  </a:lnTo>
                  <a:lnTo>
                    <a:pt x="514603" y="247396"/>
                  </a:lnTo>
                  <a:lnTo>
                    <a:pt x="514603" y="256921"/>
                  </a:lnTo>
                  <a:lnTo>
                    <a:pt x="505078" y="256921"/>
                  </a:lnTo>
                  <a:lnTo>
                    <a:pt x="495553" y="256921"/>
                  </a:lnTo>
                  <a:lnTo>
                    <a:pt x="495553" y="247396"/>
                  </a:lnTo>
                  <a:lnTo>
                    <a:pt x="495553" y="237871"/>
                  </a:lnTo>
                  <a:lnTo>
                    <a:pt x="495553" y="228346"/>
                  </a:lnTo>
                  <a:lnTo>
                    <a:pt x="495553" y="218821"/>
                  </a:lnTo>
                  <a:lnTo>
                    <a:pt x="495553" y="228346"/>
                  </a:lnTo>
                  <a:lnTo>
                    <a:pt x="495553" y="237871"/>
                  </a:lnTo>
                  <a:lnTo>
                    <a:pt x="495553" y="247396"/>
                  </a:lnTo>
                  <a:lnTo>
                    <a:pt x="486028" y="247396"/>
                  </a:lnTo>
                  <a:lnTo>
                    <a:pt x="486028" y="237871"/>
                  </a:lnTo>
                  <a:lnTo>
                    <a:pt x="486028" y="228346"/>
                  </a:lnTo>
                  <a:lnTo>
                    <a:pt x="486028" y="237871"/>
                  </a:lnTo>
                  <a:lnTo>
                    <a:pt x="476503" y="237871"/>
                  </a:lnTo>
                  <a:lnTo>
                    <a:pt x="476503" y="247396"/>
                  </a:lnTo>
                  <a:lnTo>
                    <a:pt x="486028" y="247396"/>
                  </a:lnTo>
                  <a:lnTo>
                    <a:pt x="476503" y="247396"/>
                  </a:lnTo>
                  <a:lnTo>
                    <a:pt x="486028" y="247396"/>
                  </a:lnTo>
                  <a:lnTo>
                    <a:pt x="476503" y="247396"/>
                  </a:lnTo>
                  <a:lnTo>
                    <a:pt x="476503" y="256921"/>
                  </a:lnTo>
                  <a:lnTo>
                    <a:pt x="486028" y="256921"/>
                  </a:lnTo>
                  <a:lnTo>
                    <a:pt x="486028" y="266446"/>
                  </a:lnTo>
                  <a:lnTo>
                    <a:pt x="476503" y="266446"/>
                  </a:lnTo>
                  <a:lnTo>
                    <a:pt x="476503" y="275971"/>
                  </a:lnTo>
                  <a:lnTo>
                    <a:pt x="466851" y="275971"/>
                  </a:lnTo>
                  <a:lnTo>
                    <a:pt x="476503" y="275971"/>
                  </a:lnTo>
                  <a:lnTo>
                    <a:pt x="476503" y="285496"/>
                  </a:lnTo>
                  <a:lnTo>
                    <a:pt x="466851" y="285496"/>
                  </a:lnTo>
                  <a:lnTo>
                    <a:pt x="466851" y="275971"/>
                  </a:lnTo>
                  <a:lnTo>
                    <a:pt x="466851" y="285496"/>
                  </a:lnTo>
                  <a:lnTo>
                    <a:pt x="466851" y="275971"/>
                  </a:lnTo>
                  <a:lnTo>
                    <a:pt x="466851" y="285496"/>
                  </a:lnTo>
                  <a:lnTo>
                    <a:pt x="457326" y="285496"/>
                  </a:lnTo>
                  <a:lnTo>
                    <a:pt x="447801" y="285496"/>
                  </a:lnTo>
                  <a:lnTo>
                    <a:pt x="447801" y="275971"/>
                  </a:lnTo>
                  <a:lnTo>
                    <a:pt x="447801" y="266446"/>
                  </a:lnTo>
                  <a:lnTo>
                    <a:pt x="438276" y="266446"/>
                  </a:lnTo>
                  <a:lnTo>
                    <a:pt x="438276" y="256921"/>
                  </a:lnTo>
                  <a:lnTo>
                    <a:pt x="447801" y="256921"/>
                  </a:lnTo>
                  <a:lnTo>
                    <a:pt x="457326" y="256921"/>
                  </a:lnTo>
                  <a:lnTo>
                    <a:pt x="447801" y="256921"/>
                  </a:lnTo>
                  <a:lnTo>
                    <a:pt x="457326" y="256921"/>
                  </a:lnTo>
                  <a:lnTo>
                    <a:pt x="457326" y="247396"/>
                  </a:lnTo>
                  <a:lnTo>
                    <a:pt x="447801" y="247396"/>
                  </a:lnTo>
                  <a:lnTo>
                    <a:pt x="447801" y="256921"/>
                  </a:lnTo>
                  <a:lnTo>
                    <a:pt x="447801" y="247396"/>
                  </a:lnTo>
                  <a:lnTo>
                    <a:pt x="447801" y="256921"/>
                  </a:lnTo>
                  <a:lnTo>
                    <a:pt x="438276" y="256921"/>
                  </a:lnTo>
                  <a:lnTo>
                    <a:pt x="438276" y="247396"/>
                  </a:lnTo>
                  <a:lnTo>
                    <a:pt x="428751" y="247396"/>
                  </a:lnTo>
                  <a:lnTo>
                    <a:pt x="428751" y="237871"/>
                  </a:lnTo>
                  <a:lnTo>
                    <a:pt x="419226" y="237871"/>
                  </a:lnTo>
                  <a:lnTo>
                    <a:pt x="419226" y="228346"/>
                  </a:lnTo>
                  <a:lnTo>
                    <a:pt x="419226" y="218821"/>
                  </a:lnTo>
                  <a:lnTo>
                    <a:pt x="428751" y="218821"/>
                  </a:lnTo>
                  <a:lnTo>
                    <a:pt x="419226" y="218821"/>
                  </a:lnTo>
                  <a:lnTo>
                    <a:pt x="419226" y="209423"/>
                  </a:lnTo>
                  <a:lnTo>
                    <a:pt x="428751" y="209423"/>
                  </a:lnTo>
                  <a:lnTo>
                    <a:pt x="428751" y="218821"/>
                  </a:lnTo>
                  <a:lnTo>
                    <a:pt x="438276" y="218821"/>
                  </a:lnTo>
                  <a:lnTo>
                    <a:pt x="438276" y="209423"/>
                  </a:lnTo>
                  <a:lnTo>
                    <a:pt x="438276" y="218821"/>
                  </a:lnTo>
                  <a:lnTo>
                    <a:pt x="438276" y="209423"/>
                  </a:lnTo>
                  <a:lnTo>
                    <a:pt x="438276" y="199898"/>
                  </a:lnTo>
                  <a:lnTo>
                    <a:pt x="428751" y="199898"/>
                  </a:lnTo>
                  <a:lnTo>
                    <a:pt x="438276" y="209423"/>
                  </a:lnTo>
                  <a:lnTo>
                    <a:pt x="428751" y="209423"/>
                  </a:lnTo>
                  <a:lnTo>
                    <a:pt x="428751" y="199898"/>
                  </a:lnTo>
                  <a:lnTo>
                    <a:pt x="428751" y="209423"/>
                  </a:lnTo>
                  <a:lnTo>
                    <a:pt x="428751" y="199898"/>
                  </a:lnTo>
                  <a:lnTo>
                    <a:pt x="419226" y="199898"/>
                  </a:lnTo>
                  <a:lnTo>
                    <a:pt x="419226" y="190373"/>
                  </a:lnTo>
                  <a:lnTo>
                    <a:pt x="428751" y="190373"/>
                  </a:lnTo>
                  <a:lnTo>
                    <a:pt x="428751" y="180848"/>
                  </a:lnTo>
                  <a:lnTo>
                    <a:pt x="428751" y="171323"/>
                  </a:lnTo>
                  <a:lnTo>
                    <a:pt x="428751" y="180848"/>
                  </a:lnTo>
                  <a:lnTo>
                    <a:pt x="419226" y="180848"/>
                  </a:lnTo>
                  <a:lnTo>
                    <a:pt x="419226" y="171323"/>
                  </a:lnTo>
                  <a:lnTo>
                    <a:pt x="419226" y="180848"/>
                  </a:lnTo>
                  <a:lnTo>
                    <a:pt x="419226" y="190373"/>
                  </a:lnTo>
                  <a:lnTo>
                    <a:pt x="409701" y="190373"/>
                  </a:lnTo>
                  <a:lnTo>
                    <a:pt x="409701" y="180848"/>
                  </a:lnTo>
                  <a:lnTo>
                    <a:pt x="409701" y="171323"/>
                  </a:lnTo>
                  <a:lnTo>
                    <a:pt x="409701" y="161798"/>
                  </a:lnTo>
                  <a:lnTo>
                    <a:pt x="409701" y="152273"/>
                  </a:lnTo>
                  <a:lnTo>
                    <a:pt x="400176" y="152273"/>
                  </a:lnTo>
                  <a:lnTo>
                    <a:pt x="400176" y="142748"/>
                  </a:lnTo>
                  <a:lnTo>
                    <a:pt x="409701" y="142748"/>
                  </a:lnTo>
                  <a:lnTo>
                    <a:pt x="400176" y="142748"/>
                  </a:lnTo>
                  <a:lnTo>
                    <a:pt x="409701" y="133223"/>
                  </a:lnTo>
                  <a:lnTo>
                    <a:pt x="419226" y="133223"/>
                  </a:lnTo>
                  <a:lnTo>
                    <a:pt x="409701" y="133223"/>
                  </a:lnTo>
                  <a:lnTo>
                    <a:pt x="419226" y="133223"/>
                  </a:lnTo>
                  <a:lnTo>
                    <a:pt x="409701" y="133223"/>
                  </a:lnTo>
                  <a:lnTo>
                    <a:pt x="409701" y="123698"/>
                  </a:lnTo>
                  <a:lnTo>
                    <a:pt x="409701" y="114173"/>
                  </a:lnTo>
                  <a:lnTo>
                    <a:pt x="419226" y="114173"/>
                  </a:lnTo>
                  <a:lnTo>
                    <a:pt x="419226" y="123698"/>
                  </a:lnTo>
                  <a:lnTo>
                    <a:pt x="419226" y="114173"/>
                  </a:lnTo>
                  <a:lnTo>
                    <a:pt x="428751" y="114173"/>
                  </a:lnTo>
                  <a:lnTo>
                    <a:pt x="419226" y="114173"/>
                  </a:lnTo>
                  <a:lnTo>
                    <a:pt x="428751" y="114173"/>
                  </a:lnTo>
                  <a:lnTo>
                    <a:pt x="428751" y="123698"/>
                  </a:lnTo>
                  <a:lnTo>
                    <a:pt x="428751" y="133223"/>
                  </a:lnTo>
                  <a:lnTo>
                    <a:pt x="428751" y="123698"/>
                  </a:lnTo>
                  <a:lnTo>
                    <a:pt x="428751" y="133223"/>
                  </a:lnTo>
                  <a:lnTo>
                    <a:pt x="438276" y="133223"/>
                  </a:lnTo>
                  <a:lnTo>
                    <a:pt x="428751" y="133223"/>
                  </a:lnTo>
                  <a:lnTo>
                    <a:pt x="438276" y="133223"/>
                  </a:lnTo>
                  <a:lnTo>
                    <a:pt x="438276" y="123698"/>
                  </a:lnTo>
                  <a:lnTo>
                    <a:pt x="428751" y="123698"/>
                  </a:lnTo>
                  <a:lnTo>
                    <a:pt x="428751" y="114173"/>
                  </a:lnTo>
                  <a:lnTo>
                    <a:pt x="438276" y="114173"/>
                  </a:lnTo>
                  <a:lnTo>
                    <a:pt x="438276" y="123698"/>
                  </a:lnTo>
                  <a:lnTo>
                    <a:pt x="438276" y="114173"/>
                  </a:lnTo>
                  <a:lnTo>
                    <a:pt x="447801" y="114173"/>
                  </a:lnTo>
                  <a:lnTo>
                    <a:pt x="447801" y="123698"/>
                  </a:lnTo>
                  <a:lnTo>
                    <a:pt x="447801" y="114173"/>
                  </a:lnTo>
                  <a:lnTo>
                    <a:pt x="457326" y="114173"/>
                  </a:lnTo>
                  <a:lnTo>
                    <a:pt x="457326" y="104648"/>
                  </a:lnTo>
                  <a:lnTo>
                    <a:pt x="466851" y="104648"/>
                  </a:lnTo>
                  <a:lnTo>
                    <a:pt x="466851" y="114173"/>
                  </a:lnTo>
                  <a:lnTo>
                    <a:pt x="466851" y="123698"/>
                  </a:lnTo>
                  <a:lnTo>
                    <a:pt x="466851" y="133223"/>
                  </a:lnTo>
                  <a:lnTo>
                    <a:pt x="466851" y="123698"/>
                  </a:lnTo>
                  <a:lnTo>
                    <a:pt x="466851" y="133223"/>
                  </a:lnTo>
                  <a:lnTo>
                    <a:pt x="466851" y="123698"/>
                  </a:lnTo>
                  <a:lnTo>
                    <a:pt x="457326" y="133223"/>
                  </a:lnTo>
                  <a:lnTo>
                    <a:pt x="457326" y="123698"/>
                  </a:lnTo>
                  <a:lnTo>
                    <a:pt x="447801" y="123698"/>
                  </a:lnTo>
                  <a:lnTo>
                    <a:pt x="447801" y="133223"/>
                  </a:lnTo>
                  <a:lnTo>
                    <a:pt x="438276" y="133223"/>
                  </a:lnTo>
                  <a:lnTo>
                    <a:pt x="438276" y="142748"/>
                  </a:lnTo>
                  <a:lnTo>
                    <a:pt x="438276" y="133223"/>
                  </a:lnTo>
                  <a:lnTo>
                    <a:pt x="438276" y="142748"/>
                  </a:lnTo>
                  <a:lnTo>
                    <a:pt x="447801" y="142748"/>
                  </a:lnTo>
                  <a:lnTo>
                    <a:pt x="457326" y="142748"/>
                  </a:lnTo>
                  <a:lnTo>
                    <a:pt x="457326" y="152273"/>
                  </a:lnTo>
                  <a:lnTo>
                    <a:pt x="457326" y="161798"/>
                  </a:lnTo>
                  <a:lnTo>
                    <a:pt x="457326" y="152273"/>
                  </a:lnTo>
                  <a:lnTo>
                    <a:pt x="466851" y="152273"/>
                  </a:lnTo>
                  <a:lnTo>
                    <a:pt x="466851" y="161798"/>
                  </a:lnTo>
                  <a:lnTo>
                    <a:pt x="466851" y="171323"/>
                  </a:lnTo>
                  <a:lnTo>
                    <a:pt x="476503" y="171323"/>
                  </a:lnTo>
                  <a:lnTo>
                    <a:pt x="466851" y="161798"/>
                  </a:lnTo>
                  <a:lnTo>
                    <a:pt x="476503" y="161798"/>
                  </a:lnTo>
                  <a:lnTo>
                    <a:pt x="466851" y="161798"/>
                  </a:lnTo>
                  <a:lnTo>
                    <a:pt x="466851" y="152273"/>
                  </a:lnTo>
                  <a:lnTo>
                    <a:pt x="466851" y="142748"/>
                  </a:lnTo>
                  <a:lnTo>
                    <a:pt x="466851" y="133223"/>
                  </a:lnTo>
                  <a:lnTo>
                    <a:pt x="476503" y="133223"/>
                  </a:lnTo>
                  <a:lnTo>
                    <a:pt x="476503" y="142748"/>
                  </a:lnTo>
                  <a:lnTo>
                    <a:pt x="476503" y="133223"/>
                  </a:lnTo>
                  <a:lnTo>
                    <a:pt x="476503" y="123698"/>
                  </a:lnTo>
                  <a:lnTo>
                    <a:pt x="476503" y="114173"/>
                  </a:lnTo>
                  <a:lnTo>
                    <a:pt x="486028" y="114173"/>
                  </a:lnTo>
                  <a:lnTo>
                    <a:pt x="486028" y="123698"/>
                  </a:lnTo>
                  <a:lnTo>
                    <a:pt x="486028" y="133223"/>
                  </a:lnTo>
                  <a:lnTo>
                    <a:pt x="495553" y="133223"/>
                  </a:lnTo>
                  <a:lnTo>
                    <a:pt x="495553" y="142748"/>
                  </a:lnTo>
                  <a:lnTo>
                    <a:pt x="495553" y="152273"/>
                  </a:lnTo>
                  <a:lnTo>
                    <a:pt x="495553" y="161798"/>
                  </a:lnTo>
                  <a:lnTo>
                    <a:pt x="495553" y="171323"/>
                  </a:lnTo>
                  <a:lnTo>
                    <a:pt x="505078" y="171323"/>
                  </a:lnTo>
                  <a:lnTo>
                    <a:pt x="505078" y="180848"/>
                  </a:lnTo>
                  <a:lnTo>
                    <a:pt x="505078" y="190373"/>
                  </a:lnTo>
                  <a:lnTo>
                    <a:pt x="505078" y="199898"/>
                  </a:lnTo>
                  <a:lnTo>
                    <a:pt x="505078" y="190373"/>
                  </a:lnTo>
                  <a:lnTo>
                    <a:pt x="514603" y="199898"/>
                  </a:lnTo>
                  <a:lnTo>
                    <a:pt x="514603" y="209423"/>
                  </a:lnTo>
                  <a:lnTo>
                    <a:pt x="514603" y="218821"/>
                  </a:lnTo>
                  <a:lnTo>
                    <a:pt x="524128" y="218821"/>
                  </a:lnTo>
                  <a:lnTo>
                    <a:pt x="524128" y="209423"/>
                  </a:lnTo>
                  <a:lnTo>
                    <a:pt x="514603" y="209423"/>
                  </a:lnTo>
                  <a:lnTo>
                    <a:pt x="524128" y="209423"/>
                  </a:lnTo>
                  <a:lnTo>
                    <a:pt x="514603" y="209423"/>
                  </a:lnTo>
                  <a:lnTo>
                    <a:pt x="514603" y="199898"/>
                  </a:lnTo>
                  <a:lnTo>
                    <a:pt x="514603" y="190373"/>
                  </a:lnTo>
                  <a:lnTo>
                    <a:pt x="514603" y="180848"/>
                  </a:lnTo>
                  <a:lnTo>
                    <a:pt x="514603" y="171323"/>
                  </a:lnTo>
                  <a:lnTo>
                    <a:pt x="505078" y="171323"/>
                  </a:lnTo>
                  <a:lnTo>
                    <a:pt x="505078" y="104648"/>
                  </a:lnTo>
                  <a:lnTo>
                    <a:pt x="514603" y="104648"/>
                  </a:lnTo>
                  <a:lnTo>
                    <a:pt x="505078" y="104648"/>
                  </a:lnTo>
                  <a:lnTo>
                    <a:pt x="505078" y="95123"/>
                  </a:lnTo>
                  <a:lnTo>
                    <a:pt x="514603" y="95123"/>
                  </a:lnTo>
                  <a:lnTo>
                    <a:pt x="514603" y="85598"/>
                  </a:lnTo>
                  <a:lnTo>
                    <a:pt x="524128" y="85598"/>
                  </a:lnTo>
                  <a:lnTo>
                    <a:pt x="524128" y="95123"/>
                  </a:lnTo>
                  <a:lnTo>
                    <a:pt x="524128" y="104648"/>
                  </a:lnTo>
                  <a:lnTo>
                    <a:pt x="533653" y="104648"/>
                  </a:lnTo>
                  <a:lnTo>
                    <a:pt x="524128" y="104648"/>
                  </a:lnTo>
                  <a:lnTo>
                    <a:pt x="524128" y="95123"/>
                  </a:lnTo>
                  <a:lnTo>
                    <a:pt x="533653" y="95123"/>
                  </a:lnTo>
                  <a:lnTo>
                    <a:pt x="533653" y="104648"/>
                  </a:lnTo>
                  <a:lnTo>
                    <a:pt x="543178" y="104648"/>
                  </a:lnTo>
                  <a:lnTo>
                    <a:pt x="533653" y="104648"/>
                  </a:lnTo>
                  <a:lnTo>
                    <a:pt x="543178" y="104648"/>
                  </a:lnTo>
                  <a:lnTo>
                    <a:pt x="543178" y="114173"/>
                  </a:lnTo>
                  <a:lnTo>
                    <a:pt x="552703" y="114173"/>
                  </a:lnTo>
                  <a:lnTo>
                    <a:pt x="552703" y="123698"/>
                  </a:lnTo>
                  <a:lnTo>
                    <a:pt x="552703" y="133223"/>
                  </a:lnTo>
                  <a:lnTo>
                    <a:pt x="543178" y="133223"/>
                  </a:lnTo>
                  <a:lnTo>
                    <a:pt x="543178" y="142748"/>
                  </a:lnTo>
                  <a:lnTo>
                    <a:pt x="543178" y="152273"/>
                  </a:lnTo>
                  <a:lnTo>
                    <a:pt x="543178" y="161798"/>
                  </a:lnTo>
                  <a:lnTo>
                    <a:pt x="552703" y="161798"/>
                  </a:lnTo>
                  <a:lnTo>
                    <a:pt x="552703" y="152273"/>
                  </a:lnTo>
                  <a:lnTo>
                    <a:pt x="552703" y="142748"/>
                  </a:lnTo>
                  <a:lnTo>
                    <a:pt x="552703" y="133223"/>
                  </a:lnTo>
                  <a:lnTo>
                    <a:pt x="562228" y="142748"/>
                  </a:lnTo>
                  <a:lnTo>
                    <a:pt x="562228" y="152273"/>
                  </a:lnTo>
                  <a:lnTo>
                    <a:pt x="571753" y="152273"/>
                  </a:lnTo>
                  <a:lnTo>
                    <a:pt x="571753" y="161798"/>
                  </a:lnTo>
                  <a:lnTo>
                    <a:pt x="571753" y="171323"/>
                  </a:lnTo>
                  <a:lnTo>
                    <a:pt x="562228" y="171323"/>
                  </a:lnTo>
                  <a:lnTo>
                    <a:pt x="562228" y="180848"/>
                  </a:lnTo>
                  <a:lnTo>
                    <a:pt x="571753" y="180848"/>
                  </a:lnTo>
                  <a:lnTo>
                    <a:pt x="571753" y="190373"/>
                  </a:lnTo>
                  <a:lnTo>
                    <a:pt x="581278" y="190373"/>
                  </a:lnTo>
                  <a:lnTo>
                    <a:pt x="581278" y="180848"/>
                  </a:lnTo>
                  <a:lnTo>
                    <a:pt x="581278" y="190373"/>
                  </a:lnTo>
                  <a:lnTo>
                    <a:pt x="590803" y="190373"/>
                  </a:lnTo>
                  <a:lnTo>
                    <a:pt x="590803" y="199898"/>
                  </a:lnTo>
                  <a:lnTo>
                    <a:pt x="590803" y="209423"/>
                  </a:lnTo>
                  <a:lnTo>
                    <a:pt x="590803" y="199898"/>
                  </a:lnTo>
                  <a:lnTo>
                    <a:pt x="600328" y="199898"/>
                  </a:lnTo>
                  <a:lnTo>
                    <a:pt x="600328" y="209423"/>
                  </a:lnTo>
                  <a:lnTo>
                    <a:pt x="609853" y="209423"/>
                  </a:lnTo>
                  <a:lnTo>
                    <a:pt x="609853" y="218821"/>
                  </a:lnTo>
                  <a:lnTo>
                    <a:pt x="619378" y="218821"/>
                  </a:lnTo>
                  <a:lnTo>
                    <a:pt x="619378" y="228346"/>
                  </a:lnTo>
                  <a:lnTo>
                    <a:pt x="619378" y="237871"/>
                  </a:lnTo>
                  <a:lnTo>
                    <a:pt x="609853" y="237871"/>
                  </a:lnTo>
                  <a:lnTo>
                    <a:pt x="619378" y="237871"/>
                  </a:lnTo>
                  <a:lnTo>
                    <a:pt x="609853" y="237871"/>
                  </a:lnTo>
                  <a:lnTo>
                    <a:pt x="600328" y="237871"/>
                  </a:lnTo>
                  <a:lnTo>
                    <a:pt x="600328" y="247396"/>
                  </a:lnTo>
                  <a:lnTo>
                    <a:pt x="600328" y="237871"/>
                  </a:lnTo>
                  <a:lnTo>
                    <a:pt x="590803" y="237871"/>
                  </a:lnTo>
                  <a:lnTo>
                    <a:pt x="590803" y="247396"/>
                  </a:lnTo>
                  <a:lnTo>
                    <a:pt x="581278" y="247396"/>
                  </a:lnTo>
                  <a:lnTo>
                    <a:pt x="590803" y="247396"/>
                  </a:lnTo>
                  <a:lnTo>
                    <a:pt x="590803" y="256921"/>
                  </a:lnTo>
                  <a:lnTo>
                    <a:pt x="581278" y="256921"/>
                  </a:lnTo>
                  <a:lnTo>
                    <a:pt x="590803" y="256921"/>
                  </a:lnTo>
                  <a:lnTo>
                    <a:pt x="590803" y="266446"/>
                  </a:lnTo>
                  <a:lnTo>
                    <a:pt x="581278" y="266446"/>
                  </a:lnTo>
                  <a:lnTo>
                    <a:pt x="571753" y="266446"/>
                  </a:lnTo>
                  <a:lnTo>
                    <a:pt x="571753" y="275971"/>
                  </a:lnTo>
                  <a:lnTo>
                    <a:pt x="571753" y="285496"/>
                  </a:lnTo>
                  <a:lnTo>
                    <a:pt x="571753" y="295021"/>
                  </a:lnTo>
                  <a:lnTo>
                    <a:pt x="571753" y="304546"/>
                  </a:lnTo>
                  <a:lnTo>
                    <a:pt x="562228" y="304546"/>
                  </a:lnTo>
                  <a:lnTo>
                    <a:pt x="562228" y="314071"/>
                  </a:lnTo>
                  <a:lnTo>
                    <a:pt x="552703" y="314071"/>
                  </a:lnTo>
                  <a:lnTo>
                    <a:pt x="562228" y="314071"/>
                  </a:lnTo>
                  <a:lnTo>
                    <a:pt x="562228" y="323596"/>
                  </a:lnTo>
                  <a:lnTo>
                    <a:pt x="562228" y="333121"/>
                  </a:lnTo>
                  <a:lnTo>
                    <a:pt x="552703" y="333121"/>
                  </a:lnTo>
                  <a:lnTo>
                    <a:pt x="562228" y="333121"/>
                  </a:lnTo>
                  <a:lnTo>
                    <a:pt x="562228" y="342646"/>
                  </a:lnTo>
                  <a:lnTo>
                    <a:pt x="552703" y="342646"/>
                  </a:lnTo>
                  <a:lnTo>
                    <a:pt x="562228" y="342646"/>
                  </a:lnTo>
                  <a:lnTo>
                    <a:pt x="552703" y="342646"/>
                  </a:lnTo>
                  <a:lnTo>
                    <a:pt x="552703" y="352171"/>
                  </a:lnTo>
                  <a:lnTo>
                    <a:pt x="543178" y="352171"/>
                  </a:lnTo>
                  <a:lnTo>
                    <a:pt x="543178" y="361569"/>
                  </a:lnTo>
                  <a:lnTo>
                    <a:pt x="543178" y="371094"/>
                  </a:lnTo>
                  <a:lnTo>
                    <a:pt x="543178" y="380619"/>
                  </a:lnTo>
                  <a:lnTo>
                    <a:pt x="543178" y="390144"/>
                  </a:lnTo>
                  <a:lnTo>
                    <a:pt x="533653" y="390144"/>
                  </a:lnTo>
                  <a:lnTo>
                    <a:pt x="533653" y="399669"/>
                  </a:lnTo>
                  <a:lnTo>
                    <a:pt x="533653" y="409194"/>
                  </a:lnTo>
                  <a:lnTo>
                    <a:pt x="533653" y="418719"/>
                  </a:lnTo>
                  <a:lnTo>
                    <a:pt x="524128" y="418719"/>
                  </a:lnTo>
                  <a:lnTo>
                    <a:pt x="533653" y="418719"/>
                  </a:lnTo>
                  <a:lnTo>
                    <a:pt x="533653" y="428244"/>
                  </a:lnTo>
                  <a:lnTo>
                    <a:pt x="533653" y="437769"/>
                  </a:lnTo>
                  <a:lnTo>
                    <a:pt x="524128" y="437769"/>
                  </a:lnTo>
                  <a:lnTo>
                    <a:pt x="514603" y="437769"/>
                  </a:lnTo>
                  <a:lnTo>
                    <a:pt x="524128" y="437769"/>
                  </a:lnTo>
                  <a:lnTo>
                    <a:pt x="514603" y="437769"/>
                  </a:lnTo>
                  <a:lnTo>
                    <a:pt x="524128" y="437769"/>
                  </a:lnTo>
                  <a:lnTo>
                    <a:pt x="514603" y="437769"/>
                  </a:lnTo>
                  <a:lnTo>
                    <a:pt x="514603" y="428244"/>
                  </a:lnTo>
                  <a:lnTo>
                    <a:pt x="505078" y="418719"/>
                  </a:lnTo>
                  <a:lnTo>
                    <a:pt x="505078" y="409194"/>
                  </a:lnTo>
                  <a:lnTo>
                    <a:pt x="495553" y="409194"/>
                  </a:lnTo>
                  <a:lnTo>
                    <a:pt x="505078" y="409194"/>
                  </a:lnTo>
                  <a:lnTo>
                    <a:pt x="495553" y="409194"/>
                  </a:lnTo>
                  <a:lnTo>
                    <a:pt x="505078" y="409194"/>
                  </a:lnTo>
                  <a:lnTo>
                    <a:pt x="495553" y="409194"/>
                  </a:lnTo>
                  <a:lnTo>
                    <a:pt x="505078" y="409194"/>
                  </a:lnTo>
                  <a:lnTo>
                    <a:pt x="505078" y="399669"/>
                  </a:lnTo>
                  <a:lnTo>
                    <a:pt x="514603" y="399669"/>
                  </a:lnTo>
                  <a:lnTo>
                    <a:pt x="514603" y="409194"/>
                  </a:lnTo>
                  <a:lnTo>
                    <a:pt x="514603" y="399669"/>
                  </a:lnTo>
                  <a:lnTo>
                    <a:pt x="514603" y="390144"/>
                  </a:lnTo>
                  <a:lnTo>
                    <a:pt x="514603" y="399669"/>
                  </a:lnTo>
                  <a:lnTo>
                    <a:pt x="505078" y="399669"/>
                  </a:lnTo>
                  <a:lnTo>
                    <a:pt x="495553" y="399669"/>
                  </a:lnTo>
                  <a:lnTo>
                    <a:pt x="495553" y="390144"/>
                  </a:lnTo>
                  <a:lnTo>
                    <a:pt x="486028" y="390144"/>
                  </a:lnTo>
                  <a:lnTo>
                    <a:pt x="495553" y="390144"/>
                  </a:lnTo>
                  <a:lnTo>
                    <a:pt x="486028" y="390144"/>
                  </a:lnTo>
                  <a:lnTo>
                    <a:pt x="495553" y="390144"/>
                  </a:lnTo>
                  <a:lnTo>
                    <a:pt x="486028" y="390144"/>
                  </a:lnTo>
                  <a:lnTo>
                    <a:pt x="486028" y="380619"/>
                  </a:lnTo>
                  <a:lnTo>
                    <a:pt x="476503" y="380619"/>
                  </a:lnTo>
                  <a:lnTo>
                    <a:pt x="476503" y="371094"/>
                  </a:lnTo>
                  <a:lnTo>
                    <a:pt x="466851" y="371094"/>
                  </a:lnTo>
                  <a:lnTo>
                    <a:pt x="466851" y="361569"/>
                  </a:lnTo>
                  <a:lnTo>
                    <a:pt x="476503" y="361569"/>
                  </a:lnTo>
                  <a:lnTo>
                    <a:pt x="466851" y="361569"/>
                  </a:lnTo>
                  <a:lnTo>
                    <a:pt x="466851" y="352171"/>
                  </a:lnTo>
                  <a:lnTo>
                    <a:pt x="476503" y="352171"/>
                  </a:lnTo>
                  <a:lnTo>
                    <a:pt x="476503" y="342646"/>
                  </a:lnTo>
                  <a:lnTo>
                    <a:pt x="476503" y="352171"/>
                  </a:lnTo>
                  <a:lnTo>
                    <a:pt x="476503" y="342646"/>
                  </a:lnTo>
                  <a:lnTo>
                    <a:pt x="476503" y="352171"/>
                  </a:lnTo>
                  <a:lnTo>
                    <a:pt x="486028" y="352171"/>
                  </a:lnTo>
                  <a:lnTo>
                    <a:pt x="476503" y="352171"/>
                  </a:lnTo>
                  <a:lnTo>
                    <a:pt x="486028" y="352171"/>
                  </a:lnTo>
                  <a:close/>
                </a:path>
                <a:path w="943610" h="856614">
                  <a:moveTo>
                    <a:pt x="562228" y="114173"/>
                  </a:moveTo>
                  <a:lnTo>
                    <a:pt x="552703" y="114173"/>
                  </a:lnTo>
                  <a:lnTo>
                    <a:pt x="552703" y="104648"/>
                  </a:lnTo>
                  <a:lnTo>
                    <a:pt x="552703" y="95123"/>
                  </a:lnTo>
                  <a:lnTo>
                    <a:pt x="552703" y="104648"/>
                  </a:lnTo>
                  <a:lnTo>
                    <a:pt x="562228" y="95123"/>
                  </a:lnTo>
                  <a:lnTo>
                    <a:pt x="562228" y="104648"/>
                  </a:lnTo>
                  <a:lnTo>
                    <a:pt x="562228" y="95123"/>
                  </a:lnTo>
                  <a:lnTo>
                    <a:pt x="571753" y="95123"/>
                  </a:lnTo>
                  <a:lnTo>
                    <a:pt x="562228" y="95123"/>
                  </a:lnTo>
                  <a:lnTo>
                    <a:pt x="571753" y="95123"/>
                  </a:lnTo>
                  <a:lnTo>
                    <a:pt x="562228" y="95123"/>
                  </a:lnTo>
                  <a:lnTo>
                    <a:pt x="571753" y="95123"/>
                  </a:lnTo>
                  <a:lnTo>
                    <a:pt x="562228" y="95123"/>
                  </a:lnTo>
                  <a:lnTo>
                    <a:pt x="571753" y="95123"/>
                  </a:lnTo>
                  <a:lnTo>
                    <a:pt x="571753" y="85598"/>
                  </a:lnTo>
                  <a:lnTo>
                    <a:pt x="562228" y="85598"/>
                  </a:lnTo>
                  <a:lnTo>
                    <a:pt x="562228" y="95123"/>
                  </a:lnTo>
                  <a:lnTo>
                    <a:pt x="562228" y="85598"/>
                  </a:lnTo>
                  <a:lnTo>
                    <a:pt x="552703" y="85598"/>
                  </a:lnTo>
                  <a:lnTo>
                    <a:pt x="562228" y="85598"/>
                  </a:lnTo>
                  <a:lnTo>
                    <a:pt x="552703" y="85598"/>
                  </a:lnTo>
                  <a:lnTo>
                    <a:pt x="552703" y="76073"/>
                  </a:lnTo>
                  <a:lnTo>
                    <a:pt x="552703" y="85598"/>
                  </a:lnTo>
                  <a:lnTo>
                    <a:pt x="552703" y="76073"/>
                  </a:lnTo>
                  <a:lnTo>
                    <a:pt x="543178" y="76073"/>
                  </a:lnTo>
                  <a:lnTo>
                    <a:pt x="552703" y="76073"/>
                  </a:lnTo>
                  <a:lnTo>
                    <a:pt x="552703" y="66675"/>
                  </a:lnTo>
                  <a:lnTo>
                    <a:pt x="552703" y="76073"/>
                  </a:lnTo>
                  <a:lnTo>
                    <a:pt x="552703" y="66675"/>
                  </a:lnTo>
                  <a:lnTo>
                    <a:pt x="552703" y="76073"/>
                  </a:lnTo>
                  <a:lnTo>
                    <a:pt x="562228" y="76073"/>
                  </a:lnTo>
                  <a:lnTo>
                    <a:pt x="562228" y="66675"/>
                  </a:lnTo>
                  <a:lnTo>
                    <a:pt x="562228" y="76073"/>
                  </a:lnTo>
                  <a:lnTo>
                    <a:pt x="562228" y="66675"/>
                  </a:lnTo>
                  <a:lnTo>
                    <a:pt x="562228" y="76073"/>
                  </a:lnTo>
                  <a:lnTo>
                    <a:pt x="562228" y="66675"/>
                  </a:lnTo>
                  <a:lnTo>
                    <a:pt x="562228" y="76073"/>
                  </a:lnTo>
                  <a:lnTo>
                    <a:pt x="562228" y="66675"/>
                  </a:lnTo>
                  <a:lnTo>
                    <a:pt x="571753" y="66675"/>
                  </a:lnTo>
                  <a:lnTo>
                    <a:pt x="571753" y="76073"/>
                  </a:lnTo>
                  <a:lnTo>
                    <a:pt x="571753" y="85598"/>
                  </a:lnTo>
                  <a:lnTo>
                    <a:pt x="581278" y="85598"/>
                  </a:lnTo>
                  <a:lnTo>
                    <a:pt x="581278" y="76073"/>
                  </a:lnTo>
                  <a:lnTo>
                    <a:pt x="571753" y="66675"/>
                  </a:lnTo>
                  <a:lnTo>
                    <a:pt x="571753" y="57150"/>
                  </a:lnTo>
                  <a:lnTo>
                    <a:pt x="571753" y="47625"/>
                  </a:lnTo>
                  <a:lnTo>
                    <a:pt x="571753" y="57150"/>
                  </a:lnTo>
                  <a:lnTo>
                    <a:pt x="581278" y="57150"/>
                  </a:lnTo>
                  <a:lnTo>
                    <a:pt x="581278" y="66675"/>
                  </a:lnTo>
                  <a:lnTo>
                    <a:pt x="590803" y="66675"/>
                  </a:lnTo>
                  <a:lnTo>
                    <a:pt x="581278" y="66675"/>
                  </a:lnTo>
                  <a:lnTo>
                    <a:pt x="590803" y="57150"/>
                  </a:lnTo>
                  <a:lnTo>
                    <a:pt x="581278" y="57150"/>
                  </a:lnTo>
                  <a:lnTo>
                    <a:pt x="590803" y="57150"/>
                  </a:lnTo>
                  <a:lnTo>
                    <a:pt x="581278" y="57150"/>
                  </a:lnTo>
                  <a:lnTo>
                    <a:pt x="581278" y="47625"/>
                  </a:lnTo>
                  <a:lnTo>
                    <a:pt x="590803" y="47625"/>
                  </a:lnTo>
                  <a:lnTo>
                    <a:pt x="581278" y="47625"/>
                  </a:lnTo>
                  <a:lnTo>
                    <a:pt x="581278" y="38100"/>
                  </a:lnTo>
                  <a:lnTo>
                    <a:pt x="581278" y="28575"/>
                  </a:lnTo>
                  <a:lnTo>
                    <a:pt x="581278" y="38100"/>
                  </a:lnTo>
                  <a:lnTo>
                    <a:pt x="590803" y="38100"/>
                  </a:lnTo>
                  <a:lnTo>
                    <a:pt x="590803" y="47625"/>
                  </a:lnTo>
                  <a:lnTo>
                    <a:pt x="600328" y="47625"/>
                  </a:lnTo>
                  <a:lnTo>
                    <a:pt x="600328" y="57150"/>
                  </a:lnTo>
                  <a:lnTo>
                    <a:pt x="609853" y="57150"/>
                  </a:lnTo>
                  <a:lnTo>
                    <a:pt x="609853" y="66675"/>
                  </a:lnTo>
                  <a:lnTo>
                    <a:pt x="619378" y="66675"/>
                  </a:lnTo>
                  <a:lnTo>
                    <a:pt x="628903" y="66675"/>
                  </a:lnTo>
                  <a:lnTo>
                    <a:pt x="628903" y="57150"/>
                  </a:lnTo>
                  <a:lnTo>
                    <a:pt x="628903" y="66675"/>
                  </a:lnTo>
                  <a:lnTo>
                    <a:pt x="628903" y="76073"/>
                  </a:lnTo>
                  <a:lnTo>
                    <a:pt x="638428" y="76073"/>
                  </a:lnTo>
                  <a:lnTo>
                    <a:pt x="638428" y="85598"/>
                  </a:lnTo>
                  <a:lnTo>
                    <a:pt x="638428" y="95123"/>
                  </a:lnTo>
                  <a:lnTo>
                    <a:pt x="638428" y="85598"/>
                  </a:lnTo>
                  <a:lnTo>
                    <a:pt x="638428" y="95123"/>
                  </a:lnTo>
                  <a:lnTo>
                    <a:pt x="638428" y="85598"/>
                  </a:lnTo>
                  <a:lnTo>
                    <a:pt x="638428" y="76073"/>
                  </a:lnTo>
                  <a:lnTo>
                    <a:pt x="638428" y="66675"/>
                  </a:lnTo>
                  <a:lnTo>
                    <a:pt x="638428" y="57150"/>
                  </a:lnTo>
                  <a:lnTo>
                    <a:pt x="647953" y="57150"/>
                  </a:lnTo>
                  <a:lnTo>
                    <a:pt x="638428" y="57150"/>
                  </a:lnTo>
                  <a:lnTo>
                    <a:pt x="638428" y="47625"/>
                  </a:lnTo>
                  <a:lnTo>
                    <a:pt x="638428" y="38100"/>
                  </a:lnTo>
                  <a:lnTo>
                    <a:pt x="647953" y="38100"/>
                  </a:lnTo>
                  <a:lnTo>
                    <a:pt x="647953" y="47625"/>
                  </a:lnTo>
                  <a:lnTo>
                    <a:pt x="647953" y="57150"/>
                  </a:lnTo>
                  <a:lnTo>
                    <a:pt x="647953" y="47625"/>
                  </a:lnTo>
                  <a:lnTo>
                    <a:pt x="647953" y="38100"/>
                  </a:lnTo>
                  <a:lnTo>
                    <a:pt x="647953" y="28575"/>
                  </a:lnTo>
                  <a:lnTo>
                    <a:pt x="647953" y="38100"/>
                  </a:lnTo>
                  <a:lnTo>
                    <a:pt x="657478" y="38100"/>
                  </a:lnTo>
                  <a:lnTo>
                    <a:pt x="657478" y="57150"/>
                  </a:lnTo>
                  <a:lnTo>
                    <a:pt x="657478" y="47625"/>
                  </a:lnTo>
                  <a:lnTo>
                    <a:pt x="657478" y="76073"/>
                  </a:lnTo>
                  <a:lnTo>
                    <a:pt x="647953" y="76073"/>
                  </a:lnTo>
                  <a:lnTo>
                    <a:pt x="657478" y="76073"/>
                  </a:lnTo>
                  <a:lnTo>
                    <a:pt x="657478" y="66675"/>
                  </a:lnTo>
                  <a:lnTo>
                    <a:pt x="667003" y="66675"/>
                  </a:lnTo>
                  <a:lnTo>
                    <a:pt x="667003" y="76073"/>
                  </a:lnTo>
                  <a:lnTo>
                    <a:pt x="667003" y="66675"/>
                  </a:lnTo>
                  <a:lnTo>
                    <a:pt x="667003" y="57150"/>
                  </a:lnTo>
                  <a:lnTo>
                    <a:pt x="667003" y="66675"/>
                  </a:lnTo>
                  <a:lnTo>
                    <a:pt x="667003" y="57150"/>
                  </a:lnTo>
                  <a:lnTo>
                    <a:pt x="676528" y="66675"/>
                  </a:lnTo>
                  <a:lnTo>
                    <a:pt x="676528" y="57150"/>
                  </a:lnTo>
                  <a:lnTo>
                    <a:pt x="667003" y="57150"/>
                  </a:lnTo>
                  <a:lnTo>
                    <a:pt x="676528" y="57150"/>
                  </a:lnTo>
                  <a:lnTo>
                    <a:pt x="676528" y="66675"/>
                  </a:lnTo>
                  <a:lnTo>
                    <a:pt x="676528" y="57150"/>
                  </a:lnTo>
                  <a:lnTo>
                    <a:pt x="676528" y="47625"/>
                  </a:lnTo>
                  <a:lnTo>
                    <a:pt x="686053" y="47625"/>
                  </a:lnTo>
                  <a:lnTo>
                    <a:pt x="686053" y="57150"/>
                  </a:lnTo>
                  <a:lnTo>
                    <a:pt x="676528" y="57150"/>
                  </a:lnTo>
                  <a:lnTo>
                    <a:pt x="686053" y="57150"/>
                  </a:lnTo>
                  <a:lnTo>
                    <a:pt x="676528" y="57150"/>
                  </a:lnTo>
                  <a:lnTo>
                    <a:pt x="676528" y="66675"/>
                  </a:lnTo>
                  <a:lnTo>
                    <a:pt x="686053" y="66675"/>
                  </a:lnTo>
                  <a:lnTo>
                    <a:pt x="686053" y="57150"/>
                  </a:lnTo>
                  <a:lnTo>
                    <a:pt x="686053" y="66675"/>
                  </a:lnTo>
                  <a:lnTo>
                    <a:pt x="686053" y="57150"/>
                  </a:lnTo>
                  <a:lnTo>
                    <a:pt x="686053" y="47625"/>
                  </a:lnTo>
                  <a:lnTo>
                    <a:pt x="686053" y="57150"/>
                  </a:lnTo>
                  <a:lnTo>
                    <a:pt x="686053" y="66675"/>
                  </a:lnTo>
                  <a:lnTo>
                    <a:pt x="695578" y="66675"/>
                  </a:lnTo>
                  <a:lnTo>
                    <a:pt x="695578" y="57150"/>
                  </a:lnTo>
                  <a:lnTo>
                    <a:pt x="695578" y="66675"/>
                  </a:lnTo>
                  <a:lnTo>
                    <a:pt x="695578" y="57150"/>
                  </a:lnTo>
                  <a:lnTo>
                    <a:pt x="705103" y="57150"/>
                  </a:lnTo>
                  <a:lnTo>
                    <a:pt x="695578" y="57150"/>
                  </a:lnTo>
                  <a:lnTo>
                    <a:pt x="695578" y="66675"/>
                  </a:lnTo>
                  <a:lnTo>
                    <a:pt x="705103" y="66675"/>
                  </a:lnTo>
                  <a:lnTo>
                    <a:pt x="705103" y="76073"/>
                  </a:lnTo>
                  <a:lnTo>
                    <a:pt x="705103" y="66675"/>
                  </a:lnTo>
                  <a:lnTo>
                    <a:pt x="705103" y="76073"/>
                  </a:lnTo>
                  <a:lnTo>
                    <a:pt x="714628" y="76073"/>
                  </a:lnTo>
                  <a:lnTo>
                    <a:pt x="714628" y="66675"/>
                  </a:lnTo>
                  <a:lnTo>
                    <a:pt x="724153" y="76073"/>
                  </a:lnTo>
                  <a:lnTo>
                    <a:pt x="724153" y="66675"/>
                  </a:lnTo>
                  <a:lnTo>
                    <a:pt x="724153" y="76073"/>
                  </a:lnTo>
                  <a:lnTo>
                    <a:pt x="733678" y="76073"/>
                  </a:lnTo>
                  <a:lnTo>
                    <a:pt x="733678" y="85598"/>
                  </a:lnTo>
                  <a:lnTo>
                    <a:pt x="733678" y="95123"/>
                  </a:lnTo>
                  <a:lnTo>
                    <a:pt x="733678" y="104648"/>
                  </a:lnTo>
                  <a:lnTo>
                    <a:pt x="733678" y="114173"/>
                  </a:lnTo>
                  <a:lnTo>
                    <a:pt x="724153" y="114173"/>
                  </a:lnTo>
                  <a:lnTo>
                    <a:pt x="724153" y="123698"/>
                  </a:lnTo>
                  <a:lnTo>
                    <a:pt x="714628" y="123698"/>
                  </a:lnTo>
                  <a:lnTo>
                    <a:pt x="714628" y="133223"/>
                  </a:lnTo>
                  <a:lnTo>
                    <a:pt x="705103" y="133223"/>
                  </a:lnTo>
                  <a:lnTo>
                    <a:pt x="705103" y="142748"/>
                  </a:lnTo>
                  <a:lnTo>
                    <a:pt x="714628" y="142748"/>
                  </a:lnTo>
                  <a:lnTo>
                    <a:pt x="714628" y="152273"/>
                  </a:lnTo>
                  <a:lnTo>
                    <a:pt x="705103" y="152273"/>
                  </a:lnTo>
                  <a:lnTo>
                    <a:pt x="705103" y="161798"/>
                  </a:lnTo>
                  <a:lnTo>
                    <a:pt x="695578" y="161798"/>
                  </a:lnTo>
                  <a:lnTo>
                    <a:pt x="695578" y="171323"/>
                  </a:lnTo>
                  <a:lnTo>
                    <a:pt x="686053" y="171323"/>
                  </a:lnTo>
                  <a:lnTo>
                    <a:pt x="686053" y="161798"/>
                  </a:lnTo>
                  <a:lnTo>
                    <a:pt x="695578" y="161798"/>
                  </a:lnTo>
                  <a:lnTo>
                    <a:pt x="686053" y="161798"/>
                  </a:lnTo>
                  <a:lnTo>
                    <a:pt x="686053" y="171323"/>
                  </a:lnTo>
                  <a:lnTo>
                    <a:pt x="676528" y="171323"/>
                  </a:lnTo>
                  <a:lnTo>
                    <a:pt x="676528" y="180848"/>
                  </a:lnTo>
                  <a:lnTo>
                    <a:pt x="667003" y="180848"/>
                  </a:lnTo>
                  <a:lnTo>
                    <a:pt x="657478" y="180848"/>
                  </a:lnTo>
                  <a:lnTo>
                    <a:pt x="647953" y="180848"/>
                  </a:lnTo>
                  <a:lnTo>
                    <a:pt x="647953" y="171323"/>
                  </a:lnTo>
                  <a:lnTo>
                    <a:pt x="647953" y="161798"/>
                  </a:lnTo>
                  <a:lnTo>
                    <a:pt x="638428" y="161798"/>
                  </a:lnTo>
                  <a:lnTo>
                    <a:pt x="628903" y="161798"/>
                  </a:lnTo>
                  <a:lnTo>
                    <a:pt x="628903" y="171323"/>
                  </a:lnTo>
                  <a:lnTo>
                    <a:pt x="628903" y="161798"/>
                  </a:lnTo>
                  <a:lnTo>
                    <a:pt x="619378" y="161798"/>
                  </a:lnTo>
                  <a:lnTo>
                    <a:pt x="609853" y="161798"/>
                  </a:lnTo>
                  <a:lnTo>
                    <a:pt x="609853" y="171323"/>
                  </a:lnTo>
                  <a:lnTo>
                    <a:pt x="609853" y="161798"/>
                  </a:lnTo>
                  <a:lnTo>
                    <a:pt x="600328" y="161798"/>
                  </a:lnTo>
                  <a:lnTo>
                    <a:pt x="600328" y="152273"/>
                  </a:lnTo>
                  <a:lnTo>
                    <a:pt x="590803" y="152273"/>
                  </a:lnTo>
                  <a:lnTo>
                    <a:pt x="590803" y="142748"/>
                  </a:lnTo>
                  <a:lnTo>
                    <a:pt x="581278" y="142748"/>
                  </a:lnTo>
                  <a:lnTo>
                    <a:pt x="581278" y="133223"/>
                  </a:lnTo>
                  <a:lnTo>
                    <a:pt x="590803" y="133223"/>
                  </a:lnTo>
                  <a:lnTo>
                    <a:pt x="600328" y="133223"/>
                  </a:lnTo>
                  <a:lnTo>
                    <a:pt x="600328" y="142748"/>
                  </a:lnTo>
                  <a:lnTo>
                    <a:pt x="609853" y="142748"/>
                  </a:lnTo>
                  <a:lnTo>
                    <a:pt x="619378" y="142748"/>
                  </a:lnTo>
                  <a:lnTo>
                    <a:pt x="609853" y="142748"/>
                  </a:lnTo>
                  <a:lnTo>
                    <a:pt x="609853" y="133223"/>
                  </a:lnTo>
                  <a:lnTo>
                    <a:pt x="600328" y="142748"/>
                  </a:lnTo>
                  <a:lnTo>
                    <a:pt x="600328" y="133223"/>
                  </a:lnTo>
                  <a:lnTo>
                    <a:pt x="609853" y="133223"/>
                  </a:lnTo>
                  <a:lnTo>
                    <a:pt x="609853" y="123698"/>
                  </a:lnTo>
                  <a:lnTo>
                    <a:pt x="619378" y="123698"/>
                  </a:lnTo>
                  <a:lnTo>
                    <a:pt x="619378" y="133223"/>
                  </a:lnTo>
                  <a:lnTo>
                    <a:pt x="619378" y="123698"/>
                  </a:lnTo>
                  <a:lnTo>
                    <a:pt x="628903" y="123698"/>
                  </a:lnTo>
                  <a:lnTo>
                    <a:pt x="628903" y="114173"/>
                  </a:lnTo>
                  <a:lnTo>
                    <a:pt x="628903" y="123698"/>
                  </a:lnTo>
                  <a:lnTo>
                    <a:pt x="619378" y="123698"/>
                  </a:lnTo>
                  <a:lnTo>
                    <a:pt x="619378" y="114173"/>
                  </a:lnTo>
                  <a:lnTo>
                    <a:pt x="628903" y="114173"/>
                  </a:lnTo>
                  <a:lnTo>
                    <a:pt x="619378" y="114173"/>
                  </a:lnTo>
                  <a:lnTo>
                    <a:pt x="609853" y="114173"/>
                  </a:lnTo>
                  <a:lnTo>
                    <a:pt x="600328" y="114173"/>
                  </a:lnTo>
                  <a:lnTo>
                    <a:pt x="600328" y="123698"/>
                  </a:lnTo>
                  <a:lnTo>
                    <a:pt x="600328" y="114173"/>
                  </a:lnTo>
                  <a:lnTo>
                    <a:pt x="600328" y="123698"/>
                  </a:lnTo>
                  <a:lnTo>
                    <a:pt x="600328" y="114173"/>
                  </a:lnTo>
                  <a:lnTo>
                    <a:pt x="600328" y="123698"/>
                  </a:lnTo>
                  <a:lnTo>
                    <a:pt x="590803" y="123698"/>
                  </a:lnTo>
                  <a:lnTo>
                    <a:pt x="581278" y="123698"/>
                  </a:lnTo>
                  <a:lnTo>
                    <a:pt x="571753" y="123698"/>
                  </a:lnTo>
                  <a:lnTo>
                    <a:pt x="562228" y="123698"/>
                  </a:lnTo>
                  <a:lnTo>
                    <a:pt x="562228" y="114173"/>
                  </a:lnTo>
                  <a:close/>
                </a:path>
                <a:path w="943610" h="856614">
                  <a:moveTo>
                    <a:pt x="647953" y="361569"/>
                  </a:moveTo>
                  <a:lnTo>
                    <a:pt x="647953" y="352171"/>
                  </a:lnTo>
                  <a:lnTo>
                    <a:pt x="647953" y="342646"/>
                  </a:lnTo>
                  <a:lnTo>
                    <a:pt x="638428" y="342646"/>
                  </a:lnTo>
                  <a:lnTo>
                    <a:pt x="638428" y="352171"/>
                  </a:lnTo>
                  <a:lnTo>
                    <a:pt x="628903" y="352171"/>
                  </a:lnTo>
                  <a:lnTo>
                    <a:pt x="619378" y="352171"/>
                  </a:lnTo>
                  <a:lnTo>
                    <a:pt x="619378" y="361569"/>
                  </a:lnTo>
                  <a:lnTo>
                    <a:pt x="609853" y="361569"/>
                  </a:lnTo>
                  <a:lnTo>
                    <a:pt x="609853" y="352171"/>
                  </a:lnTo>
                  <a:lnTo>
                    <a:pt x="609853" y="342646"/>
                  </a:lnTo>
                  <a:lnTo>
                    <a:pt x="619378" y="342646"/>
                  </a:lnTo>
                  <a:lnTo>
                    <a:pt x="619378" y="333121"/>
                  </a:lnTo>
                  <a:lnTo>
                    <a:pt x="619378" y="323596"/>
                  </a:lnTo>
                  <a:lnTo>
                    <a:pt x="619378" y="314071"/>
                  </a:lnTo>
                  <a:lnTo>
                    <a:pt x="619378" y="304546"/>
                  </a:lnTo>
                  <a:lnTo>
                    <a:pt x="609853" y="304546"/>
                  </a:lnTo>
                  <a:lnTo>
                    <a:pt x="609853" y="295021"/>
                  </a:lnTo>
                  <a:lnTo>
                    <a:pt x="619378" y="295021"/>
                  </a:lnTo>
                  <a:lnTo>
                    <a:pt x="619378" y="285496"/>
                  </a:lnTo>
                  <a:lnTo>
                    <a:pt x="628903" y="285496"/>
                  </a:lnTo>
                  <a:lnTo>
                    <a:pt x="638428" y="285496"/>
                  </a:lnTo>
                  <a:lnTo>
                    <a:pt x="647953" y="285496"/>
                  </a:lnTo>
                  <a:lnTo>
                    <a:pt x="657478" y="285496"/>
                  </a:lnTo>
                  <a:lnTo>
                    <a:pt x="657478" y="295021"/>
                  </a:lnTo>
                  <a:lnTo>
                    <a:pt x="657478" y="304546"/>
                  </a:lnTo>
                  <a:lnTo>
                    <a:pt x="657478" y="314071"/>
                  </a:lnTo>
                  <a:lnTo>
                    <a:pt x="667003" y="314071"/>
                  </a:lnTo>
                  <a:lnTo>
                    <a:pt x="667003" y="323596"/>
                  </a:lnTo>
                  <a:lnTo>
                    <a:pt x="676528" y="323596"/>
                  </a:lnTo>
                  <a:lnTo>
                    <a:pt x="676528" y="333121"/>
                  </a:lnTo>
                  <a:lnTo>
                    <a:pt x="676528" y="342646"/>
                  </a:lnTo>
                  <a:lnTo>
                    <a:pt x="667003" y="342646"/>
                  </a:lnTo>
                  <a:lnTo>
                    <a:pt x="676528" y="342646"/>
                  </a:lnTo>
                  <a:lnTo>
                    <a:pt x="676528" y="352171"/>
                  </a:lnTo>
                  <a:lnTo>
                    <a:pt x="667003" y="352171"/>
                  </a:lnTo>
                  <a:lnTo>
                    <a:pt x="667003" y="361569"/>
                  </a:lnTo>
                  <a:lnTo>
                    <a:pt x="657478" y="361569"/>
                  </a:lnTo>
                  <a:lnTo>
                    <a:pt x="657478" y="371094"/>
                  </a:lnTo>
                  <a:lnTo>
                    <a:pt x="647953" y="371094"/>
                  </a:lnTo>
                  <a:lnTo>
                    <a:pt x="647953" y="380619"/>
                  </a:lnTo>
                  <a:lnTo>
                    <a:pt x="647953" y="371094"/>
                  </a:lnTo>
                  <a:lnTo>
                    <a:pt x="647953" y="361569"/>
                  </a:lnTo>
                  <a:close/>
                </a:path>
                <a:path w="943610" h="856614">
                  <a:moveTo>
                    <a:pt x="619378" y="247396"/>
                  </a:moveTo>
                  <a:lnTo>
                    <a:pt x="628903" y="247396"/>
                  </a:lnTo>
                  <a:lnTo>
                    <a:pt x="628903" y="256921"/>
                  </a:lnTo>
                  <a:lnTo>
                    <a:pt x="638428" y="256921"/>
                  </a:lnTo>
                  <a:lnTo>
                    <a:pt x="638428" y="266446"/>
                  </a:lnTo>
                  <a:lnTo>
                    <a:pt x="638428" y="275971"/>
                  </a:lnTo>
                  <a:lnTo>
                    <a:pt x="628903" y="275971"/>
                  </a:lnTo>
                  <a:lnTo>
                    <a:pt x="628903" y="285496"/>
                  </a:lnTo>
                  <a:lnTo>
                    <a:pt x="628903" y="275971"/>
                  </a:lnTo>
                  <a:lnTo>
                    <a:pt x="619378" y="285496"/>
                  </a:lnTo>
                  <a:lnTo>
                    <a:pt x="609853" y="285496"/>
                  </a:lnTo>
                  <a:lnTo>
                    <a:pt x="609853" y="275971"/>
                  </a:lnTo>
                  <a:lnTo>
                    <a:pt x="600328" y="275971"/>
                  </a:lnTo>
                  <a:lnTo>
                    <a:pt x="609853" y="275971"/>
                  </a:lnTo>
                  <a:lnTo>
                    <a:pt x="600328" y="275971"/>
                  </a:lnTo>
                  <a:lnTo>
                    <a:pt x="609853" y="275971"/>
                  </a:lnTo>
                  <a:lnTo>
                    <a:pt x="600328" y="275971"/>
                  </a:lnTo>
                  <a:lnTo>
                    <a:pt x="609853" y="275971"/>
                  </a:lnTo>
                  <a:lnTo>
                    <a:pt x="609853" y="266446"/>
                  </a:lnTo>
                  <a:lnTo>
                    <a:pt x="600328" y="266446"/>
                  </a:lnTo>
                  <a:lnTo>
                    <a:pt x="609853" y="266446"/>
                  </a:lnTo>
                  <a:lnTo>
                    <a:pt x="600328" y="266446"/>
                  </a:lnTo>
                  <a:lnTo>
                    <a:pt x="600328" y="256921"/>
                  </a:lnTo>
                  <a:lnTo>
                    <a:pt x="590803" y="256921"/>
                  </a:lnTo>
                  <a:lnTo>
                    <a:pt x="600328" y="256921"/>
                  </a:lnTo>
                  <a:lnTo>
                    <a:pt x="609853" y="256921"/>
                  </a:lnTo>
                  <a:lnTo>
                    <a:pt x="609853" y="247396"/>
                  </a:lnTo>
                  <a:lnTo>
                    <a:pt x="619378" y="247396"/>
                  </a:lnTo>
                  <a:close/>
                </a:path>
                <a:path w="943610" h="856614">
                  <a:moveTo>
                    <a:pt x="400176" y="218821"/>
                  </a:moveTo>
                  <a:lnTo>
                    <a:pt x="409701" y="218821"/>
                  </a:lnTo>
                  <a:lnTo>
                    <a:pt x="409701" y="228346"/>
                  </a:lnTo>
                  <a:lnTo>
                    <a:pt x="409701" y="237871"/>
                  </a:lnTo>
                  <a:lnTo>
                    <a:pt x="409701" y="228346"/>
                  </a:lnTo>
                  <a:lnTo>
                    <a:pt x="409701" y="237871"/>
                  </a:lnTo>
                  <a:lnTo>
                    <a:pt x="409701" y="247396"/>
                  </a:lnTo>
                  <a:lnTo>
                    <a:pt x="419226" y="247396"/>
                  </a:lnTo>
                  <a:lnTo>
                    <a:pt x="409701" y="247396"/>
                  </a:lnTo>
                  <a:lnTo>
                    <a:pt x="419226" y="247396"/>
                  </a:lnTo>
                  <a:lnTo>
                    <a:pt x="419226" y="256921"/>
                  </a:lnTo>
                  <a:lnTo>
                    <a:pt x="428751" y="256921"/>
                  </a:lnTo>
                  <a:lnTo>
                    <a:pt x="428751" y="266446"/>
                  </a:lnTo>
                  <a:lnTo>
                    <a:pt x="428751" y="275971"/>
                  </a:lnTo>
                  <a:lnTo>
                    <a:pt x="428751" y="285496"/>
                  </a:lnTo>
                  <a:lnTo>
                    <a:pt x="428751" y="275971"/>
                  </a:lnTo>
                  <a:lnTo>
                    <a:pt x="419226" y="275971"/>
                  </a:lnTo>
                  <a:lnTo>
                    <a:pt x="428751" y="275971"/>
                  </a:lnTo>
                  <a:lnTo>
                    <a:pt x="419226" y="275971"/>
                  </a:lnTo>
                  <a:lnTo>
                    <a:pt x="419226" y="266446"/>
                  </a:lnTo>
                  <a:lnTo>
                    <a:pt x="419226" y="256921"/>
                  </a:lnTo>
                  <a:lnTo>
                    <a:pt x="409701" y="256921"/>
                  </a:lnTo>
                  <a:lnTo>
                    <a:pt x="409701" y="266446"/>
                  </a:lnTo>
                  <a:lnTo>
                    <a:pt x="409701" y="256921"/>
                  </a:lnTo>
                  <a:lnTo>
                    <a:pt x="409701" y="247396"/>
                  </a:lnTo>
                  <a:lnTo>
                    <a:pt x="409701" y="237871"/>
                  </a:lnTo>
                  <a:lnTo>
                    <a:pt x="400176" y="237871"/>
                  </a:lnTo>
                  <a:lnTo>
                    <a:pt x="400176" y="228346"/>
                  </a:lnTo>
                  <a:lnTo>
                    <a:pt x="400176" y="218821"/>
                  </a:lnTo>
                  <a:close/>
                </a:path>
                <a:path w="943610" h="856614">
                  <a:moveTo>
                    <a:pt x="867155" y="66675"/>
                  </a:moveTo>
                  <a:lnTo>
                    <a:pt x="867155" y="76073"/>
                  </a:lnTo>
                  <a:lnTo>
                    <a:pt x="857630" y="76073"/>
                  </a:lnTo>
                  <a:lnTo>
                    <a:pt x="848105" y="76073"/>
                  </a:lnTo>
                  <a:lnTo>
                    <a:pt x="838580" y="85598"/>
                  </a:lnTo>
                  <a:lnTo>
                    <a:pt x="829055" y="85598"/>
                  </a:lnTo>
                  <a:lnTo>
                    <a:pt x="829055" y="76073"/>
                  </a:lnTo>
                  <a:lnTo>
                    <a:pt x="838580" y="76073"/>
                  </a:lnTo>
                  <a:lnTo>
                    <a:pt x="848105" y="76073"/>
                  </a:lnTo>
                  <a:lnTo>
                    <a:pt x="848105" y="66675"/>
                  </a:lnTo>
                  <a:lnTo>
                    <a:pt x="857630" y="66675"/>
                  </a:lnTo>
                  <a:lnTo>
                    <a:pt x="867155" y="66675"/>
                  </a:lnTo>
                  <a:close/>
                </a:path>
                <a:path w="943610" h="856614">
                  <a:moveTo>
                    <a:pt x="19050" y="837438"/>
                  </a:moveTo>
                  <a:lnTo>
                    <a:pt x="19050" y="846963"/>
                  </a:lnTo>
                  <a:lnTo>
                    <a:pt x="9525" y="846963"/>
                  </a:lnTo>
                  <a:lnTo>
                    <a:pt x="9525" y="856488"/>
                  </a:lnTo>
                  <a:lnTo>
                    <a:pt x="0" y="856488"/>
                  </a:lnTo>
                  <a:lnTo>
                    <a:pt x="9525" y="856488"/>
                  </a:lnTo>
                  <a:lnTo>
                    <a:pt x="9525" y="846963"/>
                  </a:lnTo>
                  <a:lnTo>
                    <a:pt x="19050" y="846963"/>
                  </a:lnTo>
                  <a:lnTo>
                    <a:pt x="19050" y="837438"/>
                  </a:lnTo>
                  <a:close/>
                </a:path>
                <a:path w="943610" h="856614">
                  <a:moveTo>
                    <a:pt x="762253" y="209423"/>
                  </a:moveTo>
                  <a:lnTo>
                    <a:pt x="771778" y="209423"/>
                  </a:lnTo>
                  <a:lnTo>
                    <a:pt x="771778" y="218821"/>
                  </a:lnTo>
                  <a:lnTo>
                    <a:pt x="781303" y="218821"/>
                  </a:lnTo>
                  <a:lnTo>
                    <a:pt x="790955" y="209423"/>
                  </a:lnTo>
                  <a:lnTo>
                    <a:pt x="790955" y="218821"/>
                  </a:lnTo>
                  <a:lnTo>
                    <a:pt x="781303" y="218821"/>
                  </a:lnTo>
                  <a:lnTo>
                    <a:pt x="771778" y="218821"/>
                  </a:lnTo>
                  <a:lnTo>
                    <a:pt x="771778" y="209423"/>
                  </a:lnTo>
                  <a:lnTo>
                    <a:pt x="771778" y="218821"/>
                  </a:lnTo>
                  <a:lnTo>
                    <a:pt x="771778" y="209423"/>
                  </a:lnTo>
                  <a:lnTo>
                    <a:pt x="771778" y="218821"/>
                  </a:lnTo>
                  <a:lnTo>
                    <a:pt x="762253" y="218821"/>
                  </a:lnTo>
                  <a:lnTo>
                    <a:pt x="752728" y="218821"/>
                  </a:lnTo>
                  <a:lnTo>
                    <a:pt x="752728" y="228346"/>
                  </a:lnTo>
                  <a:lnTo>
                    <a:pt x="752728" y="218821"/>
                  </a:lnTo>
                  <a:lnTo>
                    <a:pt x="752728" y="209423"/>
                  </a:lnTo>
                  <a:lnTo>
                    <a:pt x="762253" y="209423"/>
                  </a:lnTo>
                  <a:close/>
                </a:path>
                <a:path w="943610" h="856614">
                  <a:moveTo>
                    <a:pt x="600328" y="190373"/>
                  </a:moveTo>
                  <a:lnTo>
                    <a:pt x="609853" y="199898"/>
                  </a:lnTo>
                  <a:lnTo>
                    <a:pt x="600328" y="199898"/>
                  </a:lnTo>
                  <a:lnTo>
                    <a:pt x="590803" y="199898"/>
                  </a:lnTo>
                  <a:lnTo>
                    <a:pt x="590803" y="190373"/>
                  </a:lnTo>
                  <a:lnTo>
                    <a:pt x="600328" y="190373"/>
                  </a:lnTo>
                  <a:close/>
                </a:path>
                <a:path w="943610" h="856614">
                  <a:moveTo>
                    <a:pt x="562228" y="609092"/>
                  </a:moveTo>
                  <a:lnTo>
                    <a:pt x="581278" y="609092"/>
                  </a:lnTo>
                  <a:lnTo>
                    <a:pt x="581278" y="618617"/>
                  </a:lnTo>
                  <a:lnTo>
                    <a:pt x="562228" y="618617"/>
                  </a:lnTo>
                  <a:lnTo>
                    <a:pt x="562228" y="609092"/>
                  </a:lnTo>
                  <a:close/>
                </a:path>
                <a:path w="943610" h="856614">
                  <a:moveTo>
                    <a:pt x="724153" y="228346"/>
                  </a:moveTo>
                  <a:lnTo>
                    <a:pt x="733678" y="228346"/>
                  </a:lnTo>
                  <a:lnTo>
                    <a:pt x="733678" y="247396"/>
                  </a:lnTo>
                  <a:lnTo>
                    <a:pt x="724153" y="247396"/>
                  </a:lnTo>
                  <a:lnTo>
                    <a:pt x="724153" y="228346"/>
                  </a:lnTo>
                  <a:close/>
                </a:path>
                <a:path w="943610" h="856614">
                  <a:moveTo>
                    <a:pt x="552703" y="47625"/>
                  </a:moveTo>
                  <a:lnTo>
                    <a:pt x="562228" y="47625"/>
                  </a:lnTo>
                  <a:lnTo>
                    <a:pt x="562228" y="66675"/>
                  </a:lnTo>
                  <a:lnTo>
                    <a:pt x="552703" y="66675"/>
                  </a:lnTo>
                  <a:lnTo>
                    <a:pt x="552703" y="47625"/>
                  </a:lnTo>
                  <a:close/>
                </a:path>
                <a:path w="943610" h="856614">
                  <a:moveTo>
                    <a:pt x="581278" y="161798"/>
                  </a:moveTo>
                  <a:lnTo>
                    <a:pt x="590803" y="161798"/>
                  </a:lnTo>
                  <a:lnTo>
                    <a:pt x="590803" y="171323"/>
                  </a:lnTo>
                  <a:lnTo>
                    <a:pt x="581278" y="171323"/>
                  </a:lnTo>
                  <a:lnTo>
                    <a:pt x="581278" y="161798"/>
                  </a:lnTo>
                  <a:close/>
                </a:path>
                <a:path w="943610" h="856614">
                  <a:moveTo>
                    <a:pt x="400176" y="123698"/>
                  </a:moveTo>
                  <a:lnTo>
                    <a:pt x="409701" y="123698"/>
                  </a:lnTo>
                  <a:lnTo>
                    <a:pt x="409701" y="133223"/>
                  </a:lnTo>
                  <a:lnTo>
                    <a:pt x="400176" y="133223"/>
                  </a:lnTo>
                  <a:lnTo>
                    <a:pt x="400176" y="123698"/>
                  </a:lnTo>
                  <a:close/>
                </a:path>
                <a:path w="943610" h="856614">
                  <a:moveTo>
                    <a:pt x="695578" y="428244"/>
                  </a:moveTo>
                  <a:lnTo>
                    <a:pt x="705103" y="428244"/>
                  </a:lnTo>
                  <a:lnTo>
                    <a:pt x="705103" y="447294"/>
                  </a:lnTo>
                  <a:lnTo>
                    <a:pt x="695578" y="447294"/>
                  </a:lnTo>
                  <a:lnTo>
                    <a:pt x="695578" y="428244"/>
                  </a:lnTo>
                  <a:close/>
                </a:path>
                <a:path w="943610" h="856614">
                  <a:moveTo>
                    <a:pt x="743203" y="76073"/>
                  </a:moveTo>
                  <a:lnTo>
                    <a:pt x="752728" y="76073"/>
                  </a:lnTo>
                  <a:lnTo>
                    <a:pt x="743203" y="76073"/>
                  </a:lnTo>
                  <a:close/>
                </a:path>
                <a:path w="943610" h="856614">
                  <a:moveTo>
                    <a:pt x="600328" y="0"/>
                  </a:moveTo>
                  <a:lnTo>
                    <a:pt x="609853" y="0"/>
                  </a:lnTo>
                  <a:lnTo>
                    <a:pt x="609853" y="9525"/>
                  </a:lnTo>
                  <a:lnTo>
                    <a:pt x="600328" y="9525"/>
                  </a:lnTo>
                  <a:lnTo>
                    <a:pt x="600328" y="0"/>
                  </a:lnTo>
                  <a:close/>
                </a:path>
                <a:path w="943610" h="856614">
                  <a:moveTo>
                    <a:pt x="590803" y="28575"/>
                  </a:moveTo>
                  <a:lnTo>
                    <a:pt x="590803" y="38100"/>
                  </a:lnTo>
                  <a:lnTo>
                    <a:pt x="592327" y="38100"/>
                  </a:lnTo>
                  <a:lnTo>
                    <a:pt x="590803" y="28575"/>
                  </a:lnTo>
                  <a:close/>
                </a:path>
                <a:path w="943610" h="856614">
                  <a:moveTo>
                    <a:pt x="676528" y="38100"/>
                  </a:moveTo>
                  <a:lnTo>
                    <a:pt x="676528" y="47625"/>
                  </a:lnTo>
                  <a:lnTo>
                    <a:pt x="678179" y="47625"/>
                  </a:lnTo>
                  <a:lnTo>
                    <a:pt x="676528" y="38100"/>
                  </a:lnTo>
                  <a:close/>
                </a:path>
                <a:path w="943610" h="856614">
                  <a:moveTo>
                    <a:pt x="609853" y="9525"/>
                  </a:moveTo>
                  <a:lnTo>
                    <a:pt x="619378" y="9525"/>
                  </a:lnTo>
                  <a:lnTo>
                    <a:pt x="609853" y="9525"/>
                  </a:lnTo>
                  <a:close/>
                </a:path>
                <a:path w="943610" h="856614">
                  <a:moveTo>
                    <a:pt x="590803" y="171323"/>
                  </a:moveTo>
                  <a:lnTo>
                    <a:pt x="600328" y="171323"/>
                  </a:lnTo>
                  <a:lnTo>
                    <a:pt x="600328" y="180848"/>
                  </a:lnTo>
                  <a:lnTo>
                    <a:pt x="590803" y="180848"/>
                  </a:lnTo>
                  <a:lnTo>
                    <a:pt x="590803" y="171323"/>
                  </a:lnTo>
                  <a:close/>
                </a:path>
                <a:path w="943610" h="856614">
                  <a:moveTo>
                    <a:pt x="400176" y="114173"/>
                  </a:moveTo>
                  <a:lnTo>
                    <a:pt x="409701" y="114173"/>
                  </a:lnTo>
                  <a:lnTo>
                    <a:pt x="409701" y="123698"/>
                  </a:lnTo>
                  <a:lnTo>
                    <a:pt x="400176" y="123698"/>
                  </a:lnTo>
                  <a:lnTo>
                    <a:pt x="400176" y="114173"/>
                  </a:lnTo>
                  <a:close/>
                </a:path>
                <a:path w="943610" h="856614">
                  <a:moveTo>
                    <a:pt x="933830" y="76073"/>
                  </a:moveTo>
                  <a:lnTo>
                    <a:pt x="943355" y="76073"/>
                  </a:lnTo>
                  <a:lnTo>
                    <a:pt x="933830" y="76073"/>
                  </a:lnTo>
                  <a:close/>
                </a:path>
                <a:path w="943610" h="856614">
                  <a:moveTo>
                    <a:pt x="600328" y="9525"/>
                  </a:moveTo>
                  <a:lnTo>
                    <a:pt x="609853" y="9525"/>
                  </a:lnTo>
                  <a:lnTo>
                    <a:pt x="609853" y="19050"/>
                  </a:lnTo>
                  <a:lnTo>
                    <a:pt x="600328" y="19050"/>
                  </a:lnTo>
                  <a:lnTo>
                    <a:pt x="600328" y="9525"/>
                  </a:lnTo>
                  <a:close/>
                </a:path>
                <a:path w="943610" h="856614">
                  <a:moveTo>
                    <a:pt x="676528" y="28575"/>
                  </a:moveTo>
                  <a:lnTo>
                    <a:pt x="676528" y="38100"/>
                  </a:lnTo>
                  <a:lnTo>
                    <a:pt x="678179" y="38100"/>
                  </a:lnTo>
                  <a:lnTo>
                    <a:pt x="676528" y="28575"/>
                  </a:lnTo>
                  <a:close/>
                </a:path>
                <a:path w="943610" h="856614">
                  <a:moveTo>
                    <a:pt x="800480" y="199898"/>
                  </a:moveTo>
                  <a:lnTo>
                    <a:pt x="800480" y="209423"/>
                  </a:lnTo>
                  <a:lnTo>
                    <a:pt x="802004" y="209423"/>
                  </a:lnTo>
                  <a:lnTo>
                    <a:pt x="800480" y="199898"/>
                  </a:lnTo>
                  <a:close/>
                </a:path>
                <a:path w="943610" h="856614">
                  <a:moveTo>
                    <a:pt x="552703" y="95123"/>
                  </a:moveTo>
                  <a:lnTo>
                    <a:pt x="562228" y="95123"/>
                  </a:lnTo>
                  <a:lnTo>
                    <a:pt x="562228" y="104648"/>
                  </a:lnTo>
                  <a:lnTo>
                    <a:pt x="552703" y="104648"/>
                  </a:lnTo>
                  <a:lnTo>
                    <a:pt x="552703" y="95123"/>
                  </a:lnTo>
                  <a:close/>
                </a:path>
                <a:path w="943610" h="856614">
                  <a:moveTo>
                    <a:pt x="657478" y="371094"/>
                  </a:moveTo>
                  <a:lnTo>
                    <a:pt x="657478" y="380619"/>
                  </a:lnTo>
                  <a:lnTo>
                    <a:pt x="659129" y="380619"/>
                  </a:lnTo>
                  <a:lnTo>
                    <a:pt x="657478" y="371094"/>
                  </a:lnTo>
                  <a:close/>
                </a:path>
                <a:path w="943610" h="856614">
                  <a:moveTo>
                    <a:pt x="619378" y="47625"/>
                  </a:moveTo>
                  <a:lnTo>
                    <a:pt x="619378" y="57150"/>
                  </a:lnTo>
                  <a:lnTo>
                    <a:pt x="620902" y="57150"/>
                  </a:lnTo>
                  <a:lnTo>
                    <a:pt x="619378" y="47625"/>
                  </a:lnTo>
                  <a:close/>
                </a:path>
                <a:path w="943610" h="856614">
                  <a:moveTo>
                    <a:pt x="476503" y="85598"/>
                  </a:moveTo>
                  <a:lnTo>
                    <a:pt x="486028" y="85598"/>
                  </a:lnTo>
                  <a:lnTo>
                    <a:pt x="486028" y="95123"/>
                  </a:lnTo>
                  <a:lnTo>
                    <a:pt x="476503" y="95123"/>
                  </a:lnTo>
                  <a:lnTo>
                    <a:pt x="476503" y="85598"/>
                  </a:lnTo>
                  <a:close/>
                </a:path>
                <a:path w="943610" h="856614">
                  <a:moveTo>
                    <a:pt x="619378" y="237871"/>
                  </a:moveTo>
                  <a:lnTo>
                    <a:pt x="619378" y="247396"/>
                  </a:lnTo>
                  <a:lnTo>
                    <a:pt x="620902" y="247396"/>
                  </a:lnTo>
                  <a:lnTo>
                    <a:pt x="619378" y="237871"/>
                  </a:lnTo>
                  <a:close/>
                </a:path>
                <a:path w="943610" h="856614">
                  <a:moveTo>
                    <a:pt x="476503" y="333121"/>
                  </a:moveTo>
                  <a:lnTo>
                    <a:pt x="486028" y="333121"/>
                  </a:lnTo>
                  <a:lnTo>
                    <a:pt x="476503" y="333121"/>
                  </a:lnTo>
                  <a:close/>
                </a:path>
                <a:path w="943610" h="856614">
                  <a:moveTo>
                    <a:pt x="609853" y="199898"/>
                  </a:moveTo>
                  <a:lnTo>
                    <a:pt x="619378" y="199898"/>
                  </a:lnTo>
                  <a:lnTo>
                    <a:pt x="609853" y="199898"/>
                  </a:lnTo>
                  <a:close/>
                </a:path>
                <a:path w="943610" h="856614">
                  <a:moveTo>
                    <a:pt x="600328" y="28575"/>
                  </a:moveTo>
                  <a:lnTo>
                    <a:pt x="600328" y="38100"/>
                  </a:lnTo>
                  <a:lnTo>
                    <a:pt x="601852" y="38100"/>
                  </a:lnTo>
                  <a:lnTo>
                    <a:pt x="600328" y="28575"/>
                  </a:lnTo>
                  <a:close/>
                </a:path>
                <a:path w="943610" h="856614">
                  <a:moveTo>
                    <a:pt x="409701" y="104648"/>
                  </a:moveTo>
                  <a:lnTo>
                    <a:pt x="419226" y="104648"/>
                  </a:lnTo>
                  <a:lnTo>
                    <a:pt x="419226" y="114173"/>
                  </a:lnTo>
                  <a:lnTo>
                    <a:pt x="409701" y="114173"/>
                  </a:lnTo>
                  <a:lnTo>
                    <a:pt x="409701" y="104648"/>
                  </a:lnTo>
                  <a:close/>
                </a:path>
                <a:path w="943610" h="856614">
                  <a:moveTo>
                    <a:pt x="581278" y="133223"/>
                  </a:moveTo>
                  <a:lnTo>
                    <a:pt x="590803" y="133223"/>
                  </a:lnTo>
                  <a:lnTo>
                    <a:pt x="581278" y="133223"/>
                  </a:lnTo>
                  <a:close/>
                </a:path>
                <a:path w="943610" h="856614">
                  <a:moveTo>
                    <a:pt x="609853" y="171323"/>
                  </a:moveTo>
                  <a:lnTo>
                    <a:pt x="619378" y="171323"/>
                  </a:lnTo>
                  <a:lnTo>
                    <a:pt x="609853" y="171323"/>
                  </a:lnTo>
                  <a:close/>
                </a:path>
                <a:path w="943610" h="856614">
                  <a:moveTo>
                    <a:pt x="409701" y="114173"/>
                  </a:moveTo>
                  <a:lnTo>
                    <a:pt x="419226" y="114173"/>
                  </a:lnTo>
                  <a:lnTo>
                    <a:pt x="409701" y="114173"/>
                  </a:lnTo>
                  <a:close/>
                </a:path>
                <a:path w="943610" h="856614">
                  <a:moveTo>
                    <a:pt x="590803" y="171323"/>
                  </a:moveTo>
                  <a:lnTo>
                    <a:pt x="600328" y="171323"/>
                  </a:lnTo>
                  <a:lnTo>
                    <a:pt x="600328" y="180848"/>
                  </a:lnTo>
                  <a:lnTo>
                    <a:pt x="590803" y="180848"/>
                  </a:lnTo>
                  <a:lnTo>
                    <a:pt x="590803" y="171323"/>
                  </a:lnTo>
                  <a:close/>
                </a:path>
                <a:path w="943610" h="856614">
                  <a:moveTo>
                    <a:pt x="419226" y="104648"/>
                  </a:moveTo>
                  <a:lnTo>
                    <a:pt x="419226" y="114173"/>
                  </a:lnTo>
                  <a:lnTo>
                    <a:pt x="420877" y="114173"/>
                  </a:lnTo>
                  <a:lnTo>
                    <a:pt x="419226" y="104648"/>
                  </a:lnTo>
                  <a:close/>
                </a:path>
                <a:path w="943610" h="856614">
                  <a:moveTo>
                    <a:pt x="600328" y="285496"/>
                  </a:moveTo>
                  <a:lnTo>
                    <a:pt x="609853" y="285496"/>
                  </a:lnTo>
                  <a:lnTo>
                    <a:pt x="600328" y="285496"/>
                  </a:lnTo>
                  <a:close/>
                </a:path>
                <a:path w="943610" h="856614">
                  <a:moveTo>
                    <a:pt x="428751" y="247396"/>
                  </a:moveTo>
                  <a:lnTo>
                    <a:pt x="438276" y="247396"/>
                  </a:lnTo>
                  <a:lnTo>
                    <a:pt x="438276" y="256921"/>
                  </a:lnTo>
                  <a:lnTo>
                    <a:pt x="428751" y="256921"/>
                  </a:lnTo>
                  <a:lnTo>
                    <a:pt x="428751" y="247396"/>
                  </a:lnTo>
                  <a:close/>
                </a:path>
                <a:path w="943610" h="856614">
                  <a:moveTo>
                    <a:pt x="590803" y="38100"/>
                  </a:moveTo>
                  <a:lnTo>
                    <a:pt x="600328" y="38100"/>
                  </a:lnTo>
                  <a:lnTo>
                    <a:pt x="590803" y="38100"/>
                  </a:lnTo>
                  <a:close/>
                </a:path>
                <a:path w="943610" h="856614">
                  <a:moveTo>
                    <a:pt x="571753" y="142748"/>
                  </a:moveTo>
                  <a:lnTo>
                    <a:pt x="581278" y="142748"/>
                  </a:lnTo>
                  <a:lnTo>
                    <a:pt x="571753" y="142748"/>
                  </a:lnTo>
                  <a:close/>
                </a:path>
                <a:path w="943610" h="856614">
                  <a:moveTo>
                    <a:pt x="457326" y="133223"/>
                  </a:moveTo>
                  <a:lnTo>
                    <a:pt x="457326" y="142748"/>
                  </a:lnTo>
                  <a:lnTo>
                    <a:pt x="458977" y="142748"/>
                  </a:lnTo>
                  <a:lnTo>
                    <a:pt x="457326" y="133223"/>
                  </a:lnTo>
                  <a:close/>
                </a:path>
                <a:path w="943610" h="856614">
                  <a:moveTo>
                    <a:pt x="581278" y="171323"/>
                  </a:moveTo>
                  <a:lnTo>
                    <a:pt x="590803" y="171323"/>
                  </a:lnTo>
                  <a:lnTo>
                    <a:pt x="581278" y="171323"/>
                  </a:lnTo>
                  <a:close/>
                </a:path>
                <a:path w="943610" h="856614">
                  <a:moveTo>
                    <a:pt x="638428" y="361569"/>
                  </a:moveTo>
                  <a:lnTo>
                    <a:pt x="647953" y="361569"/>
                  </a:lnTo>
                  <a:lnTo>
                    <a:pt x="638428" y="361569"/>
                  </a:lnTo>
                  <a:close/>
                </a:path>
                <a:path w="943610" h="856614">
                  <a:moveTo>
                    <a:pt x="609853" y="199898"/>
                  </a:moveTo>
                  <a:lnTo>
                    <a:pt x="609853" y="209423"/>
                  </a:lnTo>
                  <a:lnTo>
                    <a:pt x="611377" y="209423"/>
                  </a:lnTo>
                  <a:lnTo>
                    <a:pt x="609853" y="199898"/>
                  </a:lnTo>
                  <a:close/>
                </a:path>
                <a:path w="943610" h="856614">
                  <a:moveTo>
                    <a:pt x="419226" y="104648"/>
                  </a:moveTo>
                  <a:lnTo>
                    <a:pt x="419226" y="114173"/>
                  </a:lnTo>
                  <a:lnTo>
                    <a:pt x="420877" y="114173"/>
                  </a:lnTo>
                  <a:lnTo>
                    <a:pt x="419226" y="104648"/>
                  </a:lnTo>
                  <a:close/>
                </a:path>
                <a:path w="943610" h="856614">
                  <a:moveTo>
                    <a:pt x="762253" y="228346"/>
                  </a:moveTo>
                  <a:lnTo>
                    <a:pt x="771778" y="228346"/>
                  </a:lnTo>
                  <a:lnTo>
                    <a:pt x="762253" y="228346"/>
                  </a:lnTo>
                  <a:close/>
                </a:path>
                <a:path w="943610" h="856614">
                  <a:moveTo>
                    <a:pt x="695578" y="9525"/>
                  </a:moveTo>
                  <a:lnTo>
                    <a:pt x="695578" y="19050"/>
                  </a:lnTo>
                  <a:lnTo>
                    <a:pt x="697229" y="19050"/>
                  </a:lnTo>
                  <a:lnTo>
                    <a:pt x="695578" y="9525"/>
                  </a:lnTo>
                  <a:close/>
                </a:path>
                <a:path w="943610" h="856614">
                  <a:moveTo>
                    <a:pt x="476503" y="237871"/>
                  </a:moveTo>
                  <a:lnTo>
                    <a:pt x="486028" y="237871"/>
                  </a:lnTo>
                  <a:lnTo>
                    <a:pt x="476503" y="237871"/>
                  </a:lnTo>
                  <a:close/>
                </a:path>
                <a:path w="943610" h="856614">
                  <a:moveTo>
                    <a:pt x="562228" y="66675"/>
                  </a:moveTo>
                  <a:lnTo>
                    <a:pt x="571753" y="66675"/>
                  </a:lnTo>
                  <a:lnTo>
                    <a:pt x="562228" y="66675"/>
                  </a:lnTo>
                  <a:close/>
                </a:path>
                <a:path w="943610" h="856614">
                  <a:moveTo>
                    <a:pt x="409701" y="218821"/>
                  </a:moveTo>
                  <a:lnTo>
                    <a:pt x="409701" y="228346"/>
                  </a:lnTo>
                  <a:lnTo>
                    <a:pt x="411352" y="228346"/>
                  </a:lnTo>
                  <a:lnTo>
                    <a:pt x="409701" y="218821"/>
                  </a:lnTo>
                  <a:close/>
                </a:path>
                <a:path w="943610" h="856614">
                  <a:moveTo>
                    <a:pt x="600328" y="171323"/>
                  </a:moveTo>
                  <a:lnTo>
                    <a:pt x="609853" y="171323"/>
                  </a:lnTo>
                  <a:lnTo>
                    <a:pt x="600328" y="171323"/>
                  </a:lnTo>
                  <a:close/>
                </a:path>
                <a:path w="943610" h="856614">
                  <a:moveTo>
                    <a:pt x="609853" y="171323"/>
                  </a:moveTo>
                  <a:lnTo>
                    <a:pt x="619378" y="171323"/>
                  </a:lnTo>
                  <a:lnTo>
                    <a:pt x="609853" y="171323"/>
                  </a:lnTo>
                  <a:close/>
                </a:path>
                <a:path w="943610" h="856614">
                  <a:moveTo>
                    <a:pt x="505078" y="314071"/>
                  </a:moveTo>
                  <a:lnTo>
                    <a:pt x="505078" y="323596"/>
                  </a:lnTo>
                  <a:lnTo>
                    <a:pt x="506602" y="323596"/>
                  </a:lnTo>
                  <a:lnTo>
                    <a:pt x="505078" y="314071"/>
                  </a:lnTo>
                  <a:close/>
                </a:path>
                <a:path w="943610" h="856614">
                  <a:moveTo>
                    <a:pt x="590803" y="247396"/>
                  </a:moveTo>
                  <a:lnTo>
                    <a:pt x="600328" y="247396"/>
                  </a:lnTo>
                  <a:lnTo>
                    <a:pt x="590803" y="247396"/>
                  </a:lnTo>
                  <a:close/>
                </a:path>
                <a:path w="943610" h="856614">
                  <a:moveTo>
                    <a:pt x="638428" y="275971"/>
                  </a:moveTo>
                  <a:lnTo>
                    <a:pt x="638428" y="285496"/>
                  </a:lnTo>
                  <a:lnTo>
                    <a:pt x="640079" y="285496"/>
                  </a:lnTo>
                  <a:lnTo>
                    <a:pt x="638428" y="275971"/>
                  </a:lnTo>
                  <a:close/>
                </a:path>
                <a:path w="943610" h="856614">
                  <a:moveTo>
                    <a:pt x="695578" y="323596"/>
                  </a:moveTo>
                  <a:lnTo>
                    <a:pt x="695578" y="333121"/>
                  </a:lnTo>
                  <a:lnTo>
                    <a:pt x="697229" y="333121"/>
                  </a:lnTo>
                  <a:lnTo>
                    <a:pt x="695578" y="323596"/>
                  </a:lnTo>
                  <a:close/>
                </a:path>
                <a:path w="943610" h="856614">
                  <a:moveTo>
                    <a:pt x="581278" y="180848"/>
                  </a:moveTo>
                  <a:lnTo>
                    <a:pt x="590803" y="180848"/>
                  </a:lnTo>
                  <a:lnTo>
                    <a:pt x="581278" y="180848"/>
                  </a:lnTo>
                  <a:close/>
                </a:path>
                <a:path w="943610" h="856614">
                  <a:moveTo>
                    <a:pt x="609853" y="218821"/>
                  </a:moveTo>
                  <a:lnTo>
                    <a:pt x="619378" y="218821"/>
                  </a:lnTo>
                  <a:lnTo>
                    <a:pt x="609853" y="218821"/>
                  </a:lnTo>
                  <a:close/>
                </a:path>
                <a:path w="943610" h="856614">
                  <a:moveTo>
                    <a:pt x="581278" y="161798"/>
                  </a:moveTo>
                  <a:lnTo>
                    <a:pt x="581278" y="171323"/>
                  </a:lnTo>
                  <a:lnTo>
                    <a:pt x="582802" y="171323"/>
                  </a:lnTo>
                  <a:lnTo>
                    <a:pt x="581278" y="161798"/>
                  </a:lnTo>
                  <a:close/>
                </a:path>
                <a:path w="943610" h="856614">
                  <a:moveTo>
                    <a:pt x="638428" y="390144"/>
                  </a:moveTo>
                  <a:lnTo>
                    <a:pt x="638428" y="399669"/>
                  </a:lnTo>
                  <a:lnTo>
                    <a:pt x="640079" y="399669"/>
                  </a:lnTo>
                  <a:lnTo>
                    <a:pt x="638428" y="390144"/>
                  </a:lnTo>
                  <a:close/>
                </a:path>
                <a:path w="943610" h="856614">
                  <a:moveTo>
                    <a:pt x="581278" y="133223"/>
                  </a:moveTo>
                  <a:lnTo>
                    <a:pt x="590803" y="133223"/>
                  </a:lnTo>
                  <a:lnTo>
                    <a:pt x="581278" y="133223"/>
                  </a:lnTo>
                  <a:close/>
                </a:path>
                <a:path w="943610" h="856614">
                  <a:moveTo>
                    <a:pt x="619378" y="209423"/>
                  </a:moveTo>
                  <a:lnTo>
                    <a:pt x="628903" y="209423"/>
                  </a:lnTo>
                  <a:lnTo>
                    <a:pt x="619378" y="209423"/>
                  </a:lnTo>
                  <a:close/>
                </a:path>
                <a:path w="943610" h="856614">
                  <a:moveTo>
                    <a:pt x="552703" y="95123"/>
                  </a:moveTo>
                  <a:lnTo>
                    <a:pt x="562228" y="95123"/>
                  </a:lnTo>
                  <a:lnTo>
                    <a:pt x="552703" y="95123"/>
                  </a:lnTo>
                  <a:close/>
                </a:path>
                <a:path w="943610" h="856614">
                  <a:moveTo>
                    <a:pt x="628903" y="399669"/>
                  </a:moveTo>
                  <a:lnTo>
                    <a:pt x="628903" y="409194"/>
                  </a:lnTo>
                  <a:lnTo>
                    <a:pt x="630554" y="409194"/>
                  </a:lnTo>
                  <a:lnTo>
                    <a:pt x="628903" y="399669"/>
                  </a:lnTo>
                  <a:close/>
                </a:path>
                <a:path w="943610" h="856614">
                  <a:moveTo>
                    <a:pt x="486028" y="333121"/>
                  </a:moveTo>
                  <a:lnTo>
                    <a:pt x="486028" y="342646"/>
                  </a:lnTo>
                  <a:lnTo>
                    <a:pt x="487552" y="342646"/>
                  </a:lnTo>
                  <a:lnTo>
                    <a:pt x="486028" y="333121"/>
                  </a:lnTo>
                  <a:close/>
                </a:path>
                <a:path w="943610" h="856614">
                  <a:moveTo>
                    <a:pt x="562228" y="57150"/>
                  </a:moveTo>
                  <a:lnTo>
                    <a:pt x="571753" y="57150"/>
                  </a:lnTo>
                  <a:lnTo>
                    <a:pt x="562228" y="57150"/>
                  </a:lnTo>
                  <a:close/>
                </a:path>
                <a:path w="943610" h="856614">
                  <a:moveTo>
                    <a:pt x="486028" y="390144"/>
                  </a:moveTo>
                  <a:lnTo>
                    <a:pt x="486028" y="399669"/>
                  </a:lnTo>
                  <a:lnTo>
                    <a:pt x="487552" y="399669"/>
                  </a:lnTo>
                  <a:lnTo>
                    <a:pt x="486028" y="390144"/>
                  </a:lnTo>
                  <a:close/>
                </a:path>
                <a:path w="943610" h="856614">
                  <a:moveTo>
                    <a:pt x="514603" y="256921"/>
                  </a:moveTo>
                  <a:lnTo>
                    <a:pt x="514603" y="266446"/>
                  </a:lnTo>
                  <a:lnTo>
                    <a:pt x="516127" y="266446"/>
                  </a:lnTo>
                  <a:lnTo>
                    <a:pt x="514603" y="256921"/>
                  </a:lnTo>
                  <a:close/>
                </a:path>
                <a:path w="943610" h="856614">
                  <a:moveTo>
                    <a:pt x="562228" y="85598"/>
                  </a:moveTo>
                  <a:lnTo>
                    <a:pt x="562228" y="95123"/>
                  </a:lnTo>
                  <a:lnTo>
                    <a:pt x="563752" y="95123"/>
                  </a:lnTo>
                  <a:lnTo>
                    <a:pt x="562228" y="85598"/>
                  </a:lnTo>
                  <a:close/>
                </a:path>
                <a:path w="943610" h="856614">
                  <a:moveTo>
                    <a:pt x="647953" y="380619"/>
                  </a:moveTo>
                  <a:lnTo>
                    <a:pt x="647953" y="390144"/>
                  </a:lnTo>
                  <a:lnTo>
                    <a:pt x="649604" y="390144"/>
                  </a:lnTo>
                  <a:lnTo>
                    <a:pt x="647953" y="380619"/>
                  </a:lnTo>
                  <a:close/>
                </a:path>
                <a:path w="943610" h="856614">
                  <a:moveTo>
                    <a:pt x="428751" y="209423"/>
                  </a:moveTo>
                  <a:lnTo>
                    <a:pt x="438276" y="209423"/>
                  </a:lnTo>
                  <a:lnTo>
                    <a:pt x="428751" y="209423"/>
                  </a:lnTo>
                  <a:close/>
                </a:path>
                <a:path w="943610" h="856614">
                  <a:moveTo>
                    <a:pt x="628903" y="390144"/>
                  </a:moveTo>
                  <a:lnTo>
                    <a:pt x="638428" y="390144"/>
                  </a:lnTo>
                  <a:lnTo>
                    <a:pt x="628903" y="390144"/>
                  </a:lnTo>
                  <a:close/>
                </a:path>
                <a:path w="943610" h="856614">
                  <a:moveTo>
                    <a:pt x="514603" y="199898"/>
                  </a:moveTo>
                  <a:lnTo>
                    <a:pt x="514603" y="209423"/>
                  </a:lnTo>
                  <a:lnTo>
                    <a:pt x="516127" y="209423"/>
                  </a:lnTo>
                  <a:lnTo>
                    <a:pt x="514603" y="199898"/>
                  </a:lnTo>
                  <a:close/>
                </a:path>
                <a:path w="943610" h="856614">
                  <a:moveTo>
                    <a:pt x="619378" y="57150"/>
                  </a:moveTo>
                  <a:lnTo>
                    <a:pt x="619378" y="66675"/>
                  </a:lnTo>
                  <a:lnTo>
                    <a:pt x="620902" y="66675"/>
                  </a:lnTo>
                  <a:lnTo>
                    <a:pt x="619378" y="57150"/>
                  </a:lnTo>
                  <a:close/>
                </a:path>
                <a:path w="943610" h="856614">
                  <a:moveTo>
                    <a:pt x="457326" y="133223"/>
                  </a:moveTo>
                  <a:lnTo>
                    <a:pt x="466851" y="133223"/>
                  </a:lnTo>
                  <a:lnTo>
                    <a:pt x="457326" y="133223"/>
                  </a:lnTo>
                  <a:close/>
                </a:path>
                <a:path w="943610" h="856614">
                  <a:moveTo>
                    <a:pt x="628903" y="399669"/>
                  </a:moveTo>
                  <a:lnTo>
                    <a:pt x="638428" y="399669"/>
                  </a:lnTo>
                  <a:lnTo>
                    <a:pt x="628903" y="399669"/>
                  </a:lnTo>
                  <a:close/>
                </a:path>
                <a:path w="943610" h="856614">
                  <a:moveTo>
                    <a:pt x="514603" y="256921"/>
                  </a:moveTo>
                  <a:lnTo>
                    <a:pt x="514603" y="266446"/>
                  </a:lnTo>
                  <a:lnTo>
                    <a:pt x="516127" y="266446"/>
                  </a:lnTo>
                  <a:lnTo>
                    <a:pt x="514603" y="256921"/>
                  </a:lnTo>
                  <a:close/>
                </a:path>
                <a:path w="943610" h="856614">
                  <a:moveTo>
                    <a:pt x="705103" y="66675"/>
                  </a:moveTo>
                  <a:lnTo>
                    <a:pt x="714628" y="66675"/>
                  </a:lnTo>
                  <a:lnTo>
                    <a:pt x="705103" y="66675"/>
                  </a:lnTo>
                  <a:close/>
                </a:path>
                <a:path w="943610" h="856614">
                  <a:moveTo>
                    <a:pt x="438276" y="142748"/>
                  </a:moveTo>
                  <a:lnTo>
                    <a:pt x="447801" y="142748"/>
                  </a:lnTo>
                  <a:lnTo>
                    <a:pt x="438276" y="142748"/>
                  </a:lnTo>
                  <a:close/>
                </a:path>
                <a:path w="943610" h="856614">
                  <a:moveTo>
                    <a:pt x="438276" y="142748"/>
                  </a:moveTo>
                  <a:lnTo>
                    <a:pt x="447801" y="142748"/>
                  </a:lnTo>
                  <a:lnTo>
                    <a:pt x="438276" y="142748"/>
                  </a:lnTo>
                  <a:close/>
                </a:path>
                <a:path w="943610" h="856614">
                  <a:moveTo>
                    <a:pt x="609853" y="199898"/>
                  </a:moveTo>
                  <a:lnTo>
                    <a:pt x="619378" y="199898"/>
                  </a:lnTo>
                  <a:lnTo>
                    <a:pt x="609853" y="199898"/>
                  </a:lnTo>
                  <a:close/>
                </a:path>
                <a:path w="943610" h="856614">
                  <a:moveTo>
                    <a:pt x="638428" y="361569"/>
                  </a:moveTo>
                  <a:lnTo>
                    <a:pt x="638428" y="371094"/>
                  </a:lnTo>
                  <a:lnTo>
                    <a:pt x="640079" y="371094"/>
                  </a:lnTo>
                  <a:lnTo>
                    <a:pt x="638428" y="361569"/>
                  </a:lnTo>
                  <a:close/>
                </a:path>
                <a:path w="943610" h="856614">
                  <a:moveTo>
                    <a:pt x="609853" y="342646"/>
                  </a:moveTo>
                  <a:lnTo>
                    <a:pt x="609853" y="352171"/>
                  </a:lnTo>
                  <a:lnTo>
                    <a:pt x="611377" y="352171"/>
                  </a:lnTo>
                  <a:lnTo>
                    <a:pt x="609853" y="342646"/>
                  </a:lnTo>
                  <a:close/>
                </a:path>
                <a:path w="943610" h="856614">
                  <a:moveTo>
                    <a:pt x="638428" y="390144"/>
                  </a:moveTo>
                  <a:lnTo>
                    <a:pt x="638428" y="399669"/>
                  </a:lnTo>
                  <a:lnTo>
                    <a:pt x="640079" y="399669"/>
                  </a:lnTo>
                  <a:lnTo>
                    <a:pt x="638428" y="390144"/>
                  </a:lnTo>
                  <a:close/>
                </a:path>
                <a:path w="943610" h="856614">
                  <a:moveTo>
                    <a:pt x="571753" y="76073"/>
                  </a:moveTo>
                  <a:lnTo>
                    <a:pt x="581278" y="76073"/>
                  </a:lnTo>
                  <a:lnTo>
                    <a:pt x="571753" y="76073"/>
                  </a:lnTo>
                  <a:close/>
                </a:path>
                <a:path w="943610" h="856614">
                  <a:moveTo>
                    <a:pt x="705103" y="66675"/>
                  </a:moveTo>
                  <a:lnTo>
                    <a:pt x="714628" y="66675"/>
                  </a:lnTo>
                  <a:lnTo>
                    <a:pt x="705103" y="66675"/>
                  </a:lnTo>
                  <a:close/>
                </a:path>
                <a:path w="943610" h="856614">
                  <a:moveTo>
                    <a:pt x="457326" y="123698"/>
                  </a:moveTo>
                  <a:lnTo>
                    <a:pt x="457326" y="133223"/>
                  </a:lnTo>
                  <a:lnTo>
                    <a:pt x="458977" y="133223"/>
                  </a:lnTo>
                  <a:lnTo>
                    <a:pt x="457326" y="123698"/>
                  </a:lnTo>
                  <a:close/>
                </a:path>
                <a:path w="943610" h="856614">
                  <a:moveTo>
                    <a:pt x="438276" y="142748"/>
                  </a:moveTo>
                  <a:lnTo>
                    <a:pt x="447801" y="142748"/>
                  </a:lnTo>
                  <a:lnTo>
                    <a:pt x="438276" y="142748"/>
                  </a:lnTo>
                  <a:close/>
                </a:path>
                <a:path w="943610" h="856614">
                  <a:moveTo>
                    <a:pt x="638428" y="390144"/>
                  </a:moveTo>
                  <a:lnTo>
                    <a:pt x="638428" y="399669"/>
                  </a:lnTo>
                  <a:lnTo>
                    <a:pt x="640079" y="399669"/>
                  </a:lnTo>
                  <a:lnTo>
                    <a:pt x="638428" y="390144"/>
                  </a:lnTo>
                  <a:close/>
                </a:path>
                <a:path w="943610" h="856614">
                  <a:moveTo>
                    <a:pt x="438276" y="142748"/>
                  </a:moveTo>
                  <a:lnTo>
                    <a:pt x="447801" y="142748"/>
                  </a:lnTo>
                  <a:lnTo>
                    <a:pt x="438276" y="14274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255"/>
            <p:cNvSpPr/>
            <p:nvPr/>
          </p:nvSpPr>
          <p:spPr>
            <a:xfrm>
              <a:off x="4887467" y="3253740"/>
              <a:ext cx="818515" cy="457200"/>
            </a:xfrm>
            <a:custGeom>
              <a:avLst/>
              <a:gdLst/>
              <a:ahLst/>
              <a:cxnLst/>
              <a:rect l="l" t="t" r="r" b="b"/>
              <a:pathLst>
                <a:path w="818514" h="457200">
                  <a:moveTo>
                    <a:pt x="447040" y="438150"/>
                  </a:moveTo>
                  <a:lnTo>
                    <a:pt x="437515" y="438150"/>
                  </a:lnTo>
                  <a:lnTo>
                    <a:pt x="437515" y="457200"/>
                  </a:lnTo>
                  <a:lnTo>
                    <a:pt x="447040" y="457200"/>
                  </a:lnTo>
                  <a:lnTo>
                    <a:pt x="447040" y="438150"/>
                  </a:lnTo>
                  <a:close/>
                </a:path>
                <a:path w="818514" h="457200">
                  <a:moveTo>
                    <a:pt x="427990" y="438150"/>
                  </a:moveTo>
                  <a:lnTo>
                    <a:pt x="418465" y="438150"/>
                  </a:lnTo>
                  <a:lnTo>
                    <a:pt x="418465" y="448310"/>
                  </a:lnTo>
                  <a:lnTo>
                    <a:pt x="427990" y="438150"/>
                  </a:lnTo>
                  <a:close/>
                </a:path>
                <a:path w="818514" h="457200">
                  <a:moveTo>
                    <a:pt x="789432" y="247650"/>
                  </a:moveTo>
                  <a:lnTo>
                    <a:pt x="19050" y="247650"/>
                  </a:lnTo>
                  <a:lnTo>
                    <a:pt x="19050" y="257810"/>
                  </a:lnTo>
                  <a:lnTo>
                    <a:pt x="38100" y="257810"/>
                  </a:lnTo>
                  <a:lnTo>
                    <a:pt x="38100" y="276860"/>
                  </a:lnTo>
                  <a:lnTo>
                    <a:pt x="133223" y="276860"/>
                  </a:lnTo>
                  <a:lnTo>
                    <a:pt x="133223" y="323850"/>
                  </a:lnTo>
                  <a:lnTo>
                    <a:pt x="95123" y="323850"/>
                  </a:lnTo>
                  <a:lnTo>
                    <a:pt x="95123" y="334010"/>
                  </a:lnTo>
                  <a:lnTo>
                    <a:pt x="85598" y="334010"/>
                  </a:lnTo>
                  <a:lnTo>
                    <a:pt x="85598" y="342900"/>
                  </a:lnTo>
                  <a:lnTo>
                    <a:pt x="95123" y="342900"/>
                  </a:lnTo>
                  <a:lnTo>
                    <a:pt x="104648" y="353060"/>
                  </a:lnTo>
                  <a:lnTo>
                    <a:pt x="85598" y="353060"/>
                  </a:lnTo>
                  <a:lnTo>
                    <a:pt x="85598" y="372110"/>
                  </a:lnTo>
                  <a:lnTo>
                    <a:pt x="95123" y="372110"/>
                  </a:lnTo>
                  <a:lnTo>
                    <a:pt x="95123" y="391160"/>
                  </a:lnTo>
                  <a:lnTo>
                    <a:pt x="114173" y="391160"/>
                  </a:lnTo>
                  <a:lnTo>
                    <a:pt x="114173" y="400050"/>
                  </a:lnTo>
                  <a:lnTo>
                    <a:pt x="123698" y="400050"/>
                  </a:lnTo>
                  <a:lnTo>
                    <a:pt x="123698" y="410210"/>
                  </a:lnTo>
                  <a:lnTo>
                    <a:pt x="152146" y="410210"/>
                  </a:lnTo>
                  <a:lnTo>
                    <a:pt x="171196" y="419100"/>
                  </a:lnTo>
                  <a:lnTo>
                    <a:pt x="171196" y="438150"/>
                  </a:lnTo>
                  <a:lnTo>
                    <a:pt x="190246" y="438150"/>
                  </a:lnTo>
                  <a:lnTo>
                    <a:pt x="190246" y="361950"/>
                  </a:lnTo>
                  <a:lnTo>
                    <a:pt x="133223" y="361950"/>
                  </a:lnTo>
                  <a:lnTo>
                    <a:pt x="133223" y="342900"/>
                  </a:lnTo>
                  <a:lnTo>
                    <a:pt x="142621" y="334010"/>
                  </a:lnTo>
                  <a:lnTo>
                    <a:pt x="142621" y="314960"/>
                  </a:lnTo>
                  <a:lnTo>
                    <a:pt x="722884" y="314960"/>
                  </a:lnTo>
                  <a:lnTo>
                    <a:pt x="722884" y="304800"/>
                  </a:lnTo>
                  <a:lnTo>
                    <a:pt x="732409" y="304800"/>
                  </a:lnTo>
                  <a:lnTo>
                    <a:pt x="732409" y="285750"/>
                  </a:lnTo>
                  <a:lnTo>
                    <a:pt x="741934" y="276860"/>
                  </a:lnTo>
                  <a:lnTo>
                    <a:pt x="741934" y="266700"/>
                  </a:lnTo>
                  <a:lnTo>
                    <a:pt x="789432" y="266700"/>
                  </a:lnTo>
                  <a:lnTo>
                    <a:pt x="789432" y="247650"/>
                  </a:lnTo>
                  <a:close/>
                </a:path>
                <a:path w="818514" h="457200">
                  <a:moveTo>
                    <a:pt x="475615" y="419100"/>
                  </a:moveTo>
                  <a:lnTo>
                    <a:pt x="409067" y="419100"/>
                  </a:lnTo>
                  <a:lnTo>
                    <a:pt x="409067" y="438150"/>
                  </a:lnTo>
                  <a:lnTo>
                    <a:pt x="466090" y="438150"/>
                  </a:lnTo>
                  <a:lnTo>
                    <a:pt x="466090" y="429260"/>
                  </a:lnTo>
                  <a:lnTo>
                    <a:pt x="475615" y="429260"/>
                  </a:lnTo>
                  <a:lnTo>
                    <a:pt x="475615" y="419100"/>
                  </a:lnTo>
                  <a:close/>
                </a:path>
                <a:path w="818514" h="457200">
                  <a:moveTo>
                    <a:pt x="142621" y="410210"/>
                  </a:moveTo>
                  <a:lnTo>
                    <a:pt x="114173" y="410210"/>
                  </a:lnTo>
                  <a:lnTo>
                    <a:pt x="114173" y="419100"/>
                  </a:lnTo>
                  <a:lnTo>
                    <a:pt x="133223" y="419100"/>
                  </a:lnTo>
                  <a:lnTo>
                    <a:pt x="142621" y="410210"/>
                  </a:lnTo>
                  <a:close/>
                </a:path>
                <a:path w="818514" h="457200">
                  <a:moveTo>
                    <a:pt x="542163" y="391160"/>
                  </a:moveTo>
                  <a:lnTo>
                    <a:pt x="399542" y="391160"/>
                  </a:lnTo>
                  <a:lnTo>
                    <a:pt x="399542" y="410210"/>
                  </a:lnTo>
                  <a:lnTo>
                    <a:pt x="390017" y="410210"/>
                  </a:lnTo>
                  <a:lnTo>
                    <a:pt x="390017" y="419100"/>
                  </a:lnTo>
                  <a:lnTo>
                    <a:pt x="494665" y="419100"/>
                  </a:lnTo>
                  <a:lnTo>
                    <a:pt x="494665" y="400050"/>
                  </a:lnTo>
                  <a:lnTo>
                    <a:pt x="542163" y="400050"/>
                  </a:lnTo>
                  <a:lnTo>
                    <a:pt x="542163" y="391160"/>
                  </a:lnTo>
                  <a:close/>
                </a:path>
                <a:path w="818514" h="457200">
                  <a:moveTo>
                    <a:pt x="542163" y="400050"/>
                  </a:moveTo>
                  <a:lnTo>
                    <a:pt x="532638" y="400050"/>
                  </a:lnTo>
                  <a:lnTo>
                    <a:pt x="532638" y="410210"/>
                  </a:lnTo>
                  <a:lnTo>
                    <a:pt x="542163" y="410210"/>
                  </a:lnTo>
                  <a:lnTo>
                    <a:pt x="542163" y="400050"/>
                  </a:lnTo>
                  <a:close/>
                </a:path>
                <a:path w="818514" h="457200">
                  <a:moveTo>
                    <a:pt x="684911" y="391160"/>
                  </a:moveTo>
                  <a:lnTo>
                    <a:pt x="646811" y="391160"/>
                  </a:lnTo>
                  <a:lnTo>
                    <a:pt x="646811" y="400050"/>
                  </a:lnTo>
                  <a:lnTo>
                    <a:pt x="665861" y="400050"/>
                  </a:lnTo>
                  <a:lnTo>
                    <a:pt x="665861" y="410210"/>
                  </a:lnTo>
                  <a:lnTo>
                    <a:pt x="684911" y="410210"/>
                  </a:lnTo>
                  <a:lnTo>
                    <a:pt x="684911" y="391160"/>
                  </a:lnTo>
                  <a:close/>
                </a:path>
                <a:path w="818514" h="457200">
                  <a:moveTo>
                    <a:pt x="114173" y="391160"/>
                  </a:moveTo>
                  <a:lnTo>
                    <a:pt x="104648" y="391160"/>
                  </a:lnTo>
                  <a:lnTo>
                    <a:pt x="104648" y="400050"/>
                  </a:lnTo>
                  <a:lnTo>
                    <a:pt x="114173" y="400050"/>
                  </a:lnTo>
                  <a:lnTo>
                    <a:pt x="114173" y="391160"/>
                  </a:lnTo>
                  <a:close/>
                </a:path>
                <a:path w="818514" h="457200">
                  <a:moveTo>
                    <a:pt x="694309" y="372110"/>
                  </a:moveTo>
                  <a:lnTo>
                    <a:pt x="370967" y="372110"/>
                  </a:lnTo>
                  <a:lnTo>
                    <a:pt x="380492" y="381000"/>
                  </a:lnTo>
                  <a:lnTo>
                    <a:pt x="390017" y="400050"/>
                  </a:lnTo>
                  <a:lnTo>
                    <a:pt x="399542" y="391160"/>
                  </a:lnTo>
                  <a:lnTo>
                    <a:pt x="561213" y="391160"/>
                  </a:lnTo>
                  <a:lnTo>
                    <a:pt x="561213" y="381000"/>
                  </a:lnTo>
                  <a:lnTo>
                    <a:pt x="694309" y="381000"/>
                  </a:lnTo>
                  <a:lnTo>
                    <a:pt x="694309" y="372110"/>
                  </a:lnTo>
                  <a:close/>
                </a:path>
                <a:path w="818514" h="457200">
                  <a:moveTo>
                    <a:pt x="589788" y="391160"/>
                  </a:moveTo>
                  <a:lnTo>
                    <a:pt x="580263" y="391160"/>
                  </a:lnTo>
                  <a:lnTo>
                    <a:pt x="580263" y="400050"/>
                  </a:lnTo>
                  <a:lnTo>
                    <a:pt x="589788" y="400050"/>
                  </a:lnTo>
                  <a:lnTo>
                    <a:pt x="589788" y="391160"/>
                  </a:lnTo>
                  <a:close/>
                </a:path>
                <a:path w="818514" h="457200">
                  <a:moveTo>
                    <a:pt x="608711" y="391160"/>
                  </a:moveTo>
                  <a:lnTo>
                    <a:pt x="599186" y="391160"/>
                  </a:lnTo>
                  <a:lnTo>
                    <a:pt x="599186" y="400050"/>
                  </a:lnTo>
                  <a:lnTo>
                    <a:pt x="608711" y="400050"/>
                  </a:lnTo>
                  <a:lnTo>
                    <a:pt x="608711" y="391160"/>
                  </a:lnTo>
                  <a:close/>
                </a:path>
                <a:path w="818514" h="457200">
                  <a:moveTo>
                    <a:pt x="646811" y="391160"/>
                  </a:moveTo>
                  <a:lnTo>
                    <a:pt x="637286" y="391160"/>
                  </a:lnTo>
                  <a:lnTo>
                    <a:pt x="646811" y="400050"/>
                  </a:lnTo>
                  <a:lnTo>
                    <a:pt x="646811" y="391160"/>
                  </a:lnTo>
                  <a:close/>
                </a:path>
                <a:path w="818514" h="457200">
                  <a:moveTo>
                    <a:pt x="694309" y="381000"/>
                  </a:moveTo>
                  <a:lnTo>
                    <a:pt x="561213" y="381000"/>
                  </a:lnTo>
                  <a:lnTo>
                    <a:pt x="561213" y="391160"/>
                  </a:lnTo>
                  <a:lnTo>
                    <a:pt x="694309" y="391160"/>
                  </a:lnTo>
                  <a:lnTo>
                    <a:pt x="694309" y="381000"/>
                  </a:lnTo>
                  <a:close/>
                </a:path>
                <a:path w="818514" h="457200">
                  <a:moveTo>
                    <a:pt x="675386" y="334010"/>
                  </a:moveTo>
                  <a:lnTo>
                    <a:pt x="275844" y="334010"/>
                  </a:lnTo>
                  <a:lnTo>
                    <a:pt x="285369" y="353060"/>
                  </a:lnTo>
                  <a:lnTo>
                    <a:pt x="294894" y="353060"/>
                  </a:lnTo>
                  <a:lnTo>
                    <a:pt x="294894" y="361950"/>
                  </a:lnTo>
                  <a:lnTo>
                    <a:pt x="313944" y="381000"/>
                  </a:lnTo>
                  <a:lnTo>
                    <a:pt x="323342" y="381000"/>
                  </a:lnTo>
                  <a:lnTo>
                    <a:pt x="342392" y="372110"/>
                  </a:lnTo>
                  <a:lnTo>
                    <a:pt x="684911" y="372110"/>
                  </a:lnTo>
                  <a:lnTo>
                    <a:pt x="684911" y="342900"/>
                  </a:lnTo>
                  <a:lnTo>
                    <a:pt x="675386" y="342900"/>
                  </a:lnTo>
                  <a:lnTo>
                    <a:pt x="675386" y="334010"/>
                  </a:lnTo>
                  <a:close/>
                </a:path>
                <a:path w="818514" h="457200">
                  <a:moveTo>
                    <a:pt x="190246" y="334010"/>
                  </a:moveTo>
                  <a:lnTo>
                    <a:pt x="142621" y="334010"/>
                  </a:lnTo>
                  <a:lnTo>
                    <a:pt x="142621" y="353060"/>
                  </a:lnTo>
                  <a:lnTo>
                    <a:pt x="133223" y="353060"/>
                  </a:lnTo>
                  <a:lnTo>
                    <a:pt x="133223" y="361950"/>
                  </a:lnTo>
                  <a:lnTo>
                    <a:pt x="190246" y="361950"/>
                  </a:lnTo>
                  <a:lnTo>
                    <a:pt x="190246" y="334010"/>
                  </a:lnTo>
                  <a:close/>
                </a:path>
                <a:path w="818514" h="457200">
                  <a:moveTo>
                    <a:pt x="85598" y="342900"/>
                  </a:moveTo>
                  <a:lnTo>
                    <a:pt x="76073" y="342900"/>
                  </a:lnTo>
                  <a:lnTo>
                    <a:pt x="76073" y="353060"/>
                  </a:lnTo>
                  <a:lnTo>
                    <a:pt x="85598" y="353060"/>
                  </a:lnTo>
                  <a:lnTo>
                    <a:pt x="85598" y="342900"/>
                  </a:lnTo>
                  <a:close/>
                </a:path>
                <a:path w="818514" h="457200">
                  <a:moveTo>
                    <a:pt x="247269" y="314960"/>
                  </a:moveTo>
                  <a:lnTo>
                    <a:pt x="152146" y="314960"/>
                  </a:lnTo>
                  <a:lnTo>
                    <a:pt x="152146" y="323850"/>
                  </a:lnTo>
                  <a:lnTo>
                    <a:pt x="161671" y="323850"/>
                  </a:lnTo>
                  <a:lnTo>
                    <a:pt x="161671" y="334010"/>
                  </a:lnTo>
                  <a:lnTo>
                    <a:pt x="209296" y="334010"/>
                  </a:lnTo>
                  <a:lnTo>
                    <a:pt x="228346" y="323850"/>
                  </a:lnTo>
                  <a:lnTo>
                    <a:pt x="247269" y="314960"/>
                  </a:lnTo>
                  <a:close/>
                </a:path>
                <a:path w="818514" h="457200">
                  <a:moveTo>
                    <a:pt x="722884" y="314960"/>
                  </a:moveTo>
                  <a:lnTo>
                    <a:pt x="247269" y="314960"/>
                  </a:lnTo>
                  <a:lnTo>
                    <a:pt x="256794" y="323850"/>
                  </a:lnTo>
                  <a:lnTo>
                    <a:pt x="256794" y="334010"/>
                  </a:lnTo>
                  <a:lnTo>
                    <a:pt x="703834" y="334010"/>
                  </a:lnTo>
                  <a:lnTo>
                    <a:pt x="703834" y="323850"/>
                  </a:lnTo>
                  <a:lnTo>
                    <a:pt x="722884" y="323850"/>
                  </a:lnTo>
                  <a:lnTo>
                    <a:pt x="722884" y="314960"/>
                  </a:lnTo>
                  <a:close/>
                </a:path>
                <a:path w="818514" h="457200">
                  <a:moveTo>
                    <a:pt x="732409" y="323850"/>
                  </a:moveTo>
                  <a:lnTo>
                    <a:pt x="722884" y="323850"/>
                  </a:lnTo>
                  <a:lnTo>
                    <a:pt x="722884" y="334010"/>
                  </a:lnTo>
                  <a:lnTo>
                    <a:pt x="732409" y="334010"/>
                  </a:lnTo>
                  <a:lnTo>
                    <a:pt x="732409" y="323850"/>
                  </a:lnTo>
                  <a:close/>
                </a:path>
                <a:path w="818514" h="457200">
                  <a:moveTo>
                    <a:pt x="76073" y="276860"/>
                  </a:moveTo>
                  <a:lnTo>
                    <a:pt x="47498" y="276860"/>
                  </a:lnTo>
                  <a:lnTo>
                    <a:pt x="47498" y="295910"/>
                  </a:lnTo>
                  <a:lnTo>
                    <a:pt x="57023" y="295910"/>
                  </a:lnTo>
                  <a:lnTo>
                    <a:pt x="57023" y="285750"/>
                  </a:lnTo>
                  <a:lnTo>
                    <a:pt x="76073" y="285750"/>
                  </a:lnTo>
                  <a:lnTo>
                    <a:pt x="76073" y="276860"/>
                  </a:lnTo>
                  <a:close/>
                </a:path>
                <a:path w="818514" h="457200">
                  <a:moveTo>
                    <a:pt x="789432" y="266700"/>
                  </a:moveTo>
                  <a:lnTo>
                    <a:pt x="741934" y="266700"/>
                  </a:lnTo>
                  <a:lnTo>
                    <a:pt x="741934" y="276860"/>
                  </a:lnTo>
                  <a:lnTo>
                    <a:pt x="789432" y="276860"/>
                  </a:lnTo>
                  <a:lnTo>
                    <a:pt x="789432" y="266700"/>
                  </a:lnTo>
                  <a:close/>
                </a:path>
                <a:path w="818514" h="457200">
                  <a:moveTo>
                    <a:pt x="789432" y="238760"/>
                  </a:moveTo>
                  <a:lnTo>
                    <a:pt x="9525" y="238760"/>
                  </a:lnTo>
                  <a:lnTo>
                    <a:pt x="9525" y="257810"/>
                  </a:lnTo>
                  <a:lnTo>
                    <a:pt x="19050" y="257810"/>
                  </a:lnTo>
                  <a:lnTo>
                    <a:pt x="19050" y="247650"/>
                  </a:lnTo>
                  <a:lnTo>
                    <a:pt x="789432" y="247650"/>
                  </a:lnTo>
                  <a:lnTo>
                    <a:pt x="789432" y="238760"/>
                  </a:lnTo>
                  <a:close/>
                </a:path>
                <a:path w="818514" h="457200">
                  <a:moveTo>
                    <a:pt x="161671" y="152400"/>
                  </a:moveTo>
                  <a:lnTo>
                    <a:pt x="57023" y="152400"/>
                  </a:lnTo>
                  <a:lnTo>
                    <a:pt x="57023" y="162560"/>
                  </a:lnTo>
                  <a:lnTo>
                    <a:pt x="38100" y="162560"/>
                  </a:lnTo>
                  <a:lnTo>
                    <a:pt x="38100" y="171450"/>
                  </a:lnTo>
                  <a:lnTo>
                    <a:pt x="47498" y="181610"/>
                  </a:lnTo>
                  <a:lnTo>
                    <a:pt x="47498" y="190500"/>
                  </a:lnTo>
                  <a:lnTo>
                    <a:pt x="0" y="190500"/>
                  </a:lnTo>
                  <a:lnTo>
                    <a:pt x="0" y="209550"/>
                  </a:lnTo>
                  <a:lnTo>
                    <a:pt x="9525" y="209550"/>
                  </a:lnTo>
                  <a:lnTo>
                    <a:pt x="9525" y="219710"/>
                  </a:lnTo>
                  <a:lnTo>
                    <a:pt x="0" y="219710"/>
                  </a:lnTo>
                  <a:lnTo>
                    <a:pt x="0" y="238760"/>
                  </a:lnTo>
                  <a:lnTo>
                    <a:pt x="808482" y="238760"/>
                  </a:lnTo>
                  <a:lnTo>
                    <a:pt x="808482" y="228600"/>
                  </a:lnTo>
                  <a:lnTo>
                    <a:pt x="818007" y="228600"/>
                  </a:lnTo>
                  <a:lnTo>
                    <a:pt x="818007" y="200660"/>
                  </a:lnTo>
                  <a:lnTo>
                    <a:pt x="780034" y="200660"/>
                  </a:lnTo>
                  <a:lnTo>
                    <a:pt x="780034" y="181610"/>
                  </a:lnTo>
                  <a:lnTo>
                    <a:pt x="770509" y="181610"/>
                  </a:lnTo>
                  <a:lnTo>
                    <a:pt x="760984" y="171450"/>
                  </a:lnTo>
                  <a:lnTo>
                    <a:pt x="161671" y="171450"/>
                  </a:lnTo>
                  <a:lnTo>
                    <a:pt x="161671" y="152400"/>
                  </a:lnTo>
                  <a:close/>
                </a:path>
                <a:path w="818514" h="457200">
                  <a:moveTo>
                    <a:pt x="818007" y="190500"/>
                  </a:moveTo>
                  <a:lnTo>
                    <a:pt x="808482" y="190500"/>
                  </a:lnTo>
                  <a:lnTo>
                    <a:pt x="808482" y="200660"/>
                  </a:lnTo>
                  <a:lnTo>
                    <a:pt x="818007" y="200660"/>
                  </a:lnTo>
                  <a:lnTo>
                    <a:pt x="818007" y="190500"/>
                  </a:lnTo>
                  <a:close/>
                </a:path>
                <a:path w="818514" h="457200">
                  <a:moveTo>
                    <a:pt x="28575" y="171450"/>
                  </a:moveTo>
                  <a:lnTo>
                    <a:pt x="9525" y="171450"/>
                  </a:lnTo>
                  <a:lnTo>
                    <a:pt x="19050" y="181610"/>
                  </a:lnTo>
                  <a:lnTo>
                    <a:pt x="9525" y="190500"/>
                  </a:lnTo>
                  <a:lnTo>
                    <a:pt x="28575" y="190500"/>
                  </a:lnTo>
                  <a:lnTo>
                    <a:pt x="28575" y="171450"/>
                  </a:lnTo>
                  <a:close/>
                </a:path>
                <a:path w="818514" h="457200">
                  <a:moveTo>
                    <a:pt x="171196" y="152400"/>
                  </a:moveTo>
                  <a:lnTo>
                    <a:pt x="161671" y="152400"/>
                  </a:lnTo>
                  <a:lnTo>
                    <a:pt x="161671" y="171450"/>
                  </a:lnTo>
                  <a:lnTo>
                    <a:pt x="180721" y="171450"/>
                  </a:lnTo>
                  <a:lnTo>
                    <a:pt x="180721" y="162560"/>
                  </a:lnTo>
                  <a:lnTo>
                    <a:pt x="171196" y="162560"/>
                  </a:lnTo>
                  <a:lnTo>
                    <a:pt x="171196" y="152400"/>
                  </a:lnTo>
                  <a:close/>
                </a:path>
                <a:path w="818514" h="457200">
                  <a:moveTo>
                    <a:pt x="256794" y="162560"/>
                  </a:moveTo>
                  <a:lnTo>
                    <a:pt x="180721" y="162560"/>
                  </a:lnTo>
                  <a:lnTo>
                    <a:pt x="180721" y="171450"/>
                  </a:lnTo>
                  <a:lnTo>
                    <a:pt x="256794" y="171450"/>
                  </a:lnTo>
                  <a:lnTo>
                    <a:pt x="256794" y="162560"/>
                  </a:lnTo>
                  <a:close/>
                </a:path>
                <a:path w="818514" h="457200">
                  <a:moveTo>
                    <a:pt x="760984" y="152400"/>
                  </a:moveTo>
                  <a:lnTo>
                    <a:pt x="732409" y="152400"/>
                  </a:lnTo>
                  <a:lnTo>
                    <a:pt x="732409" y="162560"/>
                  </a:lnTo>
                  <a:lnTo>
                    <a:pt x="266319" y="162560"/>
                  </a:lnTo>
                  <a:lnTo>
                    <a:pt x="266319" y="171450"/>
                  </a:lnTo>
                  <a:lnTo>
                    <a:pt x="760984" y="171450"/>
                  </a:lnTo>
                  <a:lnTo>
                    <a:pt x="760984" y="152400"/>
                  </a:lnTo>
                  <a:close/>
                </a:path>
                <a:path w="818514" h="457200">
                  <a:moveTo>
                    <a:pt x="247269" y="152400"/>
                  </a:moveTo>
                  <a:lnTo>
                    <a:pt x="190246" y="152400"/>
                  </a:lnTo>
                  <a:lnTo>
                    <a:pt x="190246" y="162560"/>
                  </a:lnTo>
                  <a:lnTo>
                    <a:pt x="247269" y="162560"/>
                  </a:lnTo>
                  <a:lnTo>
                    <a:pt x="247269" y="152400"/>
                  </a:lnTo>
                  <a:close/>
                </a:path>
                <a:path w="818514" h="457200">
                  <a:moveTo>
                    <a:pt x="665861" y="124460"/>
                  </a:moveTo>
                  <a:lnTo>
                    <a:pt x="285369" y="124460"/>
                  </a:lnTo>
                  <a:lnTo>
                    <a:pt x="285369" y="133350"/>
                  </a:lnTo>
                  <a:lnTo>
                    <a:pt x="294894" y="133350"/>
                  </a:lnTo>
                  <a:lnTo>
                    <a:pt x="294894" y="143510"/>
                  </a:lnTo>
                  <a:lnTo>
                    <a:pt x="304419" y="143510"/>
                  </a:lnTo>
                  <a:lnTo>
                    <a:pt x="304419" y="162560"/>
                  </a:lnTo>
                  <a:lnTo>
                    <a:pt x="684911" y="162560"/>
                  </a:lnTo>
                  <a:lnTo>
                    <a:pt x="675386" y="152400"/>
                  </a:lnTo>
                  <a:lnTo>
                    <a:pt x="665861" y="133350"/>
                  </a:lnTo>
                  <a:lnTo>
                    <a:pt x="665861" y="124460"/>
                  </a:lnTo>
                  <a:close/>
                </a:path>
                <a:path w="818514" h="457200">
                  <a:moveTo>
                    <a:pt x="684911" y="152400"/>
                  </a:moveTo>
                  <a:lnTo>
                    <a:pt x="675386" y="152400"/>
                  </a:lnTo>
                  <a:lnTo>
                    <a:pt x="684911" y="162560"/>
                  </a:lnTo>
                  <a:lnTo>
                    <a:pt x="684911" y="152400"/>
                  </a:lnTo>
                  <a:close/>
                </a:path>
                <a:path w="818514" h="457200">
                  <a:moveTo>
                    <a:pt x="703834" y="143510"/>
                  </a:moveTo>
                  <a:lnTo>
                    <a:pt x="684911" y="143510"/>
                  </a:lnTo>
                  <a:lnTo>
                    <a:pt x="684911" y="162560"/>
                  </a:lnTo>
                  <a:lnTo>
                    <a:pt x="713359" y="162560"/>
                  </a:lnTo>
                  <a:lnTo>
                    <a:pt x="713359" y="152400"/>
                  </a:lnTo>
                  <a:lnTo>
                    <a:pt x="703834" y="152400"/>
                  </a:lnTo>
                  <a:lnTo>
                    <a:pt x="703834" y="143510"/>
                  </a:lnTo>
                  <a:close/>
                </a:path>
                <a:path w="818514" h="457200">
                  <a:moveTo>
                    <a:pt x="152146" y="143510"/>
                  </a:moveTo>
                  <a:lnTo>
                    <a:pt x="66548" y="143510"/>
                  </a:lnTo>
                  <a:lnTo>
                    <a:pt x="66548" y="152400"/>
                  </a:lnTo>
                  <a:lnTo>
                    <a:pt x="152146" y="152400"/>
                  </a:lnTo>
                  <a:lnTo>
                    <a:pt x="152146" y="143510"/>
                  </a:lnTo>
                  <a:close/>
                </a:path>
                <a:path w="818514" h="457200">
                  <a:moveTo>
                    <a:pt x="142621" y="133350"/>
                  </a:moveTo>
                  <a:lnTo>
                    <a:pt x="76073" y="133350"/>
                  </a:lnTo>
                  <a:lnTo>
                    <a:pt x="76073" y="143510"/>
                  </a:lnTo>
                  <a:lnTo>
                    <a:pt x="142621" y="143510"/>
                  </a:lnTo>
                  <a:lnTo>
                    <a:pt x="142621" y="133350"/>
                  </a:lnTo>
                  <a:close/>
                </a:path>
                <a:path w="818514" h="457200">
                  <a:moveTo>
                    <a:pt x="656336" y="105410"/>
                  </a:moveTo>
                  <a:lnTo>
                    <a:pt x="294894" y="105410"/>
                  </a:lnTo>
                  <a:lnTo>
                    <a:pt x="294894" y="114300"/>
                  </a:lnTo>
                  <a:lnTo>
                    <a:pt x="285369" y="114300"/>
                  </a:lnTo>
                  <a:lnTo>
                    <a:pt x="275844" y="124460"/>
                  </a:lnTo>
                  <a:lnTo>
                    <a:pt x="656336" y="124460"/>
                  </a:lnTo>
                  <a:lnTo>
                    <a:pt x="656336" y="105410"/>
                  </a:lnTo>
                  <a:close/>
                </a:path>
                <a:path w="818514" h="457200">
                  <a:moveTo>
                    <a:pt x="646811" y="86360"/>
                  </a:moveTo>
                  <a:lnTo>
                    <a:pt x="294894" y="86360"/>
                  </a:lnTo>
                  <a:lnTo>
                    <a:pt x="294894" y="95250"/>
                  </a:lnTo>
                  <a:lnTo>
                    <a:pt x="285369" y="95250"/>
                  </a:lnTo>
                  <a:lnTo>
                    <a:pt x="285369" y="105410"/>
                  </a:lnTo>
                  <a:lnTo>
                    <a:pt x="646811" y="105410"/>
                  </a:lnTo>
                  <a:lnTo>
                    <a:pt x="646811" y="86360"/>
                  </a:lnTo>
                  <a:close/>
                </a:path>
                <a:path w="818514" h="457200">
                  <a:moveTo>
                    <a:pt x="304419" y="48260"/>
                  </a:moveTo>
                  <a:lnTo>
                    <a:pt x="294894" y="48260"/>
                  </a:lnTo>
                  <a:lnTo>
                    <a:pt x="294894" y="76200"/>
                  </a:lnTo>
                  <a:lnTo>
                    <a:pt x="304419" y="76200"/>
                  </a:lnTo>
                  <a:lnTo>
                    <a:pt x="313944" y="86360"/>
                  </a:lnTo>
                  <a:lnTo>
                    <a:pt x="637286" y="86360"/>
                  </a:lnTo>
                  <a:lnTo>
                    <a:pt x="637286" y="76200"/>
                  </a:lnTo>
                  <a:lnTo>
                    <a:pt x="627761" y="67310"/>
                  </a:lnTo>
                  <a:lnTo>
                    <a:pt x="542163" y="67310"/>
                  </a:lnTo>
                  <a:lnTo>
                    <a:pt x="542163" y="57150"/>
                  </a:lnTo>
                  <a:lnTo>
                    <a:pt x="304419" y="57150"/>
                  </a:lnTo>
                  <a:lnTo>
                    <a:pt x="304419" y="48260"/>
                  </a:lnTo>
                  <a:close/>
                </a:path>
                <a:path w="818514" h="457200">
                  <a:moveTo>
                    <a:pt x="618236" y="38100"/>
                  </a:moveTo>
                  <a:lnTo>
                    <a:pt x="599186" y="38100"/>
                  </a:lnTo>
                  <a:lnTo>
                    <a:pt x="589788" y="48260"/>
                  </a:lnTo>
                  <a:lnTo>
                    <a:pt x="589788" y="57150"/>
                  </a:lnTo>
                  <a:lnTo>
                    <a:pt x="570738" y="57150"/>
                  </a:lnTo>
                  <a:lnTo>
                    <a:pt x="570738" y="67310"/>
                  </a:lnTo>
                  <a:lnTo>
                    <a:pt x="618236" y="67310"/>
                  </a:lnTo>
                  <a:lnTo>
                    <a:pt x="618236" y="57150"/>
                  </a:lnTo>
                  <a:lnTo>
                    <a:pt x="608711" y="48260"/>
                  </a:lnTo>
                  <a:lnTo>
                    <a:pt x="618236" y="48260"/>
                  </a:lnTo>
                  <a:lnTo>
                    <a:pt x="618236" y="38100"/>
                  </a:lnTo>
                  <a:close/>
                </a:path>
                <a:path w="818514" h="457200">
                  <a:moveTo>
                    <a:pt x="313944" y="48260"/>
                  </a:moveTo>
                  <a:lnTo>
                    <a:pt x="304419" y="48260"/>
                  </a:lnTo>
                  <a:lnTo>
                    <a:pt x="304419" y="57150"/>
                  </a:lnTo>
                  <a:lnTo>
                    <a:pt x="313944" y="57150"/>
                  </a:lnTo>
                  <a:lnTo>
                    <a:pt x="313944" y="48260"/>
                  </a:lnTo>
                  <a:close/>
                </a:path>
                <a:path w="818514" h="457200">
                  <a:moveTo>
                    <a:pt x="323342" y="48260"/>
                  </a:moveTo>
                  <a:lnTo>
                    <a:pt x="313944" y="48260"/>
                  </a:lnTo>
                  <a:lnTo>
                    <a:pt x="313944" y="57150"/>
                  </a:lnTo>
                  <a:lnTo>
                    <a:pt x="323342" y="57150"/>
                  </a:lnTo>
                  <a:lnTo>
                    <a:pt x="323342" y="48260"/>
                  </a:lnTo>
                  <a:close/>
                </a:path>
                <a:path w="818514" h="457200">
                  <a:moveTo>
                    <a:pt x="523113" y="38100"/>
                  </a:moveTo>
                  <a:lnTo>
                    <a:pt x="513588" y="38100"/>
                  </a:lnTo>
                  <a:lnTo>
                    <a:pt x="513588" y="48260"/>
                  </a:lnTo>
                  <a:lnTo>
                    <a:pt x="323342" y="48260"/>
                  </a:lnTo>
                  <a:lnTo>
                    <a:pt x="323342" y="57150"/>
                  </a:lnTo>
                  <a:lnTo>
                    <a:pt x="523113" y="57150"/>
                  </a:lnTo>
                  <a:lnTo>
                    <a:pt x="523113" y="38100"/>
                  </a:lnTo>
                  <a:close/>
                </a:path>
                <a:path w="818514" h="457200">
                  <a:moveTo>
                    <a:pt x="542163" y="48260"/>
                  </a:moveTo>
                  <a:lnTo>
                    <a:pt x="532638" y="48260"/>
                  </a:lnTo>
                  <a:lnTo>
                    <a:pt x="532638" y="57150"/>
                  </a:lnTo>
                  <a:lnTo>
                    <a:pt x="542163" y="57150"/>
                  </a:lnTo>
                  <a:lnTo>
                    <a:pt x="542163" y="48260"/>
                  </a:lnTo>
                  <a:close/>
                </a:path>
                <a:path w="818514" h="457200">
                  <a:moveTo>
                    <a:pt x="551688" y="48260"/>
                  </a:moveTo>
                  <a:lnTo>
                    <a:pt x="542163" y="48260"/>
                  </a:lnTo>
                  <a:lnTo>
                    <a:pt x="542163" y="57150"/>
                  </a:lnTo>
                  <a:lnTo>
                    <a:pt x="551688" y="57150"/>
                  </a:lnTo>
                  <a:lnTo>
                    <a:pt x="551688" y="48260"/>
                  </a:lnTo>
                  <a:close/>
                </a:path>
                <a:path w="818514" h="457200">
                  <a:moveTo>
                    <a:pt x="494665" y="10160"/>
                  </a:moveTo>
                  <a:lnTo>
                    <a:pt x="437515" y="10160"/>
                  </a:lnTo>
                  <a:lnTo>
                    <a:pt x="437515" y="19050"/>
                  </a:lnTo>
                  <a:lnTo>
                    <a:pt x="418465" y="19050"/>
                  </a:lnTo>
                  <a:lnTo>
                    <a:pt x="418465" y="29210"/>
                  </a:lnTo>
                  <a:lnTo>
                    <a:pt x="380492" y="29210"/>
                  </a:lnTo>
                  <a:lnTo>
                    <a:pt x="380492" y="38100"/>
                  </a:lnTo>
                  <a:lnTo>
                    <a:pt x="351917" y="38100"/>
                  </a:lnTo>
                  <a:lnTo>
                    <a:pt x="351917" y="48260"/>
                  </a:lnTo>
                  <a:lnTo>
                    <a:pt x="494665" y="48260"/>
                  </a:lnTo>
                  <a:lnTo>
                    <a:pt x="494665" y="10160"/>
                  </a:lnTo>
                  <a:close/>
                </a:path>
                <a:path w="818514" h="457200">
                  <a:moveTo>
                    <a:pt x="447040" y="0"/>
                  </a:moveTo>
                  <a:lnTo>
                    <a:pt x="447040" y="10160"/>
                  </a:lnTo>
                  <a:lnTo>
                    <a:pt x="456565" y="10160"/>
                  </a:lnTo>
                  <a:lnTo>
                    <a:pt x="447040" y="0"/>
                  </a:lnTo>
                  <a:close/>
                </a:path>
                <a:path w="818514" h="457200">
                  <a:moveTo>
                    <a:pt x="466090" y="0"/>
                  </a:moveTo>
                  <a:lnTo>
                    <a:pt x="456565" y="10160"/>
                  </a:lnTo>
                  <a:lnTo>
                    <a:pt x="466090" y="10160"/>
                  </a:lnTo>
                  <a:lnTo>
                    <a:pt x="466090" y="0"/>
                  </a:lnTo>
                  <a:close/>
                </a:path>
                <a:path w="818514" h="457200">
                  <a:moveTo>
                    <a:pt x="475615" y="0"/>
                  </a:moveTo>
                  <a:lnTo>
                    <a:pt x="466090" y="0"/>
                  </a:lnTo>
                  <a:lnTo>
                    <a:pt x="466090" y="10160"/>
                  </a:lnTo>
                  <a:lnTo>
                    <a:pt x="475615" y="10160"/>
                  </a:lnTo>
                  <a:lnTo>
                    <a:pt x="47561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6" name="object 256"/>
            <p:cNvSpPr/>
            <p:nvPr/>
          </p:nvSpPr>
          <p:spPr>
            <a:xfrm>
              <a:off x="4887467" y="3253740"/>
              <a:ext cx="828040" cy="457200"/>
            </a:xfrm>
            <a:custGeom>
              <a:avLst/>
              <a:gdLst/>
              <a:ahLst/>
              <a:cxnLst/>
              <a:rect l="l" t="t" r="r" b="b"/>
              <a:pathLst>
                <a:path w="828039" h="457200">
                  <a:moveTo>
                    <a:pt x="684911" y="409575"/>
                  </a:moveTo>
                  <a:lnTo>
                    <a:pt x="675386" y="409575"/>
                  </a:lnTo>
                  <a:lnTo>
                    <a:pt x="665861" y="409575"/>
                  </a:lnTo>
                  <a:lnTo>
                    <a:pt x="665861" y="400050"/>
                  </a:lnTo>
                  <a:lnTo>
                    <a:pt x="656336" y="400050"/>
                  </a:lnTo>
                  <a:lnTo>
                    <a:pt x="646811" y="400050"/>
                  </a:lnTo>
                  <a:lnTo>
                    <a:pt x="646811" y="390525"/>
                  </a:lnTo>
                  <a:lnTo>
                    <a:pt x="646811" y="400050"/>
                  </a:lnTo>
                  <a:lnTo>
                    <a:pt x="646811" y="390525"/>
                  </a:lnTo>
                  <a:lnTo>
                    <a:pt x="646811" y="400050"/>
                  </a:lnTo>
                  <a:lnTo>
                    <a:pt x="637286" y="390525"/>
                  </a:lnTo>
                  <a:lnTo>
                    <a:pt x="637286" y="400050"/>
                  </a:lnTo>
                  <a:lnTo>
                    <a:pt x="637286" y="390525"/>
                  </a:lnTo>
                  <a:lnTo>
                    <a:pt x="627761" y="390525"/>
                  </a:lnTo>
                  <a:lnTo>
                    <a:pt x="618236" y="390525"/>
                  </a:lnTo>
                  <a:lnTo>
                    <a:pt x="608711" y="390525"/>
                  </a:lnTo>
                  <a:lnTo>
                    <a:pt x="608711" y="400050"/>
                  </a:lnTo>
                  <a:lnTo>
                    <a:pt x="599186" y="400050"/>
                  </a:lnTo>
                  <a:lnTo>
                    <a:pt x="599186" y="390525"/>
                  </a:lnTo>
                  <a:lnTo>
                    <a:pt x="589788" y="390525"/>
                  </a:lnTo>
                  <a:lnTo>
                    <a:pt x="589788" y="400050"/>
                  </a:lnTo>
                  <a:lnTo>
                    <a:pt x="580263" y="400050"/>
                  </a:lnTo>
                  <a:lnTo>
                    <a:pt x="580263" y="390525"/>
                  </a:lnTo>
                  <a:lnTo>
                    <a:pt x="570738" y="390525"/>
                  </a:lnTo>
                  <a:lnTo>
                    <a:pt x="561213" y="390525"/>
                  </a:lnTo>
                  <a:lnTo>
                    <a:pt x="561213" y="381000"/>
                  </a:lnTo>
                  <a:lnTo>
                    <a:pt x="561213" y="390525"/>
                  </a:lnTo>
                  <a:lnTo>
                    <a:pt x="551688" y="390525"/>
                  </a:lnTo>
                  <a:lnTo>
                    <a:pt x="542163" y="390525"/>
                  </a:lnTo>
                  <a:lnTo>
                    <a:pt x="542163" y="400050"/>
                  </a:lnTo>
                  <a:lnTo>
                    <a:pt x="542163" y="409575"/>
                  </a:lnTo>
                  <a:lnTo>
                    <a:pt x="542163" y="400050"/>
                  </a:lnTo>
                  <a:lnTo>
                    <a:pt x="542163" y="409575"/>
                  </a:lnTo>
                  <a:lnTo>
                    <a:pt x="532638" y="409575"/>
                  </a:lnTo>
                  <a:lnTo>
                    <a:pt x="532638" y="400050"/>
                  </a:lnTo>
                  <a:lnTo>
                    <a:pt x="532638" y="409575"/>
                  </a:lnTo>
                  <a:lnTo>
                    <a:pt x="532638" y="400050"/>
                  </a:lnTo>
                  <a:lnTo>
                    <a:pt x="523113" y="400050"/>
                  </a:lnTo>
                  <a:lnTo>
                    <a:pt x="513588" y="400050"/>
                  </a:lnTo>
                  <a:lnTo>
                    <a:pt x="504190" y="400050"/>
                  </a:lnTo>
                  <a:lnTo>
                    <a:pt x="494665" y="400050"/>
                  </a:lnTo>
                  <a:lnTo>
                    <a:pt x="494665" y="409575"/>
                  </a:lnTo>
                  <a:lnTo>
                    <a:pt x="494665" y="419100"/>
                  </a:lnTo>
                  <a:lnTo>
                    <a:pt x="485140" y="419100"/>
                  </a:lnTo>
                  <a:lnTo>
                    <a:pt x="475615" y="419100"/>
                  </a:lnTo>
                  <a:lnTo>
                    <a:pt x="475615" y="428625"/>
                  </a:lnTo>
                  <a:lnTo>
                    <a:pt x="466090" y="428625"/>
                  </a:lnTo>
                  <a:lnTo>
                    <a:pt x="466090" y="438150"/>
                  </a:lnTo>
                  <a:lnTo>
                    <a:pt x="456565" y="438150"/>
                  </a:lnTo>
                  <a:lnTo>
                    <a:pt x="447040" y="438150"/>
                  </a:lnTo>
                  <a:lnTo>
                    <a:pt x="447040" y="447675"/>
                  </a:lnTo>
                  <a:lnTo>
                    <a:pt x="447040" y="457200"/>
                  </a:lnTo>
                  <a:lnTo>
                    <a:pt x="437515" y="457200"/>
                  </a:lnTo>
                  <a:lnTo>
                    <a:pt x="437515" y="447675"/>
                  </a:lnTo>
                  <a:lnTo>
                    <a:pt x="437515" y="438150"/>
                  </a:lnTo>
                  <a:lnTo>
                    <a:pt x="427990" y="438150"/>
                  </a:lnTo>
                  <a:lnTo>
                    <a:pt x="418465" y="447675"/>
                  </a:lnTo>
                  <a:lnTo>
                    <a:pt x="418465" y="438150"/>
                  </a:lnTo>
                  <a:lnTo>
                    <a:pt x="409067" y="438150"/>
                  </a:lnTo>
                  <a:lnTo>
                    <a:pt x="409067" y="419100"/>
                  </a:lnTo>
                  <a:lnTo>
                    <a:pt x="390017" y="419100"/>
                  </a:lnTo>
                  <a:lnTo>
                    <a:pt x="390017" y="409575"/>
                  </a:lnTo>
                  <a:lnTo>
                    <a:pt x="399542" y="409575"/>
                  </a:lnTo>
                  <a:lnTo>
                    <a:pt x="399542" y="390525"/>
                  </a:lnTo>
                  <a:lnTo>
                    <a:pt x="390017" y="400050"/>
                  </a:lnTo>
                  <a:lnTo>
                    <a:pt x="380492" y="381000"/>
                  </a:lnTo>
                  <a:lnTo>
                    <a:pt x="370967" y="371475"/>
                  </a:lnTo>
                  <a:lnTo>
                    <a:pt x="361442" y="371475"/>
                  </a:lnTo>
                  <a:lnTo>
                    <a:pt x="342392" y="371475"/>
                  </a:lnTo>
                  <a:lnTo>
                    <a:pt x="323342" y="381000"/>
                  </a:lnTo>
                  <a:lnTo>
                    <a:pt x="313944" y="381000"/>
                  </a:lnTo>
                  <a:lnTo>
                    <a:pt x="294894" y="361950"/>
                  </a:lnTo>
                  <a:lnTo>
                    <a:pt x="294894" y="352425"/>
                  </a:lnTo>
                  <a:lnTo>
                    <a:pt x="285369" y="352425"/>
                  </a:lnTo>
                  <a:lnTo>
                    <a:pt x="275844" y="333375"/>
                  </a:lnTo>
                  <a:lnTo>
                    <a:pt x="266319" y="333375"/>
                  </a:lnTo>
                  <a:lnTo>
                    <a:pt x="256794" y="333375"/>
                  </a:lnTo>
                  <a:lnTo>
                    <a:pt x="256794" y="323850"/>
                  </a:lnTo>
                  <a:lnTo>
                    <a:pt x="247269" y="314325"/>
                  </a:lnTo>
                  <a:lnTo>
                    <a:pt x="228346" y="323850"/>
                  </a:lnTo>
                  <a:lnTo>
                    <a:pt x="209296" y="333375"/>
                  </a:lnTo>
                  <a:lnTo>
                    <a:pt x="190246" y="333375"/>
                  </a:lnTo>
                  <a:lnTo>
                    <a:pt x="190246" y="352425"/>
                  </a:lnTo>
                  <a:lnTo>
                    <a:pt x="190246" y="371475"/>
                  </a:lnTo>
                  <a:lnTo>
                    <a:pt x="190246" y="438150"/>
                  </a:lnTo>
                  <a:lnTo>
                    <a:pt x="180721" y="438150"/>
                  </a:lnTo>
                  <a:lnTo>
                    <a:pt x="171196" y="438150"/>
                  </a:lnTo>
                  <a:lnTo>
                    <a:pt x="171196" y="428625"/>
                  </a:lnTo>
                  <a:lnTo>
                    <a:pt x="171196" y="419100"/>
                  </a:lnTo>
                  <a:lnTo>
                    <a:pt x="152146" y="409575"/>
                  </a:lnTo>
                  <a:lnTo>
                    <a:pt x="142621" y="409575"/>
                  </a:lnTo>
                  <a:lnTo>
                    <a:pt x="133223" y="419100"/>
                  </a:lnTo>
                  <a:lnTo>
                    <a:pt x="123698" y="419100"/>
                  </a:lnTo>
                  <a:lnTo>
                    <a:pt x="114173" y="428625"/>
                  </a:lnTo>
                  <a:lnTo>
                    <a:pt x="123698" y="419100"/>
                  </a:lnTo>
                  <a:lnTo>
                    <a:pt x="114173" y="419100"/>
                  </a:lnTo>
                  <a:lnTo>
                    <a:pt x="114173" y="409575"/>
                  </a:lnTo>
                  <a:lnTo>
                    <a:pt x="123698" y="409575"/>
                  </a:lnTo>
                  <a:lnTo>
                    <a:pt x="123698" y="400050"/>
                  </a:lnTo>
                  <a:lnTo>
                    <a:pt x="114173" y="400050"/>
                  </a:lnTo>
                  <a:lnTo>
                    <a:pt x="114173" y="390525"/>
                  </a:lnTo>
                  <a:lnTo>
                    <a:pt x="114173" y="400050"/>
                  </a:lnTo>
                  <a:lnTo>
                    <a:pt x="104648" y="400050"/>
                  </a:lnTo>
                  <a:lnTo>
                    <a:pt x="104648" y="390525"/>
                  </a:lnTo>
                  <a:lnTo>
                    <a:pt x="95123" y="390525"/>
                  </a:lnTo>
                  <a:lnTo>
                    <a:pt x="95123" y="381000"/>
                  </a:lnTo>
                  <a:lnTo>
                    <a:pt x="95123" y="371475"/>
                  </a:lnTo>
                  <a:lnTo>
                    <a:pt x="85598" y="371475"/>
                  </a:lnTo>
                  <a:lnTo>
                    <a:pt x="85598" y="361950"/>
                  </a:lnTo>
                  <a:lnTo>
                    <a:pt x="85598" y="352425"/>
                  </a:lnTo>
                  <a:lnTo>
                    <a:pt x="76073" y="352425"/>
                  </a:lnTo>
                  <a:lnTo>
                    <a:pt x="76073" y="342900"/>
                  </a:lnTo>
                  <a:lnTo>
                    <a:pt x="85598" y="342900"/>
                  </a:lnTo>
                  <a:lnTo>
                    <a:pt x="85598" y="352425"/>
                  </a:lnTo>
                  <a:lnTo>
                    <a:pt x="95123" y="352425"/>
                  </a:lnTo>
                  <a:lnTo>
                    <a:pt x="104648" y="352425"/>
                  </a:lnTo>
                  <a:lnTo>
                    <a:pt x="95123" y="342900"/>
                  </a:lnTo>
                  <a:lnTo>
                    <a:pt x="85598" y="342900"/>
                  </a:lnTo>
                  <a:lnTo>
                    <a:pt x="85598" y="333375"/>
                  </a:lnTo>
                  <a:lnTo>
                    <a:pt x="85598" y="342900"/>
                  </a:lnTo>
                  <a:lnTo>
                    <a:pt x="85598" y="333375"/>
                  </a:lnTo>
                  <a:lnTo>
                    <a:pt x="95123" y="333375"/>
                  </a:lnTo>
                  <a:lnTo>
                    <a:pt x="95123" y="323850"/>
                  </a:lnTo>
                  <a:lnTo>
                    <a:pt x="104648" y="323850"/>
                  </a:lnTo>
                  <a:lnTo>
                    <a:pt x="114173" y="323850"/>
                  </a:lnTo>
                  <a:lnTo>
                    <a:pt x="123698" y="323850"/>
                  </a:lnTo>
                  <a:lnTo>
                    <a:pt x="133223" y="323850"/>
                  </a:lnTo>
                  <a:lnTo>
                    <a:pt x="142621" y="323850"/>
                  </a:lnTo>
                  <a:lnTo>
                    <a:pt x="142621" y="333375"/>
                  </a:lnTo>
                  <a:lnTo>
                    <a:pt x="133223" y="342900"/>
                  </a:lnTo>
                  <a:lnTo>
                    <a:pt x="133223" y="352425"/>
                  </a:lnTo>
                  <a:lnTo>
                    <a:pt x="133223" y="361950"/>
                  </a:lnTo>
                  <a:lnTo>
                    <a:pt x="133223" y="352425"/>
                  </a:lnTo>
                  <a:lnTo>
                    <a:pt x="142621" y="352425"/>
                  </a:lnTo>
                  <a:lnTo>
                    <a:pt x="142621" y="342900"/>
                  </a:lnTo>
                  <a:lnTo>
                    <a:pt x="142621" y="333375"/>
                  </a:lnTo>
                  <a:lnTo>
                    <a:pt x="152146" y="333375"/>
                  </a:lnTo>
                  <a:lnTo>
                    <a:pt x="161671" y="333375"/>
                  </a:lnTo>
                  <a:lnTo>
                    <a:pt x="161671" y="323850"/>
                  </a:lnTo>
                  <a:lnTo>
                    <a:pt x="152146" y="323850"/>
                  </a:lnTo>
                  <a:lnTo>
                    <a:pt x="152146" y="314325"/>
                  </a:lnTo>
                  <a:lnTo>
                    <a:pt x="142621" y="314325"/>
                  </a:lnTo>
                  <a:lnTo>
                    <a:pt x="142621" y="323850"/>
                  </a:lnTo>
                  <a:lnTo>
                    <a:pt x="133223" y="323850"/>
                  </a:lnTo>
                  <a:lnTo>
                    <a:pt x="133223" y="276225"/>
                  </a:lnTo>
                  <a:lnTo>
                    <a:pt x="123698" y="276225"/>
                  </a:lnTo>
                  <a:lnTo>
                    <a:pt x="76073" y="276225"/>
                  </a:lnTo>
                  <a:lnTo>
                    <a:pt x="76073" y="285750"/>
                  </a:lnTo>
                  <a:lnTo>
                    <a:pt x="66548" y="285750"/>
                  </a:lnTo>
                  <a:lnTo>
                    <a:pt x="57023" y="285750"/>
                  </a:lnTo>
                  <a:lnTo>
                    <a:pt x="57023" y="295275"/>
                  </a:lnTo>
                  <a:lnTo>
                    <a:pt x="47498" y="295275"/>
                  </a:lnTo>
                  <a:lnTo>
                    <a:pt x="47498" y="285750"/>
                  </a:lnTo>
                  <a:lnTo>
                    <a:pt x="47498" y="295275"/>
                  </a:lnTo>
                  <a:lnTo>
                    <a:pt x="47498" y="285750"/>
                  </a:lnTo>
                  <a:lnTo>
                    <a:pt x="38100" y="285750"/>
                  </a:lnTo>
                  <a:lnTo>
                    <a:pt x="47498" y="285750"/>
                  </a:lnTo>
                  <a:lnTo>
                    <a:pt x="47498" y="276225"/>
                  </a:lnTo>
                  <a:lnTo>
                    <a:pt x="38100" y="276225"/>
                  </a:lnTo>
                  <a:lnTo>
                    <a:pt x="38100" y="266700"/>
                  </a:lnTo>
                  <a:lnTo>
                    <a:pt x="38100" y="257175"/>
                  </a:lnTo>
                  <a:lnTo>
                    <a:pt x="28575" y="257175"/>
                  </a:lnTo>
                  <a:lnTo>
                    <a:pt x="19050" y="257175"/>
                  </a:lnTo>
                  <a:lnTo>
                    <a:pt x="19050" y="247650"/>
                  </a:lnTo>
                  <a:lnTo>
                    <a:pt x="19050" y="257175"/>
                  </a:lnTo>
                  <a:lnTo>
                    <a:pt x="9525" y="257175"/>
                  </a:lnTo>
                  <a:lnTo>
                    <a:pt x="9525" y="247650"/>
                  </a:lnTo>
                  <a:lnTo>
                    <a:pt x="9525" y="238125"/>
                  </a:lnTo>
                  <a:lnTo>
                    <a:pt x="0" y="238125"/>
                  </a:lnTo>
                  <a:lnTo>
                    <a:pt x="0" y="228600"/>
                  </a:lnTo>
                  <a:lnTo>
                    <a:pt x="0" y="219075"/>
                  </a:lnTo>
                  <a:lnTo>
                    <a:pt x="9525" y="219075"/>
                  </a:lnTo>
                  <a:lnTo>
                    <a:pt x="9525" y="209550"/>
                  </a:lnTo>
                  <a:lnTo>
                    <a:pt x="0" y="209550"/>
                  </a:lnTo>
                  <a:lnTo>
                    <a:pt x="0" y="200025"/>
                  </a:lnTo>
                  <a:lnTo>
                    <a:pt x="0" y="190500"/>
                  </a:lnTo>
                  <a:lnTo>
                    <a:pt x="9525" y="190500"/>
                  </a:lnTo>
                  <a:lnTo>
                    <a:pt x="19050" y="180975"/>
                  </a:lnTo>
                  <a:lnTo>
                    <a:pt x="9525" y="180975"/>
                  </a:lnTo>
                  <a:lnTo>
                    <a:pt x="19050" y="180975"/>
                  </a:lnTo>
                  <a:lnTo>
                    <a:pt x="9525" y="171450"/>
                  </a:lnTo>
                  <a:lnTo>
                    <a:pt x="19050" y="171450"/>
                  </a:lnTo>
                  <a:lnTo>
                    <a:pt x="28575" y="171450"/>
                  </a:lnTo>
                  <a:lnTo>
                    <a:pt x="28575" y="180975"/>
                  </a:lnTo>
                  <a:lnTo>
                    <a:pt x="28575" y="190500"/>
                  </a:lnTo>
                  <a:lnTo>
                    <a:pt x="38100" y="190500"/>
                  </a:lnTo>
                  <a:lnTo>
                    <a:pt x="47498" y="190500"/>
                  </a:lnTo>
                  <a:lnTo>
                    <a:pt x="47498" y="180975"/>
                  </a:lnTo>
                  <a:lnTo>
                    <a:pt x="38100" y="171450"/>
                  </a:lnTo>
                  <a:lnTo>
                    <a:pt x="38100" y="161925"/>
                  </a:lnTo>
                  <a:lnTo>
                    <a:pt x="47498" y="161925"/>
                  </a:lnTo>
                  <a:lnTo>
                    <a:pt x="57023" y="161925"/>
                  </a:lnTo>
                  <a:lnTo>
                    <a:pt x="57023" y="152400"/>
                  </a:lnTo>
                  <a:lnTo>
                    <a:pt x="66548" y="152400"/>
                  </a:lnTo>
                  <a:lnTo>
                    <a:pt x="66548" y="142875"/>
                  </a:lnTo>
                  <a:lnTo>
                    <a:pt x="76073" y="142875"/>
                  </a:lnTo>
                  <a:lnTo>
                    <a:pt x="76073" y="133350"/>
                  </a:lnTo>
                  <a:lnTo>
                    <a:pt x="85598" y="133350"/>
                  </a:lnTo>
                  <a:lnTo>
                    <a:pt x="85598" y="123825"/>
                  </a:lnTo>
                  <a:lnTo>
                    <a:pt x="85598" y="133350"/>
                  </a:lnTo>
                  <a:lnTo>
                    <a:pt x="95123" y="133350"/>
                  </a:lnTo>
                  <a:lnTo>
                    <a:pt x="104648" y="133350"/>
                  </a:lnTo>
                  <a:lnTo>
                    <a:pt x="114173" y="133350"/>
                  </a:lnTo>
                  <a:lnTo>
                    <a:pt x="104648" y="133350"/>
                  </a:lnTo>
                  <a:lnTo>
                    <a:pt x="114173" y="133350"/>
                  </a:lnTo>
                  <a:lnTo>
                    <a:pt x="114173" y="123825"/>
                  </a:lnTo>
                  <a:lnTo>
                    <a:pt x="114173" y="133350"/>
                  </a:lnTo>
                  <a:lnTo>
                    <a:pt x="114173" y="123825"/>
                  </a:lnTo>
                  <a:lnTo>
                    <a:pt x="114173" y="133350"/>
                  </a:lnTo>
                  <a:lnTo>
                    <a:pt x="123698" y="133350"/>
                  </a:lnTo>
                  <a:lnTo>
                    <a:pt x="133223" y="133350"/>
                  </a:lnTo>
                  <a:lnTo>
                    <a:pt x="142621" y="133350"/>
                  </a:lnTo>
                  <a:lnTo>
                    <a:pt x="142621" y="142875"/>
                  </a:lnTo>
                  <a:lnTo>
                    <a:pt x="152146" y="142875"/>
                  </a:lnTo>
                  <a:lnTo>
                    <a:pt x="152146" y="152400"/>
                  </a:lnTo>
                  <a:lnTo>
                    <a:pt x="161671" y="152400"/>
                  </a:lnTo>
                  <a:lnTo>
                    <a:pt x="161671" y="161925"/>
                  </a:lnTo>
                  <a:lnTo>
                    <a:pt x="161671" y="171450"/>
                  </a:lnTo>
                  <a:lnTo>
                    <a:pt x="161671" y="161925"/>
                  </a:lnTo>
                  <a:lnTo>
                    <a:pt x="161671" y="171450"/>
                  </a:lnTo>
                  <a:lnTo>
                    <a:pt x="161671" y="161925"/>
                  </a:lnTo>
                  <a:lnTo>
                    <a:pt x="161671" y="152400"/>
                  </a:lnTo>
                  <a:lnTo>
                    <a:pt x="171196" y="152400"/>
                  </a:lnTo>
                  <a:lnTo>
                    <a:pt x="171196" y="161925"/>
                  </a:lnTo>
                  <a:lnTo>
                    <a:pt x="180721" y="161925"/>
                  </a:lnTo>
                  <a:lnTo>
                    <a:pt x="180721" y="171450"/>
                  </a:lnTo>
                  <a:lnTo>
                    <a:pt x="180721" y="161925"/>
                  </a:lnTo>
                  <a:lnTo>
                    <a:pt x="190246" y="161925"/>
                  </a:lnTo>
                  <a:lnTo>
                    <a:pt x="190246" y="152400"/>
                  </a:lnTo>
                  <a:lnTo>
                    <a:pt x="237744" y="152400"/>
                  </a:lnTo>
                  <a:lnTo>
                    <a:pt x="237744" y="142875"/>
                  </a:lnTo>
                  <a:lnTo>
                    <a:pt x="237744" y="152400"/>
                  </a:lnTo>
                  <a:lnTo>
                    <a:pt x="247269" y="152400"/>
                  </a:lnTo>
                  <a:lnTo>
                    <a:pt x="247269" y="161925"/>
                  </a:lnTo>
                  <a:lnTo>
                    <a:pt x="256794" y="161925"/>
                  </a:lnTo>
                  <a:lnTo>
                    <a:pt x="266319" y="161925"/>
                  </a:lnTo>
                  <a:lnTo>
                    <a:pt x="256794" y="161925"/>
                  </a:lnTo>
                  <a:lnTo>
                    <a:pt x="256794" y="171450"/>
                  </a:lnTo>
                  <a:lnTo>
                    <a:pt x="266319" y="171450"/>
                  </a:lnTo>
                  <a:lnTo>
                    <a:pt x="266319" y="161925"/>
                  </a:lnTo>
                  <a:lnTo>
                    <a:pt x="275844" y="161925"/>
                  </a:lnTo>
                  <a:lnTo>
                    <a:pt x="285369" y="161925"/>
                  </a:lnTo>
                  <a:lnTo>
                    <a:pt x="304419" y="161925"/>
                  </a:lnTo>
                  <a:lnTo>
                    <a:pt x="304419" y="152400"/>
                  </a:lnTo>
                  <a:lnTo>
                    <a:pt x="304419" y="142875"/>
                  </a:lnTo>
                  <a:lnTo>
                    <a:pt x="294894" y="142875"/>
                  </a:lnTo>
                  <a:lnTo>
                    <a:pt x="294894" y="133350"/>
                  </a:lnTo>
                  <a:lnTo>
                    <a:pt x="294894" y="142875"/>
                  </a:lnTo>
                  <a:lnTo>
                    <a:pt x="294894" y="133350"/>
                  </a:lnTo>
                  <a:lnTo>
                    <a:pt x="285369" y="133350"/>
                  </a:lnTo>
                  <a:lnTo>
                    <a:pt x="275844" y="133350"/>
                  </a:lnTo>
                  <a:lnTo>
                    <a:pt x="285369" y="133350"/>
                  </a:lnTo>
                  <a:lnTo>
                    <a:pt x="285369" y="123825"/>
                  </a:lnTo>
                  <a:lnTo>
                    <a:pt x="275844" y="123825"/>
                  </a:lnTo>
                  <a:lnTo>
                    <a:pt x="285369" y="114300"/>
                  </a:lnTo>
                  <a:lnTo>
                    <a:pt x="294894" y="114300"/>
                  </a:lnTo>
                  <a:lnTo>
                    <a:pt x="294894" y="104775"/>
                  </a:lnTo>
                  <a:lnTo>
                    <a:pt x="285369" y="104775"/>
                  </a:lnTo>
                  <a:lnTo>
                    <a:pt x="285369" y="95250"/>
                  </a:lnTo>
                  <a:lnTo>
                    <a:pt x="294894" y="95250"/>
                  </a:lnTo>
                  <a:lnTo>
                    <a:pt x="294894" y="85725"/>
                  </a:lnTo>
                  <a:lnTo>
                    <a:pt x="304419" y="85725"/>
                  </a:lnTo>
                  <a:lnTo>
                    <a:pt x="313944" y="85725"/>
                  </a:lnTo>
                  <a:lnTo>
                    <a:pt x="304419" y="76200"/>
                  </a:lnTo>
                  <a:lnTo>
                    <a:pt x="294894" y="76200"/>
                  </a:lnTo>
                  <a:lnTo>
                    <a:pt x="294894" y="66675"/>
                  </a:lnTo>
                  <a:lnTo>
                    <a:pt x="304419" y="66675"/>
                  </a:lnTo>
                  <a:lnTo>
                    <a:pt x="294894" y="66675"/>
                  </a:lnTo>
                  <a:lnTo>
                    <a:pt x="294894" y="57150"/>
                  </a:lnTo>
                  <a:lnTo>
                    <a:pt x="294894" y="47625"/>
                  </a:lnTo>
                  <a:lnTo>
                    <a:pt x="304419" y="47625"/>
                  </a:lnTo>
                  <a:lnTo>
                    <a:pt x="304419" y="57150"/>
                  </a:lnTo>
                  <a:lnTo>
                    <a:pt x="304419" y="47625"/>
                  </a:lnTo>
                  <a:lnTo>
                    <a:pt x="304419" y="57150"/>
                  </a:lnTo>
                  <a:lnTo>
                    <a:pt x="304419" y="47625"/>
                  </a:lnTo>
                  <a:lnTo>
                    <a:pt x="313944" y="47625"/>
                  </a:lnTo>
                  <a:lnTo>
                    <a:pt x="313944" y="57150"/>
                  </a:lnTo>
                  <a:lnTo>
                    <a:pt x="313944" y="47625"/>
                  </a:lnTo>
                  <a:lnTo>
                    <a:pt x="323342" y="47625"/>
                  </a:lnTo>
                  <a:lnTo>
                    <a:pt x="323342" y="57150"/>
                  </a:lnTo>
                  <a:lnTo>
                    <a:pt x="323342" y="47625"/>
                  </a:lnTo>
                  <a:lnTo>
                    <a:pt x="332867" y="47625"/>
                  </a:lnTo>
                  <a:lnTo>
                    <a:pt x="342392" y="47625"/>
                  </a:lnTo>
                  <a:lnTo>
                    <a:pt x="351917" y="47625"/>
                  </a:lnTo>
                  <a:lnTo>
                    <a:pt x="351917" y="38100"/>
                  </a:lnTo>
                  <a:lnTo>
                    <a:pt x="351917" y="47625"/>
                  </a:lnTo>
                  <a:lnTo>
                    <a:pt x="351917" y="38100"/>
                  </a:lnTo>
                  <a:lnTo>
                    <a:pt x="351917" y="47625"/>
                  </a:lnTo>
                  <a:lnTo>
                    <a:pt x="351917" y="38100"/>
                  </a:lnTo>
                  <a:lnTo>
                    <a:pt x="361442" y="38100"/>
                  </a:lnTo>
                  <a:lnTo>
                    <a:pt x="370967" y="38100"/>
                  </a:lnTo>
                  <a:lnTo>
                    <a:pt x="380492" y="38100"/>
                  </a:lnTo>
                  <a:lnTo>
                    <a:pt x="380492" y="28575"/>
                  </a:lnTo>
                  <a:lnTo>
                    <a:pt x="390017" y="28575"/>
                  </a:lnTo>
                  <a:lnTo>
                    <a:pt x="399542" y="28575"/>
                  </a:lnTo>
                  <a:lnTo>
                    <a:pt x="409067" y="28575"/>
                  </a:lnTo>
                  <a:lnTo>
                    <a:pt x="418465" y="28575"/>
                  </a:lnTo>
                  <a:lnTo>
                    <a:pt x="418465" y="19050"/>
                  </a:lnTo>
                  <a:lnTo>
                    <a:pt x="427990" y="19050"/>
                  </a:lnTo>
                  <a:lnTo>
                    <a:pt x="437515" y="19050"/>
                  </a:lnTo>
                  <a:lnTo>
                    <a:pt x="437515" y="9525"/>
                  </a:lnTo>
                  <a:lnTo>
                    <a:pt x="447040" y="9525"/>
                  </a:lnTo>
                  <a:lnTo>
                    <a:pt x="447040" y="0"/>
                  </a:lnTo>
                  <a:lnTo>
                    <a:pt x="456565" y="9525"/>
                  </a:lnTo>
                  <a:lnTo>
                    <a:pt x="456565" y="0"/>
                  </a:lnTo>
                  <a:lnTo>
                    <a:pt x="456565" y="9525"/>
                  </a:lnTo>
                  <a:lnTo>
                    <a:pt x="466090" y="0"/>
                  </a:lnTo>
                  <a:lnTo>
                    <a:pt x="466090" y="9525"/>
                  </a:lnTo>
                  <a:lnTo>
                    <a:pt x="466090" y="0"/>
                  </a:lnTo>
                  <a:lnTo>
                    <a:pt x="475615" y="0"/>
                  </a:lnTo>
                  <a:lnTo>
                    <a:pt x="475615" y="9525"/>
                  </a:lnTo>
                  <a:lnTo>
                    <a:pt x="485140" y="9525"/>
                  </a:lnTo>
                  <a:lnTo>
                    <a:pt x="494665" y="9525"/>
                  </a:lnTo>
                  <a:lnTo>
                    <a:pt x="494665" y="19050"/>
                  </a:lnTo>
                  <a:lnTo>
                    <a:pt x="494665" y="28575"/>
                  </a:lnTo>
                  <a:lnTo>
                    <a:pt x="504190" y="28575"/>
                  </a:lnTo>
                  <a:lnTo>
                    <a:pt x="494665" y="28575"/>
                  </a:lnTo>
                  <a:lnTo>
                    <a:pt x="494665" y="38100"/>
                  </a:lnTo>
                  <a:lnTo>
                    <a:pt x="504190" y="38100"/>
                  </a:lnTo>
                  <a:lnTo>
                    <a:pt x="494665" y="38100"/>
                  </a:lnTo>
                  <a:lnTo>
                    <a:pt x="494665" y="47625"/>
                  </a:lnTo>
                  <a:lnTo>
                    <a:pt x="504190" y="47625"/>
                  </a:lnTo>
                  <a:lnTo>
                    <a:pt x="513588" y="47625"/>
                  </a:lnTo>
                  <a:lnTo>
                    <a:pt x="523113" y="47625"/>
                  </a:lnTo>
                  <a:lnTo>
                    <a:pt x="513588" y="47625"/>
                  </a:lnTo>
                  <a:lnTo>
                    <a:pt x="513588" y="38100"/>
                  </a:lnTo>
                  <a:lnTo>
                    <a:pt x="523113" y="38100"/>
                  </a:lnTo>
                  <a:lnTo>
                    <a:pt x="513588" y="38100"/>
                  </a:lnTo>
                  <a:lnTo>
                    <a:pt x="523113" y="38100"/>
                  </a:lnTo>
                  <a:lnTo>
                    <a:pt x="523113" y="47625"/>
                  </a:lnTo>
                  <a:lnTo>
                    <a:pt x="523113" y="57150"/>
                  </a:lnTo>
                  <a:lnTo>
                    <a:pt x="532638" y="57150"/>
                  </a:lnTo>
                  <a:lnTo>
                    <a:pt x="532638" y="47625"/>
                  </a:lnTo>
                  <a:lnTo>
                    <a:pt x="523113" y="47625"/>
                  </a:lnTo>
                  <a:lnTo>
                    <a:pt x="532638" y="47625"/>
                  </a:lnTo>
                  <a:lnTo>
                    <a:pt x="542163" y="47625"/>
                  </a:lnTo>
                  <a:lnTo>
                    <a:pt x="542163" y="57150"/>
                  </a:lnTo>
                  <a:lnTo>
                    <a:pt x="551688" y="57150"/>
                  </a:lnTo>
                  <a:lnTo>
                    <a:pt x="542163" y="57150"/>
                  </a:lnTo>
                  <a:lnTo>
                    <a:pt x="542163" y="47625"/>
                  </a:lnTo>
                  <a:lnTo>
                    <a:pt x="551688" y="47625"/>
                  </a:lnTo>
                  <a:lnTo>
                    <a:pt x="551688" y="57150"/>
                  </a:lnTo>
                  <a:lnTo>
                    <a:pt x="542163" y="57150"/>
                  </a:lnTo>
                  <a:lnTo>
                    <a:pt x="542163" y="66675"/>
                  </a:lnTo>
                  <a:lnTo>
                    <a:pt x="551688" y="66675"/>
                  </a:lnTo>
                  <a:lnTo>
                    <a:pt x="561213" y="66675"/>
                  </a:lnTo>
                  <a:lnTo>
                    <a:pt x="570738" y="66675"/>
                  </a:lnTo>
                  <a:lnTo>
                    <a:pt x="561213" y="66675"/>
                  </a:lnTo>
                  <a:lnTo>
                    <a:pt x="570738" y="66675"/>
                  </a:lnTo>
                  <a:lnTo>
                    <a:pt x="570738" y="57150"/>
                  </a:lnTo>
                  <a:lnTo>
                    <a:pt x="580263" y="57150"/>
                  </a:lnTo>
                  <a:lnTo>
                    <a:pt x="589788" y="57150"/>
                  </a:lnTo>
                  <a:lnTo>
                    <a:pt x="589788" y="47625"/>
                  </a:lnTo>
                  <a:lnTo>
                    <a:pt x="580263" y="47625"/>
                  </a:lnTo>
                  <a:lnTo>
                    <a:pt x="589788" y="47625"/>
                  </a:lnTo>
                  <a:lnTo>
                    <a:pt x="599186" y="38100"/>
                  </a:lnTo>
                  <a:lnTo>
                    <a:pt x="608711" y="38100"/>
                  </a:lnTo>
                  <a:lnTo>
                    <a:pt x="618236" y="38100"/>
                  </a:lnTo>
                  <a:lnTo>
                    <a:pt x="608711" y="38100"/>
                  </a:lnTo>
                  <a:lnTo>
                    <a:pt x="618236" y="38100"/>
                  </a:lnTo>
                  <a:lnTo>
                    <a:pt x="618236" y="47625"/>
                  </a:lnTo>
                  <a:lnTo>
                    <a:pt x="608711" y="47625"/>
                  </a:lnTo>
                  <a:lnTo>
                    <a:pt x="618236" y="57150"/>
                  </a:lnTo>
                  <a:lnTo>
                    <a:pt x="618236" y="66675"/>
                  </a:lnTo>
                  <a:lnTo>
                    <a:pt x="627761" y="66675"/>
                  </a:lnTo>
                  <a:lnTo>
                    <a:pt x="637286" y="76200"/>
                  </a:lnTo>
                  <a:lnTo>
                    <a:pt x="637286" y="85725"/>
                  </a:lnTo>
                  <a:lnTo>
                    <a:pt x="646811" y="85725"/>
                  </a:lnTo>
                  <a:lnTo>
                    <a:pt x="646811" y="95250"/>
                  </a:lnTo>
                  <a:lnTo>
                    <a:pt x="646811" y="104775"/>
                  </a:lnTo>
                  <a:lnTo>
                    <a:pt x="656336" y="104775"/>
                  </a:lnTo>
                  <a:lnTo>
                    <a:pt x="656336" y="114300"/>
                  </a:lnTo>
                  <a:lnTo>
                    <a:pt x="656336" y="123825"/>
                  </a:lnTo>
                  <a:lnTo>
                    <a:pt x="665861" y="123825"/>
                  </a:lnTo>
                  <a:lnTo>
                    <a:pt x="665861" y="133350"/>
                  </a:lnTo>
                  <a:lnTo>
                    <a:pt x="675386" y="152400"/>
                  </a:lnTo>
                  <a:lnTo>
                    <a:pt x="684911" y="161925"/>
                  </a:lnTo>
                  <a:lnTo>
                    <a:pt x="675386" y="152400"/>
                  </a:lnTo>
                  <a:lnTo>
                    <a:pt x="684911" y="152400"/>
                  </a:lnTo>
                  <a:lnTo>
                    <a:pt x="684911" y="161925"/>
                  </a:lnTo>
                  <a:lnTo>
                    <a:pt x="684911" y="152400"/>
                  </a:lnTo>
                  <a:lnTo>
                    <a:pt x="684911" y="142875"/>
                  </a:lnTo>
                  <a:lnTo>
                    <a:pt x="694309" y="142875"/>
                  </a:lnTo>
                  <a:lnTo>
                    <a:pt x="703834" y="142875"/>
                  </a:lnTo>
                  <a:lnTo>
                    <a:pt x="703834" y="152400"/>
                  </a:lnTo>
                  <a:lnTo>
                    <a:pt x="713359" y="152400"/>
                  </a:lnTo>
                  <a:lnTo>
                    <a:pt x="713359" y="161925"/>
                  </a:lnTo>
                  <a:lnTo>
                    <a:pt x="703834" y="161925"/>
                  </a:lnTo>
                  <a:lnTo>
                    <a:pt x="713359" y="161925"/>
                  </a:lnTo>
                  <a:lnTo>
                    <a:pt x="722884" y="161925"/>
                  </a:lnTo>
                  <a:lnTo>
                    <a:pt x="732409" y="161925"/>
                  </a:lnTo>
                  <a:lnTo>
                    <a:pt x="732409" y="152400"/>
                  </a:lnTo>
                  <a:lnTo>
                    <a:pt x="741934" y="152400"/>
                  </a:lnTo>
                  <a:lnTo>
                    <a:pt x="751459" y="152400"/>
                  </a:lnTo>
                  <a:lnTo>
                    <a:pt x="760984" y="152400"/>
                  </a:lnTo>
                  <a:lnTo>
                    <a:pt x="760984" y="161925"/>
                  </a:lnTo>
                  <a:lnTo>
                    <a:pt x="760984" y="171450"/>
                  </a:lnTo>
                  <a:lnTo>
                    <a:pt x="770509" y="180975"/>
                  </a:lnTo>
                  <a:lnTo>
                    <a:pt x="780034" y="180975"/>
                  </a:lnTo>
                  <a:lnTo>
                    <a:pt x="780034" y="190500"/>
                  </a:lnTo>
                  <a:lnTo>
                    <a:pt x="780034" y="200025"/>
                  </a:lnTo>
                  <a:lnTo>
                    <a:pt x="789432" y="200025"/>
                  </a:lnTo>
                  <a:lnTo>
                    <a:pt x="798957" y="200025"/>
                  </a:lnTo>
                  <a:lnTo>
                    <a:pt x="808482" y="200025"/>
                  </a:lnTo>
                  <a:lnTo>
                    <a:pt x="808482" y="190500"/>
                  </a:lnTo>
                  <a:lnTo>
                    <a:pt x="818007" y="190500"/>
                  </a:lnTo>
                  <a:lnTo>
                    <a:pt x="818007" y="200025"/>
                  </a:lnTo>
                  <a:lnTo>
                    <a:pt x="808482" y="200025"/>
                  </a:lnTo>
                  <a:lnTo>
                    <a:pt x="818007" y="200025"/>
                  </a:lnTo>
                  <a:lnTo>
                    <a:pt x="818007" y="209550"/>
                  </a:lnTo>
                  <a:lnTo>
                    <a:pt x="827532" y="209550"/>
                  </a:lnTo>
                  <a:lnTo>
                    <a:pt x="818007" y="209550"/>
                  </a:lnTo>
                  <a:lnTo>
                    <a:pt x="818007" y="219075"/>
                  </a:lnTo>
                  <a:lnTo>
                    <a:pt x="818007" y="228600"/>
                  </a:lnTo>
                  <a:lnTo>
                    <a:pt x="808482" y="228600"/>
                  </a:lnTo>
                  <a:lnTo>
                    <a:pt x="808482" y="238125"/>
                  </a:lnTo>
                  <a:lnTo>
                    <a:pt x="798957" y="238125"/>
                  </a:lnTo>
                  <a:lnTo>
                    <a:pt x="789432" y="238125"/>
                  </a:lnTo>
                  <a:lnTo>
                    <a:pt x="789432" y="247650"/>
                  </a:lnTo>
                  <a:lnTo>
                    <a:pt x="789432" y="257175"/>
                  </a:lnTo>
                  <a:lnTo>
                    <a:pt x="789432" y="266700"/>
                  </a:lnTo>
                  <a:lnTo>
                    <a:pt x="798957" y="266700"/>
                  </a:lnTo>
                  <a:lnTo>
                    <a:pt x="789432" y="266700"/>
                  </a:lnTo>
                  <a:lnTo>
                    <a:pt x="798957" y="266700"/>
                  </a:lnTo>
                  <a:lnTo>
                    <a:pt x="789432" y="266700"/>
                  </a:lnTo>
                  <a:lnTo>
                    <a:pt x="789432" y="276225"/>
                  </a:lnTo>
                  <a:lnTo>
                    <a:pt x="741934" y="276225"/>
                  </a:lnTo>
                  <a:lnTo>
                    <a:pt x="741934" y="266700"/>
                  </a:lnTo>
                  <a:lnTo>
                    <a:pt x="741934" y="276225"/>
                  </a:lnTo>
                  <a:lnTo>
                    <a:pt x="732409" y="285750"/>
                  </a:lnTo>
                  <a:lnTo>
                    <a:pt x="732409" y="295275"/>
                  </a:lnTo>
                  <a:lnTo>
                    <a:pt x="732409" y="304800"/>
                  </a:lnTo>
                  <a:lnTo>
                    <a:pt x="722884" y="304800"/>
                  </a:lnTo>
                  <a:lnTo>
                    <a:pt x="722884" y="314325"/>
                  </a:lnTo>
                  <a:lnTo>
                    <a:pt x="722884" y="323850"/>
                  </a:lnTo>
                  <a:lnTo>
                    <a:pt x="732409" y="323850"/>
                  </a:lnTo>
                  <a:lnTo>
                    <a:pt x="732409" y="333375"/>
                  </a:lnTo>
                  <a:lnTo>
                    <a:pt x="722884" y="333375"/>
                  </a:lnTo>
                  <a:lnTo>
                    <a:pt x="722884" y="323850"/>
                  </a:lnTo>
                  <a:lnTo>
                    <a:pt x="722884" y="333375"/>
                  </a:lnTo>
                  <a:lnTo>
                    <a:pt x="722884" y="323850"/>
                  </a:lnTo>
                  <a:lnTo>
                    <a:pt x="713359" y="323850"/>
                  </a:lnTo>
                  <a:lnTo>
                    <a:pt x="703834" y="323850"/>
                  </a:lnTo>
                  <a:lnTo>
                    <a:pt x="703834" y="333375"/>
                  </a:lnTo>
                  <a:lnTo>
                    <a:pt x="703834" y="323850"/>
                  </a:lnTo>
                  <a:lnTo>
                    <a:pt x="703834" y="333375"/>
                  </a:lnTo>
                  <a:lnTo>
                    <a:pt x="694309" y="333375"/>
                  </a:lnTo>
                  <a:lnTo>
                    <a:pt x="684911" y="333375"/>
                  </a:lnTo>
                  <a:lnTo>
                    <a:pt x="675386" y="333375"/>
                  </a:lnTo>
                  <a:lnTo>
                    <a:pt x="675386" y="342900"/>
                  </a:lnTo>
                  <a:lnTo>
                    <a:pt x="684911" y="342900"/>
                  </a:lnTo>
                  <a:lnTo>
                    <a:pt x="684911" y="352425"/>
                  </a:lnTo>
                  <a:lnTo>
                    <a:pt x="684911" y="361950"/>
                  </a:lnTo>
                  <a:lnTo>
                    <a:pt x="684911" y="371475"/>
                  </a:lnTo>
                  <a:lnTo>
                    <a:pt x="694309" y="371475"/>
                  </a:lnTo>
                  <a:lnTo>
                    <a:pt x="694309" y="381000"/>
                  </a:lnTo>
                  <a:lnTo>
                    <a:pt x="694309" y="390525"/>
                  </a:lnTo>
                  <a:lnTo>
                    <a:pt x="684911" y="390525"/>
                  </a:lnTo>
                  <a:lnTo>
                    <a:pt x="694309" y="390525"/>
                  </a:lnTo>
                  <a:lnTo>
                    <a:pt x="694309" y="400050"/>
                  </a:lnTo>
                  <a:lnTo>
                    <a:pt x="694309" y="390525"/>
                  </a:lnTo>
                  <a:lnTo>
                    <a:pt x="684911" y="390525"/>
                  </a:lnTo>
                  <a:lnTo>
                    <a:pt x="684911" y="400050"/>
                  </a:lnTo>
                  <a:lnTo>
                    <a:pt x="684911" y="390525"/>
                  </a:lnTo>
                  <a:lnTo>
                    <a:pt x="684911" y="400050"/>
                  </a:lnTo>
                  <a:lnTo>
                    <a:pt x="684911" y="409575"/>
                  </a:lnTo>
                  <a:close/>
                </a:path>
                <a:path w="828039" h="457200">
                  <a:moveTo>
                    <a:pt x="123698" y="314325"/>
                  </a:moveTo>
                  <a:lnTo>
                    <a:pt x="133223" y="314325"/>
                  </a:lnTo>
                  <a:lnTo>
                    <a:pt x="123698" y="3143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7" name="object 257"/>
            <p:cNvSpPr/>
            <p:nvPr/>
          </p:nvSpPr>
          <p:spPr>
            <a:xfrm>
              <a:off x="5725667" y="3368040"/>
              <a:ext cx="657225" cy="314325"/>
            </a:xfrm>
            <a:custGeom>
              <a:avLst/>
              <a:gdLst/>
              <a:ahLst/>
              <a:cxnLst/>
              <a:rect l="l" t="t" r="r" b="b"/>
              <a:pathLst>
                <a:path w="657225" h="314325">
                  <a:moveTo>
                    <a:pt x="342646" y="304419"/>
                  </a:moveTo>
                  <a:lnTo>
                    <a:pt x="314198" y="304419"/>
                  </a:lnTo>
                  <a:lnTo>
                    <a:pt x="323723" y="313944"/>
                  </a:lnTo>
                  <a:lnTo>
                    <a:pt x="333121" y="313944"/>
                  </a:lnTo>
                  <a:lnTo>
                    <a:pt x="342646" y="304419"/>
                  </a:lnTo>
                  <a:close/>
                </a:path>
                <a:path w="657225" h="314325">
                  <a:moveTo>
                    <a:pt x="361696" y="304419"/>
                  </a:moveTo>
                  <a:lnTo>
                    <a:pt x="342646" y="304419"/>
                  </a:lnTo>
                  <a:lnTo>
                    <a:pt x="342646" y="313944"/>
                  </a:lnTo>
                  <a:lnTo>
                    <a:pt x="352171" y="313944"/>
                  </a:lnTo>
                  <a:lnTo>
                    <a:pt x="361696" y="304419"/>
                  </a:lnTo>
                  <a:close/>
                </a:path>
                <a:path w="657225" h="314325">
                  <a:moveTo>
                    <a:pt x="380746" y="294894"/>
                  </a:moveTo>
                  <a:lnTo>
                    <a:pt x="295148" y="294894"/>
                  </a:lnTo>
                  <a:lnTo>
                    <a:pt x="295148" y="304419"/>
                  </a:lnTo>
                  <a:lnTo>
                    <a:pt x="380746" y="304419"/>
                  </a:lnTo>
                  <a:lnTo>
                    <a:pt x="380746" y="294894"/>
                  </a:lnTo>
                  <a:close/>
                </a:path>
                <a:path w="657225" h="314325">
                  <a:moveTo>
                    <a:pt x="447421" y="285369"/>
                  </a:moveTo>
                  <a:lnTo>
                    <a:pt x="266573" y="285369"/>
                  </a:lnTo>
                  <a:lnTo>
                    <a:pt x="276098" y="294894"/>
                  </a:lnTo>
                  <a:lnTo>
                    <a:pt x="437896" y="294894"/>
                  </a:lnTo>
                  <a:lnTo>
                    <a:pt x="447421" y="285369"/>
                  </a:lnTo>
                  <a:close/>
                </a:path>
                <a:path w="657225" h="314325">
                  <a:moveTo>
                    <a:pt x="485521" y="218820"/>
                  </a:moveTo>
                  <a:lnTo>
                    <a:pt x="123698" y="218820"/>
                  </a:lnTo>
                  <a:lnTo>
                    <a:pt x="123698" y="228345"/>
                  </a:lnTo>
                  <a:lnTo>
                    <a:pt x="133223" y="228345"/>
                  </a:lnTo>
                  <a:lnTo>
                    <a:pt x="133223" y="237870"/>
                  </a:lnTo>
                  <a:lnTo>
                    <a:pt x="152273" y="237870"/>
                  </a:lnTo>
                  <a:lnTo>
                    <a:pt x="152273" y="247395"/>
                  </a:lnTo>
                  <a:lnTo>
                    <a:pt x="161798" y="247395"/>
                  </a:lnTo>
                  <a:lnTo>
                    <a:pt x="161798" y="275844"/>
                  </a:lnTo>
                  <a:lnTo>
                    <a:pt x="171323" y="275844"/>
                  </a:lnTo>
                  <a:lnTo>
                    <a:pt x="171323" y="285369"/>
                  </a:lnTo>
                  <a:lnTo>
                    <a:pt x="456946" y="285369"/>
                  </a:lnTo>
                  <a:lnTo>
                    <a:pt x="475996" y="266319"/>
                  </a:lnTo>
                  <a:lnTo>
                    <a:pt x="485521" y="266319"/>
                  </a:lnTo>
                  <a:lnTo>
                    <a:pt x="485521" y="256920"/>
                  </a:lnTo>
                  <a:lnTo>
                    <a:pt x="495046" y="256920"/>
                  </a:lnTo>
                  <a:lnTo>
                    <a:pt x="485521" y="247395"/>
                  </a:lnTo>
                  <a:lnTo>
                    <a:pt x="485521" y="218820"/>
                  </a:lnTo>
                  <a:close/>
                </a:path>
                <a:path w="657225" h="314325">
                  <a:moveTo>
                    <a:pt x="533146" y="218820"/>
                  </a:moveTo>
                  <a:lnTo>
                    <a:pt x="504571" y="218820"/>
                  </a:lnTo>
                  <a:lnTo>
                    <a:pt x="504571" y="228345"/>
                  </a:lnTo>
                  <a:lnTo>
                    <a:pt x="533146" y="228345"/>
                  </a:lnTo>
                  <a:lnTo>
                    <a:pt x="533146" y="218820"/>
                  </a:lnTo>
                  <a:close/>
                </a:path>
                <a:path w="657225" h="314325">
                  <a:moveTo>
                    <a:pt x="542671" y="209295"/>
                  </a:moveTo>
                  <a:lnTo>
                    <a:pt x="66675" y="209295"/>
                  </a:lnTo>
                  <a:lnTo>
                    <a:pt x="66675" y="218820"/>
                  </a:lnTo>
                  <a:lnTo>
                    <a:pt x="542671" y="218820"/>
                  </a:lnTo>
                  <a:lnTo>
                    <a:pt x="542671" y="209295"/>
                  </a:lnTo>
                  <a:close/>
                </a:path>
                <a:path w="657225" h="314325">
                  <a:moveTo>
                    <a:pt x="571119" y="199770"/>
                  </a:moveTo>
                  <a:lnTo>
                    <a:pt x="57150" y="199770"/>
                  </a:lnTo>
                  <a:lnTo>
                    <a:pt x="57150" y="209295"/>
                  </a:lnTo>
                  <a:lnTo>
                    <a:pt x="571119" y="209295"/>
                  </a:lnTo>
                  <a:lnTo>
                    <a:pt x="571119" y="199770"/>
                  </a:lnTo>
                  <a:close/>
                </a:path>
                <a:path w="657225" h="314325">
                  <a:moveTo>
                    <a:pt x="656844" y="161670"/>
                  </a:moveTo>
                  <a:lnTo>
                    <a:pt x="66675" y="161670"/>
                  </a:lnTo>
                  <a:lnTo>
                    <a:pt x="66675" y="199770"/>
                  </a:lnTo>
                  <a:lnTo>
                    <a:pt x="580644" y="199770"/>
                  </a:lnTo>
                  <a:lnTo>
                    <a:pt x="580644" y="190245"/>
                  </a:lnTo>
                  <a:lnTo>
                    <a:pt x="590169" y="180720"/>
                  </a:lnTo>
                  <a:lnTo>
                    <a:pt x="599694" y="180720"/>
                  </a:lnTo>
                  <a:lnTo>
                    <a:pt x="599694" y="171195"/>
                  </a:lnTo>
                  <a:lnTo>
                    <a:pt x="656844" y="171195"/>
                  </a:lnTo>
                  <a:lnTo>
                    <a:pt x="656844" y="161670"/>
                  </a:lnTo>
                  <a:close/>
                </a:path>
                <a:path w="657225" h="314325">
                  <a:moveTo>
                    <a:pt x="637794" y="142748"/>
                  </a:moveTo>
                  <a:lnTo>
                    <a:pt x="57150" y="142748"/>
                  </a:lnTo>
                  <a:lnTo>
                    <a:pt x="57150" y="161670"/>
                  </a:lnTo>
                  <a:lnTo>
                    <a:pt x="647319" y="161670"/>
                  </a:lnTo>
                  <a:lnTo>
                    <a:pt x="647319" y="152273"/>
                  </a:lnTo>
                  <a:lnTo>
                    <a:pt x="637794" y="152273"/>
                  </a:lnTo>
                  <a:lnTo>
                    <a:pt x="637794" y="142748"/>
                  </a:lnTo>
                  <a:close/>
                </a:path>
                <a:path w="657225" h="314325">
                  <a:moveTo>
                    <a:pt x="571119" y="133223"/>
                  </a:moveTo>
                  <a:lnTo>
                    <a:pt x="47625" y="133223"/>
                  </a:lnTo>
                  <a:lnTo>
                    <a:pt x="47625" y="142748"/>
                  </a:lnTo>
                  <a:lnTo>
                    <a:pt x="571119" y="142748"/>
                  </a:lnTo>
                  <a:lnTo>
                    <a:pt x="571119" y="133223"/>
                  </a:lnTo>
                  <a:close/>
                </a:path>
                <a:path w="657225" h="314325">
                  <a:moveTo>
                    <a:pt x="590169" y="133223"/>
                  </a:moveTo>
                  <a:lnTo>
                    <a:pt x="571119" y="133223"/>
                  </a:lnTo>
                  <a:lnTo>
                    <a:pt x="571119" y="142748"/>
                  </a:lnTo>
                  <a:lnTo>
                    <a:pt x="599694" y="142748"/>
                  </a:lnTo>
                  <a:lnTo>
                    <a:pt x="590169" y="133223"/>
                  </a:lnTo>
                  <a:close/>
                </a:path>
                <a:path w="657225" h="314325">
                  <a:moveTo>
                    <a:pt x="628269" y="133223"/>
                  </a:moveTo>
                  <a:lnTo>
                    <a:pt x="609219" y="133223"/>
                  </a:lnTo>
                  <a:lnTo>
                    <a:pt x="609219" y="142748"/>
                  </a:lnTo>
                  <a:lnTo>
                    <a:pt x="628269" y="142748"/>
                  </a:lnTo>
                  <a:lnTo>
                    <a:pt x="628269" y="133223"/>
                  </a:lnTo>
                  <a:close/>
                </a:path>
                <a:path w="657225" h="314325">
                  <a:moveTo>
                    <a:pt x="590169" y="76073"/>
                  </a:moveTo>
                  <a:lnTo>
                    <a:pt x="514096" y="76073"/>
                  </a:lnTo>
                  <a:lnTo>
                    <a:pt x="514096" y="85598"/>
                  </a:lnTo>
                  <a:lnTo>
                    <a:pt x="485521" y="85598"/>
                  </a:lnTo>
                  <a:lnTo>
                    <a:pt x="485521" y="95123"/>
                  </a:lnTo>
                  <a:lnTo>
                    <a:pt x="0" y="95123"/>
                  </a:lnTo>
                  <a:lnTo>
                    <a:pt x="0" y="114173"/>
                  </a:lnTo>
                  <a:lnTo>
                    <a:pt x="9525" y="114173"/>
                  </a:lnTo>
                  <a:lnTo>
                    <a:pt x="9525" y="123698"/>
                  </a:lnTo>
                  <a:lnTo>
                    <a:pt x="19050" y="123698"/>
                  </a:lnTo>
                  <a:lnTo>
                    <a:pt x="19050" y="133223"/>
                  </a:lnTo>
                  <a:lnTo>
                    <a:pt x="561594" y="133223"/>
                  </a:lnTo>
                  <a:lnTo>
                    <a:pt x="571119" y="123698"/>
                  </a:lnTo>
                  <a:lnTo>
                    <a:pt x="571119" y="104648"/>
                  </a:lnTo>
                  <a:lnTo>
                    <a:pt x="580644" y="104648"/>
                  </a:lnTo>
                  <a:lnTo>
                    <a:pt x="580644" y="85598"/>
                  </a:lnTo>
                  <a:lnTo>
                    <a:pt x="590169" y="76073"/>
                  </a:lnTo>
                  <a:close/>
                </a:path>
                <a:path w="657225" h="314325">
                  <a:moveTo>
                    <a:pt x="418846" y="85598"/>
                  </a:moveTo>
                  <a:lnTo>
                    <a:pt x="9525" y="85598"/>
                  </a:lnTo>
                  <a:lnTo>
                    <a:pt x="9525" y="95123"/>
                  </a:lnTo>
                  <a:lnTo>
                    <a:pt x="418846" y="95123"/>
                  </a:lnTo>
                  <a:lnTo>
                    <a:pt x="418846" y="85598"/>
                  </a:lnTo>
                  <a:close/>
                </a:path>
                <a:path w="657225" h="314325">
                  <a:moveTo>
                    <a:pt x="485521" y="85598"/>
                  </a:moveTo>
                  <a:lnTo>
                    <a:pt x="475996" y="85598"/>
                  </a:lnTo>
                  <a:lnTo>
                    <a:pt x="475996" y="95123"/>
                  </a:lnTo>
                  <a:lnTo>
                    <a:pt x="485521" y="95123"/>
                  </a:lnTo>
                  <a:lnTo>
                    <a:pt x="485521" y="85598"/>
                  </a:lnTo>
                  <a:close/>
                </a:path>
                <a:path w="657225" h="314325">
                  <a:moveTo>
                    <a:pt x="152273" y="66548"/>
                  </a:moveTo>
                  <a:lnTo>
                    <a:pt x="38100" y="66548"/>
                  </a:lnTo>
                  <a:lnTo>
                    <a:pt x="38100" y="85598"/>
                  </a:lnTo>
                  <a:lnTo>
                    <a:pt x="409321" y="85598"/>
                  </a:lnTo>
                  <a:lnTo>
                    <a:pt x="409321" y="76073"/>
                  </a:lnTo>
                  <a:lnTo>
                    <a:pt x="152273" y="76073"/>
                  </a:lnTo>
                  <a:lnTo>
                    <a:pt x="152273" y="66548"/>
                  </a:lnTo>
                  <a:close/>
                </a:path>
                <a:path w="657225" h="314325">
                  <a:moveTo>
                    <a:pt x="171323" y="66548"/>
                  </a:moveTo>
                  <a:lnTo>
                    <a:pt x="161798" y="66548"/>
                  </a:lnTo>
                  <a:lnTo>
                    <a:pt x="161798" y="76073"/>
                  </a:lnTo>
                  <a:lnTo>
                    <a:pt x="171323" y="76073"/>
                  </a:lnTo>
                  <a:lnTo>
                    <a:pt x="171323" y="66548"/>
                  </a:lnTo>
                  <a:close/>
                </a:path>
                <a:path w="657225" h="314325">
                  <a:moveTo>
                    <a:pt x="314198" y="57023"/>
                  </a:moveTo>
                  <a:lnTo>
                    <a:pt x="209423" y="57023"/>
                  </a:lnTo>
                  <a:lnTo>
                    <a:pt x="209423" y="76073"/>
                  </a:lnTo>
                  <a:lnTo>
                    <a:pt x="399796" y="76073"/>
                  </a:lnTo>
                  <a:lnTo>
                    <a:pt x="399796" y="66548"/>
                  </a:lnTo>
                  <a:lnTo>
                    <a:pt x="314198" y="66548"/>
                  </a:lnTo>
                  <a:lnTo>
                    <a:pt x="314198" y="57023"/>
                  </a:lnTo>
                  <a:close/>
                </a:path>
                <a:path w="657225" h="314325">
                  <a:moveTo>
                    <a:pt x="561594" y="66548"/>
                  </a:moveTo>
                  <a:lnTo>
                    <a:pt x="523621" y="66548"/>
                  </a:lnTo>
                  <a:lnTo>
                    <a:pt x="523621" y="76073"/>
                  </a:lnTo>
                  <a:lnTo>
                    <a:pt x="561594" y="76073"/>
                  </a:lnTo>
                  <a:lnTo>
                    <a:pt x="561594" y="66548"/>
                  </a:lnTo>
                  <a:close/>
                </a:path>
                <a:path w="657225" h="314325">
                  <a:moveTo>
                    <a:pt x="580644" y="66548"/>
                  </a:moveTo>
                  <a:lnTo>
                    <a:pt x="571119" y="66548"/>
                  </a:lnTo>
                  <a:lnTo>
                    <a:pt x="571119" y="76073"/>
                  </a:lnTo>
                  <a:lnTo>
                    <a:pt x="580644" y="76073"/>
                  </a:lnTo>
                  <a:lnTo>
                    <a:pt x="580644" y="66548"/>
                  </a:lnTo>
                  <a:close/>
                </a:path>
                <a:path w="657225" h="314325">
                  <a:moveTo>
                    <a:pt x="133223" y="47625"/>
                  </a:moveTo>
                  <a:lnTo>
                    <a:pt x="76200" y="47625"/>
                  </a:lnTo>
                  <a:lnTo>
                    <a:pt x="76200" y="57023"/>
                  </a:lnTo>
                  <a:lnTo>
                    <a:pt x="57150" y="57023"/>
                  </a:lnTo>
                  <a:lnTo>
                    <a:pt x="57150" y="66548"/>
                  </a:lnTo>
                  <a:lnTo>
                    <a:pt x="133223" y="66548"/>
                  </a:lnTo>
                  <a:lnTo>
                    <a:pt x="133223" y="47625"/>
                  </a:lnTo>
                  <a:close/>
                </a:path>
                <a:path w="657225" h="314325">
                  <a:moveTo>
                    <a:pt x="390271" y="57023"/>
                  </a:moveTo>
                  <a:lnTo>
                    <a:pt x="333121" y="57023"/>
                  </a:lnTo>
                  <a:lnTo>
                    <a:pt x="333121" y="66548"/>
                  </a:lnTo>
                  <a:lnTo>
                    <a:pt x="390271" y="66548"/>
                  </a:lnTo>
                  <a:lnTo>
                    <a:pt x="390271" y="57023"/>
                  </a:lnTo>
                  <a:close/>
                </a:path>
                <a:path w="657225" h="314325">
                  <a:moveTo>
                    <a:pt x="542671" y="57023"/>
                  </a:moveTo>
                  <a:lnTo>
                    <a:pt x="533146" y="66548"/>
                  </a:lnTo>
                  <a:lnTo>
                    <a:pt x="542671" y="66548"/>
                  </a:lnTo>
                  <a:lnTo>
                    <a:pt x="542671" y="57023"/>
                  </a:lnTo>
                  <a:close/>
                </a:path>
                <a:path w="657225" h="314325">
                  <a:moveTo>
                    <a:pt x="285623" y="19050"/>
                  </a:moveTo>
                  <a:lnTo>
                    <a:pt x="209423" y="19050"/>
                  </a:lnTo>
                  <a:lnTo>
                    <a:pt x="209423" y="47625"/>
                  </a:lnTo>
                  <a:lnTo>
                    <a:pt x="218948" y="57023"/>
                  </a:lnTo>
                  <a:lnTo>
                    <a:pt x="295148" y="57023"/>
                  </a:lnTo>
                  <a:lnTo>
                    <a:pt x="295148" y="28575"/>
                  </a:lnTo>
                  <a:lnTo>
                    <a:pt x="285623" y="28575"/>
                  </a:lnTo>
                  <a:lnTo>
                    <a:pt x="285623" y="19050"/>
                  </a:lnTo>
                  <a:close/>
                </a:path>
                <a:path w="657225" h="314325">
                  <a:moveTo>
                    <a:pt x="257048" y="9525"/>
                  </a:moveTo>
                  <a:lnTo>
                    <a:pt x="218948" y="9525"/>
                  </a:lnTo>
                  <a:lnTo>
                    <a:pt x="218948" y="19050"/>
                  </a:lnTo>
                  <a:lnTo>
                    <a:pt x="257048" y="19050"/>
                  </a:lnTo>
                  <a:lnTo>
                    <a:pt x="257048" y="9525"/>
                  </a:lnTo>
                  <a:close/>
                </a:path>
                <a:path w="657225" h="314325">
                  <a:moveTo>
                    <a:pt x="237998" y="0"/>
                  </a:moveTo>
                  <a:lnTo>
                    <a:pt x="228473" y="0"/>
                  </a:lnTo>
                  <a:lnTo>
                    <a:pt x="228473" y="9525"/>
                  </a:lnTo>
                  <a:lnTo>
                    <a:pt x="237998" y="9525"/>
                  </a:lnTo>
                  <a:lnTo>
                    <a:pt x="23799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8" name="object 258"/>
            <p:cNvSpPr/>
            <p:nvPr/>
          </p:nvSpPr>
          <p:spPr>
            <a:xfrm>
              <a:off x="5725667" y="3368040"/>
              <a:ext cx="657225" cy="314325"/>
            </a:xfrm>
            <a:custGeom>
              <a:avLst/>
              <a:gdLst/>
              <a:ahLst/>
              <a:cxnLst/>
              <a:rect l="l" t="t" r="r" b="b"/>
              <a:pathLst>
                <a:path w="657225" h="314325">
                  <a:moveTo>
                    <a:pt x="0" y="95123"/>
                  </a:moveTo>
                  <a:lnTo>
                    <a:pt x="9525" y="95123"/>
                  </a:lnTo>
                  <a:lnTo>
                    <a:pt x="9525" y="85598"/>
                  </a:lnTo>
                  <a:lnTo>
                    <a:pt x="19050" y="85598"/>
                  </a:lnTo>
                  <a:lnTo>
                    <a:pt x="28575" y="85598"/>
                  </a:lnTo>
                  <a:lnTo>
                    <a:pt x="38100" y="85598"/>
                  </a:lnTo>
                  <a:lnTo>
                    <a:pt x="38100" y="76073"/>
                  </a:lnTo>
                  <a:lnTo>
                    <a:pt x="38100" y="66548"/>
                  </a:lnTo>
                  <a:lnTo>
                    <a:pt x="47625" y="66548"/>
                  </a:lnTo>
                  <a:lnTo>
                    <a:pt x="57150" y="66548"/>
                  </a:lnTo>
                  <a:lnTo>
                    <a:pt x="57150" y="57023"/>
                  </a:lnTo>
                  <a:lnTo>
                    <a:pt x="66675" y="57023"/>
                  </a:lnTo>
                  <a:lnTo>
                    <a:pt x="76200" y="57023"/>
                  </a:lnTo>
                  <a:lnTo>
                    <a:pt x="76200" y="47625"/>
                  </a:lnTo>
                  <a:lnTo>
                    <a:pt x="85725" y="47625"/>
                  </a:lnTo>
                  <a:lnTo>
                    <a:pt x="95250" y="47625"/>
                  </a:lnTo>
                  <a:lnTo>
                    <a:pt x="95250" y="38100"/>
                  </a:lnTo>
                  <a:lnTo>
                    <a:pt x="95250" y="47625"/>
                  </a:lnTo>
                  <a:lnTo>
                    <a:pt x="104775" y="47625"/>
                  </a:lnTo>
                  <a:lnTo>
                    <a:pt x="114173" y="47625"/>
                  </a:lnTo>
                  <a:lnTo>
                    <a:pt x="123698" y="47625"/>
                  </a:lnTo>
                  <a:lnTo>
                    <a:pt x="133223" y="47625"/>
                  </a:lnTo>
                  <a:lnTo>
                    <a:pt x="133223" y="57023"/>
                  </a:lnTo>
                  <a:lnTo>
                    <a:pt x="133223" y="66548"/>
                  </a:lnTo>
                  <a:lnTo>
                    <a:pt x="142748" y="66548"/>
                  </a:lnTo>
                  <a:lnTo>
                    <a:pt x="152273" y="66548"/>
                  </a:lnTo>
                  <a:lnTo>
                    <a:pt x="152273" y="76073"/>
                  </a:lnTo>
                  <a:lnTo>
                    <a:pt x="161798" y="76073"/>
                  </a:lnTo>
                  <a:lnTo>
                    <a:pt x="161798" y="66548"/>
                  </a:lnTo>
                  <a:lnTo>
                    <a:pt x="171323" y="66548"/>
                  </a:lnTo>
                  <a:lnTo>
                    <a:pt x="171323" y="76073"/>
                  </a:lnTo>
                  <a:lnTo>
                    <a:pt x="180848" y="76073"/>
                  </a:lnTo>
                  <a:lnTo>
                    <a:pt x="180848" y="66548"/>
                  </a:lnTo>
                  <a:lnTo>
                    <a:pt x="180848" y="76073"/>
                  </a:lnTo>
                  <a:lnTo>
                    <a:pt x="190373" y="76073"/>
                  </a:lnTo>
                  <a:lnTo>
                    <a:pt x="199898" y="76073"/>
                  </a:lnTo>
                  <a:lnTo>
                    <a:pt x="199898" y="66548"/>
                  </a:lnTo>
                  <a:lnTo>
                    <a:pt x="199898" y="76073"/>
                  </a:lnTo>
                  <a:lnTo>
                    <a:pt x="209423" y="76073"/>
                  </a:lnTo>
                  <a:lnTo>
                    <a:pt x="209423" y="66548"/>
                  </a:lnTo>
                  <a:lnTo>
                    <a:pt x="209423" y="57023"/>
                  </a:lnTo>
                  <a:lnTo>
                    <a:pt x="218948" y="57023"/>
                  </a:lnTo>
                  <a:lnTo>
                    <a:pt x="209423" y="47625"/>
                  </a:lnTo>
                  <a:lnTo>
                    <a:pt x="209423" y="38100"/>
                  </a:lnTo>
                  <a:lnTo>
                    <a:pt x="199898" y="38100"/>
                  </a:lnTo>
                  <a:lnTo>
                    <a:pt x="209423" y="38100"/>
                  </a:lnTo>
                  <a:lnTo>
                    <a:pt x="209423" y="28575"/>
                  </a:lnTo>
                  <a:lnTo>
                    <a:pt x="209423" y="19050"/>
                  </a:lnTo>
                  <a:lnTo>
                    <a:pt x="218948" y="19050"/>
                  </a:lnTo>
                  <a:lnTo>
                    <a:pt x="218948" y="9525"/>
                  </a:lnTo>
                  <a:lnTo>
                    <a:pt x="228473" y="9525"/>
                  </a:lnTo>
                  <a:lnTo>
                    <a:pt x="228473" y="0"/>
                  </a:lnTo>
                  <a:lnTo>
                    <a:pt x="237998" y="0"/>
                  </a:lnTo>
                  <a:lnTo>
                    <a:pt x="237998" y="9525"/>
                  </a:lnTo>
                  <a:lnTo>
                    <a:pt x="247523" y="9525"/>
                  </a:lnTo>
                  <a:lnTo>
                    <a:pt x="257048" y="9525"/>
                  </a:lnTo>
                  <a:lnTo>
                    <a:pt x="257048" y="19050"/>
                  </a:lnTo>
                  <a:lnTo>
                    <a:pt x="266573" y="19050"/>
                  </a:lnTo>
                  <a:lnTo>
                    <a:pt x="276098" y="19050"/>
                  </a:lnTo>
                  <a:lnTo>
                    <a:pt x="285623" y="19050"/>
                  </a:lnTo>
                  <a:lnTo>
                    <a:pt x="285623" y="28575"/>
                  </a:lnTo>
                  <a:lnTo>
                    <a:pt x="295148" y="28575"/>
                  </a:lnTo>
                  <a:lnTo>
                    <a:pt x="295148" y="38100"/>
                  </a:lnTo>
                  <a:lnTo>
                    <a:pt x="295148" y="47625"/>
                  </a:lnTo>
                  <a:lnTo>
                    <a:pt x="295148" y="57023"/>
                  </a:lnTo>
                  <a:lnTo>
                    <a:pt x="304673" y="57023"/>
                  </a:lnTo>
                  <a:lnTo>
                    <a:pt x="314198" y="57023"/>
                  </a:lnTo>
                  <a:lnTo>
                    <a:pt x="314198" y="66548"/>
                  </a:lnTo>
                  <a:lnTo>
                    <a:pt x="323723" y="66548"/>
                  </a:lnTo>
                  <a:lnTo>
                    <a:pt x="333121" y="66548"/>
                  </a:lnTo>
                  <a:lnTo>
                    <a:pt x="333121" y="57023"/>
                  </a:lnTo>
                  <a:lnTo>
                    <a:pt x="342646" y="57023"/>
                  </a:lnTo>
                  <a:lnTo>
                    <a:pt x="390271" y="57023"/>
                  </a:lnTo>
                  <a:lnTo>
                    <a:pt x="390271" y="66548"/>
                  </a:lnTo>
                  <a:lnTo>
                    <a:pt x="399796" y="66548"/>
                  </a:lnTo>
                  <a:lnTo>
                    <a:pt x="399796" y="76073"/>
                  </a:lnTo>
                  <a:lnTo>
                    <a:pt x="409321" y="76073"/>
                  </a:lnTo>
                  <a:lnTo>
                    <a:pt x="409321" y="66548"/>
                  </a:lnTo>
                  <a:lnTo>
                    <a:pt x="409321" y="76073"/>
                  </a:lnTo>
                  <a:lnTo>
                    <a:pt x="409321" y="85598"/>
                  </a:lnTo>
                  <a:lnTo>
                    <a:pt x="418846" y="85598"/>
                  </a:lnTo>
                  <a:lnTo>
                    <a:pt x="418846" y="95123"/>
                  </a:lnTo>
                  <a:lnTo>
                    <a:pt x="428371" y="95123"/>
                  </a:lnTo>
                  <a:lnTo>
                    <a:pt x="428371" y="85598"/>
                  </a:lnTo>
                  <a:lnTo>
                    <a:pt x="428371" y="95123"/>
                  </a:lnTo>
                  <a:lnTo>
                    <a:pt x="437896" y="95123"/>
                  </a:lnTo>
                  <a:lnTo>
                    <a:pt x="437896" y="85598"/>
                  </a:lnTo>
                  <a:lnTo>
                    <a:pt x="437896" y="95123"/>
                  </a:lnTo>
                  <a:lnTo>
                    <a:pt x="447421" y="95123"/>
                  </a:lnTo>
                  <a:lnTo>
                    <a:pt x="456946" y="95123"/>
                  </a:lnTo>
                  <a:lnTo>
                    <a:pt x="466471" y="95123"/>
                  </a:lnTo>
                  <a:lnTo>
                    <a:pt x="475996" y="95123"/>
                  </a:lnTo>
                  <a:lnTo>
                    <a:pt x="475996" y="85598"/>
                  </a:lnTo>
                  <a:lnTo>
                    <a:pt x="485521" y="85598"/>
                  </a:lnTo>
                  <a:lnTo>
                    <a:pt x="485521" y="95123"/>
                  </a:lnTo>
                  <a:lnTo>
                    <a:pt x="485521" y="85598"/>
                  </a:lnTo>
                  <a:lnTo>
                    <a:pt x="495046" y="85598"/>
                  </a:lnTo>
                  <a:lnTo>
                    <a:pt x="504571" y="85598"/>
                  </a:lnTo>
                  <a:lnTo>
                    <a:pt x="514096" y="85598"/>
                  </a:lnTo>
                  <a:lnTo>
                    <a:pt x="514096" y="76073"/>
                  </a:lnTo>
                  <a:lnTo>
                    <a:pt x="523621" y="76073"/>
                  </a:lnTo>
                  <a:lnTo>
                    <a:pt x="523621" y="66548"/>
                  </a:lnTo>
                  <a:lnTo>
                    <a:pt x="533146" y="66548"/>
                  </a:lnTo>
                  <a:lnTo>
                    <a:pt x="542671" y="57023"/>
                  </a:lnTo>
                  <a:lnTo>
                    <a:pt x="542671" y="66548"/>
                  </a:lnTo>
                  <a:lnTo>
                    <a:pt x="552069" y="66548"/>
                  </a:lnTo>
                  <a:lnTo>
                    <a:pt x="561594" y="66548"/>
                  </a:lnTo>
                  <a:lnTo>
                    <a:pt x="561594" y="76073"/>
                  </a:lnTo>
                  <a:lnTo>
                    <a:pt x="571119" y="76073"/>
                  </a:lnTo>
                  <a:lnTo>
                    <a:pt x="571119" y="66548"/>
                  </a:lnTo>
                  <a:lnTo>
                    <a:pt x="580644" y="66548"/>
                  </a:lnTo>
                  <a:lnTo>
                    <a:pt x="580644" y="76073"/>
                  </a:lnTo>
                  <a:lnTo>
                    <a:pt x="590169" y="76073"/>
                  </a:lnTo>
                  <a:lnTo>
                    <a:pt x="580644" y="85598"/>
                  </a:lnTo>
                  <a:lnTo>
                    <a:pt x="580644" y="104648"/>
                  </a:lnTo>
                  <a:lnTo>
                    <a:pt x="571119" y="104648"/>
                  </a:lnTo>
                  <a:lnTo>
                    <a:pt x="571119" y="114173"/>
                  </a:lnTo>
                  <a:lnTo>
                    <a:pt x="571119" y="123698"/>
                  </a:lnTo>
                  <a:lnTo>
                    <a:pt x="561594" y="133223"/>
                  </a:lnTo>
                  <a:lnTo>
                    <a:pt x="571119" y="133223"/>
                  </a:lnTo>
                  <a:lnTo>
                    <a:pt x="571119" y="142748"/>
                  </a:lnTo>
                  <a:lnTo>
                    <a:pt x="571119" y="133223"/>
                  </a:lnTo>
                  <a:lnTo>
                    <a:pt x="580644" y="133223"/>
                  </a:lnTo>
                  <a:lnTo>
                    <a:pt x="590169" y="133223"/>
                  </a:lnTo>
                  <a:lnTo>
                    <a:pt x="599694" y="142748"/>
                  </a:lnTo>
                  <a:lnTo>
                    <a:pt x="609219" y="142748"/>
                  </a:lnTo>
                  <a:lnTo>
                    <a:pt x="609219" y="133223"/>
                  </a:lnTo>
                  <a:lnTo>
                    <a:pt x="618744" y="133223"/>
                  </a:lnTo>
                  <a:lnTo>
                    <a:pt x="628269" y="133223"/>
                  </a:lnTo>
                  <a:lnTo>
                    <a:pt x="628269" y="142748"/>
                  </a:lnTo>
                  <a:lnTo>
                    <a:pt x="637794" y="142748"/>
                  </a:lnTo>
                  <a:lnTo>
                    <a:pt x="637794" y="152273"/>
                  </a:lnTo>
                  <a:lnTo>
                    <a:pt x="647319" y="152273"/>
                  </a:lnTo>
                  <a:lnTo>
                    <a:pt x="647319" y="161670"/>
                  </a:lnTo>
                  <a:lnTo>
                    <a:pt x="656844" y="161670"/>
                  </a:lnTo>
                  <a:lnTo>
                    <a:pt x="656844" y="171195"/>
                  </a:lnTo>
                  <a:lnTo>
                    <a:pt x="647319" y="171195"/>
                  </a:lnTo>
                  <a:lnTo>
                    <a:pt x="637794" y="171195"/>
                  </a:lnTo>
                  <a:lnTo>
                    <a:pt x="628269" y="171195"/>
                  </a:lnTo>
                  <a:lnTo>
                    <a:pt x="618744" y="171195"/>
                  </a:lnTo>
                  <a:lnTo>
                    <a:pt x="609219" y="171195"/>
                  </a:lnTo>
                  <a:lnTo>
                    <a:pt x="609219" y="180720"/>
                  </a:lnTo>
                  <a:lnTo>
                    <a:pt x="609219" y="171195"/>
                  </a:lnTo>
                  <a:lnTo>
                    <a:pt x="599694" y="171195"/>
                  </a:lnTo>
                  <a:lnTo>
                    <a:pt x="599694" y="180720"/>
                  </a:lnTo>
                  <a:lnTo>
                    <a:pt x="590169" y="180720"/>
                  </a:lnTo>
                  <a:lnTo>
                    <a:pt x="580644" y="190245"/>
                  </a:lnTo>
                  <a:lnTo>
                    <a:pt x="580644" y="199770"/>
                  </a:lnTo>
                  <a:lnTo>
                    <a:pt x="571119" y="199770"/>
                  </a:lnTo>
                  <a:lnTo>
                    <a:pt x="571119" y="209295"/>
                  </a:lnTo>
                  <a:lnTo>
                    <a:pt x="561594" y="209295"/>
                  </a:lnTo>
                  <a:lnTo>
                    <a:pt x="552069" y="209295"/>
                  </a:lnTo>
                  <a:lnTo>
                    <a:pt x="542671" y="209295"/>
                  </a:lnTo>
                  <a:lnTo>
                    <a:pt x="542671" y="218820"/>
                  </a:lnTo>
                  <a:lnTo>
                    <a:pt x="533146" y="218820"/>
                  </a:lnTo>
                  <a:lnTo>
                    <a:pt x="533146" y="228345"/>
                  </a:lnTo>
                  <a:lnTo>
                    <a:pt x="523621" y="228345"/>
                  </a:lnTo>
                  <a:lnTo>
                    <a:pt x="514096" y="228345"/>
                  </a:lnTo>
                  <a:lnTo>
                    <a:pt x="504571" y="228345"/>
                  </a:lnTo>
                  <a:lnTo>
                    <a:pt x="504571" y="218820"/>
                  </a:lnTo>
                  <a:lnTo>
                    <a:pt x="495046" y="218820"/>
                  </a:lnTo>
                  <a:lnTo>
                    <a:pt x="485521" y="218820"/>
                  </a:lnTo>
                  <a:lnTo>
                    <a:pt x="485521" y="228345"/>
                  </a:lnTo>
                  <a:lnTo>
                    <a:pt x="485521" y="237870"/>
                  </a:lnTo>
                  <a:lnTo>
                    <a:pt x="485521" y="247395"/>
                  </a:lnTo>
                  <a:lnTo>
                    <a:pt x="495046" y="256920"/>
                  </a:lnTo>
                  <a:lnTo>
                    <a:pt x="485521" y="256920"/>
                  </a:lnTo>
                  <a:lnTo>
                    <a:pt x="485521" y="266319"/>
                  </a:lnTo>
                  <a:lnTo>
                    <a:pt x="475996" y="266319"/>
                  </a:lnTo>
                  <a:lnTo>
                    <a:pt x="466471" y="275844"/>
                  </a:lnTo>
                  <a:lnTo>
                    <a:pt x="456946" y="285369"/>
                  </a:lnTo>
                  <a:lnTo>
                    <a:pt x="447421" y="285369"/>
                  </a:lnTo>
                  <a:lnTo>
                    <a:pt x="437896" y="294894"/>
                  </a:lnTo>
                  <a:lnTo>
                    <a:pt x="380746" y="294894"/>
                  </a:lnTo>
                  <a:lnTo>
                    <a:pt x="380746" y="304419"/>
                  </a:lnTo>
                  <a:lnTo>
                    <a:pt x="371221" y="304419"/>
                  </a:lnTo>
                  <a:lnTo>
                    <a:pt x="361696" y="304419"/>
                  </a:lnTo>
                  <a:lnTo>
                    <a:pt x="352171" y="313944"/>
                  </a:lnTo>
                  <a:lnTo>
                    <a:pt x="342646" y="313944"/>
                  </a:lnTo>
                  <a:lnTo>
                    <a:pt x="342646" y="304419"/>
                  </a:lnTo>
                  <a:lnTo>
                    <a:pt x="333121" y="313944"/>
                  </a:lnTo>
                  <a:lnTo>
                    <a:pt x="323723" y="313944"/>
                  </a:lnTo>
                  <a:lnTo>
                    <a:pt x="314198" y="304419"/>
                  </a:lnTo>
                  <a:lnTo>
                    <a:pt x="304673" y="304419"/>
                  </a:lnTo>
                  <a:lnTo>
                    <a:pt x="295148" y="304419"/>
                  </a:lnTo>
                  <a:lnTo>
                    <a:pt x="295148" y="294894"/>
                  </a:lnTo>
                  <a:lnTo>
                    <a:pt x="285623" y="294894"/>
                  </a:lnTo>
                  <a:lnTo>
                    <a:pt x="276098" y="294894"/>
                  </a:lnTo>
                  <a:lnTo>
                    <a:pt x="266573" y="285369"/>
                  </a:lnTo>
                  <a:lnTo>
                    <a:pt x="257048" y="285369"/>
                  </a:lnTo>
                  <a:lnTo>
                    <a:pt x="171323" y="285369"/>
                  </a:lnTo>
                  <a:lnTo>
                    <a:pt x="171323" y="275844"/>
                  </a:lnTo>
                  <a:lnTo>
                    <a:pt x="161798" y="275844"/>
                  </a:lnTo>
                  <a:lnTo>
                    <a:pt x="161798" y="266319"/>
                  </a:lnTo>
                  <a:lnTo>
                    <a:pt x="161798" y="256920"/>
                  </a:lnTo>
                  <a:lnTo>
                    <a:pt x="161798" y="247395"/>
                  </a:lnTo>
                  <a:lnTo>
                    <a:pt x="152273" y="247395"/>
                  </a:lnTo>
                  <a:lnTo>
                    <a:pt x="152273" y="237870"/>
                  </a:lnTo>
                  <a:lnTo>
                    <a:pt x="142748" y="237870"/>
                  </a:lnTo>
                  <a:lnTo>
                    <a:pt x="133223" y="237870"/>
                  </a:lnTo>
                  <a:lnTo>
                    <a:pt x="133223" y="228345"/>
                  </a:lnTo>
                  <a:lnTo>
                    <a:pt x="123698" y="228345"/>
                  </a:lnTo>
                  <a:lnTo>
                    <a:pt x="123698" y="218820"/>
                  </a:lnTo>
                  <a:lnTo>
                    <a:pt x="114173" y="218820"/>
                  </a:lnTo>
                  <a:lnTo>
                    <a:pt x="66675" y="218820"/>
                  </a:lnTo>
                  <a:lnTo>
                    <a:pt x="66675" y="209295"/>
                  </a:lnTo>
                  <a:lnTo>
                    <a:pt x="57150" y="209295"/>
                  </a:lnTo>
                  <a:lnTo>
                    <a:pt x="57150" y="199770"/>
                  </a:lnTo>
                  <a:lnTo>
                    <a:pt x="66675" y="199770"/>
                  </a:lnTo>
                  <a:lnTo>
                    <a:pt x="66675" y="190245"/>
                  </a:lnTo>
                  <a:lnTo>
                    <a:pt x="66675" y="180720"/>
                  </a:lnTo>
                  <a:lnTo>
                    <a:pt x="66675" y="171195"/>
                  </a:lnTo>
                  <a:lnTo>
                    <a:pt x="66675" y="161670"/>
                  </a:lnTo>
                  <a:lnTo>
                    <a:pt x="57150" y="161670"/>
                  </a:lnTo>
                  <a:lnTo>
                    <a:pt x="57150" y="152273"/>
                  </a:lnTo>
                  <a:lnTo>
                    <a:pt x="57150" y="142748"/>
                  </a:lnTo>
                  <a:lnTo>
                    <a:pt x="47625" y="142748"/>
                  </a:lnTo>
                  <a:lnTo>
                    <a:pt x="57150" y="142748"/>
                  </a:lnTo>
                  <a:lnTo>
                    <a:pt x="47625" y="142748"/>
                  </a:lnTo>
                  <a:lnTo>
                    <a:pt x="47625" y="133223"/>
                  </a:lnTo>
                  <a:lnTo>
                    <a:pt x="38100" y="133223"/>
                  </a:lnTo>
                  <a:lnTo>
                    <a:pt x="28575" y="133223"/>
                  </a:lnTo>
                  <a:lnTo>
                    <a:pt x="19050" y="133223"/>
                  </a:lnTo>
                  <a:lnTo>
                    <a:pt x="19050" y="123698"/>
                  </a:lnTo>
                  <a:lnTo>
                    <a:pt x="9525" y="123698"/>
                  </a:lnTo>
                  <a:lnTo>
                    <a:pt x="9525" y="114173"/>
                  </a:lnTo>
                  <a:lnTo>
                    <a:pt x="0" y="114173"/>
                  </a:lnTo>
                  <a:lnTo>
                    <a:pt x="9525" y="114173"/>
                  </a:lnTo>
                  <a:lnTo>
                    <a:pt x="0" y="114173"/>
                  </a:lnTo>
                  <a:lnTo>
                    <a:pt x="0" y="104648"/>
                  </a:lnTo>
                  <a:lnTo>
                    <a:pt x="0" y="114173"/>
                  </a:lnTo>
                  <a:lnTo>
                    <a:pt x="0" y="104648"/>
                  </a:lnTo>
                  <a:lnTo>
                    <a:pt x="0" y="9512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9" name="object 259"/>
            <p:cNvSpPr/>
            <p:nvPr/>
          </p:nvSpPr>
          <p:spPr>
            <a:xfrm>
              <a:off x="266700" y="1530096"/>
              <a:ext cx="7335520" cy="2161540"/>
            </a:xfrm>
            <a:custGeom>
              <a:avLst/>
              <a:gdLst/>
              <a:ahLst/>
              <a:cxnLst/>
              <a:rect l="l" t="t" r="r" b="b"/>
              <a:pathLst>
                <a:path w="7335520" h="2161540">
                  <a:moveTo>
                    <a:pt x="4658233" y="2148332"/>
                  </a:moveTo>
                  <a:lnTo>
                    <a:pt x="4620133" y="2148332"/>
                  </a:lnTo>
                  <a:lnTo>
                    <a:pt x="4620133" y="2161032"/>
                  </a:lnTo>
                  <a:lnTo>
                    <a:pt x="4658233" y="2161032"/>
                  </a:lnTo>
                  <a:lnTo>
                    <a:pt x="4658233" y="2148332"/>
                  </a:lnTo>
                  <a:close/>
                </a:path>
                <a:path w="7335520" h="2161540">
                  <a:moveTo>
                    <a:pt x="4648708" y="2122932"/>
                  </a:moveTo>
                  <a:lnTo>
                    <a:pt x="4601083" y="2122932"/>
                  </a:lnTo>
                  <a:lnTo>
                    <a:pt x="4601083" y="2148332"/>
                  </a:lnTo>
                  <a:lnTo>
                    <a:pt x="4648708" y="2148332"/>
                  </a:lnTo>
                  <a:lnTo>
                    <a:pt x="4648708" y="2122932"/>
                  </a:lnTo>
                  <a:close/>
                </a:path>
                <a:path w="7335520" h="2161540">
                  <a:moveTo>
                    <a:pt x="4601083" y="2122932"/>
                  </a:moveTo>
                  <a:lnTo>
                    <a:pt x="4591558" y="2122932"/>
                  </a:lnTo>
                  <a:lnTo>
                    <a:pt x="4591558" y="2135632"/>
                  </a:lnTo>
                  <a:lnTo>
                    <a:pt x="4601083" y="2122932"/>
                  </a:lnTo>
                  <a:close/>
                </a:path>
                <a:path w="7335520" h="2161540">
                  <a:moveTo>
                    <a:pt x="6334759" y="2122932"/>
                  </a:moveTo>
                  <a:lnTo>
                    <a:pt x="6325234" y="2122932"/>
                  </a:lnTo>
                  <a:lnTo>
                    <a:pt x="6325234" y="2135632"/>
                  </a:lnTo>
                  <a:lnTo>
                    <a:pt x="6334759" y="2135632"/>
                  </a:lnTo>
                  <a:lnTo>
                    <a:pt x="6334759" y="2122932"/>
                  </a:lnTo>
                  <a:close/>
                </a:path>
                <a:path w="7335520" h="2161540">
                  <a:moveTo>
                    <a:pt x="4524883" y="2110232"/>
                  </a:moveTo>
                  <a:lnTo>
                    <a:pt x="4515358" y="2110232"/>
                  </a:lnTo>
                  <a:lnTo>
                    <a:pt x="4515358" y="2122932"/>
                  </a:lnTo>
                  <a:lnTo>
                    <a:pt x="4524883" y="2110232"/>
                  </a:lnTo>
                  <a:close/>
                </a:path>
                <a:path w="7335520" h="2161540">
                  <a:moveTo>
                    <a:pt x="4534408" y="2110232"/>
                  </a:moveTo>
                  <a:lnTo>
                    <a:pt x="4524883" y="2110232"/>
                  </a:lnTo>
                  <a:lnTo>
                    <a:pt x="4524883" y="2122932"/>
                  </a:lnTo>
                  <a:lnTo>
                    <a:pt x="4534408" y="2122932"/>
                  </a:lnTo>
                  <a:lnTo>
                    <a:pt x="4534408" y="2110232"/>
                  </a:lnTo>
                  <a:close/>
                </a:path>
                <a:path w="7335520" h="2161540">
                  <a:moveTo>
                    <a:pt x="4639183" y="2084832"/>
                  </a:moveTo>
                  <a:lnTo>
                    <a:pt x="4467733" y="2084832"/>
                  </a:lnTo>
                  <a:lnTo>
                    <a:pt x="4467733" y="2097532"/>
                  </a:lnTo>
                  <a:lnTo>
                    <a:pt x="4486783" y="2097532"/>
                  </a:lnTo>
                  <a:lnTo>
                    <a:pt x="4486783" y="2110232"/>
                  </a:lnTo>
                  <a:lnTo>
                    <a:pt x="4534408" y="2110232"/>
                  </a:lnTo>
                  <a:lnTo>
                    <a:pt x="4534408" y="2122932"/>
                  </a:lnTo>
                  <a:lnTo>
                    <a:pt x="4639183" y="2122932"/>
                  </a:lnTo>
                  <a:lnTo>
                    <a:pt x="4639183" y="2084832"/>
                  </a:lnTo>
                  <a:close/>
                </a:path>
                <a:path w="7335520" h="2161540">
                  <a:moveTo>
                    <a:pt x="6449059" y="2059432"/>
                  </a:moveTo>
                  <a:lnTo>
                    <a:pt x="6344284" y="2059432"/>
                  </a:lnTo>
                  <a:lnTo>
                    <a:pt x="6344284" y="2122932"/>
                  </a:lnTo>
                  <a:lnTo>
                    <a:pt x="6353809" y="2122932"/>
                  </a:lnTo>
                  <a:lnTo>
                    <a:pt x="6353809" y="2110232"/>
                  </a:lnTo>
                  <a:lnTo>
                    <a:pt x="6420484" y="2110232"/>
                  </a:lnTo>
                  <a:lnTo>
                    <a:pt x="6420484" y="2097532"/>
                  </a:lnTo>
                  <a:lnTo>
                    <a:pt x="6430009" y="2097532"/>
                  </a:lnTo>
                  <a:lnTo>
                    <a:pt x="6430009" y="2084832"/>
                  </a:lnTo>
                  <a:lnTo>
                    <a:pt x="6439534" y="2084832"/>
                  </a:lnTo>
                  <a:lnTo>
                    <a:pt x="6449059" y="2072132"/>
                  </a:lnTo>
                  <a:lnTo>
                    <a:pt x="6449059" y="2059432"/>
                  </a:lnTo>
                  <a:close/>
                </a:path>
                <a:path w="7335520" h="2161540">
                  <a:moveTo>
                    <a:pt x="6363334" y="2110232"/>
                  </a:moveTo>
                  <a:lnTo>
                    <a:pt x="6353809" y="2110232"/>
                  </a:lnTo>
                  <a:lnTo>
                    <a:pt x="6353809" y="2122932"/>
                  </a:lnTo>
                  <a:lnTo>
                    <a:pt x="6363334" y="2122932"/>
                  </a:lnTo>
                  <a:lnTo>
                    <a:pt x="6363334" y="2110232"/>
                  </a:lnTo>
                  <a:close/>
                </a:path>
                <a:path w="7335520" h="2161540">
                  <a:moveTo>
                    <a:pt x="6410959" y="2110232"/>
                  </a:moveTo>
                  <a:lnTo>
                    <a:pt x="6363334" y="2110232"/>
                  </a:lnTo>
                  <a:lnTo>
                    <a:pt x="6363334" y="2122932"/>
                  </a:lnTo>
                  <a:lnTo>
                    <a:pt x="6410959" y="2122932"/>
                  </a:lnTo>
                  <a:lnTo>
                    <a:pt x="6410959" y="2110232"/>
                  </a:lnTo>
                  <a:close/>
                </a:path>
                <a:path w="7335520" h="2161540">
                  <a:moveTo>
                    <a:pt x="4486783" y="2097532"/>
                  </a:moveTo>
                  <a:lnTo>
                    <a:pt x="4477258" y="2097532"/>
                  </a:lnTo>
                  <a:lnTo>
                    <a:pt x="4477258" y="2110232"/>
                  </a:lnTo>
                  <a:lnTo>
                    <a:pt x="4486783" y="2110232"/>
                  </a:lnTo>
                  <a:lnTo>
                    <a:pt x="4486783" y="2097532"/>
                  </a:lnTo>
                  <a:close/>
                </a:path>
                <a:path w="7335520" h="2161540">
                  <a:moveTo>
                    <a:pt x="6639559" y="2084832"/>
                  </a:moveTo>
                  <a:lnTo>
                    <a:pt x="6630034" y="2084832"/>
                  </a:lnTo>
                  <a:lnTo>
                    <a:pt x="6630034" y="2097532"/>
                  </a:lnTo>
                  <a:lnTo>
                    <a:pt x="6639559" y="2097532"/>
                  </a:lnTo>
                  <a:lnTo>
                    <a:pt x="6639559" y="2084832"/>
                  </a:lnTo>
                  <a:close/>
                </a:path>
                <a:path w="7335520" h="2161540">
                  <a:moveTo>
                    <a:pt x="4620133" y="2072132"/>
                  </a:moveTo>
                  <a:lnTo>
                    <a:pt x="4448683" y="2072132"/>
                  </a:lnTo>
                  <a:lnTo>
                    <a:pt x="4448683" y="2084832"/>
                  </a:lnTo>
                  <a:lnTo>
                    <a:pt x="4620133" y="2084832"/>
                  </a:lnTo>
                  <a:lnTo>
                    <a:pt x="4620133" y="2072132"/>
                  </a:lnTo>
                  <a:close/>
                </a:path>
                <a:path w="7335520" h="2161540">
                  <a:moveTo>
                    <a:pt x="6668134" y="2072132"/>
                  </a:moveTo>
                  <a:lnTo>
                    <a:pt x="6658609" y="2072132"/>
                  </a:lnTo>
                  <a:lnTo>
                    <a:pt x="6658609" y="2084832"/>
                  </a:lnTo>
                  <a:lnTo>
                    <a:pt x="6668134" y="2084832"/>
                  </a:lnTo>
                  <a:lnTo>
                    <a:pt x="6668134" y="2072132"/>
                  </a:lnTo>
                  <a:close/>
                </a:path>
                <a:path w="7335520" h="2161540">
                  <a:moveTo>
                    <a:pt x="4629658" y="2059432"/>
                  </a:moveTo>
                  <a:lnTo>
                    <a:pt x="4429633" y="2059432"/>
                  </a:lnTo>
                  <a:lnTo>
                    <a:pt x="4429633" y="2072132"/>
                  </a:lnTo>
                  <a:lnTo>
                    <a:pt x="4629658" y="2072132"/>
                  </a:lnTo>
                  <a:lnTo>
                    <a:pt x="4629658" y="2059432"/>
                  </a:lnTo>
                  <a:close/>
                </a:path>
                <a:path w="7335520" h="2161540">
                  <a:moveTo>
                    <a:pt x="6677659" y="2059432"/>
                  </a:moveTo>
                  <a:lnTo>
                    <a:pt x="6668134" y="2059432"/>
                  </a:lnTo>
                  <a:lnTo>
                    <a:pt x="6668134" y="2072132"/>
                  </a:lnTo>
                  <a:lnTo>
                    <a:pt x="6677659" y="2072132"/>
                  </a:lnTo>
                  <a:lnTo>
                    <a:pt x="6677659" y="2059432"/>
                  </a:lnTo>
                  <a:close/>
                </a:path>
                <a:path w="7335520" h="2161540">
                  <a:moveTo>
                    <a:pt x="4639183" y="2046732"/>
                  </a:moveTo>
                  <a:lnTo>
                    <a:pt x="4420108" y="2046732"/>
                  </a:lnTo>
                  <a:lnTo>
                    <a:pt x="4420108" y="2059432"/>
                  </a:lnTo>
                  <a:lnTo>
                    <a:pt x="4639183" y="2059432"/>
                  </a:lnTo>
                  <a:lnTo>
                    <a:pt x="4639183" y="2046732"/>
                  </a:lnTo>
                  <a:close/>
                </a:path>
                <a:path w="7335520" h="2161540">
                  <a:moveTo>
                    <a:pt x="6363334" y="2046732"/>
                  </a:moveTo>
                  <a:lnTo>
                    <a:pt x="6353809" y="2046732"/>
                  </a:lnTo>
                  <a:lnTo>
                    <a:pt x="6353809" y="2059432"/>
                  </a:lnTo>
                  <a:lnTo>
                    <a:pt x="6363334" y="2059432"/>
                  </a:lnTo>
                  <a:lnTo>
                    <a:pt x="6363334" y="2046732"/>
                  </a:lnTo>
                  <a:close/>
                </a:path>
                <a:path w="7335520" h="2161540">
                  <a:moveTo>
                    <a:pt x="6458584" y="2046732"/>
                  </a:moveTo>
                  <a:lnTo>
                    <a:pt x="6382384" y="2046732"/>
                  </a:lnTo>
                  <a:lnTo>
                    <a:pt x="6382384" y="2059432"/>
                  </a:lnTo>
                  <a:lnTo>
                    <a:pt x="6458584" y="2059432"/>
                  </a:lnTo>
                  <a:lnTo>
                    <a:pt x="6458584" y="2046732"/>
                  </a:lnTo>
                  <a:close/>
                </a:path>
                <a:path w="7335520" h="2161540">
                  <a:moveTo>
                    <a:pt x="6696709" y="2046732"/>
                  </a:moveTo>
                  <a:lnTo>
                    <a:pt x="6677659" y="2046732"/>
                  </a:lnTo>
                  <a:lnTo>
                    <a:pt x="6677659" y="2059432"/>
                  </a:lnTo>
                  <a:lnTo>
                    <a:pt x="6696709" y="2059432"/>
                  </a:lnTo>
                  <a:lnTo>
                    <a:pt x="6696709" y="2046732"/>
                  </a:lnTo>
                  <a:close/>
                </a:path>
                <a:path w="7335520" h="2161540">
                  <a:moveTo>
                    <a:pt x="4658233" y="2034032"/>
                  </a:moveTo>
                  <a:lnTo>
                    <a:pt x="4439158" y="2034032"/>
                  </a:lnTo>
                  <a:lnTo>
                    <a:pt x="4439158" y="2046732"/>
                  </a:lnTo>
                  <a:lnTo>
                    <a:pt x="4658233" y="2046732"/>
                  </a:lnTo>
                  <a:lnTo>
                    <a:pt x="4658233" y="2034032"/>
                  </a:lnTo>
                  <a:close/>
                </a:path>
                <a:path w="7335520" h="2161540">
                  <a:moveTo>
                    <a:pt x="6496684" y="1995932"/>
                  </a:moveTo>
                  <a:lnTo>
                    <a:pt x="6401434" y="1995932"/>
                  </a:lnTo>
                  <a:lnTo>
                    <a:pt x="6401434" y="2021332"/>
                  </a:lnTo>
                  <a:lnTo>
                    <a:pt x="6391909" y="2034032"/>
                  </a:lnTo>
                  <a:lnTo>
                    <a:pt x="6391909" y="2046732"/>
                  </a:lnTo>
                  <a:lnTo>
                    <a:pt x="6477634" y="2046732"/>
                  </a:lnTo>
                  <a:lnTo>
                    <a:pt x="6477634" y="2034032"/>
                  </a:lnTo>
                  <a:lnTo>
                    <a:pt x="6487159" y="2034032"/>
                  </a:lnTo>
                  <a:lnTo>
                    <a:pt x="6487159" y="2008632"/>
                  </a:lnTo>
                  <a:lnTo>
                    <a:pt x="6496684" y="2008632"/>
                  </a:lnTo>
                  <a:lnTo>
                    <a:pt x="6496684" y="1995932"/>
                  </a:lnTo>
                  <a:close/>
                </a:path>
                <a:path w="7335520" h="2161540">
                  <a:moveTo>
                    <a:pt x="4667758" y="2008632"/>
                  </a:moveTo>
                  <a:lnTo>
                    <a:pt x="4458208" y="2008632"/>
                  </a:lnTo>
                  <a:lnTo>
                    <a:pt x="4458208" y="2021332"/>
                  </a:lnTo>
                  <a:lnTo>
                    <a:pt x="4448683" y="2021332"/>
                  </a:lnTo>
                  <a:lnTo>
                    <a:pt x="4448683" y="2034032"/>
                  </a:lnTo>
                  <a:lnTo>
                    <a:pt x="4667758" y="2034032"/>
                  </a:lnTo>
                  <a:lnTo>
                    <a:pt x="4667758" y="2008632"/>
                  </a:lnTo>
                  <a:close/>
                </a:path>
                <a:path w="7335520" h="2161540">
                  <a:moveTo>
                    <a:pt x="6591934" y="1856232"/>
                  </a:moveTo>
                  <a:lnTo>
                    <a:pt x="6563359" y="1856232"/>
                  </a:lnTo>
                  <a:lnTo>
                    <a:pt x="6563359" y="2021332"/>
                  </a:lnTo>
                  <a:lnTo>
                    <a:pt x="6582409" y="2021332"/>
                  </a:lnTo>
                  <a:lnTo>
                    <a:pt x="6582409" y="1995932"/>
                  </a:lnTo>
                  <a:lnTo>
                    <a:pt x="6572884" y="1995932"/>
                  </a:lnTo>
                  <a:lnTo>
                    <a:pt x="6572884" y="1957832"/>
                  </a:lnTo>
                  <a:lnTo>
                    <a:pt x="6582409" y="1957832"/>
                  </a:lnTo>
                  <a:lnTo>
                    <a:pt x="6582409" y="1945132"/>
                  </a:lnTo>
                  <a:lnTo>
                    <a:pt x="6610984" y="1945132"/>
                  </a:lnTo>
                  <a:lnTo>
                    <a:pt x="6610984" y="1932432"/>
                  </a:lnTo>
                  <a:lnTo>
                    <a:pt x="6601459" y="1932432"/>
                  </a:lnTo>
                  <a:lnTo>
                    <a:pt x="6601459" y="1894332"/>
                  </a:lnTo>
                  <a:lnTo>
                    <a:pt x="6591934" y="1894332"/>
                  </a:lnTo>
                  <a:lnTo>
                    <a:pt x="6591934" y="1856232"/>
                  </a:lnTo>
                  <a:close/>
                </a:path>
                <a:path w="7335520" h="2161540">
                  <a:moveTo>
                    <a:pt x="6773036" y="2008632"/>
                  </a:moveTo>
                  <a:lnTo>
                    <a:pt x="6763511" y="2008632"/>
                  </a:lnTo>
                  <a:lnTo>
                    <a:pt x="6763511" y="2021332"/>
                  </a:lnTo>
                  <a:lnTo>
                    <a:pt x="6773036" y="2021332"/>
                  </a:lnTo>
                  <a:lnTo>
                    <a:pt x="6773036" y="2008632"/>
                  </a:lnTo>
                  <a:close/>
                </a:path>
                <a:path w="7335520" h="2161540">
                  <a:moveTo>
                    <a:pt x="4658233" y="1983232"/>
                  </a:moveTo>
                  <a:lnTo>
                    <a:pt x="4448683" y="1983232"/>
                  </a:lnTo>
                  <a:lnTo>
                    <a:pt x="4448683" y="2008632"/>
                  </a:lnTo>
                  <a:lnTo>
                    <a:pt x="4458208" y="2008632"/>
                  </a:lnTo>
                  <a:lnTo>
                    <a:pt x="4458208" y="1995932"/>
                  </a:lnTo>
                  <a:lnTo>
                    <a:pt x="4658233" y="1995932"/>
                  </a:lnTo>
                  <a:lnTo>
                    <a:pt x="4658233" y="1983232"/>
                  </a:lnTo>
                  <a:close/>
                </a:path>
                <a:path w="7335520" h="2161540">
                  <a:moveTo>
                    <a:pt x="4658233" y="1995932"/>
                  </a:moveTo>
                  <a:lnTo>
                    <a:pt x="4467733" y="1995932"/>
                  </a:lnTo>
                  <a:lnTo>
                    <a:pt x="4467733" y="2008632"/>
                  </a:lnTo>
                  <a:lnTo>
                    <a:pt x="4658233" y="2008632"/>
                  </a:lnTo>
                  <a:lnTo>
                    <a:pt x="4658233" y="1995932"/>
                  </a:lnTo>
                  <a:close/>
                </a:path>
                <a:path w="7335520" h="2161540">
                  <a:moveTo>
                    <a:pt x="6515734" y="1970532"/>
                  </a:moveTo>
                  <a:lnTo>
                    <a:pt x="6410959" y="1970532"/>
                  </a:lnTo>
                  <a:lnTo>
                    <a:pt x="6410959" y="1995932"/>
                  </a:lnTo>
                  <a:lnTo>
                    <a:pt x="6506209" y="1995932"/>
                  </a:lnTo>
                  <a:lnTo>
                    <a:pt x="6506209" y="1983232"/>
                  </a:lnTo>
                  <a:lnTo>
                    <a:pt x="6515734" y="1983232"/>
                  </a:lnTo>
                  <a:lnTo>
                    <a:pt x="6515734" y="1970532"/>
                  </a:lnTo>
                  <a:close/>
                </a:path>
                <a:path w="7335520" h="2161540">
                  <a:moveTo>
                    <a:pt x="4620133" y="1919732"/>
                  </a:moveTo>
                  <a:lnTo>
                    <a:pt x="4477258" y="1919732"/>
                  </a:lnTo>
                  <a:lnTo>
                    <a:pt x="4477258" y="1932432"/>
                  </a:lnTo>
                  <a:lnTo>
                    <a:pt x="4486783" y="1932432"/>
                  </a:lnTo>
                  <a:lnTo>
                    <a:pt x="4486783" y="1945132"/>
                  </a:lnTo>
                  <a:lnTo>
                    <a:pt x="4477258" y="1945132"/>
                  </a:lnTo>
                  <a:lnTo>
                    <a:pt x="4477258" y="1957832"/>
                  </a:lnTo>
                  <a:lnTo>
                    <a:pt x="4486783" y="1957832"/>
                  </a:lnTo>
                  <a:lnTo>
                    <a:pt x="4486783" y="1983232"/>
                  </a:lnTo>
                  <a:lnTo>
                    <a:pt x="4629658" y="1983232"/>
                  </a:lnTo>
                  <a:lnTo>
                    <a:pt x="4629658" y="1970532"/>
                  </a:lnTo>
                  <a:lnTo>
                    <a:pt x="4620133" y="1970532"/>
                  </a:lnTo>
                  <a:lnTo>
                    <a:pt x="4620133" y="1919732"/>
                  </a:lnTo>
                  <a:close/>
                </a:path>
                <a:path w="7335520" h="2161540">
                  <a:moveTo>
                    <a:pt x="6420484" y="1957832"/>
                  </a:moveTo>
                  <a:lnTo>
                    <a:pt x="6334759" y="1957832"/>
                  </a:lnTo>
                  <a:lnTo>
                    <a:pt x="6334759" y="1983232"/>
                  </a:lnTo>
                  <a:lnTo>
                    <a:pt x="6382384" y="1983232"/>
                  </a:lnTo>
                  <a:lnTo>
                    <a:pt x="6382384" y="1970532"/>
                  </a:lnTo>
                  <a:lnTo>
                    <a:pt x="6420484" y="1970532"/>
                  </a:lnTo>
                  <a:lnTo>
                    <a:pt x="6420484" y="1957832"/>
                  </a:lnTo>
                  <a:close/>
                </a:path>
                <a:path w="7335520" h="2161540">
                  <a:moveTo>
                    <a:pt x="6792086" y="1970532"/>
                  </a:moveTo>
                  <a:lnTo>
                    <a:pt x="6792086" y="1983232"/>
                  </a:lnTo>
                  <a:lnTo>
                    <a:pt x="6793610" y="1983232"/>
                  </a:lnTo>
                  <a:lnTo>
                    <a:pt x="6792086" y="1970532"/>
                  </a:lnTo>
                  <a:close/>
                </a:path>
                <a:path w="7335520" h="2161540">
                  <a:moveTo>
                    <a:pt x="6525259" y="1945132"/>
                  </a:moveTo>
                  <a:lnTo>
                    <a:pt x="6334759" y="1945132"/>
                  </a:lnTo>
                  <a:lnTo>
                    <a:pt x="6325234" y="1957832"/>
                  </a:lnTo>
                  <a:lnTo>
                    <a:pt x="6420484" y="1957832"/>
                  </a:lnTo>
                  <a:lnTo>
                    <a:pt x="6420484" y="1970532"/>
                  </a:lnTo>
                  <a:lnTo>
                    <a:pt x="6525259" y="1970532"/>
                  </a:lnTo>
                  <a:lnTo>
                    <a:pt x="6525259" y="1945132"/>
                  </a:lnTo>
                  <a:close/>
                </a:path>
                <a:path w="7335520" h="2161540">
                  <a:moveTo>
                    <a:pt x="6811136" y="1945132"/>
                  </a:moveTo>
                  <a:lnTo>
                    <a:pt x="6811136" y="1957832"/>
                  </a:lnTo>
                  <a:lnTo>
                    <a:pt x="6812660" y="1957832"/>
                  </a:lnTo>
                  <a:lnTo>
                    <a:pt x="6811136" y="1945132"/>
                  </a:lnTo>
                  <a:close/>
                </a:path>
                <a:path w="7335520" h="2161540">
                  <a:moveTo>
                    <a:pt x="5496433" y="1919732"/>
                  </a:moveTo>
                  <a:lnTo>
                    <a:pt x="5439283" y="1919732"/>
                  </a:lnTo>
                  <a:lnTo>
                    <a:pt x="5439283" y="1945132"/>
                  </a:lnTo>
                  <a:lnTo>
                    <a:pt x="5467858" y="1945132"/>
                  </a:lnTo>
                  <a:lnTo>
                    <a:pt x="5467858" y="1932432"/>
                  </a:lnTo>
                  <a:lnTo>
                    <a:pt x="5496433" y="1932432"/>
                  </a:lnTo>
                  <a:lnTo>
                    <a:pt x="5496433" y="1919732"/>
                  </a:lnTo>
                  <a:close/>
                </a:path>
                <a:path w="7335520" h="2161540">
                  <a:moveTo>
                    <a:pt x="5887085" y="1932432"/>
                  </a:moveTo>
                  <a:lnTo>
                    <a:pt x="5877560" y="1932432"/>
                  </a:lnTo>
                  <a:lnTo>
                    <a:pt x="5877560" y="1945132"/>
                  </a:lnTo>
                  <a:lnTo>
                    <a:pt x="5887085" y="1945132"/>
                  </a:lnTo>
                  <a:lnTo>
                    <a:pt x="5887085" y="1932432"/>
                  </a:lnTo>
                  <a:close/>
                </a:path>
                <a:path w="7335520" h="2161540">
                  <a:moveTo>
                    <a:pt x="5896610" y="1932432"/>
                  </a:moveTo>
                  <a:lnTo>
                    <a:pt x="5887085" y="1932432"/>
                  </a:lnTo>
                  <a:lnTo>
                    <a:pt x="5887085" y="1945132"/>
                  </a:lnTo>
                  <a:lnTo>
                    <a:pt x="5896610" y="1945132"/>
                  </a:lnTo>
                  <a:lnTo>
                    <a:pt x="5896610" y="1932432"/>
                  </a:lnTo>
                  <a:close/>
                </a:path>
                <a:path w="7335520" h="2161540">
                  <a:moveTo>
                    <a:pt x="5934710" y="1932432"/>
                  </a:moveTo>
                  <a:lnTo>
                    <a:pt x="5896610" y="1932432"/>
                  </a:lnTo>
                  <a:lnTo>
                    <a:pt x="5896610" y="1945132"/>
                  </a:lnTo>
                  <a:lnTo>
                    <a:pt x="5934710" y="1945132"/>
                  </a:lnTo>
                  <a:lnTo>
                    <a:pt x="5934710" y="1932432"/>
                  </a:lnTo>
                  <a:close/>
                </a:path>
                <a:path w="7335520" h="2161540">
                  <a:moveTo>
                    <a:pt x="6534784" y="1868932"/>
                  </a:moveTo>
                  <a:lnTo>
                    <a:pt x="6258559" y="1868932"/>
                  </a:lnTo>
                  <a:lnTo>
                    <a:pt x="6258559" y="1894332"/>
                  </a:lnTo>
                  <a:lnTo>
                    <a:pt x="6268084" y="1894332"/>
                  </a:lnTo>
                  <a:lnTo>
                    <a:pt x="6268084" y="1932432"/>
                  </a:lnTo>
                  <a:lnTo>
                    <a:pt x="6306184" y="1932432"/>
                  </a:lnTo>
                  <a:lnTo>
                    <a:pt x="6306184" y="1945132"/>
                  </a:lnTo>
                  <a:lnTo>
                    <a:pt x="6534784" y="1945132"/>
                  </a:lnTo>
                  <a:lnTo>
                    <a:pt x="6534784" y="1868932"/>
                  </a:lnTo>
                  <a:close/>
                </a:path>
                <a:path w="7335520" h="2161540">
                  <a:moveTo>
                    <a:pt x="6830186" y="1932432"/>
                  </a:moveTo>
                  <a:lnTo>
                    <a:pt x="6820661" y="1932432"/>
                  </a:lnTo>
                  <a:lnTo>
                    <a:pt x="6820661" y="1945132"/>
                  </a:lnTo>
                  <a:lnTo>
                    <a:pt x="6830186" y="1945132"/>
                  </a:lnTo>
                  <a:lnTo>
                    <a:pt x="6830186" y="1932432"/>
                  </a:lnTo>
                  <a:close/>
                </a:path>
                <a:path w="7335520" h="2161540">
                  <a:moveTo>
                    <a:pt x="5496433" y="1907032"/>
                  </a:moveTo>
                  <a:lnTo>
                    <a:pt x="5401183" y="1907032"/>
                  </a:lnTo>
                  <a:lnTo>
                    <a:pt x="5401183" y="1932432"/>
                  </a:lnTo>
                  <a:lnTo>
                    <a:pt x="5429758" y="1932432"/>
                  </a:lnTo>
                  <a:lnTo>
                    <a:pt x="5429758" y="1919732"/>
                  </a:lnTo>
                  <a:lnTo>
                    <a:pt x="5496433" y="1919732"/>
                  </a:lnTo>
                  <a:lnTo>
                    <a:pt x="5496433" y="1907032"/>
                  </a:lnTo>
                  <a:close/>
                </a:path>
                <a:path w="7335520" h="2161540">
                  <a:moveTo>
                    <a:pt x="5982335" y="1907032"/>
                  </a:moveTo>
                  <a:lnTo>
                    <a:pt x="5868035" y="1907032"/>
                  </a:lnTo>
                  <a:lnTo>
                    <a:pt x="5868035" y="1932432"/>
                  </a:lnTo>
                  <a:lnTo>
                    <a:pt x="5972810" y="1932432"/>
                  </a:lnTo>
                  <a:lnTo>
                    <a:pt x="5972810" y="1919732"/>
                  </a:lnTo>
                  <a:lnTo>
                    <a:pt x="5982335" y="1919732"/>
                  </a:lnTo>
                  <a:lnTo>
                    <a:pt x="5982335" y="1907032"/>
                  </a:lnTo>
                  <a:close/>
                </a:path>
                <a:path w="7335520" h="2161540">
                  <a:moveTo>
                    <a:pt x="6077585" y="1919732"/>
                  </a:moveTo>
                  <a:lnTo>
                    <a:pt x="6058535" y="1919732"/>
                  </a:lnTo>
                  <a:lnTo>
                    <a:pt x="6058535" y="1932432"/>
                  </a:lnTo>
                  <a:lnTo>
                    <a:pt x="6077585" y="1932432"/>
                  </a:lnTo>
                  <a:lnTo>
                    <a:pt x="6077585" y="1919732"/>
                  </a:lnTo>
                  <a:close/>
                </a:path>
                <a:path w="7335520" h="2161540">
                  <a:moveTo>
                    <a:pt x="4639183" y="1907032"/>
                  </a:moveTo>
                  <a:lnTo>
                    <a:pt x="4458208" y="1907032"/>
                  </a:lnTo>
                  <a:lnTo>
                    <a:pt x="4458208" y="1919732"/>
                  </a:lnTo>
                  <a:lnTo>
                    <a:pt x="4629658" y="1919732"/>
                  </a:lnTo>
                  <a:lnTo>
                    <a:pt x="4639183" y="1907032"/>
                  </a:lnTo>
                  <a:close/>
                </a:path>
                <a:path w="7335520" h="2161540">
                  <a:moveTo>
                    <a:pt x="4667758" y="1907032"/>
                  </a:moveTo>
                  <a:lnTo>
                    <a:pt x="4648708" y="1907032"/>
                  </a:lnTo>
                  <a:lnTo>
                    <a:pt x="4648708" y="1919732"/>
                  </a:lnTo>
                  <a:lnTo>
                    <a:pt x="4667758" y="1919732"/>
                  </a:lnTo>
                  <a:lnTo>
                    <a:pt x="4667758" y="1907032"/>
                  </a:lnTo>
                  <a:close/>
                </a:path>
                <a:path w="7335520" h="2161540">
                  <a:moveTo>
                    <a:pt x="5620385" y="1907032"/>
                  </a:moveTo>
                  <a:lnTo>
                    <a:pt x="5610860" y="1907032"/>
                  </a:lnTo>
                  <a:lnTo>
                    <a:pt x="5610860" y="1919732"/>
                  </a:lnTo>
                  <a:lnTo>
                    <a:pt x="5620385" y="1919732"/>
                  </a:lnTo>
                  <a:lnTo>
                    <a:pt x="5620385" y="1907032"/>
                  </a:lnTo>
                  <a:close/>
                </a:path>
                <a:path w="7335520" h="2161540">
                  <a:moveTo>
                    <a:pt x="5639435" y="1907032"/>
                  </a:moveTo>
                  <a:lnTo>
                    <a:pt x="5629910" y="1907032"/>
                  </a:lnTo>
                  <a:lnTo>
                    <a:pt x="5629910" y="1919732"/>
                  </a:lnTo>
                  <a:lnTo>
                    <a:pt x="5639435" y="1919732"/>
                  </a:lnTo>
                  <a:lnTo>
                    <a:pt x="5639435" y="1907032"/>
                  </a:lnTo>
                  <a:close/>
                </a:path>
                <a:path w="7335520" h="2161540">
                  <a:moveTo>
                    <a:pt x="5658485" y="1907032"/>
                  </a:moveTo>
                  <a:lnTo>
                    <a:pt x="5639435" y="1907032"/>
                  </a:lnTo>
                  <a:lnTo>
                    <a:pt x="5639435" y="1919732"/>
                  </a:lnTo>
                  <a:lnTo>
                    <a:pt x="5658485" y="1919732"/>
                  </a:lnTo>
                  <a:lnTo>
                    <a:pt x="5658485" y="1907032"/>
                  </a:lnTo>
                  <a:close/>
                </a:path>
                <a:path w="7335520" h="2161540">
                  <a:moveTo>
                    <a:pt x="5668010" y="1907032"/>
                  </a:moveTo>
                  <a:lnTo>
                    <a:pt x="5658485" y="1907032"/>
                  </a:lnTo>
                  <a:lnTo>
                    <a:pt x="5658485" y="1919732"/>
                  </a:lnTo>
                  <a:lnTo>
                    <a:pt x="5668010" y="1919732"/>
                  </a:lnTo>
                  <a:lnTo>
                    <a:pt x="5668010" y="1907032"/>
                  </a:lnTo>
                  <a:close/>
                </a:path>
                <a:path w="7335520" h="2161540">
                  <a:moveTo>
                    <a:pt x="5868035" y="1907032"/>
                  </a:moveTo>
                  <a:lnTo>
                    <a:pt x="5858510" y="1907032"/>
                  </a:lnTo>
                  <a:lnTo>
                    <a:pt x="5858510" y="1919732"/>
                  </a:lnTo>
                  <a:lnTo>
                    <a:pt x="5868035" y="1919732"/>
                  </a:lnTo>
                  <a:lnTo>
                    <a:pt x="5868035" y="1907032"/>
                  </a:lnTo>
                  <a:close/>
                </a:path>
                <a:path w="7335520" h="2161540">
                  <a:moveTo>
                    <a:pt x="6029960" y="1907032"/>
                  </a:moveTo>
                  <a:lnTo>
                    <a:pt x="6020435" y="1907032"/>
                  </a:lnTo>
                  <a:lnTo>
                    <a:pt x="6020435" y="1919732"/>
                  </a:lnTo>
                  <a:lnTo>
                    <a:pt x="6029960" y="1919732"/>
                  </a:lnTo>
                  <a:lnTo>
                    <a:pt x="6029960" y="1907032"/>
                  </a:lnTo>
                  <a:close/>
                </a:path>
                <a:path w="7335520" h="2161540">
                  <a:moveTo>
                    <a:pt x="6087110" y="1907032"/>
                  </a:moveTo>
                  <a:lnTo>
                    <a:pt x="6039485" y="1907032"/>
                  </a:lnTo>
                  <a:lnTo>
                    <a:pt x="6039485" y="1919732"/>
                  </a:lnTo>
                  <a:lnTo>
                    <a:pt x="6087110" y="1919732"/>
                  </a:lnTo>
                  <a:lnTo>
                    <a:pt x="6087110" y="1907032"/>
                  </a:lnTo>
                  <a:close/>
                </a:path>
                <a:path w="7335520" h="2161540">
                  <a:moveTo>
                    <a:pt x="4677283" y="1881632"/>
                  </a:moveTo>
                  <a:lnTo>
                    <a:pt x="4391533" y="1881632"/>
                  </a:lnTo>
                  <a:lnTo>
                    <a:pt x="4391533" y="1907032"/>
                  </a:lnTo>
                  <a:lnTo>
                    <a:pt x="4658233" y="1907032"/>
                  </a:lnTo>
                  <a:lnTo>
                    <a:pt x="4658233" y="1894332"/>
                  </a:lnTo>
                  <a:lnTo>
                    <a:pt x="4677283" y="1894332"/>
                  </a:lnTo>
                  <a:lnTo>
                    <a:pt x="4677283" y="1881632"/>
                  </a:lnTo>
                  <a:close/>
                </a:path>
                <a:path w="7335520" h="2161540">
                  <a:moveTo>
                    <a:pt x="4886833" y="1894332"/>
                  </a:moveTo>
                  <a:lnTo>
                    <a:pt x="4877308" y="1894332"/>
                  </a:lnTo>
                  <a:lnTo>
                    <a:pt x="4877308" y="1907032"/>
                  </a:lnTo>
                  <a:lnTo>
                    <a:pt x="4886833" y="1907032"/>
                  </a:lnTo>
                  <a:lnTo>
                    <a:pt x="4886833" y="1894332"/>
                  </a:lnTo>
                  <a:close/>
                </a:path>
                <a:path w="7335520" h="2161540">
                  <a:moveTo>
                    <a:pt x="5553710" y="1881632"/>
                  </a:moveTo>
                  <a:lnTo>
                    <a:pt x="5382133" y="1881632"/>
                  </a:lnTo>
                  <a:lnTo>
                    <a:pt x="5382133" y="1907032"/>
                  </a:lnTo>
                  <a:lnTo>
                    <a:pt x="5534660" y="1907032"/>
                  </a:lnTo>
                  <a:lnTo>
                    <a:pt x="5534660" y="1894332"/>
                  </a:lnTo>
                  <a:lnTo>
                    <a:pt x="5553710" y="1894332"/>
                  </a:lnTo>
                  <a:lnTo>
                    <a:pt x="5553710" y="1881632"/>
                  </a:lnTo>
                  <a:close/>
                </a:path>
                <a:path w="7335520" h="2161540">
                  <a:moveTo>
                    <a:pt x="5668010" y="1868932"/>
                  </a:moveTo>
                  <a:lnTo>
                    <a:pt x="5324983" y="1868932"/>
                  </a:lnTo>
                  <a:lnTo>
                    <a:pt x="5324983" y="1881632"/>
                  </a:lnTo>
                  <a:lnTo>
                    <a:pt x="5553710" y="1881632"/>
                  </a:lnTo>
                  <a:lnTo>
                    <a:pt x="5553710" y="1894332"/>
                  </a:lnTo>
                  <a:lnTo>
                    <a:pt x="5591810" y="1894332"/>
                  </a:lnTo>
                  <a:lnTo>
                    <a:pt x="5591810" y="1907032"/>
                  </a:lnTo>
                  <a:lnTo>
                    <a:pt x="5677535" y="1907032"/>
                  </a:lnTo>
                  <a:lnTo>
                    <a:pt x="5668010" y="1894332"/>
                  </a:lnTo>
                  <a:lnTo>
                    <a:pt x="5668010" y="1868932"/>
                  </a:lnTo>
                  <a:close/>
                </a:path>
                <a:path w="7335520" h="2161540">
                  <a:moveTo>
                    <a:pt x="6106160" y="1868932"/>
                  </a:moveTo>
                  <a:lnTo>
                    <a:pt x="5753735" y="1868932"/>
                  </a:lnTo>
                  <a:lnTo>
                    <a:pt x="5753735" y="1907032"/>
                  </a:lnTo>
                  <a:lnTo>
                    <a:pt x="6096635" y="1907032"/>
                  </a:lnTo>
                  <a:lnTo>
                    <a:pt x="6096635" y="1894332"/>
                  </a:lnTo>
                  <a:lnTo>
                    <a:pt x="6106160" y="1894332"/>
                  </a:lnTo>
                  <a:lnTo>
                    <a:pt x="6106160" y="1868932"/>
                  </a:lnTo>
                  <a:close/>
                </a:path>
                <a:path w="7335520" h="2161540">
                  <a:moveTo>
                    <a:pt x="6839711" y="1881632"/>
                  </a:moveTo>
                  <a:lnTo>
                    <a:pt x="6839711" y="1907032"/>
                  </a:lnTo>
                  <a:lnTo>
                    <a:pt x="6849236" y="1907032"/>
                  </a:lnTo>
                  <a:lnTo>
                    <a:pt x="6849236" y="1894332"/>
                  </a:lnTo>
                  <a:lnTo>
                    <a:pt x="6841235" y="1894332"/>
                  </a:lnTo>
                  <a:lnTo>
                    <a:pt x="6839711" y="1881632"/>
                  </a:lnTo>
                  <a:close/>
                </a:path>
                <a:path w="7335520" h="2161540">
                  <a:moveTo>
                    <a:pt x="4810633" y="1881632"/>
                  </a:moveTo>
                  <a:lnTo>
                    <a:pt x="4791583" y="1881632"/>
                  </a:lnTo>
                  <a:lnTo>
                    <a:pt x="4791583" y="1894332"/>
                  </a:lnTo>
                  <a:lnTo>
                    <a:pt x="4810633" y="1894332"/>
                  </a:lnTo>
                  <a:lnTo>
                    <a:pt x="4810633" y="1881632"/>
                  </a:lnTo>
                  <a:close/>
                </a:path>
                <a:path w="7335520" h="2161540">
                  <a:moveTo>
                    <a:pt x="4924933" y="1868932"/>
                  </a:moveTo>
                  <a:lnTo>
                    <a:pt x="4858258" y="1868932"/>
                  </a:lnTo>
                  <a:lnTo>
                    <a:pt x="4858258" y="1881632"/>
                  </a:lnTo>
                  <a:lnTo>
                    <a:pt x="4867783" y="1881632"/>
                  </a:lnTo>
                  <a:lnTo>
                    <a:pt x="4867783" y="1894332"/>
                  </a:lnTo>
                  <a:lnTo>
                    <a:pt x="4924933" y="1894332"/>
                  </a:lnTo>
                  <a:lnTo>
                    <a:pt x="4924933" y="1868932"/>
                  </a:lnTo>
                  <a:close/>
                </a:path>
                <a:path w="7335520" h="2161540">
                  <a:moveTo>
                    <a:pt x="5353558" y="1881632"/>
                  </a:moveTo>
                  <a:lnTo>
                    <a:pt x="5334508" y="1881632"/>
                  </a:lnTo>
                  <a:lnTo>
                    <a:pt x="5334508" y="1894332"/>
                  </a:lnTo>
                  <a:lnTo>
                    <a:pt x="5353558" y="1894332"/>
                  </a:lnTo>
                  <a:lnTo>
                    <a:pt x="5353558" y="1881632"/>
                  </a:lnTo>
                  <a:close/>
                </a:path>
                <a:path w="7335520" h="2161540">
                  <a:moveTo>
                    <a:pt x="6858761" y="1881632"/>
                  </a:moveTo>
                  <a:lnTo>
                    <a:pt x="6849236" y="1881632"/>
                  </a:lnTo>
                  <a:lnTo>
                    <a:pt x="6849236" y="1894332"/>
                  </a:lnTo>
                  <a:lnTo>
                    <a:pt x="6858761" y="1894332"/>
                  </a:lnTo>
                  <a:lnTo>
                    <a:pt x="6858761" y="1881632"/>
                  </a:lnTo>
                  <a:close/>
                </a:path>
                <a:path w="7335520" h="2161540">
                  <a:moveTo>
                    <a:pt x="4686808" y="1868932"/>
                  </a:moveTo>
                  <a:lnTo>
                    <a:pt x="4382008" y="1868932"/>
                  </a:lnTo>
                  <a:lnTo>
                    <a:pt x="4382008" y="1881632"/>
                  </a:lnTo>
                  <a:lnTo>
                    <a:pt x="4686808" y="1881632"/>
                  </a:lnTo>
                  <a:lnTo>
                    <a:pt x="4686808" y="1868932"/>
                  </a:lnTo>
                  <a:close/>
                </a:path>
                <a:path w="7335520" h="2161540">
                  <a:moveTo>
                    <a:pt x="4858258" y="1868932"/>
                  </a:moveTo>
                  <a:lnTo>
                    <a:pt x="4772533" y="1868932"/>
                  </a:lnTo>
                  <a:lnTo>
                    <a:pt x="4772533" y="1881632"/>
                  </a:lnTo>
                  <a:lnTo>
                    <a:pt x="4858258" y="1881632"/>
                  </a:lnTo>
                  <a:lnTo>
                    <a:pt x="4858258" y="1868932"/>
                  </a:lnTo>
                  <a:close/>
                </a:path>
                <a:path w="7335520" h="2161540">
                  <a:moveTo>
                    <a:pt x="5677535" y="1856232"/>
                  </a:moveTo>
                  <a:lnTo>
                    <a:pt x="5286883" y="1856232"/>
                  </a:lnTo>
                  <a:lnTo>
                    <a:pt x="5286883" y="1868932"/>
                  </a:lnTo>
                  <a:lnTo>
                    <a:pt x="5296408" y="1881632"/>
                  </a:lnTo>
                  <a:lnTo>
                    <a:pt x="5305933" y="1881632"/>
                  </a:lnTo>
                  <a:lnTo>
                    <a:pt x="5305933" y="1868932"/>
                  </a:lnTo>
                  <a:lnTo>
                    <a:pt x="5677535" y="1868932"/>
                  </a:lnTo>
                  <a:lnTo>
                    <a:pt x="5677535" y="1856232"/>
                  </a:lnTo>
                  <a:close/>
                </a:path>
                <a:path w="7335520" h="2161540">
                  <a:moveTo>
                    <a:pt x="6925436" y="1780032"/>
                  </a:moveTo>
                  <a:lnTo>
                    <a:pt x="6849236" y="1780032"/>
                  </a:lnTo>
                  <a:lnTo>
                    <a:pt x="6849236" y="1830832"/>
                  </a:lnTo>
                  <a:lnTo>
                    <a:pt x="6858761" y="1830832"/>
                  </a:lnTo>
                  <a:lnTo>
                    <a:pt x="6858761" y="1881632"/>
                  </a:lnTo>
                  <a:lnTo>
                    <a:pt x="6868286" y="1881632"/>
                  </a:lnTo>
                  <a:lnTo>
                    <a:pt x="6868286" y="1868932"/>
                  </a:lnTo>
                  <a:lnTo>
                    <a:pt x="6887336" y="1868932"/>
                  </a:lnTo>
                  <a:lnTo>
                    <a:pt x="6887336" y="1856232"/>
                  </a:lnTo>
                  <a:lnTo>
                    <a:pt x="6896861" y="1856232"/>
                  </a:lnTo>
                  <a:lnTo>
                    <a:pt x="6896861" y="1818132"/>
                  </a:lnTo>
                  <a:lnTo>
                    <a:pt x="6915911" y="1818132"/>
                  </a:lnTo>
                  <a:lnTo>
                    <a:pt x="6915911" y="1805432"/>
                  </a:lnTo>
                  <a:lnTo>
                    <a:pt x="6925436" y="1805432"/>
                  </a:lnTo>
                  <a:lnTo>
                    <a:pt x="6925436" y="1780032"/>
                  </a:lnTo>
                  <a:close/>
                </a:path>
                <a:path w="7335520" h="2161540">
                  <a:moveTo>
                    <a:pt x="4705858" y="1856232"/>
                  </a:moveTo>
                  <a:lnTo>
                    <a:pt x="4372483" y="1856232"/>
                  </a:lnTo>
                  <a:lnTo>
                    <a:pt x="4372483" y="1868932"/>
                  </a:lnTo>
                  <a:lnTo>
                    <a:pt x="4705858" y="1868932"/>
                  </a:lnTo>
                  <a:lnTo>
                    <a:pt x="4705858" y="1856232"/>
                  </a:lnTo>
                  <a:close/>
                </a:path>
                <a:path w="7335520" h="2161540">
                  <a:moveTo>
                    <a:pt x="4734433" y="1856232"/>
                  </a:moveTo>
                  <a:lnTo>
                    <a:pt x="4705858" y="1856232"/>
                  </a:lnTo>
                  <a:lnTo>
                    <a:pt x="4705858" y="1868932"/>
                  </a:lnTo>
                  <a:lnTo>
                    <a:pt x="4734433" y="1868932"/>
                  </a:lnTo>
                  <a:lnTo>
                    <a:pt x="4734433" y="1856232"/>
                  </a:lnTo>
                  <a:close/>
                </a:path>
                <a:path w="7335520" h="2161540">
                  <a:moveTo>
                    <a:pt x="4905883" y="1856232"/>
                  </a:moveTo>
                  <a:lnTo>
                    <a:pt x="4734433" y="1856232"/>
                  </a:lnTo>
                  <a:lnTo>
                    <a:pt x="4734433" y="1868932"/>
                  </a:lnTo>
                  <a:lnTo>
                    <a:pt x="4905883" y="1868932"/>
                  </a:lnTo>
                  <a:lnTo>
                    <a:pt x="4905883" y="1856232"/>
                  </a:lnTo>
                  <a:close/>
                </a:path>
                <a:path w="7335520" h="2161540">
                  <a:moveTo>
                    <a:pt x="6115685" y="1856232"/>
                  </a:moveTo>
                  <a:lnTo>
                    <a:pt x="5715635" y="1856232"/>
                  </a:lnTo>
                  <a:lnTo>
                    <a:pt x="5715635" y="1868932"/>
                  </a:lnTo>
                  <a:lnTo>
                    <a:pt x="6115685" y="1868932"/>
                  </a:lnTo>
                  <a:lnTo>
                    <a:pt x="6115685" y="1856232"/>
                  </a:lnTo>
                  <a:close/>
                </a:path>
                <a:path w="7335520" h="2161540">
                  <a:moveTo>
                    <a:pt x="6544309" y="1818132"/>
                  </a:moveTo>
                  <a:lnTo>
                    <a:pt x="6229985" y="1818132"/>
                  </a:lnTo>
                  <a:lnTo>
                    <a:pt x="6229985" y="1830832"/>
                  </a:lnTo>
                  <a:lnTo>
                    <a:pt x="6239509" y="1830832"/>
                  </a:lnTo>
                  <a:lnTo>
                    <a:pt x="6239509" y="1843532"/>
                  </a:lnTo>
                  <a:lnTo>
                    <a:pt x="6249034" y="1843532"/>
                  </a:lnTo>
                  <a:lnTo>
                    <a:pt x="6249034" y="1868932"/>
                  </a:lnTo>
                  <a:lnTo>
                    <a:pt x="6544309" y="1868932"/>
                  </a:lnTo>
                  <a:lnTo>
                    <a:pt x="6544309" y="1818132"/>
                  </a:lnTo>
                  <a:close/>
                </a:path>
                <a:path w="7335520" h="2161540">
                  <a:moveTo>
                    <a:pt x="4915408" y="1830832"/>
                  </a:moveTo>
                  <a:lnTo>
                    <a:pt x="4362958" y="1830832"/>
                  </a:lnTo>
                  <a:lnTo>
                    <a:pt x="4362958" y="1856232"/>
                  </a:lnTo>
                  <a:lnTo>
                    <a:pt x="4896358" y="1856232"/>
                  </a:lnTo>
                  <a:lnTo>
                    <a:pt x="4905883" y="1843532"/>
                  </a:lnTo>
                  <a:lnTo>
                    <a:pt x="4915408" y="1843532"/>
                  </a:lnTo>
                  <a:lnTo>
                    <a:pt x="4915408" y="1830832"/>
                  </a:lnTo>
                  <a:close/>
                </a:path>
                <a:path w="7335520" h="2161540">
                  <a:moveTo>
                    <a:pt x="6125210" y="1830832"/>
                  </a:moveTo>
                  <a:lnTo>
                    <a:pt x="5277358" y="1830832"/>
                  </a:lnTo>
                  <a:lnTo>
                    <a:pt x="5277358" y="1856232"/>
                  </a:lnTo>
                  <a:lnTo>
                    <a:pt x="5687060" y="1856232"/>
                  </a:lnTo>
                  <a:lnTo>
                    <a:pt x="5687060" y="1843532"/>
                  </a:lnTo>
                  <a:lnTo>
                    <a:pt x="6125210" y="1843532"/>
                  </a:lnTo>
                  <a:lnTo>
                    <a:pt x="6125210" y="1830832"/>
                  </a:lnTo>
                  <a:close/>
                </a:path>
                <a:path w="7335520" h="2161540">
                  <a:moveTo>
                    <a:pt x="6125210" y="1843532"/>
                  </a:moveTo>
                  <a:lnTo>
                    <a:pt x="5696585" y="1843532"/>
                  </a:lnTo>
                  <a:lnTo>
                    <a:pt x="5696585" y="1856232"/>
                  </a:lnTo>
                  <a:lnTo>
                    <a:pt x="6125210" y="1856232"/>
                  </a:lnTo>
                  <a:lnTo>
                    <a:pt x="6125210" y="1843532"/>
                  </a:lnTo>
                  <a:close/>
                </a:path>
                <a:path w="7335520" h="2161540">
                  <a:moveTo>
                    <a:pt x="6582409" y="1830832"/>
                  </a:moveTo>
                  <a:lnTo>
                    <a:pt x="6553834" y="1830832"/>
                  </a:lnTo>
                  <a:lnTo>
                    <a:pt x="6553834" y="1856232"/>
                  </a:lnTo>
                  <a:lnTo>
                    <a:pt x="6582409" y="1856232"/>
                  </a:lnTo>
                  <a:lnTo>
                    <a:pt x="6582409" y="1830832"/>
                  </a:lnTo>
                  <a:close/>
                </a:path>
                <a:path w="7335520" h="2161540">
                  <a:moveTo>
                    <a:pt x="4915408" y="1818132"/>
                  </a:moveTo>
                  <a:lnTo>
                    <a:pt x="4315333" y="1818132"/>
                  </a:lnTo>
                  <a:lnTo>
                    <a:pt x="4315333" y="1843532"/>
                  </a:lnTo>
                  <a:lnTo>
                    <a:pt x="4334383" y="1843532"/>
                  </a:lnTo>
                  <a:lnTo>
                    <a:pt x="4334383" y="1830832"/>
                  </a:lnTo>
                  <a:lnTo>
                    <a:pt x="4915408" y="1830832"/>
                  </a:lnTo>
                  <a:lnTo>
                    <a:pt x="4915408" y="1818132"/>
                  </a:lnTo>
                  <a:close/>
                </a:path>
                <a:path w="7335520" h="2161540">
                  <a:moveTo>
                    <a:pt x="4343908" y="1830832"/>
                  </a:moveTo>
                  <a:lnTo>
                    <a:pt x="4334383" y="1830832"/>
                  </a:lnTo>
                  <a:lnTo>
                    <a:pt x="4334383" y="1843532"/>
                  </a:lnTo>
                  <a:lnTo>
                    <a:pt x="4343908" y="1843532"/>
                  </a:lnTo>
                  <a:lnTo>
                    <a:pt x="4343908" y="1830832"/>
                  </a:lnTo>
                  <a:close/>
                </a:path>
                <a:path w="7335520" h="2161540">
                  <a:moveTo>
                    <a:pt x="6115685" y="1818132"/>
                  </a:moveTo>
                  <a:lnTo>
                    <a:pt x="5267833" y="1818132"/>
                  </a:lnTo>
                  <a:lnTo>
                    <a:pt x="5267833" y="1830832"/>
                  </a:lnTo>
                  <a:lnTo>
                    <a:pt x="6115685" y="1830832"/>
                  </a:lnTo>
                  <a:lnTo>
                    <a:pt x="6115685" y="1818132"/>
                  </a:lnTo>
                  <a:close/>
                </a:path>
                <a:path w="7335520" h="2161540">
                  <a:moveTo>
                    <a:pt x="6582409" y="1767332"/>
                  </a:moveTo>
                  <a:lnTo>
                    <a:pt x="6572884" y="1767332"/>
                  </a:lnTo>
                  <a:lnTo>
                    <a:pt x="6572884" y="1805432"/>
                  </a:lnTo>
                  <a:lnTo>
                    <a:pt x="6563359" y="1805432"/>
                  </a:lnTo>
                  <a:lnTo>
                    <a:pt x="6563359" y="1830832"/>
                  </a:lnTo>
                  <a:lnTo>
                    <a:pt x="6591934" y="1830832"/>
                  </a:lnTo>
                  <a:lnTo>
                    <a:pt x="6591934" y="1818132"/>
                  </a:lnTo>
                  <a:lnTo>
                    <a:pt x="6582409" y="1818132"/>
                  </a:lnTo>
                  <a:lnTo>
                    <a:pt x="6582409" y="1767332"/>
                  </a:lnTo>
                  <a:close/>
                </a:path>
                <a:path w="7335520" h="2161540">
                  <a:moveTo>
                    <a:pt x="4315333" y="1805432"/>
                  </a:moveTo>
                  <a:lnTo>
                    <a:pt x="4305808" y="1805432"/>
                  </a:lnTo>
                  <a:lnTo>
                    <a:pt x="4305808" y="1818132"/>
                  </a:lnTo>
                  <a:lnTo>
                    <a:pt x="4315333" y="1818132"/>
                  </a:lnTo>
                  <a:lnTo>
                    <a:pt x="4315333" y="1805432"/>
                  </a:lnTo>
                  <a:close/>
                </a:path>
                <a:path w="7335520" h="2161540">
                  <a:moveTo>
                    <a:pt x="4924933" y="1805432"/>
                  </a:moveTo>
                  <a:lnTo>
                    <a:pt x="4324858" y="1805432"/>
                  </a:lnTo>
                  <a:lnTo>
                    <a:pt x="4324858" y="1818132"/>
                  </a:lnTo>
                  <a:lnTo>
                    <a:pt x="4934458" y="1818132"/>
                  </a:lnTo>
                  <a:lnTo>
                    <a:pt x="4924933" y="1805432"/>
                  </a:lnTo>
                  <a:close/>
                </a:path>
                <a:path w="7335520" h="2161540">
                  <a:moveTo>
                    <a:pt x="6153785" y="1792732"/>
                  </a:moveTo>
                  <a:lnTo>
                    <a:pt x="5248783" y="1792732"/>
                  </a:lnTo>
                  <a:lnTo>
                    <a:pt x="5258308" y="1805432"/>
                  </a:lnTo>
                  <a:lnTo>
                    <a:pt x="5258308" y="1818132"/>
                  </a:lnTo>
                  <a:lnTo>
                    <a:pt x="6125210" y="1818132"/>
                  </a:lnTo>
                  <a:lnTo>
                    <a:pt x="6125210" y="1805432"/>
                  </a:lnTo>
                  <a:lnTo>
                    <a:pt x="6153785" y="1805432"/>
                  </a:lnTo>
                  <a:lnTo>
                    <a:pt x="6153785" y="1792732"/>
                  </a:lnTo>
                  <a:close/>
                </a:path>
                <a:path w="7335520" h="2161540">
                  <a:moveTo>
                    <a:pt x="6553834" y="1805432"/>
                  </a:moveTo>
                  <a:lnTo>
                    <a:pt x="6220460" y="1805432"/>
                  </a:lnTo>
                  <a:lnTo>
                    <a:pt x="6220460" y="1818132"/>
                  </a:lnTo>
                  <a:lnTo>
                    <a:pt x="6553834" y="1818132"/>
                  </a:lnTo>
                  <a:lnTo>
                    <a:pt x="6553834" y="1805432"/>
                  </a:lnTo>
                  <a:close/>
                </a:path>
                <a:path w="7335520" h="2161540">
                  <a:moveTo>
                    <a:pt x="6591934" y="1805432"/>
                  </a:moveTo>
                  <a:lnTo>
                    <a:pt x="6582409" y="1805432"/>
                  </a:lnTo>
                  <a:lnTo>
                    <a:pt x="6582409" y="1818132"/>
                  </a:lnTo>
                  <a:lnTo>
                    <a:pt x="6591934" y="1818132"/>
                  </a:lnTo>
                  <a:lnTo>
                    <a:pt x="6591934" y="1805432"/>
                  </a:lnTo>
                  <a:close/>
                </a:path>
                <a:path w="7335520" h="2161540">
                  <a:moveTo>
                    <a:pt x="4915408" y="1780032"/>
                  </a:moveTo>
                  <a:lnTo>
                    <a:pt x="4315333" y="1780032"/>
                  </a:lnTo>
                  <a:lnTo>
                    <a:pt x="4315333" y="1792732"/>
                  </a:lnTo>
                  <a:lnTo>
                    <a:pt x="4334383" y="1792732"/>
                  </a:lnTo>
                  <a:lnTo>
                    <a:pt x="4334383" y="1805432"/>
                  </a:lnTo>
                  <a:lnTo>
                    <a:pt x="4915408" y="1805432"/>
                  </a:lnTo>
                  <a:lnTo>
                    <a:pt x="4915408" y="1780032"/>
                  </a:lnTo>
                  <a:close/>
                </a:path>
                <a:path w="7335520" h="2161540">
                  <a:moveTo>
                    <a:pt x="6544309" y="1792732"/>
                  </a:moveTo>
                  <a:lnTo>
                    <a:pt x="6191885" y="1792732"/>
                  </a:lnTo>
                  <a:lnTo>
                    <a:pt x="6191885" y="1805432"/>
                  </a:lnTo>
                  <a:lnTo>
                    <a:pt x="6544309" y="1805432"/>
                  </a:lnTo>
                  <a:lnTo>
                    <a:pt x="6544309" y="1792732"/>
                  </a:lnTo>
                  <a:close/>
                </a:path>
                <a:path w="7335520" h="2161540">
                  <a:moveTo>
                    <a:pt x="5220208" y="1767332"/>
                  </a:moveTo>
                  <a:lnTo>
                    <a:pt x="5144008" y="1767332"/>
                  </a:lnTo>
                  <a:lnTo>
                    <a:pt x="5144008" y="1792732"/>
                  </a:lnTo>
                  <a:lnTo>
                    <a:pt x="5153533" y="1792732"/>
                  </a:lnTo>
                  <a:lnTo>
                    <a:pt x="5153533" y="1780032"/>
                  </a:lnTo>
                  <a:lnTo>
                    <a:pt x="5210683" y="1780032"/>
                  </a:lnTo>
                  <a:lnTo>
                    <a:pt x="5220208" y="1767332"/>
                  </a:lnTo>
                  <a:close/>
                </a:path>
                <a:path w="7335520" h="2161540">
                  <a:moveTo>
                    <a:pt x="5210683" y="1780032"/>
                  </a:moveTo>
                  <a:lnTo>
                    <a:pt x="5172583" y="1780032"/>
                  </a:lnTo>
                  <a:lnTo>
                    <a:pt x="5172583" y="1792732"/>
                  </a:lnTo>
                  <a:lnTo>
                    <a:pt x="5210683" y="1792732"/>
                  </a:lnTo>
                  <a:lnTo>
                    <a:pt x="5210683" y="1780032"/>
                  </a:lnTo>
                  <a:close/>
                </a:path>
                <a:path w="7335520" h="2161540">
                  <a:moveTo>
                    <a:pt x="6458584" y="1767332"/>
                  </a:moveTo>
                  <a:lnTo>
                    <a:pt x="5239258" y="1767332"/>
                  </a:lnTo>
                  <a:lnTo>
                    <a:pt x="5239258" y="1780032"/>
                  </a:lnTo>
                  <a:lnTo>
                    <a:pt x="5229733" y="1780032"/>
                  </a:lnTo>
                  <a:lnTo>
                    <a:pt x="5239258" y="1792732"/>
                  </a:lnTo>
                  <a:lnTo>
                    <a:pt x="6458584" y="1792732"/>
                  </a:lnTo>
                  <a:lnTo>
                    <a:pt x="6458584" y="1767332"/>
                  </a:lnTo>
                  <a:close/>
                </a:path>
                <a:path w="7335520" h="2161540">
                  <a:moveTo>
                    <a:pt x="6525259" y="1780032"/>
                  </a:moveTo>
                  <a:lnTo>
                    <a:pt x="6496684" y="1780032"/>
                  </a:lnTo>
                  <a:lnTo>
                    <a:pt x="6496684" y="1792732"/>
                  </a:lnTo>
                  <a:lnTo>
                    <a:pt x="6525259" y="1792732"/>
                  </a:lnTo>
                  <a:lnTo>
                    <a:pt x="6525259" y="1780032"/>
                  </a:lnTo>
                  <a:close/>
                </a:path>
                <a:path w="7335520" h="2161540">
                  <a:moveTo>
                    <a:pt x="5058283" y="1741932"/>
                  </a:moveTo>
                  <a:lnTo>
                    <a:pt x="4305808" y="1741932"/>
                  </a:lnTo>
                  <a:lnTo>
                    <a:pt x="4305808" y="1780032"/>
                  </a:lnTo>
                  <a:lnTo>
                    <a:pt x="4972558" y="1780032"/>
                  </a:lnTo>
                  <a:lnTo>
                    <a:pt x="4972558" y="1767332"/>
                  </a:lnTo>
                  <a:lnTo>
                    <a:pt x="5001133" y="1767332"/>
                  </a:lnTo>
                  <a:lnTo>
                    <a:pt x="5001133" y="1754632"/>
                  </a:lnTo>
                  <a:lnTo>
                    <a:pt x="5058283" y="1754632"/>
                  </a:lnTo>
                  <a:lnTo>
                    <a:pt x="5058283" y="1741932"/>
                  </a:lnTo>
                  <a:close/>
                </a:path>
                <a:path w="7335520" h="2161540">
                  <a:moveTo>
                    <a:pt x="6430009" y="1741932"/>
                  </a:moveTo>
                  <a:lnTo>
                    <a:pt x="5115433" y="1741932"/>
                  </a:lnTo>
                  <a:lnTo>
                    <a:pt x="5115433" y="1780032"/>
                  </a:lnTo>
                  <a:lnTo>
                    <a:pt x="5134483" y="1780032"/>
                  </a:lnTo>
                  <a:lnTo>
                    <a:pt x="5134483" y="1767332"/>
                  </a:lnTo>
                  <a:lnTo>
                    <a:pt x="6458584" y="1767332"/>
                  </a:lnTo>
                  <a:lnTo>
                    <a:pt x="6458584" y="1754632"/>
                  </a:lnTo>
                  <a:lnTo>
                    <a:pt x="6430009" y="1754632"/>
                  </a:lnTo>
                  <a:lnTo>
                    <a:pt x="6430009" y="1741932"/>
                  </a:lnTo>
                  <a:close/>
                </a:path>
                <a:path w="7335520" h="2161540">
                  <a:moveTo>
                    <a:pt x="6477634" y="1741932"/>
                  </a:moveTo>
                  <a:lnTo>
                    <a:pt x="6468109" y="1741932"/>
                  </a:lnTo>
                  <a:lnTo>
                    <a:pt x="6468109" y="1780032"/>
                  </a:lnTo>
                  <a:lnTo>
                    <a:pt x="6477634" y="1780032"/>
                  </a:lnTo>
                  <a:lnTo>
                    <a:pt x="6477634" y="1741932"/>
                  </a:lnTo>
                  <a:close/>
                </a:path>
                <a:path w="7335520" h="2161540">
                  <a:moveTo>
                    <a:pt x="6572884" y="1767332"/>
                  </a:moveTo>
                  <a:lnTo>
                    <a:pt x="6563359" y="1767332"/>
                  </a:lnTo>
                  <a:lnTo>
                    <a:pt x="6572884" y="1780032"/>
                  </a:lnTo>
                  <a:lnTo>
                    <a:pt x="6572884" y="1767332"/>
                  </a:lnTo>
                  <a:close/>
                </a:path>
                <a:path w="7335520" h="2161540">
                  <a:moveTo>
                    <a:pt x="6973061" y="1703832"/>
                  </a:moveTo>
                  <a:lnTo>
                    <a:pt x="6839711" y="1703832"/>
                  </a:lnTo>
                  <a:lnTo>
                    <a:pt x="6839711" y="1780032"/>
                  </a:lnTo>
                  <a:lnTo>
                    <a:pt x="6934961" y="1780032"/>
                  </a:lnTo>
                  <a:lnTo>
                    <a:pt x="6934961" y="1767332"/>
                  </a:lnTo>
                  <a:lnTo>
                    <a:pt x="6944486" y="1767332"/>
                  </a:lnTo>
                  <a:lnTo>
                    <a:pt x="6944486" y="1754632"/>
                  </a:lnTo>
                  <a:lnTo>
                    <a:pt x="6963536" y="1754632"/>
                  </a:lnTo>
                  <a:lnTo>
                    <a:pt x="6963536" y="1716532"/>
                  </a:lnTo>
                  <a:lnTo>
                    <a:pt x="6973061" y="1716532"/>
                  </a:lnTo>
                  <a:lnTo>
                    <a:pt x="6973061" y="1703832"/>
                  </a:lnTo>
                  <a:close/>
                </a:path>
                <a:path w="7335520" h="2161540">
                  <a:moveTo>
                    <a:pt x="6963536" y="1754632"/>
                  </a:moveTo>
                  <a:lnTo>
                    <a:pt x="6954011" y="1754632"/>
                  </a:lnTo>
                  <a:lnTo>
                    <a:pt x="6954011" y="1767332"/>
                  </a:lnTo>
                  <a:lnTo>
                    <a:pt x="6963536" y="1767332"/>
                  </a:lnTo>
                  <a:lnTo>
                    <a:pt x="6963536" y="1754632"/>
                  </a:lnTo>
                  <a:close/>
                </a:path>
                <a:path w="7335520" h="2161540">
                  <a:moveTo>
                    <a:pt x="7096886" y="1754632"/>
                  </a:moveTo>
                  <a:lnTo>
                    <a:pt x="7087361" y="1754632"/>
                  </a:lnTo>
                  <a:lnTo>
                    <a:pt x="7087361" y="1767332"/>
                  </a:lnTo>
                  <a:lnTo>
                    <a:pt x="7096886" y="1767332"/>
                  </a:lnTo>
                  <a:lnTo>
                    <a:pt x="7096886" y="1754632"/>
                  </a:lnTo>
                  <a:close/>
                </a:path>
                <a:path w="7335520" h="2161540">
                  <a:moveTo>
                    <a:pt x="6468109" y="1741932"/>
                  </a:moveTo>
                  <a:lnTo>
                    <a:pt x="6458584" y="1741932"/>
                  </a:lnTo>
                  <a:lnTo>
                    <a:pt x="6458584" y="1754632"/>
                  </a:lnTo>
                  <a:lnTo>
                    <a:pt x="6468109" y="1754632"/>
                  </a:lnTo>
                  <a:lnTo>
                    <a:pt x="6468109" y="1741932"/>
                  </a:lnTo>
                  <a:close/>
                </a:path>
                <a:path w="7335520" h="2161540">
                  <a:moveTo>
                    <a:pt x="6487159" y="1741932"/>
                  </a:moveTo>
                  <a:lnTo>
                    <a:pt x="6487159" y="1754632"/>
                  </a:lnTo>
                  <a:lnTo>
                    <a:pt x="6488810" y="1754632"/>
                  </a:lnTo>
                  <a:lnTo>
                    <a:pt x="6487159" y="1741932"/>
                  </a:lnTo>
                  <a:close/>
                </a:path>
                <a:path w="7335520" h="2161540">
                  <a:moveTo>
                    <a:pt x="7058786" y="1741932"/>
                  </a:moveTo>
                  <a:lnTo>
                    <a:pt x="7049261" y="1741932"/>
                  </a:lnTo>
                  <a:lnTo>
                    <a:pt x="7049261" y="1754632"/>
                  </a:lnTo>
                  <a:lnTo>
                    <a:pt x="7058786" y="1754632"/>
                  </a:lnTo>
                  <a:lnTo>
                    <a:pt x="7058786" y="1741932"/>
                  </a:lnTo>
                  <a:close/>
                </a:path>
                <a:path w="7335520" h="2161540">
                  <a:moveTo>
                    <a:pt x="6449059" y="1716532"/>
                  </a:moveTo>
                  <a:lnTo>
                    <a:pt x="4296283" y="1716532"/>
                  </a:lnTo>
                  <a:lnTo>
                    <a:pt x="4296283" y="1741932"/>
                  </a:lnTo>
                  <a:lnTo>
                    <a:pt x="5067808" y="1741932"/>
                  </a:lnTo>
                  <a:lnTo>
                    <a:pt x="5067808" y="1729232"/>
                  </a:lnTo>
                  <a:lnTo>
                    <a:pt x="6449059" y="1729232"/>
                  </a:lnTo>
                  <a:lnTo>
                    <a:pt x="6449059" y="1716532"/>
                  </a:lnTo>
                  <a:close/>
                </a:path>
                <a:path w="7335520" h="2161540">
                  <a:moveTo>
                    <a:pt x="5077333" y="1729232"/>
                  </a:moveTo>
                  <a:lnTo>
                    <a:pt x="5067808" y="1729232"/>
                  </a:lnTo>
                  <a:lnTo>
                    <a:pt x="5077333" y="1741932"/>
                  </a:lnTo>
                  <a:lnTo>
                    <a:pt x="5077333" y="1729232"/>
                  </a:lnTo>
                  <a:close/>
                </a:path>
                <a:path w="7335520" h="2161540">
                  <a:moveTo>
                    <a:pt x="5086858" y="1729232"/>
                  </a:moveTo>
                  <a:lnTo>
                    <a:pt x="5077333" y="1729232"/>
                  </a:lnTo>
                  <a:lnTo>
                    <a:pt x="5077333" y="1741932"/>
                  </a:lnTo>
                  <a:lnTo>
                    <a:pt x="5086858" y="1729232"/>
                  </a:lnTo>
                  <a:close/>
                </a:path>
                <a:path w="7335520" h="2161540">
                  <a:moveTo>
                    <a:pt x="6439534" y="1729232"/>
                  </a:moveTo>
                  <a:lnTo>
                    <a:pt x="5096383" y="1729232"/>
                  </a:lnTo>
                  <a:lnTo>
                    <a:pt x="5096383" y="1741932"/>
                  </a:lnTo>
                  <a:lnTo>
                    <a:pt x="6439534" y="1741932"/>
                  </a:lnTo>
                  <a:lnTo>
                    <a:pt x="6439534" y="1729232"/>
                  </a:lnTo>
                  <a:close/>
                </a:path>
                <a:path w="7335520" h="2161540">
                  <a:moveTo>
                    <a:pt x="6477634" y="1691132"/>
                  </a:moveTo>
                  <a:lnTo>
                    <a:pt x="4248531" y="1691132"/>
                  </a:lnTo>
                  <a:lnTo>
                    <a:pt x="4248531" y="1716532"/>
                  </a:lnTo>
                  <a:lnTo>
                    <a:pt x="6468109" y="1716532"/>
                  </a:lnTo>
                  <a:lnTo>
                    <a:pt x="6468109" y="1703832"/>
                  </a:lnTo>
                  <a:lnTo>
                    <a:pt x="6477634" y="1703832"/>
                  </a:lnTo>
                  <a:lnTo>
                    <a:pt x="6477634" y="1691132"/>
                  </a:lnTo>
                  <a:close/>
                </a:path>
                <a:path w="7335520" h="2161540">
                  <a:moveTo>
                    <a:pt x="6477634" y="1703832"/>
                  </a:moveTo>
                  <a:lnTo>
                    <a:pt x="6468109" y="1703832"/>
                  </a:lnTo>
                  <a:lnTo>
                    <a:pt x="6468109" y="1716532"/>
                  </a:lnTo>
                  <a:lnTo>
                    <a:pt x="6477634" y="1716532"/>
                  </a:lnTo>
                  <a:lnTo>
                    <a:pt x="6477634" y="1703832"/>
                  </a:lnTo>
                  <a:close/>
                </a:path>
                <a:path w="7335520" h="2161540">
                  <a:moveTo>
                    <a:pt x="6992111" y="1703832"/>
                  </a:moveTo>
                  <a:lnTo>
                    <a:pt x="6982586" y="1703832"/>
                  </a:lnTo>
                  <a:lnTo>
                    <a:pt x="6982586" y="1716532"/>
                  </a:lnTo>
                  <a:lnTo>
                    <a:pt x="6992111" y="1716532"/>
                  </a:lnTo>
                  <a:lnTo>
                    <a:pt x="6992111" y="1703832"/>
                  </a:lnTo>
                  <a:close/>
                </a:path>
                <a:path w="7335520" h="2161540">
                  <a:moveTo>
                    <a:pt x="6992111" y="1678432"/>
                  </a:moveTo>
                  <a:lnTo>
                    <a:pt x="6849236" y="1678432"/>
                  </a:lnTo>
                  <a:lnTo>
                    <a:pt x="6849236" y="1703832"/>
                  </a:lnTo>
                  <a:lnTo>
                    <a:pt x="7001636" y="1703832"/>
                  </a:lnTo>
                  <a:lnTo>
                    <a:pt x="6992111" y="1691132"/>
                  </a:lnTo>
                  <a:lnTo>
                    <a:pt x="6992111" y="1678432"/>
                  </a:lnTo>
                  <a:close/>
                </a:path>
                <a:path w="7335520" h="2161540">
                  <a:moveTo>
                    <a:pt x="6506209" y="1665732"/>
                  </a:moveTo>
                  <a:lnTo>
                    <a:pt x="4239006" y="1665732"/>
                  </a:lnTo>
                  <a:lnTo>
                    <a:pt x="4239006" y="1691132"/>
                  </a:lnTo>
                  <a:lnTo>
                    <a:pt x="6487159" y="1691132"/>
                  </a:lnTo>
                  <a:lnTo>
                    <a:pt x="6487159" y="1678432"/>
                  </a:lnTo>
                  <a:lnTo>
                    <a:pt x="6506209" y="1678432"/>
                  </a:lnTo>
                  <a:lnTo>
                    <a:pt x="6506209" y="1665732"/>
                  </a:lnTo>
                  <a:close/>
                </a:path>
                <a:path w="7335520" h="2161540">
                  <a:moveTo>
                    <a:pt x="6992111" y="1640332"/>
                  </a:moveTo>
                  <a:lnTo>
                    <a:pt x="6868286" y="1640332"/>
                  </a:lnTo>
                  <a:lnTo>
                    <a:pt x="6868286" y="1678432"/>
                  </a:lnTo>
                  <a:lnTo>
                    <a:pt x="6982586" y="1678432"/>
                  </a:lnTo>
                  <a:lnTo>
                    <a:pt x="6982586" y="1665732"/>
                  </a:lnTo>
                  <a:lnTo>
                    <a:pt x="6992111" y="1665732"/>
                  </a:lnTo>
                  <a:lnTo>
                    <a:pt x="6992111" y="1640332"/>
                  </a:lnTo>
                  <a:close/>
                </a:path>
                <a:path w="7335520" h="2161540">
                  <a:moveTo>
                    <a:pt x="4239006" y="1627632"/>
                  </a:moveTo>
                  <a:lnTo>
                    <a:pt x="4229481" y="1627632"/>
                  </a:lnTo>
                  <a:lnTo>
                    <a:pt x="4229481" y="1665732"/>
                  </a:lnTo>
                  <a:lnTo>
                    <a:pt x="6515734" y="1665732"/>
                  </a:lnTo>
                  <a:lnTo>
                    <a:pt x="6515734" y="1653032"/>
                  </a:lnTo>
                  <a:lnTo>
                    <a:pt x="6525259" y="1640332"/>
                  </a:lnTo>
                  <a:lnTo>
                    <a:pt x="4239006" y="1640332"/>
                  </a:lnTo>
                  <a:lnTo>
                    <a:pt x="4239006" y="1627632"/>
                  </a:lnTo>
                  <a:close/>
                </a:path>
                <a:path w="7335520" h="2161540">
                  <a:moveTo>
                    <a:pt x="6572884" y="1589532"/>
                  </a:moveTo>
                  <a:lnTo>
                    <a:pt x="4239006" y="1589532"/>
                  </a:lnTo>
                  <a:lnTo>
                    <a:pt x="4239006" y="1640332"/>
                  </a:lnTo>
                  <a:lnTo>
                    <a:pt x="6534784" y="1640332"/>
                  </a:lnTo>
                  <a:lnTo>
                    <a:pt x="6534784" y="1627632"/>
                  </a:lnTo>
                  <a:lnTo>
                    <a:pt x="6544309" y="1627632"/>
                  </a:lnTo>
                  <a:lnTo>
                    <a:pt x="6544309" y="1614932"/>
                  </a:lnTo>
                  <a:lnTo>
                    <a:pt x="6553834" y="1614932"/>
                  </a:lnTo>
                  <a:lnTo>
                    <a:pt x="6553834" y="1602232"/>
                  </a:lnTo>
                  <a:lnTo>
                    <a:pt x="6563359" y="1602232"/>
                  </a:lnTo>
                  <a:lnTo>
                    <a:pt x="6572884" y="1589532"/>
                  </a:lnTo>
                  <a:close/>
                </a:path>
                <a:path w="7335520" h="2161540">
                  <a:moveTo>
                    <a:pt x="6973061" y="1614932"/>
                  </a:moveTo>
                  <a:lnTo>
                    <a:pt x="6906386" y="1614932"/>
                  </a:lnTo>
                  <a:lnTo>
                    <a:pt x="6906386" y="1627632"/>
                  </a:lnTo>
                  <a:lnTo>
                    <a:pt x="6896861" y="1627632"/>
                  </a:lnTo>
                  <a:lnTo>
                    <a:pt x="6896861" y="1640332"/>
                  </a:lnTo>
                  <a:lnTo>
                    <a:pt x="6973061" y="1640332"/>
                  </a:lnTo>
                  <a:lnTo>
                    <a:pt x="6973061" y="1614932"/>
                  </a:lnTo>
                  <a:close/>
                </a:path>
                <a:path w="7335520" h="2161540">
                  <a:moveTo>
                    <a:pt x="6982586" y="1602232"/>
                  </a:moveTo>
                  <a:lnTo>
                    <a:pt x="6915911" y="1602232"/>
                  </a:lnTo>
                  <a:lnTo>
                    <a:pt x="6915911" y="1614932"/>
                  </a:lnTo>
                  <a:lnTo>
                    <a:pt x="6982586" y="1614932"/>
                  </a:lnTo>
                  <a:lnTo>
                    <a:pt x="6982586" y="1602232"/>
                  </a:lnTo>
                  <a:close/>
                </a:path>
                <a:path w="7335520" h="2161540">
                  <a:moveTo>
                    <a:pt x="7011161" y="1602232"/>
                  </a:moveTo>
                  <a:lnTo>
                    <a:pt x="7001636" y="1602232"/>
                  </a:lnTo>
                  <a:lnTo>
                    <a:pt x="7001636" y="1614932"/>
                  </a:lnTo>
                  <a:lnTo>
                    <a:pt x="7011161" y="1602232"/>
                  </a:lnTo>
                  <a:close/>
                </a:path>
                <a:path w="7335520" h="2161540">
                  <a:moveTo>
                    <a:pt x="6706234" y="1589532"/>
                  </a:moveTo>
                  <a:lnTo>
                    <a:pt x="6706234" y="1602232"/>
                  </a:lnTo>
                  <a:lnTo>
                    <a:pt x="6707885" y="1602232"/>
                  </a:lnTo>
                  <a:lnTo>
                    <a:pt x="6706234" y="1589532"/>
                  </a:lnTo>
                  <a:close/>
                </a:path>
                <a:path w="7335520" h="2161540">
                  <a:moveTo>
                    <a:pt x="6744461" y="1589532"/>
                  </a:moveTo>
                  <a:lnTo>
                    <a:pt x="6734936" y="1589532"/>
                  </a:lnTo>
                  <a:lnTo>
                    <a:pt x="6734936" y="1602232"/>
                  </a:lnTo>
                  <a:lnTo>
                    <a:pt x="6744461" y="1602232"/>
                  </a:lnTo>
                  <a:lnTo>
                    <a:pt x="6744461" y="1589532"/>
                  </a:lnTo>
                  <a:close/>
                </a:path>
                <a:path w="7335520" h="2161540">
                  <a:moveTo>
                    <a:pt x="6763511" y="1589532"/>
                  </a:moveTo>
                  <a:lnTo>
                    <a:pt x="6753986" y="1589532"/>
                  </a:lnTo>
                  <a:lnTo>
                    <a:pt x="6753986" y="1602232"/>
                  </a:lnTo>
                  <a:lnTo>
                    <a:pt x="6763511" y="1602232"/>
                  </a:lnTo>
                  <a:lnTo>
                    <a:pt x="6763511" y="1589532"/>
                  </a:lnTo>
                  <a:close/>
                </a:path>
                <a:path w="7335520" h="2161540">
                  <a:moveTo>
                    <a:pt x="6830186" y="1576832"/>
                  </a:moveTo>
                  <a:lnTo>
                    <a:pt x="6763511" y="1576832"/>
                  </a:lnTo>
                  <a:lnTo>
                    <a:pt x="6763511" y="1602232"/>
                  </a:lnTo>
                  <a:lnTo>
                    <a:pt x="6792086" y="1602232"/>
                  </a:lnTo>
                  <a:lnTo>
                    <a:pt x="6792086" y="1589532"/>
                  </a:lnTo>
                  <a:lnTo>
                    <a:pt x="6830186" y="1589532"/>
                  </a:lnTo>
                  <a:lnTo>
                    <a:pt x="6830186" y="1576832"/>
                  </a:lnTo>
                  <a:close/>
                </a:path>
                <a:path w="7335520" h="2161540">
                  <a:moveTo>
                    <a:pt x="6811136" y="1589532"/>
                  </a:moveTo>
                  <a:lnTo>
                    <a:pt x="6801611" y="1589532"/>
                  </a:lnTo>
                  <a:lnTo>
                    <a:pt x="6801611" y="1602232"/>
                  </a:lnTo>
                  <a:lnTo>
                    <a:pt x="6811136" y="1602232"/>
                  </a:lnTo>
                  <a:lnTo>
                    <a:pt x="6811136" y="1589532"/>
                  </a:lnTo>
                  <a:close/>
                </a:path>
                <a:path w="7335520" h="2161540">
                  <a:moveTo>
                    <a:pt x="6992111" y="1589532"/>
                  </a:moveTo>
                  <a:lnTo>
                    <a:pt x="6925436" y="1589532"/>
                  </a:lnTo>
                  <a:lnTo>
                    <a:pt x="6925436" y="1602232"/>
                  </a:lnTo>
                  <a:lnTo>
                    <a:pt x="6992111" y="1602232"/>
                  </a:lnTo>
                  <a:lnTo>
                    <a:pt x="6992111" y="1589532"/>
                  </a:lnTo>
                  <a:close/>
                </a:path>
                <a:path w="7335520" h="2161540">
                  <a:moveTo>
                    <a:pt x="6582409" y="1576832"/>
                  </a:moveTo>
                  <a:lnTo>
                    <a:pt x="4248531" y="1576832"/>
                  </a:lnTo>
                  <a:lnTo>
                    <a:pt x="4248531" y="1589532"/>
                  </a:lnTo>
                  <a:lnTo>
                    <a:pt x="6582409" y="1589532"/>
                  </a:lnTo>
                  <a:lnTo>
                    <a:pt x="6582409" y="1576832"/>
                  </a:lnTo>
                  <a:close/>
                </a:path>
                <a:path w="7335520" h="2161540">
                  <a:moveTo>
                    <a:pt x="6601459" y="1576832"/>
                  </a:moveTo>
                  <a:lnTo>
                    <a:pt x="6591934" y="1576832"/>
                  </a:lnTo>
                  <a:lnTo>
                    <a:pt x="6591934" y="1589532"/>
                  </a:lnTo>
                  <a:lnTo>
                    <a:pt x="6601459" y="1576832"/>
                  </a:lnTo>
                  <a:close/>
                </a:path>
                <a:path w="7335520" h="2161540">
                  <a:moveTo>
                    <a:pt x="6620509" y="1576832"/>
                  </a:moveTo>
                  <a:lnTo>
                    <a:pt x="6610984" y="1576832"/>
                  </a:lnTo>
                  <a:lnTo>
                    <a:pt x="6610984" y="1589532"/>
                  </a:lnTo>
                  <a:lnTo>
                    <a:pt x="6620509" y="1589532"/>
                  </a:lnTo>
                  <a:lnTo>
                    <a:pt x="6620509" y="1576832"/>
                  </a:lnTo>
                  <a:close/>
                </a:path>
                <a:path w="7335520" h="2161540">
                  <a:moveTo>
                    <a:pt x="6649084" y="1576832"/>
                  </a:moveTo>
                  <a:lnTo>
                    <a:pt x="6639559" y="1576832"/>
                  </a:lnTo>
                  <a:lnTo>
                    <a:pt x="6639559" y="1589532"/>
                  </a:lnTo>
                  <a:lnTo>
                    <a:pt x="6649084" y="1589532"/>
                  </a:lnTo>
                  <a:lnTo>
                    <a:pt x="6649084" y="1576832"/>
                  </a:lnTo>
                  <a:close/>
                </a:path>
                <a:path w="7335520" h="2161540">
                  <a:moveTo>
                    <a:pt x="6677659" y="1576832"/>
                  </a:moveTo>
                  <a:lnTo>
                    <a:pt x="6658609" y="1576832"/>
                  </a:lnTo>
                  <a:lnTo>
                    <a:pt x="6658609" y="1589532"/>
                  </a:lnTo>
                  <a:lnTo>
                    <a:pt x="6677659" y="1589532"/>
                  </a:lnTo>
                  <a:lnTo>
                    <a:pt x="6677659" y="1576832"/>
                  </a:lnTo>
                  <a:close/>
                </a:path>
                <a:path w="7335520" h="2161540">
                  <a:moveTo>
                    <a:pt x="7001636" y="1564132"/>
                  </a:moveTo>
                  <a:lnTo>
                    <a:pt x="6944486" y="1564132"/>
                  </a:lnTo>
                  <a:lnTo>
                    <a:pt x="6944486" y="1576832"/>
                  </a:lnTo>
                  <a:lnTo>
                    <a:pt x="6934961" y="1576832"/>
                  </a:lnTo>
                  <a:lnTo>
                    <a:pt x="6934961" y="1589532"/>
                  </a:lnTo>
                  <a:lnTo>
                    <a:pt x="7001636" y="1589532"/>
                  </a:lnTo>
                  <a:lnTo>
                    <a:pt x="7001636" y="1564132"/>
                  </a:lnTo>
                  <a:close/>
                </a:path>
                <a:path w="7335520" h="2161540">
                  <a:moveTo>
                    <a:pt x="6706234" y="1564132"/>
                  </a:moveTo>
                  <a:lnTo>
                    <a:pt x="4239006" y="1564132"/>
                  </a:lnTo>
                  <a:lnTo>
                    <a:pt x="4239006" y="1576832"/>
                  </a:lnTo>
                  <a:lnTo>
                    <a:pt x="6706234" y="1576832"/>
                  </a:lnTo>
                  <a:lnTo>
                    <a:pt x="6706234" y="1564132"/>
                  </a:lnTo>
                  <a:close/>
                </a:path>
                <a:path w="7335520" h="2161540">
                  <a:moveTo>
                    <a:pt x="6811136" y="1564132"/>
                  </a:moveTo>
                  <a:lnTo>
                    <a:pt x="6734936" y="1564132"/>
                  </a:lnTo>
                  <a:lnTo>
                    <a:pt x="6734936" y="1576832"/>
                  </a:lnTo>
                  <a:lnTo>
                    <a:pt x="6811136" y="1576832"/>
                  </a:lnTo>
                  <a:lnTo>
                    <a:pt x="6811136" y="1564132"/>
                  </a:lnTo>
                  <a:close/>
                </a:path>
                <a:path w="7335520" h="2161540">
                  <a:moveTo>
                    <a:pt x="6849236" y="1513332"/>
                  </a:moveTo>
                  <a:lnTo>
                    <a:pt x="4258056" y="1513332"/>
                  </a:lnTo>
                  <a:lnTo>
                    <a:pt x="4258056" y="1551432"/>
                  </a:lnTo>
                  <a:lnTo>
                    <a:pt x="4277106" y="1551432"/>
                  </a:lnTo>
                  <a:lnTo>
                    <a:pt x="4277106" y="1564132"/>
                  </a:lnTo>
                  <a:lnTo>
                    <a:pt x="6820661" y="1564132"/>
                  </a:lnTo>
                  <a:lnTo>
                    <a:pt x="6820661" y="1538732"/>
                  </a:lnTo>
                  <a:lnTo>
                    <a:pt x="6839711" y="1538732"/>
                  </a:lnTo>
                  <a:lnTo>
                    <a:pt x="6839711" y="1526032"/>
                  </a:lnTo>
                  <a:lnTo>
                    <a:pt x="6849236" y="1526032"/>
                  </a:lnTo>
                  <a:lnTo>
                    <a:pt x="6849236" y="1513332"/>
                  </a:lnTo>
                  <a:close/>
                </a:path>
                <a:path w="7335520" h="2161540">
                  <a:moveTo>
                    <a:pt x="7049261" y="1538732"/>
                  </a:moveTo>
                  <a:lnTo>
                    <a:pt x="6963536" y="1538732"/>
                  </a:lnTo>
                  <a:lnTo>
                    <a:pt x="6963536" y="1564132"/>
                  </a:lnTo>
                  <a:lnTo>
                    <a:pt x="7020686" y="1564132"/>
                  </a:lnTo>
                  <a:lnTo>
                    <a:pt x="7020686" y="1551432"/>
                  </a:lnTo>
                  <a:lnTo>
                    <a:pt x="7049261" y="1551432"/>
                  </a:lnTo>
                  <a:lnTo>
                    <a:pt x="7049261" y="1538732"/>
                  </a:lnTo>
                  <a:close/>
                </a:path>
                <a:path w="7335520" h="2161540">
                  <a:moveTo>
                    <a:pt x="7030211" y="1551432"/>
                  </a:moveTo>
                  <a:lnTo>
                    <a:pt x="7020686" y="1551432"/>
                  </a:lnTo>
                  <a:lnTo>
                    <a:pt x="7020686" y="1564132"/>
                  </a:lnTo>
                  <a:lnTo>
                    <a:pt x="7030211" y="1564132"/>
                  </a:lnTo>
                  <a:lnTo>
                    <a:pt x="7030211" y="1551432"/>
                  </a:lnTo>
                  <a:close/>
                </a:path>
                <a:path w="7335520" h="2161540">
                  <a:moveTo>
                    <a:pt x="7077836" y="1538732"/>
                  </a:moveTo>
                  <a:lnTo>
                    <a:pt x="7058786" y="1538732"/>
                  </a:lnTo>
                  <a:lnTo>
                    <a:pt x="7058786" y="1564132"/>
                  </a:lnTo>
                  <a:lnTo>
                    <a:pt x="7068311" y="1564132"/>
                  </a:lnTo>
                  <a:lnTo>
                    <a:pt x="7068311" y="1551432"/>
                  </a:lnTo>
                  <a:lnTo>
                    <a:pt x="7077836" y="1538732"/>
                  </a:lnTo>
                  <a:close/>
                </a:path>
                <a:path w="7335520" h="2161540">
                  <a:moveTo>
                    <a:pt x="7144511" y="1538732"/>
                  </a:moveTo>
                  <a:lnTo>
                    <a:pt x="7125461" y="1538732"/>
                  </a:lnTo>
                  <a:lnTo>
                    <a:pt x="7125461" y="1551432"/>
                  </a:lnTo>
                  <a:lnTo>
                    <a:pt x="7134986" y="1551432"/>
                  </a:lnTo>
                  <a:lnTo>
                    <a:pt x="7134986" y="1564132"/>
                  </a:lnTo>
                  <a:lnTo>
                    <a:pt x="7144511" y="1564132"/>
                  </a:lnTo>
                  <a:lnTo>
                    <a:pt x="7144511" y="1538732"/>
                  </a:lnTo>
                  <a:close/>
                </a:path>
                <a:path w="7335520" h="2161540">
                  <a:moveTo>
                    <a:pt x="4258056" y="1538732"/>
                  </a:moveTo>
                  <a:lnTo>
                    <a:pt x="4248531" y="1538732"/>
                  </a:lnTo>
                  <a:lnTo>
                    <a:pt x="4250182" y="1551432"/>
                  </a:lnTo>
                  <a:lnTo>
                    <a:pt x="4258056" y="1551432"/>
                  </a:lnTo>
                  <a:lnTo>
                    <a:pt x="4258056" y="1538732"/>
                  </a:lnTo>
                  <a:close/>
                </a:path>
                <a:path w="7335520" h="2161540">
                  <a:moveTo>
                    <a:pt x="7192136" y="1526032"/>
                  </a:moveTo>
                  <a:lnTo>
                    <a:pt x="7182611" y="1526032"/>
                  </a:lnTo>
                  <a:lnTo>
                    <a:pt x="7173086" y="1538732"/>
                  </a:lnTo>
                  <a:lnTo>
                    <a:pt x="7173086" y="1551432"/>
                  </a:lnTo>
                  <a:lnTo>
                    <a:pt x="7182611" y="1551432"/>
                  </a:lnTo>
                  <a:lnTo>
                    <a:pt x="7182611" y="1538732"/>
                  </a:lnTo>
                  <a:lnTo>
                    <a:pt x="7192136" y="1538732"/>
                  </a:lnTo>
                  <a:lnTo>
                    <a:pt x="7192136" y="1526032"/>
                  </a:lnTo>
                  <a:close/>
                </a:path>
                <a:path w="7335520" h="2161540">
                  <a:moveTo>
                    <a:pt x="4248531" y="1526032"/>
                  </a:moveTo>
                  <a:lnTo>
                    <a:pt x="4239006" y="1526032"/>
                  </a:lnTo>
                  <a:lnTo>
                    <a:pt x="4239006" y="1538732"/>
                  </a:lnTo>
                  <a:lnTo>
                    <a:pt x="4248531" y="1538732"/>
                  </a:lnTo>
                  <a:lnTo>
                    <a:pt x="4248531" y="1526032"/>
                  </a:lnTo>
                  <a:close/>
                </a:path>
                <a:path w="7335520" h="2161540">
                  <a:moveTo>
                    <a:pt x="7096886" y="1526032"/>
                  </a:moveTo>
                  <a:lnTo>
                    <a:pt x="6982586" y="1526032"/>
                  </a:lnTo>
                  <a:lnTo>
                    <a:pt x="6982586" y="1538732"/>
                  </a:lnTo>
                  <a:lnTo>
                    <a:pt x="7096886" y="1538732"/>
                  </a:lnTo>
                  <a:lnTo>
                    <a:pt x="7096886" y="1526032"/>
                  </a:lnTo>
                  <a:close/>
                </a:path>
                <a:path w="7335520" h="2161540">
                  <a:moveTo>
                    <a:pt x="7154036" y="1526032"/>
                  </a:moveTo>
                  <a:lnTo>
                    <a:pt x="7115936" y="1526032"/>
                  </a:lnTo>
                  <a:lnTo>
                    <a:pt x="7115936" y="1538732"/>
                  </a:lnTo>
                  <a:lnTo>
                    <a:pt x="7154036" y="1538732"/>
                  </a:lnTo>
                  <a:lnTo>
                    <a:pt x="7154036" y="1526032"/>
                  </a:lnTo>
                  <a:close/>
                </a:path>
                <a:path w="7335520" h="2161540">
                  <a:moveTo>
                    <a:pt x="6992111" y="1462532"/>
                  </a:moveTo>
                  <a:lnTo>
                    <a:pt x="4296283" y="1462532"/>
                  </a:lnTo>
                  <a:lnTo>
                    <a:pt x="4296283" y="1475232"/>
                  </a:lnTo>
                  <a:lnTo>
                    <a:pt x="6934961" y="1475232"/>
                  </a:lnTo>
                  <a:lnTo>
                    <a:pt x="6934961" y="1487932"/>
                  </a:lnTo>
                  <a:lnTo>
                    <a:pt x="6925436" y="1500632"/>
                  </a:lnTo>
                  <a:lnTo>
                    <a:pt x="6925436" y="1526032"/>
                  </a:lnTo>
                  <a:lnTo>
                    <a:pt x="6934961" y="1526032"/>
                  </a:lnTo>
                  <a:lnTo>
                    <a:pt x="6934961" y="1513332"/>
                  </a:lnTo>
                  <a:lnTo>
                    <a:pt x="6963536" y="1513332"/>
                  </a:lnTo>
                  <a:lnTo>
                    <a:pt x="6963536" y="1500632"/>
                  </a:lnTo>
                  <a:lnTo>
                    <a:pt x="6973061" y="1500632"/>
                  </a:lnTo>
                  <a:lnTo>
                    <a:pt x="6973061" y="1487932"/>
                  </a:lnTo>
                  <a:lnTo>
                    <a:pt x="6992111" y="1487932"/>
                  </a:lnTo>
                  <a:lnTo>
                    <a:pt x="6992111" y="1462532"/>
                  </a:lnTo>
                  <a:close/>
                </a:path>
                <a:path w="7335520" h="2161540">
                  <a:moveTo>
                    <a:pt x="6954011" y="1513332"/>
                  </a:moveTo>
                  <a:lnTo>
                    <a:pt x="6934961" y="1513332"/>
                  </a:lnTo>
                  <a:lnTo>
                    <a:pt x="6934961" y="1526032"/>
                  </a:lnTo>
                  <a:lnTo>
                    <a:pt x="6954011" y="1526032"/>
                  </a:lnTo>
                  <a:lnTo>
                    <a:pt x="6954011" y="1513332"/>
                  </a:lnTo>
                  <a:close/>
                </a:path>
                <a:path w="7335520" h="2161540">
                  <a:moveTo>
                    <a:pt x="7173086" y="1513332"/>
                  </a:moveTo>
                  <a:lnTo>
                    <a:pt x="7001636" y="1513332"/>
                  </a:lnTo>
                  <a:lnTo>
                    <a:pt x="7001636" y="1526032"/>
                  </a:lnTo>
                  <a:lnTo>
                    <a:pt x="7173086" y="1526032"/>
                  </a:lnTo>
                  <a:lnTo>
                    <a:pt x="7173086" y="1513332"/>
                  </a:lnTo>
                  <a:close/>
                </a:path>
                <a:path w="7335520" h="2161540">
                  <a:moveTo>
                    <a:pt x="6858761" y="1487932"/>
                  </a:moveTo>
                  <a:lnTo>
                    <a:pt x="4267581" y="1487932"/>
                  </a:lnTo>
                  <a:lnTo>
                    <a:pt x="4267581" y="1513332"/>
                  </a:lnTo>
                  <a:lnTo>
                    <a:pt x="6858761" y="1513332"/>
                  </a:lnTo>
                  <a:lnTo>
                    <a:pt x="6858761" y="1487932"/>
                  </a:lnTo>
                  <a:close/>
                </a:path>
                <a:path w="7335520" h="2161540">
                  <a:moveTo>
                    <a:pt x="7192136" y="1487932"/>
                  </a:moveTo>
                  <a:lnTo>
                    <a:pt x="7001636" y="1487932"/>
                  </a:lnTo>
                  <a:lnTo>
                    <a:pt x="7001636" y="1500632"/>
                  </a:lnTo>
                  <a:lnTo>
                    <a:pt x="7011161" y="1500632"/>
                  </a:lnTo>
                  <a:lnTo>
                    <a:pt x="7011161" y="1513332"/>
                  </a:lnTo>
                  <a:lnTo>
                    <a:pt x="7192136" y="1513332"/>
                  </a:lnTo>
                  <a:lnTo>
                    <a:pt x="7192136" y="1487932"/>
                  </a:lnTo>
                  <a:close/>
                </a:path>
                <a:path w="7335520" h="2161540">
                  <a:moveTo>
                    <a:pt x="7201661" y="1487932"/>
                  </a:moveTo>
                  <a:lnTo>
                    <a:pt x="7192136" y="1487932"/>
                  </a:lnTo>
                  <a:lnTo>
                    <a:pt x="7192136" y="1500632"/>
                  </a:lnTo>
                  <a:lnTo>
                    <a:pt x="7201661" y="1500632"/>
                  </a:lnTo>
                  <a:lnTo>
                    <a:pt x="7201661" y="1487932"/>
                  </a:lnTo>
                  <a:close/>
                </a:path>
                <a:path w="7335520" h="2161540">
                  <a:moveTo>
                    <a:pt x="6906386" y="1475232"/>
                  </a:moveTo>
                  <a:lnTo>
                    <a:pt x="4286758" y="1475232"/>
                  </a:lnTo>
                  <a:lnTo>
                    <a:pt x="4286758" y="1487932"/>
                  </a:lnTo>
                  <a:lnTo>
                    <a:pt x="6906386" y="1487932"/>
                  </a:lnTo>
                  <a:lnTo>
                    <a:pt x="6906386" y="1475232"/>
                  </a:lnTo>
                  <a:close/>
                </a:path>
                <a:path w="7335520" h="2161540">
                  <a:moveTo>
                    <a:pt x="6934961" y="1475232"/>
                  </a:moveTo>
                  <a:lnTo>
                    <a:pt x="6915911" y="1475232"/>
                  </a:lnTo>
                  <a:lnTo>
                    <a:pt x="6915911" y="1487932"/>
                  </a:lnTo>
                  <a:lnTo>
                    <a:pt x="6934961" y="1487932"/>
                  </a:lnTo>
                  <a:lnTo>
                    <a:pt x="6934961" y="1475232"/>
                  </a:lnTo>
                  <a:close/>
                </a:path>
                <a:path w="7335520" h="2161540">
                  <a:moveTo>
                    <a:pt x="7239761" y="1462532"/>
                  </a:moveTo>
                  <a:lnTo>
                    <a:pt x="7011161" y="1462532"/>
                  </a:lnTo>
                  <a:lnTo>
                    <a:pt x="7011161" y="1487932"/>
                  </a:lnTo>
                  <a:lnTo>
                    <a:pt x="7230236" y="1487932"/>
                  </a:lnTo>
                  <a:lnTo>
                    <a:pt x="7230236" y="1475232"/>
                  </a:lnTo>
                  <a:lnTo>
                    <a:pt x="7239761" y="1475232"/>
                  </a:lnTo>
                  <a:lnTo>
                    <a:pt x="7239761" y="1462532"/>
                  </a:lnTo>
                  <a:close/>
                </a:path>
                <a:path w="7335520" h="2161540">
                  <a:moveTo>
                    <a:pt x="7001636" y="1449832"/>
                  </a:moveTo>
                  <a:lnTo>
                    <a:pt x="4296283" y="1449832"/>
                  </a:lnTo>
                  <a:lnTo>
                    <a:pt x="4305808" y="1462532"/>
                  </a:lnTo>
                  <a:lnTo>
                    <a:pt x="7001636" y="1462532"/>
                  </a:lnTo>
                  <a:lnTo>
                    <a:pt x="7001636" y="1449832"/>
                  </a:lnTo>
                  <a:close/>
                </a:path>
                <a:path w="7335520" h="2161540">
                  <a:moveTo>
                    <a:pt x="7258811" y="1449832"/>
                  </a:moveTo>
                  <a:lnTo>
                    <a:pt x="7020686" y="1449832"/>
                  </a:lnTo>
                  <a:lnTo>
                    <a:pt x="7020686" y="1462532"/>
                  </a:lnTo>
                  <a:lnTo>
                    <a:pt x="7258811" y="1462532"/>
                  </a:lnTo>
                  <a:lnTo>
                    <a:pt x="7258811" y="1449832"/>
                  </a:lnTo>
                  <a:close/>
                </a:path>
                <a:path w="7335520" h="2161540">
                  <a:moveTo>
                    <a:pt x="7325486" y="1411732"/>
                  </a:moveTo>
                  <a:lnTo>
                    <a:pt x="4305808" y="1411732"/>
                  </a:lnTo>
                  <a:lnTo>
                    <a:pt x="4305808" y="1424432"/>
                  </a:lnTo>
                  <a:lnTo>
                    <a:pt x="4315333" y="1424432"/>
                  </a:lnTo>
                  <a:lnTo>
                    <a:pt x="4315333" y="1437132"/>
                  </a:lnTo>
                  <a:lnTo>
                    <a:pt x="4305808" y="1449832"/>
                  </a:lnTo>
                  <a:lnTo>
                    <a:pt x="7325486" y="1449832"/>
                  </a:lnTo>
                  <a:lnTo>
                    <a:pt x="7325486" y="1411732"/>
                  </a:lnTo>
                  <a:close/>
                </a:path>
                <a:path w="7335520" h="2161540">
                  <a:moveTo>
                    <a:pt x="4410583" y="1373632"/>
                  </a:moveTo>
                  <a:lnTo>
                    <a:pt x="4296283" y="1373632"/>
                  </a:lnTo>
                  <a:lnTo>
                    <a:pt x="4286758" y="1386332"/>
                  </a:lnTo>
                  <a:lnTo>
                    <a:pt x="4286758" y="1411732"/>
                  </a:lnTo>
                  <a:lnTo>
                    <a:pt x="7315961" y="1411732"/>
                  </a:lnTo>
                  <a:lnTo>
                    <a:pt x="7315961" y="1399032"/>
                  </a:lnTo>
                  <a:lnTo>
                    <a:pt x="4429633" y="1399032"/>
                  </a:lnTo>
                  <a:lnTo>
                    <a:pt x="4429633" y="1386332"/>
                  </a:lnTo>
                  <a:lnTo>
                    <a:pt x="4410583" y="1386332"/>
                  </a:lnTo>
                  <a:lnTo>
                    <a:pt x="4410583" y="1373632"/>
                  </a:lnTo>
                  <a:close/>
                </a:path>
                <a:path w="7335520" h="2161540">
                  <a:moveTo>
                    <a:pt x="7306436" y="1373632"/>
                  </a:moveTo>
                  <a:lnTo>
                    <a:pt x="4448683" y="1373632"/>
                  </a:lnTo>
                  <a:lnTo>
                    <a:pt x="4448683" y="1386332"/>
                  </a:lnTo>
                  <a:lnTo>
                    <a:pt x="4439158" y="1386332"/>
                  </a:lnTo>
                  <a:lnTo>
                    <a:pt x="4439158" y="1399032"/>
                  </a:lnTo>
                  <a:lnTo>
                    <a:pt x="7306436" y="1399032"/>
                  </a:lnTo>
                  <a:lnTo>
                    <a:pt x="7306436" y="1373632"/>
                  </a:lnTo>
                  <a:close/>
                </a:path>
                <a:path w="7335520" h="2161540">
                  <a:moveTo>
                    <a:pt x="4353433" y="1259332"/>
                  </a:moveTo>
                  <a:lnTo>
                    <a:pt x="4277106" y="1259332"/>
                  </a:lnTo>
                  <a:lnTo>
                    <a:pt x="4277106" y="1348232"/>
                  </a:lnTo>
                  <a:lnTo>
                    <a:pt x="4286758" y="1348232"/>
                  </a:lnTo>
                  <a:lnTo>
                    <a:pt x="4286758" y="1373632"/>
                  </a:lnTo>
                  <a:lnTo>
                    <a:pt x="4382008" y="1373632"/>
                  </a:lnTo>
                  <a:lnTo>
                    <a:pt x="4382008" y="1335532"/>
                  </a:lnTo>
                  <a:lnTo>
                    <a:pt x="4372483" y="1335532"/>
                  </a:lnTo>
                  <a:lnTo>
                    <a:pt x="4372483" y="1310132"/>
                  </a:lnTo>
                  <a:lnTo>
                    <a:pt x="4382008" y="1310132"/>
                  </a:lnTo>
                  <a:lnTo>
                    <a:pt x="4382008" y="1297432"/>
                  </a:lnTo>
                  <a:lnTo>
                    <a:pt x="4372483" y="1297432"/>
                  </a:lnTo>
                  <a:lnTo>
                    <a:pt x="4372483" y="1284732"/>
                  </a:lnTo>
                  <a:lnTo>
                    <a:pt x="4362958" y="1284732"/>
                  </a:lnTo>
                  <a:lnTo>
                    <a:pt x="4362958" y="1272032"/>
                  </a:lnTo>
                  <a:lnTo>
                    <a:pt x="4353433" y="1272032"/>
                  </a:lnTo>
                  <a:lnTo>
                    <a:pt x="4353433" y="1259332"/>
                  </a:lnTo>
                  <a:close/>
                </a:path>
                <a:path w="7335520" h="2161540">
                  <a:moveTo>
                    <a:pt x="4439158" y="1360932"/>
                  </a:moveTo>
                  <a:lnTo>
                    <a:pt x="4429633" y="1360932"/>
                  </a:lnTo>
                  <a:lnTo>
                    <a:pt x="4429633" y="1373632"/>
                  </a:lnTo>
                  <a:lnTo>
                    <a:pt x="4439158" y="1373632"/>
                  </a:lnTo>
                  <a:lnTo>
                    <a:pt x="4439158" y="1360932"/>
                  </a:lnTo>
                  <a:close/>
                </a:path>
                <a:path w="7335520" h="2161540">
                  <a:moveTo>
                    <a:pt x="7287386" y="1348232"/>
                  </a:moveTo>
                  <a:lnTo>
                    <a:pt x="7277861" y="1348232"/>
                  </a:lnTo>
                  <a:lnTo>
                    <a:pt x="7277861" y="1360932"/>
                  </a:lnTo>
                  <a:lnTo>
                    <a:pt x="4439158" y="1360932"/>
                  </a:lnTo>
                  <a:lnTo>
                    <a:pt x="4439158" y="1373632"/>
                  </a:lnTo>
                  <a:lnTo>
                    <a:pt x="7287386" y="1373632"/>
                  </a:lnTo>
                  <a:lnTo>
                    <a:pt x="7287386" y="1348232"/>
                  </a:lnTo>
                  <a:close/>
                </a:path>
                <a:path w="7335520" h="2161540">
                  <a:moveTo>
                    <a:pt x="4448683" y="1335532"/>
                  </a:moveTo>
                  <a:lnTo>
                    <a:pt x="4410583" y="1335532"/>
                  </a:lnTo>
                  <a:lnTo>
                    <a:pt x="4410583" y="1348232"/>
                  </a:lnTo>
                  <a:lnTo>
                    <a:pt x="4420108" y="1348232"/>
                  </a:lnTo>
                  <a:lnTo>
                    <a:pt x="4420108" y="1360932"/>
                  </a:lnTo>
                  <a:lnTo>
                    <a:pt x="4448683" y="1360932"/>
                  </a:lnTo>
                  <a:lnTo>
                    <a:pt x="4448683" y="1335532"/>
                  </a:lnTo>
                  <a:close/>
                </a:path>
                <a:path w="7335520" h="2161540">
                  <a:moveTo>
                    <a:pt x="4467733" y="1348232"/>
                  </a:moveTo>
                  <a:lnTo>
                    <a:pt x="4448683" y="1348232"/>
                  </a:lnTo>
                  <a:lnTo>
                    <a:pt x="4448683" y="1360932"/>
                  </a:lnTo>
                  <a:lnTo>
                    <a:pt x="4467733" y="1360932"/>
                  </a:lnTo>
                  <a:lnTo>
                    <a:pt x="4467733" y="1348232"/>
                  </a:lnTo>
                  <a:close/>
                </a:path>
                <a:path w="7335520" h="2161540">
                  <a:moveTo>
                    <a:pt x="7268336" y="1348232"/>
                  </a:moveTo>
                  <a:lnTo>
                    <a:pt x="4477258" y="1348232"/>
                  </a:lnTo>
                  <a:lnTo>
                    <a:pt x="4477258" y="1360932"/>
                  </a:lnTo>
                  <a:lnTo>
                    <a:pt x="7268336" y="1360932"/>
                  </a:lnTo>
                  <a:lnTo>
                    <a:pt x="7268336" y="1348232"/>
                  </a:lnTo>
                  <a:close/>
                </a:path>
                <a:path w="7335520" h="2161540">
                  <a:moveTo>
                    <a:pt x="7258811" y="1335532"/>
                  </a:moveTo>
                  <a:lnTo>
                    <a:pt x="4496308" y="1335532"/>
                  </a:lnTo>
                  <a:lnTo>
                    <a:pt x="4496308" y="1348232"/>
                  </a:lnTo>
                  <a:lnTo>
                    <a:pt x="7258811" y="1348232"/>
                  </a:lnTo>
                  <a:lnTo>
                    <a:pt x="7258811" y="1335532"/>
                  </a:lnTo>
                  <a:close/>
                </a:path>
                <a:path w="7335520" h="2161540">
                  <a:moveTo>
                    <a:pt x="7325486" y="1335532"/>
                  </a:moveTo>
                  <a:lnTo>
                    <a:pt x="7287386" y="1335532"/>
                  </a:lnTo>
                  <a:lnTo>
                    <a:pt x="7287386" y="1348232"/>
                  </a:lnTo>
                  <a:lnTo>
                    <a:pt x="7325486" y="1348232"/>
                  </a:lnTo>
                  <a:lnTo>
                    <a:pt x="7325486" y="1335532"/>
                  </a:lnTo>
                  <a:close/>
                </a:path>
                <a:path w="7335520" h="2161540">
                  <a:moveTo>
                    <a:pt x="5077333" y="1246632"/>
                  </a:moveTo>
                  <a:lnTo>
                    <a:pt x="4572508" y="1246632"/>
                  </a:lnTo>
                  <a:lnTo>
                    <a:pt x="4572508" y="1284732"/>
                  </a:lnTo>
                  <a:lnTo>
                    <a:pt x="4505833" y="1284732"/>
                  </a:lnTo>
                  <a:lnTo>
                    <a:pt x="4477258" y="1310132"/>
                  </a:lnTo>
                  <a:lnTo>
                    <a:pt x="4477258" y="1322832"/>
                  </a:lnTo>
                  <a:lnTo>
                    <a:pt x="4486783" y="1322832"/>
                  </a:lnTo>
                  <a:lnTo>
                    <a:pt x="4486783" y="1335532"/>
                  </a:lnTo>
                  <a:lnTo>
                    <a:pt x="7335011" y="1335532"/>
                  </a:lnTo>
                  <a:lnTo>
                    <a:pt x="7335011" y="1272032"/>
                  </a:lnTo>
                  <a:lnTo>
                    <a:pt x="5096383" y="1272032"/>
                  </a:lnTo>
                  <a:lnTo>
                    <a:pt x="5096383" y="1259332"/>
                  </a:lnTo>
                  <a:lnTo>
                    <a:pt x="5077333" y="1259332"/>
                  </a:lnTo>
                  <a:lnTo>
                    <a:pt x="5077333" y="1246632"/>
                  </a:lnTo>
                  <a:close/>
                </a:path>
                <a:path w="7335520" h="2161540">
                  <a:moveTo>
                    <a:pt x="4477258" y="1272032"/>
                  </a:moveTo>
                  <a:lnTo>
                    <a:pt x="4429633" y="1272032"/>
                  </a:lnTo>
                  <a:lnTo>
                    <a:pt x="4429633" y="1284732"/>
                  </a:lnTo>
                  <a:lnTo>
                    <a:pt x="4477258" y="1284732"/>
                  </a:lnTo>
                  <a:lnTo>
                    <a:pt x="4477258" y="1272032"/>
                  </a:lnTo>
                  <a:close/>
                </a:path>
                <a:path w="7335520" h="2161540">
                  <a:moveTo>
                    <a:pt x="4553458" y="1259332"/>
                  </a:moveTo>
                  <a:lnTo>
                    <a:pt x="4524883" y="1259332"/>
                  </a:lnTo>
                  <a:lnTo>
                    <a:pt x="4524883" y="1272032"/>
                  </a:lnTo>
                  <a:lnTo>
                    <a:pt x="4515358" y="1284732"/>
                  </a:lnTo>
                  <a:lnTo>
                    <a:pt x="4562983" y="1284732"/>
                  </a:lnTo>
                  <a:lnTo>
                    <a:pt x="4562983" y="1272032"/>
                  </a:lnTo>
                  <a:lnTo>
                    <a:pt x="4553458" y="1272032"/>
                  </a:lnTo>
                  <a:lnTo>
                    <a:pt x="4553458" y="1259332"/>
                  </a:lnTo>
                  <a:close/>
                </a:path>
                <a:path w="7335520" h="2161540">
                  <a:moveTo>
                    <a:pt x="4486783" y="1259332"/>
                  </a:moveTo>
                  <a:lnTo>
                    <a:pt x="4391533" y="1259332"/>
                  </a:lnTo>
                  <a:lnTo>
                    <a:pt x="4401058" y="1272032"/>
                  </a:lnTo>
                  <a:lnTo>
                    <a:pt x="4486783" y="1272032"/>
                  </a:lnTo>
                  <a:lnTo>
                    <a:pt x="4486783" y="1259332"/>
                  </a:lnTo>
                  <a:close/>
                </a:path>
                <a:path w="7335520" h="2161540">
                  <a:moveTo>
                    <a:pt x="4496308" y="1259332"/>
                  </a:moveTo>
                  <a:lnTo>
                    <a:pt x="4486783" y="1259332"/>
                  </a:lnTo>
                  <a:lnTo>
                    <a:pt x="4486783" y="1272032"/>
                  </a:lnTo>
                  <a:lnTo>
                    <a:pt x="4496308" y="1272032"/>
                  </a:lnTo>
                  <a:lnTo>
                    <a:pt x="4496308" y="1259332"/>
                  </a:lnTo>
                  <a:close/>
                </a:path>
                <a:path w="7335520" h="2161540">
                  <a:moveTo>
                    <a:pt x="7325486" y="1106932"/>
                  </a:moveTo>
                  <a:lnTo>
                    <a:pt x="7154036" y="1106932"/>
                  </a:lnTo>
                  <a:lnTo>
                    <a:pt x="7154036" y="1132332"/>
                  </a:lnTo>
                  <a:lnTo>
                    <a:pt x="7144511" y="1132332"/>
                  </a:lnTo>
                  <a:lnTo>
                    <a:pt x="7144511" y="1145032"/>
                  </a:lnTo>
                  <a:lnTo>
                    <a:pt x="5258308" y="1145032"/>
                  </a:lnTo>
                  <a:lnTo>
                    <a:pt x="5258308" y="1170432"/>
                  </a:lnTo>
                  <a:lnTo>
                    <a:pt x="5248783" y="1170432"/>
                  </a:lnTo>
                  <a:lnTo>
                    <a:pt x="5248783" y="1195832"/>
                  </a:lnTo>
                  <a:lnTo>
                    <a:pt x="5267833" y="1195832"/>
                  </a:lnTo>
                  <a:lnTo>
                    <a:pt x="5267833" y="1208532"/>
                  </a:lnTo>
                  <a:lnTo>
                    <a:pt x="5182108" y="1208532"/>
                  </a:lnTo>
                  <a:lnTo>
                    <a:pt x="5182108" y="1221232"/>
                  </a:lnTo>
                  <a:lnTo>
                    <a:pt x="5172583" y="1221232"/>
                  </a:lnTo>
                  <a:lnTo>
                    <a:pt x="5172583" y="1246632"/>
                  </a:lnTo>
                  <a:lnTo>
                    <a:pt x="5163058" y="1246632"/>
                  </a:lnTo>
                  <a:lnTo>
                    <a:pt x="5163058" y="1259332"/>
                  </a:lnTo>
                  <a:lnTo>
                    <a:pt x="5144008" y="1259332"/>
                  </a:lnTo>
                  <a:lnTo>
                    <a:pt x="5144008" y="1272032"/>
                  </a:lnTo>
                  <a:lnTo>
                    <a:pt x="7335011" y="1272032"/>
                  </a:lnTo>
                  <a:lnTo>
                    <a:pt x="7335011" y="1119632"/>
                  </a:lnTo>
                  <a:lnTo>
                    <a:pt x="7325486" y="1119632"/>
                  </a:lnTo>
                  <a:lnTo>
                    <a:pt x="7325486" y="1106932"/>
                  </a:lnTo>
                  <a:close/>
                </a:path>
                <a:path w="7335520" h="2161540">
                  <a:moveTo>
                    <a:pt x="4334383" y="1233932"/>
                  </a:moveTo>
                  <a:lnTo>
                    <a:pt x="4258056" y="1233932"/>
                  </a:lnTo>
                  <a:lnTo>
                    <a:pt x="4258056" y="1246632"/>
                  </a:lnTo>
                  <a:lnTo>
                    <a:pt x="4267581" y="1246632"/>
                  </a:lnTo>
                  <a:lnTo>
                    <a:pt x="4267581" y="1259332"/>
                  </a:lnTo>
                  <a:lnTo>
                    <a:pt x="4334383" y="1259332"/>
                  </a:lnTo>
                  <a:lnTo>
                    <a:pt x="4334383" y="1233932"/>
                  </a:lnTo>
                  <a:close/>
                </a:path>
                <a:path w="7335520" h="2161540">
                  <a:moveTo>
                    <a:pt x="4343908" y="1246632"/>
                  </a:moveTo>
                  <a:lnTo>
                    <a:pt x="4334383" y="1246632"/>
                  </a:lnTo>
                  <a:lnTo>
                    <a:pt x="4334383" y="1259332"/>
                  </a:lnTo>
                  <a:lnTo>
                    <a:pt x="4343908" y="1259332"/>
                  </a:lnTo>
                  <a:lnTo>
                    <a:pt x="4343908" y="1246632"/>
                  </a:lnTo>
                  <a:close/>
                </a:path>
                <a:path w="7335520" h="2161540">
                  <a:moveTo>
                    <a:pt x="4505833" y="1246632"/>
                  </a:moveTo>
                  <a:lnTo>
                    <a:pt x="4362958" y="1246632"/>
                  </a:lnTo>
                  <a:lnTo>
                    <a:pt x="4362958" y="1259332"/>
                  </a:lnTo>
                  <a:lnTo>
                    <a:pt x="4505833" y="1259332"/>
                  </a:lnTo>
                  <a:lnTo>
                    <a:pt x="4505833" y="1246632"/>
                  </a:lnTo>
                  <a:close/>
                </a:path>
                <a:path w="7335520" h="2161540">
                  <a:moveTo>
                    <a:pt x="5086858" y="1246632"/>
                  </a:moveTo>
                  <a:lnTo>
                    <a:pt x="5077333" y="1246632"/>
                  </a:lnTo>
                  <a:lnTo>
                    <a:pt x="5077333" y="1259332"/>
                  </a:lnTo>
                  <a:lnTo>
                    <a:pt x="5086858" y="1259332"/>
                  </a:lnTo>
                  <a:lnTo>
                    <a:pt x="5086858" y="1246632"/>
                  </a:lnTo>
                  <a:close/>
                </a:path>
                <a:path w="7335520" h="2161540">
                  <a:moveTo>
                    <a:pt x="5096383" y="1246632"/>
                  </a:moveTo>
                  <a:lnTo>
                    <a:pt x="5086858" y="1246632"/>
                  </a:lnTo>
                  <a:lnTo>
                    <a:pt x="5086858" y="1259332"/>
                  </a:lnTo>
                  <a:lnTo>
                    <a:pt x="5096383" y="1259332"/>
                  </a:lnTo>
                  <a:lnTo>
                    <a:pt x="5096383" y="1246632"/>
                  </a:lnTo>
                  <a:close/>
                </a:path>
                <a:path w="7335520" h="2161540">
                  <a:moveTo>
                    <a:pt x="5105908" y="1246632"/>
                  </a:moveTo>
                  <a:lnTo>
                    <a:pt x="5096383" y="1246632"/>
                  </a:lnTo>
                  <a:lnTo>
                    <a:pt x="5096383" y="1259332"/>
                  </a:lnTo>
                  <a:lnTo>
                    <a:pt x="5105908" y="1259332"/>
                  </a:lnTo>
                  <a:lnTo>
                    <a:pt x="5105908" y="1246632"/>
                  </a:lnTo>
                  <a:close/>
                </a:path>
                <a:path w="7335520" h="2161540">
                  <a:moveTo>
                    <a:pt x="5134483" y="1221232"/>
                  </a:moveTo>
                  <a:lnTo>
                    <a:pt x="4639183" y="1221232"/>
                  </a:lnTo>
                  <a:lnTo>
                    <a:pt x="4639183" y="1246632"/>
                  </a:lnTo>
                  <a:lnTo>
                    <a:pt x="5115433" y="1246632"/>
                  </a:lnTo>
                  <a:lnTo>
                    <a:pt x="5115433" y="1259332"/>
                  </a:lnTo>
                  <a:lnTo>
                    <a:pt x="5124958" y="1259332"/>
                  </a:lnTo>
                  <a:lnTo>
                    <a:pt x="5124958" y="1233932"/>
                  </a:lnTo>
                  <a:lnTo>
                    <a:pt x="5134483" y="1233932"/>
                  </a:lnTo>
                  <a:lnTo>
                    <a:pt x="5134483" y="1221232"/>
                  </a:lnTo>
                  <a:close/>
                </a:path>
                <a:path w="7335520" h="2161540">
                  <a:moveTo>
                    <a:pt x="4515358" y="1221232"/>
                  </a:moveTo>
                  <a:lnTo>
                    <a:pt x="4334383" y="1221232"/>
                  </a:lnTo>
                  <a:lnTo>
                    <a:pt x="4334383" y="1233932"/>
                  </a:lnTo>
                  <a:lnTo>
                    <a:pt x="4343908" y="1233932"/>
                  </a:lnTo>
                  <a:lnTo>
                    <a:pt x="4343908" y="1246632"/>
                  </a:lnTo>
                  <a:lnTo>
                    <a:pt x="4515358" y="1246632"/>
                  </a:lnTo>
                  <a:lnTo>
                    <a:pt x="4515358" y="1221232"/>
                  </a:lnTo>
                  <a:close/>
                </a:path>
                <a:path w="7335520" h="2161540">
                  <a:moveTo>
                    <a:pt x="4601083" y="1221232"/>
                  </a:moveTo>
                  <a:lnTo>
                    <a:pt x="4572508" y="1221232"/>
                  </a:lnTo>
                  <a:lnTo>
                    <a:pt x="4572508" y="1233932"/>
                  </a:lnTo>
                  <a:lnTo>
                    <a:pt x="4582033" y="1246632"/>
                  </a:lnTo>
                  <a:lnTo>
                    <a:pt x="4601083" y="1246632"/>
                  </a:lnTo>
                  <a:lnTo>
                    <a:pt x="4601083" y="1221232"/>
                  </a:lnTo>
                  <a:close/>
                </a:path>
                <a:path w="7335520" h="2161540">
                  <a:moveTo>
                    <a:pt x="4324858" y="1221232"/>
                  </a:moveTo>
                  <a:lnTo>
                    <a:pt x="4267581" y="1221232"/>
                  </a:lnTo>
                  <a:lnTo>
                    <a:pt x="4267581" y="1233932"/>
                  </a:lnTo>
                  <a:lnTo>
                    <a:pt x="4324858" y="1233932"/>
                  </a:lnTo>
                  <a:lnTo>
                    <a:pt x="4324858" y="1221232"/>
                  </a:lnTo>
                  <a:close/>
                </a:path>
                <a:path w="7335520" h="2161540">
                  <a:moveTo>
                    <a:pt x="4486783" y="1183132"/>
                  </a:moveTo>
                  <a:lnTo>
                    <a:pt x="4277106" y="1183132"/>
                  </a:lnTo>
                  <a:lnTo>
                    <a:pt x="4277106" y="1221232"/>
                  </a:lnTo>
                  <a:lnTo>
                    <a:pt x="4505833" y="1221232"/>
                  </a:lnTo>
                  <a:lnTo>
                    <a:pt x="4505833" y="1195832"/>
                  </a:lnTo>
                  <a:lnTo>
                    <a:pt x="4486783" y="1195832"/>
                  </a:lnTo>
                  <a:lnTo>
                    <a:pt x="4486783" y="1183132"/>
                  </a:lnTo>
                  <a:close/>
                </a:path>
                <a:path w="7335520" h="2161540">
                  <a:moveTo>
                    <a:pt x="4610608" y="1157732"/>
                  </a:moveTo>
                  <a:lnTo>
                    <a:pt x="4572508" y="1157732"/>
                  </a:lnTo>
                  <a:lnTo>
                    <a:pt x="4572508" y="1208532"/>
                  </a:lnTo>
                  <a:lnTo>
                    <a:pt x="4562983" y="1208532"/>
                  </a:lnTo>
                  <a:lnTo>
                    <a:pt x="4562983" y="1221232"/>
                  </a:lnTo>
                  <a:lnTo>
                    <a:pt x="4582033" y="1221232"/>
                  </a:lnTo>
                  <a:lnTo>
                    <a:pt x="4591558" y="1208532"/>
                  </a:lnTo>
                  <a:lnTo>
                    <a:pt x="4591558" y="1195832"/>
                  </a:lnTo>
                  <a:lnTo>
                    <a:pt x="4620133" y="1195832"/>
                  </a:lnTo>
                  <a:lnTo>
                    <a:pt x="4620133" y="1183132"/>
                  </a:lnTo>
                  <a:lnTo>
                    <a:pt x="4610608" y="1183132"/>
                  </a:lnTo>
                  <a:lnTo>
                    <a:pt x="4610608" y="1157732"/>
                  </a:lnTo>
                  <a:close/>
                </a:path>
                <a:path w="7335520" h="2161540">
                  <a:moveTo>
                    <a:pt x="4658233" y="1195832"/>
                  </a:moveTo>
                  <a:lnTo>
                    <a:pt x="4648708" y="1195832"/>
                  </a:lnTo>
                  <a:lnTo>
                    <a:pt x="4648708" y="1221232"/>
                  </a:lnTo>
                  <a:lnTo>
                    <a:pt x="5144008" y="1221232"/>
                  </a:lnTo>
                  <a:lnTo>
                    <a:pt x="5144008" y="1208532"/>
                  </a:lnTo>
                  <a:lnTo>
                    <a:pt x="4658233" y="1208532"/>
                  </a:lnTo>
                  <a:lnTo>
                    <a:pt x="4658233" y="1195832"/>
                  </a:lnTo>
                  <a:close/>
                </a:path>
                <a:path w="7335520" h="2161540">
                  <a:moveTo>
                    <a:pt x="5153533" y="1195832"/>
                  </a:moveTo>
                  <a:lnTo>
                    <a:pt x="4658233" y="1195832"/>
                  </a:lnTo>
                  <a:lnTo>
                    <a:pt x="4658233" y="1208532"/>
                  </a:lnTo>
                  <a:lnTo>
                    <a:pt x="5153533" y="1208532"/>
                  </a:lnTo>
                  <a:lnTo>
                    <a:pt x="5153533" y="1195832"/>
                  </a:lnTo>
                  <a:close/>
                </a:path>
                <a:path w="7335520" h="2161540">
                  <a:moveTo>
                    <a:pt x="5248783" y="1170432"/>
                  </a:moveTo>
                  <a:lnTo>
                    <a:pt x="5191633" y="1170432"/>
                  </a:lnTo>
                  <a:lnTo>
                    <a:pt x="5191633" y="1208532"/>
                  </a:lnTo>
                  <a:lnTo>
                    <a:pt x="5248783" y="1208532"/>
                  </a:lnTo>
                  <a:lnTo>
                    <a:pt x="5248783" y="1195832"/>
                  </a:lnTo>
                  <a:lnTo>
                    <a:pt x="5239258" y="1195832"/>
                  </a:lnTo>
                  <a:lnTo>
                    <a:pt x="5239258" y="1183132"/>
                  </a:lnTo>
                  <a:lnTo>
                    <a:pt x="5248783" y="1170432"/>
                  </a:lnTo>
                  <a:close/>
                </a:path>
                <a:path w="7335520" h="2161540">
                  <a:moveTo>
                    <a:pt x="5267833" y="1195832"/>
                  </a:moveTo>
                  <a:lnTo>
                    <a:pt x="5258308" y="1195832"/>
                  </a:lnTo>
                  <a:lnTo>
                    <a:pt x="5258308" y="1208532"/>
                  </a:lnTo>
                  <a:lnTo>
                    <a:pt x="5267833" y="1208532"/>
                  </a:lnTo>
                  <a:lnTo>
                    <a:pt x="5267833" y="1195832"/>
                  </a:lnTo>
                  <a:close/>
                </a:path>
                <a:path w="7335520" h="2161540">
                  <a:moveTo>
                    <a:pt x="5172583" y="1145032"/>
                  </a:moveTo>
                  <a:lnTo>
                    <a:pt x="5067808" y="1145032"/>
                  </a:lnTo>
                  <a:lnTo>
                    <a:pt x="5067808" y="1170432"/>
                  </a:lnTo>
                  <a:lnTo>
                    <a:pt x="5058283" y="1183132"/>
                  </a:lnTo>
                  <a:lnTo>
                    <a:pt x="4667758" y="1183132"/>
                  </a:lnTo>
                  <a:lnTo>
                    <a:pt x="4667758" y="1195832"/>
                  </a:lnTo>
                  <a:lnTo>
                    <a:pt x="5163058" y="1195832"/>
                  </a:lnTo>
                  <a:lnTo>
                    <a:pt x="5163058" y="1157732"/>
                  </a:lnTo>
                  <a:lnTo>
                    <a:pt x="5172583" y="1157732"/>
                  </a:lnTo>
                  <a:lnTo>
                    <a:pt x="5172583" y="1145032"/>
                  </a:lnTo>
                  <a:close/>
                </a:path>
                <a:path w="7335520" h="2161540">
                  <a:moveTo>
                    <a:pt x="4467733" y="1170432"/>
                  </a:moveTo>
                  <a:lnTo>
                    <a:pt x="4258056" y="1170432"/>
                  </a:lnTo>
                  <a:lnTo>
                    <a:pt x="4258056" y="1183132"/>
                  </a:lnTo>
                  <a:lnTo>
                    <a:pt x="4467733" y="1183132"/>
                  </a:lnTo>
                  <a:lnTo>
                    <a:pt x="4467733" y="1170432"/>
                  </a:lnTo>
                  <a:close/>
                </a:path>
                <a:path w="7335520" h="2161540">
                  <a:moveTo>
                    <a:pt x="4772533" y="1157732"/>
                  </a:moveTo>
                  <a:lnTo>
                    <a:pt x="4763008" y="1157732"/>
                  </a:lnTo>
                  <a:lnTo>
                    <a:pt x="4763008" y="1170432"/>
                  </a:lnTo>
                  <a:lnTo>
                    <a:pt x="4696333" y="1170432"/>
                  </a:lnTo>
                  <a:lnTo>
                    <a:pt x="4677283" y="1183132"/>
                  </a:lnTo>
                  <a:lnTo>
                    <a:pt x="4772533" y="1183132"/>
                  </a:lnTo>
                  <a:lnTo>
                    <a:pt x="4772533" y="1157732"/>
                  </a:lnTo>
                  <a:close/>
                </a:path>
                <a:path w="7335520" h="2161540">
                  <a:moveTo>
                    <a:pt x="4782058" y="1170432"/>
                  </a:moveTo>
                  <a:lnTo>
                    <a:pt x="4772533" y="1170432"/>
                  </a:lnTo>
                  <a:lnTo>
                    <a:pt x="4772533" y="1183132"/>
                  </a:lnTo>
                  <a:lnTo>
                    <a:pt x="4782058" y="1183132"/>
                  </a:lnTo>
                  <a:lnTo>
                    <a:pt x="4782058" y="1170432"/>
                  </a:lnTo>
                  <a:close/>
                </a:path>
                <a:path w="7335520" h="2161540">
                  <a:moveTo>
                    <a:pt x="4829683" y="1145032"/>
                  </a:moveTo>
                  <a:lnTo>
                    <a:pt x="4801108" y="1145032"/>
                  </a:lnTo>
                  <a:lnTo>
                    <a:pt x="4791583" y="1157732"/>
                  </a:lnTo>
                  <a:lnTo>
                    <a:pt x="4791583" y="1183132"/>
                  </a:lnTo>
                  <a:lnTo>
                    <a:pt x="5058283" y="1183132"/>
                  </a:lnTo>
                  <a:lnTo>
                    <a:pt x="5058283" y="1157732"/>
                  </a:lnTo>
                  <a:lnTo>
                    <a:pt x="4829683" y="1157732"/>
                  </a:lnTo>
                  <a:lnTo>
                    <a:pt x="4829683" y="1145032"/>
                  </a:lnTo>
                  <a:close/>
                </a:path>
                <a:path w="7335520" h="2161540">
                  <a:moveTo>
                    <a:pt x="4448683" y="1145032"/>
                  </a:moveTo>
                  <a:lnTo>
                    <a:pt x="4248531" y="1145032"/>
                  </a:lnTo>
                  <a:lnTo>
                    <a:pt x="4248531" y="1170432"/>
                  </a:lnTo>
                  <a:lnTo>
                    <a:pt x="4448683" y="1170432"/>
                  </a:lnTo>
                  <a:lnTo>
                    <a:pt x="4448683" y="1145032"/>
                  </a:lnTo>
                  <a:close/>
                </a:path>
                <a:path w="7335520" h="2161540">
                  <a:moveTo>
                    <a:pt x="4734433" y="1145032"/>
                  </a:moveTo>
                  <a:lnTo>
                    <a:pt x="4724908" y="1157732"/>
                  </a:lnTo>
                  <a:lnTo>
                    <a:pt x="4705858" y="1157732"/>
                  </a:lnTo>
                  <a:lnTo>
                    <a:pt x="4705858" y="1170432"/>
                  </a:lnTo>
                  <a:lnTo>
                    <a:pt x="4734433" y="1170432"/>
                  </a:lnTo>
                  <a:lnTo>
                    <a:pt x="4734433" y="1145032"/>
                  </a:lnTo>
                  <a:close/>
                </a:path>
                <a:path w="7335520" h="2161540">
                  <a:moveTo>
                    <a:pt x="4772533" y="1145032"/>
                  </a:moveTo>
                  <a:lnTo>
                    <a:pt x="4743958" y="1145032"/>
                  </a:lnTo>
                  <a:lnTo>
                    <a:pt x="4743958" y="1157732"/>
                  </a:lnTo>
                  <a:lnTo>
                    <a:pt x="4734433" y="1170432"/>
                  </a:lnTo>
                  <a:lnTo>
                    <a:pt x="4763008" y="1170432"/>
                  </a:lnTo>
                  <a:lnTo>
                    <a:pt x="4763008" y="1157732"/>
                  </a:lnTo>
                  <a:lnTo>
                    <a:pt x="4772533" y="1157732"/>
                  </a:lnTo>
                  <a:lnTo>
                    <a:pt x="4772533" y="1145032"/>
                  </a:lnTo>
                  <a:close/>
                </a:path>
                <a:path w="7335520" h="2161540">
                  <a:moveTo>
                    <a:pt x="5239258" y="1157732"/>
                  </a:moveTo>
                  <a:lnTo>
                    <a:pt x="5182108" y="1157732"/>
                  </a:lnTo>
                  <a:lnTo>
                    <a:pt x="5182108" y="1170432"/>
                  </a:lnTo>
                  <a:lnTo>
                    <a:pt x="5239258" y="1170432"/>
                  </a:lnTo>
                  <a:lnTo>
                    <a:pt x="5239258" y="1157732"/>
                  </a:lnTo>
                  <a:close/>
                </a:path>
                <a:path w="7335520" h="2161540">
                  <a:moveTo>
                    <a:pt x="4591558" y="1145032"/>
                  </a:moveTo>
                  <a:lnTo>
                    <a:pt x="4553458" y="1145032"/>
                  </a:lnTo>
                  <a:lnTo>
                    <a:pt x="4562983" y="1157732"/>
                  </a:lnTo>
                  <a:lnTo>
                    <a:pt x="4591558" y="1157732"/>
                  </a:lnTo>
                  <a:lnTo>
                    <a:pt x="4591558" y="1145032"/>
                  </a:lnTo>
                  <a:close/>
                </a:path>
                <a:path w="7335520" h="2161540">
                  <a:moveTo>
                    <a:pt x="5048758" y="1145032"/>
                  </a:moveTo>
                  <a:lnTo>
                    <a:pt x="4839208" y="1145032"/>
                  </a:lnTo>
                  <a:lnTo>
                    <a:pt x="4839208" y="1157732"/>
                  </a:lnTo>
                  <a:lnTo>
                    <a:pt x="5048758" y="1157732"/>
                  </a:lnTo>
                  <a:lnTo>
                    <a:pt x="5048758" y="1145032"/>
                  </a:lnTo>
                  <a:close/>
                </a:path>
                <a:path w="7335520" h="2161540">
                  <a:moveTo>
                    <a:pt x="5229733" y="1132332"/>
                  </a:moveTo>
                  <a:lnTo>
                    <a:pt x="5201158" y="1132332"/>
                  </a:lnTo>
                  <a:lnTo>
                    <a:pt x="5201158" y="1145032"/>
                  </a:lnTo>
                  <a:lnTo>
                    <a:pt x="5191633" y="1145032"/>
                  </a:lnTo>
                  <a:lnTo>
                    <a:pt x="5191633" y="1157732"/>
                  </a:lnTo>
                  <a:lnTo>
                    <a:pt x="5248783" y="1157732"/>
                  </a:lnTo>
                  <a:lnTo>
                    <a:pt x="5229733" y="1145032"/>
                  </a:lnTo>
                  <a:lnTo>
                    <a:pt x="5229733" y="1132332"/>
                  </a:lnTo>
                  <a:close/>
                </a:path>
                <a:path w="7335520" h="2161540">
                  <a:moveTo>
                    <a:pt x="4353433" y="1106932"/>
                  </a:moveTo>
                  <a:lnTo>
                    <a:pt x="4267581" y="1106932"/>
                  </a:lnTo>
                  <a:lnTo>
                    <a:pt x="4267581" y="1119632"/>
                  </a:lnTo>
                  <a:lnTo>
                    <a:pt x="4258056" y="1132332"/>
                  </a:lnTo>
                  <a:lnTo>
                    <a:pt x="4258056" y="1145032"/>
                  </a:lnTo>
                  <a:lnTo>
                    <a:pt x="4429633" y="1145032"/>
                  </a:lnTo>
                  <a:lnTo>
                    <a:pt x="4429633" y="1132332"/>
                  </a:lnTo>
                  <a:lnTo>
                    <a:pt x="4410583" y="1132332"/>
                  </a:lnTo>
                  <a:lnTo>
                    <a:pt x="4410583" y="1119632"/>
                  </a:lnTo>
                  <a:lnTo>
                    <a:pt x="4353433" y="1119632"/>
                  </a:lnTo>
                  <a:lnTo>
                    <a:pt x="4353433" y="1106932"/>
                  </a:lnTo>
                  <a:close/>
                </a:path>
                <a:path w="7335520" h="2161540">
                  <a:moveTo>
                    <a:pt x="4696333" y="1106932"/>
                  </a:moveTo>
                  <a:lnTo>
                    <a:pt x="4658233" y="1106932"/>
                  </a:lnTo>
                  <a:lnTo>
                    <a:pt x="4648708" y="1119632"/>
                  </a:lnTo>
                  <a:lnTo>
                    <a:pt x="4648708" y="1145032"/>
                  </a:lnTo>
                  <a:lnTo>
                    <a:pt x="4677283" y="1145032"/>
                  </a:lnTo>
                  <a:lnTo>
                    <a:pt x="4686808" y="1132332"/>
                  </a:lnTo>
                  <a:lnTo>
                    <a:pt x="4686808" y="1119632"/>
                  </a:lnTo>
                  <a:lnTo>
                    <a:pt x="4696333" y="1119632"/>
                  </a:lnTo>
                  <a:lnTo>
                    <a:pt x="4696333" y="1106932"/>
                  </a:lnTo>
                  <a:close/>
                </a:path>
                <a:path w="7335520" h="2161540">
                  <a:moveTo>
                    <a:pt x="4763008" y="1132332"/>
                  </a:moveTo>
                  <a:lnTo>
                    <a:pt x="4753483" y="1132332"/>
                  </a:lnTo>
                  <a:lnTo>
                    <a:pt x="4753483" y="1145032"/>
                  </a:lnTo>
                  <a:lnTo>
                    <a:pt x="4763008" y="1145032"/>
                  </a:lnTo>
                  <a:lnTo>
                    <a:pt x="4763008" y="1132332"/>
                  </a:lnTo>
                  <a:close/>
                </a:path>
                <a:path w="7335520" h="2161540">
                  <a:moveTo>
                    <a:pt x="4877308" y="1132332"/>
                  </a:moveTo>
                  <a:lnTo>
                    <a:pt x="4858258" y="1132332"/>
                  </a:lnTo>
                  <a:lnTo>
                    <a:pt x="4858258" y="1145032"/>
                  </a:lnTo>
                  <a:lnTo>
                    <a:pt x="4877308" y="1145032"/>
                  </a:lnTo>
                  <a:lnTo>
                    <a:pt x="4877308" y="1132332"/>
                  </a:lnTo>
                  <a:close/>
                </a:path>
                <a:path w="7335520" h="2161540">
                  <a:moveTo>
                    <a:pt x="5029708" y="1132332"/>
                  </a:moveTo>
                  <a:lnTo>
                    <a:pt x="4905883" y="1132332"/>
                  </a:lnTo>
                  <a:lnTo>
                    <a:pt x="4905883" y="1145032"/>
                  </a:lnTo>
                  <a:lnTo>
                    <a:pt x="5029708" y="1145032"/>
                  </a:lnTo>
                  <a:lnTo>
                    <a:pt x="5029708" y="1132332"/>
                  </a:lnTo>
                  <a:close/>
                </a:path>
                <a:path w="7335520" h="2161540">
                  <a:moveTo>
                    <a:pt x="5153533" y="1132332"/>
                  </a:moveTo>
                  <a:lnTo>
                    <a:pt x="5077333" y="1132332"/>
                  </a:lnTo>
                  <a:lnTo>
                    <a:pt x="5077333" y="1145032"/>
                  </a:lnTo>
                  <a:lnTo>
                    <a:pt x="5153533" y="1145032"/>
                  </a:lnTo>
                  <a:lnTo>
                    <a:pt x="5153533" y="1132332"/>
                  </a:lnTo>
                  <a:close/>
                </a:path>
                <a:path w="7335520" h="2161540">
                  <a:moveTo>
                    <a:pt x="7125461" y="1119632"/>
                  </a:moveTo>
                  <a:lnTo>
                    <a:pt x="5239258" y="1119632"/>
                  </a:lnTo>
                  <a:lnTo>
                    <a:pt x="5239258" y="1132332"/>
                  </a:lnTo>
                  <a:lnTo>
                    <a:pt x="5248783" y="1132332"/>
                  </a:lnTo>
                  <a:lnTo>
                    <a:pt x="5248783" y="1145032"/>
                  </a:lnTo>
                  <a:lnTo>
                    <a:pt x="7125461" y="1145032"/>
                  </a:lnTo>
                  <a:lnTo>
                    <a:pt x="7125461" y="1119632"/>
                  </a:lnTo>
                  <a:close/>
                </a:path>
                <a:path w="7335520" h="2161540">
                  <a:moveTo>
                    <a:pt x="4696333" y="1119632"/>
                  </a:moveTo>
                  <a:lnTo>
                    <a:pt x="4686808" y="1132332"/>
                  </a:lnTo>
                  <a:lnTo>
                    <a:pt x="4696333" y="1132332"/>
                  </a:lnTo>
                  <a:lnTo>
                    <a:pt x="4696333" y="1119632"/>
                  </a:lnTo>
                  <a:close/>
                </a:path>
                <a:path w="7335520" h="2161540">
                  <a:moveTo>
                    <a:pt x="5010658" y="1119632"/>
                  </a:moveTo>
                  <a:lnTo>
                    <a:pt x="4915408" y="1119632"/>
                  </a:lnTo>
                  <a:lnTo>
                    <a:pt x="4915408" y="1132332"/>
                  </a:lnTo>
                  <a:lnTo>
                    <a:pt x="5010658" y="1132332"/>
                  </a:lnTo>
                  <a:lnTo>
                    <a:pt x="5010658" y="1119632"/>
                  </a:lnTo>
                  <a:close/>
                </a:path>
                <a:path w="7335520" h="2161540">
                  <a:moveTo>
                    <a:pt x="5144008" y="1106932"/>
                  </a:moveTo>
                  <a:lnTo>
                    <a:pt x="5058283" y="1106932"/>
                  </a:lnTo>
                  <a:lnTo>
                    <a:pt x="5058283" y="1119632"/>
                  </a:lnTo>
                  <a:lnTo>
                    <a:pt x="5067808" y="1119632"/>
                  </a:lnTo>
                  <a:lnTo>
                    <a:pt x="5067808" y="1132332"/>
                  </a:lnTo>
                  <a:lnTo>
                    <a:pt x="5144008" y="1132332"/>
                  </a:lnTo>
                  <a:lnTo>
                    <a:pt x="5144008" y="1106932"/>
                  </a:lnTo>
                  <a:close/>
                </a:path>
                <a:path w="7335520" h="2161540">
                  <a:moveTo>
                    <a:pt x="4382008" y="1106932"/>
                  </a:moveTo>
                  <a:lnTo>
                    <a:pt x="4353433" y="1106932"/>
                  </a:lnTo>
                  <a:lnTo>
                    <a:pt x="4353433" y="1119632"/>
                  </a:lnTo>
                  <a:lnTo>
                    <a:pt x="4382008" y="1119632"/>
                  </a:lnTo>
                  <a:lnTo>
                    <a:pt x="4382008" y="1106932"/>
                  </a:lnTo>
                  <a:close/>
                </a:path>
                <a:path w="7335520" h="2161540">
                  <a:moveTo>
                    <a:pt x="4391533" y="1106932"/>
                  </a:moveTo>
                  <a:lnTo>
                    <a:pt x="4391533" y="1119632"/>
                  </a:lnTo>
                  <a:lnTo>
                    <a:pt x="4401058" y="1119632"/>
                  </a:lnTo>
                  <a:lnTo>
                    <a:pt x="4391533" y="1106932"/>
                  </a:lnTo>
                  <a:close/>
                </a:path>
                <a:path w="7335520" h="2161540">
                  <a:moveTo>
                    <a:pt x="4877308" y="1106932"/>
                  </a:moveTo>
                  <a:lnTo>
                    <a:pt x="4867783" y="1106932"/>
                  </a:lnTo>
                  <a:lnTo>
                    <a:pt x="4867783" y="1119632"/>
                  </a:lnTo>
                  <a:lnTo>
                    <a:pt x="4877308" y="1119632"/>
                  </a:lnTo>
                  <a:lnTo>
                    <a:pt x="4877308" y="1106932"/>
                  </a:lnTo>
                  <a:close/>
                </a:path>
                <a:path w="7335520" h="2161540">
                  <a:moveTo>
                    <a:pt x="4972558" y="1094232"/>
                  </a:moveTo>
                  <a:lnTo>
                    <a:pt x="4896358" y="1094232"/>
                  </a:lnTo>
                  <a:lnTo>
                    <a:pt x="4896358" y="1106932"/>
                  </a:lnTo>
                  <a:lnTo>
                    <a:pt x="4905883" y="1106932"/>
                  </a:lnTo>
                  <a:lnTo>
                    <a:pt x="4905883" y="1119632"/>
                  </a:lnTo>
                  <a:lnTo>
                    <a:pt x="4991608" y="1119632"/>
                  </a:lnTo>
                  <a:lnTo>
                    <a:pt x="4991608" y="1106932"/>
                  </a:lnTo>
                  <a:lnTo>
                    <a:pt x="4972558" y="1094232"/>
                  </a:lnTo>
                  <a:close/>
                </a:path>
                <a:path w="7335520" h="2161540">
                  <a:moveTo>
                    <a:pt x="5001133" y="1106932"/>
                  </a:moveTo>
                  <a:lnTo>
                    <a:pt x="4991608" y="1106932"/>
                  </a:lnTo>
                  <a:lnTo>
                    <a:pt x="4991608" y="1119632"/>
                  </a:lnTo>
                  <a:lnTo>
                    <a:pt x="5001133" y="1119632"/>
                  </a:lnTo>
                  <a:lnTo>
                    <a:pt x="5001133" y="1106932"/>
                  </a:lnTo>
                  <a:close/>
                </a:path>
                <a:path w="7335520" h="2161540">
                  <a:moveTo>
                    <a:pt x="6925436" y="1056132"/>
                  </a:moveTo>
                  <a:lnTo>
                    <a:pt x="5172583" y="1056132"/>
                  </a:lnTo>
                  <a:lnTo>
                    <a:pt x="5172583" y="1119632"/>
                  </a:lnTo>
                  <a:lnTo>
                    <a:pt x="5201158" y="1119632"/>
                  </a:lnTo>
                  <a:lnTo>
                    <a:pt x="5201158" y="1106932"/>
                  </a:lnTo>
                  <a:lnTo>
                    <a:pt x="6954011" y="1106932"/>
                  </a:lnTo>
                  <a:lnTo>
                    <a:pt x="6954011" y="1094232"/>
                  </a:lnTo>
                  <a:lnTo>
                    <a:pt x="6934961" y="1094232"/>
                  </a:lnTo>
                  <a:lnTo>
                    <a:pt x="6934961" y="1081532"/>
                  </a:lnTo>
                  <a:lnTo>
                    <a:pt x="6925436" y="1081532"/>
                  </a:lnTo>
                  <a:lnTo>
                    <a:pt x="6925436" y="1056132"/>
                  </a:lnTo>
                  <a:close/>
                </a:path>
                <a:path w="7335520" h="2161540">
                  <a:moveTo>
                    <a:pt x="7106411" y="1106932"/>
                  </a:moveTo>
                  <a:lnTo>
                    <a:pt x="5220208" y="1106932"/>
                  </a:lnTo>
                  <a:lnTo>
                    <a:pt x="5220208" y="1119632"/>
                  </a:lnTo>
                  <a:lnTo>
                    <a:pt x="7106411" y="1119632"/>
                  </a:lnTo>
                  <a:lnTo>
                    <a:pt x="7106411" y="1106932"/>
                  </a:lnTo>
                  <a:close/>
                </a:path>
                <a:path w="7335520" h="2161540">
                  <a:moveTo>
                    <a:pt x="4334383" y="1094232"/>
                  </a:moveTo>
                  <a:lnTo>
                    <a:pt x="4286758" y="1094232"/>
                  </a:lnTo>
                  <a:lnTo>
                    <a:pt x="4286758" y="1106932"/>
                  </a:lnTo>
                  <a:lnTo>
                    <a:pt x="4334383" y="1106932"/>
                  </a:lnTo>
                  <a:lnTo>
                    <a:pt x="4334383" y="1094232"/>
                  </a:lnTo>
                  <a:close/>
                </a:path>
                <a:path w="7335520" h="2161540">
                  <a:moveTo>
                    <a:pt x="5153533" y="1094232"/>
                  </a:moveTo>
                  <a:lnTo>
                    <a:pt x="5048758" y="1094232"/>
                  </a:lnTo>
                  <a:lnTo>
                    <a:pt x="5048758" y="1106932"/>
                  </a:lnTo>
                  <a:lnTo>
                    <a:pt x="5153533" y="1106932"/>
                  </a:lnTo>
                  <a:lnTo>
                    <a:pt x="5153533" y="1094232"/>
                  </a:lnTo>
                  <a:close/>
                </a:path>
                <a:path w="7335520" h="2161540">
                  <a:moveTo>
                    <a:pt x="6963536" y="1094232"/>
                  </a:moveTo>
                  <a:lnTo>
                    <a:pt x="6954011" y="1094232"/>
                  </a:lnTo>
                  <a:lnTo>
                    <a:pt x="6954011" y="1106932"/>
                  </a:lnTo>
                  <a:lnTo>
                    <a:pt x="6963536" y="1106932"/>
                  </a:lnTo>
                  <a:lnTo>
                    <a:pt x="6963536" y="1094232"/>
                  </a:lnTo>
                  <a:close/>
                </a:path>
                <a:path w="7335520" h="2161540">
                  <a:moveTo>
                    <a:pt x="7049261" y="1094232"/>
                  </a:moveTo>
                  <a:lnTo>
                    <a:pt x="6973061" y="1094232"/>
                  </a:lnTo>
                  <a:lnTo>
                    <a:pt x="6973061" y="1106932"/>
                  </a:lnTo>
                  <a:lnTo>
                    <a:pt x="7049261" y="1106932"/>
                  </a:lnTo>
                  <a:lnTo>
                    <a:pt x="7049261" y="1094232"/>
                  </a:lnTo>
                  <a:close/>
                </a:path>
                <a:path w="7335520" h="2161540">
                  <a:moveTo>
                    <a:pt x="7125461" y="1068832"/>
                  </a:moveTo>
                  <a:lnTo>
                    <a:pt x="7087361" y="1068832"/>
                  </a:lnTo>
                  <a:lnTo>
                    <a:pt x="7087361" y="1081532"/>
                  </a:lnTo>
                  <a:lnTo>
                    <a:pt x="7068311" y="1106932"/>
                  </a:lnTo>
                  <a:lnTo>
                    <a:pt x="7096886" y="1106932"/>
                  </a:lnTo>
                  <a:lnTo>
                    <a:pt x="7096886" y="1081532"/>
                  </a:lnTo>
                  <a:lnTo>
                    <a:pt x="7125461" y="1081532"/>
                  </a:lnTo>
                  <a:lnTo>
                    <a:pt x="7125461" y="1068832"/>
                  </a:lnTo>
                  <a:close/>
                </a:path>
                <a:path w="7335520" h="2161540">
                  <a:moveTo>
                    <a:pt x="7287386" y="1094232"/>
                  </a:moveTo>
                  <a:lnTo>
                    <a:pt x="7144511" y="1094232"/>
                  </a:lnTo>
                  <a:lnTo>
                    <a:pt x="7144511" y="1106932"/>
                  </a:lnTo>
                  <a:lnTo>
                    <a:pt x="7287386" y="1106932"/>
                  </a:lnTo>
                  <a:lnTo>
                    <a:pt x="7287386" y="1094232"/>
                  </a:lnTo>
                  <a:close/>
                </a:path>
                <a:path w="7335520" h="2161540">
                  <a:moveTo>
                    <a:pt x="4315333" y="1081532"/>
                  </a:moveTo>
                  <a:lnTo>
                    <a:pt x="4296283" y="1081532"/>
                  </a:lnTo>
                  <a:lnTo>
                    <a:pt x="4296283" y="1094232"/>
                  </a:lnTo>
                  <a:lnTo>
                    <a:pt x="4315333" y="1094232"/>
                  </a:lnTo>
                  <a:lnTo>
                    <a:pt x="4315333" y="1081532"/>
                  </a:lnTo>
                  <a:close/>
                </a:path>
                <a:path w="7335520" h="2161540">
                  <a:moveTo>
                    <a:pt x="4324858" y="1081532"/>
                  </a:moveTo>
                  <a:lnTo>
                    <a:pt x="4315333" y="1081532"/>
                  </a:lnTo>
                  <a:lnTo>
                    <a:pt x="4315333" y="1094232"/>
                  </a:lnTo>
                  <a:lnTo>
                    <a:pt x="4324858" y="1094232"/>
                  </a:lnTo>
                  <a:lnTo>
                    <a:pt x="4324858" y="1081532"/>
                  </a:lnTo>
                  <a:close/>
                </a:path>
                <a:path w="7335520" h="2161540">
                  <a:moveTo>
                    <a:pt x="4334383" y="1068832"/>
                  </a:moveTo>
                  <a:lnTo>
                    <a:pt x="4324858" y="1068832"/>
                  </a:lnTo>
                  <a:lnTo>
                    <a:pt x="4324858" y="1094232"/>
                  </a:lnTo>
                  <a:lnTo>
                    <a:pt x="4343908" y="1094232"/>
                  </a:lnTo>
                  <a:lnTo>
                    <a:pt x="4343908" y="1081532"/>
                  </a:lnTo>
                  <a:lnTo>
                    <a:pt x="4334383" y="1081532"/>
                  </a:lnTo>
                  <a:lnTo>
                    <a:pt x="4334383" y="1068832"/>
                  </a:lnTo>
                  <a:close/>
                </a:path>
                <a:path w="7335520" h="2161540">
                  <a:moveTo>
                    <a:pt x="4905883" y="1068832"/>
                  </a:moveTo>
                  <a:lnTo>
                    <a:pt x="4886833" y="1068832"/>
                  </a:lnTo>
                  <a:lnTo>
                    <a:pt x="4886833" y="1094232"/>
                  </a:lnTo>
                  <a:lnTo>
                    <a:pt x="4896358" y="1094232"/>
                  </a:lnTo>
                  <a:lnTo>
                    <a:pt x="4896358" y="1081532"/>
                  </a:lnTo>
                  <a:lnTo>
                    <a:pt x="4905883" y="1081532"/>
                  </a:lnTo>
                  <a:lnTo>
                    <a:pt x="4905883" y="1068832"/>
                  </a:lnTo>
                  <a:close/>
                </a:path>
                <a:path w="7335520" h="2161540">
                  <a:moveTo>
                    <a:pt x="4915408" y="1068832"/>
                  </a:moveTo>
                  <a:lnTo>
                    <a:pt x="4905883" y="1068832"/>
                  </a:lnTo>
                  <a:lnTo>
                    <a:pt x="4905883" y="1094232"/>
                  </a:lnTo>
                  <a:lnTo>
                    <a:pt x="4953508" y="1094232"/>
                  </a:lnTo>
                  <a:lnTo>
                    <a:pt x="4953508" y="1081532"/>
                  </a:lnTo>
                  <a:lnTo>
                    <a:pt x="4915408" y="1081532"/>
                  </a:lnTo>
                  <a:lnTo>
                    <a:pt x="4915408" y="1068832"/>
                  </a:lnTo>
                  <a:close/>
                </a:path>
                <a:path w="7335520" h="2161540">
                  <a:moveTo>
                    <a:pt x="5153533" y="1068832"/>
                  </a:moveTo>
                  <a:lnTo>
                    <a:pt x="5029708" y="1068832"/>
                  </a:lnTo>
                  <a:lnTo>
                    <a:pt x="5029708" y="1094232"/>
                  </a:lnTo>
                  <a:lnTo>
                    <a:pt x="5039233" y="1094232"/>
                  </a:lnTo>
                  <a:lnTo>
                    <a:pt x="5039233" y="1081532"/>
                  </a:lnTo>
                  <a:lnTo>
                    <a:pt x="5153533" y="1081532"/>
                  </a:lnTo>
                  <a:lnTo>
                    <a:pt x="5153533" y="1068832"/>
                  </a:lnTo>
                  <a:close/>
                </a:path>
                <a:path w="7335520" h="2161540">
                  <a:moveTo>
                    <a:pt x="5153533" y="1081532"/>
                  </a:moveTo>
                  <a:lnTo>
                    <a:pt x="5039233" y="1081532"/>
                  </a:lnTo>
                  <a:lnTo>
                    <a:pt x="5039233" y="1094232"/>
                  </a:lnTo>
                  <a:lnTo>
                    <a:pt x="5144008" y="1094232"/>
                  </a:lnTo>
                  <a:lnTo>
                    <a:pt x="5153533" y="1081532"/>
                  </a:lnTo>
                  <a:close/>
                </a:path>
                <a:path w="7335520" h="2161540">
                  <a:moveTo>
                    <a:pt x="7001636" y="1081532"/>
                  </a:moveTo>
                  <a:lnTo>
                    <a:pt x="6992111" y="1081532"/>
                  </a:lnTo>
                  <a:lnTo>
                    <a:pt x="6992111" y="1094232"/>
                  </a:lnTo>
                  <a:lnTo>
                    <a:pt x="7001636" y="1094232"/>
                  </a:lnTo>
                  <a:lnTo>
                    <a:pt x="7001636" y="1081532"/>
                  </a:lnTo>
                  <a:close/>
                </a:path>
                <a:path w="7335520" h="2161540">
                  <a:moveTo>
                    <a:pt x="7115936" y="1081532"/>
                  </a:moveTo>
                  <a:lnTo>
                    <a:pt x="7096886" y="1081532"/>
                  </a:lnTo>
                  <a:lnTo>
                    <a:pt x="7096886" y="1094232"/>
                  </a:lnTo>
                  <a:lnTo>
                    <a:pt x="7115936" y="1094232"/>
                  </a:lnTo>
                  <a:lnTo>
                    <a:pt x="7115936" y="1081532"/>
                  </a:lnTo>
                  <a:close/>
                </a:path>
                <a:path w="7335520" h="2161540">
                  <a:moveTo>
                    <a:pt x="7268336" y="1081532"/>
                  </a:moveTo>
                  <a:lnTo>
                    <a:pt x="7134986" y="1081532"/>
                  </a:lnTo>
                  <a:lnTo>
                    <a:pt x="7134986" y="1094232"/>
                  </a:lnTo>
                  <a:lnTo>
                    <a:pt x="7268336" y="1094232"/>
                  </a:lnTo>
                  <a:lnTo>
                    <a:pt x="7268336" y="1081532"/>
                  </a:lnTo>
                  <a:close/>
                </a:path>
                <a:path w="7335520" h="2161540">
                  <a:moveTo>
                    <a:pt x="7192136" y="1068832"/>
                  </a:moveTo>
                  <a:lnTo>
                    <a:pt x="7144511" y="1068832"/>
                  </a:lnTo>
                  <a:lnTo>
                    <a:pt x="7144511" y="1081532"/>
                  </a:lnTo>
                  <a:lnTo>
                    <a:pt x="7192136" y="1081532"/>
                  </a:lnTo>
                  <a:lnTo>
                    <a:pt x="7192136" y="1068832"/>
                  </a:lnTo>
                  <a:close/>
                </a:path>
                <a:path w="7335520" h="2161540">
                  <a:moveTo>
                    <a:pt x="7211186" y="1068832"/>
                  </a:moveTo>
                  <a:lnTo>
                    <a:pt x="7201661" y="1068832"/>
                  </a:lnTo>
                  <a:lnTo>
                    <a:pt x="7201661" y="1081532"/>
                  </a:lnTo>
                  <a:lnTo>
                    <a:pt x="7211186" y="1081532"/>
                  </a:lnTo>
                  <a:lnTo>
                    <a:pt x="7211186" y="1068832"/>
                  </a:lnTo>
                  <a:close/>
                </a:path>
                <a:path w="7335520" h="2161540">
                  <a:moveTo>
                    <a:pt x="7220711" y="1068832"/>
                  </a:moveTo>
                  <a:lnTo>
                    <a:pt x="7211186" y="1068832"/>
                  </a:lnTo>
                  <a:lnTo>
                    <a:pt x="7211186" y="1081532"/>
                  </a:lnTo>
                  <a:lnTo>
                    <a:pt x="7220711" y="1081532"/>
                  </a:lnTo>
                  <a:lnTo>
                    <a:pt x="7220711" y="1068832"/>
                  </a:lnTo>
                  <a:close/>
                </a:path>
                <a:path w="7335520" h="2161540">
                  <a:moveTo>
                    <a:pt x="7258811" y="1068832"/>
                  </a:moveTo>
                  <a:lnTo>
                    <a:pt x="7239761" y="1068832"/>
                  </a:lnTo>
                  <a:lnTo>
                    <a:pt x="7239761" y="1081532"/>
                  </a:lnTo>
                  <a:lnTo>
                    <a:pt x="7258811" y="1081532"/>
                  </a:lnTo>
                  <a:lnTo>
                    <a:pt x="7258811" y="1068832"/>
                  </a:lnTo>
                  <a:close/>
                </a:path>
                <a:path w="7335520" h="2161540">
                  <a:moveTo>
                    <a:pt x="4867783" y="1043432"/>
                  </a:moveTo>
                  <a:lnTo>
                    <a:pt x="4858258" y="1043432"/>
                  </a:lnTo>
                  <a:lnTo>
                    <a:pt x="4858258" y="1068832"/>
                  </a:lnTo>
                  <a:lnTo>
                    <a:pt x="4867783" y="1068832"/>
                  </a:lnTo>
                  <a:lnTo>
                    <a:pt x="4867783" y="1043432"/>
                  </a:lnTo>
                  <a:close/>
                </a:path>
                <a:path w="7335520" h="2161540">
                  <a:moveTo>
                    <a:pt x="4877308" y="1043432"/>
                  </a:moveTo>
                  <a:lnTo>
                    <a:pt x="4867783" y="1043432"/>
                  </a:lnTo>
                  <a:lnTo>
                    <a:pt x="4867783" y="1068832"/>
                  </a:lnTo>
                  <a:lnTo>
                    <a:pt x="4886833" y="1068832"/>
                  </a:lnTo>
                  <a:lnTo>
                    <a:pt x="4886833" y="1056132"/>
                  </a:lnTo>
                  <a:lnTo>
                    <a:pt x="4877308" y="1056132"/>
                  </a:lnTo>
                  <a:lnTo>
                    <a:pt x="4877308" y="1043432"/>
                  </a:lnTo>
                  <a:close/>
                </a:path>
                <a:path w="7335520" h="2161540">
                  <a:moveTo>
                    <a:pt x="5153533" y="1018032"/>
                  </a:moveTo>
                  <a:lnTo>
                    <a:pt x="5039233" y="1018032"/>
                  </a:lnTo>
                  <a:lnTo>
                    <a:pt x="5039233" y="1068832"/>
                  </a:lnTo>
                  <a:lnTo>
                    <a:pt x="5144008" y="1068832"/>
                  </a:lnTo>
                  <a:lnTo>
                    <a:pt x="5144008" y="1043432"/>
                  </a:lnTo>
                  <a:lnTo>
                    <a:pt x="5153533" y="1043432"/>
                  </a:lnTo>
                  <a:lnTo>
                    <a:pt x="5153533" y="1018032"/>
                  </a:lnTo>
                  <a:close/>
                </a:path>
                <a:path w="7335520" h="2161540">
                  <a:moveTo>
                    <a:pt x="5258308" y="992632"/>
                  </a:moveTo>
                  <a:lnTo>
                    <a:pt x="5172583" y="992632"/>
                  </a:lnTo>
                  <a:lnTo>
                    <a:pt x="5172583" y="1018032"/>
                  </a:lnTo>
                  <a:lnTo>
                    <a:pt x="5182108" y="1030732"/>
                  </a:lnTo>
                  <a:lnTo>
                    <a:pt x="5182108" y="1056132"/>
                  </a:lnTo>
                  <a:lnTo>
                    <a:pt x="6934961" y="1056132"/>
                  </a:lnTo>
                  <a:lnTo>
                    <a:pt x="6934961" y="1043432"/>
                  </a:lnTo>
                  <a:lnTo>
                    <a:pt x="6925436" y="1043432"/>
                  </a:lnTo>
                  <a:lnTo>
                    <a:pt x="6925436" y="1030732"/>
                  </a:lnTo>
                  <a:lnTo>
                    <a:pt x="5372608" y="1030732"/>
                  </a:lnTo>
                  <a:lnTo>
                    <a:pt x="5363083" y="1018032"/>
                  </a:lnTo>
                  <a:lnTo>
                    <a:pt x="5258308" y="1018032"/>
                  </a:lnTo>
                  <a:lnTo>
                    <a:pt x="5258308" y="992632"/>
                  </a:lnTo>
                  <a:close/>
                </a:path>
                <a:path w="7335520" h="2161540">
                  <a:moveTo>
                    <a:pt x="4772533" y="992632"/>
                  </a:moveTo>
                  <a:lnTo>
                    <a:pt x="4763008" y="992632"/>
                  </a:lnTo>
                  <a:lnTo>
                    <a:pt x="4763008" y="1030732"/>
                  </a:lnTo>
                  <a:lnTo>
                    <a:pt x="4839208" y="1030732"/>
                  </a:lnTo>
                  <a:lnTo>
                    <a:pt x="4839208" y="1018032"/>
                  </a:lnTo>
                  <a:lnTo>
                    <a:pt x="4829683" y="1018032"/>
                  </a:lnTo>
                  <a:lnTo>
                    <a:pt x="4829683" y="1005332"/>
                  </a:lnTo>
                  <a:lnTo>
                    <a:pt x="4772533" y="1005332"/>
                  </a:lnTo>
                  <a:lnTo>
                    <a:pt x="4772533" y="992632"/>
                  </a:lnTo>
                  <a:close/>
                </a:path>
                <a:path w="7335520" h="2161540">
                  <a:moveTo>
                    <a:pt x="5153533" y="992632"/>
                  </a:moveTo>
                  <a:lnTo>
                    <a:pt x="5029708" y="992632"/>
                  </a:lnTo>
                  <a:lnTo>
                    <a:pt x="5029708" y="1030732"/>
                  </a:lnTo>
                  <a:lnTo>
                    <a:pt x="5039233" y="1030732"/>
                  </a:lnTo>
                  <a:lnTo>
                    <a:pt x="5039233" y="1018032"/>
                  </a:lnTo>
                  <a:lnTo>
                    <a:pt x="5153533" y="1018032"/>
                  </a:lnTo>
                  <a:lnTo>
                    <a:pt x="5153533" y="992632"/>
                  </a:lnTo>
                  <a:close/>
                </a:path>
                <a:path w="7335520" h="2161540">
                  <a:moveTo>
                    <a:pt x="6325234" y="1005332"/>
                  </a:moveTo>
                  <a:lnTo>
                    <a:pt x="5372608" y="1005332"/>
                  </a:lnTo>
                  <a:lnTo>
                    <a:pt x="5372608" y="1030732"/>
                  </a:lnTo>
                  <a:lnTo>
                    <a:pt x="6334759" y="1030732"/>
                  </a:lnTo>
                  <a:lnTo>
                    <a:pt x="6334759" y="1018032"/>
                  </a:lnTo>
                  <a:lnTo>
                    <a:pt x="6325234" y="1018032"/>
                  </a:lnTo>
                  <a:lnTo>
                    <a:pt x="6325234" y="1005332"/>
                  </a:lnTo>
                  <a:close/>
                </a:path>
                <a:path w="7335520" h="2161540">
                  <a:moveTo>
                    <a:pt x="6915911" y="1018032"/>
                  </a:moveTo>
                  <a:lnTo>
                    <a:pt x="6344284" y="1018032"/>
                  </a:lnTo>
                  <a:lnTo>
                    <a:pt x="6344284" y="1030732"/>
                  </a:lnTo>
                  <a:lnTo>
                    <a:pt x="6915911" y="1030732"/>
                  </a:lnTo>
                  <a:lnTo>
                    <a:pt x="6915911" y="1018032"/>
                  </a:lnTo>
                  <a:close/>
                </a:path>
                <a:path w="7335520" h="2161540">
                  <a:moveTo>
                    <a:pt x="5344033" y="992632"/>
                  </a:moveTo>
                  <a:lnTo>
                    <a:pt x="5267833" y="992632"/>
                  </a:lnTo>
                  <a:lnTo>
                    <a:pt x="5267833" y="1018032"/>
                  </a:lnTo>
                  <a:lnTo>
                    <a:pt x="5353558" y="1018032"/>
                  </a:lnTo>
                  <a:lnTo>
                    <a:pt x="5353558" y="1005332"/>
                  </a:lnTo>
                  <a:lnTo>
                    <a:pt x="5344033" y="1005332"/>
                  </a:lnTo>
                  <a:lnTo>
                    <a:pt x="5344033" y="992632"/>
                  </a:lnTo>
                  <a:close/>
                </a:path>
                <a:path w="7335520" h="2161540">
                  <a:moveTo>
                    <a:pt x="5363083" y="1005332"/>
                  </a:moveTo>
                  <a:lnTo>
                    <a:pt x="5353558" y="1005332"/>
                  </a:lnTo>
                  <a:lnTo>
                    <a:pt x="5353558" y="1018032"/>
                  </a:lnTo>
                  <a:lnTo>
                    <a:pt x="5363083" y="1018032"/>
                  </a:lnTo>
                  <a:lnTo>
                    <a:pt x="5363083" y="1005332"/>
                  </a:lnTo>
                  <a:close/>
                </a:path>
                <a:path w="7335520" h="2161540">
                  <a:moveTo>
                    <a:pt x="6763511" y="992632"/>
                  </a:moveTo>
                  <a:lnTo>
                    <a:pt x="6353809" y="992632"/>
                  </a:lnTo>
                  <a:lnTo>
                    <a:pt x="6353809" y="1018032"/>
                  </a:lnTo>
                  <a:lnTo>
                    <a:pt x="6763511" y="1018032"/>
                  </a:lnTo>
                  <a:lnTo>
                    <a:pt x="6763511" y="992632"/>
                  </a:lnTo>
                  <a:close/>
                </a:path>
                <a:path w="7335520" h="2161540">
                  <a:moveTo>
                    <a:pt x="6896861" y="1005332"/>
                  </a:moveTo>
                  <a:lnTo>
                    <a:pt x="6811136" y="1005332"/>
                  </a:lnTo>
                  <a:lnTo>
                    <a:pt x="6811136" y="1018032"/>
                  </a:lnTo>
                  <a:lnTo>
                    <a:pt x="6896861" y="1018032"/>
                  </a:lnTo>
                  <a:lnTo>
                    <a:pt x="6896861" y="1005332"/>
                  </a:lnTo>
                  <a:close/>
                </a:path>
                <a:path w="7335520" h="2161540">
                  <a:moveTo>
                    <a:pt x="7335011" y="979932"/>
                  </a:moveTo>
                  <a:lnTo>
                    <a:pt x="7325486" y="979932"/>
                  </a:lnTo>
                  <a:lnTo>
                    <a:pt x="7325486" y="992632"/>
                  </a:lnTo>
                  <a:lnTo>
                    <a:pt x="7306436" y="992632"/>
                  </a:lnTo>
                  <a:lnTo>
                    <a:pt x="7306436" y="1018032"/>
                  </a:lnTo>
                  <a:lnTo>
                    <a:pt x="7335011" y="1018032"/>
                  </a:lnTo>
                  <a:lnTo>
                    <a:pt x="7335011" y="979932"/>
                  </a:lnTo>
                  <a:close/>
                </a:path>
                <a:path w="7335520" h="2161540">
                  <a:moveTo>
                    <a:pt x="4753483" y="992632"/>
                  </a:moveTo>
                  <a:lnTo>
                    <a:pt x="4743958" y="992632"/>
                  </a:lnTo>
                  <a:lnTo>
                    <a:pt x="4743958" y="1005332"/>
                  </a:lnTo>
                  <a:lnTo>
                    <a:pt x="4753483" y="1005332"/>
                  </a:lnTo>
                  <a:lnTo>
                    <a:pt x="4753483" y="992632"/>
                  </a:lnTo>
                  <a:close/>
                </a:path>
                <a:path w="7335520" h="2161540">
                  <a:moveTo>
                    <a:pt x="4820158" y="992632"/>
                  </a:moveTo>
                  <a:lnTo>
                    <a:pt x="4772533" y="992632"/>
                  </a:lnTo>
                  <a:lnTo>
                    <a:pt x="4772533" y="1005332"/>
                  </a:lnTo>
                  <a:lnTo>
                    <a:pt x="4820158" y="1005332"/>
                  </a:lnTo>
                  <a:lnTo>
                    <a:pt x="4820158" y="992632"/>
                  </a:lnTo>
                  <a:close/>
                </a:path>
                <a:path w="7335520" h="2161540">
                  <a:moveTo>
                    <a:pt x="6315709" y="992632"/>
                  </a:moveTo>
                  <a:lnTo>
                    <a:pt x="5363083" y="992632"/>
                  </a:lnTo>
                  <a:lnTo>
                    <a:pt x="5363083" y="1005332"/>
                  </a:lnTo>
                  <a:lnTo>
                    <a:pt x="6315709" y="1005332"/>
                  </a:lnTo>
                  <a:lnTo>
                    <a:pt x="6315709" y="992632"/>
                  </a:lnTo>
                  <a:close/>
                </a:path>
                <a:path w="7335520" h="2161540">
                  <a:moveTo>
                    <a:pt x="4810633" y="878332"/>
                  </a:moveTo>
                  <a:lnTo>
                    <a:pt x="4743958" y="878332"/>
                  </a:lnTo>
                  <a:lnTo>
                    <a:pt x="4743958" y="891032"/>
                  </a:lnTo>
                  <a:lnTo>
                    <a:pt x="4734433" y="891032"/>
                  </a:lnTo>
                  <a:lnTo>
                    <a:pt x="4743958" y="903732"/>
                  </a:lnTo>
                  <a:lnTo>
                    <a:pt x="4743958" y="941832"/>
                  </a:lnTo>
                  <a:lnTo>
                    <a:pt x="4715383" y="941832"/>
                  </a:lnTo>
                  <a:lnTo>
                    <a:pt x="4715383" y="967232"/>
                  </a:lnTo>
                  <a:lnTo>
                    <a:pt x="4743958" y="967232"/>
                  </a:lnTo>
                  <a:lnTo>
                    <a:pt x="4743958" y="979932"/>
                  </a:lnTo>
                  <a:lnTo>
                    <a:pt x="4753483" y="979932"/>
                  </a:lnTo>
                  <a:lnTo>
                    <a:pt x="4753483" y="992632"/>
                  </a:lnTo>
                  <a:lnTo>
                    <a:pt x="4810633" y="992632"/>
                  </a:lnTo>
                  <a:lnTo>
                    <a:pt x="4810633" y="979932"/>
                  </a:lnTo>
                  <a:lnTo>
                    <a:pt x="4801108" y="967232"/>
                  </a:lnTo>
                  <a:lnTo>
                    <a:pt x="4801108" y="903732"/>
                  </a:lnTo>
                  <a:lnTo>
                    <a:pt x="4810633" y="903732"/>
                  </a:lnTo>
                  <a:lnTo>
                    <a:pt x="4810633" y="878332"/>
                  </a:lnTo>
                  <a:close/>
                </a:path>
                <a:path w="7335520" h="2161540">
                  <a:moveTo>
                    <a:pt x="5134483" y="878332"/>
                  </a:moveTo>
                  <a:lnTo>
                    <a:pt x="5077333" y="878332"/>
                  </a:lnTo>
                  <a:lnTo>
                    <a:pt x="5077333" y="916432"/>
                  </a:lnTo>
                  <a:lnTo>
                    <a:pt x="5067808" y="916432"/>
                  </a:lnTo>
                  <a:lnTo>
                    <a:pt x="5067808" y="954532"/>
                  </a:lnTo>
                  <a:lnTo>
                    <a:pt x="5058283" y="954532"/>
                  </a:lnTo>
                  <a:lnTo>
                    <a:pt x="5058283" y="979932"/>
                  </a:lnTo>
                  <a:lnTo>
                    <a:pt x="5048758" y="979932"/>
                  </a:lnTo>
                  <a:lnTo>
                    <a:pt x="5048758" y="992632"/>
                  </a:lnTo>
                  <a:lnTo>
                    <a:pt x="5134483" y="992632"/>
                  </a:lnTo>
                  <a:lnTo>
                    <a:pt x="5134483" y="967232"/>
                  </a:lnTo>
                  <a:lnTo>
                    <a:pt x="5144008" y="967232"/>
                  </a:lnTo>
                  <a:lnTo>
                    <a:pt x="5144008" y="941832"/>
                  </a:lnTo>
                  <a:lnTo>
                    <a:pt x="5153533" y="941832"/>
                  </a:lnTo>
                  <a:lnTo>
                    <a:pt x="5153533" y="891032"/>
                  </a:lnTo>
                  <a:lnTo>
                    <a:pt x="5134483" y="891032"/>
                  </a:lnTo>
                  <a:lnTo>
                    <a:pt x="5134483" y="878332"/>
                  </a:lnTo>
                  <a:close/>
                </a:path>
                <a:path w="7335520" h="2161540">
                  <a:moveTo>
                    <a:pt x="5201158" y="979932"/>
                  </a:moveTo>
                  <a:lnTo>
                    <a:pt x="5153533" y="979932"/>
                  </a:lnTo>
                  <a:lnTo>
                    <a:pt x="5153533" y="992632"/>
                  </a:lnTo>
                  <a:lnTo>
                    <a:pt x="5201158" y="992632"/>
                  </a:lnTo>
                  <a:lnTo>
                    <a:pt x="5201158" y="979932"/>
                  </a:lnTo>
                  <a:close/>
                </a:path>
                <a:path w="7335520" h="2161540">
                  <a:moveTo>
                    <a:pt x="5363083" y="954532"/>
                  </a:moveTo>
                  <a:lnTo>
                    <a:pt x="5344033" y="954532"/>
                  </a:lnTo>
                  <a:lnTo>
                    <a:pt x="5344033" y="967232"/>
                  </a:lnTo>
                  <a:lnTo>
                    <a:pt x="5229733" y="967232"/>
                  </a:lnTo>
                  <a:lnTo>
                    <a:pt x="5229733" y="979932"/>
                  </a:lnTo>
                  <a:lnTo>
                    <a:pt x="5239258" y="979932"/>
                  </a:lnTo>
                  <a:lnTo>
                    <a:pt x="5239258" y="992632"/>
                  </a:lnTo>
                  <a:lnTo>
                    <a:pt x="5363083" y="992632"/>
                  </a:lnTo>
                  <a:lnTo>
                    <a:pt x="5363083" y="954532"/>
                  </a:lnTo>
                  <a:close/>
                </a:path>
                <a:path w="7335520" h="2161540">
                  <a:moveTo>
                    <a:pt x="6306184" y="954532"/>
                  </a:moveTo>
                  <a:lnTo>
                    <a:pt x="5372608" y="954532"/>
                  </a:lnTo>
                  <a:lnTo>
                    <a:pt x="5372608" y="992632"/>
                  </a:lnTo>
                  <a:lnTo>
                    <a:pt x="6306184" y="992632"/>
                  </a:lnTo>
                  <a:lnTo>
                    <a:pt x="6306184" y="967232"/>
                  </a:lnTo>
                  <a:lnTo>
                    <a:pt x="6296659" y="967232"/>
                  </a:lnTo>
                  <a:lnTo>
                    <a:pt x="6306184" y="954532"/>
                  </a:lnTo>
                  <a:close/>
                </a:path>
                <a:path w="7335520" h="2161540">
                  <a:moveTo>
                    <a:pt x="6382384" y="954532"/>
                  </a:moveTo>
                  <a:lnTo>
                    <a:pt x="6363334" y="954532"/>
                  </a:lnTo>
                  <a:lnTo>
                    <a:pt x="6363334" y="992632"/>
                  </a:lnTo>
                  <a:lnTo>
                    <a:pt x="6401434" y="992632"/>
                  </a:lnTo>
                  <a:lnTo>
                    <a:pt x="6391909" y="979932"/>
                  </a:lnTo>
                  <a:lnTo>
                    <a:pt x="6382384" y="979932"/>
                  </a:lnTo>
                  <a:lnTo>
                    <a:pt x="6382384" y="954532"/>
                  </a:lnTo>
                  <a:close/>
                </a:path>
                <a:path w="7335520" h="2161540">
                  <a:moveTo>
                    <a:pt x="6477634" y="967232"/>
                  </a:moveTo>
                  <a:lnTo>
                    <a:pt x="6468109" y="967232"/>
                  </a:lnTo>
                  <a:lnTo>
                    <a:pt x="6468109" y="979932"/>
                  </a:lnTo>
                  <a:lnTo>
                    <a:pt x="6410959" y="979932"/>
                  </a:lnTo>
                  <a:lnTo>
                    <a:pt x="6410959" y="992632"/>
                  </a:lnTo>
                  <a:lnTo>
                    <a:pt x="6477634" y="992632"/>
                  </a:lnTo>
                  <a:lnTo>
                    <a:pt x="6477634" y="967232"/>
                  </a:lnTo>
                  <a:close/>
                </a:path>
                <a:path w="7335520" h="2161540">
                  <a:moveTo>
                    <a:pt x="6506209" y="967232"/>
                  </a:moveTo>
                  <a:lnTo>
                    <a:pt x="6496684" y="967232"/>
                  </a:lnTo>
                  <a:lnTo>
                    <a:pt x="6496684" y="979932"/>
                  </a:lnTo>
                  <a:lnTo>
                    <a:pt x="6477634" y="979932"/>
                  </a:lnTo>
                  <a:lnTo>
                    <a:pt x="6477634" y="992632"/>
                  </a:lnTo>
                  <a:lnTo>
                    <a:pt x="6506209" y="992632"/>
                  </a:lnTo>
                  <a:lnTo>
                    <a:pt x="6506209" y="967232"/>
                  </a:lnTo>
                  <a:close/>
                </a:path>
                <a:path w="7335520" h="2161540">
                  <a:moveTo>
                    <a:pt x="6744461" y="979932"/>
                  </a:moveTo>
                  <a:lnTo>
                    <a:pt x="6506209" y="979932"/>
                  </a:lnTo>
                  <a:lnTo>
                    <a:pt x="6506209" y="992632"/>
                  </a:lnTo>
                  <a:lnTo>
                    <a:pt x="6744461" y="992632"/>
                  </a:lnTo>
                  <a:lnTo>
                    <a:pt x="6744461" y="979932"/>
                  </a:lnTo>
                  <a:close/>
                </a:path>
                <a:path w="7335520" h="2161540">
                  <a:moveTo>
                    <a:pt x="4734433" y="967232"/>
                  </a:moveTo>
                  <a:lnTo>
                    <a:pt x="4724908" y="967232"/>
                  </a:lnTo>
                  <a:lnTo>
                    <a:pt x="4724908" y="979932"/>
                  </a:lnTo>
                  <a:lnTo>
                    <a:pt x="4734433" y="979932"/>
                  </a:lnTo>
                  <a:lnTo>
                    <a:pt x="4734433" y="967232"/>
                  </a:lnTo>
                  <a:close/>
                </a:path>
                <a:path w="7335520" h="2161540">
                  <a:moveTo>
                    <a:pt x="4743958" y="967232"/>
                  </a:moveTo>
                  <a:lnTo>
                    <a:pt x="4734433" y="967232"/>
                  </a:lnTo>
                  <a:lnTo>
                    <a:pt x="4734433" y="979932"/>
                  </a:lnTo>
                  <a:lnTo>
                    <a:pt x="4743958" y="979932"/>
                  </a:lnTo>
                  <a:lnTo>
                    <a:pt x="4743958" y="967232"/>
                  </a:lnTo>
                  <a:close/>
                </a:path>
                <a:path w="7335520" h="2161540">
                  <a:moveTo>
                    <a:pt x="5210683" y="967232"/>
                  </a:moveTo>
                  <a:lnTo>
                    <a:pt x="5163058" y="967232"/>
                  </a:lnTo>
                  <a:lnTo>
                    <a:pt x="5163058" y="979932"/>
                  </a:lnTo>
                  <a:lnTo>
                    <a:pt x="5210683" y="979932"/>
                  </a:lnTo>
                  <a:lnTo>
                    <a:pt x="5210683" y="967232"/>
                  </a:lnTo>
                  <a:close/>
                </a:path>
                <a:path w="7335520" h="2161540">
                  <a:moveTo>
                    <a:pt x="6449059" y="967232"/>
                  </a:moveTo>
                  <a:lnTo>
                    <a:pt x="6430009" y="967232"/>
                  </a:lnTo>
                  <a:lnTo>
                    <a:pt x="6420484" y="979932"/>
                  </a:lnTo>
                  <a:lnTo>
                    <a:pt x="6449059" y="979932"/>
                  </a:lnTo>
                  <a:lnTo>
                    <a:pt x="6449059" y="967232"/>
                  </a:lnTo>
                  <a:close/>
                </a:path>
                <a:path w="7335520" h="2161540">
                  <a:moveTo>
                    <a:pt x="6458584" y="967232"/>
                  </a:moveTo>
                  <a:lnTo>
                    <a:pt x="6458584" y="979932"/>
                  </a:lnTo>
                  <a:lnTo>
                    <a:pt x="6468109" y="979932"/>
                  </a:lnTo>
                  <a:lnTo>
                    <a:pt x="6458584" y="967232"/>
                  </a:lnTo>
                  <a:close/>
                </a:path>
                <a:path w="7335520" h="2161540">
                  <a:moveTo>
                    <a:pt x="6734936" y="967232"/>
                  </a:moveTo>
                  <a:lnTo>
                    <a:pt x="6525259" y="967232"/>
                  </a:lnTo>
                  <a:lnTo>
                    <a:pt x="6525259" y="979932"/>
                  </a:lnTo>
                  <a:lnTo>
                    <a:pt x="6734936" y="979932"/>
                  </a:lnTo>
                  <a:lnTo>
                    <a:pt x="6734936" y="967232"/>
                  </a:lnTo>
                  <a:close/>
                </a:path>
                <a:path w="7335520" h="2161540">
                  <a:moveTo>
                    <a:pt x="5201158" y="954532"/>
                  </a:moveTo>
                  <a:lnTo>
                    <a:pt x="5172583" y="954532"/>
                  </a:lnTo>
                  <a:lnTo>
                    <a:pt x="5172583" y="967232"/>
                  </a:lnTo>
                  <a:lnTo>
                    <a:pt x="5201158" y="967232"/>
                  </a:lnTo>
                  <a:lnTo>
                    <a:pt x="5201158" y="954532"/>
                  </a:lnTo>
                  <a:close/>
                </a:path>
                <a:path w="7335520" h="2161540">
                  <a:moveTo>
                    <a:pt x="5239258" y="941832"/>
                  </a:moveTo>
                  <a:lnTo>
                    <a:pt x="5229733" y="941832"/>
                  </a:lnTo>
                  <a:lnTo>
                    <a:pt x="5220208" y="954532"/>
                  </a:lnTo>
                  <a:lnTo>
                    <a:pt x="5220208" y="967232"/>
                  </a:lnTo>
                  <a:lnTo>
                    <a:pt x="5334508" y="967232"/>
                  </a:lnTo>
                  <a:lnTo>
                    <a:pt x="5334508" y="954532"/>
                  </a:lnTo>
                  <a:lnTo>
                    <a:pt x="5239258" y="954532"/>
                  </a:lnTo>
                  <a:lnTo>
                    <a:pt x="5239258" y="941832"/>
                  </a:lnTo>
                  <a:close/>
                </a:path>
                <a:path w="7335520" h="2161540">
                  <a:moveTo>
                    <a:pt x="6725284" y="941832"/>
                  </a:moveTo>
                  <a:lnTo>
                    <a:pt x="6515734" y="941832"/>
                  </a:lnTo>
                  <a:lnTo>
                    <a:pt x="6515734" y="967232"/>
                  </a:lnTo>
                  <a:lnTo>
                    <a:pt x="6706234" y="967232"/>
                  </a:lnTo>
                  <a:lnTo>
                    <a:pt x="6706234" y="954532"/>
                  </a:lnTo>
                  <a:lnTo>
                    <a:pt x="6725284" y="954532"/>
                  </a:lnTo>
                  <a:lnTo>
                    <a:pt x="6725284" y="941832"/>
                  </a:lnTo>
                  <a:close/>
                </a:path>
                <a:path w="7335520" h="2161540">
                  <a:moveTo>
                    <a:pt x="5210683" y="903732"/>
                  </a:moveTo>
                  <a:lnTo>
                    <a:pt x="5201158" y="903732"/>
                  </a:lnTo>
                  <a:lnTo>
                    <a:pt x="5201158" y="929132"/>
                  </a:lnTo>
                  <a:lnTo>
                    <a:pt x="5191633" y="941832"/>
                  </a:lnTo>
                  <a:lnTo>
                    <a:pt x="5191633" y="954532"/>
                  </a:lnTo>
                  <a:lnTo>
                    <a:pt x="5210683" y="954532"/>
                  </a:lnTo>
                  <a:lnTo>
                    <a:pt x="5210683" y="903732"/>
                  </a:lnTo>
                  <a:close/>
                </a:path>
                <a:path w="7335520" h="2161540">
                  <a:moveTo>
                    <a:pt x="5315458" y="941832"/>
                  </a:moveTo>
                  <a:lnTo>
                    <a:pt x="5267833" y="941832"/>
                  </a:lnTo>
                  <a:lnTo>
                    <a:pt x="5267833" y="954532"/>
                  </a:lnTo>
                  <a:lnTo>
                    <a:pt x="5315458" y="954532"/>
                  </a:lnTo>
                  <a:lnTo>
                    <a:pt x="5315458" y="941832"/>
                  </a:lnTo>
                  <a:close/>
                </a:path>
                <a:path w="7335520" h="2161540">
                  <a:moveTo>
                    <a:pt x="6306184" y="916432"/>
                  </a:moveTo>
                  <a:lnTo>
                    <a:pt x="5344033" y="916432"/>
                  </a:lnTo>
                  <a:lnTo>
                    <a:pt x="5344033" y="929132"/>
                  </a:lnTo>
                  <a:lnTo>
                    <a:pt x="5353558" y="929132"/>
                  </a:lnTo>
                  <a:lnTo>
                    <a:pt x="5353558" y="954532"/>
                  </a:lnTo>
                  <a:lnTo>
                    <a:pt x="6287134" y="954532"/>
                  </a:lnTo>
                  <a:lnTo>
                    <a:pt x="6287134" y="941832"/>
                  </a:lnTo>
                  <a:lnTo>
                    <a:pt x="6306184" y="941832"/>
                  </a:lnTo>
                  <a:lnTo>
                    <a:pt x="6306184" y="916432"/>
                  </a:lnTo>
                  <a:close/>
                </a:path>
                <a:path w="7335520" h="2161540">
                  <a:moveTo>
                    <a:pt x="4743958" y="929132"/>
                  </a:moveTo>
                  <a:lnTo>
                    <a:pt x="4734433" y="929132"/>
                  </a:lnTo>
                  <a:lnTo>
                    <a:pt x="4734433" y="941832"/>
                  </a:lnTo>
                  <a:lnTo>
                    <a:pt x="4743958" y="941832"/>
                  </a:lnTo>
                  <a:lnTo>
                    <a:pt x="4743958" y="929132"/>
                  </a:lnTo>
                  <a:close/>
                </a:path>
                <a:path w="7335520" h="2161540">
                  <a:moveTo>
                    <a:pt x="5305933" y="929132"/>
                  </a:moveTo>
                  <a:lnTo>
                    <a:pt x="5248783" y="929132"/>
                  </a:lnTo>
                  <a:lnTo>
                    <a:pt x="5248783" y="941832"/>
                  </a:lnTo>
                  <a:lnTo>
                    <a:pt x="5305933" y="941832"/>
                  </a:lnTo>
                  <a:lnTo>
                    <a:pt x="5305933" y="929132"/>
                  </a:lnTo>
                  <a:close/>
                </a:path>
                <a:path w="7335520" h="2161540">
                  <a:moveTo>
                    <a:pt x="6715759" y="929132"/>
                  </a:moveTo>
                  <a:lnTo>
                    <a:pt x="6525259" y="929132"/>
                  </a:lnTo>
                  <a:lnTo>
                    <a:pt x="6525259" y="941832"/>
                  </a:lnTo>
                  <a:lnTo>
                    <a:pt x="6715759" y="941832"/>
                  </a:lnTo>
                  <a:lnTo>
                    <a:pt x="6715759" y="929132"/>
                  </a:lnTo>
                  <a:close/>
                </a:path>
                <a:path w="7335520" h="2161540">
                  <a:moveTo>
                    <a:pt x="5296408" y="916432"/>
                  </a:moveTo>
                  <a:lnTo>
                    <a:pt x="5258308" y="916432"/>
                  </a:lnTo>
                  <a:lnTo>
                    <a:pt x="5258308" y="929132"/>
                  </a:lnTo>
                  <a:lnTo>
                    <a:pt x="5296408" y="929132"/>
                  </a:lnTo>
                  <a:lnTo>
                    <a:pt x="5296408" y="916432"/>
                  </a:lnTo>
                  <a:close/>
                </a:path>
                <a:path w="7335520" h="2161540">
                  <a:moveTo>
                    <a:pt x="6696709" y="916432"/>
                  </a:moveTo>
                  <a:lnTo>
                    <a:pt x="6506209" y="916432"/>
                  </a:lnTo>
                  <a:lnTo>
                    <a:pt x="6506209" y="929132"/>
                  </a:lnTo>
                  <a:lnTo>
                    <a:pt x="6696709" y="929132"/>
                  </a:lnTo>
                  <a:lnTo>
                    <a:pt x="6696709" y="916432"/>
                  </a:lnTo>
                  <a:close/>
                </a:path>
                <a:path w="7335520" h="2161540">
                  <a:moveTo>
                    <a:pt x="5258308" y="903732"/>
                  </a:moveTo>
                  <a:lnTo>
                    <a:pt x="5248783" y="903732"/>
                  </a:lnTo>
                  <a:lnTo>
                    <a:pt x="5248783" y="916432"/>
                  </a:lnTo>
                  <a:lnTo>
                    <a:pt x="5258308" y="916432"/>
                  </a:lnTo>
                  <a:lnTo>
                    <a:pt x="5258308" y="903732"/>
                  </a:lnTo>
                  <a:close/>
                </a:path>
                <a:path w="7335520" h="2161540">
                  <a:moveTo>
                    <a:pt x="5848985" y="840232"/>
                  </a:moveTo>
                  <a:lnTo>
                    <a:pt x="5315458" y="840232"/>
                  </a:lnTo>
                  <a:lnTo>
                    <a:pt x="5315458" y="916432"/>
                  </a:lnTo>
                  <a:lnTo>
                    <a:pt x="6296659" y="916432"/>
                  </a:lnTo>
                  <a:lnTo>
                    <a:pt x="6296659" y="903732"/>
                  </a:lnTo>
                  <a:lnTo>
                    <a:pt x="6306184" y="903732"/>
                  </a:lnTo>
                  <a:lnTo>
                    <a:pt x="6306184" y="891032"/>
                  </a:lnTo>
                  <a:lnTo>
                    <a:pt x="5820410" y="891032"/>
                  </a:lnTo>
                  <a:lnTo>
                    <a:pt x="5820410" y="878332"/>
                  </a:lnTo>
                  <a:lnTo>
                    <a:pt x="5829935" y="878332"/>
                  </a:lnTo>
                  <a:lnTo>
                    <a:pt x="5829935" y="852932"/>
                  </a:lnTo>
                  <a:lnTo>
                    <a:pt x="5848985" y="852932"/>
                  </a:lnTo>
                  <a:lnTo>
                    <a:pt x="5848985" y="840232"/>
                  </a:lnTo>
                  <a:close/>
                </a:path>
                <a:path w="7335520" h="2161540">
                  <a:moveTo>
                    <a:pt x="6572884" y="891032"/>
                  </a:moveTo>
                  <a:lnTo>
                    <a:pt x="6544309" y="891032"/>
                  </a:lnTo>
                  <a:lnTo>
                    <a:pt x="6544309" y="916432"/>
                  </a:lnTo>
                  <a:lnTo>
                    <a:pt x="6630034" y="916432"/>
                  </a:lnTo>
                  <a:lnTo>
                    <a:pt x="6630034" y="903732"/>
                  </a:lnTo>
                  <a:lnTo>
                    <a:pt x="6572884" y="903732"/>
                  </a:lnTo>
                  <a:lnTo>
                    <a:pt x="6572884" y="891032"/>
                  </a:lnTo>
                  <a:close/>
                </a:path>
                <a:path w="7335520" h="2161540">
                  <a:moveTo>
                    <a:pt x="5201158" y="878332"/>
                  </a:moveTo>
                  <a:lnTo>
                    <a:pt x="5191633" y="878332"/>
                  </a:lnTo>
                  <a:lnTo>
                    <a:pt x="5191633" y="903732"/>
                  </a:lnTo>
                  <a:lnTo>
                    <a:pt x="5201158" y="903732"/>
                  </a:lnTo>
                  <a:lnTo>
                    <a:pt x="5201158" y="878332"/>
                  </a:lnTo>
                  <a:close/>
                </a:path>
                <a:path w="7335520" h="2161540">
                  <a:moveTo>
                    <a:pt x="6582409" y="891032"/>
                  </a:moveTo>
                  <a:lnTo>
                    <a:pt x="6572884" y="903732"/>
                  </a:lnTo>
                  <a:lnTo>
                    <a:pt x="6582409" y="903732"/>
                  </a:lnTo>
                  <a:lnTo>
                    <a:pt x="6582409" y="891032"/>
                  </a:lnTo>
                  <a:close/>
                </a:path>
                <a:path w="7335520" h="2161540">
                  <a:moveTo>
                    <a:pt x="5286883" y="878332"/>
                  </a:moveTo>
                  <a:lnTo>
                    <a:pt x="5267833" y="878332"/>
                  </a:lnTo>
                  <a:lnTo>
                    <a:pt x="5267833" y="891032"/>
                  </a:lnTo>
                  <a:lnTo>
                    <a:pt x="5286883" y="891032"/>
                  </a:lnTo>
                  <a:lnTo>
                    <a:pt x="5286883" y="878332"/>
                  </a:lnTo>
                  <a:close/>
                </a:path>
                <a:path w="7335520" h="2161540">
                  <a:moveTo>
                    <a:pt x="5877560" y="865632"/>
                  </a:moveTo>
                  <a:lnTo>
                    <a:pt x="5829935" y="865632"/>
                  </a:lnTo>
                  <a:lnTo>
                    <a:pt x="5829935" y="891032"/>
                  </a:lnTo>
                  <a:lnTo>
                    <a:pt x="6306184" y="891032"/>
                  </a:lnTo>
                  <a:lnTo>
                    <a:pt x="6306184" y="878332"/>
                  </a:lnTo>
                  <a:lnTo>
                    <a:pt x="5877560" y="878332"/>
                  </a:lnTo>
                  <a:lnTo>
                    <a:pt x="5877560" y="865632"/>
                  </a:lnTo>
                  <a:close/>
                </a:path>
                <a:path w="7335520" h="2161540">
                  <a:moveTo>
                    <a:pt x="6553834" y="878332"/>
                  </a:moveTo>
                  <a:lnTo>
                    <a:pt x="6534784" y="878332"/>
                  </a:lnTo>
                  <a:lnTo>
                    <a:pt x="6534784" y="891032"/>
                  </a:lnTo>
                  <a:lnTo>
                    <a:pt x="6553834" y="891032"/>
                  </a:lnTo>
                  <a:lnTo>
                    <a:pt x="6553834" y="878332"/>
                  </a:lnTo>
                  <a:close/>
                </a:path>
                <a:path w="7335520" h="2161540">
                  <a:moveTo>
                    <a:pt x="4820158" y="865632"/>
                  </a:moveTo>
                  <a:lnTo>
                    <a:pt x="4753483" y="865632"/>
                  </a:lnTo>
                  <a:lnTo>
                    <a:pt x="4753483" y="878332"/>
                  </a:lnTo>
                  <a:lnTo>
                    <a:pt x="4820158" y="878332"/>
                  </a:lnTo>
                  <a:lnTo>
                    <a:pt x="4820158" y="865632"/>
                  </a:lnTo>
                  <a:close/>
                </a:path>
                <a:path w="7335520" h="2161540">
                  <a:moveTo>
                    <a:pt x="5124958" y="840232"/>
                  </a:moveTo>
                  <a:lnTo>
                    <a:pt x="5096383" y="840232"/>
                  </a:lnTo>
                  <a:lnTo>
                    <a:pt x="5096383" y="878332"/>
                  </a:lnTo>
                  <a:lnTo>
                    <a:pt x="5115433" y="878332"/>
                  </a:lnTo>
                  <a:lnTo>
                    <a:pt x="5115433" y="865632"/>
                  </a:lnTo>
                  <a:lnTo>
                    <a:pt x="5124958" y="865632"/>
                  </a:lnTo>
                  <a:lnTo>
                    <a:pt x="5124958" y="840232"/>
                  </a:lnTo>
                  <a:close/>
                </a:path>
                <a:path w="7335520" h="2161540">
                  <a:moveTo>
                    <a:pt x="5124958" y="865632"/>
                  </a:moveTo>
                  <a:lnTo>
                    <a:pt x="5115433" y="865632"/>
                  </a:lnTo>
                  <a:lnTo>
                    <a:pt x="5115433" y="878332"/>
                  </a:lnTo>
                  <a:lnTo>
                    <a:pt x="5124958" y="865632"/>
                  </a:lnTo>
                  <a:close/>
                </a:path>
                <a:path w="7335520" h="2161540">
                  <a:moveTo>
                    <a:pt x="5182108" y="865632"/>
                  </a:moveTo>
                  <a:lnTo>
                    <a:pt x="5182108" y="878332"/>
                  </a:lnTo>
                  <a:lnTo>
                    <a:pt x="5191633" y="878332"/>
                  </a:lnTo>
                  <a:lnTo>
                    <a:pt x="5182108" y="865632"/>
                  </a:lnTo>
                  <a:close/>
                </a:path>
                <a:path w="7335520" h="2161540">
                  <a:moveTo>
                    <a:pt x="5944235" y="814832"/>
                  </a:moveTo>
                  <a:lnTo>
                    <a:pt x="5925185" y="814832"/>
                  </a:lnTo>
                  <a:lnTo>
                    <a:pt x="5925185" y="840232"/>
                  </a:lnTo>
                  <a:lnTo>
                    <a:pt x="5896610" y="840232"/>
                  </a:lnTo>
                  <a:lnTo>
                    <a:pt x="5896610" y="852932"/>
                  </a:lnTo>
                  <a:lnTo>
                    <a:pt x="5877560" y="852932"/>
                  </a:lnTo>
                  <a:lnTo>
                    <a:pt x="5877560" y="878332"/>
                  </a:lnTo>
                  <a:lnTo>
                    <a:pt x="6096635" y="878332"/>
                  </a:lnTo>
                  <a:lnTo>
                    <a:pt x="6096635" y="865632"/>
                  </a:lnTo>
                  <a:lnTo>
                    <a:pt x="5982335" y="865632"/>
                  </a:lnTo>
                  <a:lnTo>
                    <a:pt x="5982335" y="827532"/>
                  </a:lnTo>
                  <a:lnTo>
                    <a:pt x="5944235" y="827532"/>
                  </a:lnTo>
                  <a:lnTo>
                    <a:pt x="5944235" y="814832"/>
                  </a:lnTo>
                  <a:close/>
                </a:path>
                <a:path w="7335520" h="2161540">
                  <a:moveTo>
                    <a:pt x="6106160" y="865632"/>
                  </a:moveTo>
                  <a:lnTo>
                    <a:pt x="6096635" y="865632"/>
                  </a:lnTo>
                  <a:lnTo>
                    <a:pt x="6096635" y="878332"/>
                  </a:lnTo>
                  <a:lnTo>
                    <a:pt x="6106160" y="878332"/>
                  </a:lnTo>
                  <a:lnTo>
                    <a:pt x="6106160" y="865632"/>
                  </a:lnTo>
                  <a:close/>
                </a:path>
                <a:path w="7335520" h="2161540">
                  <a:moveTo>
                    <a:pt x="6115685" y="865632"/>
                  </a:moveTo>
                  <a:lnTo>
                    <a:pt x="6106160" y="865632"/>
                  </a:lnTo>
                  <a:lnTo>
                    <a:pt x="6106160" y="878332"/>
                  </a:lnTo>
                  <a:lnTo>
                    <a:pt x="6125210" y="878332"/>
                  </a:lnTo>
                  <a:lnTo>
                    <a:pt x="6115685" y="865632"/>
                  </a:lnTo>
                  <a:close/>
                </a:path>
                <a:path w="7335520" h="2161540">
                  <a:moveTo>
                    <a:pt x="6191885" y="827532"/>
                  </a:moveTo>
                  <a:lnTo>
                    <a:pt x="6182360" y="827532"/>
                  </a:lnTo>
                  <a:lnTo>
                    <a:pt x="6182360" y="878332"/>
                  </a:lnTo>
                  <a:lnTo>
                    <a:pt x="6191885" y="878332"/>
                  </a:lnTo>
                  <a:lnTo>
                    <a:pt x="6191885" y="865632"/>
                  </a:lnTo>
                  <a:lnTo>
                    <a:pt x="6287134" y="865632"/>
                  </a:lnTo>
                  <a:lnTo>
                    <a:pt x="6287134" y="852932"/>
                  </a:lnTo>
                  <a:lnTo>
                    <a:pt x="6239509" y="852932"/>
                  </a:lnTo>
                  <a:lnTo>
                    <a:pt x="6239509" y="840232"/>
                  </a:lnTo>
                  <a:lnTo>
                    <a:pt x="6191885" y="840232"/>
                  </a:lnTo>
                  <a:lnTo>
                    <a:pt x="6191885" y="827532"/>
                  </a:lnTo>
                  <a:close/>
                </a:path>
                <a:path w="7335520" h="2161540">
                  <a:moveTo>
                    <a:pt x="6296659" y="852932"/>
                  </a:moveTo>
                  <a:lnTo>
                    <a:pt x="6287134" y="852932"/>
                  </a:lnTo>
                  <a:lnTo>
                    <a:pt x="6287134" y="865632"/>
                  </a:lnTo>
                  <a:lnTo>
                    <a:pt x="6191885" y="865632"/>
                  </a:lnTo>
                  <a:lnTo>
                    <a:pt x="6191885" y="878332"/>
                  </a:lnTo>
                  <a:lnTo>
                    <a:pt x="6296659" y="878332"/>
                  </a:lnTo>
                  <a:lnTo>
                    <a:pt x="6296659" y="852932"/>
                  </a:lnTo>
                  <a:close/>
                </a:path>
                <a:path w="7335520" h="2161540">
                  <a:moveTo>
                    <a:pt x="4810633" y="852932"/>
                  </a:moveTo>
                  <a:lnTo>
                    <a:pt x="4763008" y="852932"/>
                  </a:lnTo>
                  <a:lnTo>
                    <a:pt x="4763008" y="865632"/>
                  </a:lnTo>
                  <a:lnTo>
                    <a:pt x="4810633" y="865632"/>
                  </a:lnTo>
                  <a:lnTo>
                    <a:pt x="4810633" y="852932"/>
                  </a:lnTo>
                  <a:close/>
                </a:path>
                <a:path w="7335520" h="2161540">
                  <a:moveTo>
                    <a:pt x="4782058" y="827532"/>
                  </a:moveTo>
                  <a:lnTo>
                    <a:pt x="4782058" y="852932"/>
                  </a:lnTo>
                  <a:lnTo>
                    <a:pt x="4820158" y="852932"/>
                  </a:lnTo>
                  <a:lnTo>
                    <a:pt x="4820158" y="865632"/>
                  </a:lnTo>
                  <a:lnTo>
                    <a:pt x="4829683" y="865632"/>
                  </a:lnTo>
                  <a:lnTo>
                    <a:pt x="4829683" y="840232"/>
                  </a:lnTo>
                  <a:lnTo>
                    <a:pt x="4791583" y="840232"/>
                  </a:lnTo>
                  <a:lnTo>
                    <a:pt x="4782058" y="827532"/>
                  </a:lnTo>
                  <a:close/>
                </a:path>
                <a:path w="7335520" h="2161540">
                  <a:moveTo>
                    <a:pt x="6077585" y="840232"/>
                  </a:moveTo>
                  <a:lnTo>
                    <a:pt x="5982335" y="840232"/>
                  </a:lnTo>
                  <a:lnTo>
                    <a:pt x="5991860" y="852932"/>
                  </a:lnTo>
                  <a:lnTo>
                    <a:pt x="5982335" y="852932"/>
                  </a:lnTo>
                  <a:lnTo>
                    <a:pt x="5982335" y="865632"/>
                  </a:lnTo>
                  <a:lnTo>
                    <a:pt x="6077585" y="865632"/>
                  </a:lnTo>
                  <a:lnTo>
                    <a:pt x="6077585" y="840232"/>
                  </a:lnTo>
                  <a:close/>
                </a:path>
                <a:path w="7335520" h="2161540">
                  <a:moveTo>
                    <a:pt x="6572884" y="814832"/>
                  </a:moveTo>
                  <a:lnTo>
                    <a:pt x="6544309" y="814832"/>
                  </a:lnTo>
                  <a:lnTo>
                    <a:pt x="6544309" y="827532"/>
                  </a:lnTo>
                  <a:lnTo>
                    <a:pt x="6534784" y="827532"/>
                  </a:lnTo>
                  <a:lnTo>
                    <a:pt x="6534784" y="840232"/>
                  </a:lnTo>
                  <a:lnTo>
                    <a:pt x="6544309" y="840232"/>
                  </a:lnTo>
                  <a:lnTo>
                    <a:pt x="6544309" y="852932"/>
                  </a:lnTo>
                  <a:lnTo>
                    <a:pt x="6572884" y="852932"/>
                  </a:lnTo>
                  <a:lnTo>
                    <a:pt x="6572884" y="865632"/>
                  </a:lnTo>
                  <a:lnTo>
                    <a:pt x="6591934" y="865632"/>
                  </a:lnTo>
                  <a:lnTo>
                    <a:pt x="6591934" y="840232"/>
                  </a:lnTo>
                  <a:lnTo>
                    <a:pt x="6572884" y="814832"/>
                  </a:lnTo>
                  <a:close/>
                </a:path>
                <a:path w="7335520" h="2161540">
                  <a:moveTo>
                    <a:pt x="4848733" y="802132"/>
                  </a:moveTo>
                  <a:lnTo>
                    <a:pt x="4772533" y="802132"/>
                  </a:lnTo>
                  <a:lnTo>
                    <a:pt x="4772533" y="852932"/>
                  </a:lnTo>
                  <a:lnTo>
                    <a:pt x="4782058" y="852932"/>
                  </a:lnTo>
                  <a:lnTo>
                    <a:pt x="4782058" y="827532"/>
                  </a:lnTo>
                  <a:lnTo>
                    <a:pt x="4839208" y="827532"/>
                  </a:lnTo>
                  <a:lnTo>
                    <a:pt x="4839208" y="814832"/>
                  </a:lnTo>
                  <a:lnTo>
                    <a:pt x="4848733" y="814832"/>
                  </a:lnTo>
                  <a:lnTo>
                    <a:pt x="4848733" y="802132"/>
                  </a:lnTo>
                  <a:close/>
                </a:path>
                <a:path w="7335520" h="2161540">
                  <a:moveTo>
                    <a:pt x="5210683" y="840232"/>
                  </a:moveTo>
                  <a:lnTo>
                    <a:pt x="5201158" y="840232"/>
                  </a:lnTo>
                  <a:lnTo>
                    <a:pt x="5201158" y="852932"/>
                  </a:lnTo>
                  <a:lnTo>
                    <a:pt x="5210683" y="852932"/>
                  </a:lnTo>
                  <a:lnTo>
                    <a:pt x="5210683" y="840232"/>
                  </a:lnTo>
                  <a:close/>
                </a:path>
                <a:path w="7335520" h="2161540">
                  <a:moveTo>
                    <a:pt x="6249034" y="840232"/>
                  </a:moveTo>
                  <a:lnTo>
                    <a:pt x="6239509" y="852932"/>
                  </a:lnTo>
                  <a:lnTo>
                    <a:pt x="6249034" y="852932"/>
                  </a:lnTo>
                  <a:lnTo>
                    <a:pt x="6249034" y="840232"/>
                  </a:lnTo>
                  <a:close/>
                </a:path>
                <a:path w="7335520" h="2161540">
                  <a:moveTo>
                    <a:pt x="6258559" y="840232"/>
                  </a:moveTo>
                  <a:lnTo>
                    <a:pt x="6249034" y="840232"/>
                  </a:lnTo>
                  <a:lnTo>
                    <a:pt x="6249034" y="852932"/>
                  </a:lnTo>
                  <a:lnTo>
                    <a:pt x="6258559" y="852932"/>
                  </a:lnTo>
                  <a:lnTo>
                    <a:pt x="6258559" y="840232"/>
                  </a:lnTo>
                  <a:close/>
                </a:path>
                <a:path w="7335520" h="2161540">
                  <a:moveTo>
                    <a:pt x="6277609" y="840232"/>
                  </a:moveTo>
                  <a:lnTo>
                    <a:pt x="6258559" y="840232"/>
                  </a:lnTo>
                  <a:lnTo>
                    <a:pt x="6258559" y="852932"/>
                  </a:lnTo>
                  <a:lnTo>
                    <a:pt x="6277609" y="852932"/>
                  </a:lnTo>
                  <a:lnTo>
                    <a:pt x="6277609" y="840232"/>
                  </a:lnTo>
                  <a:close/>
                </a:path>
                <a:path w="7335520" h="2161540">
                  <a:moveTo>
                    <a:pt x="6525259" y="840232"/>
                  </a:moveTo>
                  <a:lnTo>
                    <a:pt x="6515734" y="840232"/>
                  </a:lnTo>
                  <a:lnTo>
                    <a:pt x="6515734" y="852932"/>
                  </a:lnTo>
                  <a:lnTo>
                    <a:pt x="6525259" y="852932"/>
                  </a:lnTo>
                  <a:lnTo>
                    <a:pt x="6525259" y="840232"/>
                  </a:lnTo>
                  <a:close/>
                </a:path>
                <a:path w="7335520" h="2161540">
                  <a:moveTo>
                    <a:pt x="4839208" y="827532"/>
                  </a:moveTo>
                  <a:lnTo>
                    <a:pt x="4791583" y="827532"/>
                  </a:lnTo>
                  <a:lnTo>
                    <a:pt x="4791583" y="840232"/>
                  </a:lnTo>
                  <a:lnTo>
                    <a:pt x="4839208" y="840232"/>
                  </a:lnTo>
                  <a:lnTo>
                    <a:pt x="4839208" y="827532"/>
                  </a:lnTo>
                  <a:close/>
                </a:path>
                <a:path w="7335520" h="2161540">
                  <a:moveTo>
                    <a:pt x="5829935" y="827532"/>
                  </a:moveTo>
                  <a:lnTo>
                    <a:pt x="5372608" y="827532"/>
                  </a:lnTo>
                  <a:lnTo>
                    <a:pt x="5372608" y="840232"/>
                  </a:lnTo>
                  <a:lnTo>
                    <a:pt x="5829935" y="840232"/>
                  </a:lnTo>
                  <a:lnTo>
                    <a:pt x="5829935" y="827532"/>
                  </a:lnTo>
                  <a:close/>
                </a:path>
                <a:path w="7335520" h="2161540">
                  <a:moveTo>
                    <a:pt x="5868035" y="827532"/>
                  </a:moveTo>
                  <a:lnTo>
                    <a:pt x="5839460" y="827532"/>
                  </a:lnTo>
                  <a:lnTo>
                    <a:pt x="5839460" y="840232"/>
                  </a:lnTo>
                  <a:lnTo>
                    <a:pt x="5868035" y="840232"/>
                  </a:lnTo>
                  <a:lnTo>
                    <a:pt x="5868035" y="827532"/>
                  </a:lnTo>
                  <a:close/>
                </a:path>
                <a:path w="7335520" h="2161540">
                  <a:moveTo>
                    <a:pt x="6049010" y="827532"/>
                  </a:moveTo>
                  <a:lnTo>
                    <a:pt x="6010910" y="827532"/>
                  </a:lnTo>
                  <a:lnTo>
                    <a:pt x="6010910" y="840232"/>
                  </a:lnTo>
                  <a:lnTo>
                    <a:pt x="6049010" y="840232"/>
                  </a:lnTo>
                  <a:lnTo>
                    <a:pt x="6049010" y="827532"/>
                  </a:lnTo>
                  <a:close/>
                </a:path>
                <a:path w="7335520" h="2161540">
                  <a:moveTo>
                    <a:pt x="6220460" y="827532"/>
                  </a:moveTo>
                  <a:lnTo>
                    <a:pt x="6201410" y="827532"/>
                  </a:lnTo>
                  <a:lnTo>
                    <a:pt x="6201410" y="840232"/>
                  </a:lnTo>
                  <a:lnTo>
                    <a:pt x="6220460" y="840232"/>
                  </a:lnTo>
                  <a:lnTo>
                    <a:pt x="6220460" y="827532"/>
                  </a:lnTo>
                  <a:close/>
                </a:path>
                <a:path w="7335520" h="2161540">
                  <a:moveTo>
                    <a:pt x="4848733" y="814832"/>
                  </a:moveTo>
                  <a:lnTo>
                    <a:pt x="4839208" y="814832"/>
                  </a:lnTo>
                  <a:lnTo>
                    <a:pt x="4848733" y="827532"/>
                  </a:lnTo>
                  <a:lnTo>
                    <a:pt x="4848733" y="814832"/>
                  </a:lnTo>
                  <a:close/>
                </a:path>
                <a:path w="7335520" h="2161540">
                  <a:moveTo>
                    <a:pt x="5877560" y="814832"/>
                  </a:moveTo>
                  <a:lnTo>
                    <a:pt x="5410708" y="814832"/>
                  </a:lnTo>
                  <a:lnTo>
                    <a:pt x="5410708" y="827532"/>
                  </a:lnTo>
                  <a:lnTo>
                    <a:pt x="5877560" y="827532"/>
                  </a:lnTo>
                  <a:lnTo>
                    <a:pt x="5877560" y="814832"/>
                  </a:lnTo>
                  <a:close/>
                </a:path>
                <a:path w="7335520" h="2161540">
                  <a:moveTo>
                    <a:pt x="5925185" y="802132"/>
                  </a:moveTo>
                  <a:lnTo>
                    <a:pt x="5906135" y="802132"/>
                  </a:lnTo>
                  <a:lnTo>
                    <a:pt x="5906135" y="827532"/>
                  </a:lnTo>
                  <a:lnTo>
                    <a:pt x="5925185" y="827532"/>
                  </a:lnTo>
                  <a:lnTo>
                    <a:pt x="5925185" y="802132"/>
                  </a:lnTo>
                  <a:close/>
                </a:path>
                <a:path w="7335520" h="2161540">
                  <a:moveTo>
                    <a:pt x="5972810" y="814832"/>
                  </a:moveTo>
                  <a:lnTo>
                    <a:pt x="5972810" y="827532"/>
                  </a:lnTo>
                  <a:lnTo>
                    <a:pt x="5982335" y="827532"/>
                  </a:lnTo>
                  <a:lnTo>
                    <a:pt x="5972810" y="814832"/>
                  </a:lnTo>
                  <a:close/>
                </a:path>
                <a:path w="7335520" h="2161540">
                  <a:moveTo>
                    <a:pt x="5887085" y="802132"/>
                  </a:moveTo>
                  <a:lnTo>
                    <a:pt x="5448808" y="802132"/>
                  </a:lnTo>
                  <a:lnTo>
                    <a:pt x="5448808" y="814832"/>
                  </a:lnTo>
                  <a:lnTo>
                    <a:pt x="5887085" y="814832"/>
                  </a:lnTo>
                  <a:lnTo>
                    <a:pt x="5887085" y="802132"/>
                  </a:lnTo>
                  <a:close/>
                </a:path>
                <a:path w="7335520" h="2161540">
                  <a:moveTo>
                    <a:pt x="5972810" y="789432"/>
                  </a:moveTo>
                  <a:lnTo>
                    <a:pt x="5953760" y="789432"/>
                  </a:lnTo>
                  <a:lnTo>
                    <a:pt x="5953760" y="802132"/>
                  </a:lnTo>
                  <a:lnTo>
                    <a:pt x="5963285" y="802132"/>
                  </a:lnTo>
                  <a:lnTo>
                    <a:pt x="5972810" y="814832"/>
                  </a:lnTo>
                  <a:lnTo>
                    <a:pt x="5972810" y="789432"/>
                  </a:lnTo>
                  <a:close/>
                </a:path>
                <a:path w="7335520" h="2161540">
                  <a:moveTo>
                    <a:pt x="6449059" y="802132"/>
                  </a:moveTo>
                  <a:lnTo>
                    <a:pt x="6439534" y="802132"/>
                  </a:lnTo>
                  <a:lnTo>
                    <a:pt x="6439534" y="814832"/>
                  </a:lnTo>
                  <a:lnTo>
                    <a:pt x="6449059" y="814832"/>
                  </a:lnTo>
                  <a:lnTo>
                    <a:pt x="6449059" y="802132"/>
                  </a:lnTo>
                  <a:close/>
                </a:path>
                <a:path w="7335520" h="2161540">
                  <a:moveTo>
                    <a:pt x="6563359" y="802132"/>
                  </a:moveTo>
                  <a:lnTo>
                    <a:pt x="6553834" y="814832"/>
                  </a:lnTo>
                  <a:lnTo>
                    <a:pt x="6563359" y="814832"/>
                  </a:lnTo>
                  <a:lnTo>
                    <a:pt x="6563359" y="802132"/>
                  </a:lnTo>
                  <a:close/>
                </a:path>
                <a:path w="7335520" h="2161540">
                  <a:moveTo>
                    <a:pt x="4839208" y="789432"/>
                  </a:moveTo>
                  <a:lnTo>
                    <a:pt x="4801108" y="789432"/>
                  </a:lnTo>
                  <a:lnTo>
                    <a:pt x="4801108" y="802132"/>
                  </a:lnTo>
                  <a:lnTo>
                    <a:pt x="4839208" y="802132"/>
                  </a:lnTo>
                  <a:lnTo>
                    <a:pt x="4839208" y="789432"/>
                  </a:lnTo>
                  <a:close/>
                </a:path>
                <a:path w="7335520" h="2161540">
                  <a:moveTo>
                    <a:pt x="4858258" y="789432"/>
                  </a:moveTo>
                  <a:lnTo>
                    <a:pt x="4839208" y="789432"/>
                  </a:lnTo>
                  <a:lnTo>
                    <a:pt x="4839208" y="802132"/>
                  </a:lnTo>
                  <a:lnTo>
                    <a:pt x="4858258" y="802132"/>
                  </a:lnTo>
                  <a:lnTo>
                    <a:pt x="4858258" y="789432"/>
                  </a:lnTo>
                  <a:close/>
                </a:path>
                <a:path w="7335520" h="2161540">
                  <a:moveTo>
                    <a:pt x="5448808" y="764032"/>
                  </a:moveTo>
                  <a:lnTo>
                    <a:pt x="5439283" y="776732"/>
                  </a:lnTo>
                  <a:lnTo>
                    <a:pt x="5439283" y="802132"/>
                  </a:lnTo>
                  <a:lnTo>
                    <a:pt x="5906135" y="802132"/>
                  </a:lnTo>
                  <a:lnTo>
                    <a:pt x="5906135" y="789432"/>
                  </a:lnTo>
                  <a:lnTo>
                    <a:pt x="5896610" y="789432"/>
                  </a:lnTo>
                  <a:lnTo>
                    <a:pt x="5896610" y="776732"/>
                  </a:lnTo>
                  <a:lnTo>
                    <a:pt x="5448808" y="776732"/>
                  </a:lnTo>
                  <a:lnTo>
                    <a:pt x="5448808" y="764032"/>
                  </a:lnTo>
                  <a:close/>
                </a:path>
                <a:path w="7335520" h="2161540">
                  <a:moveTo>
                    <a:pt x="6439534" y="789432"/>
                  </a:moveTo>
                  <a:lnTo>
                    <a:pt x="6430009" y="789432"/>
                  </a:lnTo>
                  <a:lnTo>
                    <a:pt x="6430009" y="802132"/>
                  </a:lnTo>
                  <a:lnTo>
                    <a:pt x="6439534" y="802132"/>
                  </a:lnTo>
                  <a:lnTo>
                    <a:pt x="6439534" y="789432"/>
                  </a:lnTo>
                  <a:close/>
                </a:path>
                <a:path w="7335520" h="2161540">
                  <a:moveTo>
                    <a:pt x="6544309" y="789432"/>
                  </a:moveTo>
                  <a:lnTo>
                    <a:pt x="6525259" y="789432"/>
                  </a:lnTo>
                  <a:lnTo>
                    <a:pt x="6525259" y="802132"/>
                  </a:lnTo>
                  <a:lnTo>
                    <a:pt x="6544309" y="802132"/>
                  </a:lnTo>
                  <a:lnTo>
                    <a:pt x="6544309" y="789432"/>
                  </a:lnTo>
                  <a:close/>
                </a:path>
                <a:path w="7335520" h="2161540">
                  <a:moveTo>
                    <a:pt x="4810633" y="751332"/>
                  </a:moveTo>
                  <a:lnTo>
                    <a:pt x="4801108" y="764032"/>
                  </a:lnTo>
                  <a:lnTo>
                    <a:pt x="4801108" y="776732"/>
                  </a:lnTo>
                  <a:lnTo>
                    <a:pt x="4810633" y="789432"/>
                  </a:lnTo>
                  <a:lnTo>
                    <a:pt x="4867783" y="789432"/>
                  </a:lnTo>
                  <a:lnTo>
                    <a:pt x="4867783" y="764032"/>
                  </a:lnTo>
                  <a:lnTo>
                    <a:pt x="4810633" y="764032"/>
                  </a:lnTo>
                  <a:lnTo>
                    <a:pt x="4810633" y="751332"/>
                  </a:lnTo>
                  <a:close/>
                </a:path>
                <a:path w="7335520" h="2161540">
                  <a:moveTo>
                    <a:pt x="5429758" y="738632"/>
                  </a:moveTo>
                  <a:lnTo>
                    <a:pt x="5420233" y="738632"/>
                  </a:lnTo>
                  <a:lnTo>
                    <a:pt x="5420233" y="789432"/>
                  </a:lnTo>
                  <a:lnTo>
                    <a:pt x="5439283" y="789432"/>
                  </a:lnTo>
                  <a:lnTo>
                    <a:pt x="5439283" y="764032"/>
                  </a:lnTo>
                  <a:lnTo>
                    <a:pt x="5429758" y="764032"/>
                  </a:lnTo>
                  <a:lnTo>
                    <a:pt x="5429758" y="738632"/>
                  </a:lnTo>
                  <a:close/>
                </a:path>
                <a:path w="7335520" h="2161540">
                  <a:moveTo>
                    <a:pt x="5906135" y="776732"/>
                  </a:moveTo>
                  <a:lnTo>
                    <a:pt x="5896610" y="776732"/>
                  </a:lnTo>
                  <a:lnTo>
                    <a:pt x="5896610" y="789432"/>
                  </a:lnTo>
                  <a:lnTo>
                    <a:pt x="5906135" y="789432"/>
                  </a:lnTo>
                  <a:lnTo>
                    <a:pt x="5906135" y="776732"/>
                  </a:lnTo>
                  <a:close/>
                </a:path>
                <a:path w="7335520" h="2161540">
                  <a:moveTo>
                    <a:pt x="5982335" y="764032"/>
                  </a:moveTo>
                  <a:lnTo>
                    <a:pt x="5953760" y="764032"/>
                  </a:lnTo>
                  <a:lnTo>
                    <a:pt x="5953760" y="776732"/>
                  </a:lnTo>
                  <a:lnTo>
                    <a:pt x="5944235" y="776732"/>
                  </a:lnTo>
                  <a:lnTo>
                    <a:pt x="5944235" y="789432"/>
                  </a:lnTo>
                  <a:lnTo>
                    <a:pt x="5982335" y="789432"/>
                  </a:lnTo>
                  <a:lnTo>
                    <a:pt x="5982335" y="764032"/>
                  </a:lnTo>
                  <a:close/>
                </a:path>
                <a:path w="7335520" h="2161540">
                  <a:moveTo>
                    <a:pt x="5915660" y="764032"/>
                  </a:moveTo>
                  <a:lnTo>
                    <a:pt x="5448808" y="764032"/>
                  </a:lnTo>
                  <a:lnTo>
                    <a:pt x="5448808" y="776732"/>
                  </a:lnTo>
                  <a:lnTo>
                    <a:pt x="5915660" y="776732"/>
                  </a:lnTo>
                  <a:lnTo>
                    <a:pt x="5915660" y="764032"/>
                  </a:lnTo>
                  <a:close/>
                </a:path>
                <a:path w="7335520" h="2161540">
                  <a:moveTo>
                    <a:pt x="4886833" y="738632"/>
                  </a:moveTo>
                  <a:lnTo>
                    <a:pt x="4810633" y="738632"/>
                  </a:lnTo>
                  <a:lnTo>
                    <a:pt x="4810633" y="764032"/>
                  </a:lnTo>
                  <a:lnTo>
                    <a:pt x="4820158" y="764032"/>
                  </a:lnTo>
                  <a:lnTo>
                    <a:pt x="4820158" y="751332"/>
                  </a:lnTo>
                  <a:lnTo>
                    <a:pt x="4886833" y="751332"/>
                  </a:lnTo>
                  <a:lnTo>
                    <a:pt x="4886833" y="738632"/>
                  </a:lnTo>
                  <a:close/>
                </a:path>
                <a:path w="7335520" h="2161540">
                  <a:moveTo>
                    <a:pt x="4877308" y="751332"/>
                  </a:moveTo>
                  <a:lnTo>
                    <a:pt x="4829683" y="751332"/>
                  </a:lnTo>
                  <a:lnTo>
                    <a:pt x="4820158" y="764032"/>
                  </a:lnTo>
                  <a:lnTo>
                    <a:pt x="4877308" y="764032"/>
                  </a:lnTo>
                  <a:lnTo>
                    <a:pt x="4877308" y="751332"/>
                  </a:lnTo>
                  <a:close/>
                </a:path>
                <a:path w="7335520" h="2161540">
                  <a:moveTo>
                    <a:pt x="4886833" y="751332"/>
                  </a:moveTo>
                  <a:lnTo>
                    <a:pt x="4877308" y="751332"/>
                  </a:lnTo>
                  <a:lnTo>
                    <a:pt x="4877308" y="764032"/>
                  </a:lnTo>
                  <a:lnTo>
                    <a:pt x="4886833" y="764032"/>
                  </a:lnTo>
                  <a:lnTo>
                    <a:pt x="4886833" y="751332"/>
                  </a:lnTo>
                  <a:close/>
                </a:path>
                <a:path w="7335520" h="2161540">
                  <a:moveTo>
                    <a:pt x="5953760" y="738632"/>
                  </a:moveTo>
                  <a:lnTo>
                    <a:pt x="5439283" y="738632"/>
                  </a:lnTo>
                  <a:lnTo>
                    <a:pt x="5439283" y="764032"/>
                  </a:lnTo>
                  <a:lnTo>
                    <a:pt x="5934710" y="764032"/>
                  </a:lnTo>
                  <a:lnTo>
                    <a:pt x="5934710" y="751332"/>
                  </a:lnTo>
                  <a:lnTo>
                    <a:pt x="5953760" y="751332"/>
                  </a:lnTo>
                  <a:lnTo>
                    <a:pt x="5953760" y="738632"/>
                  </a:lnTo>
                  <a:close/>
                </a:path>
                <a:path w="7335520" h="2161540">
                  <a:moveTo>
                    <a:pt x="6506209" y="751332"/>
                  </a:moveTo>
                  <a:lnTo>
                    <a:pt x="6496684" y="751332"/>
                  </a:lnTo>
                  <a:lnTo>
                    <a:pt x="6496684" y="764032"/>
                  </a:lnTo>
                  <a:lnTo>
                    <a:pt x="6506209" y="764032"/>
                  </a:lnTo>
                  <a:lnTo>
                    <a:pt x="6506209" y="751332"/>
                  </a:lnTo>
                  <a:close/>
                </a:path>
                <a:path w="7335520" h="2161540">
                  <a:moveTo>
                    <a:pt x="4896358" y="738632"/>
                  </a:moveTo>
                  <a:lnTo>
                    <a:pt x="4886833" y="738632"/>
                  </a:lnTo>
                  <a:lnTo>
                    <a:pt x="4886833" y="751332"/>
                  </a:lnTo>
                  <a:lnTo>
                    <a:pt x="4896358" y="751332"/>
                  </a:lnTo>
                  <a:lnTo>
                    <a:pt x="4896358" y="738632"/>
                  </a:lnTo>
                  <a:close/>
                </a:path>
                <a:path w="7335520" h="2161540">
                  <a:moveTo>
                    <a:pt x="6515734" y="725932"/>
                  </a:moveTo>
                  <a:lnTo>
                    <a:pt x="6477634" y="725932"/>
                  </a:lnTo>
                  <a:lnTo>
                    <a:pt x="6477634" y="738632"/>
                  </a:lnTo>
                  <a:lnTo>
                    <a:pt x="6487159" y="738632"/>
                  </a:lnTo>
                  <a:lnTo>
                    <a:pt x="6487159" y="751332"/>
                  </a:lnTo>
                  <a:lnTo>
                    <a:pt x="6515734" y="751332"/>
                  </a:lnTo>
                  <a:lnTo>
                    <a:pt x="6515734" y="725932"/>
                  </a:lnTo>
                  <a:close/>
                </a:path>
                <a:path w="7335520" h="2161540">
                  <a:moveTo>
                    <a:pt x="6725284" y="725932"/>
                  </a:moveTo>
                  <a:lnTo>
                    <a:pt x="6677659" y="725932"/>
                  </a:lnTo>
                  <a:lnTo>
                    <a:pt x="6677659" y="738632"/>
                  </a:lnTo>
                  <a:lnTo>
                    <a:pt x="6687184" y="738632"/>
                  </a:lnTo>
                  <a:lnTo>
                    <a:pt x="6687184" y="751332"/>
                  </a:lnTo>
                  <a:lnTo>
                    <a:pt x="6725284" y="751332"/>
                  </a:lnTo>
                  <a:lnTo>
                    <a:pt x="6725284" y="725932"/>
                  </a:lnTo>
                  <a:close/>
                </a:path>
                <a:path w="7335520" h="2161540">
                  <a:moveTo>
                    <a:pt x="4905883" y="725932"/>
                  </a:moveTo>
                  <a:lnTo>
                    <a:pt x="4820158" y="725932"/>
                  </a:lnTo>
                  <a:lnTo>
                    <a:pt x="4820158" y="738632"/>
                  </a:lnTo>
                  <a:lnTo>
                    <a:pt x="4905883" y="738632"/>
                  </a:lnTo>
                  <a:lnTo>
                    <a:pt x="4905883" y="725932"/>
                  </a:lnTo>
                  <a:close/>
                </a:path>
                <a:path w="7335520" h="2161540">
                  <a:moveTo>
                    <a:pt x="5963285" y="725932"/>
                  </a:moveTo>
                  <a:lnTo>
                    <a:pt x="5448808" y="725932"/>
                  </a:lnTo>
                  <a:lnTo>
                    <a:pt x="5448808" y="738632"/>
                  </a:lnTo>
                  <a:lnTo>
                    <a:pt x="5963285" y="738632"/>
                  </a:lnTo>
                  <a:lnTo>
                    <a:pt x="5963285" y="725932"/>
                  </a:lnTo>
                  <a:close/>
                </a:path>
                <a:path w="7335520" h="2161540">
                  <a:moveTo>
                    <a:pt x="6544309" y="725932"/>
                  </a:moveTo>
                  <a:lnTo>
                    <a:pt x="6515734" y="725932"/>
                  </a:lnTo>
                  <a:lnTo>
                    <a:pt x="6525259" y="738632"/>
                  </a:lnTo>
                  <a:lnTo>
                    <a:pt x="6544309" y="738632"/>
                  </a:lnTo>
                  <a:lnTo>
                    <a:pt x="6544309" y="725932"/>
                  </a:lnTo>
                  <a:close/>
                </a:path>
                <a:path w="7335520" h="2161540">
                  <a:moveTo>
                    <a:pt x="6591934" y="725932"/>
                  </a:moveTo>
                  <a:lnTo>
                    <a:pt x="6563359" y="725932"/>
                  </a:lnTo>
                  <a:lnTo>
                    <a:pt x="6563359" y="738632"/>
                  </a:lnTo>
                  <a:lnTo>
                    <a:pt x="6591934" y="738632"/>
                  </a:lnTo>
                  <a:lnTo>
                    <a:pt x="6591934" y="725932"/>
                  </a:lnTo>
                  <a:close/>
                </a:path>
                <a:path w="7335520" h="2161540">
                  <a:moveTo>
                    <a:pt x="4810633" y="713232"/>
                  </a:moveTo>
                  <a:lnTo>
                    <a:pt x="4810633" y="725932"/>
                  </a:lnTo>
                  <a:lnTo>
                    <a:pt x="4820158" y="725932"/>
                  </a:lnTo>
                  <a:lnTo>
                    <a:pt x="4810633" y="713232"/>
                  </a:lnTo>
                  <a:close/>
                </a:path>
                <a:path w="7335520" h="2161540">
                  <a:moveTo>
                    <a:pt x="4915408" y="700532"/>
                  </a:moveTo>
                  <a:lnTo>
                    <a:pt x="4829683" y="700532"/>
                  </a:lnTo>
                  <a:lnTo>
                    <a:pt x="4829683" y="725932"/>
                  </a:lnTo>
                  <a:lnTo>
                    <a:pt x="4915408" y="725932"/>
                  </a:lnTo>
                  <a:lnTo>
                    <a:pt x="4915408" y="700532"/>
                  </a:lnTo>
                  <a:close/>
                </a:path>
                <a:path w="7335520" h="2161540">
                  <a:moveTo>
                    <a:pt x="5991860" y="649732"/>
                  </a:moveTo>
                  <a:lnTo>
                    <a:pt x="5953760" y="649732"/>
                  </a:lnTo>
                  <a:lnTo>
                    <a:pt x="5953760" y="662432"/>
                  </a:lnTo>
                  <a:lnTo>
                    <a:pt x="5972810" y="662432"/>
                  </a:lnTo>
                  <a:lnTo>
                    <a:pt x="5972810" y="687832"/>
                  </a:lnTo>
                  <a:lnTo>
                    <a:pt x="5477383" y="687832"/>
                  </a:lnTo>
                  <a:lnTo>
                    <a:pt x="5477383" y="713232"/>
                  </a:lnTo>
                  <a:lnTo>
                    <a:pt x="5467858" y="713232"/>
                  </a:lnTo>
                  <a:lnTo>
                    <a:pt x="5467858" y="725932"/>
                  </a:lnTo>
                  <a:lnTo>
                    <a:pt x="5982335" y="725932"/>
                  </a:lnTo>
                  <a:lnTo>
                    <a:pt x="5982335" y="675132"/>
                  </a:lnTo>
                  <a:lnTo>
                    <a:pt x="5991860" y="675132"/>
                  </a:lnTo>
                  <a:lnTo>
                    <a:pt x="5991860" y="649732"/>
                  </a:lnTo>
                  <a:close/>
                </a:path>
                <a:path w="7335520" h="2161540">
                  <a:moveTo>
                    <a:pt x="6525259" y="649732"/>
                  </a:moveTo>
                  <a:lnTo>
                    <a:pt x="6468109" y="649732"/>
                  </a:lnTo>
                  <a:lnTo>
                    <a:pt x="6468109" y="700532"/>
                  </a:lnTo>
                  <a:lnTo>
                    <a:pt x="6458584" y="700532"/>
                  </a:lnTo>
                  <a:lnTo>
                    <a:pt x="6458584" y="713232"/>
                  </a:lnTo>
                  <a:lnTo>
                    <a:pt x="6468109" y="713232"/>
                  </a:lnTo>
                  <a:lnTo>
                    <a:pt x="6468109" y="725932"/>
                  </a:lnTo>
                  <a:lnTo>
                    <a:pt x="6620509" y="725932"/>
                  </a:lnTo>
                  <a:lnTo>
                    <a:pt x="6620509" y="675132"/>
                  </a:lnTo>
                  <a:lnTo>
                    <a:pt x="6534784" y="675132"/>
                  </a:lnTo>
                  <a:lnTo>
                    <a:pt x="6534784" y="662432"/>
                  </a:lnTo>
                  <a:lnTo>
                    <a:pt x="6525259" y="662432"/>
                  </a:lnTo>
                  <a:lnTo>
                    <a:pt x="6525259" y="649732"/>
                  </a:lnTo>
                  <a:close/>
                </a:path>
                <a:path w="7335520" h="2161540">
                  <a:moveTo>
                    <a:pt x="6658609" y="687832"/>
                  </a:moveTo>
                  <a:lnTo>
                    <a:pt x="6649084" y="687832"/>
                  </a:lnTo>
                  <a:lnTo>
                    <a:pt x="6649084" y="713232"/>
                  </a:lnTo>
                  <a:lnTo>
                    <a:pt x="6658609" y="725932"/>
                  </a:lnTo>
                  <a:lnTo>
                    <a:pt x="6734936" y="725932"/>
                  </a:lnTo>
                  <a:lnTo>
                    <a:pt x="6734936" y="713232"/>
                  </a:lnTo>
                  <a:lnTo>
                    <a:pt x="6696709" y="713232"/>
                  </a:lnTo>
                  <a:lnTo>
                    <a:pt x="6696709" y="700532"/>
                  </a:lnTo>
                  <a:lnTo>
                    <a:pt x="6658609" y="700532"/>
                  </a:lnTo>
                  <a:lnTo>
                    <a:pt x="6658609" y="687832"/>
                  </a:lnTo>
                  <a:close/>
                </a:path>
                <a:path w="7335520" h="2161540">
                  <a:moveTo>
                    <a:pt x="4963033" y="675132"/>
                  </a:moveTo>
                  <a:lnTo>
                    <a:pt x="4848733" y="675132"/>
                  </a:lnTo>
                  <a:lnTo>
                    <a:pt x="4848733" y="700532"/>
                  </a:lnTo>
                  <a:lnTo>
                    <a:pt x="4934458" y="700532"/>
                  </a:lnTo>
                  <a:lnTo>
                    <a:pt x="4934458" y="687832"/>
                  </a:lnTo>
                  <a:lnTo>
                    <a:pt x="4963033" y="687832"/>
                  </a:lnTo>
                  <a:lnTo>
                    <a:pt x="4963033" y="675132"/>
                  </a:lnTo>
                  <a:close/>
                </a:path>
                <a:path w="7335520" h="2161540">
                  <a:moveTo>
                    <a:pt x="6439534" y="649732"/>
                  </a:moveTo>
                  <a:lnTo>
                    <a:pt x="6430009" y="649732"/>
                  </a:lnTo>
                  <a:lnTo>
                    <a:pt x="6430009" y="700532"/>
                  </a:lnTo>
                  <a:lnTo>
                    <a:pt x="6439534" y="700532"/>
                  </a:lnTo>
                  <a:lnTo>
                    <a:pt x="6439534" y="687832"/>
                  </a:lnTo>
                  <a:lnTo>
                    <a:pt x="6449059" y="687832"/>
                  </a:lnTo>
                  <a:lnTo>
                    <a:pt x="6439534" y="675132"/>
                  </a:lnTo>
                  <a:lnTo>
                    <a:pt x="6439534" y="649732"/>
                  </a:lnTo>
                  <a:close/>
                </a:path>
                <a:path w="7335520" h="2161540">
                  <a:moveTo>
                    <a:pt x="6687184" y="687832"/>
                  </a:moveTo>
                  <a:lnTo>
                    <a:pt x="6668134" y="687832"/>
                  </a:lnTo>
                  <a:lnTo>
                    <a:pt x="6668134" y="700532"/>
                  </a:lnTo>
                  <a:lnTo>
                    <a:pt x="6687184" y="700532"/>
                  </a:lnTo>
                  <a:lnTo>
                    <a:pt x="6687184" y="687832"/>
                  </a:lnTo>
                  <a:close/>
                </a:path>
                <a:path w="7335520" h="2161540">
                  <a:moveTo>
                    <a:pt x="6696709" y="687832"/>
                  </a:moveTo>
                  <a:lnTo>
                    <a:pt x="6687184" y="687832"/>
                  </a:lnTo>
                  <a:lnTo>
                    <a:pt x="6687184" y="700532"/>
                  </a:lnTo>
                  <a:lnTo>
                    <a:pt x="6696709" y="700532"/>
                  </a:lnTo>
                  <a:lnTo>
                    <a:pt x="6696709" y="687832"/>
                  </a:lnTo>
                  <a:close/>
                </a:path>
                <a:path w="7335520" h="2161540">
                  <a:moveTo>
                    <a:pt x="5525135" y="675132"/>
                  </a:moveTo>
                  <a:lnTo>
                    <a:pt x="5515610" y="675132"/>
                  </a:lnTo>
                  <a:lnTo>
                    <a:pt x="5515610" y="687832"/>
                  </a:lnTo>
                  <a:lnTo>
                    <a:pt x="5525135" y="687832"/>
                  </a:lnTo>
                  <a:lnTo>
                    <a:pt x="5525135" y="675132"/>
                  </a:lnTo>
                  <a:close/>
                </a:path>
                <a:path w="7335520" h="2161540">
                  <a:moveTo>
                    <a:pt x="5563235" y="649732"/>
                  </a:moveTo>
                  <a:lnTo>
                    <a:pt x="5553710" y="649732"/>
                  </a:lnTo>
                  <a:lnTo>
                    <a:pt x="5553710" y="675132"/>
                  </a:lnTo>
                  <a:lnTo>
                    <a:pt x="5534660" y="675132"/>
                  </a:lnTo>
                  <a:lnTo>
                    <a:pt x="5534660" y="687832"/>
                  </a:lnTo>
                  <a:lnTo>
                    <a:pt x="5972810" y="687832"/>
                  </a:lnTo>
                  <a:lnTo>
                    <a:pt x="5972810" y="662432"/>
                  </a:lnTo>
                  <a:lnTo>
                    <a:pt x="5563235" y="662432"/>
                  </a:lnTo>
                  <a:lnTo>
                    <a:pt x="5563235" y="649732"/>
                  </a:lnTo>
                  <a:close/>
                </a:path>
                <a:path w="7335520" h="2161540">
                  <a:moveTo>
                    <a:pt x="4982083" y="662432"/>
                  </a:moveTo>
                  <a:lnTo>
                    <a:pt x="4867783" y="662432"/>
                  </a:lnTo>
                  <a:lnTo>
                    <a:pt x="4867783" y="675132"/>
                  </a:lnTo>
                  <a:lnTo>
                    <a:pt x="4982083" y="675132"/>
                  </a:lnTo>
                  <a:lnTo>
                    <a:pt x="4982083" y="662432"/>
                  </a:lnTo>
                  <a:close/>
                </a:path>
                <a:path w="7335520" h="2161540">
                  <a:moveTo>
                    <a:pt x="6572884" y="649732"/>
                  </a:moveTo>
                  <a:lnTo>
                    <a:pt x="6544309" y="649732"/>
                  </a:lnTo>
                  <a:lnTo>
                    <a:pt x="6544309" y="675132"/>
                  </a:lnTo>
                  <a:lnTo>
                    <a:pt x="6610984" y="675132"/>
                  </a:lnTo>
                  <a:lnTo>
                    <a:pt x="6610984" y="662432"/>
                  </a:lnTo>
                  <a:lnTo>
                    <a:pt x="6572884" y="662432"/>
                  </a:lnTo>
                  <a:lnTo>
                    <a:pt x="6572884" y="649732"/>
                  </a:lnTo>
                  <a:close/>
                </a:path>
                <a:path w="7335520" h="2161540">
                  <a:moveTo>
                    <a:pt x="5001133" y="649732"/>
                  </a:moveTo>
                  <a:lnTo>
                    <a:pt x="4877308" y="649732"/>
                  </a:lnTo>
                  <a:lnTo>
                    <a:pt x="4877308" y="662432"/>
                  </a:lnTo>
                  <a:lnTo>
                    <a:pt x="5001133" y="662432"/>
                  </a:lnTo>
                  <a:lnTo>
                    <a:pt x="5001133" y="649732"/>
                  </a:lnTo>
                  <a:close/>
                </a:path>
                <a:path w="7335520" h="2161540">
                  <a:moveTo>
                    <a:pt x="5620385" y="649732"/>
                  </a:moveTo>
                  <a:lnTo>
                    <a:pt x="5572760" y="649732"/>
                  </a:lnTo>
                  <a:lnTo>
                    <a:pt x="5572760" y="662432"/>
                  </a:lnTo>
                  <a:lnTo>
                    <a:pt x="5620385" y="662432"/>
                  </a:lnTo>
                  <a:lnTo>
                    <a:pt x="5620385" y="649732"/>
                  </a:lnTo>
                  <a:close/>
                </a:path>
                <a:path w="7335520" h="2161540">
                  <a:moveTo>
                    <a:pt x="5953760" y="649732"/>
                  </a:moveTo>
                  <a:lnTo>
                    <a:pt x="5620385" y="649732"/>
                  </a:lnTo>
                  <a:lnTo>
                    <a:pt x="5620385" y="662432"/>
                  </a:lnTo>
                  <a:lnTo>
                    <a:pt x="5953760" y="662432"/>
                  </a:lnTo>
                  <a:lnTo>
                    <a:pt x="5953760" y="649732"/>
                  </a:lnTo>
                  <a:close/>
                </a:path>
                <a:path w="7335520" h="2161540">
                  <a:moveTo>
                    <a:pt x="4905883" y="637032"/>
                  </a:moveTo>
                  <a:lnTo>
                    <a:pt x="4896358" y="637032"/>
                  </a:lnTo>
                  <a:lnTo>
                    <a:pt x="4896358" y="649732"/>
                  </a:lnTo>
                  <a:lnTo>
                    <a:pt x="4905883" y="649732"/>
                  </a:lnTo>
                  <a:lnTo>
                    <a:pt x="4905883" y="637032"/>
                  </a:lnTo>
                  <a:close/>
                </a:path>
                <a:path w="7335520" h="2161540">
                  <a:moveTo>
                    <a:pt x="4943983" y="624332"/>
                  </a:moveTo>
                  <a:lnTo>
                    <a:pt x="4915408" y="624332"/>
                  </a:lnTo>
                  <a:lnTo>
                    <a:pt x="4915408" y="649732"/>
                  </a:lnTo>
                  <a:lnTo>
                    <a:pt x="5039233" y="649732"/>
                  </a:lnTo>
                  <a:lnTo>
                    <a:pt x="5039233" y="637032"/>
                  </a:lnTo>
                  <a:lnTo>
                    <a:pt x="4943983" y="637032"/>
                  </a:lnTo>
                  <a:lnTo>
                    <a:pt x="4943983" y="624332"/>
                  </a:lnTo>
                  <a:close/>
                </a:path>
                <a:path w="7335520" h="2161540">
                  <a:moveTo>
                    <a:pt x="5591810" y="637032"/>
                  </a:moveTo>
                  <a:lnTo>
                    <a:pt x="5582285" y="637032"/>
                  </a:lnTo>
                  <a:lnTo>
                    <a:pt x="5582285" y="649732"/>
                  </a:lnTo>
                  <a:lnTo>
                    <a:pt x="5591810" y="649732"/>
                  </a:lnTo>
                  <a:lnTo>
                    <a:pt x="5591810" y="637032"/>
                  </a:lnTo>
                  <a:close/>
                </a:path>
                <a:path w="7335520" h="2161540">
                  <a:moveTo>
                    <a:pt x="5610860" y="624332"/>
                  </a:moveTo>
                  <a:lnTo>
                    <a:pt x="5601335" y="624332"/>
                  </a:lnTo>
                  <a:lnTo>
                    <a:pt x="5601335" y="649732"/>
                  </a:lnTo>
                  <a:lnTo>
                    <a:pt x="5629910" y="649732"/>
                  </a:lnTo>
                  <a:lnTo>
                    <a:pt x="5629910" y="637032"/>
                  </a:lnTo>
                  <a:lnTo>
                    <a:pt x="5610860" y="637032"/>
                  </a:lnTo>
                  <a:lnTo>
                    <a:pt x="5610860" y="624332"/>
                  </a:lnTo>
                  <a:close/>
                </a:path>
                <a:path w="7335520" h="2161540">
                  <a:moveTo>
                    <a:pt x="5668010" y="637032"/>
                  </a:moveTo>
                  <a:lnTo>
                    <a:pt x="5658485" y="637032"/>
                  </a:lnTo>
                  <a:lnTo>
                    <a:pt x="5658485" y="649732"/>
                  </a:lnTo>
                  <a:lnTo>
                    <a:pt x="5668010" y="649732"/>
                  </a:lnTo>
                  <a:lnTo>
                    <a:pt x="5668010" y="637032"/>
                  </a:lnTo>
                  <a:close/>
                </a:path>
                <a:path w="7335520" h="2161540">
                  <a:moveTo>
                    <a:pt x="5696585" y="624332"/>
                  </a:moveTo>
                  <a:lnTo>
                    <a:pt x="5687060" y="637032"/>
                  </a:lnTo>
                  <a:lnTo>
                    <a:pt x="5668010" y="637032"/>
                  </a:lnTo>
                  <a:lnTo>
                    <a:pt x="5668010" y="649732"/>
                  </a:lnTo>
                  <a:lnTo>
                    <a:pt x="5696585" y="649732"/>
                  </a:lnTo>
                  <a:lnTo>
                    <a:pt x="5696585" y="624332"/>
                  </a:lnTo>
                  <a:close/>
                </a:path>
                <a:path w="7335520" h="2161540">
                  <a:moveTo>
                    <a:pt x="5944235" y="573532"/>
                  </a:moveTo>
                  <a:lnTo>
                    <a:pt x="5934710" y="573532"/>
                  </a:lnTo>
                  <a:lnTo>
                    <a:pt x="5934710" y="586232"/>
                  </a:lnTo>
                  <a:lnTo>
                    <a:pt x="5868035" y="586232"/>
                  </a:lnTo>
                  <a:lnTo>
                    <a:pt x="5868035" y="611632"/>
                  </a:lnTo>
                  <a:lnTo>
                    <a:pt x="5696585" y="611632"/>
                  </a:lnTo>
                  <a:lnTo>
                    <a:pt x="5696585" y="649732"/>
                  </a:lnTo>
                  <a:lnTo>
                    <a:pt x="5972810" y="649732"/>
                  </a:lnTo>
                  <a:lnTo>
                    <a:pt x="5972810" y="637032"/>
                  </a:lnTo>
                  <a:lnTo>
                    <a:pt x="5963285" y="637032"/>
                  </a:lnTo>
                  <a:lnTo>
                    <a:pt x="5963285" y="624332"/>
                  </a:lnTo>
                  <a:lnTo>
                    <a:pt x="5953760" y="624332"/>
                  </a:lnTo>
                  <a:lnTo>
                    <a:pt x="5953760" y="598932"/>
                  </a:lnTo>
                  <a:lnTo>
                    <a:pt x="5944235" y="598932"/>
                  </a:lnTo>
                  <a:lnTo>
                    <a:pt x="5944235" y="573532"/>
                  </a:lnTo>
                  <a:close/>
                </a:path>
                <a:path w="7335520" h="2161540">
                  <a:moveTo>
                    <a:pt x="5982335" y="624332"/>
                  </a:moveTo>
                  <a:lnTo>
                    <a:pt x="5972810" y="624332"/>
                  </a:lnTo>
                  <a:lnTo>
                    <a:pt x="5972810" y="649732"/>
                  </a:lnTo>
                  <a:lnTo>
                    <a:pt x="5982335" y="649732"/>
                  </a:lnTo>
                  <a:lnTo>
                    <a:pt x="5982335" y="624332"/>
                  </a:lnTo>
                  <a:close/>
                </a:path>
                <a:path w="7335520" h="2161540">
                  <a:moveTo>
                    <a:pt x="6506209" y="637032"/>
                  </a:moveTo>
                  <a:lnTo>
                    <a:pt x="6487159" y="637032"/>
                  </a:lnTo>
                  <a:lnTo>
                    <a:pt x="6487159" y="649732"/>
                  </a:lnTo>
                  <a:lnTo>
                    <a:pt x="6506209" y="649732"/>
                  </a:lnTo>
                  <a:lnTo>
                    <a:pt x="6506209" y="637032"/>
                  </a:lnTo>
                  <a:close/>
                </a:path>
                <a:path w="7335520" h="2161540">
                  <a:moveTo>
                    <a:pt x="6563359" y="637032"/>
                  </a:moveTo>
                  <a:lnTo>
                    <a:pt x="6553834" y="637032"/>
                  </a:lnTo>
                  <a:lnTo>
                    <a:pt x="6553834" y="649732"/>
                  </a:lnTo>
                  <a:lnTo>
                    <a:pt x="6563359" y="649732"/>
                  </a:lnTo>
                  <a:lnTo>
                    <a:pt x="6563359" y="637032"/>
                  </a:lnTo>
                  <a:close/>
                </a:path>
                <a:path w="7335520" h="2161540">
                  <a:moveTo>
                    <a:pt x="4953508" y="624332"/>
                  </a:moveTo>
                  <a:lnTo>
                    <a:pt x="4943983" y="624332"/>
                  </a:lnTo>
                  <a:lnTo>
                    <a:pt x="4943983" y="637032"/>
                  </a:lnTo>
                  <a:lnTo>
                    <a:pt x="4953508" y="637032"/>
                  </a:lnTo>
                  <a:lnTo>
                    <a:pt x="4953508" y="624332"/>
                  </a:lnTo>
                  <a:close/>
                </a:path>
                <a:path w="7335520" h="2161540">
                  <a:moveTo>
                    <a:pt x="5048758" y="624332"/>
                  </a:moveTo>
                  <a:lnTo>
                    <a:pt x="4953508" y="624332"/>
                  </a:lnTo>
                  <a:lnTo>
                    <a:pt x="4953508" y="637032"/>
                  </a:lnTo>
                  <a:lnTo>
                    <a:pt x="5048758" y="637032"/>
                  </a:lnTo>
                  <a:lnTo>
                    <a:pt x="5048758" y="624332"/>
                  </a:lnTo>
                  <a:close/>
                </a:path>
                <a:path w="7335520" h="2161540">
                  <a:moveTo>
                    <a:pt x="5601335" y="624332"/>
                  </a:moveTo>
                  <a:lnTo>
                    <a:pt x="5591810" y="624332"/>
                  </a:lnTo>
                  <a:lnTo>
                    <a:pt x="5591810" y="637032"/>
                  </a:lnTo>
                  <a:lnTo>
                    <a:pt x="5601335" y="637032"/>
                  </a:lnTo>
                  <a:lnTo>
                    <a:pt x="5601335" y="624332"/>
                  </a:lnTo>
                  <a:close/>
                </a:path>
                <a:path w="7335520" h="2161540">
                  <a:moveTo>
                    <a:pt x="5629910" y="624332"/>
                  </a:moveTo>
                  <a:lnTo>
                    <a:pt x="5620385" y="624332"/>
                  </a:lnTo>
                  <a:lnTo>
                    <a:pt x="5620385" y="637032"/>
                  </a:lnTo>
                  <a:lnTo>
                    <a:pt x="5629910" y="637032"/>
                  </a:lnTo>
                  <a:lnTo>
                    <a:pt x="5629910" y="624332"/>
                  </a:lnTo>
                  <a:close/>
                </a:path>
                <a:path w="7335520" h="2161540">
                  <a:moveTo>
                    <a:pt x="5648960" y="611632"/>
                  </a:moveTo>
                  <a:lnTo>
                    <a:pt x="5629910" y="611632"/>
                  </a:lnTo>
                  <a:lnTo>
                    <a:pt x="5629910" y="624332"/>
                  </a:lnTo>
                  <a:lnTo>
                    <a:pt x="5639435" y="637032"/>
                  </a:lnTo>
                  <a:lnTo>
                    <a:pt x="5639435" y="624332"/>
                  </a:lnTo>
                  <a:lnTo>
                    <a:pt x="5648960" y="624332"/>
                  </a:lnTo>
                  <a:lnTo>
                    <a:pt x="5648960" y="611632"/>
                  </a:lnTo>
                  <a:close/>
                </a:path>
                <a:path w="7335520" h="2161540">
                  <a:moveTo>
                    <a:pt x="5687060" y="624332"/>
                  </a:moveTo>
                  <a:lnTo>
                    <a:pt x="5677535" y="624332"/>
                  </a:lnTo>
                  <a:lnTo>
                    <a:pt x="5677535" y="637032"/>
                  </a:lnTo>
                  <a:lnTo>
                    <a:pt x="5687060" y="637032"/>
                  </a:lnTo>
                  <a:lnTo>
                    <a:pt x="5687060" y="624332"/>
                  </a:lnTo>
                  <a:close/>
                </a:path>
                <a:path w="7335520" h="2161540">
                  <a:moveTo>
                    <a:pt x="4972558" y="611632"/>
                  </a:moveTo>
                  <a:lnTo>
                    <a:pt x="4963033" y="611632"/>
                  </a:lnTo>
                  <a:lnTo>
                    <a:pt x="4963033" y="624332"/>
                  </a:lnTo>
                  <a:lnTo>
                    <a:pt x="4972558" y="624332"/>
                  </a:lnTo>
                  <a:lnTo>
                    <a:pt x="4972558" y="611632"/>
                  </a:lnTo>
                  <a:close/>
                </a:path>
                <a:path w="7335520" h="2161540">
                  <a:moveTo>
                    <a:pt x="5058283" y="611632"/>
                  </a:moveTo>
                  <a:lnTo>
                    <a:pt x="4982083" y="611632"/>
                  </a:lnTo>
                  <a:lnTo>
                    <a:pt x="4972558" y="624332"/>
                  </a:lnTo>
                  <a:lnTo>
                    <a:pt x="5058283" y="624332"/>
                  </a:lnTo>
                  <a:lnTo>
                    <a:pt x="5058283" y="611632"/>
                  </a:lnTo>
                  <a:close/>
                </a:path>
                <a:path w="7335520" h="2161540">
                  <a:moveTo>
                    <a:pt x="5972810" y="611632"/>
                  </a:moveTo>
                  <a:lnTo>
                    <a:pt x="5953760" y="611632"/>
                  </a:lnTo>
                  <a:lnTo>
                    <a:pt x="5953760" y="624332"/>
                  </a:lnTo>
                  <a:lnTo>
                    <a:pt x="5963285" y="624332"/>
                  </a:lnTo>
                  <a:lnTo>
                    <a:pt x="5972810" y="611632"/>
                  </a:lnTo>
                  <a:close/>
                </a:path>
                <a:path w="7335520" h="2161540">
                  <a:moveTo>
                    <a:pt x="5010658" y="598932"/>
                  </a:moveTo>
                  <a:lnTo>
                    <a:pt x="5001133" y="598932"/>
                  </a:lnTo>
                  <a:lnTo>
                    <a:pt x="5001133" y="611632"/>
                  </a:lnTo>
                  <a:lnTo>
                    <a:pt x="5010658" y="611632"/>
                  </a:lnTo>
                  <a:lnTo>
                    <a:pt x="5010658" y="598932"/>
                  </a:lnTo>
                  <a:close/>
                </a:path>
                <a:path w="7335520" h="2161540">
                  <a:moveTo>
                    <a:pt x="5077333" y="573532"/>
                  </a:moveTo>
                  <a:lnTo>
                    <a:pt x="5020183" y="573532"/>
                  </a:lnTo>
                  <a:lnTo>
                    <a:pt x="5020183" y="586232"/>
                  </a:lnTo>
                  <a:lnTo>
                    <a:pt x="5010658" y="586232"/>
                  </a:lnTo>
                  <a:lnTo>
                    <a:pt x="5010658" y="598932"/>
                  </a:lnTo>
                  <a:lnTo>
                    <a:pt x="5020183" y="611632"/>
                  </a:lnTo>
                  <a:lnTo>
                    <a:pt x="5067808" y="611632"/>
                  </a:lnTo>
                  <a:lnTo>
                    <a:pt x="5077333" y="598932"/>
                  </a:lnTo>
                  <a:lnTo>
                    <a:pt x="5067808" y="598932"/>
                  </a:lnTo>
                  <a:lnTo>
                    <a:pt x="5077333" y="586232"/>
                  </a:lnTo>
                  <a:lnTo>
                    <a:pt x="5020183" y="586232"/>
                  </a:lnTo>
                  <a:lnTo>
                    <a:pt x="5020183" y="573532"/>
                  </a:lnTo>
                  <a:lnTo>
                    <a:pt x="5077333" y="573532"/>
                  </a:lnTo>
                  <a:close/>
                </a:path>
                <a:path w="7335520" h="2161540">
                  <a:moveTo>
                    <a:pt x="5839460" y="598932"/>
                  </a:moveTo>
                  <a:lnTo>
                    <a:pt x="5725160" y="598932"/>
                  </a:lnTo>
                  <a:lnTo>
                    <a:pt x="5725160" y="611632"/>
                  </a:lnTo>
                  <a:lnTo>
                    <a:pt x="5839460" y="611632"/>
                  </a:lnTo>
                  <a:lnTo>
                    <a:pt x="5839460" y="598932"/>
                  </a:lnTo>
                  <a:close/>
                </a:path>
                <a:path w="7335520" h="2161540">
                  <a:moveTo>
                    <a:pt x="5610860" y="586232"/>
                  </a:moveTo>
                  <a:lnTo>
                    <a:pt x="5601335" y="586232"/>
                  </a:lnTo>
                  <a:lnTo>
                    <a:pt x="5601335" y="598932"/>
                  </a:lnTo>
                  <a:lnTo>
                    <a:pt x="5610860" y="598932"/>
                  </a:lnTo>
                  <a:lnTo>
                    <a:pt x="5610860" y="586232"/>
                  </a:lnTo>
                  <a:close/>
                </a:path>
                <a:path w="7335520" h="2161540">
                  <a:moveTo>
                    <a:pt x="5620385" y="586232"/>
                  </a:moveTo>
                  <a:lnTo>
                    <a:pt x="5610860" y="586232"/>
                  </a:lnTo>
                  <a:lnTo>
                    <a:pt x="5610860" y="598932"/>
                  </a:lnTo>
                  <a:lnTo>
                    <a:pt x="5620385" y="598932"/>
                  </a:lnTo>
                  <a:lnTo>
                    <a:pt x="5620385" y="586232"/>
                  </a:lnTo>
                  <a:close/>
                </a:path>
                <a:path w="7335520" h="2161540">
                  <a:moveTo>
                    <a:pt x="5639435" y="586232"/>
                  </a:moveTo>
                  <a:lnTo>
                    <a:pt x="5620385" y="586232"/>
                  </a:lnTo>
                  <a:lnTo>
                    <a:pt x="5620385" y="598932"/>
                  </a:lnTo>
                  <a:lnTo>
                    <a:pt x="5639435" y="598932"/>
                  </a:lnTo>
                  <a:lnTo>
                    <a:pt x="5639435" y="586232"/>
                  </a:lnTo>
                  <a:close/>
                </a:path>
                <a:path w="7335520" h="2161540">
                  <a:moveTo>
                    <a:pt x="5658485" y="573532"/>
                  </a:moveTo>
                  <a:lnTo>
                    <a:pt x="5648960" y="573532"/>
                  </a:lnTo>
                  <a:lnTo>
                    <a:pt x="5648960" y="598932"/>
                  </a:lnTo>
                  <a:lnTo>
                    <a:pt x="5658485" y="598932"/>
                  </a:lnTo>
                  <a:lnTo>
                    <a:pt x="5658485" y="573532"/>
                  </a:lnTo>
                  <a:close/>
                </a:path>
                <a:path w="7335520" h="2161540">
                  <a:moveTo>
                    <a:pt x="5810885" y="535432"/>
                  </a:moveTo>
                  <a:lnTo>
                    <a:pt x="5744210" y="535432"/>
                  </a:lnTo>
                  <a:lnTo>
                    <a:pt x="5734685" y="548132"/>
                  </a:lnTo>
                  <a:lnTo>
                    <a:pt x="5734685" y="598932"/>
                  </a:lnTo>
                  <a:lnTo>
                    <a:pt x="5848985" y="598932"/>
                  </a:lnTo>
                  <a:lnTo>
                    <a:pt x="5848985" y="573532"/>
                  </a:lnTo>
                  <a:lnTo>
                    <a:pt x="5858510" y="573532"/>
                  </a:lnTo>
                  <a:lnTo>
                    <a:pt x="5858510" y="560832"/>
                  </a:lnTo>
                  <a:lnTo>
                    <a:pt x="5810885" y="560832"/>
                  </a:lnTo>
                  <a:lnTo>
                    <a:pt x="5810885" y="535432"/>
                  </a:lnTo>
                  <a:close/>
                </a:path>
                <a:path w="7335520" h="2161540">
                  <a:moveTo>
                    <a:pt x="5953760" y="586232"/>
                  </a:moveTo>
                  <a:lnTo>
                    <a:pt x="5944235" y="586232"/>
                  </a:lnTo>
                  <a:lnTo>
                    <a:pt x="5944235" y="598932"/>
                  </a:lnTo>
                  <a:lnTo>
                    <a:pt x="5953760" y="598932"/>
                  </a:lnTo>
                  <a:lnTo>
                    <a:pt x="5953760" y="586232"/>
                  </a:lnTo>
                  <a:close/>
                </a:path>
                <a:path w="7335520" h="2161540">
                  <a:moveTo>
                    <a:pt x="5896610" y="573532"/>
                  </a:moveTo>
                  <a:lnTo>
                    <a:pt x="5887085" y="586232"/>
                  </a:lnTo>
                  <a:lnTo>
                    <a:pt x="5896610" y="586232"/>
                  </a:lnTo>
                  <a:lnTo>
                    <a:pt x="5896610" y="573532"/>
                  </a:lnTo>
                  <a:close/>
                </a:path>
                <a:path w="7335520" h="2161540">
                  <a:moveTo>
                    <a:pt x="5906135" y="573532"/>
                  </a:moveTo>
                  <a:lnTo>
                    <a:pt x="5896610" y="573532"/>
                  </a:lnTo>
                  <a:lnTo>
                    <a:pt x="5896610" y="586232"/>
                  </a:lnTo>
                  <a:lnTo>
                    <a:pt x="5906135" y="586232"/>
                  </a:lnTo>
                  <a:lnTo>
                    <a:pt x="5906135" y="573532"/>
                  </a:lnTo>
                  <a:close/>
                </a:path>
                <a:path w="7335520" h="2161540">
                  <a:moveTo>
                    <a:pt x="5925185" y="573532"/>
                  </a:moveTo>
                  <a:lnTo>
                    <a:pt x="5915660" y="573532"/>
                  </a:lnTo>
                  <a:lnTo>
                    <a:pt x="5915660" y="586232"/>
                  </a:lnTo>
                  <a:lnTo>
                    <a:pt x="5925185" y="586232"/>
                  </a:lnTo>
                  <a:lnTo>
                    <a:pt x="5925185" y="573532"/>
                  </a:lnTo>
                  <a:close/>
                </a:path>
                <a:path w="7335520" h="2161540">
                  <a:moveTo>
                    <a:pt x="5067808" y="560832"/>
                  </a:moveTo>
                  <a:lnTo>
                    <a:pt x="5039233" y="560832"/>
                  </a:lnTo>
                  <a:lnTo>
                    <a:pt x="5039233" y="573532"/>
                  </a:lnTo>
                  <a:lnTo>
                    <a:pt x="5067808" y="573532"/>
                  </a:lnTo>
                  <a:lnTo>
                    <a:pt x="5067808" y="560832"/>
                  </a:lnTo>
                  <a:close/>
                </a:path>
                <a:path w="7335520" h="2161540">
                  <a:moveTo>
                    <a:pt x="5725160" y="560832"/>
                  </a:moveTo>
                  <a:lnTo>
                    <a:pt x="5725160" y="573532"/>
                  </a:lnTo>
                  <a:lnTo>
                    <a:pt x="5734685" y="573532"/>
                  </a:lnTo>
                  <a:lnTo>
                    <a:pt x="5725160" y="560832"/>
                  </a:lnTo>
                  <a:close/>
                </a:path>
                <a:path w="7335520" h="2161540">
                  <a:moveTo>
                    <a:pt x="5639435" y="535432"/>
                  </a:moveTo>
                  <a:lnTo>
                    <a:pt x="5629910" y="535432"/>
                  </a:lnTo>
                  <a:lnTo>
                    <a:pt x="5629910" y="548132"/>
                  </a:lnTo>
                  <a:lnTo>
                    <a:pt x="5620385" y="548132"/>
                  </a:lnTo>
                  <a:lnTo>
                    <a:pt x="5620385" y="560832"/>
                  </a:lnTo>
                  <a:lnTo>
                    <a:pt x="5639435" y="560832"/>
                  </a:lnTo>
                  <a:lnTo>
                    <a:pt x="5639435" y="535432"/>
                  </a:lnTo>
                  <a:close/>
                </a:path>
                <a:path w="7335520" h="2161540">
                  <a:moveTo>
                    <a:pt x="5829935" y="510032"/>
                  </a:moveTo>
                  <a:lnTo>
                    <a:pt x="5763260" y="510032"/>
                  </a:lnTo>
                  <a:lnTo>
                    <a:pt x="5763260" y="522732"/>
                  </a:lnTo>
                  <a:lnTo>
                    <a:pt x="5753735" y="522732"/>
                  </a:lnTo>
                  <a:lnTo>
                    <a:pt x="5753735" y="535432"/>
                  </a:lnTo>
                  <a:lnTo>
                    <a:pt x="5820410" y="535432"/>
                  </a:lnTo>
                  <a:lnTo>
                    <a:pt x="5820410" y="548132"/>
                  </a:lnTo>
                  <a:lnTo>
                    <a:pt x="5810885" y="548132"/>
                  </a:lnTo>
                  <a:lnTo>
                    <a:pt x="5810885" y="560832"/>
                  </a:lnTo>
                  <a:lnTo>
                    <a:pt x="5829935" y="560832"/>
                  </a:lnTo>
                  <a:lnTo>
                    <a:pt x="5829935" y="510032"/>
                  </a:lnTo>
                  <a:close/>
                </a:path>
                <a:path w="7335520" h="2161540">
                  <a:moveTo>
                    <a:pt x="5810885" y="497332"/>
                  </a:moveTo>
                  <a:lnTo>
                    <a:pt x="5772785" y="497332"/>
                  </a:lnTo>
                  <a:lnTo>
                    <a:pt x="5772785" y="510032"/>
                  </a:lnTo>
                  <a:lnTo>
                    <a:pt x="5810885" y="510032"/>
                  </a:lnTo>
                  <a:lnTo>
                    <a:pt x="5810885" y="497332"/>
                  </a:lnTo>
                  <a:close/>
                </a:path>
                <a:path w="7335520" h="2161540">
                  <a:moveTo>
                    <a:pt x="152412" y="1342263"/>
                  </a:moveTo>
                  <a:lnTo>
                    <a:pt x="123837" y="1342263"/>
                  </a:lnTo>
                  <a:lnTo>
                    <a:pt x="123837" y="1361313"/>
                  </a:lnTo>
                  <a:lnTo>
                    <a:pt x="142887" y="1361313"/>
                  </a:lnTo>
                  <a:lnTo>
                    <a:pt x="142887" y="1351788"/>
                  </a:lnTo>
                  <a:lnTo>
                    <a:pt x="152412" y="1351788"/>
                  </a:lnTo>
                  <a:lnTo>
                    <a:pt x="152412" y="1342263"/>
                  </a:lnTo>
                  <a:close/>
                </a:path>
                <a:path w="7335520" h="2161540">
                  <a:moveTo>
                    <a:pt x="152412" y="1351788"/>
                  </a:moveTo>
                  <a:lnTo>
                    <a:pt x="142887" y="1351788"/>
                  </a:lnTo>
                  <a:lnTo>
                    <a:pt x="142887" y="1361313"/>
                  </a:lnTo>
                  <a:lnTo>
                    <a:pt x="152412" y="1361313"/>
                  </a:lnTo>
                  <a:lnTo>
                    <a:pt x="152412" y="1351788"/>
                  </a:lnTo>
                  <a:close/>
                </a:path>
                <a:path w="7335520" h="2161540">
                  <a:moveTo>
                    <a:pt x="161937" y="1351788"/>
                  </a:moveTo>
                  <a:lnTo>
                    <a:pt x="152412" y="1351788"/>
                  </a:lnTo>
                  <a:lnTo>
                    <a:pt x="152412" y="1361313"/>
                  </a:lnTo>
                  <a:lnTo>
                    <a:pt x="161937" y="1361313"/>
                  </a:lnTo>
                  <a:lnTo>
                    <a:pt x="161937" y="1351788"/>
                  </a:lnTo>
                  <a:close/>
                </a:path>
                <a:path w="7335520" h="2161540">
                  <a:moveTo>
                    <a:pt x="142887" y="1332738"/>
                  </a:moveTo>
                  <a:lnTo>
                    <a:pt x="95262" y="1332738"/>
                  </a:lnTo>
                  <a:lnTo>
                    <a:pt x="95262" y="1342263"/>
                  </a:lnTo>
                  <a:lnTo>
                    <a:pt x="142887" y="1342263"/>
                  </a:lnTo>
                  <a:lnTo>
                    <a:pt x="142887" y="1332738"/>
                  </a:lnTo>
                  <a:close/>
                </a:path>
                <a:path w="7335520" h="2161540">
                  <a:moveTo>
                    <a:pt x="161937" y="1294765"/>
                  </a:moveTo>
                  <a:lnTo>
                    <a:pt x="152412" y="1294765"/>
                  </a:lnTo>
                  <a:lnTo>
                    <a:pt x="152412" y="1304290"/>
                  </a:lnTo>
                  <a:lnTo>
                    <a:pt x="85737" y="1304290"/>
                  </a:lnTo>
                  <a:lnTo>
                    <a:pt x="85737" y="1332738"/>
                  </a:lnTo>
                  <a:lnTo>
                    <a:pt x="161937" y="1332738"/>
                  </a:lnTo>
                  <a:lnTo>
                    <a:pt x="161937" y="1294765"/>
                  </a:lnTo>
                  <a:close/>
                </a:path>
                <a:path w="7335520" h="2161540">
                  <a:moveTo>
                    <a:pt x="19050" y="1123315"/>
                  </a:moveTo>
                  <a:lnTo>
                    <a:pt x="0" y="1123315"/>
                  </a:lnTo>
                  <a:lnTo>
                    <a:pt x="0" y="1323213"/>
                  </a:lnTo>
                  <a:lnTo>
                    <a:pt x="9525" y="1323213"/>
                  </a:lnTo>
                  <a:lnTo>
                    <a:pt x="9525" y="1313815"/>
                  </a:lnTo>
                  <a:lnTo>
                    <a:pt x="19050" y="1313815"/>
                  </a:lnTo>
                  <a:lnTo>
                    <a:pt x="19050" y="1294765"/>
                  </a:lnTo>
                  <a:lnTo>
                    <a:pt x="9525" y="1294765"/>
                  </a:lnTo>
                  <a:lnTo>
                    <a:pt x="9525" y="1275715"/>
                  </a:lnTo>
                  <a:lnTo>
                    <a:pt x="19050" y="1275715"/>
                  </a:lnTo>
                  <a:lnTo>
                    <a:pt x="19050" y="1266190"/>
                  </a:lnTo>
                  <a:lnTo>
                    <a:pt x="38100" y="1266190"/>
                  </a:lnTo>
                  <a:lnTo>
                    <a:pt x="38100" y="1256665"/>
                  </a:lnTo>
                  <a:lnTo>
                    <a:pt x="114312" y="1256665"/>
                  </a:lnTo>
                  <a:lnTo>
                    <a:pt x="114312" y="1228090"/>
                  </a:lnTo>
                  <a:lnTo>
                    <a:pt x="104787" y="1228090"/>
                  </a:lnTo>
                  <a:lnTo>
                    <a:pt x="104787" y="1218565"/>
                  </a:lnTo>
                  <a:lnTo>
                    <a:pt x="114312" y="1209040"/>
                  </a:lnTo>
                  <a:lnTo>
                    <a:pt x="104787" y="1209040"/>
                  </a:lnTo>
                  <a:lnTo>
                    <a:pt x="104787" y="1189990"/>
                  </a:lnTo>
                  <a:lnTo>
                    <a:pt x="85737" y="1189990"/>
                  </a:lnTo>
                  <a:lnTo>
                    <a:pt x="85737" y="1180465"/>
                  </a:lnTo>
                  <a:lnTo>
                    <a:pt x="76212" y="1180465"/>
                  </a:lnTo>
                  <a:lnTo>
                    <a:pt x="76212" y="1170940"/>
                  </a:lnTo>
                  <a:lnTo>
                    <a:pt x="66687" y="1170940"/>
                  </a:lnTo>
                  <a:lnTo>
                    <a:pt x="57150" y="1161415"/>
                  </a:lnTo>
                  <a:lnTo>
                    <a:pt x="47625" y="1161415"/>
                  </a:lnTo>
                  <a:lnTo>
                    <a:pt x="47625" y="1151890"/>
                  </a:lnTo>
                  <a:lnTo>
                    <a:pt x="38100" y="1151890"/>
                  </a:lnTo>
                  <a:lnTo>
                    <a:pt x="38100" y="1142365"/>
                  </a:lnTo>
                  <a:lnTo>
                    <a:pt x="28575" y="1142365"/>
                  </a:lnTo>
                  <a:lnTo>
                    <a:pt x="28575" y="1132840"/>
                  </a:lnTo>
                  <a:lnTo>
                    <a:pt x="19050" y="1132840"/>
                  </a:lnTo>
                  <a:lnTo>
                    <a:pt x="19050" y="1123315"/>
                  </a:lnTo>
                  <a:close/>
                </a:path>
                <a:path w="7335520" h="2161540">
                  <a:moveTo>
                    <a:pt x="152412" y="1294765"/>
                  </a:moveTo>
                  <a:lnTo>
                    <a:pt x="38100" y="1294765"/>
                  </a:lnTo>
                  <a:lnTo>
                    <a:pt x="38100" y="1304290"/>
                  </a:lnTo>
                  <a:lnTo>
                    <a:pt x="152412" y="1304290"/>
                  </a:lnTo>
                  <a:lnTo>
                    <a:pt x="152412" y="1294765"/>
                  </a:lnTo>
                  <a:close/>
                </a:path>
                <a:path w="7335520" h="2161540">
                  <a:moveTo>
                    <a:pt x="190525" y="1294765"/>
                  </a:moveTo>
                  <a:lnTo>
                    <a:pt x="161937" y="1294765"/>
                  </a:lnTo>
                  <a:lnTo>
                    <a:pt x="161937" y="1304290"/>
                  </a:lnTo>
                  <a:lnTo>
                    <a:pt x="190525" y="1304290"/>
                  </a:lnTo>
                  <a:lnTo>
                    <a:pt x="190525" y="1294765"/>
                  </a:lnTo>
                  <a:close/>
                </a:path>
                <a:path w="7335520" h="2161540">
                  <a:moveTo>
                    <a:pt x="200050" y="1285240"/>
                  </a:moveTo>
                  <a:lnTo>
                    <a:pt x="180987" y="1285240"/>
                  </a:lnTo>
                  <a:lnTo>
                    <a:pt x="180987" y="1294765"/>
                  </a:lnTo>
                  <a:lnTo>
                    <a:pt x="190525" y="1294765"/>
                  </a:lnTo>
                  <a:lnTo>
                    <a:pt x="190525" y="1304290"/>
                  </a:lnTo>
                  <a:lnTo>
                    <a:pt x="200050" y="1304290"/>
                  </a:lnTo>
                  <a:lnTo>
                    <a:pt x="200050" y="1285240"/>
                  </a:lnTo>
                  <a:close/>
                </a:path>
                <a:path w="7335520" h="2161540">
                  <a:moveTo>
                    <a:pt x="200050" y="1275715"/>
                  </a:moveTo>
                  <a:lnTo>
                    <a:pt x="28575" y="1275715"/>
                  </a:lnTo>
                  <a:lnTo>
                    <a:pt x="28575" y="1294765"/>
                  </a:lnTo>
                  <a:lnTo>
                    <a:pt x="180987" y="1294765"/>
                  </a:lnTo>
                  <a:lnTo>
                    <a:pt x="180987" y="1285240"/>
                  </a:lnTo>
                  <a:lnTo>
                    <a:pt x="200050" y="1285240"/>
                  </a:lnTo>
                  <a:lnTo>
                    <a:pt x="200050" y="1275715"/>
                  </a:lnTo>
                  <a:close/>
                </a:path>
                <a:path w="7335520" h="2161540">
                  <a:moveTo>
                    <a:pt x="114312" y="1256665"/>
                  </a:moveTo>
                  <a:lnTo>
                    <a:pt x="38100" y="1256665"/>
                  </a:lnTo>
                  <a:lnTo>
                    <a:pt x="38100" y="1275715"/>
                  </a:lnTo>
                  <a:lnTo>
                    <a:pt x="209575" y="1275715"/>
                  </a:lnTo>
                  <a:lnTo>
                    <a:pt x="209575" y="1266190"/>
                  </a:lnTo>
                  <a:lnTo>
                    <a:pt x="114312" y="1266190"/>
                  </a:lnTo>
                  <a:lnTo>
                    <a:pt x="114312" y="1256665"/>
                  </a:lnTo>
                  <a:close/>
                </a:path>
                <a:path w="7335520" h="2161540">
                  <a:moveTo>
                    <a:pt x="200050" y="1256665"/>
                  </a:moveTo>
                  <a:lnTo>
                    <a:pt x="133362" y="1256665"/>
                  </a:lnTo>
                  <a:lnTo>
                    <a:pt x="133362" y="1266190"/>
                  </a:lnTo>
                  <a:lnTo>
                    <a:pt x="200050" y="1266190"/>
                  </a:lnTo>
                  <a:lnTo>
                    <a:pt x="200050" y="1256665"/>
                  </a:lnTo>
                  <a:close/>
                </a:path>
                <a:path w="7335520" h="2161540">
                  <a:moveTo>
                    <a:pt x="171462" y="1228090"/>
                  </a:moveTo>
                  <a:lnTo>
                    <a:pt x="123837" y="1228090"/>
                  </a:lnTo>
                  <a:lnTo>
                    <a:pt x="123837" y="1256665"/>
                  </a:lnTo>
                  <a:lnTo>
                    <a:pt x="190525" y="1256665"/>
                  </a:lnTo>
                  <a:lnTo>
                    <a:pt x="190525" y="1247140"/>
                  </a:lnTo>
                  <a:lnTo>
                    <a:pt x="180987" y="1247140"/>
                  </a:lnTo>
                  <a:lnTo>
                    <a:pt x="180987" y="1237615"/>
                  </a:lnTo>
                  <a:lnTo>
                    <a:pt x="171462" y="1237615"/>
                  </a:lnTo>
                  <a:lnTo>
                    <a:pt x="171462" y="1228090"/>
                  </a:lnTo>
                  <a:close/>
                </a:path>
                <a:path w="7335520" h="2161540">
                  <a:moveTo>
                    <a:pt x="28575" y="999617"/>
                  </a:moveTo>
                  <a:lnTo>
                    <a:pt x="9525" y="999617"/>
                  </a:lnTo>
                  <a:lnTo>
                    <a:pt x="9525" y="1009142"/>
                  </a:lnTo>
                  <a:lnTo>
                    <a:pt x="28575" y="1009142"/>
                  </a:lnTo>
                  <a:lnTo>
                    <a:pt x="28575" y="999617"/>
                  </a:lnTo>
                  <a:close/>
                </a:path>
                <a:path w="7335520" h="2161540">
                  <a:moveTo>
                    <a:pt x="47625" y="971042"/>
                  </a:moveTo>
                  <a:lnTo>
                    <a:pt x="0" y="971042"/>
                  </a:lnTo>
                  <a:lnTo>
                    <a:pt x="0" y="999617"/>
                  </a:lnTo>
                  <a:lnTo>
                    <a:pt x="57150" y="999617"/>
                  </a:lnTo>
                  <a:lnTo>
                    <a:pt x="57150" y="980567"/>
                  </a:lnTo>
                  <a:lnTo>
                    <a:pt x="47625" y="980567"/>
                  </a:lnTo>
                  <a:lnTo>
                    <a:pt x="47625" y="971042"/>
                  </a:lnTo>
                  <a:close/>
                </a:path>
                <a:path w="7335520" h="2161540">
                  <a:moveTo>
                    <a:pt x="38100" y="961517"/>
                  </a:moveTo>
                  <a:lnTo>
                    <a:pt x="19050" y="961517"/>
                  </a:lnTo>
                  <a:lnTo>
                    <a:pt x="19050" y="971042"/>
                  </a:lnTo>
                  <a:lnTo>
                    <a:pt x="38100" y="971042"/>
                  </a:lnTo>
                  <a:lnTo>
                    <a:pt x="38100" y="961517"/>
                  </a:lnTo>
                  <a:close/>
                </a:path>
                <a:path w="7335520" h="2161540">
                  <a:moveTo>
                    <a:pt x="4077080" y="1751711"/>
                  </a:moveTo>
                  <a:lnTo>
                    <a:pt x="4067555" y="1751711"/>
                  </a:lnTo>
                  <a:lnTo>
                    <a:pt x="4067555" y="1761236"/>
                  </a:lnTo>
                  <a:lnTo>
                    <a:pt x="4077080" y="1761236"/>
                  </a:lnTo>
                  <a:lnTo>
                    <a:pt x="4077080" y="1751711"/>
                  </a:lnTo>
                  <a:close/>
                </a:path>
                <a:path w="7335520" h="2161540">
                  <a:moveTo>
                    <a:pt x="4134230" y="1742186"/>
                  </a:moveTo>
                  <a:lnTo>
                    <a:pt x="4077080" y="1742186"/>
                  </a:lnTo>
                  <a:lnTo>
                    <a:pt x="4077080" y="1761236"/>
                  </a:lnTo>
                  <a:lnTo>
                    <a:pt x="4134230" y="1761236"/>
                  </a:lnTo>
                  <a:lnTo>
                    <a:pt x="4134230" y="1742186"/>
                  </a:lnTo>
                  <a:close/>
                </a:path>
                <a:path w="7335520" h="2161540">
                  <a:moveTo>
                    <a:pt x="4115180" y="1732661"/>
                  </a:moveTo>
                  <a:lnTo>
                    <a:pt x="4105655" y="1732661"/>
                  </a:lnTo>
                  <a:lnTo>
                    <a:pt x="4105655" y="1742186"/>
                  </a:lnTo>
                  <a:lnTo>
                    <a:pt x="4115180" y="1742186"/>
                  </a:lnTo>
                  <a:lnTo>
                    <a:pt x="4115180" y="1732661"/>
                  </a:lnTo>
                  <a:close/>
                </a:path>
                <a:path w="7335520" h="2161540">
                  <a:moveTo>
                    <a:pt x="5868035" y="437896"/>
                  </a:moveTo>
                  <a:lnTo>
                    <a:pt x="5858510" y="437896"/>
                  </a:lnTo>
                  <a:lnTo>
                    <a:pt x="5858510" y="456946"/>
                  </a:lnTo>
                  <a:lnTo>
                    <a:pt x="5868035" y="447421"/>
                  </a:lnTo>
                  <a:lnTo>
                    <a:pt x="5868035" y="437896"/>
                  </a:lnTo>
                  <a:close/>
                </a:path>
                <a:path w="7335520" h="2161540">
                  <a:moveTo>
                    <a:pt x="5848985" y="437896"/>
                  </a:moveTo>
                  <a:lnTo>
                    <a:pt x="5839460" y="447421"/>
                  </a:lnTo>
                  <a:lnTo>
                    <a:pt x="5848985" y="447421"/>
                  </a:lnTo>
                  <a:lnTo>
                    <a:pt x="5848985" y="437896"/>
                  </a:lnTo>
                  <a:close/>
                </a:path>
                <a:path w="7335520" h="2161540">
                  <a:moveTo>
                    <a:pt x="5848985" y="428371"/>
                  </a:moveTo>
                  <a:lnTo>
                    <a:pt x="5829935" y="428371"/>
                  </a:lnTo>
                  <a:lnTo>
                    <a:pt x="5829935" y="437896"/>
                  </a:lnTo>
                  <a:lnTo>
                    <a:pt x="5848985" y="437896"/>
                  </a:lnTo>
                  <a:lnTo>
                    <a:pt x="5848985" y="428371"/>
                  </a:lnTo>
                  <a:close/>
                </a:path>
                <a:path w="7335520" h="2161540">
                  <a:moveTo>
                    <a:pt x="5763260" y="334391"/>
                  </a:moveTo>
                  <a:lnTo>
                    <a:pt x="5734685" y="334391"/>
                  </a:lnTo>
                  <a:lnTo>
                    <a:pt x="5734685" y="353441"/>
                  </a:lnTo>
                  <a:lnTo>
                    <a:pt x="5725160" y="353441"/>
                  </a:lnTo>
                  <a:lnTo>
                    <a:pt x="5725160" y="381381"/>
                  </a:lnTo>
                  <a:lnTo>
                    <a:pt x="5715635" y="390271"/>
                  </a:lnTo>
                  <a:lnTo>
                    <a:pt x="5715635" y="419481"/>
                  </a:lnTo>
                  <a:lnTo>
                    <a:pt x="5706110" y="419481"/>
                  </a:lnTo>
                  <a:lnTo>
                    <a:pt x="5706110" y="438531"/>
                  </a:lnTo>
                  <a:lnTo>
                    <a:pt x="5696585" y="447421"/>
                  </a:lnTo>
                  <a:lnTo>
                    <a:pt x="5696585" y="466471"/>
                  </a:lnTo>
                  <a:lnTo>
                    <a:pt x="5706110" y="466471"/>
                  </a:lnTo>
                  <a:lnTo>
                    <a:pt x="5715635" y="457581"/>
                  </a:lnTo>
                  <a:lnTo>
                    <a:pt x="5725160" y="457581"/>
                  </a:lnTo>
                  <a:lnTo>
                    <a:pt x="5725160" y="447421"/>
                  </a:lnTo>
                  <a:lnTo>
                    <a:pt x="5734685" y="447421"/>
                  </a:lnTo>
                  <a:lnTo>
                    <a:pt x="5734685" y="438531"/>
                  </a:lnTo>
                  <a:lnTo>
                    <a:pt x="5782310" y="438531"/>
                  </a:lnTo>
                  <a:lnTo>
                    <a:pt x="5791835" y="428371"/>
                  </a:lnTo>
                  <a:lnTo>
                    <a:pt x="5810885" y="428371"/>
                  </a:lnTo>
                  <a:lnTo>
                    <a:pt x="5810885" y="409321"/>
                  </a:lnTo>
                  <a:lnTo>
                    <a:pt x="5820410" y="409321"/>
                  </a:lnTo>
                  <a:lnTo>
                    <a:pt x="5820410" y="400431"/>
                  </a:lnTo>
                  <a:lnTo>
                    <a:pt x="5810885" y="390271"/>
                  </a:lnTo>
                  <a:lnTo>
                    <a:pt x="5810885" y="381381"/>
                  </a:lnTo>
                  <a:lnTo>
                    <a:pt x="5753735" y="381381"/>
                  </a:lnTo>
                  <a:lnTo>
                    <a:pt x="5763260" y="371221"/>
                  </a:lnTo>
                  <a:lnTo>
                    <a:pt x="5763260" y="334391"/>
                  </a:lnTo>
                  <a:close/>
                </a:path>
                <a:path w="7335520" h="2161540">
                  <a:moveTo>
                    <a:pt x="5696585" y="371221"/>
                  </a:moveTo>
                  <a:lnTo>
                    <a:pt x="5668010" y="371221"/>
                  </a:lnTo>
                  <a:lnTo>
                    <a:pt x="5668010" y="381381"/>
                  </a:lnTo>
                  <a:lnTo>
                    <a:pt x="5696585" y="381381"/>
                  </a:lnTo>
                  <a:lnTo>
                    <a:pt x="5696585" y="371221"/>
                  </a:lnTo>
                  <a:close/>
                </a:path>
                <a:path w="7335520" h="2161540">
                  <a:moveTo>
                    <a:pt x="5791835" y="343281"/>
                  </a:moveTo>
                  <a:lnTo>
                    <a:pt x="5782310" y="343281"/>
                  </a:lnTo>
                  <a:lnTo>
                    <a:pt x="5772785" y="353441"/>
                  </a:lnTo>
                  <a:lnTo>
                    <a:pt x="5763260" y="353441"/>
                  </a:lnTo>
                  <a:lnTo>
                    <a:pt x="5763260" y="381381"/>
                  </a:lnTo>
                  <a:lnTo>
                    <a:pt x="5810885" y="381381"/>
                  </a:lnTo>
                  <a:lnTo>
                    <a:pt x="5810885" y="371221"/>
                  </a:lnTo>
                  <a:lnTo>
                    <a:pt x="5801360" y="371221"/>
                  </a:lnTo>
                  <a:lnTo>
                    <a:pt x="5801360" y="362331"/>
                  </a:lnTo>
                  <a:lnTo>
                    <a:pt x="5791835" y="362331"/>
                  </a:lnTo>
                  <a:lnTo>
                    <a:pt x="5791835" y="343281"/>
                  </a:lnTo>
                  <a:close/>
                </a:path>
                <a:path w="7335520" h="2161540">
                  <a:moveTo>
                    <a:pt x="5706110" y="353441"/>
                  </a:moveTo>
                  <a:lnTo>
                    <a:pt x="5639435" y="353441"/>
                  </a:lnTo>
                  <a:lnTo>
                    <a:pt x="5648960" y="362331"/>
                  </a:lnTo>
                  <a:lnTo>
                    <a:pt x="5648960" y="371221"/>
                  </a:lnTo>
                  <a:lnTo>
                    <a:pt x="5706110" y="371221"/>
                  </a:lnTo>
                  <a:lnTo>
                    <a:pt x="5706110" y="353441"/>
                  </a:lnTo>
                  <a:close/>
                </a:path>
                <a:path w="7335520" h="2161540">
                  <a:moveTo>
                    <a:pt x="5706110" y="343281"/>
                  </a:moveTo>
                  <a:lnTo>
                    <a:pt x="5620385" y="343281"/>
                  </a:lnTo>
                  <a:lnTo>
                    <a:pt x="5620385" y="353441"/>
                  </a:lnTo>
                  <a:lnTo>
                    <a:pt x="5629910" y="362331"/>
                  </a:lnTo>
                  <a:lnTo>
                    <a:pt x="5629910" y="353441"/>
                  </a:lnTo>
                  <a:lnTo>
                    <a:pt x="5706110" y="353441"/>
                  </a:lnTo>
                  <a:lnTo>
                    <a:pt x="5706110" y="343281"/>
                  </a:lnTo>
                  <a:close/>
                </a:path>
                <a:path w="7335520" h="2161540">
                  <a:moveTo>
                    <a:pt x="5639435" y="353441"/>
                  </a:moveTo>
                  <a:lnTo>
                    <a:pt x="5629910" y="353441"/>
                  </a:lnTo>
                  <a:lnTo>
                    <a:pt x="5639435" y="362331"/>
                  </a:lnTo>
                  <a:lnTo>
                    <a:pt x="5639435" y="353441"/>
                  </a:lnTo>
                  <a:close/>
                </a:path>
                <a:path w="7335520" h="2161540">
                  <a:moveTo>
                    <a:pt x="5658485" y="267081"/>
                  </a:moveTo>
                  <a:lnTo>
                    <a:pt x="5648960" y="267081"/>
                  </a:lnTo>
                  <a:lnTo>
                    <a:pt x="5648960" y="286131"/>
                  </a:lnTo>
                  <a:lnTo>
                    <a:pt x="5572760" y="286131"/>
                  </a:lnTo>
                  <a:lnTo>
                    <a:pt x="5572760" y="296291"/>
                  </a:lnTo>
                  <a:lnTo>
                    <a:pt x="5582285" y="296291"/>
                  </a:lnTo>
                  <a:lnTo>
                    <a:pt x="5582285" y="305181"/>
                  </a:lnTo>
                  <a:lnTo>
                    <a:pt x="5591810" y="305181"/>
                  </a:lnTo>
                  <a:lnTo>
                    <a:pt x="5591810" y="334391"/>
                  </a:lnTo>
                  <a:lnTo>
                    <a:pt x="5601335" y="334391"/>
                  </a:lnTo>
                  <a:lnTo>
                    <a:pt x="5601335" y="353441"/>
                  </a:lnTo>
                  <a:lnTo>
                    <a:pt x="5610860" y="353441"/>
                  </a:lnTo>
                  <a:lnTo>
                    <a:pt x="5610860" y="343281"/>
                  </a:lnTo>
                  <a:lnTo>
                    <a:pt x="5696585" y="343281"/>
                  </a:lnTo>
                  <a:lnTo>
                    <a:pt x="5696585" y="334391"/>
                  </a:lnTo>
                  <a:lnTo>
                    <a:pt x="5687060" y="324231"/>
                  </a:lnTo>
                  <a:lnTo>
                    <a:pt x="5706110" y="324231"/>
                  </a:lnTo>
                  <a:lnTo>
                    <a:pt x="5706110" y="277241"/>
                  </a:lnTo>
                  <a:lnTo>
                    <a:pt x="5658485" y="277241"/>
                  </a:lnTo>
                  <a:lnTo>
                    <a:pt x="5658485" y="267081"/>
                  </a:lnTo>
                  <a:close/>
                </a:path>
                <a:path w="7335520" h="2161540">
                  <a:moveTo>
                    <a:pt x="5706110" y="324231"/>
                  </a:moveTo>
                  <a:lnTo>
                    <a:pt x="5696585" y="324231"/>
                  </a:lnTo>
                  <a:lnTo>
                    <a:pt x="5696585" y="334391"/>
                  </a:lnTo>
                  <a:lnTo>
                    <a:pt x="5706110" y="324231"/>
                  </a:lnTo>
                  <a:close/>
                </a:path>
                <a:path w="7335520" h="2161540">
                  <a:moveTo>
                    <a:pt x="5763260" y="315341"/>
                  </a:moveTo>
                  <a:lnTo>
                    <a:pt x="5753735" y="315341"/>
                  </a:lnTo>
                  <a:lnTo>
                    <a:pt x="5753735" y="334391"/>
                  </a:lnTo>
                  <a:lnTo>
                    <a:pt x="5772785" y="334391"/>
                  </a:lnTo>
                  <a:lnTo>
                    <a:pt x="5772785" y="324231"/>
                  </a:lnTo>
                  <a:lnTo>
                    <a:pt x="5763260" y="324231"/>
                  </a:lnTo>
                  <a:lnTo>
                    <a:pt x="5763260" y="315341"/>
                  </a:lnTo>
                  <a:close/>
                </a:path>
                <a:path w="7335520" h="2161540">
                  <a:moveTo>
                    <a:pt x="5544185" y="277241"/>
                  </a:moveTo>
                  <a:lnTo>
                    <a:pt x="5534660" y="277241"/>
                  </a:lnTo>
                  <a:lnTo>
                    <a:pt x="5534660" y="286131"/>
                  </a:lnTo>
                  <a:lnTo>
                    <a:pt x="5544185" y="286131"/>
                  </a:lnTo>
                  <a:lnTo>
                    <a:pt x="5544185" y="277241"/>
                  </a:lnTo>
                  <a:close/>
                </a:path>
                <a:path w="7335520" h="2161540">
                  <a:moveTo>
                    <a:pt x="5563235" y="277241"/>
                  </a:moveTo>
                  <a:lnTo>
                    <a:pt x="5544185" y="277241"/>
                  </a:lnTo>
                  <a:lnTo>
                    <a:pt x="5553710" y="286131"/>
                  </a:lnTo>
                  <a:lnTo>
                    <a:pt x="5563235" y="286131"/>
                  </a:lnTo>
                  <a:lnTo>
                    <a:pt x="5563235" y="277241"/>
                  </a:lnTo>
                  <a:close/>
                </a:path>
                <a:path w="7335520" h="2161540">
                  <a:moveTo>
                    <a:pt x="5610860" y="228981"/>
                  </a:moveTo>
                  <a:lnTo>
                    <a:pt x="5601335" y="228981"/>
                  </a:lnTo>
                  <a:lnTo>
                    <a:pt x="5601335" y="248031"/>
                  </a:lnTo>
                  <a:lnTo>
                    <a:pt x="5591810" y="248031"/>
                  </a:lnTo>
                  <a:lnTo>
                    <a:pt x="5591810" y="277241"/>
                  </a:lnTo>
                  <a:lnTo>
                    <a:pt x="5582285" y="277241"/>
                  </a:lnTo>
                  <a:lnTo>
                    <a:pt x="5582285" y="286131"/>
                  </a:lnTo>
                  <a:lnTo>
                    <a:pt x="5648960" y="286131"/>
                  </a:lnTo>
                  <a:lnTo>
                    <a:pt x="5648960" y="267081"/>
                  </a:lnTo>
                  <a:lnTo>
                    <a:pt x="5658485" y="267081"/>
                  </a:lnTo>
                  <a:lnTo>
                    <a:pt x="5658485" y="258191"/>
                  </a:lnTo>
                  <a:lnTo>
                    <a:pt x="5668010" y="258191"/>
                  </a:lnTo>
                  <a:lnTo>
                    <a:pt x="5668010" y="239141"/>
                  </a:lnTo>
                  <a:lnTo>
                    <a:pt x="5610860" y="239141"/>
                  </a:lnTo>
                  <a:lnTo>
                    <a:pt x="5610860" y="228981"/>
                  </a:lnTo>
                  <a:close/>
                </a:path>
                <a:path w="7335520" h="2161540">
                  <a:moveTo>
                    <a:pt x="5572760" y="267081"/>
                  </a:moveTo>
                  <a:lnTo>
                    <a:pt x="5553710" y="267081"/>
                  </a:lnTo>
                  <a:lnTo>
                    <a:pt x="5553710" y="277241"/>
                  </a:lnTo>
                  <a:lnTo>
                    <a:pt x="5572760" y="277241"/>
                  </a:lnTo>
                  <a:lnTo>
                    <a:pt x="5572760" y="267081"/>
                  </a:lnTo>
                  <a:close/>
                </a:path>
                <a:path w="7335520" h="2161540">
                  <a:moveTo>
                    <a:pt x="5706110" y="248031"/>
                  </a:moveTo>
                  <a:lnTo>
                    <a:pt x="5696585" y="248031"/>
                  </a:lnTo>
                  <a:lnTo>
                    <a:pt x="5696585" y="258191"/>
                  </a:lnTo>
                  <a:lnTo>
                    <a:pt x="5668010" y="258191"/>
                  </a:lnTo>
                  <a:lnTo>
                    <a:pt x="5668010" y="277241"/>
                  </a:lnTo>
                  <a:lnTo>
                    <a:pt x="5706110" y="277241"/>
                  </a:lnTo>
                  <a:lnTo>
                    <a:pt x="5706110" y="248031"/>
                  </a:lnTo>
                  <a:close/>
                </a:path>
                <a:path w="7335520" h="2161540">
                  <a:moveTo>
                    <a:pt x="5582285" y="239141"/>
                  </a:moveTo>
                  <a:lnTo>
                    <a:pt x="5572760" y="239141"/>
                  </a:lnTo>
                  <a:lnTo>
                    <a:pt x="5572760" y="248031"/>
                  </a:lnTo>
                  <a:lnTo>
                    <a:pt x="5534660" y="248031"/>
                  </a:lnTo>
                  <a:lnTo>
                    <a:pt x="5534660" y="258191"/>
                  </a:lnTo>
                  <a:lnTo>
                    <a:pt x="5525135" y="258191"/>
                  </a:lnTo>
                  <a:lnTo>
                    <a:pt x="5525135" y="267081"/>
                  </a:lnTo>
                  <a:lnTo>
                    <a:pt x="5582285" y="267081"/>
                  </a:lnTo>
                  <a:lnTo>
                    <a:pt x="5582285" y="239141"/>
                  </a:lnTo>
                  <a:close/>
                </a:path>
                <a:path w="7335520" h="2161540">
                  <a:moveTo>
                    <a:pt x="5696585" y="239141"/>
                  </a:moveTo>
                  <a:lnTo>
                    <a:pt x="5677535" y="239141"/>
                  </a:lnTo>
                  <a:lnTo>
                    <a:pt x="5677535" y="258191"/>
                  </a:lnTo>
                  <a:lnTo>
                    <a:pt x="5696585" y="258191"/>
                  </a:lnTo>
                  <a:lnTo>
                    <a:pt x="5696585" y="239141"/>
                  </a:lnTo>
                  <a:close/>
                </a:path>
                <a:path w="7335520" h="2161540">
                  <a:moveTo>
                    <a:pt x="5563235" y="239141"/>
                  </a:moveTo>
                  <a:lnTo>
                    <a:pt x="5525135" y="239141"/>
                  </a:lnTo>
                  <a:lnTo>
                    <a:pt x="5525135" y="248031"/>
                  </a:lnTo>
                  <a:lnTo>
                    <a:pt x="5563235" y="248031"/>
                  </a:lnTo>
                  <a:lnTo>
                    <a:pt x="5563235" y="239141"/>
                  </a:lnTo>
                  <a:close/>
                </a:path>
                <a:path w="7335520" h="2161540">
                  <a:moveTo>
                    <a:pt x="5620385" y="220091"/>
                  </a:moveTo>
                  <a:lnTo>
                    <a:pt x="5553710" y="220091"/>
                  </a:lnTo>
                  <a:lnTo>
                    <a:pt x="5563235" y="228981"/>
                  </a:lnTo>
                  <a:lnTo>
                    <a:pt x="5563235" y="239141"/>
                  </a:lnTo>
                  <a:lnTo>
                    <a:pt x="5591810" y="239141"/>
                  </a:lnTo>
                  <a:lnTo>
                    <a:pt x="5591810" y="228981"/>
                  </a:lnTo>
                  <a:lnTo>
                    <a:pt x="5610860" y="228981"/>
                  </a:lnTo>
                  <a:lnTo>
                    <a:pt x="5620385" y="220091"/>
                  </a:lnTo>
                  <a:close/>
                </a:path>
                <a:path w="7335520" h="2161540">
                  <a:moveTo>
                    <a:pt x="5620385" y="228981"/>
                  </a:moveTo>
                  <a:lnTo>
                    <a:pt x="5610860" y="239141"/>
                  </a:lnTo>
                  <a:lnTo>
                    <a:pt x="5620385" y="239141"/>
                  </a:lnTo>
                  <a:lnTo>
                    <a:pt x="5620385" y="228981"/>
                  </a:lnTo>
                  <a:close/>
                </a:path>
                <a:path w="7335520" h="2161540">
                  <a:moveTo>
                    <a:pt x="5629910" y="228981"/>
                  </a:moveTo>
                  <a:lnTo>
                    <a:pt x="5620385" y="239141"/>
                  </a:lnTo>
                  <a:lnTo>
                    <a:pt x="5629910" y="239141"/>
                  </a:lnTo>
                  <a:lnTo>
                    <a:pt x="5629910" y="228981"/>
                  </a:lnTo>
                  <a:close/>
                </a:path>
                <a:path w="7335520" h="2161540">
                  <a:moveTo>
                    <a:pt x="5668010" y="228981"/>
                  </a:moveTo>
                  <a:lnTo>
                    <a:pt x="5639435" y="228981"/>
                  </a:lnTo>
                  <a:lnTo>
                    <a:pt x="5639435" y="239141"/>
                  </a:lnTo>
                  <a:lnTo>
                    <a:pt x="5668010" y="239141"/>
                  </a:lnTo>
                  <a:lnTo>
                    <a:pt x="5668010" y="228981"/>
                  </a:lnTo>
                  <a:close/>
                </a:path>
                <a:path w="7335520" h="2161540">
                  <a:moveTo>
                    <a:pt x="5544185" y="209931"/>
                  </a:moveTo>
                  <a:lnTo>
                    <a:pt x="5534660" y="209931"/>
                  </a:lnTo>
                  <a:lnTo>
                    <a:pt x="5534660" y="220091"/>
                  </a:lnTo>
                  <a:lnTo>
                    <a:pt x="5544185" y="220091"/>
                  </a:lnTo>
                  <a:lnTo>
                    <a:pt x="5544185" y="209931"/>
                  </a:lnTo>
                  <a:close/>
                </a:path>
                <a:path w="7335520" h="2161540">
                  <a:moveTo>
                    <a:pt x="5544185" y="201041"/>
                  </a:moveTo>
                  <a:lnTo>
                    <a:pt x="5544185" y="220091"/>
                  </a:lnTo>
                  <a:lnTo>
                    <a:pt x="5648960" y="220091"/>
                  </a:lnTo>
                  <a:lnTo>
                    <a:pt x="5658485" y="209931"/>
                  </a:lnTo>
                  <a:lnTo>
                    <a:pt x="5553710" y="209931"/>
                  </a:lnTo>
                  <a:lnTo>
                    <a:pt x="5544185" y="201041"/>
                  </a:lnTo>
                  <a:close/>
                </a:path>
                <a:path w="7335520" h="2161540">
                  <a:moveTo>
                    <a:pt x="5668010" y="152781"/>
                  </a:moveTo>
                  <a:lnTo>
                    <a:pt x="5572760" y="152781"/>
                  </a:lnTo>
                  <a:lnTo>
                    <a:pt x="5572760" y="162941"/>
                  </a:lnTo>
                  <a:lnTo>
                    <a:pt x="5563235" y="162941"/>
                  </a:lnTo>
                  <a:lnTo>
                    <a:pt x="5563235" y="190881"/>
                  </a:lnTo>
                  <a:lnTo>
                    <a:pt x="5544185" y="190881"/>
                  </a:lnTo>
                  <a:lnTo>
                    <a:pt x="5544185" y="201041"/>
                  </a:lnTo>
                  <a:lnTo>
                    <a:pt x="5563235" y="201041"/>
                  </a:lnTo>
                  <a:lnTo>
                    <a:pt x="5563235" y="209931"/>
                  </a:lnTo>
                  <a:lnTo>
                    <a:pt x="5648960" y="209931"/>
                  </a:lnTo>
                  <a:lnTo>
                    <a:pt x="5648960" y="171831"/>
                  </a:lnTo>
                  <a:lnTo>
                    <a:pt x="5658485" y="171831"/>
                  </a:lnTo>
                  <a:lnTo>
                    <a:pt x="5668010" y="162941"/>
                  </a:lnTo>
                  <a:lnTo>
                    <a:pt x="5668010" y="152781"/>
                  </a:lnTo>
                  <a:close/>
                </a:path>
                <a:path w="7335520" h="2161540">
                  <a:moveTo>
                    <a:pt x="5563235" y="152781"/>
                  </a:moveTo>
                  <a:lnTo>
                    <a:pt x="5553710" y="152781"/>
                  </a:lnTo>
                  <a:lnTo>
                    <a:pt x="5553710" y="162941"/>
                  </a:lnTo>
                  <a:lnTo>
                    <a:pt x="5563235" y="162941"/>
                  </a:lnTo>
                  <a:lnTo>
                    <a:pt x="5563235" y="152781"/>
                  </a:lnTo>
                  <a:close/>
                </a:path>
                <a:path w="7335520" h="2161540">
                  <a:moveTo>
                    <a:pt x="5658485" y="143891"/>
                  </a:moveTo>
                  <a:lnTo>
                    <a:pt x="5563235" y="143891"/>
                  </a:lnTo>
                  <a:lnTo>
                    <a:pt x="5563235" y="152781"/>
                  </a:lnTo>
                  <a:lnTo>
                    <a:pt x="5658485" y="152781"/>
                  </a:lnTo>
                  <a:lnTo>
                    <a:pt x="5658485" y="143891"/>
                  </a:lnTo>
                  <a:close/>
                </a:path>
                <a:path w="7335520" h="2161540">
                  <a:moveTo>
                    <a:pt x="5639435" y="114681"/>
                  </a:moveTo>
                  <a:lnTo>
                    <a:pt x="5582285" y="114681"/>
                  </a:lnTo>
                  <a:lnTo>
                    <a:pt x="5582285" y="124841"/>
                  </a:lnTo>
                  <a:lnTo>
                    <a:pt x="5572760" y="124841"/>
                  </a:lnTo>
                  <a:lnTo>
                    <a:pt x="5572760" y="143891"/>
                  </a:lnTo>
                  <a:lnTo>
                    <a:pt x="5648960" y="143891"/>
                  </a:lnTo>
                  <a:lnTo>
                    <a:pt x="5648960" y="133731"/>
                  </a:lnTo>
                  <a:lnTo>
                    <a:pt x="5639435" y="133731"/>
                  </a:lnTo>
                  <a:lnTo>
                    <a:pt x="5639435" y="114681"/>
                  </a:lnTo>
                  <a:close/>
                </a:path>
                <a:path w="7335520" h="2161540">
                  <a:moveTo>
                    <a:pt x="5534660" y="95631"/>
                  </a:moveTo>
                  <a:lnTo>
                    <a:pt x="5506085" y="95631"/>
                  </a:lnTo>
                  <a:lnTo>
                    <a:pt x="5506085" y="114681"/>
                  </a:lnTo>
                  <a:lnTo>
                    <a:pt x="5534660" y="114681"/>
                  </a:lnTo>
                  <a:lnTo>
                    <a:pt x="5534660" y="95631"/>
                  </a:lnTo>
                  <a:close/>
                </a:path>
                <a:path w="7335520" h="2161540">
                  <a:moveTo>
                    <a:pt x="5629910" y="95631"/>
                  </a:moveTo>
                  <a:lnTo>
                    <a:pt x="5620385" y="105791"/>
                  </a:lnTo>
                  <a:lnTo>
                    <a:pt x="5601335" y="105791"/>
                  </a:lnTo>
                  <a:lnTo>
                    <a:pt x="5601335" y="114681"/>
                  </a:lnTo>
                  <a:lnTo>
                    <a:pt x="5629910" y="114681"/>
                  </a:lnTo>
                  <a:lnTo>
                    <a:pt x="5629910" y="95631"/>
                  </a:lnTo>
                  <a:close/>
                </a:path>
                <a:path w="7335520" h="2161540">
                  <a:moveTo>
                    <a:pt x="5620385" y="86741"/>
                  </a:moveTo>
                  <a:lnTo>
                    <a:pt x="5610860" y="86741"/>
                  </a:lnTo>
                  <a:lnTo>
                    <a:pt x="5610860" y="105791"/>
                  </a:lnTo>
                  <a:lnTo>
                    <a:pt x="5620385" y="105791"/>
                  </a:lnTo>
                  <a:lnTo>
                    <a:pt x="5620385" y="95631"/>
                  </a:lnTo>
                  <a:lnTo>
                    <a:pt x="5629910" y="95631"/>
                  </a:lnTo>
                  <a:lnTo>
                    <a:pt x="5620385" y="86741"/>
                  </a:lnTo>
                  <a:close/>
                </a:path>
                <a:path w="7335520" h="2161540">
                  <a:moveTo>
                    <a:pt x="4982083" y="152273"/>
                  </a:moveTo>
                  <a:lnTo>
                    <a:pt x="4953508" y="152273"/>
                  </a:lnTo>
                  <a:lnTo>
                    <a:pt x="4953508" y="171323"/>
                  </a:lnTo>
                  <a:lnTo>
                    <a:pt x="4963033" y="161798"/>
                  </a:lnTo>
                  <a:lnTo>
                    <a:pt x="4982083" y="161798"/>
                  </a:lnTo>
                  <a:lnTo>
                    <a:pt x="4982083" y="152273"/>
                  </a:lnTo>
                  <a:close/>
                </a:path>
                <a:path w="7335520" h="2161540">
                  <a:moveTo>
                    <a:pt x="4991608" y="142748"/>
                  </a:moveTo>
                  <a:lnTo>
                    <a:pt x="4943983" y="142748"/>
                  </a:lnTo>
                  <a:lnTo>
                    <a:pt x="4943983" y="152273"/>
                  </a:lnTo>
                  <a:lnTo>
                    <a:pt x="4991608" y="152273"/>
                  </a:lnTo>
                  <a:lnTo>
                    <a:pt x="4991608" y="142748"/>
                  </a:lnTo>
                  <a:close/>
                </a:path>
                <a:path w="7335520" h="2161540">
                  <a:moveTo>
                    <a:pt x="4991608" y="95250"/>
                  </a:moveTo>
                  <a:lnTo>
                    <a:pt x="4982083" y="95250"/>
                  </a:lnTo>
                  <a:lnTo>
                    <a:pt x="4982083" y="104775"/>
                  </a:lnTo>
                  <a:lnTo>
                    <a:pt x="4972558" y="114300"/>
                  </a:lnTo>
                  <a:lnTo>
                    <a:pt x="4982083" y="123698"/>
                  </a:lnTo>
                  <a:lnTo>
                    <a:pt x="4963033" y="123698"/>
                  </a:lnTo>
                  <a:lnTo>
                    <a:pt x="4963033" y="133223"/>
                  </a:lnTo>
                  <a:lnTo>
                    <a:pt x="4953508" y="133223"/>
                  </a:lnTo>
                  <a:lnTo>
                    <a:pt x="4953508" y="142748"/>
                  </a:lnTo>
                  <a:lnTo>
                    <a:pt x="5001133" y="142748"/>
                  </a:lnTo>
                  <a:lnTo>
                    <a:pt x="5001133" y="104775"/>
                  </a:lnTo>
                  <a:lnTo>
                    <a:pt x="4991608" y="104775"/>
                  </a:lnTo>
                  <a:lnTo>
                    <a:pt x="4991608" y="95250"/>
                  </a:lnTo>
                  <a:close/>
                </a:path>
                <a:path w="7335520" h="2161540">
                  <a:moveTo>
                    <a:pt x="4972558" y="28575"/>
                  </a:moveTo>
                  <a:lnTo>
                    <a:pt x="4934458" y="28575"/>
                  </a:lnTo>
                  <a:lnTo>
                    <a:pt x="4943983" y="38100"/>
                  </a:lnTo>
                  <a:lnTo>
                    <a:pt x="4953508" y="38100"/>
                  </a:lnTo>
                  <a:lnTo>
                    <a:pt x="4953508" y="47625"/>
                  </a:lnTo>
                  <a:lnTo>
                    <a:pt x="4963033" y="47625"/>
                  </a:lnTo>
                  <a:lnTo>
                    <a:pt x="4972558" y="38100"/>
                  </a:lnTo>
                  <a:lnTo>
                    <a:pt x="4972558" y="28575"/>
                  </a:lnTo>
                  <a:close/>
                </a:path>
                <a:path w="7335520" h="2161540">
                  <a:moveTo>
                    <a:pt x="4924933" y="104775"/>
                  </a:moveTo>
                  <a:lnTo>
                    <a:pt x="4915408" y="104775"/>
                  </a:lnTo>
                  <a:lnTo>
                    <a:pt x="4905883" y="114300"/>
                  </a:lnTo>
                  <a:lnTo>
                    <a:pt x="4896358" y="123698"/>
                  </a:lnTo>
                  <a:lnTo>
                    <a:pt x="4896358" y="133223"/>
                  </a:lnTo>
                  <a:lnTo>
                    <a:pt x="4915408" y="133223"/>
                  </a:lnTo>
                  <a:lnTo>
                    <a:pt x="4924933" y="123698"/>
                  </a:lnTo>
                  <a:lnTo>
                    <a:pt x="4924933" y="104775"/>
                  </a:lnTo>
                  <a:close/>
                </a:path>
                <a:path w="7335520" h="2161540">
                  <a:moveTo>
                    <a:pt x="4886833" y="237998"/>
                  </a:moveTo>
                  <a:lnTo>
                    <a:pt x="4867783" y="237998"/>
                  </a:lnTo>
                  <a:lnTo>
                    <a:pt x="4867783" y="247523"/>
                  </a:lnTo>
                  <a:lnTo>
                    <a:pt x="4877308" y="247523"/>
                  </a:lnTo>
                  <a:lnTo>
                    <a:pt x="4877308" y="257048"/>
                  </a:lnTo>
                  <a:lnTo>
                    <a:pt x="4886833" y="257048"/>
                  </a:lnTo>
                  <a:lnTo>
                    <a:pt x="4886833" y="237998"/>
                  </a:lnTo>
                  <a:close/>
                </a:path>
                <a:path w="7335520" h="2161540">
                  <a:moveTo>
                    <a:pt x="4839208" y="209423"/>
                  </a:moveTo>
                  <a:lnTo>
                    <a:pt x="4810633" y="209423"/>
                  </a:lnTo>
                  <a:lnTo>
                    <a:pt x="4810633" y="237998"/>
                  </a:lnTo>
                  <a:lnTo>
                    <a:pt x="4829683" y="237998"/>
                  </a:lnTo>
                  <a:lnTo>
                    <a:pt x="4829683" y="228473"/>
                  </a:lnTo>
                  <a:lnTo>
                    <a:pt x="4839208" y="218948"/>
                  </a:lnTo>
                  <a:lnTo>
                    <a:pt x="4829683" y="218948"/>
                  </a:lnTo>
                  <a:lnTo>
                    <a:pt x="4839208" y="209423"/>
                  </a:lnTo>
                  <a:close/>
                </a:path>
                <a:path w="7335520" h="2161540">
                  <a:moveTo>
                    <a:pt x="4867783" y="190373"/>
                  </a:moveTo>
                  <a:lnTo>
                    <a:pt x="4829683" y="190373"/>
                  </a:lnTo>
                  <a:lnTo>
                    <a:pt x="4839208" y="199898"/>
                  </a:lnTo>
                  <a:lnTo>
                    <a:pt x="4839208" y="228473"/>
                  </a:lnTo>
                  <a:lnTo>
                    <a:pt x="4848733" y="228473"/>
                  </a:lnTo>
                  <a:lnTo>
                    <a:pt x="4848733" y="237998"/>
                  </a:lnTo>
                  <a:lnTo>
                    <a:pt x="4858258" y="228473"/>
                  </a:lnTo>
                  <a:lnTo>
                    <a:pt x="4858258" y="209423"/>
                  </a:lnTo>
                  <a:lnTo>
                    <a:pt x="4877308" y="209423"/>
                  </a:lnTo>
                  <a:lnTo>
                    <a:pt x="4877308" y="199898"/>
                  </a:lnTo>
                  <a:lnTo>
                    <a:pt x="4867783" y="199898"/>
                  </a:lnTo>
                  <a:lnTo>
                    <a:pt x="4867783" y="190373"/>
                  </a:lnTo>
                  <a:close/>
                </a:path>
                <a:path w="7335520" h="2161540">
                  <a:moveTo>
                    <a:pt x="4753483" y="199898"/>
                  </a:moveTo>
                  <a:lnTo>
                    <a:pt x="4743958" y="199898"/>
                  </a:lnTo>
                  <a:lnTo>
                    <a:pt x="4743958" y="209423"/>
                  </a:lnTo>
                  <a:lnTo>
                    <a:pt x="4734433" y="209423"/>
                  </a:lnTo>
                  <a:lnTo>
                    <a:pt x="4734433" y="218948"/>
                  </a:lnTo>
                  <a:lnTo>
                    <a:pt x="4743958" y="228473"/>
                  </a:lnTo>
                  <a:lnTo>
                    <a:pt x="4763008" y="228473"/>
                  </a:lnTo>
                  <a:lnTo>
                    <a:pt x="4763008" y="218948"/>
                  </a:lnTo>
                  <a:lnTo>
                    <a:pt x="4772533" y="218948"/>
                  </a:lnTo>
                  <a:lnTo>
                    <a:pt x="4753483" y="199898"/>
                  </a:lnTo>
                  <a:close/>
                </a:path>
                <a:path w="7335520" h="2161540">
                  <a:moveTo>
                    <a:pt x="4782058" y="180848"/>
                  </a:moveTo>
                  <a:lnTo>
                    <a:pt x="4772533" y="180848"/>
                  </a:lnTo>
                  <a:lnTo>
                    <a:pt x="4772533" y="199898"/>
                  </a:lnTo>
                  <a:lnTo>
                    <a:pt x="4782058" y="199898"/>
                  </a:lnTo>
                  <a:lnTo>
                    <a:pt x="4782058" y="180848"/>
                  </a:lnTo>
                  <a:close/>
                </a:path>
                <a:path w="7335520" h="2161540">
                  <a:moveTo>
                    <a:pt x="4791583" y="180848"/>
                  </a:moveTo>
                  <a:lnTo>
                    <a:pt x="4782058" y="180848"/>
                  </a:lnTo>
                  <a:lnTo>
                    <a:pt x="4782058" y="199898"/>
                  </a:lnTo>
                  <a:lnTo>
                    <a:pt x="4791583" y="199898"/>
                  </a:lnTo>
                  <a:lnTo>
                    <a:pt x="4791583" y="180848"/>
                  </a:lnTo>
                  <a:close/>
                </a:path>
                <a:path w="7335520" h="2161540">
                  <a:moveTo>
                    <a:pt x="4801108" y="190373"/>
                  </a:moveTo>
                  <a:lnTo>
                    <a:pt x="4791583" y="190373"/>
                  </a:lnTo>
                  <a:lnTo>
                    <a:pt x="4791583" y="199898"/>
                  </a:lnTo>
                  <a:lnTo>
                    <a:pt x="4801108" y="199898"/>
                  </a:lnTo>
                  <a:lnTo>
                    <a:pt x="4801108" y="190373"/>
                  </a:lnTo>
                  <a:close/>
                </a:path>
                <a:path w="7335520" h="2161540">
                  <a:moveTo>
                    <a:pt x="4896358" y="190373"/>
                  </a:moveTo>
                  <a:lnTo>
                    <a:pt x="4886833" y="190373"/>
                  </a:lnTo>
                  <a:lnTo>
                    <a:pt x="4886833" y="199898"/>
                  </a:lnTo>
                  <a:lnTo>
                    <a:pt x="4896358" y="199898"/>
                  </a:lnTo>
                  <a:lnTo>
                    <a:pt x="4896358" y="190373"/>
                  </a:lnTo>
                  <a:close/>
                </a:path>
                <a:path w="7335520" h="2161540">
                  <a:moveTo>
                    <a:pt x="4896358" y="142748"/>
                  </a:moveTo>
                  <a:lnTo>
                    <a:pt x="4886833" y="142748"/>
                  </a:lnTo>
                  <a:lnTo>
                    <a:pt x="4886833" y="161798"/>
                  </a:lnTo>
                  <a:lnTo>
                    <a:pt x="4877308" y="161798"/>
                  </a:lnTo>
                  <a:lnTo>
                    <a:pt x="4877308" y="190373"/>
                  </a:lnTo>
                  <a:lnTo>
                    <a:pt x="4905883" y="190373"/>
                  </a:lnTo>
                  <a:lnTo>
                    <a:pt x="4905883" y="199898"/>
                  </a:lnTo>
                  <a:lnTo>
                    <a:pt x="4915408" y="199898"/>
                  </a:lnTo>
                  <a:lnTo>
                    <a:pt x="4924933" y="190373"/>
                  </a:lnTo>
                  <a:lnTo>
                    <a:pt x="4924933" y="180848"/>
                  </a:lnTo>
                  <a:lnTo>
                    <a:pt x="4934458" y="180848"/>
                  </a:lnTo>
                  <a:lnTo>
                    <a:pt x="4934458" y="152273"/>
                  </a:lnTo>
                  <a:lnTo>
                    <a:pt x="4896358" y="152273"/>
                  </a:lnTo>
                  <a:lnTo>
                    <a:pt x="4896358" y="142748"/>
                  </a:lnTo>
                  <a:close/>
                </a:path>
                <a:path w="7335520" h="2161540">
                  <a:moveTo>
                    <a:pt x="4772533" y="171323"/>
                  </a:moveTo>
                  <a:lnTo>
                    <a:pt x="4763008" y="180848"/>
                  </a:lnTo>
                  <a:lnTo>
                    <a:pt x="4772533" y="180848"/>
                  </a:lnTo>
                  <a:lnTo>
                    <a:pt x="4772533" y="171323"/>
                  </a:lnTo>
                  <a:close/>
                </a:path>
                <a:path w="7335520" h="2161540">
                  <a:moveTo>
                    <a:pt x="4829683" y="152273"/>
                  </a:moveTo>
                  <a:lnTo>
                    <a:pt x="4810633" y="152273"/>
                  </a:lnTo>
                  <a:lnTo>
                    <a:pt x="4810633" y="161798"/>
                  </a:lnTo>
                  <a:lnTo>
                    <a:pt x="4801108" y="161798"/>
                  </a:lnTo>
                  <a:lnTo>
                    <a:pt x="4801108" y="171323"/>
                  </a:lnTo>
                  <a:lnTo>
                    <a:pt x="4829683" y="171323"/>
                  </a:lnTo>
                  <a:lnTo>
                    <a:pt x="4829683" y="152273"/>
                  </a:lnTo>
                  <a:close/>
                </a:path>
                <a:path w="7335520" h="2161540">
                  <a:moveTo>
                    <a:pt x="4791583" y="152273"/>
                  </a:moveTo>
                  <a:lnTo>
                    <a:pt x="4782058" y="152273"/>
                  </a:lnTo>
                  <a:lnTo>
                    <a:pt x="4791583" y="161798"/>
                  </a:lnTo>
                  <a:lnTo>
                    <a:pt x="4791583" y="152273"/>
                  </a:lnTo>
                  <a:close/>
                </a:path>
                <a:path w="7335520" h="2161540">
                  <a:moveTo>
                    <a:pt x="4839208" y="114300"/>
                  </a:moveTo>
                  <a:lnTo>
                    <a:pt x="4829683" y="114300"/>
                  </a:lnTo>
                  <a:lnTo>
                    <a:pt x="4829683" y="133223"/>
                  </a:lnTo>
                  <a:lnTo>
                    <a:pt x="4839208" y="133223"/>
                  </a:lnTo>
                  <a:lnTo>
                    <a:pt x="4839208" y="142748"/>
                  </a:lnTo>
                  <a:lnTo>
                    <a:pt x="4820158" y="142748"/>
                  </a:lnTo>
                  <a:lnTo>
                    <a:pt x="4820158" y="152273"/>
                  </a:lnTo>
                  <a:lnTo>
                    <a:pt x="4829683" y="152273"/>
                  </a:lnTo>
                  <a:lnTo>
                    <a:pt x="4829683" y="161798"/>
                  </a:lnTo>
                  <a:lnTo>
                    <a:pt x="4839208" y="161798"/>
                  </a:lnTo>
                  <a:lnTo>
                    <a:pt x="4848733" y="152273"/>
                  </a:lnTo>
                  <a:lnTo>
                    <a:pt x="4848733" y="142748"/>
                  </a:lnTo>
                  <a:lnTo>
                    <a:pt x="4858258" y="133223"/>
                  </a:lnTo>
                  <a:lnTo>
                    <a:pt x="4858258" y="123698"/>
                  </a:lnTo>
                  <a:lnTo>
                    <a:pt x="4839208" y="123698"/>
                  </a:lnTo>
                  <a:lnTo>
                    <a:pt x="4839208" y="114300"/>
                  </a:lnTo>
                  <a:close/>
                </a:path>
                <a:path w="7335520" h="2161540">
                  <a:moveTo>
                    <a:pt x="4867783" y="133223"/>
                  </a:moveTo>
                  <a:lnTo>
                    <a:pt x="4858258" y="142748"/>
                  </a:lnTo>
                  <a:lnTo>
                    <a:pt x="4848733" y="142748"/>
                  </a:lnTo>
                  <a:lnTo>
                    <a:pt x="4848733" y="152273"/>
                  </a:lnTo>
                  <a:lnTo>
                    <a:pt x="4858258" y="152273"/>
                  </a:lnTo>
                  <a:lnTo>
                    <a:pt x="4858258" y="161798"/>
                  </a:lnTo>
                  <a:lnTo>
                    <a:pt x="4867783" y="161798"/>
                  </a:lnTo>
                  <a:lnTo>
                    <a:pt x="4867783" y="133223"/>
                  </a:lnTo>
                  <a:close/>
                </a:path>
                <a:path w="7335520" h="2161540">
                  <a:moveTo>
                    <a:pt x="4801108" y="142748"/>
                  </a:moveTo>
                  <a:lnTo>
                    <a:pt x="4772533" y="142748"/>
                  </a:lnTo>
                  <a:lnTo>
                    <a:pt x="4772533" y="152273"/>
                  </a:lnTo>
                  <a:lnTo>
                    <a:pt x="4810633" y="152273"/>
                  </a:lnTo>
                  <a:lnTo>
                    <a:pt x="4801108" y="142748"/>
                  </a:lnTo>
                  <a:close/>
                </a:path>
                <a:path w="7335520" h="2161540">
                  <a:moveTo>
                    <a:pt x="4934458" y="142748"/>
                  </a:moveTo>
                  <a:lnTo>
                    <a:pt x="4905883" y="142748"/>
                  </a:lnTo>
                  <a:lnTo>
                    <a:pt x="4905883" y="152273"/>
                  </a:lnTo>
                  <a:lnTo>
                    <a:pt x="4934458" y="152273"/>
                  </a:lnTo>
                  <a:lnTo>
                    <a:pt x="4934458" y="142748"/>
                  </a:lnTo>
                  <a:close/>
                </a:path>
                <a:path w="7335520" h="2161540">
                  <a:moveTo>
                    <a:pt x="4820158" y="123698"/>
                  </a:moveTo>
                  <a:lnTo>
                    <a:pt x="4801108" y="123698"/>
                  </a:lnTo>
                  <a:lnTo>
                    <a:pt x="4801108" y="133223"/>
                  </a:lnTo>
                  <a:lnTo>
                    <a:pt x="4810633" y="133223"/>
                  </a:lnTo>
                  <a:lnTo>
                    <a:pt x="4810633" y="142748"/>
                  </a:lnTo>
                  <a:lnTo>
                    <a:pt x="4829683" y="142748"/>
                  </a:lnTo>
                  <a:lnTo>
                    <a:pt x="4829683" y="133223"/>
                  </a:lnTo>
                  <a:lnTo>
                    <a:pt x="4820158" y="123698"/>
                  </a:lnTo>
                  <a:close/>
                </a:path>
                <a:path w="7335520" h="2161540">
                  <a:moveTo>
                    <a:pt x="4782058" y="104775"/>
                  </a:moveTo>
                  <a:lnTo>
                    <a:pt x="4782058" y="123698"/>
                  </a:lnTo>
                  <a:lnTo>
                    <a:pt x="4791583" y="123698"/>
                  </a:lnTo>
                  <a:lnTo>
                    <a:pt x="4791583" y="133223"/>
                  </a:lnTo>
                  <a:lnTo>
                    <a:pt x="4801108" y="123698"/>
                  </a:lnTo>
                  <a:lnTo>
                    <a:pt x="4801108" y="114300"/>
                  </a:lnTo>
                  <a:lnTo>
                    <a:pt x="4791583" y="114300"/>
                  </a:lnTo>
                  <a:lnTo>
                    <a:pt x="4782058" y="104775"/>
                  </a:lnTo>
                  <a:close/>
                </a:path>
                <a:path w="7335520" h="2161540">
                  <a:moveTo>
                    <a:pt x="4867783" y="114300"/>
                  </a:moveTo>
                  <a:lnTo>
                    <a:pt x="4848733" y="114300"/>
                  </a:lnTo>
                  <a:lnTo>
                    <a:pt x="4848733" y="123698"/>
                  </a:lnTo>
                  <a:lnTo>
                    <a:pt x="4858258" y="123698"/>
                  </a:lnTo>
                  <a:lnTo>
                    <a:pt x="4858258" y="133223"/>
                  </a:lnTo>
                  <a:lnTo>
                    <a:pt x="4867783" y="133223"/>
                  </a:lnTo>
                  <a:lnTo>
                    <a:pt x="4867783" y="114300"/>
                  </a:lnTo>
                  <a:close/>
                </a:path>
                <a:path w="7335520" h="2161540">
                  <a:moveTo>
                    <a:pt x="4810633" y="104775"/>
                  </a:moveTo>
                  <a:lnTo>
                    <a:pt x="4810633" y="114300"/>
                  </a:lnTo>
                  <a:lnTo>
                    <a:pt x="4820158" y="114300"/>
                  </a:lnTo>
                  <a:lnTo>
                    <a:pt x="4810633" y="104775"/>
                  </a:lnTo>
                  <a:close/>
                </a:path>
                <a:path w="7335520" h="2161540">
                  <a:moveTo>
                    <a:pt x="4848733" y="95250"/>
                  </a:moveTo>
                  <a:lnTo>
                    <a:pt x="4829683" y="95250"/>
                  </a:lnTo>
                  <a:lnTo>
                    <a:pt x="4829683" y="104775"/>
                  </a:lnTo>
                  <a:lnTo>
                    <a:pt x="4848733" y="104775"/>
                  </a:lnTo>
                  <a:lnTo>
                    <a:pt x="4848733" y="95250"/>
                  </a:lnTo>
                  <a:close/>
                </a:path>
                <a:path w="7335520" h="2161540">
                  <a:moveTo>
                    <a:pt x="4801108" y="76200"/>
                  </a:moveTo>
                  <a:lnTo>
                    <a:pt x="4801108" y="95250"/>
                  </a:lnTo>
                  <a:lnTo>
                    <a:pt x="4829683" y="95250"/>
                  </a:lnTo>
                  <a:lnTo>
                    <a:pt x="4839208" y="85725"/>
                  </a:lnTo>
                  <a:lnTo>
                    <a:pt x="4810633" y="85725"/>
                  </a:lnTo>
                  <a:lnTo>
                    <a:pt x="4801108" y="76200"/>
                  </a:lnTo>
                  <a:close/>
                </a:path>
                <a:path w="7335520" h="2161540">
                  <a:moveTo>
                    <a:pt x="4829683" y="66675"/>
                  </a:moveTo>
                  <a:lnTo>
                    <a:pt x="4820158" y="66675"/>
                  </a:lnTo>
                  <a:lnTo>
                    <a:pt x="4820158" y="85725"/>
                  </a:lnTo>
                  <a:lnTo>
                    <a:pt x="4839208" y="85725"/>
                  </a:lnTo>
                  <a:lnTo>
                    <a:pt x="4839208" y="76200"/>
                  </a:lnTo>
                  <a:lnTo>
                    <a:pt x="4829683" y="76200"/>
                  </a:lnTo>
                  <a:lnTo>
                    <a:pt x="4829683" y="66675"/>
                  </a:lnTo>
                  <a:close/>
                </a:path>
                <a:path w="7335520" h="2161540">
                  <a:moveTo>
                    <a:pt x="4848733" y="76200"/>
                  </a:moveTo>
                  <a:lnTo>
                    <a:pt x="4839208" y="76200"/>
                  </a:lnTo>
                  <a:lnTo>
                    <a:pt x="4839208" y="85725"/>
                  </a:lnTo>
                  <a:lnTo>
                    <a:pt x="4848733" y="85725"/>
                  </a:lnTo>
                  <a:lnTo>
                    <a:pt x="4848733" y="76200"/>
                  </a:lnTo>
                  <a:close/>
                </a:path>
                <a:path w="7335520" h="2161540">
                  <a:moveTo>
                    <a:pt x="4877308" y="66675"/>
                  </a:moveTo>
                  <a:lnTo>
                    <a:pt x="4867783" y="66675"/>
                  </a:lnTo>
                  <a:lnTo>
                    <a:pt x="4867783" y="85725"/>
                  </a:lnTo>
                  <a:lnTo>
                    <a:pt x="4877308" y="85725"/>
                  </a:lnTo>
                  <a:lnTo>
                    <a:pt x="4877308" y="66675"/>
                  </a:lnTo>
                  <a:close/>
                </a:path>
                <a:path w="7335520" h="2161540">
                  <a:moveTo>
                    <a:pt x="4848733" y="47625"/>
                  </a:moveTo>
                  <a:lnTo>
                    <a:pt x="4829683" y="47625"/>
                  </a:lnTo>
                  <a:lnTo>
                    <a:pt x="4829683" y="66675"/>
                  </a:lnTo>
                  <a:lnTo>
                    <a:pt x="4848733" y="66675"/>
                  </a:lnTo>
                  <a:lnTo>
                    <a:pt x="4848733" y="76200"/>
                  </a:lnTo>
                  <a:lnTo>
                    <a:pt x="4858258" y="76200"/>
                  </a:lnTo>
                  <a:lnTo>
                    <a:pt x="4858258" y="57150"/>
                  </a:lnTo>
                  <a:lnTo>
                    <a:pt x="4848733" y="57150"/>
                  </a:lnTo>
                  <a:lnTo>
                    <a:pt x="4848733" y="47625"/>
                  </a:lnTo>
                  <a:close/>
                </a:path>
                <a:path w="7335520" h="2161540">
                  <a:moveTo>
                    <a:pt x="4877308" y="0"/>
                  </a:moveTo>
                  <a:lnTo>
                    <a:pt x="4867783" y="0"/>
                  </a:lnTo>
                  <a:lnTo>
                    <a:pt x="4867783" y="9525"/>
                  </a:lnTo>
                  <a:lnTo>
                    <a:pt x="4848733" y="9525"/>
                  </a:lnTo>
                  <a:lnTo>
                    <a:pt x="4848733" y="28575"/>
                  </a:lnTo>
                  <a:lnTo>
                    <a:pt x="4858258" y="28575"/>
                  </a:lnTo>
                  <a:lnTo>
                    <a:pt x="4858258" y="19050"/>
                  </a:lnTo>
                  <a:lnTo>
                    <a:pt x="4877308" y="19050"/>
                  </a:lnTo>
                  <a:lnTo>
                    <a:pt x="4877308" y="0"/>
                  </a:lnTo>
                  <a:close/>
                </a:path>
                <a:path w="7335520" h="2161540">
                  <a:moveTo>
                    <a:pt x="4648708" y="228473"/>
                  </a:moveTo>
                  <a:lnTo>
                    <a:pt x="4639183" y="228473"/>
                  </a:lnTo>
                  <a:lnTo>
                    <a:pt x="4639183" y="237998"/>
                  </a:lnTo>
                  <a:lnTo>
                    <a:pt x="4648708" y="237998"/>
                  </a:lnTo>
                  <a:lnTo>
                    <a:pt x="4648708" y="228473"/>
                  </a:lnTo>
                  <a:close/>
                </a:path>
                <a:path w="7335520" h="2161540">
                  <a:moveTo>
                    <a:pt x="4658233" y="218948"/>
                  </a:moveTo>
                  <a:lnTo>
                    <a:pt x="4648708" y="218948"/>
                  </a:lnTo>
                  <a:lnTo>
                    <a:pt x="4648708" y="228473"/>
                  </a:lnTo>
                  <a:lnTo>
                    <a:pt x="4658233" y="228473"/>
                  </a:lnTo>
                  <a:lnTo>
                    <a:pt x="4658233" y="218948"/>
                  </a:lnTo>
                  <a:close/>
                </a:path>
                <a:path w="7335520" h="2161540">
                  <a:moveTo>
                    <a:pt x="4667758" y="199898"/>
                  </a:moveTo>
                  <a:lnTo>
                    <a:pt x="4648708" y="199898"/>
                  </a:lnTo>
                  <a:lnTo>
                    <a:pt x="4648708" y="209423"/>
                  </a:lnTo>
                  <a:lnTo>
                    <a:pt x="4620133" y="209423"/>
                  </a:lnTo>
                  <a:lnTo>
                    <a:pt x="4629658" y="218948"/>
                  </a:lnTo>
                  <a:lnTo>
                    <a:pt x="4658233" y="218948"/>
                  </a:lnTo>
                  <a:lnTo>
                    <a:pt x="4658233" y="228473"/>
                  </a:lnTo>
                  <a:lnTo>
                    <a:pt x="4667758" y="228473"/>
                  </a:lnTo>
                  <a:lnTo>
                    <a:pt x="4667758" y="199898"/>
                  </a:lnTo>
                  <a:close/>
                </a:path>
                <a:path w="7335520" h="2161540">
                  <a:moveTo>
                    <a:pt x="4686808" y="180848"/>
                  </a:moveTo>
                  <a:lnTo>
                    <a:pt x="4667758" y="180848"/>
                  </a:lnTo>
                  <a:lnTo>
                    <a:pt x="4667758" y="190373"/>
                  </a:lnTo>
                  <a:lnTo>
                    <a:pt x="4658233" y="190373"/>
                  </a:lnTo>
                  <a:lnTo>
                    <a:pt x="4658233" y="199898"/>
                  </a:lnTo>
                  <a:lnTo>
                    <a:pt x="4686808" y="199898"/>
                  </a:lnTo>
                  <a:lnTo>
                    <a:pt x="4686808" y="180848"/>
                  </a:lnTo>
                  <a:close/>
                </a:path>
                <a:path w="7335520" h="2161540">
                  <a:moveTo>
                    <a:pt x="4658233" y="180848"/>
                  </a:moveTo>
                  <a:lnTo>
                    <a:pt x="4639183" y="180848"/>
                  </a:lnTo>
                  <a:lnTo>
                    <a:pt x="4639183" y="190373"/>
                  </a:lnTo>
                  <a:lnTo>
                    <a:pt x="4658233" y="190373"/>
                  </a:lnTo>
                  <a:lnTo>
                    <a:pt x="4658233" y="180848"/>
                  </a:lnTo>
                  <a:close/>
                </a:path>
                <a:path w="7335520" h="2161540">
                  <a:moveTo>
                    <a:pt x="4629658" y="161798"/>
                  </a:moveTo>
                  <a:lnTo>
                    <a:pt x="4601083" y="161798"/>
                  </a:lnTo>
                  <a:lnTo>
                    <a:pt x="4591558" y="171323"/>
                  </a:lnTo>
                  <a:lnTo>
                    <a:pt x="4591558" y="180848"/>
                  </a:lnTo>
                  <a:lnTo>
                    <a:pt x="4629658" y="180848"/>
                  </a:lnTo>
                  <a:lnTo>
                    <a:pt x="4629658" y="161798"/>
                  </a:lnTo>
                  <a:close/>
                </a:path>
                <a:path w="7335520" h="2161540">
                  <a:moveTo>
                    <a:pt x="4696333" y="142748"/>
                  </a:moveTo>
                  <a:lnTo>
                    <a:pt x="4677283" y="142748"/>
                  </a:lnTo>
                  <a:lnTo>
                    <a:pt x="4667758" y="152273"/>
                  </a:lnTo>
                  <a:lnTo>
                    <a:pt x="4677283" y="152273"/>
                  </a:lnTo>
                  <a:lnTo>
                    <a:pt x="4677283" y="180848"/>
                  </a:lnTo>
                  <a:lnTo>
                    <a:pt x="4705858" y="180848"/>
                  </a:lnTo>
                  <a:lnTo>
                    <a:pt x="4715383" y="171323"/>
                  </a:lnTo>
                  <a:lnTo>
                    <a:pt x="4715383" y="161798"/>
                  </a:lnTo>
                  <a:lnTo>
                    <a:pt x="4696333" y="161798"/>
                  </a:lnTo>
                  <a:lnTo>
                    <a:pt x="4696333" y="142748"/>
                  </a:lnTo>
                  <a:close/>
                </a:path>
                <a:path w="7335520" h="2161540">
                  <a:moveTo>
                    <a:pt x="4658233" y="142748"/>
                  </a:moveTo>
                  <a:lnTo>
                    <a:pt x="4648708" y="142748"/>
                  </a:lnTo>
                  <a:lnTo>
                    <a:pt x="4648708" y="171323"/>
                  </a:lnTo>
                  <a:lnTo>
                    <a:pt x="4658233" y="171323"/>
                  </a:lnTo>
                  <a:lnTo>
                    <a:pt x="4658233" y="142748"/>
                  </a:lnTo>
                  <a:close/>
                </a:path>
                <a:path w="7335520" h="2161540">
                  <a:moveTo>
                    <a:pt x="4667758" y="161798"/>
                  </a:moveTo>
                  <a:lnTo>
                    <a:pt x="4658233" y="161798"/>
                  </a:lnTo>
                  <a:lnTo>
                    <a:pt x="4658233" y="171323"/>
                  </a:lnTo>
                  <a:lnTo>
                    <a:pt x="4667758" y="161798"/>
                  </a:lnTo>
                  <a:close/>
                </a:path>
                <a:path w="7335520" h="2161540">
                  <a:moveTo>
                    <a:pt x="4639183" y="152273"/>
                  </a:moveTo>
                  <a:lnTo>
                    <a:pt x="4620133" y="152273"/>
                  </a:lnTo>
                  <a:lnTo>
                    <a:pt x="4620133" y="161798"/>
                  </a:lnTo>
                  <a:lnTo>
                    <a:pt x="4639183" y="161798"/>
                  </a:lnTo>
                  <a:lnTo>
                    <a:pt x="4639183" y="152273"/>
                  </a:lnTo>
                  <a:close/>
                </a:path>
                <a:path w="7335520" h="2161540">
                  <a:moveTo>
                    <a:pt x="4724908" y="152273"/>
                  </a:moveTo>
                  <a:lnTo>
                    <a:pt x="4696333" y="152273"/>
                  </a:lnTo>
                  <a:lnTo>
                    <a:pt x="4696333" y="161798"/>
                  </a:lnTo>
                  <a:lnTo>
                    <a:pt x="4724908" y="161798"/>
                  </a:lnTo>
                  <a:lnTo>
                    <a:pt x="4724908" y="152273"/>
                  </a:lnTo>
                  <a:close/>
                </a:path>
                <a:path w="7335520" h="2161540">
                  <a:moveTo>
                    <a:pt x="4648708" y="142748"/>
                  </a:moveTo>
                  <a:lnTo>
                    <a:pt x="4629658" y="142748"/>
                  </a:lnTo>
                  <a:lnTo>
                    <a:pt x="4629658" y="152273"/>
                  </a:lnTo>
                  <a:lnTo>
                    <a:pt x="4648708" y="152273"/>
                  </a:lnTo>
                  <a:lnTo>
                    <a:pt x="4648708" y="142748"/>
                  </a:lnTo>
                  <a:close/>
                </a:path>
                <a:path w="7335520" h="2161540">
                  <a:moveTo>
                    <a:pt x="4705858" y="133223"/>
                  </a:moveTo>
                  <a:lnTo>
                    <a:pt x="4696333" y="133223"/>
                  </a:lnTo>
                  <a:lnTo>
                    <a:pt x="4696333" y="142748"/>
                  </a:lnTo>
                  <a:lnTo>
                    <a:pt x="4705858" y="142748"/>
                  </a:lnTo>
                  <a:lnTo>
                    <a:pt x="4705858" y="133223"/>
                  </a:lnTo>
                  <a:close/>
                </a:path>
                <a:path w="7335520" h="2161540">
                  <a:moveTo>
                    <a:pt x="4696333" y="123698"/>
                  </a:moveTo>
                  <a:lnTo>
                    <a:pt x="4686808" y="133223"/>
                  </a:lnTo>
                  <a:lnTo>
                    <a:pt x="4696333" y="133223"/>
                  </a:lnTo>
                  <a:lnTo>
                    <a:pt x="4696333" y="123698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0" name="object 260"/>
            <p:cNvSpPr/>
            <p:nvPr/>
          </p:nvSpPr>
          <p:spPr>
            <a:xfrm>
              <a:off x="4496180" y="2015617"/>
              <a:ext cx="3105785" cy="1675764"/>
            </a:xfrm>
            <a:custGeom>
              <a:avLst/>
              <a:gdLst/>
              <a:ahLst/>
              <a:cxnLst/>
              <a:rect l="l" t="t" r="r" b="b"/>
              <a:pathLst>
                <a:path w="3105784" h="1675764">
                  <a:moveTo>
                    <a:pt x="9525" y="1104264"/>
                  </a:moveTo>
                  <a:lnTo>
                    <a:pt x="9525" y="1094739"/>
                  </a:lnTo>
                  <a:lnTo>
                    <a:pt x="19050" y="1094739"/>
                  </a:lnTo>
                  <a:lnTo>
                    <a:pt x="19050" y="1085214"/>
                  </a:lnTo>
                  <a:lnTo>
                    <a:pt x="9525" y="1085214"/>
                  </a:lnTo>
                  <a:lnTo>
                    <a:pt x="9525" y="1075689"/>
                  </a:lnTo>
                  <a:lnTo>
                    <a:pt x="19050" y="1075689"/>
                  </a:lnTo>
                  <a:lnTo>
                    <a:pt x="19050" y="1066292"/>
                  </a:lnTo>
                  <a:lnTo>
                    <a:pt x="19050" y="1075689"/>
                  </a:lnTo>
                  <a:lnTo>
                    <a:pt x="28575" y="1075689"/>
                  </a:lnTo>
                  <a:lnTo>
                    <a:pt x="28575" y="1066292"/>
                  </a:lnTo>
                  <a:lnTo>
                    <a:pt x="38100" y="1066292"/>
                  </a:lnTo>
                  <a:lnTo>
                    <a:pt x="47625" y="1066292"/>
                  </a:lnTo>
                  <a:lnTo>
                    <a:pt x="57277" y="1066292"/>
                  </a:lnTo>
                  <a:lnTo>
                    <a:pt x="47625" y="1066292"/>
                  </a:lnTo>
                  <a:lnTo>
                    <a:pt x="47625" y="1056767"/>
                  </a:lnTo>
                  <a:lnTo>
                    <a:pt x="38100" y="1056767"/>
                  </a:lnTo>
                  <a:lnTo>
                    <a:pt x="28575" y="1056767"/>
                  </a:lnTo>
                  <a:lnTo>
                    <a:pt x="28575" y="1047242"/>
                  </a:lnTo>
                  <a:lnTo>
                    <a:pt x="19050" y="1047242"/>
                  </a:lnTo>
                  <a:lnTo>
                    <a:pt x="19050" y="1037717"/>
                  </a:lnTo>
                  <a:lnTo>
                    <a:pt x="19050" y="1047242"/>
                  </a:lnTo>
                  <a:lnTo>
                    <a:pt x="28575" y="1047242"/>
                  </a:lnTo>
                  <a:lnTo>
                    <a:pt x="28575" y="1037717"/>
                  </a:lnTo>
                  <a:lnTo>
                    <a:pt x="19050" y="1037717"/>
                  </a:lnTo>
                  <a:lnTo>
                    <a:pt x="28575" y="1037717"/>
                  </a:lnTo>
                  <a:lnTo>
                    <a:pt x="19050" y="1037717"/>
                  </a:lnTo>
                  <a:lnTo>
                    <a:pt x="28575" y="1037717"/>
                  </a:lnTo>
                  <a:lnTo>
                    <a:pt x="28575" y="1028192"/>
                  </a:lnTo>
                  <a:lnTo>
                    <a:pt x="28575" y="1037717"/>
                  </a:lnTo>
                  <a:lnTo>
                    <a:pt x="19050" y="1037717"/>
                  </a:lnTo>
                  <a:lnTo>
                    <a:pt x="28575" y="1037717"/>
                  </a:lnTo>
                  <a:lnTo>
                    <a:pt x="19050" y="1037717"/>
                  </a:lnTo>
                  <a:lnTo>
                    <a:pt x="19050" y="1047242"/>
                  </a:lnTo>
                  <a:lnTo>
                    <a:pt x="9525" y="1047242"/>
                  </a:lnTo>
                  <a:lnTo>
                    <a:pt x="19050" y="1047242"/>
                  </a:lnTo>
                  <a:lnTo>
                    <a:pt x="9525" y="1047242"/>
                  </a:lnTo>
                  <a:lnTo>
                    <a:pt x="9525" y="1037717"/>
                  </a:lnTo>
                  <a:lnTo>
                    <a:pt x="9525" y="1047242"/>
                  </a:lnTo>
                  <a:lnTo>
                    <a:pt x="9525" y="1037717"/>
                  </a:lnTo>
                  <a:lnTo>
                    <a:pt x="9525" y="1047242"/>
                  </a:lnTo>
                  <a:lnTo>
                    <a:pt x="9525" y="1037717"/>
                  </a:lnTo>
                  <a:lnTo>
                    <a:pt x="19050" y="1037717"/>
                  </a:lnTo>
                  <a:lnTo>
                    <a:pt x="19050" y="1028192"/>
                  </a:lnTo>
                  <a:lnTo>
                    <a:pt x="28575" y="1028192"/>
                  </a:lnTo>
                  <a:lnTo>
                    <a:pt x="28575" y="1018667"/>
                  </a:lnTo>
                  <a:lnTo>
                    <a:pt x="38100" y="1018667"/>
                  </a:lnTo>
                  <a:lnTo>
                    <a:pt x="38100" y="1009142"/>
                  </a:lnTo>
                  <a:lnTo>
                    <a:pt x="38100" y="999617"/>
                  </a:lnTo>
                  <a:lnTo>
                    <a:pt x="47625" y="999617"/>
                  </a:lnTo>
                  <a:lnTo>
                    <a:pt x="47625" y="990092"/>
                  </a:lnTo>
                  <a:lnTo>
                    <a:pt x="57277" y="990092"/>
                  </a:lnTo>
                  <a:lnTo>
                    <a:pt x="57277" y="980567"/>
                  </a:lnTo>
                  <a:lnTo>
                    <a:pt x="66802" y="980567"/>
                  </a:lnTo>
                  <a:lnTo>
                    <a:pt x="66802" y="971042"/>
                  </a:lnTo>
                  <a:lnTo>
                    <a:pt x="76327" y="971042"/>
                  </a:lnTo>
                  <a:lnTo>
                    <a:pt x="66802" y="961517"/>
                  </a:lnTo>
                  <a:lnTo>
                    <a:pt x="76327" y="961517"/>
                  </a:lnTo>
                  <a:lnTo>
                    <a:pt x="76327" y="951992"/>
                  </a:lnTo>
                  <a:lnTo>
                    <a:pt x="85852" y="942467"/>
                  </a:lnTo>
                  <a:lnTo>
                    <a:pt x="85852" y="932942"/>
                  </a:lnTo>
                  <a:lnTo>
                    <a:pt x="76327" y="932942"/>
                  </a:lnTo>
                  <a:lnTo>
                    <a:pt x="76327" y="923417"/>
                  </a:lnTo>
                  <a:lnTo>
                    <a:pt x="66802" y="923417"/>
                  </a:lnTo>
                  <a:lnTo>
                    <a:pt x="66802" y="913892"/>
                  </a:lnTo>
                  <a:lnTo>
                    <a:pt x="57277" y="913892"/>
                  </a:lnTo>
                  <a:lnTo>
                    <a:pt x="57277" y="904367"/>
                  </a:lnTo>
                  <a:lnTo>
                    <a:pt x="47625" y="904367"/>
                  </a:lnTo>
                  <a:lnTo>
                    <a:pt x="57277" y="904367"/>
                  </a:lnTo>
                  <a:lnTo>
                    <a:pt x="57277" y="894842"/>
                  </a:lnTo>
                  <a:lnTo>
                    <a:pt x="66802" y="885317"/>
                  </a:lnTo>
                  <a:lnTo>
                    <a:pt x="57277" y="885317"/>
                  </a:lnTo>
                  <a:lnTo>
                    <a:pt x="66802" y="885317"/>
                  </a:lnTo>
                  <a:lnTo>
                    <a:pt x="57277" y="875792"/>
                  </a:lnTo>
                  <a:lnTo>
                    <a:pt x="57277" y="866267"/>
                  </a:lnTo>
                  <a:lnTo>
                    <a:pt x="47625" y="866267"/>
                  </a:lnTo>
                  <a:lnTo>
                    <a:pt x="57277" y="866267"/>
                  </a:lnTo>
                  <a:lnTo>
                    <a:pt x="57277" y="856742"/>
                  </a:lnTo>
                  <a:lnTo>
                    <a:pt x="47625" y="856742"/>
                  </a:lnTo>
                  <a:lnTo>
                    <a:pt x="47625" y="847217"/>
                  </a:lnTo>
                  <a:lnTo>
                    <a:pt x="47625" y="837692"/>
                  </a:lnTo>
                  <a:lnTo>
                    <a:pt x="47625" y="828294"/>
                  </a:lnTo>
                  <a:lnTo>
                    <a:pt x="47625" y="818769"/>
                  </a:lnTo>
                  <a:lnTo>
                    <a:pt x="47625" y="809244"/>
                  </a:lnTo>
                  <a:lnTo>
                    <a:pt x="57277" y="809244"/>
                  </a:lnTo>
                  <a:lnTo>
                    <a:pt x="57277" y="799719"/>
                  </a:lnTo>
                  <a:lnTo>
                    <a:pt x="47625" y="799719"/>
                  </a:lnTo>
                  <a:lnTo>
                    <a:pt x="47625" y="790194"/>
                  </a:lnTo>
                  <a:lnTo>
                    <a:pt x="47625" y="780669"/>
                  </a:lnTo>
                  <a:lnTo>
                    <a:pt x="47625" y="771144"/>
                  </a:lnTo>
                  <a:lnTo>
                    <a:pt x="38100" y="771144"/>
                  </a:lnTo>
                  <a:lnTo>
                    <a:pt x="38100" y="761619"/>
                  </a:lnTo>
                  <a:lnTo>
                    <a:pt x="38100" y="752094"/>
                  </a:lnTo>
                  <a:lnTo>
                    <a:pt x="28575" y="752094"/>
                  </a:lnTo>
                  <a:lnTo>
                    <a:pt x="28575" y="742569"/>
                  </a:lnTo>
                  <a:lnTo>
                    <a:pt x="38100" y="742569"/>
                  </a:lnTo>
                  <a:lnTo>
                    <a:pt x="38100" y="733044"/>
                  </a:lnTo>
                  <a:lnTo>
                    <a:pt x="38100" y="723519"/>
                  </a:lnTo>
                  <a:lnTo>
                    <a:pt x="47625" y="723519"/>
                  </a:lnTo>
                  <a:lnTo>
                    <a:pt x="47625" y="713994"/>
                  </a:lnTo>
                  <a:lnTo>
                    <a:pt x="47625" y="704469"/>
                  </a:lnTo>
                  <a:lnTo>
                    <a:pt x="47625" y="694944"/>
                  </a:lnTo>
                  <a:lnTo>
                    <a:pt x="38100" y="694944"/>
                  </a:lnTo>
                  <a:lnTo>
                    <a:pt x="38100" y="685419"/>
                  </a:lnTo>
                  <a:lnTo>
                    <a:pt x="28575" y="685419"/>
                  </a:lnTo>
                  <a:lnTo>
                    <a:pt x="28575" y="675894"/>
                  </a:lnTo>
                  <a:lnTo>
                    <a:pt x="19050" y="675894"/>
                  </a:lnTo>
                  <a:lnTo>
                    <a:pt x="19050" y="666369"/>
                  </a:lnTo>
                  <a:lnTo>
                    <a:pt x="19050" y="656844"/>
                  </a:lnTo>
                  <a:lnTo>
                    <a:pt x="28575" y="656844"/>
                  </a:lnTo>
                  <a:lnTo>
                    <a:pt x="28575" y="647319"/>
                  </a:lnTo>
                  <a:lnTo>
                    <a:pt x="28575" y="637794"/>
                  </a:lnTo>
                  <a:lnTo>
                    <a:pt x="19050" y="637794"/>
                  </a:lnTo>
                  <a:lnTo>
                    <a:pt x="28575" y="637794"/>
                  </a:lnTo>
                  <a:lnTo>
                    <a:pt x="28575" y="628269"/>
                  </a:lnTo>
                  <a:lnTo>
                    <a:pt x="28575" y="637794"/>
                  </a:lnTo>
                  <a:lnTo>
                    <a:pt x="38100" y="628269"/>
                  </a:lnTo>
                  <a:lnTo>
                    <a:pt x="38100" y="618744"/>
                  </a:lnTo>
                  <a:lnTo>
                    <a:pt x="47625" y="618744"/>
                  </a:lnTo>
                  <a:lnTo>
                    <a:pt x="47625" y="609219"/>
                  </a:lnTo>
                  <a:lnTo>
                    <a:pt x="57277" y="609219"/>
                  </a:lnTo>
                  <a:lnTo>
                    <a:pt x="57277" y="599694"/>
                  </a:lnTo>
                  <a:lnTo>
                    <a:pt x="66802" y="599694"/>
                  </a:lnTo>
                  <a:lnTo>
                    <a:pt x="76327" y="599694"/>
                  </a:lnTo>
                  <a:lnTo>
                    <a:pt x="66802" y="599694"/>
                  </a:lnTo>
                  <a:lnTo>
                    <a:pt x="76327" y="599694"/>
                  </a:lnTo>
                  <a:lnTo>
                    <a:pt x="66802" y="599694"/>
                  </a:lnTo>
                  <a:lnTo>
                    <a:pt x="76327" y="599694"/>
                  </a:lnTo>
                  <a:lnTo>
                    <a:pt x="66802" y="599694"/>
                  </a:lnTo>
                  <a:lnTo>
                    <a:pt x="76327" y="599694"/>
                  </a:lnTo>
                  <a:lnTo>
                    <a:pt x="66802" y="599694"/>
                  </a:lnTo>
                  <a:lnTo>
                    <a:pt x="76327" y="599694"/>
                  </a:lnTo>
                  <a:lnTo>
                    <a:pt x="66802" y="599694"/>
                  </a:lnTo>
                  <a:lnTo>
                    <a:pt x="66802" y="590296"/>
                  </a:lnTo>
                  <a:lnTo>
                    <a:pt x="76327" y="590296"/>
                  </a:lnTo>
                  <a:lnTo>
                    <a:pt x="85852" y="590296"/>
                  </a:lnTo>
                  <a:lnTo>
                    <a:pt x="76327" y="590296"/>
                  </a:lnTo>
                  <a:lnTo>
                    <a:pt x="85852" y="590296"/>
                  </a:lnTo>
                  <a:lnTo>
                    <a:pt x="85852" y="599694"/>
                  </a:lnTo>
                  <a:lnTo>
                    <a:pt x="76327" y="599694"/>
                  </a:lnTo>
                  <a:lnTo>
                    <a:pt x="85852" y="599694"/>
                  </a:lnTo>
                  <a:lnTo>
                    <a:pt x="85852" y="590296"/>
                  </a:lnTo>
                  <a:lnTo>
                    <a:pt x="95377" y="590296"/>
                  </a:lnTo>
                  <a:lnTo>
                    <a:pt x="95377" y="580771"/>
                  </a:lnTo>
                  <a:lnTo>
                    <a:pt x="104902" y="580771"/>
                  </a:lnTo>
                  <a:lnTo>
                    <a:pt x="104902" y="590296"/>
                  </a:lnTo>
                  <a:lnTo>
                    <a:pt x="114427" y="590296"/>
                  </a:lnTo>
                  <a:lnTo>
                    <a:pt x="114427" y="599694"/>
                  </a:lnTo>
                  <a:lnTo>
                    <a:pt x="104902" y="599694"/>
                  </a:lnTo>
                  <a:lnTo>
                    <a:pt x="95377" y="599694"/>
                  </a:lnTo>
                  <a:lnTo>
                    <a:pt x="95377" y="590296"/>
                  </a:lnTo>
                  <a:lnTo>
                    <a:pt x="95377" y="599694"/>
                  </a:lnTo>
                  <a:lnTo>
                    <a:pt x="104902" y="599694"/>
                  </a:lnTo>
                  <a:lnTo>
                    <a:pt x="104902" y="609219"/>
                  </a:lnTo>
                  <a:lnTo>
                    <a:pt x="114427" y="609219"/>
                  </a:lnTo>
                  <a:lnTo>
                    <a:pt x="104902" y="609219"/>
                  </a:lnTo>
                  <a:lnTo>
                    <a:pt x="114427" y="609219"/>
                  </a:lnTo>
                  <a:lnTo>
                    <a:pt x="114427" y="618744"/>
                  </a:lnTo>
                  <a:lnTo>
                    <a:pt x="104902" y="618744"/>
                  </a:lnTo>
                  <a:lnTo>
                    <a:pt x="114427" y="618744"/>
                  </a:lnTo>
                  <a:lnTo>
                    <a:pt x="114427" y="609219"/>
                  </a:lnTo>
                  <a:lnTo>
                    <a:pt x="123952" y="609219"/>
                  </a:lnTo>
                  <a:lnTo>
                    <a:pt x="123952" y="618744"/>
                  </a:lnTo>
                  <a:lnTo>
                    <a:pt x="114427" y="618744"/>
                  </a:lnTo>
                  <a:lnTo>
                    <a:pt x="123952" y="618744"/>
                  </a:lnTo>
                  <a:lnTo>
                    <a:pt x="114427" y="618744"/>
                  </a:lnTo>
                  <a:lnTo>
                    <a:pt x="123952" y="618744"/>
                  </a:lnTo>
                  <a:lnTo>
                    <a:pt x="114427" y="618744"/>
                  </a:lnTo>
                  <a:lnTo>
                    <a:pt x="123952" y="618744"/>
                  </a:lnTo>
                  <a:lnTo>
                    <a:pt x="123952" y="628269"/>
                  </a:lnTo>
                  <a:lnTo>
                    <a:pt x="123952" y="618744"/>
                  </a:lnTo>
                  <a:lnTo>
                    <a:pt x="123952" y="628269"/>
                  </a:lnTo>
                  <a:lnTo>
                    <a:pt x="114427" y="628269"/>
                  </a:lnTo>
                  <a:lnTo>
                    <a:pt x="123952" y="628269"/>
                  </a:lnTo>
                  <a:lnTo>
                    <a:pt x="123952" y="618744"/>
                  </a:lnTo>
                  <a:lnTo>
                    <a:pt x="133477" y="618744"/>
                  </a:lnTo>
                  <a:lnTo>
                    <a:pt x="133477" y="609219"/>
                  </a:lnTo>
                  <a:lnTo>
                    <a:pt x="143002" y="618744"/>
                  </a:lnTo>
                  <a:lnTo>
                    <a:pt x="133477" y="618744"/>
                  </a:lnTo>
                  <a:lnTo>
                    <a:pt x="143002" y="618744"/>
                  </a:lnTo>
                  <a:lnTo>
                    <a:pt x="152527" y="618744"/>
                  </a:lnTo>
                  <a:lnTo>
                    <a:pt x="152527" y="628269"/>
                  </a:lnTo>
                  <a:lnTo>
                    <a:pt x="152527" y="618744"/>
                  </a:lnTo>
                  <a:lnTo>
                    <a:pt x="152527" y="628269"/>
                  </a:lnTo>
                  <a:lnTo>
                    <a:pt x="152527" y="618744"/>
                  </a:lnTo>
                  <a:lnTo>
                    <a:pt x="152527" y="628269"/>
                  </a:lnTo>
                  <a:lnTo>
                    <a:pt x="152527" y="618744"/>
                  </a:lnTo>
                  <a:lnTo>
                    <a:pt x="152527" y="628269"/>
                  </a:lnTo>
                  <a:lnTo>
                    <a:pt x="162052" y="628269"/>
                  </a:lnTo>
                  <a:lnTo>
                    <a:pt x="152527" y="628269"/>
                  </a:lnTo>
                  <a:lnTo>
                    <a:pt x="162052" y="628269"/>
                  </a:lnTo>
                  <a:lnTo>
                    <a:pt x="162052" y="618744"/>
                  </a:lnTo>
                  <a:lnTo>
                    <a:pt x="152527" y="618744"/>
                  </a:lnTo>
                  <a:lnTo>
                    <a:pt x="162052" y="618744"/>
                  </a:lnTo>
                  <a:lnTo>
                    <a:pt x="162052" y="628269"/>
                  </a:lnTo>
                  <a:lnTo>
                    <a:pt x="162052" y="618744"/>
                  </a:lnTo>
                  <a:lnTo>
                    <a:pt x="171577" y="628269"/>
                  </a:lnTo>
                  <a:lnTo>
                    <a:pt x="181102" y="628269"/>
                  </a:lnTo>
                  <a:lnTo>
                    <a:pt x="181102" y="637794"/>
                  </a:lnTo>
                  <a:lnTo>
                    <a:pt x="181102" y="628269"/>
                  </a:lnTo>
                  <a:lnTo>
                    <a:pt x="181102" y="637794"/>
                  </a:lnTo>
                  <a:lnTo>
                    <a:pt x="190627" y="637794"/>
                  </a:lnTo>
                  <a:lnTo>
                    <a:pt x="200152" y="637794"/>
                  </a:lnTo>
                  <a:lnTo>
                    <a:pt x="200152" y="647319"/>
                  </a:lnTo>
                  <a:lnTo>
                    <a:pt x="209677" y="647319"/>
                  </a:lnTo>
                  <a:lnTo>
                    <a:pt x="209677" y="656844"/>
                  </a:lnTo>
                  <a:lnTo>
                    <a:pt x="209677" y="647319"/>
                  </a:lnTo>
                  <a:lnTo>
                    <a:pt x="209677" y="656844"/>
                  </a:lnTo>
                  <a:lnTo>
                    <a:pt x="219202" y="656844"/>
                  </a:lnTo>
                  <a:lnTo>
                    <a:pt x="219202" y="666369"/>
                  </a:lnTo>
                  <a:lnTo>
                    <a:pt x="219202" y="675894"/>
                  </a:lnTo>
                  <a:lnTo>
                    <a:pt x="228727" y="675894"/>
                  </a:lnTo>
                  <a:lnTo>
                    <a:pt x="219202" y="675894"/>
                  </a:lnTo>
                  <a:lnTo>
                    <a:pt x="228727" y="675894"/>
                  </a:lnTo>
                  <a:lnTo>
                    <a:pt x="228727" y="666369"/>
                  </a:lnTo>
                  <a:lnTo>
                    <a:pt x="228727" y="675894"/>
                  </a:lnTo>
                  <a:lnTo>
                    <a:pt x="228727" y="666369"/>
                  </a:lnTo>
                  <a:lnTo>
                    <a:pt x="228727" y="675894"/>
                  </a:lnTo>
                  <a:lnTo>
                    <a:pt x="238252" y="675894"/>
                  </a:lnTo>
                  <a:lnTo>
                    <a:pt x="228727" y="675894"/>
                  </a:lnTo>
                  <a:lnTo>
                    <a:pt x="238252" y="675894"/>
                  </a:lnTo>
                  <a:lnTo>
                    <a:pt x="238252" y="685419"/>
                  </a:lnTo>
                  <a:lnTo>
                    <a:pt x="238252" y="675894"/>
                  </a:lnTo>
                  <a:lnTo>
                    <a:pt x="238252" y="685419"/>
                  </a:lnTo>
                  <a:lnTo>
                    <a:pt x="238252" y="675894"/>
                  </a:lnTo>
                  <a:lnTo>
                    <a:pt x="238252" y="685419"/>
                  </a:lnTo>
                  <a:lnTo>
                    <a:pt x="247777" y="685419"/>
                  </a:lnTo>
                  <a:lnTo>
                    <a:pt x="257302" y="685419"/>
                  </a:lnTo>
                  <a:lnTo>
                    <a:pt x="247777" y="685419"/>
                  </a:lnTo>
                  <a:lnTo>
                    <a:pt x="257302" y="685419"/>
                  </a:lnTo>
                  <a:lnTo>
                    <a:pt x="257302" y="694944"/>
                  </a:lnTo>
                  <a:lnTo>
                    <a:pt x="266827" y="694944"/>
                  </a:lnTo>
                  <a:lnTo>
                    <a:pt x="266827" y="704469"/>
                  </a:lnTo>
                  <a:lnTo>
                    <a:pt x="266827" y="694944"/>
                  </a:lnTo>
                  <a:lnTo>
                    <a:pt x="257302" y="694944"/>
                  </a:lnTo>
                  <a:lnTo>
                    <a:pt x="257302" y="704469"/>
                  </a:lnTo>
                  <a:lnTo>
                    <a:pt x="266827" y="704469"/>
                  </a:lnTo>
                  <a:lnTo>
                    <a:pt x="266827" y="694944"/>
                  </a:lnTo>
                  <a:lnTo>
                    <a:pt x="266827" y="704469"/>
                  </a:lnTo>
                  <a:lnTo>
                    <a:pt x="276352" y="704469"/>
                  </a:lnTo>
                  <a:lnTo>
                    <a:pt x="276352" y="713994"/>
                  </a:lnTo>
                  <a:lnTo>
                    <a:pt x="276352" y="723519"/>
                  </a:lnTo>
                  <a:lnTo>
                    <a:pt x="276352" y="733044"/>
                  </a:lnTo>
                  <a:lnTo>
                    <a:pt x="285877" y="733044"/>
                  </a:lnTo>
                  <a:lnTo>
                    <a:pt x="285877" y="742569"/>
                  </a:lnTo>
                  <a:lnTo>
                    <a:pt x="285877" y="752094"/>
                  </a:lnTo>
                  <a:lnTo>
                    <a:pt x="276352" y="752094"/>
                  </a:lnTo>
                  <a:lnTo>
                    <a:pt x="276352" y="761619"/>
                  </a:lnTo>
                  <a:lnTo>
                    <a:pt x="266827" y="761619"/>
                  </a:lnTo>
                  <a:lnTo>
                    <a:pt x="266827" y="771144"/>
                  </a:lnTo>
                  <a:lnTo>
                    <a:pt x="266827" y="780669"/>
                  </a:lnTo>
                  <a:lnTo>
                    <a:pt x="257302" y="780669"/>
                  </a:lnTo>
                  <a:lnTo>
                    <a:pt x="257302" y="771144"/>
                  </a:lnTo>
                  <a:lnTo>
                    <a:pt x="257302" y="780669"/>
                  </a:lnTo>
                  <a:lnTo>
                    <a:pt x="247777" y="780669"/>
                  </a:lnTo>
                  <a:lnTo>
                    <a:pt x="247777" y="790194"/>
                  </a:lnTo>
                  <a:lnTo>
                    <a:pt x="238252" y="790194"/>
                  </a:lnTo>
                  <a:lnTo>
                    <a:pt x="228727" y="790194"/>
                  </a:lnTo>
                  <a:lnTo>
                    <a:pt x="219202" y="790194"/>
                  </a:lnTo>
                  <a:lnTo>
                    <a:pt x="209677" y="790194"/>
                  </a:lnTo>
                  <a:lnTo>
                    <a:pt x="200152" y="790194"/>
                  </a:lnTo>
                  <a:lnTo>
                    <a:pt x="200152" y="780669"/>
                  </a:lnTo>
                  <a:lnTo>
                    <a:pt x="190627" y="780669"/>
                  </a:lnTo>
                  <a:lnTo>
                    <a:pt x="181102" y="780669"/>
                  </a:lnTo>
                  <a:lnTo>
                    <a:pt x="171577" y="780669"/>
                  </a:lnTo>
                  <a:lnTo>
                    <a:pt x="162052" y="771144"/>
                  </a:lnTo>
                  <a:lnTo>
                    <a:pt x="152527" y="771144"/>
                  </a:lnTo>
                  <a:lnTo>
                    <a:pt x="152527" y="761619"/>
                  </a:lnTo>
                  <a:lnTo>
                    <a:pt x="143002" y="761619"/>
                  </a:lnTo>
                  <a:lnTo>
                    <a:pt x="143002" y="771144"/>
                  </a:lnTo>
                  <a:lnTo>
                    <a:pt x="143002" y="761619"/>
                  </a:lnTo>
                  <a:lnTo>
                    <a:pt x="133477" y="761619"/>
                  </a:lnTo>
                  <a:lnTo>
                    <a:pt x="133477" y="752094"/>
                  </a:lnTo>
                  <a:lnTo>
                    <a:pt x="123952" y="752094"/>
                  </a:lnTo>
                  <a:lnTo>
                    <a:pt x="123952" y="761619"/>
                  </a:lnTo>
                  <a:lnTo>
                    <a:pt x="123952" y="752094"/>
                  </a:lnTo>
                  <a:lnTo>
                    <a:pt x="123952" y="761619"/>
                  </a:lnTo>
                  <a:lnTo>
                    <a:pt x="123952" y="752094"/>
                  </a:lnTo>
                  <a:lnTo>
                    <a:pt x="123952" y="761619"/>
                  </a:lnTo>
                  <a:lnTo>
                    <a:pt x="123952" y="752094"/>
                  </a:lnTo>
                  <a:lnTo>
                    <a:pt x="114427" y="752094"/>
                  </a:lnTo>
                  <a:lnTo>
                    <a:pt x="114427" y="742569"/>
                  </a:lnTo>
                  <a:lnTo>
                    <a:pt x="104902" y="742569"/>
                  </a:lnTo>
                  <a:lnTo>
                    <a:pt x="104902" y="733044"/>
                  </a:lnTo>
                  <a:lnTo>
                    <a:pt x="104902" y="742569"/>
                  </a:lnTo>
                  <a:lnTo>
                    <a:pt x="104902" y="733044"/>
                  </a:lnTo>
                  <a:lnTo>
                    <a:pt x="95377" y="733044"/>
                  </a:lnTo>
                  <a:lnTo>
                    <a:pt x="95377" y="742569"/>
                  </a:lnTo>
                  <a:lnTo>
                    <a:pt x="104902" y="742569"/>
                  </a:lnTo>
                  <a:lnTo>
                    <a:pt x="104902" y="752094"/>
                  </a:lnTo>
                  <a:lnTo>
                    <a:pt x="104902" y="742569"/>
                  </a:lnTo>
                  <a:lnTo>
                    <a:pt x="104902" y="752094"/>
                  </a:lnTo>
                  <a:lnTo>
                    <a:pt x="114427" y="752094"/>
                  </a:lnTo>
                  <a:lnTo>
                    <a:pt x="114427" y="761619"/>
                  </a:lnTo>
                  <a:lnTo>
                    <a:pt x="104902" y="761619"/>
                  </a:lnTo>
                  <a:lnTo>
                    <a:pt x="104902" y="752094"/>
                  </a:lnTo>
                  <a:lnTo>
                    <a:pt x="104902" y="761619"/>
                  </a:lnTo>
                  <a:lnTo>
                    <a:pt x="114427" y="761619"/>
                  </a:lnTo>
                  <a:lnTo>
                    <a:pt x="123952" y="761619"/>
                  </a:lnTo>
                  <a:lnTo>
                    <a:pt x="114427" y="761619"/>
                  </a:lnTo>
                  <a:lnTo>
                    <a:pt x="123952" y="761619"/>
                  </a:lnTo>
                  <a:lnTo>
                    <a:pt x="114427" y="761619"/>
                  </a:lnTo>
                  <a:lnTo>
                    <a:pt x="123952" y="761619"/>
                  </a:lnTo>
                  <a:lnTo>
                    <a:pt x="114427" y="761619"/>
                  </a:lnTo>
                  <a:lnTo>
                    <a:pt x="123952" y="761619"/>
                  </a:lnTo>
                  <a:lnTo>
                    <a:pt x="123952" y="771144"/>
                  </a:lnTo>
                  <a:lnTo>
                    <a:pt x="114427" y="771144"/>
                  </a:lnTo>
                  <a:lnTo>
                    <a:pt x="114427" y="761619"/>
                  </a:lnTo>
                  <a:lnTo>
                    <a:pt x="114427" y="771144"/>
                  </a:lnTo>
                  <a:lnTo>
                    <a:pt x="114427" y="761619"/>
                  </a:lnTo>
                  <a:lnTo>
                    <a:pt x="114427" y="771144"/>
                  </a:lnTo>
                  <a:lnTo>
                    <a:pt x="123952" y="771144"/>
                  </a:lnTo>
                  <a:lnTo>
                    <a:pt x="123952" y="780669"/>
                  </a:lnTo>
                  <a:lnTo>
                    <a:pt x="133477" y="780669"/>
                  </a:lnTo>
                  <a:lnTo>
                    <a:pt x="133477" y="790194"/>
                  </a:lnTo>
                  <a:lnTo>
                    <a:pt x="143002" y="790194"/>
                  </a:lnTo>
                  <a:lnTo>
                    <a:pt x="143002" y="799719"/>
                  </a:lnTo>
                  <a:lnTo>
                    <a:pt x="152527" y="799719"/>
                  </a:lnTo>
                  <a:lnTo>
                    <a:pt x="143002" y="799719"/>
                  </a:lnTo>
                  <a:lnTo>
                    <a:pt x="152527" y="799719"/>
                  </a:lnTo>
                  <a:lnTo>
                    <a:pt x="143002" y="799719"/>
                  </a:lnTo>
                  <a:lnTo>
                    <a:pt x="152527" y="799719"/>
                  </a:lnTo>
                  <a:lnTo>
                    <a:pt x="152527" y="809244"/>
                  </a:lnTo>
                  <a:lnTo>
                    <a:pt x="143002" y="809244"/>
                  </a:lnTo>
                  <a:lnTo>
                    <a:pt x="152527" y="809244"/>
                  </a:lnTo>
                  <a:lnTo>
                    <a:pt x="143002" y="809244"/>
                  </a:lnTo>
                  <a:lnTo>
                    <a:pt x="152527" y="809244"/>
                  </a:lnTo>
                  <a:lnTo>
                    <a:pt x="143002" y="809244"/>
                  </a:lnTo>
                  <a:lnTo>
                    <a:pt x="152527" y="809244"/>
                  </a:lnTo>
                  <a:lnTo>
                    <a:pt x="152527" y="818769"/>
                  </a:lnTo>
                  <a:lnTo>
                    <a:pt x="143002" y="818769"/>
                  </a:lnTo>
                  <a:lnTo>
                    <a:pt x="143002" y="828294"/>
                  </a:lnTo>
                  <a:lnTo>
                    <a:pt x="143002" y="837692"/>
                  </a:lnTo>
                  <a:lnTo>
                    <a:pt x="143002" y="828294"/>
                  </a:lnTo>
                  <a:lnTo>
                    <a:pt x="143002" y="837692"/>
                  </a:lnTo>
                  <a:lnTo>
                    <a:pt x="152527" y="837692"/>
                  </a:lnTo>
                  <a:lnTo>
                    <a:pt x="152527" y="847217"/>
                  </a:lnTo>
                  <a:lnTo>
                    <a:pt x="143002" y="847217"/>
                  </a:lnTo>
                  <a:lnTo>
                    <a:pt x="152527" y="847217"/>
                  </a:lnTo>
                  <a:lnTo>
                    <a:pt x="152527" y="856742"/>
                  </a:lnTo>
                  <a:lnTo>
                    <a:pt x="152527" y="866267"/>
                  </a:lnTo>
                  <a:lnTo>
                    <a:pt x="152527" y="875792"/>
                  </a:lnTo>
                  <a:lnTo>
                    <a:pt x="162052" y="875792"/>
                  </a:lnTo>
                  <a:lnTo>
                    <a:pt x="171577" y="875792"/>
                  </a:lnTo>
                  <a:lnTo>
                    <a:pt x="162052" y="875792"/>
                  </a:lnTo>
                  <a:lnTo>
                    <a:pt x="171577" y="875792"/>
                  </a:lnTo>
                  <a:lnTo>
                    <a:pt x="171577" y="885317"/>
                  </a:lnTo>
                  <a:lnTo>
                    <a:pt x="181102" y="885317"/>
                  </a:lnTo>
                  <a:lnTo>
                    <a:pt x="181102" y="894842"/>
                  </a:lnTo>
                  <a:lnTo>
                    <a:pt x="190627" y="894842"/>
                  </a:lnTo>
                  <a:lnTo>
                    <a:pt x="200152" y="894842"/>
                  </a:lnTo>
                  <a:lnTo>
                    <a:pt x="200152" y="904367"/>
                  </a:lnTo>
                  <a:lnTo>
                    <a:pt x="209677" y="904367"/>
                  </a:lnTo>
                  <a:lnTo>
                    <a:pt x="209677" y="894842"/>
                  </a:lnTo>
                  <a:lnTo>
                    <a:pt x="219202" y="894842"/>
                  </a:lnTo>
                  <a:lnTo>
                    <a:pt x="219202" y="885317"/>
                  </a:lnTo>
                  <a:lnTo>
                    <a:pt x="209677" y="885317"/>
                  </a:lnTo>
                  <a:lnTo>
                    <a:pt x="209677" y="875792"/>
                  </a:lnTo>
                  <a:lnTo>
                    <a:pt x="219202" y="875792"/>
                  </a:lnTo>
                  <a:lnTo>
                    <a:pt x="209677" y="875792"/>
                  </a:lnTo>
                  <a:lnTo>
                    <a:pt x="219202" y="875792"/>
                  </a:lnTo>
                  <a:lnTo>
                    <a:pt x="209677" y="875792"/>
                  </a:lnTo>
                  <a:lnTo>
                    <a:pt x="209677" y="866267"/>
                  </a:lnTo>
                  <a:lnTo>
                    <a:pt x="209677" y="875792"/>
                  </a:lnTo>
                  <a:lnTo>
                    <a:pt x="200152" y="875792"/>
                  </a:lnTo>
                  <a:lnTo>
                    <a:pt x="200152" y="866267"/>
                  </a:lnTo>
                  <a:lnTo>
                    <a:pt x="190627" y="866267"/>
                  </a:lnTo>
                  <a:lnTo>
                    <a:pt x="190627" y="856742"/>
                  </a:lnTo>
                  <a:lnTo>
                    <a:pt x="181102" y="856742"/>
                  </a:lnTo>
                  <a:lnTo>
                    <a:pt x="181102" y="847217"/>
                  </a:lnTo>
                  <a:lnTo>
                    <a:pt x="190627" y="847217"/>
                  </a:lnTo>
                  <a:lnTo>
                    <a:pt x="190627" y="837692"/>
                  </a:lnTo>
                  <a:lnTo>
                    <a:pt x="200152" y="837692"/>
                  </a:lnTo>
                  <a:lnTo>
                    <a:pt x="209677" y="837692"/>
                  </a:lnTo>
                  <a:lnTo>
                    <a:pt x="209677" y="847217"/>
                  </a:lnTo>
                  <a:lnTo>
                    <a:pt x="219202" y="847217"/>
                  </a:lnTo>
                  <a:lnTo>
                    <a:pt x="219202" y="856742"/>
                  </a:lnTo>
                  <a:lnTo>
                    <a:pt x="219202" y="866267"/>
                  </a:lnTo>
                  <a:lnTo>
                    <a:pt x="219202" y="856742"/>
                  </a:lnTo>
                  <a:lnTo>
                    <a:pt x="228727" y="856742"/>
                  </a:lnTo>
                  <a:lnTo>
                    <a:pt x="219202" y="856742"/>
                  </a:lnTo>
                  <a:lnTo>
                    <a:pt x="228727" y="856742"/>
                  </a:lnTo>
                  <a:lnTo>
                    <a:pt x="238252" y="856742"/>
                  </a:lnTo>
                  <a:lnTo>
                    <a:pt x="238252" y="866267"/>
                  </a:lnTo>
                  <a:lnTo>
                    <a:pt x="247777" y="866267"/>
                  </a:lnTo>
                  <a:lnTo>
                    <a:pt x="257302" y="866267"/>
                  </a:lnTo>
                  <a:lnTo>
                    <a:pt x="247777" y="866267"/>
                  </a:lnTo>
                  <a:lnTo>
                    <a:pt x="247777" y="856742"/>
                  </a:lnTo>
                  <a:lnTo>
                    <a:pt x="257302" y="856742"/>
                  </a:lnTo>
                  <a:lnTo>
                    <a:pt x="266827" y="856742"/>
                  </a:lnTo>
                  <a:lnTo>
                    <a:pt x="266827" y="847217"/>
                  </a:lnTo>
                  <a:lnTo>
                    <a:pt x="257302" y="837692"/>
                  </a:lnTo>
                  <a:lnTo>
                    <a:pt x="257302" y="828294"/>
                  </a:lnTo>
                  <a:lnTo>
                    <a:pt x="247777" y="828294"/>
                  </a:lnTo>
                  <a:lnTo>
                    <a:pt x="247777" y="818769"/>
                  </a:lnTo>
                  <a:lnTo>
                    <a:pt x="257302" y="809244"/>
                  </a:lnTo>
                  <a:lnTo>
                    <a:pt x="266827" y="799719"/>
                  </a:lnTo>
                  <a:lnTo>
                    <a:pt x="276352" y="790194"/>
                  </a:lnTo>
                  <a:lnTo>
                    <a:pt x="285877" y="790194"/>
                  </a:lnTo>
                  <a:lnTo>
                    <a:pt x="295402" y="780669"/>
                  </a:lnTo>
                  <a:lnTo>
                    <a:pt x="295402" y="771144"/>
                  </a:lnTo>
                  <a:lnTo>
                    <a:pt x="304927" y="771144"/>
                  </a:lnTo>
                  <a:lnTo>
                    <a:pt x="314452" y="771144"/>
                  </a:lnTo>
                  <a:lnTo>
                    <a:pt x="323977" y="771144"/>
                  </a:lnTo>
                  <a:lnTo>
                    <a:pt x="323977" y="780669"/>
                  </a:lnTo>
                  <a:lnTo>
                    <a:pt x="333502" y="780669"/>
                  </a:lnTo>
                  <a:lnTo>
                    <a:pt x="333502" y="790194"/>
                  </a:lnTo>
                  <a:lnTo>
                    <a:pt x="343027" y="790194"/>
                  </a:lnTo>
                  <a:lnTo>
                    <a:pt x="343027" y="780669"/>
                  </a:lnTo>
                  <a:lnTo>
                    <a:pt x="343027" y="771144"/>
                  </a:lnTo>
                  <a:lnTo>
                    <a:pt x="343027" y="761619"/>
                  </a:lnTo>
                  <a:lnTo>
                    <a:pt x="343027" y="752094"/>
                  </a:lnTo>
                  <a:lnTo>
                    <a:pt x="352552" y="752094"/>
                  </a:lnTo>
                  <a:lnTo>
                    <a:pt x="343027" y="742569"/>
                  </a:lnTo>
                  <a:lnTo>
                    <a:pt x="343027" y="733044"/>
                  </a:lnTo>
                  <a:lnTo>
                    <a:pt x="333502" y="733044"/>
                  </a:lnTo>
                  <a:lnTo>
                    <a:pt x="333502" y="723519"/>
                  </a:lnTo>
                  <a:lnTo>
                    <a:pt x="333502" y="713994"/>
                  </a:lnTo>
                  <a:lnTo>
                    <a:pt x="343027" y="713994"/>
                  </a:lnTo>
                  <a:lnTo>
                    <a:pt x="343027" y="666369"/>
                  </a:lnTo>
                  <a:lnTo>
                    <a:pt x="333502" y="666369"/>
                  </a:lnTo>
                  <a:lnTo>
                    <a:pt x="323977" y="656844"/>
                  </a:lnTo>
                  <a:lnTo>
                    <a:pt x="333502" y="656844"/>
                  </a:lnTo>
                  <a:lnTo>
                    <a:pt x="343027" y="656844"/>
                  </a:lnTo>
                  <a:lnTo>
                    <a:pt x="352552" y="656844"/>
                  </a:lnTo>
                  <a:lnTo>
                    <a:pt x="362077" y="656844"/>
                  </a:lnTo>
                  <a:lnTo>
                    <a:pt x="362077" y="666369"/>
                  </a:lnTo>
                  <a:lnTo>
                    <a:pt x="371602" y="666369"/>
                  </a:lnTo>
                  <a:lnTo>
                    <a:pt x="381127" y="666369"/>
                  </a:lnTo>
                  <a:lnTo>
                    <a:pt x="371602" y="666369"/>
                  </a:lnTo>
                  <a:lnTo>
                    <a:pt x="381127" y="666369"/>
                  </a:lnTo>
                  <a:lnTo>
                    <a:pt x="381127" y="675894"/>
                  </a:lnTo>
                  <a:lnTo>
                    <a:pt x="381127" y="685419"/>
                  </a:lnTo>
                  <a:lnTo>
                    <a:pt x="390652" y="685419"/>
                  </a:lnTo>
                  <a:lnTo>
                    <a:pt x="390652" y="694944"/>
                  </a:lnTo>
                  <a:lnTo>
                    <a:pt x="390652" y="704469"/>
                  </a:lnTo>
                  <a:lnTo>
                    <a:pt x="381127" y="704469"/>
                  </a:lnTo>
                  <a:lnTo>
                    <a:pt x="371602" y="704469"/>
                  </a:lnTo>
                  <a:lnTo>
                    <a:pt x="362077" y="704469"/>
                  </a:lnTo>
                  <a:lnTo>
                    <a:pt x="362077" y="713994"/>
                  </a:lnTo>
                  <a:lnTo>
                    <a:pt x="352552" y="723519"/>
                  </a:lnTo>
                  <a:lnTo>
                    <a:pt x="362077" y="733044"/>
                  </a:lnTo>
                  <a:lnTo>
                    <a:pt x="371602" y="733044"/>
                  </a:lnTo>
                  <a:lnTo>
                    <a:pt x="371602" y="742569"/>
                  </a:lnTo>
                  <a:lnTo>
                    <a:pt x="371602" y="752094"/>
                  </a:lnTo>
                  <a:lnTo>
                    <a:pt x="381127" y="752094"/>
                  </a:lnTo>
                  <a:lnTo>
                    <a:pt x="390652" y="752094"/>
                  </a:lnTo>
                  <a:lnTo>
                    <a:pt x="400177" y="752094"/>
                  </a:lnTo>
                  <a:lnTo>
                    <a:pt x="409702" y="752094"/>
                  </a:lnTo>
                  <a:lnTo>
                    <a:pt x="409702" y="742569"/>
                  </a:lnTo>
                  <a:lnTo>
                    <a:pt x="409702" y="733044"/>
                  </a:lnTo>
                  <a:lnTo>
                    <a:pt x="419227" y="733044"/>
                  </a:lnTo>
                  <a:lnTo>
                    <a:pt x="409702" y="733044"/>
                  </a:lnTo>
                  <a:lnTo>
                    <a:pt x="409702" y="723519"/>
                  </a:lnTo>
                  <a:lnTo>
                    <a:pt x="419227" y="723519"/>
                  </a:lnTo>
                  <a:lnTo>
                    <a:pt x="419227" y="713994"/>
                  </a:lnTo>
                  <a:lnTo>
                    <a:pt x="419227" y="704469"/>
                  </a:lnTo>
                  <a:lnTo>
                    <a:pt x="428752" y="704469"/>
                  </a:lnTo>
                  <a:lnTo>
                    <a:pt x="428752" y="713994"/>
                  </a:lnTo>
                  <a:lnTo>
                    <a:pt x="428752" y="704469"/>
                  </a:lnTo>
                  <a:lnTo>
                    <a:pt x="438277" y="704469"/>
                  </a:lnTo>
                  <a:lnTo>
                    <a:pt x="438277" y="694944"/>
                  </a:lnTo>
                  <a:lnTo>
                    <a:pt x="428752" y="694944"/>
                  </a:lnTo>
                  <a:lnTo>
                    <a:pt x="438277" y="694944"/>
                  </a:lnTo>
                  <a:lnTo>
                    <a:pt x="447802" y="694944"/>
                  </a:lnTo>
                  <a:lnTo>
                    <a:pt x="457327" y="685419"/>
                  </a:lnTo>
                  <a:lnTo>
                    <a:pt x="466852" y="675894"/>
                  </a:lnTo>
                  <a:lnTo>
                    <a:pt x="476377" y="675894"/>
                  </a:lnTo>
                  <a:lnTo>
                    <a:pt x="476377" y="666369"/>
                  </a:lnTo>
                  <a:lnTo>
                    <a:pt x="485902" y="666369"/>
                  </a:lnTo>
                  <a:lnTo>
                    <a:pt x="495427" y="666369"/>
                  </a:lnTo>
                  <a:lnTo>
                    <a:pt x="504952" y="656844"/>
                  </a:lnTo>
                  <a:lnTo>
                    <a:pt x="504952" y="666369"/>
                  </a:lnTo>
                  <a:lnTo>
                    <a:pt x="504952" y="675894"/>
                  </a:lnTo>
                  <a:lnTo>
                    <a:pt x="514477" y="666369"/>
                  </a:lnTo>
                  <a:lnTo>
                    <a:pt x="514477" y="656844"/>
                  </a:lnTo>
                  <a:lnTo>
                    <a:pt x="504952" y="656844"/>
                  </a:lnTo>
                  <a:lnTo>
                    <a:pt x="514477" y="656844"/>
                  </a:lnTo>
                  <a:lnTo>
                    <a:pt x="514477" y="647319"/>
                  </a:lnTo>
                  <a:lnTo>
                    <a:pt x="524002" y="647319"/>
                  </a:lnTo>
                  <a:lnTo>
                    <a:pt x="524002" y="637794"/>
                  </a:lnTo>
                  <a:lnTo>
                    <a:pt x="533527" y="637794"/>
                  </a:lnTo>
                  <a:lnTo>
                    <a:pt x="543052" y="637794"/>
                  </a:lnTo>
                  <a:lnTo>
                    <a:pt x="552577" y="637794"/>
                  </a:lnTo>
                  <a:lnTo>
                    <a:pt x="543052" y="637794"/>
                  </a:lnTo>
                  <a:lnTo>
                    <a:pt x="533527" y="637794"/>
                  </a:lnTo>
                  <a:lnTo>
                    <a:pt x="533527" y="647319"/>
                  </a:lnTo>
                  <a:lnTo>
                    <a:pt x="533527" y="637794"/>
                  </a:lnTo>
                  <a:lnTo>
                    <a:pt x="533527" y="647319"/>
                  </a:lnTo>
                  <a:lnTo>
                    <a:pt x="543052" y="647319"/>
                  </a:lnTo>
                  <a:lnTo>
                    <a:pt x="533527" y="647319"/>
                  </a:lnTo>
                  <a:lnTo>
                    <a:pt x="533527" y="656844"/>
                  </a:lnTo>
                  <a:lnTo>
                    <a:pt x="543052" y="656844"/>
                  </a:lnTo>
                  <a:lnTo>
                    <a:pt x="543052" y="666369"/>
                  </a:lnTo>
                  <a:lnTo>
                    <a:pt x="533527" y="666369"/>
                  </a:lnTo>
                  <a:lnTo>
                    <a:pt x="533527" y="675894"/>
                  </a:lnTo>
                  <a:lnTo>
                    <a:pt x="533527" y="666369"/>
                  </a:lnTo>
                  <a:lnTo>
                    <a:pt x="533527" y="675894"/>
                  </a:lnTo>
                  <a:lnTo>
                    <a:pt x="533527" y="666369"/>
                  </a:lnTo>
                  <a:lnTo>
                    <a:pt x="533527" y="675894"/>
                  </a:lnTo>
                  <a:lnTo>
                    <a:pt x="524002" y="675894"/>
                  </a:lnTo>
                  <a:lnTo>
                    <a:pt x="533527" y="675894"/>
                  </a:lnTo>
                  <a:lnTo>
                    <a:pt x="543052" y="675894"/>
                  </a:lnTo>
                  <a:lnTo>
                    <a:pt x="543052" y="685419"/>
                  </a:lnTo>
                  <a:lnTo>
                    <a:pt x="543052" y="675894"/>
                  </a:lnTo>
                  <a:lnTo>
                    <a:pt x="552577" y="675894"/>
                  </a:lnTo>
                  <a:lnTo>
                    <a:pt x="552577" y="685419"/>
                  </a:lnTo>
                  <a:lnTo>
                    <a:pt x="562102" y="685419"/>
                  </a:lnTo>
                  <a:lnTo>
                    <a:pt x="552577" y="685419"/>
                  </a:lnTo>
                  <a:lnTo>
                    <a:pt x="562102" y="685419"/>
                  </a:lnTo>
                  <a:lnTo>
                    <a:pt x="562102" y="675894"/>
                  </a:lnTo>
                  <a:lnTo>
                    <a:pt x="562102" y="666369"/>
                  </a:lnTo>
                  <a:lnTo>
                    <a:pt x="571627" y="656844"/>
                  </a:lnTo>
                  <a:lnTo>
                    <a:pt x="581152" y="656844"/>
                  </a:lnTo>
                  <a:lnTo>
                    <a:pt x="590677" y="656844"/>
                  </a:lnTo>
                  <a:lnTo>
                    <a:pt x="600202" y="656844"/>
                  </a:lnTo>
                  <a:lnTo>
                    <a:pt x="600202" y="666369"/>
                  </a:lnTo>
                  <a:lnTo>
                    <a:pt x="609727" y="666369"/>
                  </a:lnTo>
                  <a:lnTo>
                    <a:pt x="609727" y="656844"/>
                  </a:lnTo>
                  <a:lnTo>
                    <a:pt x="619252" y="647319"/>
                  </a:lnTo>
                  <a:lnTo>
                    <a:pt x="609727" y="647319"/>
                  </a:lnTo>
                  <a:lnTo>
                    <a:pt x="619252" y="647319"/>
                  </a:lnTo>
                  <a:lnTo>
                    <a:pt x="628777" y="647319"/>
                  </a:lnTo>
                  <a:lnTo>
                    <a:pt x="628777" y="637794"/>
                  </a:lnTo>
                  <a:lnTo>
                    <a:pt x="638302" y="637794"/>
                  </a:lnTo>
                  <a:lnTo>
                    <a:pt x="647827" y="637794"/>
                  </a:lnTo>
                  <a:lnTo>
                    <a:pt x="638302" y="637794"/>
                  </a:lnTo>
                  <a:lnTo>
                    <a:pt x="647827" y="637794"/>
                  </a:lnTo>
                  <a:lnTo>
                    <a:pt x="647827" y="647319"/>
                  </a:lnTo>
                  <a:lnTo>
                    <a:pt x="657352" y="647319"/>
                  </a:lnTo>
                  <a:lnTo>
                    <a:pt x="666877" y="656844"/>
                  </a:lnTo>
                  <a:lnTo>
                    <a:pt x="676402" y="656844"/>
                  </a:lnTo>
                  <a:lnTo>
                    <a:pt x="676402" y="647319"/>
                  </a:lnTo>
                  <a:lnTo>
                    <a:pt x="676402" y="637794"/>
                  </a:lnTo>
                  <a:lnTo>
                    <a:pt x="685927" y="637794"/>
                  </a:lnTo>
                  <a:lnTo>
                    <a:pt x="685927" y="628269"/>
                  </a:lnTo>
                  <a:lnTo>
                    <a:pt x="676402" y="628269"/>
                  </a:lnTo>
                  <a:lnTo>
                    <a:pt x="676402" y="618744"/>
                  </a:lnTo>
                  <a:lnTo>
                    <a:pt x="676402" y="609219"/>
                  </a:lnTo>
                  <a:lnTo>
                    <a:pt x="666877" y="609219"/>
                  </a:lnTo>
                  <a:lnTo>
                    <a:pt x="666877" y="599694"/>
                  </a:lnTo>
                  <a:lnTo>
                    <a:pt x="676402" y="599694"/>
                  </a:lnTo>
                  <a:lnTo>
                    <a:pt x="676402" y="590296"/>
                  </a:lnTo>
                  <a:lnTo>
                    <a:pt x="676402" y="580771"/>
                  </a:lnTo>
                  <a:lnTo>
                    <a:pt x="676402" y="590296"/>
                  </a:lnTo>
                  <a:lnTo>
                    <a:pt x="676402" y="580771"/>
                  </a:lnTo>
                  <a:lnTo>
                    <a:pt x="685927" y="580771"/>
                  </a:lnTo>
                  <a:lnTo>
                    <a:pt x="685927" y="590296"/>
                  </a:lnTo>
                  <a:lnTo>
                    <a:pt x="685927" y="580771"/>
                  </a:lnTo>
                  <a:lnTo>
                    <a:pt x="685927" y="590296"/>
                  </a:lnTo>
                  <a:lnTo>
                    <a:pt x="695452" y="590296"/>
                  </a:lnTo>
                  <a:lnTo>
                    <a:pt x="704977" y="590296"/>
                  </a:lnTo>
                  <a:lnTo>
                    <a:pt x="714502" y="590296"/>
                  </a:lnTo>
                  <a:lnTo>
                    <a:pt x="724027" y="590296"/>
                  </a:lnTo>
                  <a:lnTo>
                    <a:pt x="724027" y="599694"/>
                  </a:lnTo>
                  <a:lnTo>
                    <a:pt x="733552" y="599694"/>
                  </a:lnTo>
                  <a:lnTo>
                    <a:pt x="743077" y="599694"/>
                  </a:lnTo>
                  <a:lnTo>
                    <a:pt x="752602" y="609219"/>
                  </a:lnTo>
                  <a:lnTo>
                    <a:pt x="762127" y="618744"/>
                  </a:lnTo>
                  <a:lnTo>
                    <a:pt x="762127" y="628269"/>
                  </a:lnTo>
                  <a:lnTo>
                    <a:pt x="762127" y="618744"/>
                  </a:lnTo>
                  <a:lnTo>
                    <a:pt x="762127" y="628269"/>
                  </a:lnTo>
                  <a:lnTo>
                    <a:pt x="762127" y="618744"/>
                  </a:lnTo>
                  <a:lnTo>
                    <a:pt x="771652" y="618744"/>
                  </a:lnTo>
                  <a:lnTo>
                    <a:pt x="771652" y="628269"/>
                  </a:lnTo>
                  <a:lnTo>
                    <a:pt x="781177" y="628269"/>
                  </a:lnTo>
                  <a:lnTo>
                    <a:pt x="790702" y="628269"/>
                  </a:lnTo>
                  <a:lnTo>
                    <a:pt x="790702" y="637794"/>
                  </a:lnTo>
                  <a:lnTo>
                    <a:pt x="800227" y="637794"/>
                  </a:lnTo>
                  <a:lnTo>
                    <a:pt x="790702" y="637794"/>
                  </a:lnTo>
                  <a:lnTo>
                    <a:pt x="790702" y="628269"/>
                  </a:lnTo>
                  <a:lnTo>
                    <a:pt x="781177" y="628269"/>
                  </a:lnTo>
                  <a:lnTo>
                    <a:pt x="790702" y="628269"/>
                  </a:lnTo>
                  <a:lnTo>
                    <a:pt x="781177" y="628269"/>
                  </a:lnTo>
                  <a:lnTo>
                    <a:pt x="781177" y="637794"/>
                  </a:lnTo>
                  <a:lnTo>
                    <a:pt x="790702" y="637794"/>
                  </a:lnTo>
                  <a:lnTo>
                    <a:pt x="800227" y="637794"/>
                  </a:lnTo>
                  <a:lnTo>
                    <a:pt x="800227" y="647319"/>
                  </a:lnTo>
                  <a:lnTo>
                    <a:pt x="809752" y="647319"/>
                  </a:lnTo>
                  <a:lnTo>
                    <a:pt x="809752" y="656844"/>
                  </a:lnTo>
                  <a:lnTo>
                    <a:pt x="819277" y="656844"/>
                  </a:lnTo>
                  <a:lnTo>
                    <a:pt x="819277" y="666369"/>
                  </a:lnTo>
                  <a:lnTo>
                    <a:pt x="828802" y="666369"/>
                  </a:lnTo>
                  <a:lnTo>
                    <a:pt x="828802" y="675894"/>
                  </a:lnTo>
                  <a:lnTo>
                    <a:pt x="828802" y="685419"/>
                  </a:lnTo>
                  <a:lnTo>
                    <a:pt x="838327" y="675894"/>
                  </a:lnTo>
                  <a:lnTo>
                    <a:pt x="838327" y="666369"/>
                  </a:lnTo>
                  <a:lnTo>
                    <a:pt x="838327" y="656844"/>
                  </a:lnTo>
                  <a:lnTo>
                    <a:pt x="847852" y="656844"/>
                  </a:lnTo>
                  <a:lnTo>
                    <a:pt x="847852" y="647319"/>
                  </a:lnTo>
                  <a:lnTo>
                    <a:pt x="847852" y="637794"/>
                  </a:lnTo>
                  <a:lnTo>
                    <a:pt x="838327" y="637794"/>
                  </a:lnTo>
                  <a:lnTo>
                    <a:pt x="838327" y="628269"/>
                  </a:lnTo>
                  <a:lnTo>
                    <a:pt x="828802" y="628269"/>
                  </a:lnTo>
                  <a:lnTo>
                    <a:pt x="828802" y="618744"/>
                  </a:lnTo>
                  <a:lnTo>
                    <a:pt x="828802" y="609219"/>
                  </a:lnTo>
                  <a:lnTo>
                    <a:pt x="819277" y="609219"/>
                  </a:lnTo>
                  <a:lnTo>
                    <a:pt x="819277" y="599694"/>
                  </a:lnTo>
                  <a:lnTo>
                    <a:pt x="809752" y="599694"/>
                  </a:lnTo>
                  <a:lnTo>
                    <a:pt x="809752" y="609219"/>
                  </a:lnTo>
                  <a:lnTo>
                    <a:pt x="809752" y="618744"/>
                  </a:lnTo>
                  <a:lnTo>
                    <a:pt x="809752" y="609219"/>
                  </a:lnTo>
                  <a:lnTo>
                    <a:pt x="800227" y="609219"/>
                  </a:lnTo>
                  <a:lnTo>
                    <a:pt x="809752" y="609219"/>
                  </a:lnTo>
                  <a:lnTo>
                    <a:pt x="809752" y="599694"/>
                  </a:lnTo>
                  <a:lnTo>
                    <a:pt x="809752" y="590296"/>
                  </a:lnTo>
                  <a:lnTo>
                    <a:pt x="809752" y="599694"/>
                  </a:lnTo>
                  <a:lnTo>
                    <a:pt x="800227" y="599694"/>
                  </a:lnTo>
                  <a:lnTo>
                    <a:pt x="809752" y="599694"/>
                  </a:lnTo>
                  <a:lnTo>
                    <a:pt x="800227" y="599694"/>
                  </a:lnTo>
                  <a:lnTo>
                    <a:pt x="800227" y="609219"/>
                  </a:lnTo>
                  <a:lnTo>
                    <a:pt x="809752" y="609219"/>
                  </a:lnTo>
                  <a:lnTo>
                    <a:pt x="800227" y="609219"/>
                  </a:lnTo>
                  <a:lnTo>
                    <a:pt x="800227" y="599694"/>
                  </a:lnTo>
                  <a:lnTo>
                    <a:pt x="800227" y="590296"/>
                  </a:lnTo>
                  <a:lnTo>
                    <a:pt x="800227" y="580771"/>
                  </a:lnTo>
                  <a:lnTo>
                    <a:pt x="800227" y="571246"/>
                  </a:lnTo>
                  <a:lnTo>
                    <a:pt x="809752" y="571246"/>
                  </a:lnTo>
                  <a:lnTo>
                    <a:pt x="809752" y="580771"/>
                  </a:lnTo>
                  <a:lnTo>
                    <a:pt x="800227" y="580771"/>
                  </a:lnTo>
                  <a:lnTo>
                    <a:pt x="809752" y="580771"/>
                  </a:lnTo>
                  <a:lnTo>
                    <a:pt x="809752" y="523621"/>
                  </a:lnTo>
                  <a:lnTo>
                    <a:pt x="809752" y="533146"/>
                  </a:lnTo>
                  <a:lnTo>
                    <a:pt x="800227" y="533146"/>
                  </a:lnTo>
                  <a:lnTo>
                    <a:pt x="800227" y="523621"/>
                  </a:lnTo>
                  <a:lnTo>
                    <a:pt x="800227" y="514096"/>
                  </a:lnTo>
                  <a:lnTo>
                    <a:pt x="809752" y="514096"/>
                  </a:lnTo>
                  <a:lnTo>
                    <a:pt x="800227" y="514096"/>
                  </a:lnTo>
                  <a:lnTo>
                    <a:pt x="800227" y="523621"/>
                  </a:lnTo>
                  <a:lnTo>
                    <a:pt x="790702" y="523621"/>
                  </a:lnTo>
                  <a:lnTo>
                    <a:pt x="800227" y="523621"/>
                  </a:lnTo>
                  <a:lnTo>
                    <a:pt x="800227" y="514096"/>
                  </a:lnTo>
                  <a:lnTo>
                    <a:pt x="800227" y="495046"/>
                  </a:lnTo>
                  <a:lnTo>
                    <a:pt x="809752" y="495046"/>
                  </a:lnTo>
                  <a:lnTo>
                    <a:pt x="819277" y="495046"/>
                  </a:lnTo>
                  <a:lnTo>
                    <a:pt x="819277" y="485521"/>
                  </a:lnTo>
                  <a:lnTo>
                    <a:pt x="828802" y="485521"/>
                  </a:lnTo>
                  <a:lnTo>
                    <a:pt x="828802" y="475996"/>
                  </a:lnTo>
                  <a:lnTo>
                    <a:pt x="828802" y="466471"/>
                  </a:lnTo>
                  <a:lnTo>
                    <a:pt x="838327" y="466471"/>
                  </a:lnTo>
                  <a:lnTo>
                    <a:pt x="838327" y="456946"/>
                  </a:lnTo>
                  <a:lnTo>
                    <a:pt x="838327" y="447421"/>
                  </a:lnTo>
                  <a:lnTo>
                    <a:pt x="838327" y="437896"/>
                  </a:lnTo>
                  <a:lnTo>
                    <a:pt x="838327" y="428371"/>
                  </a:lnTo>
                  <a:lnTo>
                    <a:pt x="838327" y="418846"/>
                  </a:lnTo>
                  <a:lnTo>
                    <a:pt x="847852" y="418846"/>
                  </a:lnTo>
                  <a:lnTo>
                    <a:pt x="847852" y="409321"/>
                  </a:lnTo>
                  <a:lnTo>
                    <a:pt x="847852" y="399796"/>
                  </a:lnTo>
                  <a:lnTo>
                    <a:pt x="847852" y="390271"/>
                  </a:lnTo>
                  <a:lnTo>
                    <a:pt x="857377" y="390271"/>
                  </a:lnTo>
                  <a:lnTo>
                    <a:pt x="905002" y="390271"/>
                  </a:lnTo>
                  <a:lnTo>
                    <a:pt x="905002" y="399796"/>
                  </a:lnTo>
                  <a:lnTo>
                    <a:pt x="914527" y="399796"/>
                  </a:lnTo>
                  <a:lnTo>
                    <a:pt x="924052" y="399796"/>
                  </a:lnTo>
                  <a:lnTo>
                    <a:pt x="924052" y="409321"/>
                  </a:lnTo>
                  <a:lnTo>
                    <a:pt x="924052" y="418846"/>
                  </a:lnTo>
                  <a:lnTo>
                    <a:pt x="924052" y="428371"/>
                  </a:lnTo>
                  <a:lnTo>
                    <a:pt x="924052" y="437896"/>
                  </a:lnTo>
                  <a:lnTo>
                    <a:pt x="924052" y="447421"/>
                  </a:lnTo>
                  <a:lnTo>
                    <a:pt x="914527" y="447421"/>
                  </a:lnTo>
                  <a:lnTo>
                    <a:pt x="914527" y="456946"/>
                  </a:lnTo>
                  <a:lnTo>
                    <a:pt x="914527" y="466471"/>
                  </a:lnTo>
                  <a:lnTo>
                    <a:pt x="914527" y="475996"/>
                  </a:lnTo>
                  <a:lnTo>
                    <a:pt x="905002" y="475996"/>
                  </a:lnTo>
                  <a:lnTo>
                    <a:pt x="905002" y="485521"/>
                  </a:lnTo>
                  <a:lnTo>
                    <a:pt x="905002" y="475996"/>
                  </a:lnTo>
                  <a:lnTo>
                    <a:pt x="905002" y="485521"/>
                  </a:lnTo>
                  <a:lnTo>
                    <a:pt x="905002" y="495046"/>
                  </a:lnTo>
                  <a:lnTo>
                    <a:pt x="914527" y="495046"/>
                  </a:lnTo>
                  <a:lnTo>
                    <a:pt x="914527" y="504571"/>
                  </a:lnTo>
                  <a:lnTo>
                    <a:pt x="924052" y="504571"/>
                  </a:lnTo>
                  <a:lnTo>
                    <a:pt x="924052" y="514096"/>
                  </a:lnTo>
                  <a:lnTo>
                    <a:pt x="924052" y="523621"/>
                  </a:lnTo>
                  <a:lnTo>
                    <a:pt x="924052" y="533146"/>
                  </a:lnTo>
                  <a:lnTo>
                    <a:pt x="924052" y="542671"/>
                  </a:lnTo>
                  <a:lnTo>
                    <a:pt x="924052" y="552196"/>
                  </a:lnTo>
                  <a:lnTo>
                    <a:pt x="914527" y="552196"/>
                  </a:lnTo>
                  <a:lnTo>
                    <a:pt x="914527" y="561721"/>
                  </a:lnTo>
                  <a:lnTo>
                    <a:pt x="914527" y="571246"/>
                  </a:lnTo>
                  <a:lnTo>
                    <a:pt x="914527" y="580771"/>
                  </a:lnTo>
                  <a:lnTo>
                    <a:pt x="924052" y="580771"/>
                  </a:lnTo>
                  <a:lnTo>
                    <a:pt x="924052" y="590296"/>
                  </a:lnTo>
                  <a:lnTo>
                    <a:pt x="914527" y="599694"/>
                  </a:lnTo>
                  <a:lnTo>
                    <a:pt x="924052" y="599694"/>
                  </a:lnTo>
                  <a:lnTo>
                    <a:pt x="924052" y="609219"/>
                  </a:lnTo>
                  <a:lnTo>
                    <a:pt x="914527" y="609219"/>
                  </a:lnTo>
                  <a:lnTo>
                    <a:pt x="924052" y="618744"/>
                  </a:lnTo>
                  <a:lnTo>
                    <a:pt x="914527" y="618744"/>
                  </a:lnTo>
                  <a:lnTo>
                    <a:pt x="914527" y="628269"/>
                  </a:lnTo>
                  <a:lnTo>
                    <a:pt x="914527" y="637794"/>
                  </a:lnTo>
                  <a:lnTo>
                    <a:pt x="924052" y="637794"/>
                  </a:lnTo>
                  <a:lnTo>
                    <a:pt x="924052" y="647319"/>
                  </a:lnTo>
                  <a:lnTo>
                    <a:pt x="933577" y="647319"/>
                  </a:lnTo>
                  <a:lnTo>
                    <a:pt x="933577" y="656844"/>
                  </a:lnTo>
                  <a:lnTo>
                    <a:pt x="943102" y="656844"/>
                  </a:lnTo>
                  <a:lnTo>
                    <a:pt x="943102" y="666369"/>
                  </a:lnTo>
                  <a:lnTo>
                    <a:pt x="933577" y="666369"/>
                  </a:lnTo>
                  <a:lnTo>
                    <a:pt x="933577" y="675894"/>
                  </a:lnTo>
                  <a:lnTo>
                    <a:pt x="933577" y="685419"/>
                  </a:lnTo>
                  <a:lnTo>
                    <a:pt x="924052" y="685419"/>
                  </a:lnTo>
                  <a:lnTo>
                    <a:pt x="933577" y="685419"/>
                  </a:lnTo>
                  <a:lnTo>
                    <a:pt x="933577" y="694944"/>
                  </a:lnTo>
                  <a:lnTo>
                    <a:pt x="933577" y="704469"/>
                  </a:lnTo>
                  <a:lnTo>
                    <a:pt x="924052" y="704469"/>
                  </a:lnTo>
                  <a:lnTo>
                    <a:pt x="924052" y="713994"/>
                  </a:lnTo>
                  <a:lnTo>
                    <a:pt x="914527" y="713994"/>
                  </a:lnTo>
                  <a:lnTo>
                    <a:pt x="914527" y="723519"/>
                  </a:lnTo>
                  <a:lnTo>
                    <a:pt x="914527" y="733044"/>
                  </a:lnTo>
                  <a:lnTo>
                    <a:pt x="905002" y="733044"/>
                  </a:lnTo>
                  <a:lnTo>
                    <a:pt x="905002" y="742569"/>
                  </a:lnTo>
                  <a:lnTo>
                    <a:pt x="905002" y="733044"/>
                  </a:lnTo>
                  <a:lnTo>
                    <a:pt x="905002" y="742569"/>
                  </a:lnTo>
                  <a:lnTo>
                    <a:pt x="905002" y="752094"/>
                  </a:lnTo>
                  <a:lnTo>
                    <a:pt x="905002" y="742569"/>
                  </a:lnTo>
                  <a:lnTo>
                    <a:pt x="895477" y="742569"/>
                  </a:lnTo>
                  <a:lnTo>
                    <a:pt x="895477" y="752094"/>
                  </a:lnTo>
                  <a:lnTo>
                    <a:pt x="895477" y="742569"/>
                  </a:lnTo>
                  <a:lnTo>
                    <a:pt x="895477" y="752094"/>
                  </a:lnTo>
                  <a:lnTo>
                    <a:pt x="895477" y="742569"/>
                  </a:lnTo>
                  <a:lnTo>
                    <a:pt x="895477" y="752094"/>
                  </a:lnTo>
                  <a:lnTo>
                    <a:pt x="895477" y="761619"/>
                  </a:lnTo>
                  <a:lnTo>
                    <a:pt x="885952" y="761619"/>
                  </a:lnTo>
                  <a:lnTo>
                    <a:pt x="885952" y="771144"/>
                  </a:lnTo>
                  <a:lnTo>
                    <a:pt x="876427" y="771144"/>
                  </a:lnTo>
                  <a:lnTo>
                    <a:pt x="876427" y="761619"/>
                  </a:lnTo>
                  <a:lnTo>
                    <a:pt x="885952" y="761619"/>
                  </a:lnTo>
                  <a:lnTo>
                    <a:pt x="885952" y="752094"/>
                  </a:lnTo>
                  <a:lnTo>
                    <a:pt x="876427" y="752094"/>
                  </a:lnTo>
                  <a:lnTo>
                    <a:pt x="876427" y="761619"/>
                  </a:lnTo>
                  <a:lnTo>
                    <a:pt x="876427" y="752094"/>
                  </a:lnTo>
                  <a:lnTo>
                    <a:pt x="876427" y="761619"/>
                  </a:lnTo>
                  <a:lnTo>
                    <a:pt x="866902" y="761619"/>
                  </a:lnTo>
                  <a:lnTo>
                    <a:pt x="866902" y="752094"/>
                  </a:lnTo>
                  <a:lnTo>
                    <a:pt x="857377" y="752094"/>
                  </a:lnTo>
                  <a:lnTo>
                    <a:pt x="847852" y="752094"/>
                  </a:lnTo>
                  <a:lnTo>
                    <a:pt x="847852" y="761619"/>
                  </a:lnTo>
                  <a:lnTo>
                    <a:pt x="857377" y="771144"/>
                  </a:lnTo>
                  <a:lnTo>
                    <a:pt x="866902" y="771144"/>
                  </a:lnTo>
                  <a:lnTo>
                    <a:pt x="866902" y="780669"/>
                  </a:lnTo>
                  <a:lnTo>
                    <a:pt x="914527" y="780669"/>
                  </a:lnTo>
                  <a:lnTo>
                    <a:pt x="914527" y="771144"/>
                  </a:lnTo>
                  <a:lnTo>
                    <a:pt x="914527" y="761619"/>
                  </a:lnTo>
                  <a:lnTo>
                    <a:pt x="924052" y="761619"/>
                  </a:lnTo>
                  <a:lnTo>
                    <a:pt x="933577" y="761619"/>
                  </a:lnTo>
                  <a:lnTo>
                    <a:pt x="933577" y="752094"/>
                  </a:lnTo>
                  <a:lnTo>
                    <a:pt x="943102" y="752094"/>
                  </a:lnTo>
                  <a:lnTo>
                    <a:pt x="943102" y="742569"/>
                  </a:lnTo>
                  <a:lnTo>
                    <a:pt x="943102" y="733044"/>
                  </a:lnTo>
                  <a:lnTo>
                    <a:pt x="943102" y="723519"/>
                  </a:lnTo>
                  <a:lnTo>
                    <a:pt x="952627" y="723519"/>
                  </a:lnTo>
                  <a:lnTo>
                    <a:pt x="952627" y="713994"/>
                  </a:lnTo>
                  <a:lnTo>
                    <a:pt x="962152" y="713994"/>
                  </a:lnTo>
                  <a:lnTo>
                    <a:pt x="962152" y="704469"/>
                  </a:lnTo>
                  <a:lnTo>
                    <a:pt x="962152" y="694944"/>
                  </a:lnTo>
                  <a:lnTo>
                    <a:pt x="962152" y="685419"/>
                  </a:lnTo>
                  <a:lnTo>
                    <a:pt x="962152" y="675894"/>
                  </a:lnTo>
                  <a:lnTo>
                    <a:pt x="952627" y="675894"/>
                  </a:lnTo>
                  <a:lnTo>
                    <a:pt x="952627" y="666369"/>
                  </a:lnTo>
                  <a:lnTo>
                    <a:pt x="962152" y="666369"/>
                  </a:lnTo>
                  <a:lnTo>
                    <a:pt x="962152" y="656844"/>
                  </a:lnTo>
                  <a:lnTo>
                    <a:pt x="952627" y="656844"/>
                  </a:lnTo>
                  <a:lnTo>
                    <a:pt x="962152" y="647319"/>
                  </a:lnTo>
                  <a:lnTo>
                    <a:pt x="971677" y="647319"/>
                  </a:lnTo>
                  <a:lnTo>
                    <a:pt x="971677" y="637794"/>
                  </a:lnTo>
                  <a:lnTo>
                    <a:pt x="981202" y="637794"/>
                  </a:lnTo>
                  <a:lnTo>
                    <a:pt x="990727" y="637794"/>
                  </a:lnTo>
                  <a:lnTo>
                    <a:pt x="1000252" y="637794"/>
                  </a:lnTo>
                  <a:lnTo>
                    <a:pt x="1000252" y="647319"/>
                  </a:lnTo>
                  <a:lnTo>
                    <a:pt x="1009777" y="656844"/>
                  </a:lnTo>
                  <a:lnTo>
                    <a:pt x="1019302" y="666369"/>
                  </a:lnTo>
                  <a:lnTo>
                    <a:pt x="1009777" y="666369"/>
                  </a:lnTo>
                  <a:lnTo>
                    <a:pt x="1009777" y="675894"/>
                  </a:lnTo>
                  <a:lnTo>
                    <a:pt x="1019302" y="675894"/>
                  </a:lnTo>
                  <a:lnTo>
                    <a:pt x="1009777" y="685419"/>
                  </a:lnTo>
                  <a:lnTo>
                    <a:pt x="1009777" y="694944"/>
                  </a:lnTo>
                  <a:lnTo>
                    <a:pt x="1019302" y="694944"/>
                  </a:lnTo>
                  <a:lnTo>
                    <a:pt x="1009777" y="694944"/>
                  </a:lnTo>
                  <a:lnTo>
                    <a:pt x="1009777" y="704469"/>
                  </a:lnTo>
                  <a:lnTo>
                    <a:pt x="1019302" y="704469"/>
                  </a:lnTo>
                  <a:lnTo>
                    <a:pt x="1019302" y="713994"/>
                  </a:lnTo>
                  <a:lnTo>
                    <a:pt x="1028827" y="713994"/>
                  </a:lnTo>
                  <a:lnTo>
                    <a:pt x="1038352" y="713994"/>
                  </a:lnTo>
                  <a:lnTo>
                    <a:pt x="1047877" y="713994"/>
                  </a:lnTo>
                  <a:lnTo>
                    <a:pt x="1038352" y="713994"/>
                  </a:lnTo>
                  <a:lnTo>
                    <a:pt x="1038352" y="704469"/>
                  </a:lnTo>
                  <a:lnTo>
                    <a:pt x="1038352" y="713994"/>
                  </a:lnTo>
                  <a:lnTo>
                    <a:pt x="1038352" y="704469"/>
                  </a:lnTo>
                  <a:lnTo>
                    <a:pt x="1038352" y="713994"/>
                  </a:lnTo>
                  <a:lnTo>
                    <a:pt x="1038352" y="704469"/>
                  </a:lnTo>
                  <a:lnTo>
                    <a:pt x="1038352" y="713994"/>
                  </a:lnTo>
                  <a:lnTo>
                    <a:pt x="1028827" y="713994"/>
                  </a:lnTo>
                  <a:lnTo>
                    <a:pt x="1028827" y="704469"/>
                  </a:lnTo>
                  <a:lnTo>
                    <a:pt x="1019302" y="704469"/>
                  </a:lnTo>
                  <a:lnTo>
                    <a:pt x="1019302" y="694944"/>
                  </a:lnTo>
                  <a:lnTo>
                    <a:pt x="1019302" y="685419"/>
                  </a:lnTo>
                  <a:lnTo>
                    <a:pt x="1019302" y="675894"/>
                  </a:lnTo>
                  <a:lnTo>
                    <a:pt x="1028827" y="675894"/>
                  </a:lnTo>
                  <a:lnTo>
                    <a:pt x="1028827" y="666369"/>
                  </a:lnTo>
                  <a:lnTo>
                    <a:pt x="1028827" y="656844"/>
                  </a:lnTo>
                  <a:lnTo>
                    <a:pt x="1019302" y="656844"/>
                  </a:lnTo>
                  <a:lnTo>
                    <a:pt x="1028827" y="656844"/>
                  </a:lnTo>
                  <a:lnTo>
                    <a:pt x="1028827" y="647319"/>
                  </a:lnTo>
                  <a:lnTo>
                    <a:pt x="1019302" y="647319"/>
                  </a:lnTo>
                  <a:lnTo>
                    <a:pt x="1019302" y="637794"/>
                  </a:lnTo>
                  <a:lnTo>
                    <a:pt x="1009777" y="637794"/>
                  </a:lnTo>
                  <a:lnTo>
                    <a:pt x="1009777" y="628269"/>
                  </a:lnTo>
                  <a:lnTo>
                    <a:pt x="1000252" y="628269"/>
                  </a:lnTo>
                  <a:lnTo>
                    <a:pt x="990727" y="628269"/>
                  </a:lnTo>
                  <a:lnTo>
                    <a:pt x="990727" y="618744"/>
                  </a:lnTo>
                  <a:lnTo>
                    <a:pt x="981202" y="618744"/>
                  </a:lnTo>
                  <a:lnTo>
                    <a:pt x="971677" y="618744"/>
                  </a:lnTo>
                  <a:lnTo>
                    <a:pt x="971677" y="628269"/>
                  </a:lnTo>
                  <a:lnTo>
                    <a:pt x="962152" y="628269"/>
                  </a:lnTo>
                  <a:lnTo>
                    <a:pt x="952627" y="628269"/>
                  </a:lnTo>
                  <a:lnTo>
                    <a:pt x="943102" y="628269"/>
                  </a:lnTo>
                  <a:lnTo>
                    <a:pt x="943102" y="618744"/>
                  </a:lnTo>
                  <a:lnTo>
                    <a:pt x="943102" y="561721"/>
                  </a:lnTo>
                  <a:lnTo>
                    <a:pt x="952627" y="561721"/>
                  </a:lnTo>
                  <a:lnTo>
                    <a:pt x="952627" y="552196"/>
                  </a:lnTo>
                  <a:lnTo>
                    <a:pt x="952627" y="542671"/>
                  </a:lnTo>
                  <a:lnTo>
                    <a:pt x="952627" y="533146"/>
                  </a:lnTo>
                  <a:lnTo>
                    <a:pt x="943102" y="523621"/>
                  </a:lnTo>
                  <a:lnTo>
                    <a:pt x="943102" y="514096"/>
                  </a:lnTo>
                  <a:lnTo>
                    <a:pt x="943102" y="504571"/>
                  </a:lnTo>
                  <a:lnTo>
                    <a:pt x="933577" y="504571"/>
                  </a:lnTo>
                  <a:lnTo>
                    <a:pt x="933577" y="495046"/>
                  </a:lnTo>
                  <a:lnTo>
                    <a:pt x="924052" y="495046"/>
                  </a:lnTo>
                  <a:lnTo>
                    <a:pt x="924052" y="485521"/>
                  </a:lnTo>
                  <a:lnTo>
                    <a:pt x="933577" y="485521"/>
                  </a:lnTo>
                  <a:lnTo>
                    <a:pt x="933577" y="475996"/>
                  </a:lnTo>
                  <a:lnTo>
                    <a:pt x="943102" y="475996"/>
                  </a:lnTo>
                  <a:lnTo>
                    <a:pt x="943102" y="466471"/>
                  </a:lnTo>
                  <a:lnTo>
                    <a:pt x="933577" y="466471"/>
                  </a:lnTo>
                  <a:lnTo>
                    <a:pt x="943102" y="466471"/>
                  </a:lnTo>
                  <a:lnTo>
                    <a:pt x="943102" y="456946"/>
                  </a:lnTo>
                  <a:lnTo>
                    <a:pt x="952627" y="456946"/>
                  </a:lnTo>
                  <a:lnTo>
                    <a:pt x="962152" y="456946"/>
                  </a:lnTo>
                  <a:lnTo>
                    <a:pt x="962152" y="447421"/>
                  </a:lnTo>
                  <a:lnTo>
                    <a:pt x="971677" y="437896"/>
                  </a:lnTo>
                  <a:lnTo>
                    <a:pt x="971677" y="428371"/>
                  </a:lnTo>
                  <a:lnTo>
                    <a:pt x="971677" y="418846"/>
                  </a:lnTo>
                  <a:lnTo>
                    <a:pt x="971677" y="409321"/>
                  </a:lnTo>
                  <a:lnTo>
                    <a:pt x="962152" y="409321"/>
                  </a:lnTo>
                  <a:lnTo>
                    <a:pt x="962152" y="399796"/>
                  </a:lnTo>
                  <a:lnTo>
                    <a:pt x="962152" y="390271"/>
                  </a:lnTo>
                  <a:lnTo>
                    <a:pt x="971677" y="390271"/>
                  </a:lnTo>
                  <a:lnTo>
                    <a:pt x="971677" y="399796"/>
                  </a:lnTo>
                  <a:lnTo>
                    <a:pt x="981202" y="399796"/>
                  </a:lnTo>
                  <a:lnTo>
                    <a:pt x="971677" y="399796"/>
                  </a:lnTo>
                  <a:lnTo>
                    <a:pt x="971677" y="409321"/>
                  </a:lnTo>
                  <a:lnTo>
                    <a:pt x="981202" y="409321"/>
                  </a:lnTo>
                  <a:lnTo>
                    <a:pt x="981202" y="418846"/>
                  </a:lnTo>
                  <a:lnTo>
                    <a:pt x="981202" y="428371"/>
                  </a:lnTo>
                  <a:lnTo>
                    <a:pt x="981202" y="437896"/>
                  </a:lnTo>
                  <a:lnTo>
                    <a:pt x="981202" y="447421"/>
                  </a:lnTo>
                  <a:lnTo>
                    <a:pt x="971677" y="447421"/>
                  </a:lnTo>
                  <a:lnTo>
                    <a:pt x="981202" y="447421"/>
                  </a:lnTo>
                  <a:lnTo>
                    <a:pt x="981202" y="456946"/>
                  </a:lnTo>
                  <a:lnTo>
                    <a:pt x="971677" y="456946"/>
                  </a:lnTo>
                  <a:lnTo>
                    <a:pt x="971677" y="466471"/>
                  </a:lnTo>
                  <a:lnTo>
                    <a:pt x="971677" y="475996"/>
                  </a:lnTo>
                  <a:lnTo>
                    <a:pt x="981202" y="475996"/>
                  </a:lnTo>
                  <a:lnTo>
                    <a:pt x="981202" y="485521"/>
                  </a:lnTo>
                  <a:lnTo>
                    <a:pt x="971677" y="485521"/>
                  </a:lnTo>
                  <a:lnTo>
                    <a:pt x="981202" y="485521"/>
                  </a:lnTo>
                  <a:lnTo>
                    <a:pt x="971677" y="485521"/>
                  </a:lnTo>
                  <a:lnTo>
                    <a:pt x="971677" y="495046"/>
                  </a:lnTo>
                  <a:lnTo>
                    <a:pt x="981202" y="495046"/>
                  </a:lnTo>
                  <a:lnTo>
                    <a:pt x="981202" y="504571"/>
                  </a:lnTo>
                  <a:lnTo>
                    <a:pt x="990727" y="504571"/>
                  </a:lnTo>
                  <a:lnTo>
                    <a:pt x="1000252" y="504571"/>
                  </a:lnTo>
                  <a:lnTo>
                    <a:pt x="1009777" y="504571"/>
                  </a:lnTo>
                  <a:lnTo>
                    <a:pt x="1019302" y="504571"/>
                  </a:lnTo>
                  <a:lnTo>
                    <a:pt x="1028827" y="504571"/>
                  </a:lnTo>
                  <a:lnTo>
                    <a:pt x="1028827" y="514096"/>
                  </a:lnTo>
                  <a:lnTo>
                    <a:pt x="1028827" y="523621"/>
                  </a:lnTo>
                  <a:lnTo>
                    <a:pt x="1038352" y="523621"/>
                  </a:lnTo>
                  <a:lnTo>
                    <a:pt x="1038352" y="514096"/>
                  </a:lnTo>
                  <a:lnTo>
                    <a:pt x="1038352" y="504571"/>
                  </a:lnTo>
                  <a:lnTo>
                    <a:pt x="1028827" y="504571"/>
                  </a:lnTo>
                  <a:lnTo>
                    <a:pt x="1028827" y="495046"/>
                  </a:lnTo>
                  <a:lnTo>
                    <a:pt x="1028827" y="504571"/>
                  </a:lnTo>
                  <a:lnTo>
                    <a:pt x="1028827" y="495046"/>
                  </a:lnTo>
                  <a:lnTo>
                    <a:pt x="1019302" y="495046"/>
                  </a:lnTo>
                  <a:lnTo>
                    <a:pt x="1009777" y="495046"/>
                  </a:lnTo>
                  <a:lnTo>
                    <a:pt x="1009777" y="485521"/>
                  </a:lnTo>
                  <a:lnTo>
                    <a:pt x="1009777" y="495046"/>
                  </a:lnTo>
                  <a:lnTo>
                    <a:pt x="1009777" y="485521"/>
                  </a:lnTo>
                  <a:lnTo>
                    <a:pt x="1000252" y="485521"/>
                  </a:lnTo>
                  <a:lnTo>
                    <a:pt x="1000252" y="475996"/>
                  </a:lnTo>
                  <a:lnTo>
                    <a:pt x="990727" y="475996"/>
                  </a:lnTo>
                  <a:lnTo>
                    <a:pt x="990727" y="466471"/>
                  </a:lnTo>
                  <a:lnTo>
                    <a:pt x="990727" y="456946"/>
                  </a:lnTo>
                  <a:lnTo>
                    <a:pt x="1000252" y="447421"/>
                  </a:lnTo>
                  <a:lnTo>
                    <a:pt x="1009777" y="447421"/>
                  </a:lnTo>
                  <a:lnTo>
                    <a:pt x="1009777" y="456946"/>
                  </a:lnTo>
                  <a:lnTo>
                    <a:pt x="1019302" y="456946"/>
                  </a:lnTo>
                  <a:lnTo>
                    <a:pt x="1019302" y="466471"/>
                  </a:lnTo>
                  <a:lnTo>
                    <a:pt x="1028827" y="466471"/>
                  </a:lnTo>
                  <a:lnTo>
                    <a:pt x="1028827" y="456946"/>
                  </a:lnTo>
                  <a:lnTo>
                    <a:pt x="1038352" y="456946"/>
                  </a:lnTo>
                  <a:lnTo>
                    <a:pt x="1038352" y="447421"/>
                  </a:lnTo>
                  <a:lnTo>
                    <a:pt x="1028827" y="447421"/>
                  </a:lnTo>
                  <a:lnTo>
                    <a:pt x="1019302" y="447421"/>
                  </a:lnTo>
                  <a:lnTo>
                    <a:pt x="1019302" y="437896"/>
                  </a:lnTo>
                  <a:lnTo>
                    <a:pt x="1028827" y="437896"/>
                  </a:lnTo>
                  <a:lnTo>
                    <a:pt x="1028827" y="428371"/>
                  </a:lnTo>
                  <a:lnTo>
                    <a:pt x="1038352" y="428371"/>
                  </a:lnTo>
                  <a:lnTo>
                    <a:pt x="1047877" y="428371"/>
                  </a:lnTo>
                  <a:lnTo>
                    <a:pt x="1057402" y="428371"/>
                  </a:lnTo>
                  <a:lnTo>
                    <a:pt x="1066927" y="428371"/>
                  </a:lnTo>
                  <a:lnTo>
                    <a:pt x="1066927" y="437896"/>
                  </a:lnTo>
                  <a:lnTo>
                    <a:pt x="1076452" y="437896"/>
                  </a:lnTo>
                  <a:lnTo>
                    <a:pt x="1076452" y="447421"/>
                  </a:lnTo>
                  <a:lnTo>
                    <a:pt x="1085977" y="447421"/>
                  </a:lnTo>
                  <a:lnTo>
                    <a:pt x="1085977" y="456946"/>
                  </a:lnTo>
                  <a:lnTo>
                    <a:pt x="1095502" y="456946"/>
                  </a:lnTo>
                  <a:lnTo>
                    <a:pt x="1095502" y="466471"/>
                  </a:lnTo>
                  <a:lnTo>
                    <a:pt x="1105027" y="466471"/>
                  </a:lnTo>
                  <a:lnTo>
                    <a:pt x="1105027" y="475996"/>
                  </a:lnTo>
                  <a:lnTo>
                    <a:pt x="1114552" y="475996"/>
                  </a:lnTo>
                  <a:lnTo>
                    <a:pt x="1114552" y="466471"/>
                  </a:lnTo>
                  <a:lnTo>
                    <a:pt x="1114552" y="475996"/>
                  </a:lnTo>
                  <a:lnTo>
                    <a:pt x="1114552" y="466471"/>
                  </a:lnTo>
                  <a:lnTo>
                    <a:pt x="1124077" y="466471"/>
                  </a:lnTo>
                  <a:lnTo>
                    <a:pt x="1133602" y="466471"/>
                  </a:lnTo>
                  <a:lnTo>
                    <a:pt x="1133602" y="475996"/>
                  </a:lnTo>
                  <a:lnTo>
                    <a:pt x="1133602" y="485521"/>
                  </a:lnTo>
                  <a:lnTo>
                    <a:pt x="1133602" y="495046"/>
                  </a:lnTo>
                  <a:lnTo>
                    <a:pt x="1124077" y="495046"/>
                  </a:lnTo>
                  <a:lnTo>
                    <a:pt x="1114552" y="495046"/>
                  </a:lnTo>
                  <a:lnTo>
                    <a:pt x="1114552" y="504571"/>
                  </a:lnTo>
                  <a:lnTo>
                    <a:pt x="1114552" y="514096"/>
                  </a:lnTo>
                  <a:lnTo>
                    <a:pt x="1124077" y="514096"/>
                  </a:lnTo>
                  <a:lnTo>
                    <a:pt x="1124077" y="523621"/>
                  </a:lnTo>
                  <a:lnTo>
                    <a:pt x="1124077" y="514096"/>
                  </a:lnTo>
                  <a:lnTo>
                    <a:pt x="1133602" y="514096"/>
                  </a:lnTo>
                  <a:lnTo>
                    <a:pt x="1133602" y="523621"/>
                  </a:lnTo>
                  <a:lnTo>
                    <a:pt x="1143127" y="533146"/>
                  </a:lnTo>
                  <a:lnTo>
                    <a:pt x="1143127" y="542671"/>
                  </a:lnTo>
                  <a:lnTo>
                    <a:pt x="1143127" y="533146"/>
                  </a:lnTo>
                  <a:lnTo>
                    <a:pt x="1143127" y="542671"/>
                  </a:lnTo>
                  <a:lnTo>
                    <a:pt x="1143127" y="533146"/>
                  </a:lnTo>
                  <a:lnTo>
                    <a:pt x="1143127" y="523621"/>
                  </a:lnTo>
                  <a:lnTo>
                    <a:pt x="1143127" y="514096"/>
                  </a:lnTo>
                  <a:lnTo>
                    <a:pt x="1133602" y="514096"/>
                  </a:lnTo>
                  <a:lnTo>
                    <a:pt x="1133602" y="504571"/>
                  </a:lnTo>
                  <a:lnTo>
                    <a:pt x="1133602" y="514096"/>
                  </a:lnTo>
                  <a:lnTo>
                    <a:pt x="1133602" y="504571"/>
                  </a:lnTo>
                  <a:lnTo>
                    <a:pt x="1133602" y="495046"/>
                  </a:lnTo>
                  <a:lnTo>
                    <a:pt x="1143127" y="495046"/>
                  </a:lnTo>
                  <a:lnTo>
                    <a:pt x="1143127" y="485521"/>
                  </a:lnTo>
                  <a:lnTo>
                    <a:pt x="1143127" y="475996"/>
                  </a:lnTo>
                  <a:lnTo>
                    <a:pt x="1143127" y="466471"/>
                  </a:lnTo>
                  <a:lnTo>
                    <a:pt x="1133602" y="466471"/>
                  </a:lnTo>
                  <a:lnTo>
                    <a:pt x="1133602" y="456946"/>
                  </a:lnTo>
                  <a:lnTo>
                    <a:pt x="1124077" y="456946"/>
                  </a:lnTo>
                  <a:lnTo>
                    <a:pt x="1124077" y="447421"/>
                  </a:lnTo>
                  <a:lnTo>
                    <a:pt x="1114552" y="447421"/>
                  </a:lnTo>
                  <a:lnTo>
                    <a:pt x="1124077" y="447421"/>
                  </a:lnTo>
                  <a:lnTo>
                    <a:pt x="1124077" y="437896"/>
                  </a:lnTo>
                  <a:lnTo>
                    <a:pt x="1114552" y="437896"/>
                  </a:lnTo>
                  <a:lnTo>
                    <a:pt x="1114552" y="428371"/>
                  </a:lnTo>
                  <a:lnTo>
                    <a:pt x="1105027" y="428371"/>
                  </a:lnTo>
                  <a:lnTo>
                    <a:pt x="1114552" y="428371"/>
                  </a:lnTo>
                  <a:lnTo>
                    <a:pt x="1105027" y="428371"/>
                  </a:lnTo>
                  <a:lnTo>
                    <a:pt x="1095502" y="428371"/>
                  </a:lnTo>
                  <a:lnTo>
                    <a:pt x="1085977" y="428371"/>
                  </a:lnTo>
                  <a:lnTo>
                    <a:pt x="1085977" y="418846"/>
                  </a:lnTo>
                  <a:lnTo>
                    <a:pt x="1085977" y="409321"/>
                  </a:lnTo>
                  <a:lnTo>
                    <a:pt x="1085977" y="399796"/>
                  </a:lnTo>
                  <a:lnTo>
                    <a:pt x="1085977" y="390271"/>
                  </a:lnTo>
                  <a:lnTo>
                    <a:pt x="1085977" y="380746"/>
                  </a:lnTo>
                  <a:lnTo>
                    <a:pt x="1076452" y="380746"/>
                  </a:lnTo>
                  <a:lnTo>
                    <a:pt x="1085977" y="380746"/>
                  </a:lnTo>
                  <a:lnTo>
                    <a:pt x="1085977" y="371221"/>
                  </a:lnTo>
                  <a:lnTo>
                    <a:pt x="1076452" y="371221"/>
                  </a:lnTo>
                  <a:lnTo>
                    <a:pt x="1085977" y="371221"/>
                  </a:lnTo>
                  <a:lnTo>
                    <a:pt x="1085977" y="361696"/>
                  </a:lnTo>
                  <a:lnTo>
                    <a:pt x="1076452" y="361696"/>
                  </a:lnTo>
                  <a:lnTo>
                    <a:pt x="1085977" y="361696"/>
                  </a:lnTo>
                  <a:lnTo>
                    <a:pt x="1085977" y="352298"/>
                  </a:lnTo>
                  <a:lnTo>
                    <a:pt x="1076452" y="352298"/>
                  </a:lnTo>
                  <a:lnTo>
                    <a:pt x="1085977" y="342773"/>
                  </a:lnTo>
                  <a:lnTo>
                    <a:pt x="1076452" y="342773"/>
                  </a:lnTo>
                  <a:lnTo>
                    <a:pt x="1085977" y="342773"/>
                  </a:lnTo>
                  <a:lnTo>
                    <a:pt x="1095502" y="342773"/>
                  </a:lnTo>
                  <a:lnTo>
                    <a:pt x="1124077" y="342773"/>
                  </a:lnTo>
                  <a:lnTo>
                    <a:pt x="1114552" y="342773"/>
                  </a:lnTo>
                  <a:lnTo>
                    <a:pt x="1143127" y="342773"/>
                  </a:lnTo>
                  <a:lnTo>
                    <a:pt x="1143127" y="333248"/>
                  </a:lnTo>
                  <a:lnTo>
                    <a:pt x="1152652" y="333248"/>
                  </a:lnTo>
                  <a:lnTo>
                    <a:pt x="1162177" y="333248"/>
                  </a:lnTo>
                  <a:lnTo>
                    <a:pt x="1171702" y="333248"/>
                  </a:lnTo>
                  <a:lnTo>
                    <a:pt x="1181227" y="333248"/>
                  </a:lnTo>
                  <a:lnTo>
                    <a:pt x="1181227" y="323723"/>
                  </a:lnTo>
                  <a:lnTo>
                    <a:pt x="1190752" y="323723"/>
                  </a:lnTo>
                  <a:lnTo>
                    <a:pt x="1200277" y="323723"/>
                  </a:lnTo>
                  <a:lnTo>
                    <a:pt x="1209802" y="323723"/>
                  </a:lnTo>
                  <a:lnTo>
                    <a:pt x="1219327" y="323723"/>
                  </a:lnTo>
                  <a:lnTo>
                    <a:pt x="1219327" y="314198"/>
                  </a:lnTo>
                  <a:lnTo>
                    <a:pt x="1209802" y="314198"/>
                  </a:lnTo>
                  <a:lnTo>
                    <a:pt x="1209802" y="304673"/>
                  </a:lnTo>
                  <a:lnTo>
                    <a:pt x="1219327" y="304673"/>
                  </a:lnTo>
                  <a:lnTo>
                    <a:pt x="1209802" y="304673"/>
                  </a:lnTo>
                  <a:lnTo>
                    <a:pt x="1209802" y="295148"/>
                  </a:lnTo>
                  <a:lnTo>
                    <a:pt x="1200277" y="295148"/>
                  </a:lnTo>
                  <a:lnTo>
                    <a:pt x="1190752" y="295148"/>
                  </a:lnTo>
                  <a:lnTo>
                    <a:pt x="1190752" y="285623"/>
                  </a:lnTo>
                  <a:lnTo>
                    <a:pt x="1200277" y="285623"/>
                  </a:lnTo>
                  <a:lnTo>
                    <a:pt x="1190752" y="285623"/>
                  </a:lnTo>
                  <a:lnTo>
                    <a:pt x="1190752" y="276098"/>
                  </a:lnTo>
                  <a:lnTo>
                    <a:pt x="1200277" y="276098"/>
                  </a:lnTo>
                  <a:lnTo>
                    <a:pt x="1209802" y="276098"/>
                  </a:lnTo>
                  <a:lnTo>
                    <a:pt x="1209802" y="285623"/>
                  </a:lnTo>
                  <a:lnTo>
                    <a:pt x="1209802" y="295148"/>
                  </a:lnTo>
                  <a:lnTo>
                    <a:pt x="1209802" y="285623"/>
                  </a:lnTo>
                  <a:lnTo>
                    <a:pt x="1219327" y="285623"/>
                  </a:lnTo>
                  <a:lnTo>
                    <a:pt x="1219327" y="276098"/>
                  </a:lnTo>
                  <a:lnTo>
                    <a:pt x="1219327" y="285623"/>
                  </a:lnTo>
                  <a:lnTo>
                    <a:pt x="1209802" y="285623"/>
                  </a:lnTo>
                  <a:lnTo>
                    <a:pt x="1219327" y="276098"/>
                  </a:lnTo>
                  <a:lnTo>
                    <a:pt x="1209802" y="276098"/>
                  </a:lnTo>
                  <a:lnTo>
                    <a:pt x="1200277" y="276098"/>
                  </a:lnTo>
                  <a:lnTo>
                    <a:pt x="1209802" y="276098"/>
                  </a:lnTo>
                  <a:lnTo>
                    <a:pt x="1209802" y="266573"/>
                  </a:lnTo>
                  <a:lnTo>
                    <a:pt x="1200277" y="266573"/>
                  </a:lnTo>
                  <a:lnTo>
                    <a:pt x="1190752" y="266573"/>
                  </a:lnTo>
                  <a:lnTo>
                    <a:pt x="1190752" y="257048"/>
                  </a:lnTo>
                  <a:lnTo>
                    <a:pt x="1200277" y="257048"/>
                  </a:lnTo>
                  <a:lnTo>
                    <a:pt x="1190752" y="257048"/>
                  </a:lnTo>
                  <a:lnTo>
                    <a:pt x="1190752" y="247523"/>
                  </a:lnTo>
                  <a:lnTo>
                    <a:pt x="1200277" y="247523"/>
                  </a:lnTo>
                  <a:lnTo>
                    <a:pt x="1200277" y="257048"/>
                  </a:lnTo>
                  <a:lnTo>
                    <a:pt x="1209802" y="257048"/>
                  </a:lnTo>
                  <a:lnTo>
                    <a:pt x="1200277" y="257048"/>
                  </a:lnTo>
                  <a:lnTo>
                    <a:pt x="1200277" y="266573"/>
                  </a:lnTo>
                  <a:lnTo>
                    <a:pt x="1209802" y="266573"/>
                  </a:lnTo>
                  <a:lnTo>
                    <a:pt x="1209802" y="257048"/>
                  </a:lnTo>
                  <a:lnTo>
                    <a:pt x="1209802" y="266573"/>
                  </a:lnTo>
                  <a:lnTo>
                    <a:pt x="1209802" y="257048"/>
                  </a:lnTo>
                  <a:lnTo>
                    <a:pt x="1219327" y="257048"/>
                  </a:lnTo>
                  <a:lnTo>
                    <a:pt x="1209802" y="257048"/>
                  </a:lnTo>
                  <a:lnTo>
                    <a:pt x="1209802" y="247523"/>
                  </a:lnTo>
                  <a:lnTo>
                    <a:pt x="1219327" y="247523"/>
                  </a:lnTo>
                  <a:lnTo>
                    <a:pt x="1219327" y="237998"/>
                  </a:lnTo>
                  <a:lnTo>
                    <a:pt x="1228852" y="237998"/>
                  </a:lnTo>
                  <a:lnTo>
                    <a:pt x="1219327" y="228473"/>
                  </a:lnTo>
                  <a:lnTo>
                    <a:pt x="1219327" y="237998"/>
                  </a:lnTo>
                  <a:lnTo>
                    <a:pt x="1219327" y="228473"/>
                  </a:lnTo>
                  <a:lnTo>
                    <a:pt x="1209802" y="228473"/>
                  </a:lnTo>
                  <a:lnTo>
                    <a:pt x="1219327" y="228473"/>
                  </a:lnTo>
                  <a:lnTo>
                    <a:pt x="1228852" y="228473"/>
                  </a:lnTo>
                  <a:lnTo>
                    <a:pt x="1238377" y="228473"/>
                  </a:lnTo>
                  <a:lnTo>
                    <a:pt x="1238377" y="218948"/>
                  </a:lnTo>
                  <a:lnTo>
                    <a:pt x="1247902" y="218948"/>
                  </a:lnTo>
                  <a:lnTo>
                    <a:pt x="1247902" y="209423"/>
                  </a:lnTo>
                  <a:lnTo>
                    <a:pt x="1247902" y="218948"/>
                  </a:lnTo>
                  <a:lnTo>
                    <a:pt x="1247902" y="209423"/>
                  </a:lnTo>
                  <a:lnTo>
                    <a:pt x="1257427" y="209423"/>
                  </a:lnTo>
                  <a:lnTo>
                    <a:pt x="1247902" y="209423"/>
                  </a:lnTo>
                  <a:lnTo>
                    <a:pt x="1247902" y="199898"/>
                  </a:lnTo>
                  <a:lnTo>
                    <a:pt x="1257427" y="199898"/>
                  </a:lnTo>
                  <a:lnTo>
                    <a:pt x="1257427" y="190373"/>
                  </a:lnTo>
                  <a:lnTo>
                    <a:pt x="1257427" y="199898"/>
                  </a:lnTo>
                  <a:lnTo>
                    <a:pt x="1266952" y="199898"/>
                  </a:lnTo>
                  <a:lnTo>
                    <a:pt x="1257427" y="199898"/>
                  </a:lnTo>
                  <a:lnTo>
                    <a:pt x="1266952" y="199898"/>
                  </a:lnTo>
                  <a:lnTo>
                    <a:pt x="1257427" y="199898"/>
                  </a:lnTo>
                  <a:lnTo>
                    <a:pt x="1266952" y="199898"/>
                  </a:lnTo>
                  <a:lnTo>
                    <a:pt x="1276604" y="199898"/>
                  </a:lnTo>
                  <a:lnTo>
                    <a:pt x="1276604" y="190373"/>
                  </a:lnTo>
                  <a:lnTo>
                    <a:pt x="1286129" y="190373"/>
                  </a:lnTo>
                  <a:lnTo>
                    <a:pt x="1286129" y="180848"/>
                  </a:lnTo>
                  <a:lnTo>
                    <a:pt x="1295654" y="180848"/>
                  </a:lnTo>
                  <a:lnTo>
                    <a:pt x="1295654" y="190373"/>
                  </a:lnTo>
                  <a:lnTo>
                    <a:pt x="1295654" y="180848"/>
                  </a:lnTo>
                  <a:lnTo>
                    <a:pt x="1295654" y="190373"/>
                  </a:lnTo>
                  <a:lnTo>
                    <a:pt x="1305179" y="190373"/>
                  </a:lnTo>
                  <a:lnTo>
                    <a:pt x="1305179" y="180848"/>
                  </a:lnTo>
                  <a:lnTo>
                    <a:pt x="1305179" y="190373"/>
                  </a:lnTo>
                  <a:lnTo>
                    <a:pt x="1305179" y="180848"/>
                  </a:lnTo>
                  <a:lnTo>
                    <a:pt x="1314704" y="180848"/>
                  </a:lnTo>
                  <a:lnTo>
                    <a:pt x="1324229" y="180848"/>
                  </a:lnTo>
                  <a:lnTo>
                    <a:pt x="1324229" y="171323"/>
                  </a:lnTo>
                  <a:lnTo>
                    <a:pt x="1333754" y="171323"/>
                  </a:lnTo>
                  <a:lnTo>
                    <a:pt x="1343279" y="171323"/>
                  </a:lnTo>
                  <a:lnTo>
                    <a:pt x="1343279" y="161798"/>
                  </a:lnTo>
                  <a:lnTo>
                    <a:pt x="1352804" y="161798"/>
                  </a:lnTo>
                  <a:lnTo>
                    <a:pt x="1362329" y="161798"/>
                  </a:lnTo>
                  <a:lnTo>
                    <a:pt x="1352804" y="161798"/>
                  </a:lnTo>
                  <a:lnTo>
                    <a:pt x="1343279" y="161798"/>
                  </a:lnTo>
                  <a:lnTo>
                    <a:pt x="1343279" y="152273"/>
                  </a:lnTo>
                  <a:lnTo>
                    <a:pt x="1343279" y="161798"/>
                  </a:lnTo>
                  <a:lnTo>
                    <a:pt x="1333754" y="161798"/>
                  </a:lnTo>
                  <a:lnTo>
                    <a:pt x="1343279" y="161798"/>
                  </a:lnTo>
                  <a:lnTo>
                    <a:pt x="1333754" y="161798"/>
                  </a:lnTo>
                  <a:lnTo>
                    <a:pt x="1333754" y="152273"/>
                  </a:lnTo>
                  <a:lnTo>
                    <a:pt x="1343279" y="152273"/>
                  </a:lnTo>
                  <a:lnTo>
                    <a:pt x="1343279" y="142748"/>
                  </a:lnTo>
                  <a:lnTo>
                    <a:pt x="1333754" y="142748"/>
                  </a:lnTo>
                  <a:lnTo>
                    <a:pt x="1343279" y="142748"/>
                  </a:lnTo>
                  <a:lnTo>
                    <a:pt x="1343279" y="152273"/>
                  </a:lnTo>
                  <a:lnTo>
                    <a:pt x="1352804" y="152273"/>
                  </a:lnTo>
                  <a:lnTo>
                    <a:pt x="1352804" y="142748"/>
                  </a:lnTo>
                  <a:lnTo>
                    <a:pt x="1362329" y="142748"/>
                  </a:lnTo>
                  <a:lnTo>
                    <a:pt x="1362329" y="152273"/>
                  </a:lnTo>
                  <a:lnTo>
                    <a:pt x="1371854" y="152273"/>
                  </a:lnTo>
                  <a:lnTo>
                    <a:pt x="1371854" y="142748"/>
                  </a:lnTo>
                  <a:lnTo>
                    <a:pt x="1362329" y="142748"/>
                  </a:lnTo>
                  <a:lnTo>
                    <a:pt x="1371854" y="142748"/>
                  </a:lnTo>
                  <a:lnTo>
                    <a:pt x="1381379" y="142748"/>
                  </a:lnTo>
                  <a:lnTo>
                    <a:pt x="1390904" y="142748"/>
                  </a:lnTo>
                  <a:lnTo>
                    <a:pt x="1390904" y="133223"/>
                  </a:lnTo>
                  <a:lnTo>
                    <a:pt x="1381379" y="133223"/>
                  </a:lnTo>
                  <a:lnTo>
                    <a:pt x="1390904" y="133223"/>
                  </a:lnTo>
                  <a:lnTo>
                    <a:pt x="1381379" y="133223"/>
                  </a:lnTo>
                  <a:lnTo>
                    <a:pt x="1390904" y="133223"/>
                  </a:lnTo>
                  <a:lnTo>
                    <a:pt x="1390904" y="123698"/>
                  </a:lnTo>
                  <a:lnTo>
                    <a:pt x="1390904" y="133223"/>
                  </a:lnTo>
                  <a:lnTo>
                    <a:pt x="1400429" y="133223"/>
                  </a:lnTo>
                  <a:lnTo>
                    <a:pt x="1400429" y="123698"/>
                  </a:lnTo>
                  <a:lnTo>
                    <a:pt x="1409954" y="123698"/>
                  </a:lnTo>
                  <a:lnTo>
                    <a:pt x="1419479" y="123698"/>
                  </a:lnTo>
                  <a:lnTo>
                    <a:pt x="1419479" y="133223"/>
                  </a:lnTo>
                  <a:lnTo>
                    <a:pt x="1419479" y="123698"/>
                  </a:lnTo>
                  <a:lnTo>
                    <a:pt x="1419479" y="133223"/>
                  </a:lnTo>
                  <a:lnTo>
                    <a:pt x="1409954" y="133223"/>
                  </a:lnTo>
                  <a:lnTo>
                    <a:pt x="1409954" y="142748"/>
                  </a:lnTo>
                  <a:lnTo>
                    <a:pt x="1409954" y="133223"/>
                  </a:lnTo>
                  <a:lnTo>
                    <a:pt x="1419479" y="133223"/>
                  </a:lnTo>
                  <a:lnTo>
                    <a:pt x="1409954" y="133223"/>
                  </a:lnTo>
                  <a:lnTo>
                    <a:pt x="1409954" y="142748"/>
                  </a:lnTo>
                  <a:lnTo>
                    <a:pt x="1409954" y="133223"/>
                  </a:lnTo>
                  <a:lnTo>
                    <a:pt x="1400429" y="133223"/>
                  </a:lnTo>
                  <a:lnTo>
                    <a:pt x="1409954" y="133223"/>
                  </a:lnTo>
                  <a:lnTo>
                    <a:pt x="1409954" y="142748"/>
                  </a:lnTo>
                  <a:lnTo>
                    <a:pt x="1400429" y="133223"/>
                  </a:lnTo>
                  <a:lnTo>
                    <a:pt x="1400429" y="142748"/>
                  </a:lnTo>
                  <a:lnTo>
                    <a:pt x="1409954" y="142748"/>
                  </a:lnTo>
                  <a:lnTo>
                    <a:pt x="1400429" y="142748"/>
                  </a:lnTo>
                  <a:lnTo>
                    <a:pt x="1400429" y="152273"/>
                  </a:lnTo>
                  <a:lnTo>
                    <a:pt x="1400429" y="161798"/>
                  </a:lnTo>
                  <a:lnTo>
                    <a:pt x="1390904" y="161798"/>
                  </a:lnTo>
                  <a:lnTo>
                    <a:pt x="1390904" y="171323"/>
                  </a:lnTo>
                  <a:lnTo>
                    <a:pt x="1390904" y="161798"/>
                  </a:lnTo>
                  <a:lnTo>
                    <a:pt x="1400429" y="161798"/>
                  </a:lnTo>
                  <a:lnTo>
                    <a:pt x="1400429" y="152273"/>
                  </a:lnTo>
                  <a:lnTo>
                    <a:pt x="1400429" y="161798"/>
                  </a:lnTo>
                  <a:lnTo>
                    <a:pt x="1400429" y="152273"/>
                  </a:lnTo>
                  <a:lnTo>
                    <a:pt x="1409954" y="152273"/>
                  </a:lnTo>
                  <a:lnTo>
                    <a:pt x="1409954" y="161798"/>
                  </a:lnTo>
                  <a:lnTo>
                    <a:pt x="1409954" y="152273"/>
                  </a:lnTo>
                  <a:lnTo>
                    <a:pt x="1419479" y="152273"/>
                  </a:lnTo>
                  <a:lnTo>
                    <a:pt x="1419479" y="142748"/>
                  </a:lnTo>
                  <a:lnTo>
                    <a:pt x="1419479" y="152273"/>
                  </a:lnTo>
                  <a:lnTo>
                    <a:pt x="1429004" y="152273"/>
                  </a:lnTo>
                  <a:lnTo>
                    <a:pt x="1419479" y="152273"/>
                  </a:lnTo>
                  <a:lnTo>
                    <a:pt x="1419479" y="161798"/>
                  </a:lnTo>
                  <a:lnTo>
                    <a:pt x="1429004" y="152273"/>
                  </a:lnTo>
                  <a:lnTo>
                    <a:pt x="1429004" y="161798"/>
                  </a:lnTo>
                  <a:lnTo>
                    <a:pt x="1429004" y="152273"/>
                  </a:lnTo>
                  <a:lnTo>
                    <a:pt x="1429004" y="161798"/>
                  </a:lnTo>
                  <a:lnTo>
                    <a:pt x="1438529" y="161798"/>
                  </a:lnTo>
                  <a:lnTo>
                    <a:pt x="1438529" y="152273"/>
                  </a:lnTo>
                  <a:lnTo>
                    <a:pt x="1429004" y="152273"/>
                  </a:lnTo>
                  <a:lnTo>
                    <a:pt x="1429004" y="142748"/>
                  </a:lnTo>
                  <a:lnTo>
                    <a:pt x="1438529" y="142748"/>
                  </a:lnTo>
                  <a:lnTo>
                    <a:pt x="1438529" y="152273"/>
                  </a:lnTo>
                  <a:lnTo>
                    <a:pt x="1429004" y="152273"/>
                  </a:lnTo>
                  <a:lnTo>
                    <a:pt x="1438529" y="152273"/>
                  </a:lnTo>
                  <a:lnTo>
                    <a:pt x="1438529" y="142748"/>
                  </a:lnTo>
                  <a:lnTo>
                    <a:pt x="1438529" y="152273"/>
                  </a:lnTo>
                  <a:lnTo>
                    <a:pt x="1438529" y="142748"/>
                  </a:lnTo>
                  <a:lnTo>
                    <a:pt x="1448054" y="142748"/>
                  </a:lnTo>
                  <a:lnTo>
                    <a:pt x="1448054" y="133223"/>
                  </a:lnTo>
                  <a:lnTo>
                    <a:pt x="1457579" y="133223"/>
                  </a:lnTo>
                  <a:lnTo>
                    <a:pt x="1457579" y="142748"/>
                  </a:lnTo>
                  <a:lnTo>
                    <a:pt x="1457579" y="133223"/>
                  </a:lnTo>
                  <a:lnTo>
                    <a:pt x="1457579" y="142748"/>
                  </a:lnTo>
                  <a:lnTo>
                    <a:pt x="1457579" y="133223"/>
                  </a:lnTo>
                  <a:lnTo>
                    <a:pt x="1457579" y="142748"/>
                  </a:lnTo>
                  <a:lnTo>
                    <a:pt x="1467104" y="133223"/>
                  </a:lnTo>
                  <a:lnTo>
                    <a:pt x="1467104" y="142748"/>
                  </a:lnTo>
                  <a:lnTo>
                    <a:pt x="1457579" y="142748"/>
                  </a:lnTo>
                  <a:lnTo>
                    <a:pt x="1467104" y="142748"/>
                  </a:lnTo>
                  <a:lnTo>
                    <a:pt x="1467104" y="152273"/>
                  </a:lnTo>
                  <a:lnTo>
                    <a:pt x="1467104" y="142748"/>
                  </a:lnTo>
                  <a:lnTo>
                    <a:pt x="1476629" y="142748"/>
                  </a:lnTo>
                  <a:lnTo>
                    <a:pt x="1467104" y="142748"/>
                  </a:lnTo>
                  <a:lnTo>
                    <a:pt x="1467104" y="133223"/>
                  </a:lnTo>
                  <a:lnTo>
                    <a:pt x="1467104" y="123698"/>
                  </a:lnTo>
                  <a:lnTo>
                    <a:pt x="1457579" y="123698"/>
                  </a:lnTo>
                  <a:lnTo>
                    <a:pt x="1457579" y="114173"/>
                  </a:lnTo>
                  <a:lnTo>
                    <a:pt x="1467104" y="114173"/>
                  </a:lnTo>
                  <a:lnTo>
                    <a:pt x="1476629" y="114173"/>
                  </a:lnTo>
                  <a:lnTo>
                    <a:pt x="1486154" y="114173"/>
                  </a:lnTo>
                  <a:lnTo>
                    <a:pt x="1495679" y="114173"/>
                  </a:lnTo>
                  <a:lnTo>
                    <a:pt x="1495679" y="104775"/>
                  </a:lnTo>
                  <a:lnTo>
                    <a:pt x="1505204" y="104775"/>
                  </a:lnTo>
                  <a:lnTo>
                    <a:pt x="1505204" y="95250"/>
                  </a:lnTo>
                  <a:lnTo>
                    <a:pt x="1505204" y="85725"/>
                  </a:lnTo>
                  <a:lnTo>
                    <a:pt x="1495679" y="85725"/>
                  </a:lnTo>
                  <a:lnTo>
                    <a:pt x="1495679" y="76200"/>
                  </a:lnTo>
                  <a:lnTo>
                    <a:pt x="1495679" y="66675"/>
                  </a:lnTo>
                  <a:lnTo>
                    <a:pt x="1505204" y="76200"/>
                  </a:lnTo>
                  <a:lnTo>
                    <a:pt x="1505204" y="66675"/>
                  </a:lnTo>
                  <a:lnTo>
                    <a:pt x="1505204" y="57150"/>
                  </a:lnTo>
                  <a:lnTo>
                    <a:pt x="1514729" y="47625"/>
                  </a:lnTo>
                  <a:lnTo>
                    <a:pt x="1514729" y="38100"/>
                  </a:lnTo>
                  <a:lnTo>
                    <a:pt x="1524254" y="38100"/>
                  </a:lnTo>
                  <a:lnTo>
                    <a:pt x="1524254" y="28575"/>
                  </a:lnTo>
                  <a:lnTo>
                    <a:pt x="1533779" y="28575"/>
                  </a:lnTo>
                  <a:lnTo>
                    <a:pt x="1524254" y="28575"/>
                  </a:lnTo>
                  <a:lnTo>
                    <a:pt x="1533779" y="28575"/>
                  </a:lnTo>
                  <a:lnTo>
                    <a:pt x="1524254" y="28575"/>
                  </a:lnTo>
                  <a:lnTo>
                    <a:pt x="1533779" y="28575"/>
                  </a:lnTo>
                  <a:lnTo>
                    <a:pt x="1533779" y="19050"/>
                  </a:lnTo>
                  <a:lnTo>
                    <a:pt x="1543304" y="19050"/>
                  </a:lnTo>
                  <a:lnTo>
                    <a:pt x="1543304" y="9525"/>
                  </a:lnTo>
                  <a:lnTo>
                    <a:pt x="1543304" y="19050"/>
                  </a:lnTo>
                  <a:lnTo>
                    <a:pt x="1543304" y="9525"/>
                  </a:lnTo>
                  <a:lnTo>
                    <a:pt x="1552829" y="9525"/>
                  </a:lnTo>
                  <a:lnTo>
                    <a:pt x="1552829" y="0"/>
                  </a:lnTo>
                  <a:lnTo>
                    <a:pt x="1562354" y="0"/>
                  </a:lnTo>
                  <a:lnTo>
                    <a:pt x="1562354" y="9525"/>
                  </a:lnTo>
                  <a:lnTo>
                    <a:pt x="1571879" y="9525"/>
                  </a:lnTo>
                  <a:lnTo>
                    <a:pt x="1571879" y="0"/>
                  </a:lnTo>
                  <a:lnTo>
                    <a:pt x="1571879" y="9525"/>
                  </a:lnTo>
                  <a:lnTo>
                    <a:pt x="1581404" y="9525"/>
                  </a:lnTo>
                  <a:lnTo>
                    <a:pt x="1571879" y="9525"/>
                  </a:lnTo>
                  <a:lnTo>
                    <a:pt x="1581404" y="9525"/>
                  </a:lnTo>
                  <a:lnTo>
                    <a:pt x="1581404" y="19050"/>
                  </a:lnTo>
                  <a:lnTo>
                    <a:pt x="1590929" y="19050"/>
                  </a:lnTo>
                  <a:lnTo>
                    <a:pt x="1600454" y="19050"/>
                  </a:lnTo>
                  <a:lnTo>
                    <a:pt x="1600454" y="28575"/>
                  </a:lnTo>
                  <a:lnTo>
                    <a:pt x="1609979" y="28575"/>
                  </a:lnTo>
                  <a:lnTo>
                    <a:pt x="1600454" y="28575"/>
                  </a:lnTo>
                  <a:lnTo>
                    <a:pt x="1600454" y="38100"/>
                  </a:lnTo>
                  <a:lnTo>
                    <a:pt x="1600454" y="28575"/>
                  </a:lnTo>
                  <a:lnTo>
                    <a:pt x="1600454" y="38100"/>
                  </a:lnTo>
                  <a:lnTo>
                    <a:pt x="1590929" y="38100"/>
                  </a:lnTo>
                  <a:lnTo>
                    <a:pt x="1590929" y="47625"/>
                  </a:lnTo>
                  <a:lnTo>
                    <a:pt x="1581404" y="47625"/>
                  </a:lnTo>
                  <a:lnTo>
                    <a:pt x="1581404" y="57150"/>
                  </a:lnTo>
                  <a:lnTo>
                    <a:pt x="1571879" y="57150"/>
                  </a:lnTo>
                  <a:lnTo>
                    <a:pt x="1581404" y="57150"/>
                  </a:lnTo>
                  <a:lnTo>
                    <a:pt x="1581404" y="66675"/>
                  </a:lnTo>
                  <a:lnTo>
                    <a:pt x="1581404" y="57150"/>
                  </a:lnTo>
                  <a:lnTo>
                    <a:pt x="1590929" y="57150"/>
                  </a:lnTo>
                  <a:lnTo>
                    <a:pt x="1600454" y="57150"/>
                  </a:lnTo>
                  <a:lnTo>
                    <a:pt x="1600454" y="66675"/>
                  </a:lnTo>
                  <a:lnTo>
                    <a:pt x="1590929" y="66675"/>
                  </a:lnTo>
                  <a:lnTo>
                    <a:pt x="1600454" y="66675"/>
                  </a:lnTo>
                  <a:lnTo>
                    <a:pt x="1590929" y="66675"/>
                  </a:lnTo>
                  <a:lnTo>
                    <a:pt x="1600454" y="66675"/>
                  </a:lnTo>
                  <a:lnTo>
                    <a:pt x="1609979" y="66675"/>
                  </a:lnTo>
                  <a:lnTo>
                    <a:pt x="1619504" y="66675"/>
                  </a:lnTo>
                  <a:lnTo>
                    <a:pt x="1609979" y="66675"/>
                  </a:lnTo>
                  <a:lnTo>
                    <a:pt x="1619504" y="66675"/>
                  </a:lnTo>
                  <a:lnTo>
                    <a:pt x="1629029" y="66675"/>
                  </a:lnTo>
                  <a:lnTo>
                    <a:pt x="1629029" y="76200"/>
                  </a:lnTo>
                  <a:lnTo>
                    <a:pt x="1629029" y="85725"/>
                  </a:lnTo>
                  <a:lnTo>
                    <a:pt x="1619504" y="85725"/>
                  </a:lnTo>
                  <a:lnTo>
                    <a:pt x="1619504" y="95250"/>
                  </a:lnTo>
                  <a:lnTo>
                    <a:pt x="1619504" y="104775"/>
                  </a:lnTo>
                  <a:lnTo>
                    <a:pt x="1609979" y="104775"/>
                  </a:lnTo>
                  <a:lnTo>
                    <a:pt x="1609979" y="114173"/>
                  </a:lnTo>
                  <a:lnTo>
                    <a:pt x="1619504" y="114173"/>
                  </a:lnTo>
                  <a:lnTo>
                    <a:pt x="1629029" y="114173"/>
                  </a:lnTo>
                  <a:lnTo>
                    <a:pt x="1638554" y="114173"/>
                  </a:lnTo>
                  <a:lnTo>
                    <a:pt x="1638554" y="104775"/>
                  </a:lnTo>
                  <a:lnTo>
                    <a:pt x="1638554" y="95250"/>
                  </a:lnTo>
                  <a:lnTo>
                    <a:pt x="1648079" y="95250"/>
                  </a:lnTo>
                  <a:lnTo>
                    <a:pt x="1648079" y="85725"/>
                  </a:lnTo>
                  <a:lnTo>
                    <a:pt x="1648079" y="95250"/>
                  </a:lnTo>
                  <a:lnTo>
                    <a:pt x="1657604" y="95250"/>
                  </a:lnTo>
                  <a:lnTo>
                    <a:pt x="1667129" y="85725"/>
                  </a:lnTo>
                  <a:lnTo>
                    <a:pt x="1667129" y="95250"/>
                  </a:lnTo>
                  <a:lnTo>
                    <a:pt x="1667129" y="85725"/>
                  </a:lnTo>
                  <a:lnTo>
                    <a:pt x="1676654" y="85725"/>
                  </a:lnTo>
                  <a:lnTo>
                    <a:pt x="1676654" y="95250"/>
                  </a:lnTo>
                  <a:lnTo>
                    <a:pt x="1686179" y="95250"/>
                  </a:lnTo>
                  <a:lnTo>
                    <a:pt x="1686179" y="85725"/>
                  </a:lnTo>
                  <a:lnTo>
                    <a:pt x="1695704" y="85725"/>
                  </a:lnTo>
                  <a:lnTo>
                    <a:pt x="1695704" y="95250"/>
                  </a:lnTo>
                  <a:lnTo>
                    <a:pt x="1705229" y="95250"/>
                  </a:lnTo>
                  <a:lnTo>
                    <a:pt x="1705229" y="85725"/>
                  </a:lnTo>
                  <a:lnTo>
                    <a:pt x="1705229" y="95250"/>
                  </a:lnTo>
                  <a:lnTo>
                    <a:pt x="1714754" y="95250"/>
                  </a:lnTo>
                  <a:lnTo>
                    <a:pt x="1714754" y="104775"/>
                  </a:lnTo>
                  <a:lnTo>
                    <a:pt x="1724279" y="104775"/>
                  </a:lnTo>
                  <a:lnTo>
                    <a:pt x="1724279" y="114173"/>
                  </a:lnTo>
                  <a:lnTo>
                    <a:pt x="1724279" y="123698"/>
                  </a:lnTo>
                  <a:lnTo>
                    <a:pt x="1724279" y="133223"/>
                  </a:lnTo>
                  <a:lnTo>
                    <a:pt x="1724279" y="123698"/>
                  </a:lnTo>
                  <a:lnTo>
                    <a:pt x="1724279" y="114173"/>
                  </a:lnTo>
                  <a:lnTo>
                    <a:pt x="1733804" y="114173"/>
                  </a:lnTo>
                  <a:lnTo>
                    <a:pt x="1733804" y="123698"/>
                  </a:lnTo>
                  <a:lnTo>
                    <a:pt x="1743329" y="123698"/>
                  </a:lnTo>
                  <a:lnTo>
                    <a:pt x="1733804" y="133223"/>
                  </a:lnTo>
                  <a:lnTo>
                    <a:pt x="1733804" y="142748"/>
                  </a:lnTo>
                  <a:lnTo>
                    <a:pt x="1743329" y="142748"/>
                  </a:lnTo>
                  <a:lnTo>
                    <a:pt x="1733804" y="142748"/>
                  </a:lnTo>
                  <a:lnTo>
                    <a:pt x="1743329" y="142748"/>
                  </a:lnTo>
                  <a:lnTo>
                    <a:pt x="1743329" y="152273"/>
                  </a:lnTo>
                  <a:lnTo>
                    <a:pt x="1733804" y="152273"/>
                  </a:lnTo>
                  <a:lnTo>
                    <a:pt x="1743329" y="152273"/>
                  </a:lnTo>
                  <a:lnTo>
                    <a:pt x="1743329" y="142748"/>
                  </a:lnTo>
                  <a:lnTo>
                    <a:pt x="1752854" y="142748"/>
                  </a:lnTo>
                  <a:lnTo>
                    <a:pt x="1743329" y="142748"/>
                  </a:lnTo>
                  <a:lnTo>
                    <a:pt x="1743329" y="133223"/>
                  </a:lnTo>
                  <a:lnTo>
                    <a:pt x="1752854" y="133223"/>
                  </a:lnTo>
                  <a:lnTo>
                    <a:pt x="1752854" y="142748"/>
                  </a:lnTo>
                  <a:lnTo>
                    <a:pt x="1752854" y="152273"/>
                  </a:lnTo>
                  <a:lnTo>
                    <a:pt x="1752854" y="161798"/>
                  </a:lnTo>
                  <a:lnTo>
                    <a:pt x="1762379" y="161798"/>
                  </a:lnTo>
                  <a:lnTo>
                    <a:pt x="1762379" y="171323"/>
                  </a:lnTo>
                  <a:lnTo>
                    <a:pt x="1762379" y="180848"/>
                  </a:lnTo>
                  <a:lnTo>
                    <a:pt x="1752854" y="180848"/>
                  </a:lnTo>
                  <a:lnTo>
                    <a:pt x="1752854" y="190373"/>
                  </a:lnTo>
                  <a:lnTo>
                    <a:pt x="1752854" y="180848"/>
                  </a:lnTo>
                  <a:lnTo>
                    <a:pt x="1743329" y="180848"/>
                  </a:lnTo>
                  <a:lnTo>
                    <a:pt x="1743329" y="171323"/>
                  </a:lnTo>
                  <a:lnTo>
                    <a:pt x="1733804" y="171323"/>
                  </a:lnTo>
                  <a:lnTo>
                    <a:pt x="1724279" y="171323"/>
                  </a:lnTo>
                  <a:lnTo>
                    <a:pt x="1724279" y="161798"/>
                  </a:lnTo>
                  <a:lnTo>
                    <a:pt x="1724279" y="171323"/>
                  </a:lnTo>
                  <a:lnTo>
                    <a:pt x="1733804" y="171323"/>
                  </a:lnTo>
                  <a:lnTo>
                    <a:pt x="1743329" y="171323"/>
                  </a:lnTo>
                  <a:lnTo>
                    <a:pt x="1743329" y="180848"/>
                  </a:lnTo>
                  <a:lnTo>
                    <a:pt x="1733804" y="180848"/>
                  </a:lnTo>
                  <a:lnTo>
                    <a:pt x="1743329" y="180848"/>
                  </a:lnTo>
                  <a:lnTo>
                    <a:pt x="1743329" y="190373"/>
                  </a:lnTo>
                  <a:lnTo>
                    <a:pt x="1733804" y="190373"/>
                  </a:lnTo>
                  <a:lnTo>
                    <a:pt x="1743329" y="190373"/>
                  </a:lnTo>
                  <a:lnTo>
                    <a:pt x="1743329" y="180848"/>
                  </a:lnTo>
                  <a:lnTo>
                    <a:pt x="1752854" y="180848"/>
                  </a:lnTo>
                  <a:lnTo>
                    <a:pt x="1752854" y="190373"/>
                  </a:lnTo>
                  <a:lnTo>
                    <a:pt x="1743329" y="190373"/>
                  </a:lnTo>
                  <a:lnTo>
                    <a:pt x="1752854" y="190373"/>
                  </a:lnTo>
                  <a:lnTo>
                    <a:pt x="1752854" y="199898"/>
                  </a:lnTo>
                  <a:lnTo>
                    <a:pt x="1762379" y="199898"/>
                  </a:lnTo>
                  <a:lnTo>
                    <a:pt x="1752854" y="199898"/>
                  </a:lnTo>
                  <a:lnTo>
                    <a:pt x="1752854" y="209423"/>
                  </a:lnTo>
                  <a:lnTo>
                    <a:pt x="1752854" y="199898"/>
                  </a:lnTo>
                  <a:lnTo>
                    <a:pt x="1752854" y="209423"/>
                  </a:lnTo>
                  <a:lnTo>
                    <a:pt x="1752854" y="218948"/>
                  </a:lnTo>
                  <a:lnTo>
                    <a:pt x="1752854" y="228473"/>
                  </a:lnTo>
                  <a:lnTo>
                    <a:pt x="1743329" y="228473"/>
                  </a:lnTo>
                  <a:lnTo>
                    <a:pt x="1743329" y="237998"/>
                  </a:lnTo>
                  <a:lnTo>
                    <a:pt x="1733804" y="237998"/>
                  </a:lnTo>
                  <a:lnTo>
                    <a:pt x="1733804" y="247523"/>
                  </a:lnTo>
                  <a:lnTo>
                    <a:pt x="1733804" y="237998"/>
                  </a:lnTo>
                  <a:lnTo>
                    <a:pt x="1733804" y="247523"/>
                  </a:lnTo>
                  <a:lnTo>
                    <a:pt x="1724279" y="247523"/>
                  </a:lnTo>
                  <a:lnTo>
                    <a:pt x="1724279" y="257048"/>
                  </a:lnTo>
                  <a:lnTo>
                    <a:pt x="1714754" y="257048"/>
                  </a:lnTo>
                  <a:lnTo>
                    <a:pt x="1714754" y="266573"/>
                  </a:lnTo>
                  <a:lnTo>
                    <a:pt x="1714754" y="257048"/>
                  </a:lnTo>
                  <a:lnTo>
                    <a:pt x="1705229" y="257048"/>
                  </a:lnTo>
                  <a:lnTo>
                    <a:pt x="1705229" y="266573"/>
                  </a:lnTo>
                  <a:lnTo>
                    <a:pt x="1705229" y="276098"/>
                  </a:lnTo>
                  <a:lnTo>
                    <a:pt x="1705229" y="266573"/>
                  </a:lnTo>
                  <a:lnTo>
                    <a:pt x="1695704" y="266573"/>
                  </a:lnTo>
                  <a:lnTo>
                    <a:pt x="1695704" y="276098"/>
                  </a:lnTo>
                  <a:lnTo>
                    <a:pt x="1686179" y="276098"/>
                  </a:lnTo>
                  <a:lnTo>
                    <a:pt x="1686179" y="285623"/>
                  </a:lnTo>
                  <a:lnTo>
                    <a:pt x="1676654" y="285623"/>
                  </a:lnTo>
                  <a:lnTo>
                    <a:pt x="1667129" y="285623"/>
                  </a:lnTo>
                  <a:lnTo>
                    <a:pt x="1667129" y="295148"/>
                  </a:lnTo>
                  <a:lnTo>
                    <a:pt x="1667129" y="285623"/>
                  </a:lnTo>
                  <a:lnTo>
                    <a:pt x="1676654" y="285623"/>
                  </a:lnTo>
                  <a:lnTo>
                    <a:pt x="1676654" y="295148"/>
                  </a:lnTo>
                  <a:lnTo>
                    <a:pt x="1676654" y="285623"/>
                  </a:lnTo>
                  <a:lnTo>
                    <a:pt x="1676654" y="295148"/>
                  </a:lnTo>
                  <a:lnTo>
                    <a:pt x="1676654" y="304673"/>
                  </a:lnTo>
                  <a:lnTo>
                    <a:pt x="1667129" y="304673"/>
                  </a:lnTo>
                  <a:lnTo>
                    <a:pt x="1657604" y="314198"/>
                  </a:lnTo>
                  <a:lnTo>
                    <a:pt x="1657604" y="323723"/>
                  </a:lnTo>
                  <a:lnTo>
                    <a:pt x="1648079" y="323723"/>
                  </a:lnTo>
                  <a:lnTo>
                    <a:pt x="1648079" y="333248"/>
                  </a:lnTo>
                  <a:lnTo>
                    <a:pt x="1638554" y="333248"/>
                  </a:lnTo>
                  <a:lnTo>
                    <a:pt x="1638554" y="342773"/>
                  </a:lnTo>
                  <a:lnTo>
                    <a:pt x="1629029" y="342773"/>
                  </a:lnTo>
                  <a:lnTo>
                    <a:pt x="1619504" y="342773"/>
                  </a:lnTo>
                  <a:lnTo>
                    <a:pt x="1609979" y="342773"/>
                  </a:lnTo>
                  <a:lnTo>
                    <a:pt x="1609979" y="333248"/>
                  </a:lnTo>
                  <a:lnTo>
                    <a:pt x="1600454" y="333248"/>
                  </a:lnTo>
                  <a:lnTo>
                    <a:pt x="1600454" y="342773"/>
                  </a:lnTo>
                  <a:lnTo>
                    <a:pt x="1609979" y="342773"/>
                  </a:lnTo>
                  <a:lnTo>
                    <a:pt x="1619504" y="342773"/>
                  </a:lnTo>
                  <a:lnTo>
                    <a:pt x="1619504" y="352298"/>
                  </a:lnTo>
                  <a:lnTo>
                    <a:pt x="1619504" y="361696"/>
                  </a:lnTo>
                  <a:lnTo>
                    <a:pt x="1609979" y="361696"/>
                  </a:lnTo>
                  <a:lnTo>
                    <a:pt x="1600454" y="361696"/>
                  </a:lnTo>
                  <a:lnTo>
                    <a:pt x="1600454" y="371221"/>
                  </a:lnTo>
                  <a:lnTo>
                    <a:pt x="1600454" y="380746"/>
                  </a:lnTo>
                  <a:lnTo>
                    <a:pt x="1600454" y="390271"/>
                  </a:lnTo>
                  <a:lnTo>
                    <a:pt x="1590929" y="390271"/>
                  </a:lnTo>
                  <a:lnTo>
                    <a:pt x="1590929" y="399796"/>
                  </a:lnTo>
                  <a:lnTo>
                    <a:pt x="1581404" y="399796"/>
                  </a:lnTo>
                  <a:lnTo>
                    <a:pt x="1590929" y="399796"/>
                  </a:lnTo>
                  <a:lnTo>
                    <a:pt x="1600454" y="399796"/>
                  </a:lnTo>
                  <a:lnTo>
                    <a:pt x="1600454" y="390271"/>
                  </a:lnTo>
                  <a:lnTo>
                    <a:pt x="1600454" y="399796"/>
                  </a:lnTo>
                  <a:lnTo>
                    <a:pt x="1600454" y="390271"/>
                  </a:lnTo>
                  <a:lnTo>
                    <a:pt x="1600454" y="380746"/>
                  </a:lnTo>
                  <a:lnTo>
                    <a:pt x="1600454" y="371221"/>
                  </a:lnTo>
                  <a:lnTo>
                    <a:pt x="1609979" y="371221"/>
                  </a:lnTo>
                  <a:lnTo>
                    <a:pt x="1619504" y="371221"/>
                  </a:lnTo>
                  <a:lnTo>
                    <a:pt x="1629029" y="371221"/>
                  </a:lnTo>
                  <a:lnTo>
                    <a:pt x="1638554" y="371221"/>
                  </a:lnTo>
                  <a:lnTo>
                    <a:pt x="1648079" y="371221"/>
                  </a:lnTo>
                  <a:lnTo>
                    <a:pt x="1648079" y="380746"/>
                  </a:lnTo>
                  <a:lnTo>
                    <a:pt x="1648079" y="371221"/>
                  </a:lnTo>
                  <a:lnTo>
                    <a:pt x="1648079" y="361696"/>
                  </a:lnTo>
                  <a:lnTo>
                    <a:pt x="1648079" y="371221"/>
                  </a:lnTo>
                  <a:lnTo>
                    <a:pt x="1648079" y="361696"/>
                  </a:lnTo>
                  <a:lnTo>
                    <a:pt x="1648079" y="371221"/>
                  </a:lnTo>
                  <a:lnTo>
                    <a:pt x="1648079" y="361696"/>
                  </a:lnTo>
                  <a:lnTo>
                    <a:pt x="1657604" y="361696"/>
                  </a:lnTo>
                  <a:lnTo>
                    <a:pt x="1667129" y="361696"/>
                  </a:lnTo>
                  <a:lnTo>
                    <a:pt x="1667129" y="352298"/>
                  </a:lnTo>
                  <a:lnTo>
                    <a:pt x="1676654" y="352298"/>
                  </a:lnTo>
                  <a:lnTo>
                    <a:pt x="1686179" y="352298"/>
                  </a:lnTo>
                  <a:lnTo>
                    <a:pt x="1686179" y="342773"/>
                  </a:lnTo>
                  <a:lnTo>
                    <a:pt x="1695704" y="342773"/>
                  </a:lnTo>
                  <a:lnTo>
                    <a:pt x="1695704" y="333248"/>
                  </a:lnTo>
                  <a:lnTo>
                    <a:pt x="1695704" y="323723"/>
                  </a:lnTo>
                  <a:lnTo>
                    <a:pt x="1695704" y="333248"/>
                  </a:lnTo>
                  <a:lnTo>
                    <a:pt x="1686179" y="333248"/>
                  </a:lnTo>
                  <a:lnTo>
                    <a:pt x="1676654" y="333248"/>
                  </a:lnTo>
                  <a:lnTo>
                    <a:pt x="1676654" y="323723"/>
                  </a:lnTo>
                  <a:lnTo>
                    <a:pt x="1667129" y="323723"/>
                  </a:lnTo>
                  <a:lnTo>
                    <a:pt x="1676654" y="323723"/>
                  </a:lnTo>
                  <a:lnTo>
                    <a:pt x="1676654" y="314198"/>
                  </a:lnTo>
                  <a:lnTo>
                    <a:pt x="1686179" y="314198"/>
                  </a:lnTo>
                  <a:lnTo>
                    <a:pt x="1695704" y="314198"/>
                  </a:lnTo>
                  <a:lnTo>
                    <a:pt x="1695704" y="323723"/>
                  </a:lnTo>
                  <a:lnTo>
                    <a:pt x="1705229" y="323723"/>
                  </a:lnTo>
                  <a:lnTo>
                    <a:pt x="1705229" y="314198"/>
                  </a:lnTo>
                  <a:lnTo>
                    <a:pt x="1705229" y="304673"/>
                  </a:lnTo>
                  <a:lnTo>
                    <a:pt x="1714754" y="304673"/>
                  </a:lnTo>
                  <a:lnTo>
                    <a:pt x="1714754" y="314198"/>
                  </a:lnTo>
                  <a:lnTo>
                    <a:pt x="1705229" y="314198"/>
                  </a:lnTo>
                  <a:lnTo>
                    <a:pt x="1705229" y="323723"/>
                  </a:lnTo>
                  <a:lnTo>
                    <a:pt x="1714754" y="323723"/>
                  </a:lnTo>
                  <a:lnTo>
                    <a:pt x="1714754" y="333248"/>
                  </a:lnTo>
                  <a:lnTo>
                    <a:pt x="1724279" y="333248"/>
                  </a:lnTo>
                  <a:lnTo>
                    <a:pt x="1733804" y="333248"/>
                  </a:lnTo>
                  <a:lnTo>
                    <a:pt x="1743329" y="333248"/>
                  </a:lnTo>
                  <a:lnTo>
                    <a:pt x="1743329" y="323723"/>
                  </a:lnTo>
                  <a:lnTo>
                    <a:pt x="1733804" y="314198"/>
                  </a:lnTo>
                  <a:lnTo>
                    <a:pt x="1743329" y="314198"/>
                  </a:lnTo>
                  <a:lnTo>
                    <a:pt x="1743329" y="323723"/>
                  </a:lnTo>
                  <a:lnTo>
                    <a:pt x="1752854" y="333248"/>
                  </a:lnTo>
                  <a:lnTo>
                    <a:pt x="1752854" y="342773"/>
                  </a:lnTo>
                  <a:lnTo>
                    <a:pt x="1743329" y="342773"/>
                  </a:lnTo>
                  <a:lnTo>
                    <a:pt x="1743329" y="352298"/>
                  </a:lnTo>
                  <a:lnTo>
                    <a:pt x="1752854" y="352298"/>
                  </a:lnTo>
                  <a:lnTo>
                    <a:pt x="1752854" y="361696"/>
                  </a:lnTo>
                  <a:lnTo>
                    <a:pt x="1752854" y="371221"/>
                  </a:lnTo>
                  <a:lnTo>
                    <a:pt x="1752854" y="361696"/>
                  </a:lnTo>
                  <a:lnTo>
                    <a:pt x="1762379" y="361696"/>
                  </a:lnTo>
                  <a:lnTo>
                    <a:pt x="1752854" y="352298"/>
                  </a:lnTo>
                  <a:lnTo>
                    <a:pt x="1752854" y="342773"/>
                  </a:lnTo>
                  <a:lnTo>
                    <a:pt x="1762379" y="342773"/>
                  </a:lnTo>
                  <a:lnTo>
                    <a:pt x="1771904" y="342773"/>
                  </a:lnTo>
                  <a:lnTo>
                    <a:pt x="1781429" y="342773"/>
                  </a:lnTo>
                  <a:lnTo>
                    <a:pt x="1781429" y="333248"/>
                  </a:lnTo>
                  <a:lnTo>
                    <a:pt x="1781429" y="342773"/>
                  </a:lnTo>
                  <a:lnTo>
                    <a:pt x="1781429" y="333248"/>
                  </a:lnTo>
                  <a:lnTo>
                    <a:pt x="1790954" y="333248"/>
                  </a:lnTo>
                  <a:lnTo>
                    <a:pt x="1800479" y="333248"/>
                  </a:lnTo>
                  <a:lnTo>
                    <a:pt x="1810004" y="333248"/>
                  </a:lnTo>
                  <a:lnTo>
                    <a:pt x="1819529" y="333248"/>
                  </a:lnTo>
                  <a:lnTo>
                    <a:pt x="1819529" y="342773"/>
                  </a:lnTo>
                  <a:lnTo>
                    <a:pt x="1829054" y="342773"/>
                  </a:lnTo>
                  <a:lnTo>
                    <a:pt x="1838579" y="342773"/>
                  </a:lnTo>
                  <a:lnTo>
                    <a:pt x="1848104" y="342773"/>
                  </a:lnTo>
                  <a:lnTo>
                    <a:pt x="1857629" y="342773"/>
                  </a:lnTo>
                  <a:lnTo>
                    <a:pt x="1857629" y="352298"/>
                  </a:lnTo>
                  <a:lnTo>
                    <a:pt x="1867154" y="352298"/>
                  </a:lnTo>
                  <a:lnTo>
                    <a:pt x="1857629" y="352298"/>
                  </a:lnTo>
                  <a:lnTo>
                    <a:pt x="1848104" y="352298"/>
                  </a:lnTo>
                  <a:lnTo>
                    <a:pt x="1848104" y="361696"/>
                  </a:lnTo>
                  <a:lnTo>
                    <a:pt x="1857629" y="361696"/>
                  </a:lnTo>
                  <a:lnTo>
                    <a:pt x="1848104" y="361696"/>
                  </a:lnTo>
                  <a:lnTo>
                    <a:pt x="1848104" y="371221"/>
                  </a:lnTo>
                  <a:lnTo>
                    <a:pt x="1857629" y="371221"/>
                  </a:lnTo>
                  <a:lnTo>
                    <a:pt x="1867154" y="371221"/>
                  </a:lnTo>
                  <a:lnTo>
                    <a:pt x="1867154" y="380746"/>
                  </a:lnTo>
                  <a:lnTo>
                    <a:pt x="1867154" y="371221"/>
                  </a:lnTo>
                  <a:lnTo>
                    <a:pt x="1867154" y="380746"/>
                  </a:lnTo>
                  <a:lnTo>
                    <a:pt x="1876679" y="380746"/>
                  </a:lnTo>
                  <a:lnTo>
                    <a:pt x="1867154" y="380746"/>
                  </a:lnTo>
                  <a:lnTo>
                    <a:pt x="1867154" y="371221"/>
                  </a:lnTo>
                  <a:lnTo>
                    <a:pt x="1876679" y="371221"/>
                  </a:lnTo>
                  <a:lnTo>
                    <a:pt x="1876679" y="380746"/>
                  </a:lnTo>
                  <a:lnTo>
                    <a:pt x="1876679" y="371221"/>
                  </a:lnTo>
                  <a:lnTo>
                    <a:pt x="1886204" y="371221"/>
                  </a:lnTo>
                  <a:lnTo>
                    <a:pt x="1895729" y="380746"/>
                  </a:lnTo>
                  <a:lnTo>
                    <a:pt x="1886204" y="380746"/>
                  </a:lnTo>
                  <a:lnTo>
                    <a:pt x="1895729" y="380746"/>
                  </a:lnTo>
                  <a:lnTo>
                    <a:pt x="1895729" y="390271"/>
                  </a:lnTo>
                  <a:lnTo>
                    <a:pt x="1905254" y="390271"/>
                  </a:lnTo>
                  <a:lnTo>
                    <a:pt x="1914779" y="390271"/>
                  </a:lnTo>
                  <a:lnTo>
                    <a:pt x="1924304" y="390271"/>
                  </a:lnTo>
                  <a:lnTo>
                    <a:pt x="1933829" y="390271"/>
                  </a:lnTo>
                  <a:lnTo>
                    <a:pt x="1933829" y="380746"/>
                  </a:lnTo>
                  <a:lnTo>
                    <a:pt x="1924304" y="380746"/>
                  </a:lnTo>
                  <a:lnTo>
                    <a:pt x="1933829" y="380746"/>
                  </a:lnTo>
                  <a:lnTo>
                    <a:pt x="1943354" y="380746"/>
                  </a:lnTo>
                  <a:lnTo>
                    <a:pt x="1933829" y="380746"/>
                  </a:lnTo>
                  <a:lnTo>
                    <a:pt x="1943354" y="380746"/>
                  </a:lnTo>
                  <a:lnTo>
                    <a:pt x="1943354" y="390271"/>
                  </a:lnTo>
                  <a:lnTo>
                    <a:pt x="1952879" y="390271"/>
                  </a:lnTo>
                  <a:lnTo>
                    <a:pt x="1952879" y="380746"/>
                  </a:lnTo>
                  <a:lnTo>
                    <a:pt x="1952879" y="371221"/>
                  </a:lnTo>
                  <a:lnTo>
                    <a:pt x="1952879" y="380746"/>
                  </a:lnTo>
                  <a:lnTo>
                    <a:pt x="1952879" y="371221"/>
                  </a:lnTo>
                  <a:lnTo>
                    <a:pt x="1962404" y="371221"/>
                  </a:lnTo>
                  <a:lnTo>
                    <a:pt x="1962404" y="380746"/>
                  </a:lnTo>
                  <a:lnTo>
                    <a:pt x="1962404" y="371221"/>
                  </a:lnTo>
                  <a:lnTo>
                    <a:pt x="1952879" y="371221"/>
                  </a:lnTo>
                  <a:lnTo>
                    <a:pt x="1962404" y="371221"/>
                  </a:lnTo>
                  <a:lnTo>
                    <a:pt x="1952879" y="371221"/>
                  </a:lnTo>
                  <a:lnTo>
                    <a:pt x="1952879" y="361696"/>
                  </a:lnTo>
                  <a:lnTo>
                    <a:pt x="1962404" y="361696"/>
                  </a:lnTo>
                  <a:lnTo>
                    <a:pt x="1952879" y="361696"/>
                  </a:lnTo>
                  <a:lnTo>
                    <a:pt x="1952879" y="352298"/>
                  </a:lnTo>
                  <a:lnTo>
                    <a:pt x="1952879" y="361696"/>
                  </a:lnTo>
                  <a:lnTo>
                    <a:pt x="1952879" y="352298"/>
                  </a:lnTo>
                  <a:lnTo>
                    <a:pt x="1952879" y="342773"/>
                  </a:lnTo>
                  <a:lnTo>
                    <a:pt x="1952879" y="333248"/>
                  </a:lnTo>
                  <a:lnTo>
                    <a:pt x="1952879" y="342773"/>
                  </a:lnTo>
                  <a:lnTo>
                    <a:pt x="1952879" y="333248"/>
                  </a:lnTo>
                  <a:lnTo>
                    <a:pt x="1952879" y="342773"/>
                  </a:lnTo>
                  <a:lnTo>
                    <a:pt x="1952879" y="333248"/>
                  </a:lnTo>
                  <a:lnTo>
                    <a:pt x="1962404" y="333248"/>
                  </a:lnTo>
                  <a:lnTo>
                    <a:pt x="1962404" y="342773"/>
                  </a:lnTo>
                  <a:lnTo>
                    <a:pt x="1962404" y="333248"/>
                  </a:lnTo>
                  <a:lnTo>
                    <a:pt x="1962404" y="342773"/>
                  </a:lnTo>
                  <a:lnTo>
                    <a:pt x="1971929" y="342773"/>
                  </a:lnTo>
                  <a:lnTo>
                    <a:pt x="1962404" y="342773"/>
                  </a:lnTo>
                  <a:lnTo>
                    <a:pt x="1971929" y="342773"/>
                  </a:lnTo>
                  <a:lnTo>
                    <a:pt x="1971929" y="333248"/>
                  </a:lnTo>
                  <a:lnTo>
                    <a:pt x="1971929" y="323723"/>
                  </a:lnTo>
                  <a:lnTo>
                    <a:pt x="1971929" y="333248"/>
                  </a:lnTo>
                  <a:lnTo>
                    <a:pt x="1981454" y="333248"/>
                  </a:lnTo>
                  <a:lnTo>
                    <a:pt x="1990979" y="333248"/>
                  </a:lnTo>
                  <a:lnTo>
                    <a:pt x="1990979" y="342773"/>
                  </a:lnTo>
                  <a:lnTo>
                    <a:pt x="1990979" y="333248"/>
                  </a:lnTo>
                  <a:lnTo>
                    <a:pt x="1990979" y="342773"/>
                  </a:lnTo>
                  <a:lnTo>
                    <a:pt x="1990979" y="352298"/>
                  </a:lnTo>
                  <a:lnTo>
                    <a:pt x="1990979" y="342773"/>
                  </a:lnTo>
                  <a:lnTo>
                    <a:pt x="2000504" y="342773"/>
                  </a:lnTo>
                  <a:lnTo>
                    <a:pt x="2000504" y="352298"/>
                  </a:lnTo>
                  <a:lnTo>
                    <a:pt x="2000504" y="342773"/>
                  </a:lnTo>
                  <a:lnTo>
                    <a:pt x="2000504" y="352298"/>
                  </a:lnTo>
                  <a:lnTo>
                    <a:pt x="2010028" y="352298"/>
                  </a:lnTo>
                  <a:lnTo>
                    <a:pt x="2000504" y="352298"/>
                  </a:lnTo>
                  <a:lnTo>
                    <a:pt x="2010028" y="352298"/>
                  </a:lnTo>
                  <a:lnTo>
                    <a:pt x="2010028" y="342773"/>
                  </a:lnTo>
                  <a:lnTo>
                    <a:pt x="2010028" y="352298"/>
                  </a:lnTo>
                  <a:lnTo>
                    <a:pt x="2010028" y="342773"/>
                  </a:lnTo>
                  <a:lnTo>
                    <a:pt x="2010028" y="352298"/>
                  </a:lnTo>
                  <a:lnTo>
                    <a:pt x="2010028" y="342773"/>
                  </a:lnTo>
                  <a:lnTo>
                    <a:pt x="2019553" y="342773"/>
                  </a:lnTo>
                  <a:lnTo>
                    <a:pt x="2019553" y="352298"/>
                  </a:lnTo>
                  <a:lnTo>
                    <a:pt x="2019553" y="342773"/>
                  </a:lnTo>
                  <a:lnTo>
                    <a:pt x="2019553" y="352298"/>
                  </a:lnTo>
                  <a:lnTo>
                    <a:pt x="2010028" y="352298"/>
                  </a:lnTo>
                  <a:lnTo>
                    <a:pt x="2019553" y="352298"/>
                  </a:lnTo>
                  <a:lnTo>
                    <a:pt x="2010028" y="352298"/>
                  </a:lnTo>
                  <a:lnTo>
                    <a:pt x="2010028" y="361696"/>
                  </a:lnTo>
                  <a:lnTo>
                    <a:pt x="2019553" y="352298"/>
                  </a:lnTo>
                  <a:lnTo>
                    <a:pt x="2019553" y="361696"/>
                  </a:lnTo>
                  <a:lnTo>
                    <a:pt x="2019553" y="352298"/>
                  </a:lnTo>
                  <a:lnTo>
                    <a:pt x="2029078" y="352298"/>
                  </a:lnTo>
                  <a:lnTo>
                    <a:pt x="2029078" y="361696"/>
                  </a:lnTo>
                  <a:lnTo>
                    <a:pt x="2029078" y="352298"/>
                  </a:lnTo>
                  <a:lnTo>
                    <a:pt x="2029078" y="342773"/>
                  </a:lnTo>
                  <a:lnTo>
                    <a:pt x="2038603" y="342773"/>
                  </a:lnTo>
                  <a:lnTo>
                    <a:pt x="2038603" y="352298"/>
                  </a:lnTo>
                  <a:lnTo>
                    <a:pt x="2048128" y="352298"/>
                  </a:lnTo>
                  <a:lnTo>
                    <a:pt x="2048128" y="361696"/>
                  </a:lnTo>
                  <a:lnTo>
                    <a:pt x="2048128" y="352298"/>
                  </a:lnTo>
                  <a:lnTo>
                    <a:pt x="2048128" y="361696"/>
                  </a:lnTo>
                  <a:lnTo>
                    <a:pt x="2057653" y="361696"/>
                  </a:lnTo>
                  <a:lnTo>
                    <a:pt x="2057653" y="371221"/>
                  </a:lnTo>
                  <a:lnTo>
                    <a:pt x="2057653" y="361696"/>
                  </a:lnTo>
                  <a:lnTo>
                    <a:pt x="2067178" y="361696"/>
                  </a:lnTo>
                  <a:lnTo>
                    <a:pt x="2067178" y="371221"/>
                  </a:lnTo>
                  <a:lnTo>
                    <a:pt x="2067178" y="380746"/>
                  </a:lnTo>
                  <a:lnTo>
                    <a:pt x="2067178" y="371221"/>
                  </a:lnTo>
                  <a:lnTo>
                    <a:pt x="2067178" y="380746"/>
                  </a:lnTo>
                  <a:lnTo>
                    <a:pt x="2067178" y="371221"/>
                  </a:lnTo>
                  <a:lnTo>
                    <a:pt x="2067178" y="380746"/>
                  </a:lnTo>
                  <a:lnTo>
                    <a:pt x="2076703" y="380746"/>
                  </a:lnTo>
                  <a:lnTo>
                    <a:pt x="2076703" y="390271"/>
                  </a:lnTo>
                  <a:lnTo>
                    <a:pt x="2067178" y="380746"/>
                  </a:lnTo>
                  <a:lnTo>
                    <a:pt x="2067178" y="390271"/>
                  </a:lnTo>
                  <a:lnTo>
                    <a:pt x="2076703" y="390271"/>
                  </a:lnTo>
                  <a:lnTo>
                    <a:pt x="2076703" y="399796"/>
                  </a:lnTo>
                  <a:lnTo>
                    <a:pt x="2067178" y="399796"/>
                  </a:lnTo>
                  <a:lnTo>
                    <a:pt x="2076703" y="399796"/>
                  </a:lnTo>
                  <a:lnTo>
                    <a:pt x="2076703" y="409321"/>
                  </a:lnTo>
                  <a:lnTo>
                    <a:pt x="2067178" y="409321"/>
                  </a:lnTo>
                  <a:lnTo>
                    <a:pt x="2076703" y="409321"/>
                  </a:lnTo>
                  <a:lnTo>
                    <a:pt x="2067178" y="409321"/>
                  </a:lnTo>
                  <a:lnTo>
                    <a:pt x="2067178" y="418846"/>
                  </a:lnTo>
                  <a:lnTo>
                    <a:pt x="2067178" y="409321"/>
                  </a:lnTo>
                  <a:lnTo>
                    <a:pt x="2067178" y="418846"/>
                  </a:lnTo>
                  <a:lnTo>
                    <a:pt x="2076703" y="418846"/>
                  </a:lnTo>
                  <a:lnTo>
                    <a:pt x="2076703" y="428371"/>
                  </a:lnTo>
                  <a:lnTo>
                    <a:pt x="2076703" y="437896"/>
                  </a:lnTo>
                  <a:lnTo>
                    <a:pt x="2076703" y="447421"/>
                  </a:lnTo>
                  <a:lnTo>
                    <a:pt x="2067178" y="447421"/>
                  </a:lnTo>
                  <a:lnTo>
                    <a:pt x="2057653" y="447421"/>
                  </a:lnTo>
                  <a:lnTo>
                    <a:pt x="2057653" y="456946"/>
                  </a:lnTo>
                  <a:lnTo>
                    <a:pt x="2067178" y="456946"/>
                  </a:lnTo>
                  <a:lnTo>
                    <a:pt x="2057653" y="456946"/>
                  </a:lnTo>
                  <a:lnTo>
                    <a:pt x="2057653" y="447421"/>
                  </a:lnTo>
                  <a:lnTo>
                    <a:pt x="2057653" y="456946"/>
                  </a:lnTo>
                  <a:lnTo>
                    <a:pt x="2057653" y="466471"/>
                  </a:lnTo>
                  <a:lnTo>
                    <a:pt x="2067178" y="466471"/>
                  </a:lnTo>
                  <a:lnTo>
                    <a:pt x="2076703" y="466471"/>
                  </a:lnTo>
                  <a:lnTo>
                    <a:pt x="2076703" y="456946"/>
                  </a:lnTo>
                  <a:lnTo>
                    <a:pt x="2067178" y="456946"/>
                  </a:lnTo>
                  <a:lnTo>
                    <a:pt x="2067178" y="447421"/>
                  </a:lnTo>
                  <a:lnTo>
                    <a:pt x="2067178" y="456946"/>
                  </a:lnTo>
                  <a:lnTo>
                    <a:pt x="2076703" y="456946"/>
                  </a:lnTo>
                  <a:lnTo>
                    <a:pt x="2076703" y="466471"/>
                  </a:lnTo>
                  <a:lnTo>
                    <a:pt x="2076703" y="475996"/>
                  </a:lnTo>
                  <a:lnTo>
                    <a:pt x="2076703" y="466471"/>
                  </a:lnTo>
                  <a:lnTo>
                    <a:pt x="2067178" y="475996"/>
                  </a:lnTo>
                  <a:lnTo>
                    <a:pt x="2076703" y="475996"/>
                  </a:lnTo>
                  <a:lnTo>
                    <a:pt x="2076703" y="485521"/>
                  </a:lnTo>
                  <a:lnTo>
                    <a:pt x="2076703" y="495046"/>
                  </a:lnTo>
                  <a:lnTo>
                    <a:pt x="2086228" y="504571"/>
                  </a:lnTo>
                  <a:lnTo>
                    <a:pt x="2086228" y="514096"/>
                  </a:lnTo>
                  <a:lnTo>
                    <a:pt x="2086228" y="504571"/>
                  </a:lnTo>
                  <a:lnTo>
                    <a:pt x="2086228" y="514096"/>
                  </a:lnTo>
                  <a:lnTo>
                    <a:pt x="2095753" y="514096"/>
                  </a:lnTo>
                  <a:lnTo>
                    <a:pt x="2095753" y="523621"/>
                  </a:lnTo>
                  <a:lnTo>
                    <a:pt x="2105279" y="523621"/>
                  </a:lnTo>
                  <a:lnTo>
                    <a:pt x="2105279" y="514096"/>
                  </a:lnTo>
                  <a:lnTo>
                    <a:pt x="2105279" y="523621"/>
                  </a:lnTo>
                  <a:lnTo>
                    <a:pt x="2105279" y="533146"/>
                  </a:lnTo>
                  <a:lnTo>
                    <a:pt x="2114804" y="533146"/>
                  </a:lnTo>
                  <a:lnTo>
                    <a:pt x="2114804" y="523621"/>
                  </a:lnTo>
                  <a:lnTo>
                    <a:pt x="2124329" y="523621"/>
                  </a:lnTo>
                  <a:lnTo>
                    <a:pt x="2124329" y="514096"/>
                  </a:lnTo>
                  <a:lnTo>
                    <a:pt x="2124329" y="504571"/>
                  </a:lnTo>
                  <a:lnTo>
                    <a:pt x="2124329" y="495046"/>
                  </a:lnTo>
                  <a:lnTo>
                    <a:pt x="2133854" y="495046"/>
                  </a:lnTo>
                  <a:lnTo>
                    <a:pt x="2133854" y="485521"/>
                  </a:lnTo>
                  <a:lnTo>
                    <a:pt x="2133854" y="475996"/>
                  </a:lnTo>
                  <a:lnTo>
                    <a:pt x="2133854" y="466471"/>
                  </a:lnTo>
                  <a:lnTo>
                    <a:pt x="2143379" y="466471"/>
                  </a:lnTo>
                  <a:lnTo>
                    <a:pt x="2143379" y="456946"/>
                  </a:lnTo>
                  <a:lnTo>
                    <a:pt x="2152904" y="456946"/>
                  </a:lnTo>
                  <a:lnTo>
                    <a:pt x="2152904" y="466471"/>
                  </a:lnTo>
                  <a:lnTo>
                    <a:pt x="2152904" y="456946"/>
                  </a:lnTo>
                  <a:lnTo>
                    <a:pt x="2143379" y="456946"/>
                  </a:lnTo>
                  <a:lnTo>
                    <a:pt x="2152904" y="456946"/>
                  </a:lnTo>
                  <a:lnTo>
                    <a:pt x="2143379" y="456946"/>
                  </a:lnTo>
                  <a:lnTo>
                    <a:pt x="2143379" y="466471"/>
                  </a:lnTo>
                  <a:lnTo>
                    <a:pt x="2152904" y="466471"/>
                  </a:lnTo>
                  <a:lnTo>
                    <a:pt x="2152904" y="475996"/>
                  </a:lnTo>
                  <a:lnTo>
                    <a:pt x="2152904" y="485521"/>
                  </a:lnTo>
                  <a:lnTo>
                    <a:pt x="2162429" y="485521"/>
                  </a:lnTo>
                  <a:lnTo>
                    <a:pt x="2171954" y="495046"/>
                  </a:lnTo>
                  <a:lnTo>
                    <a:pt x="2181479" y="495046"/>
                  </a:lnTo>
                  <a:lnTo>
                    <a:pt x="2181479" y="485521"/>
                  </a:lnTo>
                  <a:lnTo>
                    <a:pt x="2191004" y="485521"/>
                  </a:lnTo>
                  <a:lnTo>
                    <a:pt x="2200529" y="475996"/>
                  </a:lnTo>
                  <a:lnTo>
                    <a:pt x="2210054" y="475996"/>
                  </a:lnTo>
                  <a:lnTo>
                    <a:pt x="2219579" y="475996"/>
                  </a:lnTo>
                  <a:lnTo>
                    <a:pt x="2219579" y="485521"/>
                  </a:lnTo>
                  <a:lnTo>
                    <a:pt x="2229104" y="485521"/>
                  </a:lnTo>
                  <a:lnTo>
                    <a:pt x="2229104" y="475996"/>
                  </a:lnTo>
                  <a:lnTo>
                    <a:pt x="2238629" y="485521"/>
                  </a:lnTo>
                  <a:lnTo>
                    <a:pt x="2229104" y="485521"/>
                  </a:lnTo>
                  <a:lnTo>
                    <a:pt x="2238629" y="485521"/>
                  </a:lnTo>
                  <a:lnTo>
                    <a:pt x="2238629" y="475996"/>
                  </a:lnTo>
                  <a:lnTo>
                    <a:pt x="2248154" y="475996"/>
                  </a:lnTo>
                  <a:lnTo>
                    <a:pt x="2248154" y="485521"/>
                  </a:lnTo>
                  <a:lnTo>
                    <a:pt x="2248154" y="495046"/>
                  </a:lnTo>
                  <a:lnTo>
                    <a:pt x="2248154" y="485521"/>
                  </a:lnTo>
                  <a:lnTo>
                    <a:pt x="2257679" y="485521"/>
                  </a:lnTo>
                  <a:lnTo>
                    <a:pt x="2257679" y="475996"/>
                  </a:lnTo>
                  <a:lnTo>
                    <a:pt x="2257679" y="485521"/>
                  </a:lnTo>
                  <a:lnTo>
                    <a:pt x="2267204" y="485521"/>
                  </a:lnTo>
                  <a:lnTo>
                    <a:pt x="2267204" y="475996"/>
                  </a:lnTo>
                  <a:lnTo>
                    <a:pt x="2267204" y="485521"/>
                  </a:lnTo>
                  <a:lnTo>
                    <a:pt x="2267204" y="475996"/>
                  </a:lnTo>
                  <a:lnTo>
                    <a:pt x="2276729" y="475996"/>
                  </a:lnTo>
                  <a:lnTo>
                    <a:pt x="2276729" y="485521"/>
                  </a:lnTo>
                  <a:lnTo>
                    <a:pt x="2276729" y="495046"/>
                  </a:lnTo>
                  <a:lnTo>
                    <a:pt x="2276729" y="485521"/>
                  </a:lnTo>
                  <a:lnTo>
                    <a:pt x="2276729" y="495046"/>
                  </a:lnTo>
                  <a:lnTo>
                    <a:pt x="2276729" y="485521"/>
                  </a:lnTo>
                  <a:lnTo>
                    <a:pt x="2286254" y="485521"/>
                  </a:lnTo>
                  <a:lnTo>
                    <a:pt x="2295779" y="485521"/>
                  </a:lnTo>
                  <a:lnTo>
                    <a:pt x="2286254" y="485521"/>
                  </a:lnTo>
                  <a:lnTo>
                    <a:pt x="2295779" y="485521"/>
                  </a:lnTo>
                  <a:lnTo>
                    <a:pt x="2295779" y="475996"/>
                  </a:lnTo>
                  <a:lnTo>
                    <a:pt x="2286254" y="475996"/>
                  </a:lnTo>
                  <a:lnTo>
                    <a:pt x="2286254" y="466471"/>
                  </a:lnTo>
                  <a:lnTo>
                    <a:pt x="2286254" y="456946"/>
                  </a:lnTo>
                  <a:lnTo>
                    <a:pt x="2276729" y="456946"/>
                  </a:lnTo>
                  <a:lnTo>
                    <a:pt x="2286254" y="456946"/>
                  </a:lnTo>
                  <a:lnTo>
                    <a:pt x="2286254" y="447421"/>
                  </a:lnTo>
                  <a:lnTo>
                    <a:pt x="2295779" y="447421"/>
                  </a:lnTo>
                  <a:lnTo>
                    <a:pt x="2286254" y="447421"/>
                  </a:lnTo>
                  <a:lnTo>
                    <a:pt x="2295779" y="447421"/>
                  </a:lnTo>
                  <a:lnTo>
                    <a:pt x="2295779" y="437896"/>
                  </a:lnTo>
                  <a:lnTo>
                    <a:pt x="2286254" y="437896"/>
                  </a:lnTo>
                  <a:lnTo>
                    <a:pt x="2276729" y="437896"/>
                  </a:lnTo>
                  <a:lnTo>
                    <a:pt x="2276729" y="428371"/>
                  </a:lnTo>
                  <a:lnTo>
                    <a:pt x="2276729" y="418846"/>
                  </a:lnTo>
                  <a:lnTo>
                    <a:pt x="2286254" y="418846"/>
                  </a:lnTo>
                  <a:lnTo>
                    <a:pt x="2295779" y="418846"/>
                  </a:lnTo>
                  <a:lnTo>
                    <a:pt x="2305304" y="418846"/>
                  </a:lnTo>
                  <a:lnTo>
                    <a:pt x="2314829" y="418846"/>
                  </a:lnTo>
                  <a:lnTo>
                    <a:pt x="2314829" y="409321"/>
                  </a:lnTo>
                  <a:lnTo>
                    <a:pt x="2314829" y="399796"/>
                  </a:lnTo>
                  <a:lnTo>
                    <a:pt x="2305304" y="399796"/>
                  </a:lnTo>
                  <a:lnTo>
                    <a:pt x="2305304" y="390271"/>
                  </a:lnTo>
                  <a:lnTo>
                    <a:pt x="2314829" y="390271"/>
                  </a:lnTo>
                  <a:lnTo>
                    <a:pt x="2324354" y="390271"/>
                  </a:lnTo>
                  <a:lnTo>
                    <a:pt x="2324354" y="399796"/>
                  </a:lnTo>
                  <a:lnTo>
                    <a:pt x="2333879" y="399796"/>
                  </a:lnTo>
                  <a:lnTo>
                    <a:pt x="2343404" y="399796"/>
                  </a:lnTo>
                  <a:lnTo>
                    <a:pt x="2343404" y="409321"/>
                  </a:lnTo>
                  <a:lnTo>
                    <a:pt x="2352929" y="399796"/>
                  </a:lnTo>
                  <a:lnTo>
                    <a:pt x="2352929" y="409321"/>
                  </a:lnTo>
                  <a:lnTo>
                    <a:pt x="2362454" y="409321"/>
                  </a:lnTo>
                  <a:lnTo>
                    <a:pt x="2371979" y="409321"/>
                  </a:lnTo>
                  <a:lnTo>
                    <a:pt x="2381504" y="409321"/>
                  </a:lnTo>
                  <a:lnTo>
                    <a:pt x="2391029" y="409321"/>
                  </a:lnTo>
                  <a:lnTo>
                    <a:pt x="2400554" y="409321"/>
                  </a:lnTo>
                  <a:lnTo>
                    <a:pt x="2400554" y="418846"/>
                  </a:lnTo>
                  <a:lnTo>
                    <a:pt x="2410079" y="418846"/>
                  </a:lnTo>
                  <a:lnTo>
                    <a:pt x="2419604" y="418846"/>
                  </a:lnTo>
                  <a:lnTo>
                    <a:pt x="2429129" y="418846"/>
                  </a:lnTo>
                  <a:lnTo>
                    <a:pt x="2429129" y="428371"/>
                  </a:lnTo>
                  <a:lnTo>
                    <a:pt x="2438654" y="428371"/>
                  </a:lnTo>
                  <a:lnTo>
                    <a:pt x="2448179" y="428371"/>
                  </a:lnTo>
                  <a:lnTo>
                    <a:pt x="2457704" y="428371"/>
                  </a:lnTo>
                  <a:lnTo>
                    <a:pt x="2467229" y="428371"/>
                  </a:lnTo>
                  <a:lnTo>
                    <a:pt x="2467229" y="437896"/>
                  </a:lnTo>
                  <a:lnTo>
                    <a:pt x="2476754" y="437896"/>
                  </a:lnTo>
                  <a:lnTo>
                    <a:pt x="2486279" y="437896"/>
                  </a:lnTo>
                  <a:lnTo>
                    <a:pt x="2486279" y="447421"/>
                  </a:lnTo>
                  <a:lnTo>
                    <a:pt x="2495804" y="447421"/>
                  </a:lnTo>
                  <a:lnTo>
                    <a:pt x="2495804" y="456946"/>
                  </a:lnTo>
                  <a:lnTo>
                    <a:pt x="2495804" y="466471"/>
                  </a:lnTo>
                  <a:lnTo>
                    <a:pt x="2486279" y="466471"/>
                  </a:lnTo>
                  <a:lnTo>
                    <a:pt x="2486279" y="456946"/>
                  </a:lnTo>
                  <a:lnTo>
                    <a:pt x="2486279" y="466471"/>
                  </a:lnTo>
                  <a:lnTo>
                    <a:pt x="2476754" y="466471"/>
                  </a:lnTo>
                  <a:lnTo>
                    <a:pt x="2476754" y="475996"/>
                  </a:lnTo>
                  <a:lnTo>
                    <a:pt x="2476754" y="466471"/>
                  </a:lnTo>
                  <a:lnTo>
                    <a:pt x="2476754" y="475996"/>
                  </a:lnTo>
                  <a:lnTo>
                    <a:pt x="2486279" y="475996"/>
                  </a:lnTo>
                  <a:lnTo>
                    <a:pt x="2495804" y="475996"/>
                  </a:lnTo>
                  <a:lnTo>
                    <a:pt x="2505455" y="475996"/>
                  </a:lnTo>
                  <a:lnTo>
                    <a:pt x="2505455" y="485521"/>
                  </a:lnTo>
                  <a:lnTo>
                    <a:pt x="2505455" y="475996"/>
                  </a:lnTo>
                  <a:lnTo>
                    <a:pt x="2505455" y="485521"/>
                  </a:lnTo>
                  <a:lnTo>
                    <a:pt x="2514980" y="485521"/>
                  </a:lnTo>
                  <a:lnTo>
                    <a:pt x="2514980" y="495046"/>
                  </a:lnTo>
                  <a:lnTo>
                    <a:pt x="2524505" y="495046"/>
                  </a:lnTo>
                  <a:lnTo>
                    <a:pt x="2534030" y="495046"/>
                  </a:lnTo>
                  <a:lnTo>
                    <a:pt x="2534030" y="504571"/>
                  </a:lnTo>
                  <a:lnTo>
                    <a:pt x="2534030" y="514096"/>
                  </a:lnTo>
                  <a:lnTo>
                    <a:pt x="2543555" y="514096"/>
                  </a:lnTo>
                  <a:lnTo>
                    <a:pt x="2534030" y="514096"/>
                  </a:lnTo>
                  <a:lnTo>
                    <a:pt x="2534030" y="523621"/>
                  </a:lnTo>
                  <a:lnTo>
                    <a:pt x="2543555" y="523621"/>
                  </a:lnTo>
                  <a:lnTo>
                    <a:pt x="2553080" y="523621"/>
                  </a:lnTo>
                  <a:lnTo>
                    <a:pt x="2562605" y="523621"/>
                  </a:lnTo>
                  <a:lnTo>
                    <a:pt x="2572130" y="523621"/>
                  </a:lnTo>
                  <a:lnTo>
                    <a:pt x="2581655" y="523621"/>
                  </a:lnTo>
                  <a:lnTo>
                    <a:pt x="2581655" y="514096"/>
                  </a:lnTo>
                  <a:lnTo>
                    <a:pt x="2667380" y="514096"/>
                  </a:lnTo>
                  <a:lnTo>
                    <a:pt x="2667380" y="523621"/>
                  </a:lnTo>
                  <a:lnTo>
                    <a:pt x="2676905" y="523621"/>
                  </a:lnTo>
                  <a:lnTo>
                    <a:pt x="2686430" y="523621"/>
                  </a:lnTo>
                  <a:lnTo>
                    <a:pt x="2686430" y="533146"/>
                  </a:lnTo>
                  <a:lnTo>
                    <a:pt x="2695955" y="533146"/>
                  </a:lnTo>
                  <a:lnTo>
                    <a:pt x="2695955" y="542671"/>
                  </a:lnTo>
                  <a:lnTo>
                    <a:pt x="2695955" y="552196"/>
                  </a:lnTo>
                  <a:lnTo>
                    <a:pt x="2705480" y="552196"/>
                  </a:lnTo>
                  <a:lnTo>
                    <a:pt x="2705480" y="561721"/>
                  </a:lnTo>
                  <a:lnTo>
                    <a:pt x="2695955" y="561721"/>
                  </a:lnTo>
                  <a:lnTo>
                    <a:pt x="2695955" y="571246"/>
                  </a:lnTo>
                  <a:lnTo>
                    <a:pt x="2695955" y="580771"/>
                  </a:lnTo>
                  <a:lnTo>
                    <a:pt x="2695955" y="590296"/>
                  </a:lnTo>
                  <a:lnTo>
                    <a:pt x="2705480" y="590296"/>
                  </a:lnTo>
                  <a:lnTo>
                    <a:pt x="2705480" y="599694"/>
                  </a:lnTo>
                  <a:lnTo>
                    <a:pt x="2705480" y="590296"/>
                  </a:lnTo>
                  <a:lnTo>
                    <a:pt x="2705480" y="599694"/>
                  </a:lnTo>
                  <a:lnTo>
                    <a:pt x="2715005" y="599694"/>
                  </a:lnTo>
                  <a:lnTo>
                    <a:pt x="2724530" y="599694"/>
                  </a:lnTo>
                  <a:lnTo>
                    <a:pt x="2724530" y="609219"/>
                  </a:lnTo>
                  <a:lnTo>
                    <a:pt x="2715005" y="609219"/>
                  </a:lnTo>
                  <a:lnTo>
                    <a:pt x="2724530" y="609219"/>
                  </a:lnTo>
                  <a:lnTo>
                    <a:pt x="2715005" y="609219"/>
                  </a:lnTo>
                  <a:lnTo>
                    <a:pt x="2724530" y="618744"/>
                  </a:lnTo>
                  <a:lnTo>
                    <a:pt x="2724530" y="609219"/>
                  </a:lnTo>
                  <a:lnTo>
                    <a:pt x="2724530" y="599694"/>
                  </a:lnTo>
                  <a:lnTo>
                    <a:pt x="2734055" y="599694"/>
                  </a:lnTo>
                  <a:lnTo>
                    <a:pt x="2734055" y="609219"/>
                  </a:lnTo>
                  <a:lnTo>
                    <a:pt x="2743580" y="609219"/>
                  </a:lnTo>
                  <a:lnTo>
                    <a:pt x="2743580" y="599694"/>
                  </a:lnTo>
                  <a:lnTo>
                    <a:pt x="2753105" y="599694"/>
                  </a:lnTo>
                  <a:lnTo>
                    <a:pt x="2762630" y="599694"/>
                  </a:lnTo>
                  <a:lnTo>
                    <a:pt x="2762630" y="590296"/>
                  </a:lnTo>
                  <a:lnTo>
                    <a:pt x="2772155" y="590296"/>
                  </a:lnTo>
                  <a:lnTo>
                    <a:pt x="2772155" y="599694"/>
                  </a:lnTo>
                  <a:lnTo>
                    <a:pt x="2781680" y="599694"/>
                  </a:lnTo>
                  <a:lnTo>
                    <a:pt x="2781680" y="590296"/>
                  </a:lnTo>
                  <a:lnTo>
                    <a:pt x="2781680" y="599694"/>
                  </a:lnTo>
                  <a:lnTo>
                    <a:pt x="2791205" y="599694"/>
                  </a:lnTo>
                  <a:lnTo>
                    <a:pt x="2800730" y="599694"/>
                  </a:lnTo>
                  <a:lnTo>
                    <a:pt x="2810255" y="599694"/>
                  </a:lnTo>
                  <a:lnTo>
                    <a:pt x="2819780" y="599694"/>
                  </a:lnTo>
                  <a:lnTo>
                    <a:pt x="2819780" y="609219"/>
                  </a:lnTo>
                  <a:lnTo>
                    <a:pt x="2829305" y="609219"/>
                  </a:lnTo>
                  <a:lnTo>
                    <a:pt x="2838830" y="609219"/>
                  </a:lnTo>
                  <a:lnTo>
                    <a:pt x="2848355" y="599694"/>
                  </a:lnTo>
                  <a:lnTo>
                    <a:pt x="2857880" y="590296"/>
                  </a:lnTo>
                  <a:lnTo>
                    <a:pt x="2867405" y="590296"/>
                  </a:lnTo>
                  <a:lnTo>
                    <a:pt x="2867405" y="599694"/>
                  </a:lnTo>
                  <a:lnTo>
                    <a:pt x="2857880" y="599694"/>
                  </a:lnTo>
                  <a:lnTo>
                    <a:pt x="2867405" y="599694"/>
                  </a:lnTo>
                  <a:lnTo>
                    <a:pt x="2867405" y="609219"/>
                  </a:lnTo>
                  <a:lnTo>
                    <a:pt x="2867405" y="618744"/>
                  </a:lnTo>
                  <a:lnTo>
                    <a:pt x="2876930" y="618744"/>
                  </a:lnTo>
                  <a:lnTo>
                    <a:pt x="2876930" y="628269"/>
                  </a:lnTo>
                  <a:lnTo>
                    <a:pt x="2886455" y="628269"/>
                  </a:lnTo>
                  <a:lnTo>
                    <a:pt x="2895980" y="628269"/>
                  </a:lnTo>
                  <a:lnTo>
                    <a:pt x="2895980" y="637794"/>
                  </a:lnTo>
                  <a:lnTo>
                    <a:pt x="2895980" y="647319"/>
                  </a:lnTo>
                  <a:lnTo>
                    <a:pt x="2905505" y="647319"/>
                  </a:lnTo>
                  <a:lnTo>
                    <a:pt x="2915030" y="647319"/>
                  </a:lnTo>
                  <a:lnTo>
                    <a:pt x="2915030" y="637794"/>
                  </a:lnTo>
                  <a:lnTo>
                    <a:pt x="2924555" y="637794"/>
                  </a:lnTo>
                  <a:lnTo>
                    <a:pt x="2924555" y="628269"/>
                  </a:lnTo>
                  <a:lnTo>
                    <a:pt x="2924555" y="618744"/>
                  </a:lnTo>
                  <a:lnTo>
                    <a:pt x="2915030" y="609219"/>
                  </a:lnTo>
                  <a:lnTo>
                    <a:pt x="2924555" y="609219"/>
                  </a:lnTo>
                  <a:lnTo>
                    <a:pt x="2915030" y="618744"/>
                  </a:lnTo>
                  <a:lnTo>
                    <a:pt x="2915030" y="609219"/>
                  </a:lnTo>
                  <a:lnTo>
                    <a:pt x="2915030" y="599694"/>
                  </a:lnTo>
                  <a:lnTo>
                    <a:pt x="2905505" y="599694"/>
                  </a:lnTo>
                  <a:lnTo>
                    <a:pt x="2905505" y="590296"/>
                  </a:lnTo>
                  <a:lnTo>
                    <a:pt x="2915030" y="590296"/>
                  </a:lnTo>
                  <a:lnTo>
                    <a:pt x="2915030" y="580771"/>
                  </a:lnTo>
                  <a:lnTo>
                    <a:pt x="2915030" y="571246"/>
                  </a:lnTo>
                  <a:lnTo>
                    <a:pt x="2924555" y="571246"/>
                  </a:lnTo>
                  <a:lnTo>
                    <a:pt x="2934080" y="571246"/>
                  </a:lnTo>
                  <a:lnTo>
                    <a:pt x="2943605" y="580771"/>
                  </a:lnTo>
                  <a:lnTo>
                    <a:pt x="2953130" y="580771"/>
                  </a:lnTo>
                  <a:lnTo>
                    <a:pt x="2962655" y="580771"/>
                  </a:lnTo>
                  <a:lnTo>
                    <a:pt x="2962655" y="590296"/>
                  </a:lnTo>
                  <a:lnTo>
                    <a:pt x="2972180" y="590296"/>
                  </a:lnTo>
                  <a:lnTo>
                    <a:pt x="2972180" y="580771"/>
                  </a:lnTo>
                  <a:lnTo>
                    <a:pt x="2981705" y="580771"/>
                  </a:lnTo>
                  <a:lnTo>
                    <a:pt x="2981705" y="590296"/>
                  </a:lnTo>
                  <a:lnTo>
                    <a:pt x="2981705" y="580771"/>
                  </a:lnTo>
                  <a:lnTo>
                    <a:pt x="2981705" y="590296"/>
                  </a:lnTo>
                  <a:lnTo>
                    <a:pt x="2981705" y="580771"/>
                  </a:lnTo>
                  <a:lnTo>
                    <a:pt x="2991230" y="580771"/>
                  </a:lnTo>
                  <a:lnTo>
                    <a:pt x="2991230" y="590296"/>
                  </a:lnTo>
                  <a:lnTo>
                    <a:pt x="2991230" y="580771"/>
                  </a:lnTo>
                  <a:lnTo>
                    <a:pt x="2991230" y="590296"/>
                  </a:lnTo>
                  <a:lnTo>
                    <a:pt x="3000755" y="590296"/>
                  </a:lnTo>
                  <a:lnTo>
                    <a:pt x="3010280" y="590296"/>
                  </a:lnTo>
                  <a:lnTo>
                    <a:pt x="3010280" y="580771"/>
                  </a:lnTo>
                  <a:lnTo>
                    <a:pt x="3010280" y="590296"/>
                  </a:lnTo>
                  <a:lnTo>
                    <a:pt x="3010280" y="580771"/>
                  </a:lnTo>
                  <a:lnTo>
                    <a:pt x="3019805" y="580771"/>
                  </a:lnTo>
                  <a:lnTo>
                    <a:pt x="3029330" y="580771"/>
                  </a:lnTo>
                  <a:lnTo>
                    <a:pt x="3029330" y="590296"/>
                  </a:lnTo>
                  <a:lnTo>
                    <a:pt x="3038855" y="590296"/>
                  </a:lnTo>
                  <a:lnTo>
                    <a:pt x="3038855" y="599694"/>
                  </a:lnTo>
                  <a:lnTo>
                    <a:pt x="3048380" y="599694"/>
                  </a:lnTo>
                  <a:lnTo>
                    <a:pt x="3057905" y="599694"/>
                  </a:lnTo>
                  <a:lnTo>
                    <a:pt x="3057905" y="609219"/>
                  </a:lnTo>
                  <a:lnTo>
                    <a:pt x="3067430" y="609219"/>
                  </a:lnTo>
                  <a:lnTo>
                    <a:pt x="3076955" y="609219"/>
                  </a:lnTo>
                  <a:lnTo>
                    <a:pt x="3086480" y="609219"/>
                  </a:lnTo>
                  <a:lnTo>
                    <a:pt x="3086480" y="618744"/>
                  </a:lnTo>
                  <a:lnTo>
                    <a:pt x="3096005" y="618744"/>
                  </a:lnTo>
                  <a:lnTo>
                    <a:pt x="3096005" y="628269"/>
                  </a:lnTo>
                  <a:lnTo>
                    <a:pt x="3105530" y="628269"/>
                  </a:lnTo>
                  <a:lnTo>
                    <a:pt x="3105530" y="637794"/>
                  </a:lnTo>
                  <a:lnTo>
                    <a:pt x="3105530" y="704469"/>
                  </a:lnTo>
                  <a:lnTo>
                    <a:pt x="3105530" y="837692"/>
                  </a:lnTo>
                  <a:lnTo>
                    <a:pt x="3105530" y="847217"/>
                  </a:lnTo>
                  <a:lnTo>
                    <a:pt x="3096005" y="847217"/>
                  </a:lnTo>
                  <a:lnTo>
                    <a:pt x="3096005" y="856742"/>
                  </a:lnTo>
                  <a:lnTo>
                    <a:pt x="3086480" y="856742"/>
                  </a:lnTo>
                  <a:lnTo>
                    <a:pt x="3086480" y="866267"/>
                  </a:lnTo>
                  <a:lnTo>
                    <a:pt x="3076955" y="866267"/>
                  </a:lnTo>
                  <a:lnTo>
                    <a:pt x="3086480" y="866267"/>
                  </a:lnTo>
                  <a:lnTo>
                    <a:pt x="3086480" y="856742"/>
                  </a:lnTo>
                  <a:lnTo>
                    <a:pt x="3067430" y="856742"/>
                  </a:lnTo>
                  <a:lnTo>
                    <a:pt x="3076955" y="856742"/>
                  </a:lnTo>
                  <a:lnTo>
                    <a:pt x="3057905" y="856742"/>
                  </a:lnTo>
                  <a:lnTo>
                    <a:pt x="3057905" y="847217"/>
                  </a:lnTo>
                  <a:lnTo>
                    <a:pt x="3048380" y="847217"/>
                  </a:lnTo>
                  <a:lnTo>
                    <a:pt x="3048380" y="856742"/>
                  </a:lnTo>
                  <a:lnTo>
                    <a:pt x="3048380" y="847217"/>
                  </a:lnTo>
                  <a:lnTo>
                    <a:pt x="3038855" y="847217"/>
                  </a:lnTo>
                  <a:lnTo>
                    <a:pt x="3038855" y="856742"/>
                  </a:lnTo>
                  <a:lnTo>
                    <a:pt x="3038855" y="847217"/>
                  </a:lnTo>
                  <a:lnTo>
                    <a:pt x="3038855" y="856742"/>
                  </a:lnTo>
                  <a:lnTo>
                    <a:pt x="3038855" y="847217"/>
                  </a:lnTo>
                  <a:lnTo>
                    <a:pt x="3038855" y="856742"/>
                  </a:lnTo>
                  <a:lnTo>
                    <a:pt x="3038855" y="847217"/>
                  </a:lnTo>
                  <a:lnTo>
                    <a:pt x="3029330" y="847217"/>
                  </a:lnTo>
                  <a:lnTo>
                    <a:pt x="3029330" y="856742"/>
                  </a:lnTo>
                  <a:lnTo>
                    <a:pt x="3038855" y="856742"/>
                  </a:lnTo>
                  <a:lnTo>
                    <a:pt x="3038855" y="866267"/>
                  </a:lnTo>
                  <a:lnTo>
                    <a:pt x="3048380" y="866267"/>
                  </a:lnTo>
                  <a:lnTo>
                    <a:pt x="3048380" y="856742"/>
                  </a:lnTo>
                  <a:lnTo>
                    <a:pt x="3057905" y="856742"/>
                  </a:lnTo>
                  <a:lnTo>
                    <a:pt x="3057905" y="866267"/>
                  </a:lnTo>
                  <a:lnTo>
                    <a:pt x="3057905" y="875792"/>
                  </a:lnTo>
                  <a:lnTo>
                    <a:pt x="3067430" y="875792"/>
                  </a:lnTo>
                  <a:lnTo>
                    <a:pt x="3067430" y="885317"/>
                  </a:lnTo>
                  <a:lnTo>
                    <a:pt x="3067430" y="875792"/>
                  </a:lnTo>
                  <a:lnTo>
                    <a:pt x="3076955" y="875792"/>
                  </a:lnTo>
                  <a:lnTo>
                    <a:pt x="3067430" y="875792"/>
                  </a:lnTo>
                  <a:lnTo>
                    <a:pt x="3067430" y="866267"/>
                  </a:lnTo>
                  <a:lnTo>
                    <a:pt x="3067430" y="875792"/>
                  </a:lnTo>
                  <a:lnTo>
                    <a:pt x="3076955" y="875792"/>
                  </a:lnTo>
                  <a:lnTo>
                    <a:pt x="3076955" y="885317"/>
                  </a:lnTo>
                  <a:lnTo>
                    <a:pt x="3076955" y="894842"/>
                  </a:lnTo>
                  <a:lnTo>
                    <a:pt x="3076955" y="904367"/>
                  </a:lnTo>
                  <a:lnTo>
                    <a:pt x="3086480" y="904367"/>
                  </a:lnTo>
                  <a:lnTo>
                    <a:pt x="3086480" y="913892"/>
                  </a:lnTo>
                  <a:lnTo>
                    <a:pt x="3086480" y="923417"/>
                  </a:lnTo>
                  <a:lnTo>
                    <a:pt x="3096005" y="923417"/>
                  </a:lnTo>
                  <a:lnTo>
                    <a:pt x="3096005" y="932942"/>
                  </a:lnTo>
                  <a:lnTo>
                    <a:pt x="3096005" y="942467"/>
                  </a:lnTo>
                  <a:lnTo>
                    <a:pt x="3096005" y="951992"/>
                  </a:lnTo>
                  <a:lnTo>
                    <a:pt x="3096005" y="961517"/>
                  </a:lnTo>
                  <a:lnTo>
                    <a:pt x="3086480" y="961517"/>
                  </a:lnTo>
                  <a:lnTo>
                    <a:pt x="3086480" y="971042"/>
                  </a:lnTo>
                  <a:lnTo>
                    <a:pt x="3086480" y="961517"/>
                  </a:lnTo>
                  <a:lnTo>
                    <a:pt x="3076955" y="961517"/>
                  </a:lnTo>
                  <a:lnTo>
                    <a:pt x="3067430" y="961517"/>
                  </a:lnTo>
                  <a:lnTo>
                    <a:pt x="3057905" y="961517"/>
                  </a:lnTo>
                  <a:lnTo>
                    <a:pt x="3057905" y="951992"/>
                  </a:lnTo>
                  <a:lnTo>
                    <a:pt x="3057905" y="961517"/>
                  </a:lnTo>
                  <a:lnTo>
                    <a:pt x="3048380" y="961517"/>
                  </a:lnTo>
                  <a:lnTo>
                    <a:pt x="3038855" y="961517"/>
                  </a:lnTo>
                  <a:lnTo>
                    <a:pt x="3029330" y="961517"/>
                  </a:lnTo>
                  <a:lnTo>
                    <a:pt x="3029330" y="971042"/>
                  </a:lnTo>
                  <a:lnTo>
                    <a:pt x="3019805" y="971042"/>
                  </a:lnTo>
                  <a:lnTo>
                    <a:pt x="3010280" y="971042"/>
                  </a:lnTo>
                  <a:lnTo>
                    <a:pt x="3010280" y="980567"/>
                  </a:lnTo>
                  <a:lnTo>
                    <a:pt x="3000755" y="980567"/>
                  </a:lnTo>
                  <a:lnTo>
                    <a:pt x="3000755" y="990092"/>
                  </a:lnTo>
                  <a:lnTo>
                    <a:pt x="2991230" y="990092"/>
                  </a:lnTo>
                  <a:lnTo>
                    <a:pt x="2981705" y="990092"/>
                  </a:lnTo>
                  <a:lnTo>
                    <a:pt x="2991230" y="990092"/>
                  </a:lnTo>
                  <a:lnTo>
                    <a:pt x="2981705" y="990092"/>
                  </a:lnTo>
                  <a:lnTo>
                    <a:pt x="2981705" y="999617"/>
                  </a:lnTo>
                  <a:lnTo>
                    <a:pt x="2981705" y="990092"/>
                  </a:lnTo>
                  <a:lnTo>
                    <a:pt x="2972180" y="990092"/>
                  </a:lnTo>
                  <a:lnTo>
                    <a:pt x="2972180" y="999617"/>
                  </a:lnTo>
                  <a:lnTo>
                    <a:pt x="2972180" y="1009142"/>
                  </a:lnTo>
                  <a:lnTo>
                    <a:pt x="2962655" y="1009142"/>
                  </a:lnTo>
                  <a:lnTo>
                    <a:pt x="2962655" y="999617"/>
                  </a:lnTo>
                  <a:lnTo>
                    <a:pt x="2962655" y="1009142"/>
                  </a:lnTo>
                  <a:lnTo>
                    <a:pt x="2953130" y="1009142"/>
                  </a:lnTo>
                  <a:lnTo>
                    <a:pt x="2962655" y="1009142"/>
                  </a:lnTo>
                  <a:lnTo>
                    <a:pt x="2962655" y="1018667"/>
                  </a:lnTo>
                  <a:lnTo>
                    <a:pt x="2953130" y="1018667"/>
                  </a:lnTo>
                  <a:lnTo>
                    <a:pt x="2943605" y="1018667"/>
                  </a:lnTo>
                  <a:lnTo>
                    <a:pt x="2943605" y="1028192"/>
                  </a:lnTo>
                  <a:lnTo>
                    <a:pt x="2953130" y="1028192"/>
                  </a:lnTo>
                  <a:lnTo>
                    <a:pt x="2943605" y="1028192"/>
                  </a:lnTo>
                  <a:lnTo>
                    <a:pt x="2934080" y="1028192"/>
                  </a:lnTo>
                  <a:lnTo>
                    <a:pt x="2934080" y="1037717"/>
                  </a:lnTo>
                  <a:lnTo>
                    <a:pt x="2924555" y="1037717"/>
                  </a:lnTo>
                  <a:lnTo>
                    <a:pt x="2924555" y="1047242"/>
                  </a:lnTo>
                  <a:lnTo>
                    <a:pt x="2915030" y="1047242"/>
                  </a:lnTo>
                  <a:lnTo>
                    <a:pt x="2915030" y="1056767"/>
                  </a:lnTo>
                  <a:lnTo>
                    <a:pt x="2915030" y="1066292"/>
                  </a:lnTo>
                  <a:lnTo>
                    <a:pt x="2905505" y="1066292"/>
                  </a:lnTo>
                  <a:lnTo>
                    <a:pt x="2905505" y="1056767"/>
                  </a:lnTo>
                  <a:lnTo>
                    <a:pt x="2895980" y="1056767"/>
                  </a:lnTo>
                  <a:lnTo>
                    <a:pt x="2895980" y="1047242"/>
                  </a:lnTo>
                  <a:lnTo>
                    <a:pt x="2886455" y="1047242"/>
                  </a:lnTo>
                  <a:lnTo>
                    <a:pt x="2886455" y="1037717"/>
                  </a:lnTo>
                  <a:lnTo>
                    <a:pt x="2876930" y="1037717"/>
                  </a:lnTo>
                  <a:lnTo>
                    <a:pt x="2867405" y="1037717"/>
                  </a:lnTo>
                  <a:lnTo>
                    <a:pt x="2867405" y="1047242"/>
                  </a:lnTo>
                  <a:lnTo>
                    <a:pt x="2857880" y="1047242"/>
                  </a:lnTo>
                  <a:lnTo>
                    <a:pt x="2848355" y="1047242"/>
                  </a:lnTo>
                  <a:lnTo>
                    <a:pt x="2838830" y="1047242"/>
                  </a:lnTo>
                  <a:lnTo>
                    <a:pt x="2848355" y="1047242"/>
                  </a:lnTo>
                  <a:lnTo>
                    <a:pt x="2838830" y="1056767"/>
                  </a:lnTo>
                  <a:lnTo>
                    <a:pt x="2838830" y="1066292"/>
                  </a:lnTo>
                  <a:lnTo>
                    <a:pt x="2829305" y="1066292"/>
                  </a:lnTo>
                  <a:lnTo>
                    <a:pt x="2829305" y="1075689"/>
                  </a:lnTo>
                  <a:lnTo>
                    <a:pt x="2819780" y="1075689"/>
                  </a:lnTo>
                  <a:lnTo>
                    <a:pt x="2819780" y="1066292"/>
                  </a:lnTo>
                  <a:lnTo>
                    <a:pt x="2829305" y="1066292"/>
                  </a:lnTo>
                  <a:lnTo>
                    <a:pt x="2829305" y="1056767"/>
                  </a:lnTo>
                  <a:lnTo>
                    <a:pt x="2829305" y="1047242"/>
                  </a:lnTo>
                  <a:lnTo>
                    <a:pt x="2819780" y="1047242"/>
                  </a:lnTo>
                  <a:lnTo>
                    <a:pt x="2829305" y="1047242"/>
                  </a:lnTo>
                  <a:lnTo>
                    <a:pt x="2819780" y="1047242"/>
                  </a:lnTo>
                  <a:lnTo>
                    <a:pt x="2819780" y="1056767"/>
                  </a:lnTo>
                  <a:lnTo>
                    <a:pt x="2810255" y="1056767"/>
                  </a:lnTo>
                  <a:lnTo>
                    <a:pt x="2800730" y="1056767"/>
                  </a:lnTo>
                  <a:lnTo>
                    <a:pt x="2800730" y="1066292"/>
                  </a:lnTo>
                  <a:lnTo>
                    <a:pt x="2800730" y="1056767"/>
                  </a:lnTo>
                  <a:lnTo>
                    <a:pt x="2800730" y="1066292"/>
                  </a:lnTo>
                  <a:lnTo>
                    <a:pt x="2810255" y="1066292"/>
                  </a:lnTo>
                  <a:lnTo>
                    <a:pt x="2800730" y="1066292"/>
                  </a:lnTo>
                  <a:lnTo>
                    <a:pt x="2800730" y="1075689"/>
                  </a:lnTo>
                  <a:lnTo>
                    <a:pt x="2800730" y="1066292"/>
                  </a:lnTo>
                  <a:lnTo>
                    <a:pt x="2791205" y="1066292"/>
                  </a:lnTo>
                  <a:lnTo>
                    <a:pt x="2791205" y="1056767"/>
                  </a:lnTo>
                  <a:lnTo>
                    <a:pt x="2791205" y="1066292"/>
                  </a:lnTo>
                  <a:lnTo>
                    <a:pt x="2791205" y="1056767"/>
                  </a:lnTo>
                  <a:lnTo>
                    <a:pt x="2791205" y="1066292"/>
                  </a:lnTo>
                  <a:lnTo>
                    <a:pt x="2781680" y="1066292"/>
                  </a:lnTo>
                  <a:lnTo>
                    <a:pt x="2791205" y="1066292"/>
                  </a:lnTo>
                  <a:lnTo>
                    <a:pt x="2781680" y="1066292"/>
                  </a:lnTo>
                  <a:lnTo>
                    <a:pt x="2772155" y="1066292"/>
                  </a:lnTo>
                  <a:lnTo>
                    <a:pt x="2772155" y="1075689"/>
                  </a:lnTo>
                  <a:lnTo>
                    <a:pt x="2772155" y="1085214"/>
                  </a:lnTo>
                  <a:lnTo>
                    <a:pt x="2762630" y="1085214"/>
                  </a:lnTo>
                  <a:lnTo>
                    <a:pt x="2772155" y="1085214"/>
                  </a:lnTo>
                  <a:lnTo>
                    <a:pt x="2772155" y="1094739"/>
                  </a:lnTo>
                  <a:lnTo>
                    <a:pt x="2762630" y="1094739"/>
                  </a:lnTo>
                  <a:lnTo>
                    <a:pt x="2772155" y="1094739"/>
                  </a:lnTo>
                  <a:lnTo>
                    <a:pt x="2762630" y="1094739"/>
                  </a:lnTo>
                  <a:lnTo>
                    <a:pt x="2762630" y="1104264"/>
                  </a:lnTo>
                  <a:lnTo>
                    <a:pt x="2762630" y="1094739"/>
                  </a:lnTo>
                  <a:lnTo>
                    <a:pt x="2762630" y="1104264"/>
                  </a:lnTo>
                  <a:lnTo>
                    <a:pt x="2753105" y="1113789"/>
                  </a:lnTo>
                  <a:lnTo>
                    <a:pt x="2753105" y="1123314"/>
                  </a:lnTo>
                  <a:lnTo>
                    <a:pt x="2743580" y="1123314"/>
                  </a:lnTo>
                  <a:lnTo>
                    <a:pt x="2743580" y="1132839"/>
                  </a:lnTo>
                  <a:lnTo>
                    <a:pt x="2743580" y="1142364"/>
                  </a:lnTo>
                  <a:lnTo>
                    <a:pt x="2743580" y="1151889"/>
                  </a:lnTo>
                  <a:lnTo>
                    <a:pt x="2753105" y="1151889"/>
                  </a:lnTo>
                  <a:lnTo>
                    <a:pt x="2753105" y="1142364"/>
                  </a:lnTo>
                  <a:lnTo>
                    <a:pt x="2753105" y="1151889"/>
                  </a:lnTo>
                  <a:lnTo>
                    <a:pt x="2762630" y="1151889"/>
                  </a:lnTo>
                  <a:lnTo>
                    <a:pt x="2772155" y="1151889"/>
                  </a:lnTo>
                  <a:lnTo>
                    <a:pt x="2762630" y="1151889"/>
                  </a:lnTo>
                  <a:lnTo>
                    <a:pt x="2762630" y="1161414"/>
                  </a:lnTo>
                  <a:lnTo>
                    <a:pt x="2762630" y="1170939"/>
                  </a:lnTo>
                  <a:lnTo>
                    <a:pt x="2753105" y="1170939"/>
                  </a:lnTo>
                  <a:lnTo>
                    <a:pt x="2753105" y="1180464"/>
                  </a:lnTo>
                  <a:lnTo>
                    <a:pt x="2762630" y="1180464"/>
                  </a:lnTo>
                  <a:lnTo>
                    <a:pt x="2753105" y="1180464"/>
                  </a:lnTo>
                  <a:lnTo>
                    <a:pt x="2753105" y="1189989"/>
                  </a:lnTo>
                  <a:lnTo>
                    <a:pt x="2762630" y="1189989"/>
                  </a:lnTo>
                  <a:lnTo>
                    <a:pt x="2762630" y="1199514"/>
                  </a:lnTo>
                  <a:lnTo>
                    <a:pt x="2772155" y="1209039"/>
                  </a:lnTo>
                  <a:lnTo>
                    <a:pt x="2762630" y="1209039"/>
                  </a:lnTo>
                  <a:lnTo>
                    <a:pt x="2762630" y="1218564"/>
                  </a:lnTo>
                  <a:lnTo>
                    <a:pt x="2753105" y="1218564"/>
                  </a:lnTo>
                  <a:lnTo>
                    <a:pt x="2753105" y="1209039"/>
                  </a:lnTo>
                  <a:lnTo>
                    <a:pt x="2743580" y="1209039"/>
                  </a:lnTo>
                  <a:lnTo>
                    <a:pt x="2743580" y="1218564"/>
                  </a:lnTo>
                  <a:lnTo>
                    <a:pt x="2743580" y="1228089"/>
                  </a:lnTo>
                  <a:lnTo>
                    <a:pt x="2734055" y="1228089"/>
                  </a:lnTo>
                  <a:lnTo>
                    <a:pt x="2743580" y="1228089"/>
                  </a:lnTo>
                  <a:lnTo>
                    <a:pt x="2734055" y="1228089"/>
                  </a:lnTo>
                  <a:lnTo>
                    <a:pt x="2734055" y="1237614"/>
                  </a:lnTo>
                  <a:lnTo>
                    <a:pt x="2734055" y="1247139"/>
                  </a:lnTo>
                  <a:lnTo>
                    <a:pt x="2734055" y="1256664"/>
                  </a:lnTo>
                  <a:lnTo>
                    <a:pt x="2743580" y="1256664"/>
                  </a:lnTo>
                  <a:lnTo>
                    <a:pt x="2743580" y="1266189"/>
                  </a:lnTo>
                  <a:lnTo>
                    <a:pt x="2734055" y="1266189"/>
                  </a:lnTo>
                  <a:lnTo>
                    <a:pt x="2734055" y="1275714"/>
                  </a:lnTo>
                  <a:lnTo>
                    <a:pt x="2724530" y="1275714"/>
                  </a:lnTo>
                  <a:lnTo>
                    <a:pt x="2724530" y="1266189"/>
                  </a:lnTo>
                  <a:lnTo>
                    <a:pt x="2715005" y="1266189"/>
                  </a:lnTo>
                  <a:lnTo>
                    <a:pt x="2715005" y="1275714"/>
                  </a:lnTo>
                  <a:lnTo>
                    <a:pt x="2705480" y="1275714"/>
                  </a:lnTo>
                  <a:lnTo>
                    <a:pt x="2705480" y="1285239"/>
                  </a:lnTo>
                  <a:lnTo>
                    <a:pt x="2695955" y="1285239"/>
                  </a:lnTo>
                  <a:lnTo>
                    <a:pt x="2695955" y="1294764"/>
                  </a:lnTo>
                  <a:lnTo>
                    <a:pt x="2695955" y="1304289"/>
                  </a:lnTo>
                  <a:lnTo>
                    <a:pt x="2695955" y="1313814"/>
                  </a:lnTo>
                  <a:lnTo>
                    <a:pt x="2695955" y="1323213"/>
                  </a:lnTo>
                  <a:lnTo>
                    <a:pt x="2705480" y="1323213"/>
                  </a:lnTo>
                  <a:lnTo>
                    <a:pt x="2695955" y="1323213"/>
                  </a:lnTo>
                  <a:lnTo>
                    <a:pt x="2695955" y="1313814"/>
                  </a:lnTo>
                  <a:lnTo>
                    <a:pt x="2686430" y="1313814"/>
                  </a:lnTo>
                  <a:lnTo>
                    <a:pt x="2686430" y="1323213"/>
                  </a:lnTo>
                  <a:lnTo>
                    <a:pt x="2686430" y="1313814"/>
                  </a:lnTo>
                  <a:lnTo>
                    <a:pt x="2686430" y="1323213"/>
                  </a:lnTo>
                  <a:lnTo>
                    <a:pt x="2676905" y="1323213"/>
                  </a:lnTo>
                  <a:lnTo>
                    <a:pt x="2667380" y="1323213"/>
                  </a:lnTo>
                  <a:lnTo>
                    <a:pt x="2667380" y="1332738"/>
                  </a:lnTo>
                  <a:lnTo>
                    <a:pt x="2667380" y="1342263"/>
                  </a:lnTo>
                  <a:lnTo>
                    <a:pt x="2667380" y="1351788"/>
                  </a:lnTo>
                  <a:lnTo>
                    <a:pt x="2667380" y="1361313"/>
                  </a:lnTo>
                  <a:lnTo>
                    <a:pt x="2657855" y="1361313"/>
                  </a:lnTo>
                  <a:lnTo>
                    <a:pt x="2657855" y="1370838"/>
                  </a:lnTo>
                  <a:lnTo>
                    <a:pt x="2648330" y="1370838"/>
                  </a:lnTo>
                  <a:lnTo>
                    <a:pt x="2648330" y="1380363"/>
                  </a:lnTo>
                  <a:lnTo>
                    <a:pt x="2638805" y="1380363"/>
                  </a:lnTo>
                  <a:lnTo>
                    <a:pt x="2638805" y="1389888"/>
                  </a:lnTo>
                  <a:lnTo>
                    <a:pt x="2629280" y="1389888"/>
                  </a:lnTo>
                  <a:lnTo>
                    <a:pt x="2629280" y="1342263"/>
                  </a:lnTo>
                  <a:lnTo>
                    <a:pt x="2619755" y="1342263"/>
                  </a:lnTo>
                  <a:lnTo>
                    <a:pt x="2619755" y="1285239"/>
                  </a:lnTo>
                  <a:lnTo>
                    <a:pt x="2610230" y="1285239"/>
                  </a:lnTo>
                  <a:lnTo>
                    <a:pt x="2610230" y="1218564"/>
                  </a:lnTo>
                  <a:lnTo>
                    <a:pt x="2610230" y="1228089"/>
                  </a:lnTo>
                  <a:lnTo>
                    <a:pt x="2610230" y="1209039"/>
                  </a:lnTo>
                  <a:lnTo>
                    <a:pt x="2619755" y="1209039"/>
                  </a:lnTo>
                  <a:lnTo>
                    <a:pt x="2619755" y="1199514"/>
                  </a:lnTo>
                  <a:lnTo>
                    <a:pt x="2619755" y="1189989"/>
                  </a:lnTo>
                  <a:lnTo>
                    <a:pt x="2629280" y="1189989"/>
                  </a:lnTo>
                  <a:lnTo>
                    <a:pt x="2629280" y="1180464"/>
                  </a:lnTo>
                  <a:lnTo>
                    <a:pt x="2638805" y="1180464"/>
                  </a:lnTo>
                  <a:lnTo>
                    <a:pt x="2638805" y="1170939"/>
                  </a:lnTo>
                  <a:lnTo>
                    <a:pt x="2638805" y="1161414"/>
                  </a:lnTo>
                  <a:lnTo>
                    <a:pt x="2638805" y="1151889"/>
                  </a:lnTo>
                  <a:lnTo>
                    <a:pt x="2648330" y="1151889"/>
                  </a:lnTo>
                  <a:lnTo>
                    <a:pt x="2648330" y="1142364"/>
                  </a:lnTo>
                  <a:lnTo>
                    <a:pt x="2657855" y="1142364"/>
                  </a:lnTo>
                  <a:lnTo>
                    <a:pt x="2667380" y="1142364"/>
                  </a:lnTo>
                  <a:lnTo>
                    <a:pt x="2667380" y="1132839"/>
                  </a:lnTo>
                  <a:lnTo>
                    <a:pt x="2676905" y="1132839"/>
                  </a:lnTo>
                  <a:lnTo>
                    <a:pt x="2676905" y="1123314"/>
                  </a:lnTo>
                  <a:lnTo>
                    <a:pt x="2686430" y="1123314"/>
                  </a:lnTo>
                  <a:lnTo>
                    <a:pt x="2686430" y="1113789"/>
                  </a:lnTo>
                  <a:lnTo>
                    <a:pt x="2695955" y="1113789"/>
                  </a:lnTo>
                  <a:lnTo>
                    <a:pt x="2695955" y="1104264"/>
                  </a:lnTo>
                  <a:lnTo>
                    <a:pt x="2695955" y="1094739"/>
                  </a:lnTo>
                  <a:lnTo>
                    <a:pt x="2695955" y="1104264"/>
                  </a:lnTo>
                  <a:lnTo>
                    <a:pt x="2695955" y="1094739"/>
                  </a:lnTo>
                  <a:lnTo>
                    <a:pt x="2705480" y="1094739"/>
                  </a:lnTo>
                  <a:lnTo>
                    <a:pt x="2705480" y="1085214"/>
                  </a:lnTo>
                  <a:lnTo>
                    <a:pt x="2715005" y="1085214"/>
                  </a:lnTo>
                  <a:lnTo>
                    <a:pt x="2705480" y="1085214"/>
                  </a:lnTo>
                  <a:lnTo>
                    <a:pt x="2715005" y="1085214"/>
                  </a:lnTo>
                  <a:lnTo>
                    <a:pt x="2715005" y="1075689"/>
                  </a:lnTo>
                  <a:lnTo>
                    <a:pt x="2724530" y="1075689"/>
                  </a:lnTo>
                  <a:lnTo>
                    <a:pt x="2724530" y="1066292"/>
                  </a:lnTo>
                  <a:lnTo>
                    <a:pt x="2734055" y="1066292"/>
                  </a:lnTo>
                  <a:lnTo>
                    <a:pt x="2734055" y="1056767"/>
                  </a:lnTo>
                  <a:lnTo>
                    <a:pt x="2743580" y="1056767"/>
                  </a:lnTo>
                  <a:lnTo>
                    <a:pt x="2734055" y="1056767"/>
                  </a:lnTo>
                  <a:lnTo>
                    <a:pt x="2734055" y="1047242"/>
                  </a:lnTo>
                  <a:lnTo>
                    <a:pt x="2743580" y="1047242"/>
                  </a:lnTo>
                  <a:lnTo>
                    <a:pt x="2753105" y="1047242"/>
                  </a:lnTo>
                  <a:lnTo>
                    <a:pt x="2753105" y="1037717"/>
                  </a:lnTo>
                  <a:lnTo>
                    <a:pt x="2762630" y="1037717"/>
                  </a:lnTo>
                  <a:lnTo>
                    <a:pt x="2762630" y="1028192"/>
                  </a:lnTo>
                  <a:lnTo>
                    <a:pt x="2762630" y="1037717"/>
                  </a:lnTo>
                  <a:lnTo>
                    <a:pt x="2762630" y="1028192"/>
                  </a:lnTo>
                  <a:lnTo>
                    <a:pt x="2772155" y="1028192"/>
                  </a:lnTo>
                  <a:lnTo>
                    <a:pt x="2772155" y="1037717"/>
                  </a:lnTo>
                  <a:lnTo>
                    <a:pt x="2772155" y="1028192"/>
                  </a:lnTo>
                  <a:lnTo>
                    <a:pt x="2781680" y="1028192"/>
                  </a:lnTo>
                  <a:lnTo>
                    <a:pt x="2772155" y="1028192"/>
                  </a:lnTo>
                  <a:lnTo>
                    <a:pt x="2781680" y="1028192"/>
                  </a:lnTo>
                  <a:lnTo>
                    <a:pt x="2772155" y="1028192"/>
                  </a:lnTo>
                  <a:lnTo>
                    <a:pt x="2772155" y="1018667"/>
                  </a:lnTo>
                  <a:lnTo>
                    <a:pt x="2772155" y="1028192"/>
                  </a:lnTo>
                  <a:lnTo>
                    <a:pt x="2772155" y="1018667"/>
                  </a:lnTo>
                  <a:lnTo>
                    <a:pt x="2781680" y="1018667"/>
                  </a:lnTo>
                  <a:lnTo>
                    <a:pt x="2781680" y="1009142"/>
                  </a:lnTo>
                  <a:lnTo>
                    <a:pt x="2772155" y="1009142"/>
                  </a:lnTo>
                  <a:lnTo>
                    <a:pt x="2772155" y="999617"/>
                  </a:lnTo>
                  <a:lnTo>
                    <a:pt x="2781680" y="999617"/>
                  </a:lnTo>
                  <a:lnTo>
                    <a:pt x="2781680" y="990092"/>
                  </a:lnTo>
                  <a:lnTo>
                    <a:pt x="2781680" y="980567"/>
                  </a:lnTo>
                  <a:lnTo>
                    <a:pt x="2781680" y="971042"/>
                  </a:lnTo>
                  <a:lnTo>
                    <a:pt x="2791205" y="971042"/>
                  </a:lnTo>
                  <a:lnTo>
                    <a:pt x="2791205" y="961517"/>
                  </a:lnTo>
                  <a:lnTo>
                    <a:pt x="2800730" y="961517"/>
                  </a:lnTo>
                  <a:lnTo>
                    <a:pt x="2810255" y="961517"/>
                  </a:lnTo>
                  <a:lnTo>
                    <a:pt x="2800730" y="961517"/>
                  </a:lnTo>
                  <a:lnTo>
                    <a:pt x="2800730" y="951992"/>
                  </a:lnTo>
                  <a:lnTo>
                    <a:pt x="2791205" y="951992"/>
                  </a:lnTo>
                  <a:lnTo>
                    <a:pt x="2781680" y="951992"/>
                  </a:lnTo>
                  <a:lnTo>
                    <a:pt x="2772155" y="951992"/>
                  </a:lnTo>
                  <a:lnTo>
                    <a:pt x="2772155" y="961517"/>
                  </a:lnTo>
                  <a:lnTo>
                    <a:pt x="2772155" y="951992"/>
                  </a:lnTo>
                  <a:lnTo>
                    <a:pt x="2772155" y="961517"/>
                  </a:lnTo>
                  <a:lnTo>
                    <a:pt x="2762630" y="961517"/>
                  </a:lnTo>
                  <a:lnTo>
                    <a:pt x="2772155" y="961517"/>
                  </a:lnTo>
                  <a:lnTo>
                    <a:pt x="2772155" y="971042"/>
                  </a:lnTo>
                  <a:lnTo>
                    <a:pt x="2762630" y="971042"/>
                  </a:lnTo>
                  <a:lnTo>
                    <a:pt x="2762630" y="980567"/>
                  </a:lnTo>
                  <a:lnTo>
                    <a:pt x="2762630" y="990092"/>
                  </a:lnTo>
                  <a:lnTo>
                    <a:pt x="2772155" y="990092"/>
                  </a:lnTo>
                  <a:lnTo>
                    <a:pt x="2772155" y="999617"/>
                  </a:lnTo>
                  <a:lnTo>
                    <a:pt x="2762630" y="999617"/>
                  </a:lnTo>
                  <a:lnTo>
                    <a:pt x="2762630" y="990092"/>
                  </a:lnTo>
                  <a:lnTo>
                    <a:pt x="2753105" y="990092"/>
                  </a:lnTo>
                  <a:lnTo>
                    <a:pt x="2753105" y="999617"/>
                  </a:lnTo>
                  <a:lnTo>
                    <a:pt x="2743580" y="999617"/>
                  </a:lnTo>
                  <a:lnTo>
                    <a:pt x="2753105" y="999617"/>
                  </a:lnTo>
                  <a:lnTo>
                    <a:pt x="2743580" y="999617"/>
                  </a:lnTo>
                  <a:lnTo>
                    <a:pt x="2743580" y="1009142"/>
                  </a:lnTo>
                  <a:lnTo>
                    <a:pt x="2734055" y="1009142"/>
                  </a:lnTo>
                  <a:lnTo>
                    <a:pt x="2743580" y="1009142"/>
                  </a:lnTo>
                  <a:lnTo>
                    <a:pt x="2734055" y="1009142"/>
                  </a:lnTo>
                  <a:lnTo>
                    <a:pt x="2734055" y="1018667"/>
                  </a:lnTo>
                  <a:lnTo>
                    <a:pt x="2724530" y="1018667"/>
                  </a:lnTo>
                  <a:lnTo>
                    <a:pt x="2734055" y="1018667"/>
                  </a:lnTo>
                  <a:lnTo>
                    <a:pt x="2724530" y="1018667"/>
                  </a:lnTo>
                  <a:lnTo>
                    <a:pt x="2724530" y="1028192"/>
                  </a:lnTo>
                  <a:lnTo>
                    <a:pt x="2715005" y="1028192"/>
                  </a:lnTo>
                  <a:lnTo>
                    <a:pt x="2715005" y="1037717"/>
                  </a:lnTo>
                  <a:lnTo>
                    <a:pt x="2705480" y="1037717"/>
                  </a:lnTo>
                  <a:lnTo>
                    <a:pt x="2705480" y="1028192"/>
                  </a:lnTo>
                  <a:lnTo>
                    <a:pt x="2705480" y="1018667"/>
                  </a:lnTo>
                  <a:lnTo>
                    <a:pt x="2705480" y="1028192"/>
                  </a:lnTo>
                  <a:lnTo>
                    <a:pt x="2695955" y="1028192"/>
                  </a:lnTo>
                  <a:lnTo>
                    <a:pt x="2695955" y="1018667"/>
                  </a:lnTo>
                  <a:lnTo>
                    <a:pt x="2695955" y="1009142"/>
                  </a:lnTo>
                  <a:lnTo>
                    <a:pt x="2705480" y="1009142"/>
                  </a:lnTo>
                  <a:lnTo>
                    <a:pt x="2695955" y="1009142"/>
                  </a:lnTo>
                  <a:lnTo>
                    <a:pt x="2705480" y="999617"/>
                  </a:lnTo>
                  <a:lnTo>
                    <a:pt x="2705480" y="990092"/>
                  </a:lnTo>
                  <a:lnTo>
                    <a:pt x="2705480" y="980567"/>
                  </a:lnTo>
                  <a:lnTo>
                    <a:pt x="2705480" y="990092"/>
                  </a:lnTo>
                  <a:lnTo>
                    <a:pt x="2695955" y="990092"/>
                  </a:lnTo>
                  <a:lnTo>
                    <a:pt x="2695955" y="999617"/>
                  </a:lnTo>
                  <a:lnTo>
                    <a:pt x="2686430" y="999617"/>
                  </a:lnTo>
                  <a:lnTo>
                    <a:pt x="2686430" y="990092"/>
                  </a:lnTo>
                  <a:lnTo>
                    <a:pt x="2695955" y="990092"/>
                  </a:lnTo>
                  <a:lnTo>
                    <a:pt x="2686430" y="990092"/>
                  </a:lnTo>
                  <a:lnTo>
                    <a:pt x="2686430" y="980567"/>
                  </a:lnTo>
                  <a:lnTo>
                    <a:pt x="2676905" y="980567"/>
                  </a:lnTo>
                  <a:lnTo>
                    <a:pt x="2676905" y="990092"/>
                  </a:lnTo>
                  <a:lnTo>
                    <a:pt x="2676905" y="980567"/>
                  </a:lnTo>
                  <a:lnTo>
                    <a:pt x="2676905" y="990092"/>
                  </a:lnTo>
                  <a:lnTo>
                    <a:pt x="2676905" y="980567"/>
                  </a:lnTo>
                  <a:lnTo>
                    <a:pt x="2676905" y="990092"/>
                  </a:lnTo>
                  <a:lnTo>
                    <a:pt x="2667380" y="990092"/>
                  </a:lnTo>
                  <a:lnTo>
                    <a:pt x="2657855" y="990092"/>
                  </a:lnTo>
                  <a:lnTo>
                    <a:pt x="2648330" y="990092"/>
                  </a:lnTo>
                  <a:lnTo>
                    <a:pt x="2638805" y="999617"/>
                  </a:lnTo>
                  <a:lnTo>
                    <a:pt x="2629280" y="999617"/>
                  </a:lnTo>
                  <a:lnTo>
                    <a:pt x="2629280" y="1009142"/>
                  </a:lnTo>
                  <a:lnTo>
                    <a:pt x="2629280" y="1018667"/>
                  </a:lnTo>
                  <a:lnTo>
                    <a:pt x="2619755" y="1018667"/>
                  </a:lnTo>
                  <a:lnTo>
                    <a:pt x="2619755" y="1028192"/>
                  </a:lnTo>
                  <a:lnTo>
                    <a:pt x="2619755" y="1037717"/>
                  </a:lnTo>
                  <a:lnTo>
                    <a:pt x="2610230" y="1037717"/>
                  </a:lnTo>
                  <a:lnTo>
                    <a:pt x="2610230" y="1047242"/>
                  </a:lnTo>
                  <a:lnTo>
                    <a:pt x="2600705" y="1047242"/>
                  </a:lnTo>
                  <a:lnTo>
                    <a:pt x="2591180" y="1047242"/>
                  </a:lnTo>
                  <a:lnTo>
                    <a:pt x="2591180" y="1056767"/>
                  </a:lnTo>
                  <a:lnTo>
                    <a:pt x="2591180" y="1066292"/>
                  </a:lnTo>
                  <a:lnTo>
                    <a:pt x="2591180" y="1056767"/>
                  </a:lnTo>
                  <a:lnTo>
                    <a:pt x="2591180" y="1066292"/>
                  </a:lnTo>
                  <a:lnTo>
                    <a:pt x="2581655" y="1066292"/>
                  </a:lnTo>
                  <a:lnTo>
                    <a:pt x="2591180" y="1066292"/>
                  </a:lnTo>
                  <a:lnTo>
                    <a:pt x="2581655" y="1066292"/>
                  </a:lnTo>
                  <a:lnTo>
                    <a:pt x="2581655" y="1075689"/>
                  </a:lnTo>
                  <a:lnTo>
                    <a:pt x="2581655" y="1066292"/>
                  </a:lnTo>
                  <a:lnTo>
                    <a:pt x="2591180" y="1066292"/>
                  </a:lnTo>
                  <a:lnTo>
                    <a:pt x="2581655" y="1066292"/>
                  </a:lnTo>
                  <a:lnTo>
                    <a:pt x="2581655" y="1075689"/>
                  </a:lnTo>
                  <a:lnTo>
                    <a:pt x="2581655" y="1085214"/>
                  </a:lnTo>
                  <a:lnTo>
                    <a:pt x="2581655" y="1075689"/>
                  </a:lnTo>
                  <a:lnTo>
                    <a:pt x="2581655" y="1085214"/>
                  </a:lnTo>
                  <a:lnTo>
                    <a:pt x="2591180" y="1085214"/>
                  </a:lnTo>
                  <a:lnTo>
                    <a:pt x="2581655" y="1085214"/>
                  </a:lnTo>
                  <a:lnTo>
                    <a:pt x="2591180" y="1085214"/>
                  </a:lnTo>
                  <a:lnTo>
                    <a:pt x="2600705" y="1085214"/>
                  </a:lnTo>
                  <a:lnTo>
                    <a:pt x="2600705" y="1094739"/>
                  </a:lnTo>
                  <a:lnTo>
                    <a:pt x="2591180" y="1094739"/>
                  </a:lnTo>
                  <a:lnTo>
                    <a:pt x="2591180" y="1104264"/>
                  </a:lnTo>
                  <a:lnTo>
                    <a:pt x="2591180" y="1094739"/>
                  </a:lnTo>
                  <a:lnTo>
                    <a:pt x="2581655" y="1094739"/>
                  </a:lnTo>
                  <a:lnTo>
                    <a:pt x="2581655" y="1104264"/>
                  </a:lnTo>
                  <a:lnTo>
                    <a:pt x="2572130" y="1104264"/>
                  </a:lnTo>
                  <a:lnTo>
                    <a:pt x="2572130" y="1094739"/>
                  </a:lnTo>
                  <a:lnTo>
                    <a:pt x="2562605" y="1094739"/>
                  </a:lnTo>
                  <a:lnTo>
                    <a:pt x="2562605" y="1104264"/>
                  </a:lnTo>
                  <a:lnTo>
                    <a:pt x="2562605" y="1094739"/>
                  </a:lnTo>
                  <a:lnTo>
                    <a:pt x="2562605" y="1104264"/>
                  </a:lnTo>
                  <a:lnTo>
                    <a:pt x="2553080" y="1104264"/>
                  </a:lnTo>
                  <a:lnTo>
                    <a:pt x="2543555" y="1104264"/>
                  </a:lnTo>
                  <a:lnTo>
                    <a:pt x="2534030" y="1113789"/>
                  </a:lnTo>
                  <a:lnTo>
                    <a:pt x="2524505" y="1113789"/>
                  </a:lnTo>
                  <a:lnTo>
                    <a:pt x="2524505" y="1104264"/>
                  </a:lnTo>
                  <a:lnTo>
                    <a:pt x="2514980" y="1104264"/>
                  </a:lnTo>
                  <a:lnTo>
                    <a:pt x="2524505" y="1104264"/>
                  </a:lnTo>
                  <a:lnTo>
                    <a:pt x="2524505" y="1094739"/>
                  </a:lnTo>
                  <a:lnTo>
                    <a:pt x="2534030" y="1094739"/>
                  </a:lnTo>
                  <a:lnTo>
                    <a:pt x="2534030" y="1104264"/>
                  </a:lnTo>
                  <a:lnTo>
                    <a:pt x="2534030" y="1094739"/>
                  </a:lnTo>
                  <a:lnTo>
                    <a:pt x="2534030" y="1104264"/>
                  </a:lnTo>
                  <a:lnTo>
                    <a:pt x="2534030" y="1094739"/>
                  </a:lnTo>
                  <a:lnTo>
                    <a:pt x="2543555" y="1094739"/>
                  </a:lnTo>
                  <a:lnTo>
                    <a:pt x="2534030" y="1094739"/>
                  </a:lnTo>
                  <a:lnTo>
                    <a:pt x="2534030" y="1085214"/>
                  </a:lnTo>
                  <a:lnTo>
                    <a:pt x="2524505" y="1085214"/>
                  </a:lnTo>
                  <a:lnTo>
                    <a:pt x="2514980" y="1085214"/>
                  </a:lnTo>
                  <a:lnTo>
                    <a:pt x="2505455" y="1085214"/>
                  </a:lnTo>
                  <a:lnTo>
                    <a:pt x="2514980" y="1085214"/>
                  </a:lnTo>
                  <a:lnTo>
                    <a:pt x="2505455" y="1085214"/>
                  </a:lnTo>
                  <a:lnTo>
                    <a:pt x="2505455" y="1075689"/>
                  </a:lnTo>
                  <a:lnTo>
                    <a:pt x="2495804" y="1075689"/>
                  </a:lnTo>
                  <a:lnTo>
                    <a:pt x="2486279" y="1075689"/>
                  </a:lnTo>
                  <a:lnTo>
                    <a:pt x="2476754" y="1075689"/>
                  </a:lnTo>
                  <a:lnTo>
                    <a:pt x="2476754" y="1085214"/>
                  </a:lnTo>
                  <a:lnTo>
                    <a:pt x="2467229" y="1085214"/>
                  </a:lnTo>
                  <a:lnTo>
                    <a:pt x="2467229" y="1094739"/>
                  </a:lnTo>
                  <a:lnTo>
                    <a:pt x="2476754" y="1094739"/>
                  </a:lnTo>
                  <a:lnTo>
                    <a:pt x="2476754" y="1085214"/>
                  </a:lnTo>
                  <a:lnTo>
                    <a:pt x="2476754" y="1094739"/>
                  </a:lnTo>
                  <a:lnTo>
                    <a:pt x="2467229" y="1094739"/>
                  </a:lnTo>
                  <a:lnTo>
                    <a:pt x="2467229" y="1085214"/>
                  </a:lnTo>
                  <a:lnTo>
                    <a:pt x="2457704" y="1085214"/>
                  </a:lnTo>
                  <a:lnTo>
                    <a:pt x="2448179" y="1085214"/>
                  </a:lnTo>
                  <a:lnTo>
                    <a:pt x="2448179" y="1094739"/>
                  </a:lnTo>
                  <a:lnTo>
                    <a:pt x="2438654" y="1094739"/>
                  </a:lnTo>
                  <a:lnTo>
                    <a:pt x="2429129" y="1094739"/>
                  </a:lnTo>
                  <a:lnTo>
                    <a:pt x="2429129" y="1085214"/>
                  </a:lnTo>
                  <a:lnTo>
                    <a:pt x="2419604" y="1085214"/>
                  </a:lnTo>
                  <a:lnTo>
                    <a:pt x="2419604" y="1094739"/>
                  </a:lnTo>
                  <a:lnTo>
                    <a:pt x="2410079" y="1094739"/>
                  </a:lnTo>
                  <a:lnTo>
                    <a:pt x="2410079" y="1085214"/>
                  </a:lnTo>
                  <a:lnTo>
                    <a:pt x="2410079" y="1094739"/>
                  </a:lnTo>
                  <a:lnTo>
                    <a:pt x="2410079" y="1085214"/>
                  </a:lnTo>
                  <a:lnTo>
                    <a:pt x="2400554" y="1085214"/>
                  </a:lnTo>
                  <a:lnTo>
                    <a:pt x="2391029" y="1085214"/>
                  </a:lnTo>
                  <a:lnTo>
                    <a:pt x="2391029" y="1094739"/>
                  </a:lnTo>
                  <a:lnTo>
                    <a:pt x="2381504" y="1094739"/>
                  </a:lnTo>
                  <a:lnTo>
                    <a:pt x="2381504" y="1085214"/>
                  </a:lnTo>
                  <a:lnTo>
                    <a:pt x="2371979" y="1085214"/>
                  </a:lnTo>
                  <a:lnTo>
                    <a:pt x="2362454" y="1094739"/>
                  </a:lnTo>
                  <a:lnTo>
                    <a:pt x="2352929" y="1094739"/>
                  </a:lnTo>
                  <a:lnTo>
                    <a:pt x="2362454" y="1094739"/>
                  </a:lnTo>
                  <a:lnTo>
                    <a:pt x="2362454" y="1085214"/>
                  </a:lnTo>
                  <a:lnTo>
                    <a:pt x="2352929" y="1085214"/>
                  </a:lnTo>
                  <a:lnTo>
                    <a:pt x="2352929" y="1094739"/>
                  </a:lnTo>
                  <a:lnTo>
                    <a:pt x="2343404" y="1094739"/>
                  </a:lnTo>
                  <a:lnTo>
                    <a:pt x="2333879" y="1104264"/>
                  </a:lnTo>
                  <a:lnTo>
                    <a:pt x="2333879" y="1113789"/>
                  </a:lnTo>
                  <a:lnTo>
                    <a:pt x="2324354" y="1113789"/>
                  </a:lnTo>
                  <a:lnTo>
                    <a:pt x="2324354" y="1123314"/>
                  </a:lnTo>
                  <a:lnTo>
                    <a:pt x="2314829" y="1123314"/>
                  </a:lnTo>
                  <a:lnTo>
                    <a:pt x="2314829" y="1132839"/>
                  </a:lnTo>
                  <a:lnTo>
                    <a:pt x="2305304" y="1132839"/>
                  </a:lnTo>
                  <a:lnTo>
                    <a:pt x="2305304" y="1142364"/>
                  </a:lnTo>
                  <a:lnTo>
                    <a:pt x="2305304" y="1151889"/>
                  </a:lnTo>
                  <a:lnTo>
                    <a:pt x="2295779" y="1151889"/>
                  </a:lnTo>
                  <a:lnTo>
                    <a:pt x="2286254" y="1161414"/>
                  </a:lnTo>
                  <a:lnTo>
                    <a:pt x="2286254" y="1170939"/>
                  </a:lnTo>
                  <a:lnTo>
                    <a:pt x="2276729" y="1170939"/>
                  </a:lnTo>
                  <a:lnTo>
                    <a:pt x="2276729" y="1180464"/>
                  </a:lnTo>
                  <a:lnTo>
                    <a:pt x="2267204" y="1180464"/>
                  </a:lnTo>
                  <a:lnTo>
                    <a:pt x="2267204" y="1189989"/>
                  </a:lnTo>
                  <a:lnTo>
                    <a:pt x="2257679" y="1189989"/>
                  </a:lnTo>
                  <a:lnTo>
                    <a:pt x="2257679" y="1199514"/>
                  </a:lnTo>
                  <a:lnTo>
                    <a:pt x="2248154" y="1199514"/>
                  </a:lnTo>
                  <a:lnTo>
                    <a:pt x="2248154" y="1209039"/>
                  </a:lnTo>
                  <a:lnTo>
                    <a:pt x="2248154" y="1218564"/>
                  </a:lnTo>
                  <a:lnTo>
                    <a:pt x="2238629" y="1218564"/>
                  </a:lnTo>
                  <a:lnTo>
                    <a:pt x="2238629" y="1209039"/>
                  </a:lnTo>
                  <a:lnTo>
                    <a:pt x="2238629" y="1218564"/>
                  </a:lnTo>
                  <a:lnTo>
                    <a:pt x="2238629" y="1228089"/>
                  </a:lnTo>
                  <a:lnTo>
                    <a:pt x="2229104" y="1228089"/>
                  </a:lnTo>
                  <a:lnTo>
                    <a:pt x="2219579" y="1228089"/>
                  </a:lnTo>
                  <a:lnTo>
                    <a:pt x="2219579" y="1237614"/>
                  </a:lnTo>
                  <a:lnTo>
                    <a:pt x="2210054" y="1237614"/>
                  </a:lnTo>
                  <a:lnTo>
                    <a:pt x="2210054" y="1247139"/>
                  </a:lnTo>
                  <a:lnTo>
                    <a:pt x="2200529" y="1247139"/>
                  </a:lnTo>
                  <a:lnTo>
                    <a:pt x="2200529" y="1256664"/>
                  </a:lnTo>
                  <a:lnTo>
                    <a:pt x="2191004" y="1256664"/>
                  </a:lnTo>
                  <a:lnTo>
                    <a:pt x="2191004" y="1266189"/>
                  </a:lnTo>
                  <a:lnTo>
                    <a:pt x="2200529" y="1266189"/>
                  </a:lnTo>
                  <a:lnTo>
                    <a:pt x="2191004" y="1266189"/>
                  </a:lnTo>
                  <a:lnTo>
                    <a:pt x="2200529" y="1266189"/>
                  </a:lnTo>
                  <a:lnTo>
                    <a:pt x="2210054" y="1266189"/>
                  </a:lnTo>
                  <a:lnTo>
                    <a:pt x="2219579" y="1266189"/>
                  </a:lnTo>
                  <a:lnTo>
                    <a:pt x="2229104" y="1266189"/>
                  </a:lnTo>
                  <a:lnTo>
                    <a:pt x="2219579" y="1266189"/>
                  </a:lnTo>
                  <a:lnTo>
                    <a:pt x="2229104" y="1266189"/>
                  </a:lnTo>
                  <a:lnTo>
                    <a:pt x="2229104" y="1275714"/>
                  </a:lnTo>
                  <a:lnTo>
                    <a:pt x="2229104" y="1285239"/>
                  </a:lnTo>
                  <a:lnTo>
                    <a:pt x="2229104" y="1294764"/>
                  </a:lnTo>
                  <a:lnTo>
                    <a:pt x="2238629" y="1294764"/>
                  </a:lnTo>
                  <a:lnTo>
                    <a:pt x="2238629" y="1285239"/>
                  </a:lnTo>
                  <a:lnTo>
                    <a:pt x="2229104" y="1285239"/>
                  </a:lnTo>
                  <a:lnTo>
                    <a:pt x="2238629" y="1285239"/>
                  </a:lnTo>
                  <a:lnTo>
                    <a:pt x="2229104" y="1285239"/>
                  </a:lnTo>
                  <a:lnTo>
                    <a:pt x="2238629" y="1285239"/>
                  </a:lnTo>
                  <a:lnTo>
                    <a:pt x="2238629" y="1275714"/>
                  </a:lnTo>
                  <a:lnTo>
                    <a:pt x="2248154" y="1275714"/>
                  </a:lnTo>
                  <a:lnTo>
                    <a:pt x="2248154" y="1285239"/>
                  </a:lnTo>
                  <a:lnTo>
                    <a:pt x="2238629" y="1285239"/>
                  </a:lnTo>
                  <a:lnTo>
                    <a:pt x="2238629" y="1294764"/>
                  </a:lnTo>
                  <a:lnTo>
                    <a:pt x="2248154" y="1294764"/>
                  </a:lnTo>
                  <a:lnTo>
                    <a:pt x="2238629" y="1294764"/>
                  </a:lnTo>
                  <a:lnTo>
                    <a:pt x="2238629" y="1304289"/>
                  </a:lnTo>
                  <a:lnTo>
                    <a:pt x="2248154" y="1304289"/>
                  </a:lnTo>
                  <a:lnTo>
                    <a:pt x="2257679" y="1304289"/>
                  </a:lnTo>
                  <a:lnTo>
                    <a:pt x="2257679" y="1294764"/>
                  </a:lnTo>
                  <a:lnTo>
                    <a:pt x="2267204" y="1294764"/>
                  </a:lnTo>
                  <a:lnTo>
                    <a:pt x="2267204" y="1285239"/>
                  </a:lnTo>
                  <a:lnTo>
                    <a:pt x="2267204" y="1294764"/>
                  </a:lnTo>
                  <a:lnTo>
                    <a:pt x="2257679" y="1294764"/>
                  </a:lnTo>
                  <a:lnTo>
                    <a:pt x="2257679" y="1304289"/>
                  </a:lnTo>
                  <a:lnTo>
                    <a:pt x="2267204" y="1304289"/>
                  </a:lnTo>
                  <a:lnTo>
                    <a:pt x="2267204" y="1294764"/>
                  </a:lnTo>
                  <a:lnTo>
                    <a:pt x="2267204" y="1285239"/>
                  </a:lnTo>
                  <a:lnTo>
                    <a:pt x="2267204" y="1275714"/>
                  </a:lnTo>
                  <a:lnTo>
                    <a:pt x="2267204" y="1285239"/>
                  </a:lnTo>
                  <a:lnTo>
                    <a:pt x="2276729" y="1285239"/>
                  </a:lnTo>
                  <a:lnTo>
                    <a:pt x="2286254" y="1285239"/>
                  </a:lnTo>
                  <a:lnTo>
                    <a:pt x="2286254" y="1275714"/>
                  </a:lnTo>
                  <a:lnTo>
                    <a:pt x="2286254" y="1285239"/>
                  </a:lnTo>
                  <a:lnTo>
                    <a:pt x="2295779" y="1285239"/>
                  </a:lnTo>
                  <a:lnTo>
                    <a:pt x="2295779" y="1294764"/>
                  </a:lnTo>
                  <a:lnTo>
                    <a:pt x="2305304" y="1294764"/>
                  </a:lnTo>
                  <a:lnTo>
                    <a:pt x="2305304" y="1304289"/>
                  </a:lnTo>
                  <a:lnTo>
                    <a:pt x="2314829" y="1304289"/>
                  </a:lnTo>
                  <a:lnTo>
                    <a:pt x="2314829" y="1313814"/>
                  </a:lnTo>
                  <a:lnTo>
                    <a:pt x="2314829" y="1304289"/>
                  </a:lnTo>
                  <a:lnTo>
                    <a:pt x="2314829" y="1313814"/>
                  </a:lnTo>
                  <a:lnTo>
                    <a:pt x="2314829" y="1304289"/>
                  </a:lnTo>
                  <a:lnTo>
                    <a:pt x="2314829" y="1313814"/>
                  </a:lnTo>
                  <a:lnTo>
                    <a:pt x="2324354" y="1313814"/>
                  </a:lnTo>
                  <a:lnTo>
                    <a:pt x="2314829" y="1313814"/>
                  </a:lnTo>
                  <a:lnTo>
                    <a:pt x="2324354" y="1313814"/>
                  </a:lnTo>
                  <a:lnTo>
                    <a:pt x="2324354" y="1323213"/>
                  </a:lnTo>
                  <a:lnTo>
                    <a:pt x="2314829" y="1323213"/>
                  </a:lnTo>
                  <a:lnTo>
                    <a:pt x="2324354" y="1323213"/>
                  </a:lnTo>
                  <a:lnTo>
                    <a:pt x="2314829" y="1323213"/>
                  </a:lnTo>
                  <a:lnTo>
                    <a:pt x="2305304" y="1323213"/>
                  </a:lnTo>
                  <a:lnTo>
                    <a:pt x="2314829" y="1323213"/>
                  </a:lnTo>
                  <a:lnTo>
                    <a:pt x="2314829" y="1332738"/>
                  </a:lnTo>
                  <a:lnTo>
                    <a:pt x="2314829" y="1342263"/>
                  </a:lnTo>
                  <a:lnTo>
                    <a:pt x="2314829" y="1351788"/>
                  </a:lnTo>
                  <a:lnTo>
                    <a:pt x="2324354" y="1351788"/>
                  </a:lnTo>
                  <a:lnTo>
                    <a:pt x="2314829" y="1351788"/>
                  </a:lnTo>
                  <a:lnTo>
                    <a:pt x="2324354" y="1351788"/>
                  </a:lnTo>
                  <a:lnTo>
                    <a:pt x="2314829" y="1351788"/>
                  </a:lnTo>
                  <a:lnTo>
                    <a:pt x="2314829" y="1361313"/>
                  </a:lnTo>
                  <a:lnTo>
                    <a:pt x="2324354" y="1361313"/>
                  </a:lnTo>
                  <a:lnTo>
                    <a:pt x="2314829" y="1361313"/>
                  </a:lnTo>
                  <a:lnTo>
                    <a:pt x="2314829" y="1370838"/>
                  </a:lnTo>
                  <a:lnTo>
                    <a:pt x="2305304" y="1370838"/>
                  </a:lnTo>
                  <a:lnTo>
                    <a:pt x="2314829" y="1370838"/>
                  </a:lnTo>
                  <a:lnTo>
                    <a:pt x="2305304" y="1370838"/>
                  </a:lnTo>
                  <a:lnTo>
                    <a:pt x="2305304" y="1380363"/>
                  </a:lnTo>
                  <a:lnTo>
                    <a:pt x="2314829" y="1380363"/>
                  </a:lnTo>
                  <a:lnTo>
                    <a:pt x="2305304" y="1380363"/>
                  </a:lnTo>
                  <a:lnTo>
                    <a:pt x="2305304" y="1389888"/>
                  </a:lnTo>
                  <a:lnTo>
                    <a:pt x="2305304" y="1399413"/>
                  </a:lnTo>
                  <a:lnTo>
                    <a:pt x="2305304" y="1408938"/>
                  </a:lnTo>
                  <a:lnTo>
                    <a:pt x="2305304" y="1418463"/>
                  </a:lnTo>
                  <a:lnTo>
                    <a:pt x="2305304" y="1427988"/>
                  </a:lnTo>
                  <a:lnTo>
                    <a:pt x="2295779" y="1427988"/>
                  </a:lnTo>
                  <a:lnTo>
                    <a:pt x="2305304" y="1427988"/>
                  </a:lnTo>
                  <a:lnTo>
                    <a:pt x="2305304" y="1437513"/>
                  </a:lnTo>
                  <a:lnTo>
                    <a:pt x="2305304" y="1447038"/>
                  </a:lnTo>
                  <a:lnTo>
                    <a:pt x="2295779" y="1447038"/>
                  </a:lnTo>
                  <a:lnTo>
                    <a:pt x="2295779" y="1456563"/>
                  </a:lnTo>
                  <a:lnTo>
                    <a:pt x="2295779" y="1447038"/>
                  </a:lnTo>
                  <a:lnTo>
                    <a:pt x="2295779" y="1456563"/>
                  </a:lnTo>
                  <a:lnTo>
                    <a:pt x="2295779" y="1466088"/>
                  </a:lnTo>
                  <a:lnTo>
                    <a:pt x="2295779" y="1475613"/>
                  </a:lnTo>
                  <a:lnTo>
                    <a:pt x="2286254" y="1475613"/>
                  </a:lnTo>
                  <a:lnTo>
                    <a:pt x="2286254" y="1485138"/>
                  </a:lnTo>
                  <a:lnTo>
                    <a:pt x="2276729" y="1485138"/>
                  </a:lnTo>
                  <a:lnTo>
                    <a:pt x="2276729" y="1494663"/>
                  </a:lnTo>
                  <a:lnTo>
                    <a:pt x="2276729" y="1504188"/>
                  </a:lnTo>
                  <a:lnTo>
                    <a:pt x="2267204" y="1504188"/>
                  </a:lnTo>
                  <a:lnTo>
                    <a:pt x="2267204" y="1513713"/>
                  </a:lnTo>
                  <a:lnTo>
                    <a:pt x="2257679" y="1513713"/>
                  </a:lnTo>
                  <a:lnTo>
                    <a:pt x="2257679" y="1523238"/>
                  </a:lnTo>
                  <a:lnTo>
                    <a:pt x="2257679" y="1532763"/>
                  </a:lnTo>
                  <a:lnTo>
                    <a:pt x="2257679" y="1542288"/>
                  </a:lnTo>
                  <a:lnTo>
                    <a:pt x="2248154" y="1542288"/>
                  </a:lnTo>
                  <a:lnTo>
                    <a:pt x="2248154" y="1551813"/>
                  </a:lnTo>
                  <a:lnTo>
                    <a:pt x="2238629" y="1551813"/>
                  </a:lnTo>
                  <a:lnTo>
                    <a:pt x="2238629" y="1561211"/>
                  </a:lnTo>
                  <a:lnTo>
                    <a:pt x="2229104" y="1561211"/>
                  </a:lnTo>
                  <a:lnTo>
                    <a:pt x="2229104" y="1570736"/>
                  </a:lnTo>
                  <a:lnTo>
                    <a:pt x="2219579" y="1570736"/>
                  </a:lnTo>
                  <a:lnTo>
                    <a:pt x="2219579" y="1580261"/>
                  </a:lnTo>
                  <a:lnTo>
                    <a:pt x="2210054" y="1589786"/>
                  </a:lnTo>
                  <a:lnTo>
                    <a:pt x="2200529" y="1589786"/>
                  </a:lnTo>
                  <a:lnTo>
                    <a:pt x="2200529" y="1599311"/>
                  </a:lnTo>
                  <a:lnTo>
                    <a:pt x="2200529" y="1608836"/>
                  </a:lnTo>
                  <a:lnTo>
                    <a:pt x="2200529" y="1599311"/>
                  </a:lnTo>
                  <a:lnTo>
                    <a:pt x="2200529" y="1608836"/>
                  </a:lnTo>
                  <a:lnTo>
                    <a:pt x="2191004" y="1608836"/>
                  </a:lnTo>
                  <a:lnTo>
                    <a:pt x="2200529" y="1608836"/>
                  </a:lnTo>
                  <a:lnTo>
                    <a:pt x="2191004" y="1608836"/>
                  </a:lnTo>
                  <a:lnTo>
                    <a:pt x="2191004" y="1618361"/>
                  </a:lnTo>
                  <a:lnTo>
                    <a:pt x="2181479" y="1618361"/>
                  </a:lnTo>
                  <a:lnTo>
                    <a:pt x="2181479" y="1627886"/>
                  </a:lnTo>
                  <a:lnTo>
                    <a:pt x="2171954" y="1627886"/>
                  </a:lnTo>
                  <a:lnTo>
                    <a:pt x="2171954" y="1637411"/>
                  </a:lnTo>
                  <a:lnTo>
                    <a:pt x="2171954" y="1627886"/>
                  </a:lnTo>
                  <a:lnTo>
                    <a:pt x="2162429" y="1627886"/>
                  </a:lnTo>
                  <a:lnTo>
                    <a:pt x="2162429" y="1637411"/>
                  </a:lnTo>
                  <a:lnTo>
                    <a:pt x="2162429" y="1627886"/>
                  </a:lnTo>
                  <a:lnTo>
                    <a:pt x="2162429" y="1637411"/>
                  </a:lnTo>
                  <a:lnTo>
                    <a:pt x="2152904" y="1637411"/>
                  </a:lnTo>
                  <a:lnTo>
                    <a:pt x="2143379" y="1637411"/>
                  </a:lnTo>
                  <a:lnTo>
                    <a:pt x="2143379" y="1627886"/>
                  </a:lnTo>
                  <a:lnTo>
                    <a:pt x="2143379" y="1637411"/>
                  </a:lnTo>
                  <a:lnTo>
                    <a:pt x="2143379" y="1627886"/>
                  </a:lnTo>
                  <a:lnTo>
                    <a:pt x="2133854" y="1627886"/>
                  </a:lnTo>
                  <a:lnTo>
                    <a:pt x="2133854" y="1637411"/>
                  </a:lnTo>
                  <a:lnTo>
                    <a:pt x="2133854" y="1627886"/>
                  </a:lnTo>
                  <a:lnTo>
                    <a:pt x="2133854" y="1618361"/>
                  </a:lnTo>
                  <a:lnTo>
                    <a:pt x="2133854" y="1627886"/>
                  </a:lnTo>
                  <a:lnTo>
                    <a:pt x="2124329" y="1627886"/>
                  </a:lnTo>
                  <a:lnTo>
                    <a:pt x="2124329" y="1618361"/>
                  </a:lnTo>
                  <a:lnTo>
                    <a:pt x="2133854" y="1618361"/>
                  </a:lnTo>
                  <a:lnTo>
                    <a:pt x="2124329" y="1618361"/>
                  </a:lnTo>
                  <a:lnTo>
                    <a:pt x="2133854" y="1618361"/>
                  </a:lnTo>
                  <a:lnTo>
                    <a:pt x="2124329" y="1618361"/>
                  </a:lnTo>
                  <a:lnTo>
                    <a:pt x="2124329" y="1627886"/>
                  </a:lnTo>
                  <a:lnTo>
                    <a:pt x="2114804" y="1627886"/>
                  </a:lnTo>
                  <a:lnTo>
                    <a:pt x="2114804" y="1637411"/>
                  </a:lnTo>
                  <a:lnTo>
                    <a:pt x="2114804" y="1627886"/>
                  </a:lnTo>
                  <a:lnTo>
                    <a:pt x="2114804" y="1637411"/>
                  </a:lnTo>
                  <a:lnTo>
                    <a:pt x="2105279" y="1637411"/>
                  </a:lnTo>
                  <a:lnTo>
                    <a:pt x="2105279" y="1646936"/>
                  </a:lnTo>
                  <a:lnTo>
                    <a:pt x="2095753" y="1646936"/>
                  </a:lnTo>
                  <a:lnTo>
                    <a:pt x="2095753" y="1637411"/>
                  </a:lnTo>
                  <a:lnTo>
                    <a:pt x="2105279" y="1637411"/>
                  </a:lnTo>
                  <a:lnTo>
                    <a:pt x="2095753" y="1637411"/>
                  </a:lnTo>
                  <a:lnTo>
                    <a:pt x="2105279" y="1637411"/>
                  </a:lnTo>
                  <a:lnTo>
                    <a:pt x="2105279" y="1627886"/>
                  </a:lnTo>
                  <a:lnTo>
                    <a:pt x="2105279" y="1637411"/>
                  </a:lnTo>
                  <a:lnTo>
                    <a:pt x="2105279" y="1627886"/>
                  </a:lnTo>
                  <a:lnTo>
                    <a:pt x="2114804" y="1627886"/>
                  </a:lnTo>
                  <a:lnTo>
                    <a:pt x="2114804" y="1618361"/>
                  </a:lnTo>
                  <a:lnTo>
                    <a:pt x="2114804" y="1608836"/>
                  </a:lnTo>
                  <a:lnTo>
                    <a:pt x="2114804" y="1599311"/>
                  </a:lnTo>
                  <a:lnTo>
                    <a:pt x="2114804" y="1589786"/>
                  </a:lnTo>
                  <a:lnTo>
                    <a:pt x="2114804" y="1580261"/>
                  </a:lnTo>
                  <a:lnTo>
                    <a:pt x="2105279" y="1580261"/>
                  </a:lnTo>
                  <a:lnTo>
                    <a:pt x="2114804" y="1580261"/>
                  </a:lnTo>
                  <a:lnTo>
                    <a:pt x="2114804" y="1570736"/>
                  </a:lnTo>
                  <a:lnTo>
                    <a:pt x="2124329" y="1570736"/>
                  </a:lnTo>
                  <a:lnTo>
                    <a:pt x="2124329" y="1561211"/>
                  </a:lnTo>
                  <a:lnTo>
                    <a:pt x="2133854" y="1561211"/>
                  </a:lnTo>
                  <a:lnTo>
                    <a:pt x="2133854" y="1570736"/>
                  </a:lnTo>
                  <a:lnTo>
                    <a:pt x="2143379" y="1570736"/>
                  </a:lnTo>
                  <a:lnTo>
                    <a:pt x="2152904" y="1570736"/>
                  </a:lnTo>
                  <a:lnTo>
                    <a:pt x="2152904" y="1561211"/>
                  </a:lnTo>
                  <a:lnTo>
                    <a:pt x="2152904" y="1551813"/>
                  </a:lnTo>
                  <a:lnTo>
                    <a:pt x="2162429" y="1551813"/>
                  </a:lnTo>
                  <a:lnTo>
                    <a:pt x="2162429" y="1542288"/>
                  </a:lnTo>
                  <a:lnTo>
                    <a:pt x="2162429" y="1551813"/>
                  </a:lnTo>
                  <a:lnTo>
                    <a:pt x="2162429" y="1542288"/>
                  </a:lnTo>
                  <a:lnTo>
                    <a:pt x="2162429" y="1532763"/>
                  </a:lnTo>
                  <a:lnTo>
                    <a:pt x="2162429" y="1542288"/>
                  </a:lnTo>
                  <a:lnTo>
                    <a:pt x="2171954" y="1532763"/>
                  </a:lnTo>
                  <a:lnTo>
                    <a:pt x="2162429" y="1532763"/>
                  </a:lnTo>
                  <a:lnTo>
                    <a:pt x="2171954" y="1532763"/>
                  </a:lnTo>
                  <a:lnTo>
                    <a:pt x="2171954" y="1523238"/>
                  </a:lnTo>
                  <a:lnTo>
                    <a:pt x="2171954" y="1513713"/>
                  </a:lnTo>
                  <a:lnTo>
                    <a:pt x="2171954" y="1504188"/>
                  </a:lnTo>
                  <a:lnTo>
                    <a:pt x="2181479" y="1504188"/>
                  </a:lnTo>
                  <a:lnTo>
                    <a:pt x="2181479" y="1494663"/>
                  </a:lnTo>
                  <a:lnTo>
                    <a:pt x="2181479" y="1485138"/>
                  </a:lnTo>
                  <a:lnTo>
                    <a:pt x="2181479" y="1475613"/>
                  </a:lnTo>
                  <a:lnTo>
                    <a:pt x="2191004" y="1475613"/>
                  </a:lnTo>
                  <a:lnTo>
                    <a:pt x="2191004" y="1466088"/>
                  </a:lnTo>
                  <a:lnTo>
                    <a:pt x="2191004" y="1475613"/>
                  </a:lnTo>
                  <a:lnTo>
                    <a:pt x="2181479" y="1475613"/>
                  </a:lnTo>
                  <a:lnTo>
                    <a:pt x="2171954" y="1475613"/>
                  </a:lnTo>
                  <a:lnTo>
                    <a:pt x="2162429" y="1475613"/>
                  </a:lnTo>
                  <a:lnTo>
                    <a:pt x="2162429" y="1485138"/>
                  </a:lnTo>
                  <a:lnTo>
                    <a:pt x="2162429" y="1475613"/>
                  </a:lnTo>
                  <a:lnTo>
                    <a:pt x="2152904" y="1475613"/>
                  </a:lnTo>
                  <a:lnTo>
                    <a:pt x="2152904" y="1485138"/>
                  </a:lnTo>
                  <a:lnTo>
                    <a:pt x="2143379" y="1485138"/>
                  </a:lnTo>
                  <a:lnTo>
                    <a:pt x="2143379" y="1494663"/>
                  </a:lnTo>
                  <a:lnTo>
                    <a:pt x="2133854" y="1494663"/>
                  </a:lnTo>
                  <a:lnTo>
                    <a:pt x="2124329" y="1494663"/>
                  </a:lnTo>
                  <a:lnTo>
                    <a:pt x="2114804" y="1494663"/>
                  </a:lnTo>
                  <a:lnTo>
                    <a:pt x="2105279" y="1494663"/>
                  </a:lnTo>
                  <a:lnTo>
                    <a:pt x="2105279" y="1485138"/>
                  </a:lnTo>
                  <a:lnTo>
                    <a:pt x="2105279" y="1475613"/>
                  </a:lnTo>
                  <a:lnTo>
                    <a:pt x="2105279" y="1466088"/>
                  </a:lnTo>
                  <a:lnTo>
                    <a:pt x="2095753" y="1466088"/>
                  </a:lnTo>
                  <a:lnTo>
                    <a:pt x="2105279" y="1456563"/>
                  </a:lnTo>
                  <a:lnTo>
                    <a:pt x="2095753" y="1456563"/>
                  </a:lnTo>
                  <a:lnTo>
                    <a:pt x="2086228" y="1456563"/>
                  </a:lnTo>
                  <a:lnTo>
                    <a:pt x="2086228" y="1447038"/>
                  </a:lnTo>
                  <a:lnTo>
                    <a:pt x="2076703" y="1447038"/>
                  </a:lnTo>
                  <a:lnTo>
                    <a:pt x="2076703" y="1437513"/>
                  </a:lnTo>
                  <a:lnTo>
                    <a:pt x="2067178" y="1437513"/>
                  </a:lnTo>
                  <a:lnTo>
                    <a:pt x="2067178" y="1447038"/>
                  </a:lnTo>
                  <a:lnTo>
                    <a:pt x="2067178" y="1437513"/>
                  </a:lnTo>
                  <a:lnTo>
                    <a:pt x="2057653" y="1437513"/>
                  </a:lnTo>
                  <a:lnTo>
                    <a:pt x="2048128" y="1437513"/>
                  </a:lnTo>
                  <a:lnTo>
                    <a:pt x="2038603" y="1437513"/>
                  </a:lnTo>
                  <a:lnTo>
                    <a:pt x="2038603" y="1427988"/>
                  </a:lnTo>
                  <a:lnTo>
                    <a:pt x="2038603" y="1418463"/>
                  </a:lnTo>
                  <a:lnTo>
                    <a:pt x="2038603" y="1408938"/>
                  </a:lnTo>
                  <a:lnTo>
                    <a:pt x="2029078" y="1408938"/>
                  </a:lnTo>
                  <a:lnTo>
                    <a:pt x="2038603" y="1408938"/>
                  </a:lnTo>
                  <a:lnTo>
                    <a:pt x="2038603" y="1399413"/>
                  </a:lnTo>
                  <a:lnTo>
                    <a:pt x="2029078" y="1399413"/>
                  </a:lnTo>
                  <a:lnTo>
                    <a:pt x="2029078" y="1389888"/>
                  </a:lnTo>
                  <a:lnTo>
                    <a:pt x="2029078" y="1380363"/>
                  </a:lnTo>
                  <a:lnTo>
                    <a:pt x="2019553" y="1380363"/>
                  </a:lnTo>
                  <a:lnTo>
                    <a:pt x="2029078" y="1380363"/>
                  </a:lnTo>
                  <a:lnTo>
                    <a:pt x="2019553" y="1380363"/>
                  </a:lnTo>
                  <a:lnTo>
                    <a:pt x="2019553" y="1370838"/>
                  </a:lnTo>
                  <a:lnTo>
                    <a:pt x="2019553" y="1361313"/>
                  </a:lnTo>
                  <a:lnTo>
                    <a:pt x="2019553" y="1351788"/>
                  </a:lnTo>
                  <a:lnTo>
                    <a:pt x="2010028" y="1351788"/>
                  </a:lnTo>
                  <a:lnTo>
                    <a:pt x="2019553" y="1351788"/>
                  </a:lnTo>
                  <a:lnTo>
                    <a:pt x="2010028" y="1351788"/>
                  </a:lnTo>
                  <a:lnTo>
                    <a:pt x="2010028" y="1342263"/>
                  </a:lnTo>
                  <a:lnTo>
                    <a:pt x="2010028" y="1332738"/>
                  </a:lnTo>
                  <a:lnTo>
                    <a:pt x="2010028" y="1342263"/>
                  </a:lnTo>
                  <a:lnTo>
                    <a:pt x="2010028" y="1332738"/>
                  </a:lnTo>
                  <a:lnTo>
                    <a:pt x="2000504" y="1332738"/>
                  </a:lnTo>
                  <a:lnTo>
                    <a:pt x="2000504" y="1323213"/>
                  </a:lnTo>
                  <a:lnTo>
                    <a:pt x="2000504" y="1332738"/>
                  </a:lnTo>
                  <a:lnTo>
                    <a:pt x="2000504" y="1323213"/>
                  </a:lnTo>
                  <a:lnTo>
                    <a:pt x="1990979" y="1323213"/>
                  </a:lnTo>
                  <a:lnTo>
                    <a:pt x="1990979" y="1313814"/>
                  </a:lnTo>
                  <a:lnTo>
                    <a:pt x="1981454" y="1313814"/>
                  </a:lnTo>
                  <a:lnTo>
                    <a:pt x="1981454" y="1323213"/>
                  </a:lnTo>
                  <a:lnTo>
                    <a:pt x="1981454" y="1313814"/>
                  </a:lnTo>
                  <a:lnTo>
                    <a:pt x="1971929" y="1313814"/>
                  </a:lnTo>
                  <a:lnTo>
                    <a:pt x="1962404" y="1313814"/>
                  </a:lnTo>
                  <a:lnTo>
                    <a:pt x="1962404" y="1304289"/>
                  </a:lnTo>
                  <a:lnTo>
                    <a:pt x="1952879" y="1304289"/>
                  </a:lnTo>
                  <a:lnTo>
                    <a:pt x="1943354" y="1304289"/>
                  </a:lnTo>
                  <a:lnTo>
                    <a:pt x="1933829" y="1304289"/>
                  </a:lnTo>
                  <a:lnTo>
                    <a:pt x="1924304" y="1304289"/>
                  </a:lnTo>
                  <a:lnTo>
                    <a:pt x="1924304" y="1313814"/>
                  </a:lnTo>
                  <a:lnTo>
                    <a:pt x="1914779" y="1313814"/>
                  </a:lnTo>
                  <a:lnTo>
                    <a:pt x="1905254" y="1313814"/>
                  </a:lnTo>
                  <a:lnTo>
                    <a:pt x="1895729" y="1313814"/>
                  </a:lnTo>
                  <a:lnTo>
                    <a:pt x="1895729" y="1323213"/>
                  </a:lnTo>
                  <a:lnTo>
                    <a:pt x="1886204" y="1323213"/>
                  </a:lnTo>
                  <a:lnTo>
                    <a:pt x="1886204" y="1332738"/>
                  </a:lnTo>
                  <a:lnTo>
                    <a:pt x="1886204" y="1342263"/>
                  </a:lnTo>
                  <a:lnTo>
                    <a:pt x="1886204" y="1332738"/>
                  </a:lnTo>
                  <a:lnTo>
                    <a:pt x="1895729" y="1332738"/>
                  </a:lnTo>
                  <a:lnTo>
                    <a:pt x="1895729" y="1342263"/>
                  </a:lnTo>
                  <a:lnTo>
                    <a:pt x="1895729" y="1351788"/>
                  </a:lnTo>
                  <a:lnTo>
                    <a:pt x="1905254" y="1351788"/>
                  </a:lnTo>
                  <a:lnTo>
                    <a:pt x="1895729" y="1351788"/>
                  </a:lnTo>
                  <a:lnTo>
                    <a:pt x="1905254" y="1351788"/>
                  </a:lnTo>
                  <a:lnTo>
                    <a:pt x="1895729" y="1351788"/>
                  </a:lnTo>
                  <a:lnTo>
                    <a:pt x="1895729" y="1361313"/>
                  </a:lnTo>
                  <a:lnTo>
                    <a:pt x="1886204" y="1361313"/>
                  </a:lnTo>
                  <a:lnTo>
                    <a:pt x="1886204" y="1370838"/>
                  </a:lnTo>
                  <a:lnTo>
                    <a:pt x="1886204" y="1380363"/>
                  </a:lnTo>
                  <a:lnTo>
                    <a:pt x="1876679" y="1380363"/>
                  </a:lnTo>
                  <a:lnTo>
                    <a:pt x="1876679" y="1389888"/>
                  </a:lnTo>
                  <a:lnTo>
                    <a:pt x="1876679" y="1399413"/>
                  </a:lnTo>
                  <a:lnTo>
                    <a:pt x="1867154" y="1399413"/>
                  </a:lnTo>
                  <a:lnTo>
                    <a:pt x="1867154" y="1408938"/>
                  </a:lnTo>
                  <a:lnTo>
                    <a:pt x="1876679" y="1408938"/>
                  </a:lnTo>
                  <a:lnTo>
                    <a:pt x="1867154" y="1408938"/>
                  </a:lnTo>
                  <a:lnTo>
                    <a:pt x="1876679" y="1408938"/>
                  </a:lnTo>
                  <a:lnTo>
                    <a:pt x="1867154" y="1408938"/>
                  </a:lnTo>
                  <a:lnTo>
                    <a:pt x="1867154" y="1418463"/>
                  </a:lnTo>
                  <a:lnTo>
                    <a:pt x="1876679" y="1418463"/>
                  </a:lnTo>
                  <a:lnTo>
                    <a:pt x="1867154" y="1418463"/>
                  </a:lnTo>
                  <a:lnTo>
                    <a:pt x="1857629" y="1418463"/>
                  </a:lnTo>
                  <a:lnTo>
                    <a:pt x="1857629" y="1427988"/>
                  </a:lnTo>
                  <a:lnTo>
                    <a:pt x="1848104" y="1427988"/>
                  </a:lnTo>
                  <a:lnTo>
                    <a:pt x="1848104" y="1437513"/>
                  </a:lnTo>
                  <a:lnTo>
                    <a:pt x="1838579" y="1437513"/>
                  </a:lnTo>
                  <a:lnTo>
                    <a:pt x="1829054" y="1437513"/>
                  </a:lnTo>
                  <a:lnTo>
                    <a:pt x="1829054" y="1427988"/>
                  </a:lnTo>
                  <a:lnTo>
                    <a:pt x="1819529" y="1427988"/>
                  </a:lnTo>
                  <a:lnTo>
                    <a:pt x="1810004" y="1427988"/>
                  </a:lnTo>
                  <a:lnTo>
                    <a:pt x="1810004" y="1418463"/>
                  </a:lnTo>
                  <a:lnTo>
                    <a:pt x="1800479" y="1418463"/>
                  </a:lnTo>
                  <a:lnTo>
                    <a:pt x="1800479" y="1427988"/>
                  </a:lnTo>
                  <a:lnTo>
                    <a:pt x="1790954" y="1427988"/>
                  </a:lnTo>
                  <a:lnTo>
                    <a:pt x="1790954" y="1418463"/>
                  </a:lnTo>
                  <a:lnTo>
                    <a:pt x="1781429" y="1418463"/>
                  </a:lnTo>
                  <a:lnTo>
                    <a:pt x="1771904" y="1418463"/>
                  </a:lnTo>
                  <a:lnTo>
                    <a:pt x="1771904" y="1408938"/>
                  </a:lnTo>
                  <a:lnTo>
                    <a:pt x="1762379" y="1418463"/>
                  </a:lnTo>
                  <a:lnTo>
                    <a:pt x="1752854" y="1418463"/>
                  </a:lnTo>
                  <a:lnTo>
                    <a:pt x="1752854" y="1427988"/>
                  </a:lnTo>
                  <a:lnTo>
                    <a:pt x="1743329" y="1427988"/>
                  </a:lnTo>
                  <a:lnTo>
                    <a:pt x="1743329" y="1437513"/>
                  </a:lnTo>
                  <a:lnTo>
                    <a:pt x="1733804" y="1437513"/>
                  </a:lnTo>
                  <a:lnTo>
                    <a:pt x="1724279" y="1437513"/>
                  </a:lnTo>
                  <a:lnTo>
                    <a:pt x="1714754" y="1437513"/>
                  </a:lnTo>
                  <a:lnTo>
                    <a:pt x="1714754" y="1447038"/>
                  </a:lnTo>
                  <a:lnTo>
                    <a:pt x="1714754" y="1437513"/>
                  </a:lnTo>
                  <a:lnTo>
                    <a:pt x="1705229" y="1437513"/>
                  </a:lnTo>
                  <a:lnTo>
                    <a:pt x="1705229" y="1447038"/>
                  </a:lnTo>
                  <a:lnTo>
                    <a:pt x="1695704" y="1447038"/>
                  </a:lnTo>
                  <a:lnTo>
                    <a:pt x="1686179" y="1447038"/>
                  </a:lnTo>
                  <a:lnTo>
                    <a:pt x="1676654" y="1447038"/>
                  </a:lnTo>
                  <a:lnTo>
                    <a:pt x="1667129" y="1447038"/>
                  </a:lnTo>
                  <a:lnTo>
                    <a:pt x="1667129" y="1437513"/>
                  </a:lnTo>
                  <a:lnTo>
                    <a:pt x="1667129" y="1447038"/>
                  </a:lnTo>
                  <a:lnTo>
                    <a:pt x="1657604" y="1447038"/>
                  </a:lnTo>
                  <a:lnTo>
                    <a:pt x="1657604" y="1437513"/>
                  </a:lnTo>
                  <a:lnTo>
                    <a:pt x="1657604" y="1447038"/>
                  </a:lnTo>
                  <a:lnTo>
                    <a:pt x="1648079" y="1447038"/>
                  </a:lnTo>
                  <a:lnTo>
                    <a:pt x="1648079" y="1437513"/>
                  </a:lnTo>
                  <a:lnTo>
                    <a:pt x="1638554" y="1437513"/>
                  </a:lnTo>
                  <a:lnTo>
                    <a:pt x="1638554" y="1427988"/>
                  </a:lnTo>
                  <a:lnTo>
                    <a:pt x="1638554" y="1418463"/>
                  </a:lnTo>
                  <a:lnTo>
                    <a:pt x="1638554" y="1427988"/>
                  </a:lnTo>
                  <a:lnTo>
                    <a:pt x="1629029" y="1427988"/>
                  </a:lnTo>
                  <a:lnTo>
                    <a:pt x="1629029" y="1418463"/>
                  </a:lnTo>
                  <a:lnTo>
                    <a:pt x="1619504" y="1418463"/>
                  </a:lnTo>
                  <a:lnTo>
                    <a:pt x="1619504" y="1408938"/>
                  </a:lnTo>
                  <a:lnTo>
                    <a:pt x="1562354" y="1408938"/>
                  </a:lnTo>
                  <a:lnTo>
                    <a:pt x="1562354" y="1418463"/>
                  </a:lnTo>
                  <a:lnTo>
                    <a:pt x="1552829" y="1418463"/>
                  </a:lnTo>
                  <a:lnTo>
                    <a:pt x="1543304" y="1418463"/>
                  </a:lnTo>
                  <a:lnTo>
                    <a:pt x="1543304" y="1408938"/>
                  </a:lnTo>
                  <a:lnTo>
                    <a:pt x="1533779" y="1408938"/>
                  </a:lnTo>
                  <a:lnTo>
                    <a:pt x="1524254" y="1408938"/>
                  </a:lnTo>
                  <a:lnTo>
                    <a:pt x="1524254" y="1399413"/>
                  </a:lnTo>
                  <a:lnTo>
                    <a:pt x="1524254" y="1389888"/>
                  </a:lnTo>
                  <a:lnTo>
                    <a:pt x="1524254" y="1380363"/>
                  </a:lnTo>
                  <a:lnTo>
                    <a:pt x="1514729" y="1380363"/>
                  </a:lnTo>
                  <a:lnTo>
                    <a:pt x="1514729" y="1370838"/>
                  </a:lnTo>
                  <a:lnTo>
                    <a:pt x="1505204" y="1370838"/>
                  </a:lnTo>
                  <a:lnTo>
                    <a:pt x="1495679" y="1370838"/>
                  </a:lnTo>
                  <a:lnTo>
                    <a:pt x="1486154" y="1370838"/>
                  </a:lnTo>
                  <a:lnTo>
                    <a:pt x="1486154" y="1361313"/>
                  </a:lnTo>
                  <a:lnTo>
                    <a:pt x="1476629" y="1361313"/>
                  </a:lnTo>
                  <a:lnTo>
                    <a:pt x="1467104" y="1361313"/>
                  </a:lnTo>
                  <a:lnTo>
                    <a:pt x="1467104" y="1351788"/>
                  </a:lnTo>
                  <a:lnTo>
                    <a:pt x="1457579" y="1351788"/>
                  </a:lnTo>
                  <a:lnTo>
                    <a:pt x="1457579" y="1361313"/>
                  </a:lnTo>
                  <a:lnTo>
                    <a:pt x="1448054" y="1361313"/>
                  </a:lnTo>
                  <a:lnTo>
                    <a:pt x="1448054" y="1370838"/>
                  </a:lnTo>
                  <a:lnTo>
                    <a:pt x="1438529" y="1370838"/>
                  </a:lnTo>
                  <a:lnTo>
                    <a:pt x="1438529" y="1380363"/>
                  </a:lnTo>
                  <a:lnTo>
                    <a:pt x="1438529" y="1389888"/>
                  </a:lnTo>
                  <a:lnTo>
                    <a:pt x="1429004" y="1389888"/>
                  </a:lnTo>
                  <a:lnTo>
                    <a:pt x="1438529" y="1389888"/>
                  </a:lnTo>
                  <a:lnTo>
                    <a:pt x="1438529" y="1399413"/>
                  </a:lnTo>
                  <a:lnTo>
                    <a:pt x="1448054" y="1408938"/>
                  </a:lnTo>
                  <a:lnTo>
                    <a:pt x="1438529" y="1408938"/>
                  </a:lnTo>
                  <a:lnTo>
                    <a:pt x="1438529" y="1418463"/>
                  </a:lnTo>
                  <a:lnTo>
                    <a:pt x="1438529" y="1427988"/>
                  </a:lnTo>
                  <a:lnTo>
                    <a:pt x="1429004" y="1427988"/>
                  </a:lnTo>
                  <a:lnTo>
                    <a:pt x="1429004" y="1418463"/>
                  </a:lnTo>
                  <a:lnTo>
                    <a:pt x="1429004" y="1427988"/>
                  </a:lnTo>
                  <a:lnTo>
                    <a:pt x="1419479" y="1427988"/>
                  </a:lnTo>
                  <a:lnTo>
                    <a:pt x="1409954" y="1427988"/>
                  </a:lnTo>
                  <a:lnTo>
                    <a:pt x="1409954" y="1418463"/>
                  </a:lnTo>
                  <a:lnTo>
                    <a:pt x="1409954" y="1427988"/>
                  </a:lnTo>
                  <a:lnTo>
                    <a:pt x="1400429" y="1427988"/>
                  </a:lnTo>
                  <a:lnTo>
                    <a:pt x="1400429" y="1418463"/>
                  </a:lnTo>
                  <a:lnTo>
                    <a:pt x="1390904" y="1418463"/>
                  </a:lnTo>
                  <a:lnTo>
                    <a:pt x="1390904" y="1427988"/>
                  </a:lnTo>
                  <a:lnTo>
                    <a:pt x="1381379" y="1427988"/>
                  </a:lnTo>
                  <a:lnTo>
                    <a:pt x="1381379" y="1418463"/>
                  </a:lnTo>
                  <a:lnTo>
                    <a:pt x="1371854" y="1418463"/>
                  </a:lnTo>
                  <a:lnTo>
                    <a:pt x="1362329" y="1418463"/>
                  </a:lnTo>
                  <a:lnTo>
                    <a:pt x="1362329" y="1408938"/>
                  </a:lnTo>
                  <a:lnTo>
                    <a:pt x="1362329" y="1399413"/>
                  </a:lnTo>
                  <a:lnTo>
                    <a:pt x="1352804" y="1399413"/>
                  </a:lnTo>
                  <a:lnTo>
                    <a:pt x="1343279" y="1399413"/>
                  </a:lnTo>
                  <a:lnTo>
                    <a:pt x="1333754" y="1399413"/>
                  </a:lnTo>
                  <a:lnTo>
                    <a:pt x="1324229" y="1399413"/>
                  </a:lnTo>
                  <a:lnTo>
                    <a:pt x="1324229" y="1389888"/>
                  </a:lnTo>
                  <a:lnTo>
                    <a:pt x="1324229" y="1399413"/>
                  </a:lnTo>
                  <a:lnTo>
                    <a:pt x="1314704" y="1399413"/>
                  </a:lnTo>
                  <a:lnTo>
                    <a:pt x="1305179" y="1399413"/>
                  </a:lnTo>
                  <a:lnTo>
                    <a:pt x="1305179" y="1408938"/>
                  </a:lnTo>
                  <a:lnTo>
                    <a:pt x="1295654" y="1408938"/>
                  </a:lnTo>
                  <a:lnTo>
                    <a:pt x="1286129" y="1408938"/>
                  </a:lnTo>
                  <a:lnTo>
                    <a:pt x="1286129" y="1418463"/>
                  </a:lnTo>
                  <a:lnTo>
                    <a:pt x="1276604" y="1418463"/>
                  </a:lnTo>
                  <a:lnTo>
                    <a:pt x="1266952" y="1418463"/>
                  </a:lnTo>
                  <a:lnTo>
                    <a:pt x="1266952" y="1427988"/>
                  </a:lnTo>
                  <a:lnTo>
                    <a:pt x="1266952" y="1437513"/>
                  </a:lnTo>
                  <a:lnTo>
                    <a:pt x="1257427" y="1437513"/>
                  </a:lnTo>
                  <a:lnTo>
                    <a:pt x="1247902" y="1437513"/>
                  </a:lnTo>
                  <a:lnTo>
                    <a:pt x="1238377" y="1437513"/>
                  </a:lnTo>
                  <a:lnTo>
                    <a:pt x="1238377" y="1447038"/>
                  </a:lnTo>
                  <a:lnTo>
                    <a:pt x="1228852" y="1447038"/>
                  </a:lnTo>
                  <a:lnTo>
                    <a:pt x="1219327" y="1447038"/>
                  </a:lnTo>
                  <a:lnTo>
                    <a:pt x="1209802" y="1447038"/>
                  </a:lnTo>
                  <a:lnTo>
                    <a:pt x="1209802" y="1437513"/>
                  </a:lnTo>
                  <a:lnTo>
                    <a:pt x="1200277" y="1437513"/>
                  </a:lnTo>
                  <a:lnTo>
                    <a:pt x="1209802" y="1437513"/>
                  </a:lnTo>
                  <a:lnTo>
                    <a:pt x="1209802" y="1427988"/>
                  </a:lnTo>
                  <a:lnTo>
                    <a:pt x="1200277" y="1427988"/>
                  </a:lnTo>
                  <a:lnTo>
                    <a:pt x="1200277" y="1437513"/>
                  </a:lnTo>
                  <a:lnTo>
                    <a:pt x="1190752" y="1437513"/>
                  </a:lnTo>
                  <a:lnTo>
                    <a:pt x="1181227" y="1437513"/>
                  </a:lnTo>
                  <a:lnTo>
                    <a:pt x="1171702" y="1437513"/>
                  </a:lnTo>
                  <a:lnTo>
                    <a:pt x="1171702" y="1427988"/>
                  </a:lnTo>
                  <a:lnTo>
                    <a:pt x="1171702" y="1418463"/>
                  </a:lnTo>
                  <a:lnTo>
                    <a:pt x="1162177" y="1418463"/>
                  </a:lnTo>
                  <a:lnTo>
                    <a:pt x="1152652" y="1408938"/>
                  </a:lnTo>
                  <a:lnTo>
                    <a:pt x="1152652" y="1399413"/>
                  </a:lnTo>
                  <a:lnTo>
                    <a:pt x="1152652" y="1389888"/>
                  </a:lnTo>
                  <a:lnTo>
                    <a:pt x="1143127" y="1389888"/>
                  </a:lnTo>
                  <a:lnTo>
                    <a:pt x="1133602" y="1389888"/>
                  </a:lnTo>
                  <a:lnTo>
                    <a:pt x="1124077" y="1389888"/>
                  </a:lnTo>
                  <a:lnTo>
                    <a:pt x="1124077" y="1399413"/>
                  </a:lnTo>
                  <a:lnTo>
                    <a:pt x="1114552" y="1399413"/>
                  </a:lnTo>
                  <a:lnTo>
                    <a:pt x="1105027" y="1399413"/>
                  </a:lnTo>
                  <a:lnTo>
                    <a:pt x="1095502" y="1399413"/>
                  </a:lnTo>
                  <a:lnTo>
                    <a:pt x="1105027" y="1399413"/>
                  </a:lnTo>
                  <a:lnTo>
                    <a:pt x="1105027" y="1389888"/>
                  </a:lnTo>
                  <a:lnTo>
                    <a:pt x="1095502" y="1389888"/>
                  </a:lnTo>
                  <a:lnTo>
                    <a:pt x="1095502" y="1380363"/>
                  </a:lnTo>
                  <a:lnTo>
                    <a:pt x="1085977" y="1380363"/>
                  </a:lnTo>
                  <a:lnTo>
                    <a:pt x="1076452" y="1380363"/>
                  </a:lnTo>
                  <a:lnTo>
                    <a:pt x="1076452" y="1389888"/>
                  </a:lnTo>
                  <a:lnTo>
                    <a:pt x="1076452" y="1399413"/>
                  </a:lnTo>
                  <a:lnTo>
                    <a:pt x="1076452" y="1389888"/>
                  </a:lnTo>
                  <a:lnTo>
                    <a:pt x="1066927" y="1389888"/>
                  </a:lnTo>
                  <a:lnTo>
                    <a:pt x="1076452" y="1399413"/>
                  </a:lnTo>
                  <a:lnTo>
                    <a:pt x="1066927" y="1389888"/>
                  </a:lnTo>
                  <a:lnTo>
                    <a:pt x="1057402" y="1370838"/>
                  </a:lnTo>
                  <a:lnTo>
                    <a:pt x="1057402" y="1361313"/>
                  </a:lnTo>
                  <a:lnTo>
                    <a:pt x="1047877" y="1361313"/>
                  </a:lnTo>
                  <a:lnTo>
                    <a:pt x="1047877" y="1351788"/>
                  </a:lnTo>
                  <a:lnTo>
                    <a:pt x="1047877" y="1342263"/>
                  </a:lnTo>
                  <a:lnTo>
                    <a:pt x="1038352" y="1342263"/>
                  </a:lnTo>
                  <a:lnTo>
                    <a:pt x="1038352" y="1332738"/>
                  </a:lnTo>
                  <a:lnTo>
                    <a:pt x="1038352" y="1323213"/>
                  </a:lnTo>
                  <a:lnTo>
                    <a:pt x="1028827" y="1323213"/>
                  </a:lnTo>
                  <a:lnTo>
                    <a:pt x="1028827" y="1313814"/>
                  </a:lnTo>
                  <a:lnTo>
                    <a:pt x="1019302" y="1304289"/>
                  </a:lnTo>
                  <a:lnTo>
                    <a:pt x="1009777" y="1304289"/>
                  </a:lnTo>
                  <a:lnTo>
                    <a:pt x="1009777" y="1294764"/>
                  </a:lnTo>
                  <a:lnTo>
                    <a:pt x="1000252" y="1285239"/>
                  </a:lnTo>
                  <a:lnTo>
                    <a:pt x="1009777" y="1285239"/>
                  </a:lnTo>
                  <a:lnTo>
                    <a:pt x="1009777" y="1275714"/>
                  </a:lnTo>
                  <a:lnTo>
                    <a:pt x="1000252" y="1275714"/>
                  </a:lnTo>
                  <a:lnTo>
                    <a:pt x="1009777" y="1275714"/>
                  </a:lnTo>
                  <a:lnTo>
                    <a:pt x="1000252" y="1275714"/>
                  </a:lnTo>
                  <a:lnTo>
                    <a:pt x="990727" y="1275714"/>
                  </a:lnTo>
                  <a:lnTo>
                    <a:pt x="981202" y="1285239"/>
                  </a:lnTo>
                  <a:lnTo>
                    <a:pt x="971677" y="1285239"/>
                  </a:lnTo>
                  <a:lnTo>
                    <a:pt x="981202" y="1285239"/>
                  </a:lnTo>
                  <a:lnTo>
                    <a:pt x="981202" y="1294764"/>
                  </a:lnTo>
                  <a:lnTo>
                    <a:pt x="971677" y="1294764"/>
                  </a:lnTo>
                  <a:lnTo>
                    <a:pt x="962152" y="1294764"/>
                  </a:lnTo>
                  <a:lnTo>
                    <a:pt x="962152" y="1304289"/>
                  </a:lnTo>
                  <a:lnTo>
                    <a:pt x="952627" y="1304289"/>
                  </a:lnTo>
                  <a:lnTo>
                    <a:pt x="962152" y="1304289"/>
                  </a:lnTo>
                  <a:lnTo>
                    <a:pt x="952627" y="1304289"/>
                  </a:lnTo>
                  <a:lnTo>
                    <a:pt x="943102" y="1304289"/>
                  </a:lnTo>
                  <a:lnTo>
                    <a:pt x="933577" y="1304289"/>
                  </a:lnTo>
                  <a:lnTo>
                    <a:pt x="933577" y="1294764"/>
                  </a:lnTo>
                  <a:lnTo>
                    <a:pt x="943102" y="1294764"/>
                  </a:lnTo>
                  <a:lnTo>
                    <a:pt x="943102" y="1285239"/>
                  </a:lnTo>
                  <a:lnTo>
                    <a:pt x="933577" y="1285239"/>
                  </a:lnTo>
                  <a:lnTo>
                    <a:pt x="933577" y="1294764"/>
                  </a:lnTo>
                  <a:lnTo>
                    <a:pt x="943102" y="1294764"/>
                  </a:lnTo>
                  <a:lnTo>
                    <a:pt x="933577" y="1294764"/>
                  </a:lnTo>
                  <a:lnTo>
                    <a:pt x="933577" y="1285239"/>
                  </a:lnTo>
                  <a:lnTo>
                    <a:pt x="924052" y="1285239"/>
                  </a:lnTo>
                  <a:lnTo>
                    <a:pt x="914527" y="1285239"/>
                  </a:lnTo>
                  <a:lnTo>
                    <a:pt x="924052" y="1285239"/>
                  </a:lnTo>
                  <a:lnTo>
                    <a:pt x="924052" y="1294764"/>
                  </a:lnTo>
                  <a:lnTo>
                    <a:pt x="914527" y="1294764"/>
                  </a:lnTo>
                  <a:lnTo>
                    <a:pt x="914527" y="1285239"/>
                  </a:lnTo>
                  <a:lnTo>
                    <a:pt x="914527" y="1275714"/>
                  </a:lnTo>
                  <a:lnTo>
                    <a:pt x="905002" y="1275714"/>
                  </a:lnTo>
                  <a:lnTo>
                    <a:pt x="914527" y="1275714"/>
                  </a:lnTo>
                  <a:lnTo>
                    <a:pt x="905002" y="1275714"/>
                  </a:lnTo>
                  <a:lnTo>
                    <a:pt x="905002" y="1285239"/>
                  </a:lnTo>
                  <a:lnTo>
                    <a:pt x="914527" y="1285239"/>
                  </a:lnTo>
                  <a:lnTo>
                    <a:pt x="905002" y="1285239"/>
                  </a:lnTo>
                  <a:lnTo>
                    <a:pt x="895477" y="1285239"/>
                  </a:lnTo>
                  <a:lnTo>
                    <a:pt x="885952" y="1285239"/>
                  </a:lnTo>
                  <a:lnTo>
                    <a:pt x="885952" y="1275714"/>
                  </a:lnTo>
                  <a:lnTo>
                    <a:pt x="895477" y="1275714"/>
                  </a:lnTo>
                  <a:lnTo>
                    <a:pt x="885952" y="1275714"/>
                  </a:lnTo>
                  <a:lnTo>
                    <a:pt x="885952" y="1266189"/>
                  </a:lnTo>
                  <a:lnTo>
                    <a:pt x="895477" y="1266189"/>
                  </a:lnTo>
                  <a:lnTo>
                    <a:pt x="885952" y="1266189"/>
                  </a:lnTo>
                  <a:lnTo>
                    <a:pt x="885952" y="1256664"/>
                  </a:lnTo>
                  <a:lnTo>
                    <a:pt x="885952" y="1247139"/>
                  </a:lnTo>
                  <a:lnTo>
                    <a:pt x="876427" y="1247139"/>
                  </a:lnTo>
                  <a:lnTo>
                    <a:pt x="866902" y="1247139"/>
                  </a:lnTo>
                  <a:lnTo>
                    <a:pt x="866902" y="1237614"/>
                  </a:lnTo>
                  <a:lnTo>
                    <a:pt x="857377" y="1237614"/>
                  </a:lnTo>
                  <a:lnTo>
                    <a:pt x="857377" y="1247139"/>
                  </a:lnTo>
                  <a:lnTo>
                    <a:pt x="857377" y="1237614"/>
                  </a:lnTo>
                  <a:lnTo>
                    <a:pt x="847852" y="1247139"/>
                  </a:lnTo>
                  <a:lnTo>
                    <a:pt x="847852" y="1237614"/>
                  </a:lnTo>
                  <a:lnTo>
                    <a:pt x="847852" y="1247139"/>
                  </a:lnTo>
                  <a:lnTo>
                    <a:pt x="838327" y="1237614"/>
                  </a:lnTo>
                  <a:lnTo>
                    <a:pt x="838327" y="1247139"/>
                  </a:lnTo>
                  <a:lnTo>
                    <a:pt x="828802" y="1247139"/>
                  </a:lnTo>
                  <a:lnTo>
                    <a:pt x="828802" y="1256664"/>
                  </a:lnTo>
                  <a:lnTo>
                    <a:pt x="819277" y="1256664"/>
                  </a:lnTo>
                  <a:lnTo>
                    <a:pt x="809752" y="1256664"/>
                  </a:lnTo>
                  <a:lnTo>
                    <a:pt x="809752" y="1266189"/>
                  </a:lnTo>
                  <a:lnTo>
                    <a:pt x="800227" y="1266189"/>
                  </a:lnTo>
                  <a:lnTo>
                    <a:pt x="790702" y="1266189"/>
                  </a:lnTo>
                  <a:lnTo>
                    <a:pt x="781177" y="1266189"/>
                  </a:lnTo>
                  <a:lnTo>
                    <a:pt x="771652" y="1266189"/>
                  </a:lnTo>
                  <a:lnTo>
                    <a:pt x="771652" y="1275714"/>
                  </a:lnTo>
                  <a:lnTo>
                    <a:pt x="762127" y="1275714"/>
                  </a:lnTo>
                  <a:lnTo>
                    <a:pt x="752602" y="1275714"/>
                  </a:lnTo>
                  <a:lnTo>
                    <a:pt x="743077" y="1275714"/>
                  </a:lnTo>
                  <a:lnTo>
                    <a:pt x="743077" y="1285239"/>
                  </a:lnTo>
                  <a:lnTo>
                    <a:pt x="743077" y="1275714"/>
                  </a:lnTo>
                  <a:lnTo>
                    <a:pt x="743077" y="1285239"/>
                  </a:lnTo>
                  <a:lnTo>
                    <a:pt x="743077" y="1275714"/>
                  </a:lnTo>
                  <a:lnTo>
                    <a:pt x="743077" y="1285239"/>
                  </a:lnTo>
                  <a:lnTo>
                    <a:pt x="733552" y="1285239"/>
                  </a:lnTo>
                  <a:lnTo>
                    <a:pt x="724027" y="1285239"/>
                  </a:lnTo>
                  <a:lnTo>
                    <a:pt x="714502" y="1285239"/>
                  </a:lnTo>
                  <a:lnTo>
                    <a:pt x="714502" y="1294764"/>
                  </a:lnTo>
                  <a:lnTo>
                    <a:pt x="714502" y="1285239"/>
                  </a:lnTo>
                  <a:lnTo>
                    <a:pt x="704977" y="1285239"/>
                  </a:lnTo>
                  <a:lnTo>
                    <a:pt x="704977" y="1294764"/>
                  </a:lnTo>
                  <a:lnTo>
                    <a:pt x="704977" y="1285239"/>
                  </a:lnTo>
                  <a:lnTo>
                    <a:pt x="695452" y="1285239"/>
                  </a:lnTo>
                  <a:lnTo>
                    <a:pt x="695452" y="1294764"/>
                  </a:lnTo>
                  <a:lnTo>
                    <a:pt x="695452" y="1285239"/>
                  </a:lnTo>
                  <a:lnTo>
                    <a:pt x="695452" y="1294764"/>
                  </a:lnTo>
                  <a:lnTo>
                    <a:pt x="695452" y="1285239"/>
                  </a:lnTo>
                  <a:lnTo>
                    <a:pt x="685927" y="1285239"/>
                  </a:lnTo>
                  <a:lnTo>
                    <a:pt x="685927" y="1294764"/>
                  </a:lnTo>
                  <a:lnTo>
                    <a:pt x="685927" y="1304289"/>
                  </a:lnTo>
                  <a:lnTo>
                    <a:pt x="695452" y="1304289"/>
                  </a:lnTo>
                  <a:lnTo>
                    <a:pt x="685927" y="1304289"/>
                  </a:lnTo>
                  <a:lnTo>
                    <a:pt x="685927" y="1313814"/>
                  </a:lnTo>
                  <a:lnTo>
                    <a:pt x="695452" y="1313814"/>
                  </a:lnTo>
                  <a:lnTo>
                    <a:pt x="704977" y="1323213"/>
                  </a:lnTo>
                  <a:lnTo>
                    <a:pt x="695452" y="1323213"/>
                  </a:lnTo>
                  <a:lnTo>
                    <a:pt x="685927" y="1323213"/>
                  </a:lnTo>
                  <a:lnTo>
                    <a:pt x="685927" y="1332738"/>
                  </a:lnTo>
                  <a:lnTo>
                    <a:pt x="676402" y="1332738"/>
                  </a:lnTo>
                  <a:lnTo>
                    <a:pt x="676402" y="1342263"/>
                  </a:lnTo>
                  <a:lnTo>
                    <a:pt x="685927" y="1342263"/>
                  </a:lnTo>
                  <a:lnTo>
                    <a:pt x="685927" y="1351788"/>
                  </a:lnTo>
                  <a:lnTo>
                    <a:pt x="676402" y="1351788"/>
                  </a:lnTo>
                  <a:lnTo>
                    <a:pt x="666877" y="1361313"/>
                  </a:lnTo>
                  <a:lnTo>
                    <a:pt x="676402" y="1361313"/>
                  </a:lnTo>
                  <a:lnTo>
                    <a:pt x="676402" y="1370838"/>
                  </a:lnTo>
                  <a:lnTo>
                    <a:pt x="666877" y="1370838"/>
                  </a:lnTo>
                  <a:lnTo>
                    <a:pt x="676402" y="1370838"/>
                  </a:lnTo>
                  <a:lnTo>
                    <a:pt x="685927" y="1370838"/>
                  </a:lnTo>
                  <a:lnTo>
                    <a:pt x="685927" y="1380363"/>
                  </a:lnTo>
                  <a:lnTo>
                    <a:pt x="685927" y="1370838"/>
                  </a:lnTo>
                  <a:lnTo>
                    <a:pt x="685927" y="1380363"/>
                  </a:lnTo>
                  <a:lnTo>
                    <a:pt x="695452" y="1380363"/>
                  </a:lnTo>
                  <a:lnTo>
                    <a:pt x="695452" y="1389888"/>
                  </a:lnTo>
                  <a:lnTo>
                    <a:pt x="695452" y="1399413"/>
                  </a:lnTo>
                  <a:lnTo>
                    <a:pt x="676402" y="1399413"/>
                  </a:lnTo>
                  <a:lnTo>
                    <a:pt x="666877" y="1399413"/>
                  </a:lnTo>
                  <a:lnTo>
                    <a:pt x="657352" y="1399413"/>
                  </a:lnTo>
                  <a:lnTo>
                    <a:pt x="657352" y="1408938"/>
                  </a:lnTo>
                  <a:lnTo>
                    <a:pt x="647827" y="1408938"/>
                  </a:lnTo>
                  <a:lnTo>
                    <a:pt x="647827" y="1399413"/>
                  </a:lnTo>
                  <a:lnTo>
                    <a:pt x="657352" y="1399413"/>
                  </a:lnTo>
                  <a:lnTo>
                    <a:pt x="647827" y="1399413"/>
                  </a:lnTo>
                  <a:lnTo>
                    <a:pt x="638302" y="1399413"/>
                  </a:lnTo>
                  <a:lnTo>
                    <a:pt x="638302" y="1389888"/>
                  </a:lnTo>
                  <a:lnTo>
                    <a:pt x="628777" y="1389888"/>
                  </a:lnTo>
                  <a:lnTo>
                    <a:pt x="628777" y="1380363"/>
                  </a:lnTo>
                  <a:lnTo>
                    <a:pt x="628777" y="1389888"/>
                  </a:lnTo>
                  <a:lnTo>
                    <a:pt x="619252" y="1389888"/>
                  </a:lnTo>
                  <a:lnTo>
                    <a:pt x="609727" y="1389888"/>
                  </a:lnTo>
                  <a:lnTo>
                    <a:pt x="600202" y="1389888"/>
                  </a:lnTo>
                  <a:lnTo>
                    <a:pt x="590677" y="1389888"/>
                  </a:lnTo>
                  <a:lnTo>
                    <a:pt x="581152" y="1389888"/>
                  </a:lnTo>
                  <a:lnTo>
                    <a:pt x="581152" y="1399413"/>
                  </a:lnTo>
                  <a:lnTo>
                    <a:pt x="571627" y="1399413"/>
                  </a:lnTo>
                  <a:lnTo>
                    <a:pt x="571627" y="1408938"/>
                  </a:lnTo>
                  <a:lnTo>
                    <a:pt x="571627" y="1399413"/>
                  </a:lnTo>
                  <a:lnTo>
                    <a:pt x="562102" y="1399413"/>
                  </a:lnTo>
                  <a:lnTo>
                    <a:pt x="562102" y="1389888"/>
                  </a:lnTo>
                  <a:lnTo>
                    <a:pt x="552577" y="1389888"/>
                  </a:lnTo>
                  <a:lnTo>
                    <a:pt x="552577" y="1399413"/>
                  </a:lnTo>
                  <a:lnTo>
                    <a:pt x="552577" y="1408938"/>
                  </a:lnTo>
                  <a:lnTo>
                    <a:pt x="552577" y="1399413"/>
                  </a:lnTo>
                  <a:lnTo>
                    <a:pt x="552577" y="1408938"/>
                  </a:lnTo>
                  <a:lnTo>
                    <a:pt x="552577" y="1399413"/>
                  </a:lnTo>
                  <a:lnTo>
                    <a:pt x="552577" y="1389888"/>
                  </a:lnTo>
                  <a:lnTo>
                    <a:pt x="543052" y="1389888"/>
                  </a:lnTo>
                  <a:lnTo>
                    <a:pt x="543052" y="1380363"/>
                  </a:lnTo>
                  <a:lnTo>
                    <a:pt x="533527" y="1380363"/>
                  </a:lnTo>
                  <a:lnTo>
                    <a:pt x="533527" y="1370838"/>
                  </a:lnTo>
                  <a:lnTo>
                    <a:pt x="524002" y="1370838"/>
                  </a:lnTo>
                  <a:lnTo>
                    <a:pt x="514477" y="1370838"/>
                  </a:lnTo>
                  <a:lnTo>
                    <a:pt x="504952" y="1370838"/>
                  </a:lnTo>
                  <a:lnTo>
                    <a:pt x="504952" y="1361313"/>
                  </a:lnTo>
                  <a:lnTo>
                    <a:pt x="504952" y="1370838"/>
                  </a:lnTo>
                  <a:lnTo>
                    <a:pt x="504952" y="1361313"/>
                  </a:lnTo>
                  <a:lnTo>
                    <a:pt x="504952" y="1370838"/>
                  </a:lnTo>
                  <a:lnTo>
                    <a:pt x="495427" y="1370838"/>
                  </a:lnTo>
                  <a:lnTo>
                    <a:pt x="504952" y="1370838"/>
                  </a:lnTo>
                  <a:lnTo>
                    <a:pt x="495427" y="1370838"/>
                  </a:lnTo>
                  <a:lnTo>
                    <a:pt x="485902" y="1370838"/>
                  </a:lnTo>
                  <a:lnTo>
                    <a:pt x="476377" y="1370838"/>
                  </a:lnTo>
                  <a:lnTo>
                    <a:pt x="476377" y="1361313"/>
                  </a:lnTo>
                  <a:lnTo>
                    <a:pt x="476377" y="1370838"/>
                  </a:lnTo>
                  <a:lnTo>
                    <a:pt x="466852" y="1370838"/>
                  </a:lnTo>
                  <a:lnTo>
                    <a:pt x="466852" y="1380363"/>
                  </a:lnTo>
                  <a:lnTo>
                    <a:pt x="457327" y="1380363"/>
                  </a:lnTo>
                  <a:lnTo>
                    <a:pt x="457327" y="1389888"/>
                  </a:lnTo>
                  <a:lnTo>
                    <a:pt x="447802" y="1389888"/>
                  </a:lnTo>
                  <a:lnTo>
                    <a:pt x="447802" y="1399413"/>
                  </a:lnTo>
                  <a:lnTo>
                    <a:pt x="438277" y="1399413"/>
                  </a:lnTo>
                  <a:lnTo>
                    <a:pt x="428752" y="1399413"/>
                  </a:lnTo>
                  <a:lnTo>
                    <a:pt x="428752" y="1408938"/>
                  </a:lnTo>
                  <a:lnTo>
                    <a:pt x="438277" y="1418463"/>
                  </a:lnTo>
                  <a:lnTo>
                    <a:pt x="438277" y="1427988"/>
                  </a:lnTo>
                  <a:lnTo>
                    <a:pt x="428752" y="1427988"/>
                  </a:lnTo>
                  <a:lnTo>
                    <a:pt x="419227" y="1427988"/>
                  </a:lnTo>
                  <a:lnTo>
                    <a:pt x="419227" y="1418463"/>
                  </a:lnTo>
                  <a:lnTo>
                    <a:pt x="419227" y="1408938"/>
                  </a:lnTo>
                  <a:lnTo>
                    <a:pt x="409702" y="1408938"/>
                  </a:lnTo>
                  <a:lnTo>
                    <a:pt x="400177" y="1408938"/>
                  </a:lnTo>
                  <a:lnTo>
                    <a:pt x="409702" y="1418463"/>
                  </a:lnTo>
                  <a:lnTo>
                    <a:pt x="400177" y="1418463"/>
                  </a:lnTo>
                  <a:lnTo>
                    <a:pt x="409702" y="1418463"/>
                  </a:lnTo>
                  <a:lnTo>
                    <a:pt x="400177" y="1427988"/>
                  </a:lnTo>
                  <a:lnTo>
                    <a:pt x="390652" y="1427988"/>
                  </a:lnTo>
                  <a:lnTo>
                    <a:pt x="390652" y="1437513"/>
                  </a:lnTo>
                  <a:lnTo>
                    <a:pt x="390652" y="1447038"/>
                  </a:lnTo>
                  <a:lnTo>
                    <a:pt x="400177" y="1447038"/>
                  </a:lnTo>
                  <a:lnTo>
                    <a:pt x="400177" y="1456563"/>
                  </a:lnTo>
                  <a:lnTo>
                    <a:pt x="390652" y="1456563"/>
                  </a:lnTo>
                  <a:lnTo>
                    <a:pt x="390652" y="1466088"/>
                  </a:lnTo>
                  <a:lnTo>
                    <a:pt x="390652" y="1475613"/>
                  </a:lnTo>
                  <a:lnTo>
                    <a:pt x="400177" y="1475613"/>
                  </a:lnTo>
                  <a:lnTo>
                    <a:pt x="400177" y="1485138"/>
                  </a:lnTo>
                  <a:lnTo>
                    <a:pt x="400177" y="1494663"/>
                  </a:lnTo>
                  <a:lnTo>
                    <a:pt x="409702" y="1494663"/>
                  </a:lnTo>
                  <a:lnTo>
                    <a:pt x="409702" y="1485138"/>
                  </a:lnTo>
                  <a:lnTo>
                    <a:pt x="409702" y="1494663"/>
                  </a:lnTo>
                  <a:lnTo>
                    <a:pt x="419227" y="1494663"/>
                  </a:lnTo>
                  <a:lnTo>
                    <a:pt x="428752" y="1494663"/>
                  </a:lnTo>
                  <a:lnTo>
                    <a:pt x="428752" y="1504188"/>
                  </a:lnTo>
                  <a:lnTo>
                    <a:pt x="428752" y="1513713"/>
                  </a:lnTo>
                  <a:lnTo>
                    <a:pt x="438277" y="1513713"/>
                  </a:lnTo>
                  <a:lnTo>
                    <a:pt x="438277" y="1523238"/>
                  </a:lnTo>
                  <a:lnTo>
                    <a:pt x="428752" y="1523238"/>
                  </a:lnTo>
                  <a:lnTo>
                    <a:pt x="438277" y="1523238"/>
                  </a:lnTo>
                  <a:lnTo>
                    <a:pt x="438277" y="1532763"/>
                  </a:lnTo>
                  <a:lnTo>
                    <a:pt x="447802" y="1532763"/>
                  </a:lnTo>
                  <a:lnTo>
                    <a:pt x="438277" y="1532763"/>
                  </a:lnTo>
                  <a:lnTo>
                    <a:pt x="438277" y="1542288"/>
                  </a:lnTo>
                  <a:lnTo>
                    <a:pt x="428752" y="1542288"/>
                  </a:lnTo>
                  <a:lnTo>
                    <a:pt x="438277" y="1542288"/>
                  </a:lnTo>
                  <a:lnTo>
                    <a:pt x="428752" y="1542288"/>
                  </a:lnTo>
                  <a:lnTo>
                    <a:pt x="428752" y="1551813"/>
                  </a:lnTo>
                  <a:lnTo>
                    <a:pt x="438277" y="1551813"/>
                  </a:lnTo>
                  <a:lnTo>
                    <a:pt x="428752" y="1551813"/>
                  </a:lnTo>
                  <a:lnTo>
                    <a:pt x="428752" y="1542288"/>
                  </a:lnTo>
                  <a:lnTo>
                    <a:pt x="428752" y="1551813"/>
                  </a:lnTo>
                  <a:lnTo>
                    <a:pt x="419227" y="1551813"/>
                  </a:lnTo>
                  <a:lnTo>
                    <a:pt x="419227" y="1561211"/>
                  </a:lnTo>
                  <a:lnTo>
                    <a:pt x="419227" y="1551813"/>
                  </a:lnTo>
                  <a:lnTo>
                    <a:pt x="409702" y="1551813"/>
                  </a:lnTo>
                  <a:lnTo>
                    <a:pt x="409702" y="1561211"/>
                  </a:lnTo>
                  <a:lnTo>
                    <a:pt x="409702" y="1551813"/>
                  </a:lnTo>
                  <a:lnTo>
                    <a:pt x="409702" y="1561211"/>
                  </a:lnTo>
                  <a:lnTo>
                    <a:pt x="409702" y="1570736"/>
                  </a:lnTo>
                  <a:lnTo>
                    <a:pt x="400177" y="1570736"/>
                  </a:lnTo>
                  <a:lnTo>
                    <a:pt x="409702" y="1570736"/>
                  </a:lnTo>
                  <a:lnTo>
                    <a:pt x="400177" y="1570736"/>
                  </a:lnTo>
                  <a:lnTo>
                    <a:pt x="400177" y="1580261"/>
                  </a:lnTo>
                  <a:lnTo>
                    <a:pt x="390652" y="1580261"/>
                  </a:lnTo>
                  <a:lnTo>
                    <a:pt x="390652" y="1589786"/>
                  </a:lnTo>
                  <a:lnTo>
                    <a:pt x="400177" y="1589786"/>
                  </a:lnTo>
                  <a:lnTo>
                    <a:pt x="390652" y="1589786"/>
                  </a:lnTo>
                  <a:lnTo>
                    <a:pt x="390652" y="1580261"/>
                  </a:lnTo>
                  <a:lnTo>
                    <a:pt x="390652" y="1589786"/>
                  </a:lnTo>
                  <a:lnTo>
                    <a:pt x="390652" y="1580261"/>
                  </a:lnTo>
                  <a:lnTo>
                    <a:pt x="390652" y="1589786"/>
                  </a:lnTo>
                  <a:lnTo>
                    <a:pt x="400177" y="1589786"/>
                  </a:lnTo>
                  <a:lnTo>
                    <a:pt x="400177" y="1599311"/>
                  </a:lnTo>
                  <a:lnTo>
                    <a:pt x="409702" y="1599311"/>
                  </a:lnTo>
                  <a:lnTo>
                    <a:pt x="409702" y="1608836"/>
                  </a:lnTo>
                  <a:lnTo>
                    <a:pt x="409702" y="1599311"/>
                  </a:lnTo>
                  <a:lnTo>
                    <a:pt x="419227" y="1599311"/>
                  </a:lnTo>
                  <a:lnTo>
                    <a:pt x="409702" y="1599311"/>
                  </a:lnTo>
                  <a:lnTo>
                    <a:pt x="409702" y="1608836"/>
                  </a:lnTo>
                  <a:lnTo>
                    <a:pt x="409702" y="1618361"/>
                  </a:lnTo>
                  <a:lnTo>
                    <a:pt x="409702" y="1627886"/>
                  </a:lnTo>
                  <a:lnTo>
                    <a:pt x="409702" y="1637411"/>
                  </a:lnTo>
                  <a:lnTo>
                    <a:pt x="419227" y="1637411"/>
                  </a:lnTo>
                  <a:lnTo>
                    <a:pt x="419227" y="1646936"/>
                  </a:lnTo>
                  <a:lnTo>
                    <a:pt x="419227" y="1656461"/>
                  </a:lnTo>
                  <a:lnTo>
                    <a:pt x="428752" y="1656461"/>
                  </a:lnTo>
                  <a:lnTo>
                    <a:pt x="428752" y="1665986"/>
                  </a:lnTo>
                  <a:lnTo>
                    <a:pt x="419227" y="1665986"/>
                  </a:lnTo>
                  <a:lnTo>
                    <a:pt x="419227" y="1675511"/>
                  </a:lnTo>
                  <a:lnTo>
                    <a:pt x="419227" y="1665986"/>
                  </a:lnTo>
                  <a:lnTo>
                    <a:pt x="419227" y="1675511"/>
                  </a:lnTo>
                  <a:lnTo>
                    <a:pt x="409702" y="1675511"/>
                  </a:lnTo>
                  <a:lnTo>
                    <a:pt x="400177" y="1675511"/>
                  </a:lnTo>
                  <a:lnTo>
                    <a:pt x="400177" y="1665986"/>
                  </a:lnTo>
                  <a:lnTo>
                    <a:pt x="390652" y="1665986"/>
                  </a:lnTo>
                  <a:lnTo>
                    <a:pt x="390652" y="1656461"/>
                  </a:lnTo>
                  <a:lnTo>
                    <a:pt x="390652" y="1665986"/>
                  </a:lnTo>
                  <a:lnTo>
                    <a:pt x="390652" y="1656461"/>
                  </a:lnTo>
                  <a:lnTo>
                    <a:pt x="381127" y="1656461"/>
                  </a:lnTo>
                  <a:lnTo>
                    <a:pt x="371602" y="1656461"/>
                  </a:lnTo>
                  <a:lnTo>
                    <a:pt x="371602" y="1646936"/>
                  </a:lnTo>
                  <a:lnTo>
                    <a:pt x="371602" y="1637411"/>
                  </a:lnTo>
                  <a:lnTo>
                    <a:pt x="362077" y="1646936"/>
                  </a:lnTo>
                  <a:lnTo>
                    <a:pt x="362077" y="1637411"/>
                  </a:lnTo>
                  <a:lnTo>
                    <a:pt x="352552" y="1637411"/>
                  </a:lnTo>
                  <a:lnTo>
                    <a:pt x="343027" y="1637411"/>
                  </a:lnTo>
                  <a:lnTo>
                    <a:pt x="333502" y="1637411"/>
                  </a:lnTo>
                  <a:lnTo>
                    <a:pt x="323977" y="1637411"/>
                  </a:lnTo>
                  <a:lnTo>
                    <a:pt x="323977" y="1627886"/>
                  </a:lnTo>
                  <a:lnTo>
                    <a:pt x="314452" y="1627886"/>
                  </a:lnTo>
                  <a:lnTo>
                    <a:pt x="304927" y="1627886"/>
                  </a:lnTo>
                  <a:lnTo>
                    <a:pt x="304927" y="1618361"/>
                  </a:lnTo>
                  <a:lnTo>
                    <a:pt x="304927" y="1627886"/>
                  </a:lnTo>
                  <a:lnTo>
                    <a:pt x="295402" y="1627886"/>
                  </a:lnTo>
                  <a:lnTo>
                    <a:pt x="295402" y="1618361"/>
                  </a:lnTo>
                  <a:lnTo>
                    <a:pt x="295402" y="1627886"/>
                  </a:lnTo>
                  <a:lnTo>
                    <a:pt x="295402" y="1618361"/>
                  </a:lnTo>
                  <a:lnTo>
                    <a:pt x="285877" y="1627886"/>
                  </a:lnTo>
                  <a:lnTo>
                    <a:pt x="285877" y="1618361"/>
                  </a:lnTo>
                  <a:lnTo>
                    <a:pt x="276352" y="1618361"/>
                  </a:lnTo>
                  <a:lnTo>
                    <a:pt x="266827" y="1618361"/>
                  </a:lnTo>
                  <a:lnTo>
                    <a:pt x="257302" y="1618361"/>
                  </a:lnTo>
                  <a:lnTo>
                    <a:pt x="257302" y="1608836"/>
                  </a:lnTo>
                  <a:lnTo>
                    <a:pt x="257302" y="1618361"/>
                  </a:lnTo>
                  <a:lnTo>
                    <a:pt x="247777" y="1618361"/>
                  </a:lnTo>
                  <a:lnTo>
                    <a:pt x="247777" y="1608836"/>
                  </a:lnTo>
                  <a:lnTo>
                    <a:pt x="238252" y="1608836"/>
                  </a:lnTo>
                  <a:lnTo>
                    <a:pt x="238252" y="1599311"/>
                  </a:lnTo>
                  <a:lnTo>
                    <a:pt x="228727" y="1599311"/>
                  </a:lnTo>
                  <a:lnTo>
                    <a:pt x="228727" y="1589786"/>
                  </a:lnTo>
                  <a:lnTo>
                    <a:pt x="219202" y="1589786"/>
                  </a:lnTo>
                  <a:lnTo>
                    <a:pt x="219202" y="1580261"/>
                  </a:lnTo>
                  <a:lnTo>
                    <a:pt x="219202" y="1589786"/>
                  </a:lnTo>
                  <a:lnTo>
                    <a:pt x="219202" y="1580261"/>
                  </a:lnTo>
                  <a:lnTo>
                    <a:pt x="209677" y="1580261"/>
                  </a:lnTo>
                  <a:lnTo>
                    <a:pt x="200152" y="1580261"/>
                  </a:lnTo>
                  <a:lnTo>
                    <a:pt x="200152" y="1570736"/>
                  </a:lnTo>
                  <a:lnTo>
                    <a:pt x="190627" y="1570736"/>
                  </a:lnTo>
                  <a:lnTo>
                    <a:pt x="190627" y="1561211"/>
                  </a:lnTo>
                  <a:lnTo>
                    <a:pt x="200152" y="1561211"/>
                  </a:lnTo>
                  <a:lnTo>
                    <a:pt x="209677" y="1561211"/>
                  </a:lnTo>
                  <a:lnTo>
                    <a:pt x="209677" y="1551813"/>
                  </a:lnTo>
                  <a:lnTo>
                    <a:pt x="209677" y="1542288"/>
                  </a:lnTo>
                  <a:lnTo>
                    <a:pt x="219202" y="1542288"/>
                  </a:lnTo>
                  <a:lnTo>
                    <a:pt x="219202" y="1532763"/>
                  </a:lnTo>
                  <a:lnTo>
                    <a:pt x="209677" y="1532763"/>
                  </a:lnTo>
                  <a:lnTo>
                    <a:pt x="209677" y="1523238"/>
                  </a:lnTo>
                  <a:lnTo>
                    <a:pt x="219202" y="1523238"/>
                  </a:lnTo>
                  <a:lnTo>
                    <a:pt x="228727" y="1523238"/>
                  </a:lnTo>
                  <a:lnTo>
                    <a:pt x="219202" y="1523238"/>
                  </a:lnTo>
                  <a:lnTo>
                    <a:pt x="228727" y="1523238"/>
                  </a:lnTo>
                  <a:lnTo>
                    <a:pt x="228727" y="1513713"/>
                  </a:lnTo>
                  <a:lnTo>
                    <a:pt x="238252" y="1513713"/>
                  </a:lnTo>
                  <a:lnTo>
                    <a:pt x="238252" y="1504188"/>
                  </a:lnTo>
                  <a:lnTo>
                    <a:pt x="228727" y="1504188"/>
                  </a:lnTo>
                  <a:lnTo>
                    <a:pt x="228727" y="1513713"/>
                  </a:lnTo>
                  <a:lnTo>
                    <a:pt x="219202" y="1513713"/>
                  </a:lnTo>
                  <a:lnTo>
                    <a:pt x="219202" y="1504188"/>
                  </a:lnTo>
                  <a:lnTo>
                    <a:pt x="219202" y="1494663"/>
                  </a:lnTo>
                  <a:lnTo>
                    <a:pt x="228727" y="1494663"/>
                  </a:lnTo>
                  <a:lnTo>
                    <a:pt x="228727" y="1485138"/>
                  </a:lnTo>
                  <a:lnTo>
                    <a:pt x="238252" y="1485138"/>
                  </a:lnTo>
                  <a:lnTo>
                    <a:pt x="247777" y="1485138"/>
                  </a:lnTo>
                  <a:lnTo>
                    <a:pt x="257302" y="1485138"/>
                  </a:lnTo>
                  <a:lnTo>
                    <a:pt x="257302" y="1475613"/>
                  </a:lnTo>
                  <a:lnTo>
                    <a:pt x="257302" y="1466088"/>
                  </a:lnTo>
                  <a:lnTo>
                    <a:pt x="247777" y="1466088"/>
                  </a:lnTo>
                  <a:lnTo>
                    <a:pt x="247777" y="1456563"/>
                  </a:lnTo>
                  <a:lnTo>
                    <a:pt x="247777" y="1447038"/>
                  </a:lnTo>
                  <a:lnTo>
                    <a:pt x="247777" y="1456563"/>
                  </a:lnTo>
                  <a:lnTo>
                    <a:pt x="247777" y="1447038"/>
                  </a:lnTo>
                  <a:lnTo>
                    <a:pt x="257302" y="1447038"/>
                  </a:lnTo>
                  <a:lnTo>
                    <a:pt x="257302" y="1437513"/>
                  </a:lnTo>
                  <a:lnTo>
                    <a:pt x="247777" y="1437513"/>
                  </a:lnTo>
                  <a:lnTo>
                    <a:pt x="247777" y="1427988"/>
                  </a:lnTo>
                  <a:lnTo>
                    <a:pt x="238252" y="1427988"/>
                  </a:lnTo>
                  <a:lnTo>
                    <a:pt x="228727" y="1427988"/>
                  </a:lnTo>
                  <a:lnTo>
                    <a:pt x="228727" y="1418463"/>
                  </a:lnTo>
                  <a:lnTo>
                    <a:pt x="219202" y="1418463"/>
                  </a:lnTo>
                  <a:lnTo>
                    <a:pt x="219202" y="1427988"/>
                  </a:lnTo>
                  <a:lnTo>
                    <a:pt x="219202" y="1418463"/>
                  </a:lnTo>
                  <a:lnTo>
                    <a:pt x="209677" y="1418463"/>
                  </a:lnTo>
                  <a:lnTo>
                    <a:pt x="209677" y="1408938"/>
                  </a:lnTo>
                  <a:lnTo>
                    <a:pt x="200152" y="1408938"/>
                  </a:lnTo>
                  <a:lnTo>
                    <a:pt x="190627" y="1408938"/>
                  </a:lnTo>
                  <a:lnTo>
                    <a:pt x="190627" y="1418463"/>
                  </a:lnTo>
                  <a:lnTo>
                    <a:pt x="190627" y="1408938"/>
                  </a:lnTo>
                  <a:lnTo>
                    <a:pt x="181102" y="1408938"/>
                  </a:lnTo>
                  <a:lnTo>
                    <a:pt x="171577" y="1408938"/>
                  </a:lnTo>
                  <a:lnTo>
                    <a:pt x="162052" y="1408938"/>
                  </a:lnTo>
                  <a:lnTo>
                    <a:pt x="162052" y="1399413"/>
                  </a:lnTo>
                  <a:lnTo>
                    <a:pt x="162052" y="1389888"/>
                  </a:lnTo>
                  <a:lnTo>
                    <a:pt x="152527" y="1389888"/>
                  </a:lnTo>
                  <a:lnTo>
                    <a:pt x="162052" y="1389888"/>
                  </a:lnTo>
                  <a:lnTo>
                    <a:pt x="152527" y="1389888"/>
                  </a:lnTo>
                  <a:lnTo>
                    <a:pt x="152527" y="1380363"/>
                  </a:lnTo>
                  <a:lnTo>
                    <a:pt x="143002" y="1380363"/>
                  </a:lnTo>
                  <a:lnTo>
                    <a:pt x="133477" y="1380363"/>
                  </a:lnTo>
                  <a:lnTo>
                    <a:pt x="143002" y="1380363"/>
                  </a:lnTo>
                  <a:lnTo>
                    <a:pt x="143002" y="1370838"/>
                  </a:lnTo>
                  <a:lnTo>
                    <a:pt x="133477" y="1370838"/>
                  </a:lnTo>
                  <a:lnTo>
                    <a:pt x="143002" y="1370838"/>
                  </a:lnTo>
                  <a:lnTo>
                    <a:pt x="143002" y="1361313"/>
                  </a:lnTo>
                  <a:lnTo>
                    <a:pt x="133477" y="1361313"/>
                  </a:lnTo>
                  <a:lnTo>
                    <a:pt x="133477" y="1351788"/>
                  </a:lnTo>
                  <a:lnTo>
                    <a:pt x="133477" y="1342263"/>
                  </a:lnTo>
                  <a:lnTo>
                    <a:pt x="133477" y="1351788"/>
                  </a:lnTo>
                  <a:lnTo>
                    <a:pt x="133477" y="1342263"/>
                  </a:lnTo>
                  <a:lnTo>
                    <a:pt x="123952" y="1342263"/>
                  </a:lnTo>
                  <a:lnTo>
                    <a:pt x="123952" y="1351788"/>
                  </a:lnTo>
                  <a:lnTo>
                    <a:pt x="123952" y="1342263"/>
                  </a:lnTo>
                  <a:lnTo>
                    <a:pt x="114427" y="1342263"/>
                  </a:lnTo>
                  <a:lnTo>
                    <a:pt x="114427" y="1351788"/>
                  </a:lnTo>
                  <a:lnTo>
                    <a:pt x="104902" y="1351788"/>
                  </a:lnTo>
                  <a:lnTo>
                    <a:pt x="104902" y="1342263"/>
                  </a:lnTo>
                  <a:lnTo>
                    <a:pt x="104902" y="1351788"/>
                  </a:lnTo>
                  <a:lnTo>
                    <a:pt x="95377" y="1351788"/>
                  </a:lnTo>
                  <a:lnTo>
                    <a:pt x="104902" y="1351788"/>
                  </a:lnTo>
                  <a:lnTo>
                    <a:pt x="95377" y="1351788"/>
                  </a:lnTo>
                  <a:lnTo>
                    <a:pt x="85852" y="1351788"/>
                  </a:lnTo>
                  <a:lnTo>
                    <a:pt x="85852" y="1342263"/>
                  </a:lnTo>
                  <a:lnTo>
                    <a:pt x="85852" y="1332738"/>
                  </a:lnTo>
                  <a:lnTo>
                    <a:pt x="85852" y="1323213"/>
                  </a:lnTo>
                  <a:lnTo>
                    <a:pt x="76327" y="1323213"/>
                  </a:lnTo>
                  <a:lnTo>
                    <a:pt x="76327" y="1313814"/>
                  </a:lnTo>
                  <a:lnTo>
                    <a:pt x="85852" y="1313814"/>
                  </a:lnTo>
                  <a:lnTo>
                    <a:pt x="85852" y="1323213"/>
                  </a:lnTo>
                  <a:lnTo>
                    <a:pt x="95377" y="1323213"/>
                  </a:lnTo>
                  <a:lnTo>
                    <a:pt x="95377" y="1313814"/>
                  </a:lnTo>
                  <a:lnTo>
                    <a:pt x="104902" y="1313814"/>
                  </a:lnTo>
                  <a:lnTo>
                    <a:pt x="104902" y="1304289"/>
                  </a:lnTo>
                  <a:lnTo>
                    <a:pt x="104902" y="1294764"/>
                  </a:lnTo>
                  <a:lnTo>
                    <a:pt x="95377" y="1294764"/>
                  </a:lnTo>
                  <a:lnTo>
                    <a:pt x="85852" y="1294764"/>
                  </a:lnTo>
                  <a:lnTo>
                    <a:pt x="85852" y="1285239"/>
                  </a:lnTo>
                  <a:lnTo>
                    <a:pt x="95377" y="1285239"/>
                  </a:lnTo>
                  <a:lnTo>
                    <a:pt x="85852" y="1285239"/>
                  </a:lnTo>
                  <a:lnTo>
                    <a:pt x="95377" y="1285239"/>
                  </a:lnTo>
                  <a:lnTo>
                    <a:pt x="85852" y="1285239"/>
                  </a:lnTo>
                  <a:lnTo>
                    <a:pt x="76327" y="1285239"/>
                  </a:lnTo>
                  <a:lnTo>
                    <a:pt x="76327" y="1275714"/>
                  </a:lnTo>
                  <a:lnTo>
                    <a:pt x="76327" y="1266189"/>
                  </a:lnTo>
                  <a:lnTo>
                    <a:pt x="76327" y="1275714"/>
                  </a:lnTo>
                  <a:lnTo>
                    <a:pt x="76327" y="1266189"/>
                  </a:lnTo>
                  <a:lnTo>
                    <a:pt x="66802" y="1266189"/>
                  </a:lnTo>
                  <a:lnTo>
                    <a:pt x="66802" y="1256664"/>
                  </a:lnTo>
                  <a:lnTo>
                    <a:pt x="76327" y="1256664"/>
                  </a:lnTo>
                  <a:lnTo>
                    <a:pt x="66802" y="1256664"/>
                  </a:lnTo>
                  <a:lnTo>
                    <a:pt x="76327" y="1256664"/>
                  </a:lnTo>
                  <a:lnTo>
                    <a:pt x="76327" y="1247139"/>
                  </a:lnTo>
                  <a:lnTo>
                    <a:pt x="66802" y="1247139"/>
                  </a:lnTo>
                  <a:lnTo>
                    <a:pt x="66802" y="1237614"/>
                  </a:lnTo>
                  <a:lnTo>
                    <a:pt x="76327" y="1237614"/>
                  </a:lnTo>
                  <a:lnTo>
                    <a:pt x="66802" y="1237614"/>
                  </a:lnTo>
                  <a:lnTo>
                    <a:pt x="76327" y="1237614"/>
                  </a:lnTo>
                  <a:lnTo>
                    <a:pt x="66802" y="1237614"/>
                  </a:lnTo>
                  <a:lnTo>
                    <a:pt x="66802" y="1228089"/>
                  </a:lnTo>
                  <a:lnTo>
                    <a:pt x="66802" y="1237614"/>
                  </a:lnTo>
                  <a:lnTo>
                    <a:pt x="66802" y="1228089"/>
                  </a:lnTo>
                  <a:lnTo>
                    <a:pt x="57277" y="1228089"/>
                  </a:lnTo>
                  <a:lnTo>
                    <a:pt x="57277" y="1218564"/>
                  </a:lnTo>
                  <a:lnTo>
                    <a:pt x="57277" y="1228089"/>
                  </a:lnTo>
                  <a:lnTo>
                    <a:pt x="57277" y="1218564"/>
                  </a:lnTo>
                  <a:lnTo>
                    <a:pt x="57277" y="1228089"/>
                  </a:lnTo>
                  <a:lnTo>
                    <a:pt x="57277" y="1218564"/>
                  </a:lnTo>
                  <a:lnTo>
                    <a:pt x="57277" y="1228089"/>
                  </a:lnTo>
                  <a:lnTo>
                    <a:pt x="57277" y="1218564"/>
                  </a:lnTo>
                  <a:lnTo>
                    <a:pt x="57277" y="1228089"/>
                  </a:lnTo>
                  <a:lnTo>
                    <a:pt x="47625" y="1228089"/>
                  </a:lnTo>
                  <a:lnTo>
                    <a:pt x="47625" y="1218564"/>
                  </a:lnTo>
                  <a:lnTo>
                    <a:pt x="47625" y="1228089"/>
                  </a:lnTo>
                  <a:lnTo>
                    <a:pt x="38100" y="1228089"/>
                  </a:lnTo>
                  <a:lnTo>
                    <a:pt x="38100" y="1218564"/>
                  </a:lnTo>
                  <a:lnTo>
                    <a:pt x="28575" y="1218564"/>
                  </a:lnTo>
                  <a:lnTo>
                    <a:pt x="19050" y="1218564"/>
                  </a:lnTo>
                  <a:lnTo>
                    <a:pt x="19050" y="1209039"/>
                  </a:lnTo>
                  <a:lnTo>
                    <a:pt x="9525" y="1209039"/>
                  </a:lnTo>
                  <a:lnTo>
                    <a:pt x="19050" y="1209039"/>
                  </a:lnTo>
                  <a:lnTo>
                    <a:pt x="19050" y="1199514"/>
                  </a:lnTo>
                  <a:lnTo>
                    <a:pt x="9525" y="1199514"/>
                  </a:lnTo>
                  <a:lnTo>
                    <a:pt x="19050" y="1199514"/>
                  </a:lnTo>
                  <a:lnTo>
                    <a:pt x="9525" y="1199514"/>
                  </a:lnTo>
                  <a:lnTo>
                    <a:pt x="9525" y="1189989"/>
                  </a:lnTo>
                  <a:lnTo>
                    <a:pt x="0" y="1189989"/>
                  </a:lnTo>
                  <a:lnTo>
                    <a:pt x="9525" y="1180464"/>
                  </a:lnTo>
                  <a:lnTo>
                    <a:pt x="9525" y="1170939"/>
                  </a:lnTo>
                  <a:lnTo>
                    <a:pt x="0" y="1170939"/>
                  </a:lnTo>
                  <a:lnTo>
                    <a:pt x="0" y="1161414"/>
                  </a:lnTo>
                  <a:lnTo>
                    <a:pt x="0" y="1170939"/>
                  </a:lnTo>
                  <a:lnTo>
                    <a:pt x="0" y="1161414"/>
                  </a:lnTo>
                  <a:lnTo>
                    <a:pt x="0" y="1151889"/>
                  </a:lnTo>
                  <a:lnTo>
                    <a:pt x="9525" y="1151889"/>
                  </a:lnTo>
                  <a:lnTo>
                    <a:pt x="9525" y="1142364"/>
                  </a:lnTo>
                  <a:lnTo>
                    <a:pt x="0" y="1142364"/>
                  </a:lnTo>
                  <a:lnTo>
                    <a:pt x="9525" y="1142364"/>
                  </a:lnTo>
                  <a:lnTo>
                    <a:pt x="0" y="1142364"/>
                  </a:lnTo>
                  <a:lnTo>
                    <a:pt x="9525" y="1142364"/>
                  </a:lnTo>
                  <a:lnTo>
                    <a:pt x="9525" y="1151889"/>
                  </a:lnTo>
                  <a:lnTo>
                    <a:pt x="19050" y="1151889"/>
                  </a:lnTo>
                  <a:lnTo>
                    <a:pt x="9525" y="1151889"/>
                  </a:lnTo>
                  <a:lnTo>
                    <a:pt x="19050" y="1151889"/>
                  </a:lnTo>
                  <a:lnTo>
                    <a:pt x="19050" y="1142364"/>
                  </a:lnTo>
                  <a:lnTo>
                    <a:pt x="9525" y="1142364"/>
                  </a:lnTo>
                  <a:lnTo>
                    <a:pt x="19050" y="1142364"/>
                  </a:lnTo>
                  <a:lnTo>
                    <a:pt x="9525" y="1142364"/>
                  </a:lnTo>
                  <a:lnTo>
                    <a:pt x="9525" y="1132839"/>
                  </a:lnTo>
                  <a:lnTo>
                    <a:pt x="9525" y="1142364"/>
                  </a:lnTo>
                  <a:lnTo>
                    <a:pt x="9525" y="1132839"/>
                  </a:lnTo>
                  <a:lnTo>
                    <a:pt x="9525" y="1142364"/>
                  </a:lnTo>
                  <a:lnTo>
                    <a:pt x="0" y="1142364"/>
                  </a:lnTo>
                  <a:lnTo>
                    <a:pt x="0" y="1132839"/>
                  </a:lnTo>
                  <a:lnTo>
                    <a:pt x="9525" y="1132839"/>
                  </a:lnTo>
                  <a:lnTo>
                    <a:pt x="0" y="1132839"/>
                  </a:lnTo>
                  <a:lnTo>
                    <a:pt x="9525" y="1132839"/>
                  </a:lnTo>
                  <a:lnTo>
                    <a:pt x="9525" y="1123314"/>
                  </a:lnTo>
                  <a:lnTo>
                    <a:pt x="9525" y="1113789"/>
                  </a:lnTo>
                  <a:lnTo>
                    <a:pt x="9525" y="1104264"/>
                  </a:lnTo>
                  <a:close/>
                </a:path>
                <a:path w="3105784" h="1675764">
                  <a:moveTo>
                    <a:pt x="3076955" y="514096"/>
                  </a:moveTo>
                  <a:lnTo>
                    <a:pt x="3076955" y="504571"/>
                  </a:lnTo>
                  <a:lnTo>
                    <a:pt x="3086480" y="504571"/>
                  </a:lnTo>
                  <a:lnTo>
                    <a:pt x="3086480" y="495046"/>
                  </a:lnTo>
                  <a:lnTo>
                    <a:pt x="3096005" y="495046"/>
                  </a:lnTo>
                  <a:lnTo>
                    <a:pt x="3096005" y="485521"/>
                  </a:lnTo>
                  <a:lnTo>
                    <a:pt x="3105530" y="485521"/>
                  </a:lnTo>
                  <a:lnTo>
                    <a:pt x="3096005" y="485521"/>
                  </a:lnTo>
                  <a:lnTo>
                    <a:pt x="3105530" y="485521"/>
                  </a:lnTo>
                  <a:lnTo>
                    <a:pt x="3105530" y="514096"/>
                  </a:lnTo>
                  <a:lnTo>
                    <a:pt x="3105530" y="523621"/>
                  </a:lnTo>
                  <a:lnTo>
                    <a:pt x="3096005" y="523621"/>
                  </a:lnTo>
                  <a:lnTo>
                    <a:pt x="3086480" y="523621"/>
                  </a:lnTo>
                  <a:lnTo>
                    <a:pt x="3086480" y="533146"/>
                  </a:lnTo>
                  <a:lnTo>
                    <a:pt x="3076955" y="533146"/>
                  </a:lnTo>
                  <a:lnTo>
                    <a:pt x="3086480" y="533146"/>
                  </a:lnTo>
                  <a:lnTo>
                    <a:pt x="3086480" y="523621"/>
                  </a:lnTo>
                  <a:lnTo>
                    <a:pt x="3076955" y="523621"/>
                  </a:lnTo>
                  <a:lnTo>
                    <a:pt x="3076955" y="51409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1" name="object 261"/>
            <p:cNvSpPr/>
            <p:nvPr/>
          </p:nvSpPr>
          <p:spPr>
            <a:xfrm>
              <a:off x="265175" y="2651887"/>
              <a:ext cx="222148" cy="24104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2" name="object 262"/>
            <p:cNvSpPr/>
            <p:nvPr/>
          </p:nvSpPr>
          <p:spPr>
            <a:xfrm>
              <a:off x="266700" y="1615821"/>
              <a:ext cx="7192645" cy="2037714"/>
            </a:xfrm>
            <a:custGeom>
              <a:avLst/>
              <a:gdLst/>
              <a:ahLst/>
              <a:cxnLst/>
              <a:rect l="l" t="t" r="r" b="b"/>
              <a:pathLst>
                <a:path w="7192645" h="2037714">
                  <a:moveTo>
                    <a:pt x="7182611" y="1437513"/>
                  </a:moveTo>
                  <a:lnTo>
                    <a:pt x="7192136" y="1437513"/>
                  </a:lnTo>
                  <a:lnTo>
                    <a:pt x="7192136" y="1447038"/>
                  </a:lnTo>
                  <a:lnTo>
                    <a:pt x="7182611" y="1447038"/>
                  </a:lnTo>
                  <a:lnTo>
                    <a:pt x="7182611" y="1456563"/>
                  </a:lnTo>
                  <a:lnTo>
                    <a:pt x="7173086" y="1456563"/>
                  </a:lnTo>
                  <a:lnTo>
                    <a:pt x="7173086" y="1447038"/>
                  </a:lnTo>
                  <a:lnTo>
                    <a:pt x="7182611" y="1437513"/>
                  </a:lnTo>
                  <a:close/>
                </a:path>
                <a:path w="7192645" h="2037714">
                  <a:moveTo>
                    <a:pt x="0" y="913892"/>
                  </a:moveTo>
                  <a:lnTo>
                    <a:pt x="0" y="885317"/>
                  </a:lnTo>
                  <a:lnTo>
                    <a:pt x="9525" y="885317"/>
                  </a:lnTo>
                  <a:lnTo>
                    <a:pt x="9525" y="875792"/>
                  </a:lnTo>
                  <a:lnTo>
                    <a:pt x="9525" y="885317"/>
                  </a:lnTo>
                  <a:lnTo>
                    <a:pt x="9525" y="875792"/>
                  </a:lnTo>
                  <a:lnTo>
                    <a:pt x="9525" y="885317"/>
                  </a:lnTo>
                  <a:lnTo>
                    <a:pt x="9525" y="875792"/>
                  </a:lnTo>
                  <a:lnTo>
                    <a:pt x="9525" y="885317"/>
                  </a:lnTo>
                  <a:lnTo>
                    <a:pt x="19050" y="885317"/>
                  </a:lnTo>
                  <a:lnTo>
                    <a:pt x="19050" y="875792"/>
                  </a:lnTo>
                  <a:lnTo>
                    <a:pt x="19050" y="885317"/>
                  </a:lnTo>
                  <a:lnTo>
                    <a:pt x="19050" y="875792"/>
                  </a:lnTo>
                  <a:lnTo>
                    <a:pt x="19050" y="885317"/>
                  </a:lnTo>
                  <a:lnTo>
                    <a:pt x="19050" y="875792"/>
                  </a:lnTo>
                  <a:lnTo>
                    <a:pt x="28575" y="875792"/>
                  </a:lnTo>
                  <a:lnTo>
                    <a:pt x="38100" y="875792"/>
                  </a:lnTo>
                  <a:lnTo>
                    <a:pt x="38100" y="885317"/>
                  </a:lnTo>
                  <a:lnTo>
                    <a:pt x="47625" y="885317"/>
                  </a:lnTo>
                  <a:lnTo>
                    <a:pt x="47625" y="894842"/>
                  </a:lnTo>
                  <a:lnTo>
                    <a:pt x="47625" y="885317"/>
                  </a:lnTo>
                  <a:lnTo>
                    <a:pt x="47625" y="894842"/>
                  </a:lnTo>
                  <a:lnTo>
                    <a:pt x="47625" y="885317"/>
                  </a:lnTo>
                  <a:lnTo>
                    <a:pt x="38100" y="885317"/>
                  </a:lnTo>
                  <a:lnTo>
                    <a:pt x="47625" y="885317"/>
                  </a:lnTo>
                  <a:lnTo>
                    <a:pt x="47625" y="894842"/>
                  </a:lnTo>
                  <a:lnTo>
                    <a:pt x="57150" y="894842"/>
                  </a:lnTo>
                  <a:lnTo>
                    <a:pt x="57150" y="904367"/>
                  </a:lnTo>
                  <a:lnTo>
                    <a:pt x="57150" y="913892"/>
                  </a:lnTo>
                  <a:lnTo>
                    <a:pt x="47625" y="913892"/>
                  </a:lnTo>
                  <a:lnTo>
                    <a:pt x="38100" y="913892"/>
                  </a:lnTo>
                  <a:lnTo>
                    <a:pt x="28575" y="913892"/>
                  </a:lnTo>
                  <a:lnTo>
                    <a:pt x="28575" y="923417"/>
                  </a:lnTo>
                  <a:lnTo>
                    <a:pt x="19050" y="923417"/>
                  </a:lnTo>
                  <a:lnTo>
                    <a:pt x="9525" y="923417"/>
                  </a:lnTo>
                  <a:lnTo>
                    <a:pt x="19050" y="923417"/>
                  </a:lnTo>
                  <a:lnTo>
                    <a:pt x="9525" y="923417"/>
                  </a:lnTo>
                  <a:lnTo>
                    <a:pt x="19050" y="923417"/>
                  </a:lnTo>
                  <a:lnTo>
                    <a:pt x="9525" y="923417"/>
                  </a:lnTo>
                  <a:lnTo>
                    <a:pt x="9525" y="913892"/>
                  </a:lnTo>
                  <a:lnTo>
                    <a:pt x="0" y="913892"/>
                  </a:lnTo>
                  <a:close/>
                </a:path>
                <a:path w="7192645" h="2037714">
                  <a:moveTo>
                    <a:pt x="4067555" y="1665986"/>
                  </a:moveTo>
                  <a:lnTo>
                    <a:pt x="4077080" y="1665986"/>
                  </a:lnTo>
                  <a:lnTo>
                    <a:pt x="4077080" y="1675511"/>
                  </a:lnTo>
                  <a:lnTo>
                    <a:pt x="4067555" y="1675511"/>
                  </a:lnTo>
                  <a:lnTo>
                    <a:pt x="4067555" y="1665986"/>
                  </a:lnTo>
                  <a:close/>
                </a:path>
                <a:path w="7192645" h="2037714">
                  <a:moveTo>
                    <a:pt x="7087361" y="990092"/>
                  </a:moveTo>
                  <a:lnTo>
                    <a:pt x="7087361" y="980567"/>
                  </a:lnTo>
                  <a:lnTo>
                    <a:pt x="7096886" y="980567"/>
                  </a:lnTo>
                  <a:lnTo>
                    <a:pt x="7096886" y="971042"/>
                  </a:lnTo>
                  <a:lnTo>
                    <a:pt x="7096886" y="980567"/>
                  </a:lnTo>
                  <a:lnTo>
                    <a:pt x="7106411" y="980567"/>
                  </a:lnTo>
                  <a:lnTo>
                    <a:pt x="7115936" y="980567"/>
                  </a:lnTo>
                  <a:lnTo>
                    <a:pt x="7125461" y="980567"/>
                  </a:lnTo>
                  <a:lnTo>
                    <a:pt x="7125461" y="990092"/>
                  </a:lnTo>
                  <a:lnTo>
                    <a:pt x="7115936" y="990092"/>
                  </a:lnTo>
                  <a:lnTo>
                    <a:pt x="7115936" y="999490"/>
                  </a:lnTo>
                  <a:lnTo>
                    <a:pt x="7106411" y="999490"/>
                  </a:lnTo>
                  <a:lnTo>
                    <a:pt x="7096886" y="999490"/>
                  </a:lnTo>
                  <a:lnTo>
                    <a:pt x="7096886" y="990092"/>
                  </a:lnTo>
                  <a:lnTo>
                    <a:pt x="7087361" y="990092"/>
                  </a:lnTo>
                  <a:close/>
                </a:path>
                <a:path w="7192645" h="2037714">
                  <a:moveTo>
                    <a:pt x="4086605" y="1675511"/>
                  </a:moveTo>
                  <a:lnTo>
                    <a:pt x="4077080" y="1675511"/>
                  </a:lnTo>
                  <a:lnTo>
                    <a:pt x="4077080" y="1665986"/>
                  </a:lnTo>
                  <a:lnTo>
                    <a:pt x="4086605" y="1665986"/>
                  </a:lnTo>
                  <a:lnTo>
                    <a:pt x="4077080" y="1665986"/>
                  </a:lnTo>
                  <a:lnTo>
                    <a:pt x="4077080" y="1656461"/>
                  </a:lnTo>
                  <a:lnTo>
                    <a:pt x="4086605" y="1656461"/>
                  </a:lnTo>
                  <a:lnTo>
                    <a:pt x="4096130" y="1656461"/>
                  </a:lnTo>
                  <a:lnTo>
                    <a:pt x="4096130" y="1646936"/>
                  </a:lnTo>
                  <a:lnTo>
                    <a:pt x="4096130" y="1656461"/>
                  </a:lnTo>
                  <a:lnTo>
                    <a:pt x="4086605" y="1656461"/>
                  </a:lnTo>
                  <a:lnTo>
                    <a:pt x="4096130" y="1656461"/>
                  </a:lnTo>
                  <a:lnTo>
                    <a:pt x="4105655" y="1656461"/>
                  </a:lnTo>
                  <a:lnTo>
                    <a:pt x="4105655" y="1646936"/>
                  </a:lnTo>
                  <a:lnTo>
                    <a:pt x="4115180" y="1646936"/>
                  </a:lnTo>
                  <a:lnTo>
                    <a:pt x="4115180" y="1656461"/>
                  </a:lnTo>
                  <a:lnTo>
                    <a:pt x="4124705" y="1656461"/>
                  </a:lnTo>
                  <a:lnTo>
                    <a:pt x="4134230" y="1656461"/>
                  </a:lnTo>
                  <a:lnTo>
                    <a:pt x="4134230" y="1665986"/>
                  </a:lnTo>
                  <a:lnTo>
                    <a:pt x="4134230" y="1675511"/>
                  </a:lnTo>
                  <a:lnTo>
                    <a:pt x="4124705" y="1675511"/>
                  </a:lnTo>
                  <a:lnTo>
                    <a:pt x="4115180" y="1675511"/>
                  </a:lnTo>
                  <a:lnTo>
                    <a:pt x="4105655" y="1675511"/>
                  </a:lnTo>
                  <a:lnTo>
                    <a:pt x="4096130" y="1675511"/>
                  </a:lnTo>
                  <a:lnTo>
                    <a:pt x="4086605" y="1675511"/>
                  </a:lnTo>
                  <a:close/>
                </a:path>
                <a:path w="7192645" h="2037714">
                  <a:moveTo>
                    <a:pt x="7077836" y="1656461"/>
                  </a:moveTo>
                  <a:lnTo>
                    <a:pt x="7087361" y="1656461"/>
                  </a:lnTo>
                  <a:lnTo>
                    <a:pt x="7087361" y="1665986"/>
                  </a:lnTo>
                  <a:lnTo>
                    <a:pt x="7096886" y="1665986"/>
                  </a:lnTo>
                  <a:lnTo>
                    <a:pt x="7096886" y="1675511"/>
                  </a:lnTo>
                  <a:lnTo>
                    <a:pt x="7087361" y="1675511"/>
                  </a:lnTo>
                  <a:lnTo>
                    <a:pt x="7087361" y="1665986"/>
                  </a:lnTo>
                  <a:lnTo>
                    <a:pt x="7077836" y="1665986"/>
                  </a:lnTo>
                  <a:lnTo>
                    <a:pt x="7077836" y="1656461"/>
                  </a:lnTo>
                  <a:close/>
                </a:path>
                <a:path w="7192645" h="2037714">
                  <a:moveTo>
                    <a:pt x="7049261" y="1646936"/>
                  </a:moveTo>
                  <a:lnTo>
                    <a:pt x="7049261" y="1637411"/>
                  </a:lnTo>
                  <a:lnTo>
                    <a:pt x="7049261" y="1646936"/>
                  </a:lnTo>
                  <a:lnTo>
                    <a:pt x="7049261" y="1637411"/>
                  </a:lnTo>
                  <a:lnTo>
                    <a:pt x="7049261" y="1646936"/>
                  </a:lnTo>
                  <a:lnTo>
                    <a:pt x="7058786" y="1646936"/>
                  </a:lnTo>
                  <a:lnTo>
                    <a:pt x="7058786" y="1637411"/>
                  </a:lnTo>
                  <a:lnTo>
                    <a:pt x="7058786" y="1646936"/>
                  </a:lnTo>
                  <a:lnTo>
                    <a:pt x="7058786" y="1656461"/>
                  </a:lnTo>
                  <a:lnTo>
                    <a:pt x="7068311" y="1656461"/>
                  </a:lnTo>
                  <a:lnTo>
                    <a:pt x="7068311" y="1665986"/>
                  </a:lnTo>
                  <a:lnTo>
                    <a:pt x="7058786" y="1665986"/>
                  </a:lnTo>
                  <a:lnTo>
                    <a:pt x="7058786" y="1656461"/>
                  </a:lnTo>
                  <a:lnTo>
                    <a:pt x="7049261" y="1656461"/>
                  </a:lnTo>
                  <a:lnTo>
                    <a:pt x="7049261" y="1646936"/>
                  </a:lnTo>
                  <a:close/>
                </a:path>
                <a:path w="7192645" h="2037714">
                  <a:moveTo>
                    <a:pt x="7011161" y="1504061"/>
                  </a:moveTo>
                  <a:lnTo>
                    <a:pt x="7001636" y="1504061"/>
                  </a:lnTo>
                  <a:lnTo>
                    <a:pt x="7011161" y="1504061"/>
                  </a:lnTo>
                  <a:lnTo>
                    <a:pt x="7020686" y="1504061"/>
                  </a:lnTo>
                  <a:lnTo>
                    <a:pt x="7020686" y="1494536"/>
                  </a:lnTo>
                  <a:lnTo>
                    <a:pt x="7020686" y="1504061"/>
                  </a:lnTo>
                  <a:lnTo>
                    <a:pt x="7030211" y="1504061"/>
                  </a:lnTo>
                  <a:lnTo>
                    <a:pt x="7020686" y="1504061"/>
                  </a:lnTo>
                  <a:lnTo>
                    <a:pt x="7020686" y="1513586"/>
                  </a:lnTo>
                  <a:lnTo>
                    <a:pt x="7011161" y="1513586"/>
                  </a:lnTo>
                  <a:lnTo>
                    <a:pt x="7001636" y="1523111"/>
                  </a:lnTo>
                  <a:lnTo>
                    <a:pt x="7001636" y="1513586"/>
                  </a:lnTo>
                  <a:lnTo>
                    <a:pt x="7001636" y="1504061"/>
                  </a:lnTo>
                  <a:lnTo>
                    <a:pt x="7011161" y="1504061"/>
                  </a:lnTo>
                  <a:close/>
                </a:path>
                <a:path w="7192645" h="2037714">
                  <a:moveTo>
                    <a:pt x="6849236" y="1789684"/>
                  </a:moveTo>
                  <a:lnTo>
                    <a:pt x="6858761" y="1789684"/>
                  </a:lnTo>
                  <a:lnTo>
                    <a:pt x="6858761" y="1799209"/>
                  </a:lnTo>
                  <a:lnTo>
                    <a:pt x="6849236" y="1799209"/>
                  </a:lnTo>
                  <a:lnTo>
                    <a:pt x="6849236" y="1789684"/>
                  </a:lnTo>
                  <a:close/>
                </a:path>
                <a:path w="7192645" h="2037714">
                  <a:moveTo>
                    <a:pt x="4248531" y="1447038"/>
                  </a:moveTo>
                  <a:lnTo>
                    <a:pt x="4248531" y="1456563"/>
                  </a:lnTo>
                  <a:lnTo>
                    <a:pt x="4250182" y="1456563"/>
                  </a:lnTo>
                  <a:lnTo>
                    <a:pt x="4248531" y="1447038"/>
                  </a:lnTo>
                  <a:close/>
                </a:path>
                <a:path w="7192645" h="2037714">
                  <a:moveTo>
                    <a:pt x="6839711" y="1789684"/>
                  </a:moveTo>
                  <a:lnTo>
                    <a:pt x="6839711" y="1799209"/>
                  </a:lnTo>
                  <a:lnTo>
                    <a:pt x="6841235" y="1799209"/>
                  </a:lnTo>
                  <a:lnTo>
                    <a:pt x="6839711" y="1789684"/>
                  </a:lnTo>
                  <a:close/>
                </a:path>
                <a:path w="7192645" h="2037714">
                  <a:moveTo>
                    <a:pt x="6830186" y="1808734"/>
                  </a:moveTo>
                  <a:lnTo>
                    <a:pt x="6839711" y="1808734"/>
                  </a:lnTo>
                  <a:lnTo>
                    <a:pt x="6839711" y="1799209"/>
                  </a:lnTo>
                  <a:lnTo>
                    <a:pt x="6849236" y="1799209"/>
                  </a:lnTo>
                  <a:lnTo>
                    <a:pt x="6849236" y="1808734"/>
                  </a:lnTo>
                  <a:lnTo>
                    <a:pt x="6849236" y="1818259"/>
                  </a:lnTo>
                  <a:lnTo>
                    <a:pt x="6839711" y="1818259"/>
                  </a:lnTo>
                  <a:lnTo>
                    <a:pt x="6830186" y="1818259"/>
                  </a:lnTo>
                  <a:lnTo>
                    <a:pt x="6830186" y="1808734"/>
                  </a:lnTo>
                  <a:close/>
                </a:path>
                <a:path w="7192645" h="2037714">
                  <a:moveTo>
                    <a:pt x="4248531" y="1447038"/>
                  </a:moveTo>
                  <a:lnTo>
                    <a:pt x="4258056" y="1447038"/>
                  </a:lnTo>
                  <a:lnTo>
                    <a:pt x="4258056" y="1456563"/>
                  </a:lnTo>
                  <a:lnTo>
                    <a:pt x="4248531" y="1456563"/>
                  </a:lnTo>
                  <a:lnTo>
                    <a:pt x="4248531" y="1447038"/>
                  </a:lnTo>
                  <a:close/>
                </a:path>
                <a:path w="7192645" h="2037714">
                  <a:moveTo>
                    <a:pt x="6820661" y="1837309"/>
                  </a:moveTo>
                  <a:lnTo>
                    <a:pt x="6830186" y="1837309"/>
                  </a:lnTo>
                  <a:lnTo>
                    <a:pt x="6830186" y="1846834"/>
                  </a:lnTo>
                  <a:lnTo>
                    <a:pt x="6820661" y="1846834"/>
                  </a:lnTo>
                  <a:lnTo>
                    <a:pt x="6820661" y="1837309"/>
                  </a:lnTo>
                  <a:close/>
                </a:path>
                <a:path w="7192645" h="2037714">
                  <a:moveTo>
                    <a:pt x="4248531" y="1447038"/>
                  </a:moveTo>
                  <a:lnTo>
                    <a:pt x="4258056" y="1447038"/>
                  </a:lnTo>
                  <a:lnTo>
                    <a:pt x="4248531" y="1447038"/>
                  </a:lnTo>
                  <a:close/>
                </a:path>
                <a:path w="7192645" h="2037714">
                  <a:moveTo>
                    <a:pt x="6811136" y="1827784"/>
                  </a:moveTo>
                  <a:lnTo>
                    <a:pt x="6820661" y="1827784"/>
                  </a:lnTo>
                  <a:lnTo>
                    <a:pt x="6811136" y="1827784"/>
                  </a:lnTo>
                  <a:close/>
                </a:path>
                <a:path w="7192645" h="2037714">
                  <a:moveTo>
                    <a:pt x="6811136" y="1856359"/>
                  </a:moveTo>
                  <a:lnTo>
                    <a:pt x="6811136" y="1865884"/>
                  </a:lnTo>
                  <a:lnTo>
                    <a:pt x="6812660" y="1865884"/>
                  </a:lnTo>
                  <a:lnTo>
                    <a:pt x="6811136" y="1856359"/>
                  </a:lnTo>
                  <a:close/>
                </a:path>
                <a:path w="7192645" h="2037714">
                  <a:moveTo>
                    <a:pt x="6801611" y="1856359"/>
                  </a:moveTo>
                  <a:lnTo>
                    <a:pt x="6811136" y="1856359"/>
                  </a:lnTo>
                  <a:lnTo>
                    <a:pt x="6801611" y="1856359"/>
                  </a:lnTo>
                  <a:close/>
                </a:path>
                <a:path w="7192645" h="2037714">
                  <a:moveTo>
                    <a:pt x="6792086" y="1875409"/>
                  </a:moveTo>
                  <a:lnTo>
                    <a:pt x="6792086" y="1884934"/>
                  </a:lnTo>
                  <a:lnTo>
                    <a:pt x="6793610" y="1884934"/>
                  </a:lnTo>
                  <a:lnTo>
                    <a:pt x="6792086" y="1875409"/>
                  </a:lnTo>
                  <a:close/>
                </a:path>
                <a:path w="7192645" h="2037714">
                  <a:moveTo>
                    <a:pt x="6782561" y="1894459"/>
                  </a:moveTo>
                  <a:lnTo>
                    <a:pt x="6792086" y="1894459"/>
                  </a:lnTo>
                  <a:lnTo>
                    <a:pt x="6782561" y="1894459"/>
                  </a:lnTo>
                  <a:close/>
                </a:path>
                <a:path w="7192645" h="2037714">
                  <a:moveTo>
                    <a:pt x="6763511" y="1913509"/>
                  </a:moveTo>
                  <a:lnTo>
                    <a:pt x="6773036" y="1913509"/>
                  </a:lnTo>
                  <a:lnTo>
                    <a:pt x="6773036" y="1923034"/>
                  </a:lnTo>
                  <a:lnTo>
                    <a:pt x="6763511" y="1923034"/>
                  </a:lnTo>
                  <a:lnTo>
                    <a:pt x="6763511" y="1913509"/>
                  </a:lnTo>
                  <a:close/>
                </a:path>
                <a:path w="7192645" h="2037714">
                  <a:moveTo>
                    <a:pt x="6744461" y="1923034"/>
                  </a:moveTo>
                  <a:lnTo>
                    <a:pt x="6744461" y="1932559"/>
                  </a:lnTo>
                  <a:lnTo>
                    <a:pt x="6745985" y="1932559"/>
                  </a:lnTo>
                  <a:lnTo>
                    <a:pt x="6744461" y="1923034"/>
                  </a:lnTo>
                  <a:close/>
                </a:path>
                <a:path w="7192645" h="2037714">
                  <a:moveTo>
                    <a:pt x="6734936" y="1494536"/>
                  </a:moveTo>
                  <a:lnTo>
                    <a:pt x="6744461" y="1494536"/>
                  </a:lnTo>
                  <a:lnTo>
                    <a:pt x="6744461" y="1504061"/>
                  </a:lnTo>
                  <a:lnTo>
                    <a:pt x="6734936" y="1504061"/>
                  </a:lnTo>
                  <a:lnTo>
                    <a:pt x="6734936" y="1494536"/>
                  </a:lnTo>
                  <a:close/>
                </a:path>
                <a:path w="7192645" h="2037714">
                  <a:moveTo>
                    <a:pt x="6715759" y="1951609"/>
                  </a:moveTo>
                  <a:lnTo>
                    <a:pt x="6725284" y="1951609"/>
                  </a:lnTo>
                  <a:lnTo>
                    <a:pt x="6725284" y="1942084"/>
                  </a:lnTo>
                  <a:lnTo>
                    <a:pt x="6734936" y="1942084"/>
                  </a:lnTo>
                  <a:lnTo>
                    <a:pt x="6734936" y="1932559"/>
                  </a:lnTo>
                  <a:lnTo>
                    <a:pt x="6734936" y="1942084"/>
                  </a:lnTo>
                  <a:lnTo>
                    <a:pt x="6734936" y="1932559"/>
                  </a:lnTo>
                  <a:lnTo>
                    <a:pt x="6734936" y="1942084"/>
                  </a:lnTo>
                  <a:lnTo>
                    <a:pt x="6734936" y="1932559"/>
                  </a:lnTo>
                  <a:lnTo>
                    <a:pt x="6734936" y="1942084"/>
                  </a:lnTo>
                  <a:lnTo>
                    <a:pt x="6725284" y="1942084"/>
                  </a:lnTo>
                  <a:lnTo>
                    <a:pt x="6725284" y="1951609"/>
                  </a:lnTo>
                  <a:lnTo>
                    <a:pt x="6715759" y="1951609"/>
                  </a:lnTo>
                  <a:close/>
                </a:path>
                <a:path w="7192645" h="2037714">
                  <a:moveTo>
                    <a:pt x="6706234" y="1494536"/>
                  </a:moveTo>
                  <a:lnTo>
                    <a:pt x="6706234" y="1504061"/>
                  </a:lnTo>
                  <a:lnTo>
                    <a:pt x="6707885" y="1504061"/>
                  </a:lnTo>
                  <a:lnTo>
                    <a:pt x="6706234" y="1494536"/>
                  </a:lnTo>
                  <a:close/>
                </a:path>
                <a:path w="7192645" h="2037714">
                  <a:moveTo>
                    <a:pt x="6706234" y="504571"/>
                  </a:moveTo>
                  <a:lnTo>
                    <a:pt x="6706234" y="495046"/>
                  </a:lnTo>
                  <a:lnTo>
                    <a:pt x="6696709" y="495046"/>
                  </a:lnTo>
                  <a:lnTo>
                    <a:pt x="6696709" y="504571"/>
                  </a:lnTo>
                  <a:lnTo>
                    <a:pt x="6696709" y="495046"/>
                  </a:lnTo>
                  <a:lnTo>
                    <a:pt x="6706234" y="495046"/>
                  </a:lnTo>
                  <a:lnTo>
                    <a:pt x="6715759" y="495046"/>
                  </a:lnTo>
                  <a:lnTo>
                    <a:pt x="6715759" y="485521"/>
                  </a:lnTo>
                  <a:lnTo>
                    <a:pt x="6715759" y="495046"/>
                  </a:lnTo>
                  <a:lnTo>
                    <a:pt x="6706234" y="495046"/>
                  </a:lnTo>
                  <a:lnTo>
                    <a:pt x="6706234" y="504571"/>
                  </a:lnTo>
                  <a:close/>
                </a:path>
                <a:path w="7192645" h="2037714">
                  <a:moveTo>
                    <a:pt x="6658609" y="1989582"/>
                  </a:moveTo>
                  <a:lnTo>
                    <a:pt x="6658609" y="1980057"/>
                  </a:lnTo>
                  <a:lnTo>
                    <a:pt x="6668134" y="1980057"/>
                  </a:lnTo>
                  <a:lnTo>
                    <a:pt x="6668134" y="1970532"/>
                  </a:lnTo>
                  <a:lnTo>
                    <a:pt x="6677659" y="1970532"/>
                  </a:lnTo>
                  <a:lnTo>
                    <a:pt x="6677659" y="1961007"/>
                  </a:lnTo>
                  <a:lnTo>
                    <a:pt x="6687184" y="1961007"/>
                  </a:lnTo>
                  <a:lnTo>
                    <a:pt x="6696709" y="1961007"/>
                  </a:lnTo>
                  <a:lnTo>
                    <a:pt x="6706234" y="1961007"/>
                  </a:lnTo>
                  <a:lnTo>
                    <a:pt x="6696709" y="1961007"/>
                  </a:lnTo>
                  <a:lnTo>
                    <a:pt x="6696709" y="1970532"/>
                  </a:lnTo>
                  <a:lnTo>
                    <a:pt x="6687184" y="1970532"/>
                  </a:lnTo>
                  <a:lnTo>
                    <a:pt x="6677659" y="1970532"/>
                  </a:lnTo>
                  <a:lnTo>
                    <a:pt x="6677659" y="1980057"/>
                  </a:lnTo>
                  <a:lnTo>
                    <a:pt x="6668134" y="1980057"/>
                  </a:lnTo>
                  <a:lnTo>
                    <a:pt x="6668134" y="1989582"/>
                  </a:lnTo>
                  <a:lnTo>
                    <a:pt x="6658609" y="1989582"/>
                  </a:lnTo>
                  <a:close/>
                </a:path>
                <a:path w="7192645" h="2037714">
                  <a:moveTo>
                    <a:pt x="6649084" y="609219"/>
                  </a:moveTo>
                  <a:lnTo>
                    <a:pt x="6649084" y="599694"/>
                  </a:lnTo>
                  <a:lnTo>
                    <a:pt x="6649084" y="590169"/>
                  </a:lnTo>
                  <a:lnTo>
                    <a:pt x="6658609" y="590169"/>
                  </a:lnTo>
                  <a:lnTo>
                    <a:pt x="6658609" y="599694"/>
                  </a:lnTo>
                  <a:lnTo>
                    <a:pt x="6658609" y="609219"/>
                  </a:lnTo>
                  <a:lnTo>
                    <a:pt x="6668134" y="609219"/>
                  </a:lnTo>
                  <a:lnTo>
                    <a:pt x="6668134" y="599694"/>
                  </a:lnTo>
                  <a:lnTo>
                    <a:pt x="6677659" y="599694"/>
                  </a:lnTo>
                  <a:lnTo>
                    <a:pt x="6687184" y="599694"/>
                  </a:lnTo>
                  <a:lnTo>
                    <a:pt x="6687184" y="609219"/>
                  </a:lnTo>
                  <a:lnTo>
                    <a:pt x="6687184" y="599694"/>
                  </a:lnTo>
                  <a:lnTo>
                    <a:pt x="6696709" y="599694"/>
                  </a:lnTo>
                  <a:lnTo>
                    <a:pt x="6696709" y="609219"/>
                  </a:lnTo>
                  <a:lnTo>
                    <a:pt x="6696709" y="618744"/>
                  </a:lnTo>
                  <a:lnTo>
                    <a:pt x="6706234" y="618744"/>
                  </a:lnTo>
                  <a:lnTo>
                    <a:pt x="6715759" y="618744"/>
                  </a:lnTo>
                  <a:lnTo>
                    <a:pt x="6725284" y="618744"/>
                  </a:lnTo>
                  <a:lnTo>
                    <a:pt x="6734936" y="618744"/>
                  </a:lnTo>
                  <a:lnTo>
                    <a:pt x="6734936" y="628269"/>
                  </a:lnTo>
                  <a:lnTo>
                    <a:pt x="6744461" y="628269"/>
                  </a:lnTo>
                  <a:lnTo>
                    <a:pt x="6744461" y="637794"/>
                  </a:lnTo>
                  <a:lnTo>
                    <a:pt x="6725284" y="637794"/>
                  </a:lnTo>
                  <a:lnTo>
                    <a:pt x="6725284" y="647319"/>
                  </a:lnTo>
                  <a:lnTo>
                    <a:pt x="6725284" y="656844"/>
                  </a:lnTo>
                  <a:lnTo>
                    <a:pt x="6715759" y="656844"/>
                  </a:lnTo>
                  <a:lnTo>
                    <a:pt x="6706234" y="656844"/>
                  </a:lnTo>
                  <a:lnTo>
                    <a:pt x="6696709" y="656844"/>
                  </a:lnTo>
                  <a:lnTo>
                    <a:pt x="6687184" y="656844"/>
                  </a:lnTo>
                  <a:lnTo>
                    <a:pt x="6687184" y="647319"/>
                  </a:lnTo>
                  <a:lnTo>
                    <a:pt x="6677659" y="647319"/>
                  </a:lnTo>
                  <a:lnTo>
                    <a:pt x="6677659" y="637794"/>
                  </a:lnTo>
                  <a:lnTo>
                    <a:pt x="6668134" y="637794"/>
                  </a:lnTo>
                  <a:lnTo>
                    <a:pt x="6668134" y="628269"/>
                  </a:lnTo>
                  <a:lnTo>
                    <a:pt x="6658609" y="628269"/>
                  </a:lnTo>
                  <a:lnTo>
                    <a:pt x="6649084" y="618744"/>
                  </a:lnTo>
                  <a:lnTo>
                    <a:pt x="6649084" y="609219"/>
                  </a:lnTo>
                  <a:close/>
                </a:path>
                <a:path w="7192645" h="2037714">
                  <a:moveTo>
                    <a:pt x="6630034" y="2008632"/>
                  </a:moveTo>
                  <a:lnTo>
                    <a:pt x="6630034" y="1999107"/>
                  </a:lnTo>
                  <a:lnTo>
                    <a:pt x="6639559" y="1999107"/>
                  </a:lnTo>
                  <a:lnTo>
                    <a:pt x="6639559" y="1989582"/>
                  </a:lnTo>
                  <a:lnTo>
                    <a:pt x="6649084" y="1989582"/>
                  </a:lnTo>
                  <a:lnTo>
                    <a:pt x="6658609" y="1989582"/>
                  </a:lnTo>
                  <a:lnTo>
                    <a:pt x="6649084" y="1989582"/>
                  </a:lnTo>
                  <a:lnTo>
                    <a:pt x="6649084" y="1999107"/>
                  </a:lnTo>
                  <a:lnTo>
                    <a:pt x="6639559" y="1999107"/>
                  </a:lnTo>
                  <a:lnTo>
                    <a:pt x="6639559" y="2008632"/>
                  </a:lnTo>
                  <a:lnTo>
                    <a:pt x="6630034" y="2008632"/>
                  </a:lnTo>
                  <a:lnTo>
                    <a:pt x="6639559" y="2008632"/>
                  </a:lnTo>
                  <a:lnTo>
                    <a:pt x="6630034" y="2008632"/>
                  </a:lnTo>
                  <a:lnTo>
                    <a:pt x="6639559" y="2008632"/>
                  </a:lnTo>
                  <a:lnTo>
                    <a:pt x="6630034" y="2008632"/>
                  </a:lnTo>
                  <a:close/>
                </a:path>
                <a:path w="7192645" h="2037714">
                  <a:moveTo>
                    <a:pt x="6582409" y="1704086"/>
                  </a:moveTo>
                  <a:lnTo>
                    <a:pt x="6582409" y="1713611"/>
                  </a:lnTo>
                  <a:lnTo>
                    <a:pt x="6582409" y="1704086"/>
                  </a:lnTo>
                  <a:lnTo>
                    <a:pt x="6582409" y="1713611"/>
                  </a:lnTo>
                  <a:lnTo>
                    <a:pt x="6591934" y="1713611"/>
                  </a:lnTo>
                  <a:lnTo>
                    <a:pt x="6591934" y="1723009"/>
                  </a:lnTo>
                  <a:lnTo>
                    <a:pt x="6591934" y="1732534"/>
                  </a:lnTo>
                  <a:lnTo>
                    <a:pt x="6591934" y="1723009"/>
                  </a:lnTo>
                  <a:lnTo>
                    <a:pt x="6582409" y="1723009"/>
                  </a:lnTo>
                  <a:lnTo>
                    <a:pt x="6582409" y="1713611"/>
                  </a:lnTo>
                  <a:lnTo>
                    <a:pt x="6582409" y="1723009"/>
                  </a:lnTo>
                  <a:lnTo>
                    <a:pt x="6591934" y="1723009"/>
                  </a:lnTo>
                  <a:lnTo>
                    <a:pt x="6582409" y="1723009"/>
                  </a:lnTo>
                  <a:lnTo>
                    <a:pt x="6591934" y="1723009"/>
                  </a:lnTo>
                  <a:lnTo>
                    <a:pt x="6591934" y="1732534"/>
                  </a:lnTo>
                  <a:lnTo>
                    <a:pt x="6591934" y="1723009"/>
                  </a:lnTo>
                  <a:lnTo>
                    <a:pt x="6591934" y="1732534"/>
                  </a:lnTo>
                  <a:lnTo>
                    <a:pt x="6591934" y="1742059"/>
                  </a:lnTo>
                  <a:lnTo>
                    <a:pt x="6582409" y="1742059"/>
                  </a:lnTo>
                  <a:lnTo>
                    <a:pt x="6591934" y="1742059"/>
                  </a:lnTo>
                  <a:lnTo>
                    <a:pt x="6591934" y="1732534"/>
                  </a:lnTo>
                  <a:lnTo>
                    <a:pt x="6591934" y="1742059"/>
                  </a:lnTo>
                  <a:lnTo>
                    <a:pt x="6582409" y="1742059"/>
                  </a:lnTo>
                  <a:lnTo>
                    <a:pt x="6591934" y="1742059"/>
                  </a:lnTo>
                  <a:lnTo>
                    <a:pt x="6582409" y="1742059"/>
                  </a:lnTo>
                  <a:lnTo>
                    <a:pt x="6582409" y="1751584"/>
                  </a:lnTo>
                  <a:lnTo>
                    <a:pt x="6582409" y="1761109"/>
                  </a:lnTo>
                  <a:lnTo>
                    <a:pt x="6591934" y="1761109"/>
                  </a:lnTo>
                  <a:lnTo>
                    <a:pt x="6582409" y="1761109"/>
                  </a:lnTo>
                  <a:lnTo>
                    <a:pt x="6591934" y="1761109"/>
                  </a:lnTo>
                  <a:lnTo>
                    <a:pt x="6591934" y="1770634"/>
                  </a:lnTo>
                  <a:lnTo>
                    <a:pt x="6582409" y="1770634"/>
                  </a:lnTo>
                  <a:lnTo>
                    <a:pt x="6591934" y="1770634"/>
                  </a:lnTo>
                  <a:lnTo>
                    <a:pt x="6591934" y="1780159"/>
                  </a:lnTo>
                  <a:lnTo>
                    <a:pt x="6591934" y="1789684"/>
                  </a:lnTo>
                  <a:lnTo>
                    <a:pt x="6591934" y="1799209"/>
                  </a:lnTo>
                  <a:lnTo>
                    <a:pt x="6601459" y="1799209"/>
                  </a:lnTo>
                  <a:lnTo>
                    <a:pt x="6601459" y="1808734"/>
                  </a:lnTo>
                  <a:lnTo>
                    <a:pt x="6601459" y="1818259"/>
                  </a:lnTo>
                  <a:lnTo>
                    <a:pt x="6601459" y="1827784"/>
                  </a:lnTo>
                  <a:lnTo>
                    <a:pt x="6601459" y="1837309"/>
                  </a:lnTo>
                  <a:lnTo>
                    <a:pt x="6610984" y="1837309"/>
                  </a:lnTo>
                  <a:lnTo>
                    <a:pt x="6610984" y="1846834"/>
                  </a:lnTo>
                  <a:lnTo>
                    <a:pt x="6610984" y="1856359"/>
                  </a:lnTo>
                  <a:lnTo>
                    <a:pt x="6620509" y="1856359"/>
                  </a:lnTo>
                  <a:lnTo>
                    <a:pt x="6620509" y="1865884"/>
                  </a:lnTo>
                  <a:lnTo>
                    <a:pt x="6620509" y="1856359"/>
                  </a:lnTo>
                  <a:lnTo>
                    <a:pt x="6610984" y="1856359"/>
                  </a:lnTo>
                  <a:lnTo>
                    <a:pt x="6610984" y="1846834"/>
                  </a:lnTo>
                  <a:lnTo>
                    <a:pt x="6601459" y="1846834"/>
                  </a:lnTo>
                  <a:lnTo>
                    <a:pt x="6591934" y="1846834"/>
                  </a:lnTo>
                  <a:lnTo>
                    <a:pt x="6582409" y="1846834"/>
                  </a:lnTo>
                  <a:lnTo>
                    <a:pt x="6582409" y="1856359"/>
                  </a:lnTo>
                  <a:lnTo>
                    <a:pt x="6582409" y="1865884"/>
                  </a:lnTo>
                  <a:lnTo>
                    <a:pt x="6572884" y="1865884"/>
                  </a:lnTo>
                  <a:lnTo>
                    <a:pt x="6572884" y="1875409"/>
                  </a:lnTo>
                  <a:lnTo>
                    <a:pt x="6572884" y="1884934"/>
                  </a:lnTo>
                  <a:lnTo>
                    <a:pt x="6572884" y="1894459"/>
                  </a:lnTo>
                  <a:lnTo>
                    <a:pt x="6572884" y="1903984"/>
                  </a:lnTo>
                  <a:lnTo>
                    <a:pt x="6582409" y="1903984"/>
                  </a:lnTo>
                  <a:lnTo>
                    <a:pt x="6582409" y="1913509"/>
                  </a:lnTo>
                  <a:lnTo>
                    <a:pt x="6582409" y="1923034"/>
                  </a:lnTo>
                  <a:lnTo>
                    <a:pt x="6591934" y="1923034"/>
                  </a:lnTo>
                  <a:lnTo>
                    <a:pt x="6591934" y="1932559"/>
                  </a:lnTo>
                  <a:lnTo>
                    <a:pt x="6591934" y="1942084"/>
                  </a:lnTo>
                  <a:lnTo>
                    <a:pt x="6591934" y="1932559"/>
                  </a:lnTo>
                  <a:lnTo>
                    <a:pt x="6591934" y="1923034"/>
                  </a:lnTo>
                  <a:lnTo>
                    <a:pt x="6582409" y="1923034"/>
                  </a:lnTo>
                  <a:lnTo>
                    <a:pt x="6572884" y="1923034"/>
                  </a:lnTo>
                  <a:lnTo>
                    <a:pt x="6572884" y="1932559"/>
                  </a:lnTo>
                  <a:lnTo>
                    <a:pt x="6563359" y="1932559"/>
                  </a:lnTo>
                  <a:lnTo>
                    <a:pt x="6563359" y="1942084"/>
                  </a:lnTo>
                  <a:lnTo>
                    <a:pt x="6563359" y="1932559"/>
                  </a:lnTo>
                  <a:lnTo>
                    <a:pt x="6563359" y="1923034"/>
                  </a:lnTo>
                  <a:lnTo>
                    <a:pt x="6563359" y="1770634"/>
                  </a:lnTo>
                  <a:lnTo>
                    <a:pt x="6553834" y="1770634"/>
                  </a:lnTo>
                  <a:lnTo>
                    <a:pt x="6553834" y="1761109"/>
                  </a:lnTo>
                  <a:lnTo>
                    <a:pt x="6553834" y="1770634"/>
                  </a:lnTo>
                  <a:lnTo>
                    <a:pt x="6563359" y="1770634"/>
                  </a:lnTo>
                  <a:lnTo>
                    <a:pt x="6563359" y="1761109"/>
                  </a:lnTo>
                  <a:lnTo>
                    <a:pt x="6553834" y="1761109"/>
                  </a:lnTo>
                  <a:lnTo>
                    <a:pt x="6553834" y="1751584"/>
                  </a:lnTo>
                  <a:lnTo>
                    <a:pt x="6553834" y="1742059"/>
                  </a:lnTo>
                  <a:lnTo>
                    <a:pt x="6563359" y="1742059"/>
                  </a:lnTo>
                  <a:lnTo>
                    <a:pt x="6563359" y="1732534"/>
                  </a:lnTo>
                  <a:lnTo>
                    <a:pt x="6553834" y="1732534"/>
                  </a:lnTo>
                  <a:lnTo>
                    <a:pt x="6553834" y="1742059"/>
                  </a:lnTo>
                  <a:lnTo>
                    <a:pt x="6553834" y="1732534"/>
                  </a:lnTo>
                  <a:lnTo>
                    <a:pt x="6563359" y="1732534"/>
                  </a:lnTo>
                  <a:lnTo>
                    <a:pt x="6553834" y="1732534"/>
                  </a:lnTo>
                  <a:lnTo>
                    <a:pt x="6563359" y="1732534"/>
                  </a:lnTo>
                  <a:lnTo>
                    <a:pt x="6563359" y="1723009"/>
                  </a:lnTo>
                  <a:lnTo>
                    <a:pt x="6563359" y="1713611"/>
                  </a:lnTo>
                  <a:lnTo>
                    <a:pt x="6553834" y="1713611"/>
                  </a:lnTo>
                  <a:lnTo>
                    <a:pt x="6563359" y="1713611"/>
                  </a:lnTo>
                  <a:lnTo>
                    <a:pt x="6563359" y="1704086"/>
                  </a:lnTo>
                  <a:lnTo>
                    <a:pt x="6563359" y="1713611"/>
                  </a:lnTo>
                  <a:lnTo>
                    <a:pt x="6572884" y="1713611"/>
                  </a:lnTo>
                  <a:lnTo>
                    <a:pt x="6572884" y="1704086"/>
                  </a:lnTo>
                  <a:lnTo>
                    <a:pt x="6582409" y="1704086"/>
                  </a:lnTo>
                  <a:lnTo>
                    <a:pt x="6582409" y="1694561"/>
                  </a:lnTo>
                  <a:lnTo>
                    <a:pt x="6572884" y="1694561"/>
                  </a:lnTo>
                  <a:lnTo>
                    <a:pt x="6572884" y="1704086"/>
                  </a:lnTo>
                  <a:lnTo>
                    <a:pt x="6572884" y="1694561"/>
                  </a:lnTo>
                  <a:lnTo>
                    <a:pt x="6572884" y="1685036"/>
                  </a:lnTo>
                  <a:lnTo>
                    <a:pt x="6563359" y="1675511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72884" y="1685036"/>
                  </a:lnTo>
                  <a:lnTo>
                    <a:pt x="6572884" y="1675511"/>
                  </a:lnTo>
                  <a:lnTo>
                    <a:pt x="6582409" y="1675511"/>
                  </a:lnTo>
                  <a:lnTo>
                    <a:pt x="6582409" y="1685036"/>
                  </a:lnTo>
                  <a:lnTo>
                    <a:pt x="6582409" y="1694561"/>
                  </a:lnTo>
                  <a:lnTo>
                    <a:pt x="6582409" y="1704086"/>
                  </a:lnTo>
                  <a:close/>
                </a:path>
                <a:path w="7192645" h="2037714">
                  <a:moveTo>
                    <a:pt x="6525259" y="694944"/>
                  </a:moveTo>
                  <a:lnTo>
                    <a:pt x="6534784" y="694944"/>
                  </a:lnTo>
                  <a:lnTo>
                    <a:pt x="6544309" y="694944"/>
                  </a:lnTo>
                  <a:lnTo>
                    <a:pt x="6544309" y="704469"/>
                  </a:lnTo>
                  <a:lnTo>
                    <a:pt x="6544309" y="713994"/>
                  </a:lnTo>
                  <a:lnTo>
                    <a:pt x="6534784" y="713994"/>
                  </a:lnTo>
                  <a:lnTo>
                    <a:pt x="6534784" y="723519"/>
                  </a:lnTo>
                  <a:lnTo>
                    <a:pt x="6534784" y="713994"/>
                  </a:lnTo>
                  <a:lnTo>
                    <a:pt x="6534784" y="723519"/>
                  </a:lnTo>
                  <a:lnTo>
                    <a:pt x="6534784" y="713994"/>
                  </a:lnTo>
                  <a:lnTo>
                    <a:pt x="6525259" y="713994"/>
                  </a:lnTo>
                  <a:lnTo>
                    <a:pt x="6525259" y="704469"/>
                  </a:lnTo>
                  <a:lnTo>
                    <a:pt x="6525259" y="694944"/>
                  </a:lnTo>
                  <a:close/>
                </a:path>
                <a:path w="7192645" h="2037714">
                  <a:moveTo>
                    <a:pt x="6515734" y="752094"/>
                  </a:moveTo>
                  <a:lnTo>
                    <a:pt x="6525259" y="752094"/>
                  </a:lnTo>
                  <a:lnTo>
                    <a:pt x="6534784" y="752094"/>
                  </a:lnTo>
                  <a:lnTo>
                    <a:pt x="6534784" y="742569"/>
                  </a:lnTo>
                  <a:lnTo>
                    <a:pt x="6534784" y="733044"/>
                  </a:lnTo>
                  <a:lnTo>
                    <a:pt x="6544309" y="733044"/>
                  </a:lnTo>
                  <a:lnTo>
                    <a:pt x="6544309" y="723519"/>
                  </a:lnTo>
                  <a:lnTo>
                    <a:pt x="6553834" y="723519"/>
                  </a:lnTo>
                  <a:lnTo>
                    <a:pt x="6563359" y="713994"/>
                  </a:lnTo>
                  <a:lnTo>
                    <a:pt x="6563359" y="723519"/>
                  </a:lnTo>
                  <a:lnTo>
                    <a:pt x="6572884" y="723519"/>
                  </a:lnTo>
                  <a:lnTo>
                    <a:pt x="6582409" y="733044"/>
                  </a:lnTo>
                  <a:lnTo>
                    <a:pt x="6591934" y="742569"/>
                  </a:lnTo>
                  <a:lnTo>
                    <a:pt x="6591934" y="752094"/>
                  </a:lnTo>
                  <a:lnTo>
                    <a:pt x="6591934" y="761492"/>
                  </a:lnTo>
                  <a:lnTo>
                    <a:pt x="6591934" y="771017"/>
                  </a:lnTo>
                  <a:lnTo>
                    <a:pt x="6582409" y="771017"/>
                  </a:lnTo>
                  <a:lnTo>
                    <a:pt x="6572884" y="771017"/>
                  </a:lnTo>
                  <a:lnTo>
                    <a:pt x="6572884" y="761492"/>
                  </a:lnTo>
                  <a:lnTo>
                    <a:pt x="6563359" y="761492"/>
                  </a:lnTo>
                  <a:lnTo>
                    <a:pt x="6553834" y="761492"/>
                  </a:lnTo>
                  <a:lnTo>
                    <a:pt x="6544309" y="761492"/>
                  </a:lnTo>
                  <a:lnTo>
                    <a:pt x="6544309" y="752094"/>
                  </a:lnTo>
                  <a:lnTo>
                    <a:pt x="6534784" y="752094"/>
                  </a:lnTo>
                  <a:lnTo>
                    <a:pt x="6525259" y="752094"/>
                  </a:lnTo>
                  <a:lnTo>
                    <a:pt x="6525259" y="761492"/>
                  </a:lnTo>
                  <a:lnTo>
                    <a:pt x="6515734" y="761492"/>
                  </a:lnTo>
                  <a:lnTo>
                    <a:pt x="6515734" y="752094"/>
                  </a:lnTo>
                  <a:close/>
                </a:path>
                <a:path w="7192645" h="2037714">
                  <a:moveTo>
                    <a:pt x="6487159" y="1646936"/>
                  </a:moveTo>
                  <a:lnTo>
                    <a:pt x="6487159" y="1656461"/>
                  </a:lnTo>
                  <a:lnTo>
                    <a:pt x="6488810" y="1656461"/>
                  </a:lnTo>
                  <a:lnTo>
                    <a:pt x="6487159" y="1646936"/>
                  </a:lnTo>
                  <a:close/>
                </a:path>
                <a:path w="7192645" h="2037714">
                  <a:moveTo>
                    <a:pt x="6468109" y="1665986"/>
                  </a:moveTo>
                  <a:lnTo>
                    <a:pt x="6477634" y="1665986"/>
                  </a:lnTo>
                  <a:lnTo>
                    <a:pt x="6477634" y="1675511"/>
                  </a:lnTo>
                  <a:lnTo>
                    <a:pt x="6468109" y="1675511"/>
                  </a:lnTo>
                  <a:lnTo>
                    <a:pt x="6468109" y="1665986"/>
                  </a:lnTo>
                  <a:close/>
                </a:path>
                <a:path w="7192645" h="2037714">
                  <a:moveTo>
                    <a:pt x="6468109" y="1665986"/>
                  </a:moveTo>
                  <a:lnTo>
                    <a:pt x="6468109" y="1656461"/>
                  </a:lnTo>
                  <a:lnTo>
                    <a:pt x="6468109" y="1646936"/>
                  </a:lnTo>
                  <a:lnTo>
                    <a:pt x="6477634" y="1646936"/>
                  </a:lnTo>
                  <a:lnTo>
                    <a:pt x="6477634" y="1656461"/>
                  </a:lnTo>
                  <a:lnTo>
                    <a:pt x="6487159" y="1656461"/>
                  </a:lnTo>
                  <a:lnTo>
                    <a:pt x="6477634" y="1656461"/>
                  </a:lnTo>
                  <a:lnTo>
                    <a:pt x="6477634" y="1665986"/>
                  </a:lnTo>
                  <a:lnTo>
                    <a:pt x="6468109" y="1665986"/>
                  </a:lnTo>
                  <a:lnTo>
                    <a:pt x="6468109" y="1656461"/>
                  </a:lnTo>
                  <a:lnTo>
                    <a:pt x="6468109" y="1665986"/>
                  </a:lnTo>
                  <a:close/>
                </a:path>
                <a:path w="7192645" h="2037714">
                  <a:moveTo>
                    <a:pt x="6458584" y="590169"/>
                  </a:moveTo>
                  <a:lnTo>
                    <a:pt x="6468109" y="590169"/>
                  </a:lnTo>
                  <a:lnTo>
                    <a:pt x="6468109" y="580644"/>
                  </a:lnTo>
                  <a:lnTo>
                    <a:pt x="6468109" y="571119"/>
                  </a:lnTo>
                  <a:lnTo>
                    <a:pt x="6477634" y="571119"/>
                  </a:lnTo>
                  <a:lnTo>
                    <a:pt x="6468109" y="571119"/>
                  </a:lnTo>
                  <a:lnTo>
                    <a:pt x="6468109" y="561594"/>
                  </a:lnTo>
                  <a:lnTo>
                    <a:pt x="6477634" y="552069"/>
                  </a:lnTo>
                  <a:lnTo>
                    <a:pt x="6487159" y="552069"/>
                  </a:lnTo>
                  <a:lnTo>
                    <a:pt x="6487159" y="542544"/>
                  </a:lnTo>
                  <a:lnTo>
                    <a:pt x="6487159" y="552069"/>
                  </a:lnTo>
                  <a:lnTo>
                    <a:pt x="6487159" y="542544"/>
                  </a:lnTo>
                  <a:lnTo>
                    <a:pt x="6496684" y="542544"/>
                  </a:lnTo>
                  <a:lnTo>
                    <a:pt x="6487159" y="542544"/>
                  </a:lnTo>
                  <a:lnTo>
                    <a:pt x="6496684" y="542544"/>
                  </a:lnTo>
                  <a:lnTo>
                    <a:pt x="6496684" y="533019"/>
                  </a:lnTo>
                  <a:lnTo>
                    <a:pt x="6496684" y="542544"/>
                  </a:lnTo>
                  <a:lnTo>
                    <a:pt x="6506209" y="542544"/>
                  </a:lnTo>
                  <a:lnTo>
                    <a:pt x="6506209" y="533019"/>
                  </a:lnTo>
                  <a:lnTo>
                    <a:pt x="6506209" y="542544"/>
                  </a:lnTo>
                  <a:lnTo>
                    <a:pt x="6506209" y="552069"/>
                  </a:lnTo>
                  <a:lnTo>
                    <a:pt x="6515734" y="552069"/>
                  </a:lnTo>
                  <a:lnTo>
                    <a:pt x="6515734" y="561594"/>
                  </a:lnTo>
                  <a:lnTo>
                    <a:pt x="6525259" y="561594"/>
                  </a:lnTo>
                  <a:lnTo>
                    <a:pt x="6515734" y="561594"/>
                  </a:lnTo>
                  <a:lnTo>
                    <a:pt x="6525259" y="561594"/>
                  </a:lnTo>
                  <a:lnTo>
                    <a:pt x="6525259" y="571119"/>
                  </a:lnTo>
                  <a:lnTo>
                    <a:pt x="6534784" y="571119"/>
                  </a:lnTo>
                  <a:lnTo>
                    <a:pt x="6534784" y="580644"/>
                  </a:lnTo>
                  <a:lnTo>
                    <a:pt x="6544309" y="580644"/>
                  </a:lnTo>
                  <a:lnTo>
                    <a:pt x="6544309" y="571119"/>
                  </a:lnTo>
                  <a:lnTo>
                    <a:pt x="6544309" y="561594"/>
                  </a:lnTo>
                  <a:lnTo>
                    <a:pt x="6544309" y="552069"/>
                  </a:lnTo>
                  <a:lnTo>
                    <a:pt x="6553834" y="552069"/>
                  </a:lnTo>
                  <a:lnTo>
                    <a:pt x="6553834" y="542544"/>
                  </a:lnTo>
                  <a:lnTo>
                    <a:pt x="6563359" y="542544"/>
                  </a:lnTo>
                  <a:lnTo>
                    <a:pt x="6563359" y="552069"/>
                  </a:lnTo>
                  <a:lnTo>
                    <a:pt x="6572884" y="561594"/>
                  </a:lnTo>
                  <a:lnTo>
                    <a:pt x="6572884" y="571119"/>
                  </a:lnTo>
                  <a:lnTo>
                    <a:pt x="6582409" y="571119"/>
                  </a:lnTo>
                  <a:lnTo>
                    <a:pt x="6591934" y="571119"/>
                  </a:lnTo>
                  <a:lnTo>
                    <a:pt x="6601459" y="571119"/>
                  </a:lnTo>
                  <a:lnTo>
                    <a:pt x="6610984" y="571119"/>
                  </a:lnTo>
                  <a:lnTo>
                    <a:pt x="6610984" y="580644"/>
                  </a:lnTo>
                  <a:lnTo>
                    <a:pt x="6620509" y="580644"/>
                  </a:lnTo>
                  <a:lnTo>
                    <a:pt x="6620509" y="590169"/>
                  </a:lnTo>
                  <a:lnTo>
                    <a:pt x="6630034" y="590169"/>
                  </a:lnTo>
                  <a:lnTo>
                    <a:pt x="6630034" y="599694"/>
                  </a:lnTo>
                  <a:lnTo>
                    <a:pt x="6620509" y="599694"/>
                  </a:lnTo>
                  <a:lnTo>
                    <a:pt x="6620509" y="609219"/>
                  </a:lnTo>
                  <a:lnTo>
                    <a:pt x="6620509" y="618744"/>
                  </a:lnTo>
                  <a:lnTo>
                    <a:pt x="6620509" y="628269"/>
                  </a:lnTo>
                  <a:lnTo>
                    <a:pt x="6610984" y="628269"/>
                  </a:lnTo>
                  <a:lnTo>
                    <a:pt x="6601459" y="637794"/>
                  </a:lnTo>
                  <a:lnTo>
                    <a:pt x="6601459" y="628269"/>
                  </a:lnTo>
                  <a:lnTo>
                    <a:pt x="6591934" y="628269"/>
                  </a:lnTo>
                  <a:lnTo>
                    <a:pt x="6591934" y="637794"/>
                  </a:lnTo>
                  <a:lnTo>
                    <a:pt x="6601459" y="637794"/>
                  </a:lnTo>
                  <a:lnTo>
                    <a:pt x="6591934" y="637794"/>
                  </a:lnTo>
                  <a:lnTo>
                    <a:pt x="6591934" y="647319"/>
                  </a:lnTo>
                  <a:lnTo>
                    <a:pt x="6582409" y="647319"/>
                  </a:lnTo>
                  <a:lnTo>
                    <a:pt x="6572884" y="647319"/>
                  </a:lnTo>
                  <a:lnTo>
                    <a:pt x="6582409" y="647319"/>
                  </a:lnTo>
                  <a:lnTo>
                    <a:pt x="6572884" y="647319"/>
                  </a:lnTo>
                  <a:lnTo>
                    <a:pt x="6563359" y="647319"/>
                  </a:lnTo>
                  <a:lnTo>
                    <a:pt x="6563359" y="637794"/>
                  </a:lnTo>
                  <a:lnTo>
                    <a:pt x="6572884" y="637794"/>
                  </a:lnTo>
                  <a:lnTo>
                    <a:pt x="6563359" y="637794"/>
                  </a:lnTo>
                  <a:lnTo>
                    <a:pt x="6553834" y="637794"/>
                  </a:lnTo>
                  <a:lnTo>
                    <a:pt x="6544309" y="637794"/>
                  </a:lnTo>
                  <a:lnTo>
                    <a:pt x="6544309" y="647319"/>
                  </a:lnTo>
                  <a:lnTo>
                    <a:pt x="6534784" y="647319"/>
                  </a:lnTo>
                  <a:lnTo>
                    <a:pt x="6525259" y="647319"/>
                  </a:lnTo>
                  <a:lnTo>
                    <a:pt x="6515734" y="637794"/>
                  </a:lnTo>
                  <a:lnTo>
                    <a:pt x="6515734" y="647319"/>
                  </a:lnTo>
                  <a:lnTo>
                    <a:pt x="6515734" y="656844"/>
                  </a:lnTo>
                  <a:lnTo>
                    <a:pt x="6506209" y="656844"/>
                  </a:lnTo>
                  <a:lnTo>
                    <a:pt x="6506209" y="666369"/>
                  </a:lnTo>
                  <a:lnTo>
                    <a:pt x="6496684" y="666369"/>
                  </a:lnTo>
                  <a:lnTo>
                    <a:pt x="6496684" y="656844"/>
                  </a:lnTo>
                  <a:lnTo>
                    <a:pt x="6487159" y="656844"/>
                  </a:lnTo>
                  <a:lnTo>
                    <a:pt x="6487159" y="647319"/>
                  </a:lnTo>
                  <a:lnTo>
                    <a:pt x="6477634" y="647319"/>
                  </a:lnTo>
                  <a:lnTo>
                    <a:pt x="6477634" y="637794"/>
                  </a:lnTo>
                  <a:lnTo>
                    <a:pt x="6477634" y="628269"/>
                  </a:lnTo>
                  <a:lnTo>
                    <a:pt x="6477634" y="637794"/>
                  </a:lnTo>
                  <a:lnTo>
                    <a:pt x="6468109" y="637794"/>
                  </a:lnTo>
                  <a:lnTo>
                    <a:pt x="6468109" y="628269"/>
                  </a:lnTo>
                  <a:lnTo>
                    <a:pt x="6468109" y="618744"/>
                  </a:lnTo>
                  <a:lnTo>
                    <a:pt x="6458584" y="618744"/>
                  </a:lnTo>
                  <a:lnTo>
                    <a:pt x="6468109" y="618744"/>
                  </a:lnTo>
                  <a:lnTo>
                    <a:pt x="6458584" y="618744"/>
                  </a:lnTo>
                  <a:lnTo>
                    <a:pt x="6458584" y="609219"/>
                  </a:lnTo>
                  <a:lnTo>
                    <a:pt x="6468109" y="609219"/>
                  </a:lnTo>
                  <a:lnTo>
                    <a:pt x="6468109" y="599694"/>
                  </a:lnTo>
                  <a:lnTo>
                    <a:pt x="6468109" y="590169"/>
                  </a:lnTo>
                  <a:lnTo>
                    <a:pt x="6458584" y="590169"/>
                  </a:lnTo>
                  <a:lnTo>
                    <a:pt x="6468109" y="590169"/>
                  </a:lnTo>
                  <a:lnTo>
                    <a:pt x="6458584" y="590169"/>
                  </a:lnTo>
                  <a:close/>
                </a:path>
                <a:path w="7192645" h="2037714">
                  <a:moveTo>
                    <a:pt x="6458584" y="1646936"/>
                  </a:moveTo>
                  <a:lnTo>
                    <a:pt x="6468109" y="1646936"/>
                  </a:lnTo>
                  <a:lnTo>
                    <a:pt x="6468109" y="1656461"/>
                  </a:lnTo>
                  <a:lnTo>
                    <a:pt x="6458584" y="1656461"/>
                  </a:lnTo>
                  <a:lnTo>
                    <a:pt x="6458584" y="1646936"/>
                  </a:lnTo>
                  <a:close/>
                </a:path>
                <a:path w="7192645" h="2037714">
                  <a:moveTo>
                    <a:pt x="6430009" y="599694"/>
                  </a:moveTo>
                  <a:lnTo>
                    <a:pt x="6430009" y="590169"/>
                  </a:lnTo>
                  <a:lnTo>
                    <a:pt x="6430009" y="580644"/>
                  </a:lnTo>
                  <a:lnTo>
                    <a:pt x="6430009" y="571119"/>
                  </a:lnTo>
                  <a:lnTo>
                    <a:pt x="6439534" y="571119"/>
                  </a:lnTo>
                  <a:lnTo>
                    <a:pt x="6430009" y="571119"/>
                  </a:lnTo>
                  <a:lnTo>
                    <a:pt x="6430009" y="561594"/>
                  </a:lnTo>
                  <a:lnTo>
                    <a:pt x="6439534" y="561594"/>
                  </a:lnTo>
                  <a:lnTo>
                    <a:pt x="6439534" y="571119"/>
                  </a:lnTo>
                  <a:lnTo>
                    <a:pt x="6439534" y="580644"/>
                  </a:lnTo>
                  <a:lnTo>
                    <a:pt x="6449059" y="590169"/>
                  </a:lnTo>
                  <a:lnTo>
                    <a:pt x="6439534" y="590169"/>
                  </a:lnTo>
                  <a:lnTo>
                    <a:pt x="6439534" y="599694"/>
                  </a:lnTo>
                  <a:lnTo>
                    <a:pt x="6439534" y="609219"/>
                  </a:lnTo>
                  <a:lnTo>
                    <a:pt x="6430009" y="609219"/>
                  </a:lnTo>
                  <a:lnTo>
                    <a:pt x="6430009" y="599694"/>
                  </a:lnTo>
                  <a:close/>
                </a:path>
                <a:path w="7192645" h="2037714">
                  <a:moveTo>
                    <a:pt x="6430009" y="694944"/>
                  </a:moveTo>
                  <a:lnTo>
                    <a:pt x="6439534" y="694944"/>
                  </a:lnTo>
                  <a:lnTo>
                    <a:pt x="6439534" y="704469"/>
                  </a:lnTo>
                  <a:lnTo>
                    <a:pt x="6439534" y="713994"/>
                  </a:lnTo>
                  <a:lnTo>
                    <a:pt x="6449059" y="713994"/>
                  </a:lnTo>
                  <a:lnTo>
                    <a:pt x="6449059" y="723519"/>
                  </a:lnTo>
                  <a:lnTo>
                    <a:pt x="6439534" y="723519"/>
                  </a:lnTo>
                  <a:lnTo>
                    <a:pt x="6439534" y="713994"/>
                  </a:lnTo>
                  <a:lnTo>
                    <a:pt x="6439534" y="704469"/>
                  </a:lnTo>
                  <a:lnTo>
                    <a:pt x="6430009" y="704469"/>
                  </a:lnTo>
                  <a:lnTo>
                    <a:pt x="6430009" y="694944"/>
                  </a:lnTo>
                  <a:lnTo>
                    <a:pt x="6430009" y="704469"/>
                  </a:lnTo>
                  <a:lnTo>
                    <a:pt x="6430009" y="694944"/>
                  </a:lnTo>
                  <a:close/>
                </a:path>
                <a:path w="7192645" h="2037714">
                  <a:moveTo>
                    <a:pt x="4391533" y="1237488"/>
                  </a:moveTo>
                  <a:lnTo>
                    <a:pt x="4401058" y="1237488"/>
                  </a:lnTo>
                  <a:lnTo>
                    <a:pt x="4401058" y="1247013"/>
                  </a:lnTo>
                  <a:lnTo>
                    <a:pt x="4391533" y="1247013"/>
                  </a:lnTo>
                  <a:lnTo>
                    <a:pt x="4391533" y="1237488"/>
                  </a:lnTo>
                  <a:close/>
                </a:path>
                <a:path w="7192645" h="2037714">
                  <a:moveTo>
                    <a:pt x="6363334" y="2027682"/>
                  </a:moveTo>
                  <a:lnTo>
                    <a:pt x="6372859" y="2027682"/>
                  </a:lnTo>
                  <a:lnTo>
                    <a:pt x="6372859" y="2037207"/>
                  </a:lnTo>
                  <a:lnTo>
                    <a:pt x="6363334" y="2037207"/>
                  </a:lnTo>
                  <a:lnTo>
                    <a:pt x="6363334" y="2027682"/>
                  </a:lnTo>
                  <a:close/>
                </a:path>
                <a:path w="7192645" h="2037714">
                  <a:moveTo>
                    <a:pt x="4401058" y="1237488"/>
                  </a:moveTo>
                  <a:lnTo>
                    <a:pt x="4401058" y="1247013"/>
                  </a:lnTo>
                  <a:lnTo>
                    <a:pt x="4402582" y="1247013"/>
                  </a:lnTo>
                  <a:lnTo>
                    <a:pt x="4401058" y="1237488"/>
                  </a:lnTo>
                  <a:close/>
                </a:path>
                <a:path w="7192645" h="2037714">
                  <a:moveTo>
                    <a:pt x="4401058" y="1237488"/>
                  </a:moveTo>
                  <a:lnTo>
                    <a:pt x="4410583" y="1237488"/>
                  </a:lnTo>
                  <a:lnTo>
                    <a:pt x="4401058" y="1237488"/>
                  </a:lnTo>
                  <a:close/>
                </a:path>
                <a:path w="7192645" h="2037714">
                  <a:moveTo>
                    <a:pt x="6353809" y="2027682"/>
                  </a:moveTo>
                  <a:lnTo>
                    <a:pt x="6353809" y="2037207"/>
                  </a:lnTo>
                  <a:lnTo>
                    <a:pt x="6355460" y="2037207"/>
                  </a:lnTo>
                  <a:lnTo>
                    <a:pt x="6353809" y="2027682"/>
                  </a:lnTo>
                  <a:close/>
                </a:path>
                <a:path w="7192645" h="2037714">
                  <a:moveTo>
                    <a:pt x="5972810" y="513969"/>
                  </a:moveTo>
                  <a:lnTo>
                    <a:pt x="5982335" y="513969"/>
                  </a:lnTo>
                  <a:lnTo>
                    <a:pt x="5982335" y="523494"/>
                  </a:lnTo>
                  <a:lnTo>
                    <a:pt x="5972810" y="523494"/>
                  </a:lnTo>
                  <a:lnTo>
                    <a:pt x="5972810" y="513969"/>
                  </a:lnTo>
                  <a:close/>
                </a:path>
                <a:path w="7192645" h="2037714">
                  <a:moveTo>
                    <a:pt x="5944235" y="495046"/>
                  </a:moveTo>
                  <a:lnTo>
                    <a:pt x="5953760" y="495046"/>
                  </a:lnTo>
                  <a:lnTo>
                    <a:pt x="5953760" y="504571"/>
                  </a:lnTo>
                  <a:lnTo>
                    <a:pt x="5944235" y="504571"/>
                  </a:lnTo>
                  <a:lnTo>
                    <a:pt x="5944235" y="495046"/>
                  </a:lnTo>
                  <a:close/>
                </a:path>
                <a:path w="7192645" h="2037714">
                  <a:moveTo>
                    <a:pt x="5944235" y="685419"/>
                  </a:moveTo>
                  <a:lnTo>
                    <a:pt x="5953760" y="685419"/>
                  </a:lnTo>
                  <a:lnTo>
                    <a:pt x="5953760" y="675894"/>
                  </a:lnTo>
                  <a:lnTo>
                    <a:pt x="5953760" y="666369"/>
                  </a:lnTo>
                  <a:lnTo>
                    <a:pt x="5953760" y="675894"/>
                  </a:lnTo>
                  <a:lnTo>
                    <a:pt x="5963285" y="675894"/>
                  </a:lnTo>
                  <a:lnTo>
                    <a:pt x="5972810" y="675894"/>
                  </a:lnTo>
                  <a:lnTo>
                    <a:pt x="5982335" y="675894"/>
                  </a:lnTo>
                  <a:lnTo>
                    <a:pt x="5982335" y="685419"/>
                  </a:lnTo>
                  <a:lnTo>
                    <a:pt x="5982335" y="694944"/>
                  </a:lnTo>
                  <a:lnTo>
                    <a:pt x="5972810" y="694944"/>
                  </a:lnTo>
                  <a:lnTo>
                    <a:pt x="5972810" y="704469"/>
                  </a:lnTo>
                  <a:lnTo>
                    <a:pt x="5963285" y="704469"/>
                  </a:lnTo>
                  <a:lnTo>
                    <a:pt x="5953760" y="704469"/>
                  </a:lnTo>
                  <a:lnTo>
                    <a:pt x="5953760" y="694944"/>
                  </a:lnTo>
                  <a:lnTo>
                    <a:pt x="5944235" y="694944"/>
                  </a:lnTo>
                  <a:lnTo>
                    <a:pt x="5944235" y="685419"/>
                  </a:lnTo>
                  <a:close/>
                </a:path>
                <a:path w="7192645" h="2037714">
                  <a:moveTo>
                    <a:pt x="5934710" y="485521"/>
                  </a:moveTo>
                  <a:lnTo>
                    <a:pt x="5944235" y="485521"/>
                  </a:lnTo>
                  <a:lnTo>
                    <a:pt x="5944235" y="495046"/>
                  </a:lnTo>
                  <a:lnTo>
                    <a:pt x="5934710" y="495046"/>
                  </a:lnTo>
                  <a:lnTo>
                    <a:pt x="5934710" y="485521"/>
                  </a:lnTo>
                  <a:close/>
                </a:path>
                <a:path w="7192645" h="2037714">
                  <a:moveTo>
                    <a:pt x="5858510" y="437896"/>
                  </a:moveTo>
                  <a:lnTo>
                    <a:pt x="5868035" y="437896"/>
                  </a:lnTo>
                  <a:lnTo>
                    <a:pt x="5868035" y="447421"/>
                  </a:lnTo>
                  <a:lnTo>
                    <a:pt x="5858510" y="447421"/>
                  </a:lnTo>
                  <a:lnTo>
                    <a:pt x="5858510" y="437896"/>
                  </a:lnTo>
                  <a:close/>
                </a:path>
                <a:path w="7192645" h="2037714">
                  <a:moveTo>
                    <a:pt x="5839460" y="428371"/>
                  </a:moveTo>
                  <a:lnTo>
                    <a:pt x="5848985" y="428371"/>
                  </a:lnTo>
                  <a:lnTo>
                    <a:pt x="5839460" y="428371"/>
                  </a:lnTo>
                  <a:close/>
                </a:path>
                <a:path w="7192645" h="2037714">
                  <a:moveTo>
                    <a:pt x="5839460" y="361696"/>
                  </a:moveTo>
                  <a:lnTo>
                    <a:pt x="5848985" y="352171"/>
                  </a:lnTo>
                  <a:lnTo>
                    <a:pt x="5848985" y="361696"/>
                  </a:lnTo>
                  <a:lnTo>
                    <a:pt x="5848985" y="352171"/>
                  </a:lnTo>
                  <a:lnTo>
                    <a:pt x="5848985" y="361696"/>
                  </a:lnTo>
                  <a:lnTo>
                    <a:pt x="5848985" y="352171"/>
                  </a:lnTo>
                  <a:lnTo>
                    <a:pt x="5848985" y="361696"/>
                  </a:lnTo>
                  <a:lnTo>
                    <a:pt x="5858510" y="361696"/>
                  </a:lnTo>
                  <a:lnTo>
                    <a:pt x="5858510" y="352171"/>
                  </a:lnTo>
                  <a:lnTo>
                    <a:pt x="5868035" y="352171"/>
                  </a:lnTo>
                  <a:lnTo>
                    <a:pt x="5868035" y="361696"/>
                  </a:lnTo>
                  <a:lnTo>
                    <a:pt x="5858510" y="371221"/>
                  </a:lnTo>
                  <a:lnTo>
                    <a:pt x="5858510" y="361696"/>
                  </a:lnTo>
                  <a:lnTo>
                    <a:pt x="5848985" y="361696"/>
                  </a:lnTo>
                  <a:lnTo>
                    <a:pt x="5839460" y="361696"/>
                  </a:lnTo>
                  <a:close/>
                </a:path>
                <a:path w="7192645" h="2037714">
                  <a:moveTo>
                    <a:pt x="5829935" y="342646"/>
                  </a:moveTo>
                  <a:lnTo>
                    <a:pt x="5848985" y="342646"/>
                  </a:lnTo>
                  <a:lnTo>
                    <a:pt x="5848985" y="352171"/>
                  </a:lnTo>
                  <a:lnTo>
                    <a:pt x="5829935" y="352171"/>
                  </a:lnTo>
                  <a:lnTo>
                    <a:pt x="5829935" y="342646"/>
                  </a:lnTo>
                  <a:close/>
                </a:path>
                <a:path w="7192645" h="2037714">
                  <a:moveTo>
                    <a:pt x="5820410" y="437896"/>
                  </a:moveTo>
                  <a:lnTo>
                    <a:pt x="5829935" y="437896"/>
                  </a:lnTo>
                  <a:lnTo>
                    <a:pt x="5829935" y="447421"/>
                  </a:lnTo>
                  <a:lnTo>
                    <a:pt x="5820410" y="447421"/>
                  </a:lnTo>
                  <a:lnTo>
                    <a:pt x="5820410" y="437896"/>
                  </a:lnTo>
                  <a:close/>
                </a:path>
                <a:path w="7192645" h="2037714">
                  <a:moveTo>
                    <a:pt x="5820410" y="447421"/>
                  </a:moveTo>
                  <a:lnTo>
                    <a:pt x="5829935" y="447421"/>
                  </a:lnTo>
                  <a:lnTo>
                    <a:pt x="5829935" y="456946"/>
                  </a:lnTo>
                  <a:lnTo>
                    <a:pt x="5820410" y="456946"/>
                  </a:lnTo>
                  <a:lnTo>
                    <a:pt x="5820410" y="447421"/>
                  </a:lnTo>
                  <a:close/>
                </a:path>
                <a:path w="7192645" h="2037714">
                  <a:moveTo>
                    <a:pt x="5791835" y="399796"/>
                  </a:moveTo>
                  <a:lnTo>
                    <a:pt x="5801360" y="399796"/>
                  </a:lnTo>
                  <a:lnTo>
                    <a:pt x="5791835" y="399796"/>
                  </a:lnTo>
                  <a:close/>
                </a:path>
                <a:path w="7192645" h="2037714">
                  <a:moveTo>
                    <a:pt x="5696585" y="371221"/>
                  </a:moveTo>
                  <a:lnTo>
                    <a:pt x="5696585" y="361696"/>
                  </a:lnTo>
                  <a:lnTo>
                    <a:pt x="5706110" y="352171"/>
                  </a:lnTo>
                  <a:lnTo>
                    <a:pt x="5706110" y="342646"/>
                  </a:lnTo>
                  <a:lnTo>
                    <a:pt x="5706110" y="333121"/>
                  </a:lnTo>
                  <a:lnTo>
                    <a:pt x="5715635" y="333121"/>
                  </a:lnTo>
                  <a:lnTo>
                    <a:pt x="5715635" y="323596"/>
                  </a:lnTo>
                  <a:lnTo>
                    <a:pt x="5715635" y="314071"/>
                  </a:lnTo>
                  <a:lnTo>
                    <a:pt x="5715635" y="304546"/>
                  </a:lnTo>
                  <a:lnTo>
                    <a:pt x="5725160" y="295021"/>
                  </a:lnTo>
                  <a:lnTo>
                    <a:pt x="5725160" y="285496"/>
                  </a:lnTo>
                  <a:lnTo>
                    <a:pt x="5725160" y="275971"/>
                  </a:lnTo>
                  <a:lnTo>
                    <a:pt x="5725160" y="266573"/>
                  </a:lnTo>
                  <a:lnTo>
                    <a:pt x="5734685" y="266573"/>
                  </a:lnTo>
                  <a:lnTo>
                    <a:pt x="5734685" y="257048"/>
                  </a:lnTo>
                  <a:lnTo>
                    <a:pt x="5734685" y="247523"/>
                  </a:lnTo>
                  <a:lnTo>
                    <a:pt x="5744210" y="247523"/>
                  </a:lnTo>
                  <a:lnTo>
                    <a:pt x="5744210" y="237998"/>
                  </a:lnTo>
                  <a:lnTo>
                    <a:pt x="5744210" y="247523"/>
                  </a:lnTo>
                  <a:lnTo>
                    <a:pt x="5753735" y="247523"/>
                  </a:lnTo>
                  <a:lnTo>
                    <a:pt x="5753735" y="237998"/>
                  </a:lnTo>
                  <a:lnTo>
                    <a:pt x="5753735" y="228473"/>
                  </a:lnTo>
                  <a:lnTo>
                    <a:pt x="5763260" y="228473"/>
                  </a:lnTo>
                  <a:lnTo>
                    <a:pt x="5763260" y="237998"/>
                  </a:lnTo>
                  <a:lnTo>
                    <a:pt x="5772785" y="237998"/>
                  </a:lnTo>
                  <a:lnTo>
                    <a:pt x="5772785" y="247523"/>
                  </a:lnTo>
                  <a:lnTo>
                    <a:pt x="5763260" y="247523"/>
                  </a:lnTo>
                  <a:lnTo>
                    <a:pt x="5763260" y="257048"/>
                  </a:lnTo>
                  <a:lnTo>
                    <a:pt x="5763260" y="266573"/>
                  </a:lnTo>
                  <a:lnTo>
                    <a:pt x="5763260" y="275971"/>
                  </a:lnTo>
                  <a:lnTo>
                    <a:pt x="5763260" y="285496"/>
                  </a:lnTo>
                  <a:lnTo>
                    <a:pt x="5753735" y="295021"/>
                  </a:lnTo>
                  <a:lnTo>
                    <a:pt x="5763260" y="295021"/>
                  </a:lnTo>
                  <a:lnTo>
                    <a:pt x="5763260" y="285496"/>
                  </a:lnTo>
                  <a:lnTo>
                    <a:pt x="5763260" y="275971"/>
                  </a:lnTo>
                  <a:lnTo>
                    <a:pt x="5763260" y="266573"/>
                  </a:lnTo>
                  <a:lnTo>
                    <a:pt x="5772785" y="266573"/>
                  </a:lnTo>
                  <a:lnTo>
                    <a:pt x="5763260" y="266573"/>
                  </a:lnTo>
                  <a:lnTo>
                    <a:pt x="5772785" y="266573"/>
                  </a:lnTo>
                  <a:lnTo>
                    <a:pt x="5772785" y="257048"/>
                  </a:lnTo>
                  <a:lnTo>
                    <a:pt x="5772785" y="266573"/>
                  </a:lnTo>
                  <a:lnTo>
                    <a:pt x="5782310" y="257048"/>
                  </a:lnTo>
                  <a:lnTo>
                    <a:pt x="5791835" y="257048"/>
                  </a:lnTo>
                  <a:lnTo>
                    <a:pt x="5791835" y="266573"/>
                  </a:lnTo>
                  <a:lnTo>
                    <a:pt x="5791835" y="275971"/>
                  </a:lnTo>
                  <a:lnTo>
                    <a:pt x="5801360" y="275971"/>
                  </a:lnTo>
                  <a:lnTo>
                    <a:pt x="5801360" y="285496"/>
                  </a:lnTo>
                  <a:lnTo>
                    <a:pt x="5810885" y="285496"/>
                  </a:lnTo>
                  <a:lnTo>
                    <a:pt x="5810885" y="295021"/>
                  </a:lnTo>
                  <a:lnTo>
                    <a:pt x="5810885" y="304546"/>
                  </a:lnTo>
                  <a:lnTo>
                    <a:pt x="5820410" y="304546"/>
                  </a:lnTo>
                  <a:lnTo>
                    <a:pt x="5810885" y="304546"/>
                  </a:lnTo>
                  <a:lnTo>
                    <a:pt x="5820410" y="314071"/>
                  </a:lnTo>
                  <a:lnTo>
                    <a:pt x="5820410" y="323596"/>
                  </a:lnTo>
                  <a:lnTo>
                    <a:pt x="5810885" y="323596"/>
                  </a:lnTo>
                  <a:lnTo>
                    <a:pt x="5810885" y="333121"/>
                  </a:lnTo>
                  <a:lnTo>
                    <a:pt x="5810885" y="342646"/>
                  </a:lnTo>
                  <a:lnTo>
                    <a:pt x="5801360" y="342646"/>
                  </a:lnTo>
                  <a:lnTo>
                    <a:pt x="5791835" y="342646"/>
                  </a:lnTo>
                  <a:lnTo>
                    <a:pt x="5782310" y="352171"/>
                  </a:lnTo>
                  <a:lnTo>
                    <a:pt x="5772785" y="352171"/>
                  </a:lnTo>
                  <a:lnTo>
                    <a:pt x="5763260" y="352171"/>
                  </a:lnTo>
                  <a:lnTo>
                    <a:pt x="5772785" y="352171"/>
                  </a:lnTo>
                  <a:lnTo>
                    <a:pt x="5763260" y="352171"/>
                  </a:lnTo>
                  <a:lnTo>
                    <a:pt x="5763260" y="361696"/>
                  </a:lnTo>
                  <a:lnTo>
                    <a:pt x="5763260" y="352171"/>
                  </a:lnTo>
                  <a:lnTo>
                    <a:pt x="5753735" y="352171"/>
                  </a:lnTo>
                  <a:lnTo>
                    <a:pt x="5744210" y="352171"/>
                  </a:lnTo>
                  <a:lnTo>
                    <a:pt x="5734685" y="352171"/>
                  </a:lnTo>
                  <a:lnTo>
                    <a:pt x="5734685" y="361696"/>
                  </a:lnTo>
                  <a:lnTo>
                    <a:pt x="5725160" y="361696"/>
                  </a:lnTo>
                  <a:lnTo>
                    <a:pt x="5725160" y="371221"/>
                  </a:lnTo>
                  <a:lnTo>
                    <a:pt x="5715635" y="371221"/>
                  </a:lnTo>
                  <a:lnTo>
                    <a:pt x="5706110" y="380746"/>
                  </a:lnTo>
                  <a:lnTo>
                    <a:pt x="5696585" y="380746"/>
                  </a:lnTo>
                  <a:lnTo>
                    <a:pt x="5696585" y="371221"/>
                  </a:lnTo>
                  <a:close/>
                </a:path>
                <a:path w="7192645" h="2037714">
                  <a:moveTo>
                    <a:pt x="5648960" y="495046"/>
                  </a:moveTo>
                  <a:lnTo>
                    <a:pt x="5658485" y="495046"/>
                  </a:lnTo>
                  <a:lnTo>
                    <a:pt x="5658485" y="504571"/>
                  </a:lnTo>
                  <a:lnTo>
                    <a:pt x="5648960" y="504571"/>
                  </a:lnTo>
                  <a:lnTo>
                    <a:pt x="5648960" y="495046"/>
                  </a:lnTo>
                  <a:close/>
                </a:path>
                <a:path w="7192645" h="2037714">
                  <a:moveTo>
                    <a:pt x="5648960" y="485521"/>
                  </a:moveTo>
                  <a:lnTo>
                    <a:pt x="5658485" y="485521"/>
                  </a:lnTo>
                  <a:lnTo>
                    <a:pt x="5658485" y="495046"/>
                  </a:lnTo>
                  <a:lnTo>
                    <a:pt x="5648960" y="495046"/>
                  </a:lnTo>
                  <a:lnTo>
                    <a:pt x="5648960" y="485521"/>
                  </a:lnTo>
                  <a:close/>
                </a:path>
                <a:path w="7192645" h="2037714">
                  <a:moveTo>
                    <a:pt x="5620385" y="495046"/>
                  </a:moveTo>
                  <a:lnTo>
                    <a:pt x="5629910" y="495046"/>
                  </a:lnTo>
                  <a:lnTo>
                    <a:pt x="5620385" y="495046"/>
                  </a:lnTo>
                  <a:close/>
                </a:path>
                <a:path w="7192645" h="2037714">
                  <a:moveTo>
                    <a:pt x="5620385" y="475996"/>
                  </a:moveTo>
                  <a:lnTo>
                    <a:pt x="5629910" y="475996"/>
                  </a:lnTo>
                  <a:lnTo>
                    <a:pt x="5620385" y="475996"/>
                  </a:lnTo>
                  <a:close/>
                </a:path>
                <a:path w="7192645" h="2037714">
                  <a:moveTo>
                    <a:pt x="5620385" y="495046"/>
                  </a:moveTo>
                  <a:lnTo>
                    <a:pt x="5639435" y="495046"/>
                  </a:lnTo>
                  <a:lnTo>
                    <a:pt x="5639435" y="504571"/>
                  </a:lnTo>
                  <a:lnTo>
                    <a:pt x="5620385" y="504571"/>
                  </a:lnTo>
                  <a:lnTo>
                    <a:pt x="5620385" y="495046"/>
                  </a:lnTo>
                  <a:close/>
                </a:path>
                <a:path w="7192645" h="2037714">
                  <a:moveTo>
                    <a:pt x="5610860" y="495046"/>
                  </a:moveTo>
                  <a:lnTo>
                    <a:pt x="5620385" y="495046"/>
                  </a:lnTo>
                  <a:lnTo>
                    <a:pt x="5620385" y="504571"/>
                  </a:lnTo>
                  <a:lnTo>
                    <a:pt x="5610860" y="504571"/>
                  </a:lnTo>
                  <a:lnTo>
                    <a:pt x="5610860" y="495046"/>
                  </a:lnTo>
                  <a:close/>
                </a:path>
                <a:path w="7192645" h="2037714">
                  <a:moveTo>
                    <a:pt x="5610860" y="466471"/>
                  </a:moveTo>
                  <a:lnTo>
                    <a:pt x="5620385" y="466471"/>
                  </a:lnTo>
                  <a:lnTo>
                    <a:pt x="5620385" y="456946"/>
                  </a:lnTo>
                  <a:lnTo>
                    <a:pt x="5629910" y="456946"/>
                  </a:lnTo>
                  <a:lnTo>
                    <a:pt x="5629910" y="447421"/>
                  </a:lnTo>
                  <a:lnTo>
                    <a:pt x="5639435" y="447421"/>
                  </a:lnTo>
                  <a:lnTo>
                    <a:pt x="5639435" y="456946"/>
                  </a:lnTo>
                  <a:lnTo>
                    <a:pt x="5639435" y="466471"/>
                  </a:lnTo>
                  <a:lnTo>
                    <a:pt x="5629910" y="466471"/>
                  </a:lnTo>
                  <a:lnTo>
                    <a:pt x="5620385" y="466471"/>
                  </a:lnTo>
                  <a:lnTo>
                    <a:pt x="5620385" y="475996"/>
                  </a:lnTo>
                  <a:lnTo>
                    <a:pt x="5620385" y="466471"/>
                  </a:lnTo>
                  <a:lnTo>
                    <a:pt x="5629910" y="466471"/>
                  </a:lnTo>
                  <a:lnTo>
                    <a:pt x="5620385" y="466471"/>
                  </a:lnTo>
                  <a:lnTo>
                    <a:pt x="5610860" y="466471"/>
                  </a:lnTo>
                  <a:close/>
                </a:path>
                <a:path w="7192645" h="2037714">
                  <a:moveTo>
                    <a:pt x="5601335" y="533019"/>
                  </a:moveTo>
                  <a:lnTo>
                    <a:pt x="5610860" y="533019"/>
                  </a:lnTo>
                  <a:lnTo>
                    <a:pt x="5610860" y="542544"/>
                  </a:lnTo>
                  <a:lnTo>
                    <a:pt x="5601335" y="542544"/>
                  </a:lnTo>
                  <a:lnTo>
                    <a:pt x="5601335" y="533019"/>
                  </a:lnTo>
                  <a:close/>
                </a:path>
                <a:path w="7192645" h="2037714">
                  <a:moveTo>
                    <a:pt x="5601335" y="495046"/>
                  </a:moveTo>
                  <a:lnTo>
                    <a:pt x="5610860" y="495046"/>
                  </a:lnTo>
                  <a:lnTo>
                    <a:pt x="5610860" y="504571"/>
                  </a:lnTo>
                  <a:lnTo>
                    <a:pt x="5601335" y="504571"/>
                  </a:lnTo>
                  <a:lnTo>
                    <a:pt x="5601335" y="495046"/>
                  </a:lnTo>
                  <a:close/>
                </a:path>
                <a:path w="7192645" h="2037714">
                  <a:moveTo>
                    <a:pt x="5591810" y="533019"/>
                  </a:moveTo>
                  <a:lnTo>
                    <a:pt x="5601335" y="533019"/>
                  </a:lnTo>
                  <a:lnTo>
                    <a:pt x="5601335" y="542544"/>
                  </a:lnTo>
                  <a:lnTo>
                    <a:pt x="5591810" y="542544"/>
                  </a:lnTo>
                  <a:lnTo>
                    <a:pt x="5591810" y="533019"/>
                  </a:lnTo>
                  <a:close/>
                </a:path>
                <a:path w="7192645" h="2037714">
                  <a:moveTo>
                    <a:pt x="5563235" y="209423"/>
                  </a:moveTo>
                  <a:lnTo>
                    <a:pt x="5572760" y="209423"/>
                  </a:lnTo>
                  <a:lnTo>
                    <a:pt x="5572760" y="199898"/>
                  </a:lnTo>
                  <a:lnTo>
                    <a:pt x="5582285" y="199898"/>
                  </a:lnTo>
                  <a:lnTo>
                    <a:pt x="5582285" y="190373"/>
                  </a:lnTo>
                  <a:lnTo>
                    <a:pt x="5591810" y="190373"/>
                  </a:lnTo>
                  <a:lnTo>
                    <a:pt x="5591810" y="180848"/>
                  </a:lnTo>
                  <a:lnTo>
                    <a:pt x="5601335" y="180848"/>
                  </a:lnTo>
                  <a:lnTo>
                    <a:pt x="5591810" y="180848"/>
                  </a:lnTo>
                  <a:lnTo>
                    <a:pt x="5591810" y="171323"/>
                  </a:lnTo>
                  <a:lnTo>
                    <a:pt x="5591810" y="161798"/>
                  </a:lnTo>
                  <a:lnTo>
                    <a:pt x="5601335" y="161798"/>
                  </a:lnTo>
                  <a:lnTo>
                    <a:pt x="5601335" y="152273"/>
                  </a:lnTo>
                  <a:lnTo>
                    <a:pt x="5601335" y="142748"/>
                  </a:lnTo>
                  <a:lnTo>
                    <a:pt x="5610860" y="142748"/>
                  </a:lnTo>
                  <a:lnTo>
                    <a:pt x="5610860" y="152273"/>
                  </a:lnTo>
                  <a:lnTo>
                    <a:pt x="5620385" y="142748"/>
                  </a:lnTo>
                  <a:lnTo>
                    <a:pt x="5620385" y="152273"/>
                  </a:lnTo>
                  <a:lnTo>
                    <a:pt x="5620385" y="142748"/>
                  </a:lnTo>
                  <a:lnTo>
                    <a:pt x="5620385" y="152273"/>
                  </a:lnTo>
                  <a:lnTo>
                    <a:pt x="5629910" y="142748"/>
                  </a:lnTo>
                  <a:lnTo>
                    <a:pt x="5629910" y="152273"/>
                  </a:lnTo>
                  <a:lnTo>
                    <a:pt x="5629910" y="142748"/>
                  </a:lnTo>
                  <a:lnTo>
                    <a:pt x="5629910" y="152273"/>
                  </a:lnTo>
                  <a:lnTo>
                    <a:pt x="5639435" y="152273"/>
                  </a:lnTo>
                  <a:lnTo>
                    <a:pt x="5639435" y="142748"/>
                  </a:lnTo>
                  <a:lnTo>
                    <a:pt x="5648960" y="142748"/>
                  </a:lnTo>
                  <a:lnTo>
                    <a:pt x="5658485" y="142748"/>
                  </a:lnTo>
                  <a:lnTo>
                    <a:pt x="5668010" y="142748"/>
                  </a:lnTo>
                  <a:lnTo>
                    <a:pt x="5668010" y="152273"/>
                  </a:lnTo>
                  <a:lnTo>
                    <a:pt x="5668010" y="161798"/>
                  </a:lnTo>
                  <a:lnTo>
                    <a:pt x="5668010" y="171323"/>
                  </a:lnTo>
                  <a:lnTo>
                    <a:pt x="5658485" y="171323"/>
                  </a:lnTo>
                  <a:lnTo>
                    <a:pt x="5658485" y="180848"/>
                  </a:lnTo>
                  <a:lnTo>
                    <a:pt x="5658485" y="171323"/>
                  </a:lnTo>
                  <a:lnTo>
                    <a:pt x="5658485" y="180848"/>
                  </a:lnTo>
                  <a:lnTo>
                    <a:pt x="5648960" y="180848"/>
                  </a:lnTo>
                  <a:lnTo>
                    <a:pt x="5648960" y="190373"/>
                  </a:lnTo>
                  <a:lnTo>
                    <a:pt x="5639435" y="190373"/>
                  </a:lnTo>
                  <a:lnTo>
                    <a:pt x="5648960" y="190373"/>
                  </a:lnTo>
                  <a:lnTo>
                    <a:pt x="5648960" y="180848"/>
                  </a:lnTo>
                  <a:lnTo>
                    <a:pt x="5658485" y="180848"/>
                  </a:lnTo>
                  <a:lnTo>
                    <a:pt x="5658485" y="190373"/>
                  </a:lnTo>
                  <a:lnTo>
                    <a:pt x="5648960" y="190373"/>
                  </a:lnTo>
                  <a:lnTo>
                    <a:pt x="5648960" y="199898"/>
                  </a:lnTo>
                  <a:lnTo>
                    <a:pt x="5648960" y="190373"/>
                  </a:lnTo>
                  <a:lnTo>
                    <a:pt x="5658485" y="190373"/>
                  </a:lnTo>
                  <a:lnTo>
                    <a:pt x="5668010" y="190373"/>
                  </a:lnTo>
                  <a:lnTo>
                    <a:pt x="5668010" y="180848"/>
                  </a:lnTo>
                  <a:lnTo>
                    <a:pt x="5668010" y="171323"/>
                  </a:lnTo>
                  <a:lnTo>
                    <a:pt x="5677535" y="171323"/>
                  </a:lnTo>
                  <a:lnTo>
                    <a:pt x="5677535" y="161798"/>
                  </a:lnTo>
                  <a:lnTo>
                    <a:pt x="5677535" y="152273"/>
                  </a:lnTo>
                  <a:lnTo>
                    <a:pt x="5687060" y="152273"/>
                  </a:lnTo>
                  <a:lnTo>
                    <a:pt x="5696585" y="152273"/>
                  </a:lnTo>
                  <a:lnTo>
                    <a:pt x="5687060" y="152273"/>
                  </a:lnTo>
                  <a:lnTo>
                    <a:pt x="5696585" y="152273"/>
                  </a:lnTo>
                  <a:lnTo>
                    <a:pt x="5696585" y="161798"/>
                  </a:lnTo>
                  <a:lnTo>
                    <a:pt x="5696585" y="171323"/>
                  </a:lnTo>
                  <a:lnTo>
                    <a:pt x="5696585" y="161798"/>
                  </a:lnTo>
                  <a:lnTo>
                    <a:pt x="5706110" y="161798"/>
                  </a:lnTo>
                  <a:lnTo>
                    <a:pt x="5706110" y="237998"/>
                  </a:lnTo>
                  <a:lnTo>
                    <a:pt x="5696585" y="247523"/>
                  </a:lnTo>
                  <a:lnTo>
                    <a:pt x="5696585" y="237998"/>
                  </a:lnTo>
                  <a:lnTo>
                    <a:pt x="5687060" y="237998"/>
                  </a:lnTo>
                  <a:lnTo>
                    <a:pt x="5696585" y="247523"/>
                  </a:lnTo>
                  <a:lnTo>
                    <a:pt x="5696585" y="257048"/>
                  </a:lnTo>
                  <a:lnTo>
                    <a:pt x="5706110" y="257048"/>
                  </a:lnTo>
                  <a:lnTo>
                    <a:pt x="5696585" y="257048"/>
                  </a:lnTo>
                  <a:lnTo>
                    <a:pt x="5706110" y="257048"/>
                  </a:lnTo>
                  <a:lnTo>
                    <a:pt x="5706110" y="266573"/>
                  </a:lnTo>
                  <a:lnTo>
                    <a:pt x="5706110" y="275971"/>
                  </a:lnTo>
                  <a:lnTo>
                    <a:pt x="5706110" y="285496"/>
                  </a:lnTo>
                  <a:lnTo>
                    <a:pt x="5696585" y="285496"/>
                  </a:lnTo>
                  <a:lnTo>
                    <a:pt x="5696585" y="295021"/>
                  </a:lnTo>
                  <a:lnTo>
                    <a:pt x="5696585" y="285496"/>
                  </a:lnTo>
                  <a:lnTo>
                    <a:pt x="5696585" y="295021"/>
                  </a:lnTo>
                  <a:lnTo>
                    <a:pt x="5687060" y="295021"/>
                  </a:lnTo>
                  <a:lnTo>
                    <a:pt x="5677535" y="295021"/>
                  </a:lnTo>
                  <a:lnTo>
                    <a:pt x="5668010" y="295021"/>
                  </a:lnTo>
                  <a:lnTo>
                    <a:pt x="5668010" y="285496"/>
                  </a:lnTo>
                  <a:lnTo>
                    <a:pt x="5668010" y="295021"/>
                  </a:lnTo>
                  <a:lnTo>
                    <a:pt x="5668010" y="285496"/>
                  </a:lnTo>
                  <a:lnTo>
                    <a:pt x="5658485" y="285496"/>
                  </a:lnTo>
                  <a:lnTo>
                    <a:pt x="5658485" y="295021"/>
                  </a:lnTo>
                  <a:lnTo>
                    <a:pt x="5658485" y="285496"/>
                  </a:lnTo>
                  <a:lnTo>
                    <a:pt x="5648960" y="285496"/>
                  </a:lnTo>
                  <a:lnTo>
                    <a:pt x="5658485" y="285496"/>
                  </a:lnTo>
                  <a:lnTo>
                    <a:pt x="5648960" y="285496"/>
                  </a:lnTo>
                  <a:lnTo>
                    <a:pt x="5648960" y="275971"/>
                  </a:lnTo>
                  <a:lnTo>
                    <a:pt x="5639435" y="266573"/>
                  </a:lnTo>
                  <a:lnTo>
                    <a:pt x="5639435" y="275971"/>
                  </a:lnTo>
                  <a:lnTo>
                    <a:pt x="5639435" y="266573"/>
                  </a:lnTo>
                  <a:lnTo>
                    <a:pt x="5639435" y="275971"/>
                  </a:lnTo>
                  <a:lnTo>
                    <a:pt x="5639435" y="266573"/>
                  </a:lnTo>
                  <a:lnTo>
                    <a:pt x="5639435" y="275971"/>
                  </a:lnTo>
                  <a:lnTo>
                    <a:pt x="5629910" y="266573"/>
                  </a:lnTo>
                  <a:lnTo>
                    <a:pt x="5629910" y="275971"/>
                  </a:lnTo>
                  <a:lnTo>
                    <a:pt x="5620385" y="266573"/>
                  </a:lnTo>
                  <a:lnTo>
                    <a:pt x="5620385" y="275971"/>
                  </a:lnTo>
                  <a:lnTo>
                    <a:pt x="5620385" y="266573"/>
                  </a:lnTo>
                  <a:lnTo>
                    <a:pt x="5620385" y="257048"/>
                  </a:lnTo>
                  <a:lnTo>
                    <a:pt x="5610860" y="257048"/>
                  </a:lnTo>
                  <a:lnTo>
                    <a:pt x="5610860" y="266573"/>
                  </a:lnTo>
                  <a:lnTo>
                    <a:pt x="5601335" y="266573"/>
                  </a:lnTo>
                  <a:lnTo>
                    <a:pt x="5610860" y="266573"/>
                  </a:lnTo>
                  <a:lnTo>
                    <a:pt x="5601335" y="266573"/>
                  </a:lnTo>
                  <a:lnTo>
                    <a:pt x="5601335" y="257048"/>
                  </a:lnTo>
                  <a:lnTo>
                    <a:pt x="5601335" y="247523"/>
                  </a:lnTo>
                  <a:lnTo>
                    <a:pt x="5591810" y="247523"/>
                  </a:lnTo>
                  <a:lnTo>
                    <a:pt x="5591810" y="237998"/>
                  </a:lnTo>
                  <a:lnTo>
                    <a:pt x="5591810" y="228473"/>
                  </a:lnTo>
                  <a:lnTo>
                    <a:pt x="5591810" y="218948"/>
                  </a:lnTo>
                  <a:lnTo>
                    <a:pt x="5582285" y="218948"/>
                  </a:lnTo>
                  <a:lnTo>
                    <a:pt x="5582285" y="228473"/>
                  </a:lnTo>
                  <a:lnTo>
                    <a:pt x="5582285" y="218948"/>
                  </a:lnTo>
                  <a:lnTo>
                    <a:pt x="5582285" y="209423"/>
                  </a:lnTo>
                  <a:lnTo>
                    <a:pt x="5572760" y="209423"/>
                  </a:lnTo>
                  <a:lnTo>
                    <a:pt x="5572760" y="218948"/>
                  </a:lnTo>
                  <a:lnTo>
                    <a:pt x="5572760" y="209423"/>
                  </a:lnTo>
                  <a:lnTo>
                    <a:pt x="5563235" y="209423"/>
                  </a:lnTo>
                  <a:close/>
                </a:path>
                <a:path w="7192645" h="2037714">
                  <a:moveTo>
                    <a:pt x="5553710" y="561594"/>
                  </a:moveTo>
                  <a:lnTo>
                    <a:pt x="5563235" y="561594"/>
                  </a:lnTo>
                  <a:lnTo>
                    <a:pt x="5563235" y="571119"/>
                  </a:lnTo>
                  <a:lnTo>
                    <a:pt x="5553710" y="571119"/>
                  </a:lnTo>
                  <a:lnTo>
                    <a:pt x="5553710" y="561594"/>
                  </a:lnTo>
                  <a:close/>
                </a:path>
                <a:path w="7192645" h="2037714">
                  <a:moveTo>
                    <a:pt x="5534660" y="123698"/>
                  </a:moveTo>
                  <a:lnTo>
                    <a:pt x="5544185" y="123698"/>
                  </a:lnTo>
                  <a:lnTo>
                    <a:pt x="5544185" y="114173"/>
                  </a:lnTo>
                  <a:lnTo>
                    <a:pt x="5553710" y="123698"/>
                  </a:lnTo>
                  <a:lnTo>
                    <a:pt x="5553710" y="114173"/>
                  </a:lnTo>
                  <a:lnTo>
                    <a:pt x="5553710" y="123698"/>
                  </a:lnTo>
                  <a:lnTo>
                    <a:pt x="5563235" y="123698"/>
                  </a:lnTo>
                  <a:lnTo>
                    <a:pt x="5563235" y="114173"/>
                  </a:lnTo>
                  <a:lnTo>
                    <a:pt x="5553710" y="114173"/>
                  </a:lnTo>
                  <a:lnTo>
                    <a:pt x="5544185" y="114173"/>
                  </a:lnTo>
                  <a:lnTo>
                    <a:pt x="5544185" y="104648"/>
                  </a:lnTo>
                  <a:lnTo>
                    <a:pt x="5553710" y="104648"/>
                  </a:lnTo>
                  <a:lnTo>
                    <a:pt x="5563235" y="104648"/>
                  </a:lnTo>
                  <a:lnTo>
                    <a:pt x="5563235" y="95123"/>
                  </a:lnTo>
                  <a:lnTo>
                    <a:pt x="5563235" y="85598"/>
                  </a:lnTo>
                  <a:lnTo>
                    <a:pt x="5563235" y="76073"/>
                  </a:lnTo>
                  <a:lnTo>
                    <a:pt x="5572760" y="76073"/>
                  </a:lnTo>
                  <a:lnTo>
                    <a:pt x="5572760" y="66548"/>
                  </a:lnTo>
                  <a:lnTo>
                    <a:pt x="5563235" y="66548"/>
                  </a:lnTo>
                  <a:lnTo>
                    <a:pt x="5563235" y="76073"/>
                  </a:lnTo>
                  <a:lnTo>
                    <a:pt x="5563235" y="66548"/>
                  </a:lnTo>
                  <a:lnTo>
                    <a:pt x="5563235" y="76073"/>
                  </a:lnTo>
                  <a:lnTo>
                    <a:pt x="5553710" y="76073"/>
                  </a:lnTo>
                  <a:lnTo>
                    <a:pt x="5553710" y="66548"/>
                  </a:lnTo>
                  <a:lnTo>
                    <a:pt x="5563235" y="66548"/>
                  </a:lnTo>
                  <a:lnTo>
                    <a:pt x="5563235" y="57023"/>
                  </a:lnTo>
                  <a:lnTo>
                    <a:pt x="5572760" y="57023"/>
                  </a:lnTo>
                  <a:lnTo>
                    <a:pt x="5572760" y="47498"/>
                  </a:lnTo>
                  <a:lnTo>
                    <a:pt x="5563235" y="47498"/>
                  </a:lnTo>
                  <a:lnTo>
                    <a:pt x="5572760" y="47498"/>
                  </a:lnTo>
                  <a:lnTo>
                    <a:pt x="5572760" y="37973"/>
                  </a:lnTo>
                  <a:lnTo>
                    <a:pt x="5582285" y="37973"/>
                  </a:lnTo>
                  <a:lnTo>
                    <a:pt x="5582285" y="28575"/>
                  </a:lnTo>
                  <a:lnTo>
                    <a:pt x="5591810" y="28575"/>
                  </a:lnTo>
                  <a:lnTo>
                    <a:pt x="5601335" y="28575"/>
                  </a:lnTo>
                  <a:lnTo>
                    <a:pt x="5601335" y="19050"/>
                  </a:lnTo>
                  <a:lnTo>
                    <a:pt x="5610860" y="19050"/>
                  </a:lnTo>
                  <a:lnTo>
                    <a:pt x="5610860" y="9525"/>
                  </a:lnTo>
                  <a:lnTo>
                    <a:pt x="5620385" y="9525"/>
                  </a:lnTo>
                  <a:lnTo>
                    <a:pt x="5610860" y="9525"/>
                  </a:lnTo>
                  <a:lnTo>
                    <a:pt x="5610860" y="0"/>
                  </a:lnTo>
                  <a:lnTo>
                    <a:pt x="5620385" y="0"/>
                  </a:lnTo>
                  <a:lnTo>
                    <a:pt x="5629910" y="9525"/>
                  </a:lnTo>
                  <a:lnTo>
                    <a:pt x="5620385" y="9525"/>
                  </a:lnTo>
                  <a:lnTo>
                    <a:pt x="5620385" y="19050"/>
                  </a:lnTo>
                  <a:lnTo>
                    <a:pt x="5629910" y="9525"/>
                  </a:lnTo>
                  <a:lnTo>
                    <a:pt x="5629910" y="19050"/>
                  </a:lnTo>
                  <a:lnTo>
                    <a:pt x="5629910" y="28575"/>
                  </a:lnTo>
                  <a:lnTo>
                    <a:pt x="5639435" y="28575"/>
                  </a:lnTo>
                  <a:lnTo>
                    <a:pt x="5639435" y="37973"/>
                  </a:lnTo>
                  <a:lnTo>
                    <a:pt x="5639435" y="47498"/>
                  </a:lnTo>
                  <a:lnTo>
                    <a:pt x="5648960" y="47498"/>
                  </a:lnTo>
                  <a:lnTo>
                    <a:pt x="5648960" y="57023"/>
                  </a:lnTo>
                  <a:lnTo>
                    <a:pt x="5658485" y="57023"/>
                  </a:lnTo>
                  <a:lnTo>
                    <a:pt x="5658485" y="66548"/>
                  </a:lnTo>
                  <a:lnTo>
                    <a:pt x="5668010" y="66548"/>
                  </a:lnTo>
                  <a:lnTo>
                    <a:pt x="5658485" y="66548"/>
                  </a:lnTo>
                  <a:lnTo>
                    <a:pt x="5668010" y="66548"/>
                  </a:lnTo>
                  <a:lnTo>
                    <a:pt x="5668010" y="76073"/>
                  </a:lnTo>
                  <a:lnTo>
                    <a:pt x="5658485" y="85598"/>
                  </a:lnTo>
                  <a:lnTo>
                    <a:pt x="5648960" y="85598"/>
                  </a:lnTo>
                  <a:lnTo>
                    <a:pt x="5648960" y="95123"/>
                  </a:lnTo>
                  <a:lnTo>
                    <a:pt x="5648960" y="104648"/>
                  </a:lnTo>
                  <a:lnTo>
                    <a:pt x="5648960" y="114173"/>
                  </a:lnTo>
                  <a:lnTo>
                    <a:pt x="5648960" y="123698"/>
                  </a:lnTo>
                  <a:lnTo>
                    <a:pt x="5658485" y="123698"/>
                  </a:lnTo>
                  <a:lnTo>
                    <a:pt x="5648960" y="133223"/>
                  </a:lnTo>
                  <a:lnTo>
                    <a:pt x="5639435" y="133223"/>
                  </a:lnTo>
                  <a:lnTo>
                    <a:pt x="5629910" y="133223"/>
                  </a:lnTo>
                  <a:lnTo>
                    <a:pt x="5620385" y="133223"/>
                  </a:lnTo>
                  <a:lnTo>
                    <a:pt x="5610860" y="142748"/>
                  </a:lnTo>
                  <a:lnTo>
                    <a:pt x="5601335" y="142748"/>
                  </a:lnTo>
                  <a:lnTo>
                    <a:pt x="5591810" y="142748"/>
                  </a:lnTo>
                  <a:lnTo>
                    <a:pt x="5591810" y="152273"/>
                  </a:lnTo>
                  <a:lnTo>
                    <a:pt x="5582285" y="152273"/>
                  </a:lnTo>
                  <a:lnTo>
                    <a:pt x="5582285" y="161798"/>
                  </a:lnTo>
                  <a:lnTo>
                    <a:pt x="5572760" y="161798"/>
                  </a:lnTo>
                  <a:lnTo>
                    <a:pt x="5572760" y="152273"/>
                  </a:lnTo>
                  <a:lnTo>
                    <a:pt x="5563235" y="152273"/>
                  </a:lnTo>
                  <a:lnTo>
                    <a:pt x="5563235" y="142748"/>
                  </a:lnTo>
                  <a:lnTo>
                    <a:pt x="5553710" y="142748"/>
                  </a:lnTo>
                  <a:lnTo>
                    <a:pt x="5544185" y="142748"/>
                  </a:lnTo>
                  <a:lnTo>
                    <a:pt x="5553710" y="142748"/>
                  </a:lnTo>
                  <a:lnTo>
                    <a:pt x="5553710" y="133223"/>
                  </a:lnTo>
                  <a:lnTo>
                    <a:pt x="5553710" y="142748"/>
                  </a:lnTo>
                  <a:lnTo>
                    <a:pt x="5563235" y="142748"/>
                  </a:lnTo>
                  <a:lnTo>
                    <a:pt x="5553710" y="133223"/>
                  </a:lnTo>
                  <a:lnTo>
                    <a:pt x="5544185" y="133223"/>
                  </a:lnTo>
                  <a:lnTo>
                    <a:pt x="5544185" y="123698"/>
                  </a:lnTo>
                  <a:lnTo>
                    <a:pt x="5544185" y="133223"/>
                  </a:lnTo>
                  <a:lnTo>
                    <a:pt x="5534660" y="133223"/>
                  </a:lnTo>
                  <a:lnTo>
                    <a:pt x="5534660" y="123698"/>
                  </a:lnTo>
                  <a:lnTo>
                    <a:pt x="5544185" y="123698"/>
                  </a:lnTo>
                  <a:lnTo>
                    <a:pt x="5534660" y="123698"/>
                  </a:lnTo>
                  <a:lnTo>
                    <a:pt x="5534660" y="133223"/>
                  </a:lnTo>
                  <a:lnTo>
                    <a:pt x="5534660" y="123698"/>
                  </a:lnTo>
                  <a:close/>
                </a:path>
                <a:path w="7192645" h="2037714">
                  <a:moveTo>
                    <a:pt x="5525135" y="152273"/>
                  </a:moveTo>
                  <a:lnTo>
                    <a:pt x="5534660" y="152273"/>
                  </a:lnTo>
                  <a:lnTo>
                    <a:pt x="5544185" y="152273"/>
                  </a:lnTo>
                  <a:lnTo>
                    <a:pt x="5553710" y="152273"/>
                  </a:lnTo>
                  <a:lnTo>
                    <a:pt x="5563235" y="152273"/>
                  </a:lnTo>
                  <a:lnTo>
                    <a:pt x="5563235" y="161798"/>
                  </a:lnTo>
                  <a:lnTo>
                    <a:pt x="5572760" y="161798"/>
                  </a:lnTo>
                  <a:lnTo>
                    <a:pt x="5582285" y="161798"/>
                  </a:lnTo>
                  <a:lnTo>
                    <a:pt x="5582285" y="171323"/>
                  </a:lnTo>
                  <a:lnTo>
                    <a:pt x="5582285" y="180848"/>
                  </a:lnTo>
                  <a:lnTo>
                    <a:pt x="5572760" y="180848"/>
                  </a:lnTo>
                  <a:lnTo>
                    <a:pt x="5572760" y="190373"/>
                  </a:lnTo>
                  <a:lnTo>
                    <a:pt x="5563235" y="190373"/>
                  </a:lnTo>
                  <a:lnTo>
                    <a:pt x="5563235" y="199898"/>
                  </a:lnTo>
                  <a:lnTo>
                    <a:pt x="5553710" y="199898"/>
                  </a:lnTo>
                  <a:lnTo>
                    <a:pt x="5544185" y="190373"/>
                  </a:lnTo>
                  <a:lnTo>
                    <a:pt x="5544185" y="199898"/>
                  </a:lnTo>
                  <a:lnTo>
                    <a:pt x="5534660" y="199898"/>
                  </a:lnTo>
                  <a:lnTo>
                    <a:pt x="5534660" y="190373"/>
                  </a:lnTo>
                  <a:lnTo>
                    <a:pt x="5525135" y="190373"/>
                  </a:lnTo>
                  <a:lnTo>
                    <a:pt x="5534660" y="190373"/>
                  </a:lnTo>
                  <a:lnTo>
                    <a:pt x="5544185" y="190373"/>
                  </a:lnTo>
                  <a:lnTo>
                    <a:pt x="5553710" y="190373"/>
                  </a:lnTo>
                  <a:lnTo>
                    <a:pt x="5553710" y="180848"/>
                  </a:lnTo>
                  <a:lnTo>
                    <a:pt x="5544185" y="180848"/>
                  </a:lnTo>
                  <a:lnTo>
                    <a:pt x="5534660" y="180848"/>
                  </a:lnTo>
                  <a:lnTo>
                    <a:pt x="5525135" y="180848"/>
                  </a:lnTo>
                  <a:lnTo>
                    <a:pt x="5525135" y="171323"/>
                  </a:lnTo>
                  <a:lnTo>
                    <a:pt x="5534660" y="171323"/>
                  </a:lnTo>
                  <a:lnTo>
                    <a:pt x="5534660" y="161798"/>
                  </a:lnTo>
                  <a:lnTo>
                    <a:pt x="5525135" y="161798"/>
                  </a:lnTo>
                  <a:lnTo>
                    <a:pt x="5534660" y="161798"/>
                  </a:lnTo>
                  <a:lnTo>
                    <a:pt x="5525135" y="161798"/>
                  </a:lnTo>
                  <a:lnTo>
                    <a:pt x="5525135" y="152273"/>
                  </a:lnTo>
                  <a:close/>
                </a:path>
                <a:path w="7192645" h="2037714">
                  <a:moveTo>
                    <a:pt x="5506085" y="19050"/>
                  </a:moveTo>
                  <a:lnTo>
                    <a:pt x="5506085" y="9525"/>
                  </a:lnTo>
                  <a:lnTo>
                    <a:pt x="5515610" y="9525"/>
                  </a:lnTo>
                  <a:lnTo>
                    <a:pt x="5525135" y="9525"/>
                  </a:lnTo>
                  <a:lnTo>
                    <a:pt x="5534660" y="9525"/>
                  </a:lnTo>
                  <a:lnTo>
                    <a:pt x="5534660" y="19050"/>
                  </a:lnTo>
                  <a:lnTo>
                    <a:pt x="5534660" y="28575"/>
                  </a:lnTo>
                  <a:lnTo>
                    <a:pt x="5525135" y="28575"/>
                  </a:lnTo>
                  <a:lnTo>
                    <a:pt x="5515610" y="28575"/>
                  </a:lnTo>
                  <a:lnTo>
                    <a:pt x="5506085" y="28575"/>
                  </a:lnTo>
                  <a:lnTo>
                    <a:pt x="5506085" y="190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3" name="object 263"/>
            <p:cNvSpPr/>
            <p:nvPr/>
          </p:nvSpPr>
          <p:spPr>
            <a:xfrm>
              <a:off x="5447284" y="2356866"/>
              <a:ext cx="107823" cy="981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4" name="object 264"/>
            <p:cNvSpPr/>
            <p:nvPr/>
          </p:nvSpPr>
          <p:spPr>
            <a:xfrm>
              <a:off x="4915408" y="1530096"/>
              <a:ext cx="476250" cy="2047239"/>
            </a:xfrm>
            <a:custGeom>
              <a:avLst/>
              <a:gdLst/>
              <a:ahLst/>
              <a:cxnLst/>
              <a:rect l="l" t="t" r="r" b="b"/>
              <a:pathLst>
                <a:path w="476250" h="2047239">
                  <a:moveTo>
                    <a:pt x="447675" y="866267"/>
                  </a:moveTo>
                  <a:lnTo>
                    <a:pt x="447675" y="856742"/>
                  </a:lnTo>
                  <a:lnTo>
                    <a:pt x="447675" y="847217"/>
                  </a:lnTo>
                  <a:lnTo>
                    <a:pt x="447675" y="837819"/>
                  </a:lnTo>
                  <a:lnTo>
                    <a:pt x="457200" y="837819"/>
                  </a:lnTo>
                  <a:lnTo>
                    <a:pt x="466725" y="837819"/>
                  </a:lnTo>
                  <a:lnTo>
                    <a:pt x="476250" y="837819"/>
                  </a:lnTo>
                  <a:lnTo>
                    <a:pt x="476250" y="847217"/>
                  </a:lnTo>
                  <a:lnTo>
                    <a:pt x="476250" y="856742"/>
                  </a:lnTo>
                  <a:lnTo>
                    <a:pt x="466725" y="866267"/>
                  </a:lnTo>
                  <a:lnTo>
                    <a:pt x="466725" y="856742"/>
                  </a:lnTo>
                  <a:lnTo>
                    <a:pt x="466725" y="866267"/>
                  </a:lnTo>
                  <a:lnTo>
                    <a:pt x="457200" y="866267"/>
                  </a:lnTo>
                  <a:lnTo>
                    <a:pt x="447675" y="866267"/>
                  </a:lnTo>
                  <a:close/>
                </a:path>
                <a:path w="476250" h="2047239">
                  <a:moveTo>
                    <a:pt x="428625" y="1247140"/>
                  </a:moveTo>
                  <a:lnTo>
                    <a:pt x="438150" y="1247140"/>
                  </a:lnTo>
                  <a:lnTo>
                    <a:pt x="428625" y="1247140"/>
                  </a:lnTo>
                  <a:close/>
                </a:path>
                <a:path w="476250" h="2047239">
                  <a:moveTo>
                    <a:pt x="428625" y="1237615"/>
                  </a:moveTo>
                  <a:lnTo>
                    <a:pt x="438150" y="1237615"/>
                  </a:lnTo>
                  <a:lnTo>
                    <a:pt x="438150" y="1247140"/>
                  </a:lnTo>
                  <a:lnTo>
                    <a:pt x="438150" y="1237615"/>
                  </a:lnTo>
                  <a:lnTo>
                    <a:pt x="447675" y="1237615"/>
                  </a:lnTo>
                  <a:lnTo>
                    <a:pt x="447675" y="1247140"/>
                  </a:lnTo>
                  <a:lnTo>
                    <a:pt x="447675" y="1237615"/>
                  </a:lnTo>
                  <a:lnTo>
                    <a:pt x="447675" y="1247140"/>
                  </a:lnTo>
                  <a:lnTo>
                    <a:pt x="447675" y="1256665"/>
                  </a:lnTo>
                  <a:lnTo>
                    <a:pt x="438150" y="1256665"/>
                  </a:lnTo>
                  <a:lnTo>
                    <a:pt x="438150" y="1247140"/>
                  </a:lnTo>
                  <a:lnTo>
                    <a:pt x="438150" y="1237615"/>
                  </a:lnTo>
                  <a:lnTo>
                    <a:pt x="438150" y="1247140"/>
                  </a:lnTo>
                  <a:lnTo>
                    <a:pt x="428625" y="1247140"/>
                  </a:lnTo>
                  <a:lnTo>
                    <a:pt x="428625" y="1237615"/>
                  </a:lnTo>
                  <a:close/>
                </a:path>
                <a:path w="476250" h="2047239">
                  <a:moveTo>
                    <a:pt x="295275" y="152273"/>
                  </a:moveTo>
                  <a:lnTo>
                    <a:pt x="295275" y="142748"/>
                  </a:lnTo>
                  <a:lnTo>
                    <a:pt x="304800" y="142748"/>
                  </a:lnTo>
                  <a:lnTo>
                    <a:pt x="304800" y="133223"/>
                  </a:lnTo>
                  <a:lnTo>
                    <a:pt x="314325" y="133223"/>
                  </a:lnTo>
                  <a:lnTo>
                    <a:pt x="314325" y="123698"/>
                  </a:lnTo>
                  <a:lnTo>
                    <a:pt x="323850" y="123698"/>
                  </a:lnTo>
                  <a:lnTo>
                    <a:pt x="333375" y="123698"/>
                  </a:lnTo>
                  <a:lnTo>
                    <a:pt x="323850" y="114300"/>
                  </a:lnTo>
                  <a:lnTo>
                    <a:pt x="333375" y="104775"/>
                  </a:lnTo>
                  <a:lnTo>
                    <a:pt x="333375" y="95250"/>
                  </a:lnTo>
                  <a:lnTo>
                    <a:pt x="342900" y="95250"/>
                  </a:lnTo>
                  <a:lnTo>
                    <a:pt x="342900" y="104775"/>
                  </a:lnTo>
                  <a:lnTo>
                    <a:pt x="352425" y="104775"/>
                  </a:lnTo>
                  <a:lnTo>
                    <a:pt x="352425" y="114300"/>
                  </a:lnTo>
                  <a:lnTo>
                    <a:pt x="352425" y="123698"/>
                  </a:lnTo>
                  <a:lnTo>
                    <a:pt x="352425" y="133223"/>
                  </a:lnTo>
                  <a:lnTo>
                    <a:pt x="352425" y="142748"/>
                  </a:lnTo>
                  <a:lnTo>
                    <a:pt x="342900" y="142748"/>
                  </a:lnTo>
                  <a:lnTo>
                    <a:pt x="342900" y="152273"/>
                  </a:lnTo>
                  <a:lnTo>
                    <a:pt x="333375" y="152273"/>
                  </a:lnTo>
                  <a:lnTo>
                    <a:pt x="333375" y="161798"/>
                  </a:lnTo>
                  <a:lnTo>
                    <a:pt x="323850" y="161798"/>
                  </a:lnTo>
                  <a:lnTo>
                    <a:pt x="314325" y="161798"/>
                  </a:lnTo>
                  <a:lnTo>
                    <a:pt x="304800" y="171323"/>
                  </a:lnTo>
                  <a:lnTo>
                    <a:pt x="304800" y="161798"/>
                  </a:lnTo>
                  <a:lnTo>
                    <a:pt x="304800" y="152273"/>
                  </a:lnTo>
                  <a:lnTo>
                    <a:pt x="295275" y="152273"/>
                  </a:lnTo>
                  <a:close/>
                </a:path>
                <a:path w="476250" h="2047239">
                  <a:moveTo>
                    <a:pt x="285750" y="28575"/>
                  </a:moveTo>
                  <a:lnTo>
                    <a:pt x="285750" y="28575"/>
                  </a:lnTo>
                  <a:lnTo>
                    <a:pt x="304800" y="28575"/>
                  </a:lnTo>
                  <a:lnTo>
                    <a:pt x="295275" y="28575"/>
                  </a:lnTo>
                  <a:lnTo>
                    <a:pt x="323850" y="28575"/>
                  </a:lnTo>
                  <a:lnTo>
                    <a:pt x="323850" y="38100"/>
                  </a:lnTo>
                  <a:lnTo>
                    <a:pt x="314325" y="47625"/>
                  </a:lnTo>
                  <a:lnTo>
                    <a:pt x="304800" y="47625"/>
                  </a:lnTo>
                  <a:lnTo>
                    <a:pt x="304800" y="38100"/>
                  </a:lnTo>
                  <a:lnTo>
                    <a:pt x="295275" y="38100"/>
                  </a:lnTo>
                  <a:lnTo>
                    <a:pt x="285750" y="28575"/>
                  </a:lnTo>
                  <a:close/>
                </a:path>
                <a:path w="476250" h="2047239">
                  <a:moveTo>
                    <a:pt x="247650" y="123698"/>
                  </a:moveTo>
                  <a:lnTo>
                    <a:pt x="257175" y="114300"/>
                  </a:lnTo>
                  <a:lnTo>
                    <a:pt x="266700" y="104775"/>
                  </a:lnTo>
                  <a:lnTo>
                    <a:pt x="276225" y="104775"/>
                  </a:lnTo>
                  <a:lnTo>
                    <a:pt x="276225" y="114300"/>
                  </a:lnTo>
                  <a:lnTo>
                    <a:pt x="276225" y="123698"/>
                  </a:lnTo>
                  <a:lnTo>
                    <a:pt x="266700" y="133223"/>
                  </a:lnTo>
                  <a:lnTo>
                    <a:pt x="257175" y="133223"/>
                  </a:lnTo>
                  <a:lnTo>
                    <a:pt x="247650" y="133223"/>
                  </a:lnTo>
                  <a:lnTo>
                    <a:pt x="247650" y="123698"/>
                  </a:lnTo>
                  <a:close/>
                </a:path>
                <a:path w="476250" h="2047239">
                  <a:moveTo>
                    <a:pt x="228600" y="190373"/>
                  </a:moveTo>
                  <a:lnTo>
                    <a:pt x="228600" y="180848"/>
                  </a:lnTo>
                  <a:lnTo>
                    <a:pt x="228600" y="171323"/>
                  </a:lnTo>
                  <a:lnTo>
                    <a:pt x="228600" y="161798"/>
                  </a:lnTo>
                  <a:lnTo>
                    <a:pt x="238125" y="161798"/>
                  </a:lnTo>
                  <a:lnTo>
                    <a:pt x="238125" y="152273"/>
                  </a:lnTo>
                  <a:lnTo>
                    <a:pt x="238125" y="142748"/>
                  </a:lnTo>
                  <a:lnTo>
                    <a:pt x="247650" y="142748"/>
                  </a:lnTo>
                  <a:lnTo>
                    <a:pt x="247650" y="152273"/>
                  </a:lnTo>
                  <a:lnTo>
                    <a:pt x="247650" y="142748"/>
                  </a:lnTo>
                  <a:lnTo>
                    <a:pt x="247650" y="152273"/>
                  </a:lnTo>
                  <a:lnTo>
                    <a:pt x="257175" y="152273"/>
                  </a:lnTo>
                  <a:lnTo>
                    <a:pt x="257175" y="142748"/>
                  </a:lnTo>
                  <a:lnTo>
                    <a:pt x="266700" y="142748"/>
                  </a:lnTo>
                  <a:lnTo>
                    <a:pt x="276225" y="142748"/>
                  </a:lnTo>
                  <a:lnTo>
                    <a:pt x="285750" y="142748"/>
                  </a:lnTo>
                  <a:lnTo>
                    <a:pt x="285750" y="152273"/>
                  </a:lnTo>
                  <a:lnTo>
                    <a:pt x="285750" y="161798"/>
                  </a:lnTo>
                  <a:lnTo>
                    <a:pt x="285750" y="171323"/>
                  </a:lnTo>
                  <a:lnTo>
                    <a:pt x="285750" y="180848"/>
                  </a:lnTo>
                  <a:lnTo>
                    <a:pt x="276225" y="180848"/>
                  </a:lnTo>
                  <a:lnTo>
                    <a:pt x="276225" y="190373"/>
                  </a:lnTo>
                  <a:lnTo>
                    <a:pt x="266700" y="190373"/>
                  </a:lnTo>
                  <a:lnTo>
                    <a:pt x="276225" y="190373"/>
                  </a:lnTo>
                  <a:lnTo>
                    <a:pt x="266700" y="199898"/>
                  </a:lnTo>
                  <a:lnTo>
                    <a:pt x="257175" y="199898"/>
                  </a:lnTo>
                  <a:lnTo>
                    <a:pt x="257175" y="190373"/>
                  </a:lnTo>
                  <a:lnTo>
                    <a:pt x="247650" y="190373"/>
                  </a:lnTo>
                  <a:lnTo>
                    <a:pt x="247650" y="199898"/>
                  </a:lnTo>
                  <a:lnTo>
                    <a:pt x="238125" y="199898"/>
                  </a:lnTo>
                  <a:lnTo>
                    <a:pt x="238125" y="190373"/>
                  </a:lnTo>
                  <a:lnTo>
                    <a:pt x="228600" y="190373"/>
                  </a:lnTo>
                  <a:close/>
                </a:path>
                <a:path w="476250" h="2047239">
                  <a:moveTo>
                    <a:pt x="219075" y="247523"/>
                  </a:moveTo>
                  <a:lnTo>
                    <a:pt x="219075" y="237998"/>
                  </a:lnTo>
                  <a:lnTo>
                    <a:pt x="228600" y="237998"/>
                  </a:lnTo>
                  <a:lnTo>
                    <a:pt x="238125" y="237998"/>
                  </a:lnTo>
                  <a:lnTo>
                    <a:pt x="238125" y="247523"/>
                  </a:lnTo>
                  <a:lnTo>
                    <a:pt x="247650" y="247523"/>
                  </a:lnTo>
                  <a:lnTo>
                    <a:pt x="238125" y="247523"/>
                  </a:lnTo>
                  <a:lnTo>
                    <a:pt x="238125" y="257048"/>
                  </a:lnTo>
                  <a:lnTo>
                    <a:pt x="238125" y="247523"/>
                  </a:lnTo>
                  <a:lnTo>
                    <a:pt x="238125" y="257048"/>
                  </a:lnTo>
                  <a:lnTo>
                    <a:pt x="228600" y="257048"/>
                  </a:lnTo>
                  <a:lnTo>
                    <a:pt x="228600" y="247523"/>
                  </a:lnTo>
                  <a:lnTo>
                    <a:pt x="219075" y="247523"/>
                  </a:lnTo>
                  <a:close/>
                </a:path>
                <a:path w="476250" h="2047239">
                  <a:moveTo>
                    <a:pt x="219075" y="1094740"/>
                  </a:moveTo>
                  <a:lnTo>
                    <a:pt x="228600" y="1094740"/>
                  </a:lnTo>
                  <a:lnTo>
                    <a:pt x="228600" y="1113790"/>
                  </a:lnTo>
                  <a:lnTo>
                    <a:pt x="219075" y="1113790"/>
                  </a:lnTo>
                  <a:lnTo>
                    <a:pt x="219075" y="1094740"/>
                  </a:lnTo>
                  <a:close/>
                </a:path>
                <a:path w="476250" h="2047239">
                  <a:moveTo>
                    <a:pt x="209550" y="76200"/>
                  </a:moveTo>
                  <a:lnTo>
                    <a:pt x="219075" y="76200"/>
                  </a:lnTo>
                  <a:lnTo>
                    <a:pt x="219075" y="66675"/>
                  </a:lnTo>
                  <a:lnTo>
                    <a:pt x="228600" y="66675"/>
                  </a:lnTo>
                  <a:lnTo>
                    <a:pt x="228600" y="76200"/>
                  </a:lnTo>
                  <a:lnTo>
                    <a:pt x="228600" y="85725"/>
                  </a:lnTo>
                  <a:lnTo>
                    <a:pt x="219075" y="85725"/>
                  </a:lnTo>
                  <a:lnTo>
                    <a:pt x="219075" y="76200"/>
                  </a:lnTo>
                  <a:lnTo>
                    <a:pt x="209550" y="76200"/>
                  </a:lnTo>
                  <a:close/>
                </a:path>
                <a:path w="476250" h="2047239">
                  <a:moveTo>
                    <a:pt x="209550" y="1047242"/>
                  </a:moveTo>
                  <a:lnTo>
                    <a:pt x="219075" y="1047242"/>
                  </a:lnTo>
                  <a:lnTo>
                    <a:pt x="209550" y="1047242"/>
                  </a:lnTo>
                  <a:lnTo>
                    <a:pt x="209550" y="1037717"/>
                  </a:lnTo>
                  <a:lnTo>
                    <a:pt x="219075" y="1037717"/>
                  </a:lnTo>
                  <a:lnTo>
                    <a:pt x="219075" y="1047242"/>
                  </a:lnTo>
                  <a:lnTo>
                    <a:pt x="219075" y="1037717"/>
                  </a:lnTo>
                  <a:lnTo>
                    <a:pt x="228600" y="1037717"/>
                  </a:lnTo>
                  <a:lnTo>
                    <a:pt x="228600" y="1047242"/>
                  </a:lnTo>
                  <a:lnTo>
                    <a:pt x="238125" y="1047242"/>
                  </a:lnTo>
                  <a:lnTo>
                    <a:pt x="238125" y="1056767"/>
                  </a:lnTo>
                  <a:lnTo>
                    <a:pt x="247650" y="1056767"/>
                  </a:lnTo>
                  <a:lnTo>
                    <a:pt x="247650" y="1066292"/>
                  </a:lnTo>
                  <a:lnTo>
                    <a:pt x="257175" y="1066292"/>
                  </a:lnTo>
                  <a:lnTo>
                    <a:pt x="257175" y="1075817"/>
                  </a:lnTo>
                  <a:lnTo>
                    <a:pt x="247650" y="1075817"/>
                  </a:lnTo>
                  <a:lnTo>
                    <a:pt x="247650" y="1085215"/>
                  </a:lnTo>
                  <a:lnTo>
                    <a:pt x="247650" y="1075817"/>
                  </a:lnTo>
                  <a:lnTo>
                    <a:pt x="247650" y="1085215"/>
                  </a:lnTo>
                  <a:lnTo>
                    <a:pt x="247650" y="1075817"/>
                  </a:lnTo>
                  <a:lnTo>
                    <a:pt x="247650" y="1085215"/>
                  </a:lnTo>
                  <a:lnTo>
                    <a:pt x="247650" y="1075817"/>
                  </a:lnTo>
                  <a:lnTo>
                    <a:pt x="247650" y="1085215"/>
                  </a:lnTo>
                  <a:lnTo>
                    <a:pt x="238125" y="1085215"/>
                  </a:lnTo>
                  <a:lnTo>
                    <a:pt x="238125" y="1075817"/>
                  </a:lnTo>
                  <a:lnTo>
                    <a:pt x="238125" y="1085215"/>
                  </a:lnTo>
                  <a:lnTo>
                    <a:pt x="238125" y="1075817"/>
                  </a:lnTo>
                  <a:lnTo>
                    <a:pt x="238125" y="1085215"/>
                  </a:lnTo>
                  <a:lnTo>
                    <a:pt x="238125" y="1075817"/>
                  </a:lnTo>
                  <a:lnTo>
                    <a:pt x="238125" y="1066292"/>
                  </a:lnTo>
                  <a:lnTo>
                    <a:pt x="228600" y="1066292"/>
                  </a:lnTo>
                  <a:lnTo>
                    <a:pt x="219075" y="1066292"/>
                  </a:lnTo>
                  <a:lnTo>
                    <a:pt x="228600" y="1066292"/>
                  </a:lnTo>
                  <a:lnTo>
                    <a:pt x="228600" y="1075817"/>
                  </a:lnTo>
                  <a:lnTo>
                    <a:pt x="228600" y="1066292"/>
                  </a:lnTo>
                  <a:lnTo>
                    <a:pt x="219075" y="1066292"/>
                  </a:lnTo>
                  <a:lnTo>
                    <a:pt x="219075" y="1056767"/>
                  </a:lnTo>
                  <a:lnTo>
                    <a:pt x="209550" y="1056767"/>
                  </a:lnTo>
                  <a:lnTo>
                    <a:pt x="219075" y="1056767"/>
                  </a:lnTo>
                  <a:lnTo>
                    <a:pt x="209550" y="1056767"/>
                  </a:lnTo>
                  <a:lnTo>
                    <a:pt x="219075" y="1056767"/>
                  </a:lnTo>
                  <a:lnTo>
                    <a:pt x="219075" y="1047242"/>
                  </a:lnTo>
                  <a:lnTo>
                    <a:pt x="219075" y="1056767"/>
                  </a:lnTo>
                  <a:lnTo>
                    <a:pt x="209550" y="1056767"/>
                  </a:lnTo>
                  <a:lnTo>
                    <a:pt x="209550" y="1047242"/>
                  </a:lnTo>
                  <a:lnTo>
                    <a:pt x="219075" y="1047242"/>
                  </a:lnTo>
                  <a:lnTo>
                    <a:pt x="209550" y="1047242"/>
                  </a:lnTo>
                  <a:close/>
                </a:path>
                <a:path w="476250" h="2047239">
                  <a:moveTo>
                    <a:pt x="200025" y="28575"/>
                  </a:moveTo>
                  <a:lnTo>
                    <a:pt x="200025" y="19050"/>
                  </a:lnTo>
                  <a:lnTo>
                    <a:pt x="200025" y="9525"/>
                  </a:lnTo>
                  <a:lnTo>
                    <a:pt x="209550" y="9525"/>
                  </a:lnTo>
                  <a:lnTo>
                    <a:pt x="219075" y="9525"/>
                  </a:lnTo>
                  <a:lnTo>
                    <a:pt x="219075" y="0"/>
                  </a:lnTo>
                  <a:lnTo>
                    <a:pt x="228600" y="0"/>
                  </a:lnTo>
                  <a:lnTo>
                    <a:pt x="228600" y="9525"/>
                  </a:lnTo>
                  <a:lnTo>
                    <a:pt x="228600" y="19050"/>
                  </a:lnTo>
                  <a:lnTo>
                    <a:pt x="219075" y="19050"/>
                  </a:lnTo>
                  <a:lnTo>
                    <a:pt x="219075" y="28575"/>
                  </a:lnTo>
                  <a:lnTo>
                    <a:pt x="219075" y="19050"/>
                  </a:lnTo>
                  <a:lnTo>
                    <a:pt x="209550" y="19050"/>
                  </a:lnTo>
                  <a:lnTo>
                    <a:pt x="209550" y="28575"/>
                  </a:lnTo>
                  <a:lnTo>
                    <a:pt x="200025" y="28575"/>
                  </a:lnTo>
                  <a:close/>
                </a:path>
                <a:path w="476250" h="2047239">
                  <a:moveTo>
                    <a:pt x="180975" y="190373"/>
                  </a:moveTo>
                  <a:lnTo>
                    <a:pt x="190500" y="190373"/>
                  </a:lnTo>
                  <a:lnTo>
                    <a:pt x="200025" y="190373"/>
                  </a:lnTo>
                  <a:lnTo>
                    <a:pt x="209550" y="190373"/>
                  </a:lnTo>
                  <a:lnTo>
                    <a:pt x="219075" y="190373"/>
                  </a:lnTo>
                  <a:lnTo>
                    <a:pt x="219075" y="199898"/>
                  </a:lnTo>
                  <a:lnTo>
                    <a:pt x="228600" y="199898"/>
                  </a:lnTo>
                  <a:lnTo>
                    <a:pt x="228600" y="209423"/>
                  </a:lnTo>
                  <a:lnTo>
                    <a:pt x="219075" y="209423"/>
                  </a:lnTo>
                  <a:lnTo>
                    <a:pt x="209550" y="209423"/>
                  </a:lnTo>
                  <a:lnTo>
                    <a:pt x="209550" y="218948"/>
                  </a:lnTo>
                  <a:lnTo>
                    <a:pt x="209550" y="228473"/>
                  </a:lnTo>
                  <a:lnTo>
                    <a:pt x="200025" y="228473"/>
                  </a:lnTo>
                  <a:lnTo>
                    <a:pt x="209550" y="228473"/>
                  </a:lnTo>
                  <a:lnTo>
                    <a:pt x="200025" y="237998"/>
                  </a:lnTo>
                  <a:lnTo>
                    <a:pt x="200025" y="228473"/>
                  </a:lnTo>
                  <a:lnTo>
                    <a:pt x="190500" y="228473"/>
                  </a:lnTo>
                  <a:lnTo>
                    <a:pt x="190500" y="218948"/>
                  </a:lnTo>
                  <a:lnTo>
                    <a:pt x="190500" y="209423"/>
                  </a:lnTo>
                  <a:lnTo>
                    <a:pt x="190500" y="199898"/>
                  </a:lnTo>
                  <a:lnTo>
                    <a:pt x="180975" y="190373"/>
                  </a:lnTo>
                  <a:close/>
                </a:path>
                <a:path w="476250" h="2047239">
                  <a:moveTo>
                    <a:pt x="180975" y="104775"/>
                  </a:moveTo>
                  <a:lnTo>
                    <a:pt x="180975" y="95250"/>
                  </a:lnTo>
                  <a:lnTo>
                    <a:pt x="190500" y="95250"/>
                  </a:lnTo>
                  <a:lnTo>
                    <a:pt x="200025" y="95250"/>
                  </a:lnTo>
                  <a:lnTo>
                    <a:pt x="209550" y="95250"/>
                  </a:lnTo>
                  <a:lnTo>
                    <a:pt x="200025" y="95250"/>
                  </a:lnTo>
                  <a:lnTo>
                    <a:pt x="200025" y="104775"/>
                  </a:lnTo>
                  <a:lnTo>
                    <a:pt x="190500" y="104775"/>
                  </a:lnTo>
                  <a:lnTo>
                    <a:pt x="180975" y="104775"/>
                  </a:lnTo>
                  <a:close/>
                </a:path>
                <a:path w="476250" h="2047239">
                  <a:moveTo>
                    <a:pt x="180975" y="57150"/>
                  </a:moveTo>
                  <a:lnTo>
                    <a:pt x="180975" y="47625"/>
                  </a:lnTo>
                  <a:lnTo>
                    <a:pt x="190500" y="47625"/>
                  </a:lnTo>
                  <a:lnTo>
                    <a:pt x="200025" y="47625"/>
                  </a:lnTo>
                  <a:lnTo>
                    <a:pt x="200025" y="57150"/>
                  </a:lnTo>
                  <a:lnTo>
                    <a:pt x="209550" y="57150"/>
                  </a:lnTo>
                  <a:lnTo>
                    <a:pt x="209550" y="66675"/>
                  </a:lnTo>
                  <a:lnTo>
                    <a:pt x="219075" y="66675"/>
                  </a:lnTo>
                  <a:lnTo>
                    <a:pt x="209550" y="66675"/>
                  </a:lnTo>
                  <a:lnTo>
                    <a:pt x="209550" y="76200"/>
                  </a:lnTo>
                  <a:lnTo>
                    <a:pt x="200025" y="76200"/>
                  </a:lnTo>
                  <a:lnTo>
                    <a:pt x="200025" y="66675"/>
                  </a:lnTo>
                  <a:lnTo>
                    <a:pt x="190500" y="66675"/>
                  </a:lnTo>
                  <a:lnTo>
                    <a:pt x="180975" y="66675"/>
                  </a:lnTo>
                  <a:lnTo>
                    <a:pt x="180975" y="57150"/>
                  </a:lnTo>
                  <a:close/>
                </a:path>
                <a:path w="476250" h="2047239">
                  <a:moveTo>
                    <a:pt x="161925" y="237998"/>
                  </a:moveTo>
                  <a:lnTo>
                    <a:pt x="161925" y="228473"/>
                  </a:lnTo>
                  <a:lnTo>
                    <a:pt x="161925" y="218948"/>
                  </a:lnTo>
                  <a:lnTo>
                    <a:pt x="161925" y="209423"/>
                  </a:lnTo>
                  <a:lnTo>
                    <a:pt x="171450" y="209423"/>
                  </a:lnTo>
                  <a:lnTo>
                    <a:pt x="180975" y="209423"/>
                  </a:lnTo>
                  <a:lnTo>
                    <a:pt x="180975" y="199898"/>
                  </a:lnTo>
                  <a:lnTo>
                    <a:pt x="180975" y="209423"/>
                  </a:lnTo>
                  <a:lnTo>
                    <a:pt x="190500" y="209423"/>
                  </a:lnTo>
                  <a:lnTo>
                    <a:pt x="180975" y="218948"/>
                  </a:lnTo>
                  <a:lnTo>
                    <a:pt x="190500" y="218948"/>
                  </a:lnTo>
                  <a:lnTo>
                    <a:pt x="180975" y="228473"/>
                  </a:lnTo>
                  <a:lnTo>
                    <a:pt x="180975" y="237998"/>
                  </a:lnTo>
                  <a:lnTo>
                    <a:pt x="171450" y="237998"/>
                  </a:lnTo>
                  <a:lnTo>
                    <a:pt x="161925" y="237998"/>
                  </a:lnTo>
                  <a:close/>
                </a:path>
                <a:path w="476250" h="2047239">
                  <a:moveTo>
                    <a:pt x="152400" y="85725"/>
                  </a:moveTo>
                  <a:lnTo>
                    <a:pt x="152400" y="76200"/>
                  </a:lnTo>
                  <a:lnTo>
                    <a:pt x="161925" y="85725"/>
                  </a:lnTo>
                  <a:lnTo>
                    <a:pt x="161925" y="76200"/>
                  </a:lnTo>
                  <a:lnTo>
                    <a:pt x="161925" y="85725"/>
                  </a:lnTo>
                  <a:lnTo>
                    <a:pt x="171450" y="85725"/>
                  </a:lnTo>
                  <a:lnTo>
                    <a:pt x="171450" y="76200"/>
                  </a:lnTo>
                  <a:lnTo>
                    <a:pt x="171450" y="66675"/>
                  </a:lnTo>
                  <a:lnTo>
                    <a:pt x="180975" y="66675"/>
                  </a:lnTo>
                  <a:lnTo>
                    <a:pt x="180975" y="76200"/>
                  </a:lnTo>
                  <a:lnTo>
                    <a:pt x="190500" y="76200"/>
                  </a:lnTo>
                  <a:lnTo>
                    <a:pt x="190500" y="85725"/>
                  </a:lnTo>
                  <a:lnTo>
                    <a:pt x="190500" y="76200"/>
                  </a:lnTo>
                  <a:lnTo>
                    <a:pt x="200025" y="76200"/>
                  </a:lnTo>
                  <a:lnTo>
                    <a:pt x="200025" y="85725"/>
                  </a:lnTo>
                  <a:lnTo>
                    <a:pt x="190500" y="85725"/>
                  </a:lnTo>
                  <a:lnTo>
                    <a:pt x="180975" y="95250"/>
                  </a:lnTo>
                  <a:lnTo>
                    <a:pt x="171450" y="95250"/>
                  </a:lnTo>
                  <a:lnTo>
                    <a:pt x="171450" y="104775"/>
                  </a:lnTo>
                  <a:lnTo>
                    <a:pt x="171450" y="95250"/>
                  </a:lnTo>
                  <a:lnTo>
                    <a:pt x="161925" y="95250"/>
                  </a:lnTo>
                  <a:lnTo>
                    <a:pt x="152400" y="95250"/>
                  </a:lnTo>
                  <a:lnTo>
                    <a:pt x="152400" y="85725"/>
                  </a:lnTo>
                  <a:close/>
                </a:path>
                <a:path w="476250" h="2047239">
                  <a:moveTo>
                    <a:pt x="133350" y="123698"/>
                  </a:moveTo>
                  <a:lnTo>
                    <a:pt x="133350" y="114300"/>
                  </a:lnTo>
                  <a:lnTo>
                    <a:pt x="133350" y="104775"/>
                  </a:lnTo>
                  <a:lnTo>
                    <a:pt x="142875" y="114300"/>
                  </a:lnTo>
                  <a:lnTo>
                    <a:pt x="152400" y="114300"/>
                  </a:lnTo>
                  <a:lnTo>
                    <a:pt x="152400" y="123698"/>
                  </a:lnTo>
                  <a:lnTo>
                    <a:pt x="161925" y="123698"/>
                  </a:lnTo>
                  <a:lnTo>
                    <a:pt x="161925" y="114300"/>
                  </a:lnTo>
                  <a:lnTo>
                    <a:pt x="161925" y="123698"/>
                  </a:lnTo>
                  <a:lnTo>
                    <a:pt x="171450" y="123698"/>
                  </a:lnTo>
                  <a:lnTo>
                    <a:pt x="180975" y="133223"/>
                  </a:lnTo>
                  <a:lnTo>
                    <a:pt x="180975" y="142748"/>
                  </a:lnTo>
                  <a:lnTo>
                    <a:pt x="190500" y="142748"/>
                  </a:lnTo>
                  <a:lnTo>
                    <a:pt x="190500" y="133223"/>
                  </a:lnTo>
                  <a:lnTo>
                    <a:pt x="180975" y="133223"/>
                  </a:lnTo>
                  <a:lnTo>
                    <a:pt x="180975" y="123698"/>
                  </a:lnTo>
                  <a:lnTo>
                    <a:pt x="180975" y="114300"/>
                  </a:lnTo>
                  <a:lnTo>
                    <a:pt x="171450" y="114300"/>
                  </a:lnTo>
                  <a:lnTo>
                    <a:pt x="161925" y="114300"/>
                  </a:lnTo>
                  <a:lnTo>
                    <a:pt x="161925" y="104775"/>
                  </a:lnTo>
                  <a:lnTo>
                    <a:pt x="171450" y="114300"/>
                  </a:lnTo>
                  <a:lnTo>
                    <a:pt x="180975" y="114300"/>
                  </a:lnTo>
                  <a:lnTo>
                    <a:pt x="190500" y="114300"/>
                  </a:lnTo>
                  <a:lnTo>
                    <a:pt x="190500" y="123698"/>
                  </a:lnTo>
                  <a:lnTo>
                    <a:pt x="200025" y="123698"/>
                  </a:lnTo>
                  <a:lnTo>
                    <a:pt x="209550" y="123698"/>
                  </a:lnTo>
                  <a:lnTo>
                    <a:pt x="200025" y="123698"/>
                  </a:lnTo>
                  <a:lnTo>
                    <a:pt x="200025" y="114300"/>
                  </a:lnTo>
                  <a:lnTo>
                    <a:pt x="209550" y="114300"/>
                  </a:lnTo>
                  <a:lnTo>
                    <a:pt x="219075" y="114300"/>
                  </a:lnTo>
                  <a:lnTo>
                    <a:pt x="219075" y="123698"/>
                  </a:lnTo>
                  <a:lnTo>
                    <a:pt x="219075" y="133223"/>
                  </a:lnTo>
                  <a:lnTo>
                    <a:pt x="209550" y="133223"/>
                  </a:lnTo>
                  <a:lnTo>
                    <a:pt x="209550" y="123698"/>
                  </a:lnTo>
                  <a:lnTo>
                    <a:pt x="209550" y="133223"/>
                  </a:lnTo>
                  <a:lnTo>
                    <a:pt x="200025" y="142748"/>
                  </a:lnTo>
                  <a:lnTo>
                    <a:pt x="190500" y="142748"/>
                  </a:lnTo>
                  <a:lnTo>
                    <a:pt x="200025" y="142748"/>
                  </a:lnTo>
                  <a:lnTo>
                    <a:pt x="200025" y="152273"/>
                  </a:lnTo>
                  <a:lnTo>
                    <a:pt x="200025" y="142748"/>
                  </a:lnTo>
                  <a:lnTo>
                    <a:pt x="209550" y="142748"/>
                  </a:lnTo>
                  <a:lnTo>
                    <a:pt x="219075" y="133223"/>
                  </a:lnTo>
                  <a:lnTo>
                    <a:pt x="219075" y="142748"/>
                  </a:lnTo>
                  <a:lnTo>
                    <a:pt x="219075" y="152273"/>
                  </a:lnTo>
                  <a:lnTo>
                    <a:pt x="219075" y="161798"/>
                  </a:lnTo>
                  <a:lnTo>
                    <a:pt x="209550" y="161798"/>
                  </a:lnTo>
                  <a:lnTo>
                    <a:pt x="209550" y="152273"/>
                  </a:lnTo>
                  <a:lnTo>
                    <a:pt x="200025" y="152273"/>
                  </a:lnTo>
                  <a:lnTo>
                    <a:pt x="190500" y="161798"/>
                  </a:lnTo>
                  <a:lnTo>
                    <a:pt x="180975" y="161798"/>
                  </a:lnTo>
                  <a:lnTo>
                    <a:pt x="180975" y="171323"/>
                  </a:lnTo>
                  <a:lnTo>
                    <a:pt x="171450" y="171323"/>
                  </a:lnTo>
                  <a:lnTo>
                    <a:pt x="161925" y="171323"/>
                  </a:lnTo>
                  <a:lnTo>
                    <a:pt x="152400" y="171323"/>
                  </a:lnTo>
                  <a:lnTo>
                    <a:pt x="152400" y="161798"/>
                  </a:lnTo>
                  <a:lnTo>
                    <a:pt x="161925" y="161798"/>
                  </a:lnTo>
                  <a:lnTo>
                    <a:pt x="152400" y="161798"/>
                  </a:lnTo>
                  <a:lnTo>
                    <a:pt x="161925" y="161798"/>
                  </a:lnTo>
                  <a:lnTo>
                    <a:pt x="161925" y="152273"/>
                  </a:lnTo>
                  <a:lnTo>
                    <a:pt x="171450" y="152273"/>
                  </a:lnTo>
                  <a:lnTo>
                    <a:pt x="180975" y="152273"/>
                  </a:lnTo>
                  <a:lnTo>
                    <a:pt x="180975" y="161798"/>
                  </a:lnTo>
                  <a:lnTo>
                    <a:pt x="180975" y="152273"/>
                  </a:lnTo>
                  <a:lnTo>
                    <a:pt x="171450" y="152273"/>
                  </a:lnTo>
                  <a:lnTo>
                    <a:pt x="171450" y="142748"/>
                  </a:lnTo>
                  <a:lnTo>
                    <a:pt x="161925" y="142748"/>
                  </a:lnTo>
                  <a:lnTo>
                    <a:pt x="161925" y="133223"/>
                  </a:lnTo>
                  <a:lnTo>
                    <a:pt x="152400" y="133223"/>
                  </a:lnTo>
                  <a:lnTo>
                    <a:pt x="152400" y="123698"/>
                  </a:lnTo>
                  <a:lnTo>
                    <a:pt x="142875" y="133223"/>
                  </a:lnTo>
                  <a:lnTo>
                    <a:pt x="142875" y="123698"/>
                  </a:lnTo>
                  <a:lnTo>
                    <a:pt x="133350" y="123698"/>
                  </a:lnTo>
                  <a:close/>
                </a:path>
                <a:path w="476250" h="2047239">
                  <a:moveTo>
                    <a:pt x="123825" y="1161415"/>
                  </a:moveTo>
                  <a:lnTo>
                    <a:pt x="133350" y="1161415"/>
                  </a:lnTo>
                  <a:lnTo>
                    <a:pt x="123825" y="1161415"/>
                  </a:lnTo>
                  <a:close/>
                </a:path>
                <a:path w="476250" h="2047239">
                  <a:moveTo>
                    <a:pt x="123825" y="142748"/>
                  </a:moveTo>
                  <a:lnTo>
                    <a:pt x="133350" y="142748"/>
                  </a:lnTo>
                  <a:lnTo>
                    <a:pt x="142875" y="142748"/>
                  </a:lnTo>
                  <a:lnTo>
                    <a:pt x="133350" y="142748"/>
                  </a:lnTo>
                  <a:lnTo>
                    <a:pt x="142875" y="142748"/>
                  </a:lnTo>
                  <a:lnTo>
                    <a:pt x="142875" y="133223"/>
                  </a:lnTo>
                  <a:lnTo>
                    <a:pt x="142875" y="142748"/>
                  </a:lnTo>
                  <a:lnTo>
                    <a:pt x="152400" y="142748"/>
                  </a:lnTo>
                  <a:lnTo>
                    <a:pt x="161925" y="152273"/>
                  </a:lnTo>
                  <a:lnTo>
                    <a:pt x="152400" y="152273"/>
                  </a:lnTo>
                  <a:lnTo>
                    <a:pt x="142875" y="152273"/>
                  </a:lnTo>
                  <a:lnTo>
                    <a:pt x="142875" y="161798"/>
                  </a:lnTo>
                  <a:lnTo>
                    <a:pt x="133350" y="152273"/>
                  </a:lnTo>
                  <a:lnTo>
                    <a:pt x="123825" y="152273"/>
                  </a:lnTo>
                  <a:lnTo>
                    <a:pt x="123825" y="142748"/>
                  </a:lnTo>
                  <a:close/>
                </a:path>
                <a:path w="476250" h="2047239">
                  <a:moveTo>
                    <a:pt x="114300" y="1151890"/>
                  </a:moveTo>
                  <a:lnTo>
                    <a:pt x="123825" y="1151890"/>
                  </a:lnTo>
                  <a:lnTo>
                    <a:pt x="123825" y="1161415"/>
                  </a:lnTo>
                  <a:lnTo>
                    <a:pt x="114300" y="1161415"/>
                  </a:lnTo>
                  <a:lnTo>
                    <a:pt x="114300" y="1151890"/>
                  </a:lnTo>
                  <a:close/>
                </a:path>
                <a:path w="476250" h="2047239">
                  <a:moveTo>
                    <a:pt x="114300" y="190373"/>
                  </a:moveTo>
                  <a:lnTo>
                    <a:pt x="123825" y="190373"/>
                  </a:lnTo>
                  <a:lnTo>
                    <a:pt x="123825" y="180848"/>
                  </a:lnTo>
                  <a:lnTo>
                    <a:pt x="114300" y="180848"/>
                  </a:lnTo>
                  <a:lnTo>
                    <a:pt x="123825" y="171323"/>
                  </a:lnTo>
                  <a:lnTo>
                    <a:pt x="123825" y="180848"/>
                  </a:lnTo>
                  <a:lnTo>
                    <a:pt x="133350" y="180848"/>
                  </a:lnTo>
                  <a:lnTo>
                    <a:pt x="123825" y="180848"/>
                  </a:lnTo>
                  <a:lnTo>
                    <a:pt x="133350" y="180848"/>
                  </a:lnTo>
                  <a:lnTo>
                    <a:pt x="133350" y="190373"/>
                  </a:lnTo>
                  <a:lnTo>
                    <a:pt x="133350" y="180848"/>
                  </a:lnTo>
                  <a:lnTo>
                    <a:pt x="133350" y="190373"/>
                  </a:lnTo>
                  <a:lnTo>
                    <a:pt x="133350" y="180848"/>
                  </a:lnTo>
                  <a:lnTo>
                    <a:pt x="142875" y="180848"/>
                  </a:lnTo>
                  <a:lnTo>
                    <a:pt x="142875" y="190373"/>
                  </a:lnTo>
                  <a:lnTo>
                    <a:pt x="133350" y="190373"/>
                  </a:lnTo>
                  <a:lnTo>
                    <a:pt x="142875" y="190373"/>
                  </a:lnTo>
                  <a:lnTo>
                    <a:pt x="142875" y="199898"/>
                  </a:lnTo>
                  <a:lnTo>
                    <a:pt x="133350" y="199898"/>
                  </a:lnTo>
                  <a:lnTo>
                    <a:pt x="142875" y="199898"/>
                  </a:lnTo>
                  <a:lnTo>
                    <a:pt x="142875" y="190373"/>
                  </a:lnTo>
                  <a:lnTo>
                    <a:pt x="152400" y="190373"/>
                  </a:lnTo>
                  <a:lnTo>
                    <a:pt x="152400" y="199898"/>
                  </a:lnTo>
                  <a:lnTo>
                    <a:pt x="142875" y="199898"/>
                  </a:lnTo>
                  <a:lnTo>
                    <a:pt x="133350" y="199898"/>
                  </a:lnTo>
                  <a:lnTo>
                    <a:pt x="133350" y="190373"/>
                  </a:lnTo>
                  <a:lnTo>
                    <a:pt x="133350" y="199898"/>
                  </a:lnTo>
                  <a:lnTo>
                    <a:pt x="123825" y="199898"/>
                  </a:lnTo>
                  <a:lnTo>
                    <a:pt x="123825" y="190373"/>
                  </a:lnTo>
                  <a:lnTo>
                    <a:pt x="114300" y="190373"/>
                  </a:lnTo>
                  <a:close/>
                </a:path>
                <a:path w="476250" h="2047239">
                  <a:moveTo>
                    <a:pt x="85725" y="218948"/>
                  </a:moveTo>
                  <a:lnTo>
                    <a:pt x="85725" y="209423"/>
                  </a:lnTo>
                  <a:lnTo>
                    <a:pt x="95250" y="209423"/>
                  </a:lnTo>
                  <a:lnTo>
                    <a:pt x="95250" y="199898"/>
                  </a:lnTo>
                  <a:lnTo>
                    <a:pt x="104775" y="199898"/>
                  </a:lnTo>
                  <a:lnTo>
                    <a:pt x="114300" y="199898"/>
                  </a:lnTo>
                  <a:lnTo>
                    <a:pt x="104775" y="199898"/>
                  </a:lnTo>
                  <a:lnTo>
                    <a:pt x="114300" y="209423"/>
                  </a:lnTo>
                  <a:lnTo>
                    <a:pt x="123825" y="218948"/>
                  </a:lnTo>
                  <a:lnTo>
                    <a:pt x="114300" y="218948"/>
                  </a:lnTo>
                  <a:lnTo>
                    <a:pt x="114300" y="228473"/>
                  </a:lnTo>
                  <a:lnTo>
                    <a:pt x="104775" y="228473"/>
                  </a:lnTo>
                  <a:lnTo>
                    <a:pt x="95250" y="228473"/>
                  </a:lnTo>
                  <a:lnTo>
                    <a:pt x="85725" y="218948"/>
                  </a:lnTo>
                  <a:close/>
                </a:path>
                <a:path w="476250" h="2047239">
                  <a:moveTo>
                    <a:pt x="66675" y="951992"/>
                  </a:moveTo>
                  <a:lnTo>
                    <a:pt x="66675" y="942467"/>
                  </a:lnTo>
                  <a:lnTo>
                    <a:pt x="66675" y="932942"/>
                  </a:lnTo>
                  <a:lnTo>
                    <a:pt x="76200" y="932942"/>
                  </a:lnTo>
                  <a:lnTo>
                    <a:pt x="76200" y="923417"/>
                  </a:lnTo>
                  <a:lnTo>
                    <a:pt x="76200" y="932942"/>
                  </a:lnTo>
                  <a:lnTo>
                    <a:pt x="85725" y="932942"/>
                  </a:lnTo>
                  <a:lnTo>
                    <a:pt x="85725" y="923417"/>
                  </a:lnTo>
                  <a:lnTo>
                    <a:pt x="95250" y="923417"/>
                  </a:lnTo>
                  <a:lnTo>
                    <a:pt x="95250" y="932942"/>
                  </a:lnTo>
                  <a:lnTo>
                    <a:pt x="95250" y="923417"/>
                  </a:lnTo>
                  <a:lnTo>
                    <a:pt x="85725" y="923417"/>
                  </a:lnTo>
                  <a:lnTo>
                    <a:pt x="95250" y="923417"/>
                  </a:lnTo>
                  <a:lnTo>
                    <a:pt x="85725" y="923417"/>
                  </a:lnTo>
                  <a:lnTo>
                    <a:pt x="95250" y="923417"/>
                  </a:lnTo>
                  <a:lnTo>
                    <a:pt x="95250" y="913892"/>
                  </a:lnTo>
                  <a:lnTo>
                    <a:pt x="95250" y="923417"/>
                  </a:lnTo>
                  <a:lnTo>
                    <a:pt x="95250" y="913892"/>
                  </a:lnTo>
                  <a:lnTo>
                    <a:pt x="95250" y="904367"/>
                  </a:lnTo>
                  <a:lnTo>
                    <a:pt x="95250" y="913892"/>
                  </a:lnTo>
                  <a:lnTo>
                    <a:pt x="95250" y="904367"/>
                  </a:lnTo>
                  <a:lnTo>
                    <a:pt x="95250" y="913892"/>
                  </a:lnTo>
                  <a:lnTo>
                    <a:pt x="95250" y="904367"/>
                  </a:lnTo>
                  <a:lnTo>
                    <a:pt x="104775" y="904367"/>
                  </a:lnTo>
                  <a:lnTo>
                    <a:pt x="95250" y="904367"/>
                  </a:lnTo>
                  <a:lnTo>
                    <a:pt x="95250" y="894842"/>
                  </a:lnTo>
                  <a:lnTo>
                    <a:pt x="95250" y="904367"/>
                  </a:lnTo>
                  <a:lnTo>
                    <a:pt x="95250" y="894842"/>
                  </a:lnTo>
                  <a:lnTo>
                    <a:pt x="85725" y="885317"/>
                  </a:lnTo>
                  <a:lnTo>
                    <a:pt x="95250" y="885317"/>
                  </a:lnTo>
                  <a:lnTo>
                    <a:pt x="95250" y="875792"/>
                  </a:lnTo>
                  <a:lnTo>
                    <a:pt x="104775" y="875792"/>
                  </a:lnTo>
                  <a:lnTo>
                    <a:pt x="104775" y="866267"/>
                  </a:lnTo>
                  <a:lnTo>
                    <a:pt x="104775" y="856742"/>
                  </a:lnTo>
                  <a:lnTo>
                    <a:pt x="114300" y="856742"/>
                  </a:lnTo>
                  <a:lnTo>
                    <a:pt x="114300" y="847217"/>
                  </a:lnTo>
                  <a:lnTo>
                    <a:pt x="123825" y="847217"/>
                  </a:lnTo>
                  <a:lnTo>
                    <a:pt x="133350" y="847217"/>
                  </a:lnTo>
                  <a:lnTo>
                    <a:pt x="133350" y="837819"/>
                  </a:lnTo>
                  <a:lnTo>
                    <a:pt x="133350" y="847217"/>
                  </a:lnTo>
                  <a:lnTo>
                    <a:pt x="123825" y="847217"/>
                  </a:lnTo>
                  <a:lnTo>
                    <a:pt x="123825" y="837819"/>
                  </a:lnTo>
                  <a:lnTo>
                    <a:pt x="133350" y="837819"/>
                  </a:lnTo>
                  <a:lnTo>
                    <a:pt x="123825" y="837819"/>
                  </a:lnTo>
                  <a:lnTo>
                    <a:pt x="123825" y="828294"/>
                  </a:lnTo>
                  <a:lnTo>
                    <a:pt x="133350" y="828294"/>
                  </a:lnTo>
                  <a:lnTo>
                    <a:pt x="133350" y="818769"/>
                  </a:lnTo>
                  <a:lnTo>
                    <a:pt x="142875" y="828294"/>
                  </a:lnTo>
                  <a:lnTo>
                    <a:pt x="142875" y="818769"/>
                  </a:lnTo>
                  <a:lnTo>
                    <a:pt x="133350" y="818769"/>
                  </a:lnTo>
                  <a:lnTo>
                    <a:pt x="133350" y="828294"/>
                  </a:lnTo>
                  <a:lnTo>
                    <a:pt x="123825" y="828294"/>
                  </a:lnTo>
                  <a:lnTo>
                    <a:pt x="123825" y="818769"/>
                  </a:lnTo>
                  <a:lnTo>
                    <a:pt x="114300" y="818769"/>
                  </a:lnTo>
                  <a:lnTo>
                    <a:pt x="114300" y="809244"/>
                  </a:lnTo>
                  <a:lnTo>
                    <a:pt x="114300" y="818769"/>
                  </a:lnTo>
                  <a:lnTo>
                    <a:pt x="123825" y="818769"/>
                  </a:lnTo>
                  <a:lnTo>
                    <a:pt x="123825" y="809244"/>
                  </a:lnTo>
                  <a:lnTo>
                    <a:pt x="123825" y="799719"/>
                  </a:lnTo>
                  <a:lnTo>
                    <a:pt x="133350" y="799719"/>
                  </a:lnTo>
                  <a:lnTo>
                    <a:pt x="142875" y="799719"/>
                  </a:lnTo>
                  <a:lnTo>
                    <a:pt x="133350" y="799719"/>
                  </a:lnTo>
                  <a:lnTo>
                    <a:pt x="133350" y="790194"/>
                  </a:lnTo>
                  <a:lnTo>
                    <a:pt x="142875" y="790194"/>
                  </a:lnTo>
                  <a:lnTo>
                    <a:pt x="152400" y="790194"/>
                  </a:lnTo>
                  <a:lnTo>
                    <a:pt x="161925" y="790194"/>
                  </a:lnTo>
                  <a:lnTo>
                    <a:pt x="152400" y="790194"/>
                  </a:lnTo>
                  <a:lnTo>
                    <a:pt x="152400" y="780669"/>
                  </a:lnTo>
                  <a:lnTo>
                    <a:pt x="142875" y="780669"/>
                  </a:lnTo>
                  <a:lnTo>
                    <a:pt x="152400" y="780669"/>
                  </a:lnTo>
                  <a:lnTo>
                    <a:pt x="142875" y="780669"/>
                  </a:lnTo>
                  <a:lnTo>
                    <a:pt x="152400" y="780669"/>
                  </a:lnTo>
                  <a:lnTo>
                    <a:pt x="161925" y="780669"/>
                  </a:lnTo>
                  <a:lnTo>
                    <a:pt x="152400" y="771144"/>
                  </a:lnTo>
                  <a:lnTo>
                    <a:pt x="142875" y="771144"/>
                  </a:lnTo>
                  <a:lnTo>
                    <a:pt x="152400" y="771144"/>
                  </a:lnTo>
                  <a:lnTo>
                    <a:pt x="152400" y="761619"/>
                  </a:lnTo>
                  <a:lnTo>
                    <a:pt x="152400" y="771144"/>
                  </a:lnTo>
                  <a:lnTo>
                    <a:pt x="152400" y="761619"/>
                  </a:lnTo>
                  <a:lnTo>
                    <a:pt x="161925" y="761619"/>
                  </a:lnTo>
                  <a:lnTo>
                    <a:pt x="171450" y="761619"/>
                  </a:lnTo>
                  <a:lnTo>
                    <a:pt x="161925" y="761619"/>
                  </a:lnTo>
                  <a:lnTo>
                    <a:pt x="152400" y="761619"/>
                  </a:lnTo>
                  <a:lnTo>
                    <a:pt x="152400" y="752094"/>
                  </a:lnTo>
                  <a:lnTo>
                    <a:pt x="161925" y="742569"/>
                  </a:lnTo>
                  <a:lnTo>
                    <a:pt x="161925" y="752094"/>
                  </a:lnTo>
                  <a:lnTo>
                    <a:pt x="161925" y="742569"/>
                  </a:lnTo>
                  <a:lnTo>
                    <a:pt x="171450" y="742569"/>
                  </a:lnTo>
                  <a:lnTo>
                    <a:pt x="171450" y="752094"/>
                  </a:lnTo>
                  <a:lnTo>
                    <a:pt x="180975" y="742569"/>
                  </a:lnTo>
                  <a:lnTo>
                    <a:pt x="171450" y="742569"/>
                  </a:lnTo>
                  <a:lnTo>
                    <a:pt x="161925" y="742569"/>
                  </a:lnTo>
                  <a:lnTo>
                    <a:pt x="161925" y="733044"/>
                  </a:lnTo>
                  <a:lnTo>
                    <a:pt x="171450" y="733044"/>
                  </a:lnTo>
                  <a:lnTo>
                    <a:pt x="171450" y="723519"/>
                  </a:lnTo>
                  <a:lnTo>
                    <a:pt x="180975" y="723519"/>
                  </a:lnTo>
                  <a:lnTo>
                    <a:pt x="171450" y="723519"/>
                  </a:lnTo>
                  <a:lnTo>
                    <a:pt x="161925" y="723519"/>
                  </a:lnTo>
                  <a:lnTo>
                    <a:pt x="161925" y="713994"/>
                  </a:lnTo>
                  <a:lnTo>
                    <a:pt x="161925" y="704469"/>
                  </a:lnTo>
                  <a:lnTo>
                    <a:pt x="171450" y="704469"/>
                  </a:lnTo>
                  <a:lnTo>
                    <a:pt x="161925" y="704469"/>
                  </a:lnTo>
                  <a:lnTo>
                    <a:pt x="171450" y="713994"/>
                  </a:lnTo>
                  <a:lnTo>
                    <a:pt x="171450" y="704469"/>
                  </a:lnTo>
                  <a:lnTo>
                    <a:pt x="171450" y="713994"/>
                  </a:lnTo>
                  <a:lnTo>
                    <a:pt x="180975" y="713994"/>
                  </a:lnTo>
                  <a:lnTo>
                    <a:pt x="180975" y="704469"/>
                  </a:lnTo>
                  <a:lnTo>
                    <a:pt x="180975" y="713994"/>
                  </a:lnTo>
                  <a:lnTo>
                    <a:pt x="180975" y="704469"/>
                  </a:lnTo>
                  <a:lnTo>
                    <a:pt x="180975" y="694944"/>
                  </a:lnTo>
                  <a:lnTo>
                    <a:pt x="190500" y="694944"/>
                  </a:lnTo>
                  <a:lnTo>
                    <a:pt x="200025" y="694944"/>
                  </a:lnTo>
                  <a:lnTo>
                    <a:pt x="200025" y="685419"/>
                  </a:lnTo>
                  <a:lnTo>
                    <a:pt x="190500" y="685419"/>
                  </a:lnTo>
                  <a:lnTo>
                    <a:pt x="200025" y="685419"/>
                  </a:lnTo>
                  <a:lnTo>
                    <a:pt x="200025" y="675894"/>
                  </a:lnTo>
                  <a:lnTo>
                    <a:pt x="209550" y="675894"/>
                  </a:lnTo>
                  <a:lnTo>
                    <a:pt x="200025" y="675894"/>
                  </a:lnTo>
                  <a:lnTo>
                    <a:pt x="200025" y="666369"/>
                  </a:lnTo>
                  <a:lnTo>
                    <a:pt x="209550" y="666369"/>
                  </a:lnTo>
                  <a:lnTo>
                    <a:pt x="219075" y="666369"/>
                  </a:lnTo>
                  <a:lnTo>
                    <a:pt x="219075" y="656844"/>
                  </a:lnTo>
                  <a:lnTo>
                    <a:pt x="228600" y="656844"/>
                  </a:lnTo>
                  <a:lnTo>
                    <a:pt x="228600" y="647319"/>
                  </a:lnTo>
                  <a:lnTo>
                    <a:pt x="238125" y="647319"/>
                  </a:lnTo>
                  <a:lnTo>
                    <a:pt x="247650" y="647319"/>
                  </a:lnTo>
                  <a:lnTo>
                    <a:pt x="247650" y="637794"/>
                  </a:lnTo>
                  <a:lnTo>
                    <a:pt x="247650" y="628269"/>
                  </a:lnTo>
                  <a:lnTo>
                    <a:pt x="247650" y="637794"/>
                  </a:lnTo>
                  <a:lnTo>
                    <a:pt x="247650" y="628269"/>
                  </a:lnTo>
                  <a:lnTo>
                    <a:pt x="238125" y="628269"/>
                  </a:lnTo>
                  <a:lnTo>
                    <a:pt x="247650" y="628269"/>
                  </a:lnTo>
                  <a:lnTo>
                    <a:pt x="257175" y="628269"/>
                  </a:lnTo>
                  <a:lnTo>
                    <a:pt x="247650" y="628269"/>
                  </a:lnTo>
                  <a:lnTo>
                    <a:pt x="257175" y="628269"/>
                  </a:lnTo>
                  <a:lnTo>
                    <a:pt x="257175" y="637794"/>
                  </a:lnTo>
                  <a:lnTo>
                    <a:pt x="266700" y="637794"/>
                  </a:lnTo>
                  <a:lnTo>
                    <a:pt x="266700" y="628269"/>
                  </a:lnTo>
                  <a:lnTo>
                    <a:pt x="266700" y="618744"/>
                  </a:lnTo>
                  <a:lnTo>
                    <a:pt x="276225" y="618744"/>
                  </a:lnTo>
                  <a:lnTo>
                    <a:pt x="285750" y="618744"/>
                  </a:lnTo>
                  <a:lnTo>
                    <a:pt x="295275" y="618744"/>
                  </a:lnTo>
                  <a:lnTo>
                    <a:pt x="295275" y="628269"/>
                  </a:lnTo>
                  <a:lnTo>
                    <a:pt x="295275" y="618744"/>
                  </a:lnTo>
                  <a:lnTo>
                    <a:pt x="304800" y="618744"/>
                  </a:lnTo>
                  <a:lnTo>
                    <a:pt x="304800" y="628269"/>
                  </a:lnTo>
                  <a:lnTo>
                    <a:pt x="304800" y="618744"/>
                  </a:lnTo>
                  <a:lnTo>
                    <a:pt x="314325" y="618744"/>
                  </a:lnTo>
                  <a:lnTo>
                    <a:pt x="314325" y="609219"/>
                  </a:lnTo>
                  <a:lnTo>
                    <a:pt x="323850" y="609219"/>
                  </a:lnTo>
                  <a:lnTo>
                    <a:pt x="323850" y="618744"/>
                  </a:lnTo>
                  <a:lnTo>
                    <a:pt x="333375" y="609219"/>
                  </a:lnTo>
                  <a:lnTo>
                    <a:pt x="342900" y="609219"/>
                  </a:lnTo>
                  <a:lnTo>
                    <a:pt x="342900" y="599694"/>
                  </a:lnTo>
                  <a:lnTo>
                    <a:pt x="352425" y="599694"/>
                  </a:lnTo>
                  <a:lnTo>
                    <a:pt x="352425" y="590296"/>
                  </a:lnTo>
                  <a:lnTo>
                    <a:pt x="361950" y="590296"/>
                  </a:lnTo>
                  <a:lnTo>
                    <a:pt x="361950" y="599694"/>
                  </a:lnTo>
                  <a:lnTo>
                    <a:pt x="371475" y="599694"/>
                  </a:lnTo>
                  <a:lnTo>
                    <a:pt x="361950" y="590296"/>
                  </a:lnTo>
                  <a:lnTo>
                    <a:pt x="361950" y="580771"/>
                  </a:lnTo>
                  <a:lnTo>
                    <a:pt x="371475" y="571246"/>
                  </a:lnTo>
                  <a:lnTo>
                    <a:pt x="371475" y="580771"/>
                  </a:lnTo>
                  <a:lnTo>
                    <a:pt x="371475" y="571246"/>
                  </a:lnTo>
                  <a:lnTo>
                    <a:pt x="381000" y="561721"/>
                  </a:lnTo>
                  <a:lnTo>
                    <a:pt x="390525" y="561721"/>
                  </a:lnTo>
                  <a:lnTo>
                    <a:pt x="390525" y="552196"/>
                  </a:lnTo>
                  <a:lnTo>
                    <a:pt x="400050" y="552196"/>
                  </a:lnTo>
                  <a:lnTo>
                    <a:pt x="409575" y="552196"/>
                  </a:lnTo>
                  <a:lnTo>
                    <a:pt x="419100" y="552196"/>
                  </a:lnTo>
                  <a:lnTo>
                    <a:pt x="419100" y="561721"/>
                  </a:lnTo>
                  <a:lnTo>
                    <a:pt x="419100" y="571246"/>
                  </a:lnTo>
                  <a:lnTo>
                    <a:pt x="428625" y="571246"/>
                  </a:lnTo>
                  <a:lnTo>
                    <a:pt x="428625" y="580771"/>
                  </a:lnTo>
                  <a:lnTo>
                    <a:pt x="419100" y="590296"/>
                  </a:lnTo>
                  <a:lnTo>
                    <a:pt x="428625" y="590296"/>
                  </a:lnTo>
                  <a:lnTo>
                    <a:pt x="419100" y="599694"/>
                  </a:lnTo>
                  <a:lnTo>
                    <a:pt x="419100" y="609219"/>
                  </a:lnTo>
                  <a:lnTo>
                    <a:pt x="409575" y="609219"/>
                  </a:lnTo>
                  <a:lnTo>
                    <a:pt x="409575" y="618744"/>
                  </a:lnTo>
                  <a:lnTo>
                    <a:pt x="400050" y="618744"/>
                  </a:lnTo>
                  <a:lnTo>
                    <a:pt x="400050" y="628269"/>
                  </a:lnTo>
                  <a:lnTo>
                    <a:pt x="390525" y="628269"/>
                  </a:lnTo>
                  <a:lnTo>
                    <a:pt x="390525" y="637794"/>
                  </a:lnTo>
                  <a:lnTo>
                    <a:pt x="381000" y="637794"/>
                  </a:lnTo>
                  <a:lnTo>
                    <a:pt x="371475" y="637794"/>
                  </a:lnTo>
                  <a:lnTo>
                    <a:pt x="371475" y="647319"/>
                  </a:lnTo>
                  <a:lnTo>
                    <a:pt x="361950" y="647319"/>
                  </a:lnTo>
                  <a:lnTo>
                    <a:pt x="352425" y="647319"/>
                  </a:lnTo>
                  <a:lnTo>
                    <a:pt x="352425" y="656844"/>
                  </a:lnTo>
                  <a:lnTo>
                    <a:pt x="342900" y="656844"/>
                  </a:lnTo>
                  <a:lnTo>
                    <a:pt x="333375" y="656844"/>
                  </a:lnTo>
                  <a:lnTo>
                    <a:pt x="333375" y="666369"/>
                  </a:lnTo>
                  <a:lnTo>
                    <a:pt x="323850" y="666369"/>
                  </a:lnTo>
                  <a:lnTo>
                    <a:pt x="323850" y="675894"/>
                  </a:lnTo>
                  <a:lnTo>
                    <a:pt x="323850" y="666369"/>
                  </a:lnTo>
                  <a:lnTo>
                    <a:pt x="314325" y="666369"/>
                  </a:lnTo>
                  <a:lnTo>
                    <a:pt x="323850" y="666369"/>
                  </a:lnTo>
                  <a:lnTo>
                    <a:pt x="314325" y="666369"/>
                  </a:lnTo>
                  <a:lnTo>
                    <a:pt x="314325" y="675894"/>
                  </a:lnTo>
                  <a:lnTo>
                    <a:pt x="304800" y="675894"/>
                  </a:lnTo>
                  <a:lnTo>
                    <a:pt x="304800" y="685419"/>
                  </a:lnTo>
                  <a:lnTo>
                    <a:pt x="295275" y="675894"/>
                  </a:lnTo>
                  <a:lnTo>
                    <a:pt x="295275" y="685419"/>
                  </a:lnTo>
                  <a:lnTo>
                    <a:pt x="285750" y="685419"/>
                  </a:lnTo>
                  <a:lnTo>
                    <a:pt x="285750" y="694944"/>
                  </a:lnTo>
                  <a:lnTo>
                    <a:pt x="276225" y="694944"/>
                  </a:lnTo>
                  <a:lnTo>
                    <a:pt x="285750" y="694944"/>
                  </a:lnTo>
                  <a:lnTo>
                    <a:pt x="276225" y="694944"/>
                  </a:lnTo>
                  <a:lnTo>
                    <a:pt x="276225" y="704469"/>
                  </a:lnTo>
                  <a:lnTo>
                    <a:pt x="276225" y="694944"/>
                  </a:lnTo>
                  <a:lnTo>
                    <a:pt x="266700" y="694944"/>
                  </a:lnTo>
                  <a:lnTo>
                    <a:pt x="266700" y="704469"/>
                  </a:lnTo>
                  <a:lnTo>
                    <a:pt x="266700" y="713994"/>
                  </a:lnTo>
                  <a:lnTo>
                    <a:pt x="257175" y="713994"/>
                  </a:lnTo>
                  <a:lnTo>
                    <a:pt x="257175" y="723519"/>
                  </a:lnTo>
                  <a:lnTo>
                    <a:pt x="257175" y="713994"/>
                  </a:lnTo>
                  <a:lnTo>
                    <a:pt x="257175" y="723519"/>
                  </a:lnTo>
                  <a:lnTo>
                    <a:pt x="247650" y="723519"/>
                  </a:lnTo>
                  <a:lnTo>
                    <a:pt x="257175" y="723519"/>
                  </a:lnTo>
                  <a:lnTo>
                    <a:pt x="257175" y="733044"/>
                  </a:lnTo>
                  <a:lnTo>
                    <a:pt x="247650" y="733044"/>
                  </a:lnTo>
                  <a:lnTo>
                    <a:pt x="247650" y="742569"/>
                  </a:lnTo>
                  <a:lnTo>
                    <a:pt x="238125" y="742569"/>
                  </a:lnTo>
                  <a:lnTo>
                    <a:pt x="238125" y="733044"/>
                  </a:lnTo>
                  <a:lnTo>
                    <a:pt x="238125" y="742569"/>
                  </a:lnTo>
                  <a:lnTo>
                    <a:pt x="228600" y="742569"/>
                  </a:lnTo>
                  <a:lnTo>
                    <a:pt x="238125" y="742569"/>
                  </a:lnTo>
                  <a:lnTo>
                    <a:pt x="238125" y="752094"/>
                  </a:lnTo>
                  <a:lnTo>
                    <a:pt x="228600" y="752094"/>
                  </a:lnTo>
                  <a:lnTo>
                    <a:pt x="228600" y="742569"/>
                  </a:lnTo>
                  <a:lnTo>
                    <a:pt x="228600" y="752094"/>
                  </a:lnTo>
                  <a:lnTo>
                    <a:pt x="228600" y="761619"/>
                  </a:lnTo>
                  <a:lnTo>
                    <a:pt x="219075" y="761619"/>
                  </a:lnTo>
                  <a:lnTo>
                    <a:pt x="209550" y="761619"/>
                  </a:lnTo>
                  <a:lnTo>
                    <a:pt x="209550" y="752094"/>
                  </a:lnTo>
                  <a:lnTo>
                    <a:pt x="209550" y="761619"/>
                  </a:lnTo>
                  <a:lnTo>
                    <a:pt x="219075" y="761619"/>
                  </a:lnTo>
                  <a:lnTo>
                    <a:pt x="219075" y="771144"/>
                  </a:lnTo>
                  <a:lnTo>
                    <a:pt x="219075" y="780669"/>
                  </a:lnTo>
                  <a:lnTo>
                    <a:pt x="209550" y="780669"/>
                  </a:lnTo>
                  <a:lnTo>
                    <a:pt x="219075" y="780669"/>
                  </a:lnTo>
                  <a:lnTo>
                    <a:pt x="209550" y="780669"/>
                  </a:lnTo>
                  <a:lnTo>
                    <a:pt x="209550" y="790194"/>
                  </a:lnTo>
                  <a:lnTo>
                    <a:pt x="209550" y="780669"/>
                  </a:lnTo>
                  <a:lnTo>
                    <a:pt x="209550" y="790194"/>
                  </a:lnTo>
                  <a:lnTo>
                    <a:pt x="209550" y="799719"/>
                  </a:lnTo>
                  <a:lnTo>
                    <a:pt x="200025" y="799719"/>
                  </a:lnTo>
                  <a:lnTo>
                    <a:pt x="200025" y="790194"/>
                  </a:lnTo>
                  <a:lnTo>
                    <a:pt x="190500" y="790194"/>
                  </a:lnTo>
                  <a:lnTo>
                    <a:pt x="190500" y="780669"/>
                  </a:lnTo>
                  <a:lnTo>
                    <a:pt x="190500" y="790194"/>
                  </a:lnTo>
                  <a:lnTo>
                    <a:pt x="190500" y="799719"/>
                  </a:lnTo>
                  <a:lnTo>
                    <a:pt x="200025" y="799719"/>
                  </a:lnTo>
                  <a:lnTo>
                    <a:pt x="200025" y="809244"/>
                  </a:lnTo>
                  <a:lnTo>
                    <a:pt x="200025" y="818769"/>
                  </a:lnTo>
                  <a:lnTo>
                    <a:pt x="190500" y="818769"/>
                  </a:lnTo>
                  <a:lnTo>
                    <a:pt x="200025" y="818769"/>
                  </a:lnTo>
                  <a:lnTo>
                    <a:pt x="190500" y="809244"/>
                  </a:lnTo>
                  <a:lnTo>
                    <a:pt x="190500" y="818769"/>
                  </a:lnTo>
                  <a:lnTo>
                    <a:pt x="190500" y="809244"/>
                  </a:lnTo>
                  <a:lnTo>
                    <a:pt x="190500" y="818769"/>
                  </a:lnTo>
                  <a:lnTo>
                    <a:pt x="190500" y="828294"/>
                  </a:lnTo>
                  <a:lnTo>
                    <a:pt x="180975" y="828294"/>
                  </a:lnTo>
                  <a:lnTo>
                    <a:pt x="190500" y="837819"/>
                  </a:lnTo>
                  <a:lnTo>
                    <a:pt x="180975" y="837819"/>
                  </a:lnTo>
                  <a:lnTo>
                    <a:pt x="180975" y="847217"/>
                  </a:lnTo>
                  <a:lnTo>
                    <a:pt x="180975" y="856742"/>
                  </a:lnTo>
                  <a:lnTo>
                    <a:pt x="171450" y="856742"/>
                  </a:lnTo>
                  <a:lnTo>
                    <a:pt x="171450" y="847217"/>
                  </a:lnTo>
                  <a:lnTo>
                    <a:pt x="161925" y="847217"/>
                  </a:lnTo>
                  <a:lnTo>
                    <a:pt x="161925" y="856742"/>
                  </a:lnTo>
                  <a:lnTo>
                    <a:pt x="171450" y="856742"/>
                  </a:lnTo>
                  <a:lnTo>
                    <a:pt x="171450" y="866267"/>
                  </a:lnTo>
                  <a:lnTo>
                    <a:pt x="161925" y="866267"/>
                  </a:lnTo>
                  <a:lnTo>
                    <a:pt x="171450" y="866267"/>
                  </a:lnTo>
                  <a:lnTo>
                    <a:pt x="161925" y="866267"/>
                  </a:lnTo>
                  <a:lnTo>
                    <a:pt x="161925" y="875792"/>
                  </a:lnTo>
                  <a:lnTo>
                    <a:pt x="152400" y="875792"/>
                  </a:lnTo>
                  <a:lnTo>
                    <a:pt x="161925" y="875792"/>
                  </a:lnTo>
                  <a:lnTo>
                    <a:pt x="171450" y="875792"/>
                  </a:lnTo>
                  <a:lnTo>
                    <a:pt x="161925" y="875792"/>
                  </a:lnTo>
                  <a:lnTo>
                    <a:pt x="171450" y="875792"/>
                  </a:lnTo>
                  <a:lnTo>
                    <a:pt x="161925" y="875792"/>
                  </a:lnTo>
                  <a:lnTo>
                    <a:pt x="161925" y="885317"/>
                  </a:lnTo>
                  <a:lnTo>
                    <a:pt x="152400" y="885317"/>
                  </a:lnTo>
                  <a:lnTo>
                    <a:pt x="161925" y="885317"/>
                  </a:lnTo>
                  <a:lnTo>
                    <a:pt x="161925" y="894842"/>
                  </a:lnTo>
                  <a:lnTo>
                    <a:pt x="152400" y="894842"/>
                  </a:lnTo>
                  <a:lnTo>
                    <a:pt x="152400" y="904367"/>
                  </a:lnTo>
                  <a:lnTo>
                    <a:pt x="152400" y="913892"/>
                  </a:lnTo>
                  <a:lnTo>
                    <a:pt x="152400" y="961517"/>
                  </a:lnTo>
                  <a:lnTo>
                    <a:pt x="161925" y="971042"/>
                  </a:lnTo>
                  <a:lnTo>
                    <a:pt x="161925" y="980567"/>
                  </a:lnTo>
                  <a:lnTo>
                    <a:pt x="161925" y="990092"/>
                  </a:lnTo>
                  <a:lnTo>
                    <a:pt x="171450" y="990092"/>
                  </a:lnTo>
                  <a:lnTo>
                    <a:pt x="171450" y="999617"/>
                  </a:lnTo>
                  <a:lnTo>
                    <a:pt x="180975" y="999617"/>
                  </a:lnTo>
                  <a:lnTo>
                    <a:pt x="180975" y="1009142"/>
                  </a:lnTo>
                  <a:lnTo>
                    <a:pt x="190500" y="1009142"/>
                  </a:lnTo>
                  <a:lnTo>
                    <a:pt x="190500" y="1018667"/>
                  </a:lnTo>
                  <a:lnTo>
                    <a:pt x="190500" y="1009142"/>
                  </a:lnTo>
                  <a:lnTo>
                    <a:pt x="190500" y="1018667"/>
                  </a:lnTo>
                  <a:lnTo>
                    <a:pt x="190500" y="1028192"/>
                  </a:lnTo>
                  <a:lnTo>
                    <a:pt x="180975" y="1028192"/>
                  </a:lnTo>
                  <a:lnTo>
                    <a:pt x="180975" y="1018667"/>
                  </a:lnTo>
                  <a:lnTo>
                    <a:pt x="180975" y="1028192"/>
                  </a:lnTo>
                  <a:lnTo>
                    <a:pt x="180975" y="1018667"/>
                  </a:lnTo>
                  <a:lnTo>
                    <a:pt x="180975" y="1028192"/>
                  </a:lnTo>
                  <a:lnTo>
                    <a:pt x="190500" y="1028192"/>
                  </a:lnTo>
                  <a:lnTo>
                    <a:pt x="180975" y="1028192"/>
                  </a:lnTo>
                  <a:lnTo>
                    <a:pt x="190500" y="1028192"/>
                  </a:lnTo>
                  <a:lnTo>
                    <a:pt x="180975" y="1028192"/>
                  </a:lnTo>
                  <a:lnTo>
                    <a:pt x="190500" y="1028192"/>
                  </a:lnTo>
                  <a:lnTo>
                    <a:pt x="180975" y="1028192"/>
                  </a:lnTo>
                  <a:lnTo>
                    <a:pt x="180975" y="1037717"/>
                  </a:lnTo>
                  <a:lnTo>
                    <a:pt x="180975" y="1028192"/>
                  </a:lnTo>
                  <a:lnTo>
                    <a:pt x="171450" y="1028192"/>
                  </a:lnTo>
                  <a:lnTo>
                    <a:pt x="171450" y="1018667"/>
                  </a:lnTo>
                  <a:lnTo>
                    <a:pt x="171450" y="1028192"/>
                  </a:lnTo>
                  <a:lnTo>
                    <a:pt x="171450" y="1018667"/>
                  </a:lnTo>
                  <a:lnTo>
                    <a:pt x="161925" y="1018667"/>
                  </a:lnTo>
                  <a:lnTo>
                    <a:pt x="171450" y="1018667"/>
                  </a:lnTo>
                  <a:lnTo>
                    <a:pt x="161925" y="1018667"/>
                  </a:lnTo>
                  <a:lnTo>
                    <a:pt x="171450" y="1018667"/>
                  </a:lnTo>
                  <a:lnTo>
                    <a:pt x="171450" y="1028192"/>
                  </a:lnTo>
                  <a:lnTo>
                    <a:pt x="161925" y="1018667"/>
                  </a:lnTo>
                  <a:lnTo>
                    <a:pt x="161925" y="1028192"/>
                  </a:lnTo>
                  <a:lnTo>
                    <a:pt x="171450" y="1028192"/>
                  </a:lnTo>
                  <a:lnTo>
                    <a:pt x="161925" y="1028192"/>
                  </a:lnTo>
                  <a:lnTo>
                    <a:pt x="171450" y="1028192"/>
                  </a:lnTo>
                  <a:lnTo>
                    <a:pt x="171450" y="1018667"/>
                  </a:lnTo>
                  <a:lnTo>
                    <a:pt x="171450" y="1028192"/>
                  </a:lnTo>
                  <a:lnTo>
                    <a:pt x="161925" y="1028192"/>
                  </a:lnTo>
                  <a:lnTo>
                    <a:pt x="161925" y="1018667"/>
                  </a:lnTo>
                  <a:lnTo>
                    <a:pt x="161925" y="1028192"/>
                  </a:lnTo>
                  <a:lnTo>
                    <a:pt x="161925" y="1018667"/>
                  </a:lnTo>
                  <a:lnTo>
                    <a:pt x="161925" y="1028192"/>
                  </a:lnTo>
                  <a:lnTo>
                    <a:pt x="152400" y="1028192"/>
                  </a:lnTo>
                  <a:lnTo>
                    <a:pt x="152400" y="1018667"/>
                  </a:lnTo>
                  <a:lnTo>
                    <a:pt x="152400" y="1028192"/>
                  </a:lnTo>
                  <a:lnTo>
                    <a:pt x="161925" y="1028192"/>
                  </a:lnTo>
                  <a:lnTo>
                    <a:pt x="161925" y="1018667"/>
                  </a:lnTo>
                  <a:lnTo>
                    <a:pt x="152400" y="1018667"/>
                  </a:lnTo>
                  <a:lnTo>
                    <a:pt x="161925" y="1018667"/>
                  </a:lnTo>
                  <a:lnTo>
                    <a:pt x="161925" y="1028192"/>
                  </a:lnTo>
                  <a:lnTo>
                    <a:pt x="152400" y="1028192"/>
                  </a:lnTo>
                  <a:lnTo>
                    <a:pt x="152400" y="1018667"/>
                  </a:lnTo>
                  <a:lnTo>
                    <a:pt x="152400" y="1028192"/>
                  </a:lnTo>
                  <a:lnTo>
                    <a:pt x="152400" y="1018667"/>
                  </a:lnTo>
                  <a:lnTo>
                    <a:pt x="142875" y="1018667"/>
                  </a:lnTo>
                  <a:lnTo>
                    <a:pt x="142875" y="1028192"/>
                  </a:lnTo>
                  <a:lnTo>
                    <a:pt x="152400" y="1028192"/>
                  </a:lnTo>
                  <a:lnTo>
                    <a:pt x="142875" y="1028192"/>
                  </a:lnTo>
                  <a:lnTo>
                    <a:pt x="152400" y="1028192"/>
                  </a:lnTo>
                  <a:lnTo>
                    <a:pt x="142875" y="1028192"/>
                  </a:lnTo>
                  <a:lnTo>
                    <a:pt x="142875" y="1018667"/>
                  </a:lnTo>
                  <a:lnTo>
                    <a:pt x="142875" y="1028192"/>
                  </a:lnTo>
                  <a:lnTo>
                    <a:pt x="133350" y="1028192"/>
                  </a:lnTo>
                  <a:lnTo>
                    <a:pt x="133350" y="1018667"/>
                  </a:lnTo>
                  <a:lnTo>
                    <a:pt x="133350" y="1028192"/>
                  </a:lnTo>
                  <a:lnTo>
                    <a:pt x="133350" y="1018667"/>
                  </a:lnTo>
                  <a:lnTo>
                    <a:pt x="133350" y="1028192"/>
                  </a:lnTo>
                  <a:lnTo>
                    <a:pt x="133350" y="1018667"/>
                  </a:lnTo>
                  <a:lnTo>
                    <a:pt x="123825" y="1018667"/>
                  </a:lnTo>
                  <a:lnTo>
                    <a:pt x="114300" y="1018667"/>
                  </a:lnTo>
                  <a:lnTo>
                    <a:pt x="114300" y="1009142"/>
                  </a:lnTo>
                  <a:lnTo>
                    <a:pt x="114300" y="1018667"/>
                  </a:lnTo>
                  <a:lnTo>
                    <a:pt x="114300" y="1009142"/>
                  </a:lnTo>
                  <a:lnTo>
                    <a:pt x="104775" y="1009142"/>
                  </a:lnTo>
                  <a:lnTo>
                    <a:pt x="114300" y="1009142"/>
                  </a:lnTo>
                  <a:lnTo>
                    <a:pt x="114300" y="999617"/>
                  </a:lnTo>
                  <a:lnTo>
                    <a:pt x="114300" y="990092"/>
                  </a:lnTo>
                  <a:lnTo>
                    <a:pt x="114300" y="999617"/>
                  </a:lnTo>
                  <a:lnTo>
                    <a:pt x="123825" y="999617"/>
                  </a:lnTo>
                  <a:lnTo>
                    <a:pt x="114300" y="999617"/>
                  </a:lnTo>
                  <a:lnTo>
                    <a:pt x="114300" y="990092"/>
                  </a:lnTo>
                  <a:lnTo>
                    <a:pt x="123825" y="990092"/>
                  </a:lnTo>
                  <a:lnTo>
                    <a:pt x="123825" y="999617"/>
                  </a:lnTo>
                  <a:lnTo>
                    <a:pt x="123825" y="990092"/>
                  </a:lnTo>
                  <a:lnTo>
                    <a:pt x="114300" y="990092"/>
                  </a:lnTo>
                  <a:lnTo>
                    <a:pt x="114300" y="980567"/>
                  </a:lnTo>
                  <a:lnTo>
                    <a:pt x="104775" y="980567"/>
                  </a:lnTo>
                  <a:lnTo>
                    <a:pt x="114300" y="980567"/>
                  </a:lnTo>
                  <a:lnTo>
                    <a:pt x="104775" y="980567"/>
                  </a:lnTo>
                  <a:lnTo>
                    <a:pt x="104775" y="971042"/>
                  </a:lnTo>
                  <a:lnTo>
                    <a:pt x="114300" y="971042"/>
                  </a:lnTo>
                  <a:lnTo>
                    <a:pt x="104775" y="971042"/>
                  </a:lnTo>
                  <a:lnTo>
                    <a:pt x="95250" y="971042"/>
                  </a:lnTo>
                  <a:lnTo>
                    <a:pt x="104775" y="971042"/>
                  </a:lnTo>
                  <a:lnTo>
                    <a:pt x="104775" y="980567"/>
                  </a:lnTo>
                  <a:lnTo>
                    <a:pt x="104775" y="971042"/>
                  </a:lnTo>
                  <a:lnTo>
                    <a:pt x="95250" y="971042"/>
                  </a:lnTo>
                  <a:lnTo>
                    <a:pt x="95250" y="980567"/>
                  </a:lnTo>
                  <a:lnTo>
                    <a:pt x="104775" y="980567"/>
                  </a:lnTo>
                  <a:lnTo>
                    <a:pt x="95250" y="980567"/>
                  </a:lnTo>
                  <a:lnTo>
                    <a:pt x="104775" y="980567"/>
                  </a:lnTo>
                  <a:lnTo>
                    <a:pt x="104775" y="990092"/>
                  </a:lnTo>
                  <a:lnTo>
                    <a:pt x="104775" y="980567"/>
                  </a:lnTo>
                  <a:lnTo>
                    <a:pt x="95250" y="980567"/>
                  </a:lnTo>
                  <a:lnTo>
                    <a:pt x="104775" y="980567"/>
                  </a:lnTo>
                  <a:lnTo>
                    <a:pt x="95250" y="980567"/>
                  </a:lnTo>
                  <a:lnTo>
                    <a:pt x="104775" y="980567"/>
                  </a:lnTo>
                  <a:lnTo>
                    <a:pt x="95250" y="980567"/>
                  </a:lnTo>
                  <a:lnTo>
                    <a:pt x="104775" y="980567"/>
                  </a:lnTo>
                  <a:lnTo>
                    <a:pt x="104775" y="990092"/>
                  </a:lnTo>
                  <a:lnTo>
                    <a:pt x="104775" y="980567"/>
                  </a:lnTo>
                  <a:lnTo>
                    <a:pt x="104775" y="990092"/>
                  </a:lnTo>
                  <a:lnTo>
                    <a:pt x="104775" y="999617"/>
                  </a:lnTo>
                  <a:lnTo>
                    <a:pt x="104775" y="1009142"/>
                  </a:lnTo>
                  <a:lnTo>
                    <a:pt x="104775" y="999617"/>
                  </a:lnTo>
                  <a:lnTo>
                    <a:pt x="95250" y="999617"/>
                  </a:lnTo>
                  <a:lnTo>
                    <a:pt x="95250" y="990092"/>
                  </a:lnTo>
                  <a:lnTo>
                    <a:pt x="85725" y="990092"/>
                  </a:lnTo>
                  <a:lnTo>
                    <a:pt x="85725" y="980567"/>
                  </a:lnTo>
                  <a:lnTo>
                    <a:pt x="95250" y="980567"/>
                  </a:lnTo>
                  <a:lnTo>
                    <a:pt x="95250" y="971042"/>
                  </a:lnTo>
                  <a:lnTo>
                    <a:pt x="95250" y="961517"/>
                  </a:lnTo>
                  <a:lnTo>
                    <a:pt x="95250" y="971042"/>
                  </a:lnTo>
                  <a:lnTo>
                    <a:pt x="85725" y="971042"/>
                  </a:lnTo>
                  <a:lnTo>
                    <a:pt x="85725" y="961517"/>
                  </a:lnTo>
                  <a:lnTo>
                    <a:pt x="85725" y="971042"/>
                  </a:lnTo>
                  <a:lnTo>
                    <a:pt x="76200" y="971042"/>
                  </a:lnTo>
                  <a:lnTo>
                    <a:pt x="76200" y="961517"/>
                  </a:lnTo>
                  <a:lnTo>
                    <a:pt x="66675" y="961517"/>
                  </a:lnTo>
                  <a:lnTo>
                    <a:pt x="66675" y="951992"/>
                  </a:lnTo>
                  <a:close/>
                </a:path>
                <a:path w="476250" h="2047239">
                  <a:moveTo>
                    <a:pt x="0" y="1113790"/>
                  </a:moveTo>
                  <a:lnTo>
                    <a:pt x="9525" y="1104265"/>
                  </a:lnTo>
                  <a:lnTo>
                    <a:pt x="9525" y="1094740"/>
                  </a:lnTo>
                  <a:lnTo>
                    <a:pt x="19050" y="1094740"/>
                  </a:lnTo>
                  <a:lnTo>
                    <a:pt x="28575" y="1094740"/>
                  </a:lnTo>
                  <a:lnTo>
                    <a:pt x="38100" y="1094740"/>
                  </a:lnTo>
                  <a:lnTo>
                    <a:pt x="38100" y="1104265"/>
                  </a:lnTo>
                  <a:lnTo>
                    <a:pt x="47625" y="1104265"/>
                  </a:lnTo>
                  <a:lnTo>
                    <a:pt x="47625" y="1113790"/>
                  </a:lnTo>
                  <a:lnTo>
                    <a:pt x="47625" y="1123315"/>
                  </a:lnTo>
                  <a:lnTo>
                    <a:pt x="38100" y="1123315"/>
                  </a:lnTo>
                  <a:lnTo>
                    <a:pt x="47625" y="1113790"/>
                  </a:lnTo>
                  <a:lnTo>
                    <a:pt x="38100" y="1113790"/>
                  </a:lnTo>
                  <a:lnTo>
                    <a:pt x="38100" y="1123315"/>
                  </a:lnTo>
                  <a:lnTo>
                    <a:pt x="28575" y="1132840"/>
                  </a:lnTo>
                  <a:lnTo>
                    <a:pt x="19050" y="1132840"/>
                  </a:lnTo>
                  <a:lnTo>
                    <a:pt x="9525" y="1132840"/>
                  </a:lnTo>
                  <a:lnTo>
                    <a:pt x="0" y="1132840"/>
                  </a:lnTo>
                  <a:lnTo>
                    <a:pt x="0" y="1123315"/>
                  </a:lnTo>
                  <a:lnTo>
                    <a:pt x="0" y="1113790"/>
                  </a:lnTo>
                  <a:close/>
                </a:path>
                <a:path w="476250" h="2047239">
                  <a:moveTo>
                    <a:pt x="0" y="2037334"/>
                  </a:moveTo>
                  <a:lnTo>
                    <a:pt x="0" y="2046732"/>
                  </a:lnTo>
                  <a:lnTo>
                    <a:pt x="1524" y="2046732"/>
                  </a:lnTo>
                  <a:lnTo>
                    <a:pt x="0" y="203733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5" name="object 265"/>
            <p:cNvSpPr/>
            <p:nvPr/>
          </p:nvSpPr>
          <p:spPr>
            <a:xfrm>
              <a:off x="4847209" y="1652270"/>
              <a:ext cx="145923" cy="1173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266"/>
            <p:cNvSpPr/>
            <p:nvPr/>
          </p:nvSpPr>
          <p:spPr>
            <a:xfrm>
              <a:off x="6906768" y="36255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3" y="0"/>
                  </a:moveTo>
                  <a:lnTo>
                    <a:pt x="0" y="0"/>
                  </a:lnTo>
                  <a:lnTo>
                    <a:pt x="0" y="9144"/>
                  </a:lnTo>
                  <a:lnTo>
                    <a:pt x="9143" y="9144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7" name="object 267"/>
            <p:cNvSpPr/>
            <p:nvPr/>
          </p:nvSpPr>
          <p:spPr>
            <a:xfrm>
              <a:off x="6906768" y="36255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4"/>
                  </a:moveTo>
                  <a:lnTo>
                    <a:pt x="9143" y="9144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9144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8" name="object 268"/>
            <p:cNvSpPr/>
            <p:nvPr/>
          </p:nvSpPr>
          <p:spPr>
            <a:xfrm>
              <a:off x="6466332" y="3642360"/>
              <a:ext cx="137160" cy="14630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269"/>
            <p:cNvSpPr/>
            <p:nvPr/>
          </p:nvSpPr>
          <p:spPr>
            <a:xfrm>
              <a:off x="6468236" y="3577463"/>
              <a:ext cx="438150" cy="532765"/>
            </a:xfrm>
            <a:custGeom>
              <a:avLst/>
              <a:gdLst/>
              <a:ahLst/>
              <a:cxnLst/>
              <a:rect l="l" t="t" r="r" b="b"/>
              <a:pathLst>
                <a:path w="438150" h="532764">
                  <a:moveTo>
                    <a:pt x="123824" y="361950"/>
                  </a:moveTo>
                  <a:lnTo>
                    <a:pt x="123824" y="370839"/>
                  </a:lnTo>
                  <a:lnTo>
                    <a:pt x="125348" y="370839"/>
                  </a:lnTo>
                  <a:lnTo>
                    <a:pt x="123824" y="361950"/>
                  </a:lnTo>
                  <a:close/>
                </a:path>
                <a:path w="438150" h="532764">
                  <a:moveTo>
                    <a:pt x="114299" y="351789"/>
                  </a:moveTo>
                  <a:lnTo>
                    <a:pt x="114299" y="361950"/>
                  </a:lnTo>
                  <a:lnTo>
                    <a:pt x="115823" y="361950"/>
                  </a:lnTo>
                  <a:lnTo>
                    <a:pt x="114299" y="351789"/>
                  </a:lnTo>
                  <a:close/>
                </a:path>
                <a:path w="438150" h="532764">
                  <a:moveTo>
                    <a:pt x="123824" y="332739"/>
                  </a:moveTo>
                  <a:lnTo>
                    <a:pt x="123824" y="361950"/>
                  </a:lnTo>
                  <a:lnTo>
                    <a:pt x="142874" y="361950"/>
                  </a:lnTo>
                  <a:lnTo>
                    <a:pt x="142874" y="351789"/>
                  </a:lnTo>
                  <a:lnTo>
                    <a:pt x="152399" y="351789"/>
                  </a:lnTo>
                  <a:lnTo>
                    <a:pt x="152399" y="342900"/>
                  </a:lnTo>
                  <a:lnTo>
                    <a:pt x="125348" y="342900"/>
                  </a:lnTo>
                  <a:lnTo>
                    <a:pt x="123824" y="332739"/>
                  </a:lnTo>
                  <a:close/>
                </a:path>
                <a:path w="438150" h="532764">
                  <a:moveTo>
                    <a:pt x="114299" y="332739"/>
                  </a:moveTo>
                  <a:lnTo>
                    <a:pt x="114299" y="342900"/>
                  </a:lnTo>
                  <a:lnTo>
                    <a:pt x="115823" y="351789"/>
                  </a:lnTo>
                  <a:lnTo>
                    <a:pt x="123824" y="351789"/>
                  </a:lnTo>
                  <a:lnTo>
                    <a:pt x="123824" y="342900"/>
                  </a:lnTo>
                  <a:lnTo>
                    <a:pt x="115823" y="342900"/>
                  </a:lnTo>
                  <a:lnTo>
                    <a:pt x="114299" y="332739"/>
                  </a:lnTo>
                  <a:close/>
                </a:path>
                <a:path w="438150" h="532764">
                  <a:moveTo>
                    <a:pt x="152399" y="323850"/>
                  </a:moveTo>
                  <a:lnTo>
                    <a:pt x="123824" y="323850"/>
                  </a:lnTo>
                  <a:lnTo>
                    <a:pt x="123824" y="332739"/>
                  </a:lnTo>
                  <a:lnTo>
                    <a:pt x="125348" y="342900"/>
                  </a:lnTo>
                  <a:lnTo>
                    <a:pt x="152399" y="342900"/>
                  </a:lnTo>
                  <a:lnTo>
                    <a:pt x="152399" y="323850"/>
                  </a:lnTo>
                  <a:close/>
                </a:path>
                <a:path w="438150" h="532764">
                  <a:moveTo>
                    <a:pt x="104774" y="323850"/>
                  </a:moveTo>
                  <a:lnTo>
                    <a:pt x="95249" y="323850"/>
                  </a:lnTo>
                  <a:lnTo>
                    <a:pt x="95249" y="332739"/>
                  </a:lnTo>
                  <a:lnTo>
                    <a:pt x="104774" y="332739"/>
                  </a:lnTo>
                  <a:lnTo>
                    <a:pt x="104774" y="323850"/>
                  </a:lnTo>
                  <a:close/>
                </a:path>
                <a:path w="438150" h="532764">
                  <a:moveTo>
                    <a:pt x="114299" y="304800"/>
                  </a:moveTo>
                  <a:lnTo>
                    <a:pt x="104774" y="304800"/>
                  </a:lnTo>
                  <a:lnTo>
                    <a:pt x="104774" y="313689"/>
                  </a:lnTo>
                  <a:lnTo>
                    <a:pt x="106298" y="323850"/>
                  </a:lnTo>
                  <a:lnTo>
                    <a:pt x="104774" y="323850"/>
                  </a:lnTo>
                  <a:lnTo>
                    <a:pt x="104774" y="332739"/>
                  </a:lnTo>
                  <a:lnTo>
                    <a:pt x="114299" y="332739"/>
                  </a:lnTo>
                  <a:lnTo>
                    <a:pt x="114299" y="304800"/>
                  </a:lnTo>
                  <a:close/>
                </a:path>
                <a:path w="438150" h="532764">
                  <a:moveTo>
                    <a:pt x="142874" y="313689"/>
                  </a:moveTo>
                  <a:lnTo>
                    <a:pt x="114299" y="313689"/>
                  </a:lnTo>
                  <a:lnTo>
                    <a:pt x="114299" y="332739"/>
                  </a:lnTo>
                  <a:lnTo>
                    <a:pt x="123824" y="332739"/>
                  </a:lnTo>
                  <a:lnTo>
                    <a:pt x="123824" y="323850"/>
                  </a:lnTo>
                  <a:lnTo>
                    <a:pt x="142874" y="323850"/>
                  </a:lnTo>
                  <a:lnTo>
                    <a:pt x="142874" y="313689"/>
                  </a:lnTo>
                  <a:close/>
                </a:path>
                <a:path w="438150" h="532764">
                  <a:moveTo>
                    <a:pt x="161924" y="323850"/>
                  </a:moveTo>
                  <a:lnTo>
                    <a:pt x="152399" y="323850"/>
                  </a:lnTo>
                  <a:lnTo>
                    <a:pt x="161924" y="332739"/>
                  </a:lnTo>
                  <a:lnTo>
                    <a:pt x="161924" y="323850"/>
                  </a:lnTo>
                  <a:close/>
                </a:path>
                <a:path w="438150" h="532764">
                  <a:moveTo>
                    <a:pt x="161924" y="304800"/>
                  </a:moveTo>
                  <a:lnTo>
                    <a:pt x="161924" y="332739"/>
                  </a:lnTo>
                  <a:lnTo>
                    <a:pt x="171449" y="332739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80974" y="313689"/>
                  </a:lnTo>
                  <a:lnTo>
                    <a:pt x="163448" y="313689"/>
                  </a:lnTo>
                  <a:lnTo>
                    <a:pt x="161924" y="304800"/>
                  </a:lnTo>
                  <a:close/>
                </a:path>
                <a:path w="438150" h="532764">
                  <a:moveTo>
                    <a:pt x="180974" y="323850"/>
                  </a:moveTo>
                  <a:lnTo>
                    <a:pt x="171449" y="323850"/>
                  </a:lnTo>
                  <a:lnTo>
                    <a:pt x="171449" y="332739"/>
                  </a:lnTo>
                  <a:lnTo>
                    <a:pt x="180974" y="332739"/>
                  </a:lnTo>
                  <a:lnTo>
                    <a:pt x="180974" y="323850"/>
                  </a:lnTo>
                  <a:close/>
                </a:path>
                <a:path w="438150" h="532764">
                  <a:moveTo>
                    <a:pt x="133349" y="304800"/>
                  </a:moveTo>
                  <a:lnTo>
                    <a:pt x="123824" y="304800"/>
                  </a:lnTo>
                  <a:lnTo>
                    <a:pt x="123824" y="313689"/>
                  </a:lnTo>
                  <a:lnTo>
                    <a:pt x="133349" y="313689"/>
                  </a:lnTo>
                  <a:lnTo>
                    <a:pt x="133349" y="304800"/>
                  </a:lnTo>
                  <a:close/>
                </a:path>
                <a:path w="438150" h="532764">
                  <a:moveTo>
                    <a:pt x="152399" y="304800"/>
                  </a:moveTo>
                  <a:lnTo>
                    <a:pt x="152399" y="313689"/>
                  </a:lnTo>
                  <a:lnTo>
                    <a:pt x="153923" y="313689"/>
                  </a:lnTo>
                  <a:lnTo>
                    <a:pt x="152399" y="304800"/>
                  </a:lnTo>
                  <a:close/>
                </a:path>
                <a:path w="438150" h="532764">
                  <a:moveTo>
                    <a:pt x="180974" y="294639"/>
                  </a:moveTo>
                  <a:lnTo>
                    <a:pt x="171449" y="294639"/>
                  </a:lnTo>
                  <a:lnTo>
                    <a:pt x="171449" y="313689"/>
                  </a:lnTo>
                  <a:lnTo>
                    <a:pt x="209549" y="313689"/>
                  </a:lnTo>
                  <a:lnTo>
                    <a:pt x="209549" y="304800"/>
                  </a:lnTo>
                  <a:lnTo>
                    <a:pt x="180974" y="304800"/>
                  </a:lnTo>
                  <a:lnTo>
                    <a:pt x="180974" y="294639"/>
                  </a:lnTo>
                  <a:close/>
                </a:path>
                <a:path w="438150" h="532764">
                  <a:moveTo>
                    <a:pt x="238124" y="304800"/>
                  </a:moveTo>
                  <a:lnTo>
                    <a:pt x="228599" y="304800"/>
                  </a:lnTo>
                  <a:lnTo>
                    <a:pt x="228599" y="313689"/>
                  </a:lnTo>
                  <a:lnTo>
                    <a:pt x="238124" y="313689"/>
                  </a:lnTo>
                  <a:lnTo>
                    <a:pt x="238124" y="304800"/>
                  </a:lnTo>
                  <a:close/>
                </a:path>
                <a:path w="438150" h="532764">
                  <a:moveTo>
                    <a:pt x="104774" y="294639"/>
                  </a:moveTo>
                  <a:lnTo>
                    <a:pt x="95249" y="294639"/>
                  </a:lnTo>
                  <a:lnTo>
                    <a:pt x="95249" y="304800"/>
                  </a:lnTo>
                  <a:lnTo>
                    <a:pt x="104774" y="304800"/>
                  </a:lnTo>
                  <a:lnTo>
                    <a:pt x="104774" y="294639"/>
                  </a:lnTo>
                  <a:close/>
                </a:path>
                <a:path w="438150" h="532764">
                  <a:moveTo>
                    <a:pt x="161924" y="294639"/>
                  </a:moveTo>
                  <a:lnTo>
                    <a:pt x="133349" y="294639"/>
                  </a:lnTo>
                  <a:lnTo>
                    <a:pt x="134873" y="304800"/>
                  </a:lnTo>
                  <a:lnTo>
                    <a:pt x="161924" y="304800"/>
                  </a:lnTo>
                  <a:lnTo>
                    <a:pt x="161924" y="294639"/>
                  </a:lnTo>
                  <a:close/>
                </a:path>
                <a:path w="438150" h="532764">
                  <a:moveTo>
                    <a:pt x="171449" y="294639"/>
                  </a:moveTo>
                  <a:lnTo>
                    <a:pt x="161924" y="294639"/>
                  </a:lnTo>
                  <a:lnTo>
                    <a:pt x="161924" y="304800"/>
                  </a:lnTo>
                  <a:lnTo>
                    <a:pt x="171449" y="304800"/>
                  </a:lnTo>
                  <a:lnTo>
                    <a:pt x="171449" y="294639"/>
                  </a:lnTo>
                  <a:close/>
                </a:path>
                <a:path w="438150" h="532764">
                  <a:moveTo>
                    <a:pt x="180974" y="294639"/>
                  </a:moveTo>
                  <a:lnTo>
                    <a:pt x="180974" y="304800"/>
                  </a:lnTo>
                  <a:lnTo>
                    <a:pt x="182498" y="304800"/>
                  </a:lnTo>
                  <a:lnTo>
                    <a:pt x="180974" y="294639"/>
                  </a:lnTo>
                  <a:close/>
                </a:path>
                <a:path w="438150" h="532764">
                  <a:moveTo>
                    <a:pt x="200024" y="285750"/>
                  </a:moveTo>
                  <a:lnTo>
                    <a:pt x="190499" y="285750"/>
                  </a:lnTo>
                  <a:lnTo>
                    <a:pt x="190499" y="304800"/>
                  </a:lnTo>
                  <a:lnTo>
                    <a:pt x="209549" y="304800"/>
                  </a:lnTo>
                  <a:lnTo>
                    <a:pt x="209549" y="294639"/>
                  </a:lnTo>
                  <a:lnTo>
                    <a:pt x="200024" y="294639"/>
                  </a:lnTo>
                  <a:lnTo>
                    <a:pt x="200024" y="285750"/>
                  </a:lnTo>
                  <a:close/>
                </a:path>
                <a:path w="438150" h="532764">
                  <a:moveTo>
                    <a:pt x="247649" y="294639"/>
                  </a:moveTo>
                  <a:lnTo>
                    <a:pt x="219074" y="294639"/>
                  </a:lnTo>
                  <a:lnTo>
                    <a:pt x="219074" y="304800"/>
                  </a:lnTo>
                  <a:lnTo>
                    <a:pt x="247649" y="304800"/>
                  </a:lnTo>
                  <a:lnTo>
                    <a:pt x="247649" y="294639"/>
                  </a:lnTo>
                  <a:close/>
                </a:path>
                <a:path w="438150" h="532764">
                  <a:moveTo>
                    <a:pt x="314324" y="294639"/>
                  </a:moveTo>
                  <a:lnTo>
                    <a:pt x="314324" y="304800"/>
                  </a:lnTo>
                  <a:lnTo>
                    <a:pt x="315848" y="304800"/>
                  </a:lnTo>
                  <a:lnTo>
                    <a:pt x="314324" y="294639"/>
                  </a:lnTo>
                  <a:close/>
                </a:path>
                <a:path w="438150" h="532764">
                  <a:moveTo>
                    <a:pt x="104774" y="285750"/>
                  </a:moveTo>
                  <a:lnTo>
                    <a:pt x="104774" y="294639"/>
                  </a:lnTo>
                  <a:lnTo>
                    <a:pt x="106298" y="294639"/>
                  </a:lnTo>
                  <a:lnTo>
                    <a:pt x="104774" y="285750"/>
                  </a:lnTo>
                  <a:close/>
                </a:path>
                <a:path w="438150" h="532764">
                  <a:moveTo>
                    <a:pt x="142874" y="285750"/>
                  </a:moveTo>
                  <a:lnTo>
                    <a:pt x="142874" y="294639"/>
                  </a:lnTo>
                  <a:lnTo>
                    <a:pt x="144398" y="294639"/>
                  </a:lnTo>
                  <a:lnTo>
                    <a:pt x="142874" y="285750"/>
                  </a:lnTo>
                  <a:close/>
                </a:path>
                <a:path w="438150" h="532764">
                  <a:moveTo>
                    <a:pt x="190499" y="285750"/>
                  </a:moveTo>
                  <a:lnTo>
                    <a:pt x="142874" y="285750"/>
                  </a:lnTo>
                  <a:lnTo>
                    <a:pt x="144398" y="294639"/>
                  </a:lnTo>
                  <a:lnTo>
                    <a:pt x="190499" y="294639"/>
                  </a:lnTo>
                  <a:lnTo>
                    <a:pt x="190499" y="285750"/>
                  </a:lnTo>
                  <a:close/>
                </a:path>
                <a:path w="438150" h="532764">
                  <a:moveTo>
                    <a:pt x="209549" y="285750"/>
                  </a:moveTo>
                  <a:lnTo>
                    <a:pt x="200024" y="285750"/>
                  </a:lnTo>
                  <a:lnTo>
                    <a:pt x="201548" y="294639"/>
                  </a:lnTo>
                  <a:lnTo>
                    <a:pt x="209549" y="294639"/>
                  </a:lnTo>
                  <a:lnTo>
                    <a:pt x="209549" y="285750"/>
                  </a:lnTo>
                  <a:close/>
                </a:path>
                <a:path w="438150" h="532764">
                  <a:moveTo>
                    <a:pt x="219074" y="285750"/>
                  </a:moveTo>
                  <a:lnTo>
                    <a:pt x="209549" y="285750"/>
                  </a:lnTo>
                  <a:lnTo>
                    <a:pt x="209549" y="294639"/>
                  </a:lnTo>
                  <a:lnTo>
                    <a:pt x="219074" y="294639"/>
                  </a:lnTo>
                  <a:lnTo>
                    <a:pt x="219074" y="285750"/>
                  </a:lnTo>
                  <a:close/>
                </a:path>
                <a:path w="438150" h="532764">
                  <a:moveTo>
                    <a:pt x="257174" y="285750"/>
                  </a:moveTo>
                  <a:lnTo>
                    <a:pt x="228599" y="285750"/>
                  </a:lnTo>
                  <a:lnTo>
                    <a:pt x="228599" y="294639"/>
                  </a:lnTo>
                  <a:lnTo>
                    <a:pt x="257174" y="294639"/>
                  </a:lnTo>
                  <a:lnTo>
                    <a:pt x="257174" y="285750"/>
                  </a:lnTo>
                  <a:close/>
                </a:path>
                <a:path w="438150" h="532764">
                  <a:moveTo>
                    <a:pt x="257174" y="285750"/>
                  </a:moveTo>
                  <a:lnTo>
                    <a:pt x="257174" y="294639"/>
                  </a:lnTo>
                  <a:lnTo>
                    <a:pt x="258698" y="294639"/>
                  </a:lnTo>
                  <a:lnTo>
                    <a:pt x="257174" y="285750"/>
                  </a:lnTo>
                  <a:close/>
                </a:path>
                <a:path w="438150" h="532764">
                  <a:moveTo>
                    <a:pt x="247649" y="275589"/>
                  </a:moveTo>
                  <a:lnTo>
                    <a:pt x="161924" y="275589"/>
                  </a:lnTo>
                  <a:lnTo>
                    <a:pt x="161924" y="285750"/>
                  </a:lnTo>
                  <a:lnTo>
                    <a:pt x="247649" y="285750"/>
                  </a:lnTo>
                  <a:lnTo>
                    <a:pt x="247649" y="275589"/>
                  </a:lnTo>
                  <a:close/>
                </a:path>
                <a:path w="438150" h="532764">
                  <a:moveTo>
                    <a:pt x="285749" y="275589"/>
                  </a:moveTo>
                  <a:lnTo>
                    <a:pt x="257174" y="275589"/>
                  </a:lnTo>
                  <a:lnTo>
                    <a:pt x="257174" y="285750"/>
                  </a:lnTo>
                  <a:lnTo>
                    <a:pt x="285749" y="285750"/>
                  </a:lnTo>
                  <a:lnTo>
                    <a:pt x="285749" y="275589"/>
                  </a:lnTo>
                  <a:close/>
                </a:path>
                <a:path w="438150" h="532764">
                  <a:moveTo>
                    <a:pt x="304799" y="266700"/>
                  </a:moveTo>
                  <a:lnTo>
                    <a:pt x="171449" y="266700"/>
                  </a:lnTo>
                  <a:lnTo>
                    <a:pt x="171449" y="275589"/>
                  </a:lnTo>
                  <a:lnTo>
                    <a:pt x="295274" y="275589"/>
                  </a:lnTo>
                  <a:lnTo>
                    <a:pt x="295274" y="285750"/>
                  </a:lnTo>
                  <a:lnTo>
                    <a:pt x="304799" y="285750"/>
                  </a:lnTo>
                  <a:lnTo>
                    <a:pt x="304799" y="266700"/>
                  </a:lnTo>
                  <a:close/>
                </a:path>
                <a:path w="438150" h="532764">
                  <a:moveTo>
                    <a:pt x="314324" y="256539"/>
                  </a:moveTo>
                  <a:lnTo>
                    <a:pt x="314324" y="275589"/>
                  </a:lnTo>
                  <a:lnTo>
                    <a:pt x="323849" y="275589"/>
                  </a:lnTo>
                  <a:lnTo>
                    <a:pt x="333374" y="266700"/>
                  </a:lnTo>
                  <a:lnTo>
                    <a:pt x="323849" y="266700"/>
                  </a:lnTo>
                  <a:lnTo>
                    <a:pt x="314324" y="256539"/>
                  </a:lnTo>
                  <a:close/>
                </a:path>
                <a:path w="438150" h="532764">
                  <a:moveTo>
                    <a:pt x="219074" y="256539"/>
                  </a:moveTo>
                  <a:lnTo>
                    <a:pt x="209549" y="256539"/>
                  </a:lnTo>
                  <a:lnTo>
                    <a:pt x="209549" y="266700"/>
                  </a:lnTo>
                  <a:lnTo>
                    <a:pt x="219074" y="266700"/>
                  </a:lnTo>
                  <a:lnTo>
                    <a:pt x="219074" y="256539"/>
                  </a:lnTo>
                  <a:close/>
                </a:path>
                <a:path w="438150" h="532764">
                  <a:moveTo>
                    <a:pt x="323849" y="247650"/>
                  </a:moveTo>
                  <a:lnTo>
                    <a:pt x="238124" y="247650"/>
                  </a:lnTo>
                  <a:lnTo>
                    <a:pt x="238124" y="266700"/>
                  </a:lnTo>
                  <a:lnTo>
                    <a:pt x="314324" y="266700"/>
                  </a:lnTo>
                  <a:lnTo>
                    <a:pt x="314324" y="256539"/>
                  </a:lnTo>
                  <a:lnTo>
                    <a:pt x="323849" y="256539"/>
                  </a:lnTo>
                  <a:lnTo>
                    <a:pt x="323849" y="247650"/>
                  </a:lnTo>
                  <a:close/>
                </a:path>
                <a:path w="438150" h="532764">
                  <a:moveTo>
                    <a:pt x="333374" y="256539"/>
                  </a:moveTo>
                  <a:lnTo>
                    <a:pt x="323849" y="256539"/>
                  </a:lnTo>
                  <a:lnTo>
                    <a:pt x="323849" y="266700"/>
                  </a:lnTo>
                  <a:lnTo>
                    <a:pt x="333374" y="266700"/>
                  </a:lnTo>
                  <a:lnTo>
                    <a:pt x="333374" y="256539"/>
                  </a:lnTo>
                  <a:close/>
                </a:path>
                <a:path w="438150" h="532764">
                  <a:moveTo>
                    <a:pt x="180974" y="247650"/>
                  </a:moveTo>
                  <a:lnTo>
                    <a:pt x="180974" y="256539"/>
                  </a:lnTo>
                  <a:lnTo>
                    <a:pt x="182498" y="256539"/>
                  </a:lnTo>
                  <a:lnTo>
                    <a:pt x="180974" y="247650"/>
                  </a:lnTo>
                  <a:close/>
                </a:path>
                <a:path w="438150" h="532764">
                  <a:moveTo>
                    <a:pt x="333374" y="228600"/>
                  </a:moveTo>
                  <a:lnTo>
                    <a:pt x="266699" y="228600"/>
                  </a:lnTo>
                  <a:lnTo>
                    <a:pt x="266699" y="237489"/>
                  </a:lnTo>
                  <a:lnTo>
                    <a:pt x="247649" y="237489"/>
                  </a:lnTo>
                  <a:lnTo>
                    <a:pt x="247649" y="247650"/>
                  </a:lnTo>
                  <a:lnTo>
                    <a:pt x="333374" y="247650"/>
                  </a:lnTo>
                  <a:lnTo>
                    <a:pt x="333374" y="228600"/>
                  </a:lnTo>
                  <a:close/>
                </a:path>
                <a:path w="438150" h="532764">
                  <a:moveTo>
                    <a:pt x="257174" y="218439"/>
                  </a:moveTo>
                  <a:lnTo>
                    <a:pt x="257174" y="228600"/>
                  </a:lnTo>
                  <a:lnTo>
                    <a:pt x="258698" y="228600"/>
                  </a:lnTo>
                  <a:lnTo>
                    <a:pt x="257174" y="218439"/>
                  </a:lnTo>
                  <a:close/>
                </a:path>
                <a:path w="438150" h="532764">
                  <a:moveTo>
                    <a:pt x="342899" y="190500"/>
                  </a:moveTo>
                  <a:lnTo>
                    <a:pt x="304799" y="190500"/>
                  </a:lnTo>
                  <a:lnTo>
                    <a:pt x="304799" y="199389"/>
                  </a:lnTo>
                  <a:lnTo>
                    <a:pt x="295274" y="209550"/>
                  </a:lnTo>
                  <a:lnTo>
                    <a:pt x="295274" y="218439"/>
                  </a:lnTo>
                  <a:lnTo>
                    <a:pt x="285749" y="218439"/>
                  </a:lnTo>
                  <a:lnTo>
                    <a:pt x="285749" y="228600"/>
                  </a:lnTo>
                  <a:lnTo>
                    <a:pt x="342899" y="228600"/>
                  </a:lnTo>
                  <a:lnTo>
                    <a:pt x="342899" y="190500"/>
                  </a:lnTo>
                  <a:close/>
                </a:path>
                <a:path w="438150" h="532764">
                  <a:moveTo>
                    <a:pt x="295274" y="190500"/>
                  </a:moveTo>
                  <a:lnTo>
                    <a:pt x="285749" y="190500"/>
                  </a:lnTo>
                  <a:lnTo>
                    <a:pt x="285749" y="209550"/>
                  </a:lnTo>
                  <a:lnTo>
                    <a:pt x="295274" y="209550"/>
                  </a:lnTo>
                  <a:lnTo>
                    <a:pt x="295274" y="190500"/>
                  </a:lnTo>
                  <a:close/>
                </a:path>
                <a:path w="438150" h="532764">
                  <a:moveTo>
                    <a:pt x="352424" y="190500"/>
                  </a:moveTo>
                  <a:lnTo>
                    <a:pt x="352424" y="199389"/>
                  </a:lnTo>
                  <a:lnTo>
                    <a:pt x="353948" y="199389"/>
                  </a:lnTo>
                  <a:lnTo>
                    <a:pt x="352424" y="190500"/>
                  </a:lnTo>
                  <a:close/>
                </a:path>
                <a:path w="438150" h="532764">
                  <a:moveTo>
                    <a:pt x="352424" y="171450"/>
                  </a:moveTo>
                  <a:lnTo>
                    <a:pt x="314324" y="171450"/>
                  </a:lnTo>
                  <a:lnTo>
                    <a:pt x="314324" y="190500"/>
                  </a:lnTo>
                  <a:lnTo>
                    <a:pt x="352424" y="190500"/>
                  </a:lnTo>
                  <a:lnTo>
                    <a:pt x="352424" y="171450"/>
                  </a:lnTo>
                  <a:close/>
                </a:path>
                <a:path w="438150" h="532764">
                  <a:moveTo>
                    <a:pt x="333374" y="114300"/>
                  </a:moveTo>
                  <a:lnTo>
                    <a:pt x="323849" y="114300"/>
                  </a:lnTo>
                  <a:lnTo>
                    <a:pt x="323849" y="171450"/>
                  </a:lnTo>
                  <a:lnTo>
                    <a:pt x="361949" y="171450"/>
                  </a:lnTo>
                  <a:lnTo>
                    <a:pt x="361949" y="142239"/>
                  </a:lnTo>
                  <a:lnTo>
                    <a:pt x="352424" y="142239"/>
                  </a:lnTo>
                  <a:lnTo>
                    <a:pt x="352424" y="123189"/>
                  </a:lnTo>
                  <a:lnTo>
                    <a:pt x="333374" y="123189"/>
                  </a:lnTo>
                  <a:lnTo>
                    <a:pt x="333374" y="114300"/>
                  </a:lnTo>
                  <a:close/>
                </a:path>
                <a:path w="438150" h="532764">
                  <a:moveTo>
                    <a:pt x="352424" y="114300"/>
                  </a:moveTo>
                  <a:lnTo>
                    <a:pt x="342899" y="114300"/>
                  </a:lnTo>
                  <a:lnTo>
                    <a:pt x="342899" y="123189"/>
                  </a:lnTo>
                  <a:lnTo>
                    <a:pt x="352424" y="123189"/>
                  </a:lnTo>
                  <a:lnTo>
                    <a:pt x="352424" y="114300"/>
                  </a:lnTo>
                  <a:close/>
                </a:path>
                <a:path w="438150" h="532764">
                  <a:moveTo>
                    <a:pt x="304799" y="104139"/>
                  </a:moveTo>
                  <a:lnTo>
                    <a:pt x="304799" y="114300"/>
                  </a:lnTo>
                  <a:lnTo>
                    <a:pt x="306323" y="114300"/>
                  </a:lnTo>
                  <a:lnTo>
                    <a:pt x="304799" y="104139"/>
                  </a:lnTo>
                  <a:close/>
                </a:path>
                <a:path w="438150" h="532764">
                  <a:moveTo>
                    <a:pt x="342899" y="95250"/>
                  </a:moveTo>
                  <a:lnTo>
                    <a:pt x="323849" y="95250"/>
                  </a:lnTo>
                  <a:lnTo>
                    <a:pt x="323849" y="104139"/>
                  </a:lnTo>
                  <a:lnTo>
                    <a:pt x="342899" y="104139"/>
                  </a:lnTo>
                  <a:lnTo>
                    <a:pt x="342899" y="95250"/>
                  </a:lnTo>
                  <a:close/>
                </a:path>
                <a:path w="438150" h="532764">
                  <a:moveTo>
                    <a:pt x="314324" y="85089"/>
                  </a:moveTo>
                  <a:lnTo>
                    <a:pt x="304799" y="85089"/>
                  </a:lnTo>
                  <a:lnTo>
                    <a:pt x="304799" y="95250"/>
                  </a:lnTo>
                  <a:lnTo>
                    <a:pt x="314324" y="95250"/>
                  </a:lnTo>
                  <a:lnTo>
                    <a:pt x="314324" y="85089"/>
                  </a:lnTo>
                  <a:close/>
                </a:path>
                <a:path w="438150" h="532764">
                  <a:moveTo>
                    <a:pt x="333374" y="76200"/>
                  </a:moveTo>
                  <a:lnTo>
                    <a:pt x="314324" y="76200"/>
                  </a:lnTo>
                  <a:lnTo>
                    <a:pt x="314324" y="95250"/>
                  </a:lnTo>
                  <a:lnTo>
                    <a:pt x="333374" y="95250"/>
                  </a:lnTo>
                  <a:lnTo>
                    <a:pt x="333374" y="85089"/>
                  </a:lnTo>
                  <a:lnTo>
                    <a:pt x="323849" y="85089"/>
                  </a:lnTo>
                  <a:lnTo>
                    <a:pt x="333374" y="76200"/>
                  </a:lnTo>
                  <a:close/>
                </a:path>
                <a:path w="438150" h="532764">
                  <a:moveTo>
                    <a:pt x="390524" y="76200"/>
                  </a:moveTo>
                  <a:lnTo>
                    <a:pt x="361949" y="76200"/>
                  </a:lnTo>
                  <a:lnTo>
                    <a:pt x="361949" y="85089"/>
                  </a:lnTo>
                  <a:lnTo>
                    <a:pt x="371474" y="85089"/>
                  </a:lnTo>
                  <a:lnTo>
                    <a:pt x="371474" y="95250"/>
                  </a:lnTo>
                  <a:lnTo>
                    <a:pt x="390524" y="95250"/>
                  </a:lnTo>
                  <a:lnTo>
                    <a:pt x="390524" y="76200"/>
                  </a:lnTo>
                  <a:close/>
                </a:path>
                <a:path w="438150" h="532764">
                  <a:moveTo>
                    <a:pt x="352424" y="76200"/>
                  </a:moveTo>
                  <a:lnTo>
                    <a:pt x="333374" y="76200"/>
                  </a:lnTo>
                  <a:lnTo>
                    <a:pt x="333374" y="85089"/>
                  </a:lnTo>
                  <a:lnTo>
                    <a:pt x="342899" y="85089"/>
                  </a:lnTo>
                  <a:lnTo>
                    <a:pt x="352424" y="76200"/>
                  </a:lnTo>
                  <a:close/>
                </a:path>
                <a:path w="438150" h="532764">
                  <a:moveTo>
                    <a:pt x="333374" y="57150"/>
                  </a:moveTo>
                  <a:lnTo>
                    <a:pt x="323849" y="57150"/>
                  </a:lnTo>
                  <a:lnTo>
                    <a:pt x="323849" y="76200"/>
                  </a:lnTo>
                  <a:lnTo>
                    <a:pt x="400049" y="76200"/>
                  </a:lnTo>
                  <a:lnTo>
                    <a:pt x="400049" y="66039"/>
                  </a:lnTo>
                  <a:lnTo>
                    <a:pt x="333374" y="66039"/>
                  </a:lnTo>
                  <a:lnTo>
                    <a:pt x="333374" y="57150"/>
                  </a:lnTo>
                  <a:close/>
                </a:path>
                <a:path w="438150" h="532764">
                  <a:moveTo>
                    <a:pt x="438149" y="57150"/>
                  </a:moveTo>
                  <a:lnTo>
                    <a:pt x="342899" y="57150"/>
                  </a:lnTo>
                  <a:lnTo>
                    <a:pt x="342899" y="66039"/>
                  </a:lnTo>
                  <a:lnTo>
                    <a:pt x="438149" y="66039"/>
                  </a:lnTo>
                  <a:lnTo>
                    <a:pt x="438149" y="57150"/>
                  </a:lnTo>
                  <a:close/>
                </a:path>
                <a:path w="438150" h="532764">
                  <a:moveTo>
                    <a:pt x="361949" y="0"/>
                  </a:moveTo>
                  <a:lnTo>
                    <a:pt x="352424" y="0"/>
                  </a:lnTo>
                  <a:lnTo>
                    <a:pt x="352424" y="57150"/>
                  </a:lnTo>
                  <a:lnTo>
                    <a:pt x="428624" y="57150"/>
                  </a:lnTo>
                  <a:lnTo>
                    <a:pt x="428624" y="38100"/>
                  </a:lnTo>
                  <a:lnTo>
                    <a:pt x="390524" y="38100"/>
                  </a:lnTo>
                  <a:lnTo>
                    <a:pt x="390524" y="27939"/>
                  </a:lnTo>
                  <a:lnTo>
                    <a:pt x="380999" y="27939"/>
                  </a:lnTo>
                  <a:lnTo>
                    <a:pt x="380999" y="19050"/>
                  </a:lnTo>
                  <a:lnTo>
                    <a:pt x="371474" y="19050"/>
                  </a:lnTo>
                  <a:lnTo>
                    <a:pt x="371474" y="8889"/>
                  </a:lnTo>
                  <a:lnTo>
                    <a:pt x="361949" y="0"/>
                  </a:lnTo>
                  <a:close/>
                </a:path>
                <a:path w="438150" h="532764">
                  <a:moveTo>
                    <a:pt x="342899" y="0"/>
                  </a:moveTo>
                  <a:lnTo>
                    <a:pt x="342899" y="8889"/>
                  </a:lnTo>
                  <a:lnTo>
                    <a:pt x="344423" y="8889"/>
                  </a:lnTo>
                  <a:lnTo>
                    <a:pt x="342899" y="0"/>
                  </a:lnTo>
                  <a:close/>
                </a:path>
                <a:path w="438150" h="532764">
                  <a:moveTo>
                    <a:pt x="85724" y="466089"/>
                  </a:moveTo>
                  <a:lnTo>
                    <a:pt x="76199" y="475614"/>
                  </a:lnTo>
                  <a:lnTo>
                    <a:pt x="85724" y="475614"/>
                  </a:lnTo>
                  <a:lnTo>
                    <a:pt x="85724" y="466089"/>
                  </a:lnTo>
                  <a:close/>
                </a:path>
                <a:path w="438150" h="532764">
                  <a:moveTo>
                    <a:pt x="95249" y="447039"/>
                  </a:moveTo>
                  <a:lnTo>
                    <a:pt x="95249" y="456564"/>
                  </a:lnTo>
                  <a:lnTo>
                    <a:pt x="96773" y="456564"/>
                  </a:lnTo>
                  <a:lnTo>
                    <a:pt x="95249" y="447039"/>
                  </a:lnTo>
                  <a:close/>
                </a:path>
                <a:path w="438150" h="532764">
                  <a:moveTo>
                    <a:pt x="114299" y="427989"/>
                  </a:moveTo>
                  <a:lnTo>
                    <a:pt x="95249" y="427989"/>
                  </a:lnTo>
                  <a:lnTo>
                    <a:pt x="95249" y="447039"/>
                  </a:lnTo>
                  <a:lnTo>
                    <a:pt x="104774" y="447039"/>
                  </a:lnTo>
                  <a:lnTo>
                    <a:pt x="104774" y="437514"/>
                  </a:lnTo>
                  <a:lnTo>
                    <a:pt x="114299" y="437514"/>
                  </a:lnTo>
                  <a:lnTo>
                    <a:pt x="114299" y="427989"/>
                  </a:lnTo>
                  <a:close/>
                </a:path>
                <a:path w="438150" h="532764">
                  <a:moveTo>
                    <a:pt x="114299" y="437514"/>
                  </a:moveTo>
                  <a:lnTo>
                    <a:pt x="104774" y="437514"/>
                  </a:lnTo>
                  <a:lnTo>
                    <a:pt x="106298" y="447039"/>
                  </a:lnTo>
                  <a:lnTo>
                    <a:pt x="114299" y="447039"/>
                  </a:lnTo>
                  <a:lnTo>
                    <a:pt x="114299" y="437514"/>
                  </a:lnTo>
                  <a:close/>
                </a:path>
                <a:path w="438150" h="532764">
                  <a:moveTo>
                    <a:pt x="142874" y="380364"/>
                  </a:moveTo>
                  <a:lnTo>
                    <a:pt x="133349" y="380364"/>
                  </a:lnTo>
                  <a:lnTo>
                    <a:pt x="133349" y="389889"/>
                  </a:lnTo>
                  <a:lnTo>
                    <a:pt x="142874" y="389889"/>
                  </a:lnTo>
                  <a:lnTo>
                    <a:pt x="142874" y="380364"/>
                  </a:lnTo>
                  <a:close/>
                </a:path>
                <a:path w="438150" h="532764">
                  <a:moveTo>
                    <a:pt x="0" y="523239"/>
                  </a:moveTo>
                  <a:lnTo>
                    <a:pt x="0" y="532764"/>
                  </a:lnTo>
                  <a:lnTo>
                    <a:pt x="1524" y="532764"/>
                  </a:lnTo>
                  <a:lnTo>
                    <a:pt x="0" y="523239"/>
                  </a:lnTo>
                  <a:close/>
                </a:path>
                <a:path w="438150" h="532764">
                  <a:moveTo>
                    <a:pt x="28575" y="513714"/>
                  </a:moveTo>
                  <a:lnTo>
                    <a:pt x="19050" y="513714"/>
                  </a:lnTo>
                  <a:lnTo>
                    <a:pt x="19050" y="523239"/>
                  </a:lnTo>
                  <a:lnTo>
                    <a:pt x="28575" y="523239"/>
                  </a:lnTo>
                  <a:lnTo>
                    <a:pt x="28575" y="513714"/>
                  </a:lnTo>
                  <a:close/>
                </a:path>
                <a:path w="438150" h="532764">
                  <a:moveTo>
                    <a:pt x="352424" y="513714"/>
                  </a:moveTo>
                  <a:lnTo>
                    <a:pt x="342899" y="513714"/>
                  </a:lnTo>
                  <a:lnTo>
                    <a:pt x="342899" y="523239"/>
                  </a:lnTo>
                  <a:lnTo>
                    <a:pt x="352424" y="523239"/>
                  </a:lnTo>
                  <a:lnTo>
                    <a:pt x="352424" y="51371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0" name="object 270"/>
            <p:cNvSpPr/>
            <p:nvPr/>
          </p:nvSpPr>
          <p:spPr>
            <a:xfrm>
              <a:off x="6458711" y="3576828"/>
              <a:ext cx="457200" cy="533400"/>
            </a:xfrm>
            <a:custGeom>
              <a:avLst/>
              <a:gdLst/>
              <a:ahLst/>
              <a:cxnLst/>
              <a:rect l="l" t="t" r="r" b="b"/>
              <a:pathLst>
                <a:path w="457200" h="533400">
                  <a:moveTo>
                    <a:pt x="361949" y="180975"/>
                  </a:moveTo>
                  <a:lnTo>
                    <a:pt x="361949" y="190500"/>
                  </a:lnTo>
                  <a:lnTo>
                    <a:pt x="352424" y="190500"/>
                  </a:lnTo>
                  <a:lnTo>
                    <a:pt x="352424" y="200025"/>
                  </a:lnTo>
                  <a:lnTo>
                    <a:pt x="352424" y="209550"/>
                  </a:lnTo>
                  <a:lnTo>
                    <a:pt x="352424" y="219075"/>
                  </a:lnTo>
                  <a:lnTo>
                    <a:pt x="352424" y="228600"/>
                  </a:lnTo>
                  <a:lnTo>
                    <a:pt x="342899" y="228600"/>
                  </a:lnTo>
                  <a:lnTo>
                    <a:pt x="342899" y="238125"/>
                  </a:lnTo>
                  <a:lnTo>
                    <a:pt x="342899" y="247650"/>
                  </a:lnTo>
                  <a:lnTo>
                    <a:pt x="342899" y="257175"/>
                  </a:lnTo>
                  <a:lnTo>
                    <a:pt x="342899" y="247650"/>
                  </a:lnTo>
                  <a:lnTo>
                    <a:pt x="333374" y="247650"/>
                  </a:lnTo>
                  <a:lnTo>
                    <a:pt x="333374" y="257175"/>
                  </a:lnTo>
                  <a:lnTo>
                    <a:pt x="333374" y="247650"/>
                  </a:lnTo>
                  <a:lnTo>
                    <a:pt x="333374" y="257175"/>
                  </a:lnTo>
                  <a:lnTo>
                    <a:pt x="342899" y="257175"/>
                  </a:lnTo>
                  <a:lnTo>
                    <a:pt x="342899" y="266700"/>
                  </a:lnTo>
                  <a:lnTo>
                    <a:pt x="333374" y="266700"/>
                  </a:lnTo>
                  <a:lnTo>
                    <a:pt x="342899" y="266700"/>
                  </a:lnTo>
                  <a:lnTo>
                    <a:pt x="333374" y="276225"/>
                  </a:lnTo>
                  <a:lnTo>
                    <a:pt x="342899" y="276225"/>
                  </a:lnTo>
                  <a:lnTo>
                    <a:pt x="333374" y="276225"/>
                  </a:lnTo>
                  <a:lnTo>
                    <a:pt x="323849" y="276225"/>
                  </a:lnTo>
                  <a:lnTo>
                    <a:pt x="323849" y="266700"/>
                  </a:lnTo>
                  <a:lnTo>
                    <a:pt x="333374" y="266700"/>
                  </a:lnTo>
                  <a:lnTo>
                    <a:pt x="333374" y="257175"/>
                  </a:lnTo>
                  <a:lnTo>
                    <a:pt x="323849" y="257175"/>
                  </a:lnTo>
                  <a:lnTo>
                    <a:pt x="333374" y="257175"/>
                  </a:lnTo>
                  <a:lnTo>
                    <a:pt x="323849" y="257175"/>
                  </a:lnTo>
                  <a:lnTo>
                    <a:pt x="333374" y="266700"/>
                  </a:lnTo>
                  <a:lnTo>
                    <a:pt x="323849" y="266700"/>
                  </a:lnTo>
                  <a:lnTo>
                    <a:pt x="323849" y="257175"/>
                  </a:lnTo>
                  <a:lnTo>
                    <a:pt x="323849" y="266700"/>
                  </a:lnTo>
                  <a:lnTo>
                    <a:pt x="323849" y="257175"/>
                  </a:lnTo>
                  <a:lnTo>
                    <a:pt x="323849" y="266700"/>
                  </a:lnTo>
                  <a:lnTo>
                    <a:pt x="323849" y="276225"/>
                  </a:lnTo>
                  <a:lnTo>
                    <a:pt x="323849" y="266700"/>
                  </a:lnTo>
                  <a:lnTo>
                    <a:pt x="314324" y="266700"/>
                  </a:lnTo>
                  <a:lnTo>
                    <a:pt x="314324" y="276225"/>
                  </a:lnTo>
                  <a:lnTo>
                    <a:pt x="314324" y="285750"/>
                  </a:lnTo>
                  <a:lnTo>
                    <a:pt x="304799" y="285750"/>
                  </a:lnTo>
                  <a:lnTo>
                    <a:pt x="304799" y="276225"/>
                  </a:lnTo>
                  <a:lnTo>
                    <a:pt x="295274" y="276225"/>
                  </a:lnTo>
                  <a:lnTo>
                    <a:pt x="304799" y="276225"/>
                  </a:lnTo>
                  <a:lnTo>
                    <a:pt x="295274" y="276225"/>
                  </a:lnTo>
                  <a:lnTo>
                    <a:pt x="295274" y="285750"/>
                  </a:lnTo>
                  <a:lnTo>
                    <a:pt x="285749" y="285750"/>
                  </a:lnTo>
                  <a:lnTo>
                    <a:pt x="276224" y="285750"/>
                  </a:lnTo>
                  <a:lnTo>
                    <a:pt x="266699" y="285750"/>
                  </a:lnTo>
                  <a:lnTo>
                    <a:pt x="276224" y="285750"/>
                  </a:lnTo>
                  <a:lnTo>
                    <a:pt x="266699" y="285750"/>
                  </a:lnTo>
                  <a:lnTo>
                    <a:pt x="276224" y="285750"/>
                  </a:lnTo>
                  <a:lnTo>
                    <a:pt x="266699" y="285750"/>
                  </a:lnTo>
                  <a:lnTo>
                    <a:pt x="266699" y="276225"/>
                  </a:lnTo>
                  <a:lnTo>
                    <a:pt x="266699" y="285750"/>
                  </a:lnTo>
                  <a:lnTo>
                    <a:pt x="266699" y="276225"/>
                  </a:lnTo>
                  <a:lnTo>
                    <a:pt x="257174" y="276225"/>
                  </a:lnTo>
                  <a:lnTo>
                    <a:pt x="257174" y="285750"/>
                  </a:lnTo>
                  <a:lnTo>
                    <a:pt x="266699" y="285750"/>
                  </a:lnTo>
                  <a:lnTo>
                    <a:pt x="266699" y="295275"/>
                  </a:lnTo>
                  <a:lnTo>
                    <a:pt x="266699" y="285750"/>
                  </a:lnTo>
                  <a:lnTo>
                    <a:pt x="266699" y="295275"/>
                  </a:lnTo>
                  <a:lnTo>
                    <a:pt x="257174" y="295275"/>
                  </a:lnTo>
                  <a:lnTo>
                    <a:pt x="266699" y="295275"/>
                  </a:lnTo>
                  <a:lnTo>
                    <a:pt x="257174" y="295275"/>
                  </a:lnTo>
                  <a:lnTo>
                    <a:pt x="266699" y="295275"/>
                  </a:lnTo>
                  <a:lnTo>
                    <a:pt x="257174" y="295275"/>
                  </a:lnTo>
                  <a:lnTo>
                    <a:pt x="257174" y="304800"/>
                  </a:lnTo>
                  <a:lnTo>
                    <a:pt x="257174" y="295275"/>
                  </a:lnTo>
                  <a:lnTo>
                    <a:pt x="257174" y="304800"/>
                  </a:lnTo>
                  <a:lnTo>
                    <a:pt x="257174" y="295275"/>
                  </a:lnTo>
                  <a:lnTo>
                    <a:pt x="257174" y="304800"/>
                  </a:lnTo>
                  <a:lnTo>
                    <a:pt x="247649" y="304800"/>
                  </a:lnTo>
                  <a:lnTo>
                    <a:pt x="257174" y="304800"/>
                  </a:lnTo>
                  <a:lnTo>
                    <a:pt x="247649" y="304800"/>
                  </a:lnTo>
                  <a:lnTo>
                    <a:pt x="257174" y="304800"/>
                  </a:lnTo>
                  <a:lnTo>
                    <a:pt x="247649" y="304800"/>
                  </a:lnTo>
                  <a:lnTo>
                    <a:pt x="247649" y="314325"/>
                  </a:lnTo>
                  <a:lnTo>
                    <a:pt x="238124" y="314325"/>
                  </a:lnTo>
                  <a:lnTo>
                    <a:pt x="238124" y="304800"/>
                  </a:lnTo>
                  <a:lnTo>
                    <a:pt x="228599" y="304800"/>
                  </a:lnTo>
                  <a:lnTo>
                    <a:pt x="228599" y="295275"/>
                  </a:lnTo>
                  <a:lnTo>
                    <a:pt x="228599" y="304800"/>
                  </a:lnTo>
                  <a:lnTo>
                    <a:pt x="228599" y="295275"/>
                  </a:lnTo>
                  <a:lnTo>
                    <a:pt x="238124" y="295275"/>
                  </a:lnTo>
                  <a:lnTo>
                    <a:pt x="238124" y="285750"/>
                  </a:lnTo>
                  <a:lnTo>
                    <a:pt x="228599" y="285750"/>
                  </a:lnTo>
                  <a:lnTo>
                    <a:pt x="238124" y="285750"/>
                  </a:lnTo>
                  <a:lnTo>
                    <a:pt x="219074" y="285750"/>
                  </a:lnTo>
                  <a:lnTo>
                    <a:pt x="228599" y="285750"/>
                  </a:lnTo>
                  <a:lnTo>
                    <a:pt x="209549" y="285750"/>
                  </a:lnTo>
                  <a:lnTo>
                    <a:pt x="209549" y="295275"/>
                  </a:lnTo>
                  <a:lnTo>
                    <a:pt x="200024" y="295275"/>
                  </a:lnTo>
                  <a:lnTo>
                    <a:pt x="200024" y="285750"/>
                  </a:lnTo>
                  <a:lnTo>
                    <a:pt x="200024" y="295275"/>
                  </a:lnTo>
                  <a:lnTo>
                    <a:pt x="200024" y="285750"/>
                  </a:lnTo>
                  <a:lnTo>
                    <a:pt x="200024" y="295275"/>
                  </a:lnTo>
                  <a:lnTo>
                    <a:pt x="200024" y="285750"/>
                  </a:lnTo>
                  <a:lnTo>
                    <a:pt x="200024" y="295275"/>
                  </a:lnTo>
                  <a:lnTo>
                    <a:pt x="200024" y="285750"/>
                  </a:lnTo>
                  <a:lnTo>
                    <a:pt x="200024" y="295275"/>
                  </a:lnTo>
                  <a:lnTo>
                    <a:pt x="190499" y="295275"/>
                  </a:lnTo>
                  <a:lnTo>
                    <a:pt x="200024" y="295275"/>
                  </a:lnTo>
                  <a:lnTo>
                    <a:pt x="190499" y="295275"/>
                  </a:lnTo>
                  <a:lnTo>
                    <a:pt x="180974" y="295275"/>
                  </a:lnTo>
                  <a:lnTo>
                    <a:pt x="171449" y="295275"/>
                  </a:lnTo>
                  <a:lnTo>
                    <a:pt x="180974" y="295275"/>
                  </a:lnTo>
                  <a:lnTo>
                    <a:pt x="171449" y="295275"/>
                  </a:lnTo>
                  <a:lnTo>
                    <a:pt x="171449" y="304800"/>
                  </a:lnTo>
                  <a:lnTo>
                    <a:pt x="161924" y="304800"/>
                  </a:lnTo>
                  <a:lnTo>
                    <a:pt x="152399" y="304800"/>
                  </a:lnTo>
                  <a:lnTo>
                    <a:pt x="142874" y="304800"/>
                  </a:lnTo>
                  <a:lnTo>
                    <a:pt x="142874" y="295275"/>
                  </a:lnTo>
                  <a:lnTo>
                    <a:pt x="152399" y="295275"/>
                  </a:lnTo>
                  <a:lnTo>
                    <a:pt x="152399" y="285750"/>
                  </a:lnTo>
                  <a:lnTo>
                    <a:pt x="161924" y="285750"/>
                  </a:lnTo>
                  <a:lnTo>
                    <a:pt x="171449" y="285750"/>
                  </a:lnTo>
                  <a:lnTo>
                    <a:pt x="171449" y="276225"/>
                  </a:lnTo>
                  <a:lnTo>
                    <a:pt x="180974" y="276225"/>
                  </a:lnTo>
                  <a:lnTo>
                    <a:pt x="180974" y="266700"/>
                  </a:lnTo>
                  <a:lnTo>
                    <a:pt x="190499" y="266700"/>
                  </a:lnTo>
                  <a:lnTo>
                    <a:pt x="200024" y="266700"/>
                  </a:lnTo>
                  <a:lnTo>
                    <a:pt x="209549" y="266700"/>
                  </a:lnTo>
                  <a:lnTo>
                    <a:pt x="219074" y="266700"/>
                  </a:lnTo>
                  <a:lnTo>
                    <a:pt x="219074" y="257175"/>
                  </a:lnTo>
                  <a:lnTo>
                    <a:pt x="219074" y="266700"/>
                  </a:lnTo>
                  <a:lnTo>
                    <a:pt x="219074" y="257175"/>
                  </a:lnTo>
                  <a:lnTo>
                    <a:pt x="228599" y="257175"/>
                  </a:lnTo>
                  <a:lnTo>
                    <a:pt x="228599" y="266700"/>
                  </a:lnTo>
                  <a:lnTo>
                    <a:pt x="228599" y="257175"/>
                  </a:lnTo>
                  <a:lnTo>
                    <a:pt x="228599" y="266700"/>
                  </a:lnTo>
                  <a:lnTo>
                    <a:pt x="228599" y="257175"/>
                  </a:lnTo>
                  <a:lnTo>
                    <a:pt x="228599" y="266700"/>
                  </a:lnTo>
                  <a:lnTo>
                    <a:pt x="228599" y="257175"/>
                  </a:lnTo>
                  <a:lnTo>
                    <a:pt x="238124" y="257175"/>
                  </a:lnTo>
                  <a:lnTo>
                    <a:pt x="228599" y="257175"/>
                  </a:lnTo>
                  <a:lnTo>
                    <a:pt x="228599" y="266700"/>
                  </a:lnTo>
                  <a:lnTo>
                    <a:pt x="238124" y="266700"/>
                  </a:lnTo>
                  <a:lnTo>
                    <a:pt x="228599" y="266700"/>
                  </a:lnTo>
                  <a:lnTo>
                    <a:pt x="238124" y="266700"/>
                  </a:lnTo>
                  <a:lnTo>
                    <a:pt x="247649" y="266700"/>
                  </a:lnTo>
                  <a:lnTo>
                    <a:pt x="238124" y="266700"/>
                  </a:lnTo>
                  <a:lnTo>
                    <a:pt x="247649" y="266700"/>
                  </a:lnTo>
                  <a:lnTo>
                    <a:pt x="247649" y="257175"/>
                  </a:lnTo>
                  <a:lnTo>
                    <a:pt x="247649" y="247650"/>
                  </a:lnTo>
                  <a:lnTo>
                    <a:pt x="257174" y="247650"/>
                  </a:lnTo>
                  <a:lnTo>
                    <a:pt x="257174" y="238125"/>
                  </a:lnTo>
                  <a:lnTo>
                    <a:pt x="266699" y="238125"/>
                  </a:lnTo>
                  <a:lnTo>
                    <a:pt x="266699" y="228600"/>
                  </a:lnTo>
                  <a:lnTo>
                    <a:pt x="266699" y="219075"/>
                  </a:lnTo>
                  <a:lnTo>
                    <a:pt x="276224" y="219075"/>
                  </a:lnTo>
                  <a:lnTo>
                    <a:pt x="276224" y="209550"/>
                  </a:lnTo>
                  <a:lnTo>
                    <a:pt x="276224" y="219075"/>
                  </a:lnTo>
                  <a:lnTo>
                    <a:pt x="266699" y="219075"/>
                  </a:lnTo>
                  <a:lnTo>
                    <a:pt x="266699" y="228600"/>
                  </a:lnTo>
                  <a:lnTo>
                    <a:pt x="266699" y="238125"/>
                  </a:lnTo>
                  <a:lnTo>
                    <a:pt x="276224" y="238125"/>
                  </a:lnTo>
                  <a:lnTo>
                    <a:pt x="276224" y="228600"/>
                  </a:lnTo>
                  <a:lnTo>
                    <a:pt x="285749" y="228600"/>
                  </a:lnTo>
                  <a:lnTo>
                    <a:pt x="295274" y="228600"/>
                  </a:lnTo>
                  <a:lnTo>
                    <a:pt x="295274" y="219075"/>
                  </a:lnTo>
                  <a:lnTo>
                    <a:pt x="304799" y="219075"/>
                  </a:lnTo>
                  <a:lnTo>
                    <a:pt x="304799" y="209550"/>
                  </a:lnTo>
                  <a:lnTo>
                    <a:pt x="314324" y="200025"/>
                  </a:lnTo>
                  <a:lnTo>
                    <a:pt x="314324" y="190500"/>
                  </a:lnTo>
                  <a:lnTo>
                    <a:pt x="323849" y="190500"/>
                  </a:lnTo>
                  <a:lnTo>
                    <a:pt x="323849" y="180975"/>
                  </a:lnTo>
                  <a:lnTo>
                    <a:pt x="323849" y="171450"/>
                  </a:lnTo>
                  <a:lnTo>
                    <a:pt x="333374" y="171450"/>
                  </a:lnTo>
                  <a:lnTo>
                    <a:pt x="333374" y="161925"/>
                  </a:lnTo>
                  <a:lnTo>
                    <a:pt x="333374" y="152400"/>
                  </a:lnTo>
                  <a:lnTo>
                    <a:pt x="323849" y="152400"/>
                  </a:lnTo>
                  <a:lnTo>
                    <a:pt x="333374" y="152400"/>
                  </a:lnTo>
                  <a:lnTo>
                    <a:pt x="333374" y="142875"/>
                  </a:lnTo>
                  <a:lnTo>
                    <a:pt x="333374" y="133350"/>
                  </a:lnTo>
                  <a:lnTo>
                    <a:pt x="323849" y="133350"/>
                  </a:lnTo>
                  <a:lnTo>
                    <a:pt x="333374" y="133350"/>
                  </a:lnTo>
                  <a:lnTo>
                    <a:pt x="333374" y="123825"/>
                  </a:lnTo>
                  <a:lnTo>
                    <a:pt x="333374" y="114300"/>
                  </a:lnTo>
                  <a:lnTo>
                    <a:pt x="342899" y="114300"/>
                  </a:lnTo>
                  <a:lnTo>
                    <a:pt x="342899" y="123825"/>
                  </a:lnTo>
                  <a:lnTo>
                    <a:pt x="352424" y="123825"/>
                  </a:lnTo>
                  <a:lnTo>
                    <a:pt x="342899" y="123825"/>
                  </a:lnTo>
                  <a:lnTo>
                    <a:pt x="352424" y="123825"/>
                  </a:lnTo>
                  <a:lnTo>
                    <a:pt x="342899" y="123825"/>
                  </a:lnTo>
                  <a:lnTo>
                    <a:pt x="352424" y="123825"/>
                  </a:lnTo>
                  <a:lnTo>
                    <a:pt x="352424" y="114300"/>
                  </a:lnTo>
                  <a:lnTo>
                    <a:pt x="342899" y="114300"/>
                  </a:lnTo>
                  <a:lnTo>
                    <a:pt x="342899" y="123825"/>
                  </a:lnTo>
                  <a:lnTo>
                    <a:pt x="342899" y="114300"/>
                  </a:lnTo>
                  <a:lnTo>
                    <a:pt x="352424" y="114300"/>
                  </a:lnTo>
                  <a:lnTo>
                    <a:pt x="352424" y="104775"/>
                  </a:lnTo>
                  <a:lnTo>
                    <a:pt x="352424" y="114300"/>
                  </a:lnTo>
                  <a:lnTo>
                    <a:pt x="361949" y="114300"/>
                  </a:lnTo>
                  <a:lnTo>
                    <a:pt x="361949" y="123825"/>
                  </a:lnTo>
                  <a:lnTo>
                    <a:pt x="361949" y="133350"/>
                  </a:lnTo>
                  <a:lnTo>
                    <a:pt x="361949" y="142875"/>
                  </a:lnTo>
                  <a:lnTo>
                    <a:pt x="371474" y="142875"/>
                  </a:lnTo>
                  <a:lnTo>
                    <a:pt x="361949" y="142875"/>
                  </a:lnTo>
                  <a:lnTo>
                    <a:pt x="371474" y="142875"/>
                  </a:lnTo>
                  <a:lnTo>
                    <a:pt x="371474" y="152400"/>
                  </a:lnTo>
                  <a:lnTo>
                    <a:pt x="371474" y="161925"/>
                  </a:lnTo>
                  <a:lnTo>
                    <a:pt x="371474" y="171450"/>
                  </a:lnTo>
                  <a:lnTo>
                    <a:pt x="361949" y="171450"/>
                  </a:lnTo>
                  <a:lnTo>
                    <a:pt x="361949" y="180975"/>
                  </a:lnTo>
                  <a:lnTo>
                    <a:pt x="361949" y="171450"/>
                  </a:lnTo>
                  <a:lnTo>
                    <a:pt x="361949" y="180975"/>
                  </a:lnTo>
                  <a:close/>
                </a:path>
                <a:path w="457200" h="533400">
                  <a:moveTo>
                    <a:pt x="323849" y="85725"/>
                  </a:moveTo>
                  <a:lnTo>
                    <a:pt x="323849" y="76200"/>
                  </a:lnTo>
                  <a:lnTo>
                    <a:pt x="333374" y="76200"/>
                  </a:lnTo>
                  <a:lnTo>
                    <a:pt x="333374" y="66675"/>
                  </a:lnTo>
                  <a:lnTo>
                    <a:pt x="342899" y="66675"/>
                  </a:lnTo>
                  <a:lnTo>
                    <a:pt x="333374" y="66675"/>
                  </a:lnTo>
                  <a:lnTo>
                    <a:pt x="333374" y="57150"/>
                  </a:lnTo>
                  <a:lnTo>
                    <a:pt x="342899" y="57150"/>
                  </a:lnTo>
                  <a:lnTo>
                    <a:pt x="342899" y="66675"/>
                  </a:lnTo>
                  <a:lnTo>
                    <a:pt x="352424" y="66675"/>
                  </a:lnTo>
                  <a:lnTo>
                    <a:pt x="352424" y="57150"/>
                  </a:lnTo>
                  <a:lnTo>
                    <a:pt x="352424" y="66675"/>
                  </a:lnTo>
                  <a:lnTo>
                    <a:pt x="352424" y="57150"/>
                  </a:lnTo>
                  <a:lnTo>
                    <a:pt x="361949" y="57150"/>
                  </a:lnTo>
                  <a:lnTo>
                    <a:pt x="361949" y="47625"/>
                  </a:lnTo>
                  <a:lnTo>
                    <a:pt x="352424" y="47625"/>
                  </a:lnTo>
                  <a:lnTo>
                    <a:pt x="361949" y="47625"/>
                  </a:lnTo>
                  <a:lnTo>
                    <a:pt x="361949" y="0"/>
                  </a:lnTo>
                  <a:lnTo>
                    <a:pt x="371474" y="0"/>
                  </a:lnTo>
                  <a:lnTo>
                    <a:pt x="380999" y="9525"/>
                  </a:lnTo>
                  <a:lnTo>
                    <a:pt x="380999" y="19050"/>
                  </a:lnTo>
                  <a:lnTo>
                    <a:pt x="390524" y="19050"/>
                  </a:lnTo>
                  <a:lnTo>
                    <a:pt x="390524" y="28575"/>
                  </a:lnTo>
                  <a:lnTo>
                    <a:pt x="400049" y="28575"/>
                  </a:lnTo>
                  <a:lnTo>
                    <a:pt x="400049" y="38100"/>
                  </a:lnTo>
                  <a:lnTo>
                    <a:pt x="409574" y="38100"/>
                  </a:lnTo>
                  <a:lnTo>
                    <a:pt x="400049" y="38100"/>
                  </a:lnTo>
                  <a:lnTo>
                    <a:pt x="409574" y="38100"/>
                  </a:lnTo>
                  <a:lnTo>
                    <a:pt x="419099" y="38100"/>
                  </a:lnTo>
                  <a:lnTo>
                    <a:pt x="409574" y="38100"/>
                  </a:lnTo>
                  <a:lnTo>
                    <a:pt x="438149" y="38100"/>
                  </a:lnTo>
                  <a:lnTo>
                    <a:pt x="438149" y="28575"/>
                  </a:lnTo>
                  <a:lnTo>
                    <a:pt x="438149" y="38100"/>
                  </a:lnTo>
                  <a:lnTo>
                    <a:pt x="438149" y="47625"/>
                  </a:lnTo>
                  <a:lnTo>
                    <a:pt x="428624" y="47625"/>
                  </a:lnTo>
                  <a:lnTo>
                    <a:pt x="438149" y="47625"/>
                  </a:lnTo>
                  <a:lnTo>
                    <a:pt x="438149" y="57150"/>
                  </a:lnTo>
                  <a:lnTo>
                    <a:pt x="438149" y="47625"/>
                  </a:lnTo>
                  <a:lnTo>
                    <a:pt x="438149" y="57150"/>
                  </a:lnTo>
                  <a:lnTo>
                    <a:pt x="447674" y="57150"/>
                  </a:lnTo>
                  <a:lnTo>
                    <a:pt x="447674" y="66675"/>
                  </a:lnTo>
                  <a:lnTo>
                    <a:pt x="438149" y="66675"/>
                  </a:lnTo>
                  <a:lnTo>
                    <a:pt x="428624" y="66675"/>
                  </a:lnTo>
                  <a:lnTo>
                    <a:pt x="419099" y="66675"/>
                  </a:lnTo>
                  <a:lnTo>
                    <a:pt x="409574" y="66675"/>
                  </a:lnTo>
                  <a:lnTo>
                    <a:pt x="409574" y="76200"/>
                  </a:lnTo>
                  <a:lnTo>
                    <a:pt x="400049" y="76200"/>
                  </a:lnTo>
                  <a:lnTo>
                    <a:pt x="400049" y="85725"/>
                  </a:lnTo>
                  <a:lnTo>
                    <a:pt x="400049" y="95250"/>
                  </a:lnTo>
                  <a:lnTo>
                    <a:pt x="390524" y="95250"/>
                  </a:lnTo>
                  <a:lnTo>
                    <a:pt x="380999" y="95250"/>
                  </a:lnTo>
                  <a:lnTo>
                    <a:pt x="380999" y="85725"/>
                  </a:lnTo>
                  <a:lnTo>
                    <a:pt x="371474" y="85725"/>
                  </a:lnTo>
                  <a:lnTo>
                    <a:pt x="371474" y="76200"/>
                  </a:lnTo>
                  <a:lnTo>
                    <a:pt x="361949" y="76200"/>
                  </a:lnTo>
                  <a:lnTo>
                    <a:pt x="352424" y="85725"/>
                  </a:lnTo>
                  <a:lnTo>
                    <a:pt x="342899" y="85725"/>
                  </a:lnTo>
                  <a:lnTo>
                    <a:pt x="342899" y="76200"/>
                  </a:lnTo>
                  <a:lnTo>
                    <a:pt x="333374" y="85725"/>
                  </a:lnTo>
                  <a:lnTo>
                    <a:pt x="342899" y="85725"/>
                  </a:lnTo>
                  <a:lnTo>
                    <a:pt x="342899" y="95250"/>
                  </a:lnTo>
                  <a:lnTo>
                    <a:pt x="352424" y="95250"/>
                  </a:lnTo>
                  <a:lnTo>
                    <a:pt x="352424" y="104775"/>
                  </a:lnTo>
                  <a:lnTo>
                    <a:pt x="342899" y="104775"/>
                  </a:lnTo>
                  <a:lnTo>
                    <a:pt x="333374" y="104775"/>
                  </a:lnTo>
                  <a:lnTo>
                    <a:pt x="333374" y="114300"/>
                  </a:lnTo>
                  <a:lnTo>
                    <a:pt x="333374" y="104775"/>
                  </a:lnTo>
                  <a:lnTo>
                    <a:pt x="333374" y="95250"/>
                  </a:lnTo>
                  <a:lnTo>
                    <a:pt x="323849" y="95250"/>
                  </a:lnTo>
                  <a:lnTo>
                    <a:pt x="323849" y="85725"/>
                  </a:lnTo>
                  <a:close/>
                </a:path>
                <a:path w="457200" h="533400">
                  <a:moveTo>
                    <a:pt x="123824" y="323850"/>
                  </a:moveTo>
                  <a:lnTo>
                    <a:pt x="123824" y="314325"/>
                  </a:lnTo>
                  <a:lnTo>
                    <a:pt x="123824" y="323850"/>
                  </a:lnTo>
                  <a:lnTo>
                    <a:pt x="123824" y="314325"/>
                  </a:lnTo>
                  <a:lnTo>
                    <a:pt x="133349" y="314325"/>
                  </a:lnTo>
                  <a:lnTo>
                    <a:pt x="123824" y="314325"/>
                  </a:lnTo>
                  <a:lnTo>
                    <a:pt x="133349" y="314325"/>
                  </a:lnTo>
                  <a:lnTo>
                    <a:pt x="133349" y="304800"/>
                  </a:lnTo>
                  <a:lnTo>
                    <a:pt x="142874" y="304800"/>
                  </a:lnTo>
                  <a:lnTo>
                    <a:pt x="142874" y="314325"/>
                  </a:lnTo>
                  <a:lnTo>
                    <a:pt x="152399" y="314325"/>
                  </a:lnTo>
                  <a:lnTo>
                    <a:pt x="161924" y="314325"/>
                  </a:lnTo>
                  <a:lnTo>
                    <a:pt x="152399" y="314325"/>
                  </a:lnTo>
                  <a:lnTo>
                    <a:pt x="152399" y="323850"/>
                  </a:lnTo>
                  <a:lnTo>
                    <a:pt x="161924" y="323850"/>
                  </a:lnTo>
                  <a:lnTo>
                    <a:pt x="171449" y="323850"/>
                  </a:lnTo>
                  <a:lnTo>
                    <a:pt x="161924" y="323850"/>
                  </a:lnTo>
                  <a:lnTo>
                    <a:pt x="171449" y="323850"/>
                  </a:lnTo>
                  <a:lnTo>
                    <a:pt x="161924" y="323850"/>
                  </a:lnTo>
                  <a:lnTo>
                    <a:pt x="161924" y="333375"/>
                  </a:lnTo>
                  <a:lnTo>
                    <a:pt x="161924" y="323850"/>
                  </a:lnTo>
                  <a:lnTo>
                    <a:pt x="161924" y="333375"/>
                  </a:lnTo>
                  <a:lnTo>
                    <a:pt x="171449" y="333375"/>
                  </a:lnTo>
                  <a:lnTo>
                    <a:pt x="161924" y="323850"/>
                  </a:lnTo>
                  <a:lnTo>
                    <a:pt x="171449" y="323850"/>
                  </a:lnTo>
                  <a:lnTo>
                    <a:pt x="171449" y="333375"/>
                  </a:lnTo>
                  <a:lnTo>
                    <a:pt x="171449" y="323850"/>
                  </a:lnTo>
                  <a:lnTo>
                    <a:pt x="171449" y="333375"/>
                  </a:lnTo>
                  <a:lnTo>
                    <a:pt x="161924" y="333375"/>
                  </a:lnTo>
                  <a:lnTo>
                    <a:pt x="171449" y="333375"/>
                  </a:lnTo>
                  <a:lnTo>
                    <a:pt x="161924" y="333375"/>
                  </a:lnTo>
                  <a:lnTo>
                    <a:pt x="171449" y="333375"/>
                  </a:lnTo>
                  <a:lnTo>
                    <a:pt x="161924" y="333375"/>
                  </a:lnTo>
                  <a:lnTo>
                    <a:pt x="161924" y="342900"/>
                  </a:lnTo>
                  <a:lnTo>
                    <a:pt x="161924" y="352425"/>
                  </a:lnTo>
                  <a:lnTo>
                    <a:pt x="152399" y="352425"/>
                  </a:lnTo>
                  <a:lnTo>
                    <a:pt x="152399" y="361950"/>
                  </a:lnTo>
                  <a:lnTo>
                    <a:pt x="152399" y="371475"/>
                  </a:lnTo>
                  <a:lnTo>
                    <a:pt x="152399" y="361950"/>
                  </a:lnTo>
                  <a:lnTo>
                    <a:pt x="142874" y="361950"/>
                  </a:lnTo>
                  <a:lnTo>
                    <a:pt x="142874" y="371475"/>
                  </a:lnTo>
                  <a:lnTo>
                    <a:pt x="152399" y="371475"/>
                  </a:lnTo>
                  <a:lnTo>
                    <a:pt x="142874" y="371475"/>
                  </a:lnTo>
                  <a:lnTo>
                    <a:pt x="142874" y="361950"/>
                  </a:lnTo>
                  <a:lnTo>
                    <a:pt x="133349" y="361950"/>
                  </a:lnTo>
                  <a:lnTo>
                    <a:pt x="133349" y="371475"/>
                  </a:lnTo>
                  <a:lnTo>
                    <a:pt x="142874" y="371475"/>
                  </a:lnTo>
                  <a:lnTo>
                    <a:pt x="133349" y="371475"/>
                  </a:lnTo>
                  <a:lnTo>
                    <a:pt x="133349" y="361950"/>
                  </a:lnTo>
                  <a:lnTo>
                    <a:pt x="133349" y="371475"/>
                  </a:lnTo>
                  <a:lnTo>
                    <a:pt x="133349" y="361950"/>
                  </a:lnTo>
                  <a:lnTo>
                    <a:pt x="123824" y="361950"/>
                  </a:lnTo>
                  <a:lnTo>
                    <a:pt x="133349" y="361950"/>
                  </a:lnTo>
                  <a:lnTo>
                    <a:pt x="133349" y="352425"/>
                  </a:lnTo>
                  <a:lnTo>
                    <a:pt x="133349" y="342900"/>
                  </a:lnTo>
                  <a:lnTo>
                    <a:pt x="133349" y="333375"/>
                  </a:lnTo>
                  <a:lnTo>
                    <a:pt x="142874" y="333375"/>
                  </a:lnTo>
                  <a:lnTo>
                    <a:pt x="133349" y="333375"/>
                  </a:lnTo>
                  <a:lnTo>
                    <a:pt x="142874" y="333375"/>
                  </a:lnTo>
                  <a:lnTo>
                    <a:pt x="133349" y="333375"/>
                  </a:lnTo>
                  <a:lnTo>
                    <a:pt x="133349" y="323850"/>
                  </a:lnTo>
                  <a:lnTo>
                    <a:pt x="133349" y="333375"/>
                  </a:lnTo>
                  <a:lnTo>
                    <a:pt x="123824" y="333375"/>
                  </a:lnTo>
                  <a:lnTo>
                    <a:pt x="133349" y="333375"/>
                  </a:lnTo>
                  <a:lnTo>
                    <a:pt x="123824" y="333375"/>
                  </a:lnTo>
                  <a:lnTo>
                    <a:pt x="114299" y="333375"/>
                  </a:lnTo>
                  <a:lnTo>
                    <a:pt x="114299" y="323850"/>
                  </a:lnTo>
                  <a:lnTo>
                    <a:pt x="123824" y="323850"/>
                  </a:lnTo>
                  <a:lnTo>
                    <a:pt x="123824" y="333375"/>
                  </a:lnTo>
                  <a:lnTo>
                    <a:pt x="123824" y="323850"/>
                  </a:lnTo>
                  <a:lnTo>
                    <a:pt x="123824" y="333375"/>
                  </a:lnTo>
                  <a:lnTo>
                    <a:pt x="123824" y="323850"/>
                  </a:lnTo>
                  <a:lnTo>
                    <a:pt x="114299" y="323850"/>
                  </a:lnTo>
                  <a:lnTo>
                    <a:pt x="123824" y="323850"/>
                  </a:lnTo>
                  <a:lnTo>
                    <a:pt x="114299" y="323850"/>
                  </a:lnTo>
                  <a:lnTo>
                    <a:pt x="114299" y="314325"/>
                  </a:lnTo>
                  <a:lnTo>
                    <a:pt x="123824" y="314325"/>
                  </a:lnTo>
                  <a:lnTo>
                    <a:pt x="123824" y="323850"/>
                  </a:lnTo>
                  <a:close/>
                </a:path>
                <a:path w="457200" h="533400">
                  <a:moveTo>
                    <a:pt x="209549" y="314325"/>
                  </a:moveTo>
                  <a:lnTo>
                    <a:pt x="209549" y="323850"/>
                  </a:lnTo>
                  <a:lnTo>
                    <a:pt x="209549" y="314325"/>
                  </a:lnTo>
                  <a:lnTo>
                    <a:pt x="200024" y="314325"/>
                  </a:lnTo>
                  <a:lnTo>
                    <a:pt x="190499" y="314325"/>
                  </a:lnTo>
                  <a:lnTo>
                    <a:pt x="200024" y="314325"/>
                  </a:lnTo>
                  <a:lnTo>
                    <a:pt x="190499" y="314325"/>
                  </a:lnTo>
                  <a:lnTo>
                    <a:pt x="190499" y="323850"/>
                  </a:lnTo>
                  <a:lnTo>
                    <a:pt x="190499" y="333375"/>
                  </a:lnTo>
                  <a:lnTo>
                    <a:pt x="190499" y="323850"/>
                  </a:lnTo>
                  <a:lnTo>
                    <a:pt x="190499" y="333375"/>
                  </a:lnTo>
                  <a:lnTo>
                    <a:pt x="180974" y="333375"/>
                  </a:lnTo>
                  <a:lnTo>
                    <a:pt x="180974" y="323850"/>
                  </a:lnTo>
                  <a:lnTo>
                    <a:pt x="180974" y="333375"/>
                  </a:lnTo>
                  <a:lnTo>
                    <a:pt x="180974" y="323850"/>
                  </a:lnTo>
                  <a:lnTo>
                    <a:pt x="180974" y="333375"/>
                  </a:lnTo>
                  <a:lnTo>
                    <a:pt x="180974" y="323850"/>
                  </a:lnTo>
                  <a:lnTo>
                    <a:pt x="180974" y="333375"/>
                  </a:lnTo>
                  <a:lnTo>
                    <a:pt x="180974" y="323850"/>
                  </a:lnTo>
                  <a:lnTo>
                    <a:pt x="180974" y="333375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80974" y="323850"/>
                  </a:lnTo>
                  <a:lnTo>
                    <a:pt x="171449" y="323850"/>
                  </a:lnTo>
                  <a:lnTo>
                    <a:pt x="171449" y="314325"/>
                  </a:lnTo>
                  <a:lnTo>
                    <a:pt x="180974" y="314325"/>
                  </a:lnTo>
                  <a:lnTo>
                    <a:pt x="180974" y="304800"/>
                  </a:lnTo>
                  <a:lnTo>
                    <a:pt x="190499" y="304800"/>
                  </a:lnTo>
                  <a:lnTo>
                    <a:pt x="180974" y="304800"/>
                  </a:lnTo>
                  <a:lnTo>
                    <a:pt x="180974" y="295275"/>
                  </a:lnTo>
                  <a:lnTo>
                    <a:pt x="190499" y="295275"/>
                  </a:lnTo>
                  <a:lnTo>
                    <a:pt x="190499" y="304800"/>
                  </a:lnTo>
                  <a:lnTo>
                    <a:pt x="190499" y="295275"/>
                  </a:lnTo>
                  <a:lnTo>
                    <a:pt x="190499" y="304800"/>
                  </a:lnTo>
                  <a:lnTo>
                    <a:pt x="200024" y="304800"/>
                  </a:lnTo>
                  <a:lnTo>
                    <a:pt x="200024" y="295275"/>
                  </a:lnTo>
                  <a:lnTo>
                    <a:pt x="209549" y="295275"/>
                  </a:lnTo>
                  <a:lnTo>
                    <a:pt x="200024" y="295275"/>
                  </a:lnTo>
                  <a:lnTo>
                    <a:pt x="209549" y="295275"/>
                  </a:lnTo>
                  <a:lnTo>
                    <a:pt x="219074" y="295275"/>
                  </a:lnTo>
                  <a:lnTo>
                    <a:pt x="219074" y="304800"/>
                  </a:lnTo>
                  <a:lnTo>
                    <a:pt x="219074" y="295275"/>
                  </a:lnTo>
                  <a:lnTo>
                    <a:pt x="219074" y="304800"/>
                  </a:lnTo>
                  <a:lnTo>
                    <a:pt x="219074" y="314325"/>
                  </a:lnTo>
                  <a:lnTo>
                    <a:pt x="209549" y="314325"/>
                  </a:lnTo>
                  <a:lnTo>
                    <a:pt x="219074" y="314325"/>
                  </a:lnTo>
                  <a:lnTo>
                    <a:pt x="209549" y="314325"/>
                  </a:lnTo>
                  <a:close/>
                </a:path>
                <a:path w="457200" h="533400">
                  <a:moveTo>
                    <a:pt x="76199" y="485775"/>
                  </a:moveTo>
                  <a:lnTo>
                    <a:pt x="85724" y="485775"/>
                  </a:lnTo>
                  <a:lnTo>
                    <a:pt x="85724" y="476250"/>
                  </a:lnTo>
                  <a:lnTo>
                    <a:pt x="95249" y="476250"/>
                  </a:lnTo>
                  <a:lnTo>
                    <a:pt x="85724" y="476250"/>
                  </a:lnTo>
                  <a:lnTo>
                    <a:pt x="95249" y="466725"/>
                  </a:lnTo>
                  <a:lnTo>
                    <a:pt x="95249" y="476250"/>
                  </a:lnTo>
                  <a:lnTo>
                    <a:pt x="85724" y="476250"/>
                  </a:lnTo>
                  <a:lnTo>
                    <a:pt x="85724" y="485775"/>
                  </a:lnTo>
                  <a:lnTo>
                    <a:pt x="85724" y="476250"/>
                  </a:lnTo>
                  <a:lnTo>
                    <a:pt x="85724" y="485775"/>
                  </a:lnTo>
                  <a:lnTo>
                    <a:pt x="76199" y="485775"/>
                  </a:lnTo>
                  <a:lnTo>
                    <a:pt x="85724" y="485775"/>
                  </a:lnTo>
                  <a:lnTo>
                    <a:pt x="76199" y="485775"/>
                  </a:lnTo>
                  <a:close/>
                </a:path>
                <a:path w="457200" h="533400">
                  <a:moveTo>
                    <a:pt x="295274" y="190500"/>
                  </a:moveTo>
                  <a:lnTo>
                    <a:pt x="304799" y="190500"/>
                  </a:lnTo>
                  <a:lnTo>
                    <a:pt x="304799" y="209550"/>
                  </a:lnTo>
                  <a:lnTo>
                    <a:pt x="295274" y="209550"/>
                  </a:lnTo>
                  <a:lnTo>
                    <a:pt x="295274" y="190500"/>
                  </a:lnTo>
                  <a:close/>
                </a:path>
                <a:path w="457200" h="533400">
                  <a:moveTo>
                    <a:pt x="104774" y="428625"/>
                  </a:moveTo>
                  <a:lnTo>
                    <a:pt x="123824" y="428625"/>
                  </a:lnTo>
                  <a:lnTo>
                    <a:pt x="123824" y="447675"/>
                  </a:lnTo>
                  <a:lnTo>
                    <a:pt x="104774" y="447675"/>
                  </a:lnTo>
                  <a:lnTo>
                    <a:pt x="104774" y="428625"/>
                  </a:lnTo>
                  <a:close/>
                </a:path>
                <a:path w="457200" h="533400">
                  <a:moveTo>
                    <a:pt x="219074" y="285750"/>
                  </a:moveTo>
                  <a:lnTo>
                    <a:pt x="228599" y="285750"/>
                  </a:lnTo>
                  <a:lnTo>
                    <a:pt x="228599" y="295275"/>
                  </a:lnTo>
                  <a:lnTo>
                    <a:pt x="219074" y="295275"/>
                  </a:lnTo>
                  <a:lnTo>
                    <a:pt x="219074" y="285750"/>
                  </a:lnTo>
                  <a:close/>
                </a:path>
                <a:path w="457200" h="533400">
                  <a:moveTo>
                    <a:pt x="123824" y="342900"/>
                  </a:moveTo>
                  <a:lnTo>
                    <a:pt x="133349" y="342900"/>
                  </a:lnTo>
                  <a:lnTo>
                    <a:pt x="123824" y="342900"/>
                  </a:lnTo>
                  <a:close/>
                </a:path>
                <a:path w="457200" h="533400">
                  <a:moveTo>
                    <a:pt x="133349" y="390525"/>
                  </a:moveTo>
                  <a:lnTo>
                    <a:pt x="142874" y="390525"/>
                  </a:lnTo>
                  <a:lnTo>
                    <a:pt x="133349" y="390525"/>
                  </a:lnTo>
                  <a:close/>
                </a:path>
                <a:path w="457200" h="533400">
                  <a:moveTo>
                    <a:pt x="114299" y="285750"/>
                  </a:moveTo>
                  <a:lnTo>
                    <a:pt x="114299" y="295275"/>
                  </a:lnTo>
                  <a:lnTo>
                    <a:pt x="115823" y="295275"/>
                  </a:lnTo>
                  <a:lnTo>
                    <a:pt x="114299" y="285750"/>
                  </a:lnTo>
                  <a:close/>
                </a:path>
                <a:path w="457200" h="533400">
                  <a:moveTo>
                    <a:pt x="142874" y="381000"/>
                  </a:moveTo>
                  <a:lnTo>
                    <a:pt x="152399" y="381000"/>
                  </a:lnTo>
                  <a:lnTo>
                    <a:pt x="152399" y="390525"/>
                  </a:lnTo>
                  <a:lnTo>
                    <a:pt x="142874" y="390525"/>
                  </a:lnTo>
                  <a:lnTo>
                    <a:pt x="142874" y="381000"/>
                  </a:lnTo>
                  <a:close/>
                </a:path>
                <a:path w="457200" h="533400">
                  <a:moveTo>
                    <a:pt x="95249" y="333375"/>
                  </a:moveTo>
                  <a:lnTo>
                    <a:pt x="104774" y="333375"/>
                  </a:lnTo>
                  <a:lnTo>
                    <a:pt x="95249" y="333375"/>
                  </a:lnTo>
                  <a:close/>
                </a:path>
                <a:path w="457200" h="533400">
                  <a:moveTo>
                    <a:pt x="104774" y="295275"/>
                  </a:moveTo>
                  <a:lnTo>
                    <a:pt x="114299" y="295275"/>
                  </a:lnTo>
                  <a:lnTo>
                    <a:pt x="114299" y="304800"/>
                  </a:lnTo>
                  <a:lnTo>
                    <a:pt x="104774" y="304800"/>
                  </a:lnTo>
                  <a:lnTo>
                    <a:pt x="104774" y="295275"/>
                  </a:lnTo>
                  <a:close/>
                </a:path>
                <a:path w="457200" h="533400">
                  <a:moveTo>
                    <a:pt x="190499" y="247650"/>
                  </a:moveTo>
                  <a:lnTo>
                    <a:pt x="200024" y="247650"/>
                  </a:lnTo>
                  <a:lnTo>
                    <a:pt x="190499" y="247650"/>
                  </a:lnTo>
                  <a:close/>
                </a:path>
                <a:path w="457200" h="533400">
                  <a:moveTo>
                    <a:pt x="0" y="523875"/>
                  </a:moveTo>
                  <a:lnTo>
                    <a:pt x="0" y="533400"/>
                  </a:lnTo>
                  <a:lnTo>
                    <a:pt x="1524" y="533400"/>
                  </a:lnTo>
                  <a:lnTo>
                    <a:pt x="0" y="523875"/>
                  </a:lnTo>
                  <a:close/>
                </a:path>
                <a:path w="457200" h="533400">
                  <a:moveTo>
                    <a:pt x="104774" y="447675"/>
                  </a:moveTo>
                  <a:lnTo>
                    <a:pt x="104774" y="457200"/>
                  </a:lnTo>
                  <a:lnTo>
                    <a:pt x="106298" y="457200"/>
                  </a:lnTo>
                  <a:lnTo>
                    <a:pt x="104774" y="447675"/>
                  </a:lnTo>
                  <a:close/>
                </a:path>
                <a:path w="457200" h="533400">
                  <a:moveTo>
                    <a:pt x="352424" y="0"/>
                  </a:moveTo>
                  <a:lnTo>
                    <a:pt x="352424" y="9525"/>
                  </a:lnTo>
                  <a:lnTo>
                    <a:pt x="353948" y="9525"/>
                  </a:lnTo>
                  <a:lnTo>
                    <a:pt x="352424" y="0"/>
                  </a:lnTo>
                  <a:close/>
                </a:path>
                <a:path w="457200" h="533400">
                  <a:moveTo>
                    <a:pt x="9525" y="523875"/>
                  </a:moveTo>
                  <a:lnTo>
                    <a:pt x="9525" y="533400"/>
                  </a:lnTo>
                  <a:lnTo>
                    <a:pt x="11049" y="533400"/>
                  </a:lnTo>
                  <a:lnTo>
                    <a:pt x="9525" y="523875"/>
                  </a:lnTo>
                  <a:close/>
                </a:path>
                <a:path w="457200" h="533400">
                  <a:moveTo>
                    <a:pt x="104774" y="323850"/>
                  </a:moveTo>
                  <a:lnTo>
                    <a:pt x="114299" y="323850"/>
                  </a:lnTo>
                  <a:lnTo>
                    <a:pt x="114299" y="333375"/>
                  </a:lnTo>
                  <a:lnTo>
                    <a:pt x="104774" y="333375"/>
                  </a:lnTo>
                  <a:lnTo>
                    <a:pt x="104774" y="323850"/>
                  </a:lnTo>
                  <a:close/>
                </a:path>
                <a:path w="457200" h="533400">
                  <a:moveTo>
                    <a:pt x="114299" y="314325"/>
                  </a:moveTo>
                  <a:lnTo>
                    <a:pt x="114299" y="323850"/>
                  </a:lnTo>
                  <a:lnTo>
                    <a:pt x="115823" y="323850"/>
                  </a:lnTo>
                  <a:lnTo>
                    <a:pt x="114299" y="314325"/>
                  </a:lnTo>
                  <a:close/>
                </a:path>
                <a:path w="457200" h="533400">
                  <a:moveTo>
                    <a:pt x="314324" y="85725"/>
                  </a:moveTo>
                  <a:lnTo>
                    <a:pt x="323849" y="85725"/>
                  </a:lnTo>
                  <a:lnTo>
                    <a:pt x="323849" y="95250"/>
                  </a:lnTo>
                  <a:lnTo>
                    <a:pt x="314324" y="95250"/>
                  </a:lnTo>
                  <a:lnTo>
                    <a:pt x="314324" y="85725"/>
                  </a:lnTo>
                  <a:close/>
                </a:path>
                <a:path w="457200" h="533400">
                  <a:moveTo>
                    <a:pt x="209549" y="285750"/>
                  </a:moveTo>
                  <a:lnTo>
                    <a:pt x="219074" y="285750"/>
                  </a:lnTo>
                  <a:lnTo>
                    <a:pt x="219074" y="295275"/>
                  </a:lnTo>
                  <a:lnTo>
                    <a:pt x="209549" y="295275"/>
                  </a:lnTo>
                  <a:lnTo>
                    <a:pt x="209549" y="285750"/>
                  </a:lnTo>
                  <a:close/>
                </a:path>
                <a:path w="457200" h="533400">
                  <a:moveTo>
                    <a:pt x="28575" y="514350"/>
                  </a:moveTo>
                  <a:lnTo>
                    <a:pt x="38100" y="514350"/>
                  </a:lnTo>
                  <a:lnTo>
                    <a:pt x="38100" y="523875"/>
                  </a:lnTo>
                  <a:lnTo>
                    <a:pt x="28575" y="523875"/>
                  </a:lnTo>
                  <a:lnTo>
                    <a:pt x="28575" y="514350"/>
                  </a:lnTo>
                  <a:close/>
                </a:path>
                <a:path w="457200" h="533400">
                  <a:moveTo>
                    <a:pt x="171449" y="304800"/>
                  </a:moveTo>
                  <a:lnTo>
                    <a:pt x="180974" y="304800"/>
                  </a:lnTo>
                  <a:lnTo>
                    <a:pt x="171449" y="304800"/>
                  </a:lnTo>
                  <a:close/>
                </a:path>
                <a:path w="457200" h="533400">
                  <a:moveTo>
                    <a:pt x="114299" y="304800"/>
                  </a:moveTo>
                  <a:lnTo>
                    <a:pt x="123824" y="304800"/>
                  </a:lnTo>
                  <a:lnTo>
                    <a:pt x="123824" y="314325"/>
                  </a:lnTo>
                  <a:lnTo>
                    <a:pt x="114299" y="314325"/>
                  </a:lnTo>
                  <a:lnTo>
                    <a:pt x="114299" y="304800"/>
                  </a:lnTo>
                  <a:close/>
                </a:path>
                <a:path w="457200" h="533400">
                  <a:moveTo>
                    <a:pt x="123824" y="342900"/>
                  </a:moveTo>
                  <a:lnTo>
                    <a:pt x="133349" y="342900"/>
                  </a:lnTo>
                  <a:lnTo>
                    <a:pt x="133349" y="352425"/>
                  </a:lnTo>
                  <a:lnTo>
                    <a:pt x="123824" y="352425"/>
                  </a:lnTo>
                  <a:lnTo>
                    <a:pt x="123824" y="342900"/>
                  </a:lnTo>
                  <a:close/>
                </a:path>
                <a:path w="457200" h="533400">
                  <a:moveTo>
                    <a:pt x="95249" y="457200"/>
                  </a:moveTo>
                  <a:lnTo>
                    <a:pt x="104774" y="457200"/>
                  </a:lnTo>
                  <a:lnTo>
                    <a:pt x="95249" y="457200"/>
                  </a:lnTo>
                  <a:close/>
                </a:path>
                <a:path w="457200" h="533400">
                  <a:moveTo>
                    <a:pt x="171449" y="295275"/>
                  </a:moveTo>
                  <a:lnTo>
                    <a:pt x="180974" y="295275"/>
                  </a:lnTo>
                  <a:lnTo>
                    <a:pt x="171449" y="295275"/>
                  </a:lnTo>
                  <a:close/>
                </a:path>
                <a:path w="457200" h="533400">
                  <a:moveTo>
                    <a:pt x="114299" y="438150"/>
                  </a:moveTo>
                  <a:lnTo>
                    <a:pt x="114299" y="447675"/>
                  </a:lnTo>
                  <a:lnTo>
                    <a:pt x="115823" y="447675"/>
                  </a:lnTo>
                  <a:lnTo>
                    <a:pt x="114299" y="438150"/>
                  </a:lnTo>
                  <a:close/>
                </a:path>
                <a:path w="457200" h="533400">
                  <a:moveTo>
                    <a:pt x="171449" y="295275"/>
                  </a:moveTo>
                  <a:lnTo>
                    <a:pt x="180974" y="295275"/>
                  </a:lnTo>
                  <a:lnTo>
                    <a:pt x="180974" y="304800"/>
                  </a:lnTo>
                  <a:lnTo>
                    <a:pt x="171449" y="304800"/>
                  </a:lnTo>
                  <a:lnTo>
                    <a:pt x="171449" y="295275"/>
                  </a:lnTo>
                  <a:close/>
                </a:path>
                <a:path w="457200" h="533400">
                  <a:moveTo>
                    <a:pt x="123824" y="352425"/>
                  </a:moveTo>
                  <a:lnTo>
                    <a:pt x="123824" y="361950"/>
                  </a:lnTo>
                  <a:lnTo>
                    <a:pt x="125348" y="361950"/>
                  </a:lnTo>
                  <a:lnTo>
                    <a:pt x="123824" y="352425"/>
                  </a:lnTo>
                  <a:close/>
                </a:path>
                <a:path w="457200" h="533400">
                  <a:moveTo>
                    <a:pt x="323849" y="295275"/>
                  </a:moveTo>
                  <a:lnTo>
                    <a:pt x="323849" y="304800"/>
                  </a:lnTo>
                  <a:lnTo>
                    <a:pt x="325373" y="304800"/>
                  </a:lnTo>
                  <a:lnTo>
                    <a:pt x="323849" y="295275"/>
                  </a:lnTo>
                  <a:close/>
                </a:path>
                <a:path w="457200" h="533400">
                  <a:moveTo>
                    <a:pt x="266699" y="219075"/>
                  </a:moveTo>
                  <a:lnTo>
                    <a:pt x="266699" y="228600"/>
                  </a:lnTo>
                  <a:lnTo>
                    <a:pt x="268223" y="228600"/>
                  </a:lnTo>
                  <a:lnTo>
                    <a:pt x="266699" y="219075"/>
                  </a:lnTo>
                  <a:close/>
                </a:path>
                <a:path w="457200" h="533400">
                  <a:moveTo>
                    <a:pt x="190499" y="295275"/>
                  </a:moveTo>
                  <a:lnTo>
                    <a:pt x="190499" y="304800"/>
                  </a:lnTo>
                  <a:lnTo>
                    <a:pt x="192023" y="304800"/>
                  </a:lnTo>
                  <a:lnTo>
                    <a:pt x="190499" y="295275"/>
                  </a:lnTo>
                  <a:close/>
                </a:path>
                <a:path w="457200" h="533400">
                  <a:moveTo>
                    <a:pt x="180974" y="295275"/>
                  </a:moveTo>
                  <a:lnTo>
                    <a:pt x="190499" y="295275"/>
                  </a:lnTo>
                  <a:lnTo>
                    <a:pt x="180974" y="295275"/>
                  </a:lnTo>
                  <a:close/>
                </a:path>
                <a:path w="457200" h="533400">
                  <a:moveTo>
                    <a:pt x="133349" y="333375"/>
                  </a:moveTo>
                  <a:lnTo>
                    <a:pt x="133349" y="342900"/>
                  </a:lnTo>
                  <a:lnTo>
                    <a:pt x="134873" y="342900"/>
                  </a:lnTo>
                  <a:lnTo>
                    <a:pt x="133349" y="333375"/>
                  </a:lnTo>
                  <a:close/>
                </a:path>
                <a:path w="457200" h="533400">
                  <a:moveTo>
                    <a:pt x="76199" y="476250"/>
                  </a:moveTo>
                  <a:lnTo>
                    <a:pt x="85724" y="476250"/>
                  </a:lnTo>
                  <a:lnTo>
                    <a:pt x="76199" y="476250"/>
                  </a:lnTo>
                  <a:close/>
                </a:path>
                <a:path w="457200" h="533400">
                  <a:moveTo>
                    <a:pt x="352424" y="514350"/>
                  </a:moveTo>
                  <a:lnTo>
                    <a:pt x="361949" y="514350"/>
                  </a:lnTo>
                  <a:lnTo>
                    <a:pt x="361949" y="523875"/>
                  </a:lnTo>
                  <a:lnTo>
                    <a:pt x="352424" y="523875"/>
                  </a:lnTo>
                  <a:lnTo>
                    <a:pt x="352424" y="514350"/>
                  </a:lnTo>
                  <a:close/>
                </a:path>
                <a:path w="457200" h="533400">
                  <a:moveTo>
                    <a:pt x="190499" y="247650"/>
                  </a:moveTo>
                  <a:lnTo>
                    <a:pt x="190499" y="257175"/>
                  </a:lnTo>
                  <a:lnTo>
                    <a:pt x="192023" y="257175"/>
                  </a:lnTo>
                  <a:lnTo>
                    <a:pt x="190499" y="247650"/>
                  </a:lnTo>
                  <a:close/>
                </a:path>
                <a:path w="457200" h="533400">
                  <a:moveTo>
                    <a:pt x="314324" y="104775"/>
                  </a:moveTo>
                  <a:lnTo>
                    <a:pt x="314324" y="114300"/>
                  </a:lnTo>
                  <a:lnTo>
                    <a:pt x="315848" y="114300"/>
                  </a:lnTo>
                  <a:lnTo>
                    <a:pt x="314324" y="104775"/>
                  </a:lnTo>
                  <a:close/>
                </a:path>
                <a:path w="457200" h="533400">
                  <a:moveTo>
                    <a:pt x="209549" y="285750"/>
                  </a:moveTo>
                  <a:lnTo>
                    <a:pt x="219074" y="285750"/>
                  </a:lnTo>
                  <a:lnTo>
                    <a:pt x="209549" y="285750"/>
                  </a:lnTo>
                  <a:close/>
                </a:path>
                <a:path w="457200" h="533400">
                  <a:moveTo>
                    <a:pt x="104774" y="447675"/>
                  </a:moveTo>
                  <a:lnTo>
                    <a:pt x="114299" y="447675"/>
                  </a:lnTo>
                  <a:lnTo>
                    <a:pt x="104774" y="447675"/>
                  </a:lnTo>
                  <a:close/>
                </a:path>
                <a:path w="457200" h="533400">
                  <a:moveTo>
                    <a:pt x="361949" y="190500"/>
                  </a:moveTo>
                  <a:lnTo>
                    <a:pt x="361949" y="200025"/>
                  </a:lnTo>
                  <a:lnTo>
                    <a:pt x="363473" y="200025"/>
                  </a:lnTo>
                  <a:lnTo>
                    <a:pt x="361949" y="190500"/>
                  </a:lnTo>
                  <a:close/>
                </a:path>
                <a:path w="457200" h="533400">
                  <a:moveTo>
                    <a:pt x="161924" y="304800"/>
                  </a:moveTo>
                  <a:lnTo>
                    <a:pt x="161924" y="314325"/>
                  </a:lnTo>
                  <a:lnTo>
                    <a:pt x="163448" y="314325"/>
                  </a:lnTo>
                  <a:lnTo>
                    <a:pt x="161924" y="304800"/>
                  </a:lnTo>
                  <a:close/>
                </a:path>
                <a:path w="457200" h="533400">
                  <a:moveTo>
                    <a:pt x="0" y="523875"/>
                  </a:moveTo>
                  <a:lnTo>
                    <a:pt x="0" y="533400"/>
                  </a:lnTo>
                  <a:lnTo>
                    <a:pt x="1524" y="533400"/>
                  </a:lnTo>
                  <a:lnTo>
                    <a:pt x="0" y="523875"/>
                  </a:lnTo>
                  <a:close/>
                </a:path>
                <a:path w="457200" h="533400">
                  <a:moveTo>
                    <a:pt x="161924" y="304800"/>
                  </a:moveTo>
                  <a:lnTo>
                    <a:pt x="171449" y="304800"/>
                  </a:lnTo>
                  <a:lnTo>
                    <a:pt x="161924" y="304800"/>
                  </a:lnTo>
                  <a:close/>
                </a:path>
                <a:path w="457200" h="533400">
                  <a:moveTo>
                    <a:pt x="66674" y="485775"/>
                  </a:moveTo>
                  <a:lnTo>
                    <a:pt x="76199" y="485775"/>
                  </a:lnTo>
                  <a:lnTo>
                    <a:pt x="66674" y="485775"/>
                  </a:lnTo>
                  <a:close/>
                </a:path>
                <a:path w="457200" h="533400">
                  <a:moveTo>
                    <a:pt x="133349" y="333375"/>
                  </a:moveTo>
                  <a:lnTo>
                    <a:pt x="133349" y="342900"/>
                  </a:lnTo>
                  <a:lnTo>
                    <a:pt x="134873" y="342900"/>
                  </a:lnTo>
                  <a:lnTo>
                    <a:pt x="133349" y="333375"/>
                  </a:lnTo>
                  <a:close/>
                </a:path>
                <a:path w="457200" h="533400">
                  <a:moveTo>
                    <a:pt x="171449" y="304800"/>
                  </a:moveTo>
                  <a:lnTo>
                    <a:pt x="171449" y="314325"/>
                  </a:lnTo>
                  <a:lnTo>
                    <a:pt x="172973" y="314325"/>
                  </a:lnTo>
                  <a:lnTo>
                    <a:pt x="171449" y="304800"/>
                  </a:lnTo>
                  <a:close/>
                </a:path>
                <a:path w="457200" h="533400">
                  <a:moveTo>
                    <a:pt x="266699" y="285750"/>
                  </a:moveTo>
                  <a:lnTo>
                    <a:pt x="266699" y="295275"/>
                  </a:lnTo>
                  <a:lnTo>
                    <a:pt x="268223" y="295275"/>
                  </a:lnTo>
                  <a:lnTo>
                    <a:pt x="266699" y="285750"/>
                  </a:lnTo>
                  <a:close/>
                </a:path>
                <a:path w="457200" h="533400">
                  <a:moveTo>
                    <a:pt x="123824" y="342900"/>
                  </a:moveTo>
                  <a:lnTo>
                    <a:pt x="123824" y="352425"/>
                  </a:lnTo>
                  <a:lnTo>
                    <a:pt x="125348" y="352425"/>
                  </a:lnTo>
                  <a:lnTo>
                    <a:pt x="123824" y="342900"/>
                  </a:lnTo>
                  <a:close/>
                </a:path>
                <a:path w="457200" h="533400">
                  <a:moveTo>
                    <a:pt x="257174" y="276225"/>
                  </a:moveTo>
                  <a:lnTo>
                    <a:pt x="266699" y="276225"/>
                  </a:lnTo>
                  <a:lnTo>
                    <a:pt x="257174" y="276225"/>
                  </a:lnTo>
                  <a:close/>
                </a:path>
                <a:path w="457200" h="533400">
                  <a:moveTo>
                    <a:pt x="447674" y="57150"/>
                  </a:moveTo>
                  <a:lnTo>
                    <a:pt x="457199" y="57150"/>
                  </a:lnTo>
                  <a:lnTo>
                    <a:pt x="447674" y="57150"/>
                  </a:lnTo>
                  <a:close/>
                </a:path>
                <a:path w="457200" h="533400">
                  <a:moveTo>
                    <a:pt x="142874" y="295275"/>
                  </a:moveTo>
                  <a:lnTo>
                    <a:pt x="142874" y="304800"/>
                  </a:lnTo>
                  <a:lnTo>
                    <a:pt x="144398" y="304800"/>
                  </a:lnTo>
                  <a:lnTo>
                    <a:pt x="142874" y="295275"/>
                  </a:lnTo>
                  <a:close/>
                </a:path>
                <a:path w="457200" h="533400">
                  <a:moveTo>
                    <a:pt x="152399" y="285750"/>
                  </a:moveTo>
                  <a:lnTo>
                    <a:pt x="152399" y="295275"/>
                  </a:lnTo>
                  <a:lnTo>
                    <a:pt x="153923" y="295275"/>
                  </a:lnTo>
                  <a:lnTo>
                    <a:pt x="152399" y="285750"/>
                  </a:lnTo>
                  <a:close/>
                </a:path>
                <a:path w="457200" h="533400">
                  <a:moveTo>
                    <a:pt x="123824" y="333375"/>
                  </a:moveTo>
                  <a:lnTo>
                    <a:pt x="123824" y="342900"/>
                  </a:lnTo>
                  <a:lnTo>
                    <a:pt x="125348" y="342900"/>
                  </a:lnTo>
                  <a:lnTo>
                    <a:pt x="123824" y="333375"/>
                  </a:lnTo>
                  <a:close/>
                </a:path>
                <a:path w="457200" h="533400">
                  <a:moveTo>
                    <a:pt x="180974" y="295275"/>
                  </a:moveTo>
                  <a:lnTo>
                    <a:pt x="190499" y="295275"/>
                  </a:lnTo>
                  <a:lnTo>
                    <a:pt x="180974" y="295275"/>
                  </a:lnTo>
                  <a:close/>
                </a:path>
                <a:path w="457200" h="533400">
                  <a:moveTo>
                    <a:pt x="152399" y="285750"/>
                  </a:moveTo>
                  <a:lnTo>
                    <a:pt x="152399" y="295275"/>
                  </a:lnTo>
                  <a:lnTo>
                    <a:pt x="153923" y="295275"/>
                  </a:lnTo>
                  <a:lnTo>
                    <a:pt x="152399" y="285750"/>
                  </a:lnTo>
                  <a:close/>
                </a:path>
                <a:path w="457200" h="533400">
                  <a:moveTo>
                    <a:pt x="180974" y="295275"/>
                  </a:moveTo>
                  <a:lnTo>
                    <a:pt x="190499" y="295275"/>
                  </a:lnTo>
                  <a:lnTo>
                    <a:pt x="180974" y="295275"/>
                  </a:lnTo>
                  <a:close/>
                </a:path>
                <a:path w="457200" h="533400">
                  <a:moveTo>
                    <a:pt x="209549" y="285750"/>
                  </a:moveTo>
                  <a:lnTo>
                    <a:pt x="209549" y="295275"/>
                  </a:lnTo>
                  <a:lnTo>
                    <a:pt x="211073" y="295275"/>
                  </a:lnTo>
                  <a:lnTo>
                    <a:pt x="209549" y="285750"/>
                  </a:lnTo>
                  <a:close/>
                </a:path>
                <a:path w="457200" h="533400">
                  <a:moveTo>
                    <a:pt x="104774" y="323850"/>
                  </a:moveTo>
                  <a:lnTo>
                    <a:pt x="114299" y="323850"/>
                  </a:lnTo>
                  <a:lnTo>
                    <a:pt x="104774" y="323850"/>
                  </a:lnTo>
                  <a:close/>
                </a:path>
                <a:path w="457200" h="533400">
                  <a:moveTo>
                    <a:pt x="171449" y="323850"/>
                  </a:moveTo>
                  <a:lnTo>
                    <a:pt x="180974" y="323850"/>
                  </a:lnTo>
                  <a:lnTo>
                    <a:pt x="180974" y="333375"/>
                  </a:lnTo>
                  <a:lnTo>
                    <a:pt x="171449" y="333375"/>
                  </a:lnTo>
                  <a:lnTo>
                    <a:pt x="171449" y="323850"/>
                  </a:lnTo>
                  <a:close/>
                </a:path>
                <a:path w="457200" h="533400">
                  <a:moveTo>
                    <a:pt x="133349" y="361950"/>
                  </a:moveTo>
                  <a:lnTo>
                    <a:pt x="133349" y="371475"/>
                  </a:lnTo>
                  <a:lnTo>
                    <a:pt x="134873" y="371475"/>
                  </a:lnTo>
                  <a:lnTo>
                    <a:pt x="133349" y="3619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1" name="object 271"/>
            <p:cNvSpPr/>
            <p:nvPr/>
          </p:nvSpPr>
          <p:spPr>
            <a:xfrm>
              <a:off x="6506718" y="3767328"/>
              <a:ext cx="97155" cy="134620"/>
            </a:xfrm>
            <a:custGeom>
              <a:avLst/>
              <a:gdLst/>
              <a:ahLst/>
              <a:cxnLst/>
              <a:rect l="l" t="t" r="r" b="b"/>
              <a:pathLst>
                <a:path w="97154" h="134620">
                  <a:moveTo>
                    <a:pt x="9525" y="105410"/>
                  </a:moveTo>
                  <a:lnTo>
                    <a:pt x="9525" y="114935"/>
                  </a:lnTo>
                  <a:lnTo>
                    <a:pt x="11049" y="114935"/>
                  </a:lnTo>
                  <a:lnTo>
                    <a:pt x="9525" y="105410"/>
                  </a:lnTo>
                  <a:close/>
                </a:path>
                <a:path w="97154" h="134620">
                  <a:moveTo>
                    <a:pt x="66675" y="47879"/>
                  </a:moveTo>
                  <a:lnTo>
                    <a:pt x="9525" y="47879"/>
                  </a:lnTo>
                  <a:lnTo>
                    <a:pt x="9525" y="76581"/>
                  </a:lnTo>
                  <a:lnTo>
                    <a:pt x="0" y="76581"/>
                  </a:lnTo>
                  <a:lnTo>
                    <a:pt x="0" y="86232"/>
                  </a:lnTo>
                  <a:lnTo>
                    <a:pt x="1524" y="95757"/>
                  </a:lnTo>
                  <a:lnTo>
                    <a:pt x="0" y="95757"/>
                  </a:lnTo>
                  <a:lnTo>
                    <a:pt x="0" y="105410"/>
                  </a:lnTo>
                  <a:lnTo>
                    <a:pt x="9525" y="105410"/>
                  </a:lnTo>
                  <a:lnTo>
                    <a:pt x="9525" y="86232"/>
                  </a:lnTo>
                  <a:lnTo>
                    <a:pt x="66675" y="86232"/>
                  </a:lnTo>
                  <a:lnTo>
                    <a:pt x="66675" y="47879"/>
                  </a:lnTo>
                  <a:close/>
                </a:path>
                <a:path w="97154" h="134620">
                  <a:moveTo>
                    <a:pt x="28575" y="86232"/>
                  </a:moveTo>
                  <a:lnTo>
                    <a:pt x="9525" y="86232"/>
                  </a:lnTo>
                  <a:lnTo>
                    <a:pt x="9525" y="105410"/>
                  </a:lnTo>
                  <a:lnTo>
                    <a:pt x="19050" y="105410"/>
                  </a:lnTo>
                  <a:lnTo>
                    <a:pt x="19050" y="95757"/>
                  </a:lnTo>
                  <a:lnTo>
                    <a:pt x="28575" y="95757"/>
                  </a:lnTo>
                  <a:lnTo>
                    <a:pt x="28575" y="86232"/>
                  </a:lnTo>
                  <a:close/>
                </a:path>
                <a:path w="97154" h="134620">
                  <a:moveTo>
                    <a:pt x="28575" y="95757"/>
                  </a:moveTo>
                  <a:lnTo>
                    <a:pt x="19050" y="95757"/>
                  </a:lnTo>
                  <a:lnTo>
                    <a:pt x="19050" y="105410"/>
                  </a:lnTo>
                  <a:lnTo>
                    <a:pt x="28575" y="105410"/>
                  </a:lnTo>
                  <a:lnTo>
                    <a:pt x="28575" y="95757"/>
                  </a:lnTo>
                  <a:close/>
                </a:path>
                <a:path w="97154" h="134620">
                  <a:moveTo>
                    <a:pt x="28575" y="86232"/>
                  </a:moveTo>
                  <a:lnTo>
                    <a:pt x="28575" y="95757"/>
                  </a:lnTo>
                  <a:lnTo>
                    <a:pt x="30099" y="105410"/>
                  </a:lnTo>
                  <a:lnTo>
                    <a:pt x="38100" y="105410"/>
                  </a:lnTo>
                  <a:lnTo>
                    <a:pt x="38100" y="95757"/>
                  </a:lnTo>
                  <a:lnTo>
                    <a:pt x="30099" y="95757"/>
                  </a:lnTo>
                  <a:lnTo>
                    <a:pt x="28575" y="86232"/>
                  </a:lnTo>
                  <a:close/>
                </a:path>
                <a:path w="97154" h="134620">
                  <a:moveTo>
                    <a:pt x="57150" y="86232"/>
                  </a:moveTo>
                  <a:lnTo>
                    <a:pt x="47625" y="86232"/>
                  </a:lnTo>
                  <a:lnTo>
                    <a:pt x="47625" y="95757"/>
                  </a:lnTo>
                  <a:lnTo>
                    <a:pt x="57150" y="95757"/>
                  </a:lnTo>
                  <a:lnTo>
                    <a:pt x="57150" y="86232"/>
                  </a:lnTo>
                  <a:close/>
                </a:path>
                <a:path w="97154" h="134620">
                  <a:moveTo>
                    <a:pt x="9525" y="19176"/>
                  </a:moveTo>
                  <a:lnTo>
                    <a:pt x="9525" y="38354"/>
                  </a:lnTo>
                  <a:lnTo>
                    <a:pt x="0" y="38354"/>
                  </a:lnTo>
                  <a:lnTo>
                    <a:pt x="0" y="57531"/>
                  </a:lnTo>
                  <a:lnTo>
                    <a:pt x="9525" y="57531"/>
                  </a:lnTo>
                  <a:lnTo>
                    <a:pt x="9525" y="47879"/>
                  </a:lnTo>
                  <a:lnTo>
                    <a:pt x="66675" y="47879"/>
                  </a:lnTo>
                  <a:lnTo>
                    <a:pt x="66675" y="28701"/>
                  </a:lnTo>
                  <a:lnTo>
                    <a:pt x="11049" y="28701"/>
                  </a:lnTo>
                  <a:lnTo>
                    <a:pt x="9525" y="19176"/>
                  </a:lnTo>
                  <a:close/>
                </a:path>
                <a:path w="97154" h="134620">
                  <a:moveTo>
                    <a:pt x="9525" y="19176"/>
                  </a:moveTo>
                  <a:lnTo>
                    <a:pt x="0" y="19176"/>
                  </a:lnTo>
                  <a:lnTo>
                    <a:pt x="0" y="28701"/>
                  </a:lnTo>
                  <a:lnTo>
                    <a:pt x="9525" y="28701"/>
                  </a:lnTo>
                  <a:lnTo>
                    <a:pt x="9525" y="19176"/>
                  </a:lnTo>
                  <a:close/>
                </a:path>
                <a:path w="97154" h="134620">
                  <a:moveTo>
                    <a:pt x="57150" y="9525"/>
                  </a:moveTo>
                  <a:lnTo>
                    <a:pt x="9525" y="9525"/>
                  </a:lnTo>
                  <a:lnTo>
                    <a:pt x="9525" y="19176"/>
                  </a:lnTo>
                  <a:lnTo>
                    <a:pt x="11049" y="28701"/>
                  </a:lnTo>
                  <a:lnTo>
                    <a:pt x="57150" y="28701"/>
                  </a:lnTo>
                  <a:lnTo>
                    <a:pt x="57150" y="9525"/>
                  </a:lnTo>
                  <a:close/>
                </a:path>
                <a:path w="97154" h="134620">
                  <a:moveTo>
                    <a:pt x="47625" y="0"/>
                  </a:moveTo>
                  <a:lnTo>
                    <a:pt x="19050" y="0"/>
                  </a:lnTo>
                  <a:lnTo>
                    <a:pt x="19050" y="9525"/>
                  </a:lnTo>
                  <a:lnTo>
                    <a:pt x="47625" y="9525"/>
                  </a:lnTo>
                  <a:lnTo>
                    <a:pt x="47625" y="0"/>
                  </a:lnTo>
                  <a:close/>
                </a:path>
                <a:path w="97154" h="134620">
                  <a:moveTo>
                    <a:pt x="19050" y="124587"/>
                  </a:moveTo>
                  <a:lnTo>
                    <a:pt x="0" y="124587"/>
                  </a:lnTo>
                  <a:lnTo>
                    <a:pt x="0" y="134112"/>
                  </a:lnTo>
                  <a:lnTo>
                    <a:pt x="19050" y="134112"/>
                  </a:lnTo>
                  <a:lnTo>
                    <a:pt x="19050" y="124587"/>
                  </a:lnTo>
                  <a:close/>
                </a:path>
                <a:path w="97154" h="134620">
                  <a:moveTo>
                    <a:pt x="95250" y="19176"/>
                  </a:moveTo>
                  <a:lnTo>
                    <a:pt x="95250" y="28701"/>
                  </a:lnTo>
                  <a:lnTo>
                    <a:pt x="96774" y="28701"/>
                  </a:lnTo>
                  <a:lnTo>
                    <a:pt x="95250" y="1917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272"/>
            <p:cNvSpPr/>
            <p:nvPr/>
          </p:nvSpPr>
          <p:spPr>
            <a:xfrm>
              <a:off x="6487667" y="3767328"/>
              <a:ext cx="116205" cy="134620"/>
            </a:xfrm>
            <a:custGeom>
              <a:avLst/>
              <a:gdLst/>
              <a:ahLst/>
              <a:cxnLst/>
              <a:rect l="l" t="t" r="r" b="b"/>
              <a:pathLst>
                <a:path w="116204" h="134620">
                  <a:moveTo>
                    <a:pt x="28575" y="19176"/>
                  </a:moveTo>
                  <a:lnTo>
                    <a:pt x="28575" y="9525"/>
                  </a:lnTo>
                  <a:lnTo>
                    <a:pt x="38100" y="9525"/>
                  </a:lnTo>
                  <a:lnTo>
                    <a:pt x="38100" y="0"/>
                  </a:lnTo>
                  <a:lnTo>
                    <a:pt x="47625" y="0"/>
                  </a:lnTo>
                  <a:lnTo>
                    <a:pt x="57150" y="0"/>
                  </a:lnTo>
                  <a:lnTo>
                    <a:pt x="66675" y="0"/>
                  </a:lnTo>
                  <a:lnTo>
                    <a:pt x="66675" y="9525"/>
                  </a:lnTo>
                  <a:lnTo>
                    <a:pt x="76200" y="9525"/>
                  </a:lnTo>
                  <a:lnTo>
                    <a:pt x="76200" y="19176"/>
                  </a:lnTo>
                  <a:lnTo>
                    <a:pt x="76200" y="28701"/>
                  </a:lnTo>
                  <a:lnTo>
                    <a:pt x="85725" y="28701"/>
                  </a:lnTo>
                  <a:lnTo>
                    <a:pt x="85725" y="38354"/>
                  </a:lnTo>
                  <a:lnTo>
                    <a:pt x="85725" y="47879"/>
                  </a:lnTo>
                  <a:lnTo>
                    <a:pt x="85725" y="67056"/>
                  </a:lnTo>
                  <a:lnTo>
                    <a:pt x="85725" y="57531"/>
                  </a:lnTo>
                  <a:lnTo>
                    <a:pt x="85725" y="86232"/>
                  </a:lnTo>
                  <a:lnTo>
                    <a:pt x="76200" y="86232"/>
                  </a:lnTo>
                  <a:lnTo>
                    <a:pt x="66675" y="86232"/>
                  </a:lnTo>
                  <a:lnTo>
                    <a:pt x="66675" y="95757"/>
                  </a:lnTo>
                  <a:lnTo>
                    <a:pt x="66675" y="86232"/>
                  </a:lnTo>
                  <a:lnTo>
                    <a:pt x="66675" y="95757"/>
                  </a:lnTo>
                  <a:lnTo>
                    <a:pt x="66675" y="86232"/>
                  </a:lnTo>
                  <a:lnTo>
                    <a:pt x="66675" y="95757"/>
                  </a:lnTo>
                  <a:lnTo>
                    <a:pt x="66675" y="86232"/>
                  </a:lnTo>
                  <a:lnTo>
                    <a:pt x="57150" y="86232"/>
                  </a:lnTo>
                  <a:lnTo>
                    <a:pt x="47625" y="86232"/>
                  </a:lnTo>
                  <a:lnTo>
                    <a:pt x="57150" y="86232"/>
                  </a:lnTo>
                  <a:lnTo>
                    <a:pt x="47625" y="86232"/>
                  </a:lnTo>
                  <a:lnTo>
                    <a:pt x="47625" y="95757"/>
                  </a:lnTo>
                  <a:lnTo>
                    <a:pt x="47625" y="86232"/>
                  </a:lnTo>
                  <a:lnTo>
                    <a:pt x="47625" y="95757"/>
                  </a:lnTo>
                  <a:lnTo>
                    <a:pt x="47625" y="105410"/>
                  </a:lnTo>
                  <a:lnTo>
                    <a:pt x="38100" y="105410"/>
                  </a:lnTo>
                  <a:lnTo>
                    <a:pt x="47625" y="105410"/>
                  </a:lnTo>
                  <a:lnTo>
                    <a:pt x="38100" y="105410"/>
                  </a:lnTo>
                  <a:lnTo>
                    <a:pt x="38100" y="95757"/>
                  </a:lnTo>
                  <a:lnTo>
                    <a:pt x="47625" y="95757"/>
                  </a:lnTo>
                  <a:lnTo>
                    <a:pt x="38100" y="95757"/>
                  </a:lnTo>
                  <a:lnTo>
                    <a:pt x="38100" y="105410"/>
                  </a:lnTo>
                  <a:lnTo>
                    <a:pt x="28575" y="105410"/>
                  </a:lnTo>
                  <a:lnTo>
                    <a:pt x="28575" y="95757"/>
                  </a:lnTo>
                  <a:lnTo>
                    <a:pt x="28575" y="105410"/>
                  </a:lnTo>
                  <a:lnTo>
                    <a:pt x="28575" y="95757"/>
                  </a:lnTo>
                  <a:lnTo>
                    <a:pt x="19050" y="95757"/>
                  </a:lnTo>
                  <a:lnTo>
                    <a:pt x="28575" y="95757"/>
                  </a:lnTo>
                  <a:lnTo>
                    <a:pt x="19050" y="95757"/>
                  </a:lnTo>
                  <a:lnTo>
                    <a:pt x="28575" y="95757"/>
                  </a:lnTo>
                  <a:lnTo>
                    <a:pt x="19050" y="95757"/>
                  </a:lnTo>
                  <a:lnTo>
                    <a:pt x="28575" y="95757"/>
                  </a:lnTo>
                  <a:lnTo>
                    <a:pt x="28575" y="86232"/>
                  </a:lnTo>
                  <a:lnTo>
                    <a:pt x="28575" y="95757"/>
                  </a:lnTo>
                  <a:lnTo>
                    <a:pt x="19050" y="95757"/>
                  </a:lnTo>
                  <a:lnTo>
                    <a:pt x="28575" y="95757"/>
                  </a:lnTo>
                  <a:lnTo>
                    <a:pt x="28575" y="86232"/>
                  </a:lnTo>
                  <a:lnTo>
                    <a:pt x="19050" y="86232"/>
                  </a:lnTo>
                  <a:lnTo>
                    <a:pt x="28575" y="86232"/>
                  </a:lnTo>
                  <a:lnTo>
                    <a:pt x="19050" y="86232"/>
                  </a:lnTo>
                  <a:lnTo>
                    <a:pt x="28575" y="86232"/>
                  </a:lnTo>
                  <a:lnTo>
                    <a:pt x="19050" y="86232"/>
                  </a:lnTo>
                  <a:lnTo>
                    <a:pt x="28575" y="86232"/>
                  </a:lnTo>
                  <a:lnTo>
                    <a:pt x="19050" y="86232"/>
                  </a:lnTo>
                  <a:lnTo>
                    <a:pt x="28575" y="86232"/>
                  </a:lnTo>
                  <a:lnTo>
                    <a:pt x="19050" y="86232"/>
                  </a:lnTo>
                  <a:lnTo>
                    <a:pt x="19050" y="76581"/>
                  </a:lnTo>
                  <a:lnTo>
                    <a:pt x="28575" y="76581"/>
                  </a:lnTo>
                  <a:lnTo>
                    <a:pt x="19050" y="76581"/>
                  </a:lnTo>
                  <a:lnTo>
                    <a:pt x="28575" y="76581"/>
                  </a:lnTo>
                  <a:lnTo>
                    <a:pt x="28575" y="67056"/>
                  </a:lnTo>
                  <a:lnTo>
                    <a:pt x="38100" y="67056"/>
                  </a:lnTo>
                  <a:lnTo>
                    <a:pt x="28575" y="67056"/>
                  </a:lnTo>
                  <a:lnTo>
                    <a:pt x="28575" y="57531"/>
                  </a:lnTo>
                  <a:lnTo>
                    <a:pt x="28575" y="67056"/>
                  </a:lnTo>
                  <a:lnTo>
                    <a:pt x="28575" y="57531"/>
                  </a:lnTo>
                  <a:lnTo>
                    <a:pt x="38100" y="57531"/>
                  </a:lnTo>
                  <a:lnTo>
                    <a:pt x="28575" y="57531"/>
                  </a:lnTo>
                  <a:lnTo>
                    <a:pt x="28575" y="67056"/>
                  </a:lnTo>
                  <a:lnTo>
                    <a:pt x="28575" y="57531"/>
                  </a:lnTo>
                  <a:lnTo>
                    <a:pt x="28575" y="47879"/>
                  </a:lnTo>
                  <a:lnTo>
                    <a:pt x="19050" y="47879"/>
                  </a:lnTo>
                  <a:lnTo>
                    <a:pt x="28575" y="47879"/>
                  </a:lnTo>
                  <a:lnTo>
                    <a:pt x="19050" y="47879"/>
                  </a:lnTo>
                  <a:lnTo>
                    <a:pt x="28575" y="47879"/>
                  </a:lnTo>
                  <a:lnTo>
                    <a:pt x="19050" y="47879"/>
                  </a:lnTo>
                  <a:lnTo>
                    <a:pt x="28575" y="47879"/>
                  </a:lnTo>
                  <a:lnTo>
                    <a:pt x="19050" y="47879"/>
                  </a:lnTo>
                  <a:lnTo>
                    <a:pt x="19050" y="38354"/>
                  </a:lnTo>
                  <a:lnTo>
                    <a:pt x="28575" y="38354"/>
                  </a:lnTo>
                  <a:lnTo>
                    <a:pt x="19050" y="38354"/>
                  </a:lnTo>
                  <a:lnTo>
                    <a:pt x="28575" y="38354"/>
                  </a:lnTo>
                  <a:lnTo>
                    <a:pt x="19050" y="38354"/>
                  </a:lnTo>
                  <a:lnTo>
                    <a:pt x="28575" y="38354"/>
                  </a:lnTo>
                  <a:lnTo>
                    <a:pt x="19050" y="38354"/>
                  </a:lnTo>
                  <a:lnTo>
                    <a:pt x="28575" y="38354"/>
                  </a:lnTo>
                  <a:lnTo>
                    <a:pt x="38100" y="38354"/>
                  </a:lnTo>
                  <a:lnTo>
                    <a:pt x="28575" y="38354"/>
                  </a:lnTo>
                  <a:lnTo>
                    <a:pt x="38100" y="38354"/>
                  </a:lnTo>
                  <a:lnTo>
                    <a:pt x="28575" y="38354"/>
                  </a:lnTo>
                  <a:lnTo>
                    <a:pt x="28575" y="28701"/>
                  </a:lnTo>
                  <a:lnTo>
                    <a:pt x="38100" y="28701"/>
                  </a:lnTo>
                  <a:lnTo>
                    <a:pt x="28575" y="28701"/>
                  </a:lnTo>
                  <a:lnTo>
                    <a:pt x="28575" y="38354"/>
                  </a:lnTo>
                  <a:lnTo>
                    <a:pt x="28575" y="28701"/>
                  </a:lnTo>
                  <a:lnTo>
                    <a:pt x="28575" y="38354"/>
                  </a:lnTo>
                  <a:lnTo>
                    <a:pt x="28575" y="28701"/>
                  </a:lnTo>
                  <a:lnTo>
                    <a:pt x="38100" y="28701"/>
                  </a:lnTo>
                  <a:lnTo>
                    <a:pt x="28575" y="28701"/>
                  </a:lnTo>
                  <a:lnTo>
                    <a:pt x="28575" y="19176"/>
                  </a:lnTo>
                  <a:lnTo>
                    <a:pt x="38100" y="19176"/>
                  </a:lnTo>
                  <a:lnTo>
                    <a:pt x="28575" y="19176"/>
                  </a:lnTo>
                  <a:close/>
                </a:path>
                <a:path w="116204" h="134620">
                  <a:moveTo>
                    <a:pt x="19050" y="134112"/>
                  </a:moveTo>
                  <a:lnTo>
                    <a:pt x="19050" y="124587"/>
                  </a:lnTo>
                  <a:lnTo>
                    <a:pt x="28575" y="124587"/>
                  </a:lnTo>
                  <a:lnTo>
                    <a:pt x="38100" y="124587"/>
                  </a:lnTo>
                  <a:lnTo>
                    <a:pt x="38100" y="134112"/>
                  </a:lnTo>
                  <a:lnTo>
                    <a:pt x="28575" y="134112"/>
                  </a:lnTo>
                  <a:lnTo>
                    <a:pt x="38100" y="134112"/>
                  </a:lnTo>
                  <a:lnTo>
                    <a:pt x="28575" y="134112"/>
                  </a:lnTo>
                  <a:lnTo>
                    <a:pt x="19050" y="134112"/>
                  </a:lnTo>
                  <a:close/>
                </a:path>
                <a:path w="116204" h="134620">
                  <a:moveTo>
                    <a:pt x="66675" y="86232"/>
                  </a:moveTo>
                  <a:lnTo>
                    <a:pt x="76200" y="86232"/>
                  </a:lnTo>
                  <a:lnTo>
                    <a:pt x="76200" y="95757"/>
                  </a:lnTo>
                  <a:lnTo>
                    <a:pt x="66675" y="95757"/>
                  </a:lnTo>
                  <a:lnTo>
                    <a:pt x="66675" y="86232"/>
                  </a:lnTo>
                  <a:close/>
                </a:path>
                <a:path w="116204" h="134620">
                  <a:moveTo>
                    <a:pt x="19050" y="95757"/>
                  </a:moveTo>
                  <a:lnTo>
                    <a:pt x="28575" y="95757"/>
                  </a:lnTo>
                  <a:lnTo>
                    <a:pt x="28575" y="105410"/>
                  </a:lnTo>
                  <a:lnTo>
                    <a:pt x="19050" y="105410"/>
                  </a:lnTo>
                  <a:lnTo>
                    <a:pt x="19050" y="95757"/>
                  </a:lnTo>
                  <a:close/>
                </a:path>
                <a:path w="116204" h="134620">
                  <a:moveTo>
                    <a:pt x="57150" y="86232"/>
                  </a:moveTo>
                  <a:lnTo>
                    <a:pt x="57150" y="95757"/>
                  </a:lnTo>
                  <a:lnTo>
                    <a:pt x="58674" y="95757"/>
                  </a:lnTo>
                  <a:lnTo>
                    <a:pt x="57150" y="86232"/>
                  </a:lnTo>
                  <a:close/>
                </a:path>
                <a:path w="116204" h="134620">
                  <a:moveTo>
                    <a:pt x="19050" y="19176"/>
                  </a:moveTo>
                  <a:lnTo>
                    <a:pt x="28575" y="19176"/>
                  </a:lnTo>
                  <a:lnTo>
                    <a:pt x="19050" y="19176"/>
                  </a:lnTo>
                  <a:close/>
                </a:path>
                <a:path w="116204" h="134620">
                  <a:moveTo>
                    <a:pt x="19050" y="47879"/>
                  </a:moveTo>
                  <a:lnTo>
                    <a:pt x="28575" y="47879"/>
                  </a:lnTo>
                  <a:lnTo>
                    <a:pt x="28575" y="57531"/>
                  </a:lnTo>
                  <a:lnTo>
                    <a:pt x="19050" y="57531"/>
                  </a:lnTo>
                  <a:lnTo>
                    <a:pt x="19050" y="47879"/>
                  </a:lnTo>
                  <a:close/>
                </a:path>
                <a:path w="116204" h="134620">
                  <a:moveTo>
                    <a:pt x="114300" y="19176"/>
                  </a:moveTo>
                  <a:lnTo>
                    <a:pt x="114300" y="28701"/>
                  </a:lnTo>
                  <a:lnTo>
                    <a:pt x="115824" y="28701"/>
                  </a:lnTo>
                  <a:lnTo>
                    <a:pt x="114300" y="19176"/>
                  </a:lnTo>
                  <a:close/>
                </a:path>
                <a:path w="116204" h="134620">
                  <a:moveTo>
                    <a:pt x="47625" y="95757"/>
                  </a:moveTo>
                  <a:lnTo>
                    <a:pt x="57150" y="95757"/>
                  </a:lnTo>
                  <a:lnTo>
                    <a:pt x="47625" y="95757"/>
                  </a:lnTo>
                  <a:close/>
                </a:path>
                <a:path w="116204" h="134620">
                  <a:moveTo>
                    <a:pt x="57150" y="86232"/>
                  </a:moveTo>
                  <a:lnTo>
                    <a:pt x="57150" y="95757"/>
                  </a:lnTo>
                  <a:lnTo>
                    <a:pt x="58674" y="95757"/>
                  </a:lnTo>
                  <a:lnTo>
                    <a:pt x="57150" y="86232"/>
                  </a:lnTo>
                  <a:close/>
                </a:path>
                <a:path w="116204" h="134620">
                  <a:moveTo>
                    <a:pt x="19050" y="86232"/>
                  </a:moveTo>
                  <a:lnTo>
                    <a:pt x="19050" y="95757"/>
                  </a:lnTo>
                  <a:lnTo>
                    <a:pt x="20574" y="95757"/>
                  </a:lnTo>
                  <a:lnTo>
                    <a:pt x="19050" y="86232"/>
                  </a:lnTo>
                  <a:close/>
                </a:path>
                <a:path w="116204" h="134620">
                  <a:moveTo>
                    <a:pt x="19050" y="86232"/>
                  </a:moveTo>
                  <a:lnTo>
                    <a:pt x="28575" y="86232"/>
                  </a:lnTo>
                  <a:lnTo>
                    <a:pt x="28575" y="95757"/>
                  </a:lnTo>
                  <a:lnTo>
                    <a:pt x="19050" y="95757"/>
                  </a:lnTo>
                  <a:lnTo>
                    <a:pt x="19050" y="86232"/>
                  </a:lnTo>
                  <a:close/>
                </a:path>
                <a:path w="116204" h="134620">
                  <a:moveTo>
                    <a:pt x="9525" y="95757"/>
                  </a:moveTo>
                  <a:lnTo>
                    <a:pt x="19050" y="95757"/>
                  </a:lnTo>
                  <a:lnTo>
                    <a:pt x="9525" y="95757"/>
                  </a:lnTo>
                  <a:close/>
                </a:path>
                <a:path w="116204" h="134620">
                  <a:moveTo>
                    <a:pt x="28575" y="105410"/>
                  </a:moveTo>
                  <a:lnTo>
                    <a:pt x="38100" y="105410"/>
                  </a:lnTo>
                  <a:lnTo>
                    <a:pt x="28575" y="105410"/>
                  </a:lnTo>
                  <a:close/>
                </a:path>
                <a:path w="116204" h="134620">
                  <a:moveTo>
                    <a:pt x="28575" y="19176"/>
                  </a:moveTo>
                  <a:lnTo>
                    <a:pt x="28575" y="28701"/>
                  </a:lnTo>
                  <a:lnTo>
                    <a:pt x="30099" y="28701"/>
                  </a:lnTo>
                  <a:lnTo>
                    <a:pt x="28575" y="19176"/>
                  </a:lnTo>
                  <a:close/>
                </a:path>
                <a:path w="116204" h="134620">
                  <a:moveTo>
                    <a:pt x="19050" y="19176"/>
                  </a:moveTo>
                  <a:lnTo>
                    <a:pt x="28575" y="19176"/>
                  </a:lnTo>
                  <a:lnTo>
                    <a:pt x="19050" y="19176"/>
                  </a:lnTo>
                  <a:close/>
                </a:path>
                <a:path w="116204" h="134620">
                  <a:moveTo>
                    <a:pt x="28575" y="105410"/>
                  </a:moveTo>
                  <a:lnTo>
                    <a:pt x="38100" y="105410"/>
                  </a:lnTo>
                  <a:lnTo>
                    <a:pt x="28575" y="105410"/>
                  </a:lnTo>
                  <a:close/>
                </a:path>
                <a:path w="116204" h="134620">
                  <a:moveTo>
                    <a:pt x="47625" y="95757"/>
                  </a:moveTo>
                  <a:lnTo>
                    <a:pt x="57150" y="95757"/>
                  </a:lnTo>
                  <a:lnTo>
                    <a:pt x="57150" y="105410"/>
                  </a:lnTo>
                  <a:lnTo>
                    <a:pt x="47625" y="105410"/>
                  </a:lnTo>
                  <a:lnTo>
                    <a:pt x="47625" y="95757"/>
                  </a:lnTo>
                  <a:close/>
                </a:path>
                <a:path w="116204" h="134620">
                  <a:moveTo>
                    <a:pt x="0" y="95757"/>
                  </a:moveTo>
                  <a:lnTo>
                    <a:pt x="9525" y="95757"/>
                  </a:lnTo>
                  <a:lnTo>
                    <a:pt x="0" y="95757"/>
                  </a:lnTo>
                  <a:close/>
                </a:path>
                <a:path w="116204" h="134620">
                  <a:moveTo>
                    <a:pt x="28575" y="105410"/>
                  </a:moveTo>
                  <a:lnTo>
                    <a:pt x="28575" y="114935"/>
                  </a:lnTo>
                  <a:lnTo>
                    <a:pt x="30099" y="114935"/>
                  </a:lnTo>
                  <a:lnTo>
                    <a:pt x="28575" y="105410"/>
                  </a:lnTo>
                  <a:close/>
                </a:path>
                <a:path w="116204" h="134620">
                  <a:moveTo>
                    <a:pt x="47625" y="95757"/>
                  </a:moveTo>
                  <a:lnTo>
                    <a:pt x="47625" y="105410"/>
                  </a:lnTo>
                  <a:lnTo>
                    <a:pt x="49149" y="105410"/>
                  </a:lnTo>
                  <a:lnTo>
                    <a:pt x="47625" y="95757"/>
                  </a:lnTo>
                  <a:close/>
                </a:path>
                <a:path w="116204" h="134620">
                  <a:moveTo>
                    <a:pt x="19050" y="28701"/>
                  </a:moveTo>
                  <a:lnTo>
                    <a:pt x="28575" y="28701"/>
                  </a:lnTo>
                  <a:lnTo>
                    <a:pt x="19050" y="28701"/>
                  </a:lnTo>
                  <a:close/>
                </a:path>
                <a:path w="116204" h="134620">
                  <a:moveTo>
                    <a:pt x="57150" y="95757"/>
                  </a:moveTo>
                  <a:lnTo>
                    <a:pt x="66675" y="95757"/>
                  </a:lnTo>
                  <a:lnTo>
                    <a:pt x="57150" y="95757"/>
                  </a:lnTo>
                  <a:close/>
                </a:path>
                <a:path w="116204" h="134620">
                  <a:moveTo>
                    <a:pt x="57150" y="95757"/>
                  </a:moveTo>
                  <a:lnTo>
                    <a:pt x="66675" y="95757"/>
                  </a:lnTo>
                  <a:lnTo>
                    <a:pt x="57150" y="95757"/>
                  </a:lnTo>
                  <a:close/>
                </a:path>
                <a:path w="116204" h="134620">
                  <a:moveTo>
                    <a:pt x="28575" y="19176"/>
                  </a:moveTo>
                  <a:lnTo>
                    <a:pt x="28575" y="28701"/>
                  </a:lnTo>
                  <a:lnTo>
                    <a:pt x="30099" y="28701"/>
                  </a:lnTo>
                  <a:lnTo>
                    <a:pt x="28575" y="19176"/>
                  </a:lnTo>
                  <a:close/>
                </a:path>
                <a:path w="116204" h="134620">
                  <a:moveTo>
                    <a:pt x="38100" y="114935"/>
                  </a:moveTo>
                  <a:lnTo>
                    <a:pt x="47625" y="114935"/>
                  </a:lnTo>
                  <a:lnTo>
                    <a:pt x="38100" y="114935"/>
                  </a:lnTo>
                  <a:close/>
                </a:path>
                <a:path w="116204" h="134620">
                  <a:moveTo>
                    <a:pt x="19050" y="19176"/>
                  </a:moveTo>
                  <a:lnTo>
                    <a:pt x="28575" y="19176"/>
                  </a:lnTo>
                  <a:lnTo>
                    <a:pt x="28575" y="28701"/>
                  </a:lnTo>
                  <a:lnTo>
                    <a:pt x="19050" y="28701"/>
                  </a:lnTo>
                  <a:lnTo>
                    <a:pt x="19050" y="19176"/>
                  </a:lnTo>
                  <a:close/>
                </a:path>
                <a:path w="116204" h="134620">
                  <a:moveTo>
                    <a:pt x="47625" y="86232"/>
                  </a:moveTo>
                  <a:lnTo>
                    <a:pt x="47625" y="95757"/>
                  </a:lnTo>
                  <a:lnTo>
                    <a:pt x="49149" y="95757"/>
                  </a:lnTo>
                  <a:lnTo>
                    <a:pt x="47625" y="86232"/>
                  </a:lnTo>
                  <a:close/>
                </a:path>
                <a:path w="116204" h="134620">
                  <a:moveTo>
                    <a:pt x="38100" y="114935"/>
                  </a:moveTo>
                  <a:lnTo>
                    <a:pt x="47625" y="114935"/>
                  </a:lnTo>
                  <a:lnTo>
                    <a:pt x="38100" y="114935"/>
                  </a:lnTo>
                  <a:close/>
                </a:path>
                <a:path w="116204" h="134620">
                  <a:moveTo>
                    <a:pt x="9525" y="105410"/>
                  </a:moveTo>
                  <a:lnTo>
                    <a:pt x="19050" y="105410"/>
                  </a:lnTo>
                  <a:lnTo>
                    <a:pt x="9525" y="105410"/>
                  </a:lnTo>
                  <a:close/>
                </a:path>
                <a:path w="116204" h="134620">
                  <a:moveTo>
                    <a:pt x="19050" y="86232"/>
                  </a:moveTo>
                  <a:lnTo>
                    <a:pt x="19050" y="95757"/>
                  </a:lnTo>
                  <a:lnTo>
                    <a:pt x="20574" y="95757"/>
                  </a:lnTo>
                  <a:lnTo>
                    <a:pt x="19050" y="86232"/>
                  </a:lnTo>
                  <a:close/>
                </a:path>
                <a:path w="116204" h="134620">
                  <a:moveTo>
                    <a:pt x="38100" y="105410"/>
                  </a:moveTo>
                  <a:lnTo>
                    <a:pt x="47625" y="105410"/>
                  </a:lnTo>
                  <a:lnTo>
                    <a:pt x="38100" y="105410"/>
                  </a:lnTo>
                  <a:close/>
                </a:path>
                <a:path w="116204" h="134620">
                  <a:moveTo>
                    <a:pt x="57150" y="95757"/>
                  </a:moveTo>
                  <a:lnTo>
                    <a:pt x="66675" y="95757"/>
                  </a:lnTo>
                  <a:lnTo>
                    <a:pt x="57150" y="95757"/>
                  </a:lnTo>
                  <a:close/>
                </a:path>
                <a:path w="116204" h="134620">
                  <a:moveTo>
                    <a:pt x="47625" y="86232"/>
                  </a:moveTo>
                  <a:lnTo>
                    <a:pt x="57150" y="86232"/>
                  </a:lnTo>
                  <a:lnTo>
                    <a:pt x="47625" y="86232"/>
                  </a:lnTo>
                  <a:close/>
                </a:path>
                <a:path w="116204" h="134620">
                  <a:moveTo>
                    <a:pt x="19050" y="19176"/>
                  </a:moveTo>
                  <a:lnTo>
                    <a:pt x="28575" y="19176"/>
                  </a:lnTo>
                  <a:lnTo>
                    <a:pt x="19050" y="19176"/>
                  </a:lnTo>
                  <a:close/>
                </a:path>
                <a:path w="116204" h="134620">
                  <a:moveTo>
                    <a:pt x="19050" y="67056"/>
                  </a:moveTo>
                  <a:lnTo>
                    <a:pt x="28575" y="67056"/>
                  </a:lnTo>
                  <a:lnTo>
                    <a:pt x="19050" y="67056"/>
                  </a:lnTo>
                  <a:close/>
                </a:path>
                <a:path w="116204" h="134620">
                  <a:moveTo>
                    <a:pt x="19050" y="86232"/>
                  </a:moveTo>
                  <a:lnTo>
                    <a:pt x="19050" y="95757"/>
                  </a:lnTo>
                  <a:lnTo>
                    <a:pt x="20574" y="95757"/>
                  </a:lnTo>
                  <a:lnTo>
                    <a:pt x="19050" y="86232"/>
                  </a:lnTo>
                  <a:close/>
                </a:path>
                <a:path w="116204" h="134620">
                  <a:moveTo>
                    <a:pt x="19050" y="67056"/>
                  </a:moveTo>
                  <a:lnTo>
                    <a:pt x="28575" y="67056"/>
                  </a:lnTo>
                  <a:lnTo>
                    <a:pt x="19050" y="67056"/>
                  </a:lnTo>
                  <a:close/>
                </a:path>
                <a:path w="116204" h="134620">
                  <a:moveTo>
                    <a:pt x="19050" y="38354"/>
                  </a:moveTo>
                  <a:lnTo>
                    <a:pt x="28575" y="38354"/>
                  </a:lnTo>
                  <a:lnTo>
                    <a:pt x="19050" y="38354"/>
                  </a:lnTo>
                  <a:close/>
                </a:path>
                <a:path w="116204" h="134620">
                  <a:moveTo>
                    <a:pt x="9525" y="86232"/>
                  </a:moveTo>
                  <a:lnTo>
                    <a:pt x="19050" y="86232"/>
                  </a:lnTo>
                  <a:lnTo>
                    <a:pt x="9525" y="86232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3" name="object 273"/>
            <p:cNvSpPr/>
            <p:nvPr/>
          </p:nvSpPr>
          <p:spPr>
            <a:xfrm>
              <a:off x="5430011" y="3321431"/>
              <a:ext cx="1247775" cy="1066165"/>
            </a:xfrm>
            <a:custGeom>
              <a:avLst/>
              <a:gdLst/>
              <a:ahLst/>
              <a:cxnLst/>
              <a:rect l="l" t="t" r="r" b="b"/>
              <a:pathLst>
                <a:path w="1247775" h="1066164">
                  <a:moveTo>
                    <a:pt x="742950" y="914400"/>
                  </a:moveTo>
                  <a:lnTo>
                    <a:pt x="733425" y="914400"/>
                  </a:lnTo>
                  <a:lnTo>
                    <a:pt x="734949" y="923290"/>
                  </a:lnTo>
                  <a:lnTo>
                    <a:pt x="742950" y="923290"/>
                  </a:lnTo>
                  <a:lnTo>
                    <a:pt x="742950" y="914400"/>
                  </a:lnTo>
                  <a:close/>
                </a:path>
                <a:path w="1247775" h="1066164">
                  <a:moveTo>
                    <a:pt x="752475" y="857250"/>
                  </a:moveTo>
                  <a:lnTo>
                    <a:pt x="752475" y="885190"/>
                  </a:lnTo>
                  <a:lnTo>
                    <a:pt x="723900" y="885190"/>
                  </a:lnTo>
                  <a:lnTo>
                    <a:pt x="723900" y="914400"/>
                  </a:lnTo>
                  <a:lnTo>
                    <a:pt x="752475" y="914400"/>
                  </a:lnTo>
                  <a:lnTo>
                    <a:pt x="752475" y="904240"/>
                  </a:lnTo>
                  <a:lnTo>
                    <a:pt x="762000" y="904240"/>
                  </a:lnTo>
                  <a:lnTo>
                    <a:pt x="762000" y="866140"/>
                  </a:lnTo>
                  <a:lnTo>
                    <a:pt x="753999" y="866140"/>
                  </a:lnTo>
                  <a:lnTo>
                    <a:pt x="752475" y="857250"/>
                  </a:lnTo>
                  <a:close/>
                </a:path>
                <a:path w="1247775" h="1066164">
                  <a:moveTo>
                    <a:pt x="762000" y="904240"/>
                  </a:moveTo>
                  <a:lnTo>
                    <a:pt x="752475" y="904240"/>
                  </a:lnTo>
                  <a:lnTo>
                    <a:pt x="752475" y="914400"/>
                  </a:lnTo>
                  <a:lnTo>
                    <a:pt x="762000" y="914400"/>
                  </a:lnTo>
                  <a:lnTo>
                    <a:pt x="762000" y="904240"/>
                  </a:lnTo>
                  <a:close/>
                </a:path>
                <a:path w="1247775" h="1066164">
                  <a:moveTo>
                    <a:pt x="771525" y="876300"/>
                  </a:moveTo>
                  <a:lnTo>
                    <a:pt x="762000" y="876300"/>
                  </a:lnTo>
                  <a:lnTo>
                    <a:pt x="763524" y="885190"/>
                  </a:lnTo>
                  <a:lnTo>
                    <a:pt x="771525" y="885190"/>
                  </a:lnTo>
                  <a:lnTo>
                    <a:pt x="771525" y="876300"/>
                  </a:lnTo>
                  <a:close/>
                </a:path>
                <a:path w="1247775" h="1066164">
                  <a:moveTo>
                    <a:pt x="781050" y="838200"/>
                  </a:moveTo>
                  <a:lnTo>
                    <a:pt x="742950" y="838200"/>
                  </a:lnTo>
                  <a:lnTo>
                    <a:pt x="742950" y="866140"/>
                  </a:lnTo>
                  <a:lnTo>
                    <a:pt x="752475" y="866140"/>
                  </a:lnTo>
                  <a:lnTo>
                    <a:pt x="752475" y="847090"/>
                  </a:lnTo>
                  <a:lnTo>
                    <a:pt x="781050" y="847090"/>
                  </a:lnTo>
                  <a:lnTo>
                    <a:pt x="781050" y="838200"/>
                  </a:lnTo>
                  <a:close/>
                </a:path>
                <a:path w="1247775" h="1066164">
                  <a:moveTo>
                    <a:pt x="762000" y="857250"/>
                  </a:moveTo>
                  <a:lnTo>
                    <a:pt x="762000" y="866140"/>
                  </a:lnTo>
                  <a:lnTo>
                    <a:pt x="763524" y="866140"/>
                  </a:lnTo>
                  <a:lnTo>
                    <a:pt x="762000" y="857250"/>
                  </a:lnTo>
                  <a:close/>
                </a:path>
                <a:path w="1247775" h="1066164">
                  <a:moveTo>
                    <a:pt x="581025" y="828040"/>
                  </a:moveTo>
                  <a:lnTo>
                    <a:pt x="523875" y="828040"/>
                  </a:lnTo>
                  <a:lnTo>
                    <a:pt x="523875" y="838200"/>
                  </a:lnTo>
                  <a:lnTo>
                    <a:pt x="571500" y="838200"/>
                  </a:lnTo>
                  <a:lnTo>
                    <a:pt x="571500" y="857250"/>
                  </a:lnTo>
                  <a:lnTo>
                    <a:pt x="581025" y="857250"/>
                  </a:lnTo>
                  <a:lnTo>
                    <a:pt x="581025" y="828040"/>
                  </a:lnTo>
                  <a:close/>
                </a:path>
                <a:path w="1247775" h="1066164">
                  <a:moveTo>
                    <a:pt x="762000" y="847090"/>
                  </a:moveTo>
                  <a:lnTo>
                    <a:pt x="752475" y="847090"/>
                  </a:lnTo>
                  <a:lnTo>
                    <a:pt x="752475" y="857250"/>
                  </a:lnTo>
                  <a:lnTo>
                    <a:pt x="762000" y="857250"/>
                  </a:lnTo>
                  <a:lnTo>
                    <a:pt x="762000" y="847090"/>
                  </a:lnTo>
                  <a:close/>
                </a:path>
                <a:path w="1247775" h="1066164">
                  <a:moveTo>
                    <a:pt x="762000" y="847090"/>
                  </a:moveTo>
                  <a:lnTo>
                    <a:pt x="762000" y="857250"/>
                  </a:lnTo>
                  <a:lnTo>
                    <a:pt x="763524" y="857250"/>
                  </a:lnTo>
                  <a:lnTo>
                    <a:pt x="762000" y="847090"/>
                  </a:lnTo>
                  <a:close/>
                </a:path>
                <a:path w="1247775" h="1066164">
                  <a:moveTo>
                    <a:pt x="561975" y="838200"/>
                  </a:moveTo>
                  <a:lnTo>
                    <a:pt x="542925" y="838200"/>
                  </a:lnTo>
                  <a:lnTo>
                    <a:pt x="542925" y="847090"/>
                  </a:lnTo>
                  <a:lnTo>
                    <a:pt x="561975" y="847090"/>
                  </a:lnTo>
                  <a:lnTo>
                    <a:pt x="561975" y="838200"/>
                  </a:lnTo>
                  <a:close/>
                </a:path>
                <a:path w="1247775" h="1066164">
                  <a:moveTo>
                    <a:pt x="714375" y="838200"/>
                  </a:moveTo>
                  <a:lnTo>
                    <a:pt x="685800" y="838200"/>
                  </a:lnTo>
                  <a:lnTo>
                    <a:pt x="685800" y="847090"/>
                  </a:lnTo>
                  <a:lnTo>
                    <a:pt x="714375" y="847090"/>
                  </a:lnTo>
                  <a:lnTo>
                    <a:pt x="714375" y="838200"/>
                  </a:lnTo>
                  <a:close/>
                </a:path>
                <a:path w="1247775" h="1066164">
                  <a:moveTo>
                    <a:pt x="714375" y="838200"/>
                  </a:moveTo>
                  <a:lnTo>
                    <a:pt x="714375" y="847090"/>
                  </a:lnTo>
                  <a:lnTo>
                    <a:pt x="715899" y="847090"/>
                  </a:lnTo>
                  <a:lnTo>
                    <a:pt x="714375" y="838200"/>
                  </a:lnTo>
                  <a:close/>
                </a:path>
                <a:path w="1247775" h="1066164">
                  <a:moveTo>
                    <a:pt x="723900" y="838200"/>
                  </a:moveTo>
                  <a:lnTo>
                    <a:pt x="714375" y="838200"/>
                  </a:lnTo>
                  <a:lnTo>
                    <a:pt x="715899" y="847090"/>
                  </a:lnTo>
                  <a:lnTo>
                    <a:pt x="723900" y="847090"/>
                  </a:lnTo>
                  <a:lnTo>
                    <a:pt x="723900" y="838200"/>
                  </a:lnTo>
                  <a:close/>
                </a:path>
                <a:path w="1247775" h="1066164">
                  <a:moveTo>
                    <a:pt x="742950" y="838200"/>
                  </a:moveTo>
                  <a:lnTo>
                    <a:pt x="723900" y="838200"/>
                  </a:lnTo>
                  <a:lnTo>
                    <a:pt x="725424" y="847090"/>
                  </a:lnTo>
                  <a:lnTo>
                    <a:pt x="742950" y="847090"/>
                  </a:lnTo>
                  <a:lnTo>
                    <a:pt x="742950" y="838200"/>
                  </a:lnTo>
                  <a:close/>
                </a:path>
                <a:path w="1247775" h="1066164">
                  <a:moveTo>
                    <a:pt x="790575" y="838200"/>
                  </a:moveTo>
                  <a:lnTo>
                    <a:pt x="781050" y="838200"/>
                  </a:lnTo>
                  <a:lnTo>
                    <a:pt x="782574" y="847090"/>
                  </a:lnTo>
                  <a:lnTo>
                    <a:pt x="790575" y="847090"/>
                  </a:lnTo>
                  <a:lnTo>
                    <a:pt x="790575" y="838200"/>
                  </a:lnTo>
                  <a:close/>
                </a:path>
                <a:path w="1247775" h="1066164">
                  <a:moveTo>
                    <a:pt x="800100" y="838200"/>
                  </a:moveTo>
                  <a:lnTo>
                    <a:pt x="790575" y="838200"/>
                  </a:lnTo>
                  <a:lnTo>
                    <a:pt x="790575" y="847090"/>
                  </a:lnTo>
                  <a:lnTo>
                    <a:pt x="800100" y="847090"/>
                  </a:lnTo>
                  <a:lnTo>
                    <a:pt x="800100" y="838200"/>
                  </a:lnTo>
                  <a:close/>
                </a:path>
                <a:path w="1247775" h="1066164">
                  <a:moveTo>
                    <a:pt x="819150" y="808990"/>
                  </a:moveTo>
                  <a:lnTo>
                    <a:pt x="657225" y="808990"/>
                  </a:lnTo>
                  <a:lnTo>
                    <a:pt x="657225" y="819150"/>
                  </a:lnTo>
                  <a:lnTo>
                    <a:pt x="676275" y="819150"/>
                  </a:lnTo>
                  <a:lnTo>
                    <a:pt x="676275" y="838200"/>
                  </a:lnTo>
                  <a:lnTo>
                    <a:pt x="800100" y="838200"/>
                  </a:lnTo>
                  <a:lnTo>
                    <a:pt x="800100" y="847090"/>
                  </a:lnTo>
                  <a:lnTo>
                    <a:pt x="809625" y="847090"/>
                  </a:lnTo>
                  <a:lnTo>
                    <a:pt x="809625" y="828040"/>
                  </a:lnTo>
                  <a:lnTo>
                    <a:pt x="819150" y="828040"/>
                  </a:lnTo>
                  <a:lnTo>
                    <a:pt x="819150" y="808990"/>
                  </a:lnTo>
                  <a:close/>
                </a:path>
                <a:path w="1247775" h="1066164">
                  <a:moveTo>
                    <a:pt x="819150" y="828040"/>
                  </a:moveTo>
                  <a:lnTo>
                    <a:pt x="809625" y="828040"/>
                  </a:lnTo>
                  <a:lnTo>
                    <a:pt x="809625" y="838200"/>
                  </a:lnTo>
                  <a:lnTo>
                    <a:pt x="819150" y="838200"/>
                  </a:lnTo>
                  <a:lnTo>
                    <a:pt x="819150" y="828040"/>
                  </a:lnTo>
                  <a:close/>
                </a:path>
                <a:path w="1247775" h="1066164">
                  <a:moveTo>
                    <a:pt x="838200" y="828040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040"/>
                  </a:lnTo>
                  <a:close/>
                </a:path>
                <a:path w="1247775" h="1066164">
                  <a:moveTo>
                    <a:pt x="638175" y="808990"/>
                  </a:moveTo>
                  <a:lnTo>
                    <a:pt x="533400" y="808990"/>
                  </a:lnTo>
                  <a:lnTo>
                    <a:pt x="533400" y="828040"/>
                  </a:lnTo>
                  <a:lnTo>
                    <a:pt x="590550" y="828040"/>
                  </a:lnTo>
                  <a:lnTo>
                    <a:pt x="590550" y="819150"/>
                  </a:lnTo>
                  <a:lnTo>
                    <a:pt x="638175" y="819150"/>
                  </a:lnTo>
                  <a:lnTo>
                    <a:pt x="638175" y="808990"/>
                  </a:lnTo>
                  <a:close/>
                </a:path>
                <a:path w="1247775" h="1066164">
                  <a:moveTo>
                    <a:pt x="609600" y="819150"/>
                  </a:moveTo>
                  <a:lnTo>
                    <a:pt x="600075" y="819150"/>
                  </a:lnTo>
                  <a:lnTo>
                    <a:pt x="600075" y="828040"/>
                  </a:lnTo>
                  <a:lnTo>
                    <a:pt x="609600" y="828040"/>
                  </a:lnTo>
                  <a:lnTo>
                    <a:pt x="609600" y="819150"/>
                  </a:lnTo>
                  <a:close/>
                </a:path>
                <a:path w="1247775" h="1066164">
                  <a:moveTo>
                    <a:pt x="628650" y="819150"/>
                  </a:moveTo>
                  <a:lnTo>
                    <a:pt x="619125" y="819150"/>
                  </a:lnTo>
                  <a:lnTo>
                    <a:pt x="619125" y="828040"/>
                  </a:lnTo>
                  <a:lnTo>
                    <a:pt x="628650" y="828040"/>
                  </a:lnTo>
                  <a:lnTo>
                    <a:pt x="628650" y="819150"/>
                  </a:lnTo>
                  <a:close/>
                </a:path>
                <a:path w="1247775" h="1066164">
                  <a:moveTo>
                    <a:pt x="838200" y="819150"/>
                  </a:moveTo>
                  <a:lnTo>
                    <a:pt x="828675" y="819150"/>
                  </a:lnTo>
                  <a:lnTo>
                    <a:pt x="828675" y="828040"/>
                  </a:lnTo>
                  <a:lnTo>
                    <a:pt x="838200" y="828040"/>
                  </a:lnTo>
                  <a:lnTo>
                    <a:pt x="838200" y="819150"/>
                  </a:lnTo>
                  <a:close/>
                </a:path>
                <a:path w="1247775" h="1066164">
                  <a:moveTo>
                    <a:pt x="876300" y="808990"/>
                  </a:moveTo>
                  <a:lnTo>
                    <a:pt x="819150" y="808990"/>
                  </a:lnTo>
                  <a:lnTo>
                    <a:pt x="819150" y="819150"/>
                  </a:lnTo>
                  <a:lnTo>
                    <a:pt x="876300" y="819150"/>
                  </a:lnTo>
                  <a:lnTo>
                    <a:pt x="876300" y="808990"/>
                  </a:lnTo>
                  <a:close/>
                </a:path>
                <a:path w="1247775" h="1066164">
                  <a:moveTo>
                    <a:pt x="885825" y="800100"/>
                  </a:moveTo>
                  <a:lnTo>
                    <a:pt x="523875" y="800100"/>
                  </a:lnTo>
                  <a:lnTo>
                    <a:pt x="523875" y="808990"/>
                  </a:lnTo>
                  <a:lnTo>
                    <a:pt x="885825" y="808990"/>
                  </a:lnTo>
                  <a:lnTo>
                    <a:pt x="885825" y="800100"/>
                  </a:lnTo>
                  <a:close/>
                </a:path>
                <a:path w="1247775" h="1066164">
                  <a:moveTo>
                    <a:pt x="895350" y="789940"/>
                  </a:moveTo>
                  <a:lnTo>
                    <a:pt x="514350" y="789940"/>
                  </a:lnTo>
                  <a:lnTo>
                    <a:pt x="514350" y="800100"/>
                  </a:lnTo>
                  <a:lnTo>
                    <a:pt x="885825" y="800100"/>
                  </a:lnTo>
                  <a:lnTo>
                    <a:pt x="885825" y="808990"/>
                  </a:lnTo>
                  <a:lnTo>
                    <a:pt x="895350" y="808990"/>
                  </a:lnTo>
                  <a:lnTo>
                    <a:pt x="895350" y="789940"/>
                  </a:lnTo>
                  <a:close/>
                </a:path>
                <a:path w="1247775" h="1066164">
                  <a:moveTo>
                    <a:pt x="971550" y="694690"/>
                  </a:moveTo>
                  <a:lnTo>
                    <a:pt x="504825" y="694690"/>
                  </a:lnTo>
                  <a:lnTo>
                    <a:pt x="504825" y="713740"/>
                  </a:lnTo>
                  <a:lnTo>
                    <a:pt x="514350" y="713740"/>
                  </a:lnTo>
                  <a:lnTo>
                    <a:pt x="514350" y="762000"/>
                  </a:lnTo>
                  <a:lnTo>
                    <a:pt x="495300" y="762000"/>
                  </a:lnTo>
                  <a:lnTo>
                    <a:pt x="495300" y="789940"/>
                  </a:lnTo>
                  <a:lnTo>
                    <a:pt x="914400" y="789940"/>
                  </a:lnTo>
                  <a:lnTo>
                    <a:pt x="914400" y="781050"/>
                  </a:lnTo>
                  <a:lnTo>
                    <a:pt x="923925" y="781050"/>
                  </a:lnTo>
                  <a:lnTo>
                    <a:pt x="923925" y="770890"/>
                  </a:lnTo>
                  <a:lnTo>
                    <a:pt x="933450" y="770890"/>
                  </a:lnTo>
                  <a:lnTo>
                    <a:pt x="933450" y="751840"/>
                  </a:lnTo>
                  <a:lnTo>
                    <a:pt x="942975" y="751840"/>
                  </a:lnTo>
                  <a:lnTo>
                    <a:pt x="942975" y="723900"/>
                  </a:lnTo>
                  <a:lnTo>
                    <a:pt x="962025" y="723900"/>
                  </a:lnTo>
                  <a:lnTo>
                    <a:pt x="962025" y="704850"/>
                  </a:lnTo>
                  <a:lnTo>
                    <a:pt x="971550" y="704850"/>
                  </a:lnTo>
                  <a:lnTo>
                    <a:pt x="971550" y="694690"/>
                  </a:lnTo>
                  <a:close/>
                </a:path>
                <a:path w="1247775" h="1066164">
                  <a:moveTo>
                    <a:pt x="914400" y="781050"/>
                  </a:moveTo>
                  <a:lnTo>
                    <a:pt x="914400" y="789940"/>
                  </a:lnTo>
                  <a:lnTo>
                    <a:pt x="915924" y="789940"/>
                  </a:lnTo>
                  <a:lnTo>
                    <a:pt x="914400" y="781050"/>
                  </a:lnTo>
                  <a:close/>
                </a:path>
                <a:path w="1247775" h="1066164">
                  <a:moveTo>
                    <a:pt x="942975" y="751840"/>
                  </a:moveTo>
                  <a:lnTo>
                    <a:pt x="933450" y="751840"/>
                  </a:lnTo>
                  <a:lnTo>
                    <a:pt x="933450" y="762000"/>
                  </a:lnTo>
                  <a:lnTo>
                    <a:pt x="942975" y="762000"/>
                  </a:lnTo>
                  <a:lnTo>
                    <a:pt x="942975" y="751840"/>
                  </a:lnTo>
                  <a:close/>
                </a:path>
                <a:path w="1247775" h="1066164">
                  <a:moveTo>
                    <a:pt x="942975" y="742950"/>
                  </a:moveTo>
                  <a:lnTo>
                    <a:pt x="942975" y="751840"/>
                  </a:lnTo>
                  <a:lnTo>
                    <a:pt x="944499" y="762000"/>
                  </a:lnTo>
                  <a:lnTo>
                    <a:pt x="952500" y="762000"/>
                  </a:lnTo>
                  <a:lnTo>
                    <a:pt x="952500" y="751840"/>
                  </a:lnTo>
                  <a:lnTo>
                    <a:pt x="944499" y="751840"/>
                  </a:lnTo>
                  <a:lnTo>
                    <a:pt x="942975" y="742950"/>
                  </a:lnTo>
                  <a:close/>
                </a:path>
                <a:path w="1247775" h="1066164">
                  <a:moveTo>
                    <a:pt x="952500" y="751840"/>
                  </a:moveTo>
                  <a:lnTo>
                    <a:pt x="952500" y="762000"/>
                  </a:lnTo>
                  <a:lnTo>
                    <a:pt x="954024" y="762000"/>
                  </a:lnTo>
                  <a:lnTo>
                    <a:pt x="952500" y="751840"/>
                  </a:lnTo>
                  <a:close/>
                </a:path>
                <a:path w="1247775" h="1066164">
                  <a:moveTo>
                    <a:pt x="952500" y="723900"/>
                  </a:moveTo>
                  <a:lnTo>
                    <a:pt x="942975" y="723900"/>
                  </a:lnTo>
                  <a:lnTo>
                    <a:pt x="942975" y="742950"/>
                  </a:lnTo>
                  <a:lnTo>
                    <a:pt x="952500" y="742950"/>
                  </a:lnTo>
                  <a:lnTo>
                    <a:pt x="952500" y="723900"/>
                  </a:lnTo>
                  <a:close/>
                </a:path>
                <a:path w="1247775" h="1066164">
                  <a:moveTo>
                    <a:pt x="952500" y="723900"/>
                  </a:moveTo>
                  <a:lnTo>
                    <a:pt x="952500" y="732790"/>
                  </a:lnTo>
                  <a:lnTo>
                    <a:pt x="954024" y="732790"/>
                  </a:lnTo>
                  <a:lnTo>
                    <a:pt x="952500" y="723900"/>
                  </a:lnTo>
                  <a:close/>
                </a:path>
                <a:path w="1247775" h="1066164">
                  <a:moveTo>
                    <a:pt x="333375" y="694690"/>
                  </a:moveTo>
                  <a:lnTo>
                    <a:pt x="314325" y="694690"/>
                  </a:lnTo>
                  <a:lnTo>
                    <a:pt x="314325" y="723900"/>
                  </a:lnTo>
                  <a:lnTo>
                    <a:pt x="323850" y="723900"/>
                  </a:lnTo>
                  <a:lnTo>
                    <a:pt x="323850" y="704850"/>
                  </a:lnTo>
                  <a:lnTo>
                    <a:pt x="333375" y="704850"/>
                  </a:lnTo>
                  <a:lnTo>
                    <a:pt x="333375" y="694690"/>
                  </a:lnTo>
                  <a:close/>
                </a:path>
                <a:path w="1247775" h="1066164">
                  <a:moveTo>
                    <a:pt x="971550" y="704850"/>
                  </a:moveTo>
                  <a:lnTo>
                    <a:pt x="971550" y="713740"/>
                  </a:lnTo>
                  <a:lnTo>
                    <a:pt x="973074" y="713740"/>
                  </a:lnTo>
                  <a:lnTo>
                    <a:pt x="971550" y="704850"/>
                  </a:lnTo>
                  <a:close/>
                </a:path>
                <a:path w="1247775" h="1066164">
                  <a:moveTo>
                    <a:pt x="314325" y="694690"/>
                  </a:moveTo>
                  <a:lnTo>
                    <a:pt x="266700" y="694690"/>
                  </a:lnTo>
                  <a:lnTo>
                    <a:pt x="266700" y="704850"/>
                  </a:lnTo>
                  <a:lnTo>
                    <a:pt x="314325" y="704850"/>
                  </a:lnTo>
                  <a:lnTo>
                    <a:pt x="314325" y="694690"/>
                  </a:lnTo>
                  <a:close/>
                </a:path>
                <a:path w="1247775" h="1066164">
                  <a:moveTo>
                    <a:pt x="390525" y="694690"/>
                  </a:moveTo>
                  <a:lnTo>
                    <a:pt x="342900" y="694690"/>
                  </a:lnTo>
                  <a:lnTo>
                    <a:pt x="342900" y="704850"/>
                  </a:lnTo>
                  <a:lnTo>
                    <a:pt x="390525" y="704850"/>
                  </a:lnTo>
                  <a:lnTo>
                    <a:pt x="390525" y="694690"/>
                  </a:lnTo>
                  <a:close/>
                </a:path>
                <a:path w="1247775" h="1066164">
                  <a:moveTo>
                    <a:pt x="981075" y="675640"/>
                  </a:moveTo>
                  <a:lnTo>
                    <a:pt x="476250" y="675640"/>
                  </a:lnTo>
                  <a:lnTo>
                    <a:pt x="476250" y="685800"/>
                  </a:lnTo>
                  <a:lnTo>
                    <a:pt x="495300" y="685800"/>
                  </a:lnTo>
                  <a:lnTo>
                    <a:pt x="495300" y="694690"/>
                  </a:lnTo>
                  <a:lnTo>
                    <a:pt x="971550" y="694690"/>
                  </a:lnTo>
                  <a:lnTo>
                    <a:pt x="971550" y="704850"/>
                  </a:lnTo>
                  <a:lnTo>
                    <a:pt x="981075" y="704850"/>
                  </a:lnTo>
                  <a:lnTo>
                    <a:pt x="981075" y="675640"/>
                  </a:lnTo>
                  <a:close/>
                </a:path>
                <a:path w="1247775" h="1066164">
                  <a:moveTo>
                    <a:pt x="409575" y="685800"/>
                  </a:moveTo>
                  <a:lnTo>
                    <a:pt x="238125" y="685800"/>
                  </a:lnTo>
                  <a:lnTo>
                    <a:pt x="238125" y="694690"/>
                  </a:lnTo>
                  <a:lnTo>
                    <a:pt x="409575" y="694690"/>
                  </a:lnTo>
                  <a:lnTo>
                    <a:pt x="409575" y="685800"/>
                  </a:lnTo>
                  <a:close/>
                </a:path>
                <a:path w="1247775" h="1066164">
                  <a:moveTo>
                    <a:pt x="495300" y="685800"/>
                  </a:moveTo>
                  <a:lnTo>
                    <a:pt x="466725" y="685800"/>
                  </a:lnTo>
                  <a:lnTo>
                    <a:pt x="466725" y="694690"/>
                  </a:lnTo>
                  <a:lnTo>
                    <a:pt x="495300" y="694690"/>
                  </a:lnTo>
                  <a:lnTo>
                    <a:pt x="495300" y="685800"/>
                  </a:lnTo>
                  <a:close/>
                </a:path>
                <a:path w="1247775" h="1066164">
                  <a:moveTo>
                    <a:pt x="981075" y="685800"/>
                  </a:moveTo>
                  <a:lnTo>
                    <a:pt x="981075" y="694690"/>
                  </a:lnTo>
                  <a:lnTo>
                    <a:pt x="982599" y="694690"/>
                  </a:lnTo>
                  <a:lnTo>
                    <a:pt x="981075" y="685800"/>
                  </a:lnTo>
                  <a:close/>
                </a:path>
                <a:path w="1247775" h="1066164">
                  <a:moveTo>
                    <a:pt x="419100" y="675640"/>
                  </a:moveTo>
                  <a:lnTo>
                    <a:pt x="219075" y="675640"/>
                  </a:lnTo>
                  <a:lnTo>
                    <a:pt x="219075" y="685800"/>
                  </a:lnTo>
                  <a:lnTo>
                    <a:pt x="419100" y="685800"/>
                  </a:lnTo>
                  <a:lnTo>
                    <a:pt x="419100" y="675640"/>
                  </a:lnTo>
                  <a:close/>
                </a:path>
                <a:path w="1247775" h="1066164">
                  <a:moveTo>
                    <a:pt x="981075" y="675640"/>
                  </a:moveTo>
                  <a:lnTo>
                    <a:pt x="981075" y="685800"/>
                  </a:lnTo>
                  <a:lnTo>
                    <a:pt x="982599" y="685800"/>
                  </a:lnTo>
                  <a:lnTo>
                    <a:pt x="981075" y="675640"/>
                  </a:lnTo>
                  <a:close/>
                </a:path>
                <a:path w="1247775" h="1066164">
                  <a:moveTo>
                    <a:pt x="990600" y="656590"/>
                  </a:moveTo>
                  <a:lnTo>
                    <a:pt x="190500" y="656590"/>
                  </a:lnTo>
                  <a:lnTo>
                    <a:pt x="190500" y="666750"/>
                  </a:lnTo>
                  <a:lnTo>
                    <a:pt x="466725" y="666750"/>
                  </a:lnTo>
                  <a:lnTo>
                    <a:pt x="466725" y="675640"/>
                  </a:lnTo>
                  <a:lnTo>
                    <a:pt x="981075" y="675640"/>
                  </a:lnTo>
                  <a:lnTo>
                    <a:pt x="982599" y="685800"/>
                  </a:lnTo>
                  <a:lnTo>
                    <a:pt x="990600" y="685800"/>
                  </a:lnTo>
                  <a:lnTo>
                    <a:pt x="990600" y="656590"/>
                  </a:lnTo>
                  <a:close/>
                </a:path>
                <a:path w="1247775" h="1066164">
                  <a:moveTo>
                    <a:pt x="457200" y="666750"/>
                  </a:moveTo>
                  <a:lnTo>
                    <a:pt x="209550" y="666750"/>
                  </a:lnTo>
                  <a:lnTo>
                    <a:pt x="209550" y="675640"/>
                  </a:lnTo>
                  <a:lnTo>
                    <a:pt x="457200" y="675640"/>
                  </a:lnTo>
                  <a:lnTo>
                    <a:pt x="457200" y="666750"/>
                  </a:lnTo>
                  <a:close/>
                </a:path>
                <a:path w="1247775" h="1066164">
                  <a:moveTo>
                    <a:pt x="990600" y="666750"/>
                  </a:moveTo>
                  <a:lnTo>
                    <a:pt x="990600" y="675640"/>
                  </a:lnTo>
                  <a:lnTo>
                    <a:pt x="992124" y="675640"/>
                  </a:lnTo>
                  <a:lnTo>
                    <a:pt x="990600" y="666750"/>
                  </a:lnTo>
                  <a:close/>
                </a:path>
                <a:path w="1247775" h="1066164">
                  <a:moveTo>
                    <a:pt x="990600" y="647700"/>
                  </a:moveTo>
                  <a:lnTo>
                    <a:pt x="990600" y="656590"/>
                  </a:lnTo>
                  <a:lnTo>
                    <a:pt x="992124" y="666750"/>
                  </a:lnTo>
                  <a:lnTo>
                    <a:pt x="1000125" y="666750"/>
                  </a:lnTo>
                  <a:lnTo>
                    <a:pt x="1000125" y="656590"/>
                  </a:lnTo>
                  <a:lnTo>
                    <a:pt x="992124" y="656590"/>
                  </a:lnTo>
                  <a:lnTo>
                    <a:pt x="990600" y="647700"/>
                  </a:lnTo>
                  <a:close/>
                </a:path>
                <a:path w="1247775" h="1066164">
                  <a:moveTo>
                    <a:pt x="1000125" y="656590"/>
                  </a:moveTo>
                  <a:lnTo>
                    <a:pt x="1000125" y="666750"/>
                  </a:lnTo>
                  <a:lnTo>
                    <a:pt x="1001649" y="666750"/>
                  </a:lnTo>
                  <a:lnTo>
                    <a:pt x="1000125" y="656590"/>
                  </a:lnTo>
                  <a:close/>
                </a:path>
                <a:path w="1247775" h="1066164">
                  <a:moveTo>
                    <a:pt x="962025" y="647700"/>
                  </a:moveTo>
                  <a:lnTo>
                    <a:pt x="180975" y="647700"/>
                  </a:lnTo>
                  <a:lnTo>
                    <a:pt x="180975" y="656590"/>
                  </a:lnTo>
                  <a:lnTo>
                    <a:pt x="962025" y="656590"/>
                  </a:lnTo>
                  <a:lnTo>
                    <a:pt x="962025" y="647700"/>
                  </a:lnTo>
                  <a:close/>
                </a:path>
                <a:path w="1247775" h="1066164">
                  <a:moveTo>
                    <a:pt x="981075" y="647700"/>
                  </a:moveTo>
                  <a:lnTo>
                    <a:pt x="971550" y="647700"/>
                  </a:lnTo>
                  <a:lnTo>
                    <a:pt x="971550" y="656590"/>
                  </a:lnTo>
                  <a:lnTo>
                    <a:pt x="981075" y="656590"/>
                  </a:lnTo>
                  <a:lnTo>
                    <a:pt x="981075" y="647700"/>
                  </a:lnTo>
                  <a:close/>
                </a:path>
                <a:path w="1247775" h="1066164">
                  <a:moveTo>
                    <a:pt x="971550" y="637540"/>
                  </a:moveTo>
                  <a:lnTo>
                    <a:pt x="142875" y="637540"/>
                  </a:lnTo>
                  <a:lnTo>
                    <a:pt x="142875" y="647700"/>
                  </a:lnTo>
                  <a:lnTo>
                    <a:pt x="971550" y="647700"/>
                  </a:lnTo>
                  <a:lnTo>
                    <a:pt x="971550" y="637540"/>
                  </a:lnTo>
                  <a:close/>
                </a:path>
                <a:path w="1247775" h="1066164">
                  <a:moveTo>
                    <a:pt x="133350" y="628650"/>
                  </a:moveTo>
                  <a:lnTo>
                    <a:pt x="123825" y="628650"/>
                  </a:lnTo>
                  <a:lnTo>
                    <a:pt x="123825" y="637540"/>
                  </a:lnTo>
                  <a:lnTo>
                    <a:pt x="133350" y="637540"/>
                  </a:lnTo>
                  <a:lnTo>
                    <a:pt x="133350" y="628650"/>
                  </a:lnTo>
                  <a:close/>
                </a:path>
                <a:path w="1247775" h="1066164">
                  <a:moveTo>
                    <a:pt x="990600" y="609600"/>
                  </a:moveTo>
                  <a:lnTo>
                    <a:pt x="981075" y="609600"/>
                  </a:lnTo>
                  <a:lnTo>
                    <a:pt x="982599" y="618490"/>
                  </a:lnTo>
                  <a:lnTo>
                    <a:pt x="981075" y="618490"/>
                  </a:lnTo>
                  <a:lnTo>
                    <a:pt x="981075" y="628650"/>
                  </a:lnTo>
                  <a:lnTo>
                    <a:pt x="133350" y="628650"/>
                  </a:lnTo>
                  <a:lnTo>
                    <a:pt x="133350" y="637540"/>
                  </a:lnTo>
                  <a:lnTo>
                    <a:pt x="990600" y="637540"/>
                  </a:lnTo>
                  <a:lnTo>
                    <a:pt x="990600" y="609600"/>
                  </a:lnTo>
                  <a:close/>
                </a:path>
                <a:path w="1247775" h="1066164">
                  <a:moveTo>
                    <a:pt x="971550" y="609600"/>
                  </a:moveTo>
                  <a:lnTo>
                    <a:pt x="114300" y="609600"/>
                  </a:lnTo>
                  <a:lnTo>
                    <a:pt x="114300" y="628650"/>
                  </a:lnTo>
                  <a:lnTo>
                    <a:pt x="981075" y="628650"/>
                  </a:lnTo>
                  <a:lnTo>
                    <a:pt x="981075" y="618490"/>
                  </a:lnTo>
                  <a:lnTo>
                    <a:pt x="971550" y="618490"/>
                  </a:lnTo>
                  <a:lnTo>
                    <a:pt x="971550" y="609600"/>
                  </a:lnTo>
                  <a:close/>
                </a:path>
                <a:path w="1247775" h="1066164">
                  <a:moveTo>
                    <a:pt x="990600" y="618490"/>
                  </a:moveTo>
                  <a:lnTo>
                    <a:pt x="990600" y="628650"/>
                  </a:lnTo>
                  <a:lnTo>
                    <a:pt x="992124" y="628650"/>
                  </a:lnTo>
                  <a:lnTo>
                    <a:pt x="990600" y="618490"/>
                  </a:lnTo>
                  <a:close/>
                </a:path>
                <a:path w="1247775" h="1066164">
                  <a:moveTo>
                    <a:pt x="114300" y="590550"/>
                  </a:moveTo>
                  <a:lnTo>
                    <a:pt x="104775" y="590550"/>
                  </a:lnTo>
                  <a:lnTo>
                    <a:pt x="104775" y="609600"/>
                  </a:lnTo>
                  <a:lnTo>
                    <a:pt x="971550" y="609600"/>
                  </a:lnTo>
                  <a:lnTo>
                    <a:pt x="971550" y="618490"/>
                  </a:lnTo>
                  <a:lnTo>
                    <a:pt x="981075" y="618490"/>
                  </a:lnTo>
                  <a:lnTo>
                    <a:pt x="981075" y="599440"/>
                  </a:lnTo>
                  <a:lnTo>
                    <a:pt x="114300" y="599440"/>
                  </a:lnTo>
                  <a:lnTo>
                    <a:pt x="114300" y="590550"/>
                  </a:lnTo>
                  <a:close/>
                </a:path>
                <a:path w="1247775" h="1066164">
                  <a:moveTo>
                    <a:pt x="971550" y="580390"/>
                  </a:moveTo>
                  <a:lnTo>
                    <a:pt x="123825" y="580390"/>
                  </a:lnTo>
                  <a:lnTo>
                    <a:pt x="123825" y="599440"/>
                  </a:lnTo>
                  <a:lnTo>
                    <a:pt x="971550" y="599440"/>
                  </a:lnTo>
                  <a:lnTo>
                    <a:pt x="971550" y="580390"/>
                  </a:lnTo>
                  <a:close/>
                </a:path>
                <a:path w="1247775" h="1066164">
                  <a:moveTo>
                    <a:pt x="942975" y="542290"/>
                  </a:moveTo>
                  <a:lnTo>
                    <a:pt x="114300" y="542290"/>
                  </a:lnTo>
                  <a:lnTo>
                    <a:pt x="114300" y="580390"/>
                  </a:lnTo>
                  <a:lnTo>
                    <a:pt x="962025" y="580390"/>
                  </a:lnTo>
                  <a:lnTo>
                    <a:pt x="962025" y="552450"/>
                  </a:lnTo>
                  <a:lnTo>
                    <a:pt x="942975" y="552450"/>
                  </a:lnTo>
                  <a:lnTo>
                    <a:pt x="942975" y="542290"/>
                  </a:lnTo>
                  <a:close/>
                </a:path>
                <a:path w="1247775" h="1066164">
                  <a:moveTo>
                    <a:pt x="933450" y="533400"/>
                  </a:moveTo>
                  <a:lnTo>
                    <a:pt x="104775" y="533400"/>
                  </a:lnTo>
                  <a:lnTo>
                    <a:pt x="104775" y="542290"/>
                  </a:lnTo>
                  <a:lnTo>
                    <a:pt x="933450" y="542290"/>
                  </a:lnTo>
                  <a:lnTo>
                    <a:pt x="933450" y="533400"/>
                  </a:lnTo>
                  <a:close/>
                </a:path>
                <a:path w="1247775" h="1066164">
                  <a:moveTo>
                    <a:pt x="942975" y="514350"/>
                  </a:moveTo>
                  <a:lnTo>
                    <a:pt x="76200" y="514350"/>
                  </a:lnTo>
                  <a:lnTo>
                    <a:pt x="76200" y="523240"/>
                  </a:lnTo>
                  <a:lnTo>
                    <a:pt x="95250" y="523240"/>
                  </a:lnTo>
                  <a:lnTo>
                    <a:pt x="95250" y="533400"/>
                  </a:lnTo>
                  <a:lnTo>
                    <a:pt x="942975" y="533400"/>
                  </a:lnTo>
                  <a:lnTo>
                    <a:pt x="942975" y="514350"/>
                  </a:lnTo>
                  <a:close/>
                </a:path>
                <a:path w="1247775" h="1066164">
                  <a:moveTo>
                    <a:pt x="962025" y="495300"/>
                  </a:moveTo>
                  <a:lnTo>
                    <a:pt x="57150" y="495300"/>
                  </a:lnTo>
                  <a:lnTo>
                    <a:pt x="57150" y="514350"/>
                  </a:lnTo>
                  <a:lnTo>
                    <a:pt x="952500" y="514350"/>
                  </a:lnTo>
                  <a:lnTo>
                    <a:pt x="952500" y="504190"/>
                  </a:lnTo>
                  <a:lnTo>
                    <a:pt x="962025" y="504190"/>
                  </a:lnTo>
                  <a:lnTo>
                    <a:pt x="962025" y="495300"/>
                  </a:lnTo>
                  <a:close/>
                </a:path>
                <a:path w="1247775" h="1066164">
                  <a:moveTo>
                    <a:pt x="971550" y="495300"/>
                  </a:moveTo>
                  <a:lnTo>
                    <a:pt x="971550" y="504190"/>
                  </a:lnTo>
                  <a:lnTo>
                    <a:pt x="973074" y="504190"/>
                  </a:lnTo>
                  <a:lnTo>
                    <a:pt x="971550" y="495300"/>
                  </a:lnTo>
                  <a:close/>
                </a:path>
                <a:path w="1247775" h="1066164">
                  <a:moveTo>
                    <a:pt x="981075" y="485140"/>
                  </a:moveTo>
                  <a:lnTo>
                    <a:pt x="47625" y="485140"/>
                  </a:lnTo>
                  <a:lnTo>
                    <a:pt x="47625" y="495300"/>
                  </a:lnTo>
                  <a:lnTo>
                    <a:pt x="981075" y="495300"/>
                  </a:lnTo>
                  <a:lnTo>
                    <a:pt x="981075" y="485140"/>
                  </a:lnTo>
                  <a:close/>
                </a:path>
                <a:path w="1247775" h="1066164">
                  <a:moveTo>
                    <a:pt x="904875" y="438150"/>
                  </a:moveTo>
                  <a:lnTo>
                    <a:pt x="28575" y="438150"/>
                  </a:lnTo>
                  <a:lnTo>
                    <a:pt x="28575" y="466090"/>
                  </a:lnTo>
                  <a:lnTo>
                    <a:pt x="38100" y="466090"/>
                  </a:lnTo>
                  <a:lnTo>
                    <a:pt x="38100" y="476250"/>
                  </a:lnTo>
                  <a:lnTo>
                    <a:pt x="28575" y="476250"/>
                  </a:lnTo>
                  <a:lnTo>
                    <a:pt x="28575" y="485140"/>
                  </a:lnTo>
                  <a:lnTo>
                    <a:pt x="933450" y="485140"/>
                  </a:lnTo>
                  <a:lnTo>
                    <a:pt x="933450" y="457200"/>
                  </a:lnTo>
                  <a:lnTo>
                    <a:pt x="904875" y="457200"/>
                  </a:lnTo>
                  <a:lnTo>
                    <a:pt x="904875" y="438150"/>
                  </a:lnTo>
                  <a:close/>
                </a:path>
                <a:path w="1247775" h="1066164">
                  <a:moveTo>
                    <a:pt x="1000125" y="476250"/>
                  </a:moveTo>
                  <a:lnTo>
                    <a:pt x="942975" y="476250"/>
                  </a:lnTo>
                  <a:lnTo>
                    <a:pt x="942975" y="485140"/>
                  </a:lnTo>
                  <a:lnTo>
                    <a:pt x="1000125" y="485140"/>
                  </a:lnTo>
                  <a:lnTo>
                    <a:pt x="1000125" y="476250"/>
                  </a:lnTo>
                  <a:close/>
                </a:path>
                <a:path w="1247775" h="1066164">
                  <a:moveTo>
                    <a:pt x="981075" y="466090"/>
                  </a:moveTo>
                  <a:lnTo>
                    <a:pt x="952500" y="466090"/>
                  </a:lnTo>
                  <a:lnTo>
                    <a:pt x="952500" y="476250"/>
                  </a:lnTo>
                  <a:lnTo>
                    <a:pt x="981075" y="476250"/>
                  </a:lnTo>
                  <a:lnTo>
                    <a:pt x="981075" y="466090"/>
                  </a:lnTo>
                  <a:close/>
                </a:path>
                <a:path w="1247775" h="1066164">
                  <a:moveTo>
                    <a:pt x="990600" y="466090"/>
                  </a:moveTo>
                  <a:lnTo>
                    <a:pt x="990600" y="476250"/>
                  </a:lnTo>
                  <a:lnTo>
                    <a:pt x="992124" y="476250"/>
                  </a:lnTo>
                  <a:lnTo>
                    <a:pt x="990600" y="466090"/>
                  </a:lnTo>
                  <a:close/>
                </a:path>
                <a:path w="1247775" h="1066164">
                  <a:moveTo>
                    <a:pt x="1000125" y="466090"/>
                  </a:moveTo>
                  <a:lnTo>
                    <a:pt x="1000125" y="476250"/>
                  </a:lnTo>
                  <a:lnTo>
                    <a:pt x="1001649" y="476250"/>
                  </a:lnTo>
                  <a:lnTo>
                    <a:pt x="1000125" y="466090"/>
                  </a:lnTo>
                  <a:close/>
                </a:path>
                <a:path w="1247775" h="1066164">
                  <a:moveTo>
                    <a:pt x="971550" y="457200"/>
                  </a:moveTo>
                  <a:lnTo>
                    <a:pt x="962025" y="457200"/>
                  </a:lnTo>
                  <a:lnTo>
                    <a:pt x="962025" y="466090"/>
                  </a:lnTo>
                  <a:lnTo>
                    <a:pt x="971550" y="466090"/>
                  </a:lnTo>
                  <a:lnTo>
                    <a:pt x="971550" y="457200"/>
                  </a:lnTo>
                  <a:close/>
                </a:path>
                <a:path w="1247775" h="1066164">
                  <a:moveTo>
                    <a:pt x="904875" y="427990"/>
                  </a:moveTo>
                  <a:lnTo>
                    <a:pt x="9525" y="427990"/>
                  </a:lnTo>
                  <a:lnTo>
                    <a:pt x="9525" y="447040"/>
                  </a:lnTo>
                  <a:lnTo>
                    <a:pt x="19050" y="447040"/>
                  </a:lnTo>
                  <a:lnTo>
                    <a:pt x="19050" y="438150"/>
                  </a:lnTo>
                  <a:lnTo>
                    <a:pt x="904875" y="438150"/>
                  </a:lnTo>
                  <a:lnTo>
                    <a:pt x="904875" y="427990"/>
                  </a:lnTo>
                  <a:close/>
                </a:path>
                <a:path w="1247775" h="1066164">
                  <a:moveTo>
                    <a:pt x="28575" y="438150"/>
                  </a:moveTo>
                  <a:lnTo>
                    <a:pt x="19050" y="438150"/>
                  </a:lnTo>
                  <a:lnTo>
                    <a:pt x="19050" y="447040"/>
                  </a:lnTo>
                  <a:lnTo>
                    <a:pt x="28575" y="447040"/>
                  </a:lnTo>
                  <a:lnTo>
                    <a:pt x="28575" y="438150"/>
                  </a:lnTo>
                  <a:close/>
                </a:path>
                <a:path w="1247775" h="1066164">
                  <a:moveTo>
                    <a:pt x="923925" y="427990"/>
                  </a:moveTo>
                  <a:lnTo>
                    <a:pt x="923925" y="438150"/>
                  </a:lnTo>
                  <a:lnTo>
                    <a:pt x="925449" y="438150"/>
                  </a:lnTo>
                  <a:lnTo>
                    <a:pt x="923925" y="427990"/>
                  </a:lnTo>
                  <a:close/>
                </a:path>
                <a:path w="1247775" h="1066164">
                  <a:moveTo>
                    <a:pt x="981075" y="427990"/>
                  </a:moveTo>
                  <a:lnTo>
                    <a:pt x="981075" y="438150"/>
                  </a:lnTo>
                  <a:lnTo>
                    <a:pt x="982599" y="438150"/>
                  </a:lnTo>
                  <a:lnTo>
                    <a:pt x="981075" y="427990"/>
                  </a:lnTo>
                  <a:close/>
                </a:path>
                <a:path w="1247775" h="1066164">
                  <a:moveTo>
                    <a:pt x="933450" y="408940"/>
                  </a:moveTo>
                  <a:lnTo>
                    <a:pt x="9525" y="408940"/>
                  </a:lnTo>
                  <a:lnTo>
                    <a:pt x="9525" y="419100"/>
                  </a:lnTo>
                  <a:lnTo>
                    <a:pt x="0" y="419100"/>
                  </a:lnTo>
                  <a:lnTo>
                    <a:pt x="0" y="427990"/>
                  </a:lnTo>
                  <a:lnTo>
                    <a:pt x="933450" y="427990"/>
                  </a:lnTo>
                  <a:lnTo>
                    <a:pt x="933450" y="408940"/>
                  </a:lnTo>
                  <a:close/>
                </a:path>
                <a:path w="1247775" h="1066164">
                  <a:moveTo>
                    <a:pt x="981075" y="419100"/>
                  </a:moveTo>
                  <a:lnTo>
                    <a:pt x="981075" y="427990"/>
                  </a:lnTo>
                  <a:lnTo>
                    <a:pt x="982599" y="427990"/>
                  </a:lnTo>
                  <a:lnTo>
                    <a:pt x="981075" y="419100"/>
                  </a:lnTo>
                  <a:close/>
                </a:path>
                <a:path w="1247775" h="1066164">
                  <a:moveTo>
                    <a:pt x="1000125" y="419100"/>
                  </a:moveTo>
                  <a:lnTo>
                    <a:pt x="990600" y="419100"/>
                  </a:lnTo>
                  <a:lnTo>
                    <a:pt x="990600" y="427990"/>
                  </a:lnTo>
                  <a:lnTo>
                    <a:pt x="1000125" y="427990"/>
                  </a:lnTo>
                  <a:lnTo>
                    <a:pt x="1000125" y="419100"/>
                  </a:lnTo>
                  <a:close/>
                </a:path>
                <a:path w="1247775" h="1066164">
                  <a:moveTo>
                    <a:pt x="1019175" y="408940"/>
                  </a:moveTo>
                  <a:lnTo>
                    <a:pt x="981075" y="408940"/>
                  </a:lnTo>
                  <a:lnTo>
                    <a:pt x="981075" y="419100"/>
                  </a:lnTo>
                  <a:lnTo>
                    <a:pt x="1019175" y="419100"/>
                  </a:lnTo>
                  <a:lnTo>
                    <a:pt x="1019175" y="408940"/>
                  </a:lnTo>
                  <a:close/>
                </a:path>
                <a:path w="1247775" h="1066164">
                  <a:moveTo>
                    <a:pt x="952500" y="400050"/>
                  </a:moveTo>
                  <a:lnTo>
                    <a:pt x="19050" y="400050"/>
                  </a:lnTo>
                  <a:lnTo>
                    <a:pt x="19050" y="408940"/>
                  </a:lnTo>
                  <a:lnTo>
                    <a:pt x="952500" y="408940"/>
                  </a:lnTo>
                  <a:lnTo>
                    <a:pt x="952500" y="400050"/>
                  </a:lnTo>
                  <a:close/>
                </a:path>
                <a:path w="1247775" h="1066164">
                  <a:moveTo>
                    <a:pt x="1038225" y="400050"/>
                  </a:moveTo>
                  <a:lnTo>
                    <a:pt x="990600" y="400050"/>
                  </a:lnTo>
                  <a:lnTo>
                    <a:pt x="990600" y="408940"/>
                  </a:lnTo>
                  <a:lnTo>
                    <a:pt x="1038225" y="408940"/>
                  </a:lnTo>
                  <a:lnTo>
                    <a:pt x="1038225" y="400050"/>
                  </a:lnTo>
                  <a:close/>
                </a:path>
                <a:path w="1247775" h="1066164">
                  <a:moveTo>
                    <a:pt x="47625" y="389890"/>
                  </a:moveTo>
                  <a:lnTo>
                    <a:pt x="28575" y="389890"/>
                  </a:lnTo>
                  <a:lnTo>
                    <a:pt x="28575" y="400050"/>
                  </a:lnTo>
                  <a:lnTo>
                    <a:pt x="47625" y="400050"/>
                  </a:lnTo>
                  <a:lnTo>
                    <a:pt x="47625" y="389890"/>
                  </a:lnTo>
                  <a:close/>
                </a:path>
                <a:path w="1247775" h="1066164">
                  <a:moveTo>
                    <a:pt x="971550" y="381000"/>
                  </a:moveTo>
                  <a:lnTo>
                    <a:pt x="66675" y="381000"/>
                  </a:lnTo>
                  <a:lnTo>
                    <a:pt x="66675" y="400050"/>
                  </a:lnTo>
                  <a:lnTo>
                    <a:pt x="962025" y="400050"/>
                  </a:lnTo>
                  <a:lnTo>
                    <a:pt x="962025" y="389890"/>
                  </a:lnTo>
                  <a:lnTo>
                    <a:pt x="971550" y="389890"/>
                  </a:lnTo>
                  <a:lnTo>
                    <a:pt x="971550" y="381000"/>
                  </a:lnTo>
                  <a:close/>
                </a:path>
                <a:path w="1247775" h="1066164">
                  <a:moveTo>
                    <a:pt x="1047750" y="389890"/>
                  </a:moveTo>
                  <a:lnTo>
                    <a:pt x="1000125" y="389890"/>
                  </a:lnTo>
                  <a:lnTo>
                    <a:pt x="1000125" y="400050"/>
                  </a:lnTo>
                  <a:lnTo>
                    <a:pt x="1047750" y="400050"/>
                  </a:lnTo>
                  <a:lnTo>
                    <a:pt x="1047750" y="389890"/>
                  </a:lnTo>
                  <a:close/>
                </a:path>
                <a:path w="1247775" h="1066164">
                  <a:moveTo>
                    <a:pt x="1066800" y="381000"/>
                  </a:moveTo>
                  <a:lnTo>
                    <a:pt x="990600" y="381000"/>
                  </a:lnTo>
                  <a:lnTo>
                    <a:pt x="990600" y="389890"/>
                  </a:lnTo>
                  <a:lnTo>
                    <a:pt x="1066800" y="389890"/>
                  </a:lnTo>
                  <a:lnTo>
                    <a:pt x="1066800" y="381000"/>
                  </a:lnTo>
                  <a:close/>
                </a:path>
                <a:path w="1247775" h="1066164">
                  <a:moveTo>
                    <a:pt x="1085849" y="361950"/>
                  </a:moveTo>
                  <a:lnTo>
                    <a:pt x="114300" y="361950"/>
                  </a:lnTo>
                  <a:lnTo>
                    <a:pt x="104775" y="370840"/>
                  </a:lnTo>
                  <a:lnTo>
                    <a:pt x="104775" y="381000"/>
                  </a:lnTo>
                  <a:lnTo>
                    <a:pt x="1076324" y="381000"/>
                  </a:lnTo>
                  <a:lnTo>
                    <a:pt x="1076324" y="370840"/>
                  </a:lnTo>
                  <a:lnTo>
                    <a:pt x="1085849" y="370840"/>
                  </a:lnTo>
                  <a:lnTo>
                    <a:pt x="1085849" y="361950"/>
                  </a:lnTo>
                  <a:close/>
                </a:path>
                <a:path w="1247775" h="1066164">
                  <a:moveTo>
                    <a:pt x="1123949" y="361950"/>
                  </a:moveTo>
                  <a:lnTo>
                    <a:pt x="1095374" y="361950"/>
                  </a:lnTo>
                  <a:lnTo>
                    <a:pt x="1095374" y="370840"/>
                  </a:lnTo>
                  <a:lnTo>
                    <a:pt x="1114424" y="370840"/>
                  </a:lnTo>
                  <a:lnTo>
                    <a:pt x="1123949" y="361950"/>
                  </a:lnTo>
                  <a:close/>
                </a:path>
                <a:path w="1247775" h="1066164">
                  <a:moveTo>
                    <a:pt x="609600" y="351790"/>
                  </a:moveTo>
                  <a:lnTo>
                    <a:pt x="133350" y="351790"/>
                  </a:lnTo>
                  <a:lnTo>
                    <a:pt x="133350" y="361950"/>
                  </a:lnTo>
                  <a:lnTo>
                    <a:pt x="619125" y="361950"/>
                  </a:lnTo>
                  <a:lnTo>
                    <a:pt x="609600" y="351790"/>
                  </a:lnTo>
                  <a:close/>
                </a:path>
                <a:path w="1247775" h="1066164">
                  <a:moveTo>
                    <a:pt x="638175" y="351790"/>
                  </a:moveTo>
                  <a:lnTo>
                    <a:pt x="628650" y="361950"/>
                  </a:lnTo>
                  <a:lnTo>
                    <a:pt x="638175" y="361950"/>
                  </a:lnTo>
                  <a:lnTo>
                    <a:pt x="638175" y="351790"/>
                  </a:lnTo>
                  <a:close/>
                </a:path>
                <a:path w="1247775" h="1066164">
                  <a:moveTo>
                    <a:pt x="1114424" y="351790"/>
                  </a:moveTo>
                  <a:lnTo>
                    <a:pt x="657225" y="351790"/>
                  </a:lnTo>
                  <a:lnTo>
                    <a:pt x="647700" y="361950"/>
                  </a:lnTo>
                  <a:lnTo>
                    <a:pt x="1114424" y="361950"/>
                  </a:lnTo>
                  <a:lnTo>
                    <a:pt x="1114424" y="351790"/>
                  </a:lnTo>
                  <a:close/>
                </a:path>
                <a:path w="1247775" h="1066164">
                  <a:moveTo>
                    <a:pt x="152400" y="323850"/>
                  </a:moveTo>
                  <a:lnTo>
                    <a:pt x="142875" y="323850"/>
                  </a:lnTo>
                  <a:lnTo>
                    <a:pt x="142875" y="351790"/>
                  </a:lnTo>
                  <a:lnTo>
                    <a:pt x="590550" y="351790"/>
                  </a:lnTo>
                  <a:lnTo>
                    <a:pt x="590550" y="342900"/>
                  </a:lnTo>
                  <a:lnTo>
                    <a:pt x="571500" y="342900"/>
                  </a:lnTo>
                  <a:lnTo>
                    <a:pt x="561975" y="332740"/>
                  </a:lnTo>
                  <a:lnTo>
                    <a:pt x="152400" y="332740"/>
                  </a:lnTo>
                  <a:lnTo>
                    <a:pt x="152400" y="323850"/>
                  </a:lnTo>
                  <a:close/>
                </a:path>
                <a:path w="1247775" h="1066164">
                  <a:moveTo>
                    <a:pt x="1142999" y="342900"/>
                  </a:moveTo>
                  <a:lnTo>
                    <a:pt x="676275" y="342900"/>
                  </a:lnTo>
                  <a:lnTo>
                    <a:pt x="676275" y="351790"/>
                  </a:lnTo>
                  <a:lnTo>
                    <a:pt x="1142999" y="351790"/>
                  </a:lnTo>
                  <a:lnTo>
                    <a:pt x="1142999" y="342900"/>
                  </a:lnTo>
                  <a:close/>
                </a:path>
                <a:path w="1247775" h="1066164">
                  <a:moveTo>
                    <a:pt x="800100" y="266700"/>
                  </a:moveTo>
                  <a:lnTo>
                    <a:pt x="781050" y="266700"/>
                  </a:lnTo>
                  <a:lnTo>
                    <a:pt x="781050" y="294640"/>
                  </a:lnTo>
                  <a:lnTo>
                    <a:pt x="790575" y="304800"/>
                  </a:lnTo>
                  <a:lnTo>
                    <a:pt x="781050" y="304800"/>
                  </a:lnTo>
                  <a:lnTo>
                    <a:pt x="781050" y="313690"/>
                  </a:lnTo>
                  <a:lnTo>
                    <a:pt x="771525" y="313690"/>
                  </a:lnTo>
                  <a:lnTo>
                    <a:pt x="752475" y="332740"/>
                  </a:lnTo>
                  <a:lnTo>
                    <a:pt x="742950" y="332740"/>
                  </a:lnTo>
                  <a:lnTo>
                    <a:pt x="733425" y="342900"/>
                  </a:lnTo>
                  <a:lnTo>
                    <a:pt x="1152524" y="342900"/>
                  </a:lnTo>
                  <a:lnTo>
                    <a:pt x="1152524" y="323850"/>
                  </a:lnTo>
                  <a:lnTo>
                    <a:pt x="1181099" y="323850"/>
                  </a:lnTo>
                  <a:lnTo>
                    <a:pt x="1181099" y="275590"/>
                  </a:lnTo>
                  <a:lnTo>
                    <a:pt x="800100" y="275590"/>
                  </a:lnTo>
                  <a:lnTo>
                    <a:pt x="800100" y="266700"/>
                  </a:lnTo>
                  <a:close/>
                </a:path>
                <a:path w="1247775" h="1066164">
                  <a:moveTo>
                    <a:pt x="428625" y="275590"/>
                  </a:moveTo>
                  <a:lnTo>
                    <a:pt x="142875" y="275590"/>
                  </a:lnTo>
                  <a:lnTo>
                    <a:pt x="142875" y="304800"/>
                  </a:lnTo>
                  <a:lnTo>
                    <a:pt x="152400" y="304800"/>
                  </a:lnTo>
                  <a:lnTo>
                    <a:pt x="152400" y="332740"/>
                  </a:lnTo>
                  <a:lnTo>
                    <a:pt x="466725" y="332740"/>
                  </a:lnTo>
                  <a:lnTo>
                    <a:pt x="466725" y="323850"/>
                  </a:lnTo>
                  <a:lnTo>
                    <a:pt x="457200" y="323850"/>
                  </a:lnTo>
                  <a:lnTo>
                    <a:pt x="457200" y="294640"/>
                  </a:lnTo>
                  <a:lnTo>
                    <a:pt x="447675" y="294640"/>
                  </a:lnTo>
                  <a:lnTo>
                    <a:pt x="447675" y="285750"/>
                  </a:lnTo>
                  <a:lnTo>
                    <a:pt x="428625" y="285750"/>
                  </a:lnTo>
                  <a:lnTo>
                    <a:pt x="428625" y="275590"/>
                  </a:lnTo>
                  <a:close/>
                </a:path>
                <a:path w="1247775" h="1066164">
                  <a:moveTo>
                    <a:pt x="1171574" y="323850"/>
                  </a:moveTo>
                  <a:lnTo>
                    <a:pt x="1162049" y="323850"/>
                  </a:lnTo>
                  <a:lnTo>
                    <a:pt x="1162049" y="332740"/>
                  </a:lnTo>
                  <a:lnTo>
                    <a:pt x="1171574" y="332740"/>
                  </a:lnTo>
                  <a:lnTo>
                    <a:pt x="1171574" y="323850"/>
                  </a:lnTo>
                  <a:close/>
                </a:path>
                <a:path w="1247775" h="1066164">
                  <a:moveTo>
                    <a:pt x="419100" y="266700"/>
                  </a:moveTo>
                  <a:lnTo>
                    <a:pt x="133350" y="266700"/>
                  </a:lnTo>
                  <a:lnTo>
                    <a:pt x="133350" y="275590"/>
                  </a:lnTo>
                  <a:lnTo>
                    <a:pt x="419100" y="275590"/>
                  </a:lnTo>
                  <a:lnTo>
                    <a:pt x="419100" y="266700"/>
                  </a:lnTo>
                  <a:close/>
                </a:path>
                <a:path w="1247775" h="1066164">
                  <a:moveTo>
                    <a:pt x="1181099" y="266700"/>
                  </a:moveTo>
                  <a:lnTo>
                    <a:pt x="828675" y="266700"/>
                  </a:lnTo>
                  <a:lnTo>
                    <a:pt x="828675" y="275590"/>
                  </a:lnTo>
                  <a:lnTo>
                    <a:pt x="1181099" y="275590"/>
                  </a:lnTo>
                  <a:lnTo>
                    <a:pt x="1181099" y="266700"/>
                  </a:lnTo>
                  <a:close/>
                </a:path>
                <a:path w="1247775" h="1066164">
                  <a:moveTo>
                    <a:pt x="180975" y="256540"/>
                  </a:moveTo>
                  <a:lnTo>
                    <a:pt x="161925" y="256540"/>
                  </a:lnTo>
                  <a:lnTo>
                    <a:pt x="161925" y="266700"/>
                  </a:lnTo>
                  <a:lnTo>
                    <a:pt x="180975" y="266700"/>
                  </a:lnTo>
                  <a:lnTo>
                    <a:pt x="180975" y="256540"/>
                  </a:lnTo>
                  <a:close/>
                </a:path>
                <a:path w="1247775" h="1066164">
                  <a:moveTo>
                    <a:pt x="361950" y="256540"/>
                  </a:moveTo>
                  <a:lnTo>
                    <a:pt x="190500" y="256540"/>
                  </a:lnTo>
                  <a:lnTo>
                    <a:pt x="190500" y="266700"/>
                  </a:lnTo>
                  <a:lnTo>
                    <a:pt x="361950" y="266700"/>
                  </a:lnTo>
                  <a:lnTo>
                    <a:pt x="361950" y="256540"/>
                  </a:lnTo>
                  <a:close/>
                </a:path>
                <a:path w="1247775" h="1066164">
                  <a:moveTo>
                    <a:pt x="1190624" y="256540"/>
                  </a:moveTo>
                  <a:lnTo>
                    <a:pt x="838200" y="256540"/>
                  </a:lnTo>
                  <a:lnTo>
                    <a:pt x="838200" y="266700"/>
                  </a:lnTo>
                  <a:lnTo>
                    <a:pt x="1190624" y="266700"/>
                  </a:lnTo>
                  <a:lnTo>
                    <a:pt x="1190624" y="256540"/>
                  </a:lnTo>
                  <a:close/>
                </a:path>
                <a:path w="1247775" h="1066164">
                  <a:moveTo>
                    <a:pt x="1219199" y="247650"/>
                  </a:moveTo>
                  <a:lnTo>
                    <a:pt x="866775" y="247650"/>
                  </a:lnTo>
                  <a:lnTo>
                    <a:pt x="866775" y="256540"/>
                  </a:lnTo>
                  <a:lnTo>
                    <a:pt x="1200149" y="256540"/>
                  </a:lnTo>
                  <a:lnTo>
                    <a:pt x="1200149" y="266700"/>
                  </a:lnTo>
                  <a:lnTo>
                    <a:pt x="1219199" y="266700"/>
                  </a:lnTo>
                  <a:lnTo>
                    <a:pt x="1219199" y="247650"/>
                  </a:lnTo>
                  <a:close/>
                </a:path>
                <a:path w="1247775" h="1066164">
                  <a:moveTo>
                    <a:pt x="361950" y="209550"/>
                  </a:moveTo>
                  <a:lnTo>
                    <a:pt x="200025" y="209550"/>
                  </a:lnTo>
                  <a:lnTo>
                    <a:pt x="190500" y="218440"/>
                  </a:lnTo>
                  <a:lnTo>
                    <a:pt x="190500" y="237490"/>
                  </a:lnTo>
                  <a:lnTo>
                    <a:pt x="180975" y="237490"/>
                  </a:lnTo>
                  <a:lnTo>
                    <a:pt x="180975" y="256540"/>
                  </a:lnTo>
                  <a:lnTo>
                    <a:pt x="352425" y="256540"/>
                  </a:lnTo>
                  <a:lnTo>
                    <a:pt x="352425" y="247650"/>
                  </a:lnTo>
                  <a:lnTo>
                    <a:pt x="361950" y="247650"/>
                  </a:lnTo>
                  <a:lnTo>
                    <a:pt x="361950" y="209550"/>
                  </a:lnTo>
                  <a:close/>
                </a:path>
                <a:path w="1247775" h="1066164">
                  <a:moveTo>
                    <a:pt x="1228724" y="228600"/>
                  </a:moveTo>
                  <a:lnTo>
                    <a:pt x="885825" y="228600"/>
                  </a:lnTo>
                  <a:lnTo>
                    <a:pt x="876300" y="237490"/>
                  </a:lnTo>
                  <a:lnTo>
                    <a:pt x="876300" y="247650"/>
                  </a:lnTo>
                  <a:lnTo>
                    <a:pt x="1228724" y="247650"/>
                  </a:lnTo>
                  <a:lnTo>
                    <a:pt x="1228724" y="228600"/>
                  </a:lnTo>
                  <a:close/>
                </a:path>
                <a:path w="1247775" h="1066164">
                  <a:moveTo>
                    <a:pt x="1238249" y="199390"/>
                  </a:moveTo>
                  <a:lnTo>
                    <a:pt x="942975" y="199390"/>
                  </a:lnTo>
                  <a:lnTo>
                    <a:pt x="942975" y="209550"/>
                  </a:lnTo>
                  <a:lnTo>
                    <a:pt x="952500" y="209550"/>
                  </a:lnTo>
                  <a:lnTo>
                    <a:pt x="952500" y="218440"/>
                  </a:lnTo>
                  <a:lnTo>
                    <a:pt x="904875" y="218440"/>
                  </a:lnTo>
                  <a:lnTo>
                    <a:pt x="904875" y="228600"/>
                  </a:lnTo>
                  <a:lnTo>
                    <a:pt x="1228724" y="228600"/>
                  </a:lnTo>
                  <a:lnTo>
                    <a:pt x="1228724" y="237490"/>
                  </a:lnTo>
                  <a:lnTo>
                    <a:pt x="1238249" y="228600"/>
                  </a:lnTo>
                  <a:lnTo>
                    <a:pt x="1238249" y="199390"/>
                  </a:lnTo>
                  <a:close/>
                </a:path>
                <a:path w="1247775" h="1066164">
                  <a:moveTo>
                    <a:pt x="904875" y="218440"/>
                  </a:moveTo>
                  <a:lnTo>
                    <a:pt x="895350" y="218440"/>
                  </a:lnTo>
                  <a:lnTo>
                    <a:pt x="895350" y="228600"/>
                  </a:lnTo>
                  <a:lnTo>
                    <a:pt x="904875" y="228600"/>
                  </a:lnTo>
                  <a:lnTo>
                    <a:pt x="904875" y="218440"/>
                  </a:lnTo>
                  <a:close/>
                </a:path>
                <a:path w="1247775" h="1066164">
                  <a:moveTo>
                    <a:pt x="314325" y="171450"/>
                  </a:moveTo>
                  <a:lnTo>
                    <a:pt x="247650" y="171450"/>
                  </a:lnTo>
                  <a:lnTo>
                    <a:pt x="247650" y="209550"/>
                  </a:lnTo>
                  <a:lnTo>
                    <a:pt x="352425" y="209550"/>
                  </a:lnTo>
                  <a:lnTo>
                    <a:pt x="352425" y="190500"/>
                  </a:lnTo>
                  <a:lnTo>
                    <a:pt x="342900" y="190500"/>
                  </a:lnTo>
                  <a:lnTo>
                    <a:pt x="342900" y="180340"/>
                  </a:lnTo>
                  <a:lnTo>
                    <a:pt x="314325" y="180340"/>
                  </a:lnTo>
                  <a:lnTo>
                    <a:pt x="314325" y="171450"/>
                  </a:lnTo>
                  <a:close/>
                </a:path>
                <a:path w="1247775" h="1066164">
                  <a:moveTo>
                    <a:pt x="1247774" y="171450"/>
                  </a:moveTo>
                  <a:lnTo>
                    <a:pt x="1228724" y="171450"/>
                  </a:lnTo>
                  <a:lnTo>
                    <a:pt x="1228724" y="180340"/>
                  </a:lnTo>
                  <a:lnTo>
                    <a:pt x="1209674" y="180340"/>
                  </a:lnTo>
                  <a:lnTo>
                    <a:pt x="1209674" y="190500"/>
                  </a:lnTo>
                  <a:lnTo>
                    <a:pt x="933450" y="190500"/>
                  </a:lnTo>
                  <a:lnTo>
                    <a:pt x="933450" y="199390"/>
                  </a:lnTo>
                  <a:lnTo>
                    <a:pt x="1247774" y="199390"/>
                  </a:lnTo>
                  <a:lnTo>
                    <a:pt x="1247774" y="171450"/>
                  </a:lnTo>
                  <a:close/>
                </a:path>
                <a:path w="1247775" h="1066164">
                  <a:moveTo>
                    <a:pt x="904875" y="180340"/>
                  </a:moveTo>
                  <a:lnTo>
                    <a:pt x="885825" y="180340"/>
                  </a:lnTo>
                  <a:lnTo>
                    <a:pt x="895350" y="190500"/>
                  </a:lnTo>
                  <a:lnTo>
                    <a:pt x="904875" y="190500"/>
                  </a:lnTo>
                  <a:lnTo>
                    <a:pt x="904875" y="180340"/>
                  </a:lnTo>
                  <a:close/>
                </a:path>
                <a:path w="1247775" h="1066164">
                  <a:moveTo>
                    <a:pt x="1171574" y="152400"/>
                  </a:moveTo>
                  <a:lnTo>
                    <a:pt x="866775" y="152400"/>
                  </a:lnTo>
                  <a:lnTo>
                    <a:pt x="866775" y="171450"/>
                  </a:lnTo>
                  <a:lnTo>
                    <a:pt x="857250" y="180340"/>
                  </a:lnTo>
                  <a:lnTo>
                    <a:pt x="923925" y="180340"/>
                  </a:lnTo>
                  <a:lnTo>
                    <a:pt x="923925" y="190500"/>
                  </a:lnTo>
                  <a:lnTo>
                    <a:pt x="1171574" y="190500"/>
                  </a:lnTo>
                  <a:lnTo>
                    <a:pt x="1171574" y="161290"/>
                  </a:lnTo>
                  <a:lnTo>
                    <a:pt x="1162049" y="161290"/>
                  </a:lnTo>
                  <a:lnTo>
                    <a:pt x="1171574" y="152400"/>
                  </a:lnTo>
                  <a:close/>
                </a:path>
                <a:path w="1247775" h="1066164">
                  <a:moveTo>
                    <a:pt x="1228724" y="171450"/>
                  </a:moveTo>
                  <a:lnTo>
                    <a:pt x="1219199" y="171450"/>
                  </a:lnTo>
                  <a:lnTo>
                    <a:pt x="1219199" y="180340"/>
                  </a:lnTo>
                  <a:lnTo>
                    <a:pt x="1228724" y="180340"/>
                  </a:lnTo>
                  <a:lnTo>
                    <a:pt x="1228724" y="171450"/>
                  </a:lnTo>
                  <a:close/>
                </a:path>
                <a:path w="1247775" h="1066164">
                  <a:moveTo>
                    <a:pt x="304800" y="161290"/>
                  </a:moveTo>
                  <a:lnTo>
                    <a:pt x="266700" y="161290"/>
                  </a:lnTo>
                  <a:lnTo>
                    <a:pt x="266700" y="171450"/>
                  </a:lnTo>
                  <a:lnTo>
                    <a:pt x="304800" y="171450"/>
                  </a:lnTo>
                  <a:lnTo>
                    <a:pt x="304800" y="161290"/>
                  </a:lnTo>
                  <a:close/>
                </a:path>
                <a:path w="1247775" h="1066164">
                  <a:moveTo>
                    <a:pt x="295275" y="142239"/>
                  </a:moveTo>
                  <a:lnTo>
                    <a:pt x="276225" y="142239"/>
                  </a:lnTo>
                  <a:lnTo>
                    <a:pt x="276225" y="161290"/>
                  </a:lnTo>
                  <a:lnTo>
                    <a:pt x="295275" y="161290"/>
                  </a:lnTo>
                  <a:lnTo>
                    <a:pt x="295275" y="142239"/>
                  </a:lnTo>
                  <a:close/>
                </a:path>
                <a:path w="1247775" h="1066164">
                  <a:moveTo>
                    <a:pt x="895350" y="123189"/>
                  </a:moveTo>
                  <a:lnTo>
                    <a:pt x="885825" y="123189"/>
                  </a:lnTo>
                  <a:lnTo>
                    <a:pt x="876300" y="133350"/>
                  </a:lnTo>
                  <a:lnTo>
                    <a:pt x="876300" y="152400"/>
                  </a:lnTo>
                  <a:lnTo>
                    <a:pt x="1152524" y="152400"/>
                  </a:lnTo>
                  <a:lnTo>
                    <a:pt x="1152524" y="142239"/>
                  </a:lnTo>
                  <a:lnTo>
                    <a:pt x="1133474" y="142239"/>
                  </a:lnTo>
                  <a:lnTo>
                    <a:pt x="1133474" y="133350"/>
                  </a:lnTo>
                  <a:lnTo>
                    <a:pt x="895350" y="133350"/>
                  </a:lnTo>
                  <a:lnTo>
                    <a:pt x="895350" y="123189"/>
                  </a:lnTo>
                  <a:close/>
                </a:path>
                <a:path w="1247775" h="1066164">
                  <a:moveTo>
                    <a:pt x="1142999" y="133350"/>
                  </a:moveTo>
                  <a:lnTo>
                    <a:pt x="1133474" y="133350"/>
                  </a:lnTo>
                  <a:lnTo>
                    <a:pt x="1133474" y="142239"/>
                  </a:lnTo>
                  <a:lnTo>
                    <a:pt x="1142999" y="142239"/>
                  </a:lnTo>
                  <a:lnTo>
                    <a:pt x="1142999" y="133350"/>
                  </a:lnTo>
                  <a:close/>
                </a:path>
                <a:path w="1247775" h="1066164">
                  <a:moveTo>
                    <a:pt x="1104899" y="95250"/>
                  </a:moveTo>
                  <a:lnTo>
                    <a:pt x="933450" y="95250"/>
                  </a:lnTo>
                  <a:lnTo>
                    <a:pt x="933450" y="114300"/>
                  </a:lnTo>
                  <a:lnTo>
                    <a:pt x="923925" y="114300"/>
                  </a:lnTo>
                  <a:lnTo>
                    <a:pt x="923925" y="123189"/>
                  </a:lnTo>
                  <a:lnTo>
                    <a:pt x="914400" y="123189"/>
                  </a:lnTo>
                  <a:lnTo>
                    <a:pt x="914400" y="133350"/>
                  </a:lnTo>
                  <a:lnTo>
                    <a:pt x="1104899" y="133350"/>
                  </a:lnTo>
                  <a:lnTo>
                    <a:pt x="1104899" y="95250"/>
                  </a:lnTo>
                  <a:close/>
                </a:path>
                <a:path w="1247775" h="1066164">
                  <a:moveTo>
                    <a:pt x="1095374" y="76200"/>
                  </a:moveTo>
                  <a:lnTo>
                    <a:pt x="942975" y="76200"/>
                  </a:lnTo>
                  <a:lnTo>
                    <a:pt x="942975" y="95250"/>
                  </a:lnTo>
                  <a:lnTo>
                    <a:pt x="1095374" y="95250"/>
                  </a:lnTo>
                  <a:lnTo>
                    <a:pt x="1095374" y="76200"/>
                  </a:lnTo>
                  <a:close/>
                </a:path>
                <a:path w="1247775" h="1066164">
                  <a:moveTo>
                    <a:pt x="1076324" y="27939"/>
                  </a:moveTo>
                  <a:lnTo>
                    <a:pt x="962025" y="27939"/>
                  </a:lnTo>
                  <a:lnTo>
                    <a:pt x="962025" y="57150"/>
                  </a:lnTo>
                  <a:lnTo>
                    <a:pt x="952500" y="57150"/>
                  </a:lnTo>
                  <a:lnTo>
                    <a:pt x="952500" y="76200"/>
                  </a:lnTo>
                  <a:lnTo>
                    <a:pt x="1085849" y="76200"/>
                  </a:lnTo>
                  <a:lnTo>
                    <a:pt x="1085849" y="46989"/>
                  </a:lnTo>
                  <a:lnTo>
                    <a:pt x="1076324" y="46989"/>
                  </a:lnTo>
                  <a:lnTo>
                    <a:pt x="1076324" y="27939"/>
                  </a:lnTo>
                  <a:close/>
                </a:path>
                <a:path w="1247775" h="1066164">
                  <a:moveTo>
                    <a:pt x="1066800" y="19050"/>
                  </a:moveTo>
                  <a:lnTo>
                    <a:pt x="952500" y="19050"/>
                  </a:lnTo>
                  <a:lnTo>
                    <a:pt x="952500" y="27939"/>
                  </a:lnTo>
                  <a:lnTo>
                    <a:pt x="1066800" y="27939"/>
                  </a:lnTo>
                  <a:lnTo>
                    <a:pt x="1066800" y="19050"/>
                  </a:lnTo>
                  <a:close/>
                </a:path>
                <a:path w="1247775" h="1066164">
                  <a:moveTo>
                    <a:pt x="1047750" y="8889"/>
                  </a:moveTo>
                  <a:lnTo>
                    <a:pt x="962025" y="8889"/>
                  </a:lnTo>
                  <a:lnTo>
                    <a:pt x="962025" y="19050"/>
                  </a:lnTo>
                  <a:lnTo>
                    <a:pt x="1047750" y="19050"/>
                  </a:lnTo>
                  <a:lnTo>
                    <a:pt x="1047750" y="8889"/>
                  </a:lnTo>
                  <a:close/>
                </a:path>
                <a:path w="1247775" h="1066164">
                  <a:moveTo>
                    <a:pt x="1057275" y="8889"/>
                  </a:moveTo>
                  <a:lnTo>
                    <a:pt x="1047750" y="8889"/>
                  </a:lnTo>
                  <a:lnTo>
                    <a:pt x="1047750" y="19050"/>
                  </a:lnTo>
                  <a:lnTo>
                    <a:pt x="1057275" y="19050"/>
                  </a:lnTo>
                  <a:lnTo>
                    <a:pt x="1057275" y="8889"/>
                  </a:lnTo>
                  <a:close/>
                </a:path>
                <a:path w="1247775" h="1066164">
                  <a:moveTo>
                    <a:pt x="1028700" y="0"/>
                  </a:moveTo>
                  <a:lnTo>
                    <a:pt x="990600" y="0"/>
                  </a:lnTo>
                  <a:lnTo>
                    <a:pt x="990600" y="8889"/>
                  </a:lnTo>
                  <a:lnTo>
                    <a:pt x="1028700" y="8889"/>
                  </a:lnTo>
                  <a:lnTo>
                    <a:pt x="1028700" y="0"/>
                  </a:lnTo>
                  <a:close/>
                </a:path>
                <a:path w="1247775" h="1066164">
                  <a:moveTo>
                    <a:pt x="838200" y="1056640"/>
                  </a:moveTo>
                  <a:lnTo>
                    <a:pt x="838200" y="1066165"/>
                  </a:lnTo>
                  <a:lnTo>
                    <a:pt x="839724" y="1066165"/>
                  </a:lnTo>
                  <a:lnTo>
                    <a:pt x="838200" y="10566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4" name="object 274"/>
            <p:cNvSpPr/>
            <p:nvPr/>
          </p:nvSpPr>
          <p:spPr>
            <a:xfrm>
              <a:off x="5430011" y="3320796"/>
              <a:ext cx="1257300" cy="1066800"/>
            </a:xfrm>
            <a:custGeom>
              <a:avLst/>
              <a:gdLst/>
              <a:ahLst/>
              <a:cxnLst/>
              <a:rect l="l" t="t" r="r" b="b"/>
              <a:pathLst>
                <a:path w="1257300" h="1066800">
                  <a:moveTo>
                    <a:pt x="1038225" y="409575"/>
                  </a:moveTo>
                  <a:lnTo>
                    <a:pt x="1028700" y="409575"/>
                  </a:lnTo>
                  <a:lnTo>
                    <a:pt x="1019175" y="409575"/>
                  </a:lnTo>
                  <a:lnTo>
                    <a:pt x="1019175" y="419100"/>
                  </a:lnTo>
                  <a:lnTo>
                    <a:pt x="1009650" y="419100"/>
                  </a:lnTo>
                  <a:lnTo>
                    <a:pt x="1000125" y="419100"/>
                  </a:lnTo>
                  <a:lnTo>
                    <a:pt x="1009650" y="419100"/>
                  </a:lnTo>
                  <a:lnTo>
                    <a:pt x="1000125" y="419100"/>
                  </a:lnTo>
                  <a:lnTo>
                    <a:pt x="1000125" y="428625"/>
                  </a:lnTo>
                  <a:lnTo>
                    <a:pt x="990600" y="428625"/>
                  </a:lnTo>
                  <a:lnTo>
                    <a:pt x="1000125" y="428625"/>
                  </a:lnTo>
                  <a:lnTo>
                    <a:pt x="990600" y="428625"/>
                  </a:lnTo>
                  <a:lnTo>
                    <a:pt x="990600" y="438150"/>
                  </a:lnTo>
                  <a:lnTo>
                    <a:pt x="990600" y="428625"/>
                  </a:lnTo>
                  <a:lnTo>
                    <a:pt x="981075" y="428625"/>
                  </a:lnTo>
                  <a:lnTo>
                    <a:pt x="981075" y="438150"/>
                  </a:lnTo>
                  <a:lnTo>
                    <a:pt x="981075" y="428625"/>
                  </a:lnTo>
                  <a:lnTo>
                    <a:pt x="981075" y="438150"/>
                  </a:lnTo>
                  <a:lnTo>
                    <a:pt x="990600" y="438150"/>
                  </a:lnTo>
                  <a:lnTo>
                    <a:pt x="981075" y="438150"/>
                  </a:lnTo>
                  <a:lnTo>
                    <a:pt x="971550" y="438150"/>
                  </a:lnTo>
                  <a:lnTo>
                    <a:pt x="981075" y="438150"/>
                  </a:lnTo>
                  <a:lnTo>
                    <a:pt x="971550" y="438150"/>
                  </a:lnTo>
                  <a:lnTo>
                    <a:pt x="981075" y="438150"/>
                  </a:lnTo>
                  <a:lnTo>
                    <a:pt x="981075" y="428625"/>
                  </a:lnTo>
                  <a:lnTo>
                    <a:pt x="990600" y="428625"/>
                  </a:lnTo>
                  <a:lnTo>
                    <a:pt x="990600" y="419100"/>
                  </a:lnTo>
                  <a:lnTo>
                    <a:pt x="981075" y="419100"/>
                  </a:lnTo>
                  <a:lnTo>
                    <a:pt x="990600" y="419100"/>
                  </a:lnTo>
                  <a:lnTo>
                    <a:pt x="981075" y="419100"/>
                  </a:lnTo>
                  <a:lnTo>
                    <a:pt x="981075" y="409575"/>
                  </a:lnTo>
                  <a:lnTo>
                    <a:pt x="990600" y="409575"/>
                  </a:lnTo>
                  <a:lnTo>
                    <a:pt x="990600" y="400050"/>
                  </a:lnTo>
                  <a:lnTo>
                    <a:pt x="1000125" y="400050"/>
                  </a:lnTo>
                  <a:lnTo>
                    <a:pt x="1000125" y="390525"/>
                  </a:lnTo>
                  <a:lnTo>
                    <a:pt x="990600" y="390525"/>
                  </a:lnTo>
                  <a:lnTo>
                    <a:pt x="1000125" y="390525"/>
                  </a:lnTo>
                  <a:lnTo>
                    <a:pt x="990600" y="390525"/>
                  </a:lnTo>
                  <a:lnTo>
                    <a:pt x="990600" y="381000"/>
                  </a:lnTo>
                  <a:lnTo>
                    <a:pt x="990600" y="390525"/>
                  </a:lnTo>
                  <a:lnTo>
                    <a:pt x="1000125" y="390525"/>
                  </a:lnTo>
                  <a:lnTo>
                    <a:pt x="990600" y="390525"/>
                  </a:lnTo>
                  <a:lnTo>
                    <a:pt x="990600" y="381000"/>
                  </a:lnTo>
                  <a:lnTo>
                    <a:pt x="990600" y="390525"/>
                  </a:lnTo>
                  <a:lnTo>
                    <a:pt x="990600" y="381000"/>
                  </a:lnTo>
                  <a:lnTo>
                    <a:pt x="981075" y="381000"/>
                  </a:lnTo>
                  <a:lnTo>
                    <a:pt x="971550" y="381000"/>
                  </a:lnTo>
                  <a:lnTo>
                    <a:pt x="981075" y="381000"/>
                  </a:lnTo>
                  <a:lnTo>
                    <a:pt x="971550" y="381000"/>
                  </a:lnTo>
                  <a:lnTo>
                    <a:pt x="971550" y="390525"/>
                  </a:lnTo>
                  <a:lnTo>
                    <a:pt x="962025" y="390525"/>
                  </a:lnTo>
                  <a:lnTo>
                    <a:pt x="962025" y="400050"/>
                  </a:lnTo>
                  <a:lnTo>
                    <a:pt x="952500" y="400050"/>
                  </a:lnTo>
                  <a:lnTo>
                    <a:pt x="952500" y="409575"/>
                  </a:lnTo>
                  <a:lnTo>
                    <a:pt x="942975" y="409575"/>
                  </a:lnTo>
                  <a:lnTo>
                    <a:pt x="933450" y="409575"/>
                  </a:lnTo>
                  <a:lnTo>
                    <a:pt x="933450" y="419100"/>
                  </a:lnTo>
                  <a:lnTo>
                    <a:pt x="933450" y="428625"/>
                  </a:lnTo>
                  <a:lnTo>
                    <a:pt x="923925" y="428625"/>
                  </a:lnTo>
                  <a:lnTo>
                    <a:pt x="914400" y="428625"/>
                  </a:lnTo>
                  <a:lnTo>
                    <a:pt x="904875" y="428625"/>
                  </a:lnTo>
                  <a:lnTo>
                    <a:pt x="904875" y="438150"/>
                  </a:lnTo>
                  <a:lnTo>
                    <a:pt x="904875" y="447675"/>
                  </a:lnTo>
                  <a:lnTo>
                    <a:pt x="904875" y="457200"/>
                  </a:lnTo>
                  <a:lnTo>
                    <a:pt x="904875" y="447675"/>
                  </a:lnTo>
                  <a:lnTo>
                    <a:pt x="904875" y="457200"/>
                  </a:lnTo>
                  <a:lnTo>
                    <a:pt x="904875" y="447675"/>
                  </a:lnTo>
                  <a:lnTo>
                    <a:pt x="904875" y="457200"/>
                  </a:lnTo>
                  <a:lnTo>
                    <a:pt x="914400" y="457200"/>
                  </a:lnTo>
                  <a:lnTo>
                    <a:pt x="923925" y="457200"/>
                  </a:lnTo>
                  <a:lnTo>
                    <a:pt x="933450" y="457200"/>
                  </a:lnTo>
                  <a:lnTo>
                    <a:pt x="933450" y="466725"/>
                  </a:lnTo>
                  <a:lnTo>
                    <a:pt x="933450" y="476250"/>
                  </a:lnTo>
                  <a:lnTo>
                    <a:pt x="933450" y="485775"/>
                  </a:lnTo>
                  <a:lnTo>
                    <a:pt x="933450" y="476250"/>
                  </a:lnTo>
                  <a:lnTo>
                    <a:pt x="933450" y="485775"/>
                  </a:lnTo>
                  <a:lnTo>
                    <a:pt x="933450" y="476250"/>
                  </a:lnTo>
                  <a:lnTo>
                    <a:pt x="933450" y="485775"/>
                  </a:lnTo>
                  <a:lnTo>
                    <a:pt x="942975" y="485775"/>
                  </a:lnTo>
                  <a:lnTo>
                    <a:pt x="942975" y="476250"/>
                  </a:lnTo>
                  <a:lnTo>
                    <a:pt x="942975" y="485775"/>
                  </a:lnTo>
                  <a:lnTo>
                    <a:pt x="942975" y="476250"/>
                  </a:lnTo>
                  <a:lnTo>
                    <a:pt x="952500" y="476250"/>
                  </a:lnTo>
                  <a:lnTo>
                    <a:pt x="952500" y="466725"/>
                  </a:lnTo>
                  <a:lnTo>
                    <a:pt x="962025" y="466725"/>
                  </a:lnTo>
                  <a:lnTo>
                    <a:pt x="952500" y="466725"/>
                  </a:lnTo>
                  <a:lnTo>
                    <a:pt x="962025" y="466725"/>
                  </a:lnTo>
                  <a:lnTo>
                    <a:pt x="971550" y="466725"/>
                  </a:lnTo>
                  <a:lnTo>
                    <a:pt x="981075" y="466725"/>
                  </a:lnTo>
                  <a:lnTo>
                    <a:pt x="981075" y="476250"/>
                  </a:lnTo>
                  <a:lnTo>
                    <a:pt x="990600" y="476250"/>
                  </a:lnTo>
                  <a:lnTo>
                    <a:pt x="990600" y="466725"/>
                  </a:lnTo>
                  <a:lnTo>
                    <a:pt x="990600" y="476250"/>
                  </a:lnTo>
                  <a:lnTo>
                    <a:pt x="1000125" y="476250"/>
                  </a:lnTo>
                  <a:lnTo>
                    <a:pt x="1009650" y="476250"/>
                  </a:lnTo>
                  <a:lnTo>
                    <a:pt x="1000125" y="476250"/>
                  </a:lnTo>
                  <a:lnTo>
                    <a:pt x="1000125" y="485775"/>
                  </a:lnTo>
                  <a:lnTo>
                    <a:pt x="1000125" y="476250"/>
                  </a:lnTo>
                  <a:lnTo>
                    <a:pt x="1000125" y="485775"/>
                  </a:lnTo>
                  <a:lnTo>
                    <a:pt x="990600" y="485775"/>
                  </a:lnTo>
                  <a:lnTo>
                    <a:pt x="1000125" y="485775"/>
                  </a:lnTo>
                  <a:lnTo>
                    <a:pt x="990600" y="485775"/>
                  </a:lnTo>
                  <a:lnTo>
                    <a:pt x="1000125" y="485775"/>
                  </a:lnTo>
                  <a:lnTo>
                    <a:pt x="990600" y="485775"/>
                  </a:lnTo>
                  <a:lnTo>
                    <a:pt x="981075" y="485775"/>
                  </a:lnTo>
                  <a:lnTo>
                    <a:pt x="981075" y="495300"/>
                  </a:lnTo>
                  <a:lnTo>
                    <a:pt x="981075" y="485775"/>
                  </a:lnTo>
                  <a:lnTo>
                    <a:pt x="981075" y="495300"/>
                  </a:lnTo>
                  <a:lnTo>
                    <a:pt x="981075" y="485775"/>
                  </a:lnTo>
                  <a:lnTo>
                    <a:pt x="981075" y="495300"/>
                  </a:lnTo>
                  <a:lnTo>
                    <a:pt x="971550" y="495300"/>
                  </a:lnTo>
                  <a:lnTo>
                    <a:pt x="962025" y="495300"/>
                  </a:lnTo>
                  <a:lnTo>
                    <a:pt x="971550" y="495300"/>
                  </a:lnTo>
                  <a:lnTo>
                    <a:pt x="971550" y="504825"/>
                  </a:lnTo>
                  <a:lnTo>
                    <a:pt x="971550" y="495300"/>
                  </a:lnTo>
                  <a:lnTo>
                    <a:pt x="962025" y="495300"/>
                  </a:lnTo>
                  <a:lnTo>
                    <a:pt x="962025" y="504825"/>
                  </a:lnTo>
                  <a:lnTo>
                    <a:pt x="952500" y="504825"/>
                  </a:lnTo>
                  <a:lnTo>
                    <a:pt x="962025" y="504825"/>
                  </a:lnTo>
                  <a:lnTo>
                    <a:pt x="952500" y="504825"/>
                  </a:lnTo>
                  <a:lnTo>
                    <a:pt x="962025" y="504825"/>
                  </a:lnTo>
                  <a:lnTo>
                    <a:pt x="952500" y="504825"/>
                  </a:lnTo>
                  <a:lnTo>
                    <a:pt x="962025" y="504825"/>
                  </a:lnTo>
                  <a:lnTo>
                    <a:pt x="952500" y="504825"/>
                  </a:lnTo>
                  <a:lnTo>
                    <a:pt x="952500" y="514350"/>
                  </a:lnTo>
                  <a:lnTo>
                    <a:pt x="962025" y="514350"/>
                  </a:lnTo>
                  <a:lnTo>
                    <a:pt x="952500" y="514350"/>
                  </a:lnTo>
                  <a:lnTo>
                    <a:pt x="952500" y="523875"/>
                  </a:lnTo>
                  <a:lnTo>
                    <a:pt x="942975" y="523875"/>
                  </a:lnTo>
                  <a:lnTo>
                    <a:pt x="952500" y="523875"/>
                  </a:lnTo>
                  <a:lnTo>
                    <a:pt x="952500" y="514350"/>
                  </a:lnTo>
                  <a:lnTo>
                    <a:pt x="942975" y="514350"/>
                  </a:lnTo>
                  <a:lnTo>
                    <a:pt x="942975" y="523875"/>
                  </a:lnTo>
                  <a:lnTo>
                    <a:pt x="942975" y="514350"/>
                  </a:lnTo>
                  <a:lnTo>
                    <a:pt x="942975" y="523875"/>
                  </a:lnTo>
                  <a:lnTo>
                    <a:pt x="942975" y="533400"/>
                  </a:lnTo>
                  <a:lnTo>
                    <a:pt x="933450" y="533400"/>
                  </a:lnTo>
                  <a:lnTo>
                    <a:pt x="933450" y="542925"/>
                  </a:lnTo>
                  <a:lnTo>
                    <a:pt x="942975" y="542925"/>
                  </a:lnTo>
                  <a:lnTo>
                    <a:pt x="942975" y="552450"/>
                  </a:lnTo>
                  <a:lnTo>
                    <a:pt x="952500" y="552450"/>
                  </a:lnTo>
                  <a:lnTo>
                    <a:pt x="962025" y="552450"/>
                  </a:lnTo>
                  <a:lnTo>
                    <a:pt x="962025" y="561975"/>
                  </a:lnTo>
                  <a:lnTo>
                    <a:pt x="962025" y="571500"/>
                  </a:lnTo>
                  <a:lnTo>
                    <a:pt x="962025" y="581025"/>
                  </a:lnTo>
                  <a:lnTo>
                    <a:pt x="971550" y="581025"/>
                  </a:lnTo>
                  <a:lnTo>
                    <a:pt x="962025" y="581025"/>
                  </a:lnTo>
                  <a:lnTo>
                    <a:pt x="971550" y="581025"/>
                  </a:lnTo>
                  <a:lnTo>
                    <a:pt x="962025" y="581025"/>
                  </a:lnTo>
                  <a:lnTo>
                    <a:pt x="971550" y="581025"/>
                  </a:lnTo>
                  <a:lnTo>
                    <a:pt x="962025" y="581025"/>
                  </a:lnTo>
                  <a:lnTo>
                    <a:pt x="971550" y="581025"/>
                  </a:lnTo>
                  <a:lnTo>
                    <a:pt x="971550" y="590550"/>
                  </a:lnTo>
                  <a:lnTo>
                    <a:pt x="971550" y="600075"/>
                  </a:lnTo>
                  <a:lnTo>
                    <a:pt x="981075" y="600075"/>
                  </a:lnTo>
                  <a:lnTo>
                    <a:pt x="981075" y="609600"/>
                  </a:lnTo>
                  <a:lnTo>
                    <a:pt x="990600" y="609600"/>
                  </a:lnTo>
                  <a:lnTo>
                    <a:pt x="990600" y="619125"/>
                  </a:lnTo>
                  <a:lnTo>
                    <a:pt x="981075" y="619125"/>
                  </a:lnTo>
                  <a:lnTo>
                    <a:pt x="981075" y="609600"/>
                  </a:lnTo>
                  <a:lnTo>
                    <a:pt x="971550" y="609600"/>
                  </a:lnTo>
                  <a:lnTo>
                    <a:pt x="962025" y="609600"/>
                  </a:lnTo>
                  <a:lnTo>
                    <a:pt x="971550" y="609600"/>
                  </a:lnTo>
                  <a:lnTo>
                    <a:pt x="962025" y="609600"/>
                  </a:lnTo>
                  <a:lnTo>
                    <a:pt x="952500" y="609600"/>
                  </a:lnTo>
                  <a:lnTo>
                    <a:pt x="962025" y="609600"/>
                  </a:lnTo>
                  <a:lnTo>
                    <a:pt x="971550" y="609600"/>
                  </a:lnTo>
                  <a:lnTo>
                    <a:pt x="962025" y="609600"/>
                  </a:lnTo>
                  <a:lnTo>
                    <a:pt x="971550" y="609600"/>
                  </a:lnTo>
                  <a:lnTo>
                    <a:pt x="962025" y="609600"/>
                  </a:lnTo>
                  <a:lnTo>
                    <a:pt x="971550" y="609600"/>
                  </a:lnTo>
                  <a:lnTo>
                    <a:pt x="971550" y="619125"/>
                  </a:lnTo>
                  <a:lnTo>
                    <a:pt x="981075" y="619125"/>
                  </a:lnTo>
                  <a:lnTo>
                    <a:pt x="981075" y="628650"/>
                  </a:lnTo>
                  <a:lnTo>
                    <a:pt x="990600" y="628650"/>
                  </a:lnTo>
                  <a:lnTo>
                    <a:pt x="990600" y="638175"/>
                  </a:lnTo>
                  <a:lnTo>
                    <a:pt x="981075" y="638175"/>
                  </a:lnTo>
                  <a:lnTo>
                    <a:pt x="971550" y="638175"/>
                  </a:lnTo>
                  <a:lnTo>
                    <a:pt x="971550" y="647700"/>
                  </a:lnTo>
                  <a:lnTo>
                    <a:pt x="962025" y="647700"/>
                  </a:lnTo>
                  <a:lnTo>
                    <a:pt x="952500" y="647700"/>
                  </a:lnTo>
                  <a:lnTo>
                    <a:pt x="962025" y="647700"/>
                  </a:lnTo>
                  <a:lnTo>
                    <a:pt x="962025" y="657225"/>
                  </a:lnTo>
                  <a:lnTo>
                    <a:pt x="962025" y="647700"/>
                  </a:lnTo>
                  <a:lnTo>
                    <a:pt x="962025" y="657225"/>
                  </a:lnTo>
                  <a:lnTo>
                    <a:pt x="971550" y="657225"/>
                  </a:lnTo>
                  <a:lnTo>
                    <a:pt x="971550" y="647700"/>
                  </a:lnTo>
                  <a:lnTo>
                    <a:pt x="981075" y="647700"/>
                  </a:lnTo>
                  <a:lnTo>
                    <a:pt x="981075" y="657225"/>
                  </a:lnTo>
                  <a:lnTo>
                    <a:pt x="990600" y="657225"/>
                  </a:lnTo>
                  <a:lnTo>
                    <a:pt x="990600" y="666750"/>
                  </a:lnTo>
                  <a:lnTo>
                    <a:pt x="981075" y="666750"/>
                  </a:lnTo>
                  <a:lnTo>
                    <a:pt x="990600" y="666750"/>
                  </a:lnTo>
                  <a:lnTo>
                    <a:pt x="990600" y="676275"/>
                  </a:lnTo>
                  <a:lnTo>
                    <a:pt x="990600" y="666750"/>
                  </a:lnTo>
                  <a:lnTo>
                    <a:pt x="990600" y="676275"/>
                  </a:lnTo>
                  <a:lnTo>
                    <a:pt x="990600" y="666750"/>
                  </a:lnTo>
                  <a:lnTo>
                    <a:pt x="990600" y="676275"/>
                  </a:lnTo>
                  <a:lnTo>
                    <a:pt x="981075" y="676275"/>
                  </a:lnTo>
                  <a:lnTo>
                    <a:pt x="990600" y="676275"/>
                  </a:lnTo>
                  <a:lnTo>
                    <a:pt x="981075" y="676275"/>
                  </a:lnTo>
                  <a:lnTo>
                    <a:pt x="990600" y="676275"/>
                  </a:lnTo>
                  <a:lnTo>
                    <a:pt x="981075" y="676275"/>
                  </a:lnTo>
                  <a:lnTo>
                    <a:pt x="990600" y="676275"/>
                  </a:lnTo>
                  <a:lnTo>
                    <a:pt x="990600" y="685800"/>
                  </a:lnTo>
                  <a:lnTo>
                    <a:pt x="981075" y="685800"/>
                  </a:lnTo>
                  <a:lnTo>
                    <a:pt x="981075" y="676275"/>
                  </a:lnTo>
                  <a:lnTo>
                    <a:pt x="981075" y="685800"/>
                  </a:lnTo>
                  <a:lnTo>
                    <a:pt x="981075" y="695325"/>
                  </a:lnTo>
                  <a:lnTo>
                    <a:pt x="971550" y="695325"/>
                  </a:lnTo>
                  <a:lnTo>
                    <a:pt x="981075" y="695325"/>
                  </a:lnTo>
                  <a:lnTo>
                    <a:pt x="971550" y="695325"/>
                  </a:lnTo>
                  <a:lnTo>
                    <a:pt x="971550" y="704850"/>
                  </a:lnTo>
                  <a:lnTo>
                    <a:pt x="962025" y="704850"/>
                  </a:lnTo>
                  <a:lnTo>
                    <a:pt x="971550" y="704850"/>
                  </a:lnTo>
                  <a:lnTo>
                    <a:pt x="962025" y="704850"/>
                  </a:lnTo>
                  <a:lnTo>
                    <a:pt x="962025" y="714375"/>
                  </a:lnTo>
                  <a:lnTo>
                    <a:pt x="962025" y="723900"/>
                  </a:lnTo>
                  <a:lnTo>
                    <a:pt x="952500" y="723900"/>
                  </a:lnTo>
                  <a:lnTo>
                    <a:pt x="952500" y="733425"/>
                  </a:lnTo>
                  <a:lnTo>
                    <a:pt x="942975" y="733425"/>
                  </a:lnTo>
                  <a:lnTo>
                    <a:pt x="952500" y="733425"/>
                  </a:lnTo>
                  <a:lnTo>
                    <a:pt x="942975" y="733425"/>
                  </a:lnTo>
                  <a:lnTo>
                    <a:pt x="952500" y="733425"/>
                  </a:lnTo>
                  <a:lnTo>
                    <a:pt x="942975" y="733425"/>
                  </a:lnTo>
                  <a:lnTo>
                    <a:pt x="952500" y="733425"/>
                  </a:lnTo>
                  <a:lnTo>
                    <a:pt x="942975" y="733425"/>
                  </a:lnTo>
                  <a:lnTo>
                    <a:pt x="942975" y="723900"/>
                  </a:lnTo>
                  <a:lnTo>
                    <a:pt x="942975" y="733425"/>
                  </a:lnTo>
                  <a:lnTo>
                    <a:pt x="952500" y="733425"/>
                  </a:lnTo>
                  <a:lnTo>
                    <a:pt x="952500" y="742950"/>
                  </a:lnTo>
                  <a:lnTo>
                    <a:pt x="942975" y="742950"/>
                  </a:lnTo>
                  <a:lnTo>
                    <a:pt x="942975" y="733425"/>
                  </a:lnTo>
                  <a:lnTo>
                    <a:pt x="942975" y="742950"/>
                  </a:lnTo>
                  <a:lnTo>
                    <a:pt x="942975" y="733425"/>
                  </a:lnTo>
                  <a:lnTo>
                    <a:pt x="942975" y="742950"/>
                  </a:lnTo>
                  <a:lnTo>
                    <a:pt x="952500" y="742950"/>
                  </a:lnTo>
                  <a:lnTo>
                    <a:pt x="942975" y="742950"/>
                  </a:lnTo>
                  <a:lnTo>
                    <a:pt x="942975" y="752475"/>
                  </a:lnTo>
                  <a:lnTo>
                    <a:pt x="942975" y="742950"/>
                  </a:lnTo>
                  <a:lnTo>
                    <a:pt x="942975" y="752475"/>
                  </a:lnTo>
                  <a:lnTo>
                    <a:pt x="942975" y="762000"/>
                  </a:lnTo>
                  <a:lnTo>
                    <a:pt x="933450" y="762000"/>
                  </a:lnTo>
                  <a:lnTo>
                    <a:pt x="942975" y="762000"/>
                  </a:lnTo>
                  <a:lnTo>
                    <a:pt x="933450" y="762000"/>
                  </a:lnTo>
                  <a:lnTo>
                    <a:pt x="942975" y="762000"/>
                  </a:lnTo>
                  <a:lnTo>
                    <a:pt x="933450" y="762000"/>
                  </a:lnTo>
                  <a:lnTo>
                    <a:pt x="933450" y="752475"/>
                  </a:lnTo>
                  <a:lnTo>
                    <a:pt x="933450" y="762000"/>
                  </a:lnTo>
                  <a:lnTo>
                    <a:pt x="942975" y="762000"/>
                  </a:lnTo>
                  <a:lnTo>
                    <a:pt x="933450" y="762000"/>
                  </a:lnTo>
                  <a:lnTo>
                    <a:pt x="933450" y="771525"/>
                  </a:lnTo>
                  <a:lnTo>
                    <a:pt x="933450" y="762000"/>
                  </a:lnTo>
                  <a:lnTo>
                    <a:pt x="933450" y="771525"/>
                  </a:lnTo>
                  <a:lnTo>
                    <a:pt x="933450" y="762000"/>
                  </a:lnTo>
                  <a:lnTo>
                    <a:pt x="933450" y="771525"/>
                  </a:lnTo>
                  <a:lnTo>
                    <a:pt x="933450" y="762000"/>
                  </a:lnTo>
                  <a:lnTo>
                    <a:pt x="923925" y="762000"/>
                  </a:lnTo>
                  <a:lnTo>
                    <a:pt x="933450" y="762000"/>
                  </a:lnTo>
                  <a:lnTo>
                    <a:pt x="933450" y="771525"/>
                  </a:lnTo>
                  <a:lnTo>
                    <a:pt x="923925" y="771525"/>
                  </a:lnTo>
                  <a:lnTo>
                    <a:pt x="933450" y="771525"/>
                  </a:lnTo>
                  <a:lnTo>
                    <a:pt x="923925" y="771525"/>
                  </a:lnTo>
                  <a:lnTo>
                    <a:pt x="923925" y="781050"/>
                  </a:lnTo>
                  <a:lnTo>
                    <a:pt x="914400" y="781050"/>
                  </a:lnTo>
                  <a:lnTo>
                    <a:pt x="923925" y="781050"/>
                  </a:lnTo>
                  <a:lnTo>
                    <a:pt x="914400" y="781050"/>
                  </a:lnTo>
                  <a:lnTo>
                    <a:pt x="923925" y="781050"/>
                  </a:lnTo>
                  <a:lnTo>
                    <a:pt x="914400" y="781050"/>
                  </a:lnTo>
                  <a:lnTo>
                    <a:pt x="904875" y="781050"/>
                  </a:lnTo>
                  <a:lnTo>
                    <a:pt x="914400" y="781050"/>
                  </a:lnTo>
                  <a:lnTo>
                    <a:pt x="914400" y="790575"/>
                  </a:lnTo>
                  <a:lnTo>
                    <a:pt x="914400" y="781050"/>
                  </a:lnTo>
                  <a:lnTo>
                    <a:pt x="914400" y="790575"/>
                  </a:lnTo>
                  <a:lnTo>
                    <a:pt x="904875" y="790575"/>
                  </a:lnTo>
                  <a:lnTo>
                    <a:pt x="904875" y="800100"/>
                  </a:lnTo>
                  <a:lnTo>
                    <a:pt x="904875" y="790575"/>
                  </a:lnTo>
                  <a:lnTo>
                    <a:pt x="904875" y="800100"/>
                  </a:lnTo>
                  <a:lnTo>
                    <a:pt x="904875" y="790575"/>
                  </a:lnTo>
                  <a:lnTo>
                    <a:pt x="904875" y="800100"/>
                  </a:lnTo>
                  <a:lnTo>
                    <a:pt x="904875" y="790575"/>
                  </a:lnTo>
                  <a:lnTo>
                    <a:pt x="895350" y="790575"/>
                  </a:lnTo>
                  <a:lnTo>
                    <a:pt x="895350" y="800100"/>
                  </a:lnTo>
                  <a:lnTo>
                    <a:pt x="895350" y="790575"/>
                  </a:lnTo>
                  <a:lnTo>
                    <a:pt x="895350" y="800100"/>
                  </a:lnTo>
                  <a:lnTo>
                    <a:pt x="904875" y="800100"/>
                  </a:lnTo>
                  <a:lnTo>
                    <a:pt x="895350" y="800100"/>
                  </a:lnTo>
                  <a:lnTo>
                    <a:pt x="904875" y="800100"/>
                  </a:lnTo>
                  <a:lnTo>
                    <a:pt x="895350" y="800100"/>
                  </a:lnTo>
                  <a:lnTo>
                    <a:pt x="904875" y="800100"/>
                  </a:lnTo>
                  <a:lnTo>
                    <a:pt x="895350" y="800100"/>
                  </a:lnTo>
                  <a:lnTo>
                    <a:pt x="904875" y="800100"/>
                  </a:lnTo>
                  <a:lnTo>
                    <a:pt x="895350" y="800100"/>
                  </a:lnTo>
                  <a:lnTo>
                    <a:pt x="885825" y="800100"/>
                  </a:lnTo>
                  <a:lnTo>
                    <a:pt x="895350" y="800100"/>
                  </a:lnTo>
                  <a:lnTo>
                    <a:pt x="885825" y="800100"/>
                  </a:lnTo>
                  <a:lnTo>
                    <a:pt x="895350" y="800100"/>
                  </a:lnTo>
                  <a:lnTo>
                    <a:pt x="885825" y="800100"/>
                  </a:lnTo>
                  <a:lnTo>
                    <a:pt x="885825" y="809625"/>
                  </a:lnTo>
                  <a:lnTo>
                    <a:pt x="885825" y="800100"/>
                  </a:lnTo>
                  <a:lnTo>
                    <a:pt x="885825" y="809625"/>
                  </a:lnTo>
                  <a:lnTo>
                    <a:pt x="876300" y="809625"/>
                  </a:lnTo>
                  <a:lnTo>
                    <a:pt x="885825" y="809625"/>
                  </a:lnTo>
                  <a:lnTo>
                    <a:pt x="876300" y="809625"/>
                  </a:lnTo>
                  <a:lnTo>
                    <a:pt x="885825" y="809625"/>
                  </a:lnTo>
                  <a:lnTo>
                    <a:pt x="876300" y="809625"/>
                  </a:lnTo>
                  <a:lnTo>
                    <a:pt x="885825" y="809625"/>
                  </a:lnTo>
                  <a:lnTo>
                    <a:pt x="876300" y="809625"/>
                  </a:lnTo>
                  <a:lnTo>
                    <a:pt x="876300" y="819150"/>
                  </a:lnTo>
                  <a:lnTo>
                    <a:pt x="885825" y="819150"/>
                  </a:lnTo>
                  <a:lnTo>
                    <a:pt x="876300" y="819150"/>
                  </a:lnTo>
                  <a:lnTo>
                    <a:pt x="866775" y="819150"/>
                  </a:lnTo>
                  <a:lnTo>
                    <a:pt x="876300" y="819150"/>
                  </a:lnTo>
                  <a:lnTo>
                    <a:pt x="866775" y="819150"/>
                  </a:lnTo>
                  <a:lnTo>
                    <a:pt x="876300" y="819150"/>
                  </a:lnTo>
                  <a:lnTo>
                    <a:pt x="866775" y="819150"/>
                  </a:lnTo>
                  <a:lnTo>
                    <a:pt x="857250" y="819150"/>
                  </a:lnTo>
                  <a:lnTo>
                    <a:pt x="866775" y="819150"/>
                  </a:lnTo>
                  <a:lnTo>
                    <a:pt x="857250" y="819150"/>
                  </a:lnTo>
                  <a:lnTo>
                    <a:pt x="847725" y="819150"/>
                  </a:lnTo>
                  <a:lnTo>
                    <a:pt x="847725" y="828675"/>
                  </a:lnTo>
                  <a:lnTo>
                    <a:pt x="847725" y="819150"/>
                  </a:lnTo>
                  <a:lnTo>
                    <a:pt x="838200" y="819150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38200" y="828675"/>
                  </a:lnTo>
                  <a:lnTo>
                    <a:pt x="828675" y="828675"/>
                  </a:lnTo>
                  <a:lnTo>
                    <a:pt x="828675" y="819150"/>
                  </a:lnTo>
                  <a:lnTo>
                    <a:pt x="819150" y="819150"/>
                  </a:lnTo>
                  <a:lnTo>
                    <a:pt x="819150" y="809625"/>
                  </a:lnTo>
                  <a:lnTo>
                    <a:pt x="819150" y="819150"/>
                  </a:lnTo>
                  <a:lnTo>
                    <a:pt x="819150" y="809625"/>
                  </a:lnTo>
                  <a:lnTo>
                    <a:pt x="819150" y="819150"/>
                  </a:lnTo>
                  <a:lnTo>
                    <a:pt x="819150" y="809625"/>
                  </a:lnTo>
                  <a:lnTo>
                    <a:pt x="819150" y="819150"/>
                  </a:lnTo>
                  <a:lnTo>
                    <a:pt x="819150" y="828675"/>
                  </a:lnTo>
                  <a:lnTo>
                    <a:pt x="819150" y="819150"/>
                  </a:lnTo>
                  <a:lnTo>
                    <a:pt x="819150" y="828675"/>
                  </a:lnTo>
                  <a:lnTo>
                    <a:pt x="819150" y="838200"/>
                  </a:lnTo>
                  <a:lnTo>
                    <a:pt x="819150" y="828675"/>
                  </a:lnTo>
                  <a:lnTo>
                    <a:pt x="819150" y="838200"/>
                  </a:lnTo>
                  <a:lnTo>
                    <a:pt x="819150" y="828675"/>
                  </a:lnTo>
                  <a:lnTo>
                    <a:pt x="819150" y="838200"/>
                  </a:lnTo>
                  <a:lnTo>
                    <a:pt x="819150" y="828675"/>
                  </a:lnTo>
                  <a:lnTo>
                    <a:pt x="819150" y="838200"/>
                  </a:lnTo>
                  <a:lnTo>
                    <a:pt x="809625" y="838200"/>
                  </a:lnTo>
                  <a:lnTo>
                    <a:pt x="819150" y="838200"/>
                  </a:lnTo>
                  <a:lnTo>
                    <a:pt x="819150" y="828675"/>
                  </a:lnTo>
                  <a:lnTo>
                    <a:pt x="819150" y="838200"/>
                  </a:lnTo>
                  <a:lnTo>
                    <a:pt x="809625" y="838200"/>
                  </a:lnTo>
                  <a:lnTo>
                    <a:pt x="809625" y="828675"/>
                  </a:lnTo>
                  <a:lnTo>
                    <a:pt x="809625" y="838200"/>
                  </a:lnTo>
                  <a:lnTo>
                    <a:pt x="800100" y="838200"/>
                  </a:lnTo>
                  <a:lnTo>
                    <a:pt x="800100" y="847725"/>
                  </a:lnTo>
                  <a:lnTo>
                    <a:pt x="790575" y="847725"/>
                  </a:lnTo>
                  <a:lnTo>
                    <a:pt x="790575" y="838200"/>
                  </a:lnTo>
                  <a:lnTo>
                    <a:pt x="790575" y="847725"/>
                  </a:lnTo>
                  <a:lnTo>
                    <a:pt x="781050" y="847725"/>
                  </a:lnTo>
                  <a:lnTo>
                    <a:pt x="781050" y="838200"/>
                  </a:lnTo>
                  <a:lnTo>
                    <a:pt x="781050" y="847725"/>
                  </a:lnTo>
                  <a:lnTo>
                    <a:pt x="781050" y="838200"/>
                  </a:lnTo>
                  <a:lnTo>
                    <a:pt x="781050" y="847725"/>
                  </a:lnTo>
                  <a:lnTo>
                    <a:pt x="771525" y="847725"/>
                  </a:lnTo>
                  <a:lnTo>
                    <a:pt x="781050" y="847725"/>
                  </a:lnTo>
                  <a:lnTo>
                    <a:pt x="771525" y="847725"/>
                  </a:lnTo>
                  <a:lnTo>
                    <a:pt x="781050" y="847725"/>
                  </a:lnTo>
                  <a:lnTo>
                    <a:pt x="771525" y="847725"/>
                  </a:lnTo>
                  <a:lnTo>
                    <a:pt x="781050" y="847725"/>
                  </a:lnTo>
                  <a:lnTo>
                    <a:pt x="771525" y="847725"/>
                  </a:lnTo>
                  <a:lnTo>
                    <a:pt x="762000" y="847725"/>
                  </a:lnTo>
                  <a:lnTo>
                    <a:pt x="762000" y="857250"/>
                  </a:lnTo>
                  <a:lnTo>
                    <a:pt x="762000" y="847725"/>
                  </a:lnTo>
                  <a:lnTo>
                    <a:pt x="762000" y="857250"/>
                  </a:lnTo>
                  <a:lnTo>
                    <a:pt x="752475" y="857250"/>
                  </a:lnTo>
                  <a:lnTo>
                    <a:pt x="762000" y="857250"/>
                  </a:lnTo>
                  <a:lnTo>
                    <a:pt x="752475" y="857250"/>
                  </a:lnTo>
                  <a:lnTo>
                    <a:pt x="752475" y="847725"/>
                  </a:lnTo>
                  <a:lnTo>
                    <a:pt x="752475" y="857250"/>
                  </a:lnTo>
                  <a:lnTo>
                    <a:pt x="752475" y="847725"/>
                  </a:lnTo>
                  <a:lnTo>
                    <a:pt x="752475" y="857250"/>
                  </a:lnTo>
                  <a:lnTo>
                    <a:pt x="752475" y="847725"/>
                  </a:lnTo>
                  <a:lnTo>
                    <a:pt x="752475" y="857250"/>
                  </a:lnTo>
                  <a:lnTo>
                    <a:pt x="752475" y="866775"/>
                  </a:lnTo>
                  <a:lnTo>
                    <a:pt x="762000" y="866775"/>
                  </a:lnTo>
                  <a:lnTo>
                    <a:pt x="762000" y="876300"/>
                  </a:lnTo>
                  <a:lnTo>
                    <a:pt x="752475" y="876300"/>
                  </a:lnTo>
                  <a:lnTo>
                    <a:pt x="742950" y="876300"/>
                  </a:lnTo>
                  <a:lnTo>
                    <a:pt x="752475" y="876300"/>
                  </a:lnTo>
                  <a:lnTo>
                    <a:pt x="742950" y="876300"/>
                  </a:lnTo>
                  <a:lnTo>
                    <a:pt x="752475" y="876300"/>
                  </a:lnTo>
                  <a:lnTo>
                    <a:pt x="742950" y="876300"/>
                  </a:lnTo>
                  <a:lnTo>
                    <a:pt x="752475" y="876300"/>
                  </a:lnTo>
                  <a:lnTo>
                    <a:pt x="752475" y="866775"/>
                  </a:lnTo>
                  <a:lnTo>
                    <a:pt x="742950" y="866775"/>
                  </a:lnTo>
                  <a:lnTo>
                    <a:pt x="742950" y="876300"/>
                  </a:lnTo>
                  <a:lnTo>
                    <a:pt x="742950" y="866775"/>
                  </a:lnTo>
                  <a:lnTo>
                    <a:pt x="742950" y="876300"/>
                  </a:lnTo>
                  <a:lnTo>
                    <a:pt x="742950" y="866775"/>
                  </a:lnTo>
                  <a:lnTo>
                    <a:pt x="742950" y="876300"/>
                  </a:lnTo>
                  <a:lnTo>
                    <a:pt x="742950" y="866775"/>
                  </a:lnTo>
                  <a:lnTo>
                    <a:pt x="742950" y="857250"/>
                  </a:lnTo>
                  <a:lnTo>
                    <a:pt x="742950" y="847725"/>
                  </a:lnTo>
                  <a:lnTo>
                    <a:pt x="742950" y="838200"/>
                  </a:lnTo>
                  <a:lnTo>
                    <a:pt x="742950" y="847725"/>
                  </a:lnTo>
                  <a:lnTo>
                    <a:pt x="742950" y="838200"/>
                  </a:lnTo>
                  <a:lnTo>
                    <a:pt x="742950" y="847725"/>
                  </a:lnTo>
                  <a:lnTo>
                    <a:pt x="742950" y="838200"/>
                  </a:lnTo>
                  <a:lnTo>
                    <a:pt x="742950" y="847725"/>
                  </a:lnTo>
                  <a:lnTo>
                    <a:pt x="742950" y="838200"/>
                  </a:lnTo>
                  <a:lnTo>
                    <a:pt x="742950" y="847725"/>
                  </a:lnTo>
                  <a:lnTo>
                    <a:pt x="733425" y="847725"/>
                  </a:lnTo>
                  <a:lnTo>
                    <a:pt x="742950" y="847725"/>
                  </a:lnTo>
                  <a:lnTo>
                    <a:pt x="733425" y="847725"/>
                  </a:lnTo>
                  <a:lnTo>
                    <a:pt x="723900" y="847725"/>
                  </a:lnTo>
                  <a:lnTo>
                    <a:pt x="733425" y="847725"/>
                  </a:lnTo>
                  <a:lnTo>
                    <a:pt x="723900" y="847725"/>
                  </a:lnTo>
                  <a:lnTo>
                    <a:pt x="733425" y="847725"/>
                  </a:lnTo>
                  <a:lnTo>
                    <a:pt x="723900" y="847725"/>
                  </a:lnTo>
                  <a:lnTo>
                    <a:pt x="723900" y="838200"/>
                  </a:lnTo>
                  <a:lnTo>
                    <a:pt x="723900" y="847725"/>
                  </a:lnTo>
                  <a:lnTo>
                    <a:pt x="723900" y="838200"/>
                  </a:lnTo>
                  <a:lnTo>
                    <a:pt x="723900" y="847725"/>
                  </a:lnTo>
                  <a:lnTo>
                    <a:pt x="723900" y="838200"/>
                  </a:lnTo>
                  <a:lnTo>
                    <a:pt x="723900" y="847725"/>
                  </a:lnTo>
                  <a:lnTo>
                    <a:pt x="714375" y="847725"/>
                  </a:lnTo>
                  <a:lnTo>
                    <a:pt x="723900" y="847725"/>
                  </a:lnTo>
                  <a:lnTo>
                    <a:pt x="714375" y="847725"/>
                  </a:lnTo>
                  <a:lnTo>
                    <a:pt x="714375" y="838200"/>
                  </a:lnTo>
                  <a:lnTo>
                    <a:pt x="714375" y="847725"/>
                  </a:lnTo>
                  <a:lnTo>
                    <a:pt x="714375" y="838200"/>
                  </a:lnTo>
                  <a:lnTo>
                    <a:pt x="723900" y="838200"/>
                  </a:lnTo>
                  <a:lnTo>
                    <a:pt x="714375" y="838200"/>
                  </a:lnTo>
                  <a:lnTo>
                    <a:pt x="714375" y="847725"/>
                  </a:lnTo>
                  <a:lnTo>
                    <a:pt x="714375" y="838200"/>
                  </a:lnTo>
                  <a:lnTo>
                    <a:pt x="714375" y="847725"/>
                  </a:lnTo>
                  <a:lnTo>
                    <a:pt x="704850" y="847725"/>
                  </a:lnTo>
                  <a:lnTo>
                    <a:pt x="695325" y="847725"/>
                  </a:lnTo>
                  <a:lnTo>
                    <a:pt x="685800" y="847725"/>
                  </a:lnTo>
                  <a:lnTo>
                    <a:pt x="685800" y="838200"/>
                  </a:lnTo>
                  <a:lnTo>
                    <a:pt x="676275" y="838200"/>
                  </a:lnTo>
                  <a:lnTo>
                    <a:pt x="676275" y="828675"/>
                  </a:lnTo>
                  <a:lnTo>
                    <a:pt x="676275" y="819150"/>
                  </a:lnTo>
                  <a:lnTo>
                    <a:pt x="676275" y="828675"/>
                  </a:lnTo>
                  <a:lnTo>
                    <a:pt x="676275" y="819150"/>
                  </a:lnTo>
                  <a:lnTo>
                    <a:pt x="685800" y="819150"/>
                  </a:lnTo>
                  <a:lnTo>
                    <a:pt x="676275" y="819150"/>
                  </a:lnTo>
                  <a:lnTo>
                    <a:pt x="666750" y="819150"/>
                  </a:lnTo>
                  <a:lnTo>
                    <a:pt x="657225" y="819150"/>
                  </a:lnTo>
                  <a:lnTo>
                    <a:pt x="657225" y="809625"/>
                  </a:lnTo>
                  <a:lnTo>
                    <a:pt x="647700" y="809625"/>
                  </a:lnTo>
                  <a:lnTo>
                    <a:pt x="638175" y="809625"/>
                  </a:lnTo>
                  <a:lnTo>
                    <a:pt x="638175" y="819150"/>
                  </a:lnTo>
                  <a:lnTo>
                    <a:pt x="647700" y="819150"/>
                  </a:lnTo>
                  <a:lnTo>
                    <a:pt x="638175" y="819150"/>
                  </a:lnTo>
                  <a:lnTo>
                    <a:pt x="628650" y="819150"/>
                  </a:lnTo>
                  <a:lnTo>
                    <a:pt x="628650" y="828675"/>
                  </a:lnTo>
                  <a:lnTo>
                    <a:pt x="619125" y="828675"/>
                  </a:lnTo>
                  <a:lnTo>
                    <a:pt x="619125" y="819150"/>
                  </a:lnTo>
                  <a:lnTo>
                    <a:pt x="619125" y="828675"/>
                  </a:lnTo>
                  <a:lnTo>
                    <a:pt x="619125" y="819150"/>
                  </a:lnTo>
                  <a:lnTo>
                    <a:pt x="609600" y="819150"/>
                  </a:lnTo>
                  <a:lnTo>
                    <a:pt x="609600" y="828675"/>
                  </a:lnTo>
                  <a:lnTo>
                    <a:pt x="600075" y="828675"/>
                  </a:lnTo>
                  <a:lnTo>
                    <a:pt x="600075" y="819150"/>
                  </a:lnTo>
                  <a:lnTo>
                    <a:pt x="590550" y="819150"/>
                  </a:lnTo>
                  <a:lnTo>
                    <a:pt x="590550" y="828675"/>
                  </a:lnTo>
                  <a:lnTo>
                    <a:pt x="581025" y="828675"/>
                  </a:lnTo>
                  <a:lnTo>
                    <a:pt x="571500" y="828675"/>
                  </a:lnTo>
                  <a:lnTo>
                    <a:pt x="581025" y="828675"/>
                  </a:lnTo>
                  <a:lnTo>
                    <a:pt x="581025" y="838200"/>
                  </a:lnTo>
                  <a:lnTo>
                    <a:pt x="571500" y="838200"/>
                  </a:lnTo>
                  <a:lnTo>
                    <a:pt x="581025" y="838200"/>
                  </a:lnTo>
                  <a:lnTo>
                    <a:pt x="581025" y="847725"/>
                  </a:lnTo>
                  <a:lnTo>
                    <a:pt x="581025" y="857250"/>
                  </a:lnTo>
                  <a:lnTo>
                    <a:pt x="571500" y="857250"/>
                  </a:lnTo>
                  <a:lnTo>
                    <a:pt x="571500" y="847725"/>
                  </a:lnTo>
                  <a:lnTo>
                    <a:pt x="571500" y="838200"/>
                  </a:lnTo>
                  <a:lnTo>
                    <a:pt x="561975" y="838200"/>
                  </a:lnTo>
                  <a:lnTo>
                    <a:pt x="561975" y="847725"/>
                  </a:lnTo>
                  <a:lnTo>
                    <a:pt x="552450" y="847725"/>
                  </a:lnTo>
                  <a:lnTo>
                    <a:pt x="542925" y="847725"/>
                  </a:lnTo>
                  <a:lnTo>
                    <a:pt x="542925" y="838200"/>
                  </a:lnTo>
                  <a:lnTo>
                    <a:pt x="533400" y="838200"/>
                  </a:lnTo>
                  <a:lnTo>
                    <a:pt x="523875" y="838200"/>
                  </a:lnTo>
                  <a:lnTo>
                    <a:pt x="523875" y="828675"/>
                  </a:lnTo>
                  <a:lnTo>
                    <a:pt x="533400" y="828675"/>
                  </a:lnTo>
                  <a:lnTo>
                    <a:pt x="533400" y="819150"/>
                  </a:lnTo>
                  <a:lnTo>
                    <a:pt x="533400" y="809625"/>
                  </a:lnTo>
                  <a:lnTo>
                    <a:pt x="523875" y="809625"/>
                  </a:lnTo>
                  <a:lnTo>
                    <a:pt x="523875" y="800100"/>
                  </a:lnTo>
                  <a:lnTo>
                    <a:pt x="514350" y="800100"/>
                  </a:lnTo>
                  <a:lnTo>
                    <a:pt x="514350" y="790575"/>
                  </a:lnTo>
                  <a:lnTo>
                    <a:pt x="523875" y="790575"/>
                  </a:lnTo>
                  <a:lnTo>
                    <a:pt x="514350" y="790575"/>
                  </a:lnTo>
                  <a:lnTo>
                    <a:pt x="504825" y="790575"/>
                  </a:lnTo>
                  <a:lnTo>
                    <a:pt x="495300" y="790575"/>
                  </a:lnTo>
                  <a:lnTo>
                    <a:pt x="495300" y="800100"/>
                  </a:lnTo>
                  <a:lnTo>
                    <a:pt x="495300" y="790575"/>
                  </a:lnTo>
                  <a:lnTo>
                    <a:pt x="495300" y="781050"/>
                  </a:lnTo>
                  <a:lnTo>
                    <a:pt x="495300" y="771525"/>
                  </a:lnTo>
                  <a:lnTo>
                    <a:pt x="495300" y="762000"/>
                  </a:lnTo>
                  <a:lnTo>
                    <a:pt x="504825" y="762000"/>
                  </a:lnTo>
                  <a:lnTo>
                    <a:pt x="504825" y="752475"/>
                  </a:lnTo>
                  <a:lnTo>
                    <a:pt x="504825" y="762000"/>
                  </a:lnTo>
                  <a:lnTo>
                    <a:pt x="514350" y="762000"/>
                  </a:lnTo>
                  <a:lnTo>
                    <a:pt x="514350" y="752475"/>
                  </a:lnTo>
                  <a:lnTo>
                    <a:pt x="514350" y="742950"/>
                  </a:lnTo>
                  <a:lnTo>
                    <a:pt x="514350" y="733425"/>
                  </a:lnTo>
                  <a:lnTo>
                    <a:pt x="523875" y="733425"/>
                  </a:lnTo>
                  <a:lnTo>
                    <a:pt x="514350" y="733425"/>
                  </a:lnTo>
                  <a:lnTo>
                    <a:pt x="514350" y="723900"/>
                  </a:lnTo>
                  <a:lnTo>
                    <a:pt x="514350" y="714375"/>
                  </a:lnTo>
                  <a:lnTo>
                    <a:pt x="504825" y="714375"/>
                  </a:lnTo>
                  <a:lnTo>
                    <a:pt x="504825" y="704850"/>
                  </a:lnTo>
                  <a:lnTo>
                    <a:pt x="504825" y="695325"/>
                  </a:lnTo>
                  <a:lnTo>
                    <a:pt x="495300" y="695325"/>
                  </a:lnTo>
                  <a:lnTo>
                    <a:pt x="495300" y="685800"/>
                  </a:lnTo>
                  <a:lnTo>
                    <a:pt x="495300" y="695325"/>
                  </a:lnTo>
                  <a:lnTo>
                    <a:pt x="495300" y="685800"/>
                  </a:lnTo>
                  <a:lnTo>
                    <a:pt x="495300" y="695325"/>
                  </a:lnTo>
                  <a:lnTo>
                    <a:pt x="485775" y="695325"/>
                  </a:lnTo>
                  <a:lnTo>
                    <a:pt x="476250" y="695325"/>
                  </a:lnTo>
                  <a:lnTo>
                    <a:pt x="466725" y="695325"/>
                  </a:lnTo>
                  <a:lnTo>
                    <a:pt x="466725" y="685800"/>
                  </a:lnTo>
                  <a:lnTo>
                    <a:pt x="476250" y="685800"/>
                  </a:lnTo>
                  <a:lnTo>
                    <a:pt x="476250" y="676275"/>
                  </a:lnTo>
                  <a:lnTo>
                    <a:pt x="466725" y="676275"/>
                  </a:lnTo>
                  <a:lnTo>
                    <a:pt x="466725" y="685800"/>
                  </a:lnTo>
                  <a:lnTo>
                    <a:pt x="466725" y="676275"/>
                  </a:lnTo>
                  <a:lnTo>
                    <a:pt x="466725" y="666750"/>
                  </a:lnTo>
                  <a:lnTo>
                    <a:pt x="457200" y="666750"/>
                  </a:lnTo>
                  <a:lnTo>
                    <a:pt x="457200" y="676275"/>
                  </a:lnTo>
                  <a:lnTo>
                    <a:pt x="457200" y="666750"/>
                  </a:lnTo>
                  <a:lnTo>
                    <a:pt x="457200" y="676275"/>
                  </a:lnTo>
                  <a:lnTo>
                    <a:pt x="447675" y="676275"/>
                  </a:lnTo>
                  <a:lnTo>
                    <a:pt x="438150" y="676275"/>
                  </a:lnTo>
                  <a:lnTo>
                    <a:pt x="428625" y="676275"/>
                  </a:lnTo>
                  <a:lnTo>
                    <a:pt x="419100" y="676275"/>
                  </a:lnTo>
                  <a:lnTo>
                    <a:pt x="419100" y="685800"/>
                  </a:lnTo>
                  <a:lnTo>
                    <a:pt x="409575" y="685800"/>
                  </a:lnTo>
                  <a:lnTo>
                    <a:pt x="409575" y="695325"/>
                  </a:lnTo>
                  <a:lnTo>
                    <a:pt x="400050" y="695325"/>
                  </a:lnTo>
                  <a:lnTo>
                    <a:pt x="390525" y="695325"/>
                  </a:lnTo>
                  <a:lnTo>
                    <a:pt x="390525" y="704850"/>
                  </a:lnTo>
                  <a:lnTo>
                    <a:pt x="400050" y="704850"/>
                  </a:lnTo>
                  <a:lnTo>
                    <a:pt x="390525" y="704850"/>
                  </a:lnTo>
                  <a:lnTo>
                    <a:pt x="342900" y="704850"/>
                  </a:lnTo>
                  <a:lnTo>
                    <a:pt x="342900" y="695325"/>
                  </a:lnTo>
                  <a:lnTo>
                    <a:pt x="333375" y="695325"/>
                  </a:lnTo>
                  <a:lnTo>
                    <a:pt x="333375" y="704850"/>
                  </a:lnTo>
                  <a:lnTo>
                    <a:pt x="323850" y="704850"/>
                  </a:lnTo>
                  <a:lnTo>
                    <a:pt x="323850" y="714375"/>
                  </a:lnTo>
                  <a:lnTo>
                    <a:pt x="323850" y="723900"/>
                  </a:lnTo>
                  <a:lnTo>
                    <a:pt x="314325" y="723900"/>
                  </a:lnTo>
                  <a:lnTo>
                    <a:pt x="314325" y="714375"/>
                  </a:lnTo>
                  <a:lnTo>
                    <a:pt x="314325" y="704850"/>
                  </a:lnTo>
                  <a:lnTo>
                    <a:pt x="314325" y="695325"/>
                  </a:lnTo>
                  <a:lnTo>
                    <a:pt x="314325" y="704850"/>
                  </a:lnTo>
                  <a:lnTo>
                    <a:pt x="304800" y="704850"/>
                  </a:lnTo>
                  <a:lnTo>
                    <a:pt x="295275" y="704850"/>
                  </a:lnTo>
                  <a:lnTo>
                    <a:pt x="285750" y="704850"/>
                  </a:lnTo>
                  <a:lnTo>
                    <a:pt x="276225" y="704850"/>
                  </a:lnTo>
                  <a:lnTo>
                    <a:pt x="266700" y="704850"/>
                  </a:lnTo>
                  <a:lnTo>
                    <a:pt x="266700" y="695325"/>
                  </a:lnTo>
                  <a:lnTo>
                    <a:pt x="257175" y="695325"/>
                  </a:lnTo>
                  <a:lnTo>
                    <a:pt x="257175" y="704850"/>
                  </a:lnTo>
                  <a:lnTo>
                    <a:pt x="257175" y="695325"/>
                  </a:lnTo>
                  <a:lnTo>
                    <a:pt x="247650" y="695325"/>
                  </a:lnTo>
                  <a:lnTo>
                    <a:pt x="238125" y="695325"/>
                  </a:lnTo>
                  <a:lnTo>
                    <a:pt x="238125" y="685800"/>
                  </a:lnTo>
                  <a:lnTo>
                    <a:pt x="228600" y="685800"/>
                  </a:lnTo>
                  <a:lnTo>
                    <a:pt x="219075" y="685800"/>
                  </a:lnTo>
                  <a:lnTo>
                    <a:pt x="219075" y="676275"/>
                  </a:lnTo>
                  <a:lnTo>
                    <a:pt x="209550" y="676275"/>
                  </a:lnTo>
                  <a:lnTo>
                    <a:pt x="209550" y="666750"/>
                  </a:lnTo>
                  <a:lnTo>
                    <a:pt x="200025" y="666750"/>
                  </a:lnTo>
                  <a:lnTo>
                    <a:pt x="190500" y="666750"/>
                  </a:lnTo>
                  <a:lnTo>
                    <a:pt x="190500" y="657225"/>
                  </a:lnTo>
                  <a:lnTo>
                    <a:pt x="180975" y="657225"/>
                  </a:lnTo>
                  <a:lnTo>
                    <a:pt x="180975" y="647700"/>
                  </a:lnTo>
                  <a:lnTo>
                    <a:pt x="171450" y="647700"/>
                  </a:lnTo>
                  <a:lnTo>
                    <a:pt x="161925" y="647700"/>
                  </a:lnTo>
                  <a:lnTo>
                    <a:pt x="161925" y="657225"/>
                  </a:lnTo>
                  <a:lnTo>
                    <a:pt x="161925" y="647700"/>
                  </a:lnTo>
                  <a:lnTo>
                    <a:pt x="152400" y="647700"/>
                  </a:lnTo>
                  <a:lnTo>
                    <a:pt x="142875" y="647700"/>
                  </a:lnTo>
                  <a:lnTo>
                    <a:pt x="142875" y="638175"/>
                  </a:lnTo>
                  <a:lnTo>
                    <a:pt x="133350" y="638175"/>
                  </a:lnTo>
                  <a:lnTo>
                    <a:pt x="133350" y="628650"/>
                  </a:lnTo>
                  <a:lnTo>
                    <a:pt x="133350" y="638175"/>
                  </a:lnTo>
                  <a:lnTo>
                    <a:pt x="123825" y="638175"/>
                  </a:lnTo>
                  <a:lnTo>
                    <a:pt x="123825" y="628650"/>
                  </a:lnTo>
                  <a:lnTo>
                    <a:pt x="114300" y="628650"/>
                  </a:lnTo>
                  <a:lnTo>
                    <a:pt x="114300" y="619125"/>
                  </a:lnTo>
                  <a:lnTo>
                    <a:pt x="114300" y="609600"/>
                  </a:lnTo>
                  <a:lnTo>
                    <a:pt x="104775" y="609600"/>
                  </a:lnTo>
                  <a:lnTo>
                    <a:pt x="104775" y="600075"/>
                  </a:lnTo>
                  <a:lnTo>
                    <a:pt x="104775" y="590550"/>
                  </a:lnTo>
                  <a:lnTo>
                    <a:pt x="114300" y="590550"/>
                  </a:lnTo>
                  <a:lnTo>
                    <a:pt x="114300" y="600075"/>
                  </a:lnTo>
                  <a:lnTo>
                    <a:pt x="123825" y="600075"/>
                  </a:lnTo>
                  <a:lnTo>
                    <a:pt x="123825" y="590550"/>
                  </a:lnTo>
                  <a:lnTo>
                    <a:pt x="123825" y="581025"/>
                  </a:lnTo>
                  <a:lnTo>
                    <a:pt x="114300" y="581025"/>
                  </a:lnTo>
                  <a:lnTo>
                    <a:pt x="114300" y="571500"/>
                  </a:lnTo>
                  <a:lnTo>
                    <a:pt x="114300" y="561975"/>
                  </a:lnTo>
                  <a:lnTo>
                    <a:pt x="114300" y="552450"/>
                  </a:lnTo>
                  <a:lnTo>
                    <a:pt x="114300" y="542925"/>
                  </a:lnTo>
                  <a:lnTo>
                    <a:pt x="104775" y="542925"/>
                  </a:lnTo>
                  <a:lnTo>
                    <a:pt x="104775" y="533400"/>
                  </a:lnTo>
                  <a:lnTo>
                    <a:pt x="95250" y="533400"/>
                  </a:lnTo>
                  <a:lnTo>
                    <a:pt x="95250" y="523875"/>
                  </a:lnTo>
                  <a:lnTo>
                    <a:pt x="85725" y="523875"/>
                  </a:lnTo>
                  <a:lnTo>
                    <a:pt x="76200" y="523875"/>
                  </a:lnTo>
                  <a:lnTo>
                    <a:pt x="76200" y="514350"/>
                  </a:lnTo>
                  <a:lnTo>
                    <a:pt x="66675" y="514350"/>
                  </a:lnTo>
                  <a:lnTo>
                    <a:pt x="57150" y="514350"/>
                  </a:lnTo>
                  <a:lnTo>
                    <a:pt x="57150" y="504825"/>
                  </a:lnTo>
                  <a:lnTo>
                    <a:pt x="57150" y="514350"/>
                  </a:lnTo>
                  <a:lnTo>
                    <a:pt x="57150" y="504825"/>
                  </a:lnTo>
                  <a:lnTo>
                    <a:pt x="57150" y="495300"/>
                  </a:lnTo>
                  <a:lnTo>
                    <a:pt x="47625" y="495300"/>
                  </a:lnTo>
                  <a:lnTo>
                    <a:pt x="47625" y="485775"/>
                  </a:lnTo>
                  <a:lnTo>
                    <a:pt x="38100" y="485775"/>
                  </a:lnTo>
                  <a:lnTo>
                    <a:pt x="47625" y="485775"/>
                  </a:lnTo>
                  <a:lnTo>
                    <a:pt x="38100" y="485775"/>
                  </a:lnTo>
                  <a:lnTo>
                    <a:pt x="28575" y="485775"/>
                  </a:lnTo>
                  <a:lnTo>
                    <a:pt x="19050" y="485775"/>
                  </a:lnTo>
                  <a:lnTo>
                    <a:pt x="28575" y="485775"/>
                  </a:lnTo>
                  <a:lnTo>
                    <a:pt x="28575" y="476250"/>
                  </a:lnTo>
                  <a:lnTo>
                    <a:pt x="38100" y="476250"/>
                  </a:lnTo>
                  <a:lnTo>
                    <a:pt x="38100" y="466725"/>
                  </a:lnTo>
                  <a:lnTo>
                    <a:pt x="28575" y="466725"/>
                  </a:lnTo>
                  <a:lnTo>
                    <a:pt x="38100" y="466725"/>
                  </a:lnTo>
                  <a:lnTo>
                    <a:pt x="28575" y="466725"/>
                  </a:lnTo>
                  <a:lnTo>
                    <a:pt x="38100" y="466725"/>
                  </a:lnTo>
                  <a:lnTo>
                    <a:pt x="28575" y="466725"/>
                  </a:lnTo>
                  <a:lnTo>
                    <a:pt x="28575" y="457200"/>
                  </a:lnTo>
                  <a:lnTo>
                    <a:pt x="28575" y="447675"/>
                  </a:lnTo>
                  <a:lnTo>
                    <a:pt x="28575" y="438150"/>
                  </a:lnTo>
                  <a:lnTo>
                    <a:pt x="28575" y="447675"/>
                  </a:lnTo>
                  <a:lnTo>
                    <a:pt x="19050" y="447675"/>
                  </a:lnTo>
                  <a:lnTo>
                    <a:pt x="19050" y="438150"/>
                  </a:lnTo>
                  <a:lnTo>
                    <a:pt x="19050" y="447675"/>
                  </a:lnTo>
                  <a:lnTo>
                    <a:pt x="9525" y="447675"/>
                  </a:lnTo>
                  <a:lnTo>
                    <a:pt x="9525" y="438150"/>
                  </a:lnTo>
                  <a:lnTo>
                    <a:pt x="9525" y="428625"/>
                  </a:lnTo>
                  <a:lnTo>
                    <a:pt x="0" y="428625"/>
                  </a:lnTo>
                  <a:lnTo>
                    <a:pt x="0" y="419100"/>
                  </a:lnTo>
                  <a:lnTo>
                    <a:pt x="9525" y="419100"/>
                  </a:lnTo>
                  <a:lnTo>
                    <a:pt x="9525" y="409575"/>
                  </a:lnTo>
                  <a:lnTo>
                    <a:pt x="19050" y="409575"/>
                  </a:lnTo>
                  <a:lnTo>
                    <a:pt x="19050" y="400050"/>
                  </a:lnTo>
                  <a:lnTo>
                    <a:pt x="28575" y="400050"/>
                  </a:lnTo>
                  <a:lnTo>
                    <a:pt x="28575" y="390525"/>
                  </a:lnTo>
                  <a:lnTo>
                    <a:pt x="38100" y="390525"/>
                  </a:lnTo>
                  <a:lnTo>
                    <a:pt x="47625" y="390525"/>
                  </a:lnTo>
                  <a:lnTo>
                    <a:pt x="47625" y="400050"/>
                  </a:lnTo>
                  <a:lnTo>
                    <a:pt x="57150" y="400050"/>
                  </a:lnTo>
                  <a:lnTo>
                    <a:pt x="66675" y="400050"/>
                  </a:lnTo>
                  <a:lnTo>
                    <a:pt x="66675" y="390525"/>
                  </a:lnTo>
                  <a:lnTo>
                    <a:pt x="66675" y="381000"/>
                  </a:lnTo>
                  <a:lnTo>
                    <a:pt x="76200" y="381000"/>
                  </a:lnTo>
                  <a:lnTo>
                    <a:pt x="85725" y="381000"/>
                  </a:lnTo>
                  <a:lnTo>
                    <a:pt x="95250" y="381000"/>
                  </a:lnTo>
                  <a:lnTo>
                    <a:pt x="104775" y="381000"/>
                  </a:lnTo>
                  <a:lnTo>
                    <a:pt x="104775" y="371475"/>
                  </a:lnTo>
                  <a:lnTo>
                    <a:pt x="114300" y="361950"/>
                  </a:lnTo>
                  <a:lnTo>
                    <a:pt x="123825" y="361950"/>
                  </a:lnTo>
                  <a:lnTo>
                    <a:pt x="123825" y="352425"/>
                  </a:lnTo>
                  <a:lnTo>
                    <a:pt x="123825" y="361950"/>
                  </a:lnTo>
                  <a:lnTo>
                    <a:pt x="133350" y="361950"/>
                  </a:lnTo>
                  <a:lnTo>
                    <a:pt x="133350" y="352425"/>
                  </a:lnTo>
                  <a:lnTo>
                    <a:pt x="142875" y="352425"/>
                  </a:lnTo>
                  <a:lnTo>
                    <a:pt x="142875" y="342900"/>
                  </a:lnTo>
                  <a:lnTo>
                    <a:pt x="142875" y="333375"/>
                  </a:lnTo>
                  <a:lnTo>
                    <a:pt x="142875" y="323850"/>
                  </a:lnTo>
                  <a:lnTo>
                    <a:pt x="142875" y="333375"/>
                  </a:lnTo>
                  <a:lnTo>
                    <a:pt x="142875" y="323850"/>
                  </a:lnTo>
                  <a:lnTo>
                    <a:pt x="152400" y="323850"/>
                  </a:lnTo>
                  <a:lnTo>
                    <a:pt x="152400" y="333375"/>
                  </a:lnTo>
                  <a:lnTo>
                    <a:pt x="152400" y="323850"/>
                  </a:lnTo>
                  <a:lnTo>
                    <a:pt x="142875" y="323850"/>
                  </a:lnTo>
                  <a:lnTo>
                    <a:pt x="152400" y="323850"/>
                  </a:lnTo>
                  <a:lnTo>
                    <a:pt x="152400" y="314325"/>
                  </a:lnTo>
                  <a:lnTo>
                    <a:pt x="152400" y="304800"/>
                  </a:lnTo>
                  <a:lnTo>
                    <a:pt x="142875" y="304800"/>
                  </a:lnTo>
                  <a:lnTo>
                    <a:pt x="142875" y="295275"/>
                  </a:lnTo>
                  <a:lnTo>
                    <a:pt x="142875" y="285750"/>
                  </a:lnTo>
                  <a:lnTo>
                    <a:pt x="142875" y="276225"/>
                  </a:lnTo>
                  <a:lnTo>
                    <a:pt x="133350" y="276225"/>
                  </a:lnTo>
                  <a:lnTo>
                    <a:pt x="133350" y="266700"/>
                  </a:lnTo>
                  <a:lnTo>
                    <a:pt x="142875" y="266700"/>
                  </a:lnTo>
                  <a:lnTo>
                    <a:pt x="152400" y="266700"/>
                  </a:lnTo>
                  <a:lnTo>
                    <a:pt x="161925" y="266700"/>
                  </a:lnTo>
                  <a:lnTo>
                    <a:pt x="161925" y="257175"/>
                  </a:lnTo>
                  <a:lnTo>
                    <a:pt x="161925" y="266700"/>
                  </a:lnTo>
                  <a:lnTo>
                    <a:pt x="161925" y="257175"/>
                  </a:lnTo>
                  <a:lnTo>
                    <a:pt x="171450" y="257175"/>
                  </a:lnTo>
                  <a:lnTo>
                    <a:pt x="180975" y="257175"/>
                  </a:lnTo>
                  <a:lnTo>
                    <a:pt x="180975" y="266700"/>
                  </a:lnTo>
                  <a:lnTo>
                    <a:pt x="180975" y="257175"/>
                  </a:lnTo>
                  <a:lnTo>
                    <a:pt x="180975" y="266700"/>
                  </a:lnTo>
                  <a:lnTo>
                    <a:pt x="190500" y="266700"/>
                  </a:lnTo>
                  <a:lnTo>
                    <a:pt x="190500" y="257175"/>
                  </a:lnTo>
                  <a:lnTo>
                    <a:pt x="180975" y="257175"/>
                  </a:lnTo>
                  <a:lnTo>
                    <a:pt x="180975" y="247650"/>
                  </a:lnTo>
                  <a:lnTo>
                    <a:pt x="180975" y="238125"/>
                  </a:lnTo>
                  <a:lnTo>
                    <a:pt x="190500" y="238125"/>
                  </a:lnTo>
                  <a:lnTo>
                    <a:pt x="190500" y="228600"/>
                  </a:lnTo>
                  <a:lnTo>
                    <a:pt x="190500" y="219075"/>
                  </a:lnTo>
                  <a:lnTo>
                    <a:pt x="200025" y="209550"/>
                  </a:lnTo>
                  <a:lnTo>
                    <a:pt x="200025" y="200025"/>
                  </a:lnTo>
                  <a:lnTo>
                    <a:pt x="200025" y="209550"/>
                  </a:lnTo>
                  <a:lnTo>
                    <a:pt x="209550" y="209550"/>
                  </a:lnTo>
                  <a:lnTo>
                    <a:pt x="219075" y="209550"/>
                  </a:lnTo>
                  <a:lnTo>
                    <a:pt x="228600" y="209550"/>
                  </a:lnTo>
                  <a:lnTo>
                    <a:pt x="238125" y="209550"/>
                  </a:lnTo>
                  <a:lnTo>
                    <a:pt x="247650" y="209550"/>
                  </a:lnTo>
                  <a:lnTo>
                    <a:pt x="247650" y="200025"/>
                  </a:lnTo>
                  <a:lnTo>
                    <a:pt x="257175" y="200025"/>
                  </a:lnTo>
                  <a:lnTo>
                    <a:pt x="247650" y="200025"/>
                  </a:lnTo>
                  <a:lnTo>
                    <a:pt x="257175" y="200025"/>
                  </a:lnTo>
                  <a:lnTo>
                    <a:pt x="247650" y="200025"/>
                  </a:lnTo>
                  <a:lnTo>
                    <a:pt x="247650" y="190500"/>
                  </a:lnTo>
                  <a:lnTo>
                    <a:pt x="247650" y="180975"/>
                  </a:lnTo>
                  <a:lnTo>
                    <a:pt x="247650" y="171450"/>
                  </a:lnTo>
                  <a:lnTo>
                    <a:pt x="257175" y="171450"/>
                  </a:lnTo>
                  <a:lnTo>
                    <a:pt x="266700" y="171450"/>
                  </a:lnTo>
                  <a:lnTo>
                    <a:pt x="266700" y="161925"/>
                  </a:lnTo>
                  <a:lnTo>
                    <a:pt x="276225" y="161925"/>
                  </a:lnTo>
                  <a:lnTo>
                    <a:pt x="276225" y="152400"/>
                  </a:lnTo>
                  <a:lnTo>
                    <a:pt x="276225" y="142875"/>
                  </a:lnTo>
                  <a:lnTo>
                    <a:pt x="285750" y="142875"/>
                  </a:lnTo>
                  <a:lnTo>
                    <a:pt x="295275" y="142875"/>
                  </a:lnTo>
                  <a:lnTo>
                    <a:pt x="295275" y="152400"/>
                  </a:lnTo>
                  <a:lnTo>
                    <a:pt x="295275" y="161925"/>
                  </a:lnTo>
                  <a:lnTo>
                    <a:pt x="295275" y="152400"/>
                  </a:lnTo>
                  <a:lnTo>
                    <a:pt x="295275" y="161925"/>
                  </a:lnTo>
                  <a:lnTo>
                    <a:pt x="304800" y="161925"/>
                  </a:lnTo>
                  <a:lnTo>
                    <a:pt x="295275" y="161925"/>
                  </a:lnTo>
                  <a:lnTo>
                    <a:pt x="304800" y="161925"/>
                  </a:lnTo>
                  <a:lnTo>
                    <a:pt x="304800" y="171450"/>
                  </a:lnTo>
                  <a:lnTo>
                    <a:pt x="314325" y="171450"/>
                  </a:lnTo>
                  <a:lnTo>
                    <a:pt x="314325" y="180975"/>
                  </a:lnTo>
                  <a:lnTo>
                    <a:pt x="323850" y="180975"/>
                  </a:lnTo>
                  <a:lnTo>
                    <a:pt x="333375" y="180975"/>
                  </a:lnTo>
                  <a:lnTo>
                    <a:pt x="342900" y="180975"/>
                  </a:lnTo>
                  <a:lnTo>
                    <a:pt x="342900" y="190500"/>
                  </a:lnTo>
                  <a:lnTo>
                    <a:pt x="352425" y="190500"/>
                  </a:lnTo>
                  <a:lnTo>
                    <a:pt x="342900" y="190500"/>
                  </a:lnTo>
                  <a:lnTo>
                    <a:pt x="352425" y="190500"/>
                  </a:lnTo>
                  <a:lnTo>
                    <a:pt x="352425" y="200025"/>
                  </a:lnTo>
                  <a:lnTo>
                    <a:pt x="352425" y="209550"/>
                  </a:lnTo>
                  <a:lnTo>
                    <a:pt x="361950" y="209550"/>
                  </a:lnTo>
                  <a:lnTo>
                    <a:pt x="361950" y="219075"/>
                  </a:lnTo>
                  <a:lnTo>
                    <a:pt x="361950" y="228600"/>
                  </a:lnTo>
                  <a:lnTo>
                    <a:pt x="361950" y="238125"/>
                  </a:lnTo>
                  <a:lnTo>
                    <a:pt x="361950" y="247650"/>
                  </a:lnTo>
                  <a:lnTo>
                    <a:pt x="352425" y="247650"/>
                  </a:lnTo>
                  <a:lnTo>
                    <a:pt x="352425" y="257175"/>
                  </a:lnTo>
                  <a:lnTo>
                    <a:pt x="361950" y="257175"/>
                  </a:lnTo>
                  <a:lnTo>
                    <a:pt x="361950" y="266700"/>
                  </a:lnTo>
                  <a:lnTo>
                    <a:pt x="419100" y="266700"/>
                  </a:lnTo>
                  <a:lnTo>
                    <a:pt x="419100" y="276225"/>
                  </a:lnTo>
                  <a:lnTo>
                    <a:pt x="428625" y="276225"/>
                  </a:lnTo>
                  <a:lnTo>
                    <a:pt x="428625" y="285750"/>
                  </a:lnTo>
                  <a:lnTo>
                    <a:pt x="438150" y="285750"/>
                  </a:lnTo>
                  <a:lnTo>
                    <a:pt x="447675" y="285750"/>
                  </a:lnTo>
                  <a:lnTo>
                    <a:pt x="447675" y="295275"/>
                  </a:lnTo>
                  <a:lnTo>
                    <a:pt x="457200" y="295275"/>
                  </a:lnTo>
                  <a:lnTo>
                    <a:pt x="457200" y="304800"/>
                  </a:lnTo>
                  <a:lnTo>
                    <a:pt x="457200" y="314325"/>
                  </a:lnTo>
                  <a:lnTo>
                    <a:pt x="457200" y="323850"/>
                  </a:lnTo>
                  <a:lnTo>
                    <a:pt x="466725" y="323850"/>
                  </a:lnTo>
                  <a:lnTo>
                    <a:pt x="466725" y="333375"/>
                  </a:lnTo>
                  <a:lnTo>
                    <a:pt x="476250" y="333375"/>
                  </a:lnTo>
                  <a:lnTo>
                    <a:pt x="485775" y="333375"/>
                  </a:lnTo>
                  <a:lnTo>
                    <a:pt x="561975" y="333375"/>
                  </a:lnTo>
                  <a:lnTo>
                    <a:pt x="571500" y="342900"/>
                  </a:lnTo>
                  <a:lnTo>
                    <a:pt x="581025" y="342900"/>
                  </a:lnTo>
                  <a:lnTo>
                    <a:pt x="590550" y="342900"/>
                  </a:lnTo>
                  <a:lnTo>
                    <a:pt x="590550" y="352425"/>
                  </a:lnTo>
                  <a:lnTo>
                    <a:pt x="600075" y="352425"/>
                  </a:lnTo>
                  <a:lnTo>
                    <a:pt x="609600" y="352425"/>
                  </a:lnTo>
                  <a:lnTo>
                    <a:pt x="619125" y="361950"/>
                  </a:lnTo>
                  <a:lnTo>
                    <a:pt x="628650" y="361950"/>
                  </a:lnTo>
                  <a:lnTo>
                    <a:pt x="638175" y="352425"/>
                  </a:lnTo>
                  <a:lnTo>
                    <a:pt x="638175" y="361950"/>
                  </a:lnTo>
                  <a:lnTo>
                    <a:pt x="647700" y="361950"/>
                  </a:lnTo>
                  <a:lnTo>
                    <a:pt x="657225" y="352425"/>
                  </a:lnTo>
                  <a:lnTo>
                    <a:pt x="666750" y="352425"/>
                  </a:lnTo>
                  <a:lnTo>
                    <a:pt x="676275" y="352425"/>
                  </a:lnTo>
                  <a:lnTo>
                    <a:pt x="676275" y="342900"/>
                  </a:lnTo>
                  <a:lnTo>
                    <a:pt x="685800" y="342900"/>
                  </a:lnTo>
                  <a:lnTo>
                    <a:pt x="733425" y="342900"/>
                  </a:lnTo>
                  <a:lnTo>
                    <a:pt x="742950" y="333375"/>
                  </a:lnTo>
                  <a:lnTo>
                    <a:pt x="752475" y="333375"/>
                  </a:lnTo>
                  <a:lnTo>
                    <a:pt x="762000" y="323850"/>
                  </a:lnTo>
                  <a:lnTo>
                    <a:pt x="771525" y="314325"/>
                  </a:lnTo>
                  <a:lnTo>
                    <a:pt x="781050" y="314325"/>
                  </a:lnTo>
                  <a:lnTo>
                    <a:pt x="781050" y="304800"/>
                  </a:lnTo>
                  <a:lnTo>
                    <a:pt x="790575" y="304800"/>
                  </a:lnTo>
                  <a:lnTo>
                    <a:pt x="781050" y="295275"/>
                  </a:lnTo>
                  <a:lnTo>
                    <a:pt x="781050" y="285750"/>
                  </a:lnTo>
                  <a:lnTo>
                    <a:pt x="781050" y="276225"/>
                  </a:lnTo>
                  <a:lnTo>
                    <a:pt x="781050" y="266700"/>
                  </a:lnTo>
                  <a:lnTo>
                    <a:pt x="790575" y="266700"/>
                  </a:lnTo>
                  <a:lnTo>
                    <a:pt x="800100" y="266700"/>
                  </a:lnTo>
                  <a:lnTo>
                    <a:pt x="800100" y="276225"/>
                  </a:lnTo>
                  <a:lnTo>
                    <a:pt x="809625" y="276225"/>
                  </a:lnTo>
                  <a:lnTo>
                    <a:pt x="819150" y="276225"/>
                  </a:lnTo>
                  <a:lnTo>
                    <a:pt x="828675" y="276225"/>
                  </a:lnTo>
                  <a:lnTo>
                    <a:pt x="828675" y="266700"/>
                  </a:lnTo>
                  <a:lnTo>
                    <a:pt x="838200" y="266700"/>
                  </a:lnTo>
                  <a:lnTo>
                    <a:pt x="838200" y="257175"/>
                  </a:lnTo>
                  <a:lnTo>
                    <a:pt x="847725" y="257175"/>
                  </a:lnTo>
                  <a:lnTo>
                    <a:pt x="857250" y="257175"/>
                  </a:lnTo>
                  <a:lnTo>
                    <a:pt x="866775" y="257175"/>
                  </a:lnTo>
                  <a:lnTo>
                    <a:pt x="866775" y="247650"/>
                  </a:lnTo>
                  <a:lnTo>
                    <a:pt x="876300" y="247650"/>
                  </a:lnTo>
                  <a:lnTo>
                    <a:pt x="876300" y="238125"/>
                  </a:lnTo>
                  <a:lnTo>
                    <a:pt x="885825" y="228600"/>
                  </a:lnTo>
                  <a:lnTo>
                    <a:pt x="895350" y="228600"/>
                  </a:lnTo>
                  <a:lnTo>
                    <a:pt x="895350" y="219075"/>
                  </a:lnTo>
                  <a:lnTo>
                    <a:pt x="904875" y="219075"/>
                  </a:lnTo>
                  <a:lnTo>
                    <a:pt x="904875" y="228600"/>
                  </a:lnTo>
                  <a:lnTo>
                    <a:pt x="904875" y="219075"/>
                  </a:lnTo>
                  <a:lnTo>
                    <a:pt x="952500" y="219075"/>
                  </a:lnTo>
                  <a:lnTo>
                    <a:pt x="952500" y="209550"/>
                  </a:lnTo>
                  <a:lnTo>
                    <a:pt x="942975" y="209550"/>
                  </a:lnTo>
                  <a:lnTo>
                    <a:pt x="942975" y="200025"/>
                  </a:lnTo>
                  <a:lnTo>
                    <a:pt x="933450" y="200025"/>
                  </a:lnTo>
                  <a:lnTo>
                    <a:pt x="933450" y="190500"/>
                  </a:lnTo>
                  <a:lnTo>
                    <a:pt x="923925" y="190500"/>
                  </a:lnTo>
                  <a:lnTo>
                    <a:pt x="923925" y="180975"/>
                  </a:lnTo>
                  <a:lnTo>
                    <a:pt x="914400" y="180975"/>
                  </a:lnTo>
                  <a:lnTo>
                    <a:pt x="904875" y="180975"/>
                  </a:lnTo>
                  <a:lnTo>
                    <a:pt x="904875" y="190500"/>
                  </a:lnTo>
                  <a:lnTo>
                    <a:pt x="895350" y="190500"/>
                  </a:lnTo>
                  <a:lnTo>
                    <a:pt x="885825" y="180975"/>
                  </a:lnTo>
                  <a:lnTo>
                    <a:pt x="876300" y="180975"/>
                  </a:lnTo>
                  <a:lnTo>
                    <a:pt x="866775" y="180975"/>
                  </a:lnTo>
                  <a:lnTo>
                    <a:pt x="866775" y="190500"/>
                  </a:lnTo>
                  <a:lnTo>
                    <a:pt x="866775" y="180975"/>
                  </a:lnTo>
                  <a:lnTo>
                    <a:pt x="857250" y="180975"/>
                  </a:lnTo>
                  <a:lnTo>
                    <a:pt x="866775" y="171450"/>
                  </a:lnTo>
                  <a:lnTo>
                    <a:pt x="866775" y="161925"/>
                  </a:lnTo>
                  <a:lnTo>
                    <a:pt x="866775" y="152400"/>
                  </a:lnTo>
                  <a:lnTo>
                    <a:pt x="876300" y="152400"/>
                  </a:lnTo>
                  <a:lnTo>
                    <a:pt x="876300" y="133350"/>
                  </a:lnTo>
                  <a:lnTo>
                    <a:pt x="885825" y="123825"/>
                  </a:lnTo>
                  <a:lnTo>
                    <a:pt x="895350" y="123825"/>
                  </a:lnTo>
                  <a:lnTo>
                    <a:pt x="895350" y="133350"/>
                  </a:lnTo>
                  <a:lnTo>
                    <a:pt x="904875" y="133350"/>
                  </a:lnTo>
                  <a:lnTo>
                    <a:pt x="914400" y="133350"/>
                  </a:lnTo>
                  <a:lnTo>
                    <a:pt x="914400" y="123825"/>
                  </a:lnTo>
                  <a:lnTo>
                    <a:pt x="923925" y="123825"/>
                  </a:lnTo>
                  <a:lnTo>
                    <a:pt x="923925" y="114300"/>
                  </a:lnTo>
                  <a:lnTo>
                    <a:pt x="933450" y="114300"/>
                  </a:lnTo>
                  <a:lnTo>
                    <a:pt x="942975" y="114300"/>
                  </a:lnTo>
                  <a:lnTo>
                    <a:pt x="933450" y="114300"/>
                  </a:lnTo>
                  <a:lnTo>
                    <a:pt x="933450" y="104775"/>
                  </a:lnTo>
                  <a:lnTo>
                    <a:pt x="942975" y="104775"/>
                  </a:lnTo>
                  <a:lnTo>
                    <a:pt x="933450" y="104775"/>
                  </a:lnTo>
                  <a:lnTo>
                    <a:pt x="942975" y="104775"/>
                  </a:lnTo>
                  <a:lnTo>
                    <a:pt x="933450" y="104775"/>
                  </a:lnTo>
                  <a:lnTo>
                    <a:pt x="933450" y="95250"/>
                  </a:lnTo>
                  <a:lnTo>
                    <a:pt x="942975" y="95250"/>
                  </a:lnTo>
                  <a:lnTo>
                    <a:pt x="942975" y="85725"/>
                  </a:lnTo>
                  <a:lnTo>
                    <a:pt x="942975" y="76200"/>
                  </a:lnTo>
                  <a:lnTo>
                    <a:pt x="952500" y="76200"/>
                  </a:lnTo>
                  <a:lnTo>
                    <a:pt x="952500" y="66675"/>
                  </a:lnTo>
                  <a:lnTo>
                    <a:pt x="952500" y="57150"/>
                  </a:lnTo>
                  <a:lnTo>
                    <a:pt x="962025" y="57150"/>
                  </a:lnTo>
                  <a:lnTo>
                    <a:pt x="962025" y="47625"/>
                  </a:lnTo>
                  <a:lnTo>
                    <a:pt x="971550" y="47625"/>
                  </a:lnTo>
                  <a:lnTo>
                    <a:pt x="962025" y="47625"/>
                  </a:lnTo>
                  <a:lnTo>
                    <a:pt x="971550" y="47625"/>
                  </a:lnTo>
                  <a:lnTo>
                    <a:pt x="962025" y="47625"/>
                  </a:lnTo>
                  <a:lnTo>
                    <a:pt x="962025" y="38100"/>
                  </a:lnTo>
                  <a:lnTo>
                    <a:pt x="962025" y="28575"/>
                  </a:lnTo>
                  <a:lnTo>
                    <a:pt x="952500" y="28575"/>
                  </a:lnTo>
                  <a:lnTo>
                    <a:pt x="952500" y="38100"/>
                  </a:lnTo>
                  <a:lnTo>
                    <a:pt x="952500" y="28575"/>
                  </a:lnTo>
                  <a:lnTo>
                    <a:pt x="952500" y="19050"/>
                  </a:lnTo>
                  <a:lnTo>
                    <a:pt x="962025" y="19050"/>
                  </a:lnTo>
                  <a:lnTo>
                    <a:pt x="962025" y="9525"/>
                  </a:lnTo>
                  <a:lnTo>
                    <a:pt x="971550" y="9525"/>
                  </a:lnTo>
                  <a:lnTo>
                    <a:pt x="981075" y="9525"/>
                  </a:lnTo>
                  <a:lnTo>
                    <a:pt x="990600" y="9525"/>
                  </a:lnTo>
                  <a:lnTo>
                    <a:pt x="990600" y="0"/>
                  </a:lnTo>
                  <a:lnTo>
                    <a:pt x="1000125" y="0"/>
                  </a:lnTo>
                  <a:lnTo>
                    <a:pt x="1009650" y="0"/>
                  </a:lnTo>
                  <a:lnTo>
                    <a:pt x="1019175" y="0"/>
                  </a:lnTo>
                  <a:lnTo>
                    <a:pt x="1028700" y="0"/>
                  </a:lnTo>
                  <a:lnTo>
                    <a:pt x="1028700" y="9525"/>
                  </a:lnTo>
                  <a:lnTo>
                    <a:pt x="1038225" y="9525"/>
                  </a:lnTo>
                  <a:lnTo>
                    <a:pt x="1047750" y="9525"/>
                  </a:lnTo>
                  <a:lnTo>
                    <a:pt x="1047750" y="19050"/>
                  </a:lnTo>
                  <a:lnTo>
                    <a:pt x="1047750" y="9525"/>
                  </a:lnTo>
                  <a:lnTo>
                    <a:pt x="1057275" y="9525"/>
                  </a:lnTo>
                  <a:lnTo>
                    <a:pt x="1057275" y="19050"/>
                  </a:lnTo>
                  <a:lnTo>
                    <a:pt x="1066800" y="19050"/>
                  </a:lnTo>
                  <a:lnTo>
                    <a:pt x="1066800" y="28575"/>
                  </a:lnTo>
                  <a:lnTo>
                    <a:pt x="1066800" y="19050"/>
                  </a:lnTo>
                  <a:lnTo>
                    <a:pt x="1066800" y="28575"/>
                  </a:lnTo>
                  <a:lnTo>
                    <a:pt x="1076324" y="28575"/>
                  </a:lnTo>
                  <a:lnTo>
                    <a:pt x="1076324" y="38100"/>
                  </a:lnTo>
                  <a:lnTo>
                    <a:pt x="1076324" y="28575"/>
                  </a:lnTo>
                  <a:lnTo>
                    <a:pt x="1076324" y="38100"/>
                  </a:lnTo>
                  <a:lnTo>
                    <a:pt x="1076324" y="47625"/>
                  </a:lnTo>
                  <a:lnTo>
                    <a:pt x="1085849" y="47625"/>
                  </a:lnTo>
                  <a:lnTo>
                    <a:pt x="1076324" y="47625"/>
                  </a:lnTo>
                  <a:lnTo>
                    <a:pt x="1085849" y="47625"/>
                  </a:lnTo>
                  <a:lnTo>
                    <a:pt x="1085849" y="57150"/>
                  </a:lnTo>
                  <a:lnTo>
                    <a:pt x="1085849" y="66675"/>
                  </a:lnTo>
                  <a:lnTo>
                    <a:pt x="1085849" y="76200"/>
                  </a:lnTo>
                  <a:lnTo>
                    <a:pt x="1095374" y="76200"/>
                  </a:lnTo>
                  <a:lnTo>
                    <a:pt x="1085849" y="76200"/>
                  </a:lnTo>
                  <a:lnTo>
                    <a:pt x="1095374" y="76200"/>
                  </a:lnTo>
                  <a:lnTo>
                    <a:pt x="1095374" y="85725"/>
                  </a:lnTo>
                  <a:lnTo>
                    <a:pt x="1095374" y="95250"/>
                  </a:lnTo>
                  <a:lnTo>
                    <a:pt x="1104899" y="95250"/>
                  </a:lnTo>
                  <a:lnTo>
                    <a:pt x="1104899" y="104775"/>
                  </a:lnTo>
                  <a:lnTo>
                    <a:pt x="1095374" y="104775"/>
                  </a:lnTo>
                  <a:lnTo>
                    <a:pt x="1104899" y="104775"/>
                  </a:lnTo>
                  <a:lnTo>
                    <a:pt x="1104899" y="114300"/>
                  </a:lnTo>
                  <a:lnTo>
                    <a:pt x="1104899" y="123825"/>
                  </a:lnTo>
                  <a:lnTo>
                    <a:pt x="1104899" y="133350"/>
                  </a:lnTo>
                  <a:lnTo>
                    <a:pt x="1114424" y="133350"/>
                  </a:lnTo>
                  <a:lnTo>
                    <a:pt x="1123949" y="133350"/>
                  </a:lnTo>
                  <a:lnTo>
                    <a:pt x="1133474" y="133350"/>
                  </a:lnTo>
                  <a:lnTo>
                    <a:pt x="1133474" y="142875"/>
                  </a:lnTo>
                  <a:lnTo>
                    <a:pt x="1133474" y="133350"/>
                  </a:lnTo>
                  <a:lnTo>
                    <a:pt x="1142999" y="133350"/>
                  </a:lnTo>
                  <a:lnTo>
                    <a:pt x="1142999" y="142875"/>
                  </a:lnTo>
                  <a:lnTo>
                    <a:pt x="1152524" y="142875"/>
                  </a:lnTo>
                  <a:lnTo>
                    <a:pt x="1152524" y="152400"/>
                  </a:lnTo>
                  <a:lnTo>
                    <a:pt x="1162049" y="152400"/>
                  </a:lnTo>
                  <a:lnTo>
                    <a:pt x="1171574" y="152400"/>
                  </a:lnTo>
                  <a:lnTo>
                    <a:pt x="1162049" y="161925"/>
                  </a:lnTo>
                  <a:lnTo>
                    <a:pt x="1171574" y="161925"/>
                  </a:lnTo>
                  <a:lnTo>
                    <a:pt x="1171574" y="171450"/>
                  </a:lnTo>
                  <a:lnTo>
                    <a:pt x="1171574" y="180975"/>
                  </a:lnTo>
                  <a:lnTo>
                    <a:pt x="1171574" y="190500"/>
                  </a:lnTo>
                  <a:lnTo>
                    <a:pt x="1181099" y="190500"/>
                  </a:lnTo>
                  <a:lnTo>
                    <a:pt x="1190624" y="190500"/>
                  </a:lnTo>
                  <a:lnTo>
                    <a:pt x="1200149" y="190500"/>
                  </a:lnTo>
                  <a:lnTo>
                    <a:pt x="1209674" y="190500"/>
                  </a:lnTo>
                  <a:lnTo>
                    <a:pt x="1209674" y="180975"/>
                  </a:lnTo>
                  <a:lnTo>
                    <a:pt x="1219199" y="180975"/>
                  </a:lnTo>
                  <a:lnTo>
                    <a:pt x="1219199" y="171450"/>
                  </a:lnTo>
                  <a:lnTo>
                    <a:pt x="1228724" y="171450"/>
                  </a:lnTo>
                  <a:lnTo>
                    <a:pt x="1228724" y="180975"/>
                  </a:lnTo>
                  <a:lnTo>
                    <a:pt x="1228724" y="171450"/>
                  </a:lnTo>
                  <a:lnTo>
                    <a:pt x="1238249" y="171450"/>
                  </a:lnTo>
                  <a:lnTo>
                    <a:pt x="1247774" y="171450"/>
                  </a:lnTo>
                  <a:lnTo>
                    <a:pt x="1257299" y="171450"/>
                  </a:lnTo>
                  <a:lnTo>
                    <a:pt x="1257299" y="161925"/>
                  </a:lnTo>
                  <a:lnTo>
                    <a:pt x="1257299" y="171450"/>
                  </a:lnTo>
                  <a:lnTo>
                    <a:pt x="1247774" y="171450"/>
                  </a:lnTo>
                  <a:lnTo>
                    <a:pt x="1247774" y="180975"/>
                  </a:lnTo>
                  <a:lnTo>
                    <a:pt x="1247774" y="190500"/>
                  </a:lnTo>
                  <a:lnTo>
                    <a:pt x="1247774" y="200025"/>
                  </a:lnTo>
                  <a:lnTo>
                    <a:pt x="1238249" y="200025"/>
                  </a:lnTo>
                  <a:lnTo>
                    <a:pt x="1238249" y="209550"/>
                  </a:lnTo>
                  <a:lnTo>
                    <a:pt x="1238249" y="219075"/>
                  </a:lnTo>
                  <a:lnTo>
                    <a:pt x="1238249" y="228600"/>
                  </a:lnTo>
                  <a:lnTo>
                    <a:pt x="1228724" y="228600"/>
                  </a:lnTo>
                  <a:lnTo>
                    <a:pt x="1238249" y="228600"/>
                  </a:lnTo>
                  <a:lnTo>
                    <a:pt x="1228724" y="238125"/>
                  </a:lnTo>
                  <a:lnTo>
                    <a:pt x="1228724" y="228600"/>
                  </a:lnTo>
                  <a:lnTo>
                    <a:pt x="1228724" y="238125"/>
                  </a:lnTo>
                  <a:lnTo>
                    <a:pt x="1228724" y="247650"/>
                  </a:lnTo>
                  <a:lnTo>
                    <a:pt x="1228724" y="238125"/>
                  </a:lnTo>
                  <a:lnTo>
                    <a:pt x="1228724" y="247650"/>
                  </a:lnTo>
                  <a:lnTo>
                    <a:pt x="1219199" y="247650"/>
                  </a:lnTo>
                  <a:lnTo>
                    <a:pt x="1219199" y="257175"/>
                  </a:lnTo>
                  <a:lnTo>
                    <a:pt x="1219199" y="266700"/>
                  </a:lnTo>
                  <a:lnTo>
                    <a:pt x="1209674" y="266700"/>
                  </a:lnTo>
                  <a:lnTo>
                    <a:pt x="1200149" y="266700"/>
                  </a:lnTo>
                  <a:lnTo>
                    <a:pt x="1200149" y="257175"/>
                  </a:lnTo>
                  <a:lnTo>
                    <a:pt x="1190624" y="257175"/>
                  </a:lnTo>
                  <a:lnTo>
                    <a:pt x="1190624" y="266700"/>
                  </a:lnTo>
                  <a:lnTo>
                    <a:pt x="1181099" y="266700"/>
                  </a:lnTo>
                  <a:lnTo>
                    <a:pt x="1181099" y="276225"/>
                  </a:lnTo>
                  <a:lnTo>
                    <a:pt x="1171574" y="276225"/>
                  </a:lnTo>
                  <a:lnTo>
                    <a:pt x="1181099" y="276225"/>
                  </a:lnTo>
                  <a:lnTo>
                    <a:pt x="1181099" y="285750"/>
                  </a:lnTo>
                  <a:lnTo>
                    <a:pt x="1181099" y="295275"/>
                  </a:lnTo>
                  <a:lnTo>
                    <a:pt x="1181099" y="304800"/>
                  </a:lnTo>
                  <a:lnTo>
                    <a:pt x="1181099" y="314325"/>
                  </a:lnTo>
                  <a:lnTo>
                    <a:pt x="1181099" y="323850"/>
                  </a:lnTo>
                  <a:lnTo>
                    <a:pt x="1171574" y="323850"/>
                  </a:lnTo>
                  <a:lnTo>
                    <a:pt x="1171574" y="333375"/>
                  </a:lnTo>
                  <a:lnTo>
                    <a:pt x="1171574" y="323850"/>
                  </a:lnTo>
                  <a:lnTo>
                    <a:pt x="1171574" y="333375"/>
                  </a:lnTo>
                  <a:lnTo>
                    <a:pt x="1162049" y="333375"/>
                  </a:lnTo>
                  <a:lnTo>
                    <a:pt x="1171574" y="333375"/>
                  </a:lnTo>
                  <a:lnTo>
                    <a:pt x="1162049" y="333375"/>
                  </a:lnTo>
                  <a:lnTo>
                    <a:pt x="1162049" y="342900"/>
                  </a:lnTo>
                  <a:lnTo>
                    <a:pt x="1171574" y="342900"/>
                  </a:lnTo>
                  <a:lnTo>
                    <a:pt x="1162049" y="342900"/>
                  </a:lnTo>
                  <a:lnTo>
                    <a:pt x="1162049" y="333375"/>
                  </a:lnTo>
                  <a:lnTo>
                    <a:pt x="1162049" y="323850"/>
                  </a:lnTo>
                  <a:lnTo>
                    <a:pt x="1152524" y="323850"/>
                  </a:lnTo>
                  <a:lnTo>
                    <a:pt x="1162049" y="323850"/>
                  </a:lnTo>
                  <a:lnTo>
                    <a:pt x="1152524" y="323850"/>
                  </a:lnTo>
                  <a:lnTo>
                    <a:pt x="1162049" y="323850"/>
                  </a:lnTo>
                  <a:lnTo>
                    <a:pt x="1152524" y="323850"/>
                  </a:lnTo>
                  <a:lnTo>
                    <a:pt x="1152524" y="333375"/>
                  </a:lnTo>
                  <a:lnTo>
                    <a:pt x="1152524" y="342900"/>
                  </a:lnTo>
                  <a:lnTo>
                    <a:pt x="1142999" y="342900"/>
                  </a:lnTo>
                  <a:lnTo>
                    <a:pt x="1133474" y="342900"/>
                  </a:lnTo>
                  <a:lnTo>
                    <a:pt x="1142999" y="342900"/>
                  </a:lnTo>
                  <a:lnTo>
                    <a:pt x="1142999" y="352425"/>
                  </a:lnTo>
                  <a:lnTo>
                    <a:pt x="1133474" y="352425"/>
                  </a:lnTo>
                  <a:lnTo>
                    <a:pt x="1123949" y="352425"/>
                  </a:lnTo>
                  <a:lnTo>
                    <a:pt x="1114424" y="352425"/>
                  </a:lnTo>
                  <a:lnTo>
                    <a:pt x="1114424" y="361950"/>
                  </a:lnTo>
                  <a:lnTo>
                    <a:pt x="1123949" y="361950"/>
                  </a:lnTo>
                  <a:lnTo>
                    <a:pt x="1114424" y="371475"/>
                  </a:lnTo>
                  <a:lnTo>
                    <a:pt x="1104899" y="371475"/>
                  </a:lnTo>
                  <a:lnTo>
                    <a:pt x="1095374" y="371475"/>
                  </a:lnTo>
                  <a:lnTo>
                    <a:pt x="1095374" y="361950"/>
                  </a:lnTo>
                  <a:lnTo>
                    <a:pt x="1085849" y="361950"/>
                  </a:lnTo>
                  <a:lnTo>
                    <a:pt x="1085849" y="371475"/>
                  </a:lnTo>
                  <a:lnTo>
                    <a:pt x="1076324" y="371475"/>
                  </a:lnTo>
                  <a:lnTo>
                    <a:pt x="1076324" y="381000"/>
                  </a:lnTo>
                  <a:lnTo>
                    <a:pt x="1066800" y="381000"/>
                  </a:lnTo>
                  <a:lnTo>
                    <a:pt x="1066800" y="390525"/>
                  </a:lnTo>
                  <a:lnTo>
                    <a:pt x="1057275" y="390525"/>
                  </a:lnTo>
                  <a:lnTo>
                    <a:pt x="1047750" y="390525"/>
                  </a:lnTo>
                  <a:lnTo>
                    <a:pt x="1047750" y="400050"/>
                  </a:lnTo>
                  <a:lnTo>
                    <a:pt x="1038225" y="400050"/>
                  </a:lnTo>
                  <a:lnTo>
                    <a:pt x="1038225" y="409575"/>
                  </a:lnTo>
                  <a:close/>
                </a:path>
                <a:path w="1257300" h="1066800">
                  <a:moveTo>
                    <a:pt x="762000" y="885825"/>
                  </a:moveTo>
                  <a:lnTo>
                    <a:pt x="762000" y="876300"/>
                  </a:lnTo>
                  <a:lnTo>
                    <a:pt x="762000" y="885825"/>
                  </a:lnTo>
                  <a:lnTo>
                    <a:pt x="762000" y="876300"/>
                  </a:lnTo>
                  <a:lnTo>
                    <a:pt x="762000" y="885825"/>
                  </a:lnTo>
                  <a:lnTo>
                    <a:pt x="762000" y="876300"/>
                  </a:lnTo>
                  <a:lnTo>
                    <a:pt x="771525" y="876300"/>
                  </a:lnTo>
                  <a:lnTo>
                    <a:pt x="771525" y="885825"/>
                  </a:lnTo>
                  <a:lnTo>
                    <a:pt x="762000" y="885825"/>
                  </a:lnTo>
                  <a:lnTo>
                    <a:pt x="762000" y="895350"/>
                  </a:lnTo>
                  <a:lnTo>
                    <a:pt x="762000" y="885825"/>
                  </a:lnTo>
                  <a:lnTo>
                    <a:pt x="762000" y="895350"/>
                  </a:lnTo>
                  <a:lnTo>
                    <a:pt x="762000" y="904875"/>
                  </a:lnTo>
                  <a:lnTo>
                    <a:pt x="762000" y="895350"/>
                  </a:lnTo>
                  <a:lnTo>
                    <a:pt x="762000" y="904875"/>
                  </a:lnTo>
                  <a:lnTo>
                    <a:pt x="752475" y="904875"/>
                  </a:lnTo>
                  <a:lnTo>
                    <a:pt x="762000" y="904875"/>
                  </a:lnTo>
                  <a:lnTo>
                    <a:pt x="752475" y="904875"/>
                  </a:lnTo>
                  <a:lnTo>
                    <a:pt x="752475" y="914400"/>
                  </a:lnTo>
                  <a:lnTo>
                    <a:pt x="752475" y="904875"/>
                  </a:lnTo>
                  <a:lnTo>
                    <a:pt x="752475" y="914400"/>
                  </a:lnTo>
                  <a:lnTo>
                    <a:pt x="742950" y="914400"/>
                  </a:lnTo>
                  <a:lnTo>
                    <a:pt x="752475" y="914400"/>
                  </a:lnTo>
                  <a:lnTo>
                    <a:pt x="742950" y="914400"/>
                  </a:lnTo>
                  <a:lnTo>
                    <a:pt x="742950" y="923925"/>
                  </a:lnTo>
                  <a:lnTo>
                    <a:pt x="742950" y="914400"/>
                  </a:lnTo>
                  <a:lnTo>
                    <a:pt x="742950" y="923925"/>
                  </a:lnTo>
                  <a:lnTo>
                    <a:pt x="742950" y="914400"/>
                  </a:lnTo>
                  <a:lnTo>
                    <a:pt x="742950" y="923925"/>
                  </a:lnTo>
                  <a:lnTo>
                    <a:pt x="733425" y="923925"/>
                  </a:lnTo>
                  <a:lnTo>
                    <a:pt x="742950" y="923925"/>
                  </a:lnTo>
                  <a:lnTo>
                    <a:pt x="733425" y="923925"/>
                  </a:lnTo>
                  <a:lnTo>
                    <a:pt x="733425" y="914400"/>
                  </a:lnTo>
                  <a:lnTo>
                    <a:pt x="733425" y="923925"/>
                  </a:lnTo>
                  <a:lnTo>
                    <a:pt x="733425" y="914400"/>
                  </a:lnTo>
                  <a:lnTo>
                    <a:pt x="723900" y="914400"/>
                  </a:lnTo>
                  <a:lnTo>
                    <a:pt x="723900" y="904875"/>
                  </a:lnTo>
                  <a:lnTo>
                    <a:pt x="723900" y="895350"/>
                  </a:lnTo>
                  <a:lnTo>
                    <a:pt x="723900" y="885825"/>
                  </a:lnTo>
                  <a:lnTo>
                    <a:pt x="733425" y="885825"/>
                  </a:lnTo>
                  <a:lnTo>
                    <a:pt x="742950" y="885825"/>
                  </a:lnTo>
                  <a:lnTo>
                    <a:pt x="733425" y="885825"/>
                  </a:lnTo>
                  <a:lnTo>
                    <a:pt x="742950" y="885825"/>
                  </a:lnTo>
                  <a:lnTo>
                    <a:pt x="733425" y="885825"/>
                  </a:lnTo>
                  <a:lnTo>
                    <a:pt x="742950" y="885825"/>
                  </a:lnTo>
                  <a:lnTo>
                    <a:pt x="742950" y="876300"/>
                  </a:lnTo>
                  <a:lnTo>
                    <a:pt x="742950" y="885825"/>
                  </a:lnTo>
                  <a:lnTo>
                    <a:pt x="752475" y="885825"/>
                  </a:lnTo>
                  <a:lnTo>
                    <a:pt x="742950" y="885825"/>
                  </a:lnTo>
                  <a:lnTo>
                    <a:pt x="752475" y="885825"/>
                  </a:lnTo>
                  <a:lnTo>
                    <a:pt x="752475" y="876300"/>
                  </a:lnTo>
                  <a:lnTo>
                    <a:pt x="762000" y="876300"/>
                  </a:lnTo>
                  <a:lnTo>
                    <a:pt x="762000" y="885825"/>
                  </a:lnTo>
                  <a:lnTo>
                    <a:pt x="762000" y="876300"/>
                  </a:lnTo>
                  <a:lnTo>
                    <a:pt x="762000" y="885825"/>
                  </a:lnTo>
                  <a:close/>
                </a:path>
                <a:path w="1257300" h="1066800">
                  <a:moveTo>
                    <a:pt x="971550" y="609600"/>
                  </a:moveTo>
                  <a:lnTo>
                    <a:pt x="981075" y="609600"/>
                  </a:lnTo>
                  <a:lnTo>
                    <a:pt x="981075" y="619125"/>
                  </a:lnTo>
                  <a:lnTo>
                    <a:pt x="990600" y="619125"/>
                  </a:lnTo>
                  <a:lnTo>
                    <a:pt x="981075" y="619125"/>
                  </a:lnTo>
                  <a:lnTo>
                    <a:pt x="971550" y="619125"/>
                  </a:lnTo>
                  <a:lnTo>
                    <a:pt x="971550" y="609600"/>
                  </a:lnTo>
                  <a:close/>
                </a:path>
                <a:path w="1257300" h="1066800">
                  <a:moveTo>
                    <a:pt x="990600" y="647700"/>
                  </a:moveTo>
                  <a:lnTo>
                    <a:pt x="1000125" y="647700"/>
                  </a:lnTo>
                  <a:lnTo>
                    <a:pt x="1000125" y="657225"/>
                  </a:lnTo>
                  <a:lnTo>
                    <a:pt x="990600" y="657225"/>
                  </a:lnTo>
                  <a:lnTo>
                    <a:pt x="990600" y="647700"/>
                  </a:lnTo>
                  <a:close/>
                </a:path>
                <a:path w="1257300" h="1066800">
                  <a:moveTo>
                    <a:pt x="752475" y="857250"/>
                  </a:moveTo>
                  <a:lnTo>
                    <a:pt x="762000" y="857250"/>
                  </a:lnTo>
                  <a:lnTo>
                    <a:pt x="752475" y="857250"/>
                  </a:lnTo>
                  <a:close/>
                </a:path>
                <a:path w="1257300" h="1066800">
                  <a:moveTo>
                    <a:pt x="971550" y="419100"/>
                  </a:moveTo>
                  <a:lnTo>
                    <a:pt x="981075" y="419100"/>
                  </a:lnTo>
                  <a:lnTo>
                    <a:pt x="971550" y="419100"/>
                  </a:lnTo>
                  <a:close/>
                </a:path>
                <a:path w="1257300" h="1066800">
                  <a:moveTo>
                    <a:pt x="942975" y="752475"/>
                  </a:moveTo>
                  <a:lnTo>
                    <a:pt x="952500" y="752475"/>
                  </a:lnTo>
                  <a:lnTo>
                    <a:pt x="952500" y="762000"/>
                  </a:lnTo>
                  <a:lnTo>
                    <a:pt x="942975" y="762000"/>
                  </a:lnTo>
                  <a:lnTo>
                    <a:pt x="942975" y="752475"/>
                  </a:lnTo>
                  <a:close/>
                </a:path>
                <a:path w="1257300" h="1066800">
                  <a:moveTo>
                    <a:pt x="895350" y="800100"/>
                  </a:moveTo>
                  <a:lnTo>
                    <a:pt x="904875" y="800100"/>
                  </a:lnTo>
                  <a:lnTo>
                    <a:pt x="895350" y="800100"/>
                  </a:lnTo>
                  <a:close/>
                </a:path>
                <a:path w="1257300" h="1066800">
                  <a:moveTo>
                    <a:pt x="971550" y="695325"/>
                  </a:moveTo>
                  <a:lnTo>
                    <a:pt x="981075" y="695325"/>
                  </a:lnTo>
                  <a:lnTo>
                    <a:pt x="981075" y="704850"/>
                  </a:lnTo>
                  <a:lnTo>
                    <a:pt x="971550" y="704850"/>
                  </a:lnTo>
                  <a:lnTo>
                    <a:pt x="971550" y="695325"/>
                  </a:lnTo>
                  <a:close/>
                </a:path>
                <a:path w="1257300" h="1066800">
                  <a:moveTo>
                    <a:pt x="800100" y="838200"/>
                  </a:moveTo>
                  <a:lnTo>
                    <a:pt x="809625" y="838200"/>
                  </a:lnTo>
                  <a:lnTo>
                    <a:pt x="809625" y="847725"/>
                  </a:lnTo>
                  <a:lnTo>
                    <a:pt x="800100" y="847725"/>
                  </a:lnTo>
                  <a:lnTo>
                    <a:pt x="800100" y="838200"/>
                  </a:lnTo>
                  <a:close/>
                </a:path>
                <a:path w="1257300" h="1066800">
                  <a:moveTo>
                    <a:pt x="752475" y="857250"/>
                  </a:moveTo>
                  <a:lnTo>
                    <a:pt x="762000" y="857250"/>
                  </a:lnTo>
                  <a:lnTo>
                    <a:pt x="752475" y="857250"/>
                  </a:lnTo>
                  <a:close/>
                </a:path>
                <a:path w="1257300" h="1066800">
                  <a:moveTo>
                    <a:pt x="885825" y="800100"/>
                  </a:moveTo>
                  <a:lnTo>
                    <a:pt x="895350" y="800100"/>
                  </a:lnTo>
                  <a:lnTo>
                    <a:pt x="895350" y="809625"/>
                  </a:lnTo>
                  <a:lnTo>
                    <a:pt x="885825" y="809625"/>
                  </a:lnTo>
                  <a:lnTo>
                    <a:pt x="885825" y="800100"/>
                  </a:lnTo>
                  <a:close/>
                </a:path>
                <a:path w="1257300" h="1066800">
                  <a:moveTo>
                    <a:pt x="781050" y="847725"/>
                  </a:moveTo>
                  <a:lnTo>
                    <a:pt x="790575" y="847725"/>
                  </a:lnTo>
                  <a:lnTo>
                    <a:pt x="781050" y="847725"/>
                  </a:lnTo>
                  <a:close/>
                </a:path>
                <a:path w="1257300" h="1066800">
                  <a:moveTo>
                    <a:pt x="990600" y="647700"/>
                  </a:moveTo>
                  <a:lnTo>
                    <a:pt x="1000125" y="647700"/>
                  </a:lnTo>
                  <a:lnTo>
                    <a:pt x="990600" y="647700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1000125" y="657225"/>
                  </a:lnTo>
                  <a:lnTo>
                    <a:pt x="1000125" y="666750"/>
                  </a:lnTo>
                  <a:lnTo>
                    <a:pt x="990600" y="666750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981075" y="619125"/>
                  </a:moveTo>
                  <a:lnTo>
                    <a:pt x="990600" y="619125"/>
                  </a:lnTo>
                  <a:lnTo>
                    <a:pt x="990600" y="628650"/>
                  </a:lnTo>
                  <a:lnTo>
                    <a:pt x="981075" y="628650"/>
                  </a:lnTo>
                  <a:lnTo>
                    <a:pt x="981075" y="619125"/>
                  </a:lnTo>
                  <a:close/>
                </a:path>
                <a:path w="1257300" h="1066800">
                  <a:moveTo>
                    <a:pt x="828675" y="828675"/>
                  </a:moveTo>
                  <a:lnTo>
                    <a:pt x="838200" y="828675"/>
                  </a:lnTo>
                  <a:lnTo>
                    <a:pt x="828675" y="828675"/>
                  </a:lnTo>
                  <a:close/>
                </a:path>
                <a:path w="1257300" h="1066800">
                  <a:moveTo>
                    <a:pt x="990600" y="619125"/>
                  </a:moveTo>
                  <a:lnTo>
                    <a:pt x="990600" y="628650"/>
                  </a:lnTo>
                  <a:lnTo>
                    <a:pt x="992124" y="628650"/>
                  </a:lnTo>
                  <a:lnTo>
                    <a:pt x="990600" y="619125"/>
                  </a:lnTo>
                  <a:close/>
                </a:path>
                <a:path w="1257300" h="1066800">
                  <a:moveTo>
                    <a:pt x="762000" y="857250"/>
                  </a:moveTo>
                  <a:lnTo>
                    <a:pt x="762000" y="866775"/>
                  </a:lnTo>
                  <a:lnTo>
                    <a:pt x="763524" y="866775"/>
                  </a:lnTo>
                  <a:lnTo>
                    <a:pt x="762000" y="857250"/>
                  </a:lnTo>
                  <a:close/>
                </a:path>
                <a:path w="1257300" h="1066800">
                  <a:moveTo>
                    <a:pt x="942975" y="762000"/>
                  </a:moveTo>
                  <a:lnTo>
                    <a:pt x="942975" y="771525"/>
                  </a:lnTo>
                  <a:lnTo>
                    <a:pt x="944499" y="771525"/>
                  </a:lnTo>
                  <a:lnTo>
                    <a:pt x="942975" y="762000"/>
                  </a:lnTo>
                  <a:close/>
                </a:path>
                <a:path w="1257300" h="1066800">
                  <a:moveTo>
                    <a:pt x="809625" y="838200"/>
                  </a:moveTo>
                  <a:lnTo>
                    <a:pt x="819150" y="838200"/>
                  </a:lnTo>
                  <a:lnTo>
                    <a:pt x="809625" y="838200"/>
                  </a:lnTo>
                  <a:close/>
                </a:path>
                <a:path w="1257300" h="1066800">
                  <a:moveTo>
                    <a:pt x="1000125" y="428625"/>
                  </a:moveTo>
                  <a:lnTo>
                    <a:pt x="1009650" y="428625"/>
                  </a:lnTo>
                  <a:lnTo>
                    <a:pt x="1000125" y="428625"/>
                  </a:lnTo>
                  <a:close/>
                </a:path>
                <a:path w="1257300" h="1066800">
                  <a:moveTo>
                    <a:pt x="752475" y="866775"/>
                  </a:moveTo>
                  <a:lnTo>
                    <a:pt x="762000" y="866775"/>
                  </a:lnTo>
                  <a:lnTo>
                    <a:pt x="752475" y="866775"/>
                  </a:lnTo>
                  <a:close/>
                </a:path>
                <a:path w="1257300" h="1066800">
                  <a:moveTo>
                    <a:pt x="1000125" y="428625"/>
                  </a:moveTo>
                  <a:lnTo>
                    <a:pt x="1009650" y="428625"/>
                  </a:lnTo>
                  <a:lnTo>
                    <a:pt x="1000125" y="428625"/>
                  </a:lnTo>
                  <a:close/>
                </a:path>
                <a:path w="1257300" h="1066800">
                  <a:moveTo>
                    <a:pt x="990600" y="647700"/>
                  </a:moveTo>
                  <a:lnTo>
                    <a:pt x="1000125" y="647700"/>
                  </a:lnTo>
                  <a:lnTo>
                    <a:pt x="1000125" y="657225"/>
                  </a:lnTo>
                  <a:lnTo>
                    <a:pt x="990600" y="657225"/>
                  </a:lnTo>
                  <a:lnTo>
                    <a:pt x="990600" y="647700"/>
                  </a:lnTo>
                  <a:close/>
                </a:path>
                <a:path w="1257300" h="1066800">
                  <a:moveTo>
                    <a:pt x="923925" y="428625"/>
                  </a:moveTo>
                  <a:lnTo>
                    <a:pt x="933450" y="428625"/>
                  </a:lnTo>
                  <a:lnTo>
                    <a:pt x="923925" y="428625"/>
                  </a:lnTo>
                  <a:close/>
                </a:path>
                <a:path w="1257300" h="1066800">
                  <a:moveTo>
                    <a:pt x="1000125" y="657225"/>
                  </a:moveTo>
                  <a:lnTo>
                    <a:pt x="1000125" y="666750"/>
                  </a:lnTo>
                  <a:lnTo>
                    <a:pt x="1001649" y="666750"/>
                  </a:lnTo>
                  <a:lnTo>
                    <a:pt x="1000125" y="657225"/>
                  </a:lnTo>
                  <a:close/>
                </a:path>
                <a:path w="1257300" h="1066800">
                  <a:moveTo>
                    <a:pt x="981075" y="609600"/>
                  </a:moveTo>
                  <a:lnTo>
                    <a:pt x="981075" y="619125"/>
                  </a:lnTo>
                  <a:lnTo>
                    <a:pt x="982599" y="619125"/>
                  </a:lnTo>
                  <a:lnTo>
                    <a:pt x="981075" y="609600"/>
                  </a:lnTo>
                  <a:close/>
                </a:path>
                <a:path w="1257300" h="1066800">
                  <a:moveTo>
                    <a:pt x="962025" y="457200"/>
                  </a:moveTo>
                  <a:lnTo>
                    <a:pt x="971550" y="457200"/>
                  </a:lnTo>
                  <a:lnTo>
                    <a:pt x="971550" y="466725"/>
                  </a:lnTo>
                  <a:lnTo>
                    <a:pt x="962025" y="466725"/>
                  </a:lnTo>
                  <a:lnTo>
                    <a:pt x="962025" y="457200"/>
                  </a:lnTo>
                  <a:close/>
                </a:path>
                <a:path w="1257300" h="1066800">
                  <a:moveTo>
                    <a:pt x="828675" y="828675"/>
                  </a:moveTo>
                  <a:lnTo>
                    <a:pt x="828675" y="838200"/>
                  </a:lnTo>
                  <a:lnTo>
                    <a:pt x="830199" y="838200"/>
                  </a:lnTo>
                  <a:lnTo>
                    <a:pt x="828675" y="828675"/>
                  </a:lnTo>
                  <a:close/>
                </a:path>
                <a:path w="1257300" h="1066800">
                  <a:moveTo>
                    <a:pt x="962025" y="704850"/>
                  </a:moveTo>
                  <a:lnTo>
                    <a:pt x="971550" y="704850"/>
                  </a:lnTo>
                  <a:lnTo>
                    <a:pt x="962025" y="704850"/>
                  </a:lnTo>
                  <a:close/>
                </a:path>
                <a:path w="1257300" h="1066800">
                  <a:moveTo>
                    <a:pt x="971550" y="704850"/>
                  </a:moveTo>
                  <a:lnTo>
                    <a:pt x="981075" y="704850"/>
                  </a:lnTo>
                  <a:lnTo>
                    <a:pt x="971550" y="704850"/>
                  </a:lnTo>
                  <a:close/>
                </a:path>
                <a:path w="1257300" h="1066800">
                  <a:moveTo>
                    <a:pt x="981075" y="685800"/>
                  </a:moveTo>
                  <a:lnTo>
                    <a:pt x="981075" y="695325"/>
                  </a:lnTo>
                  <a:lnTo>
                    <a:pt x="982599" y="695325"/>
                  </a:lnTo>
                  <a:lnTo>
                    <a:pt x="981075" y="685800"/>
                  </a:lnTo>
                  <a:close/>
                </a:path>
                <a:path w="1257300" h="1066800">
                  <a:moveTo>
                    <a:pt x="962025" y="457200"/>
                  </a:moveTo>
                  <a:lnTo>
                    <a:pt x="971550" y="457200"/>
                  </a:lnTo>
                  <a:lnTo>
                    <a:pt x="962025" y="457200"/>
                  </a:lnTo>
                  <a:close/>
                </a:path>
                <a:path w="1257300" h="1066800">
                  <a:moveTo>
                    <a:pt x="704850" y="847725"/>
                  </a:moveTo>
                  <a:lnTo>
                    <a:pt x="714375" y="847725"/>
                  </a:lnTo>
                  <a:lnTo>
                    <a:pt x="704850" y="847725"/>
                  </a:lnTo>
                  <a:close/>
                </a:path>
                <a:path w="1257300" h="1066800">
                  <a:moveTo>
                    <a:pt x="819150" y="838200"/>
                  </a:moveTo>
                  <a:lnTo>
                    <a:pt x="828675" y="838200"/>
                  </a:lnTo>
                  <a:lnTo>
                    <a:pt x="819150" y="838200"/>
                  </a:lnTo>
                  <a:close/>
                </a:path>
                <a:path w="1257300" h="1066800">
                  <a:moveTo>
                    <a:pt x="819150" y="838200"/>
                  </a:moveTo>
                  <a:lnTo>
                    <a:pt x="828675" y="838200"/>
                  </a:lnTo>
                  <a:lnTo>
                    <a:pt x="819150" y="838200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990600" y="666750"/>
                  </a:lnTo>
                  <a:lnTo>
                    <a:pt x="992124" y="666750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1000125" y="657225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981075" y="685800"/>
                  </a:moveTo>
                  <a:lnTo>
                    <a:pt x="990600" y="685800"/>
                  </a:lnTo>
                  <a:lnTo>
                    <a:pt x="981075" y="685800"/>
                  </a:lnTo>
                  <a:close/>
                </a:path>
                <a:path w="1257300" h="1066800">
                  <a:moveTo>
                    <a:pt x="828675" y="838200"/>
                  </a:moveTo>
                  <a:lnTo>
                    <a:pt x="838200" y="838200"/>
                  </a:lnTo>
                  <a:lnTo>
                    <a:pt x="828675" y="838200"/>
                  </a:lnTo>
                  <a:close/>
                </a:path>
                <a:path w="1257300" h="1066800">
                  <a:moveTo>
                    <a:pt x="952500" y="752475"/>
                  </a:moveTo>
                  <a:lnTo>
                    <a:pt x="952500" y="762000"/>
                  </a:lnTo>
                  <a:lnTo>
                    <a:pt x="954024" y="762000"/>
                  </a:lnTo>
                  <a:lnTo>
                    <a:pt x="952500" y="752475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1000125" y="657225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752475" y="904875"/>
                  </a:moveTo>
                  <a:lnTo>
                    <a:pt x="762000" y="904875"/>
                  </a:lnTo>
                  <a:lnTo>
                    <a:pt x="762000" y="914400"/>
                  </a:lnTo>
                  <a:lnTo>
                    <a:pt x="752475" y="914400"/>
                  </a:lnTo>
                  <a:lnTo>
                    <a:pt x="752475" y="904875"/>
                  </a:lnTo>
                  <a:close/>
                </a:path>
                <a:path w="1257300" h="1066800">
                  <a:moveTo>
                    <a:pt x="952500" y="723900"/>
                  </a:moveTo>
                  <a:lnTo>
                    <a:pt x="962025" y="723900"/>
                  </a:lnTo>
                  <a:lnTo>
                    <a:pt x="952500" y="723900"/>
                  </a:lnTo>
                  <a:close/>
                </a:path>
                <a:path w="1257300" h="1066800">
                  <a:moveTo>
                    <a:pt x="990600" y="476250"/>
                  </a:moveTo>
                  <a:lnTo>
                    <a:pt x="1000125" y="476250"/>
                  </a:lnTo>
                  <a:lnTo>
                    <a:pt x="990600" y="476250"/>
                  </a:lnTo>
                  <a:close/>
                </a:path>
                <a:path w="1257300" h="1066800">
                  <a:moveTo>
                    <a:pt x="904875" y="781050"/>
                  </a:moveTo>
                  <a:lnTo>
                    <a:pt x="914400" y="781050"/>
                  </a:lnTo>
                  <a:lnTo>
                    <a:pt x="904875" y="781050"/>
                  </a:lnTo>
                  <a:close/>
                </a:path>
                <a:path w="1257300" h="1066800">
                  <a:moveTo>
                    <a:pt x="762000" y="847725"/>
                  </a:moveTo>
                  <a:lnTo>
                    <a:pt x="762000" y="857250"/>
                  </a:lnTo>
                  <a:lnTo>
                    <a:pt x="763524" y="857250"/>
                  </a:lnTo>
                  <a:lnTo>
                    <a:pt x="762000" y="847725"/>
                  </a:lnTo>
                  <a:close/>
                </a:path>
                <a:path w="1257300" h="1066800">
                  <a:moveTo>
                    <a:pt x="942975" y="752475"/>
                  </a:moveTo>
                  <a:lnTo>
                    <a:pt x="942975" y="762000"/>
                  </a:lnTo>
                  <a:lnTo>
                    <a:pt x="944499" y="762000"/>
                  </a:lnTo>
                  <a:lnTo>
                    <a:pt x="942975" y="752475"/>
                  </a:lnTo>
                  <a:close/>
                </a:path>
                <a:path w="1257300" h="1066800">
                  <a:moveTo>
                    <a:pt x="1000125" y="647700"/>
                  </a:moveTo>
                  <a:lnTo>
                    <a:pt x="1009650" y="647700"/>
                  </a:lnTo>
                  <a:lnTo>
                    <a:pt x="1000125" y="647700"/>
                  </a:lnTo>
                  <a:close/>
                </a:path>
                <a:path w="1257300" h="1066800">
                  <a:moveTo>
                    <a:pt x="885825" y="800100"/>
                  </a:moveTo>
                  <a:lnTo>
                    <a:pt x="895350" y="800100"/>
                  </a:lnTo>
                  <a:lnTo>
                    <a:pt x="885825" y="800100"/>
                  </a:lnTo>
                  <a:close/>
                </a:path>
                <a:path w="1257300" h="1066800">
                  <a:moveTo>
                    <a:pt x="923925" y="428625"/>
                  </a:moveTo>
                  <a:lnTo>
                    <a:pt x="923925" y="438150"/>
                  </a:lnTo>
                  <a:lnTo>
                    <a:pt x="925449" y="438150"/>
                  </a:lnTo>
                  <a:lnTo>
                    <a:pt x="923925" y="428625"/>
                  </a:lnTo>
                  <a:close/>
                </a:path>
                <a:path w="1257300" h="1066800">
                  <a:moveTo>
                    <a:pt x="800100" y="847725"/>
                  </a:moveTo>
                  <a:lnTo>
                    <a:pt x="809625" y="847725"/>
                  </a:lnTo>
                  <a:lnTo>
                    <a:pt x="800100" y="847725"/>
                  </a:lnTo>
                  <a:close/>
                </a:path>
                <a:path w="1257300" h="1066800">
                  <a:moveTo>
                    <a:pt x="733425" y="914400"/>
                  </a:moveTo>
                  <a:lnTo>
                    <a:pt x="733425" y="923925"/>
                  </a:lnTo>
                  <a:lnTo>
                    <a:pt x="734949" y="923925"/>
                  </a:lnTo>
                  <a:lnTo>
                    <a:pt x="733425" y="914400"/>
                  </a:lnTo>
                  <a:close/>
                </a:path>
                <a:path w="1257300" h="1066800">
                  <a:moveTo>
                    <a:pt x="981075" y="695325"/>
                  </a:moveTo>
                  <a:lnTo>
                    <a:pt x="981075" y="704850"/>
                  </a:lnTo>
                  <a:lnTo>
                    <a:pt x="982599" y="704850"/>
                  </a:lnTo>
                  <a:lnTo>
                    <a:pt x="981075" y="695325"/>
                  </a:lnTo>
                  <a:close/>
                </a:path>
                <a:path w="1257300" h="1066800">
                  <a:moveTo>
                    <a:pt x="1000125" y="638175"/>
                  </a:moveTo>
                  <a:lnTo>
                    <a:pt x="1009650" y="638175"/>
                  </a:lnTo>
                  <a:lnTo>
                    <a:pt x="1000125" y="638175"/>
                  </a:lnTo>
                  <a:close/>
                </a:path>
                <a:path w="1257300" h="1066800">
                  <a:moveTo>
                    <a:pt x="762000" y="876300"/>
                  </a:moveTo>
                  <a:lnTo>
                    <a:pt x="762000" y="885825"/>
                  </a:lnTo>
                  <a:lnTo>
                    <a:pt x="763524" y="885825"/>
                  </a:lnTo>
                  <a:lnTo>
                    <a:pt x="762000" y="876300"/>
                  </a:lnTo>
                  <a:close/>
                </a:path>
                <a:path w="1257300" h="1066800">
                  <a:moveTo>
                    <a:pt x="762000" y="847725"/>
                  </a:moveTo>
                  <a:lnTo>
                    <a:pt x="762000" y="857250"/>
                  </a:lnTo>
                  <a:lnTo>
                    <a:pt x="763524" y="857250"/>
                  </a:lnTo>
                  <a:lnTo>
                    <a:pt x="762000" y="847725"/>
                  </a:lnTo>
                  <a:close/>
                </a:path>
                <a:path w="1257300" h="1066800">
                  <a:moveTo>
                    <a:pt x="914400" y="781050"/>
                  </a:moveTo>
                  <a:lnTo>
                    <a:pt x="914400" y="790575"/>
                  </a:lnTo>
                  <a:lnTo>
                    <a:pt x="915924" y="790575"/>
                  </a:lnTo>
                  <a:lnTo>
                    <a:pt x="914400" y="781050"/>
                  </a:lnTo>
                  <a:close/>
                </a:path>
                <a:path w="1257300" h="1066800">
                  <a:moveTo>
                    <a:pt x="971550" y="695325"/>
                  </a:moveTo>
                  <a:lnTo>
                    <a:pt x="981075" y="695325"/>
                  </a:lnTo>
                  <a:lnTo>
                    <a:pt x="971550" y="695325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42975" y="762000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990600" y="666750"/>
                  </a:moveTo>
                  <a:lnTo>
                    <a:pt x="990600" y="676275"/>
                  </a:lnTo>
                  <a:lnTo>
                    <a:pt x="992124" y="676275"/>
                  </a:lnTo>
                  <a:lnTo>
                    <a:pt x="990600" y="666750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1000125" y="657225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33450" y="771525"/>
                  </a:lnTo>
                  <a:lnTo>
                    <a:pt x="934974" y="771525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723900" y="847725"/>
                  </a:moveTo>
                  <a:lnTo>
                    <a:pt x="733425" y="847725"/>
                  </a:lnTo>
                  <a:lnTo>
                    <a:pt x="723900" y="847725"/>
                  </a:lnTo>
                  <a:close/>
                </a:path>
                <a:path w="1257300" h="1066800">
                  <a:moveTo>
                    <a:pt x="971550" y="704850"/>
                  </a:moveTo>
                  <a:lnTo>
                    <a:pt x="971550" y="714375"/>
                  </a:lnTo>
                  <a:lnTo>
                    <a:pt x="973074" y="714375"/>
                  </a:lnTo>
                  <a:lnTo>
                    <a:pt x="971550" y="704850"/>
                  </a:lnTo>
                  <a:close/>
                </a:path>
                <a:path w="1257300" h="1066800">
                  <a:moveTo>
                    <a:pt x="981075" y="676275"/>
                  </a:moveTo>
                  <a:lnTo>
                    <a:pt x="990600" y="676275"/>
                  </a:lnTo>
                  <a:lnTo>
                    <a:pt x="981075" y="676275"/>
                  </a:lnTo>
                  <a:close/>
                </a:path>
                <a:path w="1257300" h="1066800">
                  <a:moveTo>
                    <a:pt x="838200" y="828675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675"/>
                  </a:lnTo>
                  <a:close/>
                </a:path>
                <a:path w="1257300" h="1066800">
                  <a:moveTo>
                    <a:pt x="714375" y="838200"/>
                  </a:moveTo>
                  <a:lnTo>
                    <a:pt x="714375" y="847725"/>
                  </a:lnTo>
                  <a:lnTo>
                    <a:pt x="715899" y="847725"/>
                  </a:lnTo>
                  <a:lnTo>
                    <a:pt x="714375" y="838200"/>
                  </a:lnTo>
                  <a:close/>
                </a:path>
                <a:path w="1257300" h="1066800">
                  <a:moveTo>
                    <a:pt x="1009650" y="419100"/>
                  </a:moveTo>
                  <a:lnTo>
                    <a:pt x="1019175" y="419100"/>
                  </a:lnTo>
                  <a:lnTo>
                    <a:pt x="1009650" y="419100"/>
                  </a:lnTo>
                  <a:close/>
                </a:path>
                <a:path w="1257300" h="1066800">
                  <a:moveTo>
                    <a:pt x="828675" y="828675"/>
                  </a:moveTo>
                  <a:lnTo>
                    <a:pt x="828675" y="838200"/>
                  </a:lnTo>
                  <a:lnTo>
                    <a:pt x="830199" y="838200"/>
                  </a:lnTo>
                  <a:lnTo>
                    <a:pt x="828675" y="828675"/>
                  </a:lnTo>
                  <a:close/>
                </a:path>
                <a:path w="1257300" h="1066800">
                  <a:moveTo>
                    <a:pt x="895350" y="800100"/>
                  </a:moveTo>
                  <a:lnTo>
                    <a:pt x="895350" y="809625"/>
                  </a:lnTo>
                  <a:lnTo>
                    <a:pt x="896874" y="809625"/>
                  </a:lnTo>
                  <a:lnTo>
                    <a:pt x="895350" y="800100"/>
                  </a:lnTo>
                  <a:close/>
                </a:path>
                <a:path w="1257300" h="1066800">
                  <a:moveTo>
                    <a:pt x="971550" y="704850"/>
                  </a:moveTo>
                  <a:lnTo>
                    <a:pt x="971550" y="714375"/>
                  </a:lnTo>
                  <a:lnTo>
                    <a:pt x="973074" y="714375"/>
                  </a:lnTo>
                  <a:lnTo>
                    <a:pt x="971550" y="704850"/>
                  </a:lnTo>
                  <a:close/>
                </a:path>
                <a:path w="1257300" h="1066800">
                  <a:moveTo>
                    <a:pt x="723900" y="838200"/>
                  </a:moveTo>
                  <a:lnTo>
                    <a:pt x="723900" y="847725"/>
                  </a:lnTo>
                  <a:lnTo>
                    <a:pt x="725424" y="847725"/>
                  </a:lnTo>
                  <a:lnTo>
                    <a:pt x="723900" y="838200"/>
                  </a:lnTo>
                  <a:close/>
                </a:path>
                <a:path w="1257300" h="1066800">
                  <a:moveTo>
                    <a:pt x="971550" y="695325"/>
                  </a:moveTo>
                  <a:lnTo>
                    <a:pt x="981075" y="695325"/>
                  </a:lnTo>
                  <a:lnTo>
                    <a:pt x="971550" y="695325"/>
                  </a:lnTo>
                  <a:close/>
                </a:path>
                <a:path w="1257300" h="1066800">
                  <a:moveTo>
                    <a:pt x="971550" y="428625"/>
                  </a:moveTo>
                  <a:lnTo>
                    <a:pt x="981075" y="428625"/>
                  </a:lnTo>
                  <a:lnTo>
                    <a:pt x="971550" y="428625"/>
                  </a:lnTo>
                  <a:close/>
                </a:path>
                <a:path w="1257300" h="1066800">
                  <a:moveTo>
                    <a:pt x="781050" y="952500"/>
                  </a:moveTo>
                  <a:lnTo>
                    <a:pt x="781050" y="962025"/>
                  </a:lnTo>
                  <a:lnTo>
                    <a:pt x="782574" y="962025"/>
                  </a:lnTo>
                  <a:lnTo>
                    <a:pt x="781050" y="952500"/>
                  </a:lnTo>
                  <a:close/>
                </a:path>
                <a:path w="1257300" h="1066800">
                  <a:moveTo>
                    <a:pt x="981075" y="685800"/>
                  </a:moveTo>
                  <a:lnTo>
                    <a:pt x="990600" y="685800"/>
                  </a:lnTo>
                  <a:lnTo>
                    <a:pt x="981075" y="685800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33450" y="771525"/>
                  </a:lnTo>
                  <a:lnTo>
                    <a:pt x="934974" y="771525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714375" y="838200"/>
                  </a:moveTo>
                  <a:lnTo>
                    <a:pt x="714375" y="847725"/>
                  </a:lnTo>
                  <a:lnTo>
                    <a:pt x="715899" y="847725"/>
                  </a:lnTo>
                  <a:lnTo>
                    <a:pt x="714375" y="838200"/>
                  </a:lnTo>
                  <a:close/>
                </a:path>
                <a:path w="1257300" h="1066800">
                  <a:moveTo>
                    <a:pt x="942975" y="742950"/>
                  </a:moveTo>
                  <a:lnTo>
                    <a:pt x="942975" y="752475"/>
                  </a:lnTo>
                  <a:lnTo>
                    <a:pt x="944499" y="752475"/>
                  </a:lnTo>
                  <a:lnTo>
                    <a:pt x="942975" y="742950"/>
                  </a:lnTo>
                  <a:close/>
                </a:path>
                <a:path w="1257300" h="1066800">
                  <a:moveTo>
                    <a:pt x="752475" y="857250"/>
                  </a:moveTo>
                  <a:lnTo>
                    <a:pt x="752475" y="866775"/>
                  </a:lnTo>
                  <a:lnTo>
                    <a:pt x="753999" y="866775"/>
                  </a:lnTo>
                  <a:lnTo>
                    <a:pt x="752475" y="857250"/>
                  </a:lnTo>
                  <a:close/>
                </a:path>
                <a:path w="1257300" h="1066800">
                  <a:moveTo>
                    <a:pt x="990600" y="666750"/>
                  </a:moveTo>
                  <a:lnTo>
                    <a:pt x="1000125" y="666750"/>
                  </a:lnTo>
                  <a:lnTo>
                    <a:pt x="990600" y="666750"/>
                  </a:lnTo>
                  <a:close/>
                </a:path>
                <a:path w="1257300" h="1066800">
                  <a:moveTo>
                    <a:pt x="838200" y="1057275"/>
                  </a:moveTo>
                  <a:lnTo>
                    <a:pt x="838200" y="1066800"/>
                  </a:lnTo>
                  <a:lnTo>
                    <a:pt x="839724" y="1066800"/>
                  </a:lnTo>
                  <a:lnTo>
                    <a:pt x="838200" y="1057275"/>
                  </a:lnTo>
                  <a:close/>
                </a:path>
                <a:path w="1257300" h="1066800">
                  <a:moveTo>
                    <a:pt x="838200" y="828675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675"/>
                  </a:lnTo>
                  <a:close/>
                </a:path>
                <a:path w="1257300" h="1066800">
                  <a:moveTo>
                    <a:pt x="857250" y="819150"/>
                  </a:moveTo>
                  <a:lnTo>
                    <a:pt x="866775" y="819150"/>
                  </a:lnTo>
                  <a:lnTo>
                    <a:pt x="857250" y="819150"/>
                  </a:lnTo>
                  <a:close/>
                </a:path>
                <a:path w="1257300" h="1066800">
                  <a:moveTo>
                    <a:pt x="952500" y="723900"/>
                  </a:moveTo>
                  <a:lnTo>
                    <a:pt x="962025" y="723900"/>
                  </a:lnTo>
                  <a:lnTo>
                    <a:pt x="952500" y="723900"/>
                  </a:lnTo>
                  <a:close/>
                </a:path>
                <a:path w="1257300" h="1066800">
                  <a:moveTo>
                    <a:pt x="990600" y="657225"/>
                  </a:moveTo>
                  <a:lnTo>
                    <a:pt x="1000125" y="657225"/>
                  </a:lnTo>
                  <a:lnTo>
                    <a:pt x="990600" y="657225"/>
                  </a:lnTo>
                  <a:close/>
                </a:path>
                <a:path w="1257300" h="1066800">
                  <a:moveTo>
                    <a:pt x="904875" y="790575"/>
                  </a:moveTo>
                  <a:lnTo>
                    <a:pt x="914400" y="790575"/>
                  </a:lnTo>
                  <a:lnTo>
                    <a:pt x="904875" y="790575"/>
                  </a:lnTo>
                  <a:close/>
                </a:path>
                <a:path w="1257300" h="1066800">
                  <a:moveTo>
                    <a:pt x="962025" y="390525"/>
                  </a:moveTo>
                  <a:lnTo>
                    <a:pt x="971550" y="390525"/>
                  </a:lnTo>
                  <a:lnTo>
                    <a:pt x="962025" y="390525"/>
                  </a:lnTo>
                  <a:close/>
                </a:path>
                <a:path w="1257300" h="1066800">
                  <a:moveTo>
                    <a:pt x="714375" y="838200"/>
                  </a:moveTo>
                  <a:lnTo>
                    <a:pt x="714375" y="847725"/>
                  </a:lnTo>
                  <a:lnTo>
                    <a:pt x="715899" y="847725"/>
                  </a:lnTo>
                  <a:lnTo>
                    <a:pt x="714375" y="838200"/>
                  </a:lnTo>
                  <a:close/>
                </a:path>
                <a:path w="1257300" h="1066800">
                  <a:moveTo>
                    <a:pt x="990600" y="428625"/>
                  </a:moveTo>
                  <a:lnTo>
                    <a:pt x="1000125" y="428625"/>
                  </a:lnTo>
                  <a:lnTo>
                    <a:pt x="990600" y="428625"/>
                  </a:lnTo>
                  <a:close/>
                </a:path>
                <a:path w="1257300" h="1066800">
                  <a:moveTo>
                    <a:pt x="981075" y="685800"/>
                  </a:moveTo>
                  <a:lnTo>
                    <a:pt x="990600" y="685800"/>
                  </a:lnTo>
                  <a:lnTo>
                    <a:pt x="981075" y="685800"/>
                  </a:lnTo>
                  <a:close/>
                </a:path>
                <a:path w="1257300" h="1066800">
                  <a:moveTo>
                    <a:pt x="762000" y="847725"/>
                  </a:moveTo>
                  <a:lnTo>
                    <a:pt x="762000" y="857250"/>
                  </a:lnTo>
                  <a:lnTo>
                    <a:pt x="763524" y="857250"/>
                  </a:lnTo>
                  <a:lnTo>
                    <a:pt x="762000" y="847725"/>
                  </a:lnTo>
                  <a:close/>
                </a:path>
                <a:path w="1257300" h="1066800">
                  <a:moveTo>
                    <a:pt x="781050" y="838200"/>
                  </a:moveTo>
                  <a:lnTo>
                    <a:pt x="781050" y="847725"/>
                  </a:lnTo>
                  <a:lnTo>
                    <a:pt x="782574" y="847725"/>
                  </a:lnTo>
                  <a:lnTo>
                    <a:pt x="781050" y="838200"/>
                  </a:lnTo>
                  <a:close/>
                </a:path>
                <a:path w="1257300" h="1066800">
                  <a:moveTo>
                    <a:pt x="714375" y="838200"/>
                  </a:moveTo>
                  <a:lnTo>
                    <a:pt x="714375" y="847725"/>
                  </a:lnTo>
                  <a:lnTo>
                    <a:pt x="715899" y="847725"/>
                  </a:lnTo>
                  <a:lnTo>
                    <a:pt x="714375" y="838200"/>
                  </a:lnTo>
                  <a:close/>
                </a:path>
                <a:path w="1257300" h="1066800">
                  <a:moveTo>
                    <a:pt x="981075" y="428625"/>
                  </a:moveTo>
                  <a:lnTo>
                    <a:pt x="981075" y="438150"/>
                  </a:lnTo>
                  <a:lnTo>
                    <a:pt x="982599" y="438150"/>
                  </a:lnTo>
                  <a:lnTo>
                    <a:pt x="981075" y="428625"/>
                  </a:lnTo>
                  <a:close/>
                </a:path>
                <a:path w="1257300" h="1066800">
                  <a:moveTo>
                    <a:pt x="904875" y="790575"/>
                  </a:moveTo>
                  <a:lnTo>
                    <a:pt x="914400" y="790575"/>
                  </a:lnTo>
                  <a:lnTo>
                    <a:pt x="904875" y="790575"/>
                  </a:lnTo>
                  <a:close/>
                </a:path>
                <a:path w="1257300" h="1066800">
                  <a:moveTo>
                    <a:pt x="971550" y="495300"/>
                  </a:moveTo>
                  <a:lnTo>
                    <a:pt x="971550" y="504825"/>
                  </a:lnTo>
                  <a:lnTo>
                    <a:pt x="973074" y="504825"/>
                  </a:lnTo>
                  <a:lnTo>
                    <a:pt x="971550" y="495300"/>
                  </a:lnTo>
                  <a:close/>
                </a:path>
                <a:path w="1257300" h="1066800">
                  <a:moveTo>
                    <a:pt x="942975" y="742950"/>
                  </a:moveTo>
                  <a:lnTo>
                    <a:pt x="952500" y="742950"/>
                  </a:lnTo>
                  <a:lnTo>
                    <a:pt x="942975" y="742950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42975" y="762000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971550" y="704850"/>
                  </a:moveTo>
                  <a:lnTo>
                    <a:pt x="981075" y="704850"/>
                  </a:lnTo>
                  <a:lnTo>
                    <a:pt x="971550" y="704850"/>
                  </a:lnTo>
                  <a:close/>
                </a:path>
                <a:path w="1257300" h="1066800">
                  <a:moveTo>
                    <a:pt x="781050" y="952500"/>
                  </a:moveTo>
                  <a:lnTo>
                    <a:pt x="781050" y="962025"/>
                  </a:lnTo>
                  <a:lnTo>
                    <a:pt x="782574" y="962025"/>
                  </a:lnTo>
                  <a:lnTo>
                    <a:pt x="781050" y="952500"/>
                  </a:lnTo>
                  <a:close/>
                </a:path>
                <a:path w="1257300" h="1066800">
                  <a:moveTo>
                    <a:pt x="971550" y="704850"/>
                  </a:moveTo>
                  <a:lnTo>
                    <a:pt x="971550" y="714375"/>
                  </a:lnTo>
                  <a:lnTo>
                    <a:pt x="973074" y="714375"/>
                  </a:lnTo>
                  <a:lnTo>
                    <a:pt x="971550" y="704850"/>
                  </a:lnTo>
                  <a:close/>
                </a:path>
                <a:path w="1257300" h="1066800">
                  <a:moveTo>
                    <a:pt x="895350" y="800100"/>
                  </a:moveTo>
                  <a:lnTo>
                    <a:pt x="904875" y="800100"/>
                  </a:lnTo>
                  <a:lnTo>
                    <a:pt x="895350" y="800100"/>
                  </a:lnTo>
                  <a:close/>
                </a:path>
                <a:path w="1257300" h="1066800">
                  <a:moveTo>
                    <a:pt x="981075" y="695325"/>
                  </a:moveTo>
                  <a:lnTo>
                    <a:pt x="981075" y="704850"/>
                  </a:lnTo>
                  <a:lnTo>
                    <a:pt x="982599" y="704850"/>
                  </a:lnTo>
                  <a:lnTo>
                    <a:pt x="981075" y="695325"/>
                  </a:lnTo>
                  <a:close/>
                </a:path>
                <a:path w="1257300" h="1066800">
                  <a:moveTo>
                    <a:pt x="981075" y="419100"/>
                  </a:moveTo>
                  <a:lnTo>
                    <a:pt x="981075" y="428625"/>
                  </a:lnTo>
                  <a:lnTo>
                    <a:pt x="982599" y="428625"/>
                  </a:lnTo>
                  <a:lnTo>
                    <a:pt x="981075" y="419100"/>
                  </a:lnTo>
                  <a:close/>
                </a:path>
                <a:path w="1257300" h="1066800">
                  <a:moveTo>
                    <a:pt x="1019175" y="409575"/>
                  </a:moveTo>
                  <a:lnTo>
                    <a:pt x="1028700" y="409575"/>
                  </a:lnTo>
                  <a:lnTo>
                    <a:pt x="1019175" y="409575"/>
                  </a:lnTo>
                  <a:close/>
                </a:path>
                <a:path w="1257300" h="1066800">
                  <a:moveTo>
                    <a:pt x="990600" y="647700"/>
                  </a:moveTo>
                  <a:lnTo>
                    <a:pt x="1000125" y="647700"/>
                  </a:lnTo>
                  <a:lnTo>
                    <a:pt x="990600" y="647700"/>
                  </a:lnTo>
                  <a:close/>
                </a:path>
                <a:path w="1257300" h="1066800">
                  <a:moveTo>
                    <a:pt x="942975" y="742950"/>
                  </a:moveTo>
                  <a:lnTo>
                    <a:pt x="952500" y="742950"/>
                  </a:lnTo>
                  <a:lnTo>
                    <a:pt x="942975" y="742950"/>
                  </a:lnTo>
                  <a:close/>
                </a:path>
                <a:path w="1257300" h="1066800">
                  <a:moveTo>
                    <a:pt x="981075" y="676275"/>
                  </a:moveTo>
                  <a:lnTo>
                    <a:pt x="990600" y="676275"/>
                  </a:lnTo>
                  <a:lnTo>
                    <a:pt x="981075" y="676275"/>
                  </a:lnTo>
                  <a:close/>
                </a:path>
                <a:path w="1257300" h="1066800">
                  <a:moveTo>
                    <a:pt x="981075" y="695325"/>
                  </a:moveTo>
                  <a:lnTo>
                    <a:pt x="981075" y="704850"/>
                  </a:lnTo>
                  <a:lnTo>
                    <a:pt x="982599" y="704850"/>
                  </a:lnTo>
                  <a:lnTo>
                    <a:pt x="981075" y="695325"/>
                  </a:lnTo>
                  <a:close/>
                </a:path>
                <a:path w="1257300" h="1066800">
                  <a:moveTo>
                    <a:pt x="952500" y="723900"/>
                  </a:moveTo>
                  <a:lnTo>
                    <a:pt x="962025" y="723900"/>
                  </a:lnTo>
                  <a:lnTo>
                    <a:pt x="952500" y="723900"/>
                  </a:lnTo>
                  <a:close/>
                </a:path>
                <a:path w="1257300" h="1066800">
                  <a:moveTo>
                    <a:pt x="971550" y="695325"/>
                  </a:moveTo>
                  <a:lnTo>
                    <a:pt x="981075" y="695325"/>
                  </a:lnTo>
                  <a:lnTo>
                    <a:pt x="971550" y="695325"/>
                  </a:lnTo>
                  <a:close/>
                </a:path>
                <a:path w="1257300" h="1066800">
                  <a:moveTo>
                    <a:pt x="981075" y="676275"/>
                  </a:moveTo>
                  <a:lnTo>
                    <a:pt x="981075" y="685800"/>
                  </a:lnTo>
                  <a:lnTo>
                    <a:pt x="982599" y="685800"/>
                  </a:lnTo>
                  <a:lnTo>
                    <a:pt x="981075" y="676275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33450" y="771525"/>
                  </a:lnTo>
                  <a:lnTo>
                    <a:pt x="934974" y="771525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895350" y="800100"/>
                  </a:moveTo>
                  <a:lnTo>
                    <a:pt x="904875" y="800100"/>
                  </a:lnTo>
                  <a:lnTo>
                    <a:pt x="895350" y="800100"/>
                  </a:lnTo>
                  <a:close/>
                </a:path>
                <a:path w="1257300" h="1066800">
                  <a:moveTo>
                    <a:pt x="990600" y="647700"/>
                  </a:moveTo>
                  <a:lnTo>
                    <a:pt x="990600" y="657225"/>
                  </a:lnTo>
                  <a:lnTo>
                    <a:pt x="992124" y="657225"/>
                  </a:lnTo>
                  <a:lnTo>
                    <a:pt x="990600" y="647700"/>
                  </a:lnTo>
                  <a:close/>
                </a:path>
                <a:path w="1257300" h="1066800">
                  <a:moveTo>
                    <a:pt x="981075" y="676275"/>
                  </a:moveTo>
                  <a:lnTo>
                    <a:pt x="981075" y="685800"/>
                  </a:lnTo>
                  <a:lnTo>
                    <a:pt x="982599" y="685800"/>
                  </a:lnTo>
                  <a:lnTo>
                    <a:pt x="981075" y="676275"/>
                  </a:lnTo>
                  <a:close/>
                </a:path>
                <a:path w="1257300" h="1066800">
                  <a:moveTo>
                    <a:pt x="933450" y="771525"/>
                  </a:moveTo>
                  <a:lnTo>
                    <a:pt x="942975" y="771525"/>
                  </a:lnTo>
                  <a:lnTo>
                    <a:pt x="933450" y="771525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42975" y="762000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1000125" y="466725"/>
                  </a:moveTo>
                  <a:lnTo>
                    <a:pt x="1000125" y="476250"/>
                  </a:lnTo>
                  <a:lnTo>
                    <a:pt x="1001649" y="476250"/>
                  </a:lnTo>
                  <a:lnTo>
                    <a:pt x="1000125" y="466725"/>
                  </a:lnTo>
                  <a:close/>
                </a:path>
                <a:path w="1257300" h="1066800">
                  <a:moveTo>
                    <a:pt x="885825" y="800100"/>
                  </a:moveTo>
                  <a:lnTo>
                    <a:pt x="895350" y="800100"/>
                  </a:lnTo>
                  <a:lnTo>
                    <a:pt x="885825" y="800100"/>
                  </a:lnTo>
                  <a:close/>
                </a:path>
                <a:path w="1257300" h="1066800">
                  <a:moveTo>
                    <a:pt x="942975" y="762000"/>
                  </a:moveTo>
                  <a:lnTo>
                    <a:pt x="942975" y="771525"/>
                  </a:lnTo>
                  <a:lnTo>
                    <a:pt x="944499" y="771525"/>
                  </a:lnTo>
                  <a:lnTo>
                    <a:pt x="942975" y="762000"/>
                  </a:lnTo>
                  <a:close/>
                </a:path>
                <a:path w="1257300" h="1066800">
                  <a:moveTo>
                    <a:pt x="952500" y="723900"/>
                  </a:moveTo>
                  <a:lnTo>
                    <a:pt x="952500" y="733425"/>
                  </a:lnTo>
                  <a:lnTo>
                    <a:pt x="954024" y="733425"/>
                  </a:lnTo>
                  <a:lnTo>
                    <a:pt x="952500" y="723900"/>
                  </a:lnTo>
                  <a:close/>
                </a:path>
                <a:path w="1257300" h="1066800">
                  <a:moveTo>
                    <a:pt x="990600" y="466725"/>
                  </a:moveTo>
                  <a:lnTo>
                    <a:pt x="990600" y="476250"/>
                  </a:lnTo>
                  <a:lnTo>
                    <a:pt x="992124" y="476250"/>
                  </a:lnTo>
                  <a:lnTo>
                    <a:pt x="990600" y="466725"/>
                  </a:lnTo>
                  <a:close/>
                </a:path>
                <a:path w="1257300" h="1066800">
                  <a:moveTo>
                    <a:pt x="876300" y="809625"/>
                  </a:moveTo>
                  <a:lnTo>
                    <a:pt x="885825" y="809625"/>
                  </a:lnTo>
                  <a:lnTo>
                    <a:pt x="876300" y="809625"/>
                  </a:lnTo>
                  <a:close/>
                </a:path>
                <a:path w="1257300" h="1066800">
                  <a:moveTo>
                    <a:pt x="838200" y="828675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675"/>
                  </a:lnTo>
                  <a:close/>
                </a:path>
                <a:path w="1257300" h="1066800">
                  <a:moveTo>
                    <a:pt x="914400" y="781050"/>
                  </a:moveTo>
                  <a:lnTo>
                    <a:pt x="923925" y="781050"/>
                  </a:lnTo>
                  <a:lnTo>
                    <a:pt x="914400" y="781050"/>
                  </a:lnTo>
                  <a:close/>
                </a:path>
                <a:path w="1257300" h="1066800">
                  <a:moveTo>
                    <a:pt x="942975" y="733425"/>
                  </a:moveTo>
                  <a:lnTo>
                    <a:pt x="952500" y="733425"/>
                  </a:lnTo>
                  <a:lnTo>
                    <a:pt x="942975" y="733425"/>
                  </a:lnTo>
                  <a:close/>
                </a:path>
                <a:path w="1257300" h="1066800">
                  <a:moveTo>
                    <a:pt x="895350" y="800100"/>
                  </a:moveTo>
                  <a:lnTo>
                    <a:pt x="895350" y="809625"/>
                  </a:lnTo>
                  <a:lnTo>
                    <a:pt x="896874" y="809625"/>
                  </a:lnTo>
                  <a:lnTo>
                    <a:pt x="895350" y="800100"/>
                  </a:lnTo>
                  <a:close/>
                </a:path>
                <a:path w="1257300" h="1066800">
                  <a:moveTo>
                    <a:pt x="981075" y="695325"/>
                  </a:moveTo>
                  <a:lnTo>
                    <a:pt x="981075" y="704850"/>
                  </a:lnTo>
                  <a:lnTo>
                    <a:pt x="982599" y="704850"/>
                  </a:lnTo>
                  <a:lnTo>
                    <a:pt x="981075" y="695325"/>
                  </a:lnTo>
                  <a:close/>
                </a:path>
                <a:path w="1257300" h="1066800">
                  <a:moveTo>
                    <a:pt x="981075" y="676275"/>
                  </a:moveTo>
                  <a:lnTo>
                    <a:pt x="990600" y="676275"/>
                  </a:lnTo>
                  <a:lnTo>
                    <a:pt x="981075" y="676275"/>
                  </a:lnTo>
                  <a:close/>
                </a:path>
                <a:path w="1257300" h="1066800">
                  <a:moveTo>
                    <a:pt x="923925" y="771525"/>
                  </a:moveTo>
                  <a:lnTo>
                    <a:pt x="923925" y="781050"/>
                  </a:lnTo>
                  <a:lnTo>
                    <a:pt x="925449" y="781050"/>
                  </a:lnTo>
                  <a:lnTo>
                    <a:pt x="923925" y="771525"/>
                  </a:lnTo>
                  <a:close/>
                </a:path>
                <a:path w="1257300" h="1066800">
                  <a:moveTo>
                    <a:pt x="828675" y="838200"/>
                  </a:moveTo>
                  <a:lnTo>
                    <a:pt x="838200" y="838200"/>
                  </a:lnTo>
                  <a:lnTo>
                    <a:pt x="828675" y="838200"/>
                  </a:lnTo>
                  <a:close/>
                </a:path>
                <a:path w="1257300" h="1066800">
                  <a:moveTo>
                    <a:pt x="838200" y="828675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675"/>
                  </a:lnTo>
                  <a:close/>
                </a:path>
                <a:path w="1257300" h="1066800">
                  <a:moveTo>
                    <a:pt x="933450" y="762000"/>
                  </a:moveTo>
                  <a:lnTo>
                    <a:pt x="933450" y="771525"/>
                  </a:lnTo>
                  <a:lnTo>
                    <a:pt x="934974" y="771525"/>
                  </a:lnTo>
                  <a:lnTo>
                    <a:pt x="933450" y="762000"/>
                  </a:lnTo>
                  <a:close/>
                </a:path>
                <a:path w="1257300" h="1066800">
                  <a:moveTo>
                    <a:pt x="923925" y="771525"/>
                  </a:moveTo>
                  <a:lnTo>
                    <a:pt x="923925" y="781050"/>
                  </a:lnTo>
                  <a:lnTo>
                    <a:pt x="925449" y="781050"/>
                  </a:lnTo>
                  <a:lnTo>
                    <a:pt x="923925" y="771525"/>
                  </a:lnTo>
                  <a:close/>
                </a:path>
                <a:path w="1257300" h="1066800">
                  <a:moveTo>
                    <a:pt x="838200" y="828675"/>
                  </a:moveTo>
                  <a:lnTo>
                    <a:pt x="838200" y="838200"/>
                  </a:lnTo>
                  <a:lnTo>
                    <a:pt x="839724" y="838200"/>
                  </a:lnTo>
                  <a:lnTo>
                    <a:pt x="838200" y="82867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275"/>
            <p:cNvSpPr/>
            <p:nvPr/>
          </p:nvSpPr>
          <p:spPr>
            <a:xfrm>
              <a:off x="5724144" y="3985260"/>
              <a:ext cx="202692" cy="20269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6" name="object 276"/>
            <p:cNvSpPr/>
            <p:nvPr/>
          </p:nvSpPr>
          <p:spPr>
            <a:xfrm>
              <a:off x="6382511" y="4092321"/>
              <a:ext cx="38100" cy="66675"/>
            </a:xfrm>
            <a:custGeom>
              <a:avLst/>
              <a:gdLst/>
              <a:ahLst/>
              <a:cxnLst/>
              <a:rect l="l" t="t" r="r" b="b"/>
              <a:pathLst>
                <a:path w="38100" h="66675">
                  <a:moveTo>
                    <a:pt x="19050" y="47625"/>
                  </a:moveTo>
                  <a:lnTo>
                    <a:pt x="0" y="47625"/>
                  </a:lnTo>
                  <a:lnTo>
                    <a:pt x="0" y="57150"/>
                  </a:lnTo>
                  <a:lnTo>
                    <a:pt x="9525" y="57150"/>
                  </a:lnTo>
                  <a:lnTo>
                    <a:pt x="9525" y="66675"/>
                  </a:lnTo>
                  <a:lnTo>
                    <a:pt x="19050" y="66675"/>
                  </a:lnTo>
                  <a:lnTo>
                    <a:pt x="19050" y="47625"/>
                  </a:lnTo>
                  <a:close/>
                </a:path>
                <a:path w="38100" h="66675">
                  <a:moveTo>
                    <a:pt x="38100" y="0"/>
                  </a:moveTo>
                  <a:lnTo>
                    <a:pt x="19050" y="0"/>
                  </a:lnTo>
                  <a:lnTo>
                    <a:pt x="20574" y="9525"/>
                  </a:lnTo>
                  <a:lnTo>
                    <a:pt x="9525" y="952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1524" y="38100"/>
                  </a:lnTo>
                  <a:lnTo>
                    <a:pt x="0" y="38100"/>
                  </a:lnTo>
                  <a:lnTo>
                    <a:pt x="1524" y="47625"/>
                  </a:lnTo>
                  <a:lnTo>
                    <a:pt x="28575" y="47625"/>
                  </a:lnTo>
                  <a:lnTo>
                    <a:pt x="28575" y="19050"/>
                  </a:lnTo>
                  <a:lnTo>
                    <a:pt x="38100" y="1905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7" name="object 277"/>
            <p:cNvSpPr/>
            <p:nvPr/>
          </p:nvSpPr>
          <p:spPr>
            <a:xfrm>
              <a:off x="6382511" y="4082796"/>
              <a:ext cx="38100" cy="76200"/>
            </a:xfrm>
            <a:custGeom>
              <a:avLst/>
              <a:gdLst/>
              <a:ahLst/>
              <a:cxnLst/>
              <a:rect l="l" t="t" r="r" b="b"/>
              <a:pathLst>
                <a:path w="38100" h="76200">
                  <a:moveTo>
                    <a:pt x="38100" y="9525"/>
                  </a:moveTo>
                  <a:lnTo>
                    <a:pt x="38100" y="19050"/>
                  </a:lnTo>
                  <a:lnTo>
                    <a:pt x="38100" y="28575"/>
                  </a:lnTo>
                  <a:lnTo>
                    <a:pt x="28575" y="28575"/>
                  </a:lnTo>
                  <a:lnTo>
                    <a:pt x="28575" y="38100"/>
                  </a:lnTo>
                  <a:lnTo>
                    <a:pt x="28575" y="47625"/>
                  </a:lnTo>
                  <a:lnTo>
                    <a:pt x="28575" y="57150"/>
                  </a:lnTo>
                  <a:lnTo>
                    <a:pt x="19050" y="57150"/>
                  </a:lnTo>
                  <a:lnTo>
                    <a:pt x="19050" y="66675"/>
                  </a:lnTo>
                  <a:lnTo>
                    <a:pt x="19050" y="76200"/>
                  </a:lnTo>
                  <a:lnTo>
                    <a:pt x="9525" y="76200"/>
                  </a:lnTo>
                  <a:lnTo>
                    <a:pt x="9525" y="66675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0" y="66675"/>
                  </a:lnTo>
                  <a:lnTo>
                    <a:pt x="9525" y="66675"/>
                  </a:lnTo>
                  <a:lnTo>
                    <a:pt x="0" y="66675"/>
                  </a:lnTo>
                  <a:lnTo>
                    <a:pt x="0" y="57150"/>
                  </a:lnTo>
                  <a:lnTo>
                    <a:pt x="0" y="47625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28575" y="0"/>
                  </a:lnTo>
                  <a:lnTo>
                    <a:pt x="38100" y="0"/>
                  </a:lnTo>
                  <a:lnTo>
                    <a:pt x="28575" y="0"/>
                  </a:lnTo>
                  <a:lnTo>
                    <a:pt x="38100" y="0"/>
                  </a:lnTo>
                  <a:lnTo>
                    <a:pt x="28575" y="0"/>
                  </a:lnTo>
                  <a:lnTo>
                    <a:pt x="28575" y="9525"/>
                  </a:lnTo>
                  <a:lnTo>
                    <a:pt x="38100" y="9525"/>
                  </a:lnTo>
                  <a:close/>
                </a:path>
                <a:path w="38100" h="76200">
                  <a:moveTo>
                    <a:pt x="0" y="38100"/>
                  </a:moveTo>
                  <a:lnTo>
                    <a:pt x="0" y="47625"/>
                  </a:lnTo>
                  <a:lnTo>
                    <a:pt x="1524" y="47625"/>
                  </a:lnTo>
                  <a:lnTo>
                    <a:pt x="0" y="38100"/>
                  </a:lnTo>
                  <a:close/>
                </a:path>
                <a:path w="38100" h="76200">
                  <a:moveTo>
                    <a:pt x="0" y="38100"/>
                  </a:moveTo>
                  <a:lnTo>
                    <a:pt x="9525" y="38100"/>
                  </a:lnTo>
                  <a:lnTo>
                    <a:pt x="0" y="38100"/>
                  </a:lnTo>
                  <a:close/>
                </a:path>
                <a:path w="38100" h="76200">
                  <a:moveTo>
                    <a:pt x="0" y="47625"/>
                  </a:moveTo>
                  <a:lnTo>
                    <a:pt x="0" y="57150"/>
                  </a:lnTo>
                  <a:lnTo>
                    <a:pt x="1524" y="57150"/>
                  </a:lnTo>
                  <a:lnTo>
                    <a:pt x="0" y="47625"/>
                  </a:lnTo>
                  <a:close/>
                </a:path>
                <a:path w="38100" h="76200">
                  <a:moveTo>
                    <a:pt x="0" y="38100"/>
                  </a:moveTo>
                  <a:lnTo>
                    <a:pt x="9525" y="38100"/>
                  </a:lnTo>
                  <a:lnTo>
                    <a:pt x="0" y="38100"/>
                  </a:lnTo>
                  <a:close/>
                </a:path>
                <a:path w="38100" h="76200">
                  <a:moveTo>
                    <a:pt x="19050" y="9525"/>
                  </a:moveTo>
                  <a:lnTo>
                    <a:pt x="19050" y="19050"/>
                  </a:lnTo>
                  <a:lnTo>
                    <a:pt x="20574" y="19050"/>
                  </a:lnTo>
                  <a:lnTo>
                    <a:pt x="19050" y="95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8" name="object 278"/>
            <p:cNvSpPr/>
            <p:nvPr/>
          </p:nvSpPr>
          <p:spPr>
            <a:xfrm>
              <a:off x="6324980" y="4186428"/>
              <a:ext cx="190500" cy="334010"/>
            </a:xfrm>
            <a:custGeom>
              <a:avLst/>
              <a:gdLst/>
              <a:ahLst/>
              <a:cxnLst/>
              <a:rect l="l" t="t" r="r" b="b"/>
              <a:pathLst>
                <a:path w="190500" h="334010">
                  <a:moveTo>
                    <a:pt x="57023" y="324866"/>
                  </a:moveTo>
                  <a:lnTo>
                    <a:pt x="57023" y="333756"/>
                  </a:lnTo>
                  <a:lnTo>
                    <a:pt x="58547" y="333756"/>
                  </a:lnTo>
                  <a:lnTo>
                    <a:pt x="57023" y="324866"/>
                  </a:lnTo>
                  <a:close/>
                </a:path>
                <a:path w="190500" h="334010">
                  <a:moveTo>
                    <a:pt x="171069" y="314706"/>
                  </a:moveTo>
                  <a:lnTo>
                    <a:pt x="171069" y="324866"/>
                  </a:lnTo>
                  <a:lnTo>
                    <a:pt x="172720" y="324866"/>
                  </a:lnTo>
                  <a:lnTo>
                    <a:pt x="171069" y="314706"/>
                  </a:lnTo>
                  <a:close/>
                </a:path>
                <a:path w="190500" h="334010">
                  <a:moveTo>
                    <a:pt x="57023" y="305816"/>
                  </a:moveTo>
                  <a:lnTo>
                    <a:pt x="57023" y="314706"/>
                  </a:lnTo>
                  <a:lnTo>
                    <a:pt x="58547" y="314706"/>
                  </a:lnTo>
                  <a:lnTo>
                    <a:pt x="57023" y="305816"/>
                  </a:lnTo>
                  <a:close/>
                </a:path>
                <a:path w="190500" h="334010">
                  <a:moveTo>
                    <a:pt x="85598" y="305816"/>
                  </a:moveTo>
                  <a:lnTo>
                    <a:pt x="76073" y="305816"/>
                  </a:lnTo>
                  <a:lnTo>
                    <a:pt x="76073" y="314706"/>
                  </a:lnTo>
                  <a:lnTo>
                    <a:pt x="85598" y="314706"/>
                  </a:lnTo>
                  <a:lnTo>
                    <a:pt x="85598" y="305816"/>
                  </a:lnTo>
                  <a:close/>
                </a:path>
                <a:path w="190500" h="334010">
                  <a:moveTo>
                    <a:pt x="161544" y="305816"/>
                  </a:moveTo>
                  <a:lnTo>
                    <a:pt x="152146" y="305816"/>
                  </a:lnTo>
                  <a:lnTo>
                    <a:pt x="152146" y="314706"/>
                  </a:lnTo>
                  <a:lnTo>
                    <a:pt x="161544" y="314706"/>
                  </a:lnTo>
                  <a:lnTo>
                    <a:pt x="161544" y="305816"/>
                  </a:lnTo>
                  <a:close/>
                </a:path>
                <a:path w="190500" h="334010">
                  <a:moveTo>
                    <a:pt x="171069" y="295656"/>
                  </a:moveTo>
                  <a:lnTo>
                    <a:pt x="142621" y="295656"/>
                  </a:lnTo>
                  <a:lnTo>
                    <a:pt x="142621" y="305816"/>
                  </a:lnTo>
                  <a:lnTo>
                    <a:pt x="161544" y="305816"/>
                  </a:lnTo>
                  <a:lnTo>
                    <a:pt x="161544" y="314706"/>
                  </a:lnTo>
                  <a:lnTo>
                    <a:pt x="171069" y="314706"/>
                  </a:lnTo>
                  <a:lnTo>
                    <a:pt x="171069" y="295656"/>
                  </a:lnTo>
                  <a:close/>
                </a:path>
                <a:path w="190500" h="334010">
                  <a:moveTo>
                    <a:pt x="66548" y="295656"/>
                  </a:moveTo>
                  <a:lnTo>
                    <a:pt x="66548" y="305816"/>
                  </a:lnTo>
                  <a:lnTo>
                    <a:pt x="68072" y="305816"/>
                  </a:lnTo>
                  <a:lnTo>
                    <a:pt x="66548" y="295656"/>
                  </a:lnTo>
                  <a:close/>
                </a:path>
                <a:path w="190500" h="334010">
                  <a:moveTo>
                    <a:pt x="85598" y="286766"/>
                  </a:moveTo>
                  <a:lnTo>
                    <a:pt x="85598" y="295656"/>
                  </a:lnTo>
                  <a:lnTo>
                    <a:pt x="87122" y="295656"/>
                  </a:lnTo>
                  <a:lnTo>
                    <a:pt x="85598" y="286766"/>
                  </a:lnTo>
                  <a:close/>
                </a:path>
                <a:path w="190500" h="334010">
                  <a:moveTo>
                    <a:pt x="190119" y="267716"/>
                  </a:moveTo>
                  <a:lnTo>
                    <a:pt x="133096" y="267716"/>
                  </a:lnTo>
                  <a:lnTo>
                    <a:pt x="133096" y="295656"/>
                  </a:lnTo>
                  <a:lnTo>
                    <a:pt x="161544" y="295656"/>
                  </a:lnTo>
                  <a:lnTo>
                    <a:pt x="161544" y="286766"/>
                  </a:lnTo>
                  <a:lnTo>
                    <a:pt x="142621" y="286766"/>
                  </a:lnTo>
                  <a:lnTo>
                    <a:pt x="142621" y="276606"/>
                  </a:lnTo>
                  <a:lnTo>
                    <a:pt x="190119" y="276606"/>
                  </a:lnTo>
                  <a:lnTo>
                    <a:pt x="190119" y="267716"/>
                  </a:lnTo>
                  <a:close/>
                </a:path>
                <a:path w="190500" h="334010">
                  <a:moveTo>
                    <a:pt x="104521" y="267716"/>
                  </a:moveTo>
                  <a:lnTo>
                    <a:pt x="94996" y="267716"/>
                  </a:lnTo>
                  <a:lnTo>
                    <a:pt x="94996" y="286766"/>
                  </a:lnTo>
                  <a:lnTo>
                    <a:pt x="104521" y="286766"/>
                  </a:lnTo>
                  <a:lnTo>
                    <a:pt x="104521" y="267716"/>
                  </a:lnTo>
                  <a:close/>
                </a:path>
                <a:path w="190500" h="334010">
                  <a:moveTo>
                    <a:pt x="114046" y="276606"/>
                  </a:moveTo>
                  <a:lnTo>
                    <a:pt x="114046" y="286766"/>
                  </a:lnTo>
                  <a:lnTo>
                    <a:pt x="115697" y="286766"/>
                  </a:lnTo>
                  <a:lnTo>
                    <a:pt x="114046" y="276606"/>
                  </a:lnTo>
                  <a:close/>
                </a:path>
                <a:path w="190500" h="334010">
                  <a:moveTo>
                    <a:pt x="171069" y="276606"/>
                  </a:moveTo>
                  <a:lnTo>
                    <a:pt x="142621" y="276606"/>
                  </a:lnTo>
                  <a:lnTo>
                    <a:pt x="142621" y="286766"/>
                  </a:lnTo>
                  <a:lnTo>
                    <a:pt x="171069" y="286766"/>
                  </a:lnTo>
                  <a:lnTo>
                    <a:pt x="171069" y="276606"/>
                  </a:lnTo>
                  <a:close/>
                </a:path>
                <a:path w="190500" h="334010">
                  <a:moveTo>
                    <a:pt x="190119" y="276606"/>
                  </a:moveTo>
                  <a:lnTo>
                    <a:pt x="171069" y="276606"/>
                  </a:lnTo>
                  <a:lnTo>
                    <a:pt x="171069" y="286766"/>
                  </a:lnTo>
                  <a:lnTo>
                    <a:pt x="190119" y="286766"/>
                  </a:lnTo>
                  <a:lnTo>
                    <a:pt x="190119" y="276606"/>
                  </a:lnTo>
                  <a:close/>
                </a:path>
                <a:path w="190500" h="334010">
                  <a:moveTo>
                    <a:pt x="133096" y="257556"/>
                  </a:moveTo>
                  <a:lnTo>
                    <a:pt x="114046" y="257556"/>
                  </a:lnTo>
                  <a:lnTo>
                    <a:pt x="114046" y="276606"/>
                  </a:lnTo>
                  <a:lnTo>
                    <a:pt x="123571" y="276606"/>
                  </a:lnTo>
                  <a:lnTo>
                    <a:pt x="123571" y="267716"/>
                  </a:lnTo>
                  <a:lnTo>
                    <a:pt x="133096" y="267716"/>
                  </a:lnTo>
                  <a:lnTo>
                    <a:pt x="133096" y="257556"/>
                  </a:lnTo>
                  <a:close/>
                </a:path>
                <a:path w="190500" h="334010">
                  <a:moveTo>
                    <a:pt x="152146" y="238506"/>
                  </a:moveTo>
                  <a:lnTo>
                    <a:pt x="152146" y="257556"/>
                  </a:lnTo>
                  <a:lnTo>
                    <a:pt x="142621" y="257556"/>
                  </a:lnTo>
                  <a:lnTo>
                    <a:pt x="142621" y="267716"/>
                  </a:lnTo>
                  <a:lnTo>
                    <a:pt x="180594" y="267716"/>
                  </a:lnTo>
                  <a:lnTo>
                    <a:pt x="180594" y="248666"/>
                  </a:lnTo>
                  <a:lnTo>
                    <a:pt x="153670" y="248666"/>
                  </a:lnTo>
                  <a:lnTo>
                    <a:pt x="152146" y="238506"/>
                  </a:lnTo>
                  <a:close/>
                </a:path>
                <a:path w="190500" h="334010">
                  <a:moveTo>
                    <a:pt x="9525" y="248666"/>
                  </a:moveTo>
                  <a:lnTo>
                    <a:pt x="0" y="248666"/>
                  </a:lnTo>
                  <a:lnTo>
                    <a:pt x="0" y="257556"/>
                  </a:lnTo>
                  <a:lnTo>
                    <a:pt x="9525" y="257556"/>
                  </a:lnTo>
                  <a:lnTo>
                    <a:pt x="9525" y="248666"/>
                  </a:lnTo>
                  <a:close/>
                </a:path>
                <a:path w="190500" h="334010">
                  <a:moveTo>
                    <a:pt x="19050" y="238506"/>
                  </a:moveTo>
                  <a:lnTo>
                    <a:pt x="9525" y="238506"/>
                  </a:lnTo>
                  <a:lnTo>
                    <a:pt x="9525" y="248666"/>
                  </a:lnTo>
                  <a:lnTo>
                    <a:pt x="19050" y="248666"/>
                  </a:lnTo>
                  <a:lnTo>
                    <a:pt x="19050" y="238506"/>
                  </a:lnTo>
                  <a:close/>
                </a:path>
                <a:path w="190500" h="334010">
                  <a:moveTo>
                    <a:pt x="123571" y="210566"/>
                  </a:moveTo>
                  <a:lnTo>
                    <a:pt x="114046" y="210566"/>
                  </a:lnTo>
                  <a:lnTo>
                    <a:pt x="114046" y="229616"/>
                  </a:lnTo>
                  <a:lnTo>
                    <a:pt x="104521" y="229616"/>
                  </a:lnTo>
                  <a:lnTo>
                    <a:pt x="104521" y="238506"/>
                  </a:lnTo>
                  <a:lnTo>
                    <a:pt x="114046" y="238506"/>
                  </a:lnTo>
                  <a:lnTo>
                    <a:pt x="114046" y="248666"/>
                  </a:lnTo>
                  <a:lnTo>
                    <a:pt x="123571" y="248666"/>
                  </a:lnTo>
                  <a:lnTo>
                    <a:pt x="123571" y="210566"/>
                  </a:lnTo>
                  <a:close/>
                </a:path>
                <a:path w="190500" h="334010">
                  <a:moveTo>
                    <a:pt x="133096" y="238506"/>
                  </a:moveTo>
                  <a:lnTo>
                    <a:pt x="123571" y="238506"/>
                  </a:lnTo>
                  <a:lnTo>
                    <a:pt x="123571" y="248666"/>
                  </a:lnTo>
                  <a:lnTo>
                    <a:pt x="133096" y="248666"/>
                  </a:lnTo>
                  <a:lnTo>
                    <a:pt x="133096" y="238506"/>
                  </a:lnTo>
                  <a:close/>
                </a:path>
                <a:path w="190500" h="334010">
                  <a:moveTo>
                    <a:pt x="171069" y="219456"/>
                  </a:moveTo>
                  <a:lnTo>
                    <a:pt x="171069" y="248666"/>
                  </a:lnTo>
                  <a:lnTo>
                    <a:pt x="180594" y="248666"/>
                  </a:lnTo>
                  <a:lnTo>
                    <a:pt x="180594" y="229616"/>
                  </a:lnTo>
                  <a:lnTo>
                    <a:pt x="172720" y="229616"/>
                  </a:lnTo>
                  <a:lnTo>
                    <a:pt x="171069" y="219456"/>
                  </a:lnTo>
                  <a:close/>
                </a:path>
                <a:path w="190500" h="334010">
                  <a:moveTo>
                    <a:pt x="28448" y="229616"/>
                  </a:moveTo>
                  <a:lnTo>
                    <a:pt x="19050" y="229616"/>
                  </a:lnTo>
                  <a:lnTo>
                    <a:pt x="19050" y="238506"/>
                  </a:lnTo>
                  <a:lnTo>
                    <a:pt x="28448" y="238506"/>
                  </a:lnTo>
                  <a:lnTo>
                    <a:pt x="28448" y="229616"/>
                  </a:lnTo>
                  <a:close/>
                </a:path>
                <a:path w="190500" h="334010">
                  <a:moveTo>
                    <a:pt x="85598" y="229616"/>
                  </a:moveTo>
                  <a:lnTo>
                    <a:pt x="76073" y="229616"/>
                  </a:lnTo>
                  <a:lnTo>
                    <a:pt x="77597" y="238506"/>
                  </a:lnTo>
                  <a:lnTo>
                    <a:pt x="85598" y="238506"/>
                  </a:lnTo>
                  <a:lnTo>
                    <a:pt x="85598" y="229616"/>
                  </a:lnTo>
                  <a:close/>
                </a:path>
                <a:path w="190500" h="334010">
                  <a:moveTo>
                    <a:pt x="85598" y="229616"/>
                  </a:moveTo>
                  <a:lnTo>
                    <a:pt x="85598" y="238506"/>
                  </a:lnTo>
                  <a:lnTo>
                    <a:pt x="87122" y="238506"/>
                  </a:lnTo>
                  <a:lnTo>
                    <a:pt x="85598" y="229616"/>
                  </a:lnTo>
                  <a:close/>
                </a:path>
                <a:path w="190500" h="334010">
                  <a:moveTo>
                    <a:pt x="142621" y="229616"/>
                  </a:moveTo>
                  <a:lnTo>
                    <a:pt x="133096" y="229616"/>
                  </a:lnTo>
                  <a:lnTo>
                    <a:pt x="134620" y="238506"/>
                  </a:lnTo>
                  <a:lnTo>
                    <a:pt x="142621" y="238506"/>
                  </a:lnTo>
                  <a:lnTo>
                    <a:pt x="142621" y="229616"/>
                  </a:lnTo>
                  <a:close/>
                </a:path>
                <a:path w="190500" h="334010">
                  <a:moveTo>
                    <a:pt x="171069" y="229616"/>
                  </a:moveTo>
                  <a:lnTo>
                    <a:pt x="161544" y="229616"/>
                  </a:lnTo>
                  <a:lnTo>
                    <a:pt x="161544" y="238506"/>
                  </a:lnTo>
                  <a:lnTo>
                    <a:pt x="171069" y="238506"/>
                  </a:lnTo>
                  <a:lnTo>
                    <a:pt x="171069" y="229616"/>
                  </a:lnTo>
                  <a:close/>
                </a:path>
                <a:path w="190500" h="334010">
                  <a:moveTo>
                    <a:pt x="37973" y="219456"/>
                  </a:moveTo>
                  <a:lnTo>
                    <a:pt x="28448" y="219456"/>
                  </a:lnTo>
                  <a:lnTo>
                    <a:pt x="30099" y="229616"/>
                  </a:lnTo>
                  <a:lnTo>
                    <a:pt x="37973" y="229616"/>
                  </a:lnTo>
                  <a:lnTo>
                    <a:pt x="37973" y="219456"/>
                  </a:lnTo>
                  <a:close/>
                </a:path>
                <a:path w="190500" h="334010">
                  <a:moveTo>
                    <a:pt x="37973" y="219456"/>
                  </a:moveTo>
                  <a:lnTo>
                    <a:pt x="37973" y="229616"/>
                  </a:lnTo>
                  <a:lnTo>
                    <a:pt x="39624" y="229616"/>
                  </a:lnTo>
                  <a:lnTo>
                    <a:pt x="37973" y="219456"/>
                  </a:lnTo>
                  <a:close/>
                </a:path>
                <a:path w="190500" h="334010">
                  <a:moveTo>
                    <a:pt x="133096" y="219456"/>
                  </a:moveTo>
                  <a:lnTo>
                    <a:pt x="123571" y="219456"/>
                  </a:lnTo>
                  <a:lnTo>
                    <a:pt x="123571" y="229616"/>
                  </a:lnTo>
                  <a:lnTo>
                    <a:pt x="133096" y="229616"/>
                  </a:lnTo>
                  <a:lnTo>
                    <a:pt x="133096" y="219456"/>
                  </a:lnTo>
                  <a:close/>
                </a:path>
                <a:path w="190500" h="334010">
                  <a:moveTo>
                    <a:pt x="171069" y="191516"/>
                  </a:moveTo>
                  <a:lnTo>
                    <a:pt x="152146" y="191516"/>
                  </a:lnTo>
                  <a:lnTo>
                    <a:pt x="152146" y="219456"/>
                  </a:lnTo>
                  <a:lnTo>
                    <a:pt x="153670" y="229616"/>
                  </a:lnTo>
                  <a:lnTo>
                    <a:pt x="161544" y="229616"/>
                  </a:lnTo>
                  <a:lnTo>
                    <a:pt x="161544" y="200406"/>
                  </a:lnTo>
                  <a:lnTo>
                    <a:pt x="171069" y="200406"/>
                  </a:lnTo>
                  <a:lnTo>
                    <a:pt x="171069" y="191516"/>
                  </a:lnTo>
                  <a:close/>
                </a:path>
                <a:path w="190500" h="334010">
                  <a:moveTo>
                    <a:pt x="47498" y="200406"/>
                  </a:moveTo>
                  <a:lnTo>
                    <a:pt x="37973" y="200406"/>
                  </a:lnTo>
                  <a:lnTo>
                    <a:pt x="39624" y="210566"/>
                  </a:lnTo>
                  <a:lnTo>
                    <a:pt x="37973" y="210566"/>
                  </a:lnTo>
                  <a:lnTo>
                    <a:pt x="37973" y="219456"/>
                  </a:lnTo>
                  <a:lnTo>
                    <a:pt x="47498" y="219456"/>
                  </a:lnTo>
                  <a:lnTo>
                    <a:pt x="47498" y="200406"/>
                  </a:lnTo>
                  <a:close/>
                </a:path>
                <a:path w="190500" h="334010">
                  <a:moveTo>
                    <a:pt x="47498" y="200406"/>
                  </a:moveTo>
                  <a:lnTo>
                    <a:pt x="47498" y="219456"/>
                  </a:lnTo>
                  <a:lnTo>
                    <a:pt x="57023" y="219456"/>
                  </a:lnTo>
                  <a:lnTo>
                    <a:pt x="57023" y="210566"/>
                  </a:lnTo>
                  <a:lnTo>
                    <a:pt x="49149" y="210566"/>
                  </a:lnTo>
                  <a:lnTo>
                    <a:pt x="47498" y="200406"/>
                  </a:lnTo>
                  <a:close/>
                </a:path>
                <a:path w="190500" h="334010">
                  <a:moveTo>
                    <a:pt x="114046" y="191516"/>
                  </a:moveTo>
                  <a:lnTo>
                    <a:pt x="94996" y="191516"/>
                  </a:lnTo>
                  <a:lnTo>
                    <a:pt x="94996" y="210566"/>
                  </a:lnTo>
                  <a:lnTo>
                    <a:pt x="104521" y="210566"/>
                  </a:lnTo>
                  <a:lnTo>
                    <a:pt x="104521" y="219456"/>
                  </a:lnTo>
                  <a:lnTo>
                    <a:pt x="114046" y="219456"/>
                  </a:lnTo>
                  <a:lnTo>
                    <a:pt x="114046" y="191516"/>
                  </a:lnTo>
                  <a:close/>
                </a:path>
                <a:path w="190500" h="334010">
                  <a:moveTo>
                    <a:pt x="142621" y="200406"/>
                  </a:moveTo>
                  <a:lnTo>
                    <a:pt x="133096" y="200406"/>
                  </a:lnTo>
                  <a:lnTo>
                    <a:pt x="133096" y="219456"/>
                  </a:lnTo>
                  <a:lnTo>
                    <a:pt x="142621" y="210566"/>
                  </a:lnTo>
                  <a:lnTo>
                    <a:pt x="142621" y="200406"/>
                  </a:lnTo>
                  <a:close/>
                </a:path>
                <a:path w="190500" h="334010">
                  <a:moveTo>
                    <a:pt x="76073" y="200406"/>
                  </a:moveTo>
                  <a:lnTo>
                    <a:pt x="76073" y="210566"/>
                  </a:lnTo>
                  <a:lnTo>
                    <a:pt x="77597" y="210566"/>
                  </a:lnTo>
                  <a:lnTo>
                    <a:pt x="76073" y="200406"/>
                  </a:lnTo>
                  <a:close/>
                </a:path>
                <a:path w="190500" h="334010">
                  <a:moveTo>
                    <a:pt x="152146" y="200406"/>
                  </a:moveTo>
                  <a:lnTo>
                    <a:pt x="142621" y="200406"/>
                  </a:lnTo>
                  <a:lnTo>
                    <a:pt x="144145" y="210566"/>
                  </a:lnTo>
                  <a:lnTo>
                    <a:pt x="152146" y="210566"/>
                  </a:lnTo>
                  <a:lnTo>
                    <a:pt x="152146" y="200406"/>
                  </a:lnTo>
                  <a:close/>
                </a:path>
                <a:path w="190500" h="334010">
                  <a:moveTo>
                    <a:pt x="57023" y="191516"/>
                  </a:moveTo>
                  <a:lnTo>
                    <a:pt x="47498" y="191516"/>
                  </a:lnTo>
                  <a:lnTo>
                    <a:pt x="47498" y="200406"/>
                  </a:lnTo>
                  <a:lnTo>
                    <a:pt x="57023" y="200406"/>
                  </a:lnTo>
                  <a:lnTo>
                    <a:pt x="57023" y="191516"/>
                  </a:lnTo>
                  <a:close/>
                </a:path>
                <a:path w="190500" h="334010">
                  <a:moveTo>
                    <a:pt x="57023" y="191516"/>
                  </a:moveTo>
                  <a:lnTo>
                    <a:pt x="57023" y="200406"/>
                  </a:lnTo>
                  <a:lnTo>
                    <a:pt x="58547" y="200406"/>
                  </a:lnTo>
                  <a:lnTo>
                    <a:pt x="57023" y="191516"/>
                  </a:lnTo>
                  <a:close/>
                </a:path>
                <a:path w="190500" h="334010">
                  <a:moveTo>
                    <a:pt x="76073" y="191516"/>
                  </a:moveTo>
                  <a:lnTo>
                    <a:pt x="76073" y="200406"/>
                  </a:lnTo>
                  <a:lnTo>
                    <a:pt x="77597" y="200406"/>
                  </a:lnTo>
                  <a:lnTo>
                    <a:pt x="76073" y="191516"/>
                  </a:lnTo>
                  <a:close/>
                </a:path>
                <a:path w="190500" h="334010">
                  <a:moveTo>
                    <a:pt x="123571" y="191516"/>
                  </a:moveTo>
                  <a:lnTo>
                    <a:pt x="114046" y="191516"/>
                  </a:lnTo>
                  <a:lnTo>
                    <a:pt x="114046" y="200406"/>
                  </a:lnTo>
                  <a:lnTo>
                    <a:pt x="123571" y="200406"/>
                  </a:lnTo>
                  <a:lnTo>
                    <a:pt x="123571" y="191516"/>
                  </a:lnTo>
                  <a:close/>
                </a:path>
                <a:path w="190500" h="334010">
                  <a:moveTo>
                    <a:pt x="123571" y="191516"/>
                  </a:moveTo>
                  <a:lnTo>
                    <a:pt x="123571" y="200406"/>
                  </a:lnTo>
                  <a:lnTo>
                    <a:pt x="125095" y="200406"/>
                  </a:lnTo>
                  <a:lnTo>
                    <a:pt x="123571" y="191516"/>
                  </a:lnTo>
                  <a:close/>
                </a:path>
                <a:path w="190500" h="334010">
                  <a:moveTo>
                    <a:pt x="57023" y="181356"/>
                  </a:moveTo>
                  <a:lnTo>
                    <a:pt x="57023" y="191516"/>
                  </a:lnTo>
                  <a:lnTo>
                    <a:pt x="58547" y="191516"/>
                  </a:lnTo>
                  <a:lnTo>
                    <a:pt x="57023" y="181356"/>
                  </a:lnTo>
                  <a:close/>
                </a:path>
                <a:path w="190500" h="334010">
                  <a:moveTo>
                    <a:pt x="85598" y="181356"/>
                  </a:moveTo>
                  <a:lnTo>
                    <a:pt x="85598" y="191516"/>
                  </a:lnTo>
                  <a:lnTo>
                    <a:pt x="87122" y="191516"/>
                  </a:lnTo>
                  <a:lnTo>
                    <a:pt x="85598" y="181356"/>
                  </a:lnTo>
                  <a:close/>
                </a:path>
                <a:path w="190500" h="334010">
                  <a:moveTo>
                    <a:pt x="133096" y="181356"/>
                  </a:moveTo>
                  <a:lnTo>
                    <a:pt x="134620" y="191516"/>
                  </a:lnTo>
                  <a:lnTo>
                    <a:pt x="142621" y="191516"/>
                  </a:lnTo>
                  <a:lnTo>
                    <a:pt x="133096" y="181356"/>
                  </a:lnTo>
                  <a:close/>
                </a:path>
                <a:path w="190500" h="334010">
                  <a:moveTo>
                    <a:pt x="161544" y="172466"/>
                  </a:moveTo>
                  <a:lnTo>
                    <a:pt x="142621" y="172466"/>
                  </a:lnTo>
                  <a:lnTo>
                    <a:pt x="144145" y="181356"/>
                  </a:lnTo>
                  <a:lnTo>
                    <a:pt x="152146" y="181356"/>
                  </a:lnTo>
                  <a:lnTo>
                    <a:pt x="153670" y="191516"/>
                  </a:lnTo>
                  <a:lnTo>
                    <a:pt x="161544" y="191516"/>
                  </a:lnTo>
                  <a:lnTo>
                    <a:pt x="161544" y="172466"/>
                  </a:lnTo>
                  <a:close/>
                </a:path>
                <a:path w="190500" h="334010">
                  <a:moveTo>
                    <a:pt x="85598" y="143256"/>
                  </a:moveTo>
                  <a:lnTo>
                    <a:pt x="76073" y="143256"/>
                  </a:lnTo>
                  <a:lnTo>
                    <a:pt x="76073" y="153416"/>
                  </a:lnTo>
                  <a:lnTo>
                    <a:pt x="66548" y="153416"/>
                  </a:lnTo>
                  <a:lnTo>
                    <a:pt x="66548" y="162306"/>
                  </a:lnTo>
                  <a:lnTo>
                    <a:pt x="76073" y="162306"/>
                  </a:lnTo>
                  <a:lnTo>
                    <a:pt x="76073" y="181356"/>
                  </a:lnTo>
                  <a:lnTo>
                    <a:pt x="85598" y="181356"/>
                  </a:lnTo>
                  <a:lnTo>
                    <a:pt x="85598" y="143256"/>
                  </a:lnTo>
                  <a:close/>
                </a:path>
                <a:path w="190500" h="334010">
                  <a:moveTo>
                    <a:pt x="94996" y="172466"/>
                  </a:moveTo>
                  <a:lnTo>
                    <a:pt x="94996" y="181356"/>
                  </a:lnTo>
                  <a:lnTo>
                    <a:pt x="96647" y="181356"/>
                  </a:lnTo>
                  <a:lnTo>
                    <a:pt x="94996" y="172466"/>
                  </a:lnTo>
                  <a:close/>
                </a:path>
                <a:path w="190500" h="334010">
                  <a:moveTo>
                    <a:pt x="114046" y="172466"/>
                  </a:moveTo>
                  <a:lnTo>
                    <a:pt x="104521" y="172466"/>
                  </a:lnTo>
                  <a:lnTo>
                    <a:pt x="104521" y="181356"/>
                  </a:lnTo>
                  <a:lnTo>
                    <a:pt x="114046" y="181356"/>
                  </a:lnTo>
                  <a:lnTo>
                    <a:pt x="114046" y="172466"/>
                  </a:lnTo>
                  <a:close/>
                </a:path>
                <a:path w="190500" h="334010">
                  <a:moveTo>
                    <a:pt x="133096" y="172466"/>
                  </a:moveTo>
                  <a:lnTo>
                    <a:pt x="123571" y="172466"/>
                  </a:lnTo>
                  <a:lnTo>
                    <a:pt x="125095" y="181356"/>
                  </a:lnTo>
                  <a:lnTo>
                    <a:pt x="133096" y="181356"/>
                  </a:lnTo>
                  <a:lnTo>
                    <a:pt x="133096" y="172466"/>
                  </a:lnTo>
                  <a:close/>
                </a:path>
                <a:path w="190500" h="334010">
                  <a:moveTo>
                    <a:pt x="142621" y="172466"/>
                  </a:moveTo>
                  <a:lnTo>
                    <a:pt x="142621" y="181356"/>
                  </a:lnTo>
                  <a:lnTo>
                    <a:pt x="144145" y="181356"/>
                  </a:lnTo>
                  <a:lnTo>
                    <a:pt x="142621" y="172466"/>
                  </a:lnTo>
                  <a:close/>
                </a:path>
                <a:path w="190500" h="334010">
                  <a:moveTo>
                    <a:pt x="94996" y="162306"/>
                  </a:moveTo>
                  <a:lnTo>
                    <a:pt x="94996" y="172466"/>
                  </a:lnTo>
                  <a:lnTo>
                    <a:pt x="96647" y="172466"/>
                  </a:lnTo>
                  <a:lnTo>
                    <a:pt x="94996" y="162306"/>
                  </a:lnTo>
                  <a:close/>
                </a:path>
                <a:path w="190500" h="334010">
                  <a:moveTo>
                    <a:pt x="123571" y="162306"/>
                  </a:moveTo>
                  <a:lnTo>
                    <a:pt x="114046" y="162306"/>
                  </a:lnTo>
                  <a:lnTo>
                    <a:pt x="114046" y="172466"/>
                  </a:lnTo>
                  <a:lnTo>
                    <a:pt x="123571" y="172466"/>
                  </a:lnTo>
                  <a:lnTo>
                    <a:pt x="123571" y="162306"/>
                  </a:lnTo>
                  <a:close/>
                </a:path>
                <a:path w="190500" h="334010">
                  <a:moveTo>
                    <a:pt x="142621" y="143256"/>
                  </a:moveTo>
                  <a:lnTo>
                    <a:pt x="133096" y="143256"/>
                  </a:lnTo>
                  <a:lnTo>
                    <a:pt x="133096" y="153416"/>
                  </a:lnTo>
                  <a:lnTo>
                    <a:pt x="134620" y="162306"/>
                  </a:lnTo>
                  <a:lnTo>
                    <a:pt x="133096" y="162306"/>
                  </a:lnTo>
                  <a:lnTo>
                    <a:pt x="134620" y="172466"/>
                  </a:lnTo>
                  <a:lnTo>
                    <a:pt x="142621" y="172466"/>
                  </a:lnTo>
                  <a:lnTo>
                    <a:pt x="142621" y="143256"/>
                  </a:lnTo>
                  <a:close/>
                </a:path>
                <a:path w="190500" h="334010">
                  <a:moveTo>
                    <a:pt x="94996" y="153416"/>
                  </a:moveTo>
                  <a:lnTo>
                    <a:pt x="94996" y="162306"/>
                  </a:lnTo>
                  <a:lnTo>
                    <a:pt x="96647" y="162306"/>
                  </a:lnTo>
                  <a:lnTo>
                    <a:pt x="94996" y="153416"/>
                  </a:lnTo>
                  <a:close/>
                </a:path>
                <a:path w="190500" h="334010">
                  <a:moveTo>
                    <a:pt x="114046" y="153416"/>
                  </a:moveTo>
                  <a:lnTo>
                    <a:pt x="104521" y="153416"/>
                  </a:lnTo>
                  <a:lnTo>
                    <a:pt x="104521" y="162306"/>
                  </a:lnTo>
                  <a:lnTo>
                    <a:pt x="114046" y="162306"/>
                  </a:lnTo>
                  <a:lnTo>
                    <a:pt x="114046" y="153416"/>
                  </a:lnTo>
                  <a:close/>
                </a:path>
                <a:path w="190500" h="334010">
                  <a:moveTo>
                    <a:pt x="133096" y="143256"/>
                  </a:moveTo>
                  <a:lnTo>
                    <a:pt x="123571" y="143256"/>
                  </a:lnTo>
                  <a:lnTo>
                    <a:pt x="123571" y="162306"/>
                  </a:lnTo>
                  <a:lnTo>
                    <a:pt x="133096" y="162306"/>
                  </a:lnTo>
                  <a:lnTo>
                    <a:pt x="133096" y="143256"/>
                  </a:lnTo>
                  <a:close/>
                </a:path>
                <a:path w="190500" h="334010">
                  <a:moveTo>
                    <a:pt x="57023" y="143256"/>
                  </a:moveTo>
                  <a:lnTo>
                    <a:pt x="57023" y="153416"/>
                  </a:lnTo>
                  <a:lnTo>
                    <a:pt x="58547" y="153416"/>
                  </a:lnTo>
                  <a:lnTo>
                    <a:pt x="57023" y="143256"/>
                  </a:lnTo>
                  <a:close/>
                </a:path>
                <a:path w="190500" h="334010">
                  <a:moveTo>
                    <a:pt x="94996" y="124206"/>
                  </a:moveTo>
                  <a:lnTo>
                    <a:pt x="94996" y="153416"/>
                  </a:lnTo>
                  <a:lnTo>
                    <a:pt x="104521" y="153416"/>
                  </a:lnTo>
                  <a:lnTo>
                    <a:pt x="104521" y="134366"/>
                  </a:lnTo>
                  <a:lnTo>
                    <a:pt x="96647" y="134366"/>
                  </a:lnTo>
                  <a:lnTo>
                    <a:pt x="94996" y="124206"/>
                  </a:lnTo>
                  <a:close/>
                </a:path>
                <a:path w="190500" h="334010">
                  <a:moveTo>
                    <a:pt x="114046" y="143256"/>
                  </a:moveTo>
                  <a:lnTo>
                    <a:pt x="114046" y="153416"/>
                  </a:lnTo>
                  <a:lnTo>
                    <a:pt x="123571" y="153416"/>
                  </a:lnTo>
                  <a:lnTo>
                    <a:pt x="114046" y="143256"/>
                  </a:lnTo>
                  <a:close/>
                </a:path>
                <a:path w="190500" h="334010">
                  <a:moveTo>
                    <a:pt x="94996" y="134366"/>
                  </a:moveTo>
                  <a:lnTo>
                    <a:pt x="66548" y="134366"/>
                  </a:lnTo>
                  <a:lnTo>
                    <a:pt x="66548" y="143256"/>
                  </a:lnTo>
                  <a:lnTo>
                    <a:pt x="94996" y="143256"/>
                  </a:lnTo>
                  <a:lnTo>
                    <a:pt x="94996" y="134366"/>
                  </a:lnTo>
                  <a:close/>
                </a:path>
                <a:path w="190500" h="334010">
                  <a:moveTo>
                    <a:pt x="114046" y="134366"/>
                  </a:moveTo>
                  <a:lnTo>
                    <a:pt x="104521" y="134366"/>
                  </a:lnTo>
                  <a:lnTo>
                    <a:pt x="104521" y="143256"/>
                  </a:lnTo>
                  <a:lnTo>
                    <a:pt x="114046" y="143256"/>
                  </a:lnTo>
                  <a:lnTo>
                    <a:pt x="114046" y="134366"/>
                  </a:lnTo>
                  <a:close/>
                </a:path>
                <a:path w="190500" h="334010">
                  <a:moveTo>
                    <a:pt x="85598" y="96266"/>
                  </a:moveTo>
                  <a:lnTo>
                    <a:pt x="47498" y="96266"/>
                  </a:lnTo>
                  <a:lnTo>
                    <a:pt x="47498" y="105156"/>
                  </a:lnTo>
                  <a:lnTo>
                    <a:pt x="57023" y="105156"/>
                  </a:lnTo>
                  <a:lnTo>
                    <a:pt x="57023" y="124206"/>
                  </a:lnTo>
                  <a:lnTo>
                    <a:pt x="66548" y="134366"/>
                  </a:lnTo>
                  <a:lnTo>
                    <a:pt x="66548" y="124206"/>
                  </a:lnTo>
                  <a:lnTo>
                    <a:pt x="85598" y="124206"/>
                  </a:lnTo>
                  <a:lnTo>
                    <a:pt x="85598" y="96266"/>
                  </a:lnTo>
                  <a:close/>
                </a:path>
                <a:path w="190500" h="334010">
                  <a:moveTo>
                    <a:pt x="85598" y="124206"/>
                  </a:moveTo>
                  <a:lnTo>
                    <a:pt x="76073" y="124206"/>
                  </a:lnTo>
                  <a:lnTo>
                    <a:pt x="76073" y="134366"/>
                  </a:lnTo>
                  <a:lnTo>
                    <a:pt x="85598" y="134366"/>
                  </a:lnTo>
                  <a:lnTo>
                    <a:pt x="85598" y="124206"/>
                  </a:lnTo>
                  <a:close/>
                </a:path>
                <a:path w="190500" h="334010">
                  <a:moveTo>
                    <a:pt x="104521" y="48006"/>
                  </a:moveTo>
                  <a:lnTo>
                    <a:pt x="66548" y="48006"/>
                  </a:lnTo>
                  <a:lnTo>
                    <a:pt x="66548" y="96266"/>
                  </a:lnTo>
                  <a:lnTo>
                    <a:pt x="104521" y="96266"/>
                  </a:lnTo>
                  <a:lnTo>
                    <a:pt x="104521" y="67056"/>
                  </a:lnTo>
                  <a:lnTo>
                    <a:pt x="94996" y="67056"/>
                  </a:lnTo>
                  <a:lnTo>
                    <a:pt x="94996" y="58166"/>
                  </a:lnTo>
                  <a:lnTo>
                    <a:pt x="104521" y="58166"/>
                  </a:lnTo>
                  <a:lnTo>
                    <a:pt x="104521" y="48006"/>
                  </a:lnTo>
                  <a:close/>
                </a:path>
                <a:path w="190500" h="334010">
                  <a:moveTo>
                    <a:pt x="94996" y="19050"/>
                  </a:moveTo>
                  <a:lnTo>
                    <a:pt x="94996" y="28575"/>
                  </a:lnTo>
                  <a:lnTo>
                    <a:pt x="96647" y="28575"/>
                  </a:lnTo>
                  <a:lnTo>
                    <a:pt x="94996" y="19050"/>
                  </a:lnTo>
                  <a:close/>
                </a:path>
                <a:path w="190500" h="334010">
                  <a:moveTo>
                    <a:pt x="94996" y="0"/>
                  </a:moveTo>
                  <a:lnTo>
                    <a:pt x="94996" y="9525"/>
                  </a:lnTo>
                  <a:lnTo>
                    <a:pt x="96647" y="9525"/>
                  </a:lnTo>
                  <a:lnTo>
                    <a:pt x="94996" y="0"/>
                  </a:lnTo>
                  <a:close/>
                </a:path>
                <a:path w="190500" h="334010">
                  <a:moveTo>
                    <a:pt x="85598" y="28575"/>
                  </a:moveTo>
                  <a:lnTo>
                    <a:pt x="76073" y="28575"/>
                  </a:lnTo>
                  <a:lnTo>
                    <a:pt x="76073" y="38100"/>
                  </a:lnTo>
                  <a:lnTo>
                    <a:pt x="85598" y="38100"/>
                  </a:lnTo>
                  <a:lnTo>
                    <a:pt x="85598" y="285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9" name="object 279"/>
            <p:cNvSpPr/>
            <p:nvPr/>
          </p:nvSpPr>
          <p:spPr>
            <a:xfrm>
              <a:off x="6315455" y="4184904"/>
              <a:ext cx="201168" cy="33680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0" name="object 280"/>
            <p:cNvSpPr/>
            <p:nvPr/>
          </p:nvSpPr>
          <p:spPr>
            <a:xfrm>
              <a:off x="5971032" y="4146804"/>
              <a:ext cx="164592" cy="18440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1" name="object 281"/>
            <p:cNvSpPr/>
            <p:nvPr/>
          </p:nvSpPr>
          <p:spPr>
            <a:xfrm>
              <a:off x="5811011" y="4016756"/>
              <a:ext cx="190500" cy="408940"/>
            </a:xfrm>
            <a:custGeom>
              <a:avLst/>
              <a:gdLst/>
              <a:ahLst/>
              <a:cxnLst/>
              <a:rect l="l" t="t" r="r" b="b"/>
              <a:pathLst>
                <a:path w="190500" h="408939">
                  <a:moveTo>
                    <a:pt x="123825" y="400050"/>
                  </a:moveTo>
                  <a:lnTo>
                    <a:pt x="123825" y="408940"/>
                  </a:lnTo>
                  <a:lnTo>
                    <a:pt x="125349" y="408940"/>
                  </a:lnTo>
                  <a:lnTo>
                    <a:pt x="123825" y="400050"/>
                  </a:lnTo>
                  <a:close/>
                </a:path>
                <a:path w="190500" h="408939">
                  <a:moveTo>
                    <a:pt x="123825" y="381000"/>
                  </a:moveTo>
                  <a:lnTo>
                    <a:pt x="123825" y="389890"/>
                  </a:lnTo>
                  <a:lnTo>
                    <a:pt x="125349" y="400050"/>
                  </a:lnTo>
                  <a:lnTo>
                    <a:pt x="133350" y="400050"/>
                  </a:lnTo>
                  <a:lnTo>
                    <a:pt x="133350" y="389890"/>
                  </a:lnTo>
                  <a:lnTo>
                    <a:pt x="125349" y="389890"/>
                  </a:lnTo>
                  <a:lnTo>
                    <a:pt x="123825" y="381000"/>
                  </a:lnTo>
                  <a:close/>
                </a:path>
                <a:path w="190500" h="408939">
                  <a:moveTo>
                    <a:pt x="133350" y="370840"/>
                  </a:moveTo>
                  <a:lnTo>
                    <a:pt x="133350" y="389890"/>
                  </a:lnTo>
                  <a:lnTo>
                    <a:pt x="142875" y="389890"/>
                  </a:lnTo>
                  <a:lnTo>
                    <a:pt x="142875" y="381000"/>
                  </a:lnTo>
                  <a:lnTo>
                    <a:pt x="134874" y="381000"/>
                  </a:lnTo>
                  <a:lnTo>
                    <a:pt x="133350" y="370840"/>
                  </a:lnTo>
                  <a:close/>
                </a:path>
                <a:path w="190500" h="408939">
                  <a:moveTo>
                    <a:pt x="142875" y="370840"/>
                  </a:moveTo>
                  <a:lnTo>
                    <a:pt x="133350" y="370840"/>
                  </a:lnTo>
                  <a:lnTo>
                    <a:pt x="134874" y="381000"/>
                  </a:lnTo>
                  <a:lnTo>
                    <a:pt x="142875" y="381000"/>
                  </a:lnTo>
                  <a:lnTo>
                    <a:pt x="142875" y="370840"/>
                  </a:lnTo>
                  <a:close/>
                </a:path>
                <a:path w="190500" h="408939">
                  <a:moveTo>
                    <a:pt x="123825" y="361950"/>
                  </a:moveTo>
                  <a:lnTo>
                    <a:pt x="123825" y="370840"/>
                  </a:lnTo>
                  <a:lnTo>
                    <a:pt x="125349" y="370840"/>
                  </a:lnTo>
                  <a:lnTo>
                    <a:pt x="123825" y="361950"/>
                  </a:lnTo>
                  <a:close/>
                </a:path>
                <a:path w="190500" h="408939">
                  <a:moveTo>
                    <a:pt x="133350" y="361950"/>
                  </a:moveTo>
                  <a:lnTo>
                    <a:pt x="123825" y="361950"/>
                  </a:lnTo>
                  <a:lnTo>
                    <a:pt x="125349" y="370840"/>
                  </a:lnTo>
                  <a:lnTo>
                    <a:pt x="133350" y="370840"/>
                  </a:lnTo>
                  <a:lnTo>
                    <a:pt x="133350" y="361950"/>
                  </a:lnTo>
                  <a:close/>
                </a:path>
                <a:path w="190500" h="408939">
                  <a:moveTo>
                    <a:pt x="133350" y="294640"/>
                  </a:moveTo>
                  <a:lnTo>
                    <a:pt x="123825" y="294640"/>
                  </a:lnTo>
                  <a:lnTo>
                    <a:pt x="123825" y="313690"/>
                  </a:lnTo>
                  <a:lnTo>
                    <a:pt x="125349" y="323850"/>
                  </a:lnTo>
                  <a:lnTo>
                    <a:pt x="133350" y="323850"/>
                  </a:lnTo>
                  <a:lnTo>
                    <a:pt x="133350" y="342900"/>
                  </a:lnTo>
                  <a:lnTo>
                    <a:pt x="134874" y="351790"/>
                  </a:lnTo>
                  <a:lnTo>
                    <a:pt x="133350" y="351790"/>
                  </a:lnTo>
                  <a:lnTo>
                    <a:pt x="134874" y="361950"/>
                  </a:lnTo>
                  <a:lnTo>
                    <a:pt x="133350" y="361950"/>
                  </a:lnTo>
                  <a:lnTo>
                    <a:pt x="134874" y="370840"/>
                  </a:lnTo>
                  <a:lnTo>
                    <a:pt x="152400" y="370840"/>
                  </a:lnTo>
                  <a:lnTo>
                    <a:pt x="152400" y="351790"/>
                  </a:lnTo>
                  <a:lnTo>
                    <a:pt x="134874" y="351790"/>
                  </a:lnTo>
                  <a:lnTo>
                    <a:pt x="133350" y="342900"/>
                  </a:lnTo>
                  <a:lnTo>
                    <a:pt x="142875" y="342900"/>
                  </a:lnTo>
                  <a:lnTo>
                    <a:pt x="142875" y="304800"/>
                  </a:lnTo>
                  <a:lnTo>
                    <a:pt x="133350" y="304800"/>
                  </a:lnTo>
                  <a:lnTo>
                    <a:pt x="133350" y="294640"/>
                  </a:lnTo>
                  <a:close/>
                </a:path>
                <a:path w="190500" h="408939">
                  <a:moveTo>
                    <a:pt x="123825" y="342900"/>
                  </a:moveTo>
                  <a:lnTo>
                    <a:pt x="123825" y="351790"/>
                  </a:lnTo>
                  <a:lnTo>
                    <a:pt x="125349" y="351790"/>
                  </a:lnTo>
                  <a:lnTo>
                    <a:pt x="123825" y="342900"/>
                  </a:lnTo>
                  <a:close/>
                </a:path>
                <a:path w="190500" h="408939">
                  <a:moveTo>
                    <a:pt x="133350" y="342900"/>
                  </a:moveTo>
                  <a:lnTo>
                    <a:pt x="123825" y="342900"/>
                  </a:lnTo>
                  <a:lnTo>
                    <a:pt x="125349" y="351790"/>
                  </a:lnTo>
                  <a:lnTo>
                    <a:pt x="133350" y="351790"/>
                  </a:lnTo>
                  <a:lnTo>
                    <a:pt x="133350" y="342900"/>
                  </a:lnTo>
                  <a:close/>
                </a:path>
                <a:path w="190500" h="408939">
                  <a:moveTo>
                    <a:pt x="123825" y="285750"/>
                  </a:moveTo>
                  <a:lnTo>
                    <a:pt x="114300" y="285750"/>
                  </a:lnTo>
                  <a:lnTo>
                    <a:pt x="114300" y="294640"/>
                  </a:lnTo>
                  <a:lnTo>
                    <a:pt x="123825" y="294640"/>
                  </a:lnTo>
                  <a:lnTo>
                    <a:pt x="123825" y="285750"/>
                  </a:lnTo>
                  <a:close/>
                </a:path>
                <a:path w="190500" h="408939">
                  <a:moveTo>
                    <a:pt x="123825" y="237490"/>
                  </a:moveTo>
                  <a:lnTo>
                    <a:pt x="104775" y="237490"/>
                  </a:lnTo>
                  <a:lnTo>
                    <a:pt x="104775" y="256540"/>
                  </a:lnTo>
                  <a:lnTo>
                    <a:pt x="114300" y="256540"/>
                  </a:lnTo>
                  <a:lnTo>
                    <a:pt x="115824" y="266700"/>
                  </a:lnTo>
                  <a:lnTo>
                    <a:pt x="114300" y="266700"/>
                  </a:lnTo>
                  <a:lnTo>
                    <a:pt x="114300" y="275590"/>
                  </a:lnTo>
                  <a:lnTo>
                    <a:pt x="115824" y="285750"/>
                  </a:lnTo>
                  <a:lnTo>
                    <a:pt x="133350" y="285750"/>
                  </a:lnTo>
                  <a:lnTo>
                    <a:pt x="133350" y="247650"/>
                  </a:lnTo>
                  <a:lnTo>
                    <a:pt x="123825" y="247650"/>
                  </a:lnTo>
                  <a:lnTo>
                    <a:pt x="123825" y="237490"/>
                  </a:lnTo>
                  <a:close/>
                </a:path>
                <a:path w="190500" h="408939">
                  <a:moveTo>
                    <a:pt x="114300" y="199390"/>
                  </a:moveTo>
                  <a:lnTo>
                    <a:pt x="38100" y="199390"/>
                  </a:lnTo>
                  <a:lnTo>
                    <a:pt x="38100" y="209550"/>
                  </a:lnTo>
                  <a:lnTo>
                    <a:pt x="47625" y="209550"/>
                  </a:lnTo>
                  <a:lnTo>
                    <a:pt x="47625" y="266700"/>
                  </a:lnTo>
                  <a:lnTo>
                    <a:pt x="49149" y="275590"/>
                  </a:lnTo>
                  <a:lnTo>
                    <a:pt x="57150" y="275590"/>
                  </a:lnTo>
                  <a:lnTo>
                    <a:pt x="57150" y="256540"/>
                  </a:lnTo>
                  <a:lnTo>
                    <a:pt x="95250" y="256540"/>
                  </a:lnTo>
                  <a:lnTo>
                    <a:pt x="95250" y="237490"/>
                  </a:lnTo>
                  <a:lnTo>
                    <a:pt x="114300" y="237490"/>
                  </a:lnTo>
                  <a:lnTo>
                    <a:pt x="114300" y="199390"/>
                  </a:lnTo>
                  <a:close/>
                </a:path>
                <a:path w="190500" h="408939">
                  <a:moveTo>
                    <a:pt x="57150" y="266700"/>
                  </a:moveTo>
                  <a:lnTo>
                    <a:pt x="57150" y="275590"/>
                  </a:lnTo>
                  <a:lnTo>
                    <a:pt x="58674" y="275590"/>
                  </a:lnTo>
                  <a:lnTo>
                    <a:pt x="57150" y="266700"/>
                  </a:lnTo>
                  <a:close/>
                </a:path>
                <a:path w="190500" h="408939">
                  <a:moveTo>
                    <a:pt x="85725" y="256540"/>
                  </a:moveTo>
                  <a:lnTo>
                    <a:pt x="57150" y="256540"/>
                  </a:lnTo>
                  <a:lnTo>
                    <a:pt x="57150" y="266700"/>
                  </a:lnTo>
                  <a:lnTo>
                    <a:pt x="58674" y="275590"/>
                  </a:lnTo>
                  <a:lnTo>
                    <a:pt x="66675" y="275590"/>
                  </a:lnTo>
                  <a:lnTo>
                    <a:pt x="66675" y="266700"/>
                  </a:lnTo>
                  <a:lnTo>
                    <a:pt x="85725" y="266700"/>
                  </a:lnTo>
                  <a:lnTo>
                    <a:pt x="85725" y="256540"/>
                  </a:lnTo>
                  <a:close/>
                </a:path>
                <a:path w="190500" h="408939">
                  <a:moveTo>
                    <a:pt x="66675" y="266700"/>
                  </a:moveTo>
                  <a:lnTo>
                    <a:pt x="66675" y="275590"/>
                  </a:lnTo>
                  <a:lnTo>
                    <a:pt x="68199" y="275590"/>
                  </a:lnTo>
                  <a:lnTo>
                    <a:pt x="66675" y="266700"/>
                  </a:lnTo>
                  <a:close/>
                </a:path>
                <a:path w="190500" h="408939">
                  <a:moveTo>
                    <a:pt x="76200" y="266700"/>
                  </a:moveTo>
                  <a:lnTo>
                    <a:pt x="66675" y="266700"/>
                  </a:lnTo>
                  <a:lnTo>
                    <a:pt x="68199" y="275590"/>
                  </a:lnTo>
                  <a:lnTo>
                    <a:pt x="76200" y="275590"/>
                  </a:lnTo>
                  <a:lnTo>
                    <a:pt x="76200" y="266700"/>
                  </a:lnTo>
                  <a:close/>
                </a:path>
                <a:path w="190500" h="408939">
                  <a:moveTo>
                    <a:pt x="104775" y="247650"/>
                  </a:moveTo>
                  <a:lnTo>
                    <a:pt x="95250" y="247650"/>
                  </a:lnTo>
                  <a:lnTo>
                    <a:pt x="95250" y="256540"/>
                  </a:lnTo>
                  <a:lnTo>
                    <a:pt x="104775" y="256540"/>
                  </a:lnTo>
                  <a:lnTo>
                    <a:pt x="104775" y="247650"/>
                  </a:lnTo>
                  <a:close/>
                </a:path>
                <a:path w="190500" h="408939">
                  <a:moveTo>
                    <a:pt x="38100" y="209550"/>
                  </a:moveTo>
                  <a:lnTo>
                    <a:pt x="28575" y="209550"/>
                  </a:lnTo>
                  <a:lnTo>
                    <a:pt x="28575" y="218440"/>
                  </a:lnTo>
                  <a:lnTo>
                    <a:pt x="38100" y="218440"/>
                  </a:lnTo>
                  <a:lnTo>
                    <a:pt x="38100" y="209550"/>
                  </a:lnTo>
                  <a:close/>
                </a:path>
                <a:path w="190500" h="408939">
                  <a:moveTo>
                    <a:pt x="142875" y="180340"/>
                  </a:moveTo>
                  <a:lnTo>
                    <a:pt x="28575" y="180340"/>
                  </a:lnTo>
                  <a:lnTo>
                    <a:pt x="28575" y="199390"/>
                  </a:lnTo>
                  <a:lnTo>
                    <a:pt x="38100" y="199390"/>
                  </a:lnTo>
                  <a:lnTo>
                    <a:pt x="38100" y="190500"/>
                  </a:lnTo>
                  <a:lnTo>
                    <a:pt x="142875" y="190500"/>
                  </a:lnTo>
                  <a:lnTo>
                    <a:pt x="142875" y="180340"/>
                  </a:lnTo>
                  <a:close/>
                </a:path>
                <a:path w="190500" h="408939">
                  <a:moveTo>
                    <a:pt x="123825" y="190500"/>
                  </a:moveTo>
                  <a:lnTo>
                    <a:pt x="38100" y="190500"/>
                  </a:lnTo>
                  <a:lnTo>
                    <a:pt x="39624" y="199390"/>
                  </a:lnTo>
                  <a:lnTo>
                    <a:pt x="123825" y="199390"/>
                  </a:lnTo>
                  <a:lnTo>
                    <a:pt x="123825" y="190500"/>
                  </a:lnTo>
                  <a:close/>
                </a:path>
                <a:path w="190500" h="408939">
                  <a:moveTo>
                    <a:pt x="19050" y="180340"/>
                  </a:moveTo>
                  <a:lnTo>
                    <a:pt x="19050" y="190500"/>
                  </a:lnTo>
                  <a:lnTo>
                    <a:pt x="20574" y="190500"/>
                  </a:lnTo>
                  <a:lnTo>
                    <a:pt x="19050" y="180340"/>
                  </a:lnTo>
                  <a:close/>
                </a:path>
                <a:path w="190500" h="408939">
                  <a:moveTo>
                    <a:pt x="161925" y="142240"/>
                  </a:moveTo>
                  <a:lnTo>
                    <a:pt x="9525" y="142240"/>
                  </a:lnTo>
                  <a:lnTo>
                    <a:pt x="9525" y="180340"/>
                  </a:lnTo>
                  <a:lnTo>
                    <a:pt x="19050" y="180340"/>
                  </a:lnTo>
                  <a:lnTo>
                    <a:pt x="19050" y="171450"/>
                  </a:lnTo>
                  <a:lnTo>
                    <a:pt x="171450" y="171450"/>
                  </a:lnTo>
                  <a:lnTo>
                    <a:pt x="171450" y="161290"/>
                  </a:lnTo>
                  <a:lnTo>
                    <a:pt x="180975" y="161290"/>
                  </a:lnTo>
                  <a:lnTo>
                    <a:pt x="180975" y="152400"/>
                  </a:lnTo>
                  <a:lnTo>
                    <a:pt x="161925" y="152400"/>
                  </a:lnTo>
                  <a:lnTo>
                    <a:pt x="161925" y="142240"/>
                  </a:lnTo>
                  <a:close/>
                </a:path>
                <a:path w="190500" h="408939">
                  <a:moveTo>
                    <a:pt x="161925" y="171450"/>
                  </a:moveTo>
                  <a:lnTo>
                    <a:pt x="19050" y="171450"/>
                  </a:lnTo>
                  <a:lnTo>
                    <a:pt x="19050" y="180340"/>
                  </a:lnTo>
                  <a:lnTo>
                    <a:pt x="161925" y="180340"/>
                  </a:lnTo>
                  <a:lnTo>
                    <a:pt x="161925" y="171450"/>
                  </a:lnTo>
                  <a:close/>
                </a:path>
                <a:path w="190500" h="408939">
                  <a:moveTo>
                    <a:pt x="180975" y="161290"/>
                  </a:moveTo>
                  <a:lnTo>
                    <a:pt x="171450" y="161290"/>
                  </a:lnTo>
                  <a:lnTo>
                    <a:pt x="171450" y="171450"/>
                  </a:lnTo>
                  <a:lnTo>
                    <a:pt x="180975" y="171450"/>
                  </a:lnTo>
                  <a:lnTo>
                    <a:pt x="180975" y="161290"/>
                  </a:lnTo>
                  <a:close/>
                </a:path>
                <a:path w="190500" h="408939">
                  <a:moveTo>
                    <a:pt x="9525" y="152400"/>
                  </a:moveTo>
                  <a:lnTo>
                    <a:pt x="0" y="152400"/>
                  </a:lnTo>
                  <a:lnTo>
                    <a:pt x="0" y="161290"/>
                  </a:lnTo>
                  <a:lnTo>
                    <a:pt x="9525" y="161290"/>
                  </a:lnTo>
                  <a:lnTo>
                    <a:pt x="9525" y="152400"/>
                  </a:lnTo>
                  <a:close/>
                </a:path>
                <a:path w="190500" h="408939">
                  <a:moveTo>
                    <a:pt x="190500" y="142240"/>
                  </a:moveTo>
                  <a:lnTo>
                    <a:pt x="180975" y="142240"/>
                  </a:lnTo>
                  <a:lnTo>
                    <a:pt x="180975" y="152400"/>
                  </a:lnTo>
                  <a:lnTo>
                    <a:pt x="190500" y="152400"/>
                  </a:lnTo>
                  <a:lnTo>
                    <a:pt x="190500" y="142240"/>
                  </a:lnTo>
                  <a:close/>
                </a:path>
                <a:path w="190500" h="408939">
                  <a:moveTo>
                    <a:pt x="38100" y="95250"/>
                  </a:moveTo>
                  <a:lnTo>
                    <a:pt x="28575" y="95250"/>
                  </a:lnTo>
                  <a:lnTo>
                    <a:pt x="28575" y="123190"/>
                  </a:lnTo>
                  <a:lnTo>
                    <a:pt x="19050" y="123190"/>
                  </a:lnTo>
                  <a:lnTo>
                    <a:pt x="19050" y="142240"/>
                  </a:lnTo>
                  <a:lnTo>
                    <a:pt x="142875" y="142240"/>
                  </a:lnTo>
                  <a:lnTo>
                    <a:pt x="142875" y="133350"/>
                  </a:lnTo>
                  <a:lnTo>
                    <a:pt x="152400" y="133350"/>
                  </a:lnTo>
                  <a:lnTo>
                    <a:pt x="152400" y="114300"/>
                  </a:lnTo>
                  <a:lnTo>
                    <a:pt x="142875" y="114300"/>
                  </a:lnTo>
                  <a:lnTo>
                    <a:pt x="142875" y="104140"/>
                  </a:lnTo>
                  <a:lnTo>
                    <a:pt x="38100" y="104140"/>
                  </a:lnTo>
                  <a:lnTo>
                    <a:pt x="38100" y="95250"/>
                  </a:lnTo>
                  <a:close/>
                </a:path>
                <a:path w="190500" h="408939">
                  <a:moveTo>
                    <a:pt x="123825" y="57150"/>
                  </a:moveTo>
                  <a:lnTo>
                    <a:pt x="57150" y="57150"/>
                  </a:lnTo>
                  <a:lnTo>
                    <a:pt x="57150" y="85090"/>
                  </a:lnTo>
                  <a:lnTo>
                    <a:pt x="47625" y="85090"/>
                  </a:lnTo>
                  <a:lnTo>
                    <a:pt x="47625" y="104140"/>
                  </a:lnTo>
                  <a:lnTo>
                    <a:pt x="114300" y="104140"/>
                  </a:lnTo>
                  <a:lnTo>
                    <a:pt x="114300" y="66040"/>
                  </a:lnTo>
                  <a:lnTo>
                    <a:pt x="123825" y="66040"/>
                  </a:lnTo>
                  <a:lnTo>
                    <a:pt x="123825" y="57150"/>
                  </a:lnTo>
                  <a:close/>
                </a:path>
                <a:path w="190500" h="408939">
                  <a:moveTo>
                    <a:pt x="133350" y="95250"/>
                  </a:moveTo>
                  <a:lnTo>
                    <a:pt x="114300" y="95250"/>
                  </a:lnTo>
                  <a:lnTo>
                    <a:pt x="114300" y="104140"/>
                  </a:lnTo>
                  <a:lnTo>
                    <a:pt x="133350" y="104140"/>
                  </a:lnTo>
                  <a:lnTo>
                    <a:pt x="133350" y="95250"/>
                  </a:lnTo>
                  <a:close/>
                </a:path>
                <a:path w="190500" h="408939">
                  <a:moveTo>
                    <a:pt x="123825" y="0"/>
                  </a:moveTo>
                  <a:lnTo>
                    <a:pt x="104775" y="0"/>
                  </a:lnTo>
                  <a:lnTo>
                    <a:pt x="104775" y="27940"/>
                  </a:lnTo>
                  <a:lnTo>
                    <a:pt x="76200" y="27940"/>
                  </a:lnTo>
                  <a:lnTo>
                    <a:pt x="76200" y="38100"/>
                  </a:lnTo>
                  <a:lnTo>
                    <a:pt x="66675" y="38100"/>
                  </a:lnTo>
                  <a:lnTo>
                    <a:pt x="66675" y="57150"/>
                  </a:lnTo>
                  <a:lnTo>
                    <a:pt x="123825" y="57150"/>
                  </a:lnTo>
                  <a:lnTo>
                    <a:pt x="123825" y="66040"/>
                  </a:lnTo>
                  <a:lnTo>
                    <a:pt x="133350" y="66040"/>
                  </a:lnTo>
                  <a:lnTo>
                    <a:pt x="133350" y="19050"/>
                  </a:lnTo>
                  <a:lnTo>
                    <a:pt x="123825" y="19050"/>
                  </a:lnTo>
                  <a:lnTo>
                    <a:pt x="123825" y="0"/>
                  </a:lnTo>
                  <a:close/>
                </a:path>
                <a:path w="190500" h="408939">
                  <a:moveTo>
                    <a:pt x="95250" y="19050"/>
                  </a:moveTo>
                  <a:lnTo>
                    <a:pt x="85725" y="19050"/>
                  </a:lnTo>
                  <a:lnTo>
                    <a:pt x="85725" y="27940"/>
                  </a:lnTo>
                  <a:lnTo>
                    <a:pt x="95250" y="27940"/>
                  </a:lnTo>
                  <a:lnTo>
                    <a:pt x="95250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2" name="object 282"/>
            <p:cNvSpPr/>
            <p:nvPr/>
          </p:nvSpPr>
          <p:spPr>
            <a:xfrm>
              <a:off x="5811011" y="4006596"/>
              <a:ext cx="190500" cy="419100"/>
            </a:xfrm>
            <a:custGeom>
              <a:avLst/>
              <a:gdLst/>
              <a:ahLst/>
              <a:cxnLst/>
              <a:rect l="l" t="t" r="r" b="b"/>
              <a:pathLst>
                <a:path w="190500" h="419100">
                  <a:moveTo>
                    <a:pt x="9525" y="152400"/>
                  </a:moveTo>
                  <a:lnTo>
                    <a:pt x="19050" y="152400"/>
                  </a:lnTo>
                  <a:lnTo>
                    <a:pt x="19050" y="142875"/>
                  </a:lnTo>
                  <a:lnTo>
                    <a:pt x="19050" y="152400"/>
                  </a:lnTo>
                  <a:lnTo>
                    <a:pt x="19050" y="142875"/>
                  </a:lnTo>
                  <a:lnTo>
                    <a:pt x="28575" y="142875"/>
                  </a:lnTo>
                  <a:lnTo>
                    <a:pt x="19050" y="142875"/>
                  </a:lnTo>
                  <a:lnTo>
                    <a:pt x="19050" y="133350"/>
                  </a:lnTo>
                  <a:lnTo>
                    <a:pt x="19050" y="123825"/>
                  </a:lnTo>
                  <a:lnTo>
                    <a:pt x="19050" y="133350"/>
                  </a:lnTo>
                  <a:lnTo>
                    <a:pt x="28575" y="133350"/>
                  </a:lnTo>
                  <a:lnTo>
                    <a:pt x="28575" y="123825"/>
                  </a:lnTo>
                  <a:lnTo>
                    <a:pt x="28575" y="133350"/>
                  </a:lnTo>
                  <a:lnTo>
                    <a:pt x="28575" y="123825"/>
                  </a:lnTo>
                  <a:lnTo>
                    <a:pt x="28575" y="114300"/>
                  </a:lnTo>
                  <a:lnTo>
                    <a:pt x="28575" y="104775"/>
                  </a:lnTo>
                  <a:lnTo>
                    <a:pt x="38100" y="104775"/>
                  </a:lnTo>
                  <a:lnTo>
                    <a:pt x="38100" y="114300"/>
                  </a:lnTo>
                  <a:lnTo>
                    <a:pt x="47625" y="114300"/>
                  </a:lnTo>
                  <a:lnTo>
                    <a:pt x="38100" y="114300"/>
                  </a:lnTo>
                  <a:lnTo>
                    <a:pt x="47625" y="114300"/>
                  </a:lnTo>
                  <a:lnTo>
                    <a:pt x="47625" y="104775"/>
                  </a:lnTo>
                  <a:lnTo>
                    <a:pt x="47625" y="95250"/>
                  </a:lnTo>
                  <a:lnTo>
                    <a:pt x="57150" y="95250"/>
                  </a:lnTo>
                  <a:lnTo>
                    <a:pt x="57150" y="85725"/>
                  </a:lnTo>
                  <a:lnTo>
                    <a:pt x="57150" y="76200"/>
                  </a:lnTo>
                  <a:lnTo>
                    <a:pt x="57150" y="66675"/>
                  </a:lnTo>
                  <a:lnTo>
                    <a:pt x="66675" y="66675"/>
                  </a:lnTo>
                  <a:lnTo>
                    <a:pt x="57150" y="66675"/>
                  </a:lnTo>
                  <a:lnTo>
                    <a:pt x="66675" y="66675"/>
                  </a:lnTo>
                  <a:lnTo>
                    <a:pt x="66675" y="57150"/>
                  </a:lnTo>
                  <a:lnTo>
                    <a:pt x="66675" y="47625"/>
                  </a:lnTo>
                  <a:lnTo>
                    <a:pt x="76200" y="47625"/>
                  </a:lnTo>
                  <a:lnTo>
                    <a:pt x="76200" y="38100"/>
                  </a:lnTo>
                  <a:lnTo>
                    <a:pt x="85725" y="38100"/>
                  </a:lnTo>
                  <a:lnTo>
                    <a:pt x="85725" y="28575"/>
                  </a:lnTo>
                  <a:lnTo>
                    <a:pt x="95250" y="28575"/>
                  </a:lnTo>
                  <a:lnTo>
                    <a:pt x="95250" y="38100"/>
                  </a:lnTo>
                  <a:lnTo>
                    <a:pt x="104775" y="38100"/>
                  </a:lnTo>
                  <a:lnTo>
                    <a:pt x="104775" y="28575"/>
                  </a:lnTo>
                  <a:lnTo>
                    <a:pt x="95250" y="28575"/>
                  </a:lnTo>
                  <a:lnTo>
                    <a:pt x="104775" y="28575"/>
                  </a:lnTo>
                  <a:lnTo>
                    <a:pt x="95250" y="28575"/>
                  </a:lnTo>
                  <a:lnTo>
                    <a:pt x="104775" y="28575"/>
                  </a:lnTo>
                  <a:lnTo>
                    <a:pt x="95250" y="28575"/>
                  </a:lnTo>
                  <a:lnTo>
                    <a:pt x="104775" y="28575"/>
                  </a:lnTo>
                  <a:lnTo>
                    <a:pt x="95250" y="28575"/>
                  </a:lnTo>
                  <a:lnTo>
                    <a:pt x="104775" y="28575"/>
                  </a:lnTo>
                  <a:lnTo>
                    <a:pt x="104775" y="19050"/>
                  </a:lnTo>
                  <a:lnTo>
                    <a:pt x="114300" y="19050"/>
                  </a:lnTo>
                  <a:lnTo>
                    <a:pt x="104775" y="19050"/>
                  </a:lnTo>
                  <a:lnTo>
                    <a:pt x="104775" y="9525"/>
                  </a:lnTo>
                  <a:lnTo>
                    <a:pt x="114300" y="9525"/>
                  </a:lnTo>
                  <a:lnTo>
                    <a:pt x="114300" y="0"/>
                  </a:lnTo>
                  <a:lnTo>
                    <a:pt x="114300" y="9525"/>
                  </a:lnTo>
                  <a:lnTo>
                    <a:pt x="114300" y="0"/>
                  </a:lnTo>
                  <a:lnTo>
                    <a:pt x="114300" y="9525"/>
                  </a:lnTo>
                  <a:lnTo>
                    <a:pt x="123825" y="9525"/>
                  </a:lnTo>
                  <a:lnTo>
                    <a:pt x="123825" y="19050"/>
                  </a:lnTo>
                  <a:lnTo>
                    <a:pt x="123825" y="28575"/>
                  </a:lnTo>
                  <a:lnTo>
                    <a:pt x="133350" y="28575"/>
                  </a:lnTo>
                  <a:lnTo>
                    <a:pt x="133350" y="38100"/>
                  </a:lnTo>
                  <a:lnTo>
                    <a:pt x="133350" y="47625"/>
                  </a:lnTo>
                  <a:lnTo>
                    <a:pt x="142875" y="47625"/>
                  </a:lnTo>
                  <a:lnTo>
                    <a:pt x="133350" y="47625"/>
                  </a:lnTo>
                  <a:lnTo>
                    <a:pt x="133350" y="57150"/>
                  </a:lnTo>
                  <a:lnTo>
                    <a:pt x="133350" y="66675"/>
                  </a:lnTo>
                  <a:lnTo>
                    <a:pt x="133350" y="76200"/>
                  </a:lnTo>
                  <a:lnTo>
                    <a:pt x="123825" y="76200"/>
                  </a:lnTo>
                  <a:lnTo>
                    <a:pt x="123825" y="66675"/>
                  </a:lnTo>
                  <a:lnTo>
                    <a:pt x="123825" y="76200"/>
                  </a:lnTo>
                  <a:lnTo>
                    <a:pt x="114300" y="76200"/>
                  </a:lnTo>
                  <a:lnTo>
                    <a:pt x="114300" y="85725"/>
                  </a:lnTo>
                  <a:lnTo>
                    <a:pt x="114300" y="95250"/>
                  </a:lnTo>
                  <a:lnTo>
                    <a:pt x="114300" y="104775"/>
                  </a:lnTo>
                  <a:lnTo>
                    <a:pt x="114300" y="114300"/>
                  </a:lnTo>
                  <a:lnTo>
                    <a:pt x="114300" y="104775"/>
                  </a:lnTo>
                  <a:lnTo>
                    <a:pt x="123825" y="104775"/>
                  </a:lnTo>
                  <a:lnTo>
                    <a:pt x="133350" y="104775"/>
                  </a:lnTo>
                  <a:lnTo>
                    <a:pt x="142875" y="104775"/>
                  </a:lnTo>
                  <a:lnTo>
                    <a:pt x="133350" y="104775"/>
                  </a:lnTo>
                  <a:lnTo>
                    <a:pt x="133350" y="114300"/>
                  </a:lnTo>
                  <a:lnTo>
                    <a:pt x="142875" y="114300"/>
                  </a:lnTo>
                  <a:lnTo>
                    <a:pt x="142875" y="123825"/>
                  </a:lnTo>
                  <a:lnTo>
                    <a:pt x="152400" y="123825"/>
                  </a:lnTo>
                  <a:lnTo>
                    <a:pt x="152400" y="133350"/>
                  </a:lnTo>
                  <a:lnTo>
                    <a:pt x="152400" y="142875"/>
                  </a:lnTo>
                  <a:lnTo>
                    <a:pt x="142875" y="142875"/>
                  </a:lnTo>
                  <a:lnTo>
                    <a:pt x="142875" y="152400"/>
                  </a:lnTo>
                  <a:lnTo>
                    <a:pt x="152400" y="152400"/>
                  </a:lnTo>
                  <a:lnTo>
                    <a:pt x="161925" y="152400"/>
                  </a:lnTo>
                  <a:lnTo>
                    <a:pt x="161925" y="161925"/>
                  </a:lnTo>
                  <a:lnTo>
                    <a:pt x="171450" y="161925"/>
                  </a:lnTo>
                  <a:lnTo>
                    <a:pt x="180975" y="161925"/>
                  </a:lnTo>
                  <a:lnTo>
                    <a:pt x="180975" y="152400"/>
                  </a:lnTo>
                  <a:lnTo>
                    <a:pt x="190500" y="152400"/>
                  </a:lnTo>
                  <a:lnTo>
                    <a:pt x="190500" y="161925"/>
                  </a:lnTo>
                  <a:lnTo>
                    <a:pt x="180975" y="161925"/>
                  </a:lnTo>
                  <a:lnTo>
                    <a:pt x="180975" y="171450"/>
                  </a:lnTo>
                  <a:lnTo>
                    <a:pt x="171450" y="171450"/>
                  </a:lnTo>
                  <a:lnTo>
                    <a:pt x="171450" y="180975"/>
                  </a:lnTo>
                  <a:lnTo>
                    <a:pt x="171450" y="171450"/>
                  </a:lnTo>
                  <a:lnTo>
                    <a:pt x="180975" y="171450"/>
                  </a:lnTo>
                  <a:lnTo>
                    <a:pt x="180975" y="180975"/>
                  </a:lnTo>
                  <a:lnTo>
                    <a:pt x="171450" y="180975"/>
                  </a:lnTo>
                  <a:lnTo>
                    <a:pt x="161925" y="180975"/>
                  </a:lnTo>
                  <a:lnTo>
                    <a:pt x="161925" y="190500"/>
                  </a:lnTo>
                  <a:lnTo>
                    <a:pt x="161925" y="180975"/>
                  </a:lnTo>
                  <a:lnTo>
                    <a:pt x="161925" y="190500"/>
                  </a:lnTo>
                  <a:lnTo>
                    <a:pt x="152400" y="190500"/>
                  </a:lnTo>
                  <a:lnTo>
                    <a:pt x="142875" y="190500"/>
                  </a:lnTo>
                  <a:lnTo>
                    <a:pt x="142875" y="200025"/>
                  </a:lnTo>
                  <a:lnTo>
                    <a:pt x="133350" y="200025"/>
                  </a:lnTo>
                  <a:lnTo>
                    <a:pt x="123825" y="200025"/>
                  </a:lnTo>
                  <a:lnTo>
                    <a:pt x="123825" y="209550"/>
                  </a:lnTo>
                  <a:lnTo>
                    <a:pt x="114300" y="209550"/>
                  </a:lnTo>
                  <a:lnTo>
                    <a:pt x="114300" y="219075"/>
                  </a:lnTo>
                  <a:lnTo>
                    <a:pt x="114300" y="228600"/>
                  </a:lnTo>
                  <a:lnTo>
                    <a:pt x="104775" y="228600"/>
                  </a:lnTo>
                  <a:lnTo>
                    <a:pt x="114300" y="228600"/>
                  </a:lnTo>
                  <a:lnTo>
                    <a:pt x="114300" y="238125"/>
                  </a:lnTo>
                  <a:lnTo>
                    <a:pt x="114300" y="247650"/>
                  </a:lnTo>
                  <a:lnTo>
                    <a:pt x="123825" y="247650"/>
                  </a:lnTo>
                  <a:lnTo>
                    <a:pt x="123825" y="257175"/>
                  </a:lnTo>
                  <a:lnTo>
                    <a:pt x="133350" y="257175"/>
                  </a:lnTo>
                  <a:lnTo>
                    <a:pt x="123825" y="257175"/>
                  </a:lnTo>
                  <a:lnTo>
                    <a:pt x="133350" y="257175"/>
                  </a:lnTo>
                  <a:lnTo>
                    <a:pt x="133350" y="266700"/>
                  </a:lnTo>
                  <a:lnTo>
                    <a:pt x="133350" y="276225"/>
                  </a:lnTo>
                  <a:lnTo>
                    <a:pt x="142875" y="276225"/>
                  </a:lnTo>
                  <a:lnTo>
                    <a:pt x="133350" y="276225"/>
                  </a:lnTo>
                  <a:lnTo>
                    <a:pt x="133350" y="285750"/>
                  </a:lnTo>
                  <a:lnTo>
                    <a:pt x="133350" y="295275"/>
                  </a:lnTo>
                  <a:lnTo>
                    <a:pt x="123825" y="295275"/>
                  </a:lnTo>
                  <a:lnTo>
                    <a:pt x="123825" y="304800"/>
                  </a:lnTo>
                  <a:lnTo>
                    <a:pt x="133350" y="304800"/>
                  </a:lnTo>
                  <a:lnTo>
                    <a:pt x="133350" y="314325"/>
                  </a:lnTo>
                  <a:lnTo>
                    <a:pt x="142875" y="314325"/>
                  </a:lnTo>
                  <a:lnTo>
                    <a:pt x="142875" y="323850"/>
                  </a:lnTo>
                  <a:lnTo>
                    <a:pt x="142875" y="333375"/>
                  </a:lnTo>
                  <a:lnTo>
                    <a:pt x="142875" y="342900"/>
                  </a:lnTo>
                  <a:lnTo>
                    <a:pt x="142875" y="352425"/>
                  </a:lnTo>
                  <a:lnTo>
                    <a:pt x="152400" y="352425"/>
                  </a:lnTo>
                  <a:lnTo>
                    <a:pt x="152400" y="361950"/>
                  </a:lnTo>
                  <a:lnTo>
                    <a:pt x="152400" y="371475"/>
                  </a:lnTo>
                  <a:lnTo>
                    <a:pt x="152400" y="381000"/>
                  </a:lnTo>
                  <a:lnTo>
                    <a:pt x="142875" y="381000"/>
                  </a:lnTo>
                  <a:lnTo>
                    <a:pt x="142875" y="390525"/>
                  </a:lnTo>
                  <a:lnTo>
                    <a:pt x="133350" y="390525"/>
                  </a:lnTo>
                  <a:lnTo>
                    <a:pt x="142875" y="390525"/>
                  </a:lnTo>
                  <a:lnTo>
                    <a:pt x="142875" y="400050"/>
                  </a:lnTo>
                  <a:lnTo>
                    <a:pt x="133350" y="400050"/>
                  </a:lnTo>
                  <a:lnTo>
                    <a:pt x="133350" y="409575"/>
                  </a:lnTo>
                  <a:lnTo>
                    <a:pt x="133350" y="400050"/>
                  </a:lnTo>
                  <a:lnTo>
                    <a:pt x="133350" y="390525"/>
                  </a:lnTo>
                  <a:lnTo>
                    <a:pt x="142875" y="390525"/>
                  </a:lnTo>
                  <a:lnTo>
                    <a:pt x="133350" y="390525"/>
                  </a:lnTo>
                  <a:lnTo>
                    <a:pt x="133350" y="381000"/>
                  </a:lnTo>
                  <a:lnTo>
                    <a:pt x="142875" y="381000"/>
                  </a:lnTo>
                  <a:lnTo>
                    <a:pt x="133350" y="381000"/>
                  </a:lnTo>
                  <a:lnTo>
                    <a:pt x="142875" y="381000"/>
                  </a:lnTo>
                  <a:lnTo>
                    <a:pt x="133350" y="381000"/>
                  </a:lnTo>
                  <a:lnTo>
                    <a:pt x="133350" y="371475"/>
                  </a:lnTo>
                  <a:lnTo>
                    <a:pt x="142875" y="371475"/>
                  </a:lnTo>
                  <a:lnTo>
                    <a:pt x="133350" y="371475"/>
                  </a:lnTo>
                  <a:lnTo>
                    <a:pt x="133350" y="361950"/>
                  </a:lnTo>
                  <a:lnTo>
                    <a:pt x="133350" y="352425"/>
                  </a:lnTo>
                  <a:lnTo>
                    <a:pt x="133350" y="361950"/>
                  </a:lnTo>
                  <a:lnTo>
                    <a:pt x="133350" y="352425"/>
                  </a:lnTo>
                  <a:lnTo>
                    <a:pt x="133350" y="342900"/>
                  </a:lnTo>
                  <a:lnTo>
                    <a:pt x="133350" y="333375"/>
                  </a:lnTo>
                  <a:lnTo>
                    <a:pt x="133350" y="342900"/>
                  </a:lnTo>
                  <a:lnTo>
                    <a:pt x="133350" y="333375"/>
                  </a:lnTo>
                  <a:lnTo>
                    <a:pt x="123825" y="333375"/>
                  </a:lnTo>
                  <a:lnTo>
                    <a:pt x="133350" y="333375"/>
                  </a:lnTo>
                  <a:lnTo>
                    <a:pt x="123825" y="333375"/>
                  </a:lnTo>
                  <a:lnTo>
                    <a:pt x="123825" y="323850"/>
                  </a:lnTo>
                  <a:lnTo>
                    <a:pt x="123825" y="333375"/>
                  </a:lnTo>
                  <a:lnTo>
                    <a:pt x="123825" y="323850"/>
                  </a:lnTo>
                  <a:lnTo>
                    <a:pt x="123825" y="333375"/>
                  </a:lnTo>
                  <a:lnTo>
                    <a:pt x="123825" y="323850"/>
                  </a:lnTo>
                  <a:lnTo>
                    <a:pt x="123825" y="314325"/>
                  </a:lnTo>
                  <a:lnTo>
                    <a:pt x="123825" y="323850"/>
                  </a:lnTo>
                  <a:lnTo>
                    <a:pt x="123825" y="314325"/>
                  </a:lnTo>
                  <a:lnTo>
                    <a:pt x="123825" y="304800"/>
                  </a:lnTo>
                  <a:lnTo>
                    <a:pt x="114300" y="304800"/>
                  </a:lnTo>
                  <a:lnTo>
                    <a:pt x="123825" y="304800"/>
                  </a:lnTo>
                  <a:lnTo>
                    <a:pt x="114300" y="304800"/>
                  </a:lnTo>
                  <a:lnTo>
                    <a:pt x="114300" y="295275"/>
                  </a:lnTo>
                  <a:lnTo>
                    <a:pt x="114300" y="285750"/>
                  </a:lnTo>
                  <a:lnTo>
                    <a:pt x="114300" y="276225"/>
                  </a:lnTo>
                  <a:lnTo>
                    <a:pt x="114300" y="266700"/>
                  </a:lnTo>
                  <a:lnTo>
                    <a:pt x="104775" y="266700"/>
                  </a:lnTo>
                  <a:lnTo>
                    <a:pt x="104775" y="257175"/>
                  </a:lnTo>
                  <a:lnTo>
                    <a:pt x="104775" y="266700"/>
                  </a:lnTo>
                  <a:lnTo>
                    <a:pt x="104775" y="257175"/>
                  </a:lnTo>
                  <a:lnTo>
                    <a:pt x="104775" y="247650"/>
                  </a:lnTo>
                  <a:lnTo>
                    <a:pt x="95250" y="247650"/>
                  </a:lnTo>
                  <a:lnTo>
                    <a:pt x="95250" y="257175"/>
                  </a:lnTo>
                  <a:lnTo>
                    <a:pt x="104775" y="257175"/>
                  </a:lnTo>
                  <a:lnTo>
                    <a:pt x="95250" y="257175"/>
                  </a:lnTo>
                  <a:lnTo>
                    <a:pt x="104775" y="257175"/>
                  </a:lnTo>
                  <a:lnTo>
                    <a:pt x="95250" y="257175"/>
                  </a:lnTo>
                  <a:lnTo>
                    <a:pt x="104775" y="257175"/>
                  </a:lnTo>
                  <a:lnTo>
                    <a:pt x="104775" y="266700"/>
                  </a:lnTo>
                  <a:lnTo>
                    <a:pt x="95250" y="266700"/>
                  </a:lnTo>
                  <a:lnTo>
                    <a:pt x="95250" y="257175"/>
                  </a:lnTo>
                  <a:lnTo>
                    <a:pt x="95250" y="266700"/>
                  </a:lnTo>
                  <a:lnTo>
                    <a:pt x="95250" y="257175"/>
                  </a:lnTo>
                  <a:lnTo>
                    <a:pt x="95250" y="266700"/>
                  </a:lnTo>
                  <a:lnTo>
                    <a:pt x="95250" y="257175"/>
                  </a:lnTo>
                  <a:lnTo>
                    <a:pt x="95250" y="266700"/>
                  </a:lnTo>
                  <a:lnTo>
                    <a:pt x="85725" y="266700"/>
                  </a:lnTo>
                  <a:lnTo>
                    <a:pt x="85725" y="276225"/>
                  </a:lnTo>
                  <a:lnTo>
                    <a:pt x="76200" y="276225"/>
                  </a:lnTo>
                  <a:lnTo>
                    <a:pt x="76200" y="285750"/>
                  </a:lnTo>
                  <a:lnTo>
                    <a:pt x="66675" y="285750"/>
                  </a:lnTo>
                  <a:lnTo>
                    <a:pt x="66675" y="276225"/>
                  </a:lnTo>
                  <a:lnTo>
                    <a:pt x="66675" y="285750"/>
                  </a:lnTo>
                  <a:lnTo>
                    <a:pt x="66675" y="276225"/>
                  </a:lnTo>
                  <a:lnTo>
                    <a:pt x="66675" y="285750"/>
                  </a:lnTo>
                  <a:lnTo>
                    <a:pt x="57150" y="285750"/>
                  </a:lnTo>
                  <a:lnTo>
                    <a:pt x="57150" y="276225"/>
                  </a:lnTo>
                  <a:lnTo>
                    <a:pt x="57150" y="285750"/>
                  </a:lnTo>
                  <a:lnTo>
                    <a:pt x="57150" y="276225"/>
                  </a:lnTo>
                  <a:lnTo>
                    <a:pt x="66675" y="276225"/>
                  </a:lnTo>
                  <a:lnTo>
                    <a:pt x="57150" y="276225"/>
                  </a:lnTo>
                  <a:lnTo>
                    <a:pt x="66675" y="276225"/>
                  </a:lnTo>
                  <a:lnTo>
                    <a:pt x="57150" y="276225"/>
                  </a:lnTo>
                  <a:lnTo>
                    <a:pt x="57150" y="285750"/>
                  </a:lnTo>
                  <a:lnTo>
                    <a:pt x="57150" y="276225"/>
                  </a:lnTo>
                  <a:lnTo>
                    <a:pt x="57150" y="285750"/>
                  </a:lnTo>
                  <a:lnTo>
                    <a:pt x="47625" y="285750"/>
                  </a:lnTo>
                  <a:lnTo>
                    <a:pt x="57150" y="285750"/>
                  </a:lnTo>
                  <a:lnTo>
                    <a:pt x="57150" y="276225"/>
                  </a:lnTo>
                  <a:lnTo>
                    <a:pt x="57150" y="266700"/>
                  </a:lnTo>
                  <a:lnTo>
                    <a:pt x="57150" y="276225"/>
                  </a:lnTo>
                  <a:lnTo>
                    <a:pt x="47625" y="276225"/>
                  </a:lnTo>
                  <a:lnTo>
                    <a:pt x="47625" y="285750"/>
                  </a:lnTo>
                  <a:lnTo>
                    <a:pt x="47625" y="276225"/>
                  </a:lnTo>
                  <a:lnTo>
                    <a:pt x="47625" y="266700"/>
                  </a:lnTo>
                  <a:lnTo>
                    <a:pt x="47625" y="257175"/>
                  </a:lnTo>
                  <a:lnTo>
                    <a:pt x="47625" y="266700"/>
                  </a:lnTo>
                  <a:lnTo>
                    <a:pt x="47625" y="257175"/>
                  </a:lnTo>
                  <a:lnTo>
                    <a:pt x="57150" y="257175"/>
                  </a:lnTo>
                  <a:lnTo>
                    <a:pt x="47625" y="257175"/>
                  </a:lnTo>
                  <a:lnTo>
                    <a:pt x="57150" y="257175"/>
                  </a:lnTo>
                  <a:lnTo>
                    <a:pt x="47625" y="257175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57150" y="247650"/>
                  </a:lnTo>
                  <a:lnTo>
                    <a:pt x="47625" y="247650"/>
                  </a:lnTo>
                  <a:lnTo>
                    <a:pt x="47625" y="238125"/>
                  </a:lnTo>
                  <a:lnTo>
                    <a:pt x="47625" y="228600"/>
                  </a:lnTo>
                  <a:lnTo>
                    <a:pt x="47625" y="219075"/>
                  </a:lnTo>
                  <a:lnTo>
                    <a:pt x="38100" y="219075"/>
                  </a:lnTo>
                  <a:lnTo>
                    <a:pt x="47625" y="219075"/>
                  </a:lnTo>
                  <a:lnTo>
                    <a:pt x="38100" y="219075"/>
                  </a:lnTo>
                  <a:lnTo>
                    <a:pt x="38100" y="209550"/>
                  </a:lnTo>
                  <a:lnTo>
                    <a:pt x="47625" y="209550"/>
                  </a:lnTo>
                  <a:lnTo>
                    <a:pt x="38100" y="209550"/>
                  </a:lnTo>
                  <a:lnTo>
                    <a:pt x="38100" y="219075"/>
                  </a:lnTo>
                  <a:lnTo>
                    <a:pt x="38100" y="209550"/>
                  </a:lnTo>
                  <a:lnTo>
                    <a:pt x="38100" y="219075"/>
                  </a:lnTo>
                  <a:lnTo>
                    <a:pt x="38100" y="209550"/>
                  </a:lnTo>
                  <a:lnTo>
                    <a:pt x="28575" y="209550"/>
                  </a:lnTo>
                  <a:lnTo>
                    <a:pt x="38100" y="209550"/>
                  </a:lnTo>
                  <a:lnTo>
                    <a:pt x="28575" y="209550"/>
                  </a:lnTo>
                  <a:lnTo>
                    <a:pt x="38100" y="209550"/>
                  </a:lnTo>
                  <a:lnTo>
                    <a:pt x="38100" y="200025"/>
                  </a:lnTo>
                  <a:lnTo>
                    <a:pt x="28575" y="200025"/>
                  </a:lnTo>
                  <a:lnTo>
                    <a:pt x="38100" y="200025"/>
                  </a:lnTo>
                  <a:lnTo>
                    <a:pt x="28575" y="200025"/>
                  </a:lnTo>
                  <a:lnTo>
                    <a:pt x="38100" y="200025"/>
                  </a:lnTo>
                  <a:lnTo>
                    <a:pt x="28575" y="200025"/>
                  </a:lnTo>
                  <a:lnTo>
                    <a:pt x="38100" y="200025"/>
                  </a:lnTo>
                  <a:lnTo>
                    <a:pt x="28575" y="200025"/>
                  </a:lnTo>
                  <a:lnTo>
                    <a:pt x="28575" y="190500"/>
                  </a:lnTo>
                  <a:lnTo>
                    <a:pt x="19050" y="190500"/>
                  </a:lnTo>
                  <a:lnTo>
                    <a:pt x="28575" y="190500"/>
                  </a:lnTo>
                  <a:lnTo>
                    <a:pt x="19050" y="190500"/>
                  </a:lnTo>
                  <a:lnTo>
                    <a:pt x="19050" y="180975"/>
                  </a:lnTo>
                  <a:lnTo>
                    <a:pt x="19050" y="190500"/>
                  </a:lnTo>
                  <a:lnTo>
                    <a:pt x="19050" y="180975"/>
                  </a:lnTo>
                  <a:lnTo>
                    <a:pt x="9525" y="180975"/>
                  </a:lnTo>
                  <a:lnTo>
                    <a:pt x="19050" y="180975"/>
                  </a:lnTo>
                  <a:lnTo>
                    <a:pt x="19050" y="190500"/>
                  </a:lnTo>
                  <a:lnTo>
                    <a:pt x="9525" y="190500"/>
                  </a:lnTo>
                  <a:lnTo>
                    <a:pt x="9525" y="180975"/>
                  </a:lnTo>
                  <a:lnTo>
                    <a:pt x="9525" y="171450"/>
                  </a:lnTo>
                  <a:lnTo>
                    <a:pt x="0" y="171450"/>
                  </a:lnTo>
                  <a:lnTo>
                    <a:pt x="0" y="161925"/>
                  </a:lnTo>
                  <a:lnTo>
                    <a:pt x="9525" y="161925"/>
                  </a:lnTo>
                  <a:lnTo>
                    <a:pt x="9525" y="171450"/>
                  </a:lnTo>
                  <a:lnTo>
                    <a:pt x="9525" y="161925"/>
                  </a:lnTo>
                  <a:lnTo>
                    <a:pt x="9525" y="152400"/>
                  </a:lnTo>
                  <a:close/>
                </a:path>
                <a:path w="190500" h="419100">
                  <a:moveTo>
                    <a:pt x="38100" y="200025"/>
                  </a:moveTo>
                  <a:lnTo>
                    <a:pt x="38100" y="209550"/>
                  </a:lnTo>
                  <a:lnTo>
                    <a:pt x="39624" y="209550"/>
                  </a:lnTo>
                  <a:lnTo>
                    <a:pt x="38100" y="200025"/>
                  </a:lnTo>
                  <a:close/>
                </a:path>
                <a:path w="190500" h="419100">
                  <a:moveTo>
                    <a:pt x="28575" y="219075"/>
                  </a:moveTo>
                  <a:lnTo>
                    <a:pt x="38100" y="219075"/>
                  </a:lnTo>
                  <a:lnTo>
                    <a:pt x="38100" y="228600"/>
                  </a:lnTo>
                  <a:lnTo>
                    <a:pt x="28575" y="228600"/>
                  </a:lnTo>
                  <a:lnTo>
                    <a:pt x="28575" y="219075"/>
                  </a:lnTo>
                  <a:close/>
                </a:path>
                <a:path w="190500" h="419100">
                  <a:moveTo>
                    <a:pt x="47625" y="276225"/>
                  </a:moveTo>
                  <a:lnTo>
                    <a:pt x="57150" y="276225"/>
                  </a:lnTo>
                  <a:lnTo>
                    <a:pt x="57150" y="285750"/>
                  </a:lnTo>
                  <a:lnTo>
                    <a:pt x="47625" y="285750"/>
                  </a:lnTo>
                  <a:lnTo>
                    <a:pt x="47625" y="276225"/>
                  </a:lnTo>
                  <a:close/>
                </a:path>
                <a:path w="190500" h="419100">
                  <a:moveTo>
                    <a:pt x="123825" y="352425"/>
                  </a:moveTo>
                  <a:lnTo>
                    <a:pt x="133350" y="352425"/>
                  </a:lnTo>
                  <a:lnTo>
                    <a:pt x="133350" y="361950"/>
                  </a:lnTo>
                  <a:lnTo>
                    <a:pt x="123825" y="361950"/>
                  </a:lnTo>
                  <a:lnTo>
                    <a:pt x="123825" y="352425"/>
                  </a:lnTo>
                  <a:close/>
                </a:path>
                <a:path w="190500" h="419100">
                  <a:moveTo>
                    <a:pt x="114300" y="266700"/>
                  </a:moveTo>
                  <a:lnTo>
                    <a:pt x="114300" y="276225"/>
                  </a:lnTo>
                  <a:lnTo>
                    <a:pt x="115824" y="276225"/>
                  </a:lnTo>
                  <a:lnTo>
                    <a:pt x="114300" y="266700"/>
                  </a:lnTo>
                  <a:close/>
                </a:path>
                <a:path w="190500" h="419100">
                  <a:moveTo>
                    <a:pt x="123825" y="371475"/>
                  </a:moveTo>
                  <a:lnTo>
                    <a:pt x="133350" y="371475"/>
                  </a:lnTo>
                  <a:lnTo>
                    <a:pt x="133350" y="381000"/>
                  </a:lnTo>
                  <a:lnTo>
                    <a:pt x="123825" y="381000"/>
                  </a:lnTo>
                  <a:lnTo>
                    <a:pt x="123825" y="371475"/>
                  </a:lnTo>
                  <a:close/>
                </a:path>
                <a:path w="190500" h="419100">
                  <a:moveTo>
                    <a:pt x="133350" y="361950"/>
                  </a:moveTo>
                  <a:lnTo>
                    <a:pt x="133350" y="371475"/>
                  </a:lnTo>
                  <a:lnTo>
                    <a:pt x="134874" y="371475"/>
                  </a:lnTo>
                  <a:lnTo>
                    <a:pt x="133350" y="361950"/>
                  </a:lnTo>
                  <a:close/>
                </a:path>
                <a:path w="190500" h="419100">
                  <a:moveTo>
                    <a:pt x="19050" y="190500"/>
                  </a:moveTo>
                  <a:lnTo>
                    <a:pt x="28575" y="190500"/>
                  </a:lnTo>
                  <a:lnTo>
                    <a:pt x="28575" y="200025"/>
                  </a:lnTo>
                  <a:lnTo>
                    <a:pt x="19050" y="200025"/>
                  </a:lnTo>
                  <a:lnTo>
                    <a:pt x="19050" y="190500"/>
                  </a:lnTo>
                  <a:close/>
                </a:path>
                <a:path w="190500" h="419100">
                  <a:moveTo>
                    <a:pt x="76200" y="276225"/>
                  </a:moveTo>
                  <a:lnTo>
                    <a:pt x="85725" y="276225"/>
                  </a:lnTo>
                  <a:lnTo>
                    <a:pt x="76200" y="276225"/>
                  </a:lnTo>
                  <a:close/>
                </a:path>
                <a:path w="190500" h="419100">
                  <a:moveTo>
                    <a:pt x="123825" y="352425"/>
                  </a:moveTo>
                  <a:lnTo>
                    <a:pt x="123825" y="361950"/>
                  </a:lnTo>
                  <a:lnTo>
                    <a:pt x="125349" y="361950"/>
                  </a:lnTo>
                  <a:lnTo>
                    <a:pt x="123825" y="352425"/>
                  </a:lnTo>
                  <a:close/>
                </a:path>
                <a:path w="190500" h="419100">
                  <a:moveTo>
                    <a:pt x="66675" y="276225"/>
                  </a:moveTo>
                  <a:lnTo>
                    <a:pt x="66675" y="285750"/>
                  </a:lnTo>
                  <a:lnTo>
                    <a:pt x="68199" y="285750"/>
                  </a:lnTo>
                  <a:lnTo>
                    <a:pt x="66675" y="276225"/>
                  </a:lnTo>
                  <a:close/>
                </a:path>
                <a:path w="190500" h="419100">
                  <a:moveTo>
                    <a:pt x="123825" y="342900"/>
                  </a:moveTo>
                  <a:lnTo>
                    <a:pt x="133350" y="342900"/>
                  </a:lnTo>
                  <a:lnTo>
                    <a:pt x="123825" y="342900"/>
                  </a:lnTo>
                  <a:close/>
                </a:path>
                <a:path w="190500" h="419100">
                  <a:moveTo>
                    <a:pt x="66675" y="276225"/>
                  </a:moveTo>
                  <a:lnTo>
                    <a:pt x="66675" y="285750"/>
                  </a:lnTo>
                  <a:lnTo>
                    <a:pt x="68199" y="285750"/>
                  </a:lnTo>
                  <a:lnTo>
                    <a:pt x="66675" y="276225"/>
                  </a:lnTo>
                  <a:close/>
                </a:path>
                <a:path w="190500" h="419100">
                  <a:moveTo>
                    <a:pt x="19050" y="190500"/>
                  </a:moveTo>
                  <a:lnTo>
                    <a:pt x="19050" y="200025"/>
                  </a:lnTo>
                  <a:lnTo>
                    <a:pt x="20574" y="200025"/>
                  </a:lnTo>
                  <a:lnTo>
                    <a:pt x="19050" y="190500"/>
                  </a:lnTo>
                  <a:close/>
                </a:path>
                <a:path w="190500" h="419100">
                  <a:moveTo>
                    <a:pt x="133350" y="381000"/>
                  </a:moveTo>
                  <a:lnTo>
                    <a:pt x="133350" y="390525"/>
                  </a:lnTo>
                  <a:lnTo>
                    <a:pt x="134874" y="390525"/>
                  </a:lnTo>
                  <a:lnTo>
                    <a:pt x="133350" y="381000"/>
                  </a:lnTo>
                  <a:close/>
                </a:path>
                <a:path w="190500" h="419100">
                  <a:moveTo>
                    <a:pt x="19050" y="190500"/>
                  </a:moveTo>
                  <a:lnTo>
                    <a:pt x="28575" y="190500"/>
                  </a:lnTo>
                  <a:lnTo>
                    <a:pt x="28575" y="200025"/>
                  </a:lnTo>
                  <a:lnTo>
                    <a:pt x="19050" y="200025"/>
                  </a:lnTo>
                  <a:lnTo>
                    <a:pt x="19050" y="190500"/>
                  </a:lnTo>
                  <a:close/>
                </a:path>
                <a:path w="190500" h="419100">
                  <a:moveTo>
                    <a:pt x="123825" y="400050"/>
                  </a:moveTo>
                  <a:lnTo>
                    <a:pt x="123825" y="409575"/>
                  </a:lnTo>
                  <a:lnTo>
                    <a:pt x="125349" y="409575"/>
                  </a:lnTo>
                  <a:lnTo>
                    <a:pt x="123825" y="400050"/>
                  </a:lnTo>
                  <a:close/>
                </a:path>
                <a:path w="190500" h="419100">
                  <a:moveTo>
                    <a:pt x="28575" y="200025"/>
                  </a:moveTo>
                  <a:lnTo>
                    <a:pt x="38100" y="200025"/>
                  </a:lnTo>
                  <a:lnTo>
                    <a:pt x="28575" y="200025"/>
                  </a:lnTo>
                  <a:close/>
                </a:path>
                <a:path w="190500" h="419100">
                  <a:moveTo>
                    <a:pt x="133350" y="352425"/>
                  </a:moveTo>
                  <a:lnTo>
                    <a:pt x="133350" y="361950"/>
                  </a:lnTo>
                  <a:lnTo>
                    <a:pt x="134874" y="361950"/>
                  </a:lnTo>
                  <a:lnTo>
                    <a:pt x="133350" y="352425"/>
                  </a:lnTo>
                  <a:close/>
                </a:path>
                <a:path w="190500" h="419100">
                  <a:moveTo>
                    <a:pt x="57150" y="276225"/>
                  </a:moveTo>
                  <a:lnTo>
                    <a:pt x="57150" y="285750"/>
                  </a:lnTo>
                  <a:lnTo>
                    <a:pt x="58674" y="285750"/>
                  </a:lnTo>
                  <a:lnTo>
                    <a:pt x="57150" y="276225"/>
                  </a:lnTo>
                  <a:close/>
                </a:path>
                <a:path w="190500" h="419100">
                  <a:moveTo>
                    <a:pt x="123825" y="323850"/>
                  </a:moveTo>
                  <a:lnTo>
                    <a:pt x="123825" y="333375"/>
                  </a:lnTo>
                  <a:lnTo>
                    <a:pt x="125349" y="333375"/>
                  </a:lnTo>
                  <a:lnTo>
                    <a:pt x="123825" y="323850"/>
                  </a:lnTo>
                  <a:close/>
                </a:path>
                <a:path w="190500" h="419100">
                  <a:moveTo>
                    <a:pt x="123825" y="390525"/>
                  </a:moveTo>
                  <a:lnTo>
                    <a:pt x="123825" y="400050"/>
                  </a:lnTo>
                  <a:lnTo>
                    <a:pt x="125349" y="400050"/>
                  </a:lnTo>
                  <a:lnTo>
                    <a:pt x="123825" y="390525"/>
                  </a:lnTo>
                  <a:close/>
                </a:path>
                <a:path w="190500" h="419100">
                  <a:moveTo>
                    <a:pt x="28575" y="200025"/>
                  </a:moveTo>
                  <a:lnTo>
                    <a:pt x="38100" y="200025"/>
                  </a:lnTo>
                  <a:lnTo>
                    <a:pt x="38100" y="209550"/>
                  </a:lnTo>
                  <a:lnTo>
                    <a:pt x="28575" y="209550"/>
                  </a:lnTo>
                  <a:lnTo>
                    <a:pt x="28575" y="200025"/>
                  </a:lnTo>
                  <a:close/>
                </a:path>
                <a:path w="190500" h="419100">
                  <a:moveTo>
                    <a:pt x="114300" y="352425"/>
                  </a:moveTo>
                  <a:lnTo>
                    <a:pt x="123825" y="352425"/>
                  </a:lnTo>
                  <a:lnTo>
                    <a:pt x="114300" y="352425"/>
                  </a:lnTo>
                  <a:close/>
                </a:path>
                <a:path w="190500" h="419100">
                  <a:moveTo>
                    <a:pt x="76200" y="276225"/>
                  </a:moveTo>
                  <a:lnTo>
                    <a:pt x="85725" y="276225"/>
                  </a:lnTo>
                  <a:lnTo>
                    <a:pt x="76200" y="276225"/>
                  </a:lnTo>
                  <a:close/>
                </a:path>
                <a:path w="190500" h="419100">
                  <a:moveTo>
                    <a:pt x="114300" y="352425"/>
                  </a:moveTo>
                  <a:lnTo>
                    <a:pt x="123825" y="352425"/>
                  </a:lnTo>
                  <a:lnTo>
                    <a:pt x="114300" y="352425"/>
                  </a:lnTo>
                  <a:close/>
                </a:path>
                <a:path w="190500" h="419100">
                  <a:moveTo>
                    <a:pt x="123825" y="400050"/>
                  </a:moveTo>
                  <a:lnTo>
                    <a:pt x="133350" y="400050"/>
                  </a:lnTo>
                  <a:lnTo>
                    <a:pt x="133350" y="409575"/>
                  </a:lnTo>
                  <a:lnTo>
                    <a:pt x="123825" y="409575"/>
                  </a:lnTo>
                  <a:lnTo>
                    <a:pt x="123825" y="400050"/>
                  </a:lnTo>
                  <a:close/>
                </a:path>
                <a:path w="190500" h="419100">
                  <a:moveTo>
                    <a:pt x="47625" y="276225"/>
                  </a:moveTo>
                  <a:lnTo>
                    <a:pt x="47625" y="285750"/>
                  </a:lnTo>
                  <a:lnTo>
                    <a:pt x="49149" y="285750"/>
                  </a:lnTo>
                  <a:lnTo>
                    <a:pt x="47625" y="276225"/>
                  </a:lnTo>
                  <a:close/>
                </a:path>
                <a:path w="190500" h="419100">
                  <a:moveTo>
                    <a:pt x="133350" y="381000"/>
                  </a:moveTo>
                  <a:lnTo>
                    <a:pt x="133350" y="390525"/>
                  </a:lnTo>
                  <a:lnTo>
                    <a:pt x="134874" y="390525"/>
                  </a:lnTo>
                  <a:lnTo>
                    <a:pt x="133350" y="381000"/>
                  </a:lnTo>
                  <a:close/>
                </a:path>
                <a:path w="190500" h="419100">
                  <a:moveTo>
                    <a:pt x="28575" y="209550"/>
                  </a:moveTo>
                  <a:lnTo>
                    <a:pt x="38100" y="209550"/>
                  </a:lnTo>
                  <a:lnTo>
                    <a:pt x="28575" y="209550"/>
                  </a:lnTo>
                  <a:close/>
                </a:path>
                <a:path w="190500" h="419100">
                  <a:moveTo>
                    <a:pt x="57150" y="285750"/>
                  </a:moveTo>
                  <a:lnTo>
                    <a:pt x="66675" y="285750"/>
                  </a:lnTo>
                  <a:lnTo>
                    <a:pt x="57150" y="285750"/>
                  </a:lnTo>
                  <a:close/>
                </a:path>
                <a:path w="190500" h="419100">
                  <a:moveTo>
                    <a:pt x="28575" y="200025"/>
                  </a:moveTo>
                  <a:lnTo>
                    <a:pt x="38100" y="200025"/>
                  </a:lnTo>
                  <a:lnTo>
                    <a:pt x="28575" y="200025"/>
                  </a:lnTo>
                  <a:close/>
                </a:path>
                <a:path w="190500" h="419100">
                  <a:moveTo>
                    <a:pt x="114300" y="285750"/>
                  </a:moveTo>
                  <a:lnTo>
                    <a:pt x="114300" y="295275"/>
                  </a:lnTo>
                  <a:lnTo>
                    <a:pt x="115824" y="295275"/>
                  </a:lnTo>
                  <a:lnTo>
                    <a:pt x="114300" y="285750"/>
                  </a:lnTo>
                  <a:close/>
                </a:path>
                <a:path w="190500" h="419100">
                  <a:moveTo>
                    <a:pt x="133350" y="371475"/>
                  </a:moveTo>
                  <a:lnTo>
                    <a:pt x="133350" y="381000"/>
                  </a:lnTo>
                  <a:lnTo>
                    <a:pt x="134874" y="381000"/>
                  </a:lnTo>
                  <a:lnTo>
                    <a:pt x="133350" y="371475"/>
                  </a:lnTo>
                  <a:close/>
                </a:path>
                <a:path w="190500" h="419100">
                  <a:moveTo>
                    <a:pt x="57150" y="276225"/>
                  </a:moveTo>
                  <a:lnTo>
                    <a:pt x="57150" y="285750"/>
                  </a:lnTo>
                  <a:lnTo>
                    <a:pt x="58674" y="285750"/>
                  </a:lnTo>
                  <a:lnTo>
                    <a:pt x="57150" y="276225"/>
                  </a:lnTo>
                  <a:close/>
                </a:path>
                <a:path w="190500" h="419100">
                  <a:moveTo>
                    <a:pt x="123825" y="381000"/>
                  </a:moveTo>
                  <a:lnTo>
                    <a:pt x="133350" y="381000"/>
                  </a:lnTo>
                  <a:lnTo>
                    <a:pt x="123825" y="381000"/>
                  </a:lnTo>
                  <a:close/>
                </a:path>
                <a:path w="190500" h="419100">
                  <a:moveTo>
                    <a:pt x="19050" y="190500"/>
                  </a:moveTo>
                  <a:lnTo>
                    <a:pt x="28575" y="190500"/>
                  </a:lnTo>
                  <a:lnTo>
                    <a:pt x="19050" y="190500"/>
                  </a:lnTo>
                  <a:close/>
                </a:path>
                <a:path w="190500" h="419100">
                  <a:moveTo>
                    <a:pt x="123825" y="371475"/>
                  </a:moveTo>
                  <a:lnTo>
                    <a:pt x="123825" y="381000"/>
                  </a:lnTo>
                  <a:lnTo>
                    <a:pt x="125349" y="381000"/>
                  </a:lnTo>
                  <a:lnTo>
                    <a:pt x="123825" y="371475"/>
                  </a:lnTo>
                  <a:close/>
                </a:path>
                <a:path w="190500" h="419100">
                  <a:moveTo>
                    <a:pt x="123825" y="409575"/>
                  </a:moveTo>
                  <a:lnTo>
                    <a:pt x="123825" y="419100"/>
                  </a:lnTo>
                  <a:lnTo>
                    <a:pt x="125349" y="419100"/>
                  </a:lnTo>
                  <a:lnTo>
                    <a:pt x="123825" y="409575"/>
                  </a:lnTo>
                  <a:close/>
                </a:path>
                <a:path w="190500" h="419100">
                  <a:moveTo>
                    <a:pt x="123825" y="371475"/>
                  </a:moveTo>
                  <a:lnTo>
                    <a:pt x="123825" y="381000"/>
                  </a:lnTo>
                  <a:lnTo>
                    <a:pt x="125349" y="381000"/>
                  </a:lnTo>
                  <a:lnTo>
                    <a:pt x="123825" y="371475"/>
                  </a:lnTo>
                  <a:close/>
                </a:path>
                <a:path w="190500" h="419100">
                  <a:moveTo>
                    <a:pt x="28575" y="200025"/>
                  </a:moveTo>
                  <a:lnTo>
                    <a:pt x="38100" y="200025"/>
                  </a:lnTo>
                  <a:lnTo>
                    <a:pt x="28575" y="200025"/>
                  </a:lnTo>
                  <a:close/>
                </a:path>
                <a:path w="190500" h="419100">
                  <a:moveTo>
                    <a:pt x="57150" y="285750"/>
                  </a:moveTo>
                  <a:lnTo>
                    <a:pt x="66675" y="285750"/>
                  </a:lnTo>
                  <a:lnTo>
                    <a:pt x="57150" y="285750"/>
                  </a:lnTo>
                  <a:close/>
                </a:path>
                <a:path w="190500" h="419100">
                  <a:moveTo>
                    <a:pt x="133350" y="352425"/>
                  </a:moveTo>
                  <a:lnTo>
                    <a:pt x="133350" y="361950"/>
                  </a:lnTo>
                  <a:lnTo>
                    <a:pt x="134874" y="361950"/>
                  </a:lnTo>
                  <a:lnTo>
                    <a:pt x="133350" y="352425"/>
                  </a:lnTo>
                  <a:close/>
                </a:path>
                <a:path w="190500" h="419100">
                  <a:moveTo>
                    <a:pt x="123825" y="342900"/>
                  </a:moveTo>
                  <a:lnTo>
                    <a:pt x="133350" y="342900"/>
                  </a:lnTo>
                  <a:lnTo>
                    <a:pt x="123825" y="342900"/>
                  </a:lnTo>
                  <a:close/>
                </a:path>
                <a:path w="190500" h="419100">
                  <a:moveTo>
                    <a:pt x="28575" y="209550"/>
                  </a:moveTo>
                  <a:lnTo>
                    <a:pt x="38100" y="209550"/>
                  </a:lnTo>
                  <a:lnTo>
                    <a:pt x="28575" y="209550"/>
                  </a:lnTo>
                  <a:close/>
                </a:path>
                <a:path w="190500" h="419100">
                  <a:moveTo>
                    <a:pt x="133350" y="352425"/>
                  </a:moveTo>
                  <a:lnTo>
                    <a:pt x="133350" y="361950"/>
                  </a:lnTo>
                  <a:lnTo>
                    <a:pt x="134874" y="361950"/>
                  </a:lnTo>
                  <a:lnTo>
                    <a:pt x="133350" y="352425"/>
                  </a:lnTo>
                  <a:close/>
                </a:path>
                <a:path w="190500" h="419100">
                  <a:moveTo>
                    <a:pt x="123825" y="352425"/>
                  </a:moveTo>
                  <a:lnTo>
                    <a:pt x="123825" y="361950"/>
                  </a:lnTo>
                  <a:lnTo>
                    <a:pt x="125349" y="361950"/>
                  </a:lnTo>
                  <a:lnTo>
                    <a:pt x="123825" y="352425"/>
                  </a:lnTo>
                  <a:close/>
                </a:path>
                <a:path w="190500" h="419100">
                  <a:moveTo>
                    <a:pt x="123825" y="400050"/>
                  </a:moveTo>
                  <a:lnTo>
                    <a:pt x="133350" y="400050"/>
                  </a:lnTo>
                  <a:lnTo>
                    <a:pt x="123825" y="400050"/>
                  </a:lnTo>
                  <a:close/>
                </a:path>
                <a:path w="190500" h="419100">
                  <a:moveTo>
                    <a:pt x="133350" y="352425"/>
                  </a:moveTo>
                  <a:lnTo>
                    <a:pt x="133350" y="361950"/>
                  </a:lnTo>
                  <a:lnTo>
                    <a:pt x="134874" y="361950"/>
                  </a:lnTo>
                  <a:lnTo>
                    <a:pt x="133350" y="352425"/>
                  </a:lnTo>
                  <a:close/>
                </a:path>
                <a:path w="190500" h="419100">
                  <a:moveTo>
                    <a:pt x="123825" y="342900"/>
                  </a:moveTo>
                  <a:lnTo>
                    <a:pt x="133350" y="342900"/>
                  </a:lnTo>
                  <a:lnTo>
                    <a:pt x="123825" y="342900"/>
                  </a:lnTo>
                  <a:close/>
                </a:path>
                <a:path w="190500" h="419100">
                  <a:moveTo>
                    <a:pt x="123825" y="342900"/>
                  </a:moveTo>
                  <a:lnTo>
                    <a:pt x="133350" y="342900"/>
                  </a:lnTo>
                  <a:lnTo>
                    <a:pt x="123825" y="34290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3" name="object 283"/>
            <p:cNvSpPr/>
            <p:nvPr/>
          </p:nvSpPr>
          <p:spPr>
            <a:xfrm>
              <a:off x="6018276" y="4309872"/>
              <a:ext cx="108203" cy="9753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4" name="object 284"/>
            <p:cNvSpPr/>
            <p:nvPr/>
          </p:nvSpPr>
          <p:spPr>
            <a:xfrm>
              <a:off x="5925692" y="4197096"/>
              <a:ext cx="161290" cy="304800"/>
            </a:xfrm>
            <a:custGeom>
              <a:avLst/>
              <a:gdLst/>
              <a:ahLst/>
              <a:cxnLst/>
              <a:rect l="l" t="t" r="r" b="b"/>
              <a:pathLst>
                <a:path w="161289" h="304800">
                  <a:moveTo>
                    <a:pt x="85344" y="285750"/>
                  </a:moveTo>
                  <a:lnTo>
                    <a:pt x="66294" y="285750"/>
                  </a:lnTo>
                  <a:lnTo>
                    <a:pt x="66294" y="304800"/>
                  </a:lnTo>
                  <a:lnTo>
                    <a:pt x="75819" y="304800"/>
                  </a:lnTo>
                  <a:lnTo>
                    <a:pt x="75819" y="295910"/>
                  </a:lnTo>
                  <a:lnTo>
                    <a:pt x="85344" y="295910"/>
                  </a:lnTo>
                  <a:lnTo>
                    <a:pt x="85344" y="285750"/>
                  </a:lnTo>
                  <a:close/>
                </a:path>
                <a:path w="161289" h="304800">
                  <a:moveTo>
                    <a:pt x="37846" y="276860"/>
                  </a:moveTo>
                  <a:lnTo>
                    <a:pt x="37846" y="285750"/>
                  </a:lnTo>
                  <a:lnTo>
                    <a:pt x="39497" y="285750"/>
                  </a:lnTo>
                  <a:lnTo>
                    <a:pt x="37846" y="276860"/>
                  </a:lnTo>
                  <a:close/>
                </a:path>
                <a:path w="161289" h="304800">
                  <a:moveTo>
                    <a:pt x="75819" y="276860"/>
                  </a:moveTo>
                  <a:lnTo>
                    <a:pt x="47371" y="276860"/>
                  </a:lnTo>
                  <a:lnTo>
                    <a:pt x="47371" y="285750"/>
                  </a:lnTo>
                  <a:lnTo>
                    <a:pt x="75819" y="285750"/>
                  </a:lnTo>
                  <a:lnTo>
                    <a:pt x="75819" y="276860"/>
                  </a:lnTo>
                  <a:close/>
                </a:path>
                <a:path w="161289" h="304800">
                  <a:moveTo>
                    <a:pt x="56896" y="247650"/>
                  </a:moveTo>
                  <a:lnTo>
                    <a:pt x="18923" y="247650"/>
                  </a:lnTo>
                  <a:lnTo>
                    <a:pt x="20447" y="257810"/>
                  </a:lnTo>
                  <a:lnTo>
                    <a:pt x="28448" y="257810"/>
                  </a:lnTo>
                  <a:lnTo>
                    <a:pt x="28448" y="266700"/>
                  </a:lnTo>
                  <a:lnTo>
                    <a:pt x="37846" y="266700"/>
                  </a:lnTo>
                  <a:lnTo>
                    <a:pt x="39497" y="276860"/>
                  </a:lnTo>
                  <a:lnTo>
                    <a:pt x="56896" y="276860"/>
                  </a:lnTo>
                  <a:lnTo>
                    <a:pt x="56896" y="247650"/>
                  </a:lnTo>
                  <a:close/>
                </a:path>
                <a:path w="161289" h="304800">
                  <a:moveTo>
                    <a:pt x="18923" y="228600"/>
                  </a:moveTo>
                  <a:lnTo>
                    <a:pt x="9398" y="228600"/>
                  </a:lnTo>
                  <a:lnTo>
                    <a:pt x="9398" y="266700"/>
                  </a:lnTo>
                  <a:lnTo>
                    <a:pt x="18923" y="266700"/>
                  </a:lnTo>
                  <a:lnTo>
                    <a:pt x="18923" y="247650"/>
                  </a:lnTo>
                  <a:lnTo>
                    <a:pt x="47371" y="247650"/>
                  </a:lnTo>
                  <a:lnTo>
                    <a:pt x="47371" y="238760"/>
                  </a:lnTo>
                  <a:lnTo>
                    <a:pt x="18923" y="238760"/>
                  </a:lnTo>
                  <a:lnTo>
                    <a:pt x="18923" y="228600"/>
                  </a:lnTo>
                  <a:close/>
                </a:path>
                <a:path w="161289" h="304800">
                  <a:moveTo>
                    <a:pt x="28448" y="257810"/>
                  </a:moveTo>
                  <a:lnTo>
                    <a:pt x="18923" y="257810"/>
                  </a:lnTo>
                  <a:lnTo>
                    <a:pt x="18923" y="266700"/>
                  </a:lnTo>
                  <a:lnTo>
                    <a:pt x="28448" y="266700"/>
                  </a:lnTo>
                  <a:lnTo>
                    <a:pt x="28448" y="257810"/>
                  </a:lnTo>
                  <a:close/>
                </a:path>
                <a:path w="161289" h="304800">
                  <a:moveTo>
                    <a:pt x="28448" y="209550"/>
                  </a:moveTo>
                  <a:lnTo>
                    <a:pt x="18923" y="209550"/>
                  </a:lnTo>
                  <a:lnTo>
                    <a:pt x="18923" y="228600"/>
                  </a:lnTo>
                  <a:lnTo>
                    <a:pt x="20447" y="238760"/>
                  </a:lnTo>
                  <a:lnTo>
                    <a:pt x="47371" y="238760"/>
                  </a:lnTo>
                  <a:lnTo>
                    <a:pt x="47371" y="228600"/>
                  </a:lnTo>
                  <a:lnTo>
                    <a:pt x="28448" y="228600"/>
                  </a:lnTo>
                  <a:lnTo>
                    <a:pt x="28448" y="209550"/>
                  </a:lnTo>
                  <a:close/>
                </a:path>
                <a:path w="161289" h="304800">
                  <a:moveTo>
                    <a:pt x="37846" y="219710"/>
                  </a:moveTo>
                  <a:lnTo>
                    <a:pt x="37846" y="228600"/>
                  </a:lnTo>
                  <a:lnTo>
                    <a:pt x="39497" y="228600"/>
                  </a:lnTo>
                  <a:lnTo>
                    <a:pt x="37846" y="219710"/>
                  </a:lnTo>
                  <a:close/>
                </a:path>
                <a:path w="161289" h="304800">
                  <a:moveTo>
                    <a:pt x="47371" y="209550"/>
                  </a:moveTo>
                  <a:lnTo>
                    <a:pt x="47371" y="219710"/>
                  </a:lnTo>
                  <a:lnTo>
                    <a:pt x="48895" y="219710"/>
                  </a:lnTo>
                  <a:lnTo>
                    <a:pt x="47371" y="209550"/>
                  </a:lnTo>
                  <a:close/>
                </a:path>
                <a:path w="161289" h="304800">
                  <a:moveTo>
                    <a:pt x="37846" y="190500"/>
                  </a:moveTo>
                  <a:lnTo>
                    <a:pt x="28448" y="190500"/>
                  </a:lnTo>
                  <a:lnTo>
                    <a:pt x="28448" y="209550"/>
                  </a:lnTo>
                  <a:lnTo>
                    <a:pt x="37846" y="209550"/>
                  </a:lnTo>
                  <a:lnTo>
                    <a:pt x="37846" y="190500"/>
                  </a:lnTo>
                  <a:close/>
                </a:path>
                <a:path w="161289" h="304800">
                  <a:moveTo>
                    <a:pt x="104267" y="123190"/>
                  </a:moveTo>
                  <a:lnTo>
                    <a:pt x="28448" y="123190"/>
                  </a:lnTo>
                  <a:lnTo>
                    <a:pt x="28448" y="162560"/>
                  </a:lnTo>
                  <a:lnTo>
                    <a:pt x="37846" y="162560"/>
                  </a:lnTo>
                  <a:lnTo>
                    <a:pt x="37846" y="181610"/>
                  </a:lnTo>
                  <a:lnTo>
                    <a:pt x="47371" y="181610"/>
                  </a:lnTo>
                  <a:lnTo>
                    <a:pt x="47371" y="142240"/>
                  </a:lnTo>
                  <a:lnTo>
                    <a:pt x="104267" y="142240"/>
                  </a:lnTo>
                  <a:lnTo>
                    <a:pt x="104267" y="123190"/>
                  </a:lnTo>
                  <a:close/>
                </a:path>
                <a:path w="161289" h="304800">
                  <a:moveTo>
                    <a:pt x="94742" y="171450"/>
                  </a:moveTo>
                  <a:lnTo>
                    <a:pt x="94742" y="181610"/>
                  </a:lnTo>
                  <a:lnTo>
                    <a:pt x="96393" y="181610"/>
                  </a:lnTo>
                  <a:lnTo>
                    <a:pt x="94742" y="171450"/>
                  </a:lnTo>
                  <a:close/>
                </a:path>
                <a:path w="161289" h="304800">
                  <a:moveTo>
                    <a:pt x="104267" y="162560"/>
                  </a:moveTo>
                  <a:lnTo>
                    <a:pt x="94742" y="162560"/>
                  </a:lnTo>
                  <a:lnTo>
                    <a:pt x="96393" y="171450"/>
                  </a:lnTo>
                  <a:lnTo>
                    <a:pt x="104267" y="171450"/>
                  </a:lnTo>
                  <a:lnTo>
                    <a:pt x="104267" y="162560"/>
                  </a:lnTo>
                  <a:close/>
                </a:path>
                <a:path w="161289" h="304800">
                  <a:moveTo>
                    <a:pt x="94742" y="142240"/>
                  </a:moveTo>
                  <a:lnTo>
                    <a:pt x="66294" y="142240"/>
                  </a:lnTo>
                  <a:lnTo>
                    <a:pt x="66294" y="162560"/>
                  </a:lnTo>
                  <a:lnTo>
                    <a:pt x="94742" y="162560"/>
                  </a:lnTo>
                  <a:lnTo>
                    <a:pt x="94742" y="142240"/>
                  </a:lnTo>
                  <a:close/>
                </a:path>
                <a:path w="161289" h="304800">
                  <a:moveTo>
                    <a:pt x="132715" y="38100"/>
                  </a:moveTo>
                  <a:lnTo>
                    <a:pt x="113792" y="38100"/>
                  </a:lnTo>
                  <a:lnTo>
                    <a:pt x="113792" y="46990"/>
                  </a:lnTo>
                  <a:lnTo>
                    <a:pt x="75819" y="46990"/>
                  </a:lnTo>
                  <a:lnTo>
                    <a:pt x="75819" y="57150"/>
                  </a:lnTo>
                  <a:lnTo>
                    <a:pt x="9398" y="57150"/>
                  </a:lnTo>
                  <a:lnTo>
                    <a:pt x="9398" y="66040"/>
                  </a:lnTo>
                  <a:lnTo>
                    <a:pt x="18923" y="66040"/>
                  </a:lnTo>
                  <a:lnTo>
                    <a:pt x="18923" y="104140"/>
                  </a:lnTo>
                  <a:lnTo>
                    <a:pt x="9398" y="104140"/>
                  </a:lnTo>
                  <a:lnTo>
                    <a:pt x="9398" y="114300"/>
                  </a:lnTo>
                  <a:lnTo>
                    <a:pt x="18923" y="114300"/>
                  </a:lnTo>
                  <a:lnTo>
                    <a:pt x="18923" y="123190"/>
                  </a:lnTo>
                  <a:lnTo>
                    <a:pt x="161162" y="123190"/>
                  </a:lnTo>
                  <a:lnTo>
                    <a:pt x="161162" y="85090"/>
                  </a:lnTo>
                  <a:lnTo>
                    <a:pt x="142240" y="85090"/>
                  </a:lnTo>
                  <a:lnTo>
                    <a:pt x="142240" y="57150"/>
                  </a:lnTo>
                  <a:lnTo>
                    <a:pt x="132715" y="46990"/>
                  </a:lnTo>
                  <a:lnTo>
                    <a:pt x="132715" y="38100"/>
                  </a:lnTo>
                  <a:close/>
                </a:path>
                <a:path w="161289" h="304800">
                  <a:moveTo>
                    <a:pt x="75819" y="8890"/>
                  </a:moveTo>
                  <a:lnTo>
                    <a:pt x="66294" y="8890"/>
                  </a:lnTo>
                  <a:lnTo>
                    <a:pt x="66294" y="19050"/>
                  </a:lnTo>
                  <a:lnTo>
                    <a:pt x="0" y="19050"/>
                  </a:lnTo>
                  <a:lnTo>
                    <a:pt x="0" y="57150"/>
                  </a:lnTo>
                  <a:lnTo>
                    <a:pt x="66294" y="57150"/>
                  </a:lnTo>
                  <a:lnTo>
                    <a:pt x="66294" y="46990"/>
                  </a:lnTo>
                  <a:lnTo>
                    <a:pt x="75819" y="46990"/>
                  </a:lnTo>
                  <a:lnTo>
                    <a:pt x="75819" y="8890"/>
                  </a:lnTo>
                  <a:close/>
                </a:path>
                <a:path w="161289" h="304800">
                  <a:moveTo>
                    <a:pt x="56896" y="0"/>
                  </a:moveTo>
                  <a:lnTo>
                    <a:pt x="28448" y="0"/>
                  </a:lnTo>
                  <a:lnTo>
                    <a:pt x="28448" y="8890"/>
                  </a:lnTo>
                  <a:lnTo>
                    <a:pt x="9398" y="8890"/>
                  </a:lnTo>
                  <a:lnTo>
                    <a:pt x="9398" y="19050"/>
                  </a:lnTo>
                  <a:lnTo>
                    <a:pt x="56896" y="19050"/>
                  </a:lnTo>
                  <a:lnTo>
                    <a:pt x="5689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5" name="object 285"/>
            <p:cNvSpPr/>
            <p:nvPr/>
          </p:nvSpPr>
          <p:spPr>
            <a:xfrm>
              <a:off x="5916167" y="4186428"/>
              <a:ext cx="170815" cy="315595"/>
            </a:xfrm>
            <a:custGeom>
              <a:avLst/>
              <a:gdLst/>
              <a:ahLst/>
              <a:cxnLst/>
              <a:rect l="l" t="t" r="r" b="b"/>
              <a:pathLst>
                <a:path w="170814" h="315595">
                  <a:moveTo>
                    <a:pt x="161162" y="133857"/>
                  </a:moveTo>
                  <a:lnTo>
                    <a:pt x="161162" y="133857"/>
                  </a:lnTo>
                  <a:lnTo>
                    <a:pt x="113792" y="133857"/>
                  </a:lnTo>
                  <a:lnTo>
                    <a:pt x="113792" y="143382"/>
                  </a:lnTo>
                  <a:lnTo>
                    <a:pt x="113792" y="152907"/>
                  </a:lnTo>
                  <a:lnTo>
                    <a:pt x="104267" y="152907"/>
                  </a:lnTo>
                  <a:lnTo>
                    <a:pt x="104267" y="162560"/>
                  </a:lnTo>
                  <a:lnTo>
                    <a:pt x="113792" y="162560"/>
                  </a:lnTo>
                  <a:lnTo>
                    <a:pt x="104267" y="162560"/>
                  </a:lnTo>
                  <a:lnTo>
                    <a:pt x="113792" y="162560"/>
                  </a:lnTo>
                  <a:lnTo>
                    <a:pt x="104267" y="162560"/>
                  </a:lnTo>
                  <a:lnTo>
                    <a:pt x="104267" y="172085"/>
                  </a:lnTo>
                  <a:lnTo>
                    <a:pt x="113792" y="172085"/>
                  </a:lnTo>
                  <a:lnTo>
                    <a:pt x="104267" y="172085"/>
                  </a:lnTo>
                  <a:lnTo>
                    <a:pt x="113792" y="172085"/>
                  </a:lnTo>
                  <a:lnTo>
                    <a:pt x="113792" y="181610"/>
                  </a:lnTo>
                  <a:lnTo>
                    <a:pt x="113792" y="191135"/>
                  </a:lnTo>
                  <a:lnTo>
                    <a:pt x="113792" y="181610"/>
                  </a:lnTo>
                  <a:lnTo>
                    <a:pt x="104267" y="181610"/>
                  </a:lnTo>
                  <a:lnTo>
                    <a:pt x="104267" y="172085"/>
                  </a:lnTo>
                  <a:lnTo>
                    <a:pt x="104267" y="181610"/>
                  </a:lnTo>
                  <a:lnTo>
                    <a:pt x="104267" y="172085"/>
                  </a:lnTo>
                  <a:lnTo>
                    <a:pt x="104267" y="181610"/>
                  </a:lnTo>
                  <a:lnTo>
                    <a:pt x="104267" y="172085"/>
                  </a:lnTo>
                  <a:lnTo>
                    <a:pt x="104267" y="181610"/>
                  </a:lnTo>
                  <a:lnTo>
                    <a:pt x="104267" y="172085"/>
                  </a:lnTo>
                  <a:lnTo>
                    <a:pt x="94869" y="172085"/>
                  </a:lnTo>
                  <a:lnTo>
                    <a:pt x="104267" y="172085"/>
                  </a:lnTo>
                  <a:lnTo>
                    <a:pt x="94869" y="172085"/>
                  </a:lnTo>
                  <a:lnTo>
                    <a:pt x="85344" y="172085"/>
                  </a:lnTo>
                  <a:lnTo>
                    <a:pt x="75819" y="172085"/>
                  </a:lnTo>
                  <a:lnTo>
                    <a:pt x="75819" y="162560"/>
                  </a:lnTo>
                  <a:lnTo>
                    <a:pt x="75819" y="152907"/>
                  </a:lnTo>
                  <a:lnTo>
                    <a:pt x="66421" y="152907"/>
                  </a:lnTo>
                  <a:lnTo>
                    <a:pt x="56896" y="152907"/>
                  </a:lnTo>
                  <a:lnTo>
                    <a:pt x="56896" y="162560"/>
                  </a:lnTo>
                  <a:lnTo>
                    <a:pt x="56896" y="172085"/>
                  </a:lnTo>
                  <a:lnTo>
                    <a:pt x="56896" y="181610"/>
                  </a:lnTo>
                  <a:lnTo>
                    <a:pt x="56896" y="191135"/>
                  </a:lnTo>
                  <a:lnTo>
                    <a:pt x="47371" y="191135"/>
                  </a:lnTo>
                  <a:lnTo>
                    <a:pt x="47371" y="200787"/>
                  </a:lnTo>
                  <a:lnTo>
                    <a:pt x="47371" y="210312"/>
                  </a:lnTo>
                  <a:lnTo>
                    <a:pt x="47371" y="219837"/>
                  </a:lnTo>
                  <a:lnTo>
                    <a:pt x="37973" y="219837"/>
                  </a:lnTo>
                  <a:lnTo>
                    <a:pt x="47371" y="219837"/>
                  </a:lnTo>
                  <a:lnTo>
                    <a:pt x="37973" y="219837"/>
                  </a:lnTo>
                  <a:lnTo>
                    <a:pt x="47371" y="219837"/>
                  </a:lnTo>
                  <a:lnTo>
                    <a:pt x="37973" y="219837"/>
                  </a:lnTo>
                  <a:lnTo>
                    <a:pt x="47371" y="219837"/>
                  </a:lnTo>
                  <a:lnTo>
                    <a:pt x="37973" y="219837"/>
                  </a:lnTo>
                  <a:lnTo>
                    <a:pt x="37973" y="229488"/>
                  </a:lnTo>
                  <a:lnTo>
                    <a:pt x="37973" y="239013"/>
                  </a:lnTo>
                  <a:lnTo>
                    <a:pt x="47371" y="239013"/>
                  </a:lnTo>
                  <a:lnTo>
                    <a:pt x="37973" y="239013"/>
                  </a:lnTo>
                  <a:lnTo>
                    <a:pt x="47371" y="239013"/>
                  </a:lnTo>
                  <a:lnTo>
                    <a:pt x="56896" y="239013"/>
                  </a:lnTo>
                  <a:lnTo>
                    <a:pt x="56896" y="248538"/>
                  </a:lnTo>
                  <a:lnTo>
                    <a:pt x="56896" y="258063"/>
                  </a:lnTo>
                  <a:lnTo>
                    <a:pt x="66421" y="258063"/>
                  </a:lnTo>
                  <a:lnTo>
                    <a:pt x="66421" y="267716"/>
                  </a:lnTo>
                  <a:lnTo>
                    <a:pt x="66421" y="277241"/>
                  </a:lnTo>
                  <a:lnTo>
                    <a:pt x="66421" y="286766"/>
                  </a:lnTo>
                  <a:lnTo>
                    <a:pt x="75819" y="286766"/>
                  </a:lnTo>
                  <a:lnTo>
                    <a:pt x="85344" y="286766"/>
                  </a:lnTo>
                  <a:lnTo>
                    <a:pt x="85344" y="296291"/>
                  </a:lnTo>
                  <a:lnTo>
                    <a:pt x="94869" y="296291"/>
                  </a:lnTo>
                  <a:lnTo>
                    <a:pt x="94869" y="305943"/>
                  </a:lnTo>
                  <a:lnTo>
                    <a:pt x="104267" y="305943"/>
                  </a:lnTo>
                  <a:lnTo>
                    <a:pt x="94869" y="305943"/>
                  </a:lnTo>
                  <a:lnTo>
                    <a:pt x="94869" y="315468"/>
                  </a:lnTo>
                  <a:lnTo>
                    <a:pt x="94869" y="305943"/>
                  </a:lnTo>
                  <a:lnTo>
                    <a:pt x="85344" y="305943"/>
                  </a:lnTo>
                  <a:lnTo>
                    <a:pt x="85344" y="315468"/>
                  </a:lnTo>
                  <a:lnTo>
                    <a:pt x="75819" y="315468"/>
                  </a:lnTo>
                  <a:lnTo>
                    <a:pt x="75819" y="305943"/>
                  </a:lnTo>
                  <a:lnTo>
                    <a:pt x="75819" y="315468"/>
                  </a:lnTo>
                  <a:lnTo>
                    <a:pt x="75819" y="305943"/>
                  </a:lnTo>
                  <a:lnTo>
                    <a:pt x="75819" y="315468"/>
                  </a:lnTo>
                  <a:lnTo>
                    <a:pt x="75819" y="305943"/>
                  </a:lnTo>
                  <a:lnTo>
                    <a:pt x="85344" y="305943"/>
                  </a:lnTo>
                  <a:lnTo>
                    <a:pt x="75819" y="305943"/>
                  </a:lnTo>
                  <a:lnTo>
                    <a:pt x="85344" y="305943"/>
                  </a:lnTo>
                  <a:lnTo>
                    <a:pt x="75819" y="305943"/>
                  </a:lnTo>
                  <a:lnTo>
                    <a:pt x="85344" y="305943"/>
                  </a:lnTo>
                  <a:lnTo>
                    <a:pt x="75819" y="305943"/>
                  </a:lnTo>
                  <a:lnTo>
                    <a:pt x="75819" y="296291"/>
                  </a:lnTo>
                  <a:lnTo>
                    <a:pt x="66421" y="296291"/>
                  </a:lnTo>
                  <a:lnTo>
                    <a:pt x="56896" y="296291"/>
                  </a:lnTo>
                  <a:lnTo>
                    <a:pt x="66421" y="296291"/>
                  </a:lnTo>
                  <a:lnTo>
                    <a:pt x="56896" y="296291"/>
                  </a:lnTo>
                  <a:lnTo>
                    <a:pt x="56896" y="286766"/>
                  </a:lnTo>
                  <a:lnTo>
                    <a:pt x="47371" y="286766"/>
                  </a:lnTo>
                  <a:lnTo>
                    <a:pt x="56896" y="286766"/>
                  </a:lnTo>
                  <a:lnTo>
                    <a:pt x="47371" y="286766"/>
                  </a:lnTo>
                  <a:lnTo>
                    <a:pt x="56896" y="286766"/>
                  </a:lnTo>
                  <a:lnTo>
                    <a:pt x="47371" y="286766"/>
                  </a:lnTo>
                  <a:lnTo>
                    <a:pt x="47371" y="277241"/>
                  </a:lnTo>
                  <a:lnTo>
                    <a:pt x="47371" y="286766"/>
                  </a:lnTo>
                  <a:lnTo>
                    <a:pt x="47371" y="277241"/>
                  </a:lnTo>
                  <a:lnTo>
                    <a:pt x="47371" y="286766"/>
                  </a:lnTo>
                  <a:lnTo>
                    <a:pt x="47371" y="277241"/>
                  </a:lnTo>
                  <a:lnTo>
                    <a:pt x="47371" y="286766"/>
                  </a:lnTo>
                  <a:lnTo>
                    <a:pt x="47371" y="277241"/>
                  </a:lnTo>
                  <a:lnTo>
                    <a:pt x="37973" y="277241"/>
                  </a:lnTo>
                  <a:lnTo>
                    <a:pt x="47371" y="277241"/>
                  </a:lnTo>
                  <a:lnTo>
                    <a:pt x="37973" y="277241"/>
                  </a:lnTo>
                  <a:lnTo>
                    <a:pt x="37973" y="267716"/>
                  </a:lnTo>
                  <a:lnTo>
                    <a:pt x="37973" y="277241"/>
                  </a:lnTo>
                  <a:lnTo>
                    <a:pt x="37973" y="267716"/>
                  </a:lnTo>
                  <a:lnTo>
                    <a:pt x="28448" y="267716"/>
                  </a:lnTo>
                  <a:lnTo>
                    <a:pt x="37973" y="267716"/>
                  </a:lnTo>
                  <a:lnTo>
                    <a:pt x="28448" y="267716"/>
                  </a:lnTo>
                  <a:lnTo>
                    <a:pt x="28448" y="258063"/>
                  </a:lnTo>
                  <a:lnTo>
                    <a:pt x="28448" y="267716"/>
                  </a:lnTo>
                  <a:lnTo>
                    <a:pt x="28448" y="258063"/>
                  </a:lnTo>
                  <a:lnTo>
                    <a:pt x="28448" y="267716"/>
                  </a:lnTo>
                  <a:lnTo>
                    <a:pt x="18923" y="267716"/>
                  </a:lnTo>
                  <a:lnTo>
                    <a:pt x="18923" y="258063"/>
                  </a:lnTo>
                  <a:lnTo>
                    <a:pt x="18923" y="248538"/>
                  </a:lnTo>
                  <a:lnTo>
                    <a:pt x="28448" y="248538"/>
                  </a:lnTo>
                  <a:lnTo>
                    <a:pt x="28448" y="229488"/>
                  </a:lnTo>
                  <a:lnTo>
                    <a:pt x="28448" y="239013"/>
                  </a:lnTo>
                  <a:lnTo>
                    <a:pt x="28448" y="229488"/>
                  </a:lnTo>
                  <a:lnTo>
                    <a:pt x="28448" y="239013"/>
                  </a:lnTo>
                  <a:lnTo>
                    <a:pt x="28448" y="219837"/>
                  </a:lnTo>
                  <a:lnTo>
                    <a:pt x="37973" y="219837"/>
                  </a:lnTo>
                  <a:lnTo>
                    <a:pt x="37973" y="210312"/>
                  </a:lnTo>
                  <a:lnTo>
                    <a:pt x="28448" y="210312"/>
                  </a:lnTo>
                  <a:lnTo>
                    <a:pt x="37973" y="210312"/>
                  </a:lnTo>
                  <a:lnTo>
                    <a:pt x="37973" y="200787"/>
                  </a:lnTo>
                  <a:lnTo>
                    <a:pt x="47371" y="200787"/>
                  </a:lnTo>
                  <a:lnTo>
                    <a:pt x="47371" y="191135"/>
                  </a:lnTo>
                  <a:lnTo>
                    <a:pt x="47371" y="181610"/>
                  </a:lnTo>
                  <a:lnTo>
                    <a:pt x="47371" y="172085"/>
                  </a:lnTo>
                  <a:lnTo>
                    <a:pt x="37973" y="172085"/>
                  </a:lnTo>
                  <a:lnTo>
                    <a:pt x="37973" y="162560"/>
                  </a:lnTo>
                  <a:lnTo>
                    <a:pt x="37973" y="152907"/>
                  </a:lnTo>
                  <a:lnTo>
                    <a:pt x="37973" y="143382"/>
                  </a:lnTo>
                  <a:lnTo>
                    <a:pt x="37973" y="133857"/>
                  </a:lnTo>
                  <a:lnTo>
                    <a:pt x="28448" y="133857"/>
                  </a:lnTo>
                  <a:lnTo>
                    <a:pt x="28448" y="124332"/>
                  </a:lnTo>
                  <a:lnTo>
                    <a:pt x="18923" y="124332"/>
                  </a:lnTo>
                  <a:lnTo>
                    <a:pt x="18923" y="114681"/>
                  </a:lnTo>
                  <a:lnTo>
                    <a:pt x="28448" y="114681"/>
                  </a:lnTo>
                  <a:lnTo>
                    <a:pt x="28448" y="105156"/>
                  </a:lnTo>
                  <a:lnTo>
                    <a:pt x="28448" y="95631"/>
                  </a:lnTo>
                  <a:lnTo>
                    <a:pt x="37973" y="95631"/>
                  </a:lnTo>
                  <a:lnTo>
                    <a:pt x="28448" y="95631"/>
                  </a:lnTo>
                  <a:lnTo>
                    <a:pt x="28448" y="85979"/>
                  </a:lnTo>
                  <a:lnTo>
                    <a:pt x="28448" y="76454"/>
                  </a:lnTo>
                  <a:lnTo>
                    <a:pt x="18923" y="76454"/>
                  </a:lnTo>
                  <a:lnTo>
                    <a:pt x="28448" y="76454"/>
                  </a:lnTo>
                  <a:lnTo>
                    <a:pt x="18923" y="76454"/>
                  </a:lnTo>
                  <a:lnTo>
                    <a:pt x="18923" y="66929"/>
                  </a:lnTo>
                  <a:lnTo>
                    <a:pt x="9525" y="66929"/>
                  </a:lnTo>
                  <a:lnTo>
                    <a:pt x="9525" y="57404"/>
                  </a:lnTo>
                  <a:lnTo>
                    <a:pt x="9525" y="47751"/>
                  </a:lnTo>
                  <a:lnTo>
                    <a:pt x="0" y="47751"/>
                  </a:lnTo>
                  <a:lnTo>
                    <a:pt x="9525" y="47751"/>
                  </a:lnTo>
                  <a:lnTo>
                    <a:pt x="9525" y="38226"/>
                  </a:lnTo>
                  <a:lnTo>
                    <a:pt x="9525" y="28701"/>
                  </a:lnTo>
                  <a:lnTo>
                    <a:pt x="18923" y="28701"/>
                  </a:lnTo>
                  <a:lnTo>
                    <a:pt x="18923" y="19176"/>
                  </a:lnTo>
                  <a:lnTo>
                    <a:pt x="28448" y="19176"/>
                  </a:lnTo>
                  <a:lnTo>
                    <a:pt x="37973" y="19176"/>
                  </a:lnTo>
                  <a:lnTo>
                    <a:pt x="37973" y="9525"/>
                  </a:lnTo>
                  <a:lnTo>
                    <a:pt x="47371" y="9525"/>
                  </a:lnTo>
                  <a:lnTo>
                    <a:pt x="56896" y="9525"/>
                  </a:lnTo>
                  <a:lnTo>
                    <a:pt x="56896" y="0"/>
                  </a:lnTo>
                  <a:lnTo>
                    <a:pt x="56896" y="9525"/>
                  </a:lnTo>
                  <a:lnTo>
                    <a:pt x="66421" y="9525"/>
                  </a:lnTo>
                  <a:lnTo>
                    <a:pt x="56896" y="9525"/>
                  </a:lnTo>
                  <a:lnTo>
                    <a:pt x="66421" y="9525"/>
                  </a:lnTo>
                  <a:lnTo>
                    <a:pt x="66421" y="19176"/>
                  </a:lnTo>
                  <a:lnTo>
                    <a:pt x="66421" y="28701"/>
                  </a:lnTo>
                  <a:lnTo>
                    <a:pt x="75819" y="28701"/>
                  </a:lnTo>
                  <a:lnTo>
                    <a:pt x="75819" y="19176"/>
                  </a:lnTo>
                  <a:lnTo>
                    <a:pt x="85344" y="19176"/>
                  </a:lnTo>
                  <a:lnTo>
                    <a:pt x="85344" y="28701"/>
                  </a:lnTo>
                  <a:lnTo>
                    <a:pt x="85344" y="38226"/>
                  </a:lnTo>
                  <a:lnTo>
                    <a:pt x="85344" y="47751"/>
                  </a:lnTo>
                  <a:lnTo>
                    <a:pt x="75819" y="47751"/>
                  </a:lnTo>
                  <a:lnTo>
                    <a:pt x="85344" y="47751"/>
                  </a:lnTo>
                  <a:lnTo>
                    <a:pt x="85344" y="57404"/>
                  </a:lnTo>
                  <a:lnTo>
                    <a:pt x="75819" y="57404"/>
                  </a:lnTo>
                  <a:lnTo>
                    <a:pt x="75819" y="66929"/>
                  </a:lnTo>
                  <a:lnTo>
                    <a:pt x="85344" y="66929"/>
                  </a:lnTo>
                  <a:lnTo>
                    <a:pt x="85344" y="57404"/>
                  </a:lnTo>
                  <a:lnTo>
                    <a:pt x="94869" y="57404"/>
                  </a:lnTo>
                  <a:lnTo>
                    <a:pt x="104267" y="57404"/>
                  </a:lnTo>
                  <a:lnTo>
                    <a:pt x="113792" y="57404"/>
                  </a:lnTo>
                  <a:lnTo>
                    <a:pt x="123317" y="57404"/>
                  </a:lnTo>
                  <a:lnTo>
                    <a:pt x="123317" y="47751"/>
                  </a:lnTo>
                  <a:lnTo>
                    <a:pt x="132715" y="47751"/>
                  </a:lnTo>
                  <a:lnTo>
                    <a:pt x="142240" y="47751"/>
                  </a:lnTo>
                  <a:lnTo>
                    <a:pt x="142240" y="57404"/>
                  </a:lnTo>
                  <a:lnTo>
                    <a:pt x="151765" y="66929"/>
                  </a:lnTo>
                  <a:lnTo>
                    <a:pt x="151765" y="76454"/>
                  </a:lnTo>
                  <a:lnTo>
                    <a:pt x="151765" y="85979"/>
                  </a:lnTo>
                  <a:lnTo>
                    <a:pt x="151765" y="95631"/>
                  </a:lnTo>
                  <a:lnTo>
                    <a:pt x="161162" y="95631"/>
                  </a:lnTo>
                  <a:lnTo>
                    <a:pt x="170687" y="95631"/>
                  </a:lnTo>
                  <a:lnTo>
                    <a:pt x="170687" y="105156"/>
                  </a:lnTo>
                  <a:lnTo>
                    <a:pt x="170687" y="114681"/>
                  </a:lnTo>
                  <a:lnTo>
                    <a:pt x="170687" y="124332"/>
                  </a:lnTo>
                  <a:lnTo>
                    <a:pt x="170687" y="133857"/>
                  </a:lnTo>
                  <a:lnTo>
                    <a:pt x="161162" y="133857"/>
                  </a:lnTo>
                  <a:close/>
                </a:path>
                <a:path w="170814" h="315595">
                  <a:moveTo>
                    <a:pt x="18923" y="267716"/>
                  </a:moveTo>
                  <a:lnTo>
                    <a:pt x="28448" y="267716"/>
                  </a:lnTo>
                  <a:lnTo>
                    <a:pt x="28448" y="277241"/>
                  </a:lnTo>
                  <a:lnTo>
                    <a:pt x="18923" y="277241"/>
                  </a:lnTo>
                  <a:lnTo>
                    <a:pt x="18923" y="267716"/>
                  </a:lnTo>
                  <a:close/>
                </a:path>
                <a:path w="170814" h="315595">
                  <a:moveTo>
                    <a:pt x="18923" y="239013"/>
                  </a:moveTo>
                  <a:lnTo>
                    <a:pt x="28448" y="239013"/>
                  </a:lnTo>
                  <a:lnTo>
                    <a:pt x="28448" y="248538"/>
                  </a:lnTo>
                  <a:lnTo>
                    <a:pt x="18923" y="248538"/>
                  </a:lnTo>
                  <a:lnTo>
                    <a:pt x="18923" y="239013"/>
                  </a:lnTo>
                  <a:close/>
                </a:path>
                <a:path w="170814" h="315595">
                  <a:moveTo>
                    <a:pt x="18923" y="248538"/>
                  </a:moveTo>
                  <a:lnTo>
                    <a:pt x="28448" y="248538"/>
                  </a:lnTo>
                  <a:lnTo>
                    <a:pt x="18923" y="248538"/>
                  </a:lnTo>
                  <a:close/>
                </a:path>
                <a:path w="170814" h="315595">
                  <a:moveTo>
                    <a:pt x="37973" y="296291"/>
                  </a:moveTo>
                  <a:lnTo>
                    <a:pt x="47371" y="296291"/>
                  </a:lnTo>
                  <a:lnTo>
                    <a:pt x="37973" y="296291"/>
                  </a:lnTo>
                  <a:close/>
                </a:path>
                <a:path w="170814" h="315595">
                  <a:moveTo>
                    <a:pt x="18923" y="239013"/>
                  </a:moveTo>
                  <a:lnTo>
                    <a:pt x="28448" y="239013"/>
                  </a:lnTo>
                  <a:lnTo>
                    <a:pt x="18923" y="239013"/>
                  </a:lnTo>
                  <a:close/>
                </a:path>
                <a:path w="170814" h="315595">
                  <a:moveTo>
                    <a:pt x="56896" y="219837"/>
                  </a:moveTo>
                  <a:lnTo>
                    <a:pt x="56896" y="229488"/>
                  </a:lnTo>
                  <a:lnTo>
                    <a:pt x="58420" y="229488"/>
                  </a:lnTo>
                  <a:lnTo>
                    <a:pt x="56896" y="219837"/>
                  </a:lnTo>
                  <a:close/>
                </a:path>
                <a:path w="170814" h="315595">
                  <a:moveTo>
                    <a:pt x="28448" y="267716"/>
                  </a:moveTo>
                  <a:lnTo>
                    <a:pt x="37973" y="267716"/>
                  </a:lnTo>
                  <a:lnTo>
                    <a:pt x="37973" y="277241"/>
                  </a:lnTo>
                  <a:lnTo>
                    <a:pt x="28448" y="277241"/>
                  </a:lnTo>
                  <a:lnTo>
                    <a:pt x="28448" y="267716"/>
                  </a:lnTo>
                  <a:close/>
                </a:path>
                <a:path w="170814" h="315595">
                  <a:moveTo>
                    <a:pt x="9525" y="239013"/>
                  </a:moveTo>
                  <a:lnTo>
                    <a:pt x="18923" y="239013"/>
                  </a:lnTo>
                  <a:lnTo>
                    <a:pt x="9525" y="239013"/>
                  </a:lnTo>
                  <a:close/>
                </a:path>
                <a:path w="170814" h="315595">
                  <a:moveTo>
                    <a:pt x="28448" y="239013"/>
                  </a:moveTo>
                  <a:lnTo>
                    <a:pt x="28448" y="248538"/>
                  </a:lnTo>
                  <a:lnTo>
                    <a:pt x="29972" y="248538"/>
                  </a:lnTo>
                  <a:lnTo>
                    <a:pt x="28448" y="239013"/>
                  </a:lnTo>
                  <a:close/>
                </a:path>
                <a:path w="170814" h="315595">
                  <a:moveTo>
                    <a:pt x="18923" y="248538"/>
                  </a:moveTo>
                  <a:lnTo>
                    <a:pt x="28448" y="248538"/>
                  </a:lnTo>
                  <a:lnTo>
                    <a:pt x="18923" y="248538"/>
                  </a:lnTo>
                  <a:close/>
                </a:path>
                <a:path w="170814" h="315595">
                  <a:moveTo>
                    <a:pt x="47371" y="229488"/>
                  </a:moveTo>
                  <a:lnTo>
                    <a:pt x="47371" y="239013"/>
                  </a:lnTo>
                  <a:lnTo>
                    <a:pt x="49022" y="239013"/>
                  </a:lnTo>
                  <a:lnTo>
                    <a:pt x="47371" y="229488"/>
                  </a:lnTo>
                  <a:close/>
                </a:path>
                <a:path w="170814" h="315595">
                  <a:moveTo>
                    <a:pt x="47371" y="286766"/>
                  </a:moveTo>
                  <a:lnTo>
                    <a:pt x="47371" y="296291"/>
                  </a:lnTo>
                  <a:lnTo>
                    <a:pt x="49022" y="296291"/>
                  </a:lnTo>
                  <a:lnTo>
                    <a:pt x="47371" y="286766"/>
                  </a:lnTo>
                  <a:close/>
                </a:path>
                <a:path w="170814" h="315595">
                  <a:moveTo>
                    <a:pt x="104267" y="181610"/>
                  </a:moveTo>
                  <a:lnTo>
                    <a:pt x="104267" y="191135"/>
                  </a:lnTo>
                  <a:lnTo>
                    <a:pt x="105918" y="191135"/>
                  </a:lnTo>
                  <a:lnTo>
                    <a:pt x="104267" y="181610"/>
                  </a:lnTo>
                  <a:close/>
                </a:path>
                <a:path w="170814" h="315595">
                  <a:moveTo>
                    <a:pt x="47371" y="277241"/>
                  </a:moveTo>
                  <a:lnTo>
                    <a:pt x="47371" y="286766"/>
                  </a:lnTo>
                  <a:lnTo>
                    <a:pt x="49022" y="286766"/>
                  </a:lnTo>
                  <a:lnTo>
                    <a:pt x="47371" y="277241"/>
                  </a:lnTo>
                  <a:close/>
                </a:path>
                <a:path w="170814" h="315595">
                  <a:moveTo>
                    <a:pt x="28448" y="258063"/>
                  </a:moveTo>
                  <a:lnTo>
                    <a:pt x="28448" y="267716"/>
                  </a:lnTo>
                  <a:lnTo>
                    <a:pt x="29972" y="267716"/>
                  </a:lnTo>
                  <a:lnTo>
                    <a:pt x="28448" y="258063"/>
                  </a:lnTo>
                  <a:close/>
                </a:path>
                <a:path w="170814" h="315595">
                  <a:moveTo>
                    <a:pt x="104267" y="172085"/>
                  </a:moveTo>
                  <a:lnTo>
                    <a:pt x="104267" y="181610"/>
                  </a:lnTo>
                  <a:lnTo>
                    <a:pt x="105918" y="181610"/>
                  </a:lnTo>
                  <a:lnTo>
                    <a:pt x="104267" y="172085"/>
                  </a:lnTo>
                  <a:close/>
                </a:path>
                <a:path w="170814" h="315595">
                  <a:moveTo>
                    <a:pt x="104267" y="191135"/>
                  </a:moveTo>
                  <a:lnTo>
                    <a:pt x="113792" y="191135"/>
                  </a:lnTo>
                  <a:lnTo>
                    <a:pt x="104267" y="191135"/>
                  </a:lnTo>
                  <a:close/>
                </a:path>
                <a:path w="170814" h="315595">
                  <a:moveTo>
                    <a:pt x="47371" y="239013"/>
                  </a:moveTo>
                  <a:lnTo>
                    <a:pt x="56896" y="239013"/>
                  </a:lnTo>
                  <a:lnTo>
                    <a:pt x="47371" y="239013"/>
                  </a:lnTo>
                  <a:close/>
                </a:path>
                <a:path w="170814" h="315595">
                  <a:moveTo>
                    <a:pt x="28448" y="258063"/>
                  </a:moveTo>
                  <a:lnTo>
                    <a:pt x="28448" y="267716"/>
                  </a:lnTo>
                  <a:lnTo>
                    <a:pt x="29972" y="267716"/>
                  </a:lnTo>
                  <a:lnTo>
                    <a:pt x="28448" y="258063"/>
                  </a:lnTo>
                  <a:close/>
                </a:path>
                <a:path w="170814" h="315595">
                  <a:moveTo>
                    <a:pt x="18923" y="239013"/>
                  </a:moveTo>
                  <a:lnTo>
                    <a:pt x="28448" y="239013"/>
                  </a:lnTo>
                  <a:lnTo>
                    <a:pt x="18923" y="239013"/>
                  </a:lnTo>
                  <a:close/>
                </a:path>
                <a:path w="170814" h="315595">
                  <a:moveTo>
                    <a:pt x="28448" y="267716"/>
                  </a:moveTo>
                  <a:lnTo>
                    <a:pt x="37973" y="267716"/>
                  </a:lnTo>
                  <a:lnTo>
                    <a:pt x="28448" y="267716"/>
                  </a:lnTo>
                  <a:close/>
                </a:path>
                <a:path w="170814" h="315595">
                  <a:moveTo>
                    <a:pt x="18923" y="248538"/>
                  </a:moveTo>
                  <a:lnTo>
                    <a:pt x="28448" y="248538"/>
                  </a:lnTo>
                  <a:lnTo>
                    <a:pt x="18923" y="248538"/>
                  </a:lnTo>
                  <a:close/>
                </a:path>
                <a:path w="170814" h="315595">
                  <a:moveTo>
                    <a:pt x="47371" y="286766"/>
                  </a:moveTo>
                  <a:lnTo>
                    <a:pt x="47371" y="296291"/>
                  </a:lnTo>
                  <a:lnTo>
                    <a:pt x="49022" y="296291"/>
                  </a:lnTo>
                  <a:lnTo>
                    <a:pt x="47371" y="286766"/>
                  </a:lnTo>
                  <a:close/>
                </a:path>
                <a:path w="170814" h="315595">
                  <a:moveTo>
                    <a:pt x="28448" y="258063"/>
                  </a:moveTo>
                  <a:lnTo>
                    <a:pt x="28448" y="267716"/>
                  </a:lnTo>
                  <a:lnTo>
                    <a:pt x="29972" y="267716"/>
                  </a:lnTo>
                  <a:lnTo>
                    <a:pt x="28448" y="258063"/>
                  </a:lnTo>
                  <a:close/>
                </a:path>
                <a:path w="170814" h="315595">
                  <a:moveTo>
                    <a:pt x="47371" y="239013"/>
                  </a:moveTo>
                  <a:lnTo>
                    <a:pt x="56896" y="239013"/>
                  </a:lnTo>
                  <a:lnTo>
                    <a:pt x="47371" y="239013"/>
                  </a:lnTo>
                  <a:close/>
                </a:path>
                <a:path w="170814" h="315595">
                  <a:moveTo>
                    <a:pt x="47371" y="239013"/>
                  </a:moveTo>
                  <a:lnTo>
                    <a:pt x="56896" y="239013"/>
                  </a:lnTo>
                  <a:lnTo>
                    <a:pt x="47371" y="239013"/>
                  </a:lnTo>
                  <a:close/>
                </a:path>
                <a:path w="170814" h="315595">
                  <a:moveTo>
                    <a:pt x="18923" y="248538"/>
                  </a:moveTo>
                  <a:lnTo>
                    <a:pt x="28448" y="248538"/>
                  </a:lnTo>
                  <a:lnTo>
                    <a:pt x="18923" y="248538"/>
                  </a:lnTo>
                  <a:close/>
                </a:path>
                <a:path w="170814" h="315595">
                  <a:moveTo>
                    <a:pt x="37973" y="219837"/>
                  </a:moveTo>
                  <a:lnTo>
                    <a:pt x="47371" y="219837"/>
                  </a:lnTo>
                  <a:lnTo>
                    <a:pt x="37973" y="219837"/>
                  </a:lnTo>
                  <a:close/>
                </a:path>
                <a:path w="170814" h="315595">
                  <a:moveTo>
                    <a:pt x="47371" y="286766"/>
                  </a:moveTo>
                  <a:lnTo>
                    <a:pt x="47371" y="296291"/>
                  </a:lnTo>
                  <a:lnTo>
                    <a:pt x="49022" y="296291"/>
                  </a:lnTo>
                  <a:lnTo>
                    <a:pt x="47371" y="286766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6" name="object 286"/>
            <p:cNvSpPr/>
            <p:nvPr/>
          </p:nvSpPr>
          <p:spPr>
            <a:xfrm>
              <a:off x="6019800" y="4130294"/>
              <a:ext cx="143510" cy="313690"/>
            </a:xfrm>
            <a:custGeom>
              <a:avLst/>
              <a:gdLst/>
              <a:ahLst/>
              <a:cxnLst/>
              <a:rect l="l" t="t" r="r" b="b"/>
              <a:pathLst>
                <a:path w="143510" h="313689">
                  <a:moveTo>
                    <a:pt x="95503" y="266700"/>
                  </a:moveTo>
                  <a:lnTo>
                    <a:pt x="57276" y="266700"/>
                  </a:lnTo>
                  <a:lnTo>
                    <a:pt x="57276" y="285750"/>
                  </a:lnTo>
                  <a:lnTo>
                    <a:pt x="47751" y="285750"/>
                  </a:lnTo>
                  <a:lnTo>
                    <a:pt x="47751" y="313690"/>
                  </a:lnTo>
                  <a:lnTo>
                    <a:pt x="57276" y="313690"/>
                  </a:lnTo>
                  <a:lnTo>
                    <a:pt x="57276" y="304800"/>
                  </a:lnTo>
                  <a:lnTo>
                    <a:pt x="66801" y="304800"/>
                  </a:lnTo>
                  <a:lnTo>
                    <a:pt x="66801" y="294640"/>
                  </a:lnTo>
                  <a:lnTo>
                    <a:pt x="76453" y="294640"/>
                  </a:lnTo>
                  <a:lnTo>
                    <a:pt x="76453" y="275590"/>
                  </a:lnTo>
                  <a:lnTo>
                    <a:pt x="95503" y="275590"/>
                  </a:lnTo>
                  <a:lnTo>
                    <a:pt x="95503" y="266700"/>
                  </a:lnTo>
                  <a:close/>
                </a:path>
                <a:path w="143510" h="313689">
                  <a:moveTo>
                    <a:pt x="85978" y="304800"/>
                  </a:moveTo>
                  <a:lnTo>
                    <a:pt x="85978" y="313690"/>
                  </a:lnTo>
                  <a:lnTo>
                    <a:pt x="87502" y="313690"/>
                  </a:lnTo>
                  <a:lnTo>
                    <a:pt x="85978" y="304800"/>
                  </a:lnTo>
                  <a:close/>
                </a:path>
                <a:path w="143510" h="313689">
                  <a:moveTo>
                    <a:pt x="76453" y="285750"/>
                  </a:moveTo>
                  <a:lnTo>
                    <a:pt x="76453" y="294640"/>
                  </a:lnTo>
                  <a:lnTo>
                    <a:pt x="85978" y="294640"/>
                  </a:lnTo>
                  <a:lnTo>
                    <a:pt x="76453" y="285750"/>
                  </a:lnTo>
                  <a:close/>
                </a:path>
                <a:path w="143510" h="313689">
                  <a:moveTo>
                    <a:pt x="38226" y="275590"/>
                  </a:moveTo>
                  <a:lnTo>
                    <a:pt x="28701" y="275590"/>
                  </a:lnTo>
                  <a:lnTo>
                    <a:pt x="28701" y="285750"/>
                  </a:lnTo>
                  <a:lnTo>
                    <a:pt x="38226" y="285750"/>
                  </a:lnTo>
                  <a:lnTo>
                    <a:pt x="38226" y="275590"/>
                  </a:lnTo>
                  <a:close/>
                </a:path>
                <a:path w="143510" h="313689">
                  <a:moveTo>
                    <a:pt x="85978" y="275590"/>
                  </a:moveTo>
                  <a:lnTo>
                    <a:pt x="76453" y="275590"/>
                  </a:lnTo>
                  <a:lnTo>
                    <a:pt x="76453" y="285750"/>
                  </a:lnTo>
                  <a:lnTo>
                    <a:pt x="85978" y="285750"/>
                  </a:lnTo>
                  <a:lnTo>
                    <a:pt x="85978" y="275590"/>
                  </a:lnTo>
                  <a:close/>
                </a:path>
                <a:path w="143510" h="313689">
                  <a:moveTo>
                    <a:pt x="95503" y="275590"/>
                  </a:moveTo>
                  <a:lnTo>
                    <a:pt x="85978" y="275590"/>
                  </a:lnTo>
                  <a:lnTo>
                    <a:pt x="87502" y="285750"/>
                  </a:lnTo>
                  <a:lnTo>
                    <a:pt x="95503" y="285750"/>
                  </a:lnTo>
                  <a:lnTo>
                    <a:pt x="95503" y="275590"/>
                  </a:lnTo>
                  <a:close/>
                </a:path>
                <a:path w="143510" h="313689">
                  <a:moveTo>
                    <a:pt x="105028" y="266700"/>
                  </a:moveTo>
                  <a:lnTo>
                    <a:pt x="95503" y="266700"/>
                  </a:lnTo>
                  <a:lnTo>
                    <a:pt x="95503" y="275590"/>
                  </a:lnTo>
                  <a:lnTo>
                    <a:pt x="105028" y="275590"/>
                  </a:lnTo>
                  <a:lnTo>
                    <a:pt x="105028" y="266700"/>
                  </a:lnTo>
                  <a:close/>
                </a:path>
                <a:path w="143510" h="313689">
                  <a:moveTo>
                    <a:pt x="133730" y="266700"/>
                  </a:moveTo>
                  <a:lnTo>
                    <a:pt x="133730" y="275590"/>
                  </a:lnTo>
                  <a:lnTo>
                    <a:pt x="135254" y="275590"/>
                  </a:lnTo>
                  <a:lnTo>
                    <a:pt x="133730" y="266700"/>
                  </a:lnTo>
                  <a:close/>
                </a:path>
                <a:path w="143510" h="313689">
                  <a:moveTo>
                    <a:pt x="66801" y="257810"/>
                  </a:moveTo>
                  <a:lnTo>
                    <a:pt x="66801" y="266700"/>
                  </a:lnTo>
                  <a:lnTo>
                    <a:pt x="76453" y="266700"/>
                  </a:lnTo>
                  <a:lnTo>
                    <a:pt x="66801" y="257810"/>
                  </a:lnTo>
                  <a:close/>
                </a:path>
                <a:path w="143510" h="313689">
                  <a:moveTo>
                    <a:pt x="133730" y="247650"/>
                  </a:moveTo>
                  <a:lnTo>
                    <a:pt x="76453" y="247650"/>
                  </a:lnTo>
                  <a:lnTo>
                    <a:pt x="76453" y="266700"/>
                  </a:lnTo>
                  <a:lnTo>
                    <a:pt x="124205" y="266700"/>
                  </a:lnTo>
                  <a:lnTo>
                    <a:pt x="124205" y="257810"/>
                  </a:lnTo>
                  <a:lnTo>
                    <a:pt x="133730" y="257810"/>
                  </a:lnTo>
                  <a:lnTo>
                    <a:pt x="133730" y="247650"/>
                  </a:lnTo>
                  <a:close/>
                </a:path>
                <a:path w="143510" h="313689">
                  <a:moveTo>
                    <a:pt x="124205" y="152400"/>
                  </a:moveTo>
                  <a:lnTo>
                    <a:pt x="105028" y="152400"/>
                  </a:lnTo>
                  <a:lnTo>
                    <a:pt x="105028" y="238760"/>
                  </a:lnTo>
                  <a:lnTo>
                    <a:pt x="85978" y="238760"/>
                  </a:lnTo>
                  <a:lnTo>
                    <a:pt x="85978" y="247650"/>
                  </a:lnTo>
                  <a:lnTo>
                    <a:pt x="143255" y="247650"/>
                  </a:lnTo>
                  <a:lnTo>
                    <a:pt x="143255" y="181610"/>
                  </a:lnTo>
                  <a:lnTo>
                    <a:pt x="133730" y="181610"/>
                  </a:lnTo>
                  <a:lnTo>
                    <a:pt x="133730" y="171450"/>
                  </a:lnTo>
                  <a:lnTo>
                    <a:pt x="124205" y="171450"/>
                  </a:lnTo>
                  <a:lnTo>
                    <a:pt x="124205" y="152400"/>
                  </a:lnTo>
                  <a:close/>
                </a:path>
                <a:path w="143510" h="313689">
                  <a:moveTo>
                    <a:pt x="105028" y="133350"/>
                  </a:moveTo>
                  <a:lnTo>
                    <a:pt x="85978" y="133350"/>
                  </a:lnTo>
                  <a:lnTo>
                    <a:pt x="85978" y="152400"/>
                  </a:lnTo>
                  <a:lnTo>
                    <a:pt x="95503" y="152400"/>
                  </a:lnTo>
                  <a:lnTo>
                    <a:pt x="95503" y="143510"/>
                  </a:lnTo>
                  <a:lnTo>
                    <a:pt x="105028" y="143510"/>
                  </a:lnTo>
                  <a:lnTo>
                    <a:pt x="105028" y="133350"/>
                  </a:lnTo>
                  <a:close/>
                </a:path>
                <a:path w="143510" h="313689">
                  <a:moveTo>
                    <a:pt x="105028" y="143510"/>
                  </a:moveTo>
                  <a:lnTo>
                    <a:pt x="95503" y="143510"/>
                  </a:lnTo>
                  <a:lnTo>
                    <a:pt x="95503" y="152400"/>
                  </a:lnTo>
                  <a:lnTo>
                    <a:pt x="105028" y="152400"/>
                  </a:lnTo>
                  <a:lnTo>
                    <a:pt x="105028" y="143510"/>
                  </a:lnTo>
                  <a:close/>
                </a:path>
                <a:path w="143510" h="313689">
                  <a:moveTo>
                    <a:pt x="76453" y="95250"/>
                  </a:moveTo>
                  <a:lnTo>
                    <a:pt x="57276" y="95250"/>
                  </a:lnTo>
                  <a:lnTo>
                    <a:pt x="57276" y="105410"/>
                  </a:lnTo>
                  <a:lnTo>
                    <a:pt x="66801" y="105410"/>
                  </a:lnTo>
                  <a:lnTo>
                    <a:pt x="66801" y="124460"/>
                  </a:lnTo>
                  <a:lnTo>
                    <a:pt x="76453" y="124460"/>
                  </a:lnTo>
                  <a:lnTo>
                    <a:pt x="76453" y="133350"/>
                  </a:lnTo>
                  <a:lnTo>
                    <a:pt x="95503" y="133350"/>
                  </a:lnTo>
                  <a:lnTo>
                    <a:pt x="85978" y="124460"/>
                  </a:lnTo>
                  <a:lnTo>
                    <a:pt x="85978" y="114300"/>
                  </a:lnTo>
                  <a:lnTo>
                    <a:pt x="76453" y="114300"/>
                  </a:lnTo>
                  <a:lnTo>
                    <a:pt x="76453" y="95250"/>
                  </a:lnTo>
                  <a:close/>
                </a:path>
                <a:path w="143510" h="313689">
                  <a:moveTo>
                    <a:pt x="76453" y="67310"/>
                  </a:moveTo>
                  <a:lnTo>
                    <a:pt x="57276" y="67310"/>
                  </a:lnTo>
                  <a:lnTo>
                    <a:pt x="57276" y="76200"/>
                  </a:lnTo>
                  <a:lnTo>
                    <a:pt x="38226" y="76200"/>
                  </a:lnTo>
                  <a:lnTo>
                    <a:pt x="38226" y="95250"/>
                  </a:lnTo>
                  <a:lnTo>
                    <a:pt x="66801" y="95250"/>
                  </a:lnTo>
                  <a:lnTo>
                    <a:pt x="66801" y="86360"/>
                  </a:lnTo>
                  <a:lnTo>
                    <a:pt x="76453" y="86360"/>
                  </a:lnTo>
                  <a:lnTo>
                    <a:pt x="76453" y="67310"/>
                  </a:lnTo>
                  <a:close/>
                </a:path>
                <a:path w="143510" h="313689">
                  <a:moveTo>
                    <a:pt x="85978" y="48260"/>
                  </a:moveTo>
                  <a:lnTo>
                    <a:pt x="38226" y="48260"/>
                  </a:lnTo>
                  <a:lnTo>
                    <a:pt x="38226" y="57150"/>
                  </a:lnTo>
                  <a:lnTo>
                    <a:pt x="47751" y="57150"/>
                  </a:lnTo>
                  <a:lnTo>
                    <a:pt x="47751" y="67310"/>
                  </a:lnTo>
                  <a:lnTo>
                    <a:pt x="85978" y="67310"/>
                  </a:lnTo>
                  <a:lnTo>
                    <a:pt x="85978" y="48260"/>
                  </a:lnTo>
                  <a:close/>
                </a:path>
                <a:path w="143510" h="313689">
                  <a:moveTo>
                    <a:pt x="28701" y="48260"/>
                  </a:moveTo>
                  <a:lnTo>
                    <a:pt x="19050" y="48260"/>
                  </a:lnTo>
                  <a:lnTo>
                    <a:pt x="19050" y="57150"/>
                  </a:lnTo>
                  <a:lnTo>
                    <a:pt x="28701" y="57150"/>
                  </a:lnTo>
                  <a:lnTo>
                    <a:pt x="28701" y="48260"/>
                  </a:lnTo>
                  <a:close/>
                </a:path>
                <a:path w="143510" h="313689">
                  <a:moveTo>
                    <a:pt x="95503" y="48260"/>
                  </a:moveTo>
                  <a:lnTo>
                    <a:pt x="85978" y="48260"/>
                  </a:lnTo>
                  <a:lnTo>
                    <a:pt x="85978" y="57150"/>
                  </a:lnTo>
                  <a:lnTo>
                    <a:pt x="95503" y="57150"/>
                  </a:lnTo>
                  <a:lnTo>
                    <a:pt x="95503" y="48260"/>
                  </a:lnTo>
                  <a:close/>
                </a:path>
                <a:path w="143510" h="313689">
                  <a:moveTo>
                    <a:pt x="95503" y="29210"/>
                  </a:moveTo>
                  <a:lnTo>
                    <a:pt x="9525" y="29210"/>
                  </a:lnTo>
                  <a:lnTo>
                    <a:pt x="9525" y="48260"/>
                  </a:lnTo>
                  <a:lnTo>
                    <a:pt x="95503" y="48260"/>
                  </a:lnTo>
                  <a:lnTo>
                    <a:pt x="97154" y="57150"/>
                  </a:lnTo>
                  <a:lnTo>
                    <a:pt x="105028" y="57150"/>
                  </a:lnTo>
                  <a:lnTo>
                    <a:pt x="105028" y="38100"/>
                  </a:lnTo>
                  <a:lnTo>
                    <a:pt x="95503" y="38100"/>
                  </a:lnTo>
                  <a:lnTo>
                    <a:pt x="95503" y="29210"/>
                  </a:lnTo>
                  <a:close/>
                </a:path>
                <a:path w="143510" h="313689">
                  <a:moveTo>
                    <a:pt x="105028" y="48260"/>
                  </a:moveTo>
                  <a:lnTo>
                    <a:pt x="105028" y="57150"/>
                  </a:lnTo>
                  <a:lnTo>
                    <a:pt x="106679" y="57150"/>
                  </a:lnTo>
                  <a:lnTo>
                    <a:pt x="105028" y="48260"/>
                  </a:lnTo>
                  <a:close/>
                </a:path>
                <a:path w="143510" h="313689">
                  <a:moveTo>
                    <a:pt x="114553" y="38100"/>
                  </a:moveTo>
                  <a:lnTo>
                    <a:pt x="114553" y="48260"/>
                  </a:lnTo>
                  <a:lnTo>
                    <a:pt x="116204" y="48260"/>
                  </a:lnTo>
                  <a:lnTo>
                    <a:pt x="114553" y="38100"/>
                  </a:lnTo>
                  <a:close/>
                </a:path>
                <a:path w="143510" h="313689">
                  <a:moveTo>
                    <a:pt x="9525" y="10160"/>
                  </a:moveTo>
                  <a:lnTo>
                    <a:pt x="0" y="10160"/>
                  </a:lnTo>
                  <a:lnTo>
                    <a:pt x="0" y="29210"/>
                  </a:lnTo>
                  <a:lnTo>
                    <a:pt x="85978" y="29210"/>
                  </a:lnTo>
                  <a:lnTo>
                    <a:pt x="85978" y="19050"/>
                  </a:lnTo>
                  <a:lnTo>
                    <a:pt x="9525" y="19050"/>
                  </a:lnTo>
                  <a:lnTo>
                    <a:pt x="9525" y="10160"/>
                  </a:lnTo>
                  <a:close/>
                </a:path>
                <a:path w="143510" h="313689">
                  <a:moveTo>
                    <a:pt x="28701" y="10160"/>
                  </a:moveTo>
                  <a:lnTo>
                    <a:pt x="19050" y="10160"/>
                  </a:lnTo>
                  <a:lnTo>
                    <a:pt x="19050" y="19050"/>
                  </a:lnTo>
                  <a:lnTo>
                    <a:pt x="28701" y="19050"/>
                  </a:lnTo>
                  <a:lnTo>
                    <a:pt x="28701" y="10160"/>
                  </a:lnTo>
                  <a:close/>
                </a:path>
                <a:path w="143510" h="313689">
                  <a:moveTo>
                    <a:pt x="85978" y="10160"/>
                  </a:moveTo>
                  <a:lnTo>
                    <a:pt x="38226" y="10160"/>
                  </a:lnTo>
                  <a:lnTo>
                    <a:pt x="38226" y="19050"/>
                  </a:lnTo>
                  <a:lnTo>
                    <a:pt x="85978" y="19050"/>
                  </a:lnTo>
                  <a:lnTo>
                    <a:pt x="85978" y="10160"/>
                  </a:lnTo>
                  <a:close/>
                </a:path>
                <a:path w="143510" h="313689">
                  <a:moveTo>
                    <a:pt x="66801" y="0"/>
                  </a:moveTo>
                  <a:lnTo>
                    <a:pt x="47751" y="0"/>
                  </a:lnTo>
                  <a:lnTo>
                    <a:pt x="47751" y="10160"/>
                  </a:lnTo>
                  <a:lnTo>
                    <a:pt x="66801" y="10160"/>
                  </a:lnTo>
                  <a:lnTo>
                    <a:pt x="6680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7" name="object 287"/>
            <p:cNvSpPr/>
            <p:nvPr/>
          </p:nvSpPr>
          <p:spPr>
            <a:xfrm>
              <a:off x="6019800" y="4130040"/>
              <a:ext cx="143510" cy="314325"/>
            </a:xfrm>
            <a:custGeom>
              <a:avLst/>
              <a:gdLst/>
              <a:ahLst/>
              <a:cxnLst/>
              <a:rect l="l" t="t" r="r" b="b"/>
              <a:pathLst>
                <a:path w="143510" h="314325">
                  <a:moveTo>
                    <a:pt x="114553" y="38100"/>
                  </a:moveTo>
                  <a:lnTo>
                    <a:pt x="105028" y="38100"/>
                  </a:lnTo>
                  <a:lnTo>
                    <a:pt x="114553" y="38100"/>
                  </a:lnTo>
                  <a:lnTo>
                    <a:pt x="105028" y="38100"/>
                  </a:lnTo>
                  <a:lnTo>
                    <a:pt x="105028" y="47625"/>
                  </a:lnTo>
                  <a:lnTo>
                    <a:pt x="105028" y="38100"/>
                  </a:lnTo>
                  <a:lnTo>
                    <a:pt x="105028" y="47625"/>
                  </a:lnTo>
                  <a:lnTo>
                    <a:pt x="105028" y="38100"/>
                  </a:lnTo>
                  <a:lnTo>
                    <a:pt x="105028" y="47625"/>
                  </a:lnTo>
                  <a:lnTo>
                    <a:pt x="95503" y="47625"/>
                  </a:lnTo>
                  <a:lnTo>
                    <a:pt x="105028" y="47625"/>
                  </a:lnTo>
                  <a:lnTo>
                    <a:pt x="95503" y="47625"/>
                  </a:lnTo>
                  <a:lnTo>
                    <a:pt x="85978" y="47625"/>
                  </a:lnTo>
                  <a:lnTo>
                    <a:pt x="95503" y="47625"/>
                  </a:lnTo>
                  <a:lnTo>
                    <a:pt x="85978" y="47625"/>
                  </a:lnTo>
                  <a:lnTo>
                    <a:pt x="95503" y="47625"/>
                  </a:lnTo>
                  <a:lnTo>
                    <a:pt x="85978" y="47625"/>
                  </a:lnTo>
                  <a:lnTo>
                    <a:pt x="95503" y="47625"/>
                  </a:lnTo>
                  <a:lnTo>
                    <a:pt x="95503" y="57023"/>
                  </a:lnTo>
                  <a:lnTo>
                    <a:pt x="95503" y="47625"/>
                  </a:lnTo>
                  <a:lnTo>
                    <a:pt x="85978" y="47625"/>
                  </a:lnTo>
                  <a:lnTo>
                    <a:pt x="85978" y="57023"/>
                  </a:lnTo>
                  <a:lnTo>
                    <a:pt x="95503" y="57023"/>
                  </a:lnTo>
                  <a:lnTo>
                    <a:pt x="85978" y="57023"/>
                  </a:lnTo>
                  <a:lnTo>
                    <a:pt x="95503" y="57023"/>
                  </a:lnTo>
                  <a:lnTo>
                    <a:pt x="85978" y="57023"/>
                  </a:lnTo>
                  <a:lnTo>
                    <a:pt x="85978" y="66548"/>
                  </a:lnTo>
                  <a:lnTo>
                    <a:pt x="76453" y="66548"/>
                  </a:lnTo>
                  <a:lnTo>
                    <a:pt x="76453" y="76073"/>
                  </a:lnTo>
                  <a:lnTo>
                    <a:pt x="76453" y="66548"/>
                  </a:lnTo>
                  <a:lnTo>
                    <a:pt x="76453" y="76073"/>
                  </a:lnTo>
                  <a:lnTo>
                    <a:pt x="76453" y="66548"/>
                  </a:lnTo>
                  <a:lnTo>
                    <a:pt x="76453" y="76073"/>
                  </a:lnTo>
                  <a:lnTo>
                    <a:pt x="66801" y="76073"/>
                  </a:lnTo>
                  <a:lnTo>
                    <a:pt x="76453" y="76073"/>
                  </a:lnTo>
                  <a:lnTo>
                    <a:pt x="76453" y="85598"/>
                  </a:lnTo>
                  <a:lnTo>
                    <a:pt x="66801" y="85598"/>
                  </a:lnTo>
                  <a:lnTo>
                    <a:pt x="76453" y="85598"/>
                  </a:lnTo>
                  <a:lnTo>
                    <a:pt x="66801" y="85598"/>
                  </a:lnTo>
                  <a:lnTo>
                    <a:pt x="66801" y="95123"/>
                  </a:lnTo>
                  <a:lnTo>
                    <a:pt x="76453" y="95123"/>
                  </a:lnTo>
                  <a:lnTo>
                    <a:pt x="76453" y="104648"/>
                  </a:lnTo>
                  <a:lnTo>
                    <a:pt x="76453" y="114173"/>
                  </a:lnTo>
                  <a:lnTo>
                    <a:pt x="85978" y="114173"/>
                  </a:lnTo>
                  <a:lnTo>
                    <a:pt x="85978" y="123698"/>
                  </a:lnTo>
                  <a:lnTo>
                    <a:pt x="95503" y="133223"/>
                  </a:lnTo>
                  <a:lnTo>
                    <a:pt x="105028" y="133223"/>
                  </a:lnTo>
                  <a:lnTo>
                    <a:pt x="105028" y="142748"/>
                  </a:lnTo>
                  <a:lnTo>
                    <a:pt x="114553" y="142748"/>
                  </a:lnTo>
                  <a:lnTo>
                    <a:pt x="114553" y="152273"/>
                  </a:lnTo>
                  <a:lnTo>
                    <a:pt x="124205" y="152273"/>
                  </a:lnTo>
                  <a:lnTo>
                    <a:pt x="114553" y="152273"/>
                  </a:lnTo>
                  <a:lnTo>
                    <a:pt x="124205" y="152273"/>
                  </a:lnTo>
                  <a:lnTo>
                    <a:pt x="124205" y="161670"/>
                  </a:lnTo>
                  <a:lnTo>
                    <a:pt x="124205" y="171195"/>
                  </a:lnTo>
                  <a:lnTo>
                    <a:pt x="133730" y="171195"/>
                  </a:lnTo>
                  <a:lnTo>
                    <a:pt x="133730" y="180720"/>
                  </a:lnTo>
                  <a:lnTo>
                    <a:pt x="143255" y="180720"/>
                  </a:lnTo>
                  <a:lnTo>
                    <a:pt x="133730" y="180720"/>
                  </a:lnTo>
                  <a:lnTo>
                    <a:pt x="143255" y="180720"/>
                  </a:lnTo>
                  <a:lnTo>
                    <a:pt x="143255" y="190245"/>
                  </a:lnTo>
                  <a:lnTo>
                    <a:pt x="133730" y="190245"/>
                  </a:lnTo>
                  <a:lnTo>
                    <a:pt x="143255" y="190245"/>
                  </a:lnTo>
                  <a:lnTo>
                    <a:pt x="143255" y="199770"/>
                  </a:lnTo>
                  <a:lnTo>
                    <a:pt x="143255" y="237870"/>
                  </a:lnTo>
                  <a:lnTo>
                    <a:pt x="143255" y="228345"/>
                  </a:lnTo>
                  <a:lnTo>
                    <a:pt x="143255" y="237870"/>
                  </a:lnTo>
                  <a:lnTo>
                    <a:pt x="143255" y="228345"/>
                  </a:lnTo>
                  <a:lnTo>
                    <a:pt x="143255" y="247395"/>
                  </a:lnTo>
                  <a:lnTo>
                    <a:pt x="143255" y="237870"/>
                  </a:lnTo>
                  <a:lnTo>
                    <a:pt x="143255" y="247395"/>
                  </a:lnTo>
                  <a:lnTo>
                    <a:pt x="133730" y="247395"/>
                  </a:lnTo>
                  <a:lnTo>
                    <a:pt x="133730" y="256920"/>
                  </a:lnTo>
                  <a:lnTo>
                    <a:pt x="124205" y="256920"/>
                  </a:lnTo>
                  <a:lnTo>
                    <a:pt x="124205" y="266319"/>
                  </a:lnTo>
                  <a:lnTo>
                    <a:pt x="114553" y="266319"/>
                  </a:lnTo>
                  <a:lnTo>
                    <a:pt x="105028" y="266319"/>
                  </a:lnTo>
                  <a:lnTo>
                    <a:pt x="105028" y="275844"/>
                  </a:lnTo>
                  <a:lnTo>
                    <a:pt x="95503" y="275844"/>
                  </a:lnTo>
                  <a:lnTo>
                    <a:pt x="95503" y="266319"/>
                  </a:lnTo>
                  <a:lnTo>
                    <a:pt x="95503" y="275844"/>
                  </a:lnTo>
                  <a:lnTo>
                    <a:pt x="85978" y="275844"/>
                  </a:lnTo>
                  <a:lnTo>
                    <a:pt x="95503" y="275844"/>
                  </a:lnTo>
                  <a:lnTo>
                    <a:pt x="95503" y="285369"/>
                  </a:lnTo>
                  <a:lnTo>
                    <a:pt x="95503" y="275844"/>
                  </a:lnTo>
                  <a:lnTo>
                    <a:pt x="95503" y="285369"/>
                  </a:lnTo>
                  <a:lnTo>
                    <a:pt x="85978" y="285369"/>
                  </a:lnTo>
                  <a:lnTo>
                    <a:pt x="85978" y="275844"/>
                  </a:lnTo>
                  <a:lnTo>
                    <a:pt x="85978" y="285369"/>
                  </a:lnTo>
                  <a:lnTo>
                    <a:pt x="85978" y="275844"/>
                  </a:lnTo>
                  <a:lnTo>
                    <a:pt x="76453" y="275844"/>
                  </a:lnTo>
                  <a:lnTo>
                    <a:pt x="76453" y="285369"/>
                  </a:lnTo>
                  <a:lnTo>
                    <a:pt x="85978" y="285369"/>
                  </a:lnTo>
                  <a:lnTo>
                    <a:pt x="85978" y="294894"/>
                  </a:lnTo>
                  <a:lnTo>
                    <a:pt x="76453" y="285369"/>
                  </a:lnTo>
                  <a:lnTo>
                    <a:pt x="76453" y="294894"/>
                  </a:lnTo>
                  <a:lnTo>
                    <a:pt x="66801" y="294894"/>
                  </a:lnTo>
                  <a:lnTo>
                    <a:pt x="66801" y="304419"/>
                  </a:lnTo>
                  <a:lnTo>
                    <a:pt x="57276" y="304419"/>
                  </a:lnTo>
                  <a:lnTo>
                    <a:pt x="57276" y="313944"/>
                  </a:lnTo>
                  <a:lnTo>
                    <a:pt x="47751" y="313944"/>
                  </a:lnTo>
                  <a:lnTo>
                    <a:pt x="57276" y="313944"/>
                  </a:lnTo>
                  <a:lnTo>
                    <a:pt x="47751" y="313944"/>
                  </a:lnTo>
                  <a:lnTo>
                    <a:pt x="47751" y="304419"/>
                  </a:lnTo>
                  <a:lnTo>
                    <a:pt x="57276" y="304419"/>
                  </a:lnTo>
                  <a:lnTo>
                    <a:pt x="47751" y="304419"/>
                  </a:lnTo>
                  <a:lnTo>
                    <a:pt x="47751" y="294894"/>
                  </a:lnTo>
                  <a:lnTo>
                    <a:pt x="47751" y="285369"/>
                  </a:lnTo>
                  <a:lnTo>
                    <a:pt x="57276" y="285369"/>
                  </a:lnTo>
                  <a:lnTo>
                    <a:pt x="57276" y="275844"/>
                  </a:lnTo>
                  <a:lnTo>
                    <a:pt x="47751" y="275844"/>
                  </a:lnTo>
                  <a:lnTo>
                    <a:pt x="57276" y="275844"/>
                  </a:lnTo>
                  <a:lnTo>
                    <a:pt x="57276" y="266319"/>
                  </a:lnTo>
                  <a:lnTo>
                    <a:pt x="66801" y="266319"/>
                  </a:lnTo>
                  <a:lnTo>
                    <a:pt x="66801" y="256920"/>
                  </a:lnTo>
                  <a:lnTo>
                    <a:pt x="76453" y="266319"/>
                  </a:lnTo>
                  <a:lnTo>
                    <a:pt x="76453" y="256920"/>
                  </a:lnTo>
                  <a:lnTo>
                    <a:pt x="76453" y="247395"/>
                  </a:lnTo>
                  <a:lnTo>
                    <a:pt x="85978" y="247395"/>
                  </a:lnTo>
                  <a:lnTo>
                    <a:pt x="85978" y="237870"/>
                  </a:lnTo>
                  <a:lnTo>
                    <a:pt x="95503" y="237870"/>
                  </a:lnTo>
                  <a:lnTo>
                    <a:pt x="105028" y="237870"/>
                  </a:lnTo>
                  <a:lnTo>
                    <a:pt x="105028" y="171195"/>
                  </a:lnTo>
                  <a:lnTo>
                    <a:pt x="114553" y="171195"/>
                  </a:lnTo>
                  <a:lnTo>
                    <a:pt x="105028" y="171195"/>
                  </a:lnTo>
                  <a:lnTo>
                    <a:pt x="105028" y="161670"/>
                  </a:lnTo>
                  <a:lnTo>
                    <a:pt x="105028" y="152273"/>
                  </a:lnTo>
                  <a:lnTo>
                    <a:pt x="95503" y="152273"/>
                  </a:lnTo>
                  <a:lnTo>
                    <a:pt x="95503" y="142748"/>
                  </a:lnTo>
                  <a:lnTo>
                    <a:pt x="95503" y="152273"/>
                  </a:lnTo>
                  <a:lnTo>
                    <a:pt x="85978" y="152273"/>
                  </a:lnTo>
                  <a:lnTo>
                    <a:pt x="85978" y="142748"/>
                  </a:lnTo>
                  <a:lnTo>
                    <a:pt x="85978" y="133223"/>
                  </a:lnTo>
                  <a:lnTo>
                    <a:pt x="76453" y="133223"/>
                  </a:lnTo>
                  <a:lnTo>
                    <a:pt x="76453" y="123698"/>
                  </a:lnTo>
                  <a:lnTo>
                    <a:pt x="66801" y="123698"/>
                  </a:lnTo>
                  <a:lnTo>
                    <a:pt x="66801" y="114173"/>
                  </a:lnTo>
                  <a:lnTo>
                    <a:pt x="57276" y="114173"/>
                  </a:lnTo>
                  <a:lnTo>
                    <a:pt x="66801" y="114173"/>
                  </a:lnTo>
                  <a:lnTo>
                    <a:pt x="66801" y="104648"/>
                  </a:lnTo>
                  <a:lnTo>
                    <a:pt x="57276" y="104648"/>
                  </a:lnTo>
                  <a:lnTo>
                    <a:pt x="57276" y="95123"/>
                  </a:lnTo>
                  <a:lnTo>
                    <a:pt x="47751" y="95123"/>
                  </a:lnTo>
                  <a:lnTo>
                    <a:pt x="38226" y="95123"/>
                  </a:lnTo>
                  <a:lnTo>
                    <a:pt x="38226" y="85598"/>
                  </a:lnTo>
                  <a:lnTo>
                    <a:pt x="38226" y="95123"/>
                  </a:lnTo>
                  <a:lnTo>
                    <a:pt x="38226" y="85598"/>
                  </a:lnTo>
                  <a:lnTo>
                    <a:pt x="28701" y="85598"/>
                  </a:lnTo>
                  <a:lnTo>
                    <a:pt x="38226" y="85598"/>
                  </a:lnTo>
                  <a:lnTo>
                    <a:pt x="38226" y="76073"/>
                  </a:lnTo>
                  <a:lnTo>
                    <a:pt x="47751" y="76073"/>
                  </a:lnTo>
                  <a:lnTo>
                    <a:pt x="57276" y="76073"/>
                  </a:lnTo>
                  <a:lnTo>
                    <a:pt x="57276" y="66548"/>
                  </a:lnTo>
                  <a:lnTo>
                    <a:pt x="47751" y="66548"/>
                  </a:lnTo>
                  <a:lnTo>
                    <a:pt x="47751" y="57023"/>
                  </a:lnTo>
                  <a:lnTo>
                    <a:pt x="47751" y="66548"/>
                  </a:lnTo>
                  <a:lnTo>
                    <a:pt x="47751" y="57023"/>
                  </a:lnTo>
                  <a:lnTo>
                    <a:pt x="38226" y="57023"/>
                  </a:lnTo>
                  <a:lnTo>
                    <a:pt x="47751" y="57023"/>
                  </a:lnTo>
                  <a:lnTo>
                    <a:pt x="38226" y="57023"/>
                  </a:lnTo>
                  <a:lnTo>
                    <a:pt x="38226" y="47625"/>
                  </a:lnTo>
                  <a:lnTo>
                    <a:pt x="28701" y="47625"/>
                  </a:lnTo>
                  <a:lnTo>
                    <a:pt x="28701" y="57023"/>
                  </a:lnTo>
                  <a:lnTo>
                    <a:pt x="19050" y="57023"/>
                  </a:lnTo>
                  <a:lnTo>
                    <a:pt x="19050" y="47625"/>
                  </a:lnTo>
                  <a:lnTo>
                    <a:pt x="9525" y="47625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9525" y="28575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9525"/>
                  </a:lnTo>
                  <a:lnTo>
                    <a:pt x="28701" y="9525"/>
                  </a:lnTo>
                  <a:lnTo>
                    <a:pt x="28701" y="19050"/>
                  </a:lnTo>
                  <a:lnTo>
                    <a:pt x="28701" y="9525"/>
                  </a:lnTo>
                  <a:lnTo>
                    <a:pt x="28701" y="19050"/>
                  </a:lnTo>
                  <a:lnTo>
                    <a:pt x="38226" y="19050"/>
                  </a:lnTo>
                  <a:lnTo>
                    <a:pt x="38226" y="9525"/>
                  </a:lnTo>
                  <a:lnTo>
                    <a:pt x="47751" y="9525"/>
                  </a:lnTo>
                  <a:lnTo>
                    <a:pt x="57276" y="9525"/>
                  </a:lnTo>
                  <a:lnTo>
                    <a:pt x="47751" y="9525"/>
                  </a:lnTo>
                  <a:lnTo>
                    <a:pt x="47751" y="0"/>
                  </a:lnTo>
                  <a:lnTo>
                    <a:pt x="57276" y="0"/>
                  </a:lnTo>
                  <a:lnTo>
                    <a:pt x="66801" y="0"/>
                  </a:lnTo>
                  <a:lnTo>
                    <a:pt x="66801" y="9525"/>
                  </a:lnTo>
                  <a:lnTo>
                    <a:pt x="76453" y="9525"/>
                  </a:lnTo>
                  <a:lnTo>
                    <a:pt x="85978" y="9525"/>
                  </a:lnTo>
                  <a:lnTo>
                    <a:pt x="95503" y="9525"/>
                  </a:lnTo>
                  <a:lnTo>
                    <a:pt x="85978" y="9525"/>
                  </a:lnTo>
                  <a:lnTo>
                    <a:pt x="85978" y="19050"/>
                  </a:lnTo>
                  <a:lnTo>
                    <a:pt x="85978" y="9525"/>
                  </a:lnTo>
                  <a:lnTo>
                    <a:pt x="85978" y="19050"/>
                  </a:lnTo>
                  <a:lnTo>
                    <a:pt x="85978" y="28575"/>
                  </a:lnTo>
                  <a:lnTo>
                    <a:pt x="95503" y="28575"/>
                  </a:lnTo>
                  <a:lnTo>
                    <a:pt x="95503" y="38100"/>
                  </a:lnTo>
                  <a:lnTo>
                    <a:pt x="105028" y="38100"/>
                  </a:lnTo>
                  <a:lnTo>
                    <a:pt x="114553" y="38100"/>
                  </a:lnTo>
                  <a:close/>
                </a:path>
                <a:path w="143510" h="314325">
                  <a:moveTo>
                    <a:pt x="28701" y="275844"/>
                  </a:moveTo>
                  <a:lnTo>
                    <a:pt x="38226" y="275844"/>
                  </a:lnTo>
                  <a:lnTo>
                    <a:pt x="38226" y="285369"/>
                  </a:lnTo>
                  <a:lnTo>
                    <a:pt x="28701" y="285369"/>
                  </a:lnTo>
                  <a:lnTo>
                    <a:pt x="28701" y="275844"/>
                  </a:lnTo>
                  <a:close/>
                </a:path>
                <a:path w="143510" h="314325">
                  <a:moveTo>
                    <a:pt x="76453" y="285369"/>
                  </a:moveTo>
                  <a:lnTo>
                    <a:pt x="85978" y="285369"/>
                  </a:lnTo>
                  <a:lnTo>
                    <a:pt x="85978" y="294894"/>
                  </a:lnTo>
                  <a:lnTo>
                    <a:pt x="76453" y="294894"/>
                  </a:lnTo>
                  <a:lnTo>
                    <a:pt x="76453" y="285369"/>
                  </a:lnTo>
                  <a:close/>
                </a:path>
                <a:path w="143510" h="314325">
                  <a:moveTo>
                    <a:pt x="105028" y="142748"/>
                  </a:moveTo>
                  <a:lnTo>
                    <a:pt x="114553" y="142748"/>
                  </a:lnTo>
                  <a:lnTo>
                    <a:pt x="114553" y="152273"/>
                  </a:lnTo>
                  <a:lnTo>
                    <a:pt x="105028" y="152273"/>
                  </a:lnTo>
                  <a:lnTo>
                    <a:pt x="105028" y="142748"/>
                  </a:lnTo>
                  <a:close/>
                </a:path>
                <a:path w="143510" h="314325">
                  <a:moveTo>
                    <a:pt x="85978" y="275844"/>
                  </a:moveTo>
                  <a:lnTo>
                    <a:pt x="95503" y="275844"/>
                  </a:lnTo>
                  <a:lnTo>
                    <a:pt x="85978" y="275844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95503" y="57023"/>
                  </a:lnTo>
                  <a:lnTo>
                    <a:pt x="97154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85978" y="304419"/>
                  </a:moveTo>
                  <a:lnTo>
                    <a:pt x="85978" y="313944"/>
                  </a:lnTo>
                  <a:lnTo>
                    <a:pt x="87502" y="313944"/>
                  </a:lnTo>
                  <a:lnTo>
                    <a:pt x="85978" y="304419"/>
                  </a:lnTo>
                  <a:close/>
                </a:path>
                <a:path w="143510" h="314325">
                  <a:moveTo>
                    <a:pt x="76453" y="275844"/>
                  </a:moveTo>
                  <a:lnTo>
                    <a:pt x="85978" y="275844"/>
                  </a:lnTo>
                  <a:lnTo>
                    <a:pt x="85978" y="285369"/>
                  </a:lnTo>
                  <a:lnTo>
                    <a:pt x="76453" y="285369"/>
                  </a:lnTo>
                  <a:lnTo>
                    <a:pt x="76453" y="275844"/>
                  </a:lnTo>
                  <a:close/>
                </a:path>
                <a:path w="143510" h="314325">
                  <a:moveTo>
                    <a:pt x="105028" y="47625"/>
                  </a:moveTo>
                  <a:lnTo>
                    <a:pt x="105028" y="57023"/>
                  </a:lnTo>
                  <a:lnTo>
                    <a:pt x="106679" y="57023"/>
                  </a:lnTo>
                  <a:lnTo>
                    <a:pt x="105028" y="47625"/>
                  </a:lnTo>
                  <a:close/>
                </a:path>
                <a:path w="143510" h="314325">
                  <a:moveTo>
                    <a:pt x="133730" y="266319"/>
                  </a:moveTo>
                  <a:lnTo>
                    <a:pt x="133730" y="275844"/>
                  </a:lnTo>
                  <a:lnTo>
                    <a:pt x="135254" y="275844"/>
                  </a:lnTo>
                  <a:lnTo>
                    <a:pt x="133730" y="266319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95503" y="57023"/>
                  </a:lnTo>
                  <a:lnTo>
                    <a:pt x="97154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114553" y="38100"/>
                  </a:moveTo>
                  <a:lnTo>
                    <a:pt x="114553" y="47625"/>
                  </a:lnTo>
                  <a:lnTo>
                    <a:pt x="116204" y="47625"/>
                  </a:lnTo>
                  <a:lnTo>
                    <a:pt x="114553" y="38100"/>
                  </a:lnTo>
                  <a:close/>
                </a:path>
                <a:path w="143510" h="314325">
                  <a:moveTo>
                    <a:pt x="105028" y="47625"/>
                  </a:moveTo>
                  <a:lnTo>
                    <a:pt x="105028" y="57023"/>
                  </a:lnTo>
                  <a:lnTo>
                    <a:pt x="106679" y="57023"/>
                  </a:lnTo>
                  <a:lnTo>
                    <a:pt x="105028" y="47625"/>
                  </a:lnTo>
                  <a:close/>
                </a:path>
                <a:path w="143510" h="314325">
                  <a:moveTo>
                    <a:pt x="105028" y="47625"/>
                  </a:moveTo>
                  <a:lnTo>
                    <a:pt x="114553" y="47625"/>
                  </a:lnTo>
                  <a:lnTo>
                    <a:pt x="105028" y="47625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95503" y="57023"/>
                  </a:lnTo>
                  <a:lnTo>
                    <a:pt x="97154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85978" y="47625"/>
                  </a:moveTo>
                  <a:lnTo>
                    <a:pt x="95503" y="47625"/>
                  </a:lnTo>
                  <a:lnTo>
                    <a:pt x="95503" y="57023"/>
                  </a:lnTo>
                  <a:lnTo>
                    <a:pt x="85978" y="57023"/>
                  </a:lnTo>
                  <a:lnTo>
                    <a:pt x="85978" y="47625"/>
                  </a:lnTo>
                  <a:close/>
                </a:path>
                <a:path w="143510" h="314325">
                  <a:moveTo>
                    <a:pt x="105028" y="47625"/>
                  </a:moveTo>
                  <a:lnTo>
                    <a:pt x="114553" y="47625"/>
                  </a:lnTo>
                  <a:lnTo>
                    <a:pt x="105028" y="47625"/>
                  </a:lnTo>
                  <a:close/>
                </a:path>
                <a:path w="143510" h="314325">
                  <a:moveTo>
                    <a:pt x="85978" y="275844"/>
                  </a:moveTo>
                  <a:lnTo>
                    <a:pt x="85978" y="285369"/>
                  </a:lnTo>
                  <a:lnTo>
                    <a:pt x="87502" y="285369"/>
                  </a:lnTo>
                  <a:lnTo>
                    <a:pt x="85978" y="275844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105028" y="47625"/>
                  </a:lnTo>
                  <a:lnTo>
                    <a:pt x="105028" y="57023"/>
                  </a:lnTo>
                  <a:lnTo>
                    <a:pt x="95503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105028" y="47625"/>
                  </a:moveTo>
                  <a:lnTo>
                    <a:pt x="105028" y="57023"/>
                  </a:lnTo>
                  <a:lnTo>
                    <a:pt x="106679" y="57023"/>
                  </a:lnTo>
                  <a:lnTo>
                    <a:pt x="105028" y="47625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95503" y="57023"/>
                  </a:lnTo>
                  <a:lnTo>
                    <a:pt x="97154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95503" y="47625"/>
                  </a:moveTo>
                  <a:lnTo>
                    <a:pt x="95503" y="57023"/>
                  </a:lnTo>
                  <a:lnTo>
                    <a:pt x="97154" y="57023"/>
                  </a:lnTo>
                  <a:lnTo>
                    <a:pt x="95503" y="47625"/>
                  </a:lnTo>
                  <a:close/>
                </a:path>
                <a:path w="143510" h="314325">
                  <a:moveTo>
                    <a:pt x="85978" y="313944"/>
                  </a:moveTo>
                  <a:lnTo>
                    <a:pt x="95503" y="313944"/>
                  </a:lnTo>
                  <a:lnTo>
                    <a:pt x="85978" y="313944"/>
                  </a:lnTo>
                  <a:close/>
                </a:path>
                <a:path w="143510" h="314325">
                  <a:moveTo>
                    <a:pt x="47751" y="313944"/>
                  </a:moveTo>
                  <a:lnTo>
                    <a:pt x="57276" y="313944"/>
                  </a:lnTo>
                  <a:lnTo>
                    <a:pt x="47751" y="313944"/>
                  </a:lnTo>
                  <a:close/>
                </a:path>
                <a:path w="143510" h="314325">
                  <a:moveTo>
                    <a:pt x="38226" y="285369"/>
                  </a:moveTo>
                  <a:lnTo>
                    <a:pt x="47751" y="285369"/>
                  </a:lnTo>
                  <a:lnTo>
                    <a:pt x="38226" y="285369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8" name="object 288"/>
            <p:cNvSpPr/>
            <p:nvPr/>
          </p:nvSpPr>
          <p:spPr>
            <a:xfrm>
              <a:off x="6048755" y="458723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4" y="914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9" name="object 289"/>
            <p:cNvSpPr/>
            <p:nvPr/>
          </p:nvSpPr>
          <p:spPr>
            <a:xfrm>
              <a:off x="6048755" y="458723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4" y="9143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0" name="object 290"/>
            <p:cNvSpPr/>
            <p:nvPr/>
          </p:nvSpPr>
          <p:spPr>
            <a:xfrm>
              <a:off x="5963411" y="4463796"/>
              <a:ext cx="402590" cy="132715"/>
            </a:xfrm>
            <a:custGeom>
              <a:avLst/>
              <a:gdLst/>
              <a:ahLst/>
              <a:cxnLst/>
              <a:rect l="l" t="t" r="r" b="b"/>
              <a:pathLst>
                <a:path w="402589" h="132714">
                  <a:moveTo>
                    <a:pt x="228980" y="113665"/>
                  </a:moveTo>
                  <a:lnTo>
                    <a:pt x="219455" y="113665"/>
                  </a:lnTo>
                  <a:lnTo>
                    <a:pt x="219455" y="132588"/>
                  </a:lnTo>
                  <a:lnTo>
                    <a:pt x="257683" y="132588"/>
                  </a:lnTo>
                  <a:lnTo>
                    <a:pt x="257683" y="123063"/>
                  </a:lnTo>
                  <a:lnTo>
                    <a:pt x="228980" y="123063"/>
                  </a:lnTo>
                  <a:lnTo>
                    <a:pt x="228980" y="113665"/>
                  </a:lnTo>
                  <a:close/>
                </a:path>
                <a:path w="402589" h="132714">
                  <a:moveTo>
                    <a:pt x="248030" y="94742"/>
                  </a:moveTo>
                  <a:lnTo>
                    <a:pt x="238505" y="94742"/>
                  </a:lnTo>
                  <a:lnTo>
                    <a:pt x="238505" y="123063"/>
                  </a:lnTo>
                  <a:lnTo>
                    <a:pt x="314833" y="123063"/>
                  </a:lnTo>
                  <a:lnTo>
                    <a:pt x="314833" y="104140"/>
                  </a:lnTo>
                  <a:lnTo>
                    <a:pt x="248030" y="104140"/>
                  </a:lnTo>
                  <a:lnTo>
                    <a:pt x="248030" y="94742"/>
                  </a:lnTo>
                  <a:close/>
                </a:path>
                <a:path w="402589" h="132714">
                  <a:moveTo>
                    <a:pt x="314833" y="94742"/>
                  </a:moveTo>
                  <a:lnTo>
                    <a:pt x="248030" y="94742"/>
                  </a:lnTo>
                  <a:lnTo>
                    <a:pt x="248030" y="104140"/>
                  </a:lnTo>
                  <a:lnTo>
                    <a:pt x="314833" y="104140"/>
                  </a:lnTo>
                  <a:lnTo>
                    <a:pt x="314833" y="94742"/>
                  </a:lnTo>
                  <a:close/>
                </a:path>
                <a:path w="402589" h="132714">
                  <a:moveTo>
                    <a:pt x="324358" y="75819"/>
                  </a:moveTo>
                  <a:lnTo>
                    <a:pt x="286258" y="75819"/>
                  </a:lnTo>
                  <a:lnTo>
                    <a:pt x="286258" y="85217"/>
                  </a:lnTo>
                  <a:lnTo>
                    <a:pt x="276733" y="85217"/>
                  </a:lnTo>
                  <a:lnTo>
                    <a:pt x="276733" y="94742"/>
                  </a:lnTo>
                  <a:lnTo>
                    <a:pt x="324358" y="94742"/>
                  </a:lnTo>
                  <a:lnTo>
                    <a:pt x="324358" y="75819"/>
                  </a:lnTo>
                  <a:close/>
                </a:path>
                <a:path w="402589" h="132714">
                  <a:moveTo>
                    <a:pt x="305308" y="56769"/>
                  </a:moveTo>
                  <a:lnTo>
                    <a:pt x="295783" y="56769"/>
                  </a:lnTo>
                  <a:lnTo>
                    <a:pt x="295783" y="75819"/>
                  </a:lnTo>
                  <a:lnTo>
                    <a:pt x="305308" y="75819"/>
                  </a:lnTo>
                  <a:lnTo>
                    <a:pt x="305308" y="56769"/>
                  </a:lnTo>
                  <a:close/>
                </a:path>
                <a:path w="402589" h="132714">
                  <a:moveTo>
                    <a:pt x="334010" y="66294"/>
                  </a:moveTo>
                  <a:lnTo>
                    <a:pt x="314833" y="66294"/>
                  </a:lnTo>
                  <a:lnTo>
                    <a:pt x="314833" y="75819"/>
                  </a:lnTo>
                  <a:lnTo>
                    <a:pt x="334010" y="75819"/>
                  </a:lnTo>
                  <a:lnTo>
                    <a:pt x="334010" y="66294"/>
                  </a:lnTo>
                  <a:close/>
                </a:path>
                <a:path w="402589" h="132714">
                  <a:moveTo>
                    <a:pt x="391160" y="37846"/>
                  </a:moveTo>
                  <a:lnTo>
                    <a:pt x="324358" y="37846"/>
                  </a:lnTo>
                  <a:lnTo>
                    <a:pt x="324358" y="66294"/>
                  </a:lnTo>
                  <a:lnTo>
                    <a:pt x="391160" y="66294"/>
                  </a:lnTo>
                  <a:lnTo>
                    <a:pt x="391160" y="56769"/>
                  </a:lnTo>
                  <a:lnTo>
                    <a:pt x="381635" y="56769"/>
                  </a:lnTo>
                  <a:lnTo>
                    <a:pt x="381635" y="47371"/>
                  </a:lnTo>
                  <a:lnTo>
                    <a:pt x="391160" y="47371"/>
                  </a:lnTo>
                  <a:lnTo>
                    <a:pt x="391160" y="37846"/>
                  </a:lnTo>
                  <a:close/>
                </a:path>
                <a:path w="402589" h="132714">
                  <a:moveTo>
                    <a:pt x="391160" y="56769"/>
                  </a:moveTo>
                  <a:lnTo>
                    <a:pt x="391160" y="66294"/>
                  </a:lnTo>
                  <a:lnTo>
                    <a:pt x="392811" y="66294"/>
                  </a:lnTo>
                  <a:lnTo>
                    <a:pt x="391160" y="56769"/>
                  </a:lnTo>
                  <a:close/>
                </a:path>
                <a:path w="402589" h="132714">
                  <a:moveTo>
                    <a:pt x="381635" y="47371"/>
                  </a:moveTo>
                  <a:lnTo>
                    <a:pt x="381635" y="56769"/>
                  </a:lnTo>
                  <a:lnTo>
                    <a:pt x="383286" y="56769"/>
                  </a:lnTo>
                  <a:lnTo>
                    <a:pt x="381635" y="47371"/>
                  </a:lnTo>
                  <a:close/>
                </a:path>
                <a:path w="402589" h="132714">
                  <a:moveTo>
                    <a:pt x="400685" y="37846"/>
                  </a:moveTo>
                  <a:lnTo>
                    <a:pt x="391160" y="37846"/>
                  </a:lnTo>
                  <a:lnTo>
                    <a:pt x="391160" y="47371"/>
                  </a:lnTo>
                  <a:lnTo>
                    <a:pt x="400685" y="47371"/>
                  </a:lnTo>
                  <a:lnTo>
                    <a:pt x="400685" y="37846"/>
                  </a:lnTo>
                  <a:close/>
                </a:path>
                <a:path w="402589" h="132714">
                  <a:moveTo>
                    <a:pt x="400685" y="37846"/>
                  </a:moveTo>
                  <a:lnTo>
                    <a:pt x="400685" y="47371"/>
                  </a:lnTo>
                  <a:lnTo>
                    <a:pt x="402336" y="47371"/>
                  </a:lnTo>
                  <a:lnTo>
                    <a:pt x="400685" y="37846"/>
                  </a:lnTo>
                  <a:close/>
                </a:path>
                <a:path w="402589" h="132714">
                  <a:moveTo>
                    <a:pt x="372110" y="18923"/>
                  </a:moveTo>
                  <a:lnTo>
                    <a:pt x="343535" y="18923"/>
                  </a:lnTo>
                  <a:lnTo>
                    <a:pt x="343535" y="28448"/>
                  </a:lnTo>
                  <a:lnTo>
                    <a:pt x="334010" y="28448"/>
                  </a:lnTo>
                  <a:lnTo>
                    <a:pt x="334010" y="37846"/>
                  </a:lnTo>
                  <a:lnTo>
                    <a:pt x="372110" y="37846"/>
                  </a:lnTo>
                  <a:lnTo>
                    <a:pt x="372110" y="18923"/>
                  </a:lnTo>
                  <a:close/>
                </a:path>
                <a:path w="402589" h="132714">
                  <a:moveTo>
                    <a:pt x="381635" y="28448"/>
                  </a:moveTo>
                  <a:lnTo>
                    <a:pt x="372110" y="28448"/>
                  </a:lnTo>
                  <a:lnTo>
                    <a:pt x="372110" y="37846"/>
                  </a:lnTo>
                  <a:lnTo>
                    <a:pt x="381635" y="37846"/>
                  </a:lnTo>
                  <a:lnTo>
                    <a:pt x="381635" y="28448"/>
                  </a:lnTo>
                  <a:close/>
                </a:path>
                <a:path w="402589" h="132714">
                  <a:moveTo>
                    <a:pt x="362585" y="0"/>
                  </a:moveTo>
                  <a:lnTo>
                    <a:pt x="353060" y="0"/>
                  </a:lnTo>
                  <a:lnTo>
                    <a:pt x="353060" y="9525"/>
                  </a:lnTo>
                  <a:lnTo>
                    <a:pt x="362585" y="9525"/>
                  </a:lnTo>
                  <a:lnTo>
                    <a:pt x="362585" y="0"/>
                  </a:lnTo>
                  <a:close/>
                </a:path>
                <a:path w="402589" h="132714">
                  <a:moveTo>
                    <a:pt x="362585" y="0"/>
                  </a:moveTo>
                  <a:lnTo>
                    <a:pt x="362585" y="9525"/>
                  </a:lnTo>
                  <a:lnTo>
                    <a:pt x="364109" y="9525"/>
                  </a:lnTo>
                  <a:lnTo>
                    <a:pt x="362585" y="0"/>
                  </a:lnTo>
                  <a:close/>
                </a:path>
                <a:path w="402589" h="132714">
                  <a:moveTo>
                    <a:pt x="95376" y="104140"/>
                  </a:moveTo>
                  <a:lnTo>
                    <a:pt x="57276" y="104140"/>
                  </a:lnTo>
                  <a:lnTo>
                    <a:pt x="57276" y="113665"/>
                  </a:lnTo>
                  <a:lnTo>
                    <a:pt x="76326" y="113665"/>
                  </a:lnTo>
                  <a:lnTo>
                    <a:pt x="76326" y="123063"/>
                  </a:lnTo>
                  <a:lnTo>
                    <a:pt x="95376" y="123063"/>
                  </a:lnTo>
                  <a:lnTo>
                    <a:pt x="95376" y="104140"/>
                  </a:lnTo>
                  <a:close/>
                </a:path>
                <a:path w="402589" h="132714">
                  <a:moveTo>
                    <a:pt x="28575" y="18923"/>
                  </a:moveTo>
                  <a:lnTo>
                    <a:pt x="9525" y="18923"/>
                  </a:lnTo>
                  <a:lnTo>
                    <a:pt x="9525" y="28448"/>
                  </a:lnTo>
                  <a:lnTo>
                    <a:pt x="19050" y="28448"/>
                  </a:lnTo>
                  <a:lnTo>
                    <a:pt x="19050" y="66294"/>
                  </a:lnTo>
                  <a:lnTo>
                    <a:pt x="28575" y="66294"/>
                  </a:lnTo>
                  <a:lnTo>
                    <a:pt x="28575" y="85217"/>
                  </a:lnTo>
                  <a:lnTo>
                    <a:pt x="38226" y="85217"/>
                  </a:lnTo>
                  <a:lnTo>
                    <a:pt x="38226" y="94742"/>
                  </a:lnTo>
                  <a:lnTo>
                    <a:pt x="47751" y="104140"/>
                  </a:lnTo>
                  <a:lnTo>
                    <a:pt x="85851" y="104140"/>
                  </a:lnTo>
                  <a:lnTo>
                    <a:pt x="85851" y="94742"/>
                  </a:lnTo>
                  <a:lnTo>
                    <a:pt x="76326" y="94742"/>
                  </a:lnTo>
                  <a:lnTo>
                    <a:pt x="76326" y="37846"/>
                  </a:lnTo>
                  <a:lnTo>
                    <a:pt x="28575" y="37846"/>
                  </a:lnTo>
                  <a:lnTo>
                    <a:pt x="28575" y="18923"/>
                  </a:lnTo>
                  <a:close/>
                </a:path>
                <a:path w="402589" h="132714">
                  <a:moveTo>
                    <a:pt x="19050" y="37846"/>
                  </a:moveTo>
                  <a:lnTo>
                    <a:pt x="9525" y="37846"/>
                  </a:lnTo>
                  <a:lnTo>
                    <a:pt x="9525" y="47371"/>
                  </a:lnTo>
                  <a:lnTo>
                    <a:pt x="19050" y="47371"/>
                  </a:lnTo>
                  <a:lnTo>
                    <a:pt x="19050" y="37846"/>
                  </a:lnTo>
                  <a:close/>
                </a:path>
                <a:path w="402589" h="132714">
                  <a:moveTo>
                    <a:pt x="47751" y="28448"/>
                  </a:moveTo>
                  <a:lnTo>
                    <a:pt x="38226" y="28448"/>
                  </a:lnTo>
                  <a:lnTo>
                    <a:pt x="38226" y="37846"/>
                  </a:lnTo>
                  <a:lnTo>
                    <a:pt x="47751" y="37846"/>
                  </a:lnTo>
                  <a:lnTo>
                    <a:pt x="47751" y="28448"/>
                  </a:lnTo>
                  <a:close/>
                </a:path>
                <a:path w="402589" h="132714">
                  <a:moveTo>
                    <a:pt x="57276" y="28448"/>
                  </a:moveTo>
                  <a:lnTo>
                    <a:pt x="47751" y="28448"/>
                  </a:lnTo>
                  <a:lnTo>
                    <a:pt x="47751" y="37846"/>
                  </a:lnTo>
                  <a:lnTo>
                    <a:pt x="57276" y="37846"/>
                  </a:lnTo>
                  <a:lnTo>
                    <a:pt x="57276" y="28448"/>
                  </a:lnTo>
                  <a:close/>
                </a:path>
                <a:path w="402589" h="132714">
                  <a:moveTo>
                    <a:pt x="9525" y="18923"/>
                  </a:moveTo>
                  <a:lnTo>
                    <a:pt x="0" y="18923"/>
                  </a:lnTo>
                  <a:lnTo>
                    <a:pt x="0" y="28448"/>
                  </a:lnTo>
                  <a:lnTo>
                    <a:pt x="9525" y="28448"/>
                  </a:lnTo>
                  <a:lnTo>
                    <a:pt x="9525" y="1892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1" name="object 291"/>
            <p:cNvSpPr/>
            <p:nvPr/>
          </p:nvSpPr>
          <p:spPr>
            <a:xfrm>
              <a:off x="5963411" y="4463796"/>
              <a:ext cx="402590" cy="132715"/>
            </a:xfrm>
            <a:custGeom>
              <a:avLst/>
              <a:gdLst/>
              <a:ahLst/>
              <a:cxnLst/>
              <a:rect l="l" t="t" r="r" b="b"/>
              <a:pathLst>
                <a:path w="402589" h="132714">
                  <a:moveTo>
                    <a:pt x="209930" y="113665"/>
                  </a:moveTo>
                  <a:lnTo>
                    <a:pt x="209930" y="123063"/>
                  </a:lnTo>
                  <a:lnTo>
                    <a:pt x="219455" y="123063"/>
                  </a:lnTo>
                  <a:lnTo>
                    <a:pt x="219455" y="113665"/>
                  </a:lnTo>
                  <a:lnTo>
                    <a:pt x="219455" y="123063"/>
                  </a:lnTo>
                  <a:lnTo>
                    <a:pt x="219455" y="113665"/>
                  </a:lnTo>
                  <a:lnTo>
                    <a:pt x="219455" y="123063"/>
                  </a:lnTo>
                  <a:lnTo>
                    <a:pt x="219455" y="113665"/>
                  </a:lnTo>
                  <a:lnTo>
                    <a:pt x="219455" y="123063"/>
                  </a:lnTo>
                  <a:lnTo>
                    <a:pt x="219455" y="113665"/>
                  </a:lnTo>
                  <a:lnTo>
                    <a:pt x="219455" y="123063"/>
                  </a:lnTo>
                  <a:lnTo>
                    <a:pt x="219455" y="113665"/>
                  </a:lnTo>
                  <a:lnTo>
                    <a:pt x="228980" y="113665"/>
                  </a:lnTo>
                  <a:lnTo>
                    <a:pt x="228980" y="123063"/>
                  </a:lnTo>
                  <a:lnTo>
                    <a:pt x="219455" y="123063"/>
                  </a:lnTo>
                  <a:lnTo>
                    <a:pt x="228980" y="123063"/>
                  </a:lnTo>
                  <a:lnTo>
                    <a:pt x="238505" y="123063"/>
                  </a:lnTo>
                  <a:lnTo>
                    <a:pt x="238505" y="113665"/>
                  </a:lnTo>
                  <a:lnTo>
                    <a:pt x="238505" y="104140"/>
                  </a:lnTo>
                  <a:lnTo>
                    <a:pt x="248030" y="104140"/>
                  </a:lnTo>
                  <a:lnTo>
                    <a:pt x="238505" y="104140"/>
                  </a:lnTo>
                  <a:lnTo>
                    <a:pt x="248030" y="104140"/>
                  </a:lnTo>
                  <a:lnTo>
                    <a:pt x="238505" y="104140"/>
                  </a:lnTo>
                  <a:lnTo>
                    <a:pt x="248030" y="104140"/>
                  </a:lnTo>
                  <a:lnTo>
                    <a:pt x="248030" y="94742"/>
                  </a:lnTo>
                  <a:lnTo>
                    <a:pt x="257683" y="94742"/>
                  </a:lnTo>
                  <a:lnTo>
                    <a:pt x="267208" y="94742"/>
                  </a:lnTo>
                  <a:lnTo>
                    <a:pt x="276733" y="94742"/>
                  </a:lnTo>
                  <a:lnTo>
                    <a:pt x="276733" y="85217"/>
                  </a:lnTo>
                  <a:lnTo>
                    <a:pt x="286258" y="85217"/>
                  </a:lnTo>
                  <a:lnTo>
                    <a:pt x="286258" y="75819"/>
                  </a:lnTo>
                  <a:lnTo>
                    <a:pt x="295783" y="75819"/>
                  </a:lnTo>
                  <a:lnTo>
                    <a:pt x="295783" y="66294"/>
                  </a:lnTo>
                  <a:lnTo>
                    <a:pt x="295783" y="56769"/>
                  </a:lnTo>
                  <a:lnTo>
                    <a:pt x="305308" y="56769"/>
                  </a:lnTo>
                  <a:lnTo>
                    <a:pt x="305308" y="66294"/>
                  </a:lnTo>
                  <a:lnTo>
                    <a:pt x="305308" y="75819"/>
                  </a:lnTo>
                  <a:lnTo>
                    <a:pt x="314833" y="75819"/>
                  </a:lnTo>
                  <a:lnTo>
                    <a:pt x="314833" y="66294"/>
                  </a:lnTo>
                  <a:lnTo>
                    <a:pt x="314833" y="56769"/>
                  </a:lnTo>
                  <a:lnTo>
                    <a:pt x="314833" y="66294"/>
                  </a:lnTo>
                  <a:lnTo>
                    <a:pt x="324358" y="66294"/>
                  </a:lnTo>
                  <a:lnTo>
                    <a:pt x="324358" y="56769"/>
                  </a:lnTo>
                  <a:lnTo>
                    <a:pt x="324358" y="47371"/>
                  </a:lnTo>
                  <a:lnTo>
                    <a:pt x="324358" y="37846"/>
                  </a:lnTo>
                  <a:lnTo>
                    <a:pt x="334010" y="37846"/>
                  </a:lnTo>
                  <a:lnTo>
                    <a:pt x="334010" y="28448"/>
                  </a:lnTo>
                  <a:lnTo>
                    <a:pt x="343535" y="28448"/>
                  </a:lnTo>
                  <a:lnTo>
                    <a:pt x="343535" y="18923"/>
                  </a:lnTo>
                  <a:lnTo>
                    <a:pt x="353060" y="18923"/>
                  </a:lnTo>
                  <a:lnTo>
                    <a:pt x="353060" y="9525"/>
                  </a:lnTo>
                  <a:lnTo>
                    <a:pt x="353060" y="18923"/>
                  </a:lnTo>
                  <a:lnTo>
                    <a:pt x="362585" y="18923"/>
                  </a:lnTo>
                  <a:lnTo>
                    <a:pt x="362585" y="9525"/>
                  </a:lnTo>
                  <a:lnTo>
                    <a:pt x="362585" y="18923"/>
                  </a:lnTo>
                  <a:lnTo>
                    <a:pt x="372110" y="18923"/>
                  </a:lnTo>
                  <a:lnTo>
                    <a:pt x="372110" y="28448"/>
                  </a:lnTo>
                  <a:lnTo>
                    <a:pt x="372110" y="37846"/>
                  </a:lnTo>
                  <a:lnTo>
                    <a:pt x="372110" y="28448"/>
                  </a:lnTo>
                  <a:lnTo>
                    <a:pt x="381635" y="28448"/>
                  </a:lnTo>
                  <a:lnTo>
                    <a:pt x="381635" y="37846"/>
                  </a:lnTo>
                  <a:lnTo>
                    <a:pt x="372110" y="37846"/>
                  </a:lnTo>
                  <a:lnTo>
                    <a:pt x="381635" y="37846"/>
                  </a:lnTo>
                  <a:lnTo>
                    <a:pt x="391160" y="37846"/>
                  </a:lnTo>
                  <a:lnTo>
                    <a:pt x="391160" y="47371"/>
                  </a:lnTo>
                  <a:lnTo>
                    <a:pt x="391160" y="37846"/>
                  </a:lnTo>
                  <a:lnTo>
                    <a:pt x="391160" y="47371"/>
                  </a:lnTo>
                  <a:lnTo>
                    <a:pt x="391160" y="37846"/>
                  </a:lnTo>
                  <a:lnTo>
                    <a:pt x="400685" y="37846"/>
                  </a:lnTo>
                  <a:lnTo>
                    <a:pt x="400685" y="47371"/>
                  </a:lnTo>
                  <a:lnTo>
                    <a:pt x="391160" y="47371"/>
                  </a:lnTo>
                  <a:lnTo>
                    <a:pt x="400685" y="47371"/>
                  </a:lnTo>
                  <a:lnTo>
                    <a:pt x="391160" y="47371"/>
                  </a:lnTo>
                  <a:lnTo>
                    <a:pt x="400685" y="47371"/>
                  </a:lnTo>
                  <a:lnTo>
                    <a:pt x="400685" y="37846"/>
                  </a:lnTo>
                  <a:lnTo>
                    <a:pt x="400685" y="47371"/>
                  </a:lnTo>
                  <a:lnTo>
                    <a:pt x="391160" y="47371"/>
                  </a:lnTo>
                  <a:lnTo>
                    <a:pt x="391160" y="56769"/>
                  </a:lnTo>
                  <a:lnTo>
                    <a:pt x="391160" y="47371"/>
                  </a:lnTo>
                  <a:lnTo>
                    <a:pt x="381635" y="47371"/>
                  </a:lnTo>
                  <a:lnTo>
                    <a:pt x="381635" y="56769"/>
                  </a:lnTo>
                  <a:lnTo>
                    <a:pt x="381635" y="47371"/>
                  </a:lnTo>
                  <a:lnTo>
                    <a:pt x="381635" y="56769"/>
                  </a:lnTo>
                  <a:lnTo>
                    <a:pt x="391160" y="56769"/>
                  </a:lnTo>
                  <a:lnTo>
                    <a:pt x="391160" y="66294"/>
                  </a:lnTo>
                  <a:lnTo>
                    <a:pt x="391160" y="56769"/>
                  </a:lnTo>
                  <a:lnTo>
                    <a:pt x="391160" y="66294"/>
                  </a:lnTo>
                  <a:lnTo>
                    <a:pt x="381635" y="66294"/>
                  </a:lnTo>
                  <a:lnTo>
                    <a:pt x="334010" y="66294"/>
                  </a:lnTo>
                  <a:lnTo>
                    <a:pt x="334010" y="75819"/>
                  </a:lnTo>
                  <a:lnTo>
                    <a:pt x="324358" y="75819"/>
                  </a:lnTo>
                  <a:lnTo>
                    <a:pt x="324358" y="85217"/>
                  </a:lnTo>
                  <a:lnTo>
                    <a:pt x="334010" y="85217"/>
                  </a:lnTo>
                  <a:lnTo>
                    <a:pt x="324358" y="85217"/>
                  </a:lnTo>
                  <a:lnTo>
                    <a:pt x="324358" y="94742"/>
                  </a:lnTo>
                  <a:lnTo>
                    <a:pt x="314833" y="94742"/>
                  </a:lnTo>
                  <a:lnTo>
                    <a:pt x="324358" y="94742"/>
                  </a:lnTo>
                  <a:lnTo>
                    <a:pt x="314833" y="94742"/>
                  </a:lnTo>
                  <a:lnTo>
                    <a:pt x="324358" y="94742"/>
                  </a:lnTo>
                  <a:lnTo>
                    <a:pt x="314833" y="94742"/>
                  </a:lnTo>
                  <a:lnTo>
                    <a:pt x="314833" y="104140"/>
                  </a:lnTo>
                  <a:lnTo>
                    <a:pt x="324358" y="104140"/>
                  </a:lnTo>
                  <a:lnTo>
                    <a:pt x="314833" y="104140"/>
                  </a:lnTo>
                  <a:lnTo>
                    <a:pt x="314833" y="113665"/>
                  </a:lnTo>
                  <a:lnTo>
                    <a:pt x="314833" y="123063"/>
                  </a:lnTo>
                  <a:lnTo>
                    <a:pt x="305308" y="123063"/>
                  </a:lnTo>
                  <a:lnTo>
                    <a:pt x="295783" y="123063"/>
                  </a:lnTo>
                  <a:lnTo>
                    <a:pt x="286258" y="123063"/>
                  </a:lnTo>
                  <a:lnTo>
                    <a:pt x="286258" y="132588"/>
                  </a:lnTo>
                  <a:lnTo>
                    <a:pt x="286258" y="123063"/>
                  </a:lnTo>
                  <a:lnTo>
                    <a:pt x="276733" y="123063"/>
                  </a:lnTo>
                  <a:lnTo>
                    <a:pt x="267208" y="123063"/>
                  </a:lnTo>
                  <a:lnTo>
                    <a:pt x="257683" y="123063"/>
                  </a:lnTo>
                  <a:lnTo>
                    <a:pt x="257683" y="132588"/>
                  </a:lnTo>
                  <a:lnTo>
                    <a:pt x="248030" y="132588"/>
                  </a:lnTo>
                  <a:lnTo>
                    <a:pt x="238505" y="132588"/>
                  </a:lnTo>
                  <a:lnTo>
                    <a:pt x="228980" y="132588"/>
                  </a:lnTo>
                  <a:lnTo>
                    <a:pt x="219455" y="132588"/>
                  </a:lnTo>
                  <a:lnTo>
                    <a:pt x="219455" y="123063"/>
                  </a:lnTo>
                  <a:lnTo>
                    <a:pt x="209930" y="123063"/>
                  </a:lnTo>
                  <a:lnTo>
                    <a:pt x="209930" y="113665"/>
                  </a:lnTo>
                  <a:close/>
                </a:path>
                <a:path w="402589" h="132714">
                  <a:moveTo>
                    <a:pt x="57276" y="28448"/>
                  </a:moveTo>
                  <a:lnTo>
                    <a:pt x="57276" y="37846"/>
                  </a:lnTo>
                  <a:lnTo>
                    <a:pt x="66801" y="37846"/>
                  </a:lnTo>
                  <a:lnTo>
                    <a:pt x="76326" y="37846"/>
                  </a:lnTo>
                  <a:lnTo>
                    <a:pt x="76326" y="47371"/>
                  </a:lnTo>
                  <a:lnTo>
                    <a:pt x="76326" y="56769"/>
                  </a:lnTo>
                  <a:lnTo>
                    <a:pt x="85851" y="56769"/>
                  </a:lnTo>
                  <a:lnTo>
                    <a:pt x="76326" y="56769"/>
                  </a:lnTo>
                  <a:lnTo>
                    <a:pt x="76326" y="66294"/>
                  </a:lnTo>
                  <a:lnTo>
                    <a:pt x="85851" y="66294"/>
                  </a:lnTo>
                  <a:lnTo>
                    <a:pt x="76326" y="66294"/>
                  </a:lnTo>
                  <a:lnTo>
                    <a:pt x="76326" y="75819"/>
                  </a:lnTo>
                  <a:lnTo>
                    <a:pt x="76326" y="85217"/>
                  </a:lnTo>
                  <a:lnTo>
                    <a:pt x="85851" y="85217"/>
                  </a:lnTo>
                  <a:lnTo>
                    <a:pt x="76326" y="85217"/>
                  </a:lnTo>
                  <a:lnTo>
                    <a:pt x="85851" y="85217"/>
                  </a:lnTo>
                  <a:lnTo>
                    <a:pt x="76326" y="85217"/>
                  </a:lnTo>
                  <a:lnTo>
                    <a:pt x="76326" y="94742"/>
                  </a:lnTo>
                  <a:lnTo>
                    <a:pt x="85851" y="94742"/>
                  </a:lnTo>
                  <a:lnTo>
                    <a:pt x="85851" y="104140"/>
                  </a:lnTo>
                  <a:lnTo>
                    <a:pt x="85851" y="94742"/>
                  </a:lnTo>
                  <a:lnTo>
                    <a:pt x="85851" y="104140"/>
                  </a:lnTo>
                  <a:lnTo>
                    <a:pt x="95376" y="104140"/>
                  </a:lnTo>
                  <a:lnTo>
                    <a:pt x="95376" y="113665"/>
                  </a:lnTo>
                  <a:lnTo>
                    <a:pt x="95376" y="123063"/>
                  </a:lnTo>
                  <a:lnTo>
                    <a:pt x="85851" y="123063"/>
                  </a:lnTo>
                  <a:lnTo>
                    <a:pt x="76326" y="123063"/>
                  </a:lnTo>
                  <a:lnTo>
                    <a:pt x="76326" y="113665"/>
                  </a:lnTo>
                  <a:lnTo>
                    <a:pt x="66801" y="113665"/>
                  </a:lnTo>
                  <a:lnTo>
                    <a:pt x="57276" y="113665"/>
                  </a:lnTo>
                  <a:lnTo>
                    <a:pt x="57276" y="104140"/>
                  </a:lnTo>
                  <a:lnTo>
                    <a:pt x="47751" y="104140"/>
                  </a:lnTo>
                  <a:lnTo>
                    <a:pt x="38226" y="94742"/>
                  </a:lnTo>
                  <a:lnTo>
                    <a:pt x="38226" y="85217"/>
                  </a:lnTo>
                  <a:lnTo>
                    <a:pt x="28575" y="85217"/>
                  </a:lnTo>
                  <a:lnTo>
                    <a:pt x="28575" y="75819"/>
                  </a:lnTo>
                  <a:lnTo>
                    <a:pt x="28575" y="66294"/>
                  </a:lnTo>
                  <a:lnTo>
                    <a:pt x="28575" y="75819"/>
                  </a:lnTo>
                  <a:lnTo>
                    <a:pt x="28575" y="66294"/>
                  </a:lnTo>
                  <a:lnTo>
                    <a:pt x="19050" y="66294"/>
                  </a:lnTo>
                  <a:lnTo>
                    <a:pt x="28575" y="66294"/>
                  </a:lnTo>
                  <a:lnTo>
                    <a:pt x="19050" y="66294"/>
                  </a:lnTo>
                  <a:lnTo>
                    <a:pt x="19050" y="56769"/>
                  </a:lnTo>
                  <a:lnTo>
                    <a:pt x="28575" y="56769"/>
                  </a:lnTo>
                  <a:lnTo>
                    <a:pt x="19050" y="56769"/>
                  </a:lnTo>
                  <a:lnTo>
                    <a:pt x="28575" y="56769"/>
                  </a:lnTo>
                  <a:lnTo>
                    <a:pt x="19050" y="56769"/>
                  </a:lnTo>
                  <a:lnTo>
                    <a:pt x="19050" y="47371"/>
                  </a:lnTo>
                  <a:lnTo>
                    <a:pt x="19050" y="37846"/>
                  </a:lnTo>
                  <a:lnTo>
                    <a:pt x="19050" y="28448"/>
                  </a:lnTo>
                  <a:lnTo>
                    <a:pt x="9525" y="28448"/>
                  </a:lnTo>
                  <a:lnTo>
                    <a:pt x="9525" y="18923"/>
                  </a:lnTo>
                  <a:lnTo>
                    <a:pt x="19050" y="18923"/>
                  </a:lnTo>
                  <a:lnTo>
                    <a:pt x="9525" y="18923"/>
                  </a:lnTo>
                  <a:lnTo>
                    <a:pt x="19050" y="18923"/>
                  </a:lnTo>
                  <a:lnTo>
                    <a:pt x="28575" y="18923"/>
                  </a:lnTo>
                  <a:lnTo>
                    <a:pt x="28575" y="28448"/>
                  </a:lnTo>
                  <a:lnTo>
                    <a:pt x="38226" y="28448"/>
                  </a:lnTo>
                  <a:lnTo>
                    <a:pt x="28575" y="28448"/>
                  </a:lnTo>
                  <a:lnTo>
                    <a:pt x="38226" y="28448"/>
                  </a:lnTo>
                  <a:lnTo>
                    <a:pt x="28575" y="28448"/>
                  </a:lnTo>
                  <a:lnTo>
                    <a:pt x="38226" y="28448"/>
                  </a:lnTo>
                  <a:lnTo>
                    <a:pt x="28575" y="28448"/>
                  </a:lnTo>
                  <a:lnTo>
                    <a:pt x="28575" y="37846"/>
                  </a:lnTo>
                  <a:lnTo>
                    <a:pt x="28575" y="28448"/>
                  </a:lnTo>
                  <a:lnTo>
                    <a:pt x="28575" y="37846"/>
                  </a:lnTo>
                  <a:lnTo>
                    <a:pt x="28575" y="28448"/>
                  </a:lnTo>
                  <a:lnTo>
                    <a:pt x="28575" y="37846"/>
                  </a:lnTo>
                  <a:lnTo>
                    <a:pt x="38226" y="37846"/>
                  </a:lnTo>
                  <a:lnTo>
                    <a:pt x="38226" y="28448"/>
                  </a:lnTo>
                  <a:lnTo>
                    <a:pt x="47751" y="28448"/>
                  </a:lnTo>
                  <a:lnTo>
                    <a:pt x="47751" y="37846"/>
                  </a:lnTo>
                  <a:lnTo>
                    <a:pt x="47751" y="28448"/>
                  </a:lnTo>
                  <a:lnTo>
                    <a:pt x="57276" y="28448"/>
                  </a:lnTo>
                  <a:close/>
                </a:path>
                <a:path w="402589" h="132714">
                  <a:moveTo>
                    <a:pt x="362585" y="0"/>
                  </a:moveTo>
                  <a:lnTo>
                    <a:pt x="362585" y="9525"/>
                  </a:lnTo>
                  <a:lnTo>
                    <a:pt x="364109" y="9525"/>
                  </a:lnTo>
                  <a:lnTo>
                    <a:pt x="362585" y="0"/>
                  </a:lnTo>
                  <a:close/>
                </a:path>
                <a:path w="402589" h="132714">
                  <a:moveTo>
                    <a:pt x="238505" y="94742"/>
                  </a:moveTo>
                  <a:lnTo>
                    <a:pt x="248030" y="94742"/>
                  </a:lnTo>
                  <a:lnTo>
                    <a:pt x="248030" y="104140"/>
                  </a:lnTo>
                  <a:lnTo>
                    <a:pt x="238505" y="104140"/>
                  </a:lnTo>
                  <a:lnTo>
                    <a:pt x="238505" y="94742"/>
                  </a:lnTo>
                  <a:close/>
                </a:path>
                <a:path w="402589" h="132714">
                  <a:moveTo>
                    <a:pt x="0" y="18923"/>
                  </a:moveTo>
                  <a:lnTo>
                    <a:pt x="9525" y="18923"/>
                  </a:lnTo>
                  <a:lnTo>
                    <a:pt x="9525" y="28448"/>
                  </a:lnTo>
                  <a:lnTo>
                    <a:pt x="0" y="28448"/>
                  </a:lnTo>
                  <a:lnTo>
                    <a:pt x="0" y="18923"/>
                  </a:lnTo>
                  <a:close/>
                </a:path>
                <a:path w="402589" h="132714">
                  <a:moveTo>
                    <a:pt x="9525" y="37846"/>
                  </a:moveTo>
                  <a:lnTo>
                    <a:pt x="19050" y="37846"/>
                  </a:lnTo>
                  <a:lnTo>
                    <a:pt x="19050" y="47371"/>
                  </a:lnTo>
                  <a:lnTo>
                    <a:pt x="9525" y="47371"/>
                  </a:lnTo>
                  <a:lnTo>
                    <a:pt x="9525" y="37846"/>
                  </a:lnTo>
                  <a:close/>
                </a:path>
                <a:path w="402589" h="132714">
                  <a:moveTo>
                    <a:pt x="362585" y="18923"/>
                  </a:moveTo>
                  <a:lnTo>
                    <a:pt x="372110" y="18923"/>
                  </a:lnTo>
                  <a:lnTo>
                    <a:pt x="362585" y="18923"/>
                  </a:lnTo>
                  <a:close/>
                </a:path>
                <a:path w="402589" h="132714">
                  <a:moveTo>
                    <a:pt x="381635" y="56769"/>
                  </a:moveTo>
                  <a:lnTo>
                    <a:pt x="391160" y="56769"/>
                  </a:lnTo>
                  <a:lnTo>
                    <a:pt x="381635" y="56769"/>
                  </a:lnTo>
                  <a:close/>
                </a:path>
                <a:path w="402589" h="132714">
                  <a:moveTo>
                    <a:pt x="353060" y="0"/>
                  </a:moveTo>
                  <a:lnTo>
                    <a:pt x="362585" y="0"/>
                  </a:lnTo>
                  <a:lnTo>
                    <a:pt x="362585" y="9525"/>
                  </a:lnTo>
                  <a:lnTo>
                    <a:pt x="353060" y="9525"/>
                  </a:lnTo>
                  <a:lnTo>
                    <a:pt x="353060" y="0"/>
                  </a:lnTo>
                  <a:close/>
                </a:path>
                <a:path w="402589" h="132714">
                  <a:moveTo>
                    <a:pt x="372110" y="37846"/>
                  </a:moveTo>
                  <a:lnTo>
                    <a:pt x="381635" y="37846"/>
                  </a:lnTo>
                  <a:lnTo>
                    <a:pt x="372110" y="37846"/>
                  </a:lnTo>
                  <a:close/>
                </a:path>
                <a:path w="402589" h="132714">
                  <a:moveTo>
                    <a:pt x="381635" y="47371"/>
                  </a:moveTo>
                  <a:lnTo>
                    <a:pt x="381635" y="56769"/>
                  </a:lnTo>
                  <a:lnTo>
                    <a:pt x="383286" y="56769"/>
                  </a:lnTo>
                  <a:lnTo>
                    <a:pt x="381635" y="47371"/>
                  </a:lnTo>
                  <a:close/>
                </a:path>
                <a:path w="402589" h="132714">
                  <a:moveTo>
                    <a:pt x="66801" y="28448"/>
                  </a:moveTo>
                  <a:lnTo>
                    <a:pt x="66801" y="37846"/>
                  </a:lnTo>
                  <a:lnTo>
                    <a:pt x="68325" y="37846"/>
                  </a:lnTo>
                  <a:lnTo>
                    <a:pt x="66801" y="28448"/>
                  </a:lnTo>
                  <a:close/>
                </a:path>
                <a:path w="402589" h="132714">
                  <a:moveTo>
                    <a:pt x="391160" y="56769"/>
                  </a:moveTo>
                  <a:lnTo>
                    <a:pt x="391160" y="66294"/>
                  </a:lnTo>
                  <a:lnTo>
                    <a:pt x="392811" y="66294"/>
                  </a:lnTo>
                  <a:lnTo>
                    <a:pt x="391160" y="56769"/>
                  </a:lnTo>
                  <a:close/>
                </a:path>
                <a:path w="402589" h="132714">
                  <a:moveTo>
                    <a:pt x="66801" y="28448"/>
                  </a:moveTo>
                  <a:lnTo>
                    <a:pt x="66801" y="37846"/>
                  </a:lnTo>
                  <a:lnTo>
                    <a:pt x="68325" y="37846"/>
                  </a:lnTo>
                  <a:lnTo>
                    <a:pt x="66801" y="28448"/>
                  </a:lnTo>
                  <a:close/>
                </a:path>
                <a:path w="402589" h="132714">
                  <a:moveTo>
                    <a:pt x="400685" y="37846"/>
                  </a:moveTo>
                  <a:lnTo>
                    <a:pt x="400685" y="47371"/>
                  </a:lnTo>
                  <a:lnTo>
                    <a:pt x="402336" y="47371"/>
                  </a:lnTo>
                  <a:lnTo>
                    <a:pt x="400685" y="37846"/>
                  </a:lnTo>
                  <a:close/>
                </a:path>
                <a:path w="402589" h="132714">
                  <a:moveTo>
                    <a:pt x="85851" y="94742"/>
                  </a:moveTo>
                  <a:lnTo>
                    <a:pt x="95376" y="94742"/>
                  </a:lnTo>
                  <a:lnTo>
                    <a:pt x="85851" y="94742"/>
                  </a:lnTo>
                  <a:close/>
                </a:path>
                <a:path w="402589" h="132714">
                  <a:moveTo>
                    <a:pt x="381635" y="56769"/>
                  </a:moveTo>
                  <a:lnTo>
                    <a:pt x="391160" y="56769"/>
                  </a:lnTo>
                  <a:lnTo>
                    <a:pt x="381635" y="56769"/>
                  </a:lnTo>
                  <a:close/>
                </a:path>
                <a:path w="402589" h="132714">
                  <a:moveTo>
                    <a:pt x="0" y="28448"/>
                  </a:moveTo>
                  <a:lnTo>
                    <a:pt x="9525" y="28448"/>
                  </a:lnTo>
                  <a:lnTo>
                    <a:pt x="0" y="28448"/>
                  </a:lnTo>
                  <a:close/>
                </a:path>
                <a:path w="402589" h="132714">
                  <a:moveTo>
                    <a:pt x="9525" y="47371"/>
                  </a:moveTo>
                  <a:lnTo>
                    <a:pt x="19050" y="47371"/>
                  </a:lnTo>
                  <a:lnTo>
                    <a:pt x="9525" y="4737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2" name="object 292"/>
            <p:cNvSpPr/>
            <p:nvPr/>
          </p:nvSpPr>
          <p:spPr>
            <a:xfrm>
              <a:off x="6268211" y="4511039"/>
              <a:ext cx="18415" cy="29209"/>
            </a:xfrm>
            <a:custGeom>
              <a:avLst/>
              <a:gdLst/>
              <a:ahLst/>
              <a:cxnLst/>
              <a:rect l="l" t="t" r="r" b="b"/>
              <a:pathLst>
                <a:path w="18414" h="29210">
                  <a:moveTo>
                    <a:pt x="9143" y="9651"/>
                  </a:moveTo>
                  <a:lnTo>
                    <a:pt x="0" y="9651"/>
                  </a:lnTo>
                  <a:lnTo>
                    <a:pt x="0" y="28956"/>
                  </a:lnTo>
                  <a:lnTo>
                    <a:pt x="9143" y="28956"/>
                  </a:lnTo>
                  <a:lnTo>
                    <a:pt x="9143" y="9651"/>
                  </a:lnTo>
                  <a:close/>
                </a:path>
                <a:path w="18414" h="29210">
                  <a:moveTo>
                    <a:pt x="9143" y="0"/>
                  </a:moveTo>
                  <a:lnTo>
                    <a:pt x="9143" y="19304"/>
                  </a:lnTo>
                  <a:lnTo>
                    <a:pt x="18287" y="19304"/>
                  </a:lnTo>
                  <a:lnTo>
                    <a:pt x="18287" y="9651"/>
                  </a:lnTo>
                  <a:lnTo>
                    <a:pt x="10667" y="9651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3" name="object 293"/>
            <p:cNvSpPr/>
            <p:nvPr/>
          </p:nvSpPr>
          <p:spPr>
            <a:xfrm>
              <a:off x="6259067" y="4511039"/>
              <a:ext cx="27940" cy="29209"/>
            </a:xfrm>
            <a:custGeom>
              <a:avLst/>
              <a:gdLst/>
              <a:ahLst/>
              <a:cxnLst/>
              <a:rect l="l" t="t" r="r" b="b"/>
              <a:pathLst>
                <a:path w="27939" h="29210">
                  <a:moveTo>
                    <a:pt x="0" y="9651"/>
                  </a:moveTo>
                  <a:lnTo>
                    <a:pt x="9144" y="9651"/>
                  </a:lnTo>
                  <a:lnTo>
                    <a:pt x="18287" y="9651"/>
                  </a:lnTo>
                  <a:lnTo>
                    <a:pt x="18287" y="0"/>
                  </a:lnTo>
                  <a:lnTo>
                    <a:pt x="18287" y="9651"/>
                  </a:lnTo>
                  <a:lnTo>
                    <a:pt x="18287" y="0"/>
                  </a:lnTo>
                  <a:lnTo>
                    <a:pt x="18287" y="9651"/>
                  </a:lnTo>
                  <a:lnTo>
                    <a:pt x="18287" y="19304"/>
                  </a:lnTo>
                  <a:lnTo>
                    <a:pt x="18287" y="28956"/>
                  </a:lnTo>
                  <a:lnTo>
                    <a:pt x="9144" y="28956"/>
                  </a:lnTo>
                  <a:lnTo>
                    <a:pt x="9144" y="19304"/>
                  </a:lnTo>
                  <a:lnTo>
                    <a:pt x="9144" y="9651"/>
                  </a:lnTo>
                  <a:lnTo>
                    <a:pt x="0" y="9651"/>
                  </a:lnTo>
                  <a:close/>
                </a:path>
                <a:path w="27939" h="29210">
                  <a:moveTo>
                    <a:pt x="18287" y="0"/>
                  </a:moveTo>
                  <a:lnTo>
                    <a:pt x="18287" y="9651"/>
                  </a:lnTo>
                  <a:lnTo>
                    <a:pt x="19812" y="9651"/>
                  </a:lnTo>
                  <a:lnTo>
                    <a:pt x="18287" y="0"/>
                  </a:lnTo>
                  <a:close/>
                </a:path>
                <a:path w="27939" h="29210">
                  <a:moveTo>
                    <a:pt x="18287" y="9651"/>
                  </a:moveTo>
                  <a:lnTo>
                    <a:pt x="27432" y="9651"/>
                  </a:lnTo>
                  <a:lnTo>
                    <a:pt x="27432" y="19304"/>
                  </a:lnTo>
                  <a:lnTo>
                    <a:pt x="18287" y="19304"/>
                  </a:lnTo>
                  <a:lnTo>
                    <a:pt x="18287" y="965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4" name="object 294"/>
            <p:cNvSpPr/>
            <p:nvPr/>
          </p:nvSpPr>
          <p:spPr>
            <a:xfrm>
              <a:off x="6678168" y="4463796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0"/>
                  </a:moveTo>
                  <a:lnTo>
                    <a:pt x="0" y="9144"/>
                  </a:lnTo>
                  <a:lnTo>
                    <a:pt x="1524" y="91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5" name="object 295"/>
            <p:cNvSpPr/>
            <p:nvPr/>
          </p:nvSpPr>
          <p:spPr>
            <a:xfrm>
              <a:off x="6678168" y="4463796"/>
              <a:ext cx="1905" cy="9525"/>
            </a:xfrm>
            <a:custGeom>
              <a:avLst/>
              <a:gdLst/>
              <a:ahLst/>
              <a:cxnLst/>
              <a:rect l="l" t="t" r="r" b="b"/>
              <a:pathLst>
                <a:path w="1904" h="9525">
                  <a:moveTo>
                    <a:pt x="0" y="0"/>
                  </a:moveTo>
                  <a:lnTo>
                    <a:pt x="0" y="9144"/>
                  </a:lnTo>
                  <a:lnTo>
                    <a:pt x="1524" y="914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6" name="object 296"/>
            <p:cNvSpPr/>
            <p:nvPr/>
          </p:nvSpPr>
          <p:spPr>
            <a:xfrm>
              <a:off x="6743700" y="4415028"/>
              <a:ext cx="419734" cy="67310"/>
            </a:xfrm>
            <a:custGeom>
              <a:avLst/>
              <a:gdLst/>
              <a:ahLst/>
              <a:cxnLst/>
              <a:rect l="l" t="t" r="r" b="b"/>
              <a:pathLst>
                <a:path w="419734" h="67310">
                  <a:moveTo>
                    <a:pt x="419734" y="57531"/>
                  </a:moveTo>
                  <a:lnTo>
                    <a:pt x="410209" y="57531"/>
                  </a:lnTo>
                  <a:lnTo>
                    <a:pt x="410209" y="67056"/>
                  </a:lnTo>
                  <a:lnTo>
                    <a:pt x="419734" y="67056"/>
                  </a:lnTo>
                  <a:lnTo>
                    <a:pt x="419734" y="57531"/>
                  </a:lnTo>
                  <a:close/>
                </a:path>
                <a:path w="419734" h="67310">
                  <a:moveTo>
                    <a:pt x="9525" y="0"/>
                  </a:moveTo>
                  <a:lnTo>
                    <a:pt x="0" y="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close/>
                </a:path>
                <a:path w="419734" h="67310">
                  <a:moveTo>
                    <a:pt x="286257" y="47879"/>
                  </a:moveTo>
                  <a:lnTo>
                    <a:pt x="286257" y="57531"/>
                  </a:lnTo>
                  <a:lnTo>
                    <a:pt x="287781" y="57531"/>
                  </a:lnTo>
                  <a:lnTo>
                    <a:pt x="286257" y="4787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7" name="object 297"/>
            <p:cNvSpPr/>
            <p:nvPr/>
          </p:nvSpPr>
          <p:spPr>
            <a:xfrm>
              <a:off x="6743700" y="4415028"/>
              <a:ext cx="477520" cy="67310"/>
            </a:xfrm>
            <a:custGeom>
              <a:avLst/>
              <a:gdLst/>
              <a:ahLst/>
              <a:cxnLst/>
              <a:rect l="l" t="t" r="r" b="b"/>
              <a:pathLst>
                <a:path w="477520" h="67310">
                  <a:moveTo>
                    <a:pt x="410209" y="57531"/>
                  </a:moveTo>
                  <a:lnTo>
                    <a:pt x="419734" y="57531"/>
                  </a:lnTo>
                  <a:lnTo>
                    <a:pt x="419734" y="67056"/>
                  </a:lnTo>
                  <a:lnTo>
                    <a:pt x="410209" y="67056"/>
                  </a:lnTo>
                  <a:lnTo>
                    <a:pt x="410209" y="57531"/>
                  </a:lnTo>
                  <a:close/>
                </a:path>
                <a:path w="477520" h="67310">
                  <a:moveTo>
                    <a:pt x="0" y="0"/>
                  </a:moveTo>
                  <a:lnTo>
                    <a:pt x="9525" y="0"/>
                  </a:lnTo>
                  <a:lnTo>
                    <a:pt x="9525" y="9525"/>
                  </a:lnTo>
                  <a:lnTo>
                    <a:pt x="0" y="9525"/>
                  </a:lnTo>
                  <a:lnTo>
                    <a:pt x="0" y="0"/>
                  </a:lnTo>
                  <a:close/>
                </a:path>
                <a:path w="477520" h="67310">
                  <a:moveTo>
                    <a:pt x="276605" y="47879"/>
                  </a:moveTo>
                  <a:lnTo>
                    <a:pt x="286257" y="47879"/>
                  </a:lnTo>
                  <a:lnTo>
                    <a:pt x="276605" y="47879"/>
                  </a:lnTo>
                  <a:close/>
                </a:path>
                <a:path w="477520" h="67310">
                  <a:moveTo>
                    <a:pt x="286257" y="47879"/>
                  </a:moveTo>
                  <a:lnTo>
                    <a:pt x="286257" y="57531"/>
                  </a:lnTo>
                  <a:lnTo>
                    <a:pt x="287781" y="57531"/>
                  </a:lnTo>
                  <a:lnTo>
                    <a:pt x="286257" y="47879"/>
                  </a:lnTo>
                  <a:close/>
                </a:path>
                <a:path w="477520" h="67310">
                  <a:moveTo>
                    <a:pt x="467486" y="0"/>
                  </a:moveTo>
                  <a:lnTo>
                    <a:pt x="477011" y="0"/>
                  </a:lnTo>
                  <a:lnTo>
                    <a:pt x="467486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8" name="object 298"/>
            <p:cNvSpPr/>
            <p:nvPr/>
          </p:nvSpPr>
          <p:spPr>
            <a:xfrm>
              <a:off x="6886956" y="433882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9" name="object 299"/>
            <p:cNvSpPr/>
            <p:nvPr/>
          </p:nvSpPr>
          <p:spPr>
            <a:xfrm>
              <a:off x="6886956" y="4338828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0" name="object 300"/>
            <p:cNvSpPr/>
            <p:nvPr/>
          </p:nvSpPr>
          <p:spPr>
            <a:xfrm>
              <a:off x="6896100" y="4282440"/>
              <a:ext cx="21590" cy="47625"/>
            </a:xfrm>
            <a:custGeom>
              <a:avLst/>
              <a:gdLst/>
              <a:ahLst/>
              <a:cxnLst/>
              <a:rect l="l" t="t" r="r" b="b"/>
              <a:pathLst>
                <a:path w="21590" h="47625">
                  <a:moveTo>
                    <a:pt x="0" y="37845"/>
                  </a:moveTo>
                  <a:lnTo>
                    <a:pt x="0" y="47243"/>
                  </a:lnTo>
                  <a:lnTo>
                    <a:pt x="1650" y="47243"/>
                  </a:lnTo>
                  <a:lnTo>
                    <a:pt x="0" y="37845"/>
                  </a:lnTo>
                  <a:close/>
                </a:path>
                <a:path w="21590" h="47625">
                  <a:moveTo>
                    <a:pt x="19684" y="0"/>
                  </a:moveTo>
                  <a:lnTo>
                    <a:pt x="19684" y="9398"/>
                  </a:lnTo>
                  <a:lnTo>
                    <a:pt x="21335" y="9398"/>
                  </a:lnTo>
                  <a:lnTo>
                    <a:pt x="1968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1" name="object 301"/>
            <p:cNvSpPr/>
            <p:nvPr/>
          </p:nvSpPr>
          <p:spPr>
            <a:xfrm>
              <a:off x="6896100" y="4282440"/>
              <a:ext cx="21590" cy="47625"/>
            </a:xfrm>
            <a:custGeom>
              <a:avLst/>
              <a:gdLst/>
              <a:ahLst/>
              <a:cxnLst/>
              <a:rect l="l" t="t" r="r" b="b"/>
              <a:pathLst>
                <a:path w="21590" h="47625">
                  <a:moveTo>
                    <a:pt x="9905" y="18923"/>
                  </a:moveTo>
                  <a:lnTo>
                    <a:pt x="9905" y="28320"/>
                  </a:lnTo>
                  <a:lnTo>
                    <a:pt x="11429" y="28320"/>
                  </a:lnTo>
                  <a:lnTo>
                    <a:pt x="9905" y="18923"/>
                  </a:lnTo>
                  <a:close/>
                </a:path>
                <a:path w="21590" h="47625">
                  <a:moveTo>
                    <a:pt x="9905" y="18923"/>
                  </a:moveTo>
                  <a:lnTo>
                    <a:pt x="9905" y="28320"/>
                  </a:lnTo>
                  <a:lnTo>
                    <a:pt x="11429" y="28320"/>
                  </a:lnTo>
                  <a:lnTo>
                    <a:pt x="9905" y="18923"/>
                  </a:lnTo>
                  <a:close/>
                </a:path>
                <a:path w="21590" h="47625">
                  <a:moveTo>
                    <a:pt x="0" y="37845"/>
                  </a:moveTo>
                  <a:lnTo>
                    <a:pt x="0" y="47243"/>
                  </a:lnTo>
                  <a:lnTo>
                    <a:pt x="1650" y="47243"/>
                  </a:lnTo>
                  <a:lnTo>
                    <a:pt x="0" y="37845"/>
                  </a:lnTo>
                  <a:close/>
                </a:path>
                <a:path w="21590" h="47625">
                  <a:moveTo>
                    <a:pt x="0" y="28320"/>
                  </a:moveTo>
                  <a:lnTo>
                    <a:pt x="9905" y="28320"/>
                  </a:lnTo>
                  <a:lnTo>
                    <a:pt x="0" y="28320"/>
                  </a:lnTo>
                  <a:close/>
                </a:path>
                <a:path w="21590" h="47625">
                  <a:moveTo>
                    <a:pt x="19684" y="0"/>
                  </a:moveTo>
                  <a:lnTo>
                    <a:pt x="19684" y="9398"/>
                  </a:lnTo>
                  <a:lnTo>
                    <a:pt x="21335" y="9398"/>
                  </a:lnTo>
                  <a:lnTo>
                    <a:pt x="19684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2" name="object 302"/>
            <p:cNvSpPr/>
            <p:nvPr/>
          </p:nvSpPr>
          <p:spPr>
            <a:xfrm>
              <a:off x="7335011" y="4376928"/>
              <a:ext cx="59055" cy="38100"/>
            </a:xfrm>
            <a:custGeom>
              <a:avLst/>
              <a:gdLst/>
              <a:ahLst/>
              <a:cxnLst/>
              <a:rect l="l" t="t" r="r" b="b"/>
              <a:pathLst>
                <a:path w="59054" h="38100">
                  <a:moveTo>
                    <a:pt x="0" y="0"/>
                  </a:moveTo>
                  <a:lnTo>
                    <a:pt x="0" y="9525"/>
                  </a:lnTo>
                  <a:lnTo>
                    <a:pt x="1651" y="9525"/>
                  </a:lnTo>
                  <a:lnTo>
                    <a:pt x="0" y="0"/>
                  </a:lnTo>
                  <a:close/>
                </a:path>
                <a:path w="59054" h="38100">
                  <a:moveTo>
                    <a:pt x="57404" y="28575"/>
                  </a:moveTo>
                  <a:lnTo>
                    <a:pt x="57404" y="38100"/>
                  </a:lnTo>
                  <a:lnTo>
                    <a:pt x="58928" y="38100"/>
                  </a:lnTo>
                  <a:lnTo>
                    <a:pt x="57404" y="285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3" name="object 303"/>
            <p:cNvSpPr/>
            <p:nvPr/>
          </p:nvSpPr>
          <p:spPr>
            <a:xfrm>
              <a:off x="7335011" y="4376928"/>
              <a:ext cx="105410" cy="114300"/>
            </a:xfrm>
            <a:custGeom>
              <a:avLst/>
              <a:gdLst/>
              <a:ahLst/>
              <a:cxnLst/>
              <a:rect l="l" t="t" r="r" b="b"/>
              <a:pathLst>
                <a:path w="105409" h="114300">
                  <a:moveTo>
                    <a:pt x="95631" y="95250"/>
                  </a:moveTo>
                  <a:lnTo>
                    <a:pt x="105156" y="95250"/>
                  </a:lnTo>
                  <a:lnTo>
                    <a:pt x="95631" y="95250"/>
                  </a:lnTo>
                  <a:close/>
                </a:path>
                <a:path w="105409" h="114300">
                  <a:moveTo>
                    <a:pt x="85979" y="95250"/>
                  </a:moveTo>
                  <a:lnTo>
                    <a:pt x="95631" y="95250"/>
                  </a:lnTo>
                  <a:lnTo>
                    <a:pt x="85979" y="95250"/>
                  </a:lnTo>
                  <a:close/>
                </a:path>
                <a:path w="105409" h="114300">
                  <a:moveTo>
                    <a:pt x="95631" y="114300"/>
                  </a:moveTo>
                  <a:lnTo>
                    <a:pt x="105156" y="114300"/>
                  </a:lnTo>
                  <a:lnTo>
                    <a:pt x="95631" y="114300"/>
                  </a:lnTo>
                  <a:close/>
                </a:path>
                <a:path w="105409" h="114300">
                  <a:moveTo>
                    <a:pt x="38227" y="85725"/>
                  </a:moveTo>
                  <a:lnTo>
                    <a:pt x="47752" y="85725"/>
                  </a:lnTo>
                  <a:lnTo>
                    <a:pt x="38227" y="85725"/>
                  </a:lnTo>
                  <a:close/>
                </a:path>
                <a:path w="105409" h="114300">
                  <a:moveTo>
                    <a:pt x="38227" y="85725"/>
                  </a:moveTo>
                  <a:lnTo>
                    <a:pt x="47752" y="85725"/>
                  </a:lnTo>
                  <a:lnTo>
                    <a:pt x="38227" y="85725"/>
                  </a:lnTo>
                  <a:close/>
                </a:path>
                <a:path w="105409" h="114300">
                  <a:moveTo>
                    <a:pt x="0" y="47625"/>
                  </a:moveTo>
                  <a:lnTo>
                    <a:pt x="9525" y="47625"/>
                  </a:lnTo>
                  <a:lnTo>
                    <a:pt x="0" y="47625"/>
                  </a:lnTo>
                  <a:close/>
                </a:path>
                <a:path w="105409" h="114300">
                  <a:moveTo>
                    <a:pt x="0" y="0"/>
                  </a:moveTo>
                  <a:lnTo>
                    <a:pt x="0" y="9525"/>
                  </a:lnTo>
                  <a:lnTo>
                    <a:pt x="1651" y="9525"/>
                  </a:lnTo>
                  <a:lnTo>
                    <a:pt x="0" y="0"/>
                  </a:lnTo>
                  <a:close/>
                </a:path>
                <a:path w="105409" h="114300">
                  <a:moveTo>
                    <a:pt x="57404" y="28575"/>
                  </a:moveTo>
                  <a:lnTo>
                    <a:pt x="57404" y="38100"/>
                  </a:lnTo>
                  <a:lnTo>
                    <a:pt x="58928" y="38100"/>
                  </a:lnTo>
                  <a:lnTo>
                    <a:pt x="57404" y="2857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4" name="object 304"/>
            <p:cNvSpPr/>
            <p:nvPr/>
          </p:nvSpPr>
          <p:spPr>
            <a:xfrm>
              <a:off x="7106411" y="4747260"/>
              <a:ext cx="144780" cy="88392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5" name="object 305"/>
            <p:cNvSpPr/>
            <p:nvPr/>
          </p:nvSpPr>
          <p:spPr>
            <a:xfrm>
              <a:off x="6801611" y="4635500"/>
              <a:ext cx="314325" cy="218440"/>
            </a:xfrm>
            <a:custGeom>
              <a:avLst/>
              <a:gdLst/>
              <a:ahLst/>
              <a:cxnLst/>
              <a:rect l="l" t="t" r="r" b="b"/>
              <a:pathLst>
                <a:path w="314325" h="218439">
                  <a:moveTo>
                    <a:pt x="256921" y="209550"/>
                  </a:moveTo>
                  <a:lnTo>
                    <a:pt x="256921" y="218439"/>
                  </a:lnTo>
                  <a:lnTo>
                    <a:pt x="258445" y="218439"/>
                  </a:lnTo>
                  <a:lnTo>
                    <a:pt x="256921" y="209550"/>
                  </a:lnTo>
                  <a:close/>
                </a:path>
                <a:path w="314325" h="218439">
                  <a:moveTo>
                    <a:pt x="247396" y="199389"/>
                  </a:moveTo>
                  <a:lnTo>
                    <a:pt x="247396" y="209550"/>
                  </a:lnTo>
                  <a:lnTo>
                    <a:pt x="248920" y="209550"/>
                  </a:lnTo>
                  <a:lnTo>
                    <a:pt x="247396" y="199389"/>
                  </a:lnTo>
                  <a:close/>
                </a:path>
                <a:path w="314325" h="218439">
                  <a:moveTo>
                    <a:pt x="180721" y="190500"/>
                  </a:moveTo>
                  <a:lnTo>
                    <a:pt x="180721" y="199389"/>
                  </a:lnTo>
                  <a:lnTo>
                    <a:pt x="182372" y="199389"/>
                  </a:lnTo>
                  <a:lnTo>
                    <a:pt x="180721" y="190500"/>
                  </a:lnTo>
                  <a:close/>
                </a:path>
                <a:path w="314325" h="218439">
                  <a:moveTo>
                    <a:pt x="199771" y="190500"/>
                  </a:moveTo>
                  <a:lnTo>
                    <a:pt x="190246" y="190500"/>
                  </a:lnTo>
                  <a:lnTo>
                    <a:pt x="190246" y="199389"/>
                  </a:lnTo>
                  <a:lnTo>
                    <a:pt x="199771" y="199389"/>
                  </a:lnTo>
                  <a:lnTo>
                    <a:pt x="199771" y="190500"/>
                  </a:lnTo>
                  <a:close/>
                </a:path>
                <a:path w="314325" h="218439">
                  <a:moveTo>
                    <a:pt x="218821" y="190500"/>
                  </a:moveTo>
                  <a:lnTo>
                    <a:pt x="218821" y="199389"/>
                  </a:lnTo>
                  <a:lnTo>
                    <a:pt x="220345" y="199389"/>
                  </a:lnTo>
                  <a:lnTo>
                    <a:pt x="218821" y="190500"/>
                  </a:lnTo>
                  <a:close/>
                </a:path>
                <a:path w="314325" h="218439">
                  <a:moveTo>
                    <a:pt x="190246" y="180339"/>
                  </a:moveTo>
                  <a:lnTo>
                    <a:pt x="142748" y="180339"/>
                  </a:lnTo>
                  <a:lnTo>
                    <a:pt x="142748" y="190500"/>
                  </a:lnTo>
                  <a:lnTo>
                    <a:pt x="190246" y="190500"/>
                  </a:lnTo>
                  <a:lnTo>
                    <a:pt x="190246" y="180339"/>
                  </a:lnTo>
                  <a:close/>
                </a:path>
                <a:path w="314325" h="218439">
                  <a:moveTo>
                    <a:pt x="209296" y="171450"/>
                  </a:moveTo>
                  <a:lnTo>
                    <a:pt x="209296" y="190500"/>
                  </a:lnTo>
                  <a:lnTo>
                    <a:pt x="218821" y="190500"/>
                  </a:lnTo>
                  <a:lnTo>
                    <a:pt x="218821" y="180339"/>
                  </a:lnTo>
                  <a:lnTo>
                    <a:pt x="210820" y="180339"/>
                  </a:lnTo>
                  <a:lnTo>
                    <a:pt x="209296" y="171450"/>
                  </a:lnTo>
                  <a:close/>
                </a:path>
                <a:path w="314325" h="218439">
                  <a:moveTo>
                    <a:pt x="161671" y="161289"/>
                  </a:moveTo>
                  <a:lnTo>
                    <a:pt x="133223" y="161289"/>
                  </a:lnTo>
                  <a:lnTo>
                    <a:pt x="133223" y="180339"/>
                  </a:lnTo>
                  <a:lnTo>
                    <a:pt x="171196" y="180339"/>
                  </a:lnTo>
                  <a:lnTo>
                    <a:pt x="171196" y="171450"/>
                  </a:lnTo>
                  <a:lnTo>
                    <a:pt x="161671" y="171450"/>
                  </a:lnTo>
                  <a:lnTo>
                    <a:pt x="161671" y="161289"/>
                  </a:lnTo>
                  <a:close/>
                </a:path>
                <a:path w="314325" h="218439">
                  <a:moveTo>
                    <a:pt x="199771" y="171450"/>
                  </a:moveTo>
                  <a:lnTo>
                    <a:pt x="190246" y="171450"/>
                  </a:lnTo>
                  <a:lnTo>
                    <a:pt x="190246" y="180339"/>
                  </a:lnTo>
                  <a:lnTo>
                    <a:pt x="199771" y="180339"/>
                  </a:lnTo>
                  <a:lnTo>
                    <a:pt x="199771" y="171450"/>
                  </a:lnTo>
                  <a:close/>
                </a:path>
                <a:path w="314325" h="218439">
                  <a:moveTo>
                    <a:pt x="209296" y="171450"/>
                  </a:moveTo>
                  <a:lnTo>
                    <a:pt x="199771" y="171450"/>
                  </a:lnTo>
                  <a:lnTo>
                    <a:pt x="199771" y="180339"/>
                  </a:lnTo>
                  <a:lnTo>
                    <a:pt x="209296" y="180339"/>
                  </a:lnTo>
                  <a:lnTo>
                    <a:pt x="209296" y="171450"/>
                  </a:lnTo>
                  <a:close/>
                </a:path>
                <a:path w="314325" h="218439">
                  <a:moveTo>
                    <a:pt x="133223" y="123189"/>
                  </a:moveTo>
                  <a:lnTo>
                    <a:pt x="9525" y="123189"/>
                  </a:lnTo>
                  <a:lnTo>
                    <a:pt x="9525" y="171450"/>
                  </a:lnTo>
                  <a:lnTo>
                    <a:pt x="28575" y="171450"/>
                  </a:lnTo>
                  <a:lnTo>
                    <a:pt x="28575" y="161289"/>
                  </a:lnTo>
                  <a:lnTo>
                    <a:pt x="47625" y="161289"/>
                  </a:lnTo>
                  <a:lnTo>
                    <a:pt x="47625" y="152400"/>
                  </a:lnTo>
                  <a:lnTo>
                    <a:pt x="57023" y="152400"/>
                  </a:lnTo>
                  <a:lnTo>
                    <a:pt x="57023" y="142239"/>
                  </a:lnTo>
                  <a:lnTo>
                    <a:pt x="66548" y="142239"/>
                  </a:lnTo>
                  <a:lnTo>
                    <a:pt x="66548" y="133350"/>
                  </a:lnTo>
                  <a:lnTo>
                    <a:pt x="133223" y="133350"/>
                  </a:lnTo>
                  <a:lnTo>
                    <a:pt x="133223" y="123189"/>
                  </a:lnTo>
                  <a:close/>
                </a:path>
                <a:path w="314325" h="218439">
                  <a:moveTo>
                    <a:pt x="57023" y="161289"/>
                  </a:moveTo>
                  <a:lnTo>
                    <a:pt x="28575" y="161289"/>
                  </a:lnTo>
                  <a:lnTo>
                    <a:pt x="28575" y="171450"/>
                  </a:lnTo>
                  <a:lnTo>
                    <a:pt x="57023" y="171450"/>
                  </a:lnTo>
                  <a:lnTo>
                    <a:pt x="57023" y="161289"/>
                  </a:lnTo>
                  <a:close/>
                </a:path>
                <a:path w="314325" h="218439">
                  <a:moveTo>
                    <a:pt x="57023" y="161289"/>
                  </a:moveTo>
                  <a:lnTo>
                    <a:pt x="57023" y="171450"/>
                  </a:lnTo>
                  <a:lnTo>
                    <a:pt x="58674" y="171450"/>
                  </a:lnTo>
                  <a:lnTo>
                    <a:pt x="57023" y="161289"/>
                  </a:lnTo>
                  <a:close/>
                </a:path>
                <a:path w="314325" h="218439">
                  <a:moveTo>
                    <a:pt x="133223" y="161289"/>
                  </a:moveTo>
                  <a:lnTo>
                    <a:pt x="123698" y="161289"/>
                  </a:lnTo>
                  <a:lnTo>
                    <a:pt x="123698" y="171450"/>
                  </a:lnTo>
                  <a:lnTo>
                    <a:pt x="133223" y="171450"/>
                  </a:lnTo>
                  <a:lnTo>
                    <a:pt x="133223" y="161289"/>
                  </a:lnTo>
                  <a:close/>
                </a:path>
                <a:path w="314325" h="218439">
                  <a:moveTo>
                    <a:pt x="247396" y="161289"/>
                  </a:moveTo>
                  <a:lnTo>
                    <a:pt x="237871" y="161289"/>
                  </a:lnTo>
                  <a:lnTo>
                    <a:pt x="237871" y="171450"/>
                  </a:lnTo>
                  <a:lnTo>
                    <a:pt x="247396" y="171450"/>
                  </a:lnTo>
                  <a:lnTo>
                    <a:pt x="247396" y="161289"/>
                  </a:lnTo>
                  <a:close/>
                </a:path>
                <a:path w="314325" h="218439">
                  <a:moveTo>
                    <a:pt x="57023" y="152400"/>
                  </a:moveTo>
                  <a:lnTo>
                    <a:pt x="47625" y="152400"/>
                  </a:lnTo>
                  <a:lnTo>
                    <a:pt x="57023" y="161289"/>
                  </a:lnTo>
                  <a:lnTo>
                    <a:pt x="57023" y="152400"/>
                  </a:lnTo>
                  <a:close/>
                </a:path>
                <a:path w="314325" h="218439">
                  <a:moveTo>
                    <a:pt x="57023" y="152400"/>
                  </a:moveTo>
                  <a:lnTo>
                    <a:pt x="57023" y="161289"/>
                  </a:lnTo>
                  <a:lnTo>
                    <a:pt x="58674" y="161289"/>
                  </a:lnTo>
                  <a:lnTo>
                    <a:pt x="57023" y="152400"/>
                  </a:lnTo>
                  <a:close/>
                </a:path>
                <a:path w="314325" h="218439">
                  <a:moveTo>
                    <a:pt x="66548" y="152400"/>
                  </a:moveTo>
                  <a:lnTo>
                    <a:pt x="66548" y="161289"/>
                  </a:lnTo>
                  <a:lnTo>
                    <a:pt x="68199" y="161289"/>
                  </a:lnTo>
                  <a:lnTo>
                    <a:pt x="66548" y="152400"/>
                  </a:lnTo>
                  <a:close/>
                </a:path>
                <a:path w="314325" h="218439">
                  <a:moveTo>
                    <a:pt x="152273" y="142239"/>
                  </a:moveTo>
                  <a:lnTo>
                    <a:pt x="114173" y="142239"/>
                  </a:lnTo>
                  <a:lnTo>
                    <a:pt x="114173" y="161289"/>
                  </a:lnTo>
                  <a:lnTo>
                    <a:pt x="152273" y="161289"/>
                  </a:lnTo>
                  <a:lnTo>
                    <a:pt x="152273" y="142239"/>
                  </a:lnTo>
                  <a:close/>
                </a:path>
                <a:path w="314325" h="218439">
                  <a:moveTo>
                    <a:pt x="66548" y="142239"/>
                  </a:moveTo>
                  <a:lnTo>
                    <a:pt x="57023" y="142239"/>
                  </a:lnTo>
                  <a:lnTo>
                    <a:pt x="58674" y="152400"/>
                  </a:lnTo>
                  <a:lnTo>
                    <a:pt x="66548" y="152400"/>
                  </a:lnTo>
                  <a:lnTo>
                    <a:pt x="66548" y="142239"/>
                  </a:lnTo>
                  <a:close/>
                </a:path>
                <a:path w="314325" h="218439">
                  <a:moveTo>
                    <a:pt x="76073" y="133350"/>
                  </a:moveTo>
                  <a:lnTo>
                    <a:pt x="66548" y="133350"/>
                  </a:lnTo>
                  <a:lnTo>
                    <a:pt x="66548" y="142239"/>
                  </a:lnTo>
                  <a:lnTo>
                    <a:pt x="76073" y="142239"/>
                  </a:lnTo>
                  <a:lnTo>
                    <a:pt x="76073" y="133350"/>
                  </a:lnTo>
                  <a:close/>
                </a:path>
                <a:path w="314325" h="218439">
                  <a:moveTo>
                    <a:pt x="85598" y="133350"/>
                  </a:moveTo>
                  <a:lnTo>
                    <a:pt x="76073" y="133350"/>
                  </a:lnTo>
                  <a:lnTo>
                    <a:pt x="76073" y="142239"/>
                  </a:lnTo>
                  <a:lnTo>
                    <a:pt x="85598" y="142239"/>
                  </a:lnTo>
                  <a:lnTo>
                    <a:pt x="85598" y="133350"/>
                  </a:lnTo>
                  <a:close/>
                </a:path>
                <a:path w="314325" h="218439">
                  <a:moveTo>
                    <a:pt x="142748" y="133350"/>
                  </a:moveTo>
                  <a:lnTo>
                    <a:pt x="85598" y="133350"/>
                  </a:lnTo>
                  <a:lnTo>
                    <a:pt x="87249" y="142239"/>
                  </a:lnTo>
                  <a:lnTo>
                    <a:pt x="142748" y="142239"/>
                  </a:lnTo>
                  <a:lnTo>
                    <a:pt x="142748" y="133350"/>
                  </a:lnTo>
                  <a:close/>
                </a:path>
                <a:path w="314325" h="218439">
                  <a:moveTo>
                    <a:pt x="28575" y="38100"/>
                  </a:moveTo>
                  <a:lnTo>
                    <a:pt x="9525" y="38100"/>
                  </a:lnTo>
                  <a:lnTo>
                    <a:pt x="9525" y="114300"/>
                  </a:lnTo>
                  <a:lnTo>
                    <a:pt x="0" y="114300"/>
                  </a:lnTo>
                  <a:lnTo>
                    <a:pt x="0" y="123189"/>
                  </a:lnTo>
                  <a:lnTo>
                    <a:pt x="142748" y="123189"/>
                  </a:lnTo>
                  <a:lnTo>
                    <a:pt x="142748" y="104139"/>
                  </a:lnTo>
                  <a:lnTo>
                    <a:pt x="123698" y="104139"/>
                  </a:lnTo>
                  <a:lnTo>
                    <a:pt x="123698" y="95250"/>
                  </a:lnTo>
                  <a:lnTo>
                    <a:pt x="104648" y="95250"/>
                  </a:lnTo>
                  <a:lnTo>
                    <a:pt x="104648" y="76200"/>
                  </a:lnTo>
                  <a:lnTo>
                    <a:pt x="85598" y="76200"/>
                  </a:lnTo>
                  <a:lnTo>
                    <a:pt x="85598" y="66039"/>
                  </a:lnTo>
                  <a:lnTo>
                    <a:pt x="76073" y="66039"/>
                  </a:lnTo>
                  <a:lnTo>
                    <a:pt x="76073" y="57150"/>
                  </a:lnTo>
                  <a:lnTo>
                    <a:pt x="57023" y="57150"/>
                  </a:lnTo>
                  <a:lnTo>
                    <a:pt x="57023" y="46989"/>
                  </a:lnTo>
                  <a:lnTo>
                    <a:pt x="28575" y="46989"/>
                  </a:lnTo>
                  <a:lnTo>
                    <a:pt x="28575" y="38100"/>
                  </a:lnTo>
                  <a:close/>
                </a:path>
                <a:path w="314325" h="218439">
                  <a:moveTo>
                    <a:pt x="199771" y="104139"/>
                  </a:moveTo>
                  <a:lnTo>
                    <a:pt x="180721" y="104139"/>
                  </a:lnTo>
                  <a:lnTo>
                    <a:pt x="182372" y="114300"/>
                  </a:lnTo>
                  <a:lnTo>
                    <a:pt x="199771" y="114300"/>
                  </a:lnTo>
                  <a:lnTo>
                    <a:pt x="199771" y="104139"/>
                  </a:lnTo>
                  <a:close/>
                </a:path>
                <a:path w="314325" h="218439">
                  <a:moveTo>
                    <a:pt x="142748" y="85089"/>
                  </a:moveTo>
                  <a:lnTo>
                    <a:pt x="142748" y="104139"/>
                  </a:lnTo>
                  <a:lnTo>
                    <a:pt x="152273" y="104139"/>
                  </a:lnTo>
                  <a:lnTo>
                    <a:pt x="152273" y="95250"/>
                  </a:lnTo>
                  <a:lnTo>
                    <a:pt x="144272" y="95250"/>
                  </a:lnTo>
                  <a:lnTo>
                    <a:pt x="142748" y="85089"/>
                  </a:lnTo>
                  <a:close/>
                </a:path>
                <a:path w="314325" h="218439">
                  <a:moveTo>
                    <a:pt x="218821" y="95250"/>
                  </a:moveTo>
                  <a:lnTo>
                    <a:pt x="161671" y="95250"/>
                  </a:lnTo>
                  <a:lnTo>
                    <a:pt x="161671" y="104139"/>
                  </a:lnTo>
                  <a:lnTo>
                    <a:pt x="218821" y="104139"/>
                  </a:lnTo>
                  <a:lnTo>
                    <a:pt x="218821" y="95250"/>
                  </a:lnTo>
                  <a:close/>
                </a:path>
                <a:path w="314325" h="218439">
                  <a:moveTo>
                    <a:pt x="133223" y="85089"/>
                  </a:moveTo>
                  <a:lnTo>
                    <a:pt x="133223" y="95250"/>
                  </a:lnTo>
                  <a:lnTo>
                    <a:pt x="134747" y="95250"/>
                  </a:lnTo>
                  <a:lnTo>
                    <a:pt x="133223" y="85089"/>
                  </a:lnTo>
                  <a:close/>
                </a:path>
                <a:path w="314325" h="218439">
                  <a:moveTo>
                    <a:pt x="190246" y="85089"/>
                  </a:moveTo>
                  <a:lnTo>
                    <a:pt x="190246" y="95250"/>
                  </a:lnTo>
                  <a:lnTo>
                    <a:pt x="191897" y="95250"/>
                  </a:lnTo>
                  <a:lnTo>
                    <a:pt x="190246" y="85089"/>
                  </a:lnTo>
                  <a:close/>
                </a:path>
                <a:path w="314325" h="218439">
                  <a:moveTo>
                    <a:pt x="228346" y="85089"/>
                  </a:moveTo>
                  <a:lnTo>
                    <a:pt x="209296" y="85089"/>
                  </a:lnTo>
                  <a:lnTo>
                    <a:pt x="209296" y="95250"/>
                  </a:lnTo>
                  <a:lnTo>
                    <a:pt x="237871" y="95250"/>
                  </a:lnTo>
                  <a:lnTo>
                    <a:pt x="228346" y="85089"/>
                  </a:lnTo>
                  <a:close/>
                </a:path>
                <a:path w="314325" h="218439">
                  <a:moveTo>
                    <a:pt x="114173" y="76200"/>
                  </a:moveTo>
                  <a:lnTo>
                    <a:pt x="114173" y="85089"/>
                  </a:lnTo>
                  <a:lnTo>
                    <a:pt x="115697" y="85089"/>
                  </a:lnTo>
                  <a:lnTo>
                    <a:pt x="114173" y="76200"/>
                  </a:lnTo>
                  <a:close/>
                </a:path>
                <a:path w="314325" h="218439">
                  <a:moveTo>
                    <a:pt x="237871" y="66039"/>
                  </a:moveTo>
                  <a:lnTo>
                    <a:pt x="218821" y="66039"/>
                  </a:lnTo>
                  <a:lnTo>
                    <a:pt x="218821" y="76200"/>
                  </a:lnTo>
                  <a:lnTo>
                    <a:pt x="228346" y="76200"/>
                  </a:lnTo>
                  <a:lnTo>
                    <a:pt x="228346" y="85089"/>
                  </a:lnTo>
                  <a:lnTo>
                    <a:pt x="237871" y="85089"/>
                  </a:lnTo>
                  <a:lnTo>
                    <a:pt x="237871" y="66039"/>
                  </a:lnTo>
                  <a:close/>
                </a:path>
                <a:path w="314325" h="218439">
                  <a:moveTo>
                    <a:pt x="256921" y="66039"/>
                  </a:moveTo>
                  <a:lnTo>
                    <a:pt x="247396" y="66039"/>
                  </a:lnTo>
                  <a:lnTo>
                    <a:pt x="247396" y="76200"/>
                  </a:lnTo>
                  <a:lnTo>
                    <a:pt x="256921" y="76200"/>
                  </a:lnTo>
                  <a:lnTo>
                    <a:pt x="256921" y="66039"/>
                  </a:lnTo>
                  <a:close/>
                </a:path>
                <a:path w="314325" h="218439">
                  <a:moveTo>
                    <a:pt x="247396" y="57150"/>
                  </a:moveTo>
                  <a:lnTo>
                    <a:pt x="237871" y="57150"/>
                  </a:lnTo>
                  <a:lnTo>
                    <a:pt x="237871" y="66039"/>
                  </a:lnTo>
                  <a:lnTo>
                    <a:pt x="247396" y="66039"/>
                  </a:lnTo>
                  <a:lnTo>
                    <a:pt x="247396" y="57150"/>
                  </a:lnTo>
                  <a:close/>
                </a:path>
                <a:path w="314325" h="218439">
                  <a:moveTo>
                    <a:pt x="57023" y="46989"/>
                  </a:moveTo>
                  <a:lnTo>
                    <a:pt x="57023" y="57150"/>
                  </a:lnTo>
                  <a:lnTo>
                    <a:pt x="58674" y="57150"/>
                  </a:lnTo>
                  <a:lnTo>
                    <a:pt x="57023" y="46989"/>
                  </a:lnTo>
                  <a:close/>
                </a:path>
                <a:path w="314325" h="218439">
                  <a:moveTo>
                    <a:pt x="228346" y="38100"/>
                  </a:moveTo>
                  <a:lnTo>
                    <a:pt x="228346" y="57150"/>
                  </a:lnTo>
                  <a:lnTo>
                    <a:pt x="237871" y="57150"/>
                  </a:lnTo>
                  <a:lnTo>
                    <a:pt x="237871" y="46989"/>
                  </a:lnTo>
                  <a:lnTo>
                    <a:pt x="229870" y="46989"/>
                  </a:lnTo>
                  <a:lnTo>
                    <a:pt x="228346" y="38100"/>
                  </a:lnTo>
                  <a:close/>
                </a:path>
                <a:path w="314325" h="218439">
                  <a:moveTo>
                    <a:pt x="209296" y="38100"/>
                  </a:moveTo>
                  <a:lnTo>
                    <a:pt x="209296" y="46989"/>
                  </a:lnTo>
                  <a:lnTo>
                    <a:pt x="210820" y="46989"/>
                  </a:lnTo>
                  <a:lnTo>
                    <a:pt x="209296" y="38100"/>
                  </a:lnTo>
                  <a:close/>
                </a:path>
                <a:path w="314325" h="218439">
                  <a:moveTo>
                    <a:pt x="247396" y="38100"/>
                  </a:moveTo>
                  <a:lnTo>
                    <a:pt x="247396" y="46989"/>
                  </a:lnTo>
                  <a:lnTo>
                    <a:pt x="248920" y="46989"/>
                  </a:lnTo>
                  <a:lnTo>
                    <a:pt x="247396" y="38100"/>
                  </a:lnTo>
                  <a:close/>
                </a:path>
                <a:path w="314325" h="218439">
                  <a:moveTo>
                    <a:pt x="199771" y="27939"/>
                  </a:moveTo>
                  <a:lnTo>
                    <a:pt x="190246" y="27939"/>
                  </a:lnTo>
                  <a:lnTo>
                    <a:pt x="190246" y="38100"/>
                  </a:lnTo>
                  <a:lnTo>
                    <a:pt x="199771" y="38100"/>
                  </a:lnTo>
                  <a:lnTo>
                    <a:pt x="199771" y="27939"/>
                  </a:lnTo>
                  <a:close/>
                </a:path>
                <a:path w="314325" h="218439">
                  <a:moveTo>
                    <a:pt x="199771" y="27939"/>
                  </a:moveTo>
                  <a:lnTo>
                    <a:pt x="199771" y="38100"/>
                  </a:lnTo>
                  <a:lnTo>
                    <a:pt x="201422" y="38100"/>
                  </a:lnTo>
                  <a:lnTo>
                    <a:pt x="199771" y="27939"/>
                  </a:lnTo>
                  <a:close/>
                </a:path>
                <a:path w="314325" h="218439">
                  <a:moveTo>
                    <a:pt x="133223" y="19050"/>
                  </a:moveTo>
                  <a:lnTo>
                    <a:pt x="123698" y="19050"/>
                  </a:lnTo>
                  <a:lnTo>
                    <a:pt x="123698" y="27939"/>
                  </a:lnTo>
                  <a:lnTo>
                    <a:pt x="133223" y="27939"/>
                  </a:lnTo>
                  <a:lnTo>
                    <a:pt x="133223" y="19050"/>
                  </a:lnTo>
                  <a:close/>
                </a:path>
                <a:path w="314325" h="218439">
                  <a:moveTo>
                    <a:pt x="142748" y="19050"/>
                  </a:moveTo>
                  <a:lnTo>
                    <a:pt x="133223" y="19050"/>
                  </a:lnTo>
                  <a:lnTo>
                    <a:pt x="133223" y="27939"/>
                  </a:lnTo>
                  <a:lnTo>
                    <a:pt x="142748" y="27939"/>
                  </a:lnTo>
                  <a:lnTo>
                    <a:pt x="142748" y="19050"/>
                  </a:lnTo>
                  <a:close/>
                </a:path>
                <a:path w="314325" h="218439">
                  <a:moveTo>
                    <a:pt x="85598" y="8889"/>
                  </a:moveTo>
                  <a:lnTo>
                    <a:pt x="85598" y="19050"/>
                  </a:lnTo>
                  <a:lnTo>
                    <a:pt x="87249" y="19050"/>
                  </a:lnTo>
                  <a:lnTo>
                    <a:pt x="85598" y="8889"/>
                  </a:lnTo>
                  <a:close/>
                </a:path>
                <a:path w="314325" h="218439">
                  <a:moveTo>
                    <a:pt x="180721" y="8889"/>
                  </a:moveTo>
                  <a:lnTo>
                    <a:pt x="180721" y="19050"/>
                  </a:lnTo>
                  <a:lnTo>
                    <a:pt x="182372" y="19050"/>
                  </a:lnTo>
                  <a:lnTo>
                    <a:pt x="180721" y="8889"/>
                  </a:lnTo>
                  <a:close/>
                </a:path>
                <a:path w="314325" h="218439">
                  <a:moveTo>
                    <a:pt x="76073" y="0"/>
                  </a:moveTo>
                  <a:lnTo>
                    <a:pt x="76073" y="8889"/>
                  </a:lnTo>
                  <a:lnTo>
                    <a:pt x="77724" y="8889"/>
                  </a:lnTo>
                  <a:lnTo>
                    <a:pt x="76073" y="0"/>
                  </a:lnTo>
                  <a:close/>
                </a:path>
                <a:path w="314325" h="218439">
                  <a:moveTo>
                    <a:pt x="304419" y="103885"/>
                  </a:moveTo>
                  <a:lnTo>
                    <a:pt x="294894" y="103885"/>
                  </a:lnTo>
                  <a:lnTo>
                    <a:pt x="294894" y="123062"/>
                  </a:lnTo>
                  <a:lnTo>
                    <a:pt x="313944" y="123062"/>
                  </a:lnTo>
                  <a:lnTo>
                    <a:pt x="313944" y="113537"/>
                  </a:lnTo>
                  <a:lnTo>
                    <a:pt x="304419" y="113537"/>
                  </a:lnTo>
                  <a:lnTo>
                    <a:pt x="304419" y="103885"/>
                  </a:lnTo>
                  <a:close/>
                </a:path>
                <a:path w="314325" h="218439">
                  <a:moveTo>
                    <a:pt x="285369" y="84835"/>
                  </a:moveTo>
                  <a:lnTo>
                    <a:pt x="285369" y="103885"/>
                  </a:lnTo>
                  <a:lnTo>
                    <a:pt x="294894" y="103885"/>
                  </a:lnTo>
                  <a:lnTo>
                    <a:pt x="294894" y="94360"/>
                  </a:lnTo>
                  <a:lnTo>
                    <a:pt x="287020" y="94360"/>
                  </a:lnTo>
                  <a:lnTo>
                    <a:pt x="285369" y="84835"/>
                  </a:lnTo>
                  <a:close/>
                </a:path>
                <a:path w="314325" h="218439">
                  <a:moveTo>
                    <a:pt x="275844" y="65785"/>
                  </a:moveTo>
                  <a:lnTo>
                    <a:pt x="275844" y="75310"/>
                  </a:lnTo>
                  <a:lnTo>
                    <a:pt x="277495" y="75310"/>
                  </a:lnTo>
                  <a:lnTo>
                    <a:pt x="275844" y="6578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6" name="object 306"/>
            <p:cNvSpPr/>
            <p:nvPr/>
          </p:nvSpPr>
          <p:spPr>
            <a:xfrm>
              <a:off x="6800088" y="4632960"/>
              <a:ext cx="316992" cy="222504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7" name="object 307"/>
            <p:cNvSpPr/>
            <p:nvPr/>
          </p:nvSpPr>
          <p:spPr>
            <a:xfrm>
              <a:off x="7275576" y="4899660"/>
              <a:ext cx="117348" cy="19354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8" name="object 308"/>
            <p:cNvSpPr/>
            <p:nvPr/>
          </p:nvSpPr>
          <p:spPr>
            <a:xfrm>
              <a:off x="7543800" y="4948427"/>
              <a:ext cx="58419" cy="67310"/>
            </a:xfrm>
            <a:custGeom>
              <a:avLst/>
              <a:gdLst/>
              <a:ahLst/>
              <a:cxnLst/>
              <a:rect l="l" t="t" r="r" b="b"/>
              <a:pathLst>
                <a:path w="58420" h="67310">
                  <a:moveTo>
                    <a:pt x="28955" y="28701"/>
                  </a:moveTo>
                  <a:lnTo>
                    <a:pt x="9651" y="28701"/>
                  </a:lnTo>
                  <a:lnTo>
                    <a:pt x="9651" y="38354"/>
                  </a:lnTo>
                  <a:lnTo>
                    <a:pt x="0" y="38354"/>
                  </a:lnTo>
                  <a:lnTo>
                    <a:pt x="0" y="47879"/>
                  </a:lnTo>
                  <a:lnTo>
                    <a:pt x="28955" y="47879"/>
                  </a:lnTo>
                  <a:lnTo>
                    <a:pt x="28955" y="28701"/>
                  </a:lnTo>
                  <a:close/>
                </a:path>
                <a:path w="58420" h="67310">
                  <a:moveTo>
                    <a:pt x="57911" y="0"/>
                  </a:moveTo>
                  <a:lnTo>
                    <a:pt x="48259" y="9525"/>
                  </a:lnTo>
                  <a:lnTo>
                    <a:pt x="28955" y="9525"/>
                  </a:lnTo>
                  <a:lnTo>
                    <a:pt x="28955" y="19176"/>
                  </a:lnTo>
                  <a:lnTo>
                    <a:pt x="48259" y="19176"/>
                  </a:lnTo>
                  <a:lnTo>
                    <a:pt x="57911" y="9525"/>
                  </a:lnTo>
                  <a:lnTo>
                    <a:pt x="57911" y="0"/>
                  </a:lnTo>
                  <a:close/>
                </a:path>
                <a:path w="58420" h="67310">
                  <a:moveTo>
                    <a:pt x="57911" y="9525"/>
                  </a:moveTo>
                  <a:lnTo>
                    <a:pt x="48259" y="19176"/>
                  </a:lnTo>
                  <a:lnTo>
                    <a:pt x="57911" y="19176"/>
                  </a:lnTo>
                  <a:lnTo>
                    <a:pt x="57911" y="9525"/>
                  </a:lnTo>
                  <a:close/>
                </a:path>
                <a:path w="58420" h="67310">
                  <a:moveTo>
                    <a:pt x="28955" y="57531"/>
                  </a:moveTo>
                  <a:lnTo>
                    <a:pt x="19303" y="57531"/>
                  </a:lnTo>
                  <a:lnTo>
                    <a:pt x="19303" y="67056"/>
                  </a:lnTo>
                  <a:lnTo>
                    <a:pt x="28955" y="67056"/>
                  </a:lnTo>
                  <a:lnTo>
                    <a:pt x="28955" y="5753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9" name="object 309"/>
            <p:cNvSpPr/>
            <p:nvPr/>
          </p:nvSpPr>
          <p:spPr>
            <a:xfrm>
              <a:off x="7543800" y="4948427"/>
              <a:ext cx="58419" cy="67310"/>
            </a:xfrm>
            <a:custGeom>
              <a:avLst/>
              <a:gdLst/>
              <a:ahLst/>
              <a:cxnLst/>
              <a:rect l="l" t="t" r="r" b="b"/>
              <a:pathLst>
                <a:path w="58420" h="67310">
                  <a:moveTo>
                    <a:pt x="0" y="47879"/>
                  </a:moveTo>
                  <a:lnTo>
                    <a:pt x="0" y="38354"/>
                  </a:lnTo>
                  <a:lnTo>
                    <a:pt x="9651" y="38354"/>
                  </a:lnTo>
                  <a:lnTo>
                    <a:pt x="9651" y="28701"/>
                  </a:lnTo>
                  <a:lnTo>
                    <a:pt x="19303" y="28701"/>
                  </a:lnTo>
                  <a:lnTo>
                    <a:pt x="28955" y="28701"/>
                  </a:lnTo>
                  <a:lnTo>
                    <a:pt x="28955" y="38354"/>
                  </a:lnTo>
                  <a:lnTo>
                    <a:pt x="28955" y="47879"/>
                  </a:lnTo>
                  <a:lnTo>
                    <a:pt x="19303" y="47879"/>
                  </a:lnTo>
                  <a:lnTo>
                    <a:pt x="9651" y="47879"/>
                  </a:lnTo>
                  <a:lnTo>
                    <a:pt x="0" y="47879"/>
                  </a:lnTo>
                  <a:close/>
                </a:path>
                <a:path w="58420" h="67310">
                  <a:moveTo>
                    <a:pt x="28955" y="19176"/>
                  </a:moveTo>
                  <a:lnTo>
                    <a:pt x="28955" y="9525"/>
                  </a:lnTo>
                  <a:lnTo>
                    <a:pt x="38607" y="9525"/>
                  </a:lnTo>
                  <a:lnTo>
                    <a:pt x="48259" y="9525"/>
                  </a:lnTo>
                  <a:lnTo>
                    <a:pt x="57911" y="0"/>
                  </a:lnTo>
                  <a:lnTo>
                    <a:pt x="57911" y="9525"/>
                  </a:lnTo>
                  <a:lnTo>
                    <a:pt x="48259" y="19176"/>
                  </a:lnTo>
                  <a:lnTo>
                    <a:pt x="57911" y="9525"/>
                  </a:lnTo>
                  <a:lnTo>
                    <a:pt x="57911" y="19176"/>
                  </a:lnTo>
                  <a:lnTo>
                    <a:pt x="48259" y="19176"/>
                  </a:lnTo>
                  <a:lnTo>
                    <a:pt x="38607" y="19176"/>
                  </a:lnTo>
                  <a:lnTo>
                    <a:pt x="28955" y="19176"/>
                  </a:lnTo>
                  <a:close/>
                </a:path>
                <a:path w="58420" h="67310">
                  <a:moveTo>
                    <a:pt x="19303" y="57531"/>
                  </a:moveTo>
                  <a:lnTo>
                    <a:pt x="28955" y="57531"/>
                  </a:lnTo>
                  <a:lnTo>
                    <a:pt x="28955" y="67056"/>
                  </a:lnTo>
                  <a:lnTo>
                    <a:pt x="19303" y="67056"/>
                  </a:lnTo>
                  <a:lnTo>
                    <a:pt x="19303" y="5753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0" name="object 310"/>
            <p:cNvSpPr/>
            <p:nvPr/>
          </p:nvSpPr>
          <p:spPr>
            <a:xfrm>
              <a:off x="333756" y="5378196"/>
              <a:ext cx="7239000" cy="504825"/>
            </a:xfrm>
            <a:custGeom>
              <a:avLst/>
              <a:gdLst/>
              <a:ahLst/>
              <a:cxnLst/>
              <a:rect l="l" t="t" r="r" b="b"/>
              <a:pathLst>
                <a:path w="7239000" h="504825">
                  <a:moveTo>
                    <a:pt x="7029069" y="323850"/>
                  </a:moveTo>
                  <a:lnTo>
                    <a:pt x="7019544" y="323850"/>
                  </a:lnTo>
                  <a:lnTo>
                    <a:pt x="7019544" y="332740"/>
                  </a:lnTo>
                  <a:lnTo>
                    <a:pt x="7029069" y="332740"/>
                  </a:lnTo>
                  <a:lnTo>
                    <a:pt x="7029069" y="323850"/>
                  </a:lnTo>
                  <a:close/>
                </a:path>
                <a:path w="7239000" h="504825">
                  <a:moveTo>
                    <a:pt x="7038594" y="313690"/>
                  </a:moveTo>
                  <a:lnTo>
                    <a:pt x="7038594" y="323850"/>
                  </a:lnTo>
                  <a:lnTo>
                    <a:pt x="7040245" y="323850"/>
                  </a:lnTo>
                  <a:lnTo>
                    <a:pt x="7038594" y="313690"/>
                  </a:lnTo>
                  <a:close/>
                </a:path>
                <a:path w="7239000" h="504825">
                  <a:moveTo>
                    <a:pt x="7057644" y="304800"/>
                  </a:moveTo>
                  <a:lnTo>
                    <a:pt x="7029069" y="304800"/>
                  </a:lnTo>
                  <a:lnTo>
                    <a:pt x="7029069" y="313690"/>
                  </a:lnTo>
                  <a:lnTo>
                    <a:pt x="7057644" y="313690"/>
                  </a:lnTo>
                  <a:lnTo>
                    <a:pt x="7057644" y="304800"/>
                  </a:lnTo>
                  <a:close/>
                </a:path>
                <a:path w="7239000" h="504825">
                  <a:moveTo>
                    <a:pt x="7000494" y="294640"/>
                  </a:moveTo>
                  <a:lnTo>
                    <a:pt x="7000494" y="304800"/>
                  </a:lnTo>
                  <a:lnTo>
                    <a:pt x="7002145" y="304800"/>
                  </a:lnTo>
                  <a:lnTo>
                    <a:pt x="7000494" y="294640"/>
                  </a:lnTo>
                  <a:close/>
                </a:path>
                <a:path w="7239000" h="504825">
                  <a:moveTo>
                    <a:pt x="7067169" y="294640"/>
                  </a:moveTo>
                  <a:lnTo>
                    <a:pt x="7000494" y="294640"/>
                  </a:lnTo>
                  <a:lnTo>
                    <a:pt x="7002145" y="304800"/>
                  </a:lnTo>
                  <a:lnTo>
                    <a:pt x="7067169" y="304800"/>
                  </a:lnTo>
                  <a:lnTo>
                    <a:pt x="7067169" y="294640"/>
                  </a:lnTo>
                  <a:close/>
                </a:path>
                <a:path w="7239000" h="504825">
                  <a:moveTo>
                    <a:pt x="6990969" y="285750"/>
                  </a:moveTo>
                  <a:lnTo>
                    <a:pt x="6990969" y="294640"/>
                  </a:lnTo>
                  <a:lnTo>
                    <a:pt x="6992620" y="294640"/>
                  </a:lnTo>
                  <a:lnTo>
                    <a:pt x="6990969" y="285750"/>
                  </a:lnTo>
                  <a:close/>
                </a:path>
                <a:path w="7239000" h="504825">
                  <a:moveTo>
                    <a:pt x="7000494" y="285750"/>
                  </a:moveTo>
                  <a:lnTo>
                    <a:pt x="6990969" y="285750"/>
                  </a:lnTo>
                  <a:lnTo>
                    <a:pt x="6992620" y="294640"/>
                  </a:lnTo>
                  <a:lnTo>
                    <a:pt x="7000494" y="294640"/>
                  </a:lnTo>
                  <a:lnTo>
                    <a:pt x="7000494" y="285750"/>
                  </a:lnTo>
                  <a:close/>
                </a:path>
                <a:path w="7239000" h="504825">
                  <a:moveTo>
                    <a:pt x="7010019" y="275590"/>
                  </a:moveTo>
                  <a:lnTo>
                    <a:pt x="7000494" y="275590"/>
                  </a:lnTo>
                  <a:lnTo>
                    <a:pt x="7000494" y="285750"/>
                  </a:lnTo>
                  <a:lnTo>
                    <a:pt x="7002145" y="294640"/>
                  </a:lnTo>
                  <a:lnTo>
                    <a:pt x="7076694" y="294640"/>
                  </a:lnTo>
                  <a:lnTo>
                    <a:pt x="7076694" y="285750"/>
                  </a:lnTo>
                  <a:lnTo>
                    <a:pt x="7010019" y="285750"/>
                  </a:lnTo>
                  <a:lnTo>
                    <a:pt x="7010019" y="275590"/>
                  </a:lnTo>
                  <a:close/>
                </a:path>
                <a:path w="7239000" h="504825">
                  <a:moveTo>
                    <a:pt x="7095744" y="237490"/>
                  </a:moveTo>
                  <a:lnTo>
                    <a:pt x="7029069" y="237490"/>
                  </a:lnTo>
                  <a:lnTo>
                    <a:pt x="7029069" y="256540"/>
                  </a:lnTo>
                  <a:lnTo>
                    <a:pt x="7010019" y="256540"/>
                  </a:lnTo>
                  <a:lnTo>
                    <a:pt x="7010019" y="285750"/>
                  </a:lnTo>
                  <a:lnTo>
                    <a:pt x="7086219" y="285750"/>
                  </a:lnTo>
                  <a:lnTo>
                    <a:pt x="7086219" y="247650"/>
                  </a:lnTo>
                  <a:lnTo>
                    <a:pt x="7095744" y="247650"/>
                  </a:lnTo>
                  <a:lnTo>
                    <a:pt x="7095744" y="237490"/>
                  </a:lnTo>
                  <a:close/>
                </a:path>
                <a:path w="7239000" h="504825">
                  <a:moveTo>
                    <a:pt x="7029069" y="247650"/>
                  </a:moveTo>
                  <a:lnTo>
                    <a:pt x="7019544" y="247650"/>
                  </a:lnTo>
                  <a:lnTo>
                    <a:pt x="7019544" y="256540"/>
                  </a:lnTo>
                  <a:lnTo>
                    <a:pt x="7029069" y="256540"/>
                  </a:lnTo>
                  <a:lnTo>
                    <a:pt x="7029069" y="247650"/>
                  </a:lnTo>
                  <a:close/>
                </a:path>
                <a:path w="7239000" h="504825">
                  <a:moveTo>
                    <a:pt x="7124319" y="209550"/>
                  </a:moveTo>
                  <a:lnTo>
                    <a:pt x="7076694" y="209550"/>
                  </a:lnTo>
                  <a:lnTo>
                    <a:pt x="7076694" y="218440"/>
                  </a:lnTo>
                  <a:lnTo>
                    <a:pt x="7057644" y="218440"/>
                  </a:lnTo>
                  <a:lnTo>
                    <a:pt x="7057644" y="228600"/>
                  </a:lnTo>
                  <a:lnTo>
                    <a:pt x="7048119" y="228600"/>
                  </a:lnTo>
                  <a:lnTo>
                    <a:pt x="7048119" y="237490"/>
                  </a:lnTo>
                  <a:lnTo>
                    <a:pt x="7124319" y="237490"/>
                  </a:lnTo>
                  <a:lnTo>
                    <a:pt x="7124319" y="209550"/>
                  </a:lnTo>
                  <a:close/>
                </a:path>
                <a:path w="7239000" h="504825">
                  <a:moveTo>
                    <a:pt x="7152894" y="171450"/>
                  </a:moveTo>
                  <a:lnTo>
                    <a:pt x="7095744" y="171450"/>
                  </a:lnTo>
                  <a:lnTo>
                    <a:pt x="7095744" y="190500"/>
                  </a:lnTo>
                  <a:lnTo>
                    <a:pt x="7086219" y="190500"/>
                  </a:lnTo>
                  <a:lnTo>
                    <a:pt x="7086219" y="209550"/>
                  </a:lnTo>
                  <a:lnTo>
                    <a:pt x="7133844" y="209550"/>
                  </a:lnTo>
                  <a:lnTo>
                    <a:pt x="7133844" y="199390"/>
                  </a:lnTo>
                  <a:lnTo>
                    <a:pt x="7143369" y="199390"/>
                  </a:lnTo>
                  <a:lnTo>
                    <a:pt x="7143369" y="180340"/>
                  </a:lnTo>
                  <a:lnTo>
                    <a:pt x="7152894" y="180340"/>
                  </a:lnTo>
                  <a:lnTo>
                    <a:pt x="7152894" y="171450"/>
                  </a:lnTo>
                  <a:close/>
                </a:path>
                <a:path w="7239000" h="504825">
                  <a:moveTo>
                    <a:pt x="7124319" y="152400"/>
                  </a:moveTo>
                  <a:lnTo>
                    <a:pt x="7105269" y="152400"/>
                  </a:lnTo>
                  <a:lnTo>
                    <a:pt x="7105269" y="171450"/>
                  </a:lnTo>
                  <a:lnTo>
                    <a:pt x="7143369" y="171450"/>
                  </a:lnTo>
                  <a:lnTo>
                    <a:pt x="7143369" y="161290"/>
                  </a:lnTo>
                  <a:lnTo>
                    <a:pt x="7124319" y="161290"/>
                  </a:lnTo>
                  <a:lnTo>
                    <a:pt x="7124319" y="152400"/>
                  </a:lnTo>
                  <a:close/>
                </a:path>
                <a:path w="7239000" h="504825">
                  <a:moveTo>
                    <a:pt x="7200519" y="133350"/>
                  </a:moveTo>
                  <a:lnTo>
                    <a:pt x="7171944" y="133350"/>
                  </a:lnTo>
                  <a:lnTo>
                    <a:pt x="7171944" y="152400"/>
                  </a:lnTo>
                  <a:lnTo>
                    <a:pt x="7162419" y="152400"/>
                  </a:lnTo>
                  <a:lnTo>
                    <a:pt x="7162419" y="171450"/>
                  </a:lnTo>
                  <a:lnTo>
                    <a:pt x="7171944" y="171450"/>
                  </a:lnTo>
                  <a:lnTo>
                    <a:pt x="7171944" y="161290"/>
                  </a:lnTo>
                  <a:lnTo>
                    <a:pt x="7190994" y="161290"/>
                  </a:lnTo>
                  <a:lnTo>
                    <a:pt x="7190994" y="142240"/>
                  </a:lnTo>
                  <a:lnTo>
                    <a:pt x="7200519" y="142240"/>
                  </a:lnTo>
                  <a:lnTo>
                    <a:pt x="7200519" y="133350"/>
                  </a:lnTo>
                  <a:close/>
                </a:path>
                <a:path w="7239000" h="504825">
                  <a:moveTo>
                    <a:pt x="7181469" y="161290"/>
                  </a:moveTo>
                  <a:lnTo>
                    <a:pt x="7171944" y="161290"/>
                  </a:lnTo>
                  <a:lnTo>
                    <a:pt x="7171944" y="171450"/>
                  </a:lnTo>
                  <a:lnTo>
                    <a:pt x="7181469" y="171450"/>
                  </a:lnTo>
                  <a:lnTo>
                    <a:pt x="7181469" y="161290"/>
                  </a:lnTo>
                  <a:close/>
                </a:path>
                <a:path w="7239000" h="504825">
                  <a:moveTo>
                    <a:pt x="7143369" y="142240"/>
                  </a:moveTo>
                  <a:lnTo>
                    <a:pt x="7143369" y="152400"/>
                  </a:lnTo>
                  <a:lnTo>
                    <a:pt x="7145020" y="161290"/>
                  </a:lnTo>
                  <a:lnTo>
                    <a:pt x="7152894" y="161290"/>
                  </a:lnTo>
                  <a:lnTo>
                    <a:pt x="7152894" y="152400"/>
                  </a:lnTo>
                  <a:lnTo>
                    <a:pt x="7145020" y="152400"/>
                  </a:lnTo>
                  <a:lnTo>
                    <a:pt x="7143369" y="142240"/>
                  </a:lnTo>
                  <a:close/>
                </a:path>
                <a:path w="7239000" h="504825">
                  <a:moveTo>
                    <a:pt x="7210044" y="104140"/>
                  </a:moveTo>
                  <a:lnTo>
                    <a:pt x="7143369" y="104140"/>
                  </a:lnTo>
                  <a:lnTo>
                    <a:pt x="7143369" y="114300"/>
                  </a:lnTo>
                  <a:lnTo>
                    <a:pt x="7152894" y="114300"/>
                  </a:lnTo>
                  <a:lnTo>
                    <a:pt x="7152894" y="123190"/>
                  </a:lnTo>
                  <a:lnTo>
                    <a:pt x="7171944" y="123190"/>
                  </a:lnTo>
                  <a:lnTo>
                    <a:pt x="7162419" y="133350"/>
                  </a:lnTo>
                  <a:lnTo>
                    <a:pt x="7210044" y="133350"/>
                  </a:lnTo>
                  <a:lnTo>
                    <a:pt x="7210044" y="104140"/>
                  </a:lnTo>
                  <a:close/>
                </a:path>
                <a:path w="7239000" h="504825">
                  <a:moveTo>
                    <a:pt x="7171944" y="46990"/>
                  </a:moveTo>
                  <a:lnTo>
                    <a:pt x="7162419" y="46990"/>
                  </a:lnTo>
                  <a:lnTo>
                    <a:pt x="7162419" y="95250"/>
                  </a:lnTo>
                  <a:lnTo>
                    <a:pt x="7152894" y="95250"/>
                  </a:lnTo>
                  <a:lnTo>
                    <a:pt x="7152894" y="104140"/>
                  </a:lnTo>
                  <a:lnTo>
                    <a:pt x="7229094" y="104140"/>
                  </a:lnTo>
                  <a:lnTo>
                    <a:pt x="7229094" y="85090"/>
                  </a:lnTo>
                  <a:lnTo>
                    <a:pt x="7238619" y="85090"/>
                  </a:lnTo>
                  <a:lnTo>
                    <a:pt x="7238619" y="76200"/>
                  </a:lnTo>
                  <a:lnTo>
                    <a:pt x="7200519" y="76200"/>
                  </a:lnTo>
                  <a:lnTo>
                    <a:pt x="7200519" y="66040"/>
                  </a:lnTo>
                  <a:lnTo>
                    <a:pt x="7181469" y="66040"/>
                  </a:lnTo>
                  <a:lnTo>
                    <a:pt x="7181469" y="57150"/>
                  </a:lnTo>
                  <a:lnTo>
                    <a:pt x="7171944" y="57150"/>
                  </a:lnTo>
                  <a:lnTo>
                    <a:pt x="7171944" y="46990"/>
                  </a:lnTo>
                  <a:close/>
                </a:path>
                <a:path w="7239000" h="504825">
                  <a:moveTo>
                    <a:pt x="7238619" y="66040"/>
                  </a:moveTo>
                  <a:lnTo>
                    <a:pt x="7219569" y="66040"/>
                  </a:lnTo>
                  <a:lnTo>
                    <a:pt x="7219569" y="76200"/>
                  </a:lnTo>
                  <a:lnTo>
                    <a:pt x="7238619" y="76200"/>
                  </a:lnTo>
                  <a:lnTo>
                    <a:pt x="7238619" y="66040"/>
                  </a:lnTo>
                  <a:close/>
                </a:path>
                <a:path w="7239000" h="504825">
                  <a:moveTo>
                    <a:pt x="7162419" y="27940"/>
                  </a:moveTo>
                  <a:lnTo>
                    <a:pt x="7152894" y="27940"/>
                  </a:lnTo>
                  <a:lnTo>
                    <a:pt x="7152894" y="46990"/>
                  </a:lnTo>
                  <a:lnTo>
                    <a:pt x="7162419" y="46990"/>
                  </a:lnTo>
                  <a:lnTo>
                    <a:pt x="7162419" y="27940"/>
                  </a:lnTo>
                  <a:close/>
                </a:path>
                <a:path w="7239000" h="504825">
                  <a:moveTo>
                    <a:pt x="7171944" y="19050"/>
                  </a:moveTo>
                  <a:lnTo>
                    <a:pt x="7171944" y="38100"/>
                  </a:lnTo>
                  <a:lnTo>
                    <a:pt x="7173595" y="46990"/>
                  </a:lnTo>
                  <a:lnTo>
                    <a:pt x="7181469" y="46990"/>
                  </a:lnTo>
                  <a:lnTo>
                    <a:pt x="7181469" y="27940"/>
                  </a:lnTo>
                  <a:lnTo>
                    <a:pt x="7173595" y="27940"/>
                  </a:lnTo>
                  <a:lnTo>
                    <a:pt x="7171944" y="19050"/>
                  </a:lnTo>
                  <a:close/>
                </a:path>
                <a:path w="7239000" h="504825">
                  <a:moveTo>
                    <a:pt x="7152894" y="0"/>
                  </a:moveTo>
                  <a:lnTo>
                    <a:pt x="7133844" y="0"/>
                  </a:lnTo>
                  <a:lnTo>
                    <a:pt x="7133844" y="19050"/>
                  </a:lnTo>
                  <a:lnTo>
                    <a:pt x="7143369" y="19050"/>
                  </a:lnTo>
                  <a:lnTo>
                    <a:pt x="7143369" y="38100"/>
                  </a:lnTo>
                  <a:lnTo>
                    <a:pt x="7152894" y="38100"/>
                  </a:lnTo>
                  <a:lnTo>
                    <a:pt x="7152894" y="0"/>
                  </a:lnTo>
                  <a:close/>
                </a:path>
                <a:path w="7239000" h="504825">
                  <a:moveTo>
                    <a:pt x="9525" y="227812"/>
                  </a:moveTo>
                  <a:lnTo>
                    <a:pt x="0" y="227812"/>
                  </a:lnTo>
                  <a:lnTo>
                    <a:pt x="0" y="237350"/>
                  </a:lnTo>
                  <a:lnTo>
                    <a:pt x="9525" y="237350"/>
                  </a:lnTo>
                  <a:lnTo>
                    <a:pt x="9525" y="227812"/>
                  </a:lnTo>
                  <a:close/>
                </a:path>
                <a:path w="7239000" h="504825">
                  <a:moveTo>
                    <a:pt x="6990969" y="437667"/>
                  </a:moveTo>
                  <a:lnTo>
                    <a:pt x="6981444" y="437667"/>
                  </a:lnTo>
                  <a:lnTo>
                    <a:pt x="6981444" y="447205"/>
                  </a:lnTo>
                  <a:lnTo>
                    <a:pt x="6990969" y="447205"/>
                  </a:lnTo>
                  <a:lnTo>
                    <a:pt x="6990969" y="437667"/>
                  </a:lnTo>
                  <a:close/>
                </a:path>
                <a:path w="7239000" h="504825">
                  <a:moveTo>
                    <a:pt x="7000494" y="351815"/>
                  </a:moveTo>
                  <a:lnTo>
                    <a:pt x="6990969" y="351815"/>
                  </a:lnTo>
                  <a:lnTo>
                    <a:pt x="6990969" y="361353"/>
                  </a:lnTo>
                  <a:lnTo>
                    <a:pt x="7000494" y="361353"/>
                  </a:lnTo>
                  <a:lnTo>
                    <a:pt x="7000494" y="351815"/>
                  </a:lnTo>
                  <a:close/>
                </a:path>
                <a:path w="7239000" h="504825">
                  <a:moveTo>
                    <a:pt x="7048119" y="494906"/>
                  </a:moveTo>
                  <a:lnTo>
                    <a:pt x="7048119" y="504444"/>
                  </a:lnTo>
                  <a:lnTo>
                    <a:pt x="7049770" y="504444"/>
                  </a:lnTo>
                  <a:lnTo>
                    <a:pt x="7048119" y="494906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1" name="object 311"/>
            <p:cNvSpPr/>
            <p:nvPr/>
          </p:nvSpPr>
          <p:spPr>
            <a:xfrm>
              <a:off x="333756" y="5367527"/>
              <a:ext cx="7248525" cy="515620"/>
            </a:xfrm>
            <a:custGeom>
              <a:avLst/>
              <a:gdLst/>
              <a:ahLst/>
              <a:cxnLst/>
              <a:rect l="l" t="t" r="r" b="b"/>
              <a:pathLst>
                <a:path w="7248525" h="515620">
                  <a:moveTo>
                    <a:pt x="7029069" y="257556"/>
                  </a:moveTo>
                  <a:lnTo>
                    <a:pt x="7029069" y="248018"/>
                  </a:lnTo>
                  <a:lnTo>
                    <a:pt x="7038594" y="248018"/>
                  </a:lnTo>
                  <a:lnTo>
                    <a:pt x="7048119" y="248018"/>
                  </a:lnTo>
                  <a:lnTo>
                    <a:pt x="7048119" y="238480"/>
                  </a:lnTo>
                  <a:lnTo>
                    <a:pt x="7057644" y="238480"/>
                  </a:lnTo>
                  <a:lnTo>
                    <a:pt x="7057644" y="228942"/>
                  </a:lnTo>
                  <a:lnTo>
                    <a:pt x="7067169" y="228942"/>
                  </a:lnTo>
                  <a:lnTo>
                    <a:pt x="7067169" y="219405"/>
                  </a:lnTo>
                  <a:lnTo>
                    <a:pt x="7067169" y="228942"/>
                  </a:lnTo>
                  <a:lnTo>
                    <a:pt x="7067169" y="219405"/>
                  </a:lnTo>
                  <a:lnTo>
                    <a:pt x="7067169" y="228942"/>
                  </a:lnTo>
                  <a:lnTo>
                    <a:pt x="7067169" y="219405"/>
                  </a:lnTo>
                  <a:lnTo>
                    <a:pt x="7076694" y="219405"/>
                  </a:lnTo>
                  <a:lnTo>
                    <a:pt x="7067169" y="219405"/>
                  </a:lnTo>
                  <a:lnTo>
                    <a:pt x="7067169" y="228942"/>
                  </a:lnTo>
                  <a:lnTo>
                    <a:pt x="7076694" y="228942"/>
                  </a:lnTo>
                  <a:lnTo>
                    <a:pt x="7076694" y="219405"/>
                  </a:lnTo>
                  <a:lnTo>
                    <a:pt x="7076694" y="228942"/>
                  </a:lnTo>
                  <a:lnTo>
                    <a:pt x="7076694" y="219405"/>
                  </a:lnTo>
                  <a:lnTo>
                    <a:pt x="7086219" y="219405"/>
                  </a:lnTo>
                  <a:lnTo>
                    <a:pt x="7076694" y="219405"/>
                  </a:lnTo>
                  <a:lnTo>
                    <a:pt x="7086219" y="219405"/>
                  </a:lnTo>
                  <a:lnTo>
                    <a:pt x="7086219" y="209854"/>
                  </a:lnTo>
                  <a:lnTo>
                    <a:pt x="7086219" y="200317"/>
                  </a:lnTo>
                  <a:lnTo>
                    <a:pt x="7095744" y="200317"/>
                  </a:lnTo>
                  <a:lnTo>
                    <a:pt x="7095744" y="190779"/>
                  </a:lnTo>
                  <a:lnTo>
                    <a:pt x="7095744" y="181241"/>
                  </a:lnTo>
                  <a:lnTo>
                    <a:pt x="7105269" y="181241"/>
                  </a:lnTo>
                  <a:lnTo>
                    <a:pt x="7105269" y="171703"/>
                  </a:lnTo>
                  <a:lnTo>
                    <a:pt x="7105269" y="162166"/>
                  </a:lnTo>
                  <a:lnTo>
                    <a:pt x="7114794" y="162166"/>
                  </a:lnTo>
                  <a:lnTo>
                    <a:pt x="7114794" y="152628"/>
                  </a:lnTo>
                  <a:lnTo>
                    <a:pt x="7124319" y="152628"/>
                  </a:lnTo>
                  <a:lnTo>
                    <a:pt x="7114794" y="152628"/>
                  </a:lnTo>
                  <a:lnTo>
                    <a:pt x="7124319" y="152628"/>
                  </a:lnTo>
                  <a:lnTo>
                    <a:pt x="7114794" y="152628"/>
                  </a:lnTo>
                  <a:lnTo>
                    <a:pt x="7124319" y="152628"/>
                  </a:lnTo>
                  <a:lnTo>
                    <a:pt x="7114794" y="152628"/>
                  </a:lnTo>
                  <a:lnTo>
                    <a:pt x="7124319" y="152628"/>
                  </a:lnTo>
                  <a:lnTo>
                    <a:pt x="7114794" y="152628"/>
                  </a:lnTo>
                  <a:lnTo>
                    <a:pt x="7114794" y="162166"/>
                  </a:lnTo>
                  <a:lnTo>
                    <a:pt x="7114794" y="152628"/>
                  </a:lnTo>
                  <a:lnTo>
                    <a:pt x="7114794" y="162166"/>
                  </a:lnTo>
                  <a:lnTo>
                    <a:pt x="7124319" y="162166"/>
                  </a:lnTo>
                  <a:lnTo>
                    <a:pt x="7114794" y="162166"/>
                  </a:lnTo>
                  <a:lnTo>
                    <a:pt x="7124319" y="162166"/>
                  </a:lnTo>
                  <a:lnTo>
                    <a:pt x="7124319" y="171703"/>
                  </a:lnTo>
                  <a:lnTo>
                    <a:pt x="7133844" y="171703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52894" y="171703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43369" y="171703"/>
                  </a:lnTo>
                  <a:lnTo>
                    <a:pt x="7143369" y="162166"/>
                  </a:lnTo>
                  <a:lnTo>
                    <a:pt x="7152894" y="162166"/>
                  </a:lnTo>
                  <a:lnTo>
                    <a:pt x="7143369" y="162166"/>
                  </a:lnTo>
                  <a:lnTo>
                    <a:pt x="7152894" y="162166"/>
                  </a:lnTo>
                  <a:lnTo>
                    <a:pt x="7152894" y="171703"/>
                  </a:lnTo>
                  <a:lnTo>
                    <a:pt x="7152894" y="162166"/>
                  </a:lnTo>
                  <a:lnTo>
                    <a:pt x="7152894" y="171703"/>
                  </a:lnTo>
                  <a:lnTo>
                    <a:pt x="7152894" y="162166"/>
                  </a:lnTo>
                  <a:lnTo>
                    <a:pt x="7152894" y="171703"/>
                  </a:lnTo>
                  <a:lnTo>
                    <a:pt x="7143369" y="171703"/>
                  </a:lnTo>
                  <a:lnTo>
                    <a:pt x="7152894" y="171703"/>
                  </a:lnTo>
                  <a:lnTo>
                    <a:pt x="7143369" y="171703"/>
                  </a:lnTo>
                  <a:lnTo>
                    <a:pt x="7152894" y="171703"/>
                  </a:lnTo>
                  <a:lnTo>
                    <a:pt x="7143369" y="171703"/>
                  </a:lnTo>
                  <a:lnTo>
                    <a:pt x="7152894" y="171703"/>
                  </a:lnTo>
                  <a:lnTo>
                    <a:pt x="7143369" y="171703"/>
                  </a:lnTo>
                  <a:lnTo>
                    <a:pt x="7143369" y="181241"/>
                  </a:lnTo>
                  <a:lnTo>
                    <a:pt x="7152894" y="181241"/>
                  </a:lnTo>
                  <a:lnTo>
                    <a:pt x="7143369" y="181241"/>
                  </a:lnTo>
                  <a:lnTo>
                    <a:pt x="7152894" y="181241"/>
                  </a:lnTo>
                  <a:lnTo>
                    <a:pt x="7143369" y="181241"/>
                  </a:lnTo>
                  <a:lnTo>
                    <a:pt x="7152894" y="181241"/>
                  </a:lnTo>
                  <a:lnTo>
                    <a:pt x="7143369" y="181241"/>
                  </a:lnTo>
                  <a:lnTo>
                    <a:pt x="7152894" y="181241"/>
                  </a:lnTo>
                  <a:lnTo>
                    <a:pt x="7152894" y="190779"/>
                  </a:lnTo>
                  <a:lnTo>
                    <a:pt x="7152894" y="181241"/>
                  </a:lnTo>
                  <a:lnTo>
                    <a:pt x="7152894" y="190779"/>
                  </a:lnTo>
                  <a:lnTo>
                    <a:pt x="7143369" y="190779"/>
                  </a:lnTo>
                  <a:lnTo>
                    <a:pt x="7143369" y="200317"/>
                  </a:lnTo>
                  <a:lnTo>
                    <a:pt x="7143369" y="209854"/>
                  </a:lnTo>
                  <a:lnTo>
                    <a:pt x="7143369" y="200317"/>
                  </a:lnTo>
                  <a:lnTo>
                    <a:pt x="7143369" y="209854"/>
                  </a:lnTo>
                  <a:lnTo>
                    <a:pt x="7143369" y="200317"/>
                  </a:lnTo>
                  <a:lnTo>
                    <a:pt x="7143369" y="209854"/>
                  </a:lnTo>
                  <a:lnTo>
                    <a:pt x="7133844" y="209854"/>
                  </a:lnTo>
                  <a:lnTo>
                    <a:pt x="7133844" y="219405"/>
                  </a:lnTo>
                  <a:lnTo>
                    <a:pt x="7124319" y="219405"/>
                  </a:lnTo>
                  <a:lnTo>
                    <a:pt x="7124319" y="228942"/>
                  </a:lnTo>
                  <a:lnTo>
                    <a:pt x="7124319" y="238480"/>
                  </a:lnTo>
                  <a:lnTo>
                    <a:pt x="7114794" y="238480"/>
                  </a:lnTo>
                  <a:lnTo>
                    <a:pt x="7124319" y="238480"/>
                  </a:lnTo>
                  <a:lnTo>
                    <a:pt x="7124319" y="248018"/>
                  </a:lnTo>
                  <a:lnTo>
                    <a:pt x="7124319" y="238480"/>
                  </a:lnTo>
                  <a:lnTo>
                    <a:pt x="7124319" y="248018"/>
                  </a:lnTo>
                  <a:lnTo>
                    <a:pt x="7114794" y="248018"/>
                  </a:lnTo>
                  <a:lnTo>
                    <a:pt x="7105269" y="248018"/>
                  </a:lnTo>
                  <a:lnTo>
                    <a:pt x="7095744" y="248018"/>
                  </a:lnTo>
                  <a:lnTo>
                    <a:pt x="7095744" y="257556"/>
                  </a:lnTo>
                  <a:lnTo>
                    <a:pt x="7086219" y="257556"/>
                  </a:lnTo>
                  <a:lnTo>
                    <a:pt x="7086219" y="267093"/>
                  </a:lnTo>
                  <a:lnTo>
                    <a:pt x="7086219" y="276631"/>
                  </a:lnTo>
                  <a:lnTo>
                    <a:pt x="7086219" y="286169"/>
                  </a:lnTo>
                  <a:lnTo>
                    <a:pt x="7086219" y="295706"/>
                  </a:lnTo>
                  <a:lnTo>
                    <a:pt x="7076694" y="295706"/>
                  </a:lnTo>
                  <a:lnTo>
                    <a:pt x="7076694" y="305257"/>
                  </a:lnTo>
                  <a:lnTo>
                    <a:pt x="7076694" y="295706"/>
                  </a:lnTo>
                  <a:lnTo>
                    <a:pt x="7076694" y="305257"/>
                  </a:lnTo>
                  <a:lnTo>
                    <a:pt x="7067169" y="305257"/>
                  </a:lnTo>
                  <a:lnTo>
                    <a:pt x="7067169" y="314794"/>
                  </a:lnTo>
                  <a:lnTo>
                    <a:pt x="7057644" y="314794"/>
                  </a:lnTo>
                  <a:lnTo>
                    <a:pt x="7057644" y="324332"/>
                  </a:lnTo>
                  <a:lnTo>
                    <a:pt x="7048119" y="324332"/>
                  </a:lnTo>
                  <a:lnTo>
                    <a:pt x="7038594" y="324332"/>
                  </a:lnTo>
                  <a:lnTo>
                    <a:pt x="7029069" y="324332"/>
                  </a:lnTo>
                  <a:lnTo>
                    <a:pt x="7038594" y="324332"/>
                  </a:lnTo>
                  <a:lnTo>
                    <a:pt x="7029069" y="324332"/>
                  </a:lnTo>
                  <a:lnTo>
                    <a:pt x="7029069" y="314794"/>
                  </a:lnTo>
                  <a:lnTo>
                    <a:pt x="7029069" y="324332"/>
                  </a:lnTo>
                  <a:lnTo>
                    <a:pt x="7029069" y="314794"/>
                  </a:lnTo>
                  <a:lnTo>
                    <a:pt x="7029069" y="324332"/>
                  </a:lnTo>
                  <a:lnTo>
                    <a:pt x="7029069" y="314794"/>
                  </a:lnTo>
                  <a:lnTo>
                    <a:pt x="7019544" y="314794"/>
                  </a:lnTo>
                  <a:lnTo>
                    <a:pt x="7029069" y="314794"/>
                  </a:lnTo>
                  <a:lnTo>
                    <a:pt x="7019544" y="314794"/>
                  </a:lnTo>
                  <a:lnTo>
                    <a:pt x="7029069" y="314794"/>
                  </a:lnTo>
                  <a:lnTo>
                    <a:pt x="7019544" y="314794"/>
                  </a:lnTo>
                  <a:lnTo>
                    <a:pt x="7010019" y="314794"/>
                  </a:lnTo>
                  <a:lnTo>
                    <a:pt x="7000494" y="314794"/>
                  </a:lnTo>
                  <a:lnTo>
                    <a:pt x="7000494" y="305257"/>
                  </a:lnTo>
                  <a:lnTo>
                    <a:pt x="6990969" y="305257"/>
                  </a:lnTo>
                  <a:lnTo>
                    <a:pt x="7000494" y="305257"/>
                  </a:lnTo>
                  <a:lnTo>
                    <a:pt x="6990969" y="305257"/>
                  </a:lnTo>
                  <a:lnTo>
                    <a:pt x="7000494" y="305257"/>
                  </a:lnTo>
                  <a:lnTo>
                    <a:pt x="7000494" y="295706"/>
                  </a:lnTo>
                  <a:lnTo>
                    <a:pt x="7000494" y="305257"/>
                  </a:lnTo>
                  <a:lnTo>
                    <a:pt x="7000494" y="295706"/>
                  </a:lnTo>
                  <a:lnTo>
                    <a:pt x="7000494" y="286169"/>
                  </a:lnTo>
                  <a:lnTo>
                    <a:pt x="7010019" y="286169"/>
                  </a:lnTo>
                  <a:lnTo>
                    <a:pt x="7010019" y="295706"/>
                  </a:lnTo>
                  <a:lnTo>
                    <a:pt x="7000494" y="295706"/>
                  </a:lnTo>
                  <a:lnTo>
                    <a:pt x="7010019" y="295706"/>
                  </a:lnTo>
                  <a:lnTo>
                    <a:pt x="7010019" y="286169"/>
                  </a:lnTo>
                  <a:lnTo>
                    <a:pt x="7010019" y="295706"/>
                  </a:lnTo>
                  <a:lnTo>
                    <a:pt x="7010019" y="286169"/>
                  </a:lnTo>
                  <a:lnTo>
                    <a:pt x="7000494" y="286169"/>
                  </a:lnTo>
                  <a:lnTo>
                    <a:pt x="7010019" y="286169"/>
                  </a:lnTo>
                  <a:lnTo>
                    <a:pt x="7000494" y="286169"/>
                  </a:lnTo>
                  <a:lnTo>
                    <a:pt x="7000494" y="276631"/>
                  </a:lnTo>
                  <a:lnTo>
                    <a:pt x="7000494" y="286169"/>
                  </a:lnTo>
                  <a:lnTo>
                    <a:pt x="7010019" y="286169"/>
                  </a:lnTo>
                  <a:lnTo>
                    <a:pt x="7010019" y="276631"/>
                  </a:lnTo>
                  <a:lnTo>
                    <a:pt x="7000494" y="276631"/>
                  </a:lnTo>
                  <a:lnTo>
                    <a:pt x="7010019" y="276631"/>
                  </a:lnTo>
                  <a:lnTo>
                    <a:pt x="7010019" y="286169"/>
                  </a:lnTo>
                  <a:lnTo>
                    <a:pt x="7010019" y="276631"/>
                  </a:lnTo>
                  <a:lnTo>
                    <a:pt x="7010019" y="267093"/>
                  </a:lnTo>
                  <a:lnTo>
                    <a:pt x="7010019" y="276631"/>
                  </a:lnTo>
                  <a:lnTo>
                    <a:pt x="7019544" y="276631"/>
                  </a:lnTo>
                  <a:lnTo>
                    <a:pt x="7010019" y="276631"/>
                  </a:lnTo>
                  <a:lnTo>
                    <a:pt x="7019544" y="276631"/>
                  </a:lnTo>
                  <a:lnTo>
                    <a:pt x="7010019" y="276631"/>
                  </a:lnTo>
                  <a:lnTo>
                    <a:pt x="7010019" y="267093"/>
                  </a:lnTo>
                  <a:lnTo>
                    <a:pt x="7019544" y="267093"/>
                  </a:lnTo>
                  <a:lnTo>
                    <a:pt x="7019544" y="257556"/>
                  </a:lnTo>
                  <a:lnTo>
                    <a:pt x="7029069" y="257556"/>
                  </a:lnTo>
                  <a:lnTo>
                    <a:pt x="7019544" y="257556"/>
                  </a:lnTo>
                  <a:lnTo>
                    <a:pt x="7029069" y="257556"/>
                  </a:lnTo>
                  <a:lnTo>
                    <a:pt x="7029069" y="267093"/>
                  </a:lnTo>
                  <a:lnTo>
                    <a:pt x="7029069" y="257556"/>
                  </a:lnTo>
                  <a:lnTo>
                    <a:pt x="7019544" y="257556"/>
                  </a:lnTo>
                  <a:lnTo>
                    <a:pt x="7029069" y="257556"/>
                  </a:lnTo>
                  <a:close/>
                </a:path>
                <a:path w="7248525" h="515620">
                  <a:moveTo>
                    <a:pt x="9525" y="248018"/>
                  </a:moveTo>
                  <a:lnTo>
                    <a:pt x="9525" y="257556"/>
                  </a:lnTo>
                  <a:lnTo>
                    <a:pt x="9525" y="248018"/>
                  </a:lnTo>
                  <a:lnTo>
                    <a:pt x="9525" y="257556"/>
                  </a:lnTo>
                  <a:lnTo>
                    <a:pt x="9525" y="248018"/>
                  </a:lnTo>
                  <a:lnTo>
                    <a:pt x="0" y="248018"/>
                  </a:lnTo>
                  <a:lnTo>
                    <a:pt x="0" y="238480"/>
                  </a:lnTo>
                  <a:lnTo>
                    <a:pt x="9525" y="238480"/>
                  </a:lnTo>
                  <a:lnTo>
                    <a:pt x="19050" y="238480"/>
                  </a:lnTo>
                  <a:lnTo>
                    <a:pt x="9525" y="238480"/>
                  </a:lnTo>
                  <a:lnTo>
                    <a:pt x="9525" y="248018"/>
                  </a:lnTo>
                  <a:close/>
                </a:path>
                <a:path w="7248525" h="515620">
                  <a:moveTo>
                    <a:pt x="9525" y="257556"/>
                  </a:moveTo>
                  <a:lnTo>
                    <a:pt x="19050" y="257556"/>
                  </a:lnTo>
                  <a:lnTo>
                    <a:pt x="9525" y="257556"/>
                  </a:lnTo>
                  <a:close/>
                </a:path>
                <a:path w="7248525" h="515620">
                  <a:moveTo>
                    <a:pt x="7238619" y="419722"/>
                  </a:moveTo>
                  <a:lnTo>
                    <a:pt x="7248144" y="419722"/>
                  </a:lnTo>
                  <a:lnTo>
                    <a:pt x="7238619" y="419722"/>
                  </a:lnTo>
                  <a:close/>
                </a:path>
                <a:path w="7248525" h="515620">
                  <a:moveTo>
                    <a:pt x="6981444" y="448335"/>
                  </a:moveTo>
                  <a:lnTo>
                    <a:pt x="6990969" y="448335"/>
                  </a:lnTo>
                  <a:lnTo>
                    <a:pt x="6990969" y="457873"/>
                  </a:lnTo>
                  <a:lnTo>
                    <a:pt x="6981444" y="457873"/>
                  </a:lnTo>
                  <a:lnTo>
                    <a:pt x="6981444" y="448335"/>
                  </a:lnTo>
                  <a:close/>
                </a:path>
                <a:path w="7248525" h="515620">
                  <a:moveTo>
                    <a:pt x="6981444" y="457873"/>
                  </a:moveTo>
                  <a:lnTo>
                    <a:pt x="6990969" y="457873"/>
                  </a:lnTo>
                  <a:lnTo>
                    <a:pt x="6981444" y="457873"/>
                  </a:lnTo>
                  <a:close/>
                </a:path>
                <a:path w="7248525" h="515620">
                  <a:moveTo>
                    <a:pt x="7229094" y="114465"/>
                  </a:moveTo>
                  <a:lnTo>
                    <a:pt x="7229094" y="124002"/>
                  </a:lnTo>
                  <a:lnTo>
                    <a:pt x="7229094" y="114465"/>
                  </a:lnTo>
                  <a:lnTo>
                    <a:pt x="7219569" y="114465"/>
                  </a:lnTo>
                  <a:lnTo>
                    <a:pt x="7229094" y="114465"/>
                  </a:lnTo>
                  <a:lnTo>
                    <a:pt x="7219569" y="114465"/>
                  </a:lnTo>
                  <a:lnTo>
                    <a:pt x="7210044" y="114465"/>
                  </a:lnTo>
                  <a:lnTo>
                    <a:pt x="7210044" y="124002"/>
                  </a:lnTo>
                  <a:lnTo>
                    <a:pt x="7200519" y="124002"/>
                  </a:lnTo>
                  <a:lnTo>
                    <a:pt x="7210044" y="124002"/>
                  </a:lnTo>
                  <a:lnTo>
                    <a:pt x="7210044" y="133553"/>
                  </a:lnTo>
                  <a:lnTo>
                    <a:pt x="7210044" y="143090"/>
                  </a:lnTo>
                  <a:lnTo>
                    <a:pt x="7200519" y="143090"/>
                  </a:lnTo>
                  <a:lnTo>
                    <a:pt x="7210044" y="143090"/>
                  </a:lnTo>
                  <a:lnTo>
                    <a:pt x="7200519" y="143090"/>
                  </a:lnTo>
                  <a:lnTo>
                    <a:pt x="7200519" y="152628"/>
                  </a:lnTo>
                  <a:lnTo>
                    <a:pt x="7190994" y="152628"/>
                  </a:lnTo>
                  <a:lnTo>
                    <a:pt x="7200519" y="152628"/>
                  </a:lnTo>
                  <a:lnTo>
                    <a:pt x="7190994" y="152628"/>
                  </a:lnTo>
                  <a:lnTo>
                    <a:pt x="7190994" y="162166"/>
                  </a:lnTo>
                  <a:lnTo>
                    <a:pt x="7190994" y="171703"/>
                  </a:lnTo>
                  <a:lnTo>
                    <a:pt x="7181469" y="171703"/>
                  </a:lnTo>
                  <a:lnTo>
                    <a:pt x="7181469" y="181241"/>
                  </a:lnTo>
                  <a:lnTo>
                    <a:pt x="7171944" y="181241"/>
                  </a:lnTo>
                  <a:lnTo>
                    <a:pt x="7171944" y="171703"/>
                  </a:lnTo>
                  <a:lnTo>
                    <a:pt x="7171944" y="181241"/>
                  </a:lnTo>
                  <a:lnTo>
                    <a:pt x="7171944" y="171703"/>
                  </a:lnTo>
                  <a:lnTo>
                    <a:pt x="7171944" y="181241"/>
                  </a:lnTo>
                  <a:lnTo>
                    <a:pt x="7162419" y="181241"/>
                  </a:lnTo>
                  <a:lnTo>
                    <a:pt x="7162419" y="171703"/>
                  </a:lnTo>
                  <a:lnTo>
                    <a:pt x="7162419" y="162166"/>
                  </a:lnTo>
                  <a:lnTo>
                    <a:pt x="7171944" y="162166"/>
                  </a:lnTo>
                  <a:lnTo>
                    <a:pt x="7171944" y="152628"/>
                  </a:lnTo>
                  <a:lnTo>
                    <a:pt x="7171944" y="143090"/>
                  </a:lnTo>
                  <a:lnTo>
                    <a:pt x="7162419" y="143090"/>
                  </a:lnTo>
                  <a:lnTo>
                    <a:pt x="7162419" y="133553"/>
                  </a:lnTo>
                  <a:lnTo>
                    <a:pt x="7162419" y="143090"/>
                  </a:lnTo>
                  <a:lnTo>
                    <a:pt x="7171944" y="133553"/>
                  </a:lnTo>
                  <a:lnTo>
                    <a:pt x="7162419" y="133553"/>
                  </a:lnTo>
                  <a:lnTo>
                    <a:pt x="7152894" y="133553"/>
                  </a:lnTo>
                  <a:lnTo>
                    <a:pt x="7152894" y="124002"/>
                  </a:lnTo>
                  <a:lnTo>
                    <a:pt x="7143369" y="124002"/>
                  </a:lnTo>
                  <a:lnTo>
                    <a:pt x="7143369" y="114465"/>
                  </a:lnTo>
                  <a:lnTo>
                    <a:pt x="7152894" y="114465"/>
                  </a:lnTo>
                  <a:lnTo>
                    <a:pt x="7152894" y="104927"/>
                  </a:lnTo>
                  <a:lnTo>
                    <a:pt x="7162419" y="104927"/>
                  </a:lnTo>
                  <a:lnTo>
                    <a:pt x="7162419" y="95389"/>
                  </a:lnTo>
                  <a:lnTo>
                    <a:pt x="7162419" y="85852"/>
                  </a:lnTo>
                  <a:lnTo>
                    <a:pt x="7162419" y="95389"/>
                  </a:lnTo>
                  <a:lnTo>
                    <a:pt x="7162419" y="85852"/>
                  </a:lnTo>
                  <a:lnTo>
                    <a:pt x="7162419" y="95389"/>
                  </a:lnTo>
                  <a:lnTo>
                    <a:pt x="7162419" y="85852"/>
                  </a:lnTo>
                  <a:lnTo>
                    <a:pt x="7162419" y="95389"/>
                  </a:lnTo>
                  <a:lnTo>
                    <a:pt x="7162419" y="85852"/>
                  </a:lnTo>
                  <a:lnTo>
                    <a:pt x="7162419" y="76327"/>
                  </a:lnTo>
                  <a:lnTo>
                    <a:pt x="7162419" y="85852"/>
                  </a:lnTo>
                  <a:lnTo>
                    <a:pt x="7162419" y="76327"/>
                  </a:lnTo>
                  <a:lnTo>
                    <a:pt x="7162419" y="85852"/>
                  </a:lnTo>
                  <a:lnTo>
                    <a:pt x="7162419" y="66802"/>
                  </a:lnTo>
                  <a:lnTo>
                    <a:pt x="7152894" y="66802"/>
                  </a:lnTo>
                  <a:lnTo>
                    <a:pt x="7162419" y="66802"/>
                  </a:lnTo>
                  <a:lnTo>
                    <a:pt x="7162419" y="57277"/>
                  </a:lnTo>
                  <a:lnTo>
                    <a:pt x="7162419" y="66802"/>
                  </a:lnTo>
                  <a:lnTo>
                    <a:pt x="7162419" y="57277"/>
                  </a:lnTo>
                  <a:lnTo>
                    <a:pt x="7162419" y="66802"/>
                  </a:lnTo>
                  <a:lnTo>
                    <a:pt x="7162419" y="57277"/>
                  </a:lnTo>
                  <a:lnTo>
                    <a:pt x="7152894" y="57277"/>
                  </a:lnTo>
                  <a:lnTo>
                    <a:pt x="7152894" y="66802"/>
                  </a:lnTo>
                  <a:lnTo>
                    <a:pt x="7152894" y="57277"/>
                  </a:lnTo>
                  <a:lnTo>
                    <a:pt x="7152894" y="47752"/>
                  </a:lnTo>
                  <a:lnTo>
                    <a:pt x="7152894" y="38100"/>
                  </a:lnTo>
                  <a:lnTo>
                    <a:pt x="7152894" y="47752"/>
                  </a:lnTo>
                  <a:lnTo>
                    <a:pt x="7152894" y="38100"/>
                  </a:lnTo>
                  <a:lnTo>
                    <a:pt x="7152894" y="47752"/>
                  </a:lnTo>
                  <a:lnTo>
                    <a:pt x="7152894" y="38100"/>
                  </a:lnTo>
                  <a:lnTo>
                    <a:pt x="7143369" y="38100"/>
                  </a:lnTo>
                  <a:lnTo>
                    <a:pt x="7143369" y="28575"/>
                  </a:lnTo>
                  <a:lnTo>
                    <a:pt x="7143369" y="38100"/>
                  </a:lnTo>
                  <a:lnTo>
                    <a:pt x="7152894" y="38100"/>
                  </a:lnTo>
                  <a:lnTo>
                    <a:pt x="7143369" y="38100"/>
                  </a:lnTo>
                  <a:lnTo>
                    <a:pt x="7152894" y="38100"/>
                  </a:lnTo>
                  <a:lnTo>
                    <a:pt x="7152894" y="47752"/>
                  </a:lnTo>
                  <a:lnTo>
                    <a:pt x="7143369" y="47752"/>
                  </a:lnTo>
                  <a:lnTo>
                    <a:pt x="7143369" y="38100"/>
                  </a:lnTo>
                  <a:lnTo>
                    <a:pt x="7143369" y="28575"/>
                  </a:lnTo>
                  <a:lnTo>
                    <a:pt x="7133844" y="28575"/>
                  </a:lnTo>
                  <a:lnTo>
                    <a:pt x="7133844" y="19050"/>
                  </a:lnTo>
                  <a:lnTo>
                    <a:pt x="7133844" y="28575"/>
                  </a:lnTo>
                  <a:lnTo>
                    <a:pt x="7133844" y="19050"/>
                  </a:lnTo>
                  <a:lnTo>
                    <a:pt x="7124319" y="19050"/>
                  </a:lnTo>
                  <a:lnTo>
                    <a:pt x="7133844" y="19050"/>
                  </a:lnTo>
                  <a:lnTo>
                    <a:pt x="7133844" y="9525"/>
                  </a:lnTo>
                  <a:lnTo>
                    <a:pt x="7124319" y="9525"/>
                  </a:lnTo>
                  <a:lnTo>
                    <a:pt x="7124319" y="0"/>
                  </a:lnTo>
                  <a:lnTo>
                    <a:pt x="7114794" y="0"/>
                  </a:lnTo>
                  <a:lnTo>
                    <a:pt x="7124319" y="0"/>
                  </a:lnTo>
                  <a:lnTo>
                    <a:pt x="7124319" y="9525"/>
                  </a:lnTo>
                  <a:lnTo>
                    <a:pt x="7133844" y="9525"/>
                  </a:lnTo>
                  <a:lnTo>
                    <a:pt x="7124319" y="9525"/>
                  </a:lnTo>
                  <a:lnTo>
                    <a:pt x="7133844" y="9525"/>
                  </a:lnTo>
                  <a:lnTo>
                    <a:pt x="7143369" y="9525"/>
                  </a:lnTo>
                  <a:lnTo>
                    <a:pt x="7152894" y="9525"/>
                  </a:lnTo>
                  <a:lnTo>
                    <a:pt x="7143369" y="9525"/>
                  </a:lnTo>
                  <a:lnTo>
                    <a:pt x="7152894" y="9525"/>
                  </a:lnTo>
                  <a:lnTo>
                    <a:pt x="7152894" y="19050"/>
                  </a:lnTo>
                  <a:lnTo>
                    <a:pt x="7143369" y="19050"/>
                  </a:lnTo>
                  <a:lnTo>
                    <a:pt x="7152894" y="19050"/>
                  </a:lnTo>
                  <a:lnTo>
                    <a:pt x="7143369" y="19050"/>
                  </a:lnTo>
                  <a:lnTo>
                    <a:pt x="7152894" y="19050"/>
                  </a:lnTo>
                  <a:lnTo>
                    <a:pt x="7143369" y="19050"/>
                  </a:lnTo>
                  <a:lnTo>
                    <a:pt x="7152894" y="19050"/>
                  </a:lnTo>
                  <a:lnTo>
                    <a:pt x="7152894" y="28575"/>
                  </a:lnTo>
                  <a:lnTo>
                    <a:pt x="7162419" y="28575"/>
                  </a:lnTo>
                  <a:lnTo>
                    <a:pt x="7152894" y="28575"/>
                  </a:lnTo>
                  <a:lnTo>
                    <a:pt x="7162419" y="28575"/>
                  </a:lnTo>
                  <a:lnTo>
                    <a:pt x="7152894" y="28575"/>
                  </a:lnTo>
                  <a:lnTo>
                    <a:pt x="7162419" y="28575"/>
                  </a:lnTo>
                  <a:lnTo>
                    <a:pt x="7152894" y="28575"/>
                  </a:lnTo>
                  <a:lnTo>
                    <a:pt x="7162419" y="28575"/>
                  </a:lnTo>
                  <a:lnTo>
                    <a:pt x="7152894" y="28575"/>
                  </a:lnTo>
                  <a:lnTo>
                    <a:pt x="7152894" y="38100"/>
                  </a:lnTo>
                  <a:lnTo>
                    <a:pt x="7152894" y="28575"/>
                  </a:lnTo>
                  <a:lnTo>
                    <a:pt x="7152894" y="38100"/>
                  </a:lnTo>
                  <a:lnTo>
                    <a:pt x="7162419" y="38100"/>
                  </a:lnTo>
                  <a:lnTo>
                    <a:pt x="7162419" y="47752"/>
                  </a:lnTo>
                  <a:lnTo>
                    <a:pt x="7162419" y="57277"/>
                  </a:lnTo>
                  <a:lnTo>
                    <a:pt x="7171944" y="57277"/>
                  </a:lnTo>
                  <a:lnTo>
                    <a:pt x="7171944" y="66802"/>
                  </a:lnTo>
                  <a:lnTo>
                    <a:pt x="7181469" y="66802"/>
                  </a:lnTo>
                  <a:lnTo>
                    <a:pt x="7181469" y="57277"/>
                  </a:lnTo>
                  <a:lnTo>
                    <a:pt x="7171944" y="57277"/>
                  </a:lnTo>
                  <a:lnTo>
                    <a:pt x="7181469" y="57277"/>
                  </a:lnTo>
                  <a:lnTo>
                    <a:pt x="7171944" y="57277"/>
                  </a:lnTo>
                  <a:lnTo>
                    <a:pt x="7181469" y="57277"/>
                  </a:lnTo>
                  <a:lnTo>
                    <a:pt x="7171944" y="57277"/>
                  </a:lnTo>
                  <a:lnTo>
                    <a:pt x="7171944" y="47752"/>
                  </a:lnTo>
                  <a:lnTo>
                    <a:pt x="7181469" y="47752"/>
                  </a:lnTo>
                  <a:lnTo>
                    <a:pt x="7181469" y="57277"/>
                  </a:lnTo>
                  <a:lnTo>
                    <a:pt x="7181469" y="66802"/>
                  </a:lnTo>
                  <a:lnTo>
                    <a:pt x="7181469" y="57277"/>
                  </a:lnTo>
                  <a:lnTo>
                    <a:pt x="7181469" y="66802"/>
                  </a:lnTo>
                  <a:lnTo>
                    <a:pt x="7181469" y="76327"/>
                  </a:lnTo>
                  <a:lnTo>
                    <a:pt x="7190994" y="76327"/>
                  </a:lnTo>
                  <a:lnTo>
                    <a:pt x="7181469" y="76327"/>
                  </a:lnTo>
                  <a:lnTo>
                    <a:pt x="7190994" y="76327"/>
                  </a:lnTo>
                  <a:lnTo>
                    <a:pt x="7181469" y="76327"/>
                  </a:lnTo>
                  <a:lnTo>
                    <a:pt x="7190994" y="76327"/>
                  </a:lnTo>
                  <a:lnTo>
                    <a:pt x="7181469" y="76327"/>
                  </a:lnTo>
                  <a:lnTo>
                    <a:pt x="7190994" y="76327"/>
                  </a:lnTo>
                  <a:lnTo>
                    <a:pt x="7181469" y="76327"/>
                  </a:lnTo>
                  <a:lnTo>
                    <a:pt x="7190994" y="76327"/>
                  </a:lnTo>
                  <a:lnTo>
                    <a:pt x="7200519" y="76327"/>
                  </a:lnTo>
                  <a:lnTo>
                    <a:pt x="7190994" y="76327"/>
                  </a:lnTo>
                  <a:lnTo>
                    <a:pt x="7200519" y="76327"/>
                  </a:lnTo>
                  <a:lnTo>
                    <a:pt x="7200519" y="85852"/>
                  </a:lnTo>
                  <a:lnTo>
                    <a:pt x="7200519" y="76327"/>
                  </a:lnTo>
                  <a:lnTo>
                    <a:pt x="7200519" y="85852"/>
                  </a:lnTo>
                  <a:lnTo>
                    <a:pt x="7210044" y="85852"/>
                  </a:lnTo>
                  <a:lnTo>
                    <a:pt x="7219569" y="85852"/>
                  </a:lnTo>
                  <a:lnTo>
                    <a:pt x="7219569" y="76327"/>
                  </a:lnTo>
                  <a:lnTo>
                    <a:pt x="7229094" y="76327"/>
                  </a:lnTo>
                  <a:lnTo>
                    <a:pt x="7238619" y="76327"/>
                  </a:lnTo>
                  <a:lnTo>
                    <a:pt x="7238619" y="85852"/>
                  </a:lnTo>
                  <a:lnTo>
                    <a:pt x="7238619" y="95389"/>
                  </a:lnTo>
                  <a:lnTo>
                    <a:pt x="7229094" y="95389"/>
                  </a:lnTo>
                  <a:lnTo>
                    <a:pt x="7229094" y="104927"/>
                  </a:lnTo>
                  <a:lnTo>
                    <a:pt x="7238619" y="104927"/>
                  </a:lnTo>
                  <a:lnTo>
                    <a:pt x="7229094" y="104927"/>
                  </a:lnTo>
                  <a:lnTo>
                    <a:pt x="7229094" y="114465"/>
                  </a:lnTo>
                  <a:close/>
                </a:path>
                <a:path w="7248525" h="515620">
                  <a:moveTo>
                    <a:pt x="6990969" y="295706"/>
                  </a:moveTo>
                  <a:lnTo>
                    <a:pt x="7000494" y="295706"/>
                  </a:lnTo>
                  <a:lnTo>
                    <a:pt x="6990969" y="295706"/>
                  </a:lnTo>
                  <a:close/>
                </a:path>
                <a:path w="7248525" h="515620">
                  <a:moveTo>
                    <a:pt x="6990969" y="295706"/>
                  </a:moveTo>
                  <a:lnTo>
                    <a:pt x="6990969" y="305257"/>
                  </a:lnTo>
                  <a:lnTo>
                    <a:pt x="6992620" y="305257"/>
                  </a:lnTo>
                  <a:lnTo>
                    <a:pt x="6990969" y="295706"/>
                  </a:lnTo>
                  <a:close/>
                </a:path>
                <a:path w="7248525" h="515620">
                  <a:moveTo>
                    <a:pt x="7190994" y="76327"/>
                  </a:moveTo>
                  <a:lnTo>
                    <a:pt x="7200519" y="76327"/>
                  </a:lnTo>
                  <a:lnTo>
                    <a:pt x="7190994" y="76327"/>
                  </a:lnTo>
                  <a:close/>
                </a:path>
                <a:path w="7248525" h="515620">
                  <a:moveTo>
                    <a:pt x="6990969" y="295706"/>
                  </a:moveTo>
                  <a:lnTo>
                    <a:pt x="6990969" y="305257"/>
                  </a:lnTo>
                  <a:lnTo>
                    <a:pt x="6992620" y="305257"/>
                  </a:lnTo>
                  <a:lnTo>
                    <a:pt x="6990969" y="295706"/>
                  </a:lnTo>
                  <a:close/>
                </a:path>
                <a:path w="7248525" h="515620">
                  <a:moveTo>
                    <a:pt x="6990969" y="362483"/>
                  </a:moveTo>
                  <a:lnTo>
                    <a:pt x="7000494" y="362483"/>
                  </a:lnTo>
                  <a:lnTo>
                    <a:pt x="7000494" y="372021"/>
                  </a:lnTo>
                  <a:lnTo>
                    <a:pt x="6990969" y="372021"/>
                  </a:lnTo>
                  <a:lnTo>
                    <a:pt x="6990969" y="362483"/>
                  </a:lnTo>
                  <a:close/>
                </a:path>
                <a:path w="7248525" h="515620">
                  <a:moveTo>
                    <a:pt x="7181469" y="66802"/>
                  </a:moveTo>
                  <a:lnTo>
                    <a:pt x="7190994" y="66802"/>
                  </a:lnTo>
                  <a:lnTo>
                    <a:pt x="7181469" y="66802"/>
                  </a:lnTo>
                  <a:close/>
                </a:path>
                <a:path w="7248525" h="515620">
                  <a:moveTo>
                    <a:pt x="6990969" y="295706"/>
                  </a:moveTo>
                  <a:lnTo>
                    <a:pt x="7000494" y="295706"/>
                  </a:lnTo>
                  <a:lnTo>
                    <a:pt x="7000494" y="305257"/>
                  </a:lnTo>
                  <a:lnTo>
                    <a:pt x="6990969" y="305257"/>
                  </a:lnTo>
                  <a:lnTo>
                    <a:pt x="6990969" y="295706"/>
                  </a:lnTo>
                  <a:close/>
                </a:path>
                <a:path w="7248525" h="515620">
                  <a:moveTo>
                    <a:pt x="6990969" y="295706"/>
                  </a:moveTo>
                  <a:lnTo>
                    <a:pt x="7000494" y="295706"/>
                  </a:lnTo>
                  <a:lnTo>
                    <a:pt x="6990969" y="295706"/>
                  </a:lnTo>
                  <a:close/>
                </a:path>
                <a:path w="7248525" h="515620">
                  <a:moveTo>
                    <a:pt x="7000494" y="305257"/>
                  </a:moveTo>
                  <a:lnTo>
                    <a:pt x="7000494" y="314794"/>
                  </a:lnTo>
                  <a:lnTo>
                    <a:pt x="7002145" y="314794"/>
                  </a:lnTo>
                  <a:lnTo>
                    <a:pt x="7000494" y="305257"/>
                  </a:lnTo>
                  <a:close/>
                </a:path>
                <a:path w="7248525" h="515620">
                  <a:moveTo>
                    <a:pt x="7000494" y="295706"/>
                  </a:moveTo>
                  <a:lnTo>
                    <a:pt x="7000494" y="305257"/>
                  </a:lnTo>
                  <a:lnTo>
                    <a:pt x="7002145" y="305257"/>
                  </a:lnTo>
                  <a:lnTo>
                    <a:pt x="7000494" y="295706"/>
                  </a:lnTo>
                  <a:close/>
                </a:path>
                <a:path w="7248525" h="515620">
                  <a:moveTo>
                    <a:pt x="7000494" y="305257"/>
                  </a:moveTo>
                  <a:lnTo>
                    <a:pt x="7000494" y="314794"/>
                  </a:lnTo>
                  <a:lnTo>
                    <a:pt x="7002145" y="314794"/>
                  </a:lnTo>
                  <a:lnTo>
                    <a:pt x="7000494" y="305257"/>
                  </a:lnTo>
                  <a:close/>
                </a:path>
                <a:path w="7248525" h="515620">
                  <a:moveTo>
                    <a:pt x="7171944" y="47752"/>
                  </a:moveTo>
                  <a:lnTo>
                    <a:pt x="7171944" y="57277"/>
                  </a:lnTo>
                  <a:lnTo>
                    <a:pt x="7173595" y="57277"/>
                  </a:lnTo>
                  <a:lnTo>
                    <a:pt x="7171944" y="47752"/>
                  </a:lnTo>
                  <a:close/>
                </a:path>
                <a:path w="7248525" h="515620">
                  <a:moveTo>
                    <a:pt x="7171944" y="38100"/>
                  </a:moveTo>
                  <a:lnTo>
                    <a:pt x="7181469" y="38100"/>
                  </a:lnTo>
                  <a:lnTo>
                    <a:pt x="7181469" y="47752"/>
                  </a:lnTo>
                  <a:lnTo>
                    <a:pt x="7171944" y="47752"/>
                  </a:lnTo>
                  <a:lnTo>
                    <a:pt x="7171944" y="38100"/>
                  </a:lnTo>
                  <a:close/>
                </a:path>
                <a:path w="7248525" h="515620">
                  <a:moveTo>
                    <a:pt x="7171944" y="28575"/>
                  </a:moveTo>
                  <a:lnTo>
                    <a:pt x="7171944" y="38100"/>
                  </a:lnTo>
                  <a:lnTo>
                    <a:pt x="7173595" y="38100"/>
                  </a:lnTo>
                  <a:lnTo>
                    <a:pt x="7171944" y="28575"/>
                  </a:lnTo>
                  <a:close/>
                </a:path>
                <a:path w="7248525" h="515620">
                  <a:moveTo>
                    <a:pt x="7162419" y="57277"/>
                  </a:moveTo>
                  <a:lnTo>
                    <a:pt x="7171944" y="57277"/>
                  </a:lnTo>
                  <a:lnTo>
                    <a:pt x="7162419" y="57277"/>
                  </a:lnTo>
                  <a:close/>
                </a:path>
                <a:path w="7248525" h="515620">
                  <a:moveTo>
                    <a:pt x="7019544" y="324332"/>
                  </a:moveTo>
                  <a:lnTo>
                    <a:pt x="7019544" y="333870"/>
                  </a:lnTo>
                  <a:lnTo>
                    <a:pt x="7029069" y="333870"/>
                  </a:lnTo>
                  <a:lnTo>
                    <a:pt x="7019544" y="333870"/>
                  </a:lnTo>
                  <a:lnTo>
                    <a:pt x="7029069" y="333870"/>
                  </a:lnTo>
                  <a:lnTo>
                    <a:pt x="7019544" y="333870"/>
                  </a:lnTo>
                  <a:lnTo>
                    <a:pt x="7029069" y="333870"/>
                  </a:lnTo>
                  <a:lnTo>
                    <a:pt x="7019544" y="333870"/>
                  </a:lnTo>
                  <a:lnTo>
                    <a:pt x="7029069" y="333870"/>
                  </a:lnTo>
                  <a:lnTo>
                    <a:pt x="7019544" y="333870"/>
                  </a:lnTo>
                  <a:lnTo>
                    <a:pt x="7029069" y="333870"/>
                  </a:lnTo>
                  <a:lnTo>
                    <a:pt x="7029069" y="343408"/>
                  </a:lnTo>
                  <a:lnTo>
                    <a:pt x="7029069" y="333870"/>
                  </a:lnTo>
                  <a:lnTo>
                    <a:pt x="7029069" y="343408"/>
                  </a:lnTo>
                  <a:lnTo>
                    <a:pt x="7019544" y="343408"/>
                  </a:lnTo>
                  <a:lnTo>
                    <a:pt x="7010019" y="343408"/>
                  </a:lnTo>
                  <a:lnTo>
                    <a:pt x="7019544" y="343408"/>
                  </a:lnTo>
                  <a:lnTo>
                    <a:pt x="7019544" y="333870"/>
                  </a:lnTo>
                  <a:lnTo>
                    <a:pt x="7019544" y="324332"/>
                  </a:lnTo>
                  <a:close/>
                </a:path>
                <a:path w="7248525" h="515620">
                  <a:moveTo>
                    <a:pt x="7019544" y="343408"/>
                  </a:moveTo>
                  <a:lnTo>
                    <a:pt x="7029069" y="343408"/>
                  </a:lnTo>
                  <a:lnTo>
                    <a:pt x="7019544" y="343408"/>
                  </a:lnTo>
                  <a:close/>
                </a:path>
                <a:path w="7248525" h="515620">
                  <a:moveTo>
                    <a:pt x="7143369" y="19050"/>
                  </a:moveTo>
                  <a:lnTo>
                    <a:pt x="7152894" y="19050"/>
                  </a:lnTo>
                  <a:lnTo>
                    <a:pt x="7143369" y="19050"/>
                  </a:lnTo>
                  <a:close/>
                </a:path>
                <a:path w="7248525" h="515620">
                  <a:moveTo>
                    <a:pt x="7143369" y="162166"/>
                  </a:moveTo>
                  <a:lnTo>
                    <a:pt x="7152894" y="162166"/>
                  </a:lnTo>
                  <a:lnTo>
                    <a:pt x="7143369" y="162166"/>
                  </a:lnTo>
                  <a:close/>
                </a:path>
                <a:path w="7248525" h="515620">
                  <a:moveTo>
                    <a:pt x="7143369" y="162166"/>
                  </a:moveTo>
                  <a:lnTo>
                    <a:pt x="7152894" y="162166"/>
                  </a:lnTo>
                  <a:lnTo>
                    <a:pt x="7143369" y="162166"/>
                  </a:lnTo>
                  <a:close/>
                </a:path>
                <a:path w="7248525" h="515620">
                  <a:moveTo>
                    <a:pt x="7143369" y="152628"/>
                  </a:moveTo>
                  <a:lnTo>
                    <a:pt x="7143369" y="162166"/>
                  </a:lnTo>
                  <a:lnTo>
                    <a:pt x="7145020" y="162166"/>
                  </a:lnTo>
                  <a:lnTo>
                    <a:pt x="7143369" y="152628"/>
                  </a:lnTo>
                  <a:close/>
                </a:path>
                <a:path w="7248525" h="515620">
                  <a:moveTo>
                    <a:pt x="7038594" y="324332"/>
                  </a:moveTo>
                  <a:lnTo>
                    <a:pt x="7038594" y="333870"/>
                  </a:lnTo>
                  <a:lnTo>
                    <a:pt x="7040245" y="333870"/>
                  </a:lnTo>
                  <a:lnTo>
                    <a:pt x="7038594" y="324332"/>
                  </a:lnTo>
                  <a:close/>
                </a:path>
                <a:path w="7248525" h="515620">
                  <a:moveTo>
                    <a:pt x="7048119" y="505574"/>
                  </a:moveTo>
                  <a:lnTo>
                    <a:pt x="7048119" y="515112"/>
                  </a:lnTo>
                  <a:lnTo>
                    <a:pt x="7049770" y="515112"/>
                  </a:lnTo>
                  <a:lnTo>
                    <a:pt x="7048119" y="505574"/>
                  </a:lnTo>
                  <a:close/>
                </a:path>
                <a:path w="7248525" h="515620">
                  <a:moveTo>
                    <a:pt x="7143369" y="162166"/>
                  </a:moveTo>
                  <a:lnTo>
                    <a:pt x="7143369" y="171703"/>
                  </a:lnTo>
                  <a:lnTo>
                    <a:pt x="7145020" y="171703"/>
                  </a:lnTo>
                  <a:lnTo>
                    <a:pt x="7143369" y="162166"/>
                  </a:lnTo>
                  <a:close/>
                </a:path>
                <a:path w="7248525" h="515620">
                  <a:moveTo>
                    <a:pt x="7124319" y="171703"/>
                  </a:moveTo>
                  <a:lnTo>
                    <a:pt x="7133844" y="171703"/>
                  </a:lnTo>
                  <a:lnTo>
                    <a:pt x="7124319" y="171703"/>
                  </a:lnTo>
                  <a:close/>
                </a:path>
                <a:path w="7248525" h="515620">
                  <a:moveTo>
                    <a:pt x="7124319" y="171703"/>
                  </a:moveTo>
                  <a:lnTo>
                    <a:pt x="7133844" y="171703"/>
                  </a:lnTo>
                  <a:lnTo>
                    <a:pt x="7124319" y="17170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2" name="object 312"/>
            <p:cNvSpPr/>
            <p:nvPr/>
          </p:nvSpPr>
          <p:spPr>
            <a:xfrm>
              <a:off x="6239128" y="4836312"/>
              <a:ext cx="935990" cy="1122680"/>
            </a:xfrm>
            <a:custGeom>
              <a:avLst/>
              <a:gdLst/>
              <a:ahLst/>
              <a:cxnLst/>
              <a:rect l="l" t="t" r="r" b="b"/>
              <a:pathLst>
                <a:path w="935990" h="1122679">
                  <a:moveTo>
                    <a:pt x="629157" y="628650"/>
                  </a:moveTo>
                  <a:lnTo>
                    <a:pt x="600582" y="628650"/>
                  </a:lnTo>
                  <a:lnTo>
                    <a:pt x="600582" y="637540"/>
                  </a:lnTo>
                  <a:lnTo>
                    <a:pt x="629157" y="637540"/>
                  </a:lnTo>
                  <a:lnTo>
                    <a:pt x="629157" y="628650"/>
                  </a:lnTo>
                  <a:close/>
                </a:path>
                <a:path w="935990" h="1122679">
                  <a:moveTo>
                    <a:pt x="657860" y="628650"/>
                  </a:moveTo>
                  <a:lnTo>
                    <a:pt x="657860" y="637540"/>
                  </a:lnTo>
                  <a:lnTo>
                    <a:pt x="659384" y="637540"/>
                  </a:lnTo>
                  <a:lnTo>
                    <a:pt x="657860" y="628650"/>
                  </a:lnTo>
                  <a:close/>
                </a:path>
                <a:path w="935990" h="1122679">
                  <a:moveTo>
                    <a:pt x="705485" y="618490"/>
                  </a:moveTo>
                  <a:lnTo>
                    <a:pt x="657860" y="618490"/>
                  </a:lnTo>
                  <a:lnTo>
                    <a:pt x="657860" y="628650"/>
                  </a:lnTo>
                  <a:lnTo>
                    <a:pt x="659384" y="637540"/>
                  </a:lnTo>
                  <a:lnTo>
                    <a:pt x="695960" y="637540"/>
                  </a:lnTo>
                  <a:lnTo>
                    <a:pt x="695960" y="628650"/>
                  </a:lnTo>
                  <a:lnTo>
                    <a:pt x="705485" y="628650"/>
                  </a:lnTo>
                  <a:lnTo>
                    <a:pt x="705485" y="618490"/>
                  </a:lnTo>
                  <a:close/>
                </a:path>
                <a:path w="935990" h="1122679">
                  <a:moveTo>
                    <a:pt x="638810" y="618490"/>
                  </a:moveTo>
                  <a:lnTo>
                    <a:pt x="572007" y="618490"/>
                  </a:lnTo>
                  <a:lnTo>
                    <a:pt x="572007" y="628650"/>
                  </a:lnTo>
                  <a:lnTo>
                    <a:pt x="638810" y="628650"/>
                  </a:lnTo>
                  <a:lnTo>
                    <a:pt x="638810" y="618490"/>
                  </a:lnTo>
                  <a:close/>
                </a:path>
                <a:path w="935990" h="1122679">
                  <a:moveTo>
                    <a:pt x="648335" y="618490"/>
                  </a:moveTo>
                  <a:lnTo>
                    <a:pt x="638810" y="618490"/>
                  </a:lnTo>
                  <a:lnTo>
                    <a:pt x="638810" y="628650"/>
                  </a:lnTo>
                  <a:lnTo>
                    <a:pt x="648335" y="628650"/>
                  </a:lnTo>
                  <a:lnTo>
                    <a:pt x="648335" y="618490"/>
                  </a:lnTo>
                  <a:close/>
                </a:path>
                <a:path w="935990" h="1122679">
                  <a:moveTo>
                    <a:pt x="743585" y="608330"/>
                  </a:moveTo>
                  <a:lnTo>
                    <a:pt x="552957" y="608330"/>
                  </a:lnTo>
                  <a:lnTo>
                    <a:pt x="552957" y="618490"/>
                  </a:lnTo>
                  <a:lnTo>
                    <a:pt x="743585" y="618490"/>
                  </a:lnTo>
                  <a:lnTo>
                    <a:pt x="743585" y="608330"/>
                  </a:lnTo>
                  <a:close/>
                </a:path>
                <a:path w="935990" h="1122679">
                  <a:moveTo>
                    <a:pt x="753110" y="561340"/>
                  </a:moveTo>
                  <a:lnTo>
                    <a:pt x="533907" y="561340"/>
                  </a:lnTo>
                  <a:lnTo>
                    <a:pt x="533907" y="570230"/>
                  </a:lnTo>
                  <a:lnTo>
                    <a:pt x="543432" y="570230"/>
                  </a:lnTo>
                  <a:lnTo>
                    <a:pt x="543432" y="608330"/>
                  </a:lnTo>
                  <a:lnTo>
                    <a:pt x="753110" y="608330"/>
                  </a:lnTo>
                  <a:lnTo>
                    <a:pt x="753110" y="561340"/>
                  </a:lnTo>
                  <a:close/>
                </a:path>
                <a:path w="935990" h="1122679">
                  <a:moveTo>
                    <a:pt x="505332" y="561340"/>
                  </a:moveTo>
                  <a:lnTo>
                    <a:pt x="476630" y="561340"/>
                  </a:lnTo>
                  <a:lnTo>
                    <a:pt x="478281" y="570230"/>
                  </a:lnTo>
                  <a:lnTo>
                    <a:pt x="505332" y="570230"/>
                  </a:lnTo>
                  <a:lnTo>
                    <a:pt x="505332" y="561340"/>
                  </a:lnTo>
                  <a:close/>
                </a:path>
                <a:path w="935990" h="1122679">
                  <a:moveTo>
                    <a:pt x="514857" y="533400"/>
                  </a:moveTo>
                  <a:lnTo>
                    <a:pt x="514857" y="561340"/>
                  </a:lnTo>
                  <a:lnTo>
                    <a:pt x="524382" y="561340"/>
                  </a:lnTo>
                  <a:lnTo>
                    <a:pt x="524382" y="551180"/>
                  </a:lnTo>
                  <a:lnTo>
                    <a:pt x="772160" y="551180"/>
                  </a:lnTo>
                  <a:lnTo>
                    <a:pt x="772160" y="542290"/>
                  </a:lnTo>
                  <a:lnTo>
                    <a:pt x="516381" y="542290"/>
                  </a:lnTo>
                  <a:lnTo>
                    <a:pt x="514857" y="533400"/>
                  </a:lnTo>
                  <a:close/>
                </a:path>
                <a:path w="935990" h="1122679">
                  <a:moveTo>
                    <a:pt x="762635" y="551180"/>
                  </a:moveTo>
                  <a:lnTo>
                    <a:pt x="524382" y="551180"/>
                  </a:lnTo>
                  <a:lnTo>
                    <a:pt x="524382" y="561340"/>
                  </a:lnTo>
                  <a:lnTo>
                    <a:pt x="762635" y="561340"/>
                  </a:lnTo>
                  <a:lnTo>
                    <a:pt x="762635" y="551180"/>
                  </a:lnTo>
                  <a:close/>
                </a:path>
                <a:path w="935990" h="1122679">
                  <a:moveTo>
                    <a:pt x="476630" y="542290"/>
                  </a:moveTo>
                  <a:lnTo>
                    <a:pt x="476630" y="551180"/>
                  </a:lnTo>
                  <a:lnTo>
                    <a:pt x="478281" y="551180"/>
                  </a:lnTo>
                  <a:lnTo>
                    <a:pt x="476630" y="542290"/>
                  </a:lnTo>
                  <a:close/>
                </a:path>
                <a:path w="935990" h="1122679">
                  <a:moveTo>
                    <a:pt x="495807" y="542290"/>
                  </a:moveTo>
                  <a:lnTo>
                    <a:pt x="486155" y="542290"/>
                  </a:lnTo>
                  <a:lnTo>
                    <a:pt x="486155" y="551180"/>
                  </a:lnTo>
                  <a:lnTo>
                    <a:pt x="495807" y="551180"/>
                  </a:lnTo>
                  <a:lnTo>
                    <a:pt x="495807" y="542290"/>
                  </a:lnTo>
                  <a:close/>
                </a:path>
                <a:path w="935990" h="1122679">
                  <a:moveTo>
                    <a:pt x="505332" y="523240"/>
                  </a:moveTo>
                  <a:lnTo>
                    <a:pt x="495807" y="523240"/>
                  </a:lnTo>
                  <a:lnTo>
                    <a:pt x="495807" y="551180"/>
                  </a:lnTo>
                  <a:lnTo>
                    <a:pt x="505332" y="551180"/>
                  </a:lnTo>
                  <a:lnTo>
                    <a:pt x="505332" y="523240"/>
                  </a:lnTo>
                  <a:close/>
                </a:path>
                <a:path w="935990" h="1122679">
                  <a:moveTo>
                    <a:pt x="114426" y="533400"/>
                  </a:moveTo>
                  <a:lnTo>
                    <a:pt x="57276" y="533400"/>
                  </a:lnTo>
                  <a:lnTo>
                    <a:pt x="57276" y="542290"/>
                  </a:lnTo>
                  <a:lnTo>
                    <a:pt x="114426" y="542290"/>
                  </a:lnTo>
                  <a:lnTo>
                    <a:pt x="114426" y="533400"/>
                  </a:lnTo>
                  <a:close/>
                </a:path>
                <a:path w="935990" h="1122679">
                  <a:moveTo>
                    <a:pt x="448055" y="533400"/>
                  </a:moveTo>
                  <a:lnTo>
                    <a:pt x="448055" y="542290"/>
                  </a:lnTo>
                  <a:lnTo>
                    <a:pt x="449706" y="542290"/>
                  </a:lnTo>
                  <a:lnTo>
                    <a:pt x="448055" y="533400"/>
                  </a:lnTo>
                  <a:close/>
                </a:path>
                <a:path w="935990" h="1122679">
                  <a:moveTo>
                    <a:pt x="467105" y="523240"/>
                  </a:moveTo>
                  <a:lnTo>
                    <a:pt x="457580" y="523240"/>
                  </a:lnTo>
                  <a:lnTo>
                    <a:pt x="457580" y="542290"/>
                  </a:lnTo>
                  <a:lnTo>
                    <a:pt x="467105" y="542290"/>
                  </a:lnTo>
                  <a:lnTo>
                    <a:pt x="467105" y="523240"/>
                  </a:lnTo>
                  <a:close/>
                </a:path>
                <a:path w="935990" h="1122679">
                  <a:moveTo>
                    <a:pt x="800862" y="466090"/>
                  </a:moveTo>
                  <a:lnTo>
                    <a:pt x="400430" y="466090"/>
                  </a:lnTo>
                  <a:lnTo>
                    <a:pt x="400430" y="476250"/>
                  </a:lnTo>
                  <a:lnTo>
                    <a:pt x="505332" y="476250"/>
                  </a:lnTo>
                  <a:lnTo>
                    <a:pt x="505332" y="514350"/>
                  </a:lnTo>
                  <a:lnTo>
                    <a:pt x="495807" y="514350"/>
                  </a:lnTo>
                  <a:lnTo>
                    <a:pt x="497331" y="523240"/>
                  </a:lnTo>
                  <a:lnTo>
                    <a:pt x="514857" y="523240"/>
                  </a:lnTo>
                  <a:lnTo>
                    <a:pt x="514857" y="533400"/>
                  </a:lnTo>
                  <a:lnTo>
                    <a:pt x="524382" y="533400"/>
                  </a:lnTo>
                  <a:lnTo>
                    <a:pt x="524382" y="542290"/>
                  </a:lnTo>
                  <a:lnTo>
                    <a:pt x="772160" y="542290"/>
                  </a:lnTo>
                  <a:lnTo>
                    <a:pt x="772160" y="504190"/>
                  </a:lnTo>
                  <a:lnTo>
                    <a:pt x="781685" y="504190"/>
                  </a:lnTo>
                  <a:lnTo>
                    <a:pt x="781685" y="495300"/>
                  </a:lnTo>
                  <a:lnTo>
                    <a:pt x="791337" y="495300"/>
                  </a:lnTo>
                  <a:lnTo>
                    <a:pt x="791337" y="485140"/>
                  </a:lnTo>
                  <a:lnTo>
                    <a:pt x="800862" y="485140"/>
                  </a:lnTo>
                  <a:lnTo>
                    <a:pt x="800862" y="466090"/>
                  </a:lnTo>
                  <a:close/>
                </a:path>
                <a:path w="935990" h="1122679">
                  <a:moveTo>
                    <a:pt x="133476" y="514350"/>
                  </a:moveTo>
                  <a:lnTo>
                    <a:pt x="38100" y="514350"/>
                  </a:lnTo>
                  <a:lnTo>
                    <a:pt x="38100" y="523240"/>
                  </a:lnTo>
                  <a:lnTo>
                    <a:pt x="47751" y="523240"/>
                  </a:lnTo>
                  <a:lnTo>
                    <a:pt x="47751" y="533400"/>
                  </a:lnTo>
                  <a:lnTo>
                    <a:pt x="133476" y="533400"/>
                  </a:lnTo>
                  <a:lnTo>
                    <a:pt x="133476" y="514350"/>
                  </a:lnTo>
                  <a:close/>
                </a:path>
                <a:path w="935990" h="1122679">
                  <a:moveTo>
                    <a:pt x="209804" y="523240"/>
                  </a:moveTo>
                  <a:lnTo>
                    <a:pt x="209804" y="533400"/>
                  </a:lnTo>
                  <a:lnTo>
                    <a:pt x="211328" y="533400"/>
                  </a:lnTo>
                  <a:lnTo>
                    <a:pt x="209804" y="523240"/>
                  </a:lnTo>
                  <a:close/>
                </a:path>
                <a:path w="935990" h="1122679">
                  <a:moveTo>
                    <a:pt x="190754" y="514350"/>
                  </a:moveTo>
                  <a:lnTo>
                    <a:pt x="181101" y="514350"/>
                  </a:lnTo>
                  <a:lnTo>
                    <a:pt x="182753" y="523240"/>
                  </a:lnTo>
                  <a:lnTo>
                    <a:pt x="190754" y="523240"/>
                  </a:lnTo>
                  <a:lnTo>
                    <a:pt x="190754" y="514350"/>
                  </a:lnTo>
                  <a:close/>
                </a:path>
                <a:path w="935990" h="1122679">
                  <a:moveTo>
                    <a:pt x="200279" y="514350"/>
                  </a:moveTo>
                  <a:lnTo>
                    <a:pt x="200279" y="523240"/>
                  </a:lnTo>
                  <a:lnTo>
                    <a:pt x="201803" y="523240"/>
                  </a:lnTo>
                  <a:lnTo>
                    <a:pt x="200279" y="514350"/>
                  </a:lnTo>
                  <a:close/>
                </a:path>
                <a:path w="935990" h="1122679">
                  <a:moveTo>
                    <a:pt x="495807" y="495300"/>
                  </a:moveTo>
                  <a:lnTo>
                    <a:pt x="438530" y="495300"/>
                  </a:lnTo>
                  <a:lnTo>
                    <a:pt x="440181" y="504190"/>
                  </a:lnTo>
                  <a:lnTo>
                    <a:pt x="448055" y="504190"/>
                  </a:lnTo>
                  <a:lnTo>
                    <a:pt x="448055" y="523240"/>
                  </a:lnTo>
                  <a:lnTo>
                    <a:pt x="476630" y="523240"/>
                  </a:lnTo>
                  <a:lnTo>
                    <a:pt x="476630" y="514350"/>
                  </a:lnTo>
                  <a:lnTo>
                    <a:pt x="495807" y="514350"/>
                  </a:lnTo>
                  <a:lnTo>
                    <a:pt x="495807" y="495300"/>
                  </a:lnTo>
                  <a:close/>
                </a:path>
                <a:path w="935990" h="1122679">
                  <a:moveTo>
                    <a:pt x="219329" y="504190"/>
                  </a:moveTo>
                  <a:lnTo>
                    <a:pt x="47751" y="504190"/>
                  </a:lnTo>
                  <a:lnTo>
                    <a:pt x="47751" y="514350"/>
                  </a:lnTo>
                  <a:lnTo>
                    <a:pt x="219329" y="514350"/>
                  </a:lnTo>
                  <a:lnTo>
                    <a:pt x="219329" y="504190"/>
                  </a:lnTo>
                  <a:close/>
                </a:path>
                <a:path w="935990" h="1122679">
                  <a:moveTo>
                    <a:pt x="448055" y="504190"/>
                  </a:moveTo>
                  <a:lnTo>
                    <a:pt x="438530" y="504190"/>
                  </a:lnTo>
                  <a:lnTo>
                    <a:pt x="440181" y="514350"/>
                  </a:lnTo>
                  <a:lnTo>
                    <a:pt x="448055" y="514350"/>
                  </a:lnTo>
                  <a:lnTo>
                    <a:pt x="448055" y="504190"/>
                  </a:lnTo>
                  <a:close/>
                </a:path>
                <a:path w="935990" h="1122679">
                  <a:moveTo>
                    <a:pt x="781685" y="504190"/>
                  </a:moveTo>
                  <a:lnTo>
                    <a:pt x="772160" y="504190"/>
                  </a:lnTo>
                  <a:lnTo>
                    <a:pt x="772160" y="514350"/>
                  </a:lnTo>
                  <a:lnTo>
                    <a:pt x="781685" y="514350"/>
                  </a:lnTo>
                  <a:lnTo>
                    <a:pt x="781685" y="504190"/>
                  </a:lnTo>
                  <a:close/>
                </a:path>
                <a:path w="935990" h="1122679">
                  <a:moveTo>
                    <a:pt x="333628" y="457200"/>
                  </a:moveTo>
                  <a:lnTo>
                    <a:pt x="57276" y="457200"/>
                  </a:lnTo>
                  <a:lnTo>
                    <a:pt x="57276" y="504190"/>
                  </a:lnTo>
                  <a:lnTo>
                    <a:pt x="228854" y="504190"/>
                  </a:lnTo>
                  <a:lnTo>
                    <a:pt x="228854" y="495300"/>
                  </a:lnTo>
                  <a:lnTo>
                    <a:pt x="238379" y="495300"/>
                  </a:lnTo>
                  <a:lnTo>
                    <a:pt x="238379" y="485140"/>
                  </a:lnTo>
                  <a:lnTo>
                    <a:pt x="257429" y="485140"/>
                  </a:lnTo>
                  <a:lnTo>
                    <a:pt x="257429" y="476250"/>
                  </a:lnTo>
                  <a:lnTo>
                    <a:pt x="305053" y="476250"/>
                  </a:lnTo>
                  <a:lnTo>
                    <a:pt x="305053" y="466090"/>
                  </a:lnTo>
                  <a:lnTo>
                    <a:pt x="333628" y="466090"/>
                  </a:lnTo>
                  <a:lnTo>
                    <a:pt x="333628" y="457200"/>
                  </a:lnTo>
                  <a:close/>
                </a:path>
                <a:path w="935990" h="1122679">
                  <a:moveTo>
                    <a:pt x="505332" y="476250"/>
                  </a:moveTo>
                  <a:lnTo>
                    <a:pt x="429005" y="476250"/>
                  </a:lnTo>
                  <a:lnTo>
                    <a:pt x="429005" y="495300"/>
                  </a:lnTo>
                  <a:lnTo>
                    <a:pt x="505332" y="495300"/>
                  </a:lnTo>
                  <a:lnTo>
                    <a:pt x="505332" y="476250"/>
                  </a:lnTo>
                  <a:close/>
                </a:path>
                <a:path w="935990" h="1122679">
                  <a:moveTo>
                    <a:pt x="47751" y="466090"/>
                  </a:moveTo>
                  <a:lnTo>
                    <a:pt x="47751" y="476250"/>
                  </a:lnTo>
                  <a:lnTo>
                    <a:pt x="49275" y="476250"/>
                  </a:lnTo>
                  <a:lnTo>
                    <a:pt x="47751" y="466090"/>
                  </a:lnTo>
                  <a:close/>
                </a:path>
                <a:path w="935990" h="1122679">
                  <a:moveTo>
                    <a:pt x="400430" y="466090"/>
                  </a:moveTo>
                  <a:lnTo>
                    <a:pt x="390905" y="466090"/>
                  </a:lnTo>
                  <a:lnTo>
                    <a:pt x="390905" y="476250"/>
                  </a:lnTo>
                  <a:lnTo>
                    <a:pt x="400430" y="476250"/>
                  </a:lnTo>
                  <a:lnTo>
                    <a:pt x="400430" y="466090"/>
                  </a:lnTo>
                  <a:close/>
                </a:path>
                <a:path w="935990" h="1122679">
                  <a:moveTo>
                    <a:pt x="810387" y="438150"/>
                  </a:moveTo>
                  <a:lnTo>
                    <a:pt x="47751" y="438150"/>
                  </a:lnTo>
                  <a:lnTo>
                    <a:pt x="47751" y="457200"/>
                  </a:lnTo>
                  <a:lnTo>
                    <a:pt x="381380" y="457200"/>
                  </a:lnTo>
                  <a:lnTo>
                    <a:pt x="381380" y="466090"/>
                  </a:lnTo>
                  <a:lnTo>
                    <a:pt x="810387" y="466090"/>
                  </a:lnTo>
                  <a:lnTo>
                    <a:pt x="810387" y="438150"/>
                  </a:lnTo>
                  <a:close/>
                </a:path>
                <a:path w="935990" h="1122679">
                  <a:moveTo>
                    <a:pt x="819912" y="400050"/>
                  </a:moveTo>
                  <a:lnTo>
                    <a:pt x="38100" y="400050"/>
                  </a:lnTo>
                  <a:lnTo>
                    <a:pt x="38100" y="438150"/>
                  </a:lnTo>
                  <a:lnTo>
                    <a:pt x="819912" y="438150"/>
                  </a:lnTo>
                  <a:lnTo>
                    <a:pt x="819912" y="400050"/>
                  </a:lnTo>
                  <a:close/>
                </a:path>
                <a:path w="935990" h="1122679">
                  <a:moveTo>
                    <a:pt x="829437" y="381000"/>
                  </a:moveTo>
                  <a:lnTo>
                    <a:pt x="28575" y="381000"/>
                  </a:lnTo>
                  <a:lnTo>
                    <a:pt x="28575" y="400050"/>
                  </a:lnTo>
                  <a:lnTo>
                    <a:pt x="829437" y="400050"/>
                  </a:lnTo>
                  <a:lnTo>
                    <a:pt x="829437" y="381000"/>
                  </a:lnTo>
                  <a:close/>
                </a:path>
                <a:path w="935990" h="1122679">
                  <a:moveTo>
                    <a:pt x="810387" y="351790"/>
                  </a:moveTo>
                  <a:lnTo>
                    <a:pt x="19050" y="351790"/>
                  </a:lnTo>
                  <a:lnTo>
                    <a:pt x="19050" y="381000"/>
                  </a:lnTo>
                  <a:lnTo>
                    <a:pt x="819912" y="381000"/>
                  </a:lnTo>
                  <a:lnTo>
                    <a:pt x="819912" y="370840"/>
                  </a:lnTo>
                  <a:lnTo>
                    <a:pt x="810387" y="370840"/>
                  </a:lnTo>
                  <a:lnTo>
                    <a:pt x="810387" y="351790"/>
                  </a:lnTo>
                  <a:close/>
                </a:path>
                <a:path w="935990" h="1122679">
                  <a:moveTo>
                    <a:pt x="819912" y="361950"/>
                  </a:moveTo>
                  <a:lnTo>
                    <a:pt x="810387" y="361950"/>
                  </a:lnTo>
                  <a:lnTo>
                    <a:pt x="810387" y="370840"/>
                  </a:lnTo>
                  <a:lnTo>
                    <a:pt x="819912" y="370840"/>
                  </a:lnTo>
                  <a:lnTo>
                    <a:pt x="819912" y="361950"/>
                  </a:lnTo>
                  <a:close/>
                </a:path>
                <a:path w="935990" h="1122679">
                  <a:moveTo>
                    <a:pt x="819912" y="351790"/>
                  </a:moveTo>
                  <a:lnTo>
                    <a:pt x="819912" y="370840"/>
                  </a:lnTo>
                  <a:lnTo>
                    <a:pt x="829437" y="370840"/>
                  </a:lnTo>
                  <a:lnTo>
                    <a:pt x="829437" y="361950"/>
                  </a:lnTo>
                  <a:lnTo>
                    <a:pt x="821436" y="361950"/>
                  </a:lnTo>
                  <a:lnTo>
                    <a:pt x="819912" y="351790"/>
                  </a:lnTo>
                  <a:close/>
                </a:path>
                <a:path w="935990" h="1122679">
                  <a:moveTo>
                    <a:pt x="810387" y="313690"/>
                  </a:moveTo>
                  <a:lnTo>
                    <a:pt x="19050" y="313690"/>
                  </a:lnTo>
                  <a:lnTo>
                    <a:pt x="19050" y="323850"/>
                  </a:lnTo>
                  <a:lnTo>
                    <a:pt x="28575" y="323850"/>
                  </a:lnTo>
                  <a:lnTo>
                    <a:pt x="28575" y="342900"/>
                  </a:lnTo>
                  <a:lnTo>
                    <a:pt x="9525" y="342900"/>
                  </a:lnTo>
                  <a:lnTo>
                    <a:pt x="9525" y="351790"/>
                  </a:lnTo>
                  <a:lnTo>
                    <a:pt x="819912" y="351790"/>
                  </a:lnTo>
                  <a:lnTo>
                    <a:pt x="819912" y="332740"/>
                  </a:lnTo>
                  <a:lnTo>
                    <a:pt x="810387" y="332740"/>
                  </a:lnTo>
                  <a:lnTo>
                    <a:pt x="810387" y="313690"/>
                  </a:lnTo>
                  <a:close/>
                </a:path>
                <a:path w="935990" h="1122679">
                  <a:moveTo>
                    <a:pt x="0" y="323850"/>
                  </a:moveTo>
                  <a:lnTo>
                    <a:pt x="0" y="332740"/>
                  </a:lnTo>
                  <a:lnTo>
                    <a:pt x="1650" y="332740"/>
                  </a:lnTo>
                  <a:lnTo>
                    <a:pt x="0" y="323850"/>
                  </a:lnTo>
                  <a:close/>
                </a:path>
                <a:path w="935990" h="1122679">
                  <a:moveTo>
                    <a:pt x="19050" y="323850"/>
                  </a:moveTo>
                  <a:lnTo>
                    <a:pt x="9525" y="323850"/>
                  </a:lnTo>
                  <a:lnTo>
                    <a:pt x="9525" y="332740"/>
                  </a:lnTo>
                  <a:lnTo>
                    <a:pt x="19050" y="332740"/>
                  </a:lnTo>
                  <a:lnTo>
                    <a:pt x="19050" y="323850"/>
                  </a:lnTo>
                  <a:close/>
                </a:path>
                <a:path w="935990" h="1122679">
                  <a:moveTo>
                    <a:pt x="19050" y="323850"/>
                  </a:moveTo>
                  <a:lnTo>
                    <a:pt x="19050" y="332740"/>
                  </a:lnTo>
                  <a:lnTo>
                    <a:pt x="20700" y="332740"/>
                  </a:lnTo>
                  <a:lnTo>
                    <a:pt x="19050" y="323850"/>
                  </a:lnTo>
                  <a:close/>
                </a:path>
                <a:path w="935990" h="1122679">
                  <a:moveTo>
                    <a:pt x="819912" y="313690"/>
                  </a:moveTo>
                  <a:lnTo>
                    <a:pt x="810387" y="313690"/>
                  </a:lnTo>
                  <a:lnTo>
                    <a:pt x="810387" y="323850"/>
                  </a:lnTo>
                  <a:lnTo>
                    <a:pt x="819912" y="323850"/>
                  </a:lnTo>
                  <a:lnTo>
                    <a:pt x="819912" y="313690"/>
                  </a:lnTo>
                  <a:close/>
                </a:path>
                <a:path w="935990" h="1122679">
                  <a:moveTo>
                    <a:pt x="0" y="304800"/>
                  </a:moveTo>
                  <a:lnTo>
                    <a:pt x="0" y="313690"/>
                  </a:lnTo>
                  <a:lnTo>
                    <a:pt x="1650" y="313690"/>
                  </a:lnTo>
                  <a:lnTo>
                    <a:pt x="0" y="304800"/>
                  </a:lnTo>
                  <a:close/>
                </a:path>
                <a:path w="935990" h="1122679">
                  <a:moveTo>
                    <a:pt x="19050" y="247650"/>
                  </a:moveTo>
                  <a:lnTo>
                    <a:pt x="19050" y="275590"/>
                  </a:lnTo>
                  <a:lnTo>
                    <a:pt x="9525" y="275590"/>
                  </a:lnTo>
                  <a:lnTo>
                    <a:pt x="9525" y="313690"/>
                  </a:lnTo>
                  <a:lnTo>
                    <a:pt x="800862" y="313690"/>
                  </a:lnTo>
                  <a:lnTo>
                    <a:pt x="800862" y="294640"/>
                  </a:lnTo>
                  <a:lnTo>
                    <a:pt x="791337" y="294640"/>
                  </a:lnTo>
                  <a:lnTo>
                    <a:pt x="791337" y="285750"/>
                  </a:lnTo>
                  <a:lnTo>
                    <a:pt x="772160" y="285750"/>
                  </a:lnTo>
                  <a:lnTo>
                    <a:pt x="772160" y="256540"/>
                  </a:lnTo>
                  <a:lnTo>
                    <a:pt x="20700" y="256540"/>
                  </a:lnTo>
                  <a:lnTo>
                    <a:pt x="19050" y="247650"/>
                  </a:lnTo>
                  <a:close/>
                </a:path>
                <a:path w="935990" h="1122679">
                  <a:moveTo>
                    <a:pt x="781685" y="275590"/>
                  </a:moveTo>
                  <a:lnTo>
                    <a:pt x="772160" y="275590"/>
                  </a:lnTo>
                  <a:lnTo>
                    <a:pt x="772160" y="285750"/>
                  </a:lnTo>
                  <a:lnTo>
                    <a:pt x="781685" y="285750"/>
                  </a:lnTo>
                  <a:lnTo>
                    <a:pt x="781685" y="275590"/>
                  </a:lnTo>
                  <a:close/>
                </a:path>
                <a:path w="935990" h="1122679">
                  <a:moveTo>
                    <a:pt x="781685" y="275590"/>
                  </a:moveTo>
                  <a:lnTo>
                    <a:pt x="781685" y="285750"/>
                  </a:lnTo>
                  <a:lnTo>
                    <a:pt x="783336" y="285750"/>
                  </a:lnTo>
                  <a:lnTo>
                    <a:pt x="781685" y="275590"/>
                  </a:lnTo>
                  <a:close/>
                </a:path>
                <a:path w="935990" h="1122679">
                  <a:moveTo>
                    <a:pt x="19050" y="247650"/>
                  </a:moveTo>
                  <a:lnTo>
                    <a:pt x="9525" y="247650"/>
                  </a:lnTo>
                  <a:lnTo>
                    <a:pt x="9525" y="256540"/>
                  </a:lnTo>
                  <a:lnTo>
                    <a:pt x="19050" y="256540"/>
                  </a:lnTo>
                  <a:lnTo>
                    <a:pt x="19050" y="247650"/>
                  </a:lnTo>
                  <a:close/>
                </a:path>
                <a:path w="935990" h="1122679">
                  <a:moveTo>
                    <a:pt x="753110" y="247650"/>
                  </a:moveTo>
                  <a:lnTo>
                    <a:pt x="28575" y="247650"/>
                  </a:lnTo>
                  <a:lnTo>
                    <a:pt x="28575" y="256540"/>
                  </a:lnTo>
                  <a:lnTo>
                    <a:pt x="753110" y="256540"/>
                  </a:lnTo>
                  <a:lnTo>
                    <a:pt x="753110" y="247650"/>
                  </a:lnTo>
                  <a:close/>
                </a:path>
                <a:path w="935990" h="1122679">
                  <a:moveTo>
                    <a:pt x="753110" y="247650"/>
                  </a:moveTo>
                  <a:lnTo>
                    <a:pt x="753110" y="256540"/>
                  </a:lnTo>
                  <a:lnTo>
                    <a:pt x="754761" y="256540"/>
                  </a:lnTo>
                  <a:lnTo>
                    <a:pt x="753110" y="247650"/>
                  </a:lnTo>
                  <a:close/>
                </a:path>
                <a:path w="935990" h="1122679">
                  <a:moveTo>
                    <a:pt x="762635" y="247650"/>
                  </a:moveTo>
                  <a:lnTo>
                    <a:pt x="753110" y="247650"/>
                  </a:lnTo>
                  <a:lnTo>
                    <a:pt x="754761" y="256540"/>
                  </a:lnTo>
                  <a:lnTo>
                    <a:pt x="762635" y="256540"/>
                  </a:lnTo>
                  <a:lnTo>
                    <a:pt x="762635" y="247650"/>
                  </a:lnTo>
                  <a:close/>
                </a:path>
                <a:path w="935990" h="1122679">
                  <a:moveTo>
                    <a:pt x="772160" y="247650"/>
                  </a:moveTo>
                  <a:lnTo>
                    <a:pt x="762635" y="247650"/>
                  </a:lnTo>
                  <a:lnTo>
                    <a:pt x="762635" y="256540"/>
                  </a:lnTo>
                  <a:lnTo>
                    <a:pt x="772160" y="256540"/>
                  </a:lnTo>
                  <a:lnTo>
                    <a:pt x="772160" y="247650"/>
                  </a:lnTo>
                  <a:close/>
                </a:path>
                <a:path w="935990" h="1122679">
                  <a:moveTo>
                    <a:pt x="38100" y="228600"/>
                  </a:moveTo>
                  <a:lnTo>
                    <a:pt x="28575" y="228600"/>
                  </a:lnTo>
                  <a:lnTo>
                    <a:pt x="28575" y="237490"/>
                  </a:lnTo>
                  <a:lnTo>
                    <a:pt x="30225" y="247650"/>
                  </a:lnTo>
                  <a:lnTo>
                    <a:pt x="743585" y="247650"/>
                  </a:lnTo>
                  <a:lnTo>
                    <a:pt x="743585" y="237490"/>
                  </a:lnTo>
                  <a:lnTo>
                    <a:pt x="38100" y="237490"/>
                  </a:lnTo>
                  <a:lnTo>
                    <a:pt x="38100" y="228600"/>
                  </a:lnTo>
                  <a:close/>
                </a:path>
                <a:path w="935990" h="1122679">
                  <a:moveTo>
                    <a:pt x="743585" y="228600"/>
                  </a:moveTo>
                  <a:lnTo>
                    <a:pt x="47751" y="228600"/>
                  </a:lnTo>
                  <a:lnTo>
                    <a:pt x="47751" y="237490"/>
                  </a:lnTo>
                  <a:lnTo>
                    <a:pt x="743585" y="237490"/>
                  </a:lnTo>
                  <a:lnTo>
                    <a:pt x="743585" y="228600"/>
                  </a:lnTo>
                  <a:close/>
                </a:path>
                <a:path w="935990" h="1122679">
                  <a:moveTo>
                    <a:pt x="753110" y="228600"/>
                  </a:moveTo>
                  <a:lnTo>
                    <a:pt x="753110" y="237490"/>
                  </a:lnTo>
                  <a:lnTo>
                    <a:pt x="754761" y="237490"/>
                  </a:lnTo>
                  <a:lnTo>
                    <a:pt x="753110" y="228600"/>
                  </a:lnTo>
                  <a:close/>
                </a:path>
                <a:path w="935990" h="1122679">
                  <a:moveTo>
                    <a:pt x="734060" y="218440"/>
                  </a:moveTo>
                  <a:lnTo>
                    <a:pt x="57276" y="218440"/>
                  </a:lnTo>
                  <a:lnTo>
                    <a:pt x="57276" y="228600"/>
                  </a:lnTo>
                  <a:lnTo>
                    <a:pt x="734060" y="228600"/>
                  </a:lnTo>
                  <a:lnTo>
                    <a:pt x="734060" y="218440"/>
                  </a:lnTo>
                  <a:close/>
                </a:path>
                <a:path w="935990" h="1122679">
                  <a:moveTo>
                    <a:pt x="734060" y="218440"/>
                  </a:moveTo>
                  <a:lnTo>
                    <a:pt x="734060" y="228600"/>
                  </a:lnTo>
                  <a:lnTo>
                    <a:pt x="735711" y="228600"/>
                  </a:lnTo>
                  <a:lnTo>
                    <a:pt x="734060" y="218440"/>
                  </a:lnTo>
                  <a:close/>
                </a:path>
                <a:path w="935990" h="1122679">
                  <a:moveTo>
                    <a:pt x="47751" y="209550"/>
                  </a:moveTo>
                  <a:lnTo>
                    <a:pt x="47751" y="218440"/>
                  </a:lnTo>
                  <a:lnTo>
                    <a:pt x="49275" y="218440"/>
                  </a:lnTo>
                  <a:lnTo>
                    <a:pt x="47751" y="209550"/>
                  </a:lnTo>
                  <a:close/>
                </a:path>
                <a:path w="935990" h="1122679">
                  <a:moveTo>
                    <a:pt x="85851" y="209550"/>
                  </a:moveTo>
                  <a:lnTo>
                    <a:pt x="76326" y="209550"/>
                  </a:lnTo>
                  <a:lnTo>
                    <a:pt x="76326" y="218440"/>
                  </a:lnTo>
                  <a:lnTo>
                    <a:pt x="85851" y="218440"/>
                  </a:lnTo>
                  <a:lnTo>
                    <a:pt x="85851" y="209550"/>
                  </a:lnTo>
                  <a:close/>
                </a:path>
                <a:path w="935990" h="1122679">
                  <a:moveTo>
                    <a:pt x="95376" y="209550"/>
                  </a:moveTo>
                  <a:lnTo>
                    <a:pt x="85851" y="209550"/>
                  </a:lnTo>
                  <a:lnTo>
                    <a:pt x="85851" y="218440"/>
                  </a:lnTo>
                  <a:lnTo>
                    <a:pt x="95376" y="218440"/>
                  </a:lnTo>
                  <a:lnTo>
                    <a:pt x="95376" y="209550"/>
                  </a:lnTo>
                  <a:close/>
                </a:path>
                <a:path w="935990" h="1122679">
                  <a:moveTo>
                    <a:pt x="724535" y="199390"/>
                  </a:moveTo>
                  <a:lnTo>
                    <a:pt x="114426" y="199390"/>
                  </a:lnTo>
                  <a:lnTo>
                    <a:pt x="114426" y="209550"/>
                  </a:lnTo>
                  <a:lnTo>
                    <a:pt x="95376" y="209550"/>
                  </a:lnTo>
                  <a:lnTo>
                    <a:pt x="95376" y="218440"/>
                  </a:lnTo>
                  <a:lnTo>
                    <a:pt x="724535" y="218440"/>
                  </a:lnTo>
                  <a:lnTo>
                    <a:pt x="724535" y="199390"/>
                  </a:lnTo>
                  <a:close/>
                </a:path>
                <a:path w="935990" h="1122679">
                  <a:moveTo>
                    <a:pt x="743585" y="209550"/>
                  </a:moveTo>
                  <a:lnTo>
                    <a:pt x="743585" y="218440"/>
                  </a:lnTo>
                  <a:lnTo>
                    <a:pt x="745236" y="218440"/>
                  </a:lnTo>
                  <a:lnTo>
                    <a:pt x="743585" y="209550"/>
                  </a:lnTo>
                  <a:close/>
                </a:path>
                <a:path w="935990" h="1122679">
                  <a:moveTo>
                    <a:pt x="705485" y="190500"/>
                  </a:moveTo>
                  <a:lnTo>
                    <a:pt x="152526" y="190500"/>
                  </a:lnTo>
                  <a:lnTo>
                    <a:pt x="152526" y="199390"/>
                  </a:lnTo>
                  <a:lnTo>
                    <a:pt x="705485" y="199390"/>
                  </a:lnTo>
                  <a:lnTo>
                    <a:pt x="705485" y="190500"/>
                  </a:lnTo>
                  <a:close/>
                </a:path>
                <a:path w="935990" h="1122679">
                  <a:moveTo>
                    <a:pt x="209804" y="123190"/>
                  </a:moveTo>
                  <a:lnTo>
                    <a:pt x="200279" y="123190"/>
                  </a:lnTo>
                  <a:lnTo>
                    <a:pt x="200279" y="133350"/>
                  </a:lnTo>
                  <a:lnTo>
                    <a:pt x="190754" y="133350"/>
                  </a:lnTo>
                  <a:lnTo>
                    <a:pt x="190754" y="161290"/>
                  </a:lnTo>
                  <a:lnTo>
                    <a:pt x="181101" y="161290"/>
                  </a:lnTo>
                  <a:lnTo>
                    <a:pt x="181101" y="171450"/>
                  </a:lnTo>
                  <a:lnTo>
                    <a:pt x="171576" y="171450"/>
                  </a:lnTo>
                  <a:lnTo>
                    <a:pt x="171576" y="190500"/>
                  </a:lnTo>
                  <a:lnTo>
                    <a:pt x="695960" y="190500"/>
                  </a:lnTo>
                  <a:lnTo>
                    <a:pt x="695960" y="180340"/>
                  </a:lnTo>
                  <a:lnTo>
                    <a:pt x="676910" y="180340"/>
                  </a:lnTo>
                  <a:lnTo>
                    <a:pt x="676910" y="152400"/>
                  </a:lnTo>
                  <a:lnTo>
                    <a:pt x="552957" y="152400"/>
                  </a:lnTo>
                  <a:lnTo>
                    <a:pt x="543432" y="142240"/>
                  </a:lnTo>
                  <a:lnTo>
                    <a:pt x="209804" y="142240"/>
                  </a:lnTo>
                  <a:lnTo>
                    <a:pt x="209804" y="123190"/>
                  </a:lnTo>
                  <a:close/>
                </a:path>
                <a:path w="935990" h="1122679">
                  <a:moveTo>
                    <a:pt x="676910" y="142240"/>
                  </a:moveTo>
                  <a:lnTo>
                    <a:pt x="562482" y="142240"/>
                  </a:lnTo>
                  <a:lnTo>
                    <a:pt x="562482" y="152400"/>
                  </a:lnTo>
                  <a:lnTo>
                    <a:pt x="676910" y="152400"/>
                  </a:lnTo>
                  <a:lnTo>
                    <a:pt x="676910" y="142240"/>
                  </a:lnTo>
                  <a:close/>
                </a:path>
                <a:path w="935990" h="1122679">
                  <a:moveTo>
                    <a:pt x="219329" y="114300"/>
                  </a:moveTo>
                  <a:lnTo>
                    <a:pt x="219329" y="142240"/>
                  </a:lnTo>
                  <a:lnTo>
                    <a:pt x="533907" y="142240"/>
                  </a:lnTo>
                  <a:lnTo>
                    <a:pt x="533907" y="133350"/>
                  </a:lnTo>
                  <a:lnTo>
                    <a:pt x="514857" y="133350"/>
                  </a:lnTo>
                  <a:lnTo>
                    <a:pt x="514857" y="123190"/>
                  </a:lnTo>
                  <a:lnTo>
                    <a:pt x="220853" y="123190"/>
                  </a:lnTo>
                  <a:lnTo>
                    <a:pt x="219329" y="114300"/>
                  </a:lnTo>
                  <a:close/>
                </a:path>
                <a:path w="935990" h="1122679">
                  <a:moveTo>
                    <a:pt x="591057" y="0"/>
                  </a:moveTo>
                  <a:lnTo>
                    <a:pt x="591057" y="27940"/>
                  </a:lnTo>
                  <a:lnTo>
                    <a:pt x="581532" y="27940"/>
                  </a:lnTo>
                  <a:lnTo>
                    <a:pt x="581532" y="114300"/>
                  </a:lnTo>
                  <a:lnTo>
                    <a:pt x="572007" y="114300"/>
                  </a:lnTo>
                  <a:lnTo>
                    <a:pt x="572007" y="142240"/>
                  </a:lnTo>
                  <a:lnTo>
                    <a:pt x="667385" y="142240"/>
                  </a:lnTo>
                  <a:lnTo>
                    <a:pt x="667385" y="123190"/>
                  </a:lnTo>
                  <a:lnTo>
                    <a:pt x="657860" y="123190"/>
                  </a:lnTo>
                  <a:lnTo>
                    <a:pt x="657860" y="85090"/>
                  </a:lnTo>
                  <a:lnTo>
                    <a:pt x="648335" y="85090"/>
                  </a:lnTo>
                  <a:lnTo>
                    <a:pt x="648335" y="76200"/>
                  </a:lnTo>
                  <a:lnTo>
                    <a:pt x="629157" y="76200"/>
                  </a:lnTo>
                  <a:lnTo>
                    <a:pt x="629157" y="66040"/>
                  </a:lnTo>
                  <a:lnTo>
                    <a:pt x="619632" y="66040"/>
                  </a:lnTo>
                  <a:lnTo>
                    <a:pt x="619632" y="46990"/>
                  </a:lnTo>
                  <a:lnTo>
                    <a:pt x="591057" y="46990"/>
                  </a:lnTo>
                  <a:lnTo>
                    <a:pt x="591057" y="38100"/>
                  </a:lnTo>
                  <a:lnTo>
                    <a:pt x="610107" y="38100"/>
                  </a:lnTo>
                  <a:lnTo>
                    <a:pt x="610107" y="8890"/>
                  </a:lnTo>
                  <a:lnTo>
                    <a:pt x="592709" y="8890"/>
                  </a:lnTo>
                  <a:lnTo>
                    <a:pt x="591057" y="0"/>
                  </a:lnTo>
                  <a:close/>
                </a:path>
                <a:path w="935990" h="1122679">
                  <a:moveTo>
                    <a:pt x="533907" y="123190"/>
                  </a:moveTo>
                  <a:lnTo>
                    <a:pt x="533907" y="133350"/>
                  </a:lnTo>
                  <a:lnTo>
                    <a:pt x="535431" y="133350"/>
                  </a:lnTo>
                  <a:lnTo>
                    <a:pt x="533907" y="123190"/>
                  </a:lnTo>
                  <a:close/>
                </a:path>
                <a:path w="935990" h="1122679">
                  <a:moveTo>
                    <a:pt x="219329" y="114300"/>
                  </a:moveTo>
                  <a:lnTo>
                    <a:pt x="209804" y="114300"/>
                  </a:lnTo>
                  <a:lnTo>
                    <a:pt x="219329" y="123190"/>
                  </a:lnTo>
                  <a:lnTo>
                    <a:pt x="219329" y="114300"/>
                  </a:lnTo>
                  <a:close/>
                </a:path>
                <a:path w="935990" h="1122679">
                  <a:moveTo>
                    <a:pt x="228854" y="114300"/>
                  </a:moveTo>
                  <a:lnTo>
                    <a:pt x="219329" y="114300"/>
                  </a:lnTo>
                  <a:lnTo>
                    <a:pt x="220853" y="123190"/>
                  </a:lnTo>
                  <a:lnTo>
                    <a:pt x="228854" y="123190"/>
                  </a:lnTo>
                  <a:lnTo>
                    <a:pt x="228854" y="114300"/>
                  </a:lnTo>
                  <a:close/>
                </a:path>
                <a:path w="935990" h="1122679">
                  <a:moveTo>
                    <a:pt x="505332" y="114300"/>
                  </a:moveTo>
                  <a:lnTo>
                    <a:pt x="228854" y="114300"/>
                  </a:lnTo>
                  <a:lnTo>
                    <a:pt x="228854" y="123190"/>
                  </a:lnTo>
                  <a:lnTo>
                    <a:pt x="505332" y="123190"/>
                  </a:lnTo>
                  <a:lnTo>
                    <a:pt x="505332" y="114300"/>
                  </a:lnTo>
                  <a:close/>
                </a:path>
                <a:path w="935990" h="1122679">
                  <a:moveTo>
                    <a:pt x="657860" y="114300"/>
                  </a:moveTo>
                  <a:lnTo>
                    <a:pt x="657860" y="123190"/>
                  </a:lnTo>
                  <a:lnTo>
                    <a:pt x="659384" y="123190"/>
                  </a:lnTo>
                  <a:lnTo>
                    <a:pt x="657860" y="114300"/>
                  </a:lnTo>
                  <a:close/>
                </a:path>
                <a:path w="935990" h="1122679">
                  <a:moveTo>
                    <a:pt x="238379" y="95250"/>
                  </a:moveTo>
                  <a:lnTo>
                    <a:pt x="228854" y="95250"/>
                  </a:lnTo>
                  <a:lnTo>
                    <a:pt x="230378" y="104140"/>
                  </a:lnTo>
                  <a:lnTo>
                    <a:pt x="228854" y="104140"/>
                  </a:lnTo>
                  <a:lnTo>
                    <a:pt x="230378" y="114300"/>
                  </a:lnTo>
                  <a:lnTo>
                    <a:pt x="238379" y="114300"/>
                  </a:lnTo>
                  <a:lnTo>
                    <a:pt x="238379" y="95250"/>
                  </a:lnTo>
                  <a:close/>
                </a:path>
                <a:path w="935990" h="1122679">
                  <a:moveTo>
                    <a:pt x="486155" y="104140"/>
                  </a:moveTo>
                  <a:lnTo>
                    <a:pt x="238379" y="104140"/>
                  </a:lnTo>
                  <a:lnTo>
                    <a:pt x="238379" y="114300"/>
                  </a:lnTo>
                  <a:lnTo>
                    <a:pt x="486155" y="114300"/>
                  </a:lnTo>
                  <a:lnTo>
                    <a:pt x="486155" y="104140"/>
                  </a:lnTo>
                  <a:close/>
                </a:path>
                <a:path w="935990" h="1122679">
                  <a:moveTo>
                    <a:pt x="305053" y="76200"/>
                  </a:moveTo>
                  <a:lnTo>
                    <a:pt x="266953" y="76200"/>
                  </a:lnTo>
                  <a:lnTo>
                    <a:pt x="266953" y="85090"/>
                  </a:lnTo>
                  <a:lnTo>
                    <a:pt x="247904" y="85090"/>
                  </a:lnTo>
                  <a:lnTo>
                    <a:pt x="249428" y="95250"/>
                  </a:lnTo>
                  <a:lnTo>
                    <a:pt x="247904" y="95250"/>
                  </a:lnTo>
                  <a:lnTo>
                    <a:pt x="247904" y="104140"/>
                  </a:lnTo>
                  <a:lnTo>
                    <a:pt x="305053" y="104140"/>
                  </a:lnTo>
                  <a:lnTo>
                    <a:pt x="305053" y="85090"/>
                  </a:lnTo>
                  <a:lnTo>
                    <a:pt x="249428" y="85090"/>
                  </a:lnTo>
                  <a:lnTo>
                    <a:pt x="247904" y="76200"/>
                  </a:lnTo>
                  <a:lnTo>
                    <a:pt x="305053" y="76200"/>
                  </a:lnTo>
                  <a:close/>
                </a:path>
                <a:path w="935990" h="1122679">
                  <a:moveTo>
                    <a:pt x="314578" y="95250"/>
                  </a:moveTo>
                  <a:lnTo>
                    <a:pt x="305053" y="95250"/>
                  </a:lnTo>
                  <a:lnTo>
                    <a:pt x="305053" y="104140"/>
                  </a:lnTo>
                  <a:lnTo>
                    <a:pt x="314578" y="104140"/>
                  </a:lnTo>
                  <a:lnTo>
                    <a:pt x="314578" y="95250"/>
                  </a:lnTo>
                  <a:close/>
                </a:path>
                <a:path w="935990" h="1122679">
                  <a:moveTo>
                    <a:pt x="324103" y="85090"/>
                  </a:moveTo>
                  <a:lnTo>
                    <a:pt x="314578" y="85090"/>
                  </a:lnTo>
                  <a:lnTo>
                    <a:pt x="314578" y="104140"/>
                  </a:lnTo>
                  <a:lnTo>
                    <a:pt x="476630" y="104140"/>
                  </a:lnTo>
                  <a:lnTo>
                    <a:pt x="476630" y="95250"/>
                  </a:lnTo>
                  <a:lnTo>
                    <a:pt x="324103" y="95250"/>
                  </a:lnTo>
                  <a:lnTo>
                    <a:pt x="324103" y="85090"/>
                  </a:lnTo>
                  <a:close/>
                </a:path>
                <a:path w="935990" h="1122679">
                  <a:moveTo>
                    <a:pt x="238379" y="85090"/>
                  </a:moveTo>
                  <a:lnTo>
                    <a:pt x="238379" y="95250"/>
                  </a:lnTo>
                  <a:lnTo>
                    <a:pt x="239903" y="95250"/>
                  </a:lnTo>
                  <a:lnTo>
                    <a:pt x="238379" y="85090"/>
                  </a:lnTo>
                  <a:close/>
                </a:path>
                <a:path w="935990" h="1122679">
                  <a:moveTo>
                    <a:pt x="343280" y="46990"/>
                  </a:moveTo>
                  <a:lnTo>
                    <a:pt x="343280" y="66040"/>
                  </a:lnTo>
                  <a:lnTo>
                    <a:pt x="333628" y="76200"/>
                  </a:lnTo>
                  <a:lnTo>
                    <a:pt x="333628" y="95250"/>
                  </a:lnTo>
                  <a:lnTo>
                    <a:pt x="457580" y="95250"/>
                  </a:lnTo>
                  <a:lnTo>
                    <a:pt x="457580" y="76200"/>
                  </a:lnTo>
                  <a:lnTo>
                    <a:pt x="467105" y="76200"/>
                  </a:lnTo>
                  <a:lnTo>
                    <a:pt x="467105" y="57150"/>
                  </a:lnTo>
                  <a:lnTo>
                    <a:pt x="344804" y="57150"/>
                  </a:lnTo>
                  <a:lnTo>
                    <a:pt x="343280" y="46990"/>
                  </a:lnTo>
                  <a:close/>
                </a:path>
                <a:path w="935990" h="1122679">
                  <a:moveTo>
                    <a:pt x="247904" y="76200"/>
                  </a:moveTo>
                  <a:lnTo>
                    <a:pt x="238379" y="76200"/>
                  </a:lnTo>
                  <a:lnTo>
                    <a:pt x="238379" y="85090"/>
                  </a:lnTo>
                  <a:lnTo>
                    <a:pt x="247904" y="85090"/>
                  </a:lnTo>
                  <a:lnTo>
                    <a:pt x="247904" y="76200"/>
                  </a:lnTo>
                  <a:close/>
                </a:path>
                <a:path w="935990" h="1122679">
                  <a:moveTo>
                    <a:pt x="257429" y="76200"/>
                  </a:moveTo>
                  <a:lnTo>
                    <a:pt x="257429" y="85090"/>
                  </a:lnTo>
                  <a:lnTo>
                    <a:pt x="258953" y="85090"/>
                  </a:lnTo>
                  <a:lnTo>
                    <a:pt x="257429" y="76200"/>
                  </a:lnTo>
                  <a:close/>
                </a:path>
                <a:path w="935990" h="1122679">
                  <a:moveTo>
                    <a:pt x="457580" y="76200"/>
                  </a:moveTo>
                  <a:lnTo>
                    <a:pt x="457580" y="85090"/>
                  </a:lnTo>
                  <a:lnTo>
                    <a:pt x="459231" y="85090"/>
                  </a:lnTo>
                  <a:lnTo>
                    <a:pt x="457580" y="76200"/>
                  </a:lnTo>
                  <a:close/>
                </a:path>
                <a:path w="935990" h="1122679">
                  <a:moveTo>
                    <a:pt x="648335" y="76200"/>
                  </a:moveTo>
                  <a:lnTo>
                    <a:pt x="648335" y="85090"/>
                  </a:lnTo>
                  <a:lnTo>
                    <a:pt x="649859" y="85090"/>
                  </a:lnTo>
                  <a:lnTo>
                    <a:pt x="648335" y="76200"/>
                  </a:lnTo>
                  <a:close/>
                </a:path>
                <a:path w="935990" h="1122679">
                  <a:moveTo>
                    <a:pt x="295528" y="66040"/>
                  </a:moveTo>
                  <a:lnTo>
                    <a:pt x="276478" y="66040"/>
                  </a:lnTo>
                  <a:lnTo>
                    <a:pt x="276478" y="76200"/>
                  </a:lnTo>
                  <a:lnTo>
                    <a:pt x="295528" y="76200"/>
                  </a:lnTo>
                  <a:lnTo>
                    <a:pt x="295528" y="66040"/>
                  </a:lnTo>
                  <a:close/>
                </a:path>
                <a:path w="935990" h="1122679">
                  <a:moveTo>
                    <a:pt x="295528" y="66040"/>
                  </a:moveTo>
                  <a:lnTo>
                    <a:pt x="295528" y="76200"/>
                  </a:lnTo>
                  <a:lnTo>
                    <a:pt x="297179" y="76200"/>
                  </a:lnTo>
                  <a:lnTo>
                    <a:pt x="295528" y="66040"/>
                  </a:lnTo>
                  <a:close/>
                </a:path>
                <a:path w="935990" h="1122679">
                  <a:moveTo>
                    <a:pt x="476630" y="57150"/>
                  </a:moveTo>
                  <a:lnTo>
                    <a:pt x="476630" y="76200"/>
                  </a:lnTo>
                  <a:lnTo>
                    <a:pt x="486155" y="76200"/>
                  </a:lnTo>
                  <a:lnTo>
                    <a:pt x="486155" y="66040"/>
                  </a:lnTo>
                  <a:lnTo>
                    <a:pt x="478281" y="66040"/>
                  </a:lnTo>
                  <a:lnTo>
                    <a:pt x="476630" y="57150"/>
                  </a:lnTo>
                  <a:close/>
                </a:path>
                <a:path w="935990" h="1122679">
                  <a:moveTo>
                    <a:pt x="352805" y="38100"/>
                  </a:moveTo>
                  <a:lnTo>
                    <a:pt x="352805" y="57150"/>
                  </a:lnTo>
                  <a:lnTo>
                    <a:pt x="467105" y="57150"/>
                  </a:lnTo>
                  <a:lnTo>
                    <a:pt x="467105" y="46990"/>
                  </a:lnTo>
                  <a:lnTo>
                    <a:pt x="354329" y="46990"/>
                  </a:lnTo>
                  <a:lnTo>
                    <a:pt x="352805" y="38100"/>
                  </a:lnTo>
                  <a:close/>
                </a:path>
                <a:path w="935990" h="1122679">
                  <a:moveTo>
                    <a:pt x="476630" y="46990"/>
                  </a:moveTo>
                  <a:lnTo>
                    <a:pt x="467105" y="46990"/>
                  </a:lnTo>
                  <a:lnTo>
                    <a:pt x="467105" y="57150"/>
                  </a:lnTo>
                  <a:lnTo>
                    <a:pt x="476630" y="57150"/>
                  </a:lnTo>
                  <a:lnTo>
                    <a:pt x="476630" y="46990"/>
                  </a:lnTo>
                  <a:close/>
                </a:path>
                <a:path w="935990" h="1122679">
                  <a:moveTo>
                    <a:pt x="362330" y="38100"/>
                  </a:moveTo>
                  <a:lnTo>
                    <a:pt x="352805" y="38100"/>
                  </a:lnTo>
                  <a:lnTo>
                    <a:pt x="362330" y="46990"/>
                  </a:lnTo>
                  <a:lnTo>
                    <a:pt x="362330" y="38100"/>
                  </a:lnTo>
                  <a:close/>
                </a:path>
                <a:path w="935990" h="1122679">
                  <a:moveTo>
                    <a:pt x="371855" y="19050"/>
                  </a:moveTo>
                  <a:lnTo>
                    <a:pt x="362330" y="19050"/>
                  </a:lnTo>
                  <a:lnTo>
                    <a:pt x="362330" y="38100"/>
                  </a:lnTo>
                  <a:lnTo>
                    <a:pt x="363854" y="46990"/>
                  </a:lnTo>
                  <a:lnTo>
                    <a:pt x="486155" y="46990"/>
                  </a:lnTo>
                  <a:lnTo>
                    <a:pt x="486155" y="38100"/>
                  </a:lnTo>
                  <a:lnTo>
                    <a:pt x="371855" y="38100"/>
                  </a:lnTo>
                  <a:lnTo>
                    <a:pt x="371855" y="19050"/>
                  </a:lnTo>
                  <a:close/>
                </a:path>
                <a:path w="935990" h="1122679">
                  <a:moveTo>
                    <a:pt x="619632" y="38100"/>
                  </a:moveTo>
                  <a:lnTo>
                    <a:pt x="591057" y="38100"/>
                  </a:lnTo>
                  <a:lnTo>
                    <a:pt x="591057" y="46990"/>
                  </a:lnTo>
                  <a:lnTo>
                    <a:pt x="619632" y="46990"/>
                  </a:lnTo>
                  <a:lnTo>
                    <a:pt x="619632" y="38100"/>
                  </a:lnTo>
                  <a:close/>
                </a:path>
                <a:path w="935990" h="1122679">
                  <a:moveTo>
                    <a:pt x="448055" y="27940"/>
                  </a:moveTo>
                  <a:lnTo>
                    <a:pt x="390905" y="27940"/>
                  </a:lnTo>
                  <a:lnTo>
                    <a:pt x="390905" y="38100"/>
                  </a:lnTo>
                  <a:lnTo>
                    <a:pt x="448055" y="38100"/>
                  </a:lnTo>
                  <a:lnTo>
                    <a:pt x="448055" y="27940"/>
                  </a:lnTo>
                  <a:close/>
                </a:path>
                <a:path w="935990" h="1122679">
                  <a:moveTo>
                    <a:pt x="486155" y="27940"/>
                  </a:moveTo>
                  <a:lnTo>
                    <a:pt x="486155" y="38100"/>
                  </a:lnTo>
                  <a:lnTo>
                    <a:pt x="487806" y="38100"/>
                  </a:lnTo>
                  <a:lnTo>
                    <a:pt x="486155" y="27940"/>
                  </a:lnTo>
                  <a:close/>
                </a:path>
                <a:path w="935990" h="1122679">
                  <a:moveTo>
                    <a:pt x="362330" y="8890"/>
                  </a:moveTo>
                  <a:lnTo>
                    <a:pt x="352805" y="8890"/>
                  </a:lnTo>
                  <a:lnTo>
                    <a:pt x="352805" y="19050"/>
                  </a:lnTo>
                  <a:lnTo>
                    <a:pt x="343280" y="19050"/>
                  </a:lnTo>
                  <a:lnTo>
                    <a:pt x="343280" y="27940"/>
                  </a:lnTo>
                  <a:lnTo>
                    <a:pt x="362330" y="27940"/>
                  </a:lnTo>
                  <a:lnTo>
                    <a:pt x="362330" y="8890"/>
                  </a:lnTo>
                  <a:close/>
                </a:path>
                <a:path w="935990" h="1122679">
                  <a:moveTo>
                    <a:pt x="400430" y="8890"/>
                  </a:moveTo>
                  <a:lnTo>
                    <a:pt x="400430" y="27940"/>
                  </a:lnTo>
                  <a:lnTo>
                    <a:pt x="409955" y="27940"/>
                  </a:lnTo>
                  <a:lnTo>
                    <a:pt x="409955" y="19050"/>
                  </a:lnTo>
                  <a:lnTo>
                    <a:pt x="401954" y="19050"/>
                  </a:lnTo>
                  <a:lnTo>
                    <a:pt x="400430" y="8890"/>
                  </a:lnTo>
                  <a:close/>
                </a:path>
                <a:path w="935990" h="1122679">
                  <a:moveTo>
                    <a:pt x="419480" y="19050"/>
                  </a:moveTo>
                  <a:lnTo>
                    <a:pt x="409955" y="19050"/>
                  </a:lnTo>
                  <a:lnTo>
                    <a:pt x="409955" y="27940"/>
                  </a:lnTo>
                  <a:lnTo>
                    <a:pt x="419480" y="27940"/>
                  </a:lnTo>
                  <a:lnTo>
                    <a:pt x="419480" y="19050"/>
                  </a:lnTo>
                  <a:close/>
                </a:path>
                <a:path w="935990" h="1122679">
                  <a:moveTo>
                    <a:pt x="429005" y="19050"/>
                  </a:moveTo>
                  <a:lnTo>
                    <a:pt x="419480" y="19050"/>
                  </a:lnTo>
                  <a:lnTo>
                    <a:pt x="419480" y="27940"/>
                  </a:lnTo>
                  <a:lnTo>
                    <a:pt x="429005" y="27940"/>
                  </a:lnTo>
                  <a:lnTo>
                    <a:pt x="429005" y="19050"/>
                  </a:lnTo>
                  <a:close/>
                </a:path>
                <a:path w="935990" h="1122679">
                  <a:moveTo>
                    <a:pt x="467105" y="19050"/>
                  </a:moveTo>
                  <a:lnTo>
                    <a:pt x="457580" y="19050"/>
                  </a:lnTo>
                  <a:lnTo>
                    <a:pt x="457580" y="27940"/>
                  </a:lnTo>
                  <a:lnTo>
                    <a:pt x="467105" y="27940"/>
                  </a:lnTo>
                  <a:lnTo>
                    <a:pt x="467105" y="19050"/>
                  </a:lnTo>
                  <a:close/>
                </a:path>
                <a:path w="935990" h="1122679">
                  <a:moveTo>
                    <a:pt x="467105" y="19050"/>
                  </a:moveTo>
                  <a:lnTo>
                    <a:pt x="467105" y="27940"/>
                  </a:lnTo>
                  <a:lnTo>
                    <a:pt x="468756" y="27940"/>
                  </a:lnTo>
                  <a:lnTo>
                    <a:pt x="467105" y="19050"/>
                  </a:lnTo>
                  <a:close/>
                </a:path>
                <a:path w="935990" h="1122679">
                  <a:moveTo>
                    <a:pt x="476630" y="19050"/>
                  </a:moveTo>
                  <a:lnTo>
                    <a:pt x="476630" y="27940"/>
                  </a:lnTo>
                  <a:lnTo>
                    <a:pt x="478281" y="27940"/>
                  </a:lnTo>
                  <a:lnTo>
                    <a:pt x="476630" y="19050"/>
                  </a:lnTo>
                  <a:close/>
                </a:path>
                <a:path w="935990" h="1122679">
                  <a:moveTo>
                    <a:pt x="610107" y="19050"/>
                  </a:moveTo>
                  <a:lnTo>
                    <a:pt x="610107" y="27940"/>
                  </a:lnTo>
                  <a:lnTo>
                    <a:pt x="611759" y="27940"/>
                  </a:lnTo>
                  <a:lnTo>
                    <a:pt x="610107" y="19050"/>
                  </a:lnTo>
                  <a:close/>
                </a:path>
                <a:path w="935990" h="1122679">
                  <a:moveTo>
                    <a:pt x="390905" y="8890"/>
                  </a:moveTo>
                  <a:lnTo>
                    <a:pt x="381380" y="8890"/>
                  </a:lnTo>
                  <a:lnTo>
                    <a:pt x="381380" y="19050"/>
                  </a:lnTo>
                  <a:lnTo>
                    <a:pt x="390905" y="19050"/>
                  </a:lnTo>
                  <a:lnTo>
                    <a:pt x="390905" y="8890"/>
                  </a:lnTo>
                  <a:close/>
                </a:path>
                <a:path w="935990" h="1122679">
                  <a:moveTo>
                    <a:pt x="400430" y="8890"/>
                  </a:moveTo>
                  <a:lnTo>
                    <a:pt x="390905" y="8890"/>
                  </a:lnTo>
                  <a:lnTo>
                    <a:pt x="390905" y="19050"/>
                  </a:lnTo>
                  <a:lnTo>
                    <a:pt x="400430" y="19050"/>
                  </a:lnTo>
                  <a:lnTo>
                    <a:pt x="400430" y="8890"/>
                  </a:lnTo>
                  <a:close/>
                </a:path>
                <a:path w="935990" h="1122679">
                  <a:moveTo>
                    <a:pt x="486155" y="8890"/>
                  </a:moveTo>
                  <a:lnTo>
                    <a:pt x="476630" y="8890"/>
                  </a:lnTo>
                  <a:lnTo>
                    <a:pt x="476630" y="19050"/>
                  </a:lnTo>
                  <a:lnTo>
                    <a:pt x="486155" y="19050"/>
                  </a:lnTo>
                  <a:lnTo>
                    <a:pt x="486155" y="8890"/>
                  </a:lnTo>
                  <a:close/>
                </a:path>
                <a:path w="935990" h="1122679">
                  <a:moveTo>
                    <a:pt x="934212" y="1113002"/>
                  </a:moveTo>
                  <a:lnTo>
                    <a:pt x="934212" y="1122527"/>
                  </a:lnTo>
                  <a:lnTo>
                    <a:pt x="935863" y="1122527"/>
                  </a:lnTo>
                  <a:lnTo>
                    <a:pt x="934212" y="1113002"/>
                  </a:lnTo>
                  <a:close/>
                </a:path>
                <a:path w="935990" h="1122679">
                  <a:moveTo>
                    <a:pt x="695960" y="741654"/>
                  </a:moveTo>
                  <a:lnTo>
                    <a:pt x="657860" y="741654"/>
                  </a:lnTo>
                  <a:lnTo>
                    <a:pt x="657860" y="751179"/>
                  </a:lnTo>
                  <a:lnTo>
                    <a:pt x="667385" y="751179"/>
                  </a:lnTo>
                  <a:lnTo>
                    <a:pt x="667385" y="770216"/>
                  </a:lnTo>
                  <a:lnTo>
                    <a:pt x="686435" y="770216"/>
                  </a:lnTo>
                  <a:lnTo>
                    <a:pt x="686435" y="760691"/>
                  </a:lnTo>
                  <a:lnTo>
                    <a:pt x="695960" y="760691"/>
                  </a:lnTo>
                  <a:lnTo>
                    <a:pt x="695960" y="741654"/>
                  </a:lnTo>
                  <a:close/>
                </a:path>
                <a:path w="935990" h="1122679">
                  <a:moveTo>
                    <a:pt x="705485" y="741654"/>
                  </a:moveTo>
                  <a:lnTo>
                    <a:pt x="695960" y="741654"/>
                  </a:lnTo>
                  <a:lnTo>
                    <a:pt x="695960" y="751179"/>
                  </a:lnTo>
                  <a:lnTo>
                    <a:pt x="697484" y="760691"/>
                  </a:lnTo>
                  <a:lnTo>
                    <a:pt x="695960" y="760691"/>
                  </a:lnTo>
                  <a:lnTo>
                    <a:pt x="697484" y="770216"/>
                  </a:lnTo>
                  <a:lnTo>
                    <a:pt x="705485" y="770216"/>
                  </a:lnTo>
                  <a:lnTo>
                    <a:pt x="705485" y="760691"/>
                  </a:lnTo>
                  <a:lnTo>
                    <a:pt x="697484" y="760691"/>
                  </a:lnTo>
                  <a:lnTo>
                    <a:pt x="695960" y="751179"/>
                  </a:lnTo>
                  <a:lnTo>
                    <a:pt x="705485" y="751179"/>
                  </a:lnTo>
                  <a:lnTo>
                    <a:pt x="705485" y="741654"/>
                  </a:lnTo>
                  <a:close/>
                </a:path>
                <a:path w="935990" h="1122679">
                  <a:moveTo>
                    <a:pt x="715010" y="751179"/>
                  </a:moveTo>
                  <a:lnTo>
                    <a:pt x="705485" y="751179"/>
                  </a:lnTo>
                  <a:lnTo>
                    <a:pt x="705485" y="760691"/>
                  </a:lnTo>
                  <a:lnTo>
                    <a:pt x="715010" y="760691"/>
                  </a:lnTo>
                  <a:lnTo>
                    <a:pt x="715010" y="751179"/>
                  </a:lnTo>
                  <a:close/>
                </a:path>
                <a:path w="935990" h="1122679">
                  <a:moveTo>
                    <a:pt x="695960" y="694042"/>
                  </a:moveTo>
                  <a:lnTo>
                    <a:pt x="686435" y="694042"/>
                  </a:lnTo>
                  <a:lnTo>
                    <a:pt x="686435" y="703567"/>
                  </a:lnTo>
                  <a:lnTo>
                    <a:pt x="648335" y="703567"/>
                  </a:lnTo>
                  <a:lnTo>
                    <a:pt x="648335" y="713092"/>
                  </a:lnTo>
                  <a:lnTo>
                    <a:pt x="649859" y="722604"/>
                  </a:lnTo>
                  <a:lnTo>
                    <a:pt x="657860" y="722604"/>
                  </a:lnTo>
                  <a:lnTo>
                    <a:pt x="657860" y="732129"/>
                  </a:lnTo>
                  <a:lnTo>
                    <a:pt x="659384" y="741654"/>
                  </a:lnTo>
                  <a:lnTo>
                    <a:pt x="715010" y="741654"/>
                  </a:lnTo>
                  <a:lnTo>
                    <a:pt x="715010" y="713092"/>
                  </a:lnTo>
                  <a:lnTo>
                    <a:pt x="695960" y="713092"/>
                  </a:lnTo>
                  <a:lnTo>
                    <a:pt x="695960" y="694042"/>
                  </a:lnTo>
                  <a:close/>
                </a:path>
                <a:path w="935990" h="1122679">
                  <a:moveTo>
                    <a:pt x="715010" y="722604"/>
                  </a:moveTo>
                  <a:lnTo>
                    <a:pt x="715010" y="732129"/>
                  </a:lnTo>
                  <a:lnTo>
                    <a:pt x="716661" y="732129"/>
                  </a:lnTo>
                  <a:lnTo>
                    <a:pt x="715010" y="722604"/>
                  </a:lnTo>
                  <a:close/>
                </a:path>
                <a:path w="935990" h="1122679">
                  <a:moveTo>
                    <a:pt x="715010" y="694042"/>
                  </a:moveTo>
                  <a:lnTo>
                    <a:pt x="695960" y="694042"/>
                  </a:lnTo>
                  <a:lnTo>
                    <a:pt x="695960" y="703567"/>
                  </a:lnTo>
                  <a:lnTo>
                    <a:pt x="697484" y="713092"/>
                  </a:lnTo>
                  <a:lnTo>
                    <a:pt x="715010" y="713092"/>
                  </a:lnTo>
                  <a:lnTo>
                    <a:pt x="715010" y="694042"/>
                  </a:lnTo>
                  <a:close/>
                </a:path>
                <a:path w="935990" h="1122679">
                  <a:moveTo>
                    <a:pt x="667385" y="694042"/>
                  </a:moveTo>
                  <a:lnTo>
                    <a:pt x="648335" y="694042"/>
                  </a:lnTo>
                  <a:lnTo>
                    <a:pt x="649859" y="703567"/>
                  </a:lnTo>
                  <a:lnTo>
                    <a:pt x="667385" y="703567"/>
                  </a:lnTo>
                  <a:lnTo>
                    <a:pt x="667385" y="694042"/>
                  </a:lnTo>
                  <a:close/>
                </a:path>
                <a:path w="935990" h="1122679">
                  <a:moveTo>
                    <a:pt x="715010" y="665480"/>
                  </a:moveTo>
                  <a:lnTo>
                    <a:pt x="705485" y="665480"/>
                  </a:lnTo>
                  <a:lnTo>
                    <a:pt x="707009" y="675005"/>
                  </a:lnTo>
                  <a:lnTo>
                    <a:pt x="705485" y="675005"/>
                  </a:lnTo>
                  <a:lnTo>
                    <a:pt x="707009" y="684517"/>
                  </a:lnTo>
                  <a:lnTo>
                    <a:pt x="715010" y="684517"/>
                  </a:lnTo>
                  <a:lnTo>
                    <a:pt x="715010" y="665480"/>
                  </a:lnTo>
                  <a:close/>
                </a:path>
                <a:path w="935990" h="1122679">
                  <a:moveTo>
                    <a:pt x="715010" y="665480"/>
                  </a:moveTo>
                  <a:lnTo>
                    <a:pt x="715010" y="684517"/>
                  </a:lnTo>
                  <a:lnTo>
                    <a:pt x="724535" y="684517"/>
                  </a:lnTo>
                  <a:lnTo>
                    <a:pt x="724535" y="675005"/>
                  </a:lnTo>
                  <a:lnTo>
                    <a:pt x="716661" y="675005"/>
                  </a:lnTo>
                  <a:lnTo>
                    <a:pt x="715010" y="665480"/>
                  </a:lnTo>
                  <a:close/>
                </a:path>
                <a:path w="935990" h="1122679">
                  <a:moveTo>
                    <a:pt x="724535" y="665480"/>
                  </a:moveTo>
                  <a:lnTo>
                    <a:pt x="724535" y="675005"/>
                  </a:lnTo>
                  <a:lnTo>
                    <a:pt x="726186" y="675005"/>
                  </a:lnTo>
                  <a:lnTo>
                    <a:pt x="724535" y="665480"/>
                  </a:lnTo>
                  <a:close/>
                </a:path>
                <a:path w="935990" h="1122679">
                  <a:moveTo>
                    <a:pt x="629157" y="655955"/>
                  </a:moveTo>
                  <a:lnTo>
                    <a:pt x="629157" y="675005"/>
                  </a:lnTo>
                  <a:lnTo>
                    <a:pt x="630809" y="675005"/>
                  </a:lnTo>
                  <a:lnTo>
                    <a:pt x="629157" y="655955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3" name="object 313"/>
            <p:cNvSpPr/>
            <p:nvPr/>
          </p:nvSpPr>
          <p:spPr>
            <a:xfrm>
              <a:off x="5905500" y="4806696"/>
              <a:ext cx="1270000" cy="1152525"/>
            </a:xfrm>
            <a:custGeom>
              <a:avLst/>
              <a:gdLst/>
              <a:ahLst/>
              <a:cxnLst/>
              <a:rect l="l" t="t" r="r" b="b"/>
              <a:pathLst>
                <a:path w="1270000" h="1152525">
                  <a:moveTo>
                    <a:pt x="657732" y="114300"/>
                  </a:moveTo>
                  <a:lnTo>
                    <a:pt x="657732" y="123825"/>
                  </a:lnTo>
                  <a:lnTo>
                    <a:pt x="657732" y="114300"/>
                  </a:lnTo>
                  <a:lnTo>
                    <a:pt x="657732" y="123825"/>
                  </a:lnTo>
                  <a:lnTo>
                    <a:pt x="667257" y="123825"/>
                  </a:lnTo>
                  <a:lnTo>
                    <a:pt x="657732" y="123825"/>
                  </a:lnTo>
                  <a:lnTo>
                    <a:pt x="667257" y="123825"/>
                  </a:lnTo>
                  <a:lnTo>
                    <a:pt x="657732" y="123825"/>
                  </a:lnTo>
                  <a:lnTo>
                    <a:pt x="667257" y="123825"/>
                  </a:lnTo>
                  <a:lnTo>
                    <a:pt x="657732" y="123825"/>
                  </a:lnTo>
                  <a:lnTo>
                    <a:pt x="667257" y="123825"/>
                  </a:lnTo>
                  <a:lnTo>
                    <a:pt x="667257" y="114300"/>
                  </a:lnTo>
                  <a:lnTo>
                    <a:pt x="667257" y="123825"/>
                  </a:lnTo>
                  <a:lnTo>
                    <a:pt x="676909" y="123825"/>
                  </a:lnTo>
                  <a:lnTo>
                    <a:pt x="667257" y="123825"/>
                  </a:lnTo>
                  <a:lnTo>
                    <a:pt x="676909" y="123825"/>
                  </a:lnTo>
                  <a:lnTo>
                    <a:pt x="667257" y="123825"/>
                  </a:lnTo>
                  <a:lnTo>
                    <a:pt x="667257" y="114300"/>
                  </a:lnTo>
                  <a:lnTo>
                    <a:pt x="667257" y="123825"/>
                  </a:lnTo>
                  <a:lnTo>
                    <a:pt x="667257" y="114300"/>
                  </a:lnTo>
                  <a:lnTo>
                    <a:pt x="676909" y="114300"/>
                  </a:lnTo>
                  <a:lnTo>
                    <a:pt x="667257" y="114300"/>
                  </a:lnTo>
                  <a:lnTo>
                    <a:pt x="676909" y="114300"/>
                  </a:lnTo>
                  <a:lnTo>
                    <a:pt x="667257" y="114300"/>
                  </a:lnTo>
                  <a:lnTo>
                    <a:pt x="667257" y="104775"/>
                  </a:lnTo>
                  <a:lnTo>
                    <a:pt x="667257" y="114300"/>
                  </a:lnTo>
                  <a:lnTo>
                    <a:pt x="667257" y="104775"/>
                  </a:lnTo>
                  <a:lnTo>
                    <a:pt x="667257" y="114300"/>
                  </a:lnTo>
                  <a:lnTo>
                    <a:pt x="667257" y="104775"/>
                  </a:lnTo>
                  <a:lnTo>
                    <a:pt x="667257" y="95250"/>
                  </a:lnTo>
                  <a:lnTo>
                    <a:pt x="667257" y="104775"/>
                  </a:lnTo>
                  <a:lnTo>
                    <a:pt x="676909" y="95250"/>
                  </a:lnTo>
                  <a:lnTo>
                    <a:pt x="676909" y="85725"/>
                  </a:lnTo>
                  <a:lnTo>
                    <a:pt x="686434" y="85725"/>
                  </a:lnTo>
                  <a:lnTo>
                    <a:pt x="686434" y="76200"/>
                  </a:lnTo>
                  <a:lnTo>
                    <a:pt x="686434" y="66675"/>
                  </a:lnTo>
                  <a:lnTo>
                    <a:pt x="686434" y="76200"/>
                  </a:lnTo>
                  <a:lnTo>
                    <a:pt x="686434" y="66675"/>
                  </a:lnTo>
                  <a:lnTo>
                    <a:pt x="686434" y="76200"/>
                  </a:lnTo>
                  <a:lnTo>
                    <a:pt x="686434" y="66675"/>
                  </a:lnTo>
                  <a:lnTo>
                    <a:pt x="686434" y="76200"/>
                  </a:lnTo>
                  <a:lnTo>
                    <a:pt x="695959" y="76200"/>
                  </a:lnTo>
                  <a:lnTo>
                    <a:pt x="686434" y="76200"/>
                  </a:lnTo>
                  <a:lnTo>
                    <a:pt x="695959" y="76200"/>
                  </a:lnTo>
                  <a:lnTo>
                    <a:pt x="695959" y="66675"/>
                  </a:lnTo>
                  <a:lnTo>
                    <a:pt x="695959" y="76200"/>
                  </a:lnTo>
                  <a:lnTo>
                    <a:pt x="686434" y="66675"/>
                  </a:lnTo>
                  <a:lnTo>
                    <a:pt x="695959" y="66675"/>
                  </a:lnTo>
                  <a:lnTo>
                    <a:pt x="686434" y="66675"/>
                  </a:lnTo>
                  <a:lnTo>
                    <a:pt x="695959" y="66675"/>
                  </a:lnTo>
                  <a:lnTo>
                    <a:pt x="686434" y="66675"/>
                  </a:lnTo>
                  <a:lnTo>
                    <a:pt x="695959" y="66675"/>
                  </a:lnTo>
                  <a:lnTo>
                    <a:pt x="686434" y="66675"/>
                  </a:lnTo>
                  <a:lnTo>
                    <a:pt x="695959" y="66675"/>
                  </a:lnTo>
                  <a:lnTo>
                    <a:pt x="695959" y="76200"/>
                  </a:lnTo>
                  <a:lnTo>
                    <a:pt x="695959" y="66675"/>
                  </a:lnTo>
                  <a:lnTo>
                    <a:pt x="705484" y="66675"/>
                  </a:lnTo>
                  <a:lnTo>
                    <a:pt x="695959" y="66675"/>
                  </a:lnTo>
                  <a:lnTo>
                    <a:pt x="705484" y="66675"/>
                  </a:lnTo>
                  <a:lnTo>
                    <a:pt x="695959" y="66675"/>
                  </a:lnTo>
                  <a:lnTo>
                    <a:pt x="695959" y="57150"/>
                  </a:lnTo>
                  <a:lnTo>
                    <a:pt x="705484" y="57150"/>
                  </a:lnTo>
                  <a:lnTo>
                    <a:pt x="695959" y="57150"/>
                  </a:lnTo>
                  <a:lnTo>
                    <a:pt x="705484" y="57150"/>
                  </a:lnTo>
                  <a:lnTo>
                    <a:pt x="705484" y="66675"/>
                  </a:lnTo>
                  <a:lnTo>
                    <a:pt x="705484" y="57150"/>
                  </a:lnTo>
                  <a:lnTo>
                    <a:pt x="705484" y="66675"/>
                  </a:lnTo>
                  <a:lnTo>
                    <a:pt x="715009" y="66675"/>
                  </a:lnTo>
                  <a:lnTo>
                    <a:pt x="715009" y="57150"/>
                  </a:lnTo>
                  <a:lnTo>
                    <a:pt x="715009" y="66675"/>
                  </a:lnTo>
                  <a:lnTo>
                    <a:pt x="724534" y="66675"/>
                  </a:lnTo>
                  <a:lnTo>
                    <a:pt x="724534" y="57150"/>
                  </a:lnTo>
                  <a:lnTo>
                    <a:pt x="724534" y="66675"/>
                  </a:lnTo>
                  <a:lnTo>
                    <a:pt x="724534" y="57150"/>
                  </a:lnTo>
                  <a:lnTo>
                    <a:pt x="724534" y="66675"/>
                  </a:lnTo>
                  <a:lnTo>
                    <a:pt x="724534" y="57150"/>
                  </a:lnTo>
                  <a:lnTo>
                    <a:pt x="734059" y="57150"/>
                  </a:lnTo>
                  <a:lnTo>
                    <a:pt x="734059" y="47625"/>
                  </a:lnTo>
                  <a:lnTo>
                    <a:pt x="724534" y="47625"/>
                  </a:lnTo>
                  <a:lnTo>
                    <a:pt x="715009" y="47625"/>
                  </a:lnTo>
                  <a:lnTo>
                    <a:pt x="724534" y="47625"/>
                  </a:lnTo>
                  <a:lnTo>
                    <a:pt x="715009" y="47625"/>
                  </a:lnTo>
                  <a:lnTo>
                    <a:pt x="724534" y="47625"/>
                  </a:lnTo>
                  <a:lnTo>
                    <a:pt x="715009" y="47625"/>
                  </a:lnTo>
                  <a:lnTo>
                    <a:pt x="715009" y="38100"/>
                  </a:lnTo>
                  <a:lnTo>
                    <a:pt x="715009" y="47625"/>
                  </a:lnTo>
                  <a:lnTo>
                    <a:pt x="715009" y="38100"/>
                  </a:lnTo>
                  <a:lnTo>
                    <a:pt x="715009" y="47625"/>
                  </a:lnTo>
                  <a:lnTo>
                    <a:pt x="715009" y="38100"/>
                  </a:lnTo>
                  <a:lnTo>
                    <a:pt x="724534" y="38100"/>
                  </a:lnTo>
                  <a:lnTo>
                    <a:pt x="715009" y="38100"/>
                  </a:lnTo>
                  <a:lnTo>
                    <a:pt x="724534" y="38100"/>
                  </a:lnTo>
                  <a:lnTo>
                    <a:pt x="715009" y="38100"/>
                  </a:lnTo>
                  <a:lnTo>
                    <a:pt x="724534" y="38100"/>
                  </a:lnTo>
                  <a:lnTo>
                    <a:pt x="724534" y="47625"/>
                  </a:lnTo>
                  <a:lnTo>
                    <a:pt x="724534" y="38100"/>
                  </a:lnTo>
                  <a:lnTo>
                    <a:pt x="724534" y="47625"/>
                  </a:lnTo>
                  <a:lnTo>
                    <a:pt x="724534" y="38100"/>
                  </a:lnTo>
                  <a:lnTo>
                    <a:pt x="724534" y="47625"/>
                  </a:lnTo>
                  <a:lnTo>
                    <a:pt x="724534" y="38100"/>
                  </a:lnTo>
                  <a:lnTo>
                    <a:pt x="734059" y="38100"/>
                  </a:lnTo>
                  <a:lnTo>
                    <a:pt x="734059" y="47625"/>
                  </a:lnTo>
                  <a:lnTo>
                    <a:pt x="743584" y="47625"/>
                  </a:lnTo>
                  <a:lnTo>
                    <a:pt x="743584" y="57150"/>
                  </a:lnTo>
                  <a:lnTo>
                    <a:pt x="743584" y="47625"/>
                  </a:lnTo>
                  <a:lnTo>
                    <a:pt x="743584" y="57150"/>
                  </a:lnTo>
                  <a:lnTo>
                    <a:pt x="743584" y="47625"/>
                  </a:lnTo>
                  <a:lnTo>
                    <a:pt x="743584" y="57150"/>
                  </a:lnTo>
                  <a:lnTo>
                    <a:pt x="743584" y="47625"/>
                  </a:lnTo>
                  <a:lnTo>
                    <a:pt x="753109" y="47625"/>
                  </a:lnTo>
                  <a:lnTo>
                    <a:pt x="753109" y="57150"/>
                  </a:lnTo>
                  <a:lnTo>
                    <a:pt x="753109" y="47625"/>
                  </a:lnTo>
                  <a:lnTo>
                    <a:pt x="753109" y="57150"/>
                  </a:lnTo>
                  <a:lnTo>
                    <a:pt x="753109" y="47625"/>
                  </a:lnTo>
                  <a:lnTo>
                    <a:pt x="762634" y="47625"/>
                  </a:lnTo>
                  <a:lnTo>
                    <a:pt x="762634" y="57150"/>
                  </a:lnTo>
                  <a:lnTo>
                    <a:pt x="762634" y="47625"/>
                  </a:lnTo>
                  <a:lnTo>
                    <a:pt x="762634" y="57150"/>
                  </a:lnTo>
                  <a:lnTo>
                    <a:pt x="753109" y="57150"/>
                  </a:lnTo>
                  <a:lnTo>
                    <a:pt x="762634" y="57150"/>
                  </a:lnTo>
                  <a:lnTo>
                    <a:pt x="772159" y="57150"/>
                  </a:lnTo>
                  <a:lnTo>
                    <a:pt x="781684" y="57150"/>
                  </a:lnTo>
                  <a:lnTo>
                    <a:pt x="781684" y="66675"/>
                  </a:lnTo>
                  <a:lnTo>
                    <a:pt x="791209" y="66675"/>
                  </a:lnTo>
                  <a:lnTo>
                    <a:pt x="791209" y="57150"/>
                  </a:lnTo>
                  <a:lnTo>
                    <a:pt x="781684" y="57150"/>
                  </a:lnTo>
                  <a:lnTo>
                    <a:pt x="791209" y="57150"/>
                  </a:lnTo>
                  <a:lnTo>
                    <a:pt x="800734" y="57150"/>
                  </a:lnTo>
                  <a:lnTo>
                    <a:pt x="791209" y="57150"/>
                  </a:lnTo>
                  <a:lnTo>
                    <a:pt x="791209" y="66675"/>
                  </a:lnTo>
                  <a:lnTo>
                    <a:pt x="800734" y="66675"/>
                  </a:lnTo>
                  <a:lnTo>
                    <a:pt x="800734" y="57150"/>
                  </a:lnTo>
                  <a:lnTo>
                    <a:pt x="800734" y="66675"/>
                  </a:lnTo>
                  <a:lnTo>
                    <a:pt x="810259" y="66675"/>
                  </a:lnTo>
                  <a:lnTo>
                    <a:pt x="810259" y="57150"/>
                  </a:lnTo>
                  <a:lnTo>
                    <a:pt x="800734" y="57150"/>
                  </a:lnTo>
                  <a:lnTo>
                    <a:pt x="810259" y="57150"/>
                  </a:lnTo>
                  <a:lnTo>
                    <a:pt x="810259" y="66675"/>
                  </a:lnTo>
                  <a:lnTo>
                    <a:pt x="819784" y="66675"/>
                  </a:lnTo>
                  <a:lnTo>
                    <a:pt x="819784" y="57150"/>
                  </a:lnTo>
                  <a:lnTo>
                    <a:pt x="819784" y="66675"/>
                  </a:lnTo>
                  <a:lnTo>
                    <a:pt x="819784" y="57150"/>
                  </a:lnTo>
                  <a:lnTo>
                    <a:pt x="819784" y="66675"/>
                  </a:lnTo>
                  <a:lnTo>
                    <a:pt x="819784" y="76200"/>
                  </a:lnTo>
                  <a:lnTo>
                    <a:pt x="810259" y="76200"/>
                  </a:lnTo>
                  <a:lnTo>
                    <a:pt x="819784" y="76200"/>
                  </a:lnTo>
                  <a:lnTo>
                    <a:pt x="810259" y="76200"/>
                  </a:lnTo>
                  <a:lnTo>
                    <a:pt x="810259" y="85725"/>
                  </a:lnTo>
                  <a:lnTo>
                    <a:pt x="810259" y="76200"/>
                  </a:lnTo>
                  <a:lnTo>
                    <a:pt x="810259" y="85725"/>
                  </a:lnTo>
                  <a:lnTo>
                    <a:pt x="810259" y="76200"/>
                  </a:lnTo>
                  <a:lnTo>
                    <a:pt x="810259" y="85725"/>
                  </a:lnTo>
                  <a:lnTo>
                    <a:pt x="810259" y="76200"/>
                  </a:lnTo>
                  <a:lnTo>
                    <a:pt x="810259" y="85725"/>
                  </a:lnTo>
                  <a:lnTo>
                    <a:pt x="810259" y="76200"/>
                  </a:lnTo>
                  <a:lnTo>
                    <a:pt x="810259" y="85725"/>
                  </a:lnTo>
                  <a:lnTo>
                    <a:pt x="800734" y="85725"/>
                  </a:lnTo>
                  <a:lnTo>
                    <a:pt x="800734" y="76200"/>
                  </a:lnTo>
                  <a:lnTo>
                    <a:pt x="800734" y="85725"/>
                  </a:lnTo>
                  <a:lnTo>
                    <a:pt x="800734" y="95250"/>
                  </a:lnTo>
                  <a:lnTo>
                    <a:pt x="800734" y="104775"/>
                  </a:lnTo>
                  <a:lnTo>
                    <a:pt x="791209" y="104775"/>
                  </a:lnTo>
                  <a:lnTo>
                    <a:pt x="800734" y="104775"/>
                  </a:lnTo>
                  <a:lnTo>
                    <a:pt x="791209" y="104775"/>
                  </a:lnTo>
                  <a:lnTo>
                    <a:pt x="791209" y="114300"/>
                  </a:lnTo>
                  <a:lnTo>
                    <a:pt x="791209" y="123825"/>
                  </a:lnTo>
                  <a:lnTo>
                    <a:pt x="800734" y="123825"/>
                  </a:lnTo>
                  <a:lnTo>
                    <a:pt x="810259" y="123825"/>
                  </a:lnTo>
                  <a:lnTo>
                    <a:pt x="810259" y="133350"/>
                  </a:lnTo>
                  <a:lnTo>
                    <a:pt x="819784" y="133350"/>
                  </a:lnTo>
                  <a:lnTo>
                    <a:pt x="810259" y="133350"/>
                  </a:lnTo>
                  <a:lnTo>
                    <a:pt x="819784" y="133350"/>
                  </a:lnTo>
                  <a:lnTo>
                    <a:pt x="819784" y="142875"/>
                  </a:lnTo>
                  <a:lnTo>
                    <a:pt x="819784" y="133350"/>
                  </a:lnTo>
                  <a:lnTo>
                    <a:pt x="819784" y="142875"/>
                  </a:lnTo>
                  <a:lnTo>
                    <a:pt x="829436" y="142875"/>
                  </a:lnTo>
                  <a:lnTo>
                    <a:pt x="838961" y="142875"/>
                  </a:lnTo>
                  <a:lnTo>
                    <a:pt x="838961" y="152400"/>
                  </a:lnTo>
                  <a:lnTo>
                    <a:pt x="848486" y="152400"/>
                  </a:lnTo>
                  <a:lnTo>
                    <a:pt x="848486" y="161925"/>
                  </a:lnTo>
                  <a:lnTo>
                    <a:pt x="858011" y="161925"/>
                  </a:lnTo>
                  <a:lnTo>
                    <a:pt x="867536" y="161925"/>
                  </a:lnTo>
                  <a:lnTo>
                    <a:pt x="867536" y="171450"/>
                  </a:lnTo>
                  <a:lnTo>
                    <a:pt x="877061" y="171450"/>
                  </a:lnTo>
                  <a:lnTo>
                    <a:pt x="886586" y="171450"/>
                  </a:lnTo>
                  <a:lnTo>
                    <a:pt x="877061" y="171450"/>
                  </a:lnTo>
                  <a:lnTo>
                    <a:pt x="886586" y="180975"/>
                  </a:lnTo>
                  <a:lnTo>
                    <a:pt x="896111" y="180975"/>
                  </a:lnTo>
                  <a:lnTo>
                    <a:pt x="896111" y="171450"/>
                  </a:lnTo>
                  <a:lnTo>
                    <a:pt x="896111" y="180975"/>
                  </a:lnTo>
                  <a:lnTo>
                    <a:pt x="896111" y="171450"/>
                  </a:lnTo>
                  <a:lnTo>
                    <a:pt x="905636" y="171450"/>
                  </a:lnTo>
                  <a:lnTo>
                    <a:pt x="905636" y="161925"/>
                  </a:lnTo>
                  <a:lnTo>
                    <a:pt x="905636" y="152400"/>
                  </a:lnTo>
                  <a:lnTo>
                    <a:pt x="905636" y="142875"/>
                  </a:lnTo>
                  <a:lnTo>
                    <a:pt x="915161" y="142875"/>
                  </a:lnTo>
                  <a:lnTo>
                    <a:pt x="915161" y="66675"/>
                  </a:lnTo>
                  <a:lnTo>
                    <a:pt x="915161" y="76200"/>
                  </a:lnTo>
                  <a:lnTo>
                    <a:pt x="915161" y="66675"/>
                  </a:lnTo>
                  <a:lnTo>
                    <a:pt x="924686" y="66675"/>
                  </a:lnTo>
                  <a:lnTo>
                    <a:pt x="924686" y="76200"/>
                  </a:lnTo>
                  <a:lnTo>
                    <a:pt x="924686" y="66675"/>
                  </a:lnTo>
                  <a:lnTo>
                    <a:pt x="915161" y="66675"/>
                  </a:lnTo>
                  <a:lnTo>
                    <a:pt x="915161" y="57150"/>
                  </a:lnTo>
                  <a:lnTo>
                    <a:pt x="924686" y="57150"/>
                  </a:lnTo>
                  <a:lnTo>
                    <a:pt x="924686" y="47625"/>
                  </a:lnTo>
                  <a:lnTo>
                    <a:pt x="924686" y="38100"/>
                  </a:lnTo>
                  <a:lnTo>
                    <a:pt x="934211" y="38100"/>
                  </a:lnTo>
                  <a:lnTo>
                    <a:pt x="934211" y="28575"/>
                  </a:lnTo>
                  <a:lnTo>
                    <a:pt x="934211" y="38100"/>
                  </a:lnTo>
                  <a:lnTo>
                    <a:pt x="943736" y="38100"/>
                  </a:lnTo>
                  <a:lnTo>
                    <a:pt x="943736" y="47625"/>
                  </a:lnTo>
                  <a:lnTo>
                    <a:pt x="943736" y="57150"/>
                  </a:lnTo>
                  <a:lnTo>
                    <a:pt x="953261" y="57150"/>
                  </a:lnTo>
                  <a:lnTo>
                    <a:pt x="943736" y="57150"/>
                  </a:lnTo>
                  <a:lnTo>
                    <a:pt x="943736" y="66675"/>
                  </a:lnTo>
                  <a:lnTo>
                    <a:pt x="953261" y="66675"/>
                  </a:lnTo>
                  <a:lnTo>
                    <a:pt x="953261" y="76200"/>
                  </a:lnTo>
                  <a:lnTo>
                    <a:pt x="953261" y="85725"/>
                  </a:lnTo>
                  <a:lnTo>
                    <a:pt x="953261" y="95250"/>
                  </a:lnTo>
                  <a:lnTo>
                    <a:pt x="962786" y="95250"/>
                  </a:lnTo>
                  <a:lnTo>
                    <a:pt x="962786" y="104775"/>
                  </a:lnTo>
                  <a:lnTo>
                    <a:pt x="972439" y="104775"/>
                  </a:lnTo>
                  <a:lnTo>
                    <a:pt x="962786" y="104775"/>
                  </a:lnTo>
                  <a:lnTo>
                    <a:pt x="972439" y="104775"/>
                  </a:lnTo>
                  <a:lnTo>
                    <a:pt x="981964" y="104775"/>
                  </a:lnTo>
                  <a:lnTo>
                    <a:pt x="972439" y="104775"/>
                  </a:lnTo>
                  <a:lnTo>
                    <a:pt x="981964" y="104775"/>
                  </a:lnTo>
                  <a:lnTo>
                    <a:pt x="981964" y="114300"/>
                  </a:lnTo>
                  <a:lnTo>
                    <a:pt x="991489" y="114300"/>
                  </a:lnTo>
                  <a:lnTo>
                    <a:pt x="991489" y="123825"/>
                  </a:lnTo>
                  <a:lnTo>
                    <a:pt x="991489" y="114300"/>
                  </a:lnTo>
                  <a:lnTo>
                    <a:pt x="991489" y="123825"/>
                  </a:lnTo>
                  <a:lnTo>
                    <a:pt x="991489" y="133350"/>
                  </a:lnTo>
                  <a:lnTo>
                    <a:pt x="991489" y="142875"/>
                  </a:lnTo>
                  <a:lnTo>
                    <a:pt x="991489" y="152400"/>
                  </a:lnTo>
                  <a:lnTo>
                    <a:pt x="1001014" y="152400"/>
                  </a:lnTo>
                  <a:lnTo>
                    <a:pt x="1001014" y="161925"/>
                  </a:lnTo>
                  <a:lnTo>
                    <a:pt x="1001014" y="171450"/>
                  </a:lnTo>
                  <a:lnTo>
                    <a:pt x="1010539" y="171450"/>
                  </a:lnTo>
                  <a:lnTo>
                    <a:pt x="1010539" y="180975"/>
                  </a:lnTo>
                  <a:lnTo>
                    <a:pt x="1010539" y="190373"/>
                  </a:lnTo>
                  <a:lnTo>
                    <a:pt x="1001014" y="190373"/>
                  </a:lnTo>
                  <a:lnTo>
                    <a:pt x="1010539" y="190373"/>
                  </a:lnTo>
                  <a:lnTo>
                    <a:pt x="1010539" y="199898"/>
                  </a:lnTo>
                  <a:lnTo>
                    <a:pt x="1010539" y="209423"/>
                  </a:lnTo>
                  <a:lnTo>
                    <a:pt x="1020064" y="209423"/>
                  </a:lnTo>
                  <a:lnTo>
                    <a:pt x="1029589" y="209423"/>
                  </a:lnTo>
                  <a:lnTo>
                    <a:pt x="1029589" y="218948"/>
                  </a:lnTo>
                  <a:lnTo>
                    <a:pt x="1029589" y="209423"/>
                  </a:lnTo>
                  <a:lnTo>
                    <a:pt x="1029589" y="218948"/>
                  </a:lnTo>
                  <a:lnTo>
                    <a:pt x="1029589" y="209423"/>
                  </a:lnTo>
                  <a:lnTo>
                    <a:pt x="1029589" y="218948"/>
                  </a:lnTo>
                  <a:lnTo>
                    <a:pt x="1029589" y="209423"/>
                  </a:lnTo>
                  <a:lnTo>
                    <a:pt x="1029589" y="218948"/>
                  </a:lnTo>
                  <a:lnTo>
                    <a:pt x="1029589" y="209423"/>
                  </a:lnTo>
                  <a:lnTo>
                    <a:pt x="1029589" y="218948"/>
                  </a:lnTo>
                  <a:lnTo>
                    <a:pt x="1039114" y="218948"/>
                  </a:lnTo>
                  <a:lnTo>
                    <a:pt x="1039114" y="209423"/>
                  </a:lnTo>
                  <a:lnTo>
                    <a:pt x="1029589" y="209423"/>
                  </a:lnTo>
                  <a:lnTo>
                    <a:pt x="1039114" y="209423"/>
                  </a:lnTo>
                  <a:lnTo>
                    <a:pt x="1039114" y="218948"/>
                  </a:lnTo>
                  <a:lnTo>
                    <a:pt x="1039114" y="228473"/>
                  </a:lnTo>
                  <a:lnTo>
                    <a:pt x="1048639" y="228473"/>
                  </a:lnTo>
                  <a:lnTo>
                    <a:pt x="1058164" y="228473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67689" y="237998"/>
                  </a:lnTo>
                  <a:lnTo>
                    <a:pt x="1058164" y="237998"/>
                  </a:lnTo>
                  <a:lnTo>
                    <a:pt x="1058164" y="247523"/>
                  </a:lnTo>
                  <a:lnTo>
                    <a:pt x="1067689" y="247523"/>
                  </a:lnTo>
                  <a:lnTo>
                    <a:pt x="1058164" y="247523"/>
                  </a:lnTo>
                  <a:lnTo>
                    <a:pt x="1067689" y="247523"/>
                  </a:lnTo>
                  <a:lnTo>
                    <a:pt x="1058164" y="247523"/>
                  </a:lnTo>
                  <a:lnTo>
                    <a:pt x="1067689" y="247523"/>
                  </a:lnTo>
                  <a:lnTo>
                    <a:pt x="1058164" y="247523"/>
                  </a:lnTo>
                  <a:lnTo>
                    <a:pt x="1067689" y="247523"/>
                  </a:lnTo>
                  <a:lnTo>
                    <a:pt x="1067689" y="257048"/>
                  </a:lnTo>
                  <a:lnTo>
                    <a:pt x="1077214" y="257048"/>
                  </a:lnTo>
                  <a:lnTo>
                    <a:pt x="1067689" y="257048"/>
                  </a:lnTo>
                  <a:lnTo>
                    <a:pt x="1077214" y="257048"/>
                  </a:lnTo>
                  <a:lnTo>
                    <a:pt x="1067689" y="257048"/>
                  </a:lnTo>
                  <a:lnTo>
                    <a:pt x="1077214" y="257048"/>
                  </a:lnTo>
                  <a:lnTo>
                    <a:pt x="1067689" y="257048"/>
                  </a:lnTo>
                  <a:lnTo>
                    <a:pt x="1077214" y="257048"/>
                  </a:lnTo>
                  <a:lnTo>
                    <a:pt x="1067689" y="257048"/>
                  </a:lnTo>
                  <a:lnTo>
                    <a:pt x="1077214" y="257048"/>
                  </a:lnTo>
                  <a:lnTo>
                    <a:pt x="1077214" y="266573"/>
                  </a:lnTo>
                  <a:lnTo>
                    <a:pt x="1077214" y="276098"/>
                  </a:lnTo>
                  <a:lnTo>
                    <a:pt x="1086739" y="276098"/>
                  </a:lnTo>
                  <a:lnTo>
                    <a:pt x="1077214" y="276098"/>
                  </a:lnTo>
                  <a:lnTo>
                    <a:pt x="1086739" y="276098"/>
                  </a:lnTo>
                  <a:lnTo>
                    <a:pt x="1086739" y="285623"/>
                  </a:lnTo>
                  <a:lnTo>
                    <a:pt x="1086739" y="276098"/>
                  </a:lnTo>
                  <a:lnTo>
                    <a:pt x="1096264" y="276098"/>
                  </a:lnTo>
                  <a:lnTo>
                    <a:pt x="1086739" y="276098"/>
                  </a:lnTo>
                  <a:lnTo>
                    <a:pt x="1096264" y="276098"/>
                  </a:lnTo>
                  <a:lnTo>
                    <a:pt x="1096264" y="285623"/>
                  </a:lnTo>
                  <a:lnTo>
                    <a:pt x="1096264" y="276098"/>
                  </a:lnTo>
                  <a:lnTo>
                    <a:pt x="1105789" y="276098"/>
                  </a:lnTo>
                  <a:lnTo>
                    <a:pt x="1105789" y="285623"/>
                  </a:lnTo>
                  <a:lnTo>
                    <a:pt x="1105789" y="276098"/>
                  </a:lnTo>
                  <a:lnTo>
                    <a:pt x="1105789" y="285623"/>
                  </a:lnTo>
                  <a:lnTo>
                    <a:pt x="1105789" y="276098"/>
                  </a:lnTo>
                  <a:lnTo>
                    <a:pt x="1105789" y="285623"/>
                  </a:lnTo>
                  <a:lnTo>
                    <a:pt x="1096264" y="285623"/>
                  </a:lnTo>
                  <a:lnTo>
                    <a:pt x="1105789" y="285623"/>
                  </a:lnTo>
                  <a:lnTo>
                    <a:pt x="1096264" y="285623"/>
                  </a:lnTo>
                  <a:lnTo>
                    <a:pt x="1096264" y="276098"/>
                  </a:lnTo>
                  <a:lnTo>
                    <a:pt x="1096264" y="285623"/>
                  </a:lnTo>
                  <a:lnTo>
                    <a:pt x="1096264" y="276098"/>
                  </a:lnTo>
                  <a:lnTo>
                    <a:pt x="1096264" y="285623"/>
                  </a:lnTo>
                  <a:lnTo>
                    <a:pt x="1105789" y="285623"/>
                  </a:lnTo>
                  <a:lnTo>
                    <a:pt x="1096264" y="285623"/>
                  </a:lnTo>
                  <a:lnTo>
                    <a:pt x="1105789" y="285623"/>
                  </a:lnTo>
                  <a:lnTo>
                    <a:pt x="1105789" y="295148"/>
                  </a:lnTo>
                  <a:lnTo>
                    <a:pt x="1105789" y="304673"/>
                  </a:lnTo>
                  <a:lnTo>
                    <a:pt x="1105789" y="295148"/>
                  </a:lnTo>
                  <a:lnTo>
                    <a:pt x="1105789" y="304673"/>
                  </a:lnTo>
                  <a:lnTo>
                    <a:pt x="1105789" y="314198"/>
                  </a:lnTo>
                  <a:lnTo>
                    <a:pt x="1115314" y="314198"/>
                  </a:lnTo>
                  <a:lnTo>
                    <a:pt x="1124966" y="314198"/>
                  </a:lnTo>
                  <a:lnTo>
                    <a:pt x="1115314" y="314198"/>
                  </a:lnTo>
                  <a:lnTo>
                    <a:pt x="1124966" y="314198"/>
                  </a:lnTo>
                  <a:lnTo>
                    <a:pt x="1124966" y="323723"/>
                  </a:lnTo>
                  <a:lnTo>
                    <a:pt x="1124966" y="314198"/>
                  </a:lnTo>
                  <a:lnTo>
                    <a:pt x="1124966" y="323723"/>
                  </a:lnTo>
                  <a:lnTo>
                    <a:pt x="1134491" y="323723"/>
                  </a:lnTo>
                  <a:lnTo>
                    <a:pt x="1134491" y="333248"/>
                  </a:lnTo>
                  <a:lnTo>
                    <a:pt x="1134491" y="342773"/>
                  </a:lnTo>
                  <a:lnTo>
                    <a:pt x="1144016" y="342773"/>
                  </a:lnTo>
                  <a:lnTo>
                    <a:pt x="1134491" y="342773"/>
                  </a:lnTo>
                  <a:lnTo>
                    <a:pt x="1144016" y="342773"/>
                  </a:lnTo>
                  <a:lnTo>
                    <a:pt x="1144016" y="352298"/>
                  </a:lnTo>
                  <a:lnTo>
                    <a:pt x="1144016" y="342773"/>
                  </a:lnTo>
                  <a:lnTo>
                    <a:pt x="1144016" y="352298"/>
                  </a:lnTo>
                  <a:lnTo>
                    <a:pt x="1144016" y="361823"/>
                  </a:lnTo>
                  <a:lnTo>
                    <a:pt x="1153541" y="361823"/>
                  </a:lnTo>
                  <a:lnTo>
                    <a:pt x="1144016" y="361823"/>
                  </a:lnTo>
                  <a:lnTo>
                    <a:pt x="1153541" y="361823"/>
                  </a:lnTo>
                  <a:lnTo>
                    <a:pt x="1144016" y="361823"/>
                  </a:lnTo>
                  <a:lnTo>
                    <a:pt x="1153541" y="361823"/>
                  </a:lnTo>
                  <a:lnTo>
                    <a:pt x="1144016" y="361823"/>
                  </a:lnTo>
                  <a:lnTo>
                    <a:pt x="1153541" y="361823"/>
                  </a:lnTo>
                  <a:lnTo>
                    <a:pt x="1144016" y="361823"/>
                  </a:lnTo>
                  <a:lnTo>
                    <a:pt x="1153541" y="361823"/>
                  </a:lnTo>
                  <a:lnTo>
                    <a:pt x="1153541" y="352298"/>
                  </a:lnTo>
                  <a:lnTo>
                    <a:pt x="1153541" y="361823"/>
                  </a:lnTo>
                  <a:lnTo>
                    <a:pt x="1153541" y="371348"/>
                  </a:lnTo>
                  <a:lnTo>
                    <a:pt x="1153541" y="380873"/>
                  </a:lnTo>
                  <a:lnTo>
                    <a:pt x="1144016" y="380873"/>
                  </a:lnTo>
                  <a:lnTo>
                    <a:pt x="1153541" y="380873"/>
                  </a:lnTo>
                  <a:lnTo>
                    <a:pt x="1153541" y="390398"/>
                  </a:lnTo>
                  <a:lnTo>
                    <a:pt x="1153541" y="380873"/>
                  </a:lnTo>
                  <a:lnTo>
                    <a:pt x="1144016" y="380873"/>
                  </a:lnTo>
                  <a:lnTo>
                    <a:pt x="1153541" y="380873"/>
                  </a:lnTo>
                  <a:lnTo>
                    <a:pt x="1144016" y="380873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44016" y="399923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44016" y="390398"/>
                  </a:lnTo>
                  <a:lnTo>
                    <a:pt x="1153541" y="390398"/>
                  </a:lnTo>
                  <a:lnTo>
                    <a:pt x="1153541" y="399923"/>
                  </a:lnTo>
                  <a:lnTo>
                    <a:pt x="1153541" y="409448"/>
                  </a:lnTo>
                  <a:lnTo>
                    <a:pt x="1153541" y="399923"/>
                  </a:lnTo>
                  <a:lnTo>
                    <a:pt x="1153541" y="409448"/>
                  </a:lnTo>
                  <a:lnTo>
                    <a:pt x="1163066" y="409448"/>
                  </a:lnTo>
                  <a:lnTo>
                    <a:pt x="1153541" y="409448"/>
                  </a:lnTo>
                  <a:lnTo>
                    <a:pt x="1163066" y="409448"/>
                  </a:lnTo>
                  <a:lnTo>
                    <a:pt x="1163066" y="418973"/>
                  </a:lnTo>
                  <a:lnTo>
                    <a:pt x="1163066" y="428498"/>
                  </a:lnTo>
                  <a:lnTo>
                    <a:pt x="1153541" y="428498"/>
                  </a:lnTo>
                  <a:lnTo>
                    <a:pt x="1153541" y="438023"/>
                  </a:lnTo>
                  <a:lnTo>
                    <a:pt x="1153541" y="447548"/>
                  </a:lnTo>
                  <a:lnTo>
                    <a:pt x="1153541" y="457073"/>
                  </a:lnTo>
                  <a:lnTo>
                    <a:pt x="1153541" y="466598"/>
                  </a:lnTo>
                  <a:lnTo>
                    <a:pt x="1144016" y="466598"/>
                  </a:lnTo>
                  <a:lnTo>
                    <a:pt x="1144016" y="476123"/>
                  </a:lnTo>
                  <a:lnTo>
                    <a:pt x="1153541" y="476123"/>
                  </a:lnTo>
                  <a:lnTo>
                    <a:pt x="1144016" y="476123"/>
                  </a:lnTo>
                  <a:lnTo>
                    <a:pt x="1144016" y="485648"/>
                  </a:lnTo>
                  <a:lnTo>
                    <a:pt x="1144016" y="495173"/>
                  </a:lnTo>
                  <a:lnTo>
                    <a:pt x="1134491" y="495173"/>
                  </a:lnTo>
                  <a:lnTo>
                    <a:pt x="1144016" y="495173"/>
                  </a:lnTo>
                  <a:lnTo>
                    <a:pt x="1134491" y="495173"/>
                  </a:lnTo>
                  <a:lnTo>
                    <a:pt x="1134491" y="504698"/>
                  </a:lnTo>
                  <a:lnTo>
                    <a:pt x="1144016" y="504698"/>
                  </a:lnTo>
                  <a:lnTo>
                    <a:pt x="1134491" y="504698"/>
                  </a:lnTo>
                  <a:lnTo>
                    <a:pt x="1144016" y="504698"/>
                  </a:lnTo>
                  <a:lnTo>
                    <a:pt x="1134491" y="504698"/>
                  </a:lnTo>
                  <a:lnTo>
                    <a:pt x="1144016" y="504698"/>
                  </a:lnTo>
                  <a:lnTo>
                    <a:pt x="1134491" y="504698"/>
                  </a:lnTo>
                  <a:lnTo>
                    <a:pt x="1134491" y="514223"/>
                  </a:lnTo>
                  <a:lnTo>
                    <a:pt x="1124966" y="514223"/>
                  </a:lnTo>
                  <a:lnTo>
                    <a:pt x="1134491" y="514223"/>
                  </a:lnTo>
                  <a:lnTo>
                    <a:pt x="1124966" y="514223"/>
                  </a:lnTo>
                  <a:lnTo>
                    <a:pt x="1124966" y="523748"/>
                  </a:lnTo>
                  <a:lnTo>
                    <a:pt x="1115314" y="523748"/>
                  </a:lnTo>
                  <a:lnTo>
                    <a:pt x="1124966" y="523748"/>
                  </a:lnTo>
                  <a:lnTo>
                    <a:pt x="1115314" y="523748"/>
                  </a:lnTo>
                  <a:lnTo>
                    <a:pt x="1124966" y="523748"/>
                  </a:lnTo>
                  <a:lnTo>
                    <a:pt x="1115314" y="523748"/>
                  </a:lnTo>
                  <a:lnTo>
                    <a:pt x="1124966" y="523748"/>
                  </a:lnTo>
                  <a:lnTo>
                    <a:pt x="1115314" y="523748"/>
                  </a:lnTo>
                  <a:lnTo>
                    <a:pt x="1124966" y="523748"/>
                  </a:lnTo>
                  <a:lnTo>
                    <a:pt x="1115314" y="523748"/>
                  </a:lnTo>
                  <a:lnTo>
                    <a:pt x="1115314" y="533273"/>
                  </a:lnTo>
                  <a:lnTo>
                    <a:pt x="1115314" y="523748"/>
                  </a:lnTo>
                  <a:lnTo>
                    <a:pt x="1115314" y="533273"/>
                  </a:lnTo>
                  <a:lnTo>
                    <a:pt x="1105789" y="533273"/>
                  </a:lnTo>
                  <a:lnTo>
                    <a:pt x="1115314" y="533273"/>
                  </a:lnTo>
                  <a:lnTo>
                    <a:pt x="1105789" y="533273"/>
                  </a:lnTo>
                  <a:lnTo>
                    <a:pt x="1115314" y="533273"/>
                  </a:lnTo>
                  <a:lnTo>
                    <a:pt x="1105789" y="533273"/>
                  </a:lnTo>
                  <a:lnTo>
                    <a:pt x="1105789" y="542798"/>
                  </a:lnTo>
                  <a:lnTo>
                    <a:pt x="1105789" y="533273"/>
                  </a:lnTo>
                  <a:lnTo>
                    <a:pt x="1115314" y="533273"/>
                  </a:lnTo>
                  <a:lnTo>
                    <a:pt x="1105789" y="533273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15314" y="533273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15314" y="542798"/>
                  </a:lnTo>
                  <a:lnTo>
                    <a:pt x="1115314" y="552323"/>
                  </a:lnTo>
                  <a:lnTo>
                    <a:pt x="1115314" y="542798"/>
                  </a:lnTo>
                  <a:lnTo>
                    <a:pt x="1115314" y="552323"/>
                  </a:lnTo>
                  <a:lnTo>
                    <a:pt x="1115314" y="542798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05789" y="542798"/>
                  </a:lnTo>
                  <a:lnTo>
                    <a:pt x="1105789" y="552323"/>
                  </a:lnTo>
                  <a:lnTo>
                    <a:pt x="1115314" y="552323"/>
                  </a:lnTo>
                  <a:lnTo>
                    <a:pt x="1105789" y="552323"/>
                  </a:lnTo>
                  <a:lnTo>
                    <a:pt x="1115314" y="552323"/>
                  </a:lnTo>
                  <a:lnTo>
                    <a:pt x="1105789" y="552323"/>
                  </a:lnTo>
                  <a:lnTo>
                    <a:pt x="1115314" y="552323"/>
                  </a:lnTo>
                  <a:lnTo>
                    <a:pt x="1105789" y="552323"/>
                  </a:lnTo>
                  <a:lnTo>
                    <a:pt x="1115314" y="552323"/>
                  </a:lnTo>
                  <a:lnTo>
                    <a:pt x="1105789" y="552323"/>
                  </a:lnTo>
                  <a:lnTo>
                    <a:pt x="1115314" y="552323"/>
                  </a:lnTo>
                  <a:lnTo>
                    <a:pt x="1105789" y="552323"/>
                  </a:lnTo>
                  <a:lnTo>
                    <a:pt x="1105789" y="561848"/>
                  </a:lnTo>
                  <a:lnTo>
                    <a:pt x="1105789" y="571373"/>
                  </a:lnTo>
                  <a:lnTo>
                    <a:pt x="1096264" y="571373"/>
                  </a:lnTo>
                  <a:lnTo>
                    <a:pt x="1105789" y="571373"/>
                  </a:lnTo>
                  <a:lnTo>
                    <a:pt x="1096264" y="571373"/>
                  </a:lnTo>
                  <a:lnTo>
                    <a:pt x="1105789" y="571373"/>
                  </a:lnTo>
                  <a:lnTo>
                    <a:pt x="1105789" y="580771"/>
                  </a:lnTo>
                  <a:lnTo>
                    <a:pt x="1096264" y="580771"/>
                  </a:lnTo>
                  <a:lnTo>
                    <a:pt x="1105789" y="580771"/>
                  </a:lnTo>
                  <a:lnTo>
                    <a:pt x="1096264" y="580771"/>
                  </a:lnTo>
                  <a:lnTo>
                    <a:pt x="1105789" y="580771"/>
                  </a:lnTo>
                  <a:lnTo>
                    <a:pt x="1096264" y="580771"/>
                  </a:lnTo>
                  <a:lnTo>
                    <a:pt x="1105789" y="580771"/>
                  </a:lnTo>
                  <a:lnTo>
                    <a:pt x="1096264" y="580771"/>
                  </a:lnTo>
                  <a:lnTo>
                    <a:pt x="1105789" y="580771"/>
                  </a:lnTo>
                  <a:lnTo>
                    <a:pt x="1096264" y="580771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96264" y="590296"/>
                  </a:lnTo>
                  <a:lnTo>
                    <a:pt x="1086739" y="590296"/>
                  </a:lnTo>
                  <a:lnTo>
                    <a:pt x="1086739" y="599821"/>
                  </a:lnTo>
                  <a:lnTo>
                    <a:pt x="1086739" y="609346"/>
                  </a:lnTo>
                  <a:lnTo>
                    <a:pt x="1086739" y="618871"/>
                  </a:lnTo>
                  <a:lnTo>
                    <a:pt x="1086739" y="628396"/>
                  </a:lnTo>
                  <a:lnTo>
                    <a:pt x="1086739" y="637921"/>
                  </a:lnTo>
                  <a:lnTo>
                    <a:pt x="1077214" y="637921"/>
                  </a:lnTo>
                  <a:lnTo>
                    <a:pt x="1077214" y="647484"/>
                  </a:lnTo>
                  <a:lnTo>
                    <a:pt x="1077214" y="637921"/>
                  </a:lnTo>
                  <a:lnTo>
                    <a:pt x="1077214" y="647484"/>
                  </a:lnTo>
                  <a:lnTo>
                    <a:pt x="1067689" y="647484"/>
                  </a:lnTo>
                  <a:lnTo>
                    <a:pt x="1058164" y="647484"/>
                  </a:lnTo>
                  <a:lnTo>
                    <a:pt x="1048639" y="647484"/>
                  </a:lnTo>
                  <a:lnTo>
                    <a:pt x="1039114" y="647484"/>
                  </a:lnTo>
                  <a:lnTo>
                    <a:pt x="1039114" y="657009"/>
                  </a:lnTo>
                  <a:lnTo>
                    <a:pt x="1029589" y="657009"/>
                  </a:lnTo>
                  <a:lnTo>
                    <a:pt x="1029589" y="666534"/>
                  </a:lnTo>
                  <a:lnTo>
                    <a:pt x="1020064" y="666534"/>
                  </a:lnTo>
                  <a:lnTo>
                    <a:pt x="1010539" y="666534"/>
                  </a:lnTo>
                  <a:lnTo>
                    <a:pt x="1010539" y="676046"/>
                  </a:lnTo>
                  <a:lnTo>
                    <a:pt x="1010539" y="666534"/>
                  </a:lnTo>
                  <a:lnTo>
                    <a:pt x="1010539" y="676046"/>
                  </a:lnTo>
                  <a:lnTo>
                    <a:pt x="1020064" y="676046"/>
                  </a:lnTo>
                  <a:lnTo>
                    <a:pt x="1010539" y="676046"/>
                  </a:lnTo>
                  <a:lnTo>
                    <a:pt x="1020064" y="676046"/>
                  </a:lnTo>
                  <a:lnTo>
                    <a:pt x="1010539" y="676046"/>
                  </a:lnTo>
                  <a:lnTo>
                    <a:pt x="1020064" y="676046"/>
                  </a:lnTo>
                  <a:lnTo>
                    <a:pt x="1010539" y="676046"/>
                  </a:lnTo>
                  <a:lnTo>
                    <a:pt x="1010539" y="666534"/>
                  </a:lnTo>
                  <a:lnTo>
                    <a:pt x="1001014" y="666534"/>
                  </a:lnTo>
                  <a:lnTo>
                    <a:pt x="1001014" y="676046"/>
                  </a:lnTo>
                  <a:lnTo>
                    <a:pt x="1001014" y="666534"/>
                  </a:lnTo>
                  <a:lnTo>
                    <a:pt x="991489" y="666534"/>
                  </a:lnTo>
                  <a:lnTo>
                    <a:pt x="991489" y="657009"/>
                  </a:lnTo>
                  <a:lnTo>
                    <a:pt x="1001014" y="657009"/>
                  </a:lnTo>
                  <a:lnTo>
                    <a:pt x="991489" y="657009"/>
                  </a:lnTo>
                  <a:lnTo>
                    <a:pt x="981964" y="657009"/>
                  </a:lnTo>
                  <a:lnTo>
                    <a:pt x="991489" y="657009"/>
                  </a:lnTo>
                  <a:lnTo>
                    <a:pt x="991489" y="647484"/>
                  </a:lnTo>
                  <a:lnTo>
                    <a:pt x="981964" y="647484"/>
                  </a:lnTo>
                  <a:lnTo>
                    <a:pt x="972439" y="647484"/>
                  </a:lnTo>
                  <a:lnTo>
                    <a:pt x="972439" y="657009"/>
                  </a:lnTo>
                  <a:lnTo>
                    <a:pt x="972439" y="647484"/>
                  </a:lnTo>
                  <a:lnTo>
                    <a:pt x="972439" y="657009"/>
                  </a:lnTo>
                  <a:lnTo>
                    <a:pt x="972439" y="647484"/>
                  </a:lnTo>
                  <a:lnTo>
                    <a:pt x="981964" y="647484"/>
                  </a:lnTo>
                  <a:lnTo>
                    <a:pt x="981964" y="657009"/>
                  </a:lnTo>
                  <a:lnTo>
                    <a:pt x="972439" y="657009"/>
                  </a:lnTo>
                  <a:lnTo>
                    <a:pt x="981964" y="657009"/>
                  </a:lnTo>
                  <a:lnTo>
                    <a:pt x="972439" y="657009"/>
                  </a:lnTo>
                  <a:lnTo>
                    <a:pt x="962786" y="657009"/>
                  </a:lnTo>
                  <a:lnTo>
                    <a:pt x="962786" y="666534"/>
                  </a:lnTo>
                  <a:lnTo>
                    <a:pt x="953261" y="666534"/>
                  </a:lnTo>
                  <a:lnTo>
                    <a:pt x="962786" y="666534"/>
                  </a:lnTo>
                  <a:lnTo>
                    <a:pt x="953261" y="666534"/>
                  </a:lnTo>
                  <a:lnTo>
                    <a:pt x="943736" y="666534"/>
                  </a:lnTo>
                  <a:lnTo>
                    <a:pt x="934211" y="666534"/>
                  </a:lnTo>
                  <a:lnTo>
                    <a:pt x="934211" y="657009"/>
                  </a:lnTo>
                  <a:lnTo>
                    <a:pt x="924686" y="657009"/>
                  </a:lnTo>
                  <a:lnTo>
                    <a:pt x="915161" y="657009"/>
                  </a:lnTo>
                  <a:lnTo>
                    <a:pt x="905636" y="657009"/>
                  </a:lnTo>
                  <a:lnTo>
                    <a:pt x="905636" y="647484"/>
                  </a:lnTo>
                  <a:lnTo>
                    <a:pt x="896111" y="647484"/>
                  </a:lnTo>
                  <a:lnTo>
                    <a:pt x="886586" y="647484"/>
                  </a:lnTo>
                  <a:lnTo>
                    <a:pt x="886586" y="637921"/>
                  </a:lnTo>
                  <a:lnTo>
                    <a:pt x="877061" y="637921"/>
                  </a:lnTo>
                  <a:lnTo>
                    <a:pt x="877061" y="628396"/>
                  </a:lnTo>
                  <a:lnTo>
                    <a:pt x="877061" y="618871"/>
                  </a:lnTo>
                  <a:lnTo>
                    <a:pt x="877061" y="609346"/>
                  </a:lnTo>
                  <a:lnTo>
                    <a:pt x="877061" y="599821"/>
                  </a:lnTo>
                  <a:lnTo>
                    <a:pt x="867536" y="599821"/>
                  </a:lnTo>
                  <a:lnTo>
                    <a:pt x="867536" y="590296"/>
                  </a:lnTo>
                  <a:lnTo>
                    <a:pt x="858011" y="590296"/>
                  </a:lnTo>
                  <a:lnTo>
                    <a:pt x="858011" y="580771"/>
                  </a:lnTo>
                  <a:lnTo>
                    <a:pt x="858011" y="590296"/>
                  </a:lnTo>
                  <a:lnTo>
                    <a:pt x="848486" y="590296"/>
                  </a:lnTo>
                  <a:lnTo>
                    <a:pt x="848486" y="580771"/>
                  </a:lnTo>
                  <a:lnTo>
                    <a:pt x="848486" y="590296"/>
                  </a:lnTo>
                  <a:lnTo>
                    <a:pt x="848486" y="580771"/>
                  </a:lnTo>
                  <a:lnTo>
                    <a:pt x="848486" y="571373"/>
                  </a:lnTo>
                  <a:lnTo>
                    <a:pt x="858011" y="571373"/>
                  </a:lnTo>
                  <a:lnTo>
                    <a:pt x="858011" y="561848"/>
                  </a:lnTo>
                  <a:lnTo>
                    <a:pt x="848486" y="561848"/>
                  </a:lnTo>
                  <a:lnTo>
                    <a:pt x="858011" y="561848"/>
                  </a:lnTo>
                  <a:lnTo>
                    <a:pt x="848486" y="561848"/>
                  </a:lnTo>
                  <a:lnTo>
                    <a:pt x="848486" y="552323"/>
                  </a:lnTo>
                  <a:lnTo>
                    <a:pt x="838961" y="552323"/>
                  </a:lnTo>
                  <a:lnTo>
                    <a:pt x="838961" y="561848"/>
                  </a:lnTo>
                  <a:lnTo>
                    <a:pt x="838961" y="571373"/>
                  </a:lnTo>
                  <a:lnTo>
                    <a:pt x="838961" y="580771"/>
                  </a:lnTo>
                  <a:lnTo>
                    <a:pt x="829436" y="580771"/>
                  </a:lnTo>
                  <a:lnTo>
                    <a:pt x="829436" y="571373"/>
                  </a:lnTo>
                  <a:lnTo>
                    <a:pt x="829436" y="580771"/>
                  </a:lnTo>
                  <a:lnTo>
                    <a:pt x="819784" y="580771"/>
                  </a:lnTo>
                  <a:lnTo>
                    <a:pt x="819784" y="571373"/>
                  </a:lnTo>
                  <a:lnTo>
                    <a:pt x="829436" y="571373"/>
                  </a:lnTo>
                  <a:lnTo>
                    <a:pt x="829436" y="561848"/>
                  </a:lnTo>
                  <a:lnTo>
                    <a:pt x="829436" y="552323"/>
                  </a:lnTo>
                  <a:lnTo>
                    <a:pt x="829436" y="542798"/>
                  </a:lnTo>
                  <a:lnTo>
                    <a:pt x="838961" y="542798"/>
                  </a:lnTo>
                  <a:lnTo>
                    <a:pt x="838961" y="533273"/>
                  </a:lnTo>
                  <a:lnTo>
                    <a:pt x="838961" y="542798"/>
                  </a:lnTo>
                  <a:lnTo>
                    <a:pt x="838961" y="533273"/>
                  </a:lnTo>
                  <a:lnTo>
                    <a:pt x="838961" y="523748"/>
                  </a:lnTo>
                  <a:lnTo>
                    <a:pt x="838961" y="514223"/>
                  </a:lnTo>
                  <a:lnTo>
                    <a:pt x="838961" y="504698"/>
                  </a:lnTo>
                  <a:lnTo>
                    <a:pt x="838961" y="514223"/>
                  </a:lnTo>
                  <a:lnTo>
                    <a:pt x="838961" y="523748"/>
                  </a:lnTo>
                  <a:lnTo>
                    <a:pt x="829436" y="523748"/>
                  </a:lnTo>
                  <a:lnTo>
                    <a:pt x="838961" y="523748"/>
                  </a:lnTo>
                  <a:lnTo>
                    <a:pt x="829436" y="523748"/>
                  </a:lnTo>
                  <a:lnTo>
                    <a:pt x="838961" y="523748"/>
                  </a:lnTo>
                  <a:lnTo>
                    <a:pt x="829436" y="523748"/>
                  </a:lnTo>
                  <a:lnTo>
                    <a:pt x="829436" y="533273"/>
                  </a:lnTo>
                  <a:lnTo>
                    <a:pt x="829436" y="542798"/>
                  </a:lnTo>
                  <a:lnTo>
                    <a:pt x="819784" y="542798"/>
                  </a:lnTo>
                  <a:lnTo>
                    <a:pt x="810259" y="542798"/>
                  </a:lnTo>
                  <a:lnTo>
                    <a:pt x="810259" y="552323"/>
                  </a:lnTo>
                  <a:lnTo>
                    <a:pt x="800734" y="552323"/>
                  </a:lnTo>
                  <a:lnTo>
                    <a:pt x="800734" y="561848"/>
                  </a:lnTo>
                  <a:lnTo>
                    <a:pt x="800734" y="571373"/>
                  </a:lnTo>
                  <a:lnTo>
                    <a:pt x="800734" y="561848"/>
                  </a:lnTo>
                  <a:lnTo>
                    <a:pt x="800734" y="571373"/>
                  </a:lnTo>
                  <a:lnTo>
                    <a:pt x="800734" y="561848"/>
                  </a:lnTo>
                  <a:lnTo>
                    <a:pt x="800734" y="571373"/>
                  </a:lnTo>
                  <a:lnTo>
                    <a:pt x="791209" y="571373"/>
                  </a:lnTo>
                  <a:lnTo>
                    <a:pt x="791209" y="561848"/>
                  </a:lnTo>
                  <a:lnTo>
                    <a:pt x="781684" y="561848"/>
                  </a:lnTo>
                  <a:lnTo>
                    <a:pt x="791209" y="561848"/>
                  </a:lnTo>
                  <a:lnTo>
                    <a:pt x="791209" y="552323"/>
                  </a:lnTo>
                  <a:lnTo>
                    <a:pt x="781684" y="552323"/>
                  </a:lnTo>
                  <a:lnTo>
                    <a:pt x="791209" y="552323"/>
                  </a:lnTo>
                  <a:lnTo>
                    <a:pt x="781684" y="552323"/>
                  </a:lnTo>
                  <a:lnTo>
                    <a:pt x="781684" y="542798"/>
                  </a:lnTo>
                  <a:lnTo>
                    <a:pt x="781684" y="533273"/>
                  </a:lnTo>
                  <a:lnTo>
                    <a:pt x="772159" y="533273"/>
                  </a:lnTo>
                  <a:lnTo>
                    <a:pt x="772159" y="523748"/>
                  </a:lnTo>
                  <a:lnTo>
                    <a:pt x="772159" y="533273"/>
                  </a:lnTo>
                  <a:lnTo>
                    <a:pt x="772159" y="523748"/>
                  </a:lnTo>
                  <a:lnTo>
                    <a:pt x="772159" y="533273"/>
                  </a:lnTo>
                  <a:lnTo>
                    <a:pt x="772159" y="523748"/>
                  </a:lnTo>
                  <a:lnTo>
                    <a:pt x="762634" y="523748"/>
                  </a:lnTo>
                  <a:lnTo>
                    <a:pt x="772159" y="523748"/>
                  </a:lnTo>
                  <a:lnTo>
                    <a:pt x="762634" y="523748"/>
                  </a:lnTo>
                  <a:lnTo>
                    <a:pt x="762634" y="514223"/>
                  </a:lnTo>
                  <a:lnTo>
                    <a:pt x="753109" y="514223"/>
                  </a:lnTo>
                  <a:lnTo>
                    <a:pt x="762634" y="514223"/>
                  </a:lnTo>
                  <a:lnTo>
                    <a:pt x="753109" y="514223"/>
                  </a:lnTo>
                  <a:lnTo>
                    <a:pt x="762634" y="514223"/>
                  </a:lnTo>
                  <a:lnTo>
                    <a:pt x="753109" y="514223"/>
                  </a:lnTo>
                  <a:lnTo>
                    <a:pt x="762634" y="514223"/>
                  </a:lnTo>
                  <a:lnTo>
                    <a:pt x="762634" y="504698"/>
                  </a:lnTo>
                  <a:lnTo>
                    <a:pt x="762634" y="514223"/>
                  </a:lnTo>
                  <a:lnTo>
                    <a:pt x="762634" y="504698"/>
                  </a:lnTo>
                  <a:lnTo>
                    <a:pt x="762634" y="514223"/>
                  </a:lnTo>
                  <a:lnTo>
                    <a:pt x="762634" y="504698"/>
                  </a:lnTo>
                  <a:lnTo>
                    <a:pt x="753109" y="504698"/>
                  </a:lnTo>
                  <a:lnTo>
                    <a:pt x="743584" y="504698"/>
                  </a:lnTo>
                  <a:lnTo>
                    <a:pt x="734059" y="504698"/>
                  </a:lnTo>
                  <a:lnTo>
                    <a:pt x="734059" y="495173"/>
                  </a:lnTo>
                  <a:lnTo>
                    <a:pt x="724534" y="495173"/>
                  </a:lnTo>
                  <a:lnTo>
                    <a:pt x="734059" y="495173"/>
                  </a:lnTo>
                  <a:lnTo>
                    <a:pt x="734059" y="504698"/>
                  </a:lnTo>
                  <a:lnTo>
                    <a:pt x="734059" y="495173"/>
                  </a:lnTo>
                  <a:lnTo>
                    <a:pt x="734059" y="504698"/>
                  </a:lnTo>
                  <a:lnTo>
                    <a:pt x="724534" y="504698"/>
                  </a:lnTo>
                  <a:lnTo>
                    <a:pt x="724534" y="495173"/>
                  </a:lnTo>
                  <a:lnTo>
                    <a:pt x="724534" y="504698"/>
                  </a:lnTo>
                  <a:lnTo>
                    <a:pt x="724534" y="495173"/>
                  </a:lnTo>
                  <a:lnTo>
                    <a:pt x="724534" y="504698"/>
                  </a:lnTo>
                  <a:lnTo>
                    <a:pt x="724534" y="495173"/>
                  </a:lnTo>
                  <a:lnTo>
                    <a:pt x="715009" y="495173"/>
                  </a:lnTo>
                  <a:lnTo>
                    <a:pt x="715009" y="485648"/>
                  </a:lnTo>
                  <a:lnTo>
                    <a:pt x="705484" y="485648"/>
                  </a:lnTo>
                  <a:lnTo>
                    <a:pt x="695959" y="485648"/>
                  </a:lnTo>
                  <a:lnTo>
                    <a:pt x="686434" y="485648"/>
                  </a:lnTo>
                  <a:lnTo>
                    <a:pt x="676909" y="485648"/>
                  </a:lnTo>
                  <a:lnTo>
                    <a:pt x="667257" y="485648"/>
                  </a:lnTo>
                  <a:lnTo>
                    <a:pt x="667257" y="495173"/>
                  </a:lnTo>
                  <a:lnTo>
                    <a:pt x="657732" y="495173"/>
                  </a:lnTo>
                  <a:lnTo>
                    <a:pt x="648207" y="495173"/>
                  </a:lnTo>
                  <a:lnTo>
                    <a:pt x="638682" y="495173"/>
                  </a:lnTo>
                  <a:lnTo>
                    <a:pt x="638682" y="504698"/>
                  </a:lnTo>
                  <a:lnTo>
                    <a:pt x="591058" y="504698"/>
                  </a:lnTo>
                  <a:lnTo>
                    <a:pt x="591058" y="514223"/>
                  </a:lnTo>
                  <a:lnTo>
                    <a:pt x="581533" y="514223"/>
                  </a:lnTo>
                  <a:lnTo>
                    <a:pt x="572008" y="514223"/>
                  </a:lnTo>
                  <a:lnTo>
                    <a:pt x="572008" y="523748"/>
                  </a:lnTo>
                  <a:lnTo>
                    <a:pt x="562483" y="523748"/>
                  </a:lnTo>
                  <a:lnTo>
                    <a:pt x="562483" y="533273"/>
                  </a:lnTo>
                  <a:lnTo>
                    <a:pt x="552958" y="533273"/>
                  </a:lnTo>
                  <a:lnTo>
                    <a:pt x="552958" y="542798"/>
                  </a:lnTo>
                  <a:lnTo>
                    <a:pt x="552958" y="533273"/>
                  </a:lnTo>
                  <a:lnTo>
                    <a:pt x="552958" y="542798"/>
                  </a:lnTo>
                  <a:lnTo>
                    <a:pt x="543433" y="542798"/>
                  </a:lnTo>
                  <a:lnTo>
                    <a:pt x="543433" y="552323"/>
                  </a:lnTo>
                  <a:lnTo>
                    <a:pt x="543433" y="542798"/>
                  </a:lnTo>
                  <a:lnTo>
                    <a:pt x="533908" y="542798"/>
                  </a:lnTo>
                  <a:lnTo>
                    <a:pt x="524383" y="542798"/>
                  </a:lnTo>
                  <a:lnTo>
                    <a:pt x="524383" y="552323"/>
                  </a:lnTo>
                  <a:lnTo>
                    <a:pt x="514730" y="552323"/>
                  </a:lnTo>
                  <a:lnTo>
                    <a:pt x="514730" y="542798"/>
                  </a:lnTo>
                  <a:lnTo>
                    <a:pt x="505205" y="542798"/>
                  </a:lnTo>
                  <a:lnTo>
                    <a:pt x="495680" y="542798"/>
                  </a:lnTo>
                  <a:lnTo>
                    <a:pt x="486155" y="542798"/>
                  </a:lnTo>
                  <a:lnTo>
                    <a:pt x="476630" y="542798"/>
                  </a:lnTo>
                  <a:lnTo>
                    <a:pt x="467105" y="542798"/>
                  </a:lnTo>
                  <a:lnTo>
                    <a:pt x="467105" y="552323"/>
                  </a:lnTo>
                  <a:lnTo>
                    <a:pt x="467105" y="542798"/>
                  </a:lnTo>
                  <a:lnTo>
                    <a:pt x="467105" y="552323"/>
                  </a:lnTo>
                  <a:lnTo>
                    <a:pt x="467105" y="542798"/>
                  </a:lnTo>
                  <a:lnTo>
                    <a:pt x="467105" y="552323"/>
                  </a:lnTo>
                  <a:lnTo>
                    <a:pt x="467105" y="561848"/>
                  </a:lnTo>
                  <a:lnTo>
                    <a:pt x="467105" y="552323"/>
                  </a:lnTo>
                  <a:lnTo>
                    <a:pt x="467105" y="561848"/>
                  </a:lnTo>
                  <a:lnTo>
                    <a:pt x="457580" y="561848"/>
                  </a:lnTo>
                  <a:lnTo>
                    <a:pt x="467105" y="561848"/>
                  </a:lnTo>
                  <a:lnTo>
                    <a:pt x="457580" y="561848"/>
                  </a:lnTo>
                  <a:lnTo>
                    <a:pt x="448055" y="561848"/>
                  </a:lnTo>
                  <a:lnTo>
                    <a:pt x="448055" y="571373"/>
                  </a:lnTo>
                  <a:lnTo>
                    <a:pt x="438530" y="571373"/>
                  </a:lnTo>
                  <a:lnTo>
                    <a:pt x="448055" y="571373"/>
                  </a:lnTo>
                  <a:lnTo>
                    <a:pt x="438530" y="571373"/>
                  </a:lnTo>
                  <a:lnTo>
                    <a:pt x="448055" y="571373"/>
                  </a:lnTo>
                  <a:lnTo>
                    <a:pt x="438530" y="571373"/>
                  </a:lnTo>
                  <a:lnTo>
                    <a:pt x="429005" y="571373"/>
                  </a:lnTo>
                  <a:lnTo>
                    <a:pt x="438530" y="571373"/>
                  </a:lnTo>
                  <a:lnTo>
                    <a:pt x="429005" y="571373"/>
                  </a:lnTo>
                  <a:lnTo>
                    <a:pt x="438530" y="571373"/>
                  </a:lnTo>
                  <a:lnTo>
                    <a:pt x="409955" y="571373"/>
                  </a:lnTo>
                  <a:lnTo>
                    <a:pt x="419480" y="571373"/>
                  </a:lnTo>
                  <a:lnTo>
                    <a:pt x="390905" y="571373"/>
                  </a:lnTo>
                  <a:lnTo>
                    <a:pt x="390905" y="561848"/>
                  </a:lnTo>
                  <a:lnTo>
                    <a:pt x="381380" y="561848"/>
                  </a:lnTo>
                  <a:lnTo>
                    <a:pt x="381380" y="552323"/>
                  </a:lnTo>
                  <a:lnTo>
                    <a:pt x="371728" y="552323"/>
                  </a:lnTo>
                  <a:lnTo>
                    <a:pt x="381380" y="552323"/>
                  </a:lnTo>
                  <a:lnTo>
                    <a:pt x="371728" y="552323"/>
                  </a:lnTo>
                  <a:lnTo>
                    <a:pt x="381380" y="552323"/>
                  </a:lnTo>
                  <a:lnTo>
                    <a:pt x="371728" y="552323"/>
                  </a:lnTo>
                  <a:lnTo>
                    <a:pt x="371728" y="561848"/>
                  </a:lnTo>
                  <a:lnTo>
                    <a:pt x="371728" y="552323"/>
                  </a:lnTo>
                  <a:lnTo>
                    <a:pt x="371728" y="542798"/>
                  </a:lnTo>
                  <a:lnTo>
                    <a:pt x="371728" y="533273"/>
                  </a:lnTo>
                  <a:lnTo>
                    <a:pt x="371728" y="542798"/>
                  </a:lnTo>
                  <a:lnTo>
                    <a:pt x="381380" y="542798"/>
                  </a:lnTo>
                  <a:lnTo>
                    <a:pt x="381380" y="533273"/>
                  </a:lnTo>
                  <a:lnTo>
                    <a:pt x="390905" y="533273"/>
                  </a:lnTo>
                  <a:lnTo>
                    <a:pt x="390905" y="523748"/>
                  </a:lnTo>
                  <a:lnTo>
                    <a:pt x="390905" y="514223"/>
                  </a:lnTo>
                  <a:lnTo>
                    <a:pt x="381380" y="514223"/>
                  </a:lnTo>
                  <a:lnTo>
                    <a:pt x="390905" y="514223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95173"/>
                  </a:lnTo>
                  <a:lnTo>
                    <a:pt x="390905" y="504698"/>
                  </a:lnTo>
                  <a:lnTo>
                    <a:pt x="390905" y="485648"/>
                  </a:lnTo>
                  <a:lnTo>
                    <a:pt x="381380" y="485648"/>
                  </a:lnTo>
                  <a:lnTo>
                    <a:pt x="390905" y="485648"/>
                  </a:lnTo>
                  <a:lnTo>
                    <a:pt x="381380" y="485648"/>
                  </a:lnTo>
                  <a:lnTo>
                    <a:pt x="381380" y="476123"/>
                  </a:lnTo>
                  <a:lnTo>
                    <a:pt x="381380" y="466598"/>
                  </a:lnTo>
                  <a:lnTo>
                    <a:pt x="381380" y="476123"/>
                  </a:lnTo>
                  <a:lnTo>
                    <a:pt x="381380" y="466598"/>
                  </a:lnTo>
                  <a:lnTo>
                    <a:pt x="371728" y="466598"/>
                  </a:lnTo>
                  <a:lnTo>
                    <a:pt x="371728" y="457073"/>
                  </a:lnTo>
                  <a:lnTo>
                    <a:pt x="371728" y="447548"/>
                  </a:lnTo>
                  <a:lnTo>
                    <a:pt x="371728" y="438023"/>
                  </a:lnTo>
                  <a:lnTo>
                    <a:pt x="371728" y="428498"/>
                  </a:lnTo>
                  <a:lnTo>
                    <a:pt x="362203" y="428498"/>
                  </a:lnTo>
                  <a:lnTo>
                    <a:pt x="362203" y="418973"/>
                  </a:lnTo>
                  <a:lnTo>
                    <a:pt x="362203" y="409448"/>
                  </a:lnTo>
                  <a:lnTo>
                    <a:pt x="352678" y="409448"/>
                  </a:lnTo>
                  <a:lnTo>
                    <a:pt x="352678" y="399923"/>
                  </a:lnTo>
                  <a:lnTo>
                    <a:pt x="352678" y="390398"/>
                  </a:lnTo>
                  <a:lnTo>
                    <a:pt x="352678" y="380873"/>
                  </a:lnTo>
                  <a:lnTo>
                    <a:pt x="343153" y="380873"/>
                  </a:lnTo>
                  <a:lnTo>
                    <a:pt x="343153" y="371348"/>
                  </a:lnTo>
                  <a:lnTo>
                    <a:pt x="343153" y="361823"/>
                  </a:lnTo>
                  <a:lnTo>
                    <a:pt x="333628" y="361823"/>
                  </a:lnTo>
                  <a:lnTo>
                    <a:pt x="343153" y="361823"/>
                  </a:lnTo>
                  <a:lnTo>
                    <a:pt x="333628" y="361823"/>
                  </a:lnTo>
                  <a:lnTo>
                    <a:pt x="343153" y="361823"/>
                  </a:lnTo>
                  <a:lnTo>
                    <a:pt x="333628" y="361823"/>
                  </a:lnTo>
                  <a:lnTo>
                    <a:pt x="343153" y="361823"/>
                  </a:lnTo>
                  <a:lnTo>
                    <a:pt x="343153" y="371348"/>
                  </a:lnTo>
                  <a:lnTo>
                    <a:pt x="343153" y="361823"/>
                  </a:lnTo>
                  <a:lnTo>
                    <a:pt x="343153" y="371348"/>
                  </a:lnTo>
                  <a:lnTo>
                    <a:pt x="343153" y="361823"/>
                  </a:lnTo>
                  <a:lnTo>
                    <a:pt x="343153" y="371348"/>
                  </a:lnTo>
                  <a:lnTo>
                    <a:pt x="343153" y="361823"/>
                  </a:lnTo>
                  <a:lnTo>
                    <a:pt x="343153" y="371348"/>
                  </a:lnTo>
                  <a:lnTo>
                    <a:pt x="352678" y="371348"/>
                  </a:lnTo>
                  <a:lnTo>
                    <a:pt x="352678" y="361823"/>
                  </a:lnTo>
                  <a:lnTo>
                    <a:pt x="343153" y="361823"/>
                  </a:lnTo>
                  <a:lnTo>
                    <a:pt x="343153" y="352298"/>
                  </a:lnTo>
                  <a:lnTo>
                    <a:pt x="352678" y="352298"/>
                  </a:lnTo>
                  <a:lnTo>
                    <a:pt x="352678" y="361823"/>
                  </a:lnTo>
                  <a:lnTo>
                    <a:pt x="343153" y="361823"/>
                  </a:lnTo>
                  <a:lnTo>
                    <a:pt x="352678" y="361823"/>
                  </a:lnTo>
                  <a:lnTo>
                    <a:pt x="352678" y="371348"/>
                  </a:lnTo>
                  <a:lnTo>
                    <a:pt x="362203" y="371348"/>
                  </a:lnTo>
                  <a:lnTo>
                    <a:pt x="362203" y="361823"/>
                  </a:lnTo>
                  <a:lnTo>
                    <a:pt x="352678" y="361823"/>
                  </a:lnTo>
                  <a:lnTo>
                    <a:pt x="362203" y="361823"/>
                  </a:lnTo>
                  <a:lnTo>
                    <a:pt x="352678" y="361823"/>
                  </a:lnTo>
                  <a:lnTo>
                    <a:pt x="362203" y="361823"/>
                  </a:lnTo>
                  <a:lnTo>
                    <a:pt x="362203" y="352298"/>
                  </a:lnTo>
                  <a:lnTo>
                    <a:pt x="352678" y="352298"/>
                  </a:lnTo>
                  <a:lnTo>
                    <a:pt x="352678" y="342773"/>
                  </a:lnTo>
                  <a:lnTo>
                    <a:pt x="343153" y="342773"/>
                  </a:lnTo>
                  <a:lnTo>
                    <a:pt x="343153" y="333248"/>
                  </a:lnTo>
                  <a:lnTo>
                    <a:pt x="343153" y="323723"/>
                  </a:lnTo>
                  <a:lnTo>
                    <a:pt x="343153" y="314198"/>
                  </a:lnTo>
                  <a:lnTo>
                    <a:pt x="343153" y="304673"/>
                  </a:lnTo>
                  <a:lnTo>
                    <a:pt x="343153" y="314198"/>
                  </a:lnTo>
                  <a:lnTo>
                    <a:pt x="343153" y="304673"/>
                  </a:lnTo>
                  <a:lnTo>
                    <a:pt x="352678" y="304673"/>
                  </a:lnTo>
                  <a:lnTo>
                    <a:pt x="352678" y="295148"/>
                  </a:lnTo>
                  <a:lnTo>
                    <a:pt x="352678" y="285623"/>
                  </a:lnTo>
                  <a:lnTo>
                    <a:pt x="343153" y="285623"/>
                  </a:lnTo>
                  <a:lnTo>
                    <a:pt x="343153" y="276098"/>
                  </a:lnTo>
                  <a:lnTo>
                    <a:pt x="352678" y="276098"/>
                  </a:lnTo>
                  <a:lnTo>
                    <a:pt x="352678" y="266573"/>
                  </a:lnTo>
                  <a:lnTo>
                    <a:pt x="352678" y="276098"/>
                  </a:lnTo>
                  <a:lnTo>
                    <a:pt x="352678" y="285623"/>
                  </a:lnTo>
                  <a:lnTo>
                    <a:pt x="362203" y="285623"/>
                  </a:lnTo>
                  <a:lnTo>
                    <a:pt x="362203" y="276098"/>
                  </a:lnTo>
                  <a:lnTo>
                    <a:pt x="362203" y="285623"/>
                  </a:lnTo>
                  <a:lnTo>
                    <a:pt x="362203" y="276098"/>
                  </a:lnTo>
                  <a:lnTo>
                    <a:pt x="362203" y="266573"/>
                  </a:lnTo>
                  <a:lnTo>
                    <a:pt x="362203" y="276098"/>
                  </a:lnTo>
                  <a:lnTo>
                    <a:pt x="362203" y="266573"/>
                  </a:lnTo>
                  <a:lnTo>
                    <a:pt x="371728" y="266573"/>
                  </a:lnTo>
                  <a:lnTo>
                    <a:pt x="381380" y="266573"/>
                  </a:lnTo>
                  <a:lnTo>
                    <a:pt x="381380" y="257048"/>
                  </a:lnTo>
                  <a:lnTo>
                    <a:pt x="381380" y="266573"/>
                  </a:lnTo>
                  <a:lnTo>
                    <a:pt x="381380" y="257048"/>
                  </a:lnTo>
                  <a:lnTo>
                    <a:pt x="390905" y="257048"/>
                  </a:lnTo>
                  <a:lnTo>
                    <a:pt x="381380" y="257048"/>
                  </a:lnTo>
                  <a:lnTo>
                    <a:pt x="390905" y="257048"/>
                  </a:lnTo>
                  <a:lnTo>
                    <a:pt x="381380" y="257048"/>
                  </a:lnTo>
                  <a:lnTo>
                    <a:pt x="390905" y="257048"/>
                  </a:lnTo>
                  <a:lnTo>
                    <a:pt x="390905" y="247523"/>
                  </a:lnTo>
                  <a:lnTo>
                    <a:pt x="390905" y="257048"/>
                  </a:lnTo>
                  <a:lnTo>
                    <a:pt x="390905" y="247523"/>
                  </a:lnTo>
                  <a:lnTo>
                    <a:pt x="400430" y="247523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09955" y="247523"/>
                  </a:lnTo>
                  <a:lnTo>
                    <a:pt x="409955" y="237998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19480" y="247523"/>
                  </a:lnTo>
                  <a:lnTo>
                    <a:pt x="419480" y="237998"/>
                  </a:lnTo>
                  <a:lnTo>
                    <a:pt x="429005" y="237998"/>
                  </a:lnTo>
                  <a:lnTo>
                    <a:pt x="429005" y="247523"/>
                  </a:lnTo>
                  <a:lnTo>
                    <a:pt x="429005" y="237998"/>
                  </a:lnTo>
                  <a:lnTo>
                    <a:pt x="438530" y="237998"/>
                  </a:lnTo>
                  <a:lnTo>
                    <a:pt x="429005" y="237998"/>
                  </a:lnTo>
                  <a:lnTo>
                    <a:pt x="438530" y="237998"/>
                  </a:lnTo>
                  <a:lnTo>
                    <a:pt x="429005" y="237998"/>
                  </a:lnTo>
                  <a:lnTo>
                    <a:pt x="438530" y="237998"/>
                  </a:lnTo>
                  <a:lnTo>
                    <a:pt x="429005" y="237998"/>
                  </a:lnTo>
                  <a:lnTo>
                    <a:pt x="438530" y="237998"/>
                  </a:lnTo>
                  <a:lnTo>
                    <a:pt x="429005" y="237998"/>
                  </a:lnTo>
                  <a:lnTo>
                    <a:pt x="438530" y="237998"/>
                  </a:lnTo>
                  <a:lnTo>
                    <a:pt x="448055" y="237998"/>
                  </a:lnTo>
                  <a:lnTo>
                    <a:pt x="448055" y="228473"/>
                  </a:lnTo>
                  <a:lnTo>
                    <a:pt x="448055" y="237998"/>
                  </a:lnTo>
                  <a:lnTo>
                    <a:pt x="448055" y="228473"/>
                  </a:lnTo>
                  <a:lnTo>
                    <a:pt x="448055" y="237998"/>
                  </a:lnTo>
                  <a:lnTo>
                    <a:pt x="448055" y="228473"/>
                  </a:lnTo>
                  <a:lnTo>
                    <a:pt x="457580" y="228473"/>
                  </a:lnTo>
                  <a:lnTo>
                    <a:pt x="467105" y="228473"/>
                  </a:lnTo>
                  <a:lnTo>
                    <a:pt x="476630" y="228473"/>
                  </a:lnTo>
                  <a:lnTo>
                    <a:pt x="486155" y="228473"/>
                  </a:lnTo>
                  <a:lnTo>
                    <a:pt x="486155" y="218948"/>
                  </a:lnTo>
                  <a:lnTo>
                    <a:pt x="495680" y="218948"/>
                  </a:lnTo>
                  <a:lnTo>
                    <a:pt x="505205" y="218948"/>
                  </a:lnTo>
                  <a:lnTo>
                    <a:pt x="505205" y="209423"/>
                  </a:lnTo>
                  <a:lnTo>
                    <a:pt x="505205" y="199898"/>
                  </a:lnTo>
                  <a:lnTo>
                    <a:pt x="514730" y="199898"/>
                  </a:lnTo>
                  <a:lnTo>
                    <a:pt x="514730" y="190373"/>
                  </a:lnTo>
                  <a:lnTo>
                    <a:pt x="514730" y="199898"/>
                  </a:lnTo>
                  <a:lnTo>
                    <a:pt x="514730" y="190373"/>
                  </a:lnTo>
                  <a:lnTo>
                    <a:pt x="524383" y="190373"/>
                  </a:lnTo>
                  <a:lnTo>
                    <a:pt x="524383" y="180975"/>
                  </a:lnTo>
                  <a:lnTo>
                    <a:pt x="524383" y="171450"/>
                  </a:lnTo>
                  <a:lnTo>
                    <a:pt x="514730" y="171450"/>
                  </a:lnTo>
                  <a:lnTo>
                    <a:pt x="524383" y="171450"/>
                  </a:lnTo>
                  <a:lnTo>
                    <a:pt x="524383" y="161925"/>
                  </a:lnTo>
                  <a:lnTo>
                    <a:pt x="524383" y="171450"/>
                  </a:lnTo>
                  <a:lnTo>
                    <a:pt x="524383" y="161925"/>
                  </a:lnTo>
                  <a:lnTo>
                    <a:pt x="533908" y="161925"/>
                  </a:lnTo>
                  <a:lnTo>
                    <a:pt x="533908" y="152400"/>
                  </a:lnTo>
                  <a:lnTo>
                    <a:pt x="533908" y="161925"/>
                  </a:lnTo>
                  <a:lnTo>
                    <a:pt x="533908" y="152400"/>
                  </a:lnTo>
                  <a:lnTo>
                    <a:pt x="533908" y="161925"/>
                  </a:lnTo>
                  <a:lnTo>
                    <a:pt x="533908" y="152400"/>
                  </a:lnTo>
                  <a:lnTo>
                    <a:pt x="533908" y="161925"/>
                  </a:lnTo>
                  <a:lnTo>
                    <a:pt x="533908" y="152400"/>
                  </a:lnTo>
                  <a:lnTo>
                    <a:pt x="543433" y="152400"/>
                  </a:lnTo>
                  <a:lnTo>
                    <a:pt x="543433" y="161925"/>
                  </a:lnTo>
                  <a:lnTo>
                    <a:pt x="543433" y="171450"/>
                  </a:lnTo>
                  <a:lnTo>
                    <a:pt x="552958" y="171450"/>
                  </a:lnTo>
                  <a:lnTo>
                    <a:pt x="543433" y="171450"/>
                  </a:lnTo>
                  <a:lnTo>
                    <a:pt x="552958" y="171450"/>
                  </a:lnTo>
                  <a:lnTo>
                    <a:pt x="552958" y="161925"/>
                  </a:lnTo>
                  <a:lnTo>
                    <a:pt x="552958" y="171450"/>
                  </a:lnTo>
                  <a:lnTo>
                    <a:pt x="552958" y="161925"/>
                  </a:lnTo>
                  <a:lnTo>
                    <a:pt x="552958" y="152400"/>
                  </a:lnTo>
                  <a:lnTo>
                    <a:pt x="552958" y="161925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43433" y="152400"/>
                  </a:lnTo>
                  <a:lnTo>
                    <a:pt x="552958" y="152400"/>
                  </a:lnTo>
                  <a:lnTo>
                    <a:pt x="552958" y="142875"/>
                  </a:lnTo>
                  <a:lnTo>
                    <a:pt x="552958" y="152400"/>
                  </a:lnTo>
                  <a:lnTo>
                    <a:pt x="543433" y="142875"/>
                  </a:lnTo>
                  <a:lnTo>
                    <a:pt x="552958" y="142875"/>
                  </a:lnTo>
                  <a:lnTo>
                    <a:pt x="543433" y="142875"/>
                  </a:lnTo>
                  <a:lnTo>
                    <a:pt x="552958" y="142875"/>
                  </a:lnTo>
                  <a:lnTo>
                    <a:pt x="543433" y="142875"/>
                  </a:lnTo>
                  <a:lnTo>
                    <a:pt x="552958" y="142875"/>
                  </a:lnTo>
                  <a:lnTo>
                    <a:pt x="543433" y="142875"/>
                  </a:lnTo>
                  <a:lnTo>
                    <a:pt x="552958" y="142875"/>
                  </a:lnTo>
                  <a:lnTo>
                    <a:pt x="552958" y="152400"/>
                  </a:lnTo>
                  <a:lnTo>
                    <a:pt x="552958" y="142875"/>
                  </a:lnTo>
                  <a:lnTo>
                    <a:pt x="552958" y="152400"/>
                  </a:lnTo>
                  <a:lnTo>
                    <a:pt x="552958" y="142875"/>
                  </a:lnTo>
                  <a:lnTo>
                    <a:pt x="562483" y="142875"/>
                  </a:lnTo>
                  <a:lnTo>
                    <a:pt x="562483" y="152400"/>
                  </a:lnTo>
                  <a:lnTo>
                    <a:pt x="572008" y="152400"/>
                  </a:lnTo>
                  <a:lnTo>
                    <a:pt x="562483" y="152400"/>
                  </a:lnTo>
                  <a:lnTo>
                    <a:pt x="562483" y="142875"/>
                  </a:lnTo>
                  <a:lnTo>
                    <a:pt x="572008" y="142875"/>
                  </a:lnTo>
                  <a:lnTo>
                    <a:pt x="562483" y="142875"/>
                  </a:lnTo>
                  <a:lnTo>
                    <a:pt x="572008" y="142875"/>
                  </a:lnTo>
                  <a:lnTo>
                    <a:pt x="562483" y="142875"/>
                  </a:lnTo>
                  <a:lnTo>
                    <a:pt x="572008" y="142875"/>
                  </a:lnTo>
                  <a:lnTo>
                    <a:pt x="572008" y="133350"/>
                  </a:lnTo>
                  <a:lnTo>
                    <a:pt x="572008" y="142875"/>
                  </a:lnTo>
                  <a:lnTo>
                    <a:pt x="562483" y="142875"/>
                  </a:lnTo>
                  <a:lnTo>
                    <a:pt x="572008" y="142875"/>
                  </a:lnTo>
                  <a:lnTo>
                    <a:pt x="562483" y="142875"/>
                  </a:lnTo>
                  <a:lnTo>
                    <a:pt x="562483" y="133350"/>
                  </a:lnTo>
                  <a:lnTo>
                    <a:pt x="562483" y="142875"/>
                  </a:lnTo>
                  <a:lnTo>
                    <a:pt x="562483" y="133350"/>
                  </a:lnTo>
                  <a:lnTo>
                    <a:pt x="562483" y="142875"/>
                  </a:lnTo>
                  <a:lnTo>
                    <a:pt x="562483" y="133350"/>
                  </a:lnTo>
                  <a:lnTo>
                    <a:pt x="562483" y="142875"/>
                  </a:lnTo>
                  <a:lnTo>
                    <a:pt x="562483" y="133350"/>
                  </a:lnTo>
                  <a:lnTo>
                    <a:pt x="572008" y="133350"/>
                  </a:lnTo>
                  <a:lnTo>
                    <a:pt x="562483" y="133350"/>
                  </a:lnTo>
                  <a:lnTo>
                    <a:pt x="572008" y="133350"/>
                  </a:lnTo>
                  <a:lnTo>
                    <a:pt x="562483" y="133350"/>
                  </a:lnTo>
                  <a:lnTo>
                    <a:pt x="572008" y="133350"/>
                  </a:lnTo>
                  <a:lnTo>
                    <a:pt x="572008" y="123825"/>
                  </a:lnTo>
                  <a:lnTo>
                    <a:pt x="572008" y="133350"/>
                  </a:lnTo>
                  <a:lnTo>
                    <a:pt x="581533" y="133350"/>
                  </a:lnTo>
                  <a:lnTo>
                    <a:pt x="572008" y="133350"/>
                  </a:lnTo>
                  <a:lnTo>
                    <a:pt x="581533" y="133350"/>
                  </a:lnTo>
                  <a:lnTo>
                    <a:pt x="572008" y="133350"/>
                  </a:lnTo>
                  <a:lnTo>
                    <a:pt x="581533" y="133350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72008" y="123825"/>
                  </a:lnTo>
                  <a:lnTo>
                    <a:pt x="581533" y="123825"/>
                  </a:lnTo>
                  <a:lnTo>
                    <a:pt x="591058" y="123825"/>
                  </a:lnTo>
                  <a:lnTo>
                    <a:pt x="581533" y="123825"/>
                  </a:lnTo>
                  <a:lnTo>
                    <a:pt x="591058" y="123825"/>
                  </a:lnTo>
                  <a:lnTo>
                    <a:pt x="581533" y="123825"/>
                  </a:lnTo>
                  <a:lnTo>
                    <a:pt x="581533" y="114300"/>
                  </a:lnTo>
                  <a:lnTo>
                    <a:pt x="581533" y="123825"/>
                  </a:lnTo>
                  <a:lnTo>
                    <a:pt x="581533" y="114300"/>
                  </a:lnTo>
                  <a:lnTo>
                    <a:pt x="581533" y="123825"/>
                  </a:lnTo>
                  <a:lnTo>
                    <a:pt x="581533" y="114300"/>
                  </a:lnTo>
                  <a:lnTo>
                    <a:pt x="591058" y="114300"/>
                  </a:lnTo>
                  <a:lnTo>
                    <a:pt x="581533" y="114300"/>
                  </a:lnTo>
                  <a:lnTo>
                    <a:pt x="591058" y="114300"/>
                  </a:lnTo>
                  <a:lnTo>
                    <a:pt x="581533" y="114300"/>
                  </a:lnTo>
                  <a:lnTo>
                    <a:pt x="591058" y="114300"/>
                  </a:lnTo>
                  <a:lnTo>
                    <a:pt x="581533" y="114300"/>
                  </a:lnTo>
                  <a:lnTo>
                    <a:pt x="591058" y="114300"/>
                  </a:lnTo>
                  <a:lnTo>
                    <a:pt x="581533" y="114300"/>
                  </a:lnTo>
                  <a:lnTo>
                    <a:pt x="591058" y="114300"/>
                  </a:lnTo>
                  <a:lnTo>
                    <a:pt x="591058" y="104775"/>
                  </a:lnTo>
                  <a:lnTo>
                    <a:pt x="591058" y="114300"/>
                  </a:lnTo>
                  <a:lnTo>
                    <a:pt x="591058" y="104775"/>
                  </a:lnTo>
                  <a:lnTo>
                    <a:pt x="591058" y="114300"/>
                  </a:lnTo>
                  <a:lnTo>
                    <a:pt x="591058" y="104775"/>
                  </a:lnTo>
                  <a:lnTo>
                    <a:pt x="591058" y="114300"/>
                  </a:lnTo>
                  <a:lnTo>
                    <a:pt x="591058" y="104775"/>
                  </a:lnTo>
                  <a:lnTo>
                    <a:pt x="591058" y="114300"/>
                  </a:lnTo>
                  <a:lnTo>
                    <a:pt x="600582" y="114300"/>
                  </a:lnTo>
                  <a:lnTo>
                    <a:pt x="591058" y="114300"/>
                  </a:lnTo>
                  <a:lnTo>
                    <a:pt x="600582" y="114300"/>
                  </a:lnTo>
                  <a:lnTo>
                    <a:pt x="591058" y="114300"/>
                  </a:lnTo>
                  <a:lnTo>
                    <a:pt x="600582" y="114300"/>
                  </a:lnTo>
                  <a:lnTo>
                    <a:pt x="591058" y="114300"/>
                  </a:lnTo>
                  <a:lnTo>
                    <a:pt x="600582" y="114300"/>
                  </a:lnTo>
                  <a:lnTo>
                    <a:pt x="591058" y="114300"/>
                  </a:lnTo>
                  <a:lnTo>
                    <a:pt x="600582" y="114300"/>
                  </a:lnTo>
                  <a:lnTo>
                    <a:pt x="600582" y="104775"/>
                  </a:lnTo>
                  <a:lnTo>
                    <a:pt x="600582" y="95250"/>
                  </a:lnTo>
                  <a:lnTo>
                    <a:pt x="600582" y="104775"/>
                  </a:lnTo>
                  <a:lnTo>
                    <a:pt x="600582" y="95250"/>
                  </a:lnTo>
                  <a:lnTo>
                    <a:pt x="600582" y="104775"/>
                  </a:lnTo>
                  <a:lnTo>
                    <a:pt x="600582" y="95250"/>
                  </a:lnTo>
                  <a:lnTo>
                    <a:pt x="600582" y="104775"/>
                  </a:lnTo>
                  <a:lnTo>
                    <a:pt x="600582" y="95250"/>
                  </a:lnTo>
                  <a:lnTo>
                    <a:pt x="600582" y="104775"/>
                  </a:lnTo>
                  <a:lnTo>
                    <a:pt x="600582" y="95250"/>
                  </a:lnTo>
                  <a:lnTo>
                    <a:pt x="600582" y="104775"/>
                  </a:lnTo>
                  <a:lnTo>
                    <a:pt x="610107" y="104775"/>
                  </a:lnTo>
                  <a:lnTo>
                    <a:pt x="610107" y="95250"/>
                  </a:lnTo>
                  <a:lnTo>
                    <a:pt x="610107" y="104775"/>
                  </a:lnTo>
                  <a:lnTo>
                    <a:pt x="610107" y="95250"/>
                  </a:lnTo>
                  <a:lnTo>
                    <a:pt x="619632" y="95250"/>
                  </a:lnTo>
                  <a:lnTo>
                    <a:pt x="610107" y="95250"/>
                  </a:lnTo>
                  <a:lnTo>
                    <a:pt x="619632" y="95250"/>
                  </a:lnTo>
                  <a:lnTo>
                    <a:pt x="629157" y="95250"/>
                  </a:lnTo>
                  <a:lnTo>
                    <a:pt x="629157" y="104775"/>
                  </a:lnTo>
                  <a:lnTo>
                    <a:pt x="638682" y="104775"/>
                  </a:lnTo>
                  <a:lnTo>
                    <a:pt x="629157" y="104775"/>
                  </a:lnTo>
                  <a:lnTo>
                    <a:pt x="638682" y="104775"/>
                  </a:lnTo>
                  <a:lnTo>
                    <a:pt x="638682" y="114300"/>
                  </a:lnTo>
                  <a:lnTo>
                    <a:pt x="638682" y="123825"/>
                  </a:lnTo>
                  <a:lnTo>
                    <a:pt x="638682" y="133350"/>
                  </a:lnTo>
                  <a:lnTo>
                    <a:pt x="638682" y="123825"/>
                  </a:lnTo>
                  <a:lnTo>
                    <a:pt x="648207" y="123825"/>
                  </a:lnTo>
                  <a:lnTo>
                    <a:pt x="648207" y="133350"/>
                  </a:lnTo>
                  <a:lnTo>
                    <a:pt x="648207" y="123825"/>
                  </a:lnTo>
                  <a:lnTo>
                    <a:pt x="638682" y="123825"/>
                  </a:lnTo>
                  <a:lnTo>
                    <a:pt x="648207" y="123825"/>
                  </a:lnTo>
                  <a:lnTo>
                    <a:pt x="648207" y="114300"/>
                  </a:lnTo>
                  <a:lnTo>
                    <a:pt x="648207" y="123825"/>
                  </a:lnTo>
                  <a:lnTo>
                    <a:pt x="648207" y="114300"/>
                  </a:lnTo>
                  <a:lnTo>
                    <a:pt x="648207" y="123825"/>
                  </a:lnTo>
                  <a:lnTo>
                    <a:pt x="648207" y="114300"/>
                  </a:lnTo>
                  <a:lnTo>
                    <a:pt x="648207" y="123825"/>
                  </a:lnTo>
                  <a:lnTo>
                    <a:pt x="648207" y="114300"/>
                  </a:lnTo>
                  <a:lnTo>
                    <a:pt x="657732" y="114300"/>
                  </a:lnTo>
                  <a:close/>
                </a:path>
                <a:path w="1270000" h="1152525">
                  <a:moveTo>
                    <a:pt x="1267841" y="1142619"/>
                  </a:moveTo>
                  <a:lnTo>
                    <a:pt x="1267841" y="1152144"/>
                  </a:lnTo>
                  <a:lnTo>
                    <a:pt x="1269492" y="1152144"/>
                  </a:lnTo>
                  <a:lnTo>
                    <a:pt x="1267841" y="1142619"/>
                  </a:lnTo>
                  <a:close/>
                </a:path>
                <a:path w="1270000" h="1152525">
                  <a:moveTo>
                    <a:pt x="0" y="57150"/>
                  </a:moveTo>
                  <a:lnTo>
                    <a:pt x="9525" y="57150"/>
                  </a:lnTo>
                  <a:lnTo>
                    <a:pt x="0" y="57150"/>
                  </a:lnTo>
                  <a:close/>
                </a:path>
                <a:path w="1270000" h="1152525">
                  <a:moveTo>
                    <a:pt x="0" y="57150"/>
                  </a:moveTo>
                  <a:lnTo>
                    <a:pt x="9525" y="57150"/>
                  </a:lnTo>
                  <a:lnTo>
                    <a:pt x="0" y="57150"/>
                  </a:lnTo>
                  <a:close/>
                </a:path>
                <a:path w="1270000" h="1152525">
                  <a:moveTo>
                    <a:pt x="0" y="57150"/>
                  </a:moveTo>
                  <a:lnTo>
                    <a:pt x="9525" y="57150"/>
                  </a:lnTo>
                  <a:lnTo>
                    <a:pt x="0" y="57150"/>
                  </a:lnTo>
                  <a:close/>
                </a:path>
                <a:path w="1270000" h="1152525">
                  <a:moveTo>
                    <a:pt x="1153541" y="390398"/>
                  </a:moveTo>
                  <a:lnTo>
                    <a:pt x="1163066" y="390398"/>
                  </a:lnTo>
                  <a:lnTo>
                    <a:pt x="1163066" y="399923"/>
                  </a:lnTo>
                  <a:lnTo>
                    <a:pt x="1153541" y="399923"/>
                  </a:lnTo>
                  <a:lnTo>
                    <a:pt x="1153541" y="390398"/>
                  </a:lnTo>
                  <a:close/>
                </a:path>
                <a:path w="1270000" h="1152525">
                  <a:moveTo>
                    <a:pt x="333628" y="352298"/>
                  </a:moveTo>
                  <a:lnTo>
                    <a:pt x="333628" y="361823"/>
                  </a:lnTo>
                  <a:lnTo>
                    <a:pt x="335279" y="361823"/>
                  </a:lnTo>
                  <a:lnTo>
                    <a:pt x="333628" y="352298"/>
                  </a:lnTo>
                  <a:close/>
                </a:path>
                <a:path w="1270000" h="1152525">
                  <a:moveTo>
                    <a:pt x="333628" y="333248"/>
                  </a:moveTo>
                  <a:lnTo>
                    <a:pt x="333628" y="342773"/>
                  </a:lnTo>
                  <a:lnTo>
                    <a:pt x="335279" y="342773"/>
                  </a:lnTo>
                  <a:lnTo>
                    <a:pt x="333628" y="333248"/>
                  </a:lnTo>
                  <a:close/>
                </a:path>
                <a:path w="1270000" h="1152525">
                  <a:moveTo>
                    <a:pt x="1153541" y="380873"/>
                  </a:moveTo>
                  <a:lnTo>
                    <a:pt x="1153541" y="390398"/>
                  </a:lnTo>
                  <a:lnTo>
                    <a:pt x="1155065" y="390398"/>
                  </a:lnTo>
                  <a:lnTo>
                    <a:pt x="1153541" y="380873"/>
                  </a:lnTo>
                  <a:close/>
                </a:path>
                <a:path w="1270000" h="1152525">
                  <a:moveTo>
                    <a:pt x="352678" y="352298"/>
                  </a:moveTo>
                  <a:lnTo>
                    <a:pt x="352678" y="361823"/>
                  </a:lnTo>
                  <a:lnTo>
                    <a:pt x="354329" y="361823"/>
                  </a:lnTo>
                  <a:lnTo>
                    <a:pt x="352678" y="352298"/>
                  </a:lnTo>
                  <a:close/>
                </a:path>
                <a:path w="1270000" h="1152525">
                  <a:moveTo>
                    <a:pt x="1153541" y="333248"/>
                  </a:moveTo>
                  <a:lnTo>
                    <a:pt x="1153541" y="342773"/>
                  </a:lnTo>
                  <a:lnTo>
                    <a:pt x="1153541" y="352298"/>
                  </a:lnTo>
                  <a:lnTo>
                    <a:pt x="1144016" y="352298"/>
                  </a:lnTo>
                  <a:lnTo>
                    <a:pt x="1144016" y="342773"/>
                  </a:lnTo>
                  <a:lnTo>
                    <a:pt x="1153541" y="342773"/>
                  </a:lnTo>
                  <a:lnTo>
                    <a:pt x="1144016" y="342773"/>
                  </a:lnTo>
                  <a:lnTo>
                    <a:pt x="1153541" y="342773"/>
                  </a:lnTo>
                  <a:lnTo>
                    <a:pt x="1144016" y="342773"/>
                  </a:lnTo>
                  <a:lnTo>
                    <a:pt x="1153541" y="342773"/>
                  </a:lnTo>
                  <a:lnTo>
                    <a:pt x="1144016" y="342773"/>
                  </a:lnTo>
                  <a:lnTo>
                    <a:pt x="1153541" y="342773"/>
                  </a:lnTo>
                  <a:lnTo>
                    <a:pt x="1144016" y="342773"/>
                  </a:lnTo>
                  <a:lnTo>
                    <a:pt x="1153541" y="342773"/>
                  </a:lnTo>
                  <a:lnTo>
                    <a:pt x="1153541" y="333248"/>
                  </a:lnTo>
                  <a:close/>
                </a:path>
                <a:path w="1270000" h="1152525">
                  <a:moveTo>
                    <a:pt x="352678" y="276098"/>
                  </a:moveTo>
                  <a:lnTo>
                    <a:pt x="352678" y="285623"/>
                  </a:lnTo>
                  <a:lnTo>
                    <a:pt x="354329" y="285623"/>
                  </a:lnTo>
                  <a:lnTo>
                    <a:pt x="352678" y="276098"/>
                  </a:lnTo>
                  <a:close/>
                </a:path>
                <a:path w="1270000" h="1152525">
                  <a:moveTo>
                    <a:pt x="362203" y="266573"/>
                  </a:moveTo>
                  <a:lnTo>
                    <a:pt x="362203" y="276098"/>
                  </a:lnTo>
                  <a:lnTo>
                    <a:pt x="363854" y="276098"/>
                  </a:lnTo>
                  <a:lnTo>
                    <a:pt x="362203" y="266573"/>
                  </a:lnTo>
                  <a:close/>
                </a:path>
                <a:path w="1270000" h="1152525">
                  <a:moveTo>
                    <a:pt x="362203" y="257048"/>
                  </a:moveTo>
                  <a:lnTo>
                    <a:pt x="371728" y="257048"/>
                  </a:lnTo>
                  <a:lnTo>
                    <a:pt x="371728" y="266573"/>
                  </a:lnTo>
                  <a:lnTo>
                    <a:pt x="362203" y="266573"/>
                  </a:lnTo>
                  <a:lnTo>
                    <a:pt x="362203" y="257048"/>
                  </a:lnTo>
                  <a:close/>
                </a:path>
                <a:path w="1270000" h="1152525">
                  <a:moveTo>
                    <a:pt x="1115314" y="314198"/>
                  </a:moveTo>
                  <a:lnTo>
                    <a:pt x="1124966" y="314198"/>
                  </a:lnTo>
                  <a:lnTo>
                    <a:pt x="1115314" y="314198"/>
                  </a:lnTo>
                  <a:close/>
                </a:path>
                <a:path w="1270000" h="1152525">
                  <a:moveTo>
                    <a:pt x="1115314" y="304673"/>
                  </a:moveTo>
                  <a:lnTo>
                    <a:pt x="1115314" y="314198"/>
                  </a:lnTo>
                  <a:lnTo>
                    <a:pt x="1116965" y="314198"/>
                  </a:lnTo>
                  <a:lnTo>
                    <a:pt x="1115314" y="304673"/>
                  </a:lnTo>
                  <a:close/>
                </a:path>
                <a:path w="1270000" h="1152525">
                  <a:moveTo>
                    <a:pt x="1105789" y="304673"/>
                  </a:moveTo>
                  <a:lnTo>
                    <a:pt x="1115314" y="304673"/>
                  </a:lnTo>
                  <a:lnTo>
                    <a:pt x="1115314" y="314198"/>
                  </a:lnTo>
                  <a:lnTo>
                    <a:pt x="1105789" y="314198"/>
                  </a:lnTo>
                  <a:lnTo>
                    <a:pt x="1105789" y="304673"/>
                  </a:lnTo>
                  <a:close/>
                </a:path>
                <a:path w="1270000" h="1152525">
                  <a:moveTo>
                    <a:pt x="1096264" y="580771"/>
                  </a:moveTo>
                  <a:lnTo>
                    <a:pt x="1105789" y="580771"/>
                  </a:lnTo>
                  <a:lnTo>
                    <a:pt x="1096264" y="580771"/>
                  </a:lnTo>
                  <a:close/>
                </a:path>
                <a:path w="1270000" h="1152525">
                  <a:moveTo>
                    <a:pt x="381380" y="237998"/>
                  </a:moveTo>
                  <a:lnTo>
                    <a:pt x="381380" y="247523"/>
                  </a:lnTo>
                  <a:lnTo>
                    <a:pt x="382904" y="247523"/>
                  </a:lnTo>
                  <a:lnTo>
                    <a:pt x="381380" y="237998"/>
                  </a:lnTo>
                  <a:close/>
                </a:path>
                <a:path w="1270000" h="1152525">
                  <a:moveTo>
                    <a:pt x="1096264" y="266573"/>
                  </a:moveTo>
                  <a:lnTo>
                    <a:pt x="1105789" y="266573"/>
                  </a:lnTo>
                  <a:lnTo>
                    <a:pt x="1096264" y="266573"/>
                  </a:lnTo>
                  <a:close/>
                </a:path>
                <a:path w="1270000" h="1152525">
                  <a:moveTo>
                    <a:pt x="381380" y="495173"/>
                  </a:moveTo>
                  <a:lnTo>
                    <a:pt x="381380" y="504698"/>
                  </a:lnTo>
                  <a:lnTo>
                    <a:pt x="382904" y="504698"/>
                  </a:lnTo>
                  <a:lnTo>
                    <a:pt x="381380" y="495173"/>
                  </a:lnTo>
                  <a:close/>
                </a:path>
                <a:path w="1270000" h="1152525">
                  <a:moveTo>
                    <a:pt x="1086739" y="276098"/>
                  </a:moveTo>
                  <a:lnTo>
                    <a:pt x="1096264" y="276098"/>
                  </a:lnTo>
                  <a:lnTo>
                    <a:pt x="1086739" y="276098"/>
                  </a:lnTo>
                  <a:close/>
                </a:path>
                <a:path w="1270000" h="1152525">
                  <a:moveTo>
                    <a:pt x="1086739" y="599821"/>
                  </a:moveTo>
                  <a:lnTo>
                    <a:pt x="1096264" y="599821"/>
                  </a:lnTo>
                  <a:lnTo>
                    <a:pt x="1086739" y="599821"/>
                  </a:lnTo>
                  <a:close/>
                </a:path>
                <a:path w="1270000" h="1152525">
                  <a:moveTo>
                    <a:pt x="400430" y="237998"/>
                  </a:moveTo>
                  <a:lnTo>
                    <a:pt x="409955" y="237998"/>
                  </a:lnTo>
                  <a:lnTo>
                    <a:pt x="400430" y="237998"/>
                  </a:lnTo>
                  <a:close/>
                </a:path>
                <a:path w="1270000" h="1152525">
                  <a:moveTo>
                    <a:pt x="400430" y="237998"/>
                  </a:moveTo>
                  <a:lnTo>
                    <a:pt x="409955" y="237998"/>
                  </a:lnTo>
                  <a:lnTo>
                    <a:pt x="400430" y="237998"/>
                  </a:lnTo>
                  <a:close/>
                </a:path>
                <a:path w="1270000" h="1152525">
                  <a:moveTo>
                    <a:pt x="1086739" y="276098"/>
                  </a:moveTo>
                  <a:lnTo>
                    <a:pt x="1086739" y="285623"/>
                  </a:lnTo>
                  <a:lnTo>
                    <a:pt x="1088390" y="285623"/>
                  </a:lnTo>
                  <a:lnTo>
                    <a:pt x="1086739" y="276098"/>
                  </a:lnTo>
                  <a:close/>
                </a:path>
                <a:path w="1270000" h="1152525">
                  <a:moveTo>
                    <a:pt x="1086739" y="276098"/>
                  </a:moveTo>
                  <a:lnTo>
                    <a:pt x="1086739" y="285623"/>
                  </a:lnTo>
                  <a:lnTo>
                    <a:pt x="1088390" y="285623"/>
                  </a:lnTo>
                  <a:lnTo>
                    <a:pt x="1086739" y="276098"/>
                  </a:lnTo>
                  <a:close/>
                </a:path>
                <a:path w="1270000" h="1152525">
                  <a:moveTo>
                    <a:pt x="467105" y="552323"/>
                  </a:moveTo>
                  <a:lnTo>
                    <a:pt x="467105" y="561848"/>
                  </a:lnTo>
                  <a:lnTo>
                    <a:pt x="468757" y="561848"/>
                  </a:lnTo>
                  <a:lnTo>
                    <a:pt x="467105" y="552323"/>
                  </a:lnTo>
                  <a:close/>
                </a:path>
                <a:path w="1270000" h="1152525">
                  <a:moveTo>
                    <a:pt x="467105" y="552323"/>
                  </a:moveTo>
                  <a:lnTo>
                    <a:pt x="467105" y="561848"/>
                  </a:lnTo>
                  <a:lnTo>
                    <a:pt x="468757" y="561848"/>
                  </a:lnTo>
                  <a:lnTo>
                    <a:pt x="467105" y="552323"/>
                  </a:lnTo>
                  <a:close/>
                </a:path>
                <a:path w="1270000" h="1152525">
                  <a:moveTo>
                    <a:pt x="1086739" y="257048"/>
                  </a:moveTo>
                  <a:lnTo>
                    <a:pt x="1086739" y="266573"/>
                  </a:lnTo>
                  <a:lnTo>
                    <a:pt x="1088390" y="266573"/>
                  </a:lnTo>
                  <a:lnTo>
                    <a:pt x="1086739" y="257048"/>
                  </a:lnTo>
                  <a:close/>
                </a:path>
                <a:path w="1270000" h="1152525">
                  <a:moveTo>
                    <a:pt x="505205" y="552323"/>
                  </a:moveTo>
                  <a:lnTo>
                    <a:pt x="514730" y="552323"/>
                  </a:lnTo>
                  <a:lnTo>
                    <a:pt x="505205" y="552323"/>
                  </a:lnTo>
                  <a:close/>
                </a:path>
                <a:path w="1270000" h="1152525">
                  <a:moveTo>
                    <a:pt x="1077214" y="276098"/>
                  </a:moveTo>
                  <a:lnTo>
                    <a:pt x="1086739" y="276098"/>
                  </a:lnTo>
                  <a:lnTo>
                    <a:pt x="1077214" y="276098"/>
                  </a:lnTo>
                  <a:close/>
                </a:path>
                <a:path w="1270000" h="1152525">
                  <a:moveTo>
                    <a:pt x="1077214" y="276098"/>
                  </a:moveTo>
                  <a:lnTo>
                    <a:pt x="1086739" y="276098"/>
                  </a:lnTo>
                  <a:lnTo>
                    <a:pt x="1077214" y="276098"/>
                  </a:lnTo>
                  <a:close/>
                </a:path>
                <a:path w="1270000" h="1152525">
                  <a:moveTo>
                    <a:pt x="1077214" y="237998"/>
                  </a:moveTo>
                  <a:lnTo>
                    <a:pt x="1077214" y="247523"/>
                  </a:lnTo>
                  <a:lnTo>
                    <a:pt x="1078865" y="247523"/>
                  </a:lnTo>
                  <a:lnTo>
                    <a:pt x="1077214" y="237998"/>
                  </a:lnTo>
                  <a:close/>
                </a:path>
                <a:path w="1270000" h="1152525">
                  <a:moveTo>
                    <a:pt x="1067689" y="247523"/>
                  </a:moveTo>
                  <a:lnTo>
                    <a:pt x="1077214" y="247523"/>
                  </a:lnTo>
                  <a:lnTo>
                    <a:pt x="1067689" y="247523"/>
                  </a:lnTo>
                  <a:close/>
                </a:path>
                <a:path w="1270000" h="1152525">
                  <a:moveTo>
                    <a:pt x="1067689" y="247523"/>
                  </a:moveTo>
                  <a:lnTo>
                    <a:pt x="1067689" y="257048"/>
                  </a:lnTo>
                  <a:lnTo>
                    <a:pt x="1069340" y="257048"/>
                  </a:lnTo>
                  <a:lnTo>
                    <a:pt x="1067689" y="247523"/>
                  </a:lnTo>
                  <a:close/>
                </a:path>
                <a:path w="1270000" h="1152525">
                  <a:moveTo>
                    <a:pt x="514730" y="542798"/>
                  </a:moveTo>
                  <a:lnTo>
                    <a:pt x="514730" y="552323"/>
                  </a:lnTo>
                  <a:lnTo>
                    <a:pt x="516382" y="552323"/>
                  </a:lnTo>
                  <a:lnTo>
                    <a:pt x="514730" y="542798"/>
                  </a:lnTo>
                  <a:close/>
                </a:path>
                <a:path w="1270000" h="1152525">
                  <a:moveTo>
                    <a:pt x="1067689" y="228473"/>
                  </a:moveTo>
                  <a:lnTo>
                    <a:pt x="1067689" y="237998"/>
                  </a:lnTo>
                  <a:lnTo>
                    <a:pt x="1069340" y="237998"/>
                  </a:lnTo>
                  <a:lnTo>
                    <a:pt x="1067689" y="228473"/>
                  </a:lnTo>
                  <a:close/>
                </a:path>
                <a:path w="1270000" h="1152525">
                  <a:moveTo>
                    <a:pt x="514730" y="552323"/>
                  </a:moveTo>
                  <a:lnTo>
                    <a:pt x="524383" y="552323"/>
                  </a:lnTo>
                  <a:lnTo>
                    <a:pt x="514730" y="552323"/>
                  </a:lnTo>
                  <a:close/>
                </a:path>
                <a:path w="1270000" h="1152525">
                  <a:moveTo>
                    <a:pt x="1067689" y="228473"/>
                  </a:moveTo>
                  <a:lnTo>
                    <a:pt x="1067689" y="237998"/>
                  </a:lnTo>
                  <a:lnTo>
                    <a:pt x="1069340" y="237998"/>
                  </a:lnTo>
                  <a:lnTo>
                    <a:pt x="1067689" y="228473"/>
                  </a:lnTo>
                  <a:close/>
                </a:path>
                <a:path w="1270000" h="1152525">
                  <a:moveTo>
                    <a:pt x="524383" y="542798"/>
                  </a:moveTo>
                  <a:lnTo>
                    <a:pt x="524383" y="552323"/>
                  </a:lnTo>
                  <a:lnTo>
                    <a:pt x="525907" y="552323"/>
                  </a:lnTo>
                  <a:lnTo>
                    <a:pt x="524383" y="542798"/>
                  </a:lnTo>
                  <a:close/>
                </a:path>
                <a:path w="1270000" h="1152525">
                  <a:moveTo>
                    <a:pt x="1058164" y="228473"/>
                  </a:moveTo>
                  <a:lnTo>
                    <a:pt x="1067689" y="228473"/>
                  </a:lnTo>
                  <a:lnTo>
                    <a:pt x="1058164" y="228473"/>
                  </a:lnTo>
                  <a:close/>
                </a:path>
                <a:path w="1270000" h="1152525">
                  <a:moveTo>
                    <a:pt x="1058164" y="228473"/>
                  </a:moveTo>
                  <a:lnTo>
                    <a:pt x="1058164" y="237998"/>
                  </a:lnTo>
                  <a:lnTo>
                    <a:pt x="1059815" y="237998"/>
                  </a:lnTo>
                  <a:lnTo>
                    <a:pt x="1058164" y="228473"/>
                  </a:lnTo>
                  <a:close/>
                </a:path>
                <a:path w="1270000" h="1152525">
                  <a:moveTo>
                    <a:pt x="524383" y="542798"/>
                  </a:moveTo>
                  <a:lnTo>
                    <a:pt x="524383" y="552323"/>
                  </a:lnTo>
                  <a:lnTo>
                    <a:pt x="525907" y="552323"/>
                  </a:lnTo>
                  <a:lnTo>
                    <a:pt x="524383" y="542798"/>
                  </a:lnTo>
                  <a:close/>
                </a:path>
                <a:path w="1270000" h="1152525">
                  <a:moveTo>
                    <a:pt x="1058164" y="228473"/>
                  </a:moveTo>
                  <a:lnTo>
                    <a:pt x="1058164" y="237998"/>
                  </a:lnTo>
                  <a:lnTo>
                    <a:pt x="1059815" y="237998"/>
                  </a:lnTo>
                  <a:lnTo>
                    <a:pt x="1058164" y="228473"/>
                  </a:lnTo>
                  <a:close/>
                </a:path>
                <a:path w="1270000" h="1152525">
                  <a:moveTo>
                    <a:pt x="1058164" y="695096"/>
                  </a:moveTo>
                  <a:lnTo>
                    <a:pt x="1058164" y="704621"/>
                  </a:lnTo>
                  <a:lnTo>
                    <a:pt x="1059815" y="704621"/>
                  </a:lnTo>
                  <a:lnTo>
                    <a:pt x="1058164" y="695096"/>
                  </a:lnTo>
                  <a:close/>
                </a:path>
                <a:path w="1270000" h="1152525">
                  <a:moveTo>
                    <a:pt x="1048639" y="761746"/>
                  </a:moveTo>
                  <a:lnTo>
                    <a:pt x="1058164" y="761746"/>
                  </a:lnTo>
                  <a:lnTo>
                    <a:pt x="1048639" y="761746"/>
                  </a:lnTo>
                  <a:close/>
                </a:path>
                <a:path w="1270000" h="1152525">
                  <a:moveTo>
                    <a:pt x="1048639" y="218948"/>
                  </a:moveTo>
                  <a:lnTo>
                    <a:pt x="1058164" y="218948"/>
                  </a:lnTo>
                  <a:lnTo>
                    <a:pt x="1048639" y="218948"/>
                  </a:lnTo>
                  <a:close/>
                </a:path>
                <a:path w="1270000" h="1152525">
                  <a:moveTo>
                    <a:pt x="1048639" y="723658"/>
                  </a:moveTo>
                  <a:lnTo>
                    <a:pt x="1058164" y="723658"/>
                  </a:lnTo>
                  <a:lnTo>
                    <a:pt x="1048639" y="723658"/>
                  </a:lnTo>
                  <a:close/>
                </a:path>
                <a:path w="1270000" h="1152525">
                  <a:moveTo>
                    <a:pt x="1048639" y="761746"/>
                  </a:moveTo>
                  <a:lnTo>
                    <a:pt x="1058164" y="761746"/>
                  </a:lnTo>
                  <a:lnTo>
                    <a:pt x="1048639" y="761746"/>
                  </a:lnTo>
                  <a:close/>
                </a:path>
                <a:path w="1270000" h="1152525">
                  <a:moveTo>
                    <a:pt x="524383" y="552323"/>
                  </a:moveTo>
                  <a:lnTo>
                    <a:pt x="533908" y="552323"/>
                  </a:lnTo>
                  <a:lnTo>
                    <a:pt x="524383" y="552323"/>
                  </a:lnTo>
                  <a:close/>
                </a:path>
                <a:path w="1270000" h="1152525">
                  <a:moveTo>
                    <a:pt x="524383" y="552323"/>
                  </a:moveTo>
                  <a:lnTo>
                    <a:pt x="533908" y="552323"/>
                  </a:lnTo>
                  <a:lnTo>
                    <a:pt x="524383" y="552323"/>
                  </a:lnTo>
                  <a:close/>
                </a:path>
                <a:path w="1270000" h="1152525">
                  <a:moveTo>
                    <a:pt x="1048639" y="695096"/>
                  </a:moveTo>
                  <a:lnTo>
                    <a:pt x="1058164" y="695096"/>
                  </a:lnTo>
                  <a:lnTo>
                    <a:pt x="1048639" y="695096"/>
                  </a:lnTo>
                  <a:close/>
                </a:path>
                <a:path w="1270000" h="1152525">
                  <a:moveTo>
                    <a:pt x="1048639" y="695096"/>
                  </a:moveTo>
                  <a:lnTo>
                    <a:pt x="1048639" y="704621"/>
                  </a:lnTo>
                  <a:lnTo>
                    <a:pt x="1050290" y="704621"/>
                  </a:lnTo>
                  <a:lnTo>
                    <a:pt x="1048639" y="695096"/>
                  </a:lnTo>
                  <a:close/>
                </a:path>
                <a:path w="1270000" h="1152525">
                  <a:moveTo>
                    <a:pt x="533908" y="542798"/>
                  </a:moveTo>
                  <a:lnTo>
                    <a:pt x="533908" y="552323"/>
                  </a:lnTo>
                  <a:lnTo>
                    <a:pt x="535432" y="552323"/>
                  </a:lnTo>
                  <a:lnTo>
                    <a:pt x="533908" y="542798"/>
                  </a:lnTo>
                  <a:close/>
                </a:path>
                <a:path w="1270000" h="1152525">
                  <a:moveTo>
                    <a:pt x="533908" y="152400"/>
                  </a:moveTo>
                  <a:lnTo>
                    <a:pt x="543433" y="152400"/>
                  </a:lnTo>
                  <a:lnTo>
                    <a:pt x="533908" y="152400"/>
                  </a:lnTo>
                  <a:close/>
                </a:path>
                <a:path w="1270000" h="1152525">
                  <a:moveTo>
                    <a:pt x="1048639" y="752221"/>
                  </a:moveTo>
                  <a:lnTo>
                    <a:pt x="1048639" y="761746"/>
                  </a:lnTo>
                  <a:lnTo>
                    <a:pt x="1050290" y="761746"/>
                  </a:lnTo>
                  <a:lnTo>
                    <a:pt x="1048639" y="752221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43433" y="152400"/>
                  </a:lnTo>
                  <a:lnTo>
                    <a:pt x="544957" y="152400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43433" y="152400"/>
                  </a:lnTo>
                  <a:lnTo>
                    <a:pt x="544957" y="152400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1048639" y="704621"/>
                  </a:moveTo>
                  <a:lnTo>
                    <a:pt x="1058164" y="704621"/>
                  </a:lnTo>
                  <a:lnTo>
                    <a:pt x="1058164" y="714133"/>
                  </a:lnTo>
                  <a:lnTo>
                    <a:pt x="1048639" y="714133"/>
                  </a:lnTo>
                  <a:lnTo>
                    <a:pt x="1048639" y="704621"/>
                  </a:lnTo>
                  <a:close/>
                </a:path>
                <a:path w="1270000" h="1152525">
                  <a:moveTo>
                    <a:pt x="1039114" y="695096"/>
                  </a:moveTo>
                  <a:lnTo>
                    <a:pt x="1048639" y="695096"/>
                  </a:lnTo>
                  <a:lnTo>
                    <a:pt x="1039114" y="695096"/>
                  </a:lnTo>
                  <a:close/>
                </a:path>
                <a:path w="1270000" h="1152525">
                  <a:moveTo>
                    <a:pt x="1039114" y="704621"/>
                  </a:moveTo>
                  <a:lnTo>
                    <a:pt x="1048639" y="704621"/>
                  </a:lnTo>
                  <a:lnTo>
                    <a:pt x="1039114" y="704621"/>
                  </a:lnTo>
                  <a:close/>
                </a:path>
                <a:path w="1270000" h="1152525">
                  <a:moveTo>
                    <a:pt x="1039114" y="704621"/>
                  </a:moveTo>
                  <a:lnTo>
                    <a:pt x="1048639" y="704621"/>
                  </a:lnTo>
                  <a:lnTo>
                    <a:pt x="1048639" y="714133"/>
                  </a:lnTo>
                  <a:lnTo>
                    <a:pt x="1039114" y="714133"/>
                  </a:lnTo>
                  <a:lnTo>
                    <a:pt x="1039114" y="704621"/>
                  </a:lnTo>
                  <a:close/>
                </a:path>
                <a:path w="1270000" h="1152525">
                  <a:moveTo>
                    <a:pt x="1039114" y="704621"/>
                  </a:moveTo>
                  <a:lnTo>
                    <a:pt x="1039114" y="714133"/>
                  </a:lnTo>
                  <a:lnTo>
                    <a:pt x="1040638" y="714133"/>
                  </a:lnTo>
                  <a:lnTo>
                    <a:pt x="1039114" y="704621"/>
                  </a:lnTo>
                  <a:close/>
                </a:path>
                <a:path w="1270000" h="1152525">
                  <a:moveTo>
                    <a:pt x="1039114" y="695096"/>
                  </a:moveTo>
                  <a:lnTo>
                    <a:pt x="1039114" y="704621"/>
                  </a:lnTo>
                  <a:lnTo>
                    <a:pt x="1040638" y="704621"/>
                  </a:lnTo>
                  <a:lnTo>
                    <a:pt x="1039114" y="695096"/>
                  </a:lnTo>
                  <a:close/>
                </a:path>
                <a:path w="1270000" h="1152525">
                  <a:moveTo>
                    <a:pt x="1039114" y="695096"/>
                  </a:moveTo>
                  <a:lnTo>
                    <a:pt x="1048639" y="695096"/>
                  </a:lnTo>
                  <a:lnTo>
                    <a:pt x="1048639" y="704621"/>
                  </a:lnTo>
                  <a:lnTo>
                    <a:pt x="1039114" y="704621"/>
                  </a:lnTo>
                  <a:lnTo>
                    <a:pt x="1039114" y="695096"/>
                  </a:lnTo>
                  <a:close/>
                </a:path>
                <a:path w="1270000" h="1152525">
                  <a:moveTo>
                    <a:pt x="1039114" y="780796"/>
                  </a:moveTo>
                  <a:lnTo>
                    <a:pt x="1048639" y="780796"/>
                  </a:lnTo>
                  <a:lnTo>
                    <a:pt x="1048639" y="790308"/>
                  </a:lnTo>
                  <a:lnTo>
                    <a:pt x="1039114" y="790308"/>
                  </a:lnTo>
                  <a:lnTo>
                    <a:pt x="1039114" y="780796"/>
                  </a:lnTo>
                  <a:close/>
                </a:path>
                <a:path w="1270000" h="1152525">
                  <a:moveTo>
                    <a:pt x="543433" y="552323"/>
                  </a:moveTo>
                  <a:lnTo>
                    <a:pt x="543433" y="561848"/>
                  </a:lnTo>
                  <a:lnTo>
                    <a:pt x="544957" y="561848"/>
                  </a:lnTo>
                  <a:lnTo>
                    <a:pt x="543433" y="552323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52958" y="142875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52958" y="142875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543433" y="152400"/>
                  </a:moveTo>
                  <a:lnTo>
                    <a:pt x="552958" y="152400"/>
                  </a:lnTo>
                  <a:lnTo>
                    <a:pt x="543433" y="152400"/>
                  </a:lnTo>
                  <a:close/>
                </a:path>
                <a:path w="1270000" h="1152525">
                  <a:moveTo>
                    <a:pt x="543433" y="152400"/>
                  </a:moveTo>
                  <a:lnTo>
                    <a:pt x="552958" y="152400"/>
                  </a:lnTo>
                  <a:lnTo>
                    <a:pt x="543433" y="152400"/>
                  </a:lnTo>
                  <a:close/>
                </a:path>
                <a:path w="1270000" h="1152525">
                  <a:moveTo>
                    <a:pt x="543433" y="152400"/>
                  </a:moveTo>
                  <a:lnTo>
                    <a:pt x="552958" y="152400"/>
                  </a:lnTo>
                  <a:lnTo>
                    <a:pt x="543433" y="152400"/>
                  </a:lnTo>
                  <a:close/>
                </a:path>
                <a:path w="1270000" h="1152525">
                  <a:moveTo>
                    <a:pt x="543433" y="152400"/>
                  </a:moveTo>
                  <a:lnTo>
                    <a:pt x="552958" y="152400"/>
                  </a:lnTo>
                  <a:lnTo>
                    <a:pt x="543433" y="152400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52958" y="142875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543433" y="142875"/>
                  </a:moveTo>
                  <a:lnTo>
                    <a:pt x="552958" y="142875"/>
                  </a:lnTo>
                  <a:lnTo>
                    <a:pt x="543433" y="142875"/>
                  </a:lnTo>
                  <a:close/>
                </a:path>
                <a:path w="1270000" h="1152525">
                  <a:moveTo>
                    <a:pt x="1029589" y="780796"/>
                  </a:moveTo>
                  <a:lnTo>
                    <a:pt x="1039114" y="780796"/>
                  </a:lnTo>
                  <a:lnTo>
                    <a:pt x="1039114" y="799833"/>
                  </a:lnTo>
                  <a:lnTo>
                    <a:pt x="1029589" y="799833"/>
                  </a:lnTo>
                  <a:lnTo>
                    <a:pt x="1029589" y="780796"/>
                  </a:lnTo>
                  <a:close/>
                </a:path>
                <a:path w="1270000" h="1152525">
                  <a:moveTo>
                    <a:pt x="1029589" y="733183"/>
                  </a:moveTo>
                  <a:lnTo>
                    <a:pt x="1029589" y="742708"/>
                  </a:lnTo>
                  <a:lnTo>
                    <a:pt x="1031113" y="742708"/>
                  </a:lnTo>
                  <a:lnTo>
                    <a:pt x="1029589" y="733183"/>
                  </a:lnTo>
                  <a:close/>
                </a:path>
                <a:path w="1270000" h="1152525">
                  <a:moveTo>
                    <a:pt x="1029589" y="780796"/>
                  </a:moveTo>
                  <a:lnTo>
                    <a:pt x="1029589" y="790308"/>
                  </a:lnTo>
                  <a:lnTo>
                    <a:pt x="1031113" y="790308"/>
                  </a:lnTo>
                  <a:lnTo>
                    <a:pt x="1029589" y="780796"/>
                  </a:lnTo>
                  <a:close/>
                </a:path>
                <a:path w="1270000" h="1152525">
                  <a:moveTo>
                    <a:pt x="1029589" y="780796"/>
                  </a:moveTo>
                  <a:lnTo>
                    <a:pt x="1029589" y="790308"/>
                  </a:lnTo>
                  <a:lnTo>
                    <a:pt x="1031113" y="790308"/>
                  </a:lnTo>
                  <a:lnTo>
                    <a:pt x="1029589" y="780796"/>
                  </a:lnTo>
                  <a:close/>
                </a:path>
                <a:path w="1270000" h="1152525">
                  <a:moveTo>
                    <a:pt x="1029589" y="790308"/>
                  </a:moveTo>
                  <a:lnTo>
                    <a:pt x="1029589" y="799833"/>
                  </a:lnTo>
                  <a:lnTo>
                    <a:pt x="1031113" y="799833"/>
                  </a:lnTo>
                  <a:lnTo>
                    <a:pt x="1029589" y="790308"/>
                  </a:lnTo>
                  <a:close/>
                </a:path>
                <a:path w="1270000" h="1152525">
                  <a:moveTo>
                    <a:pt x="552958" y="142875"/>
                  </a:moveTo>
                  <a:lnTo>
                    <a:pt x="552958" y="152400"/>
                  </a:lnTo>
                  <a:lnTo>
                    <a:pt x="554482" y="152400"/>
                  </a:lnTo>
                  <a:lnTo>
                    <a:pt x="552958" y="142875"/>
                  </a:lnTo>
                  <a:close/>
                </a:path>
                <a:path w="1270000" h="1152525">
                  <a:moveTo>
                    <a:pt x="552958" y="142875"/>
                  </a:moveTo>
                  <a:lnTo>
                    <a:pt x="552958" y="152400"/>
                  </a:lnTo>
                  <a:lnTo>
                    <a:pt x="554482" y="152400"/>
                  </a:lnTo>
                  <a:lnTo>
                    <a:pt x="552958" y="142875"/>
                  </a:lnTo>
                  <a:close/>
                </a:path>
                <a:path w="1270000" h="1152525">
                  <a:moveTo>
                    <a:pt x="1010539" y="199898"/>
                  </a:moveTo>
                  <a:lnTo>
                    <a:pt x="1020064" y="199898"/>
                  </a:lnTo>
                  <a:lnTo>
                    <a:pt x="1010539" y="199898"/>
                  </a:lnTo>
                  <a:close/>
                </a:path>
                <a:path w="1270000" h="1152525">
                  <a:moveTo>
                    <a:pt x="1010539" y="666534"/>
                  </a:moveTo>
                  <a:lnTo>
                    <a:pt x="1020064" y="666534"/>
                  </a:lnTo>
                  <a:lnTo>
                    <a:pt x="1010539" y="666534"/>
                  </a:lnTo>
                  <a:close/>
                </a:path>
                <a:path w="1270000" h="1152525">
                  <a:moveTo>
                    <a:pt x="1010539" y="666534"/>
                  </a:moveTo>
                  <a:lnTo>
                    <a:pt x="1020064" y="666534"/>
                  </a:lnTo>
                  <a:lnTo>
                    <a:pt x="1010539" y="666534"/>
                  </a:lnTo>
                  <a:close/>
                </a:path>
                <a:path w="1270000" h="1152525">
                  <a:moveTo>
                    <a:pt x="1010539" y="733183"/>
                  </a:moveTo>
                  <a:lnTo>
                    <a:pt x="1020064" y="733183"/>
                  </a:lnTo>
                  <a:lnTo>
                    <a:pt x="1029589" y="733183"/>
                  </a:lnTo>
                  <a:lnTo>
                    <a:pt x="1029589" y="742708"/>
                  </a:lnTo>
                  <a:lnTo>
                    <a:pt x="1029589" y="733183"/>
                  </a:lnTo>
                  <a:lnTo>
                    <a:pt x="1020064" y="733183"/>
                  </a:lnTo>
                  <a:lnTo>
                    <a:pt x="1029589" y="733183"/>
                  </a:lnTo>
                  <a:lnTo>
                    <a:pt x="1020064" y="733183"/>
                  </a:lnTo>
                  <a:lnTo>
                    <a:pt x="1020064" y="723658"/>
                  </a:lnTo>
                  <a:lnTo>
                    <a:pt x="1020064" y="733183"/>
                  </a:lnTo>
                  <a:lnTo>
                    <a:pt x="1020064" y="723658"/>
                  </a:lnTo>
                  <a:lnTo>
                    <a:pt x="1020064" y="733183"/>
                  </a:lnTo>
                  <a:lnTo>
                    <a:pt x="1029589" y="733183"/>
                  </a:lnTo>
                  <a:lnTo>
                    <a:pt x="1020064" y="733183"/>
                  </a:lnTo>
                  <a:lnTo>
                    <a:pt x="1020064" y="723658"/>
                  </a:lnTo>
                  <a:lnTo>
                    <a:pt x="1029589" y="723658"/>
                  </a:lnTo>
                  <a:lnTo>
                    <a:pt x="1029589" y="733183"/>
                  </a:lnTo>
                  <a:lnTo>
                    <a:pt x="1029589" y="723658"/>
                  </a:lnTo>
                  <a:lnTo>
                    <a:pt x="1029589" y="733183"/>
                  </a:lnTo>
                  <a:lnTo>
                    <a:pt x="1029589" y="723658"/>
                  </a:lnTo>
                  <a:lnTo>
                    <a:pt x="1029589" y="733183"/>
                  </a:lnTo>
                  <a:lnTo>
                    <a:pt x="1029589" y="723658"/>
                  </a:lnTo>
                  <a:lnTo>
                    <a:pt x="1039114" y="723658"/>
                  </a:lnTo>
                  <a:lnTo>
                    <a:pt x="1029589" y="723658"/>
                  </a:lnTo>
                  <a:lnTo>
                    <a:pt x="1039114" y="723658"/>
                  </a:lnTo>
                  <a:lnTo>
                    <a:pt x="1048639" y="723658"/>
                  </a:lnTo>
                  <a:lnTo>
                    <a:pt x="1039114" y="723658"/>
                  </a:lnTo>
                  <a:lnTo>
                    <a:pt x="1048639" y="723658"/>
                  </a:lnTo>
                  <a:lnTo>
                    <a:pt x="1048639" y="733183"/>
                  </a:lnTo>
                  <a:lnTo>
                    <a:pt x="1048639" y="723658"/>
                  </a:lnTo>
                  <a:lnTo>
                    <a:pt x="1048639" y="733183"/>
                  </a:lnTo>
                  <a:lnTo>
                    <a:pt x="1058164" y="733183"/>
                  </a:lnTo>
                  <a:lnTo>
                    <a:pt x="1048639" y="733183"/>
                  </a:lnTo>
                  <a:lnTo>
                    <a:pt x="1058164" y="733183"/>
                  </a:lnTo>
                  <a:lnTo>
                    <a:pt x="1048639" y="733183"/>
                  </a:lnTo>
                  <a:lnTo>
                    <a:pt x="1048639" y="742708"/>
                  </a:lnTo>
                  <a:lnTo>
                    <a:pt x="1048639" y="733183"/>
                  </a:lnTo>
                  <a:lnTo>
                    <a:pt x="1048639" y="742708"/>
                  </a:lnTo>
                  <a:lnTo>
                    <a:pt x="1048639" y="752221"/>
                  </a:lnTo>
                  <a:lnTo>
                    <a:pt x="1048639" y="761746"/>
                  </a:lnTo>
                  <a:lnTo>
                    <a:pt x="1058164" y="761746"/>
                  </a:lnTo>
                  <a:lnTo>
                    <a:pt x="1048639" y="761746"/>
                  </a:lnTo>
                  <a:lnTo>
                    <a:pt x="1048639" y="752221"/>
                  </a:lnTo>
                  <a:lnTo>
                    <a:pt x="1048639" y="761746"/>
                  </a:lnTo>
                  <a:lnTo>
                    <a:pt x="1048639" y="752221"/>
                  </a:lnTo>
                  <a:lnTo>
                    <a:pt x="1048639" y="761746"/>
                  </a:lnTo>
                  <a:lnTo>
                    <a:pt x="1048639" y="752221"/>
                  </a:lnTo>
                  <a:lnTo>
                    <a:pt x="1048639" y="761746"/>
                  </a:lnTo>
                  <a:lnTo>
                    <a:pt x="1048639" y="752221"/>
                  </a:lnTo>
                  <a:lnTo>
                    <a:pt x="1048639" y="761746"/>
                  </a:lnTo>
                  <a:lnTo>
                    <a:pt x="1048639" y="771271"/>
                  </a:lnTo>
                  <a:lnTo>
                    <a:pt x="1039114" y="771271"/>
                  </a:lnTo>
                  <a:lnTo>
                    <a:pt x="1048639" y="771271"/>
                  </a:lnTo>
                  <a:lnTo>
                    <a:pt x="1039114" y="771271"/>
                  </a:lnTo>
                  <a:lnTo>
                    <a:pt x="1048639" y="771271"/>
                  </a:lnTo>
                  <a:lnTo>
                    <a:pt x="1039114" y="771271"/>
                  </a:lnTo>
                  <a:lnTo>
                    <a:pt x="1039114" y="780796"/>
                  </a:lnTo>
                  <a:lnTo>
                    <a:pt x="1039114" y="771271"/>
                  </a:lnTo>
                  <a:lnTo>
                    <a:pt x="1039114" y="780796"/>
                  </a:lnTo>
                  <a:lnTo>
                    <a:pt x="1039114" y="771271"/>
                  </a:lnTo>
                  <a:lnTo>
                    <a:pt x="1039114" y="780796"/>
                  </a:lnTo>
                  <a:lnTo>
                    <a:pt x="1029589" y="780796"/>
                  </a:lnTo>
                  <a:lnTo>
                    <a:pt x="1039114" y="780796"/>
                  </a:lnTo>
                  <a:lnTo>
                    <a:pt x="1029589" y="780796"/>
                  </a:lnTo>
                  <a:lnTo>
                    <a:pt x="1029589" y="771271"/>
                  </a:lnTo>
                  <a:lnTo>
                    <a:pt x="1029589" y="780796"/>
                  </a:lnTo>
                  <a:lnTo>
                    <a:pt x="1029589" y="771271"/>
                  </a:lnTo>
                  <a:lnTo>
                    <a:pt x="1029589" y="780796"/>
                  </a:lnTo>
                  <a:lnTo>
                    <a:pt x="1029589" y="790308"/>
                  </a:lnTo>
                  <a:lnTo>
                    <a:pt x="1029589" y="780796"/>
                  </a:lnTo>
                  <a:lnTo>
                    <a:pt x="1029589" y="790308"/>
                  </a:lnTo>
                  <a:lnTo>
                    <a:pt x="1029589" y="780796"/>
                  </a:lnTo>
                  <a:lnTo>
                    <a:pt x="1029589" y="790308"/>
                  </a:lnTo>
                  <a:lnTo>
                    <a:pt x="1029589" y="780796"/>
                  </a:lnTo>
                  <a:lnTo>
                    <a:pt x="1029589" y="790308"/>
                  </a:lnTo>
                  <a:lnTo>
                    <a:pt x="1020064" y="790308"/>
                  </a:lnTo>
                  <a:lnTo>
                    <a:pt x="1029589" y="790308"/>
                  </a:lnTo>
                  <a:lnTo>
                    <a:pt x="1020064" y="790308"/>
                  </a:lnTo>
                  <a:lnTo>
                    <a:pt x="1020064" y="799833"/>
                  </a:lnTo>
                  <a:lnTo>
                    <a:pt x="1029589" y="799833"/>
                  </a:lnTo>
                  <a:lnTo>
                    <a:pt x="1020064" y="799833"/>
                  </a:lnTo>
                  <a:lnTo>
                    <a:pt x="1029589" y="799833"/>
                  </a:lnTo>
                  <a:lnTo>
                    <a:pt x="1020064" y="799833"/>
                  </a:lnTo>
                  <a:lnTo>
                    <a:pt x="1029589" y="799833"/>
                  </a:lnTo>
                  <a:lnTo>
                    <a:pt x="1020064" y="799833"/>
                  </a:lnTo>
                  <a:lnTo>
                    <a:pt x="1029589" y="799833"/>
                  </a:lnTo>
                  <a:lnTo>
                    <a:pt x="1020064" y="799833"/>
                  </a:lnTo>
                  <a:lnTo>
                    <a:pt x="1010539" y="799833"/>
                  </a:lnTo>
                  <a:lnTo>
                    <a:pt x="1001014" y="799833"/>
                  </a:lnTo>
                  <a:lnTo>
                    <a:pt x="1001014" y="790308"/>
                  </a:lnTo>
                  <a:lnTo>
                    <a:pt x="1010539" y="790308"/>
                  </a:lnTo>
                  <a:lnTo>
                    <a:pt x="1001014" y="790308"/>
                  </a:lnTo>
                  <a:lnTo>
                    <a:pt x="1001014" y="780796"/>
                  </a:lnTo>
                  <a:lnTo>
                    <a:pt x="1001014" y="790308"/>
                  </a:lnTo>
                  <a:lnTo>
                    <a:pt x="1001014" y="780796"/>
                  </a:lnTo>
                  <a:lnTo>
                    <a:pt x="991489" y="780796"/>
                  </a:lnTo>
                  <a:lnTo>
                    <a:pt x="991489" y="771271"/>
                  </a:lnTo>
                  <a:lnTo>
                    <a:pt x="991489" y="761746"/>
                  </a:lnTo>
                  <a:lnTo>
                    <a:pt x="991489" y="771271"/>
                  </a:lnTo>
                  <a:lnTo>
                    <a:pt x="1001014" y="771271"/>
                  </a:lnTo>
                  <a:lnTo>
                    <a:pt x="991489" y="771271"/>
                  </a:lnTo>
                  <a:lnTo>
                    <a:pt x="991489" y="761746"/>
                  </a:lnTo>
                  <a:lnTo>
                    <a:pt x="1001014" y="761746"/>
                  </a:lnTo>
                  <a:lnTo>
                    <a:pt x="991489" y="761746"/>
                  </a:lnTo>
                  <a:lnTo>
                    <a:pt x="991489" y="752221"/>
                  </a:lnTo>
                  <a:lnTo>
                    <a:pt x="981964" y="752221"/>
                  </a:lnTo>
                  <a:lnTo>
                    <a:pt x="981964" y="742708"/>
                  </a:lnTo>
                  <a:lnTo>
                    <a:pt x="991489" y="742708"/>
                  </a:lnTo>
                  <a:lnTo>
                    <a:pt x="981964" y="742708"/>
                  </a:lnTo>
                  <a:lnTo>
                    <a:pt x="981964" y="733183"/>
                  </a:lnTo>
                  <a:lnTo>
                    <a:pt x="981964" y="723658"/>
                  </a:lnTo>
                  <a:lnTo>
                    <a:pt x="972439" y="723658"/>
                  </a:lnTo>
                  <a:lnTo>
                    <a:pt x="981964" y="723658"/>
                  </a:lnTo>
                  <a:lnTo>
                    <a:pt x="972439" y="723658"/>
                  </a:lnTo>
                  <a:lnTo>
                    <a:pt x="981964" y="723658"/>
                  </a:lnTo>
                  <a:lnTo>
                    <a:pt x="972439" y="723658"/>
                  </a:lnTo>
                  <a:lnTo>
                    <a:pt x="981964" y="723658"/>
                  </a:lnTo>
                  <a:lnTo>
                    <a:pt x="972439" y="723658"/>
                  </a:lnTo>
                  <a:lnTo>
                    <a:pt x="981964" y="723658"/>
                  </a:lnTo>
                  <a:lnTo>
                    <a:pt x="981964" y="714133"/>
                  </a:lnTo>
                  <a:lnTo>
                    <a:pt x="981964" y="723658"/>
                  </a:lnTo>
                  <a:lnTo>
                    <a:pt x="991489" y="723658"/>
                  </a:lnTo>
                  <a:lnTo>
                    <a:pt x="1001014" y="723658"/>
                  </a:lnTo>
                  <a:lnTo>
                    <a:pt x="1001014" y="733183"/>
                  </a:lnTo>
                  <a:lnTo>
                    <a:pt x="1010539" y="733183"/>
                  </a:lnTo>
                  <a:close/>
                </a:path>
                <a:path w="1270000" h="1152525">
                  <a:moveTo>
                    <a:pt x="552958" y="142875"/>
                  </a:moveTo>
                  <a:lnTo>
                    <a:pt x="562483" y="142875"/>
                  </a:lnTo>
                  <a:lnTo>
                    <a:pt x="552958" y="142875"/>
                  </a:lnTo>
                  <a:close/>
                </a:path>
                <a:path w="1270000" h="1152525">
                  <a:moveTo>
                    <a:pt x="562483" y="123825"/>
                  </a:moveTo>
                  <a:lnTo>
                    <a:pt x="562483" y="133350"/>
                  </a:lnTo>
                  <a:lnTo>
                    <a:pt x="564007" y="133350"/>
                  </a:lnTo>
                  <a:lnTo>
                    <a:pt x="562483" y="123825"/>
                  </a:lnTo>
                  <a:close/>
                </a:path>
                <a:path w="1270000" h="1152525">
                  <a:moveTo>
                    <a:pt x="991489" y="142875"/>
                  </a:moveTo>
                  <a:lnTo>
                    <a:pt x="991489" y="152400"/>
                  </a:lnTo>
                  <a:lnTo>
                    <a:pt x="993013" y="152400"/>
                  </a:lnTo>
                  <a:lnTo>
                    <a:pt x="991489" y="142875"/>
                  </a:lnTo>
                  <a:close/>
                </a:path>
                <a:path w="1270000" h="1152525">
                  <a:moveTo>
                    <a:pt x="562483" y="133350"/>
                  </a:moveTo>
                  <a:lnTo>
                    <a:pt x="562483" y="142875"/>
                  </a:lnTo>
                  <a:lnTo>
                    <a:pt x="564007" y="142875"/>
                  </a:lnTo>
                  <a:lnTo>
                    <a:pt x="562483" y="133350"/>
                  </a:lnTo>
                  <a:close/>
                </a:path>
                <a:path w="1270000" h="1152525">
                  <a:moveTo>
                    <a:pt x="562483" y="123825"/>
                  </a:moveTo>
                  <a:lnTo>
                    <a:pt x="572008" y="123825"/>
                  </a:lnTo>
                  <a:lnTo>
                    <a:pt x="572008" y="133350"/>
                  </a:lnTo>
                  <a:lnTo>
                    <a:pt x="562483" y="133350"/>
                  </a:lnTo>
                  <a:lnTo>
                    <a:pt x="562483" y="123825"/>
                  </a:lnTo>
                  <a:close/>
                </a:path>
                <a:path w="1270000" h="1152525">
                  <a:moveTo>
                    <a:pt x="991489" y="657009"/>
                  </a:moveTo>
                  <a:lnTo>
                    <a:pt x="991489" y="666534"/>
                  </a:lnTo>
                  <a:lnTo>
                    <a:pt x="993013" y="666534"/>
                  </a:lnTo>
                  <a:lnTo>
                    <a:pt x="991489" y="657009"/>
                  </a:lnTo>
                  <a:close/>
                </a:path>
                <a:path w="1270000" h="1152525">
                  <a:moveTo>
                    <a:pt x="991489" y="761746"/>
                  </a:moveTo>
                  <a:lnTo>
                    <a:pt x="991489" y="771271"/>
                  </a:lnTo>
                  <a:lnTo>
                    <a:pt x="993013" y="771271"/>
                  </a:lnTo>
                  <a:lnTo>
                    <a:pt x="991489" y="761746"/>
                  </a:lnTo>
                  <a:close/>
                </a:path>
                <a:path w="1270000" h="1152525">
                  <a:moveTo>
                    <a:pt x="562483" y="142875"/>
                  </a:moveTo>
                  <a:lnTo>
                    <a:pt x="572008" y="142875"/>
                  </a:lnTo>
                  <a:lnTo>
                    <a:pt x="562483" y="142875"/>
                  </a:lnTo>
                  <a:close/>
                </a:path>
                <a:path w="1270000" h="1152525">
                  <a:moveTo>
                    <a:pt x="562483" y="123825"/>
                  </a:moveTo>
                  <a:lnTo>
                    <a:pt x="572008" y="123825"/>
                  </a:lnTo>
                  <a:lnTo>
                    <a:pt x="562483" y="123825"/>
                  </a:lnTo>
                  <a:close/>
                </a:path>
                <a:path w="1270000" h="1152525">
                  <a:moveTo>
                    <a:pt x="562483" y="133350"/>
                  </a:moveTo>
                  <a:lnTo>
                    <a:pt x="572008" y="133350"/>
                  </a:lnTo>
                  <a:lnTo>
                    <a:pt x="562483" y="133350"/>
                  </a:lnTo>
                  <a:close/>
                </a:path>
                <a:path w="1270000" h="1152525">
                  <a:moveTo>
                    <a:pt x="991489" y="657009"/>
                  </a:moveTo>
                  <a:lnTo>
                    <a:pt x="991489" y="666534"/>
                  </a:lnTo>
                  <a:lnTo>
                    <a:pt x="993013" y="666534"/>
                  </a:lnTo>
                  <a:lnTo>
                    <a:pt x="991489" y="657009"/>
                  </a:lnTo>
                  <a:close/>
                </a:path>
                <a:path w="1270000" h="1152525">
                  <a:moveTo>
                    <a:pt x="981964" y="723658"/>
                  </a:moveTo>
                  <a:lnTo>
                    <a:pt x="991489" y="723658"/>
                  </a:lnTo>
                  <a:lnTo>
                    <a:pt x="981964" y="723658"/>
                  </a:lnTo>
                  <a:close/>
                </a:path>
                <a:path w="1270000" h="1152525">
                  <a:moveTo>
                    <a:pt x="981964" y="104775"/>
                  </a:moveTo>
                  <a:lnTo>
                    <a:pt x="981964" y="114300"/>
                  </a:lnTo>
                  <a:lnTo>
                    <a:pt x="983488" y="114300"/>
                  </a:lnTo>
                  <a:lnTo>
                    <a:pt x="981964" y="104775"/>
                  </a:lnTo>
                  <a:close/>
                </a:path>
                <a:path w="1270000" h="1152525">
                  <a:moveTo>
                    <a:pt x="981964" y="742708"/>
                  </a:moveTo>
                  <a:lnTo>
                    <a:pt x="981964" y="752221"/>
                  </a:lnTo>
                  <a:lnTo>
                    <a:pt x="983488" y="752221"/>
                  </a:lnTo>
                  <a:lnTo>
                    <a:pt x="981964" y="742708"/>
                  </a:lnTo>
                  <a:close/>
                </a:path>
                <a:path w="1270000" h="1152525">
                  <a:moveTo>
                    <a:pt x="572008" y="114300"/>
                  </a:moveTo>
                  <a:lnTo>
                    <a:pt x="572008" y="123825"/>
                  </a:lnTo>
                  <a:lnTo>
                    <a:pt x="573532" y="123825"/>
                  </a:lnTo>
                  <a:lnTo>
                    <a:pt x="572008" y="114300"/>
                  </a:lnTo>
                  <a:close/>
                </a:path>
                <a:path w="1270000" h="1152525">
                  <a:moveTo>
                    <a:pt x="572008" y="114300"/>
                  </a:moveTo>
                  <a:lnTo>
                    <a:pt x="572008" y="123825"/>
                  </a:lnTo>
                  <a:lnTo>
                    <a:pt x="573532" y="123825"/>
                  </a:lnTo>
                  <a:lnTo>
                    <a:pt x="572008" y="114300"/>
                  </a:lnTo>
                  <a:close/>
                </a:path>
                <a:path w="1270000" h="1152525">
                  <a:moveTo>
                    <a:pt x="572008" y="114300"/>
                  </a:moveTo>
                  <a:lnTo>
                    <a:pt x="572008" y="123825"/>
                  </a:lnTo>
                  <a:lnTo>
                    <a:pt x="573532" y="123825"/>
                  </a:lnTo>
                  <a:lnTo>
                    <a:pt x="572008" y="114300"/>
                  </a:lnTo>
                  <a:close/>
                </a:path>
                <a:path w="1270000" h="1152525">
                  <a:moveTo>
                    <a:pt x="572008" y="114300"/>
                  </a:moveTo>
                  <a:lnTo>
                    <a:pt x="572008" y="123825"/>
                  </a:lnTo>
                  <a:lnTo>
                    <a:pt x="573532" y="123825"/>
                  </a:lnTo>
                  <a:lnTo>
                    <a:pt x="572008" y="114300"/>
                  </a:lnTo>
                  <a:close/>
                </a:path>
                <a:path w="1270000" h="1152525">
                  <a:moveTo>
                    <a:pt x="572008" y="114300"/>
                  </a:moveTo>
                  <a:lnTo>
                    <a:pt x="572008" y="123825"/>
                  </a:lnTo>
                  <a:lnTo>
                    <a:pt x="573532" y="123825"/>
                  </a:lnTo>
                  <a:lnTo>
                    <a:pt x="572008" y="114300"/>
                  </a:lnTo>
                  <a:close/>
                </a:path>
                <a:path w="1270000" h="1152525">
                  <a:moveTo>
                    <a:pt x="981964" y="714133"/>
                  </a:moveTo>
                  <a:lnTo>
                    <a:pt x="981964" y="723658"/>
                  </a:lnTo>
                  <a:lnTo>
                    <a:pt x="983488" y="723658"/>
                  </a:lnTo>
                  <a:lnTo>
                    <a:pt x="981964" y="714133"/>
                  </a:lnTo>
                  <a:close/>
                </a:path>
                <a:path w="1270000" h="1152525">
                  <a:moveTo>
                    <a:pt x="572008" y="123825"/>
                  </a:moveTo>
                  <a:lnTo>
                    <a:pt x="581533" y="123825"/>
                  </a:lnTo>
                  <a:lnTo>
                    <a:pt x="572008" y="123825"/>
                  </a:lnTo>
                  <a:close/>
                </a:path>
                <a:path w="1270000" h="1152525">
                  <a:moveTo>
                    <a:pt x="572008" y="123825"/>
                  </a:moveTo>
                  <a:lnTo>
                    <a:pt x="581533" y="123825"/>
                  </a:lnTo>
                  <a:lnTo>
                    <a:pt x="572008" y="123825"/>
                  </a:lnTo>
                  <a:close/>
                </a:path>
                <a:path w="1270000" h="1152525">
                  <a:moveTo>
                    <a:pt x="572008" y="104775"/>
                  </a:moveTo>
                  <a:lnTo>
                    <a:pt x="581533" y="104775"/>
                  </a:lnTo>
                  <a:lnTo>
                    <a:pt x="572008" y="104775"/>
                  </a:lnTo>
                  <a:close/>
                </a:path>
                <a:path w="1270000" h="1152525">
                  <a:moveTo>
                    <a:pt x="572008" y="123825"/>
                  </a:moveTo>
                  <a:lnTo>
                    <a:pt x="581533" y="123825"/>
                  </a:lnTo>
                  <a:lnTo>
                    <a:pt x="572008" y="123825"/>
                  </a:lnTo>
                  <a:close/>
                </a:path>
                <a:path w="1270000" h="1152525">
                  <a:moveTo>
                    <a:pt x="572008" y="104775"/>
                  </a:moveTo>
                  <a:lnTo>
                    <a:pt x="581533" y="104775"/>
                  </a:lnTo>
                  <a:lnTo>
                    <a:pt x="581533" y="114300"/>
                  </a:lnTo>
                  <a:lnTo>
                    <a:pt x="572008" y="114300"/>
                  </a:lnTo>
                  <a:lnTo>
                    <a:pt x="572008" y="104775"/>
                  </a:lnTo>
                  <a:close/>
                </a:path>
                <a:path w="1270000" h="1152525">
                  <a:moveTo>
                    <a:pt x="581533" y="104775"/>
                  </a:moveTo>
                  <a:lnTo>
                    <a:pt x="581533" y="114300"/>
                  </a:lnTo>
                  <a:lnTo>
                    <a:pt x="583057" y="114300"/>
                  </a:lnTo>
                  <a:lnTo>
                    <a:pt x="581533" y="104775"/>
                  </a:lnTo>
                  <a:close/>
                </a:path>
                <a:path w="1270000" h="1152525">
                  <a:moveTo>
                    <a:pt x="581533" y="104775"/>
                  </a:moveTo>
                  <a:lnTo>
                    <a:pt x="581533" y="114300"/>
                  </a:lnTo>
                  <a:lnTo>
                    <a:pt x="583057" y="114300"/>
                  </a:lnTo>
                  <a:lnTo>
                    <a:pt x="581533" y="104775"/>
                  </a:lnTo>
                  <a:close/>
                </a:path>
                <a:path w="1270000" h="1152525">
                  <a:moveTo>
                    <a:pt x="581533" y="114300"/>
                  </a:moveTo>
                  <a:lnTo>
                    <a:pt x="581533" y="123825"/>
                  </a:lnTo>
                  <a:lnTo>
                    <a:pt x="583057" y="123825"/>
                  </a:lnTo>
                  <a:lnTo>
                    <a:pt x="581533" y="114300"/>
                  </a:lnTo>
                  <a:close/>
                </a:path>
                <a:path w="1270000" h="1152525">
                  <a:moveTo>
                    <a:pt x="581533" y="104775"/>
                  </a:moveTo>
                  <a:lnTo>
                    <a:pt x="581533" y="114300"/>
                  </a:lnTo>
                  <a:lnTo>
                    <a:pt x="583057" y="114300"/>
                  </a:lnTo>
                  <a:lnTo>
                    <a:pt x="581533" y="104775"/>
                  </a:lnTo>
                  <a:close/>
                </a:path>
                <a:path w="1270000" h="1152525">
                  <a:moveTo>
                    <a:pt x="581533" y="114300"/>
                  </a:moveTo>
                  <a:lnTo>
                    <a:pt x="591058" y="114300"/>
                  </a:lnTo>
                  <a:lnTo>
                    <a:pt x="581533" y="114300"/>
                  </a:lnTo>
                  <a:close/>
                </a:path>
                <a:path w="1270000" h="1152525">
                  <a:moveTo>
                    <a:pt x="581533" y="114300"/>
                  </a:moveTo>
                  <a:lnTo>
                    <a:pt x="591058" y="114300"/>
                  </a:lnTo>
                  <a:lnTo>
                    <a:pt x="581533" y="114300"/>
                  </a:lnTo>
                  <a:close/>
                </a:path>
                <a:path w="1270000" h="1152525">
                  <a:moveTo>
                    <a:pt x="581533" y="114300"/>
                  </a:moveTo>
                  <a:lnTo>
                    <a:pt x="591058" y="114300"/>
                  </a:lnTo>
                  <a:lnTo>
                    <a:pt x="581533" y="114300"/>
                  </a:lnTo>
                  <a:close/>
                </a:path>
                <a:path w="1270000" h="1152525">
                  <a:moveTo>
                    <a:pt x="591058" y="104775"/>
                  </a:moveTo>
                  <a:lnTo>
                    <a:pt x="591058" y="114300"/>
                  </a:lnTo>
                  <a:lnTo>
                    <a:pt x="592582" y="114300"/>
                  </a:lnTo>
                  <a:lnTo>
                    <a:pt x="591058" y="104775"/>
                  </a:lnTo>
                  <a:close/>
                </a:path>
                <a:path w="1270000" h="1152525">
                  <a:moveTo>
                    <a:pt x="591058" y="114300"/>
                  </a:moveTo>
                  <a:lnTo>
                    <a:pt x="600582" y="114300"/>
                  </a:lnTo>
                  <a:lnTo>
                    <a:pt x="591058" y="114300"/>
                  </a:lnTo>
                  <a:close/>
                </a:path>
                <a:path w="1270000" h="1152525">
                  <a:moveTo>
                    <a:pt x="600582" y="95250"/>
                  </a:moveTo>
                  <a:lnTo>
                    <a:pt x="610107" y="95250"/>
                  </a:lnTo>
                  <a:lnTo>
                    <a:pt x="600582" y="95250"/>
                  </a:lnTo>
                  <a:close/>
                </a:path>
                <a:path w="1270000" h="1152525">
                  <a:moveTo>
                    <a:pt x="610107" y="95250"/>
                  </a:moveTo>
                  <a:lnTo>
                    <a:pt x="619632" y="95250"/>
                  </a:lnTo>
                  <a:lnTo>
                    <a:pt x="610107" y="95250"/>
                  </a:lnTo>
                  <a:close/>
                </a:path>
                <a:path w="1270000" h="1152525">
                  <a:moveTo>
                    <a:pt x="610107" y="95250"/>
                  </a:moveTo>
                  <a:lnTo>
                    <a:pt x="619632" y="95250"/>
                  </a:lnTo>
                  <a:lnTo>
                    <a:pt x="610107" y="95250"/>
                  </a:lnTo>
                  <a:close/>
                </a:path>
                <a:path w="1270000" h="1152525">
                  <a:moveTo>
                    <a:pt x="629157" y="95250"/>
                  </a:moveTo>
                  <a:lnTo>
                    <a:pt x="629157" y="104775"/>
                  </a:lnTo>
                  <a:lnTo>
                    <a:pt x="630808" y="104775"/>
                  </a:lnTo>
                  <a:lnTo>
                    <a:pt x="629157" y="95250"/>
                  </a:lnTo>
                  <a:close/>
                </a:path>
                <a:path w="1270000" h="1152525">
                  <a:moveTo>
                    <a:pt x="981964" y="714133"/>
                  </a:moveTo>
                  <a:lnTo>
                    <a:pt x="981964" y="723658"/>
                  </a:lnTo>
                  <a:lnTo>
                    <a:pt x="983488" y="723658"/>
                  </a:lnTo>
                  <a:lnTo>
                    <a:pt x="981964" y="714133"/>
                  </a:lnTo>
                  <a:close/>
                </a:path>
                <a:path w="1270000" h="1152525">
                  <a:moveTo>
                    <a:pt x="676909" y="76200"/>
                  </a:moveTo>
                  <a:lnTo>
                    <a:pt x="676909" y="85725"/>
                  </a:lnTo>
                  <a:lnTo>
                    <a:pt x="678433" y="85725"/>
                  </a:lnTo>
                  <a:lnTo>
                    <a:pt x="676909" y="76200"/>
                  </a:lnTo>
                  <a:close/>
                </a:path>
                <a:path w="1270000" h="1152525">
                  <a:moveTo>
                    <a:pt x="676909" y="47625"/>
                  </a:moveTo>
                  <a:lnTo>
                    <a:pt x="695959" y="47625"/>
                  </a:lnTo>
                  <a:lnTo>
                    <a:pt x="695959" y="57150"/>
                  </a:lnTo>
                  <a:lnTo>
                    <a:pt x="676909" y="57150"/>
                  </a:lnTo>
                  <a:lnTo>
                    <a:pt x="676909" y="47625"/>
                  </a:lnTo>
                  <a:close/>
                </a:path>
                <a:path w="1270000" h="1152525">
                  <a:moveTo>
                    <a:pt x="686434" y="38100"/>
                  </a:moveTo>
                  <a:lnTo>
                    <a:pt x="695959" y="38100"/>
                  </a:lnTo>
                  <a:lnTo>
                    <a:pt x="695959" y="47625"/>
                  </a:lnTo>
                  <a:lnTo>
                    <a:pt x="686434" y="47625"/>
                  </a:lnTo>
                  <a:lnTo>
                    <a:pt x="695959" y="47625"/>
                  </a:lnTo>
                  <a:lnTo>
                    <a:pt x="686434" y="47625"/>
                  </a:lnTo>
                  <a:lnTo>
                    <a:pt x="695959" y="47625"/>
                  </a:lnTo>
                  <a:lnTo>
                    <a:pt x="686434" y="47625"/>
                  </a:lnTo>
                  <a:lnTo>
                    <a:pt x="695959" y="47625"/>
                  </a:lnTo>
                  <a:lnTo>
                    <a:pt x="705484" y="47625"/>
                  </a:lnTo>
                  <a:lnTo>
                    <a:pt x="695959" y="47625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05484" y="38100"/>
                  </a:lnTo>
                  <a:lnTo>
                    <a:pt x="705484" y="47625"/>
                  </a:lnTo>
                  <a:lnTo>
                    <a:pt x="715009" y="47625"/>
                  </a:lnTo>
                  <a:lnTo>
                    <a:pt x="705484" y="47625"/>
                  </a:lnTo>
                  <a:lnTo>
                    <a:pt x="705484" y="57150"/>
                  </a:lnTo>
                  <a:lnTo>
                    <a:pt x="695959" y="57150"/>
                  </a:lnTo>
                  <a:lnTo>
                    <a:pt x="695959" y="47625"/>
                  </a:lnTo>
                  <a:lnTo>
                    <a:pt x="686434" y="47625"/>
                  </a:lnTo>
                  <a:lnTo>
                    <a:pt x="686434" y="38100"/>
                  </a:lnTo>
                  <a:close/>
                </a:path>
                <a:path w="1270000" h="1152525">
                  <a:moveTo>
                    <a:pt x="686434" y="66675"/>
                  </a:moveTo>
                  <a:lnTo>
                    <a:pt x="686434" y="76200"/>
                  </a:lnTo>
                  <a:lnTo>
                    <a:pt x="687958" y="76200"/>
                  </a:lnTo>
                  <a:lnTo>
                    <a:pt x="686434" y="66675"/>
                  </a:lnTo>
                  <a:close/>
                </a:path>
                <a:path w="1270000" h="1152525">
                  <a:moveTo>
                    <a:pt x="695959" y="66675"/>
                  </a:moveTo>
                  <a:lnTo>
                    <a:pt x="695959" y="76200"/>
                  </a:lnTo>
                  <a:lnTo>
                    <a:pt x="697483" y="76200"/>
                  </a:lnTo>
                  <a:lnTo>
                    <a:pt x="695959" y="66675"/>
                  </a:lnTo>
                  <a:close/>
                </a:path>
                <a:path w="1270000" h="1152525">
                  <a:moveTo>
                    <a:pt x="695959" y="57150"/>
                  </a:moveTo>
                  <a:lnTo>
                    <a:pt x="705484" y="57150"/>
                  </a:lnTo>
                  <a:lnTo>
                    <a:pt x="695959" y="57150"/>
                  </a:lnTo>
                  <a:close/>
                </a:path>
                <a:path w="1270000" h="1152525">
                  <a:moveTo>
                    <a:pt x="724534" y="47625"/>
                  </a:moveTo>
                  <a:lnTo>
                    <a:pt x="734059" y="47625"/>
                  </a:lnTo>
                  <a:lnTo>
                    <a:pt x="724534" y="47625"/>
                  </a:lnTo>
                  <a:close/>
                </a:path>
                <a:path w="1270000" h="1152525">
                  <a:moveTo>
                    <a:pt x="734059" y="38100"/>
                  </a:moveTo>
                  <a:lnTo>
                    <a:pt x="734059" y="47625"/>
                  </a:lnTo>
                  <a:lnTo>
                    <a:pt x="735583" y="47625"/>
                  </a:lnTo>
                  <a:lnTo>
                    <a:pt x="734059" y="38100"/>
                  </a:lnTo>
                  <a:close/>
                </a:path>
                <a:path w="1270000" h="1152525">
                  <a:moveTo>
                    <a:pt x="743584" y="47625"/>
                  </a:moveTo>
                  <a:lnTo>
                    <a:pt x="753109" y="47625"/>
                  </a:lnTo>
                  <a:lnTo>
                    <a:pt x="743584" y="47625"/>
                  </a:lnTo>
                  <a:close/>
                </a:path>
                <a:path w="1270000" h="1152525">
                  <a:moveTo>
                    <a:pt x="743584" y="47625"/>
                  </a:moveTo>
                  <a:lnTo>
                    <a:pt x="753109" y="47625"/>
                  </a:lnTo>
                  <a:lnTo>
                    <a:pt x="743584" y="47625"/>
                  </a:lnTo>
                  <a:close/>
                </a:path>
                <a:path w="1270000" h="1152525">
                  <a:moveTo>
                    <a:pt x="753109" y="504698"/>
                  </a:moveTo>
                  <a:lnTo>
                    <a:pt x="762634" y="504698"/>
                  </a:lnTo>
                  <a:lnTo>
                    <a:pt x="753109" y="504698"/>
                  </a:lnTo>
                  <a:close/>
                </a:path>
                <a:path w="1270000" h="1152525">
                  <a:moveTo>
                    <a:pt x="772159" y="523748"/>
                  </a:moveTo>
                  <a:lnTo>
                    <a:pt x="772159" y="533273"/>
                  </a:lnTo>
                  <a:lnTo>
                    <a:pt x="773810" y="533273"/>
                  </a:lnTo>
                  <a:lnTo>
                    <a:pt x="772159" y="523748"/>
                  </a:lnTo>
                  <a:close/>
                </a:path>
                <a:path w="1270000" h="1152525">
                  <a:moveTo>
                    <a:pt x="772159" y="533273"/>
                  </a:moveTo>
                  <a:lnTo>
                    <a:pt x="772159" y="542798"/>
                  </a:lnTo>
                  <a:lnTo>
                    <a:pt x="773810" y="542798"/>
                  </a:lnTo>
                  <a:lnTo>
                    <a:pt x="772159" y="533273"/>
                  </a:lnTo>
                  <a:close/>
                </a:path>
                <a:path w="1270000" h="1152525">
                  <a:moveTo>
                    <a:pt x="772159" y="533273"/>
                  </a:moveTo>
                  <a:lnTo>
                    <a:pt x="781684" y="533273"/>
                  </a:lnTo>
                  <a:lnTo>
                    <a:pt x="781684" y="542798"/>
                  </a:lnTo>
                  <a:lnTo>
                    <a:pt x="772159" y="542798"/>
                  </a:lnTo>
                  <a:lnTo>
                    <a:pt x="772159" y="533273"/>
                  </a:lnTo>
                  <a:close/>
                </a:path>
                <a:path w="1270000" h="1152525">
                  <a:moveTo>
                    <a:pt x="781684" y="561848"/>
                  </a:moveTo>
                  <a:lnTo>
                    <a:pt x="781684" y="571373"/>
                  </a:lnTo>
                  <a:lnTo>
                    <a:pt x="783335" y="571373"/>
                  </a:lnTo>
                  <a:lnTo>
                    <a:pt x="781684" y="561848"/>
                  </a:lnTo>
                  <a:close/>
                </a:path>
                <a:path w="1270000" h="1152525">
                  <a:moveTo>
                    <a:pt x="781684" y="552323"/>
                  </a:moveTo>
                  <a:lnTo>
                    <a:pt x="791209" y="552323"/>
                  </a:lnTo>
                  <a:lnTo>
                    <a:pt x="781684" y="552323"/>
                  </a:lnTo>
                  <a:close/>
                </a:path>
                <a:path w="1270000" h="1152525">
                  <a:moveTo>
                    <a:pt x="791209" y="47625"/>
                  </a:moveTo>
                  <a:lnTo>
                    <a:pt x="800734" y="47625"/>
                  </a:lnTo>
                  <a:lnTo>
                    <a:pt x="800734" y="57150"/>
                  </a:lnTo>
                  <a:lnTo>
                    <a:pt x="791209" y="57150"/>
                  </a:lnTo>
                  <a:lnTo>
                    <a:pt x="791209" y="47625"/>
                  </a:lnTo>
                  <a:close/>
                </a:path>
                <a:path w="1270000" h="1152525">
                  <a:moveTo>
                    <a:pt x="791209" y="104775"/>
                  </a:moveTo>
                  <a:lnTo>
                    <a:pt x="791209" y="114300"/>
                  </a:lnTo>
                  <a:lnTo>
                    <a:pt x="792860" y="114300"/>
                  </a:lnTo>
                  <a:lnTo>
                    <a:pt x="791209" y="104775"/>
                  </a:lnTo>
                  <a:close/>
                </a:path>
                <a:path w="1270000" h="1152525">
                  <a:moveTo>
                    <a:pt x="791209" y="114300"/>
                  </a:moveTo>
                  <a:lnTo>
                    <a:pt x="800734" y="114300"/>
                  </a:lnTo>
                  <a:lnTo>
                    <a:pt x="791209" y="114300"/>
                  </a:lnTo>
                  <a:close/>
                </a:path>
                <a:path w="1270000" h="1152525">
                  <a:moveTo>
                    <a:pt x="791209" y="104775"/>
                  </a:moveTo>
                  <a:lnTo>
                    <a:pt x="800734" y="104775"/>
                  </a:lnTo>
                  <a:lnTo>
                    <a:pt x="791209" y="104775"/>
                  </a:lnTo>
                  <a:close/>
                </a:path>
                <a:path w="1270000" h="1152525">
                  <a:moveTo>
                    <a:pt x="800734" y="47625"/>
                  </a:moveTo>
                  <a:lnTo>
                    <a:pt x="800734" y="57150"/>
                  </a:lnTo>
                  <a:lnTo>
                    <a:pt x="802385" y="57150"/>
                  </a:lnTo>
                  <a:lnTo>
                    <a:pt x="800734" y="47625"/>
                  </a:lnTo>
                  <a:close/>
                </a:path>
                <a:path w="1270000" h="1152525">
                  <a:moveTo>
                    <a:pt x="800734" y="571373"/>
                  </a:moveTo>
                  <a:lnTo>
                    <a:pt x="810259" y="571373"/>
                  </a:lnTo>
                  <a:lnTo>
                    <a:pt x="800734" y="571373"/>
                  </a:lnTo>
                  <a:close/>
                </a:path>
                <a:path w="1270000" h="1152525">
                  <a:moveTo>
                    <a:pt x="800734" y="85725"/>
                  </a:moveTo>
                  <a:lnTo>
                    <a:pt x="810259" y="85725"/>
                  </a:lnTo>
                  <a:lnTo>
                    <a:pt x="800734" y="85725"/>
                  </a:lnTo>
                  <a:close/>
                </a:path>
                <a:path w="1270000" h="1152525">
                  <a:moveTo>
                    <a:pt x="800734" y="95250"/>
                  </a:moveTo>
                  <a:lnTo>
                    <a:pt x="810259" y="95250"/>
                  </a:lnTo>
                  <a:lnTo>
                    <a:pt x="800734" y="95250"/>
                  </a:lnTo>
                  <a:close/>
                </a:path>
                <a:path w="1270000" h="1152525">
                  <a:moveTo>
                    <a:pt x="800734" y="57150"/>
                  </a:moveTo>
                  <a:lnTo>
                    <a:pt x="810259" y="57150"/>
                  </a:lnTo>
                  <a:lnTo>
                    <a:pt x="800734" y="57150"/>
                  </a:lnTo>
                  <a:close/>
                </a:path>
                <a:path w="1270000" h="1152525">
                  <a:moveTo>
                    <a:pt x="800734" y="47625"/>
                  </a:moveTo>
                  <a:lnTo>
                    <a:pt x="810259" y="47625"/>
                  </a:lnTo>
                  <a:lnTo>
                    <a:pt x="800734" y="47625"/>
                  </a:lnTo>
                  <a:close/>
                </a:path>
                <a:path w="1270000" h="1152525">
                  <a:moveTo>
                    <a:pt x="800734" y="47625"/>
                  </a:moveTo>
                  <a:lnTo>
                    <a:pt x="810259" y="47625"/>
                  </a:lnTo>
                  <a:lnTo>
                    <a:pt x="800734" y="47625"/>
                  </a:lnTo>
                  <a:close/>
                </a:path>
                <a:path w="1270000" h="1152525">
                  <a:moveTo>
                    <a:pt x="800734" y="561848"/>
                  </a:moveTo>
                  <a:lnTo>
                    <a:pt x="810259" y="561848"/>
                  </a:lnTo>
                  <a:lnTo>
                    <a:pt x="800734" y="561848"/>
                  </a:lnTo>
                  <a:close/>
                </a:path>
                <a:path w="1270000" h="1152525">
                  <a:moveTo>
                    <a:pt x="810259" y="85725"/>
                  </a:moveTo>
                  <a:lnTo>
                    <a:pt x="810259" y="95250"/>
                  </a:lnTo>
                  <a:lnTo>
                    <a:pt x="811910" y="95250"/>
                  </a:lnTo>
                  <a:lnTo>
                    <a:pt x="810259" y="85725"/>
                  </a:lnTo>
                  <a:close/>
                </a:path>
                <a:path w="1270000" h="1152525">
                  <a:moveTo>
                    <a:pt x="810259" y="85725"/>
                  </a:moveTo>
                  <a:lnTo>
                    <a:pt x="810259" y="95250"/>
                  </a:lnTo>
                  <a:lnTo>
                    <a:pt x="811910" y="95250"/>
                  </a:lnTo>
                  <a:lnTo>
                    <a:pt x="810259" y="85725"/>
                  </a:lnTo>
                  <a:close/>
                </a:path>
                <a:path w="1270000" h="1152525">
                  <a:moveTo>
                    <a:pt x="810259" y="85725"/>
                  </a:moveTo>
                  <a:lnTo>
                    <a:pt x="810259" y="95250"/>
                  </a:lnTo>
                  <a:lnTo>
                    <a:pt x="811910" y="95250"/>
                  </a:lnTo>
                  <a:lnTo>
                    <a:pt x="810259" y="85725"/>
                  </a:lnTo>
                  <a:close/>
                </a:path>
                <a:path w="1270000" h="1152525">
                  <a:moveTo>
                    <a:pt x="810259" y="95250"/>
                  </a:moveTo>
                  <a:lnTo>
                    <a:pt x="819784" y="95250"/>
                  </a:lnTo>
                  <a:lnTo>
                    <a:pt x="819784" y="104775"/>
                  </a:lnTo>
                  <a:lnTo>
                    <a:pt x="810259" y="104775"/>
                  </a:lnTo>
                  <a:lnTo>
                    <a:pt x="810259" y="95250"/>
                  </a:lnTo>
                  <a:close/>
                </a:path>
                <a:path w="1270000" h="1152525">
                  <a:moveTo>
                    <a:pt x="810259" y="571373"/>
                  </a:moveTo>
                  <a:lnTo>
                    <a:pt x="810259" y="580771"/>
                  </a:lnTo>
                  <a:lnTo>
                    <a:pt x="811910" y="580771"/>
                  </a:lnTo>
                  <a:lnTo>
                    <a:pt x="810259" y="571373"/>
                  </a:lnTo>
                  <a:close/>
                </a:path>
                <a:path w="1270000" h="1152525">
                  <a:moveTo>
                    <a:pt x="810259" y="38100"/>
                  </a:moveTo>
                  <a:lnTo>
                    <a:pt x="819784" y="38100"/>
                  </a:lnTo>
                  <a:lnTo>
                    <a:pt x="819784" y="47625"/>
                  </a:lnTo>
                  <a:lnTo>
                    <a:pt x="810259" y="47625"/>
                  </a:lnTo>
                  <a:lnTo>
                    <a:pt x="810259" y="38100"/>
                  </a:lnTo>
                  <a:close/>
                </a:path>
                <a:path w="1270000" h="1152525">
                  <a:moveTo>
                    <a:pt x="810259" y="47625"/>
                  </a:moveTo>
                  <a:lnTo>
                    <a:pt x="810259" y="57150"/>
                  </a:lnTo>
                  <a:lnTo>
                    <a:pt x="811910" y="57150"/>
                  </a:lnTo>
                  <a:lnTo>
                    <a:pt x="810259" y="47625"/>
                  </a:lnTo>
                  <a:close/>
                </a:path>
                <a:path w="1270000" h="1152525">
                  <a:moveTo>
                    <a:pt x="981964" y="723658"/>
                  </a:moveTo>
                  <a:lnTo>
                    <a:pt x="981964" y="733183"/>
                  </a:lnTo>
                  <a:lnTo>
                    <a:pt x="983488" y="733183"/>
                  </a:lnTo>
                  <a:lnTo>
                    <a:pt x="981964" y="723658"/>
                  </a:lnTo>
                  <a:close/>
                </a:path>
                <a:path w="1270000" h="1152525">
                  <a:moveTo>
                    <a:pt x="838961" y="590296"/>
                  </a:moveTo>
                  <a:lnTo>
                    <a:pt x="829436" y="590296"/>
                  </a:lnTo>
                  <a:lnTo>
                    <a:pt x="838961" y="590296"/>
                  </a:lnTo>
                  <a:lnTo>
                    <a:pt x="829436" y="590296"/>
                  </a:lnTo>
                  <a:lnTo>
                    <a:pt x="838961" y="590296"/>
                  </a:lnTo>
                  <a:lnTo>
                    <a:pt x="848486" y="590296"/>
                  </a:lnTo>
                  <a:lnTo>
                    <a:pt x="838961" y="590296"/>
                  </a:lnTo>
                  <a:lnTo>
                    <a:pt x="848486" y="590296"/>
                  </a:lnTo>
                  <a:lnTo>
                    <a:pt x="838961" y="590296"/>
                  </a:lnTo>
                  <a:lnTo>
                    <a:pt x="848486" y="590296"/>
                  </a:lnTo>
                  <a:lnTo>
                    <a:pt x="838961" y="590296"/>
                  </a:lnTo>
                  <a:lnTo>
                    <a:pt x="838961" y="599821"/>
                  </a:lnTo>
                  <a:lnTo>
                    <a:pt x="838961" y="590296"/>
                  </a:lnTo>
                  <a:lnTo>
                    <a:pt x="838961" y="599821"/>
                  </a:lnTo>
                  <a:lnTo>
                    <a:pt x="829436" y="599821"/>
                  </a:lnTo>
                  <a:lnTo>
                    <a:pt x="838961" y="599821"/>
                  </a:lnTo>
                  <a:lnTo>
                    <a:pt x="829436" y="599821"/>
                  </a:lnTo>
                  <a:lnTo>
                    <a:pt x="838961" y="599821"/>
                  </a:lnTo>
                  <a:lnTo>
                    <a:pt x="829436" y="599821"/>
                  </a:lnTo>
                  <a:lnTo>
                    <a:pt x="819784" y="599821"/>
                  </a:lnTo>
                  <a:lnTo>
                    <a:pt x="810259" y="599821"/>
                  </a:lnTo>
                  <a:lnTo>
                    <a:pt x="810259" y="590296"/>
                  </a:lnTo>
                  <a:lnTo>
                    <a:pt x="819784" y="590296"/>
                  </a:lnTo>
                  <a:lnTo>
                    <a:pt x="829436" y="590296"/>
                  </a:lnTo>
                  <a:lnTo>
                    <a:pt x="838961" y="590296"/>
                  </a:lnTo>
                  <a:close/>
                </a:path>
                <a:path w="1270000" h="1152525">
                  <a:moveTo>
                    <a:pt x="810259" y="590296"/>
                  </a:moveTo>
                  <a:lnTo>
                    <a:pt x="810259" y="599821"/>
                  </a:lnTo>
                  <a:lnTo>
                    <a:pt x="811910" y="599821"/>
                  </a:lnTo>
                  <a:lnTo>
                    <a:pt x="810259" y="590296"/>
                  </a:lnTo>
                  <a:close/>
                </a:path>
                <a:path w="1270000" h="1152525">
                  <a:moveTo>
                    <a:pt x="810259" y="57150"/>
                  </a:moveTo>
                  <a:lnTo>
                    <a:pt x="819784" y="57150"/>
                  </a:lnTo>
                  <a:lnTo>
                    <a:pt x="810259" y="57150"/>
                  </a:lnTo>
                  <a:close/>
                </a:path>
                <a:path w="1270000" h="1152525">
                  <a:moveTo>
                    <a:pt x="810259" y="133350"/>
                  </a:moveTo>
                  <a:lnTo>
                    <a:pt x="819784" y="133350"/>
                  </a:lnTo>
                  <a:lnTo>
                    <a:pt x="810259" y="133350"/>
                  </a:lnTo>
                  <a:close/>
                </a:path>
                <a:path w="1270000" h="1152525">
                  <a:moveTo>
                    <a:pt x="810259" y="95250"/>
                  </a:moveTo>
                  <a:lnTo>
                    <a:pt x="819784" y="95250"/>
                  </a:lnTo>
                  <a:lnTo>
                    <a:pt x="810259" y="95250"/>
                  </a:lnTo>
                  <a:close/>
                </a:path>
                <a:path w="1270000" h="1152525">
                  <a:moveTo>
                    <a:pt x="819784" y="57150"/>
                  </a:moveTo>
                  <a:lnTo>
                    <a:pt x="819784" y="66675"/>
                  </a:lnTo>
                  <a:lnTo>
                    <a:pt x="821435" y="66675"/>
                  </a:lnTo>
                  <a:lnTo>
                    <a:pt x="819784" y="57150"/>
                  </a:lnTo>
                  <a:close/>
                </a:path>
                <a:path w="1270000" h="1152525">
                  <a:moveTo>
                    <a:pt x="972439" y="723658"/>
                  </a:moveTo>
                  <a:lnTo>
                    <a:pt x="981964" y="723658"/>
                  </a:lnTo>
                  <a:lnTo>
                    <a:pt x="972439" y="723658"/>
                  </a:lnTo>
                  <a:close/>
                </a:path>
                <a:path w="1270000" h="1152525">
                  <a:moveTo>
                    <a:pt x="972439" y="723658"/>
                  </a:moveTo>
                  <a:lnTo>
                    <a:pt x="981964" y="723658"/>
                  </a:lnTo>
                  <a:lnTo>
                    <a:pt x="972439" y="723658"/>
                  </a:lnTo>
                  <a:close/>
                </a:path>
                <a:path w="1270000" h="1152525">
                  <a:moveTo>
                    <a:pt x="972439" y="723658"/>
                  </a:moveTo>
                  <a:lnTo>
                    <a:pt x="981964" y="723658"/>
                  </a:lnTo>
                  <a:lnTo>
                    <a:pt x="972439" y="723658"/>
                  </a:lnTo>
                  <a:close/>
                </a:path>
                <a:path w="1270000" h="1152525">
                  <a:moveTo>
                    <a:pt x="829436" y="542798"/>
                  </a:moveTo>
                  <a:lnTo>
                    <a:pt x="829436" y="552323"/>
                  </a:lnTo>
                  <a:lnTo>
                    <a:pt x="830960" y="552323"/>
                  </a:lnTo>
                  <a:lnTo>
                    <a:pt x="829436" y="542798"/>
                  </a:lnTo>
                  <a:close/>
                </a:path>
                <a:path w="1270000" h="1152525">
                  <a:moveTo>
                    <a:pt x="848486" y="561848"/>
                  </a:moveTo>
                  <a:lnTo>
                    <a:pt x="848486" y="571373"/>
                  </a:lnTo>
                  <a:lnTo>
                    <a:pt x="850010" y="571373"/>
                  </a:lnTo>
                  <a:lnTo>
                    <a:pt x="848486" y="561848"/>
                  </a:lnTo>
                  <a:close/>
                </a:path>
                <a:path w="1270000" h="1152525">
                  <a:moveTo>
                    <a:pt x="848486" y="571373"/>
                  </a:moveTo>
                  <a:lnTo>
                    <a:pt x="858011" y="571373"/>
                  </a:lnTo>
                  <a:lnTo>
                    <a:pt x="848486" y="571373"/>
                  </a:lnTo>
                  <a:close/>
                </a:path>
                <a:path w="1270000" h="1152525">
                  <a:moveTo>
                    <a:pt x="848486" y="571373"/>
                  </a:moveTo>
                  <a:lnTo>
                    <a:pt x="858011" y="571373"/>
                  </a:lnTo>
                  <a:lnTo>
                    <a:pt x="848486" y="571373"/>
                  </a:lnTo>
                  <a:close/>
                </a:path>
                <a:path w="1270000" h="1152525">
                  <a:moveTo>
                    <a:pt x="867536" y="152400"/>
                  </a:moveTo>
                  <a:lnTo>
                    <a:pt x="867536" y="161925"/>
                  </a:lnTo>
                  <a:lnTo>
                    <a:pt x="869060" y="161925"/>
                  </a:lnTo>
                  <a:lnTo>
                    <a:pt x="867536" y="152400"/>
                  </a:lnTo>
                  <a:close/>
                </a:path>
                <a:path w="1270000" h="1152525">
                  <a:moveTo>
                    <a:pt x="867536" y="152400"/>
                  </a:moveTo>
                  <a:lnTo>
                    <a:pt x="877061" y="152400"/>
                  </a:lnTo>
                  <a:lnTo>
                    <a:pt x="867536" y="152400"/>
                  </a:lnTo>
                  <a:close/>
                </a:path>
                <a:path w="1270000" h="1152525">
                  <a:moveTo>
                    <a:pt x="867536" y="161925"/>
                  </a:moveTo>
                  <a:lnTo>
                    <a:pt x="877061" y="161925"/>
                  </a:lnTo>
                  <a:lnTo>
                    <a:pt x="867536" y="161925"/>
                  </a:lnTo>
                  <a:close/>
                </a:path>
                <a:path w="1270000" h="1152525">
                  <a:moveTo>
                    <a:pt x="867536" y="152400"/>
                  </a:moveTo>
                  <a:lnTo>
                    <a:pt x="877061" y="152400"/>
                  </a:lnTo>
                  <a:lnTo>
                    <a:pt x="867536" y="152400"/>
                  </a:lnTo>
                  <a:close/>
                </a:path>
                <a:path w="1270000" h="1152525">
                  <a:moveTo>
                    <a:pt x="867536" y="152400"/>
                  </a:moveTo>
                  <a:lnTo>
                    <a:pt x="877061" y="152400"/>
                  </a:lnTo>
                  <a:lnTo>
                    <a:pt x="867536" y="152400"/>
                  </a:lnTo>
                  <a:close/>
                </a:path>
                <a:path w="1270000" h="1152525">
                  <a:moveTo>
                    <a:pt x="867536" y="152400"/>
                  </a:moveTo>
                  <a:lnTo>
                    <a:pt x="877061" y="152400"/>
                  </a:lnTo>
                  <a:lnTo>
                    <a:pt x="867536" y="152400"/>
                  </a:lnTo>
                  <a:close/>
                </a:path>
                <a:path w="1270000" h="1152525">
                  <a:moveTo>
                    <a:pt x="924686" y="28575"/>
                  </a:moveTo>
                  <a:lnTo>
                    <a:pt x="924686" y="38100"/>
                  </a:lnTo>
                  <a:lnTo>
                    <a:pt x="926338" y="38100"/>
                  </a:lnTo>
                  <a:lnTo>
                    <a:pt x="924686" y="28575"/>
                  </a:lnTo>
                  <a:close/>
                </a:path>
                <a:path w="1270000" h="1152525">
                  <a:moveTo>
                    <a:pt x="924686" y="28575"/>
                  </a:moveTo>
                  <a:lnTo>
                    <a:pt x="934211" y="28575"/>
                  </a:lnTo>
                  <a:lnTo>
                    <a:pt x="924686" y="28575"/>
                  </a:lnTo>
                  <a:close/>
                </a:path>
                <a:path w="1270000" h="1152525">
                  <a:moveTo>
                    <a:pt x="924686" y="0"/>
                  </a:moveTo>
                  <a:lnTo>
                    <a:pt x="934211" y="0"/>
                  </a:lnTo>
                  <a:lnTo>
                    <a:pt x="924686" y="0"/>
                  </a:lnTo>
                  <a:close/>
                </a:path>
                <a:path w="1270000" h="1152525">
                  <a:moveTo>
                    <a:pt x="924686" y="19050"/>
                  </a:moveTo>
                  <a:lnTo>
                    <a:pt x="934211" y="19050"/>
                  </a:lnTo>
                  <a:lnTo>
                    <a:pt x="924686" y="19050"/>
                  </a:lnTo>
                  <a:close/>
                </a:path>
                <a:path w="1270000" h="1152525">
                  <a:moveTo>
                    <a:pt x="924686" y="28575"/>
                  </a:moveTo>
                  <a:lnTo>
                    <a:pt x="934211" y="28575"/>
                  </a:lnTo>
                  <a:lnTo>
                    <a:pt x="924686" y="28575"/>
                  </a:lnTo>
                  <a:close/>
                </a:path>
                <a:path w="1270000" h="1152525">
                  <a:moveTo>
                    <a:pt x="924686" y="9525"/>
                  </a:moveTo>
                  <a:lnTo>
                    <a:pt x="934211" y="9525"/>
                  </a:lnTo>
                  <a:lnTo>
                    <a:pt x="924686" y="9525"/>
                  </a:lnTo>
                  <a:close/>
                </a:path>
                <a:path w="1270000" h="1152525">
                  <a:moveTo>
                    <a:pt x="934211" y="0"/>
                  </a:moveTo>
                  <a:lnTo>
                    <a:pt x="943736" y="0"/>
                  </a:lnTo>
                  <a:lnTo>
                    <a:pt x="934211" y="0"/>
                  </a:lnTo>
                  <a:close/>
                </a:path>
                <a:path w="1270000" h="1152525">
                  <a:moveTo>
                    <a:pt x="943736" y="47625"/>
                  </a:moveTo>
                  <a:lnTo>
                    <a:pt x="943736" y="57150"/>
                  </a:lnTo>
                  <a:lnTo>
                    <a:pt x="945388" y="57150"/>
                  </a:lnTo>
                  <a:lnTo>
                    <a:pt x="943736" y="47625"/>
                  </a:lnTo>
                  <a:close/>
                </a:path>
                <a:path w="1270000" h="1152525">
                  <a:moveTo>
                    <a:pt x="943736" y="57150"/>
                  </a:moveTo>
                  <a:lnTo>
                    <a:pt x="953261" y="57150"/>
                  </a:lnTo>
                  <a:lnTo>
                    <a:pt x="943736" y="57150"/>
                  </a:lnTo>
                  <a:close/>
                </a:path>
                <a:path w="1270000" h="1152525">
                  <a:moveTo>
                    <a:pt x="962786" y="685571"/>
                  </a:moveTo>
                  <a:lnTo>
                    <a:pt x="962786" y="704621"/>
                  </a:lnTo>
                  <a:lnTo>
                    <a:pt x="964438" y="704621"/>
                  </a:lnTo>
                  <a:lnTo>
                    <a:pt x="962786" y="685571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4" name="object 314"/>
            <p:cNvSpPr/>
            <p:nvPr/>
          </p:nvSpPr>
          <p:spPr>
            <a:xfrm>
              <a:off x="6458711" y="4786883"/>
              <a:ext cx="66675" cy="29209"/>
            </a:xfrm>
            <a:custGeom>
              <a:avLst/>
              <a:gdLst/>
              <a:ahLst/>
              <a:cxnLst/>
              <a:rect l="l" t="t" r="r" b="b"/>
              <a:pathLst>
                <a:path w="66675" h="29210">
                  <a:moveTo>
                    <a:pt x="28575" y="9651"/>
                  </a:moveTo>
                  <a:lnTo>
                    <a:pt x="19050" y="9651"/>
                  </a:lnTo>
                  <a:lnTo>
                    <a:pt x="19050" y="19303"/>
                  </a:lnTo>
                  <a:lnTo>
                    <a:pt x="28575" y="19303"/>
                  </a:lnTo>
                  <a:lnTo>
                    <a:pt x="28575" y="9651"/>
                  </a:lnTo>
                  <a:close/>
                </a:path>
                <a:path w="66675" h="29210">
                  <a:moveTo>
                    <a:pt x="47624" y="9651"/>
                  </a:moveTo>
                  <a:lnTo>
                    <a:pt x="28575" y="9651"/>
                  </a:lnTo>
                  <a:lnTo>
                    <a:pt x="28575" y="19303"/>
                  </a:lnTo>
                  <a:lnTo>
                    <a:pt x="47624" y="19303"/>
                  </a:lnTo>
                  <a:lnTo>
                    <a:pt x="47624" y="9651"/>
                  </a:lnTo>
                  <a:close/>
                </a:path>
                <a:path w="66675" h="29210">
                  <a:moveTo>
                    <a:pt x="66674" y="0"/>
                  </a:moveTo>
                  <a:lnTo>
                    <a:pt x="38100" y="0"/>
                  </a:lnTo>
                  <a:lnTo>
                    <a:pt x="38100" y="9651"/>
                  </a:lnTo>
                  <a:lnTo>
                    <a:pt x="66674" y="9651"/>
                  </a:lnTo>
                  <a:lnTo>
                    <a:pt x="66674" y="0"/>
                  </a:lnTo>
                  <a:close/>
                </a:path>
                <a:path w="66675" h="29210">
                  <a:moveTo>
                    <a:pt x="9525" y="19303"/>
                  </a:moveTo>
                  <a:lnTo>
                    <a:pt x="0" y="19303"/>
                  </a:lnTo>
                  <a:lnTo>
                    <a:pt x="0" y="28955"/>
                  </a:lnTo>
                  <a:lnTo>
                    <a:pt x="9525" y="28955"/>
                  </a:lnTo>
                  <a:lnTo>
                    <a:pt x="9525" y="1930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5" name="object 315"/>
            <p:cNvSpPr/>
            <p:nvPr/>
          </p:nvSpPr>
          <p:spPr>
            <a:xfrm>
              <a:off x="6458711" y="4786883"/>
              <a:ext cx="76200" cy="29209"/>
            </a:xfrm>
            <a:custGeom>
              <a:avLst/>
              <a:gdLst/>
              <a:ahLst/>
              <a:cxnLst/>
              <a:rect l="l" t="t" r="r" b="b"/>
              <a:pathLst>
                <a:path w="76200" h="29210">
                  <a:moveTo>
                    <a:pt x="19050" y="9651"/>
                  </a:moveTo>
                  <a:lnTo>
                    <a:pt x="28575" y="9651"/>
                  </a:lnTo>
                  <a:lnTo>
                    <a:pt x="38100" y="9651"/>
                  </a:lnTo>
                  <a:lnTo>
                    <a:pt x="38100" y="0"/>
                  </a:lnTo>
                  <a:lnTo>
                    <a:pt x="47624" y="0"/>
                  </a:lnTo>
                  <a:lnTo>
                    <a:pt x="57149" y="0"/>
                  </a:lnTo>
                  <a:lnTo>
                    <a:pt x="66674" y="0"/>
                  </a:lnTo>
                  <a:lnTo>
                    <a:pt x="66674" y="9651"/>
                  </a:lnTo>
                  <a:lnTo>
                    <a:pt x="57149" y="9651"/>
                  </a:lnTo>
                  <a:lnTo>
                    <a:pt x="47624" y="9651"/>
                  </a:lnTo>
                  <a:lnTo>
                    <a:pt x="47624" y="19303"/>
                  </a:lnTo>
                  <a:lnTo>
                    <a:pt x="38100" y="19303"/>
                  </a:lnTo>
                  <a:lnTo>
                    <a:pt x="28575" y="19303"/>
                  </a:lnTo>
                  <a:lnTo>
                    <a:pt x="28575" y="28955"/>
                  </a:lnTo>
                  <a:lnTo>
                    <a:pt x="28575" y="19303"/>
                  </a:lnTo>
                  <a:lnTo>
                    <a:pt x="19050" y="19303"/>
                  </a:lnTo>
                  <a:lnTo>
                    <a:pt x="28575" y="19303"/>
                  </a:lnTo>
                  <a:lnTo>
                    <a:pt x="28575" y="9651"/>
                  </a:lnTo>
                  <a:lnTo>
                    <a:pt x="28575" y="19303"/>
                  </a:lnTo>
                  <a:lnTo>
                    <a:pt x="19050" y="19303"/>
                  </a:lnTo>
                  <a:lnTo>
                    <a:pt x="19050" y="9651"/>
                  </a:lnTo>
                  <a:close/>
                </a:path>
                <a:path w="76200" h="29210">
                  <a:moveTo>
                    <a:pt x="0" y="19303"/>
                  </a:moveTo>
                  <a:lnTo>
                    <a:pt x="9525" y="19303"/>
                  </a:lnTo>
                  <a:lnTo>
                    <a:pt x="9525" y="28955"/>
                  </a:lnTo>
                  <a:lnTo>
                    <a:pt x="0" y="28955"/>
                  </a:lnTo>
                  <a:lnTo>
                    <a:pt x="0" y="19303"/>
                  </a:lnTo>
                  <a:close/>
                </a:path>
                <a:path w="76200" h="29210">
                  <a:moveTo>
                    <a:pt x="66674" y="0"/>
                  </a:moveTo>
                  <a:lnTo>
                    <a:pt x="76199" y="0"/>
                  </a:lnTo>
                  <a:lnTo>
                    <a:pt x="66674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6" name="object 316"/>
            <p:cNvSpPr/>
            <p:nvPr/>
          </p:nvSpPr>
          <p:spPr>
            <a:xfrm>
              <a:off x="5876925" y="4501896"/>
              <a:ext cx="934085" cy="342900"/>
            </a:xfrm>
            <a:custGeom>
              <a:avLst/>
              <a:gdLst/>
              <a:ahLst/>
              <a:cxnLst/>
              <a:rect l="l" t="t" r="r" b="b"/>
              <a:pathLst>
                <a:path w="934084" h="342900">
                  <a:moveTo>
                    <a:pt x="514603" y="314960"/>
                  </a:moveTo>
                  <a:lnTo>
                    <a:pt x="505078" y="314960"/>
                  </a:lnTo>
                  <a:lnTo>
                    <a:pt x="505078" y="323850"/>
                  </a:lnTo>
                  <a:lnTo>
                    <a:pt x="514603" y="323850"/>
                  </a:lnTo>
                  <a:lnTo>
                    <a:pt x="514603" y="314960"/>
                  </a:lnTo>
                  <a:close/>
                </a:path>
                <a:path w="934084" h="342900">
                  <a:moveTo>
                    <a:pt x="590803" y="304800"/>
                  </a:moveTo>
                  <a:lnTo>
                    <a:pt x="581278" y="304800"/>
                  </a:lnTo>
                  <a:lnTo>
                    <a:pt x="581278" y="323850"/>
                  </a:lnTo>
                  <a:lnTo>
                    <a:pt x="600328" y="323850"/>
                  </a:lnTo>
                  <a:lnTo>
                    <a:pt x="600328" y="314960"/>
                  </a:lnTo>
                  <a:lnTo>
                    <a:pt x="590803" y="314960"/>
                  </a:lnTo>
                  <a:lnTo>
                    <a:pt x="590803" y="304800"/>
                  </a:lnTo>
                  <a:close/>
                </a:path>
                <a:path w="934084" h="342900">
                  <a:moveTo>
                    <a:pt x="505078" y="304800"/>
                  </a:moveTo>
                  <a:lnTo>
                    <a:pt x="486028" y="304800"/>
                  </a:lnTo>
                  <a:lnTo>
                    <a:pt x="486028" y="314960"/>
                  </a:lnTo>
                  <a:lnTo>
                    <a:pt x="505078" y="314960"/>
                  </a:lnTo>
                  <a:lnTo>
                    <a:pt x="505078" y="304800"/>
                  </a:lnTo>
                  <a:close/>
                </a:path>
                <a:path w="934084" h="342900">
                  <a:moveTo>
                    <a:pt x="609853" y="304800"/>
                  </a:moveTo>
                  <a:lnTo>
                    <a:pt x="590803" y="304800"/>
                  </a:lnTo>
                  <a:lnTo>
                    <a:pt x="590803" y="314960"/>
                  </a:lnTo>
                  <a:lnTo>
                    <a:pt x="609853" y="314960"/>
                  </a:lnTo>
                  <a:lnTo>
                    <a:pt x="609853" y="304800"/>
                  </a:lnTo>
                  <a:close/>
                </a:path>
                <a:path w="934084" h="342900">
                  <a:moveTo>
                    <a:pt x="457326" y="285750"/>
                  </a:moveTo>
                  <a:lnTo>
                    <a:pt x="438276" y="285750"/>
                  </a:lnTo>
                  <a:lnTo>
                    <a:pt x="438276" y="304800"/>
                  </a:lnTo>
                  <a:lnTo>
                    <a:pt x="457326" y="304800"/>
                  </a:lnTo>
                  <a:lnTo>
                    <a:pt x="457326" y="285750"/>
                  </a:lnTo>
                  <a:close/>
                </a:path>
                <a:path w="934084" h="342900">
                  <a:moveTo>
                    <a:pt x="933830" y="276860"/>
                  </a:moveTo>
                  <a:lnTo>
                    <a:pt x="914780" y="276860"/>
                  </a:lnTo>
                  <a:lnTo>
                    <a:pt x="914780" y="285750"/>
                  </a:lnTo>
                  <a:lnTo>
                    <a:pt x="924305" y="285750"/>
                  </a:lnTo>
                  <a:lnTo>
                    <a:pt x="924305" y="304800"/>
                  </a:lnTo>
                  <a:lnTo>
                    <a:pt x="933830" y="304800"/>
                  </a:lnTo>
                  <a:lnTo>
                    <a:pt x="933830" y="276860"/>
                  </a:lnTo>
                  <a:close/>
                </a:path>
                <a:path w="934084" h="342900">
                  <a:moveTo>
                    <a:pt x="390651" y="276860"/>
                  </a:moveTo>
                  <a:lnTo>
                    <a:pt x="304926" y="276860"/>
                  </a:lnTo>
                  <a:lnTo>
                    <a:pt x="304926" y="285750"/>
                  </a:lnTo>
                  <a:lnTo>
                    <a:pt x="381126" y="285750"/>
                  </a:lnTo>
                  <a:lnTo>
                    <a:pt x="381126" y="295910"/>
                  </a:lnTo>
                  <a:lnTo>
                    <a:pt x="390651" y="295910"/>
                  </a:lnTo>
                  <a:lnTo>
                    <a:pt x="390651" y="276860"/>
                  </a:lnTo>
                  <a:close/>
                </a:path>
                <a:path w="934084" h="342900">
                  <a:moveTo>
                    <a:pt x="409701" y="276860"/>
                  </a:moveTo>
                  <a:lnTo>
                    <a:pt x="400176" y="276860"/>
                  </a:lnTo>
                  <a:lnTo>
                    <a:pt x="400176" y="295910"/>
                  </a:lnTo>
                  <a:lnTo>
                    <a:pt x="409701" y="295910"/>
                  </a:lnTo>
                  <a:lnTo>
                    <a:pt x="409701" y="276860"/>
                  </a:lnTo>
                  <a:close/>
                </a:path>
                <a:path w="934084" h="342900">
                  <a:moveTo>
                    <a:pt x="438276" y="285750"/>
                  </a:moveTo>
                  <a:lnTo>
                    <a:pt x="419226" y="285750"/>
                  </a:lnTo>
                  <a:lnTo>
                    <a:pt x="419226" y="295910"/>
                  </a:lnTo>
                  <a:lnTo>
                    <a:pt x="438276" y="295910"/>
                  </a:lnTo>
                  <a:lnTo>
                    <a:pt x="438276" y="285750"/>
                  </a:lnTo>
                  <a:close/>
                </a:path>
                <a:path w="934084" h="342900">
                  <a:moveTo>
                    <a:pt x="457326" y="285750"/>
                  </a:moveTo>
                  <a:lnTo>
                    <a:pt x="457326" y="295910"/>
                  </a:lnTo>
                  <a:lnTo>
                    <a:pt x="458977" y="295910"/>
                  </a:lnTo>
                  <a:lnTo>
                    <a:pt x="457326" y="285750"/>
                  </a:lnTo>
                  <a:close/>
                </a:path>
                <a:path w="934084" h="342900">
                  <a:moveTo>
                    <a:pt x="476503" y="285750"/>
                  </a:moveTo>
                  <a:lnTo>
                    <a:pt x="466978" y="285750"/>
                  </a:lnTo>
                  <a:lnTo>
                    <a:pt x="466978" y="295910"/>
                  </a:lnTo>
                  <a:lnTo>
                    <a:pt x="476503" y="295910"/>
                  </a:lnTo>
                  <a:lnTo>
                    <a:pt x="476503" y="285750"/>
                  </a:lnTo>
                  <a:close/>
                </a:path>
                <a:path w="934084" h="342900">
                  <a:moveTo>
                    <a:pt x="486028" y="285750"/>
                  </a:moveTo>
                  <a:lnTo>
                    <a:pt x="476503" y="285750"/>
                  </a:lnTo>
                  <a:lnTo>
                    <a:pt x="476503" y="295910"/>
                  </a:lnTo>
                  <a:lnTo>
                    <a:pt x="486028" y="295910"/>
                  </a:lnTo>
                  <a:lnTo>
                    <a:pt x="486028" y="285750"/>
                  </a:lnTo>
                  <a:close/>
                </a:path>
                <a:path w="934084" h="342900">
                  <a:moveTo>
                    <a:pt x="495553" y="285750"/>
                  </a:moveTo>
                  <a:lnTo>
                    <a:pt x="495553" y="295910"/>
                  </a:lnTo>
                  <a:lnTo>
                    <a:pt x="497077" y="295910"/>
                  </a:lnTo>
                  <a:lnTo>
                    <a:pt x="495553" y="285750"/>
                  </a:lnTo>
                  <a:close/>
                </a:path>
                <a:path w="934084" h="342900">
                  <a:moveTo>
                    <a:pt x="533653" y="285750"/>
                  </a:moveTo>
                  <a:lnTo>
                    <a:pt x="505078" y="285750"/>
                  </a:lnTo>
                  <a:lnTo>
                    <a:pt x="505078" y="295910"/>
                  </a:lnTo>
                  <a:lnTo>
                    <a:pt x="533653" y="295910"/>
                  </a:lnTo>
                  <a:lnTo>
                    <a:pt x="533653" y="285750"/>
                  </a:lnTo>
                  <a:close/>
                </a:path>
                <a:path w="934084" h="342900">
                  <a:moveTo>
                    <a:pt x="543178" y="285750"/>
                  </a:moveTo>
                  <a:lnTo>
                    <a:pt x="533653" y="285750"/>
                  </a:lnTo>
                  <a:lnTo>
                    <a:pt x="533653" y="295910"/>
                  </a:lnTo>
                  <a:lnTo>
                    <a:pt x="543178" y="295910"/>
                  </a:lnTo>
                  <a:lnTo>
                    <a:pt x="543178" y="285750"/>
                  </a:lnTo>
                  <a:close/>
                </a:path>
                <a:path w="934084" h="342900">
                  <a:moveTo>
                    <a:pt x="562228" y="285750"/>
                  </a:moveTo>
                  <a:lnTo>
                    <a:pt x="552703" y="285750"/>
                  </a:lnTo>
                  <a:lnTo>
                    <a:pt x="552703" y="295910"/>
                  </a:lnTo>
                  <a:lnTo>
                    <a:pt x="562228" y="295910"/>
                  </a:lnTo>
                  <a:lnTo>
                    <a:pt x="562228" y="285750"/>
                  </a:lnTo>
                  <a:close/>
                </a:path>
                <a:path w="934084" h="342900">
                  <a:moveTo>
                    <a:pt x="571753" y="285750"/>
                  </a:moveTo>
                  <a:lnTo>
                    <a:pt x="562228" y="285750"/>
                  </a:lnTo>
                  <a:lnTo>
                    <a:pt x="562228" y="295910"/>
                  </a:lnTo>
                  <a:lnTo>
                    <a:pt x="571753" y="295910"/>
                  </a:lnTo>
                  <a:lnTo>
                    <a:pt x="571753" y="285750"/>
                  </a:lnTo>
                  <a:close/>
                </a:path>
                <a:path w="934084" h="342900">
                  <a:moveTo>
                    <a:pt x="581278" y="285750"/>
                  </a:moveTo>
                  <a:lnTo>
                    <a:pt x="571753" y="285750"/>
                  </a:lnTo>
                  <a:lnTo>
                    <a:pt x="571753" y="295910"/>
                  </a:lnTo>
                  <a:lnTo>
                    <a:pt x="581278" y="295910"/>
                  </a:lnTo>
                  <a:lnTo>
                    <a:pt x="581278" y="285750"/>
                  </a:lnTo>
                  <a:close/>
                </a:path>
                <a:path w="934084" h="342900">
                  <a:moveTo>
                    <a:pt x="590803" y="285750"/>
                  </a:moveTo>
                  <a:lnTo>
                    <a:pt x="581278" y="285750"/>
                  </a:lnTo>
                  <a:lnTo>
                    <a:pt x="581278" y="295910"/>
                  </a:lnTo>
                  <a:lnTo>
                    <a:pt x="590803" y="295910"/>
                  </a:lnTo>
                  <a:lnTo>
                    <a:pt x="590803" y="285750"/>
                  </a:lnTo>
                  <a:close/>
                </a:path>
                <a:path w="934084" h="342900">
                  <a:moveTo>
                    <a:pt x="733678" y="276860"/>
                  </a:moveTo>
                  <a:lnTo>
                    <a:pt x="724153" y="276860"/>
                  </a:lnTo>
                  <a:lnTo>
                    <a:pt x="724153" y="285750"/>
                  </a:lnTo>
                  <a:lnTo>
                    <a:pt x="733678" y="285750"/>
                  </a:lnTo>
                  <a:lnTo>
                    <a:pt x="733678" y="276860"/>
                  </a:lnTo>
                  <a:close/>
                </a:path>
                <a:path w="934084" h="342900">
                  <a:moveTo>
                    <a:pt x="895730" y="257810"/>
                  </a:moveTo>
                  <a:lnTo>
                    <a:pt x="886205" y="257810"/>
                  </a:lnTo>
                  <a:lnTo>
                    <a:pt x="887729" y="266700"/>
                  </a:lnTo>
                  <a:lnTo>
                    <a:pt x="867155" y="266700"/>
                  </a:lnTo>
                  <a:lnTo>
                    <a:pt x="867155" y="285750"/>
                  </a:lnTo>
                  <a:lnTo>
                    <a:pt x="886205" y="285750"/>
                  </a:lnTo>
                  <a:lnTo>
                    <a:pt x="886205" y="276860"/>
                  </a:lnTo>
                  <a:lnTo>
                    <a:pt x="895730" y="276860"/>
                  </a:lnTo>
                  <a:lnTo>
                    <a:pt x="895730" y="257810"/>
                  </a:lnTo>
                  <a:close/>
                </a:path>
                <a:path w="934084" h="342900">
                  <a:moveTo>
                    <a:pt x="895730" y="276860"/>
                  </a:moveTo>
                  <a:lnTo>
                    <a:pt x="886205" y="276860"/>
                  </a:lnTo>
                  <a:lnTo>
                    <a:pt x="886205" y="285750"/>
                  </a:lnTo>
                  <a:lnTo>
                    <a:pt x="895730" y="285750"/>
                  </a:lnTo>
                  <a:lnTo>
                    <a:pt x="895730" y="276860"/>
                  </a:lnTo>
                  <a:close/>
                </a:path>
                <a:path w="934084" h="342900">
                  <a:moveTo>
                    <a:pt x="895730" y="257810"/>
                  </a:moveTo>
                  <a:lnTo>
                    <a:pt x="895730" y="285750"/>
                  </a:lnTo>
                  <a:lnTo>
                    <a:pt x="905255" y="285750"/>
                  </a:lnTo>
                  <a:lnTo>
                    <a:pt x="905255" y="276860"/>
                  </a:lnTo>
                  <a:lnTo>
                    <a:pt x="933830" y="276860"/>
                  </a:lnTo>
                  <a:lnTo>
                    <a:pt x="933830" y="266700"/>
                  </a:lnTo>
                  <a:lnTo>
                    <a:pt x="905255" y="266700"/>
                  </a:lnTo>
                  <a:lnTo>
                    <a:pt x="895730" y="257810"/>
                  </a:lnTo>
                  <a:close/>
                </a:path>
                <a:path w="934084" h="342900">
                  <a:moveTo>
                    <a:pt x="914780" y="276860"/>
                  </a:moveTo>
                  <a:lnTo>
                    <a:pt x="905255" y="276860"/>
                  </a:lnTo>
                  <a:lnTo>
                    <a:pt x="905255" y="285750"/>
                  </a:lnTo>
                  <a:lnTo>
                    <a:pt x="914780" y="285750"/>
                  </a:lnTo>
                  <a:lnTo>
                    <a:pt x="914780" y="276860"/>
                  </a:lnTo>
                  <a:close/>
                </a:path>
                <a:path w="934084" h="342900">
                  <a:moveTo>
                    <a:pt x="276351" y="266700"/>
                  </a:moveTo>
                  <a:lnTo>
                    <a:pt x="247776" y="266700"/>
                  </a:lnTo>
                  <a:lnTo>
                    <a:pt x="257301" y="276860"/>
                  </a:lnTo>
                  <a:lnTo>
                    <a:pt x="276351" y="276860"/>
                  </a:lnTo>
                  <a:lnTo>
                    <a:pt x="276351" y="266700"/>
                  </a:lnTo>
                  <a:close/>
                </a:path>
                <a:path w="934084" h="342900">
                  <a:moveTo>
                    <a:pt x="362076" y="266700"/>
                  </a:moveTo>
                  <a:lnTo>
                    <a:pt x="276351" y="266700"/>
                  </a:lnTo>
                  <a:lnTo>
                    <a:pt x="276351" y="276860"/>
                  </a:lnTo>
                  <a:lnTo>
                    <a:pt x="362076" y="276860"/>
                  </a:lnTo>
                  <a:lnTo>
                    <a:pt x="362076" y="266700"/>
                  </a:lnTo>
                  <a:close/>
                </a:path>
                <a:path w="934084" h="342900">
                  <a:moveTo>
                    <a:pt x="743203" y="266700"/>
                  </a:moveTo>
                  <a:lnTo>
                    <a:pt x="733678" y="266700"/>
                  </a:lnTo>
                  <a:lnTo>
                    <a:pt x="733678" y="276860"/>
                  </a:lnTo>
                  <a:lnTo>
                    <a:pt x="743203" y="276860"/>
                  </a:lnTo>
                  <a:lnTo>
                    <a:pt x="743203" y="266700"/>
                  </a:lnTo>
                  <a:close/>
                </a:path>
                <a:path w="934084" h="342900">
                  <a:moveTo>
                    <a:pt x="352551" y="257810"/>
                  </a:moveTo>
                  <a:lnTo>
                    <a:pt x="228726" y="257810"/>
                  </a:lnTo>
                  <a:lnTo>
                    <a:pt x="228726" y="266700"/>
                  </a:lnTo>
                  <a:lnTo>
                    <a:pt x="352551" y="266700"/>
                  </a:lnTo>
                  <a:lnTo>
                    <a:pt x="352551" y="257810"/>
                  </a:lnTo>
                  <a:close/>
                </a:path>
                <a:path w="934084" h="342900">
                  <a:moveTo>
                    <a:pt x="371601" y="257810"/>
                  </a:moveTo>
                  <a:lnTo>
                    <a:pt x="352551" y="257810"/>
                  </a:lnTo>
                  <a:lnTo>
                    <a:pt x="352551" y="266700"/>
                  </a:lnTo>
                  <a:lnTo>
                    <a:pt x="371601" y="266700"/>
                  </a:lnTo>
                  <a:lnTo>
                    <a:pt x="371601" y="257810"/>
                  </a:lnTo>
                  <a:close/>
                </a:path>
                <a:path w="934084" h="342900">
                  <a:moveTo>
                    <a:pt x="419226" y="257810"/>
                  </a:moveTo>
                  <a:lnTo>
                    <a:pt x="419226" y="266700"/>
                  </a:lnTo>
                  <a:lnTo>
                    <a:pt x="420877" y="266700"/>
                  </a:lnTo>
                  <a:lnTo>
                    <a:pt x="419226" y="257810"/>
                  </a:lnTo>
                  <a:close/>
                </a:path>
                <a:path w="934084" h="342900">
                  <a:moveTo>
                    <a:pt x="676528" y="257810"/>
                  </a:moveTo>
                  <a:lnTo>
                    <a:pt x="676528" y="266700"/>
                  </a:lnTo>
                  <a:lnTo>
                    <a:pt x="678179" y="266700"/>
                  </a:lnTo>
                  <a:lnTo>
                    <a:pt x="676528" y="257810"/>
                  </a:lnTo>
                  <a:close/>
                </a:path>
                <a:path w="934084" h="342900">
                  <a:moveTo>
                    <a:pt x="752728" y="257810"/>
                  </a:moveTo>
                  <a:lnTo>
                    <a:pt x="743203" y="257810"/>
                  </a:lnTo>
                  <a:lnTo>
                    <a:pt x="743203" y="266700"/>
                  </a:lnTo>
                  <a:lnTo>
                    <a:pt x="752728" y="266700"/>
                  </a:lnTo>
                  <a:lnTo>
                    <a:pt x="752728" y="257810"/>
                  </a:lnTo>
                  <a:close/>
                </a:path>
                <a:path w="934084" h="342900">
                  <a:moveTo>
                    <a:pt x="933830" y="257810"/>
                  </a:moveTo>
                  <a:lnTo>
                    <a:pt x="905255" y="257810"/>
                  </a:lnTo>
                  <a:lnTo>
                    <a:pt x="906779" y="266700"/>
                  </a:lnTo>
                  <a:lnTo>
                    <a:pt x="933830" y="266700"/>
                  </a:lnTo>
                  <a:lnTo>
                    <a:pt x="933830" y="257810"/>
                  </a:lnTo>
                  <a:close/>
                </a:path>
                <a:path w="934084" h="342900">
                  <a:moveTo>
                    <a:pt x="209676" y="247650"/>
                  </a:moveTo>
                  <a:lnTo>
                    <a:pt x="200151" y="247650"/>
                  </a:lnTo>
                  <a:lnTo>
                    <a:pt x="209676" y="257810"/>
                  </a:lnTo>
                  <a:lnTo>
                    <a:pt x="209676" y="247650"/>
                  </a:lnTo>
                  <a:close/>
                </a:path>
                <a:path w="934084" h="342900">
                  <a:moveTo>
                    <a:pt x="266826" y="247650"/>
                  </a:moveTo>
                  <a:lnTo>
                    <a:pt x="209676" y="247650"/>
                  </a:lnTo>
                  <a:lnTo>
                    <a:pt x="209676" y="257810"/>
                  </a:lnTo>
                  <a:lnTo>
                    <a:pt x="266826" y="257810"/>
                  </a:lnTo>
                  <a:lnTo>
                    <a:pt x="266826" y="247650"/>
                  </a:lnTo>
                  <a:close/>
                </a:path>
                <a:path w="934084" h="342900">
                  <a:moveTo>
                    <a:pt x="323976" y="247650"/>
                  </a:moveTo>
                  <a:lnTo>
                    <a:pt x="314451" y="247650"/>
                  </a:lnTo>
                  <a:lnTo>
                    <a:pt x="314451" y="257810"/>
                  </a:lnTo>
                  <a:lnTo>
                    <a:pt x="323976" y="257810"/>
                  </a:lnTo>
                  <a:lnTo>
                    <a:pt x="323976" y="247650"/>
                  </a:lnTo>
                  <a:close/>
                </a:path>
                <a:path w="934084" h="342900">
                  <a:moveTo>
                    <a:pt x="514603" y="247650"/>
                  </a:moveTo>
                  <a:lnTo>
                    <a:pt x="514603" y="257810"/>
                  </a:lnTo>
                  <a:lnTo>
                    <a:pt x="516127" y="257810"/>
                  </a:lnTo>
                  <a:lnTo>
                    <a:pt x="514603" y="247650"/>
                  </a:lnTo>
                  <a:close/>
                </a:path>
                <a:path w="934084" h="342900">
                  <a:moveTo>
                    <a:pt x="743203" y="247650"/>
                  </a:moveTo>
                  <a:lnTo>
                    <a:pt x="733678" y="247650"/>
                  </a:lnTo>
                  <a:lnTo>
                    <a:pt x="733678" y="257810"/>
                  </a:lnTo>
                  <a:lnTo>
                    <a:pt x="743203" y="257810"/>
                  </a:lnTo>
                  <a:lnTo>
                    <a:pt x="743203" y="247650"/>
                  </a:lnTo>
                  <a:close/>
                </a:path>
                <a:path w="934084" h="342900">
                  <a:moveTo>
                    <a:pt x="800480" y="247650"/>
                  </a:moveTo>
                  <a:lnTo>
                    <a:pt x="790955" y="247650"/>
                  </a:lnTo>
                  <a:lnTo>
                    <a:pt x="790955" y="257810"/>
                  </a:lnTo>
                  <a:lnTo>
                    <a:pt x="800480" y="257810"/>
                  </a:lnTo>
                  <a:lnTo>
                    <a:pt x="800480" y="247650"/>
                  </a:lnTo>
                  <a:close/>
                </a:path>
                <a:path w="934084" h="342900">
                  <a:moveTo>
                    <a:pt x="800480" y="247650"/>
                  </a:moveTo>
                  <a:lnTo>
                    <a:pt x="800480" y="257810"/>
                  </a:lnTo>
                  <a:lnTo>
                    <a:pt x="802004" y="257810"/>
                  </a:lnTo>
                  <a:lnTo>
                    <a:pt x="800480" y="247650"/>
                  </a:lnTo>
                  <a:close/>
                </a:path>
                <a:path w="934084" h="342900">
                  <a:moveTo>
                    <a:pt x="924305" y="247650"/>
                  </a:moveTo>
                  <a:lnTo>
                    <a:pt x="886205" y="247650"/>
                  </a:lnTo>
                  <a:lnTo>
                    <a:pt x="887729" y="257810"/>
                  </a:lnTo>
                  <a:lnTo>
                    <a:pt x="924305" y="257810"/>
                  </a:lnTo>
                  <a:lnTo>
                    <a:pt x="924305" y="247650"/>
                  </a:lnTo>
                  <a:close/>
                </a:path>
                <a:path w="934084" h="342900">
                  <a:moveTo>
                    <a:pt x="247776" y="238760"/>
                  </a:moveTo>
                  <a:lnTo>
                    <a:pt x="219201" y="238760"/>
                  </a:lnTo>
                  <a:lnTo>
                    <a:pt x="219201" y="247650"/>
                  </a:lnTo>
                  <a:lnTo>
                    <a:pt x="247776" y="247650"/>
                  </a:lnTo>
                  <a:lnTo>
                    <a:pt x="247776" y="238760"/>
                  </a:lnTo>
                  <a:close/>
                </a:path>
                <a:path w="934084" h="342900">
                  <a:moveTo>
                    <a:pt x="933830" y="171450"/>
                  </a:moveTo>
                  <a:lnTo>
                    <a:pt x="829055" y="171450"/>
                  </a:lnTo>
                  <a:lnTo>
                    <a:pt x="829055" y="181610"/>
                  </a:lnTo>
                  <a:lnTo>
                    <a:pt x="781430" y="181610"/>
                  </a:lnTo>
                  <a:lnTo>
                    <a:pt x="782954" y="190500"/>
                  </a:lnTo>
                  <a:lnTo>
                    <a:pt x="800480" y="190500"/>
                  </a:lnTo>
                  <a:lnTo>
                    <a:pt x="800480" y="200660"/>
                  </a:lnTo>
                  <a:lnTo>
                    <a:pt x="810005" y="200660"/>
                  </a:lnTo>
                  <a:lnTo>
                    <a:pt x="810005" y="209550"/>
                  </a:lnTo>
                  <a:lnTo>
                    <a:pt x="848105" y="209550"/>
                  </a:lnTo>
                  <a:lnTo>
                    <a:pt x="849629" y="219710"/>
                  </a:lnTo>
                  <a:lnTo>
                    <a:pt x="867155" y="219710"/>
                  </a:lnTo>
                  <a:lnTo>
                    <a:pt x="867155" y="228600"/>
                  </a:lnTo>
                  <a:lnTo>
                    <a:pt x="876680" y="228600"/>
                  </a:lnTo>
                  <a:lnTo>
                    <a:pt x="876680" y="247650"/>
                  </a:lnTo>
                  <a:lnTo>
                    <a:pt x="933830" y="247650"/>
                  </a:lnTo>
                  <a:lnTo>
                    <a:pt x="933830" y="171450"/>
                  </a:lnTo>
                  <a:close/>
                </a:path>
                <a:path w="934084" h="342900">
                  <a:moveTo>
                    <a:pt x="219201" y="171450"/>
                  </a:moveTo>
                  <a:lnTo>
                    <a:pt x="123825" y="171450"/>
                  </a:lnTo>
                  <a:lnTo>
                    <a:pt x="123825" y="181610"/>
                  </a:lnTo>
                  <a:lnTo>
                    <a:pt x="133350" y="181610"/>
                  </a:lnTo>
                  <a:lnTo>
                    <a:pt x="133350" y="190500"/>
                  </a:lnTo>
                  <a:lnTo>
                    <a:pt x="142875" y="190500"/>
                  </a:lnTo>
                  <a:lnTo>
                    <a:pt x="142875" y="200660"/>
                  </a:lnTo>
                  <a:lnTo>
                    <a:pt x="152526" y="200660"/>
                  </a:lnTo>
                  <a:lnTo>
                    <a:pt x="152526" y="209550"/>
                  </a:lnTo>
                  <a:lnTo>
                    <a:pt x="162051" y="209550"/>
                  </a:lnTo>
                  <a:lnTo>
                    <a:pt x="162051" y="219710"/>
                  </a:lnTo>
                  <a:lnTo>
                    <a:pt x="181101" y="219710"/>
                  </a:lnTo>
                  <a:lnTo>
                    <a:pt x="181101" y="228600"/>
                  </a:lnTo>
                  <a:lnTo>
                    <a:pt x="209676" y="228600"/>
                  </a:lnTo>
                  <a:lnTo>
                    <a:pt x="209676" y="238760"/>
                  </a:lnTo>
                  <a:lnTo>
                    <a:pt x="219201" y="228600"/>
                  </a:lnTo>
                  <a:lnTo>
                    <a:pt x="219201" y="171450"/>
                  </a:lnTo>
                  <a:close/>
                </a:path>
                <a:path w="934084" h="342900">
                  <a:moveTo>
                    <a:pt x="304926" y="228600"/>
                  </a:moveTo>
                  <a:lnTo>
                    <a:pt x="304926" y="238760"/>
                  </a:lnTo>
                  <a:lnTo>
                    <a:pt x="306577" y="238760"/>
                  </a:lnTo>
                  <a:lnTo>
                    <a:pt x="304926" y="228600"/>
                  </a:lnTo>
                  <a:close/>
                </a:path>
                <a:path w="934084" h="342900">
                  <a:moveTo>
                    <a:pt x="352551" y="228600"/>
                  </a:moveTo>
                  <a:lnTo>
                    <a:pt x="352551" y="238760"/>
                  </a:lnTo>
                  <a:lnTo>
                    <a:pt x="354202" y="238760"/>
                  </a:lnTo>
                  <a:lnTo>
                    <a:pt x="352551" y="228600"/>
                  </a:lnTo>
                  <a:close/>
                </a:path>
                <a:path w="934084" h="342900">
                  <a:moveTo>
                    <a:pt x="514603" y="228600"/>
                  </a:moveTo>
                  <a:lnTo>
                    <a:pt x="514603" y="238760"/>
                  </a:lnTo>
                  <a:lnTo>
                    <a:pt x="516127" y="238760"/>
                  </a:lnTo>
                  <a:lnTo>
                    <a:pt x="514603" y="228600"/>
                  </a:lnTo>
                  <a:close/>
                </a:path>
                <a:path w="934084" h="342900">
                  <a:moveTo>
                    <a:pt x="752728" y="228600"/>
                  </a:moveTo>
                  <a:lnTo>
                    <a:pt x="752728" y="238760"/>
                  </a:lnTo>
                  <a:lnTo>
                    <a:pt x="754379" y="238760"/>
                  </a:lnTo>
                  <a:lnTo>
                    <a:pt x="752728" y="228600"/>
                  </a:lnTo>
                  <a:close/>
                </a:path>
                <a:path w="934084" h="342900">
                  <a:moveTo>
                    <a:pt x="762253" y="228600"/>
                  </a:moveTo>
                  <a:lnTo>
                    <a:pt x="762253" y="238760"/>
                  </a:lnTo>
                  <a:lnTo>
                    <a:pt x="763904" y="238760"/>
                  </a:lnTo>
                  <a:lnTo>
                    <a:pt x="762253" y="228600"/>
                  </a:lnTo>
                  <a:close/>
                </a:path>
                <a:path w="934084" h="342900">
                  <a:moveTo>
                    <a:pt x="800480" y="228600"/>
                  </a:moveTo>
                  <a:lnTo>
                    <a:pt x="790955" y="228600"/>
                  </a:lnTo>
                  <a:lnTo>
                    <a:pt x="792479" y="238760"/>
                  </a:lnTo>
                  <a:lnTo>
                    <a:pt x="800480" y="238760"/>
                  </a:lnTo>
                  <a:lnTo>
                    <a:pt x="800480" y="228600"/>
                  </a:lnTo>
                  <a:close/>
                </a:path>
                <a:path w="934084" h="342900">
                  <a:moveTo>
                    <a:pt x="142875" y="219710"/>
                  </a:moveTo>
                  <a:lnTo>
                    <a:pt x="142875" y="228600"/>
                  </a:lnTo>
                  <a:lnTo>
                    <a:pt x="144525" y="228600"/>
                  </a:lnTo>
                  <a:lnTo>
                    <a:pt x="142875" y="219710"/>
                  </a:lnTo>
                  <a:close/>
                </a:path>
                <a:path w="934084" h="342900">
                  <a:moveTo>
                    <a:pt x="457326" y="219710"/>
                  </a:moveTo>
                  <a:lnTo>
                    <a:pt x="457326" y="228600"/>
                  </a:lnTo>
                  <a:lnTo>
                    <a:pt x="458977" y="228600"/>
                  </a:lnTo>
                  <a:lnTo>
                    <a:pt x="457326" y="219710"/>
                  </a:lnTo>
                  <a:close/>
                </a:path>
                <a:path w="934084" h="342900">
                  <a:moveTo>
                    <a:pt x="505078" y="171450"/>
                  </a:moveTo>
                  <a:lnTo>
                    <a:pt x="476503" y="171450"/>
                  </a:lnTo>
                  <a:lnTo>
                    <a:pt x="476503" y="190500"/>
                  </a:lnTo>
                  <a:lnTo>
                    <a:pt x="495553" y="190500"/>
                  </a:lnTo>
                  <a:lnTo>
                    <a:pt x="495553" y="228600"/>
                  </a:lnTo>
                  <a:lnTo>
                    <a:pt x="514603" y="228600"/>
                  </a:lnTo>
                  <a:lnTo>
                    <a:pt x="514603" y="181610"/>
                  </a:lnTo>
                  <a:lnTo>
                    <a:pt x="505078" y="181610"/>
                  </a:lnTo>
                  <a:lnTo>
                    <a:pt x="505078" y="171450"/>
                  </a:lnTo>
                  <a:close/>
                </a:path>
                <a:path w="934084" h="342900">
                  <a:moveTo>
                    <a:pt x="562228" y="209550"/>
                  </a:moveTo>
                  <a:lnTo>
                    <a:pt x="552703" y="209550"/>
                  </a:lnTo>
                  <a:lnTo>
                    <a:pt x="552703" y="228600"/>
                  </a:lnTo>
                  <a:lnTo>
                    <a:pt x="562228" y="228600"/>
                  </a:lnTo>
                  <a:lnTo>
                    <a:pt x="562228" y="209550"/>
                  </a:lnTo>
                  <a:close/>
                </a:path>
                <a:path w="934084" h="342900">
                  <a:moveTo>
                    <a:pt x="571753" y="209550"/>
                  </a:moveTo>
                  <a:lnTo>
                    <a:pt x="562228" y="209550"/>
                  </a:lnTo>
                  <a:lnTo>
                    <a:pt x="562228" y="228600"/>
                  </a:lnTo>
                  <a:lnTo>
                    <a:pt x="571753" y="228600"/>
                  </a:lnTo>
                  <a:lnTo>
                    <a:pt x="571753" y="209550"/>
                  </a:lnTo>
                  <a:close/>
                </a:path>
                <a:path w="934084" h="342900">
                  <a:moveTo>
                    <a:pt x="581278" y="219710"/>
                  </a:moveTo>
                  <a:lnTo>
                    <a:pt x="571753" y="219710"/>
                  </a:lnTo>
                  <a:lnTo>
                    <a:pt x="571753" y="228600"/>
                  </a:lnTo>
                  <a:lnTo>
                    <a:pt x="581278" y="228600"/>
                  </a:lnTo>
                  <a:lnTo>
                    <a:pt x="581278" y="219710"/>
                  </a:lnTo>
                  <a:close/>
                </a:path>
                <a:path w="934084" h="342900">
                  <a:moveTo>
                    <a:pt x="419226" y="209550"/>
                  </a:moveTo>
                  <a:lnTo>
                    <a:pt x="419226" y="219710"/>
                  </a:lnTo>
                  <a:lnTo>
                    <a:pt x="420877" y="219710"/>
                  </a:lnTo>
                  <a:lnTo>
                    <a:pt x="419226" y="209550"/>
                  </a:lnTo>
                  <a:close/>
                </a:path>
                <a:path w="934084" h="342900">
                  <a:moveTo>
                    <a:pt x="552703" y="171450"/>
                  </a:moveTo>
                  <a:lnTo>
                    <a:pt x="524128" y="171450"/>
                  </a:lnTo>
                  <a:lnTo>
                    <a:pt x="524128" y="190500"/>
                  </a:lnTo>
                  <a:lnTo>
                    <a:pt x="533653" y="190500"/>
                  </a:lnTo>
                  <a:lnTo>
                    <a:pt x="533653" y="219710"/>
                  </a:lnTo>
                  <a:lnTo>
                    <a:pt x="543178" y="219710"/>
                  </a:lnTo>
                  <a:lnTo>
                    <a:pt x="543178" y="209550"/>
                  </a:lnTo>
                  <a:lnTo>
                    <a:pt x="562228" y="209550"/>
                  </a:lnTo>
                  <a:lnTo>
                    <a:pt x="562228" y="200660"/>
                  </a:lnTo>
                  <a:lnTo>
                    <a:pt x="552703" y="200660"/>
                  </a:lnTo>
                  <a:lnTo>
                    <a:pt x="552703" y="171450"/>
                  </a:lnTo>
                  <a:close/>
                </a:path>
                <a:path w="934084" h="342900">
                  <a:moveTo>
                    <a:pt x="848105" y="209550"/>
                  </a:moveTo>
                  <a:lnTo>
                    <a:pt x="838580" y="209550"/>
                  </a:lnTo>
                  <a:lnTo>
                    <a:pt x="838580" y="219710"/>
                  </a:lnTo>
                  <a:lnTo>
                    <a:pt x="848105" y="219710"/>
                  </a:lnTo>
                  <a:lnTo>
                    <a:pt x="848105" y="209550"/>
                  </a:lnTo>
                  <a:close/>
                </a:path>
                <a:path w="934084" h="342900">
                  <a:moveTo>
                    <a:pt x="419226" y="181610"/>
                  </a:moveTo>
                  <a:lnTo>
                    <a:pt x="390651" y="181610"/>
                  </a:lnTo>
                  <a:lnTo>
                    <a:pt x="390651" y="200660"/>
                  </a:lnTo>
                  <a:lnTo>
                    <a:pt x="409701" y="200660"/>
                  </a:lnTo>
                  <a:lnTo>
                    <a:pt x="409701" y="190500"/>
                  </a:lnTo>
                  <a:lnTo>
                    <a:pt x="419226" y="190500"/>
                  </a:lnTo>
                  <a:lnTo>
                    <a:pt x="419226" y="181610"/>
                  </a:lnTo>
                  <a:close/>
                </a:path>
                <a:path w="934084" h="342900">
                  <a:moveTo>
                    <a:pt x="438276" y="133350"/>
                  </a:moveTo>
                  <a:lnTo>
                    <a:pt x="295401" y="133350"/>
                  </a:lnTo>
                  <a:lnTo>
                    <a:pt x="295401" y="143510"/>
                  </a:lnTo>
                  <a:lnTo>
                    <a:pt x="304926" y="143510"/>
                  </a:lnTo>
                  <a:lnTo>
                    <a:pt x="304926" y="171450"/>
                  </a:lnTo>
                  <a:lnTo>
                    <a:pt x="362076" y="171450"/>
                  </a:lnTo>
                  <a:lnTo>
                    <a:pt x="362076" y="181610"/>
                  </a:lnTo>
                  <a:lnTo>
                    <a:pt x="419226" y="181610"/>
                  </a:lnTo>
                  <a:lnTo>
                    <a:pt x="420877" y="190500"/>
                  </a:lnTo>
                  <a:lnTo>
                    <a:pt x="419226" y="190500"/>
                  </a:lnTo>
                  <a:lnTo>
                    <a:pt x="419226" y="200660"/>
                  </a:lnTo>
                  <a:lnTo>
                    <a:pt x="428751" y="200660"/>
                  </a:lnTo>
                  <a:lnTo>
                    <a:pt x="428751" y="152400"/>
                  </a:lnTo>
                  <a:lnTo>
                    <a:pt x="438276" y="152400"/>
                  </a:lnTo>
                  <a:lnTo>
                    <a:pt x="438276" y="133350"/>
                  </a:lnTo>
                  <a:close/>
                </a:path>
                <a:path w="934084" h="342900">
                  <a:moveTo>
                    <a:pt x="552703" y="181610"/>
                  </a:moveTo>
                  <a:lnTo>
                    <a:pt x="552703" y="200660"/>
                  </a:lnTo>
                  <a:lnTo>
                    <a:pt x="562228" y="200660"/>
                  </a:lnTo>
                  <a:lnTo>
                    <a:pt x="562228" y="190500"/>
                  </a:lnTo>
                  <a:lnTo>
                    <a:pt x="554227" y="190500"/>
                  </a:lnTo>
                  <a:lnTo>
                    <a:pt x="552703" y="181610"/>
                  </a:lnTo>
                  <a:close/>
                </a:path>
                <a:path w="934084" h="342900">
                  <a:moveTo>
                    <a:pt x="647953" y="190500"/>
                  </a:moveTo>
                  <a:lnTo>
                    <a:pt x="647953" y="200660"/>
                  </a:lnTo>
                  <a:lnTo>
                    <a:pt x="649604" y="200660"/>
                  </a:lnTo>
                  <a:lnTo>
                    <a:pt x="647953" y="190500"/>
                  </a:lnTo>
                  <a:close/>
                </a:path>
                <a:path w="934084" h="342900">
                  <a:moveTo>
                    <a:pt x="724153" y="190500"/>
                  </a:moveTo>
                  <a:lnTo>
                    <a:pt x="724153" y="200660"/>
                  </a:lnTo>
                  <a:lnTo>
                    <a:pt x="725804" y="200660"/>
                  </a:lnTo>
                  <a:lnTo>
                    <a:pt x="724153" y="190500"/>
                  </a:lnTo>
                  <a:close/>
                </a:path>
                <a:path w="934084" h="342900">
                  <a:moveTo>
                    <a:pt x="771778" y="190500"/>
                  </a:moveTo>
                  <a:lnTo>
                    <a:pt x="762253" y="190500"/>
                  </a:lnTo>
                  <a:lnTo>
                    <a:pt x="762253" y="200660"/>
                  </a:lnTo>
                  <a:lnTo>
                    <a:pt x="771778" y="200660"/>
                  </a:lnTo>
                  <a:lnTo>
                    <a:pt x="771778" y="190500"/>
                  </a:lnTo>
                  <a:close/>
                </a:path>
                <a:path w="934084" h="342900">
                  <a:moveTo>
                    <a:pt x="800480" y="190500"/>
                  </a:moveTo>
                  <a:lnTo>
                    <a:pt x="790955" y="190500"/>
                  </a:lnTo>
                  <a:lnTo>
                    <a:pt x="790955" y="200660"/>
                  </a:lnTo>
                  <a:lnTo>
                    <a:pt x="800480" y="200660"/>
                  </a:lnTo>
                  <a:lnTo>
                    <a:pt x="800480" y="190500"/>
                  </a:lnTo>
                  <a:close/>
                </a:path>
                <a:path w="934084" h="342900">
                  <a:moveTo>
                    <a:pt x="362076" y="171450"/>
                  </a:moveTo>
                  <a:lnTo>
                    <a:pt x="333501" y="171450"/>
                  </a:lnTo>
                  <a:lnTo>
                    <a:pt x="333501" y="190500"/>
                  </a:lnTo>
                  <a:lnTo>
                    <a:pt x="343026" y="190500"/>
                  </a:lnTo>
                  <a:lnTo>
                    <a:pt x="343026" y="181610"/>
                  </a:lnTo>
                  <a:lnTo>
                    <a:pt x="362076" y="181610"/>
                  </a:lnTo>
                  <a:lnTo>
                    <a:pt x="362076" y="171450"/>
                  </a:lnTo>
                  <a:close/>
                </a:path>
                <a:path w="934084" h="342900">
                  <a:moveTo>
                    <a:pt x="381126" y="181610"/>
                  </a:moveTo>
                  <a:lnTo>
                    <a:pt x="371601" y="181610"/>
                  </a:lnTo>
                  <a:lnTo>
                    <a:pt x="371601" y="190500"/>
                  </a:lnTo>
                  <a:lnTo>
                    <a:pt x="381126" y="190500"/>
                  </a:lnTo>
                  <a:lnTo>
                    <a:pt x="381126" y="181610"/>
                  </a:lnTo>
                  <a:close/>
                </a:path>
                <a:path w="934084" h="342900">
                  <a:moveTo>
                    <a:pt x="428751" y="181610"/>
                  </a:moveTo>
                  <a:lnTo>
                    <a:pt x="428751" y="190500"/>
                  </a:lnTo>
                  <a:lnTo>
                    <a:pt x="430402" y="190500"/>
                  </a:lnTo>
                  <a:lnTo>
                    <a:pt x="428751" y="181610"/>
                  </a:lnTo>
                  <a:close/>
                </a:path>
                <a:path w="934084" h="342900">
                  <a:moveTo>
                    <a:pt x="647953" y="181610"/>
                  </a:moveTo>
                  <a:lnTo>
                    <a:pt x="628903" y="181610"/>
                  </a:lnTo>
                  <a:lnTo>
                    <a:pt x="628903" y="190500"/>
                  </a:lnTo>
                  <a:lnTo>
                    <a:pt x="647953" y="190500"/>
                  </a:lnTo>
                  <a:lnTo>
                    <a:pt x="647953" y="181610"/>
                  </a:lnTo>
                  <a:close/>
                </a:path>
                <a:path w="934084" h="342900">
                  <a:moveTo>
                    <a:pt x="724153" y="181610"/>
                  </a:moveTo>
                  <a:lnTo>
                    <a:pt x="705103" y="181610"/>
                  </a:lnTo>
                  <a:lnTo>
                    <a:pt x="705103" y="190500"/>
                  </a:lnTo>
                  <a:lnTo>
                    <a:pt x="724153" y="190500"/>
                  </a:lnTo>
                  <a:lnTo>
                    <a:pt x="724153" y="181610"/>
                  </a:lnTo>
                  <a:close/>
                </a:path>
                <a:path w="934084" h="342900">
                  <a:moveTo>
                    <a:pt x="781430" y="171450"/>
                  </a:moveTo>
                  <a:lnTo>
                    <a:pt x="752728" y="171450"/>
                  </a:lnTo>
                  <a:lnTo>
                    <a:pt x="752728" y="181610"/>
                  </a:lnTo>
                  <a:lnTo>
                    <a:pt x="762253" y="181610"/>
                  </a:lnTo>
                  <a:lnTo>
                    <a:pt x="763904" y="190500"/>
                  </a:lnTo>
                  <a:lnTo>
                    <a:pt x="781430" y="190500"/>
                  </a:lnTo>
                  <a:lnTo>
                    <a:pt x="781430" y="171450"/>
                  </a:lnTo>
                  <a:close/>
                </a:path>
                <a:path w="934084" h="342900">
                  <a:moveTo>
                    <a:pt x="104775" y="171450"/>
                  </a:moveTo>
                  <a:lnTo>
                    <a:pt x="95250" y="171450"/>
                  </a:lnTo>
                  <a:lnTo>
                    <a:pt x="95250" y="181610"/>
                  </a:lnTo>
                  <a:lnTo>
                    <a:pt x="104775" y="181610"/>
                  </a:lnTo>
                  <a:lnTo>
                    <a:pt x="104775" y="171450"/>
                  </a:lnTo>
                  <a:close/>
                </a:path>
                <a:path w="934084" h="342900">
                  <a:moveTo>
                    <a:pt x="238251" y="171450"/>
                  </a:moveTo>
                  <a:lnTo>
                    <a:pt x="228726" y="171450"/>
                  </a:lnTo>
                  <a:lnTo>
                    <a:pt x="230250" y="181610"/>
                  </a:lnTo>
                  <a:lnTo>
                    <a:pt x="238251" y="181610"/>
                  </a:lnTo>
                  <a:lnTo>
                    <a:pt x="238251" y="171450"/>
                  </a:lnTo>
                  <a:close/>
                </a:path>
                <a:path w="934084" h="342900">
                  <a:moveTo>
                    <a:pt x="266826" y="171450"/>
                  </a:moveTo>
                  <a:lnTo>
                    <a:pt x="247776" y="171450"/>
                  </a:lnTo>
                  <a:lnTo>
                    <a:pt x="249300" y="181610"/>
                  </a:lnTo>
                  <a:lnTo>
                    <a:pt x="266826" y="181610"/>
                  </a:lnTo>
                  <a:lnTo>
                    <a:pt x="266826" y="171450"/>
                  </a:lnTo>
                  <a:close/>
                </a:path>
                <a:path w="934084" h="342900">
                  <a:moveTo>
                    <a:pt x="323976" y="171450"/>
                  </a:moveTo>
                  <a:lnTo>
                    <a:pt x="314451" y="171450"/>
                  </a:lnTo>
                  <a:lnTo>
                    <a:pt x="314451" y="181610"/>
                  </a:lnTo>
                  <a:lnTo>
                    <a:pt x="323976" y="181610"/>
                  </a:lnTo>
                  <a:lnTo>
                    <a:pt x="323976" y="171450"/>
                  </a:lnTo>
                  <a:close/>
                </a:path>
                <a:path w="934084" h="342900">
                  <a:moveTo>
                    <a:pt x="686053" y="171450"/>
                  </a:moveTo>
                  <a:lnTo>
                    <a:pt x="667003" y="171450"/>
                  </a:lnTo>
                  <a:lnTo>
                    <a:pt x="668654" y="181610"/>
                  </a:lnTo>
                  <a:lnTo>
                    <a:pt x="686053" y="181610"/>
                  </a:lnTo>
                  <a:lnTo>
                    <a:pt x="686053" y="171450"/>
                  </a:lnTo>
                  <a:close/>
                </a:path>
                <a:path w="934084" h="342900">
                  <a:moveTo>
                    <a:pt x="705103" y="171450"/>
                  </a:moveTo>
                  <a:lnTo>
                    <a:pt x="686053" y="171450"/>
                  </a:lnTo>
                  <a:lnTo>
                    <a:pt x="686053" y="181610"/>
                  </a:lnTo>
                  <a:lnTo>
                    <a:pt x="705103" y="181610"/>
                  </a:lnTo>
                  <a:lnTo>
                    <a:pt x="705103" y="171450"/>
                  </a:lnTo>
                  <a:close/>
                </a:path>
                <a:path w="934084" h="342900">
                  <a:moveTo>
                    <a:pt x="790955" y="162560"/>
                  </a:moveTo>
                  <a:lnTo>
                    <a:pt x="790955" y="181610"/>
                  </a:lnTo>
                  <a:lnTo>
                    <a:pt x="800480" y="181610"/>
                  </a:lnTo>
                  <a:lnTo>
                    <a:pt x="800480" y="171450"/>
                  </a:lnTo>
                  <a:lnTo>
                    <a:pt x="792479" y="171450"/>
                  </a:lnTo>
                  <a:lnTo>
                    <a:pt x="790955" y="162560"/>
                  </a:lnTo>
                  <a:close/>
                </a:path>
                <a:path w="934084" h="342900">
                  <a:moveTo>
                    <a:pt x="810005" y="171450"/>
                  </a:moveTo>
                  <a:lnTo>
                    <a:pt x="800480" y="171450"/>
                  </a:lnTo>
                  <a:lnTo>
                    <a:pt x="800480" y="181610"/>
                  </a:lnTo>
                  <a:lnTo>
                    <a:pt x="810005" y="181610"/>
                  </a:lnTo>
                  <a:lnTo>
                    <a:pt x="810005" y="171450"/>
                  </a:lnTo>
                  <a:close/>
                </a:path>
                <a:path w="934084" h="342900">
                  <a:moveTo>
                    <a:pt x="829055" y="171450"/>
                  </a:moveTo>
                  <a:lnTo>
                    <a:pt x="819530" y="171450"/>
                  </a:lnTo>
                  <a:lnTo>
                    <a:pt x="819530" y="181610"/>
                  </a:lnTo>
                  <a:lnTo>
                    <a:pt x="829055" y="181610"/>
                  </a:lnTo>
                  <a:lnTo>
                    <a:pt x="829055" y="171450"/>
                  </a:lnTo>
                  <a:close/>
                </a:path>
                <a:path w="934084" h="342900">
                  <a:moveTo>
                    <a:pt x="181101" y="133350"/>
                  </a:moveTo>
                  <a:lnTo>
                    <a:pt x="104775" y="133350"/>
                  </a:lnTo>
                  <a:lnTo>
                    <a:pt x="104775" y="152400"/>
                  </a:lnTo>
                  <a:lnTo>
                    <a:pt x="114300" y="152400"/>
                  </a:lnTo>
                  <a:lnTo>
                    <a:pt x="114300" y="171450"/>
                  </a:lnTo>
                  <a:lnTo>
                    <a:pt x="190626" y="171450"/>
                  </a:lnTo>
                  <a:lnTo>
                    <a:pt x="190626" y="143510"/>
                  </a:lnTo>
                  <a:lnTo>
                    <a:pt x="181101" y="133350"/>
                  </a:lnTo>
                  <a:close/>
                </a:path>
                <a:path w="934084" h="342900">
                  <a:moveTo>
                    <a:pt x="209676" y="162560"/>
                  </a:moveTo>
                  <a:lnTo>
                    <a:pt x="190626" y="162560"/>
                  </a:lnTo>
                  <a:lnTo>
                    <a:pt x="190626" y="171450"/>
                  </a:lnTo>
                  <a:lnTo>
                    <a:pt x="209676" y="171450"/>
                  </a:lnTo>
                  <a:lnTo>
                    <a:pt x="209676" y="162560"/>
                  </a:lnTo>
                  <a:close/>
                </a:path>
                <a:path w="934084" h="342900">
                  <a:moveTo>
                    <a:pt x="228726" y="162560"/>
                  </a:moveTo>
                  <a:lnTo>
                    <a:pt x="219201" y="162560"/>
                  </a:lnTo>
                  <a:lnTo>
                    <a:pt x="219201" y="171450"/>
                  </a:lnTo>
                  <a:lnTo>
                    <a:pt x="228726" y="171450"/>
                  </a:lnTo>
                  <a:lnTo>
                    <a:pt x="228726" y="162560"/>
                  </a:lnTo>
                  <a:close/>
                </a:path>
                <a:path w="934084" h="342900">
                  <a:moveTo>
                    <a:pt x="552703" y="143510"/>
                  </a:moveTo>
                  <a:lnTo>
                    <a:pt x="486028" y="143510"/>
                  </a:lnTo>
                  <a:lnTo>
                    <a:pt x="486028" y="171450"/>
                  </a:lnTo>
                  <a:lnTo>
                    <a:pt x="543178" y="171450"/>
                  </a:lnTo>
                  <a:lnTo>
                    <a:pt x="543178" y="162560"/>
                  </a:lnTo>
                  <a:lnTo>
                    <a:pt x="533653" y="162560"/>
                  </a:lnTo>
                  <a:lnTo>
                    <a:pt x="533653" y="152400"/>
                  </a:lnTo>
                  <a:lnTo>
                    <a:pt x="552703" y="152400"/>
                  </a:lnTo>
                  <a:lnTo>
                    <a:pt x="552703" y="143510"/>
                  </a:lnTo>
                  <a:close/>
                </a:path>
                <a:path w="934084" h="342900">
                  <a:moveTo>
                    <a:pt x="771778" y="162560"/>
                  </a:moveTo>
                  <a:lnTo>
                    <a:pt x="771778" y="171450"/>
                  </a:lnTo>
                  <a:lnTo>
                    <a:pt x="773429" y="171450"/>
                  </a:lnTo>
                  <a:lnTo>
                    <a:pt x="771778" y="162560"/>
                  </a:lnTo>
                  <a:close/>
                </a:path>
                <a:path w="934084" h="342900">
                  <a:moveTo>
                    <a:pt x="781430" y="162560"/>
                  </a:moveTo>
                  <a:lnTo>
                    <a:pt x="781430" y="171450"/>
                  </a:lnTo>
                  <a:lnTo>
                    <a:pt x="782954" y="171450"/>
                  </a:lnTo>
                  <a:lnTo>
                    <a:pt x="781430" y="162560"/>
                  </a:lnTo>
                  <a:close/>
                </a:path>
                <a:path w="934084" h="342900">
                  <a:moveTo>
                    <a:pt x="790955" y="133350"/>
                  </a:moveTo>
                  <a:lnTo>
                    <a:pt x="733678" y="133350"/>
                  </a:lnTo>
                  <a:lnTo>
                    <a:pt x="733678" y="143510"/>
                  </a:lnTo>
                  <a:lnTo>
                    <a:pt x="752728" y="143510"/>
                  </a:lnTo>
                  <a:lnTo>
                    <a:pt x="752728" y="162560"/>
                  </a:lnTo>
                  <a:lnTo>
                    <a:pt x="781430" y="162560"/>
                  </a:lnTo>
                  <a:lnTo>
                    <a:pt x="782954" y="171450"/>
                  </a:lnTo>
                  <a:lnTo>
                    <a:pt x="790955" y="171450"/>
                  </a:lnTo>
                  <a:lnTo>
                    <a:pt x="790955" y="133350"/>
                  </a:lnTo>
                  <a:close/>
                </a:path>
                <a:path w="934084" h="342900">
                  <a:moveTo>
                    <a:pt x="924305" y="162560"/>
                  </a:moveTo>
                  <a:lnTo>
                    <a:pt x="838580" y="162560"/>
                  </a:lnTo>
                  <a:lnTo>
                    <a:pt x="838580" y="171450"/>
                  </a:lnTo>
                  <a:lnTo>
                    <a:pt x="924305" y="171450"/>
                  </a:lnTo>
                  <a:lnTo>
                    <a:pt x="924305" y="162560"/>
                  </a:lnTo>
                  <a:close/>
                </a:path>
                <a:path w="934084" h="342900">
                  <a:moveTo>
                    <a:pt x="219201" y="143510"/>
                  </a:moveTo>
                  <a:lnTo>
                    <a:pt x="209676" y="143510"/>
                  </a:lnTo>
                  <a:lnTo>
                    <a:pt x="209676" y="152400"/>
                  </a:lnTo>
                  <a:lnTo>
                    <a:pt x="200151" y="152400"/>
                  </a:lnTo>
                  <a:lnTo>
                    <a:pt x="200151" y="162560"/>
                  </a:lnTo>
                  <a:lnTo>
                    <a:pt x="219201" y="162560"/>
                  </a:lnTo>
                  <a:lnTo>
                    <a:pt x="219201" y="143510"/>
                  </a:lnTo>
                  <a:close/>
                </a:path>
                <a:path w="934084" h="342900">
                  <a:moveTo>
                    <a:pt x="590803" y="152400"/>
                  </a:moveTo>
                  <a:lnTo>
                    <a:pt x="590803" y="162560"/>
                  </a:lnTo>
                  <a:lnTo>
                    <a:pt x="592327" y="162560"/>
                  </a:lnTo>
                  <a:lnTo>
                    <a:pt x="590803" y="152400"/>
                  </a:lnTo>
                  <a:close/>
                </a:path>
                <a:path w="934084" h="342900">
                  <a:moveTo>
                    <a:pt x="628903" y="152400"/>
                  </a:moveTo>
                  <a:lnTo>
                    <a:pt x="619378" y="152400"/>
                  </a:lnTo>
                  <a:lnTo>
                    <a:pt x="619378" y="162560"/>
                  </a:lnTo>
                  <a:lnTo>
                    <a:pt x="628903" y="162560"/>
                  </a:lnTo>
                  <a:lnTo>
                    <a:pt x="628903" y="152400"/>
                  </a:lnTo>
                  <a:close/>
                </a:path>
                <a:path w="934084" h="342900">
                  <a:moveTo>
                    <a:pt x="714628" y="152400"/>
                  </a:moveTo>
                  <a:lnTo>
                    <a:pt x="705103" y="152400"/>
                  </a:lnTo>
                  <a:lnTo>
                    <a:pt x="705103" y="162560"/>
                  </a:lnTo>
                  <a:lnTo>
                    <a:pt x="714628" y="162560"/>
                  </a:lnTo>
                  <a:lnTo>
                    <a:pt x="714628" y="152400"/>
                  </a:lnTo>
                  <a:close/>
                </a:path>
                <a:path w="934084" h="342900">
                  <a:moveTo>
                    <a:pt x="714628" y="152400"/>
                  </a:moveTo>
                  <a:lnTo>
                    <a:pt x="714628" y="162560"/>
                  </a:lnTo>
                  <a:lnTo>
                    <a:pt x="716279" y="162560"/>
                  </a:lnTo>
                  <a:lnTo>
                    <a:pt x="714628" y="152400"/>
                  </a:lnTo>
                  <a:close/>
                </a:path>
                <a:path w="934084" h="342900">
                  <a:moveTo>
                    <a:pt x="790955" y="152400"/>
                  </a:moveTo>
                  <a:lnTo>
                    <a:pt x="790955" y="162560"/>
                  </a:lnTo>
                  <a:lnTo>
                    <a:pt x="792479" y="162560"/>
                  </a:lnTo>
                  <a:lnTo>
                    <a:pt x="790955" y="152400"/>
                  </a:lnTo>
                  <a:close/>
                </a:path>
                <a:path w="934084" h="342900">
                  <a:moveTo>
                    <a:pt x="895730" y="152400"/>
                  </a:moveTo>
                  <a:lnTo>
                    <a:pt x="857630" y="152400"/>
                  </a:lnTo>
                  <a:lnTo>
                    <a:pt x="857630" y="162560"/>
                  </a:lnTo>
                  <a:lnTo>
                    <a:pt x="895730" y="162560"/>
                  </a:lnTo>
                  <a:lnTo>
                    <a:pt x="895730" y="152400"/>
                  </a:lnTo>
                  <a:close/>
                </a:path>
                <a:path w="934084" h="342900">
                  <a:moveTo>
                    <a:pt x="276351" y="143510"/>
                  </a:moveTo>
                  <a:lnTo>
                    <a:pt x="276351" y="152400"/>
                  </a:lnTo>
                  <a:lnTo>
                    <a:pt x="277875" y="152400"/>
                  </a:lnTo>
                  <a:lnTo>
                    <a:pt x="276351" y="143510"/>
                  </a:lnTo>
                  <a:close/>
                </a:path>
                <a:path w="934084" h="342900">
                  <a:moveTo>
                    <a:pt x="581278" y="143510"/>
                  </a:moveTo>
                  <a:lnTo>
                    <a:pt x="571753" y="143510"/>
                  </a:lnTo>
                  <a:lnTo>
                    <a:pt x="573277" y="152400"/>
                  </a:lnTo>
                  <a:lnTo>
                    <a:pt x="581278" y="152400"/>
                  </a:lnTo>
                  <a:lnTo>
                    <a:pt x="581278" y="143510"/>
                  </a:lnTo>
                  <a:close/>
                </a:path>
                <a:path w="934084" h="342900">
                  <a:moveTo>
                    <a:pt x="667003" y="143510"/>
                  </a:moveTo>
                  <a:lnTo>
                    <a:pt x="657478" y="143510"/>
                  </a:lnTo>
                  <a:lnTo>
                    <a:pt x="657478" y="152400"/>
                  </a:lnTo>
                  <a:lnTo>
                    <a:pt x="667003" y="152400"/>
                  </a:lnTo>
                  <a:lnTo>
                    <a:pt x="667003" y="143510"/>
                  </a:lnTo>
                  <a:close/>
                </a:path>
                <a:path w="934084" h="342900">
                  <a:moveTo>
                    <a:pt x="752728" y="143510"/>
                  </a:moveTo>
                  <a:lnTo>
                    <a:pt x="743203" y="143510"/>
                  </a:lnTo>
                  <a:lnTo>
                    <a:pt x="743203" y="152400"/>
                  </a:lnTo>
                  <a:lnTo>
                    <a:pt x="752728" y="152400"/>
                  </a:lnTo>
                  <a:lnTo>
                    <a:pt x="752728" y="143510"/>
                  </a:lnTo>
                  <a:close/>
                </a:path>
                <a:path w="934084" h="342900">
                  <a:moveTo>
                    <a:pt x="66675" y="124460"/>
                  </a:moveTo>
                  <a:lnTo>
                    <a:pt x="66675" y="143510"/>
                  </a:lnTo>
                  <a:lnTo>
                    <a:pt x="76200" y="143510"/>
                  </a:lnTo>
                  <a:lnTo>
                    <a:pt x="76200" y="133350"/>
                  </a:lnTo>
                  <a:lnTo>
                    <a:pt x="68325" y="133350"/>
                  </a:lnTo>
                  <a:lnTo>
                    <a:pt x="66675" y="124460"/>
                  </a:lnTo>
                  <a:close/>
                </a:path>
                <a:path w="934084" h="342900">
                  <a:moveTo>
                    <a:pt x="457326" y="124460"/>
                  </a:moveTo>
                  <a:lnTo>
                    <a:pt x="285876" y="124460"/>
                  </a:lnTo>
                  <a:lnTo>
                    <a:pt x="285876" y="143510"/>
                  </a:lnTo>
                  <a:lnTo>
                    <a:pt x="295401" y="143510"/>
                  </a:lnTo>
                  <a:lnTo>
                    <a:pt x="295401" y="133350"/>
                  </a:lnTo>
                  <a:lnTo>
                    <a:pt x="457326" y="133350"/>
                  </a:lnTo>
                  <a:lnTo>
                    <a:pt x="457326" y="124460"/>
                  </a:lnTo>
                  <a:close/>
                </a:path>
                <a:path w="934084" h="342900">
                  <a:moveTo>
                    <a:pt x="447801" y="133350"/>
                  </a:moveTo>
                  <a:lnTo>
                    <a:pt x="438276" y="133350"/>
                  </a:lnTo>
                  <a:lnTo>
                    <a:pt x="438276" y="143510"/>
                  </a:lnTo>
                  <a:lnTo>
                    <a:pt x="447801" y="143510"/>
                  </a:lnTo>
                  <a:lnTo>
                    <a:pt x="447801" y="133350"/>
                  </a:lnTo>
                  <a:close/>
                </a:path>
                <a:path w="934084" h="342900">
                  <a:moveTo>
                    <a:pt x="505078" y="114300"/>
                  </a:moveTo>
                  <a:lnTo>
                    <a:pt x="495553" y="114300"/>
                  </a:lnTo>
                  <a:lnTo>
                    <a:pt x="495553" y="143510"/>
                  </a:lnTo>
                  <a:lnTo>
                    <a:pt x="514603" y="143510"/>
                  </a:lnTo>
                  <a:lnTo>
                    <a:pt x="514603" y="133350"/>
                  </a:lnTo>
                  <a:lnTo>
                    <a:pt x="505078" y="133350"/>
                  </a:lnTo>
                  <a:lnTo>
                    <a:pt x="505078" y="114300"/>
                  </a:lnTo>
                  <a:close/>
                </a:path>
                <a:path w="934084" h="342900">
                  <a:moveTo>
                    <a:pt x="562228" y="133350"/>
                  </a:moveTo>
                  <a:lnTo>
                    <a:pt x="533653" y="133350"/>
                  </a:lnTo>
                  <a:lnTo>
                    <a:pt x="533653" y="143510"/>
                  </a:lnTo>
                  <a:lnTo>
                    <a:pt x="562228" y="143510"/>
                  </a:lnTo>
                  <a:lnTo>
                    <a:pt x="562228" y="133350"/>
                  </a:lnTo>
                  <a:close/>
                </a:path>
                <a:path w="934084" h="342900">
                  <a:moveTo>
                    <a:pt x="676528" y="133350"/>
                  </a:moveTo>
                  <a:lnTo>
                    <a:pt x="676528" y="143510"/>
                  </a:lnTo>
                  <a:lnTo>
                    <a:pt x="678179" y="143510"/>
                  </a:lnTo>
                  <a:lnTo>
                    <a:pt x="676528" y="133350"/>
                  </a:lnTo>
                  <a:close/>
                </a:path>
                <a:path w="934084" h="342900">
                  <a:moveTo>
                    <a:pt x="733678" y="133350"/>
                  </a:moveTo>
                  <a:lnTo>
                    <a:pt x="724153" y="133350"/>
                  </a:lnTo>
                  <a:lnTo>
                    <a:pt x="724153" y="143510"/>
                  </a:lnTo>
                  <a:lnTo>
                    <a:pt x="733678" y="143510"/>
                  </a:lnTo>
                  <a:lnTo>
                    <a:pt x="733678" y="133350"/>
                  </a:lnTo>
                  <a:close/>
                </a:path>
                <a:path w="934084" h="342900">
                  <a:moveTo>
                    <a:pt x="810005" y="133350"/>
                  </a:moveTo>
                  <a:lnTo>
                    <a:pt x="800480" y="133350"/>
                  </a:lnTo>
                  <a:lnTo>
                    <a:pt x="800480" y="143510"/>
                  </a:lnTo>
                  <a:lnTo>
                    <a:pt x="810005" y="143510"/>
                  </a:lnTo>
                  <a:lnTo>
                    <a:pt x="810005" y="133350"/>
                  </a:lnTo>
                  <a:close/>
                </a:path>
                <a:path w="934084" h="342900">
                  <a:moveTo>
                    <a:pt x="810005" y="133350"/>
                  </a:moveTo>
                  <a:lnTo>
                    <a:pt x="810005" y="143510"/>
                  </a:lnTo>
                  <a:lnTo>
                    <a:pt x="811529" y="143510"/>
                  </a:lnTo>
                  <a:lnTo>
                    <a:pt x="810005" y="133350"/>
                  </a:lnTo>
                  <a:close/>
                </a:path>
                <a:path w="934084" h="342900">
                  <a:moveTo>
                    <a:pt x="838580" y="133350"/>
                  </a:moveTo>
                  <a:lnTo>
                    <a:pt x="829055" y="133350"/>
                  </a:lnTo>
                  <a:lnTo>
                    <a:pt x="829055" y="143510"/>
                  </a:lnTo>
                  <a:lnTo>
                    <a:pt x="838580" y="143510"/>
                  </a:lnTo>
                  <a:lnTo>
                    <a:pt x="838580" y="133350"/>
                  </a:lnTo>
                  <a:close/>
                </a:path>
                <a:path w="934084" h="342900">
                  <a:moveTo>
                    <a:pt x="162051" y="95250"/>
                  </a:moveTo>
                  <a:lnTo>
                    <a:pt x="162051" y="105410"/>
                  </a:lnTo>
                  <a:lnTo>
                    <a:pt x="153840" y="113073"/>
                  </a:lnTo>
                  <a:lnTo>
                    <a:pt x="154050" y="114300"/>
                  </a:lnTo>
                  <a:lnTo>
                    <a:pt x="95250" y="114300"/>
                  </a:lnTo>
                  <a:lnTo>
                    <a:pt x="95250" y="133350"/>
                  </a:lnTo>
                  <a:lnTo>
                    <a:pt x="162051" y="133350"/>
                  </a:lnTo>
                  <a:lnTo>
                    <a:pt x="162051" y="124460"/>
                  </a:lnTo>
                  <a:lnTo>
                    <a:pt x="171576" y="124460"/>
                  </a:lnTo>
                  <a:lnTo>
                    <a:pt x="171576" y="105410"/>
                  </a:lnTo>
                  <a:lnTo>
                    <a:pt x="163575" y="105410"/>
                  </a:lnTo>
                  <a:lnTo>
                    <a:pt x="162051" y="95250"/>
                  </a:lnTo>
                  <a:close/>
                </a:path>
                <a:path w="934084" h="342900">
                  <a:moveTo>
                    <a:pt x="190626" y="124460"/>
                  </a:moveTo>
                  <a:lnTo>
                    <a:pt x="181101" y="124460"/>
                  </a:lnTo>
                  <a:lnTo>
                    <a:pt x="181101" y="133350"/>
                  </a:lnTo>
                  <a:lnTo>
                    <a:pt x="190626" y="133350"/>
                  </a:lnTo>
                  <a:lnTo>
                    <a:pt x="190626" y="124460"/>
                  </a:lnTo>
                  <a:close/>
                </a:path>
                <a:path w="934084" h="342900">
                  <a:moveTo>
                    <a:pt x="571753" y="124460"/>
                  </a:moveTo>
                  <a:lnTo>
                    <a:pt x="562228" y="124460"/>
                  </a:lnTo>
                  <a:lnTo>
                    <a:pt x="562228" y="133350"/>
                  </a:lnTo>
                  <a:lnTo>
                    <a:pt x="571753" y="133350"/>
                  </a:lnTo>
                  <a:lnTo>
                    <a:pt x="571753" y="124460"/>
                  </a:lnTo>
                  <a:close/>
                </a:path>
                <a:path w="934084" h="342900">
                  <a:moveTo>
                    <a:pt x="657478" y="67310"/>
                  </a:moveTo>
                  <a:lnTo>
                    <a:pt x="657478" y="76200"/>
                  </a:lnTo>
                  <a:lnTo>
                    <a:pt x="659129" y="86360"/>
                  </a:lnTo>
                  <a:lnTo>
                    <a:pt x="657478" y="86360"/>
                  </a:lnTo>
                  <a:lnTo>
                    <a:pt x="657478" y="105410"/>
                  </a:lnTo>
                  <a:lnTo>
                    <a:pt x="659129" y="114300"/>
                  </a:lnTo>
                  <a:lnTo>
                    <a:pt x="657478" y="114300"/>
                  </a:lnTo>
                  <a:lnTo>
                    <a:pt x="657478" y="124460"/>
                  </a:lnTo>
                  <a:lnTo>
                    <a:pt x="659129" y="133350"/>
                  </a:lnTo>
                  <a:lnTo>
                    <a:pt x="667003" y="133350"/>
                  </a:lnTo>
                  <a:lnTo>
                    <a:pt x="667003" y="76200"/>
                  </a:lnTo>
                  <a:lnTo>
                    <a:pt x="659129" y="76200"/>
                  </a:lnTo>
                  <a:lnTo>
                    <a:pt x="657478" y="67310"/>
                  </a:lnTo>
                  <a:close/>
                </a:path>
                <a:path w="934084" h="342900">
                  <a:moveTo>
                    <a:pt x="724153" y="114300"/>
                  </a:moveTo>
                  <a:lnTo>
                    <a:pt x="714628" y="114300"/>
                  </a:lnTo>
                  <a:lnTo>
                    <a:pt x="716279" y="124460"/>
                  </a:lnTo>
                  <a:lnTo>
                    <a:pt x="714628" y="124460"/>
                  </a:lnTo>
                  <a:lnTo>
                    <a:pt x="714628" y="133350"/>
                  </a:lnTo>
                  <a:lnTo>
                    <a:pt x="724153" y="133350"/>
                  </a:lnTo>
                  <a:lnTo>
                    <a:pt x="724153" y="114300"/>
                  </a:lnTo>
                  <a:close/>
                </a:path>
                <a:path w="934084" h="342900">
                  <a:moveTo>
                    <a:pt x="771778" y="124460"/>
                  </a:moveTo>
                  <a:lnTo>
                    <a:pt x="743203" y="124460"/>
                  </a:lnTo>
                  <a:lnTo>
                    <a:pt x="743203" y="133350"/>
                  </a:lnTo>
                  <a:lnTo>
                    <a:pt x="771778" y="133350"/>
                  </a:lnTo>
                  <a:lnTo>
                    <a:pt x="771778" y="124460"/>
                  </a:lnTo>
                  <a:close/>
                </a:path>
                <a:path w="934084" h="342900">
                  <a:moveTo>
                    <a:pt x="66675" y="114300"/>
                  </a:moveTo>
                  <a:lnTo>
                    <a:pt x="57150" y="114300"/>
                  </a:lnTo>
                  <a:lnTo>
                    <a:pt x="57150" y="124460"/>
                  </a:lnTo>
                  <a:lnTo>
                    <a:pt x="66675" y="124460"/>
                  </a:lnTo>
                  <a:lnTo>
                    <a:pt x="66675" y="114300"/>
                  </a:lnTo>
                  <a:close/>
                </a:path>
                <a:path w="934084" h="342900">
                  <a:moveTo>
                    <a:pt x="200151" y="114300"/>
                  </a:moveTo>
                  <a:lnTo>
                    <a:pt x="190626" y="114300"/>
                  </a:lnTo>
                  <a:lnTo>
                    <a:pt x="192150" y="124460"/>
                  </a:lnTo>
                  <a:lnTo>
                    <a:pt x="200151" y="124460"/>
                  </a:lnTo>
                  <a:lnTo>
                    <a:pt x="200151" y="114300"/>
                  </a:lnTo>
                  <a:close/>
                </a:path>
                <a:path w="934084" h="342900">
                  <a:moveTo>
                    <a:pt x="447801" y="114300"/>
                  </a:moveTo>
                  <a:lnTo>
                    <a:pt x="285876" y="114300"/>
                  </a:lnTo>
                  <a:lnTo>
                    <a:pt x="287400" y="124460"/>
                  </a:lnTo>
                  <a:lnTo>
                    <a:pt x="447801" y="124460"/>
                  </a:lnTo>
                  <a:lnTo>
                    <a:pt x="447801" y="114300"/>
                  </a:lnTo>
                  <a:close/>
                </a:path>
                <a:path w="934084" h="342900">
                  <a:moveTo>
                    <a:pt x="533653" y="114300"/>
                  </a:moveTo>
                  <a:lnTo>
                    <a:pt x="533653" y="124460"/>
                  </a:lnTo>
                  <a:lnTo>
                    <a:pt x="535177" y="124460"/>
                  </a:lnTo>
                  <a:lnTo>
                    <a:pt x="533653" y="114300"/>
                  </a:lnTo>
                  <a:close/>
                </a:path>
                <a:path w="934084" h="342900">
                  <a:moveTo>
                    <a:pt x="695578" y="114300"/>
                  </a:moveTo>
                  <a:lnTo>
                    <a:pt x="695578" y="124460"/>
                  </a:lnTo>
                  <a:lnTo>
                    <a:pt x="697229" y="124460"/>
                  </a:lnTo>
                  <a:lnTo>
                    <a:pt x="695578" y="114300"/>
                  </a:lnTo>
                  <a:close/>
                </a:path>
                <a:path w="934084" h="342900">
                  <a:moveTo>
                    <a:pt x="733678" y="114300"/>
                  </a:moveTo>
                  <a:lnTo>
                    <a:pt x="724153" y="114300"/>
                  </a:lnTo>
                  <a:lnTo>
                    <a:pt x="724153" y="124460"/>
                  </a:lnTo>
                  <a:lnTo>
                    <a:pt x="733678" y="124460"/>
                  </a:lnTo>
                  <a:lnTo>
                    <a:pt x="733678" y="114300"/>
                  </a:lnTo>
                  <a:close/>
                </a:path>
                <a:path w="934084" h="342900">
                  <a:moveTo>
                    <a:pt x="123825" y="67310"/>
                  </a:moveTo>
                  <a:lnTo>
                    <a:pt x="114300" y="67310"/>
                  </a:lnTo>
                  <a:lnTo>
                    <a:pt x="115950" y="76200"/>
                  </a:lnTo>
                  <a:lnTo>
                    <a:pt x="76200" y="76200"/>
                  </a:lnTo>
                  <a:lnTo>
                    <a:pt x="76200" y="114300"/>
                  </a:lnTo>
                  <a:lnTo>
                    <a:pt x="152526" y="114300"/>
                  </a:lnTo>
                  <a:lnTo>
                    <a:pt x="152526" y="105410"/>
                  </a:lnTo>
                  <a:lnTo>
                    <a:pt x="142875" y="105410"/>
                  </a:lnTo>
                  <a:lnTo>
                    <a:pt x="142875" y="95250"/>
                  </a:lnTo>
                  <a:lnTo>
                    <a:pt x="133350" y="95250"/>
                  </a:lnTo>
                  <a:lnTo>
                    <a:pt x="133350" y="86360"/>
                  </a:lnTo>
                  <a:lnTo>
                    <a:pt x="123825" y="86360"/>
                  </a:lnTo>
                  <a:lnTo>
                    <a:pt x="123825" y="67310"/>
                  </a:lnTo>
                  <a:close/>
                </a:path>
                <a:path w="934084" h="342900">
                  <a:moveTo>
                    <a:pt x="152526" y="105410"/>
                  </a:moveTo>
                  <a:lnTo>
                    <a:pt x="152526" y="114300"/>
                  </a:lnTo>
                  <a:lnTo>
                    <a:pt x="153840" y="113073"/>
                  </a:lnTo>
                  <a:lnTo>
                    <a:pt x="152526" y="105410"/>
                  </a:lnTo>
                  <a:close/>
                </a:path>
                <a:path w="934084" h="342900">
                  <a:moveTo>
                    <a:pt x="181101" y="105410"/>
                  </a:moveTo>
                  <a:lnTo>
                    <a:pt x="181101" y="114300"/>
                  </a:lnTo>
                  <a:lnTo>
                    <a:pt x="182625" y="114300"/>
                  </a:lnTo>
                  <a:lnTo>
                    <a:pt x="181101" y="105410"/>
                  </a:lnTo>
                  <a:close/>
                </a:path>
                <a:path w="934084" h="342900">
                  <a:moveTo>
                    <a:pt x="181101" y="95250"/>
                  </a:moveTo>
                  <a:lnTo>
                    <a:pt x="181101" y="105410"/>
                  </a:lnTo>
                  <a:lnTo>
                    <a:pt x="182625" y="114300"/>
                  </a:lnTo>
                  <a:lnTo>
                    <a:pt x="190626" y="114300"/>
                  </a:lnTo>
                  <a:lnTo>
                    <a:pt x="190626" y="105410"/>
                  </a:lnTo>
                  <a:lnTo>
                    <a:pt x="182625" y="105410"/>
                  </a:lnTo>
                  <a:lnTo>
                    <a:pt x="181101" y="95250"/>
                  </a:lnTo>
                  <a:close/>
                </a:path>
                <a:path w="934084" h="342900">
                  <a:moveTo>
                    <a:pt x="304926" y="86360"/>
                  </a:moveTo>
                  <a:lnTo>
                    <a:pt x="276351" y="86360"/>
                  </a:lnTo>
                  <a:lnTo>
                    <a:pt x="276351" y="95250"/>
                  </a:lnTo>
                  <a:lnTo>
                    <a:pt x="277875" y="105410"/>
                  </a:lnTo>
                  <a:lnTo>
                    <a:pt x="276351" y="105410"/>
                  </a:lnTo>
                  <a:lnTo>
                    <a:pt x="276351" y="114300"/>
                  </a:lnTo>
                  <a:lnTo>
                    <a:pt x="457326" y="114300"/>
                  </a:lnTo>
                  <a:lnTo>
                    <a:pt x="457326" y="95250"/>
                  </a:lnTo>
                  <a:lnTo>
                    <a:pt x="304926" y="95250"/>
                  </a:lnTo>
                  <a:lnTo>
                    <a:pt x="304926" y="86360"/>
                  </a:lnTo>
                  <a:close/>
                </a:path>
                <a:path w="934084" h="342900">
                  <a:moveTo>
                    <a:pt x="581278" y="105410"/>
                  </a:moveTo>
                  <a:lnTo>
                    <a:pt x="571753" y="105410"/>
                  </a:lnTo>
                  <a:lnTo>
                    <a:pt x="581278" y="114300"/>
                  </a:lnTo>
                  <a:lnTo>
                    <a:pt x="581278" y="105410"/>
                  </a:lnTo>
                  <a:close/>
                </a:path>
                <a:path w="934084" h="342900">
                  <a:moveTo>
                    <a:pt x="686053" y="105410"/>
                  </a:moveTo>
                  <a:lnTo>
                    <a:pt x="676528" y="105410"/>
                  </a:lnTo>
                  <a:lnTo>
                    <a:pt x="676528" y="114300"/>
                  </a:lnTo>
                  <a:lnTo>
                    <a:pt x="686053" y="114300"/>
                  </a:lnTo>
                  <a:lnTo>
                    <a:pt x="686053" y="105410"/>
                  </a:lnTo>
                  <a:close/>
                </a:path>
                <a:path w="934084" h="342900">
                  <a:moveTo>
                    <a:pt x="705103" y="105410"/>
                  </a:moveTo>
                  <a:lnTo>
                    <a:pt x="705103" y="114300"/>
                  </a:lnTo>
                  <a:lnTo>
                    <a:pt x="706754" y="114300"/>
                  </a:lnTo>
                  <a:lnTo>
                    <a:pt x="705103" y="105410"/>
                  </a:lnTo>
                  <a:close/>
                </a:path>
                <a:path w="934084" h="342900">
                  <a:moveTo>
                    <a:pt x="57150" y="95250"/>
                  </a:moveTo>
                  <a:lnTo>
                    <a:pt x="47625" y="95250"/>
                  </a:lnTo>
                  <a:lnTo>
                    <a:pt x="47625" y="105410"/>
                  </a:lnTo>
                  <a:lnTo>
                    <a:pt x="57150" y="105410"/>
                  </a:lnTo>
                  <a:lnTo>
                    <a:pt x="57150" y="95250"/>
                  </a:lnTo>
                  <a:close/>
                </a:path>
                <a:path w="934084" h="342900">
                  <a:moveTo>
                    <a:pt x="142875" y="86360"/>
                  </a:moveTo>
                  <a:lnTo>
                    <a:pt x="142875" y="105410"/>
                  </a:lnTo>
                  <a:lnTo>
                    <a:pt x="162051" y="105410"/>
                  </a:lnTo>
                  <a:lnTo>
                    <a:pt x="162051" y="95250"/>
                  </a:lnTo>
                  <a:lnTo>
                    <a:pt x="144525" y="95250"/>
                  </a:lnTo>
                  <a:lnTo>
                    <a:pt x="142875" y="86360"/>
                  </a:lnTo>
                  <a:close/>
                </a:path>
                <a:path w="934084" h="342900">
                  <a:moveTo>
                    <a:pt x="181101" y="95250"/>
                  </a:moveTo>
                  <a:lnTo>
                    <a:pt x="171576" y="95250"/>
                  </a:lnTo>
                  <a:lnTo>
                    <a:pt x="173100" y="105410"/>
                  </a:lnTo>
                  <a:lnTo>
                    <a:pt x="181101" y="105410"/>
                  </a:lnTo>
                  <a:lnTo>
                    <a:pt x="181101" y="95250"/>
                  </a:lnTo>
                  <a:close/>
                </a:path>
                <a:path w="934084" h="342900">
                  <a:moveTo>
                    <a:pt x="190626" y="95250"/>
                  </a:moveTo>
                  <a:lnTo>
                    <a:pt x="190626" y="105410"/>
                  </a:lnTo>
                  <a:lnTo>
                    <a:pt x="192150" y="105410"/>
                  </a:lnTo>
                  <a:lnTo>
                    <a:pt x="190626" y="95250"/>
                  </a:lnTo>
                  <a:close/>
                </a:path>
                <a:path w="934084" h="342900">
                  <a:moveTo>
                    <a:pt x="466978" y="95250"/>
                  </a:moveTo>
                  <a:lnTo>
                    <a:pt x="466978" y="105410"/>
                  </a:lnTo>
                  <a:lnTo>
                    <a:pt x="468502" y="105410"/>
                  </a:lnTo>
                  <a:lnTo>
                    <a:pt x="466978" y="95250"/>
                  </a:lnTo>
                  <a:close/>
                </a:path>
                <a:path w="934084" h="342900">
                  <a:moveTo>
                    <a:pt x="514603" y="95250"/>
                  </a:moveTo>
                  <a:lnTo>
                    <a:pt x="505078" y="95250"/>
                  </a:lnTo>
                  <a:lnTo>
                    <a:pt x="505078" y="105410"/>
                  </a:lnTo>
                  <a:lnTo>
                    <a:pt x="514603" y="105410"/>
                  </a:lnTo>
                  <a:lnTo>
                    <a:pt x="514603" y="95250"/>
                  </a:lnTo>
                  <a:close/>
                </a:path>
                <a:path w="934084" h="342900">
                  <a:moveTo>
                    <a:pt x="600328" y="95250"/>
                  </a:moveTo>
                  <a:lnTo>
                    <a:pt x="514603" y="95250"/>
                  </a:lnTo>
                  <a:lnTo>
                    <a:pt x="514603" y="105410"/>
                  </a:lnTo>
                  <a:lnTo>
                    <a:pt x="600328" y="105410"/>
                  </a:lnTo>
                  <a:lnTo>
                    <a:pt x="600328" y="95250"/>
                  </a:lnTo>
                  <a:close/>
                </a:path>
                <a:path w="934084" h="342900">
                  <a:moveTo>
                    <a:pt x="657478" y="95250"/>
                  </a:moveTo>
                  <a:lnTo>
                    <a:pt x="647953" y="95250"/>
                  </a:lnTo>
                  <a:lnTo>
                    <a:pt x="647953" y="105410"/>
                  </a:lnTo>
                  <a:lnTo>
                    <a:pt x="657478" y="105410"/>
                  </a:lnTo>
                  <a:lnTo>
                    <a:pt x="657478" y="95250"/>
                  </a:lnTo>
                  <a:close/>
                </a:path>
                <a:path w="934084" h="342900">
                  <a:moveTo>
                    <a:pt x="47625" y="86360"/>
                  </a:moveTo>
                  <a:lnTo>
                    <a:pt x="38100" y="86360"/>
                  </a:lnTo>
                  <a:lnTo>
                    <a:pt x="38100" y="95250"/>
                  </a:lnTo>
                  <a:lnTo>
                    <a:pt x="47625" y="95250"/>
                  </a:lnTo>
                  <a:lnTo>
                    <a:pt x="47625" y="86360"/>
                  </a:lnTo>
                  <a:close/>
                </a:path>
                <a:path w="934084" h="342900">
                  <a:moveTo>
                    <a:pt x="371601" y="86360"/>
                  </a:moveTo>
                  <a:lnTo>
                    <a:pt x="343026" y="86360"/>
                  </a:lnTo>
                  <a:lnTo>
                    <a:pt x="343026" y="95250"/>
                  </a:lnTo>
                  <a:lnTo>
                    <a:pt x="371601" y="95250"/>
                  </a:lnTo>
                  <a:lnTo>
                    <a:pt x="371601" y="86360"/>
                  </a:lnTo>
                  <a:close/>
                </a:path>
                <a:path w="934084" h="342900">
                  <a:moveTo>
                    <a:pt x="476503" y="86360"/>
                  </a:moveTo>
                  <a:lnTo>
                    <a:pt x="371601" y="86360"/>
                  </a:lnTo>
                  <a:lnTo>
                    <a:pt x="371601" y="95250"/>
                  </a:lnTo>
                  <a:lnTo>
                    <a:pt x="476503" y="95250"/>
                  </a:lnTo>
                  <a:lnTo>
                    <a:pt x="476503" y="86360"/>
                  </a:lnTo>
                  <a:close/>
                </a:path>
                <a:path w="934084" h="342900">
                  <a:moveTo>
                    <a:pt x="609853" y="76200"/>
                  </a:moveTo>
                  <a:lnTo>
                    <a:pt x="600328" y="76200"/>
                  </a:lnTo>
                  <a:lnTo>
                    <a:pt x="601852" y="86360"/>
                  </a:lnTo>
                  <a:lnTo>
                    <a:pt x="600328" y="86360"/>
                  </a:lnTo>
                  <a:lnTo>
                    <a:pt x="600328" y="95250"/>
                  </a:lnTo>
                  <a:lnTo>
                    <a:pt x="609853" y="95250"/>
                  </a:lnTo>
                  <a:lnTo>
                    <a:pt x="609853" y="76200"/>
                  </a:lnTo>
                  <a:close/>
                </a:path>
                <a:path w="934084" h="342900">
                  <a:moveTo>
                    <a:pt x="686053" y="86360"/>
                  </a:moveTo>
                  <a:lnTo>
                    <a:pt x="667003" y="86360"/>
                  </a:lnTo>
                  <a:lnTo>
                    <a:pt x="667003" y="95250"/>
                  </a:lnTo>
                  <a:lnTo>
                    <a:pt x="676528" y="95250"/>
                  </a:lnTo>
                  <a:lnTo>
                    <a:pt x="686053" y="86360"/>
                  </a:lnTo>
                  <a:close/>
                </a:path>
                <a:path w="934084" h="342900">
                  <a:moveTo>
                    <a:pt x="66675" y="76200"/>
                  </a:moveTo>
                  <a:lnTo>
                    <a:pt x="66675" y="86360"/>
                  </a:lnTo>
                  <a:lnTo>
                    <a:pt x="68325" y="86360"/>
                  </a:lnTo>
                  <a:lnTo>
                    <a:pt x="66675" y="76200"/>
                  </a:lnTo>
                  <a:close/>
                </a:path>
                <a:path w="934084" h="342900">
                  <a:moveTo>
                    <a:pt x="133350" y="76200"/>
                  </a:moveTo>
                  <a:lnTo>
                    <a:pt x="123825" y="76200"/>
                  </a:lnTo>
                  <a:lnTo>
                    <a:pt x="123825" y="86360"/>
                  </a:lnTo>
                  <a:lnTo>
                    <a:pt x="133350" y="86360"/>
                  </a:lnTo>
                  <a:lnTo>
                    <a:pt x="133350" y="76200"/>
                  </a:lnTo>
                  <a:close/>
                </a:path>
                <a:path w="934084" h="342900">
                  <a:moveTo>
                    <a:pt x="295401" y="76200"/>
                  </a:moveTo>
                  <a:lnTo>
                    <a:pt x="285876" y="76200"/>
                  </a:lnTo>
                  <a:lnTo>
                    <a:pt x="285876" y="86360"/>
                  </a:lnTo>
                  <a:lnTo>
                    <a:pt x="295401" y="86360"/>
                  </a:lnTo>
                  <a:lnTo>
                    <a:pt x="295401" y="76200"/>
                  </a:lnTo>
                  <a:close/>
                </a:path>
                <a:path w="934084" h="342900">
                  <a:moveTo>
                    <a:pt x="457326" y="57150"/>
                  </a:moveTo>
                  <a:lnTo>
                    <a:pt x="400176" y="57150"/>
                  </a:lnTo>
                  <a:lnTo>
                    <a:pt x="400176" y="86360"/>
                  </a:lnTo>
                  <a:lnTo>
                    <a:pt x="466978" y="86360"/>
                  </a:lnTo>
                  <a:lnTo>
                    <a:pt x="466978" y="76200"/>
                  </a:lnTo>
                  <a:lnTo>
                    <a:pt x="457326" y="76200"/>
                  </a:lnTo>
                  <a:lnTo>
                    <a:pt x="457326" y="57150"/>
                  </a:lnTo>
                  <a:close/>
                </a:path>
                <a:path w="934084" h="342900">
                  <a:moveTo>
                    <a:pt x="28575" y="67310"/>
                  </a:moveTo>
                  <a:lnTo>
                    <a:pt x="28575" y="76200"/>
                  </a:lnTo>
                  <a:lnTo>
                    <a:pt x="30225" y="76200"/>
                  </a:lnTo>
                  <a:lnTo>
                    <a:pt x="28575" y="67310"/>
                  </a:lnTo>
                  <a:close/>
                </a:path>
                <a:path w="934084" h="342900">
                  <a:moveTo>
                    <a:pt x="38100" y="67310"/>
                  </a:moveTo>
                  <a:lnTo>
                    <a:pt x="38100" y="76200"/>
                  </a:lnTo>
                  <a:lnTo>
                    <a:pt x="39750" y="76200"/>
                  </a:lnTo>
                  <a:lnTo>
                    <a:pt x="38100" y="67310"/>
                  </a:lnTo>
                  <a:close/>
                </a:path>
                <a:path w="934084" h="342900">
                  <a:moveTo>
                    <a:pt x="104775" y="57150"/>
                  </a:moveTo>
                  <a:lnTo>
                    <a:pt x="95250" y="57150"/>
                  </a:lnTo>
                  <a:lnTo>
                    <a:pt x="95250" y="67310"/>
                  </a:lnTo>
                  <a:lnTo>
                    <a:pt x="57150" y="67310"/>
                  </a:lnTo>
                  <a:lnTo>
                    <a:pt x="57150" y="76200"/>
                  </a:lnTo>
                  <a:lnTo>
                    <a:pt x="104775" y="76200"/>
                  </a:lnTo>
                  <a:lnTo>
                    <a:pt x="104775" y="57150"/>
                  </a:lnTo>
                  <a:close/>
                </a:path>
                <a:path w="934084" h="342900">
                  <a:moveTo>
                    <a:pt x="114300" y="67310"/>
                  </a:moveTo>
                  <a:lnTo>
                    <a:pt x="104775" y="67310"/>
                  </a:lnTo>
                  <a:lnTo>
                    <a:pt x="104775" y="76200"/>
                  </a:lnTo>
                  <a:lnTo>
                    <a:pt x="114300" y="76200"/>
                  </a:lnTo>
                  <a:lnTo>
                    <a:pt x="114300" y="67310"/>
                  </a:lnTo>
                  <a:close/>
                </a:path>
                <a:path w="934084" h="342900">
                  <a:moveTo>
                    <a:pt x="466978" y="67310"/>
                  </a:moveTo>
                  <a:lnTo>
                    <a:pt x="457326" y="67310"/>
                  </a:lnTo>
                  <a:lnTo>
                    <a:pt x="457326" y="76200"/>
                  </a:lnTo>
                  <a:lnTo>
                    <a:pt x="466978" y="67310"/>
                  </a:lnTo>
                  <a:close/>
                </a:path>
                <a:path w="934084" h="342900">
                  <a:moveTo>
                    <a:pt x="476503" y="67310"/>
                  </a:moveTo>
                  <a:lnTo>
                    <a:pt x="476503" y="76200"/>
                  </a:lnTo>
                  <a:lnTo>
                    <a:pt x="478027" y="76200"/>
                  </a:lnTo>
                  <a:lnTo>
                    <a:pt x="476503" y="67310"/>
                  </a:lnTo>
                  <a:close/>
                </a:path>
                <a:path w="934084" h="342900">
                  <a:moveTo>
                    <a:pt x="676528" y="67310"/>
                  </a:moveTo>
                  <a:lnTo>
                    <a:pt x="667003" y="67310"/>
                  </a:lnTo>
                  <a:lnTo>
                    <a:pt x="667003" y="76200"/>
                  </a:lnTo>
                  <a:lnTo>
                    <a:pt x="676528" y="76200"/>
                  </a:lnTo>
                  <a:lnTo>
                    <a:pt x="676528" y="67310"/>
                  </a:lnTo>
                  <a:close/>
                </a:path>
                <a:path w="934084" h="342900">
                  <a:moveTo>
                    <a:pt x="19050" y="57150"/>
                  </a:moveTo>
                  <a:lnTo>
                    <a:pt x="9525" y="57150"/>
                  </a:lnTo>
                  <a:lnTo>
                    <a:pt x="9525" y="67310"/>
                  </a:lnTo>
                  <a:lnTo>
                    <a:pt x="19050" y="67310"/>
                  </a:lnTo>
                  <a:lnTo>
                    <a:pt x="19050" y="57150"/>
                  </a:lnTo>
                  <a:close/>
                </a:path>
                <a:path w="934084" h="342900">
                  <a:moveTo>
                    <a:pt x="19050" y="57150"/>
                  </a:moveTo>
                  <a:lnTo>
                    <a:pt x="19050" y="67310"/>
                  </a:lnTo>
                  <a:lnTo>
                    <a:pt x="20700" y="67310"/>
                  </a:lnTo>
                  <a:lnTo>
                    <a:pt x="19050" y="57150"/>
                  </a:lnTo>
                  <a:close/>
                </a:path>
                <a:path w="934084" h="342900">
                  <a:moveTo>
                    <a:pt x="76200" y="38100"/>
                  </a:moveTo>
                  <a:lnTo>
                    <a:pt x="38100" y="38100"/>
                  </a:lnTo>
                  <a:lnTo>
                    <a:pt x="38100" y="57150"/>
                  </a:lnTo>
                  <a:lnTo>
                    <a:pt x="47625" y="57150"/>
                  </a:lnTo>
                  <a:lnTo>
                    <a:pt x="47625" y="67310"/>
                  </a:lnTo>
                  <a:lnTo>
                    <a:pt x="95250" y="67310"/>
                  </a:lnTo>
                  <a:lnTo>
                    <a:pt x="95250" y="48260"/>
                  </a:lnTo>
                  <a:lnTo>
                    <a:pt x="76200" y="48260"/>
                  </a:lnTo>
                  <a:lnTo>
                    <a:pt x="76200" y="38100"/>
                  </a:lnTo>
                  <a:close/>
                </a:path>
                <a:path w="934084" h="342900">
                  <a:moveTo>
                    <a:pt x="228726" y="48260"/>
                  </a:moveTo>
                  <a:lnTo>
                    <a:pt x="219201" y="48260"/>
                  </a:lnTo>
                  <a:lnTo>
                    <a:pt x="219201" y="57150"/>
                  </a:lnTo>
                  <a:lnTo>
                    <a:pt x="228726" y="57150"/>
                  </a:lnTo>
                  <a:lnTo>
                    <a:pt x="228726" y="48260"/>
                  </a:lnTo>
                  <a:close/>
                </a:path>
                <a:path w="934084" h="342900">
                  <a:moveTo>
                    <a:pt x="447801" y="38100"/>
                  </a:moveTo>
                  <a:lnTo>
                    <a:pt x="409701" y="38100"/>
                  </a:lnTo>
                  <a:lnTo>
                    <a:pt x="409701" y="57150"/>
                  </a:lnTo>
                  <a:lnTo>
                    <a:pt x="447801" y="57150"/>
                  </a:lnTo>
                  <a:lnTo>
                    <a:pt x="447801" y="38100"/>
                  </a:lnTo>
                  <a:close/>
                </a:path>
                <a:path w="934084" h="342900">
                  <a:moveTo>
                    <a:pt x="447801" y="38100"/>
                  </a:moveTo>
                  <a:lnTo>
                    <a:pt x="447801" y="48260"/>
                  </a:lnTo>
                  <a:lnTo>
                    <a:pt x="449452" y="48260"/>
                  </a:lnTo>
                  <a:lnTo>
                    <a:pt x="447801" y="38100"/>
                  </a:lnTo>
                  <a:close/>
                </a:path>
                <a:path w="934084" h="342900">
                  <a:moveTo>
                    <a:pt x="457326" y="29210"/>
                  </a:moveTo>
                  <a:lnTo>
                    <a:pt x="419226" y="29210"/>
                  </a:lnTo>
                  <a:lnTo>
                    <a:pt x="419226" y="38100"/>
                  </a:lnTo>
                  <a:lnTo>
                    <a:pt x="447801" y="38100"/>
                  </a:lnTo>
                  <a:lnTo>
                    <a:pt x="449452" y="48260"/>
                  </a:lnTo>
                  <a:lnTo>
                    <a:pt x="457326" y="48260"/>
                  </a:lnTo>
                  <a:lnTo>
                    <a:pt x="457326" y="29210"/>
                  </a:lnTo>
                  <a:close/>
                </a:path>
                <a:path w="934084" h="342900">
                  <a:moveTo>
                    <a:pt x="457326" y="38100"/>
                  </a:moveTo>
                  <a:lnTo>
                    <a:pt x="457326" y="48260"/>
                  </a:lnTo>
                  <a:lnTo>
                    <a:pt x="458977" y="48260"/>
                  </a:lnTo>
                  <a:lnTo>
                    <a:pt x="457326" y="38100"/>
                  </a:lnTo>
                  <a:close/>
                </a:path>
                <a:path w="934084" h="342900">
                  <a:moveTo>
                    <a:pt x="619378" y="38100"/>
                  </a:moveTo>
                  <a:lnTo>
                    <a:pt x="609853" y="38100"/>
                  </a:lnTo>
                  <a:lnTo>
                    <a:pt x="609853" y="48260"/>
                  </a:lnTo>
                  <a:lnTo>
                    <a:pt x="619378" y="48260"/>
                  </a:lnTo>
                  <a:lnTo>
                    <a:pt x="619378" y="38100"/>
                  </a:lnTo>
                  <a:close/>
                </a:path>
                <a:path w="934084" h="342900">
                  <a:moveTo>
                    <a:pt x="66675" y="29210"/>
                  </a:moveTo>
                  <a:lnTo>
                    <a:pt x="19050" y="29210"/>
                  </a:lnTo>
                  <a:lnTo>
                    <a:pt x="19050" y="38100"/>
                  </a:lnTo>
                  <a:lnTo>
                    <a:pt x="66675" y="38100"/>
                  </a:lnTo>
                  <a:lnTo>
                    <a:pt x="66675" y="29210"/>
                  </a:lnTo>
                  <a:close/>
                </a:path>
                <a:path w="934084" h="342900">
                  <a:moveTo>
                    <a:pt x="257301" y="19050"/>
                  </a:moveTo>
                  <a:lnTo>
                    <a:pt x="257301" y="38100"/>
                  </a:lnTo>
                  <a:lnTo>
                    <a:pt x="266826" y="38100"/>
                  </a:lnTo>
                  <a:lnTo>
                    <a:pt x="266826" y="29210"/>
                  </a:lnTo>
                  <a:lnTo>
                    <a:pt x="258825" y="29210"/>
                  </a:lnTo>
                  <a:lnTo>
                    <a:pt x="257301" y="19050"/>
                  </a:lnTo>
                  <a:close/>
                </a:path>
                <a:path w="934084" h="342900">
                  <a:moveTo>
                    <a:pt x="647953" y="19050"/>
                  </a:moveTo>
                  <a:lnTo>
                    <a:pt x="638428" y="19050"/>
                  </a:lnTo>
                  <a:lnTo>
                    <a:pt x="638428" y="38100"/>
                  </a:lnTo>
                  <a:lnTo>
                    <a:pt x="647953" y="38100"/>
                  </a:lnTo>
                  <a:lnTo>
                    <a:pt x="647953" y="19050"/>
                  </a:lnTo>
                  <a:close/>
                </a:path>
                <a:path w="934084" h="342900">
                  <a:moveTo>
                    <a:pt x="57150" y="19050"/>
                  </a:moveTo>
                  <a:lnTo>
                    <a:pt x="9525" y="19050"/>
                  </a:lnTo>
                  <a:lnTo>
                    <a:pt x="9525" y="29210"/>
                  </a:lnTo>
                  <a:lnTo>
                    <a:pt x="57150" y="29210"/>
                  </a:lnTo>
                  <a:lnTo>
                    <a:pt x="57150" y="19050"/>
                  </a:lnTo>
                  <a:close/>
                </a:path>
                <a:path w="934084" h="342900">
                  <a:moveTo>
                    <a:pt x="9525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47625" y="19050"/>
                  </a:lnTo>
                  <a:lnTo>
                    <a:pt x="47625" y="10160"/>
                  </a:lnTo>
                  <a:lnTo>
                    <a:pt x="9525" y="10160"/>
                  </a:lnTo>
                  <a:lnTo>
                    <a:pt x="9525" y="0"/>
                  </a:lnTo>
                  <a:close/>
                </a:path>
                <a:path w="934084" h="342900">
                  <a:moveTo>
                    <a:pt x="571753" y="333375"/>
                  </a:moveTo>
                  <a:lnTo>
                    <a:pt x="562228" y="333375"/>
                  </a:lnTo>
                  <a:lnTo>
                    <a:pt x="562228" y="342900"/>
                  </a:lnTo>
                  <a:lnTo>
                    <a:pt x="571753" y="342900"/>
                  </a:lnTo>
                  <a:lnTo>
                    <a:pt x="571753" y="333375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7" name="object 317"/>
            <p:cNvSpPr/>
            <p:nvPr/>
          </p:nvSpPr>
          <p:spPr>
            <a:xfrm>
              <a:off x="5876925" y="4501896"/>
              <a:ext cx="934085" cy="342900"/>
            </a:xfrm>
            <a:custGeom>
              <a:avLst/>
              <a:gdLst/>
              <a:ahLst/>
              <a:cxnLst/>
              <a:rect l="l" t="t" r="r" b="b"/>
              <a:pathLst>
                <a:path w="934084" h="342900">
                  <a:moveTo>
                    <a:pt x="457326" y="28575"/>
                  </a:moveTo>
                  <a:lnTo>
                    <a:pt x="447801" y="28575"/>
                  </a:lnTo>
                  <a:lnTo>
                    <a:pt x="457326" y="28575"/>
                  </a:lnTo>
                  <a:lnTo>
                    <a:pt x="447801" y="28575"/>
                  </a:lnTo>
                  <a:lnTo>
                    <a:pt x="457326" y="28575"/>
                  </a:lnTo>
                  <a:lnTo>
                    <a:pt x="457326" y="38100"/>
                  </a:lnTo>
                  <a:lnTo>
                    <a:pt x="447801" y="38100"/>
                  </a:lnTo>
                  <a:lnTo>
                    <a:pt x="447801" y="47625"/>
                  </a:lnTo>
                  <a:lnTo>
                    <a:pt x="457326" y="47625"/>
                  </a:lnTo>
                  <a:lnTo>
                    <a:pt x="447801" y="47625"/>
                  </a:lnTo>
                  <a:lnTo>
                    <a:pt x="457326" y="47625"/>
                  </a:lnTo>
                  <a:lnTo>
                    <a:pt x="447801" y="47625"/>
                  </a:lnTo>
                  <a:lnTo>
                    <a:pt x="447801" y="57150"/>
                  </a:lnTo>
                  <a:lnTo>
                    <a:pt x="457326" y="57150"/>
                  </a:lnTo>
                  <a:lnTo>
                    <a:pt x="457326" y="66675"/>
                  </a:lnTo>
                  <a:lnTo>
                    <a:pt x="466978" y="66675"/>
                  </a:lnTo>
                  <a:lnTo>
                    <a:pt x="457326" y="76200"/>
                  </a:lnTo>
                  <a:lnTo>
                    <a:pt x="457326" y="66675"/>
                  </a:lnTo>
                  <a:lnTo>
                    <a:pt x="457326" y="76200"/>
                  </a:lnTo>
                  <a:lnTo>
                    <a:pt x="466978" y="76200"/>
                  </a:lnTo>
                  <a:lnTo>
                    <a:pt x="466978" y="85725"/>
                  </a:lnTo>
                  <a:lnTo>
                    <a:pt x="476503" y="85725"/>
                  </a:lnTo>
                  <a:lnTo>
                    <a:pt x="466978" y="85725"/>
                  </a:lnTo>
                  <a:lnTo>
                    <a:pt x="476503" y="85725"/>
                  </a:lnTo>
                  <a:lnTo>
                    <a:pt x="476503" y="95250"/>
                  </a:lnTo>
                  <a:lnTo>
                    <a:pt x="486028" y="95250"/>
                  </a:lnTo>
                  <a:lnTo>
                    <a:pt x="476503" y="95250"/>
                  </a:lnTo>
                  <a:lnTo>
                    <a:pt x="466978" y="95250"/>
                  </a:lnTo>
                  <a:lnTo>
                    <a:pt x="457326" y="95250"/>
                  </a:lnTo>
                  <a:lnTo>
                    <a:pt x="466978" y="95250"/>
                  </a:lnTo>
                  <a:lnTo>
                    <a:pt x="457326" y="95250"/>
                  </a:lnTo>
                  <a:lnTo>
                    <a:pt x="466978" y="95250"/>
                  </a:lnTo>
                  <a:lnTo>
                    <a:pt x="466978" y="104775"/>
                  </a:lnTo>
                  <a:lnTo>
                    <a:pt x="466978" y="95250"/>
                  </a:lnTo>
                  <a:lnTo>
                    <a:pt x="457326" y="95250"/>
                  </a:lnTo>
                  <a:lnTo>
                    <a:pt x="457326" y="104775"/>
                  </a:lnTo>
                  <a:lnTo>
                    <a:pt x="457326" y="114300"/>
                  </a:lnTo>
                  <a:lnTo>
                    <a:pt x="457326" y="104775"/>
                  </a:lnTo>
                  <a:lnTo>
                    <a:pt x="457326" y="114300"/>
                  </a:lnTo>
                  <a:lnTo>
                    <a:pt x="447801" y="114300"/>
                  </a:lnTo>
                  <a:lnTo>
                    <a:pt x="457326" y="114300"/>
                  </a:lnTo>
                  <a:lnTo>
                    <a:pt x="447801" y="114300"/>
                  </a:lnTo>
                  <a:lnTo>
                    <a:pt x="457326" y="114300"/>
                  </a:lnTo>
                  <a:lnTo>
                    <a:pt x="447801" y="114300"/>
                  </a:lnTo>
                  <a:lnTo>
                    <a:pt x="457326" y="114300"/>
                  </a:lnTo>
                  <a:lnTo>
                    <a:pt x="447801" y="114300"/>
                  </a:lnTo>
                  <a:lnTo>
                    <a:pt x="457326" y="114300"/>
                  </a:lnTo>
                  <a:lnTo>
                    <a:pt x="447801" y="114300"/>
                  </a:lnTo>
                  <a:lnTo>
                    <a:pt x="447801" y="123825"/>
                  </a:lnTo>
                  <a:lnTo>
                    <a:pt x="457326" y="123825"/>
                  </a:lnTo>
                  <a:lnTo>
                    <a:pt x="447801" y="123825"/>
                  </a:lnTo>
                  <a:lnTo>
                    <a:pt x="457326" y="123825"/>
                  </a:lnTo>
                  <a:lnTo>
                    <a:pt x="447801" y="123825"/>
                  </a:lnTo>
                  <a:lnTo>
                    <a:pt x="457326" y="123825"/>
                  </a:lnTo>
                  <a:lnTo>
                    <a:pt x="457326" y="133350"/>
                  </a:lnTo>
                  <a:lnTo>
                    <a:pt x="457326" y="123825"/>
                  </a:lnTo>
                  <a:lnTo>
                    <a:pt x="457326" y="133350"/>
                  </a:lnTo>
                  <a:lnTo>
                    <a:pt x="447801" y="133350"/>
                  </a:lnTo>
                  <a:lnTo>
                    <a:pt x="457326" y="133350"/>
                  </a:lnTo>
                  <a:lnTo>
                    <a:pt x="447801" y="133350"/>
                  </a:lnTo>
                  <a:lnTo>
                    <a:pt x="457326" y="133350"/>
                  </a:lnTo>
                  <a:lnTo>
                    <a:pt x="447801" y="133350"/>
                  </a:lnTo>
                  <a:lnTo>
                    <a:pt x="447801" y="142875"/>
                  </a:lnTo>
                  <a:lnTo>
                    <a:pt x="438276" y="142875"/>
                  </a:lnTo>
                  <a:lnTo>
                    <a:pt x="438276" y="133350"/>
                  </a:lnTo>
                  <a:lnTo>
                    <a:pt x="438276" y="142875"/>
                  </a:lnTo>
                  <a:lnTo>
                    <a:pt x="438276" y="133350"/>
                  </a:lnTo>
                  <a:lnTo>
                    <a:pt x="438276" y="142875"/>
                  </a:lnTo>
                  <a:lnTo>
                    <a:pt x="428751" y="142875"/>
                  </a:lnTo>
                  <a:lnTo>
                    <a:pt x="438276" y="142875"/>
                  </a:lnTo>
                  <a:lnTo>
                    <a:pt x="438276" y="152400"/>
                  </a:lnTo>
                  <a:lnTo>
                    <a:pt x="428751" y="152400"/>
                  </a:lnTo>
                  <a:lnTo>
                    <a:pt x="428751" y="161925"/>
                  </a:lnTo>
                  <a:lnTo>
                    <a:pt x="438276" y="161925"/>
                  </a:lnTo>
                  <a:lnTo>
                    <a:pt x="428751" y="161925"/>
                  </a:lnTo>
                  <a:lnTo>
                    <a:pt x="428751" y="171450"/>
                  </a:lnTo>
                  <a:lnTo>
                    <a:pt x="428751" y="180975"/>
                  </a:lnTo>
                  <a:lnTo>
                    <a:pt x="428751" y="171450"/>
                  </a:lnTo>
                  <a:lnTo>
                    <a:pt x="428751" y="180975"/>
                  </a:lnTo>
                  <a:lnTo>
                    <a:pt x="428751" y="171450"/>
                  </a:lnTo>
                  <a:lnTo>
                    <a:pt x="428751" y="180975"/>
                  </a:lnTo>
                  <a:lnTo>
                    <a:pt x="419226" y="180975"/>
                  </a:lnTo>
                  <a:lnTo>
                    <a:pt x="428751" y="180975"/>
                  </a:lnTo>
                  <a:lnTo>
                    <a:pt x="419226" y="180975"/>
                  </a:lnTo>
                  <a:lnTo>
                    <a:pt x="419226" y="190500"/>
                  </a:lnTo>
                  <a:lnTo>
                    <a:pt x="409701" y="190500"/>
                  </a:lnTo>
                  <a:lnTo>
                    <a:pt x="409701" y="200025"/>
                  </a:lnTo>
                  <a:lnTo>
                    <a:pt x="400176" y="200025"/>
                  </a:lnTo>
                  <a:lnTo>
                    <a:pt x="390651" y="200025"/>
                  </a:lnTo>
                  <a:lnTo>
                    <a:pt x="390651" y="190500"/>
                  </a:lnTo>
                  <a:lnTo>
                    <a:pt x="390651" y="180975"/>
                  </a:lnTo>
                  <a:lnTo>
                    <a:pt x="390651" y="190500"/>
                  </a:lnTo>
                  <a:lnTo>
                    <a:pt x="390651" y="180975"/>
                  </a:lnTo>
                  <a:lnTo>
                    <a:pt x="381126" y="180975"/>
                  </a:lnTo>
                  <a:lnTo>
                    <a:pt x="381126" y="190500"/>
                  </a:lnTo>
                  <a:lnTo>
                    <a:pt x="371601" y="190500"/>
                  </a:lnTo>
                  <a:lnTo>
                    <a:pt x="371601" y="180975"/>
                  </a:lnTo>
                  <a:lnTo>
                    <a:pt x="362076" y="180975"/>
                  </a:lnTo>
                  <a:lnTo>
                    <a:pt x="362076" y="171450"/>
                  </a:lnTo>
                  <a:lnTo>
                    <a:pt x="362076" y="180975"/>
                  </a:lnTo>
                  <a:lnTo>
                    <a:pt x="352551" y="180975"/>
                  </a:lnTo>
                  <a:lnTo>
                    <a:pt x="352551" y="190500"/>
                  </a:lnTo>
                  <a:lnTo>
                    <a:pt x="352551" y="180975"/>
                  </a:lnTo>
                  <a:lnTo>
                    <a:pt x="343026" y="180975"/>
                  </a:lnTo>
                  <a:lnTo>
                    <a:pt x="343026" y="190500"/>
                  </a:lnTo>
                  <a:lnTo>
                    <a:pt x="333501" y="190500"/>
                  </a:lnTo>
                  <a:lnTo>
                    <a:pt x="333501" y="180975"/>
                  </a:lnTo>
                  <a:lnTo>
                    <a:pt x="333501" y="171450"/>
                  </a:lnTo>
                  <a:lnTo>
                    <a:pt x="333501" y="180975"/>
                  </a:lnTo>
                  <a:lnTo>
                    <a:pt x="333501" y="171450"/>
                  </a:lnTo>
                  <a:lnTo>
                    <a:pt x="323976" y="171450"/>
                  </a:lnTo>
                  <a:lnTo>
                    <a:pt x="323976" y="180975"/>
                  </a:lnTo>
                  <a:lnTo>
                    <a:pt x="314451" y="180975"/>
                  </a:lnTo>
                  <a:lnTo>
                    <a:pt x="314451" y="171450"/>
                  </a:lnTo>
                  <a:lnTo>
                    <a:pt x="304926" y="171450"/>
                  </a:lnTo>
                  <a:lnTo>
                    <a:pt x="304926" y="180975"/>
                  </a:lnTo>
                  <a:lnTo>
                    <a:pt x="304926" y="171450"/>
                  </a:lnTo>
                  <a:lnTo>
                    <a:pt x="304926" y="161925"/>
                  </a:lnTo>
                  <a:lnTo>
                    <a:pt x="304926" y="152400"/>
                  </a:lnTo>
                  <a:lnTo>
                    <a:pt x="295401" y="152400"/>
                  </a:lnTo>
                  <a:lnTo>
                    <a:pt x="304926" y="152400"/>
                  </a:lnTo>
                  <a:lnTo>
                    <a:pt x="304926" y="142875"/>
                  </a:lnTo>
                  <a:lnTo>
                    <a:pt x="295401" y="142875"/>
                  </a:lnTo>
                  <a:lnTo>
                    <a:pt x="295401" y="133350"/>
                  </a:lnTo>
                  <a:lnTo>
                    <a:pt x="295401" y="142875"/>
                  </a:lnTo>
                  <a:lnTo>
                    <a:pt x="295401" y="133350"/>
                  </a:lnTo>
                  <a:lnTo>
                    <a:pt x="285876" y="133350"/>
                  </a:lnTo>
                  <a:lnTo>
                    <a:pt x="295401" y="133350"/>
                  </a:lnTo>
                  <a:lnTo>
                    <a:pt x="285876" y="133350"/>
                  </a:lnTo>
                  <a:lnTo>
                    <a:pt x="285876" y="123825"/>
                  </a:lnTo>
                  <a:lnTo>
                    <a:pt x="285876" y="133350"/>
                  </a:lnTo>
                  <a:lnTo>
                    <a:pt x="285876" y="123825"/>
                  </a:lnTo>
                  <a:lnTo>
                    <a:pt x="285876" y="133350"/>
                  </a:lnTo>
                  <a:lnTo>
                    <a:pt x="285876" y="123825"/>
                  </a:lnTo>
                  <a:lnTo>
                    <a:pt x="276351" y="123825"/>
                  </a:lnTo>
                  <a:lnTo>
                    <a:pt x="285876" y="123825"/>
                  </a:lnTo>
                  <a:lnTo>
                    <a:pt x="285876" y="114300"/>
                  </a:lnTo>
                  <a:lnTo>
                    <a:pt x="276351" y="114300"/>
                  </a:lnTo>
                  <a:lnTo>
                    <a:pt x="276351" y="104775"/>
                  </a:lnTo>
                  <a:lnTo>
                    <a:pt x="276351" y="114300"/>
                  </a:lnTo>
                  <a:lnTo>
                    <a:pt x="276351" y="104775"/>
                  </a:lnTo>
                  <a:lnTo>
                    <a:pt x="276351" y="95250"/>
                  </a:lnTo>
                  <a:lnTo>
                    <a:pt x="276351" y="85725"/>
                  </a:lnTo>
                  <a:lnTo>
                    <a:pt x="285876" y="85725"/>
                  </a:lnTo>
                  <a:lnTo>
                    <a:pt x="285876" y="76200"/>
                  </a:lnTo>
                  <a:lnTo>
                    <a:pt x="295401" y="76200"/>
                  </a:lnTo>
                  <a:lnTo>
                    <a:pt x="295401" y="85725"/>
                  </a:lnTo>
                  <a:lnTo>
                    <a:pt x="304926" y="85725"/>
                  </a:lnTo>
                  <a:lnTo>
                    <a:pt x="304926" y="95250"/>
                  </a:lnTo>
                  <a:lnTo>
                    <a:pt x="314451" y="95250"/>
                  </a:lnTo>
                  <a:lnTo>
                    <a:pt x="323976" y="95250"/>
                  </a:lnTo>
                  <a:lnTo>
                    <a:pt x="333501" y="95250"/>
                  </a:lnTo>
                  <a:lnTo>
                    <a:pt x="343026" y="95250"/>
                  </a:lnTo>
                  <a:lnTo>
                    <a:pt x="343026" y="85725"/>
                  </a:lnTo>
                  <a:lnTo>
                    <a:pt x="352551" y="85725"/>
                  </a:lnTo>
                  <a:lnTo>
                    <a:pt x="362076" y="85725"/>
                  </a:lnTo>
                  <a:lnTo>
                    <a:pt x="371601" y="85725"/>
                  </a:lnTo>
                  <a:lnTo>
                    <a:pt x="371601" y="95250"/>
                  </a:lnTo>
                  <a:lnTo>
                    <a:pt x="371601" y="85725"/>
                  </a:lnTo>
                  <a:lnTo>
                    <a:pt x="381126" y="85725"/>
                  </a:lnTo>
                  <a:lnTo>
                    <a:pt x="390651" y="85725"/>
                  </a:lnTo>
                  <a:lnTo>
                    <a:pt x="400176" y="85725"/>
                  </a:lnTo>
                  <a:lnTo>
                    <a:pt x="400176" y="76200"/>
                  </a:lnTo>
                  <a:lnTo>
                    <a:pt x="400176" y="66675"/>
                  </a:lnTo>
                  <a:lnTo>
                    <a:pt x="409701" y="66675"/>
                  </a:lnTo>
                  <a:lnTo>
                    <a:pt x="400176" y="66675"/>
                  </a:lnTo>
                  <a:lnTo>
                    <a:pt x="400176" y="57150"/>
                  </a:lnTo>
                  <a:lnTo>
                    <a:pt x="409701" y="57150"/>
                  </a:lnTo>
                  <a:lnTo>
                    <a:pt x="400176" y="57150"/>
                  </a:lnTo>
                  <a:lnTo>
                    <a:pt x="409701" y="57150"/>
                  </a:lnTo>
                  <a:lnTo>
                    <a:pt x="400176" y="57150"/>
                  </a:lnTo>
                  <a:lnTo>
                    <a:pt x="409701" y="57150"/>
                  </a:lnTo>
                  <a:lnTo>
                    <a:pt x="409701" y="47625"/>
                  </a:lnTo>
                  <a:lnTo>
                    <a:pt x="419226" y="47625"/>
                  </a:lnTo>
                  <a:lnTo>
                    <a:pt x="409701" y="47625"/>
                  </a:lnTo>
                  <a:lnTo>
                    <a:pt x="409701" y="38100"/>
                  </a:lnTo>
                  <a:lnTo>
                    <a:pt x="419226" y="38100"/>
                  </a:lnTo>
                  <a:lnTo>
                    <a:pt x="419226" y="28575"/>
                  </a:lnTo>
                  <a:lnTo>
                    <a:pt x="428751" y="28575"/>
                  </a:lnTo>
                  <a:lnTo>
                    <a:pt x="438276" y="28575"/>
                  </a:lnTo>
                  <a:lnTo>
                    <a:pt x="447801" y="28575"/>
                  </a:lnTo>
                  <a:lnTo>
                    <a:pt x="457326" y="28575"/>
                  </a:lnTo>
                  <a:close/>
                </a:path>
                <a:path w="934084" h="342900">
                  <a:moveTo>
                    <a:pt x="57150" y="28575"/>
                  </a:moveTo>
                  <a:lnTo>
                    <a:pt x="66675" y="28575"/>
                  </a:lnTo>
                  <a:lnTo>
                    <a:pt x="66675" y="38100"/>
                  </a:lnTo>
                  <a:lnTo>
                    <a:pt x="76200" y="38100"/>
                  </a:lnTo>
                  <a:lnTo>
                    <a:pt x="76200" y="47625"/>
                  </a:lnTo>
                  <a:lnTo>
                    <a:pt x="85725" y="47625"/>
                  </a:lnTo>
                  <a:lnTo>
                    <a:pt x="95250" y="47625"/>
                  </a:lnTo>
                  <a:lnTo>
                    <a:pt x="95250" y="57150"/>
                  </a:lnTo>
                  <a:lnTo>
                    <a:pt x="95250" y="66675"/>
                  </a:lnTo>
                  <a:lnTo>
                    <a:pt x="95250" y="57150"/>
                  </a:lnTo>
                  <a:lnTo>
                    <a:pt x="104775" y="57150"/>
                  </a:lnTo>
                  <a:lnTo>
                    <a:pt x="104775" y="66675"/>
                  </a:lnTo>
                  <a:lnTo>
                    <a:pt x="104775" y="76200"/>
                  </a:lnTo>
                  <a:lnTo>
                    <a:pt x="114300" y="76200"/>
                  </a:lnTo>
                  <a:lnTo>
                    <a:pt x="104775" y="76200"/>
                  </a:lnTo>
                  <a:lnTo>
                    <a:pt x="114300" y="76200"/>
                  </a:lnTo>
                  <a:lnTo>
                    <a:pt x="114300" y="66675"/>
                  </a:lnTo>
                  <a:lnTo>
                    <a:pt x="123825" y="66675"/>
                  </a:lnTo>
                  <a:lnTo>
                    <a:pt x="123825" y="76200"/>
                  </a:lnTo>
                  <a:lnTo>
                    <a:pt x="123825" y="85725"/>
                  </a:lnTo>
                  <a:lnTo>
                    <a:pt x="133350" y="85725"/>
                  </a:lnTo>
                  <a:lnTo>
                    <a:pt x="142875" y="85725"/>
                  </a:lnTo>
                  <a:lnTo>
                    <a:pt x="142875" y="95250"/>
                  </a:lnTo>
                  <a:lnTo>
                    <a:pt x="142875" y="104775"/>
                  </a:lnTo>
                  <a:lnTo>
                    <a:pt x="152526" y="104775"/>
                  </a:lnTo>
                  <a:lnTo>
                    <a:pt x="162051" y="104775"/>
                  </a:lnTo>
                  <a:lnTo>
                    <a:pt x="152526" y="104775"/>
                  </a:lnTo>
                  <a:lnTo>
                    <a:pt x="152526" y="114300"/>
                  </a:lnTo>
                  <a:lnTo>
                    <a:pt x="162051" y="104775"/>
                  </a:lnTo>
                  <a:lnTo>
                    <a:pt x="171576" y="104775"/>
                  </a:lnTo>
                  <a:lnTo>
                    <a:pt x="171576" y="114300"/>
                  </a:lnTo>
                  <a:lnTo>
                    <a:pt x="171576" y="123825"/>
                  </a:lnTo>
                  <a:lnTo>
                    <a:pt x="162051" y="123825"/>
                  </a:lnTo>
                  <a:lnTo>
                    <a:pt x="171576" y="123825"/>
                  </a:lnTo>
                  <a:lnTo>
                    <a:pt x="162051" y="123825"/>
                  </a:lnTo>
                  <a:lnTo>
                    <a:pt x="162051" y="133350"/>
                  </a:lnTo>
                  <a:lnTo>
                    <a:pt x="171576" y="133350"/>
                  </a:lnTo>
                  <a:lnTo>
                    <a:pt x="181101" y="133350"/>
                  </a:lnTo>
                  <a:lnTo>
                    <a:pt x="190626" y="142875"/>
                  </a:lnTo>
                  <a:lnTo>
                    <a:pt x="181101" y="142875"/>
                  </a:lnTo>
                  <a:lnTo>
                    <a:pt x="190626" y="142875"/>
                  </a:lnTo>
                  <a:lnTo>
                    <a:pt x="190626" y="152400"/>
                  </a:lnTo>
                  <a:lnTo>
                    <a:pt x="190626" y="161925"/>
                  </a:lnTo>
                  <a:lnTo>
                    <a:pt x="190626" y="152400"/>
                  </a:lnTo>
                  <a:lnTo>
                    <a:pt x="190626" y="161925"/>
                  </a:lnTo>
                  <a:lnTo>
                    <a:pt x="200151" y="161925"/>
                  </a:lnTo>
                  <a:lnTo>
                    <a:pt x="190626" y="161925"/>
                  </a:lnTo>
                  <a:lnTo>
                    <a:pt x="190626" y="171450"/>
                  </a:lnTo>
                  <a:lnTo>
                    <a:pt x="190626" y="161925"/>
                  </a:lnTo>
                  <a:lnTo>
                    <a:pt x="200151" y="161925"/>
                  </a:lnTo>
                  <a:lnTo>
                    <a:pt x="209676" y="161925"/>
                  </a:lnTo>
                  <a:lnTo>
                    <a:pt x="209676" y="171450"/>
                  </a:lnTo>
                  <a:lnTo>
                    <a:pt x="219201" y="171450"/>
                  </a:lnTo>
                  <a:lnTo>
                    <a:pt x="219201" y="180975"/>
                  </a:lnTo>
                  <a:lnTo>
                    <a:pt x="219201" y="171450"/>
                  </a:lnTo>
                  <a:lnTo>
                    <a:pt x="219201" y="228600"/>
                  </a:lnTo>
                  <a:lnTo>
                    <a:pt x="209676" y="228600"/>
                  </a:lnTo>
                  <a:lnTo>
                    <a:pt x="219201" y="228600"/>
                  </a:lnTo>
                  <a:lnTo>
                    <a:pt x="209676" y="238125"/>
                  </a:lnTo>
                  <a:lnTo>
                    <a:pt x="219201" y="238125"/>
                  </a:lnTo>
                  <a:lnTo>
                    <a:pt x="209676" y="238125"/>
                  </a:lnTo>
                  <a:lnTo>
                    <a:pt x="209676" y="228600"/>
                  </a:lnTo>
                  <a:lnTo>
                    <a:pt x="200151" y="228600"/>
                  </a:lnTo>
                  <a:lnTo>
                    <a:pt x="200151" y="238125"/>
                  </a:lnTo>
                  <a:lnTo>
                    <a:pt x="200151" y="228600"/>
                  </a:lnTo>
                  <a:lnTo>
                    <a:pt x="200151" y="238125"/>
                  </a:lnTo>
                  <a:lnTo>
                    <a:pt x="200151" y="228600"/>
                  </a:lnTo>
                  <a:lnTo>
                    <a:pt x="190626" y="228600"/>
                  </a:lnTo>
                  <a:lnTo>
                    <a:pt x="190626" y="238125"/>
                  </a:lnTo>
                  <a:lnTo>
                    <a:pt x="190626" y="228600"/>
                  </a:lnTo>
                  <a:lnTo>
                    <a:pt x="181101" y="228600"/>
                  </a:lnTo>
                  <a:lnTo>
                    <a:pt x="181101" y="219075"/>
                  </a:lnTo>
                  <a:lnTo>
                    <a:pt x="171576" y="219075"/>
                  </a:lnTo>
                  <a:lnTo>
                    <a:pt x="181101" y="219075"/>
                  </a:lnTo>
                  <a:lnTo>
                    <a:pt x="171576" y="219075"/>
                  </a:lnTo>
                  <a:lnTo>
                    <a:pt x="162051" y="219075"/>
                  </a:lnTo>
                  <a:lnTo>
                    <a:pt x="162051" y="209550"/>
                  </a:lnTo>
                  <a:lnTo>
                    <a:pt x="152526" y="209550"/>
                  </a:lnTo>
                  <a:lnTo>
                    <a:pt x="152526" y="200025"/>
                  </a:lnTo>
                  <a:lnTo>
                    <a:pt x="142875" y="200025"/>
                  </a:lnTo>
                  <a:lnTo>
                    <a:pt x="142875" y="190500"/>
                  </a:lnTo>
                  <a:lnTo>
                    <a:pt x="142875" y="200025"/>
                  </a:lnTo>
                  <a:lnTo>
                    <a:pt x="142875" y="190500"/>
                  </a:lnTo>
                  <a:lnTo>
                    <a:pt x="133350" y="190500"/>
                  </a:lnTo>
                  <a:lnTo>
                    <a:pt x="133350" y="180975"/>
                  </a:lnTo>
                  <a:lnTo>
                    <a:pt x="123825" y="180975"/>
                  </a:lnTo>
                  <a:lnTo>
                    <a:pt x="123825" y="171450"/>
                  </a:lnTo>
                  <a:lnTo>
                    <a:pt x="114300" y="171450"/>
                  </a:lnTo>
                  <a:lnTo>
                    <a:pt x="114300" y="161925"/>
                  </a:lnTo>
                  <a:lnTo>
                    <a:pt x="114300" y="152400"/>
                  </a:lnTo>
                  <a:lnTo>
                    <a:pt x="104775" y="152400"/>
                  </a:lnTo>
                  <a:lnTo>
                    <a:pt x="104775" y="142875"/>
                  </a:lnTo>
                  <a:lnTo>
                    <a:pt x="104775" y="133350"/>
                  </a:lnTo>
                  <a:lnTo>
                    <a:pt x="95250" y="133350"/>
                  </a:lnTo>
                  <a:lnTo>
                    <a:pt x="95250" y="123825"/>
                  </a:lnTo>
                  <a:lnTo>
                    <a:pt x="95250" y="114300"/>
                  </a:lnTo>
                  <a:lnTo>
                    <a:pt x="85725" y="114300"/>
                  </a:lnTo>
                  <a:lnTo>
                    <a:pt x="76200" y="114300"/>
                  </a:lnTo>
                  <a:lnTo>
                    <a:pt x="76200" y="104775"/>
                  </a:lnTo>
                  <a:lnTo>
                    <a:pt x="76200" y="95250"/>
                  </a:lnTo>
                  <a:lnTo>
                    <a:pt x="76200" y="85725"/>
                  </a:lnTo>
                  <a:lnTo>
                    <a:pt x="66675" y="85725"/>
                  </a:lnTo>
                  <a:lnTo>
                    <a:pt x="76200" y="85725"/>
                  </a:lnTo>
                  <a:lnTo>
                    <a:pt x="66675" y="85725"/>
                  </a:lnTo>
                  <a:lnTo>
                    <a:pt x="76200" y="85725"/>
                  </a:lnTo>
                  <a:lnTo>
                    <a:pt x="76200" y="76200"/>
                  </a:lnTo>
                  <a:lnTo>
                    <a:pt x="66675" y="76200"/>
                  </a:lnTo>
                  <a:lnTo>
                    <a:pt x="57150" y="76200"/>
                  </a:lnTo>
                  <a:lnTo>
                    <a:pt x="57150" y="66675"/>
                  </a:lnTo>
                  <a:lnTo>
                    <a:pt x="47625" y="66675"/>
                  </a:lnTo>
                  <a:lnTo>
                    <a:pt x="47625" y="57150"/>
                  </a:lnTo>
                  <a:lnTo>
                    <a:pt x="38100" y="57150"/>
                  </a:lnTo>
                  <a:lnTo>
                    <a:pt x="38100" y="47625"/>
                  </a:lnTo>
                  <a:lnTo>
                    <a:pt x="38100" y="38100"/>
                  </a:lnTo>
                  <a:lnTo>
                    <a:pt x="28575" y="38100"/>
                  </a:lnTo>
                  <a:lnTo>
                    <a:pt x="19050" y="38100"/>
                  </a:lnTo>
                  <a:lnTo>
                    <a:pt x="19050" y="28575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0" y="0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28575" y="9525"/>
                  </a:lnTo>
                  <a:lnTo>
                    <a:pt x="38100" y="9525"/>
                  </a:lnTo>
                  <a:lnTo>
                    <a:pt x="47625" y="9525"/>
                  </a:lnTo>
                  <a:lnTo>
                    <a:pt x="47625" y="19050"/>
                  </a:lnTo>
                  <a:lnTo>
                    <a:pt x="57150" y="19050"/>
                  </a:lnTo>
                  <a:lnTo>
                    <a:pt x="57150" y="28575"/>
                  </a:lnTo>
                  <a:lnTo>
                    <a:pt x="57150" y="19050"/>
                  </a:lnTo>
                  <a:lnTo>
                    <a:pt x="57150" y="28575"/>
                  </a:lnTo>
                  <a:lnTo>
                    <a:pt x="57150" y="19050"/>
                  </a:lnTo>
                  <a:lnTo>
                    <a:pt x="57150" y="28575"/>
                  </a:lnTo>
                  <a:lnTo>
                    <a:pt x="57150" y="19050"/>
                  </a:lnTo>
                  <a:lnTo>
                    <a:pt x="57150" y="28575"/>
                  </a:lnTo>
                  <a:close/>
                </a:path>
                <a:path w="934084" h="342900">
                  <a:moveTo>
                    <a:pt x="933830" y="171450"/>
                  </a:moveTo>
                  <a:lnTo>
                    <a:pt x="933830" y="219075"/>
                  </a:lnTo>
                  <a:lnTo>
                    <a:pt x="933830" y="247650"/>
                  </a:lnTo>
                  <a:lnTo>
                    <a:pt x="924305" y="247650"/>
                  </a:lnTo>
                  <a:lnTo>
                    <a:pt x="933830" y="247650"/>
                  </a:lnTo>
                  <a:lnTo>
                    <a:pt x="924305" y="247650"/>
                  </a:lnTo>
                  <a:lnTo>
                    <a:pt x="924305" y="257175"/>
                  </a:lnTo>
                  <a:lnTo>
                    <a:pt x="933830" y="257175"/>
                  </a:lnTo>
                  <a:lnTo>
                    <a:pt x="924305" y="257175"/>
                  </a:lnTo>
                  <a:lnTo>
                    <a:pt x="933830" y="257175"/>
                  </a:lnTo>
                  <a:lnTo>
                    <a:pt x="933830" y="304800"/>
                  </a:lnTo>
                  <a:lnTo>
                    <a:pt x="924305" y="304800"/>
                  </a:lnTo>
                  <a:lnTo>
                    <a:pt x="924305" y="295275"/>
                  </a:lnTo>
                  <a:lnTo>
                    <a:pt x="924305" y="285750"/>
                  </a:lnTo>
                  <a:lnTo>
                    <a:pt x="914780" y="285750"/>
                  </a:lnTo>
                  <a:lnTo>
                    <a:pt x="924305" y="285750"/>
                  </a:lnTo>
                  <a:lnTo>
                    <a:pt x="914780" y="285750"/>
                  </a:lnTo>
                  <a:lnTo>
                    <a:pt x="905255" y="285750"/>
                  </a:lnTo>
                  <a:lnTo>
                    <a:pt x="914780" y="285750"/>
                  </a:lnTo>
                  <a:lnTo>
                    <a:pt x="914780" y="276225"/>
                  </a:lnTo>
                  <a:lnTo>
                    <a:pt x="914780" y="285750"/>
                  </a:lnTo>
                  <a:lnTo>
                    <a:pt x="905255" y="285750"/>
                  </a:lnTo>
                  <a:lnTo>
                    <a:pt x="905255" y="276225"/>
                  </a:lnTo>
                  <a:lnTo>
                    <a:pt x="905255" y="285750"/>
                  </a:lnTo>
                  <a:lnTo>
                    <a:pt x="895730" y="285750"/>
                  </a:lnTo>
                  <a:lnTo>
                    <a:pt x="895730" y="276225"/>
                  </a:lnTo>
                  <a:lnTo>
                    <a:pt x="895730" y="285750"/>
                  </a:lnTo>
                  <a:lnTo>
                    <a:pt x="886205" y="285750"/>
                  </a:lnTo>
                  <a:lnTo>
                    <a:pt x="895730" y="285750"/>
                  </a:lnTo>
                  <a:lnTo>
                    <a:pt x="886205" y="285750"/>
                  </a:lnTo>
                  <a:lnTo>
                    <a:pt x="886205" y="276225"/>
                  </a:lnTo>
                  <a:lnTo>
                    <a:pt x="895730" y="276225"/>
                  </a:lnTo>
                  <a:lnTo>
                    <a:pt x="895730" y="266700"/>
                  </a:lnTo>
                  <a:lnTo>
                    <a:pt x="886205" y="266700"/>
                  </a:lnTo>
                  <a:lnTo>
                    <a:pt x="895730" y="266700"/>
                  </a:lnTo>
                  <a:lnTo>
                    <a:pt x="895730" y="257175"/>
                  </a:lnTo>
                  <a:lnTo>
                    <a:pt x="895730" y="266700"/>
                  </a:lnTo>
                  <a:lnTo>
                    <a:pt x="895730" y="257175"/>
                  </a:lnTo>
                  <a:lnTo>
                    <a:pt x="905255" y="266700"/>
                  </a:lnTo>
                  <a:lnTo>
                    <a:pt x="895730" y="266700"/>
                  </a:lnTo>
                  <a:lnTo>
                    <a:pt x="905255" y="266700"/>
                  </a:lnTo>
                  <a:lnTo>
                    <a:pt x="905255" y="257175"/>
                  </a:lnTo>
                  <a:lnTo>
                    <a:pt x="905255" y="266700"/>
                  </a:lnTo>
                  <a:lnTo>
                    <a:pt x="905255" y="257175"/>
                  </a:lnTo>
                  <a:lnTo>
                    <a:pt x="895730" y="257175"/>
                  </a:lnTo>
                  <a:lnTo>
                    <a:pt x="895730" y="266700"/>
                  </a:lnTo>
                  <a:lnTo>
                    <a:pt x="895730" y="257175"/>
                  </a:lnTo>
                  <a:lnTo>
                    <a:pt x="895730" y="266700"/>
                  </a:lnTo>
                  <a:lnTo>
                    <a:pt x="886205" y="266700"/>
                  </a:lnTo>
                  <a:lnTo>
                    <a:pt x="886205" y="257175"/>
                  </a:lnTo>
                  <a:lnTo>
                    <a:pt x="886205" y="266700"/>
                  </a:lnTo>
                  <a:lnTo>
                    <a:pt x="886205" y="257175"/>
                  </a:lnTo>
                  <a:lnTo>
                    <a:pt x="895730" y="257175"/>
                  </a:lnTo>
                  <a:lnTo>
                    <a:pt x="886205" y="257175"/>
                  </a:lnTo>
                  <a:lnTo>
                    <a:pt x="886205" y="247650"/>
                  </a:lnTo>
                  <a:lnTo>
                    <a:pt x="876680" y="247650"/>
                  </a:lnTo>
                  <a:lnTo>
                    <a:pt x="876680" y="238125"/>
                  </a:lnTo>
                  <a:lnTo>
                    <a:pt x="876680" y="228600"/>
                  </a:lnTo>
                  <a:lnTo>
                    <a:pt x="876680" y="238125"/>
                  </a:lnTo>
                  <a:lnTo>
                    <a:pt x="876680" y="228600"/>
                  </a:lnTo>
                  <a:lnTo>
                    <a:pt x="876680" y="238125"/>
                  </a:lnTo>
                  <a:lnTo>
                    <a:pt x="876680" y="228600"/>
                  </a:lnTo>
                  <a:lnTo>
                    <a:pt x="867155" y="228600"/>
                  </a:lnTo>
                  <a:lnTo>
                    <a:pt x="876680" y="228600"/>
                  </a:lnTo>
                  <a:lnTo>
                    <a:pt x="867155" y="228600"/>
                  </a:lnTo>
                  <a:lnTo>
                    <a:pt x="867155" y="219075"/>
                  </a:lnTo>
                  <a:lnTo>
                    <a:pt x="867155" y="228600"/>
                  </a:lnTo>
                  <a:lnTo>
                    <a:pt x="867155" y="219075"/>
                  </a:lnTo>
                  <a:lnTo>
                    <a:pt x="867155" y="228600"/>
                  </a:lnTo>
                  <a:lnTo>
                    <a:pt x="867155" y="219075"/>
                  </a:lnTo>
                  <a:lnTo>
                    <a:pt x="857630" y="219075"/>
                  </a:lnTo>
                  <a:lnTo>
                    <a:pt x="867155" y="219075"/>
                  </a:lnTo>
                  <a:lnTo>
                    <a:pt x="857630" y="219075"/>
                  </a:lnTo>
                  <a:lnTo>
                    <a:pt x="867155" y="219075"/>
                  </a:lnTo>
                  <a:lnTo>
                    <a:pt x="857630" y="219075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48105" y="219075"/>
                  </a:lnTo>
                  <a:lnTo>
                    <a:pt x="848105" y="209550"/>
                  </a:lnTo>
                  <a:lnTo>
                    <a:pt x="838580" y="209550"/>
                  </a:lnTo>
                  <a:lnTo>
                    <a:pt x="848105" y="209550"/>
                  </a:lnTo>
                  <a:lnTo>
                    <a:pt x="838580" y="209550"/>
                  </a:lnTo>
                  <a:lnTo>
                    <a:pt x="829055" y="209550"/>
                  </a:lnTo>
                  <a:lnTo>
                    <a:pt x="819530" y="209550"/>
                  </a:lnTo>
                  <a:lnTo>
                    <a:pt x="810005" y="209550"/>
                  </a:lnTo>
                  <a:lnTo>
                    <a:pt x="819530" y="209550"/>
                  </a:lnTo>
                  <a:lnTo>
                    <a:pt x="810005" y="209550"/>
                  </a:lnTo>
                  <a:lnTo>
                    <a:pt x="810005" y="200025"/>
                  </a:lnTo>
                  <a:lnTo>
                    <a:pt x="800480" y="200025"/>
                  </a:lnTo>
                  <a:lnTo>
                    <a:pt x="810005" y="200025"/>
                  </a:lnTo>
                  <a:lnTo>
                    <a:pt x="800480" y="200025"/>
                  </a:lnTo>
                  <a:lnTo>
                    <a:pt x="810005" y="200025"/>
                  </a:lnTo>
                  <a:lnTo>
                    <a:pt x="800480" y="200025"/>
                  </a:lnTo>
                  <a:lnTo>
                    <a:pt x="800480" y="190500"/>
                  </a:lnTo>
                  <a:lnTo>
                    <a:pt x="800480" y="200025"/>
                  </a:lnTo>
                  <a:lnTo>
                    <a:pt x="790955" y="200025"/>
                  </a:lnTo>
                  <a:lnTo>
                    <a:pt x="800480" y="200025"/>
                  </a:lnTo>
                  <a:lnTo>
                    <a:pt x="790955" y="200025"/>
                  </a:lnTo>
                  <a:lnTo>
                    <a:pt x="790955" y="190500"/>
                  </a:lnTo>
                  <a:lnTo>
                    <a:pt x="790955" y="200025"/>
                  </a:lnTo>
                  <a:lnTo>
                    <a:pt x="790955" y="190500"/>
                  </a:lnTo>
                  <a:lnTo>
                    <a:pt x="781430" y="190500"/>
                  </a:lnTo>
                  <a:lnTo>
                    <a:pt x="781430" y="180975"/>
                  </a:lnTo>
                  <a:lnTo>
                    <a:pt x="790955" y="180975"/>
                  </a:lnTo>
                  <a:lnTo>
                    <a:pt x="790955" y="171450"/>
                  </a:lnTo>
                  <a:lnTo>
                    <a:pt x="781430" y="171450"/>
                  </a:lnTo>
                  <a:lnTo>
                    <a:pt x="781430" y="180975"/>
                  </a:lnTo>
                  <a:lnTo>
                    <a:pt x="781430" y="190500"/>
                  </a:lnTo>
                  <a:lnTo>
                    <a:pt x="781430" y="180975"/>
                  </a:lnTo>
                  <a:lnTo>
                    <a:pt x="781430" y="190500"/>
                  </a:lnTo>
                  <a:lnTo>
                    <a:pt x="771778" y="190500"/>
                  </a:lnTo>
                  <a:lnTo>
                    <a:pt x="781430" y="190500"/>
                  </a:lnTo>
                  <a:lnTo>
                    <a:pt x="771778" y="190500"/>
                  </a:lnTo>
                  <a:lnTo>
                    <a:pt x="771778" y="200025"/>
                  </a:lnTo>
                  <a:lnTo>
                    <a:pt x="771778" y="190500"/>
                  </a:lnTo>
                  <a:lnTo>
                    <a:pt x="771778" y="200025"/>
                  </a:lnTo>
                  <a:lnTo>
                    <a:pt x="781430" y="200025"/>
                  </a:lnTo>
                  <a:lnTo>
                    <a:pt x="771778" y="200025"/>
                  </a:lnTo>
                  <a:lnTo>
                    <a:pt x="762253" y="200025"/>
                  </a:lnTo>
                  <a:lnTo>
                    <a:pt x="762253" y="190500"/>
                  </a:lnTo>
                  <a:lnTo>
                    <a:pt x="771778" y="190500"/>
                  </a:lnTo>
                  <a:lnTo>
                    <a:pt x="762253" y="190500"/>
                  </a:lnTo>
                  <a:lnTo>
                    <a:pt x="762253" y="180975"/>
                  </a:lnTo>
                  <a:lnTo>
                    <a:pt x="752728" y="180975"/>
                  </a:lnTo>
                  <a:lnTo>
                    <a:pt x="752728" y="171450"/>
                  </a:lnTo>
                  <a:lnTo>
                    <a:pt x="752728" y="180975"/>
                  </a:lnTo>
                  <a:lnTo>
                    <a:pt x="752728" y="171450"/>
                  </a:lnTo>
                  <a:lnTo>
                    <a:pt x="743203" y="171450"/>
                  </a:lnTo>
                  <a:lnTo>
                    <a:pt x="752728" y="171450"/>
                  </a:lnTo>
                  <a:lnTo>
                    <a:pt x="743203" y="171450"/>
                  </a:lnTo>
                  <a:lnTo>
                    <a:pt x="752728" y="171450"/>
                  </a:lnTo>
                  <a:lnTo>
                    <a:pt x="743203" y="171450"/>
                  </a:lnTo>
                  <a:lnTo>
                    <a:pt x="752728" y="171450"/>
                  </a:lnTo>
                  <a:lnTo>
                    <a:pt x="762253" y="171450"/>
                  </a:lnTo>
                  <a:lnTo>
                    <a:pt x="771778" y="171450"/>
                  </a:lnTo>
                  <a:lnTo>
                    <a:pt x="771778" y="161925"/>
                  </a:lnTo>
                  <a:lnTo>
                    <a:pt x="771778" y="171450"/>
                  </a:lnTo>
                  <a:lnTo>
                    <a:pt x="771778" y="161925"/>
                  </a:lnTo>
                  <a:lnTo>
                    <a:pt x="771778" y="171450"/>
                  </a:lnTo>
                  <a:lnTo>
                    <a:pt x="781430" y="171450"/>
                  </a:lnTo>
                  <a:lnTo>
                    <a:pt x="771778" y="171450"/>
                  </a:lnTo>
                  <a:lnTo>
                    <a:pt x="781430" y="171450"/>
                  </a:lnTo>
                  <a:lnTo>
                    <a:pt x="771778" y="171450"/>
                  </a:lnTo>
                  <a:lnTo>
                    <a:pt x="781430" y="171450"/>
                  </a:lnTo>
                  <a:lnTo>
                    <a:pt x="781430" y="161925"/>
                  </a:lnTo>
                  <a:lnTo>
                    <a:pt x="790955" y="161925"/>
                  </a:lnTo>
                  <a:lnTo>
                    <a:pt x="781430" y="161925"/>
                  </a:lnTo>
                  <a:lnTo>
                    <a:pt x="790955" y="161925"/>
                  </a:lnTo>
                  <a:lnTo>
                    <a:pt x="781430" y="161925"/>
                  </a:lnTo>
                  <a:lnTo>
                    <a:pt x="771778" y="161925"/>
                  </a:lnTo>
                  <a:lnTo>
                    <a:pt x="762253" y="161925"/>
                  </a:lnTo>
                  <a:lnTo>
                    <a:pt x="752728" y="161925"/>
                  </a:lnTo>
                  <a:lnTo>
                    <a:pt x="752728" y="152400"/>
                  </a:lnTo>
                  <a:lnTo>
                    <a:pt x="743203" y="152400"/>
                  </a:lnTo>
                  <a:lnTo>
                    <a:pt x="752728" y="152400"/>
                  </a:lnTo>
                  <a:lnTo>
                    <a:pt x="743203" y="152400"/>
                  </a:lnTo>
                  <a:lnTo>
                    <a:pt x="752728" y="152400"/>
                  </a:lnTo>
                  <a:lnTo>
                    <a:pt x="743203" y="152400"/>
                  </a:lnTo>
                  <a:lnTo>
                    <a:pt x="752728" y="152400"/>
                  </a:lnTo>
                  <a:lnTo>
                    <a:pt x="752728" y="142875"/>
                  </a:lnTo>
                  <a:lnTo>
                    <a:pt x="752728" y="152400"/>
                  </a:lnTo>
                  <a:lnTo>
                    <a:pt x="743203" y="152400"/>
                  </a:lnTo>
                  <a:lnTo>
                    <a:pt x="743203" y="142875"/>
                  </a:lnTo>
                  <a:lnTo>
                    <a:pt x="752728" y="142875"/>
                  </a:lnTo>
                  <a:lnTo>
                    <a:pt x="743203" y="142875"/>
                  </a:lnTo>
                  <a:lnTo>
                    <a:pt x="752728" y="142875"/>
                  </a:lnTo>
                  <a:lnTo>
                    <a:pt x="743203" y="142875"/>
                  </a:lnTo>
                  <a:lnTo>
                    <a:pt x="743203" y="152400"/>
                  </a:lnTo>
                  <a:lnTo>
                    <a:pt x="743203" y="142875"/>
                  </a:lnTo>
                  <a:lnTo>
                    <a:pt x="743203" y="152400"/>
                  </a:lnTo>
                  <a:lnTo>
                    <a:pt x="743203" y="142875"/>
                  </a:lnTo>
                  <a:lnTo>
                    <a:pt x="743203" y="152400"/>
                  </a:lnTo>
                  <a:lnTo>
                    <a:pt x="743203" y="142875"/>
                  </a:lnTo>
                  <a:lnTo>
                    <a:pt x="733678" y="142875"/>
                  </a:lnTo>
                  <a:lnTo>
                    <a:pt x="724153" y="142875"/>
                  </a:lnTo>
                  <a:lnTo>
                    <a:pt x="733678" y="142875"/>
                  </a:lnTo>
                  <a:lnTo>
                    <a:pt x="733678" y="133350"/>
                  </a:lnTo>
                  <a:lnTo>
                    <a:pt x="743203" y="133350"/>
                  </a:lnTo>
                  <a:lnTo>
                    <a:pt x="733678" y="133350"/>
                  </a:lnTo>
                  <a:lnTo>
                    <a:pt x="743203" y="133350"/>
                  </a:lnTo>
                  <a:lnTo>
                    <a:pt x="743203" y="123825"/>
                  </a:lnTo>
                  <a:lnTo>
                    <a:pt x="752728" y="123825"/>
                  </a:lnTo>
                  <a:lnTo>
                    <a:pt x="762253" y="123825"/>
                  </a:lnTo>
                  <a:lnTo>
                    <a:pt x="771778" y="123825"/>
                  </a:lnTo>
                  <a:lnTo>
                    <a:pt x="771778" y="133350"/>
                  </a:lnTo>
                  <a:lnTo>
                    <a:pt x="781430" y="133350"/>
                  </a:lnTo>
                  <a:lnTo>
                    <a:pt x="790955" y="133350"/>
                  </a:lnTo>
                  <a:lnTo>
                    <a:pt x="790955" y="142875"/>
                  </a:lnTo>
                  <a:lnTo>
                    <a:pt x="790955" y="152400"/>
                  </a:lnTo>
                  <a:lnTo>
                    <a:pt x="790955" y="161925"/>
                  </a:lnTo>
                  <a:lnTo>
                    <a:pt x="790955" y="171450"/>
                  </a:lnTo>
                  <a:lnTo>
                    <a:pt x="800480" y="171450"/>
                  </a:lnTo>
                  <a:lnTo>
                    <a:pt x="790955" y="171450"/>
                  </a:lnTo>
                  <a:lnTo>
                    <a:pt x="800480" y="171450"/>
                  </a:lnTo>
                  <a:lnTo>
                    <a:pt x="800480" y="161925"/>
                  </a:lnTo>
                  <a:lnTo>
                    <a:pt x="800480" y="171450"/>
                  </a:lnTo>
                  <a:lnTo>
                    <a:pt x="800480" y="161925"/>
                  </a:lnTo>
                  <a:lnTo>
                    <a:pt x="800480" y="171450"/>
                  </a:lnTo>
                  <a:lnTo>
                    <a:pt x="800480" y="180975"/>
                  </a:lnTo>
                  <a:lnTo>
                    <a:pt x="800480" y="171450"/>
                  </a:lnTo>
                  <a:lnTo>
                    <a:pt x="810005" y="171450"/>
                  </a:lnTo>
                  <a:lnTo>
                    <a:pt x="810005" y="180975"/>
                  </a:lnTo>
                  <a:lnTo>
                    <a:pt x="819530" y="180975"/>
                  </a:lnTo>
                  <a:lnTo>
                    <a:pt x="829055" y="180975"/>
                  </a:lnTo>
                  <a:lnTo>
                    <a:pt x="829055" y="171450"/>
                  </a:lnTo>
                  <a:lnTo>
                    <a:pt x="838580" y="171450"/>
                  </a:lnTo>
                  <a:lnTo>
                    <a:pt x="838580" y="161925"/>
                  </a:lnTo>
                  <a:lnTo>
                    <a:pt x="848105" y="161925"/>
                  </a:lnTo>
                  <a:lnTo>
                    <a:pt x="857630" y="161925"/>
                  </a:lnTo>
                  <a:lnTo>
                    <a:pt x="857630" y="152400"/>
                  </a:lnTo>
                  <a:lnTo>
                    <a:pt x="867155" y="152400"/>
                  </a:lnTo>
                  <a:lnTo>
                    <a:pt x="857630" y="152400"/>
                  </a:lnTo>
                  <a:lnTo>
                    <a:pt x="867155" y="152400"/>
                  </a:lnTo>
                  <a:lnTo>
                    <a:pt x="867155" y="142875"/>
                  </a:lnTo>
                  <a:lnTo>
                    <a:pt x="867155" y="152400"/>
                  </a:lnTo>
                  <a:lnTo>
                    <a:pt x="867155" y="142875"/>
                  </a:lnTo>
                  <a:lnTo>
                    <a:pt x="867155" y="152400"/>
                  </a:lnTo>
                  <a:lnTo>
                    <a:pt x="867155" y="142875"/>
                  </a:lnTo>
                  <a:lnTo>
                    <a:pt x="867155" y="152400"/>
                  </a:lnTo>
                  <a:lnTo>
                    <a:pt x="876680" y="152400"/>
                  </a:lnTo>
                  <a:lnTo>
                    <a:pt x="886205" y="152400"/>
                  </a:lnTo>
                  <a:lnTo>
                    <a:pt x="895730" y="152400"/>
                  </a:lnTo>
                  <a:lnTo>
                    <a:pt x="895730" y="161925"/>
                  </a:lnTo>
                  <a:lnTo>
                    <a:pt x="905255" y="161925"/>
                  </a:lnTo>
                  <a:lnTo>
                    <a:pt x="914780" y="161925"/>
                  </a:lnTo>
                  <a:lnTo>
                    <a:pt x="924305" y="161925"/>
                  </a:lnTo>
                  <a:lnTo>
                    <a:pt x="924305" y="171450"/>
                  </a:lnTo>
                  <a:lnTo>
                    <a:pt x="933830" y="171450"/>
                  </a:lnTo>
                  <a:close/>
                </a:path>
                <a:path w="934084" h="342900">
                  <a:moveTo>
                    <a:pt x="495553" y="133350"/>
                  </a:moveTo>
                  <a:lnTo>
                    <a:pt x="505078" y="133350"/>
                  </a:lnTo>
                  <a:lnTo>
                    <a:pt x="495553" y="133350"/>
                  </a:lnTo>
                  <a:lnTo>
                    <a:pt x="495553" y="123825"/>
                  </a:lnTo>
                  <a:lnTo>
                    <a:pt x="495553" y="114300"/>
                  </a:lnTo>
                  <a:lnTo>
                    <a:pt x="505078" y="114300"/>
                  </a:lnTo>
                  <a:lnTo>
                    <a:pt x="495553" y="114300"/>
                  </a:lnTo>
                  <a:lnTo>
                    <a:pt x="505078" y="114300"/>
                  </a:lnTo>
                  <a:lnTo>
                    <a:pt x="505078" y="104775"/>
                  </a:lnTo>
                  <a:lnTo>
                    <a:pt x="505078" y="95250"/>
                  </a:lnTo>
                  <a:lnTo>
                    <a:pt x="514603" y="95250"/>
                  </a:lnTo>
                  <a:lnTo>
                    <a:pt x="514603" y="104775"/>
                  </a:lnTo>
                  <a:lnTo>
                    <a:pt x="514603" y="95250"/>
                  </a:lnTo>
                  <a:lnTo>
                    <a:pt x="524128" y="95250"/>
                  </a:lnTo>
                  <a:lnTo>
                    <a:pt x="524128" y="85725"/>
                  </a:lnTo>
                  <a:lnTo>
                    <a:pt x="524128" y="95250"/>
                  </a:lnTo>
                  <a:lnTo>
                    <a:pt x="533653" y="95250"/>
                  </a:lnTo>
                  <a:lnTo>
                    <a:pt x="533653" y="85725"/>
                  </a:lnTo>
                  <a:lnTo>
                    <a:pt x="533653" y="95250"/>
                  </a:lnTo>
                  <a:lnTo>
                    <a:pt x="533653" y="85725"/>
                  </a:lnTo>
                  <a:lnTo>
                    <a:pt x="533653" y="95250"/>
                  </a:lnTo>
                  <a:lnTo>
                    <a:pt x="543178" y="95250"/>
                  </a:lnTo>
                  <a:lnTo>
                    <a:pt x="600328" y="95250"/>
                  </a:lnTo>
                  <a:lnTo>
                    <a:pt x="600328" y="85725"/>
                  </a:lnTo>
                  <a:lnTo>
                    <a:pt x="600328" y="76200"/>
                  </a:lnTo>
                  <a:lnTo>
                    <a:pt x="609853" y="76200"/>
                  </a:lnTo>
                  <a:lnTo>
                    <a:pt x="609853" y="85725"/>
                  </a:lnTo>
                  <a:lnTo>
                    <a:pt x="609853" y="95250"/>
                  </a:lnTo>
                  <a:lnTo>
                    <a:pt x="600328" y="95250"/>
                  </a:lnTo>
                  <a:lnTo>
                    <a:pt x="600328" y="104775"/>
                  </a:lnTo>
                  <a:lnTo>
                    <a:pt x="590803" y="104775"/>
                  </a:lnTo>
                  <a:lnTo>
                    <a:pt x="600328" y="104775"/>
                  </a:lnTo>
                  <a:lnTo>
                    <a:pt x="590803" y="104775"/>
                  </a:lnTo>
                  <a:lnTo>
                    <a:pt x="600328" y="104775"/>
                  </a:lnTo>
                  <a:lnTo>
                    <a:pt x="590803" y="104775"/>
                  </a:lnTo>
                  <a:lnTo>
                    <a:pt x="581278" y="104775"/>
                  </a:lnTo>
                  <a:lnTo>
                    <a:pt x="581278" y="114300"/>
                  </a:lnTo>
                  <a:lnTo>
                    <a:pt x="571753" y="104775"/>
                  </a:lnTo>
                  <a:lnTo>
                    <a:pt x="571753" y="114300"/>
                  </a:lnTo>
                  <a:lnTo>
                    <a:pt x="571753" y="104775"/>
                  </a:lnTo>
                  <a:lnTo>
                    <a:pt x="571753" y="114300"/>
                  </a:lnTo>
                  <a:lnTo>
                    <a:pt x="571753" y="104775"/>
                  </a:lnTo>
                  <a:lnTo>
                    <a:pt x="562228" y="104775"/>
                  </a:lnTo>
                  <a:lnTo>
                    <a:pt x="505078" y="104775"/>
                  </a:lnTo>
                  <a:lnTo>
                    <a:pt x="505078" y="114300"/>
                  </a:lnTo>
                  <a:lnTo>
                    <a:pt x="505078" y="123825"/>
                  </a:lnTo>
                  <a:lnTo>
                    <a:pt x="505078" y="133350"/>
                  </a:lnTo>
                  <a:lnTo>
                    <a:pt x="514603" y="133350"/>
                  </a:lnTo>
                  <a:lnTo>
                    <a:pt x="514603" y="142875"/>
                  </a:lnTo>
                  <a:lnTo>
                    <a:pt x="524128" y="142875"/>
                  </a:lnTo>
                  <a:lnTo>
                    <a:pt x="533653" y="142875"/>
                  </a:lnTo>
                  <a:lnTo>
                    <a:pt x="533653" y="133350"/>
                  </a:lnTo>
                  <a:lnTo>
                    <a:pt x="543178" y="133350"/>
                  </a:lnTo>
                  <a:lnTo>
                    <a:pt x="552703" y="133350"/>
                  </a:lnTo>
                  <a:lnTo>
                    <a:pt x="562228" y="133350"/>
                  </a:lnTo>
                  <a:lnTo>
                    <a:pt x="552703" y="133350"/>
                  </a:lnTo>
                  <a:lnTo>
                    <a:pt x="562228" y="133350"/>
                  </a:lnTo>
                  <a:lnTo>
                    <a:pt x="562228" y="123825"/>
                  </a:lnTo>
                  <a:lnTo>
                    <a:pt x="562228" y="133350"/>
                  </a:lnTo>
                  <a:lnTo>
                    <a:pt x="562228" y="123825"/>
                  </a:lnTo>
                  <a:lnTo>
                    <a:pt x="562228" y="133350"/>
                  </a:lnTo>
                  <a:lnTo>
                    <a:pt x="562228" y="123825"/>
                  </a:lnTo>
                  <a:lnTo>
                    <a:pt x="571753" y="123825"/>
                  </a:lnTo>
                  <a:lnTo>
                    <a:pt x="571753" y="133350"/>
                  </a:lnTo>
                  <a:lnTo>
                    <a:pt x="562228" y="133350"/>
                  </a:lnTo>
                  <a:lnTo>
                    <a:pt x="562228" y="142875"/>
                  </a:lnTo>
                  <a:lnTo>
                    <a:pt x="552703" y="142875"/>
                  </a:lnTo>
                  <a:lnTo>
                    <a:pt x="562228" y="142875"/>
                  </a:lnTo>
                  <a:lnTo>
                    <a:pt x="552703" y="142875"/>
                  </a:lnTo>
                  <a:lnTo>
                    <a:pt x="552703" y="152400"/>
                  </a:lnTo>
                  <a:lnTo>
                    <a:pt x="543178" y="152400"/>
                  </a:lnTo>
                  <a:lnTo>
                    <a:pt x="533653" y="152400"/>
                  </a:lnTo>
                  <a:lnTo>
                    <a:pt x="533653" y="161925"/>
                  </a:lnTo>
                  <a:lnTo>
                    <a:pt x="543178" y="161925"/>
                  </a:lnTo>
                  <a:lnTo>
                    <a:pt x="543178" y="171450"/>
                  </a:lnTo>
                  <a:lnTo>
                    <a:pt x="552703" y="171450"/>
                  </a:lnTo>
                  <a:lnTo>
                    <a:pt x="552703" y="190500"/>
                  </a:lnTo>
                  <a:lnTo>
                    <a:pt x="552703" y="180975"/>
                  </a:lnTo>
                  <a:lnTo>
                    <a:pt x="552703" y="200025"/>
                  </a:lnTo>
                  <a:lnTo>
                    <a:pt x="552703" y="190500"/>
                  </a:lnTo>
                  <a:lnTo>
                    <a:pt x="552703" y="200025"/>
                  </a:lnTo>
                  <a:lnTo>
                    <a:pt x="552703" y="190500"/>
                  </a:lnTo>
                  <a:lnTo>
                    <a:pt x="562228" y="190500"/>
                  </a:lnTo>
                  <a:lnTo>
                    <a:pt x="562228" y="200025"/>
                  </a:lnTo>
                  <a:lnTo>
                    <a:pt x="552703" y="200025"/>
                  </a:lnTo>
                  <a:lnTo>
                    <a:pt x="562228" y="200025"/>
                  </a:lnTo>
                  <a:lnTo>
                    <a:pt x="562228" y="209550"/>
                  </a:lnTo>
                  <a:lnTo>
                    <a:pt x="562228" y="200025"/>
                  </a:lnTo>
                  <a:lnTo>
                    <a:pt x="562228" y="209550"/>
                  </a:lnTo>
                  <a:lnTo>
                    <a:pt x="552703" y="209550"/>
                  </a:lnTo>
                  <a:lnTo>
                    <a:pt x="543178" y="209550"/>
                  </a:lnTo>
                  <a:lnTo>
                    <a:pt x="543178" y="219075"/>
                  </a:lnTo>
                  <a:lnTo>
                    <a:pt x="533653" y="219075"/>
                  </a:lnTo>
                  <a:lnTo>
                    <a:pt x="533653" y="209550"/>
                  </a:lnTo>
                  <a:lnTo>
                    <a:pt x="533653" y="200025"/>
                  </a:lnTo>
                  <a:lnTo>
                    <a:pt x="533653" y="190500"/>
                  </a:lnTo>
                  <a:lnTo>
                    <a:pt x="533653" y="200025"/>
                  </a:lnTo>
                  <a:lnTo>
                    <a:pt x="533653" y="190500"/>
                  </a:lnTo>
                  <a:lnTo>
                    <a:pt x="524128" y="190500"/>
                  </a:lnTo>
                  <a:lnTo>
                    <a:pt x="533653" y="190500"/>
                  </a:lnTo>
                  <a:lnTo>
                    <a:pt x="524128" y="190500"/>
                  </a:lnTo>
                  <a:lnTo>
                    <a:pt x="524128" y="180975"/>
                  </a:lnTo>
                  <a:lnTo>
                    <a:pt x="524128" y="171450"/>
                  </a:lnTo>
                  <a:lnTo>
                    <a:pt x="514603" y="171450"/>
                  </a:lnTo>
                  <a:lnTo>
                    <a:pt x="505078" y="171450"/>
                  </a:lnTo>
                  <a:lnTo>
                    <a:pt x="505078" y="180975"/>
                  </a:lnTo>
                  <a:lnTo>
                    <a:pt x="505078" y="171450"/>
                  </a:lnTo>
                  <a:lnTo>
                    <a:pt x="505078" y="180975"/>
                  </a:lnTo>
                  <a:lnTo>
                    <a:pt x="514603" y="180975"/>
                  </a:lnTo>
                  <a:lnTo>
                    <a:pt x="514603" y="190500"/>
                  </a:lnTo>
                  <a:lnTo>
                    <a:pt x="514603" y="200025"/>
                  </a:lnTo>
                  <a:lnTo>
                    <a:pt x="514603" y="209550"/>
                  </a:lnTo>
                  <a:lnTo>
                    <a:pt x="514603" y="219075"/>
                  </a:lnTo>
                  <a:lnTo>
                    <a:pt x="505078" y="219075"/>
                  </a:lnTo>
                  <a:lnTo>
                    <a:pt x="514603" y="219075"/>
                  </a:lnTo>
                  <a:lnTo>
                    <a:pt x="505078" y="219075"/>
                  </a:lnTo>
                  <a:lnTo>
                    <a:pt x="514603" y="219075"/>
                  </a:lnTo>
                  <a:lnTo>
                    <a:pt x="505078" y="219075"/>
                  </a:lnTo>
                  <a:lnTo>
                    <a:pt x="514603" y="219075"/>
                  </a:lnTo>
                  <a:lnTo>
                    <a:pt x="514603" y="228600"/>
                  </a:lnTo>
                  <a:lnTo>
                    <a:pt x="505078" y="228600"/>
                  </a:lnTo>
                  <a:lnTo>
                    <a:pt x="495553" y="228600"/>
                  </a:lnTo>
                  <a:lnTo>
                    <a:pt x="486028" y="228600"/>
                  </a:lnTo>
                  <a:lnTo>
                    <a:pt x="495553" y="228600"/>
                  </a:lnTo>
                  <a:lnTo>
                    <a:pt x="495553" y="219075"/>
                  </a:lnTo>
                  <a:lnTo>
                    <a:pt x="495553" y="209550"/>
                  </a:lnTo>
                  <a:lnTo>
                    <a:pt x="495553" y="200025"/>
                  </a:lnTo>
                  <a:lnTo>
                    <a:pt x="495553" y="190500"/>
                  </a:lnTo>
                  <a:lnTo>
                    <a:pt x="486028" y="190500"/>
                  </a:lnTo>
                  <a:lnTo>
                    <a:pt x="476503" y="190500"/>
                  </a:lnTo>
                  <a:lnTo>
                    <a:pt x="476503" y="180975"/>
                  </a:lnTo>
                  <a:lnTo>
                    <a:pt x="476503" y="171450"/>
                  </a:lnTo>
                  <a:lnTo>
                    <a:pt x="486028" y="171450"/>
                  </a:lnTo>
                  <a:lnTo>
                    <a:pt x="486028" y="161925"/>
                  </a:lnTo>
                  <a:lnTo>
                    <a:pt x="486028" y="152400"/>
                  </a:lnTo>
                  <a:lnTo>
                    <a:pt x="495553" y="152400"/>
                  </a:lnTo>
                  <a:lnTo>
                    <a:pt x="486028" y="152400"/>
                  </a:lnTo>
                  <a:lnTo>
                    <a:pt x="486028" y="142875"/>
                  </a:lnTo>
                  <a:lnTo>
                    <a:pt x="495553" y="142875"/>
                  </a:lnTo>
                  <a:lnTo>
                    <a:pt x="495553" y="133350"/>
                  </a:lnTo>
                  <a:close/>
                </a:path>
                <a:path w="934084" h="342900">
                  <a:moveTo>
                    <a:pt x="228726" y="238125"/>
                  </a:moveTo>
                  <a:lnTo>
                    <a:pt x="238251" y="238125"/>
                  </a:lnTo>
                  <a:lnTo>
                    <a:pt x="247776" y="238125"/>
                  </a:lnTo>
                  <a:lnTo>
                    <a:pt x="247776" y="247650"/>
                  </a:lnTo>
                  <a:lnTo>
                    <a:pt x="257301" y="247650"/>
                  </a:lnTo>
                  <a:lnTo>
                    <a:pt x="257301" y="238125"/>
                  </a:lnTo>
                  <a:lnTo>
                    <a:pt x="257301" y="247650"/>
                  </a:lnTo>
                  <a:lnTo>
                    <a:pt x="266826" y="247650"/>
                  </a:lnTo>
                  <a:lnTo>
                    <a:pt x="266826" y="257175"/>
                  </a:lnTo>
                  <a:lnTo>
                    <a:pt x="276351" y="257175"/>
                  </a:lnTo>
                  <a:lnTo>
                    <a:pt x="285876" y="257175"/>
                  </a:lnTo>
                  <a:lnTo>
                    <a:pt x="295401" y="257175"/>
                  </a:lnTo>
                  <a:lnTo>
                    <a:pt x="304926" y="257175"/>
                  </a:lnTo>
                  <a:lnTo>
                    <a:pt x="314451" y="257175"/>
                  </a:lnTo>
                  <a:lnTo>
                    <a:pt x="314451" y="247650"/>
                  </a:lnTo>
                  <a:lnTo>
                    <a:pt x="323976" y="247650"/>
                  </a:lnTo>
                  <a:lnTo>
                    <a:pt x="323976" y="257175"/>
                  </a:lnTo>
                  <a:lnTo>
                    <a:pt x="323976" y="247650"/>
                  </a:lnTo>
                  <a:lnTo>
                    <a:pt x="323976" y="257175"/>
                  </a:lnTo>
                  <a:lnTo>
                    <a:pt x="323976" y="247650"/>
                  </a:lnTo>
                  <a:lnTo>
                    <a:pt x="323976" y="257175"/>
                  </a:lnTo>
                  <a:lnTo>
                    <a:pt x="333501" y="257175"/>
                  </a:lnTo>
                  <a:lnTo>
                    <a:pt x="333501" y="247650"/>
                  </a:lnTo>
                  <a:lnTo>
                    <a:pt x="333501" y="257175"/>
                  </a:lnTo>
                  <a:lnTo>
                    <a:pt x="343026" y="257175"/>
                  </a:lnTo>
                  <a:lnTo>
                    <a:pt x="352551" y="257175"/>
                  </a:lnTo>
                  <a:lnTo>
                    <a:pt x="352551" y="266700"/>
                  </a:lnTo>
                  <a:lnTo>
                    <a:pt x="362076" y="266700"/>
                  </a:lnTo>
                  <a:lnTo>
                    <a:pt x="362076" y="276225"/>
                  </a:lnTo>
                  <a:lnTo>
                    <a:pt x="371601" y="276225"/>
                  </a:lnTo>
                  <a:lnTo>
                    <a:pt x="381126" y="276225"/>
                  </a:lnTo>
                  <a:lnTo>
                    <a:pt x="381126" y="266700"/>
                  </a:lnTo>
                  <a:lnTo>
                    <a:pt x="381126" y="276225"/>
                  </a:lnTo>
                  <a:lnTo>
                    <a:pt x="390651" y="276225"/>
                  </a:lnTo>
                  <a:lnTo>
                    <a:pt x="390651" y="285750"/>
                  </a:lnTo>
                  <a:lnTo>
                    <a:pt x="390651" y="295275"/>
                  </a:lnTo>
                  <a:lnTo>
                    <a:pt x="381126" y="295275"/>
                  </a:lnTo>
                  <a:lnTo>
                    <a:pt x="381126" y="285750"/>
                  </a:lnTo>
                  <a:lnTo>
                    <a:pt x="381126" y="295275"/>
                  </a:lnTo>
                  <a:lnTo>
                    <a:pt x="381126" y="285750"/>
                  </a:lnTo>
                  <a:lnTo>
                    <a:pt x="371601" y="285750"/>
                  </a:lnTo>
                  <a:lnTo>
                    <a:pt x="304926" y="285750"/>
                  </a:lnTo>
                  <a:lnTo>
                    <a:pt x="304926" y="276225"/>
                  </a:lnTo>
                  <a:lnTo>
                    <a:pt x="295401" y="276225"/>
                  </a:lnTo>
                  <a:lnTo>
                    <a:pt x="285876" y="276225"/>
                  </a:lnTo>
                  <a:lnTo>
                    <a:pt x="276351" y="276225"/>
                  </a:lnTo>
                  <a:lnTo>
                    <a:pt x="276351" y="266700"/>
                  </a:lnTo>
                  <a:lnTo>
                    <a:pt x="276351" y="276225"/>
                  </a:lnTo>
                  <a:lnTo>
                    <a:pt x="276351" y="266700"/>
                  </a:lnTo>
                  <a:lnTo>
                    <a:pt x="276351" y="276225"/>
                  </a:lnTo>
                  <a:lnTo>
                    <a:pt x="276351" y="266700"/>
                  </a:lnTo>
                  <a:lnTo>
                    <a:pt x="276351" y="276225"/>
                  </a:lnTo>
                  <a:lnTo>
                    <a:pt x="266826" y="276225"/>
                  </a:lnTo>
                  <a:lnTo>
                    <a:pt x="257301" y="276225"/>
                  </a:lnTo>
                  <a:lnTo>
                    <a:pt x="247776" y="266700"/>
                  </a:lnTo>
                  <a:lnTo>
                    <a:pt x="238251" y="266700"/>
                  </a:lnTo>
                  <a:lnTo>
                    <a:pt x="228726" y="266700"/>
                  </a:lnTo>
                  <a:lnTo>
                    <a:pt x="228726" y="257175"/>
                  </a:lnTo>
                  <a:lnTo>
                    <a:pt x="219201" y="257175"/>
                  </a:lnTo>
                  <a:lnTo>
                    <a:pt x="209676" y="257175"/>
                  </a:lnTo>
                  <a:lnTo>
                    <a:pt x="200151" y="257175"/>
                  </a:lnTo>
                  <a:lnTo>
                    <a:pt x="209676" y="257175"/>
                  </a:lnTo>
                  <a:lnTo>
                    <a:pt x="200151" y="247650"/>
                  </a:lnTo>
                  <a:lnTo>
                    <a:pt x="209676" y="247650"/>
                  </a:lnTo>
                  <a:lnTo>
                    <a:pt x="209676" y="257175"/>
                  </a:lnTo>
                  <a:lnTo>
                    <a:pt x="209676" y="247650"/>
                  </a:lnTo>
                  <a:lnTo>
                    <a:pt x="219201" y="247650"/>
                  </a:lnTo>
                  <a:lnTo>
                    <a:pt x="219201" y="238125"/>
                  </a:lnTo>
                  <a:lnTo>
                    <a:pt x="228726" y="238125"/>
                  </a:lnTo>
                  <a:close/>
                </a:path>
                <a:path w="934084" h="342900">
                  <a:moveTo>
                    <a:pt x="657478" y="95250"/>
                  </a:moveTo>
                  <a:lnTo>
                    <a:pt x="657478" y="85725"/>
                  </a:lnTo>
                  <a:lnTo>
                    <a:pt x="657478" y="76200"/>
                  </a:lnTo>
                  <a:lnTo>
                    <a:pt x="667003" y="76200"/>
                  </a:lnTo>
                  <a:lnTo>
                    <a:pt x="667003" y="66675"/>
                  </a:lnTo>
                  <a:lnTo>
                    <a:pt x="667003" y="76200"/>
                  </a:lnTo>
                  <a:lnTo>
                    <a:pt x="667003" y="85725"/>
                  </a:lnTo>
                  <a:lnTo>
                    <a:pt x="667003" y="95250"/>
                  </a:lnTo>
                  <a:lnTo>
                    <a:pt x="657478" y="95250"/>
                  </a:lnTo>
                  <a:lnTo>
                    <a:pt x="667003" y="95250"/>
                  </a:lnTo>
                  <a:lnTo>
                    <a:pt x="667003" y="85725"/>
                  </a:lnTo>
                  <a:lnTo>
                    <a:pt x="667003" y="95250"/>
                  </a:lnTo>
                  <a:lnTo>
                    <a:pt x="667003" y="85725"/>
                  </a:lnTo>
                  <a:lnTo>
                    <a:pt x="676528" y="85725"/>
                  </a:lnTo>
                  <a:lnTo>
                    <a:pt x="686053" y="85725"/>
                  </a:lnTo>
                  <a:lnTo>
                    <a:pt x="676528" y="85725"/>
                  </a:lnTo>
                  <a:lnTo>
                    <a:pt x="686053" y="85725"/>
                  </a:lnTo>
                  <a:lnTo>
                    <a:pt x="676528" y="85725"/>
                  </a:lnTo>
                  <a:lnTo>
                    <a:pt x="686053" y="85725"/>
                  </a:lnTo>
                  <a:lnTo>
                    <a:pt x="676528" y="95250"/>
                  </a:lnTo>
                  <a:lnTo>
                    <a:pt x="667003" y="95250"/>
                  </a:lnTo>
                  <a:lnTo>
                    <a:pt x="667003" y="104775"/>
                  </a:lnTo>
                  <a:lnTo>
                    <a:pt x="676528" y="104775"/>
                  </a:lnTo>
                  <a:lnTo>
                    <a:pt x="686053" y="104775"/>
                  </a:lnTo>
                  <a:lnTo>
                    <a:pt x="686053" y="114300"/>
                  </a:lnTo>
                  <a:lnTo>
                    <a:pt x="676528" y="114300"/>
                  </a:lnTo>
                  <a:lnTo>
                    <a:pt x="676528" y="104775"/>
                  </a:lnTo>
                  <a:lnTo>
                    <a:pt x="667003" y="104775"/>
                  </a:lnTo>
                  <a:lnTo>
                    <a:pt x="667003" y="114300"/>
                  </a:lnTo>
                  <a:lnTo>
                    <a:pt x="667003" y="123825"/>
                  </a:lnTo>
                  <a:lnTo>
                    <a:pt x="667003" y="133350"/>
                  </a:lnTo>
                  <a:lnTo>
                    <a:pt x="676528" y="133350"/>
                  </a:lnTo>
                  <a:lnTo>
                    <a:pt x="667003" y="133350"/>
                  </a:lnTo>
                  <a:lnTo>
                    <a:pt x="676528" y="133350"/>
                  </a:lnTo>
                  <a:lnTo>
                    <a:pt x="667003" y="133350"/>
                  </a:lnTo>
                  <a:lnTo>
                    <a:pt x="667003" y="123825"/>
                  </a:lnTo>
                  <a:lnTo>
                    <a:pt x="657478" y="123825"/>
                  </a:lnTo>
                  <a:lnTo>
                    <a:pt x="657478" y="114300"/>
                  </a:lnTo>
                  <a:lnTo>
                    <a:pt x="657478" y="104775"/>
                  </a:lnTo>
                  <a:lnTo>
                    <a:pt x="657478" y="95250"/>
                  </a:lnTo>
                  <a:close/>
                </a:path>
                <a:path w="934084" h="342900">
                  <a:moveTo>
                    <a:pt x="667003" y="180975"/>
                  </a:moveTo>
                  <a:lnTo>
                    <a:pt x="667003" y="171450"/>
                  </a:lnTo>
                  <a:lnTo>
                    <a:pt x="676528" y="171450"/>
                  </a:lnTo>
                  <a:lnTo>
                    <a:pt x="686053" y="171450"/>
                  </a:lnTo>
                  <a:lnTo>
                    <a:pt x="686053" y="180975"/>
                  </a:lnTo>
                  <a:lnTo>
                    <a:pt x="686053" y="171450"/>
                  </a:lnTo>
                  <a:lnTo>
                    <a:pt x="695578" y="171450"/>
                  </a:lnTo>
                  <a:lnTo>
                    <a:pt x="686053" y="171450"/>
                  </a:lnTo>
                  <a:lnTo>
                    <a:pt x="695578" y="171450"/>
                  </a:lnTo>
                  <a:lnTo>
                    <a:pt x="705103" y="171450"/>
                  </a:lnTo>
                  <a:lnTo>
                    <a:pt x="705103" y="180975"/>
                  </a:lnTo>
                  <a:lnTo>
                    <a:pt x="714628" y="180975"/>
                  </a:lnTo>
                  <a:lnTo>
                    <a:pt x="724153" y="180975"/>
                  </a:lnTo>
                  <a:lnTo>
                    <a:pt x="724153" y="190500"/>
                  </a:lnTo>
                  <a:lnTo>
                    <a:pt x="714628" y="190500"/>
                  </a:lnTo>
                  <a:lnTo>
                    <a:pt x="705103" y="190500"/>
                  </a:lnTo>
                  <a:lnTo>
                    <a:pt x="705103" y="180975"/>
                  </a:lnTo>
                  <a:lnTo>
                    <a:pt x="695578" y="180975"/>
                  </a:lnTo>
                  <a:lnTo>
                    <a:pt x="695578" y="190500"/>
                  </a:lnTo>
                  <a:lnTo>
                    <a:pt x="695578" y="180975"/>
                  </a:lnTo>
                  <a:lnTo>
                    <a:pt x="686053" y="180975"/>
                  </a:lnTo>
                  <a:lnTo>
                    <a:pt x="676528" y="180975"/>
                  </a:lnTo>
                  <a:lnTo>
                    <a:pt x="676528" y="190500"/>
                  </a:lnTo>
                  <a:lnTo>
                    <a:pt x="676528" y="180975"/>
                  </a:lnTo>
                  <a:lnTo>
                    <a:pt x="667003" y="180975"/>
                  </a:lnTo>
                  <a:lnTo>
                    <a:pt x="667003" y="190500"/>
                  </a:lnTo>
                  <a:lnTo>
                    <a:pt x="667003" y="180975"/>
                  </a:lnTo>
                  <a:close/>
                </a:path>
                <a:path w="934084" h="342900">
                  <a:moveTo>
                    <a:pt x="438276" y="295275"/>
                  </a:moveTo>
                  <a:lnTo>
                    <a:pt x="438276" y="285750"/>
                  </a:lnTo>
                  <a:lnTo>
                    <a:pt x="447801" y="285750"/>
                  </a:lnTo>
                  <a:lnTo>
                    <a:pt x="457326" y="285750"/>
                  </a:lnTo>
                  <a:lnTo>
                    <a:pt x="457326" y="295275"/>
                  </a:lnTo>
                  <a:lnTo>
                    <a:pt x="466978" y="295275"/>
                  </a:lnTo>
                  <a:lnTo>
                    <a:pt x="466978" y="285750"/>
                  </a:lnTo>
                  <a:lnTo>
                    <a:pt x="457326" y="285750"/>
                  </a:lnTo>
                  <a:lnTo>
                    <a:pt x="466978" y="285750"/>
                  </a:lnTo>
                  <a:lnTo>
                    <a:pt x="476503" y="285750"/>
                  </a:lnTo>
                  <a:lnTo>
                    <a:pt x="476503" y="295275"/>
                  </a:lnTo>
                  <a:lnTo>
                    <a:pt x="476503" y="285750"/>
                  </a:lnTo>
                  <a:lnTo>
                    <a:pt x="486028" y="285750"/>
                  </a:lnTo>
                  <a:lnTo>
                    <a:pt x="486028" y="295275"/>
                  </a:lnTo>
                  <a:lnTo>
                    <a:pt x="476503" y="295275"/>
                  </a:lnTo>
                  <a:lnTo>
                    <a:pt x="486028" y="295275"/>
                  </a:lnTo>
                  <a:lnTo>
                    <a:pt x="466978" y="295275"/>
                  </a:lnTo>
                  <a:lnTo>
                    <a:pt x="476503" y="295275"/>
                  </a:lnTo>
                  <a:lnTo>
                    <a:pt x="466978" y="295275"/>
                  </a:lnTo>
                  <a:lnTo>
                    <a:pt x="476503" y="295275"/>
                  </a:lnTo>
                  <a:lnTo>
                    <a:pt x="466978" y="295275"/>
                  </a:lnTo>
                  <a:lnTo>
                    <a:pt x="476503" y="295275"/>
                  </a:lnTo>
                  <a:lnTo>
                    <a:pt x="466978" y="295275"/>
                  </a:lnTo>
                  <a:lnTo>
                    <a:pt x="476503" y="295275"/>
                  </a:lnTo>
                  <a:lnTo>
                    <a:pt x="457326" y="295275"/>
                  </a:lnTo>
                  <a:lnTo>
                    <a:pt x="457326" y="304800"/>
                  </a:lnTo>
                  <a:lnTo>
                    <a:pt x="447801" y="304800"/>
                  </a:lnTo>
                  <a:lnTo>
                    <a:pt x="438276" y="304800"/>
                  </a:lnTo>
                  <a:lnTo>
                    <a:pt x="438276" y="295275"/>
                  </a:lnTo>
                  <a:lnTo>
                    <a:pt x="438276" y="304800"/>
                  </a:lnTo>
                  <a:lnTo>
                    <a:pt x="438276" y="295275"/>
                  </a:lnTo>
                  <a:close/>
                </a:path>
                <a:path w="934084" h="342900">
                  <a:moveTo>
                    <a:pt x="581278" y="304800"/>
                  </a:moveTo>
                  <a:lnTo>
                    <a:pt x="590803" y="304800"/>
                  </a:lnTo>
                  <a:lnTo>
                    <a:pt x="590803" y="314325"/>
                  </a:lnTo>
                  <a:lnTo>
                    <a:pt x="590803" y="304800"/>
                  </a:lnTo>
                  <a:lnTo>
                    <a:pt x="600328" y="304800"/>
                  </a:lnTo>
                  <a:lnTo>
                    <a:pt x="600328" y="295275"/>
                  </a:lnTo>
                  <a:lnTo>
                    <a:pt x="600328" y="304800"/>
                  </a:lnTo>
                  <a:lnTo>
                    <a:pt x="609853" y="304800"/>
                  </a:lnTo>
                  <a:lnTo>
                    <a:pt x="609853" y="295275"/>
                  </a:lnTo>
                  <a:lnTo>
                    <a:pt x="609853" y="304800"/>
                  </a:lnTo>
                  <a:lnTo>
                    <a:pt x="600328" y="304800"/>
                  </a:lnTo>
                  <a:lnTo>
                    <a:pt x="609853" y="304800"/>
                  </a:lnTo>
                  <a:lnTo>
                    <a:pt x="609853" y="314325"/>
                  </a:lnTo>
                  <a:lnTo>
                    <a:pt x="600328" y="314325"/>
                  </a:lnTo>
                  <a:lnTo>
                    <a:pt x="600328" y="323850"/>
                  </a:lnTo>
                  <a:lnTo>
                    <a:pt x="590803" y="323850"/>
                  </a:lnTo>
                  <a:lnTo>
                    <a:pt x="581278" y="323850"/>
                  </a:lnTo>
                  <a:lnTo>
                    <a:pt x="571753" y="323850"/>
                  </a:lnTo>
                  <a:lnTo>
                    <a:pt x="581278" y="323850"/>
                  </a:lnTo>
                  <a:lnTo>
                    <a:pt x="581278" y="314325"/>
                  </a:lnTo>
                  <a:lnTo>
                    <a:pt x="581278" y="304800"/>
                  </a:lnTo>
                  <a:close/>
                </a:path>
                <a:path w="934084" h="342900">
                  <a:moveTo>
                    <a:pt x="495553" y="295275"/>
                  </a:moveTo>
                  <a:lnTo>
                    <a:pt x="505078" y="295275"/>
                  </a:lnTo>
                  <a:lnTo>
                    <a:pt x="505078" y="285750"/>
                  </a:lnTo>
                  <a:lnTo>
                    <a:pt x="514603" y="285750"/>
                  </a:lnTo>
                  <a:lnTo>
                    <a:pt x="524128" y="285750"/>
                  </a:lnTo>
                  <a:lnTo>
                    <a:pt x="533653" y="285750"/>
                  </a:lnTo>
                  <a:lnTo>
                    <a:pt x="533653" y="295275"/>
                  </a:lnTo>
                  <a:lnTo>
                    <a:pt x="533653" y="285750"/>
                  </a:lnTo>
                  <a:lnTo>
                    <a:pt x="533653" y="295275"/>
                  </a:lnTo>
                  <a:lnTo>
                    <a:pt x="533653" y="285750"/>
                  </a:lnTo>
                  <a:lnTo>
                    <a:pt x="543178" y="285750"/>
                  </a:lnTo>
                  <a:lnTo>
                    <a:pt x="543178" y="295275"/>
                  </a:lnTo>
                  <a:lnTo>
                    <a:pt x="552703" y="295275"/>
                  </a:lnTo>
                  <a:lnTo>
                    <a:pt x="552703" y="285750"/>
                  </a:lnTo>
                  <a:lnTo>
                    <a:pt x="562228" y="285750"/>
                  </a:lnTo>
                  <a:lnTo>
                    <a:pt x="562228" y="276225"/>
                  </a:lnTo>
                  <a:lnTo>
                    <a:pt x="562228" y="285750"/>
                  </a:lnTo>
                  <a:lnTo>
                    <a:pt x="562228" y="295275"/>
                  </a:lnTo>
                  <a:lnTo>
                    <a:pt x="552703" y="295275"/>
                  </a:lnTo>
                  <a:lnTo>
                    <a:pt x="505078" y="295275"/>
                  </a:lnTo>
                  <a:lnTo>
                    <a:pt x="495553" y="295275"/>
                  </a:lnTo>
                  <a:close/>
                </a:path>
                <a:path w="934084" h="342900">
                  <a:moveTo>
                    <a:pt x="867155" y="285750"/>
                  </a:moveTo>
                  <a:lnTo>
                    <a:pt x="867155" y="276225"/>
                  </a:lnTo>
                  <a:lnTo>
                    <a:pt x="876680" y="276225"/>
                  </a:lnTo>
                  <a:lnTo>
                    <a:pt x="867155" y="276225"/>
                  </a:lnTo>
                  <a:lnTo>
                    <a:pt x="867155" y="266700"/>
                  </a:lnTo>
                  <a:lnTo>
                    <a:pt x="876680" y="266700"/>
                  </a:lnTo>
                  <a:lnTo>
                    <a:pt x="886205" y="266700"/>
                  </a:lnTo>
                  <a:lnTo>
                    <a:pt x="895730" y="266700"/>
                  </a:lnTo>
                  <a:lnTo>
                    <a:pt x="895730" y="276225"/>
                  </a:lnTo>
                  <a:lnTo>
                    <a:pt x="886205" y="276225"/>
                  </a:lnTo>
                  <a:lnTo>
                    <a:pt x="886205" y="285750"/>
                  </a:lnTo>
                  <a:lnTo>
                    <a:pt x="876680" y="285750"/>
                  </a:lnTo>
                  <a:lnTo>
                    <a:pt x="867155" y="285750"/>
                  </a:lnTo>
                  <a:close/>
                </a:path>
                <a:path w="934084" h="342900">
                  <a:moveTo>
                    <a:pt x="200151" y="152400"/>
                  </a:moveTo>
                  <a:lnTo>
                    <a:pt x="209676" y="152400"/>
                  </a:lnTo>
                  <a:lnTo>
                    <a:pt x="200151" y="152400"/>
                  </a:lnTo>
                  <a:lnTo>
                    <a:pt x="209676" y="152400"/>
                  </a:lnTo>
                  <a:lnTo>
                    <a:pt x="209676" y="142875"/>
                  </a:lnTo>
                  <a:lnTo>
                    <a:pt x="209676" y="152400"/>
                  </a:lnTo>
                  <a:lnTo>
                    <a:pt x="219201" y="152400"/>
                  </a:lnTo>
                  <a:lnTo>
                    <a:pt x="209676" y="152400"/>
                  </a:lnTo>
                  <a:lnTo>
                    <a:pt x="209676" y="142875"/>
                  </a:lnTo>
                  <a:lnTo>
                    <a:pt x="219201" y="142875"/>
                  </a:lnTo>
                  <a:lnTo>
                    <a:pt x="219201" y="152400"/>
                  </a:lnTo>
                  <a:lnTo>
                    <a:pt x="219201" y="142875"/>
                  </a:lnTo>
                  <a:lnTo>
                    <a:pt x="219201" y="152400"/>
                  </a:lnTo>
                  <a:lnTo>
                    <a:pt x="219201" y="161925"/>
                  </a:lnTo>
                  <a:lnTo>
                    <a:pt x="228726" y="161925"/>
                  </a:lnTo>
                  <a:lnTo>
                    <a:pt x="228726" y="171450"/>
                  </a:lnTo>
                  <a:lnTo>
                    <a:pt x="238251" y="171450"/>
                  </a:lnTo>
                  <a:lnTo>
                    <a:pt x="228726" y="171450"/>
                  </a:lnTo>
                  <a:lnTo>
                    <a:pt x="228726" y="180975"/>
                  </a:lnTo>
                  <a:lnTo>
                    <a:pt x="228726" y="171450"/>
                  </a:lnTo>
                  <a:lnTo>
                    <a:pt x="228726" y="180975"/>
                  </a:lnTo>
                  <a:lnTo>
                    <a:pt x="238251" y="180975"/>
                  </a:lnTo>
                  <a:lnTo>
                    <a:pt x="228726" y="180975"/>
                  </a:lnTo>
                  <a:lnTo>
                    <a:pt x="238251" y="180975"/>
                  </a:lnTo>
                  <a:lnTo>
                    <a:pt x="228726" y="180975"/>
                  </a:lnTo>
                  <a:lnTo>
                    <a:pt x="228726" y="171450"/>
                  </a:lnTo>
                  <a:lnTo>
                    <a:pt x="219201" y="171450"/>
                  </a:lnTo>
                  <a:lnTo>
                    <a:pt x="219201" y="161925"/>
                  </a:lnTo>
                  <a:lnTo>
                    <a:pt x="209676" y="161925"/>
                  </a:lnTo>
                  <a:lnTo>
                    <a:pt x="219201" y="161925"/>
                  </a:lnTo>
                  <a:lnTo>
                    <a:pt x="209676" y="161925"/>
                  </a:lnTo>
                  <a:lnTo>
                    <a:pt x="200151" y="161925"/>
                  </a:lnTo>
                  <a:lnTo>
                    <a:pt x="200151" y="152400"/>
                  </a:lnTo>
                  <a:close/>
                </a:path>
                <a:path w="934084" h="342900">
                  <a:moveTo>
                    <a:pt x="486028" y="314325"/>
                  </a:moveTo>
                  <a:lnTo>
                    <a:pt x="486028" y="304800"/>
                  </a:lnTo>
                  <a:lnTo>
                    <a:pt x="495553" y="304800"/>
                  </a:lnTo>
                  <a:lnTo>
                    <a:pt x="505078" y="304800"/>
                  </a:lnTo>
                  <a:lnTo>
                    <a:pt x="505078" y="314325"/>
                  </a:lnTo>
                  <a:lnTo>
                    <a:pt x="514603" y="314325"/>
                  </a:lnTo>
                  <a:lnTo>
                    <a:pt x="514603" y="323850"/>
                  </a:lnTo>
                  <a:lnTo>
                    <a:pt x="524128" y="323850"/>
                  </a:lnTo>
                  <a:lnTo>
                    <a:pt x="514603" y="323850"/>
                  </a:lnTo>
                  <a:lnTo>
                    <a:pt x="505078" y="323850"/>
                  </a:lnTo>
                  <a:lnTo>
                    <a:pt x="505078" y="314325"/>
                  </a:lnTo>
                  <a:lnTo>
                    <a:pt x="495553" y="314325"/>
                  </a:lnTo>
                  <a:lnTo>
                    <a:pt x="486028" y="314325"/>
                  </a:lnTo>
                  <a:close/>
                </a:path>
                <a:path w="934084" h="342900">
                  <a:moveTo>
                    <a:pt x="628903" y="180975"/>
                  </a:moveTo>
                  <a:lnTo>
                    <a:pt x="638428" y="180975"/>
                  </a:lnTo>
                  <a:lnTo>
                    <a:pt x="647953" y="180975"/>
                  </a:lnTo>
                  <a:lnTo>
                    <a:pt x="647953" y="190500"/>
                  </a:lnTo>
                  <a:lnTo>
                    <a:pt x="638428" y="190500"/>
                  </a:lnTo>
                  <a:lnTo>
                    <a:pt x="628903" y="190500"/>
                  </a:lnTo>
                  <a:lnTo>
                    <a:pt x="628903" y="180975"/>
                  </a:lnTo>
                  <a:close/>
                </a:path>
                <a:path w="934084" h="342900">
                  <a:moveTo>
                    <a:pt x="390651" y="285750"/>
                  </a:moveTo>
                  <a:lnTo>
                    <a:pt x="400176" y="285750"/>
                  </a:lnTo>
                  <a:lnTo>
                    <a:pt x="400176" y="276225"/>
                  </a:lnTo>
                  <a:lnTo>
                    <a:pt x="409701" y="276225"/>
                  </a:lnTo>
                  <a:lnTo>
                    <a:pt x="409701" y="285750"/>
                  </a:lnTo>
                  <a:lnTo>
                    <a:pt x="419226" y="285750"/>
                  </a:lnTo>
                  <a:lnTo>
                    <a:pt x="409701" y="285750"/>
                  </a:lnTo>
                  <a:lnTo>
                    <a:pt x="409701" y="295275"/>
                  </a:lnTo>
                  <a:lnTo>
                    <a:pt x="400176" y="295275"/>
                  </a:lnTo>
                  <a:lnTo>
                    <a:pt x="409701" y="295275"/>
                  </a:lnTo>
                  <a:lnTo>
                    <a:pt x="400176" y="295275"/>
                  </a:lnTo>
                  <a:lnTo>
                    <a:pt x="400176" y="285750"/>
                  </a:lnTo>
                  <a:lnTo>
                    <a:pt x="390651" y="285750"/>
                  </a:lnTo>
                  <a:close/>
                </a:path>
                <a:path w="934084" h="342900">
                  <a:moveTo>
                    <a:pt x="419226" y="295275"/>
                  </a:moveTo>
                  <a:lnTo>
                    <a:pt x="428751" y="295275"/>
                  </a:lnTo>
                  <a:lnTo>
                    <a:pt x="419226" y="295275"/>
                  </a:lnTo>
                  <a:lnTo>
                    <a:pt x="419226" y="285750"/>
                  </a:lnTo>
                  <a:lnTo>
                    <a:pt x="428751" y="285750"/>
                  </a:lnTo>
                  <a:lnTo>
                    <a:pt x="438276" y="285750"/>
                  </a:lnTo>
                  <a:lnTo>
                    <a:pt x="438276" y="295275"/>
                  </a:lnTo>
                  <a:lnTo>
                    <a:pt x="428751" y="295275"/>
                  </a:lnTo>
                  <a:lnTo>
                    <a:pt x="438276" y="295275"/>
                  </a:lnTo>
                  <a:lnTo>
                    <a:pt x="428751" y="295275"/>
                  </a:lnTo>
                  <a:lnTo>
                    <a:pt x="419226" y="295275"/>
                  </a:lnTo>
                  <a:lnTo>
                    <a:pt x="428751" y="295275"/>
                  </a:lnTo>
                  <a:lnTo>
                    <a:pt x="419226" y="295275"/>
                  </a:lnTo>
                  <a:close/>
                </a:path>
                <a:path w="934084" h="342900">
                  <a:moveTo>
                    <a:pt x="352551" y="257175"/>
                  </a:moveTo>
                  <a:lnTo>
                    <a:pt x="362076" y="257175"/>
                  </a:lnTo>
                  <a:lnTo>
                    <a:pt x="371601" y="257175"/>
                  </a:lnTo>
                  <a:lnTo>
                    <a:pt x="381126" y="257175"/>
                  </a:lnTo>
                  <a:lnTo>
                    <a:pt x="371601" y="257175"/>
                  </a:lnTo>
                  <a:lnTo>
                    <a:pt x="371601" y="266700"/>
                  </a:lnTo>
                  <a:lnTo>
                    <a:pt x="362076" y="266700"/>
                  </a:lnTo>
                  <a:lnTo>
                    <a:pt x="352551" y="266700"/>
                  </a:lnTo>
                  <a:lnTo>
                    <a:pt x="352551" y="257175"/>
                  </a:lnTo>
                  <a:close/>
                </a:path>
                <a:path w="934084" h="342900">
                  <a:moveTo>
                    <a:pt x="552703" y="228600"/>
                  </a:moveTo>
                  <a:lnTo>
                    <a:pt x="562228" y="228600"/>
                  </a:lnTo>
                  <a:lnTo>
                    <a:pt x="552703" y="228600"/>
                  </a:lnTo>
                  <a:lnTo>
                    <a:pt x="562228" y="228600"/>
                  </a:lnTo>
                  <a:lnTo>
                    <a:pt x="562228" y="219075"/>
                  </a:lnTo>
                  <a:lnTo>
                    <a:pt x="562228" y="209550"/>
                  </a:lnTo>
                  <a:lnTo>
                    <a:pt x="562228" y="219075"/>
                  </a:lnTo>
                  <a:lnTo>
                    <a:pt x="562228" y="209550"/>
                  </a:lnTo>
                  <a:lnTo>
                    <a:pt x="562228" y="200025"/>
                  </a:lnTo>
                  <a:lnTo>
                    <a:pt x="562228" y="209550"/>
                  </a:lnTo>
                  <a:lnTo>
                    <a:pt x="571753" y="209550"/>
                  </a:lnTo>
                  <a:lnTo>
                    <a:pt x="571753" y="219075"/>
                  </a:lnTo>
                  <a:lnTo>
                    <a:pt x="571753" y="209550"/>
                  </a:lnTo>
                  <a:lnTo>
                    <a:pt x="562228" y="209550"/>
                  </a:lnTo>
                  <a:lnTo>
                    <a:pt x="562228" y="219075"/>
                  </a:lnTo>
                  <a:lnTo>
                    <a:pt x="571753" y="219075"/>
                  </a:lnTo>
                  <a:lnTo>
                    <a:pt x="562228" y="219075"/>
                  </a:lnTo>
                  <a:lnTo>
                    <a:pt x="571753" y="219075"/>
                  </a:lnTo>
                  <a:lnTo>
                    <a:pt x="571753" y="228600"/>
                  </a:lnTo>
                  <a:lnTo>
                    <a:pt x="562228" y="228600"/>
                  </a:lnTo>
                  <a:lnTo>
                    <a:pt x="552703" y="228600"/>
                  </a:lnTo>
                  <a:close/>
                </a:path>
                <a:path w="934084" h="342900">
                  <a:moveTo>
                    <a:pt x="247776" y="171450"/>
                  </a:moveTo>
                  <a:lnTo>
                    <a:pt x="257301" y="171450"/>
                  </a:lnTo>
                  <a:lnTo>
                    <a:pt x="266826" y="171450"/>
                  </a:lnTo>
                  <a:lnTo>
                    <a:pt x="266826" y="180975"/>
                  </a:lnTo>
                  <a:lnTo>
                    <a:pt x="257301" y="180975"/>
                  </a:lnTo>
                  <a:lnTo>
                    <a:pt x="247776" y="180975"/>
                  </a:lnTo>
                  <a:lnTo>
                    <a:pt x="247776" y="171450"/>
                  </a:lnTo>
                  <a:close/>
                </a:path>
                <a:path w="934084" h="342900">
                  <a:moveTo>
                    <a:pt x="38100" y="85725"/>
                  </a:moveTo>
                  <a:lnTo>
                    <a:pt x="47625" y="85725"/>
                  </a:lnTo>
                  <a:lnTo>
                    <a:pt x="47625" y="95250"/>
                  </a:lnTo>
                  <a:lnTo>
                    <a:pt x="57150" y="95250"/>
                  </a:lnTo>
                  <a:lnTo>
                    <a:pt x="57150" y="104775"/>
                  </a:lnTo>
                  <a:lnTo>
                    <a:pt x="47625" y="104775"/>
                  </a:lnTo>
                  <a:lnTo>
                    <a:pt x="47625" y="95250"/>
                  </a:lnTo>
                  <a:lnTo>
                    <a:pt x="38100" y="95250"/>
                  </a:lnTo>
                  <a:lnTo>
                    <a:pt x="38100" y="85725"/>
                  </a:lnTo>
                  <a:close/>
                </a:path>
                <a:path w="934084" h="342900">
                  <a:moveTo>
                    <a:pt x="66675" y="142875"/>
                  </a:moveTo>
                  <a:lnTo>
                    <a:pt x="66675" y="133350"/>
                  </a:lnTo>
                  <a:lnTo>
                    <a:pt x="76200" y="133350"/>
                  </a:lnTo>
                  <a:lnTo>
                    <a:pt x="76200" y="142875"/>
                  </a:lnTo>
                  <a:lnTo>
                    <a:pt x="76200" y="152400"/>
                  </a:lnTo>
                  <a:lnTo>
                    <a:pt x="85725" y="152400"/>
                  </a:lnTo>
                  <a:lnTo>
                    <a:pt x="76200" y="152400"/>
                  </a:lnTo>
                  <a:lnTo>
                    <a:pt x="85725" y="152400"/>
                  </a:lnTo>
                  <a:lnTo>
                    <a:pt x="76200" y="152400"/>
                  </a:lnTo>
                  <a:lnTo>
                    <a:pt x="76200" y="142875"/>
                  </a:lnTo>
                  <a:lnTo>
                    <a:pt x="66675" y="142875"/>
                  </a:lnTo>
                  <a:close/>
                </a:path>
                <a:path w="934084" h="342900">
                  <a:moveTo>
                    <a:pt x="733678" y="276225"/>
                  </a:moveTo>
                  <a:lnTo>
                    <a:pt x="733678" y="266700"/>
                  </a:lnTo>
                  <a:lnTo>
                    <a:pt x="743203" y="266700"/>
                  </a:lnTo>
                  <a:lnTo>
                    <a:pt x="743203" y="257175"/>
                  </a:lnTo>
                  <a:lnTo>
                    <a:pt x="743203" y="266700"/>
                  </a:lnTo>
                  <a:lnTo>
                    <a:pt x="743203" y="257175"/>
                  </a:lnTo>
                  <a:lnTo>
                    <a:pt x="743203" y="266700"/>
                  </a:lnTo>
                  <a:lnTo>
                    <a:pt x="743203" y="276225"/>
                  </a:lnTo>
                  <a:lnTo>
                    <a:pt x="733678" y="276225"/>
                  </a:lnTo>
                  <a:close/>
                </a:path>
                <a:path w="934084" h="342900">
                  <a:moveTo>
                    <a:pt x="714628" y="123825"/>
                  </a:moveTo>
                  <a:lnTo>
                    <a:pt x="714628" y="114300"/>
                  </a:lnTo>
                  <a:lnTo>
                    <a:pt x="714628" y="123825"/>
                  </a:lnTo>
                  <a:lnTo>
                    <a:pt x="714628" y="114300"/>
                  </a:lnTo>
                  <a:lnTo>
                    <a:pt x="714628" y="123825"/>
                  </a:lnTo>
                  <a:lnTo>
                    <a:pt x="714628" y="114300"/>
                  </a:lnTo>
                  <a:lnTo>
                    <a:pt x="714628" y="123825"/>
                  </a:lnTo>
                  <a:lnTo>
                    <a:pt x="714628" y="114300"/>
                  </a:lnTo>
                  <a:lnTo>
                    <a:pt x="724153" y="114300"/>
                  </a:lnTo>
                  <a:lnTo>
                    <a:pt x="733678" y="114300"/>
                  </a:lnTo>
                  <a:lnTo>
                    <a:pt x="733678" y="123825"/>
                  </a:lnTo>
                  <a:lnTo>
                    <a:pt x="724153" y="123825"/>
                  </a:lnTo>
                  <a:lnTo>
                    <a:pt x="724153" y="114300"/>
                  </a:lnTo>
                  <a:lnTo>
                    <a:pt x="724153" y="123825"/>
                  </a:lnTo>
                  <a:lnTo>
                    <a:pt x="714628" y="123825"/>
                  </a:lnTo>
                  <a:lnTo>
                    <a:pt x="724153" y="123825"/>
                  </a:lnTo>
                  <a:lnTo>
                    <a:pt x="714628" y="123825"/>
                  </a:lnTo>
                  <a:close/>
                </a:path>
                <a:path w="934084" h="342900">
                  <a:moveTo>
                    <a:pt x="552703" y="228600"/>
                  </a:moveTo>
                  <a:lnTo>
                    <a:pt x="552703" y="219075"/>
                  </a:lnTo>
                  <a:lnTo>
                    <a:pt x="552703" y="209550"/>
                  </a:lnTo>
                  <a:lnTo>
                    <a:pt x="562228" y="209550"/>
                  </a:lnTo>
                  <a:lnTo>
                    <a:pt x="562228" y="219075"/>
                  </a:lnTo>
                  <a:lnTo>
                    <a:pt x="552703" y="219075"/>
                  </a:lnTo>
                  <a:lnTo>
                    <a:pt x="562228" y="219075"/>
                  </a:lnTo>
                  <a:lnTo>
                    <a:pt x="562228" y="228600"/>
                  </a:lnTo>
                  <a:lnTo>
                    <a:pt x="552703" y="228600"/>
                  </a:lnTo>
                  <a:lnTo>
                    <a:pt x="552703" y="219075"/>
                  </a:lnTo>
                  <a:lnTo>
                    <a:pt x="552703" y="228600"/>
                  </a:lnTo>
                  <a:lnTo>
                    <a:pt x="552703" y="219075"/>
                  </a:lnTo>
                  <a:lnTo>
                    <a:pt x="552703" y="228600"/>
                  </a:lnTo>
                  <a:close/>
                </a:path>
                <a:path w="934084" h="342900">
                  <a:moveTo>
                    <a:pt x="590803" y="152400"/>
                  </a:moveTo>
                  <a:lnTo>
                    <a:pt x="600328" y="152400"/>
                  </a:lnTo>
                  <a:lnTo>
                    <a:pt x="609853" y="152400"/>
                  </a:lnTo>
                  <a:lnTo>
                    <a:pt x="600328" y="152400"/>
                  </a:lnTo>
                  <a:lnTo>
                    <a:pt x="590803" y="152400"/>
                  </a:lnTo>
                  <a:lnTo>
                    <a:pt x="600328" y="152400"/>
                  </a:lnTo>
                  <a:lnTo>
                    <a:pt x="590803" y="152400"/>
                  </a:lnTo>
                  <a:lnTo>
                    <a:pt x="590803" y="161925"/>
                  </a:lnTo>
                  <a:lnTo>
                    <a:pt x="590803" y="152400"/>
                  </a:lnTo>
                  <a:close/>
                </a:path>
                <a:path w="934084" h="342900">
                  <a:moveTo>
                    <a:pt x="619378" y="276225"/>
                  </a:moveTo>
                  <a:lnTo>
                    <a:pt x="628903" y="276225"/>
                  </a:lnTo>
                  <a:lnTo>
                    <a:pt x="638428" y="276225"/>
                  </a:lnTo>
                  <a:lnTo>
                    <a:pt x="638428" y="266700"/>
                  </a:lnTo>
                  <a:lnTo>
                    <a:pt x="638428" y="276225"/>
                  </a:lnTo>
                  <a:lnTo>
                    <a:pt x="647953" y="276225"/>
                  </a:lnTo>
                  <a:lnTo>
                    <a:pt x="638428" y="276225"/>
                  </a:lnTo>
                  <a:lnTo>
                    <a:pt x="628903" y="276225"/>
                  </a:lnTo>
                  <a:lnTo>
                    <a:pt x="619378" y="276225"/>
                  </a:lnTo>
                  <a:close/>
                </a:path>
                <a:path w="934084" h="342900">
                  <a:moveTo>
                    <a:pt x="657478" y="152400"/>
                  </a:moveTo>
                  <a:lnTo>
                    <a:pt x="657478" y="142875"/>
                  </a:lnTo>
                  <a:lnTo>
                    <a:pt x="667003" y="142875"/>
                  </a:lnTo>
                  <a:lnTo>
                    <a:pt x="667003" y="152400"/>
                  </a:lnTo>
                  <a:lnTo>
                    <a:pt x="657478" y="152400"/>
                  </a:lnTo>
                  <a:close/>
                </a:path>
                <a:path w="934084" h="342900">
                  <a:moveTo>
                    <a:pt x="819530" y="133350"/>
                  </a:moveTo>
                  <a:lnTo>
                    <a:pt x="829055" y="133350"/>
                  </a:lnTo>
                  <a:lnTo>
                    <a:pt x="838580" y="133350"/>
                  </a:lnTo>
                  <a:lnTo>
                    <a:pt x="838580" y="142875"/>
                  </a:lnTo>
                  <a:lnTo>
                    <a:pt x="838580" y="133350"/>
                  </a:lnTo>
                  <a:lnTo>
                    <a:pt x="838580" y="142875"/>
                  </a:lnTo>
                  <a:lnTo>
                    <a:pt x="829055" y="142875"/>
                  </a:lnTo>
                  <a:lnTo>
                    <a:pt x="829055" y="133350"/>
                  </a:lnTo>
                  <a:lnTo>
                    <a:pt x="819530" y="133350"/>
                  </a:lnTo>
                  <a:lnTo>
                    <a:pt x="829055" y="133350"/>
                  </a:lnTo>
                  <a:lnTo>
                    <a:pt x="819530" y="133350"/>
                  </a:lnTo>
                  <a:close/>
                </a:path>
                <a:path w="934084" h="342900">
                  <a:moveTo>
                    <a:pt x="790955" y="257175"/>
                  </a:moveTo>
                  <a:lnTo>
                    <a:pt x="790955" y="247650"/>
                  </a:lnTo>
                  <a:lnTo>
                    <a:pt x="790955" y="238125"/>
                  </a:lnTo>
                  <a:lnTo>
                    <a:pt x="790955" y="247650"/>
                  </a:lnTo>
                  <a:lnTo>
                    <a:pt x="800480" y="247650"/>
                  </a:lnTo>
                  <a:lnTo>
                    <a:pt x="800480" y="257175"/>
                  </a:lnTo>
                  <a:lnTo>
                    <a:pt x="790955" y="257175"/>
                  </a:lnTo>
                  <a:close/>
                </a:path>
                <a:path w="934084" h="342900">
                  <a:moveTo>
                    <a:pt x="562228" y="142875"/>
                  </a:moveTo>
                  <a:lnTo>
                    <a:pt x="571753" y="142875"/>
                  </a:lnTo>
                  <a:lnTo>
                    <a:pt x="571753" y="152400"/>
                  </a:lnTo>
                  <a:lnTo>
                    <a:pt x="571753" y="142875"/>
                  </a:lnTo>
                  <a:lnTo>
                    <a:pt x="562228" y="142875"/>
                  </a:lnTo>
                  <a:lnTo>
                    <a:pt x="562228" y="152400"/>
                  </a:lnTo>
                  <a:lnTo>
                    <a:pt x="562228" y="142875"/>
                  </a:lnTo>
                  <a:close/>
                </a:path>
                <a:path w="934084" h="342900">
                  <a:moveTo>
                    <a:pt x="667003" y="66675"/>
                  </a:moveTo>
                  <a:lnTo>
                    <a:pt x="676528" y="66675"/>
                  </a:lnTo>
                  <a:lnTo>
                    <a:pt x="676528" y="76200"/>
                  </a:lnTo>
                  <a:lnTo>
                    <a:pt x="667003" y="76200"/>
                  </a:lnTo>
                  <a:lnTo>
                    <a:pt x="667003" y="66675"/>
                  </a:lnTo>
                  <a:close/>
                </a:path>
                <a:path w="934084" h="342900">
                  <a:moveTo>
                    <a:pt x="819530" y="152400"/>
                  </a:moveTo>
                  <a:lnTo>
                    <a:pt x="829055" y="152400"/>
                  </a:lnTo>
                  <a:lnTo>
                    <a:pt x="838580" y="152400"/>
                  </a:lnTo>
                  <a:lnTo>
                    <a:pt x="848105" y="152400"/>
                  </a:lnTo>
                  <a:lnTo>
                    <a:pt x="838580" y="152400"/>
                  </a:lnTo>
                  <a:lnTo>
                    <a:pt x="829055" y="152400"/>
                  </a:lnTo>
                  <a:lnTo>
                    <a:pt x="838580" y="152400"/>
                  </a:lnTo>
                  <a:lnTo>
                    <a:pt x="829055" y="152400"/>
                  </a:lnTo>
                  <a:lnTo>
                    <a:pt x="819530" y="152400"/>
                  </a:lnTo>
                  <a:close/>
                </a:path>
                <a:path w="934084" h="342900">
                  <a:moveTo>
                    <a:pt x="590803" y="285750"/>
                  </a:moveTo>
                  <a:lnTo>
                    <a:pt x="600328" y="285750"/>
                  </a:lnTo>
                  <a:lnTo>
                    <a:pt x="590803" y="285750"/>
                  </a:lnTo>
                  <a:lnTo>
                    <a:pt x="600328" y="285750"/>
                  </a:lnTo>
                  <a:lnTo>
                    <a:pt x="609853" y="285750"/>
                  </a:lnTo>
                  <a:lnTo>
                    <a:pt x="600328" y="285750"/>
                  </a:lnTo>
                  <a:lnTo>
                    <a:pt x="590803" y="285750"/>
                  </a:lnTo>
                  <a:close/>
                </a:path>
                <a:path w="934084" h="342900">
                  <a:moveTo>
                    <a:pt x="419226" y="190500"/>
                  </a:moveTo>
                  <a:lnTo>
                    <a:pt x="419226" y="180975"/>
                  </a:lnTo>
                  <a:lnTo>
                    <a:pt x="428751" y="180975"/>
                  </a:lnTo>
                  <a:lnTo>
                    <a:pt x="428751" y="190500"/>
                  </a:lnTo>
                  <a:lnTo>
                    <a:pt x="428751" y="200025"/>
                  </a:lnTo>
                  <a:lnTo>
                    <a:pt x="419226" y="200025"/>
                  </a:lnTo>
                  <a:lnTo>
                    <a:pt x="428751" y="200025"/>
                  </a:lnTo>
                  <a:lnTo>
                    <a:pt x="419226" y="200025"/>
                  </a:lnTo>
                  <a:lnTo>
                    <a:pt x="419226" y="190500"/>
                  </a:lnTo>
                  <a:close/>
                </a:path>
                <a:path w="934084" h="342900">
                  <a:moveTo>
                    <a:pt x="705103" y="152400"/>
                  </a:moveTo>
                  <a:lnTo>
                    <a:pt x="714628" y="152400"/>
                  </a:lnTo>
                  <a:lnTo>
                    <a:pt x="714628" y="161925"/>
                  </a:lnTo>
                  <a:lnTo>
                    <a:pt x="705103" y="161925"/>
                  </a:lnTo>
                  <a:lnTo>
                    <a:pt x="705103" y="152400"/>
                  </a:lnTo>
                  <a:close/>
                </a:path>
                <a:path w="934084" h="342900">
                  <a:moveTo>
                    <a:pt x="647953" y="123825"/>
                  </a:moveTo>
                  <a:lnTo>
                    <a:pt x="667003" y="123825"/>
                  </a:lnTo>
                  <a:lnTo>
                    <a:pt x="667003" y="133350"/>
                  </a:lnTo>
                  <a:lnTo>
                    <a:pt x="647953" y="133350"/>
                  </a:lnTo>
                  <a:lnTo>
                    <a:pt x="647953" y="123825"/>
                  </a:lnTo>
                  <a:close/>
                </a:path>
                <a:path w="934084" h="342900">
                  <a:moveTo>
                    <a:pt x="9525" y="57150"/>
                  </a:moveTo>
                  <a:lnTo>
                    <a:pt x="19050" y="57150"/>
                  </a:lnTo>
                  <a:lnTo>
                    <a:pt x="19050" y="66675"/>
                  </a:lnTo>
                  <a:lnTo>
                    <a:pt x="19050" y="57150"/>
                  </a:lnTo>
                  <a:lnTo>
                    <a:pt x="19050" y="66675"/>
                  </a:lnTo>
                  <a:lnTo>
                    <a:pt x="28575" y="66675"/>
                  </a:lnTo>
                  <a:lnTo>
                    <a:pt x="19050" y="66675"/>
                  </a:lnTo>
                  <a:lnTo>
                    <a:pt x="9525" y="66675"/>
                  </a:lnTo>
                  <a:lnTo>
                    <a:pt x="9525" y="57150"/>
                  </a:lnTo>
                  <a:close/>
                </a:path>
                <a:path w="934084" h="342900">
                  <a:moveTo>
                    <a:pt x="790955" y="238125"/>
                  </a:moveTo>
                  <a:lnTo>
                    <a:pt x="800480" y="238125"/>
                  </a:lnTo>
                  <a:lnTo>
                    <a:pt x="800480" y="247650"/>
                  </a:lnTo>
                  <a:lnTo>
                    <a:pt x="790955" y="247650"/>
                  </a:lnTo>
                  <a:lnTo>
                    <a:pt x="790955" y="238125"/>
                  </a:lnTo>
                  <a:close/>
                </a:path>
                <a:path w="934084" h="342900">
                  <a:moveTo>
                    <a:pt x="257301" y="28575"/>
                  </a:moveTo>
                  <a:lnTo>
                    <a:pt x="266826" y="28575"/>
                  </a:lnTo>
                  <a:lnTo>
                    <a:pt x="266826" y="38100"/>
                  </a:lnTo>
                  <a:lnTo>
                    <a:pt x="257301" y="38100"/>
                  </a:lnTo>
                  <a:lnTo>
                    <a:pt x="257301" y="28575"/>
                  </a:lnTo>
                  <a:close/>
                </a:path>
                <a:path w="934084" h="342900">
                  <a:moveTo>
                    <a:pt x="724153" y="133350"/>
                  </a:moveTo>
                  <a:lnTo>
                    <a:pt x="733678" y="133350"/>
                  </a:lnTo>
                  <a:lnTo>
                    <a:pt x="733678" y="142875"/>
                  </a:lnTo>
                  <a:lnTo>
                    <a:pt x="724153" y="142875"/>
                  </a:lnTo>
                  <a:lnTo>
                    <a:pt x="724153" y="133350"/>
                  </a:lnTo>
                  <a:close/>
                </a:path>
                <a:path w="934084" h="342900">
                  <a:moveTo>
                    <a:pt x="790955" y="228600"/>
                  </a:moveTo>
                  <a:lnTo>
                    <a:pt x="800480" y="228600"/>
                  </a:lnTo>
                  <a:lnTo>
                    <a:pt x="800480" y="238125"/>
                  </a:lnTo>
                  <a:lnTo>
                    <a:pt x="790955" y="238125"/>
                  </a:lnTo>
                  <a:lnTo>
                    <a:pt x="790955" y="228600"/>
                  </a:lnTo>
                  <a:close/>
                </a:path>
                <a:path w="934084" h="342900">
                  <a:moveTo>
                    <a:pt x="142875" y="95250"/>
                  </a:moveTo>
                  <a:lnTo>
                    <a:pt x="162051" y="95250"/>
                  </a:lnTo>
                  <a:lnTo>
                    <a:pt x="162051" y="104775"/>
                  </a:lnTo>
                  <a:lnTo>
                    <a:pt x="142875" y="104775"/>
                  </a:lnTo>
                  <a:lnTo>
                    <a:pt x="142875" y="95250"/>
                  </a:lnTo>
                  <a:close/>
                </a:path>
                <a:path w="934084" h="342900">
                  <a:moveTo>
                    <a:pt x="123825" y="76200"/>
                  </a:moveTo>
                  <a:lnTo>
                    <a:pt x="133350" y="76200"/>
                  </a:lnTo>
                  <a:lnTo>
                    <a:pt x="133350" y="85725"/>
                  </a:lnTo>
                  <a:lnTo>
                    <a:pt x="123825" y="85725"/>
                  </a:lnTo>
                  <a:lnTo>
                    <a:pt x="123825" y="76200"/>
                  </a:lnTo>
                  <a:close/>
                </a:path>
                <a:path w="934084" h="342900">
                  <a:moveTo>
                    <a:pt x="571753" y="285750"/>
                  </a:moveTo>
                  <a:lnTo>
                    <a:pt x="581278" y="285750"/>
                  </a:lnTo>
                  <a:lnTo>
                    <a:pt x="571753" y="285750"/>
                  </a:lnTo>
                  <a:lnTo>
                    <a:pt x="581278" y="285750"/>
                  </a:lnTo>
                  <a:lnTo>
                    <a:pt x="571753" y="285750"/>
                  </a:lnTo>
                  <a:lnTo>
                    <a:pt x="581278" y="285750"/>
                  </a:lnTo>
                  <a:lnTo>
                    <a:pt x="581278" y="295275"/>
                  </a:lnTo>
                  <a:lnTo>
                    <a:pt x="571753" y="295275"/>
                  </a:lnTo>
                  <a:lnTo>
                    <a:pt x="571753" y="285750"/>
                  </a:lnTo>
                  <a:lnTo>
                    <a:pt x="571753" y="295275"/>
                  </a:lnTo>
                  <a:lnTo>
                    <a:pt x="571753" y="285750"/>
                  </a:lnTo>
                  <a:lnTo>
                    <a:pt x="571753" y="295275"/>
                  </a:lnTo>
                  <a:lnTo>
                    <a:pt x="571753" y="285750"/>
                  </a:lnTo>
                  <a:lnTo>
                    <a:pt x="571753" y="295275"/>
                  </a:lnTo>
                  <a:lnTo>
                    <a:pt x="571753" y="285750"/>
                  </a:lnTo>
                  <a:close/>
                </a:path>
                <a:path w="934084" h="342900">
                  <a:moveTo>
                    <a:pt x="562228" y="333375"/>
                  </a:moveTo>
                  <a:lnTo>
                    <a:pt x="571753" y="333375"/>
                  </a:lnTo>
                  <a:lnTo>
                    <a:pt x="571753" y="342900"/>
                  </a:lnTo>
                  <a:lnTo>
                    <a:pt x="562228" y="342900"/>
                  </a:lnTo>
                  <a:lnTo>
                    <a:pt x="562228" y="333375"/>
                  </a:lnTo>
                  <a:close/>
                </a:path>
                <a:path w="934084" h="342900">
                  <a:moveTo>
                    <a:pt x="609853" y="152400"/>
                  </a:moveTo>
                  <a:lnTo>
                    <a:pt x="619378" y="152400"/>
                  </a:lnTo>
                  <a:lnTo>
                    <a:pt x="628903" y="152400"/>
                  </a:lnTo>
                  <a:lnTo>
                    <a:pt x="619378" y="152400"/>
                  </a:lnTo>
                  <a:lnTo>
                    <a:pt x="609853" y="152400"/>
                  </a:lnTo>
                  <a:lnTo>
                    <a:pt x="619378" y="152400"/>
                  </a:lnTo>
                  <a:lnTo>
                    <a:pt x="609853" y="152400"/>
                  </a:lnTo>
                  <a:close/>
                </a:path>
                <a:path w="934084" h="342900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34084" h="342900">
                  <a:moveTo>
                    <a:pt x="142875" y="85725"/>
                  </a:moveTo>
                  <a:lnTo>
                    <a:pt x="142875" y="95250"/>
                  </a:lnTo>
                  <a:lnTo>
                    <a:pt x="144525" y="95250"/>
                  </a:lnTo>
                  <a:lnTo>
                    <a:pt x="142875" y="85725"/>
                  </a:lnTo>
                  <a:close/>
                </a:path>
                <a:path w="934084" h="342900">
                  <a:moveTo>
                    <a:pt x="285876" y="133350"/>
                  </a:moveTo>
                  <a:lnTo>
                    <a:pt x="295401" y="133350"/>
                  </a:lnTo>
                  <a:lnTo>
                    <a:pt x="295401" y="142875"/>
                  </a:lnTo>
                  <a:lnTo>
                    <a:pt x="285876" y="142875"/>
                  </a:lnTo>
                  <a:lnTo>
                    <a:pt x="285876" y="133350"/>
                  </a:lnTo>
                  <a:close/>
                </a:path>
                <a:path w="934084" h="342900">
                  <a:moveTo>
                    <a:pt x="133350" y="85725"/>
                  </a:moveTo>
                  <a:lnTo>
                    <a:pt x="142875" y="85725"/>
                  </a:lnTo>
                  <a:lnTo>
                    <a:pt x="142875" y="95250"/>
                  </a:lnTo>
                  <a:lnTo>
                    <a:pt x="133350" y="95250"/>
                  </a:lnTo>
                  <a:lnTo>
                    <a:pt x="133350" y="85725"/>
                  </a:lnTo>
                  <a:close/>
                </a:path>
                <a:path w="934084" h="342900">
                  <a:moveTo>
                    <a:pt x="152526" y="95250"/>
                  </a:moveTo>
                  <a:lnTo>
                    <a:pt x="162051" y="95250"/>
                  </a:lnTo>
                  <a:lnTo>
                    <a:pt x="152526" y="95250"/>
                  </a:lnTo>
                  <a:close/>
                </a:path>
                <a:path w="934084" h="342900">
                  <a:moveTo>
                    <a:pt x="95250" y="171450"/>
                  </a:moveTo>
                  <a:lnTo>
                    <a:pt x="104775" y="171450"/>
                  </a:lnTo>
                  <a:lnTo>
                    <a:pt x="104775" y="180975"/>
                  </a:lnTo>
                  <a:lnTo>
                    <a:pt x="95250" y="180975"/>
                  </a:lnTo>
                  <a:lnTo>
                    <a:pt x="95250" y="171450"/>
                  </a:lnTo>
                  <a:close/>
                </a:path>
                <a:path w="934084" h="342900">
                  <a:moveTo>
                    <a:pt x="190626" y="114300"/>
                  </a:moveTo>
                  <a:lnTo>
                    <a:pt x="200151" y="114300"/>
                  </a:lnTo>
                  <a:lnTo>
                    <a:pt x="200151" y="123825"/>
                  </a:lnTo>
                  <a:lnTo>
                    <a:pt x="190626" y="123825"/>
                  </a:lnTo>
                  <a:lnTo>
                    <a:pt x="190626" y="114300"/>
                  </a:lnTo>
                  <a:close/>
                </a:path>
                <a:path w="934084" h="342900">
                  <a:moveTo>
                    <a:pt x="543178" y="219075"/>
                  </a:moveTo>
                  <a:lnTo>
                    <a:pt x="543178" y="228600"/>
                  </a:lnTo>
                  <a:lnTo>
                    <a:pt x="544702" y="228600"/>
                  </a:lnTo>
                  <a:lnTo>
                    <a:pt x="543178" y="219075"/>
                  </a:lnTo>
                  <a:close/>
                </a:path>
                <a:path w="934084" h="342900">
                  <a:moveTo>
                    <a:pt x="638428" y="19050"/>
                  </a:moveTo>
                  <a:lnTo>
                    <a:pt x="647953" y="19050"/>
                  </a:lnTo>
                  <a:lnTo>
                    <a:pt x="647953" y="38100"/>
                  </a:lnTo>
                  <a:lnTo>
                    <a:pt x="638428" y="38100"/>
                  </a:lnTo>
                  <a:lnTo>
                    <a:pt x="638428" y="19050"/>
                  </a:lnTo>
                  <a:close/>
                </a:path>
                <a:path w="934084" h="342900">
                  <a:moveTo>
                    <a:pt x="667003" y="190500"/>
                  </a:moveTo>
                  <a:lnTo>
                    <a:pt x="676528" y="190500"/>
                  </a:lnTo>
                  <a:lnTo>
                    <a:pt x="667003" y="190500"/>
                  </a:lnTo>
                  <a:close/>
                </a:path>
                <a:path w="934084" h="342900">
                  <a:moveTo>
                    <a:pt x="181101" y="123825"/>
                  </a:moveTo>
                  <a:lnTo>
                    <a:pt x="190626" y="123825"/>
                  </a:lnTo>
                  <a:lnTo>
                    <a:pt x="190626" y="133350"/>
                  </a:lnTo>
                  <a:lnTo>
                    <a:pt x="181101" y="133350"/>
                  </a:lnTo>
                  <a:lnTo>
                    <a:pt x="181101" y="123825"/>
                  </a:lnTo>
                  <a:close/>
                </a:path>
                <a:path w="934084" h="342900">
                  <a:moveTo>
                    <a:pt x="581278" y="285750"/>
                  </a:moveTo>
                  <a:lnTo>
                    <a:pt x="590803" y="285750"/>
                  </a:lnTo>
                  <a:lnTo>
                    <a:pt x="590803" y="295275"/>
                  </a:lnTo>
                  <a:lnTo>
                    <a:pt x="581278" y="295275"/>
                  </a:lnTo>
                  <a:lnTo>
                    <a:pt x="581278" y="285750"/>
                  </a:lnTo>
                  <a:close/>
                </a:path>
                <a:path w="934084" h="342900">
                  <a:moveTo>
                    <a:pt x="562228" y="200025"/>
                  </a:moveTo>
                  <a:lnTo>
                    <a:pt x="571753" y="200025"/>
                  </a:lnTo>
                  <a:lnTo>
                    <a:pt x="562228" y="2000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8" name="object 318"/>
            <p:cNvSpPr/>
            <p:nvPr/>
          </p:nvSpPr>
          <p:spPr>
            <a:xfrm>
              <a:off x="6391528" y="4740021"/>
              <a:ext cx="0" cy="9525"/>
            </a:xfrm>
            <a:custGeom>
              <a:avLst/>
              <a:gdLst/>
              <a:ahLst/>
              <a:cxnLst/>
              <a:rect l="l" t="t" r="r" b="b"/>
              <a:pathLst>
                <a:path h="9525">
                  <a:moveTo>
                    <a:pt x="-1524" y="4762"/>
                  </a:moveTo>
                  <a:lnTo>
                    <a:pt x="1524" y="476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9" name="object 319"/>
            <p:cNvSpPr/>
            <p:nvPr/>
          </p:nvSpPr>
          <p:spPr>
            <a:xfrm>
              <a:off x="5867400" y="4501896"/>
              <a:ext cx="916305" cy="333375"/>
            </a:xfrm>
            <a:custGeom>
              <a:avLst/>
              <a:gdLst/>
              <a:ahLst/>
              <a:cxnLst/>
              <a:rect l="l" t="t" r="r" b="b"/>
              <a:pathLst>
                <a:path w="916304" h="333375">
                  <a:moveTo>
                    <a:pt x="705103" y="276225"/>
                  </a:moveTo>
                  <a:lnTo>
                    <a:pt x="714628" y="276225"/>
                  </a:lnTo>
                  <a:lnTo>
                    <a:pt x="705103" y="276225"/>
                  </a:lnTo>
                  <a:close/>
                </a:path>
                <a:path w="916304" h="333375">
                  <a:moveTo>
                    <a:pt x="104775" y="171450"/>
                  </a:moveTo>
                  <a:lnTo>
                    <a:pt x="114300" y="171450"/>
                  </a:lnTo>
                  <a:lnTo>
                    <a:pt x="104775" y="171450"/>
                  </a:lnTo>
                  <a:close/>
                </a:path>
                <a:path w="916304" h="333375">
                  <a:moveTo>
                    <a:pt x="95250" y="161925"/>
                  </a:moveTo>
                  <a:lnTo>
                    <a:pt x="104775" y="161925"/>
                  </a:lnTo>
                  <a:lnTo>
                    <a:pt x="95250" y="161925"/>
                  </a:lnTo>
                  <a:close/>
                </a:path>
                <a:path w="916304" h="333375">
                  <a:moveTo>
                    <a:pt x="628903" y="152400"/>
                  </a:moveTo>
                  <a:lnTo>
                    <a:pt x="638428" y="152400"/>
                  </a:lnTo>
                  <a:lnTo>
                    <a:pt x="638428" y="161925"/>
                  </a:lnTo>
                  <a:lnTo>
                    <a:pt x="628903" y="161925"/>
                  </a:lnTo>
                  <a:lnTo>
                    <a:pt x="628903" y="152400"/>
                  </a:lnTo>
                  <a:close/>
                </a:path>
                <a:path w="916304" h="333375">
                  <a:moveTo>
                    <a:pt x="771778" y="238125"/>
                  </a:moveTo>
                  <a:lnTo>
                    <a:pt x="781303" y="238125"/>
                  </a:lnTo>
                  <a:lnTo>
                    <a:pt x="781303" y="228600"/>
                  </a:lnTo>
                  <a:lnTo>
                    <a:pt x="781303" y="219075"/>
                  </a:lnTo>
                  <a:lnTo>
                    <a:pt x="781303" y="228600"/>
                  </a:lnTo>
                  <a:lnTo>
                    <a:pt x="781303" y="238125"/>
                  </a:lnTo>
                  <a:lnTo>
                    <a:pt x="771778" y="238125"/>
                  </a:lnTo>
                  <a:close/>
                </a:path>
                <a:path w="916304" h="333375">
                  <a:moveTo>
                    <a:pt x="619378" y="38100"/>
                  </a:moveTo>
                  <a:lnTo>
                    <a:pt x="628903" y="38100"/>
                  </a:lnTo>
                  <a:lnTo>
                    <a:pt x="628903" y="47625"/>
                  </a:lnTo>
                  <a:lnTo>
                    <a:pt x="619378" y="47625"/>
                  </a:lnTo>
                  <a:lnTo>
                    <a:pt x="619378" y="38100"/>
                  </a:lnTo>
                  <a:close/>
                </a:path>
                <a:path w="916304" h="333375">
                  <a:moveTo>
                    <a:pt x="571753" y="285750"/>
                  </a:moveTo>
                  <a:lnTo>
                    <a:pt x="581278" y="285750"/>
                  </a:lnTo>
                  <a:lnTo>
                    <a:pt x="571753" y="285750"/>
                  </a:lnTo>
                  <a:close/>
                </a:path>
                <a:path w="916304" h="333375">
                  <a:moveTo>
                    <a:pt x="66675" y="123825"/>
                  </a:moveTo>
                  <a:lnTo>
                    <a:pt x="76200" y="123825"/>
                  </a:lnTo>
                  <a:lnTo>
                    <a:pt x="66675" y="123825"/>
                  </a:lnTo>
                  <a:close/>
                </a:path>
                <a:path w="916304" h="333375">
                  <a:moveTo>
                    <a:pt x="724153" y="133350"/>
                  </a:moveTo>
                  <a:lnTo>
                    <a:pt x="733678" y="133350"/>
                  </a:lnTo>
                  <a:lnTo>
                    <a:pt x="724153" y="133350"/>
                  </a:lnTo>
                  <a:close/>
                </a:path>
                <a:path w="916304" h="333375">
                  <a:moveTo>
                    <a:pt x="771778" y="228600"/>
                  </a:moveTo>
                  <a:lnTo>
                    <a:pt x="771778" y="238125"/>
                  </a:lnTo>
                  <a:lnTo>
                    <a:pt x="773429" y="238125"/>
                  </a:lnTo>
                  <a:lnTo>
                    <a:pt x="771778" y="228600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152400" y="219075"/>
                  </a:moveTo>
                  <a:lnTo>
                    <a:pt x="152400" y="228600"/>
                  </a:lnTo>
                  <a:lnTo>
                    <a:pt x="154050" y="228600"/>
                  </a:lnTo>
                  <a:lnTo>
                    <a:pt x="152400" y="219075"/>
                  </a:lnTo>
                  <a:close/>
                </a:path>
                <a:path w="916304" h="333375">
                  <a:moveTo>
                    <a:pt x="543178" y="333375"/>
                  </a:moveTo>
                  <a:lnTo>
                    <a:pt x="552703" y="333375"/>
                  </a:lnTo>
                  <a:lnTo>
                    <a:pt x="543178" y="333375"/>
                  </a:lnTo>
                  <a:close/>
                </a:path>
                <a:path w="916304" h="333375">
                  <a:moveTo>
                    <a:pt x="800480" y="238125"/>
                  </a:moveTo>
                  <a:lnTo>
                    <a:pt x="810005" y="238125"/>
                  </a:lnTo>
                  <a:lnTo>
                    <a:pt x="810005" y="247650"/>
                  </a:lnTo>
                  <a:lnTo>
                    <a:pt x="800480" y="247650"/>
                  </a:lnTo>
                  <a:lnTo>
                    <a:pt x="800480" y="238125"/>
                  </a:lnTo>
                  <a:close/>
                </a:path>
                <a:path w="916304" h="333375">
                  <a:moveTo>
                    <a:pt x="667003" y="285750"/>
                  </a:moveTo>
                  <a:lnTo>
                    <a:pt x="676528" y="285750"/>
                  </a:lnTo>
                  <a:lnTo>
                    <a:pt x="667003" y="285750"/>
                  </a:lnTo>
                  <a:close/>
                </a:path>
                <a:path w="916304" h="333375">
                  <a:moveTo>
                    <a:pt x="733678" y="276225"/>
                  </a:moveTo>
                  <a:lnTo>
                    <a:pt x="743203" y="276225"/>
                  </a:lnTo>
                  <a:lnTo>
                    <a:pt x="743203" y="285750"/>
                  </a:lnTo>
                  <a:lnTo>
                    <a:pt x="733678" y="285750"/>
                  </a:lnTo>
                  <a:lnTo>
                    <a:pt x="733678" y="276225"/>
                  </a:lnTo>
                  <a:close/>
                </a:path>
                <a:path w="916304" h="333375">
                  <a:moveTo>
                    <a:pt x="66675" y="114300"/>
                  </a:moveTo>
                  <a:lnTo>
                    <a:pt x="76200" y="114300"/>
                  </a:lnTo>
                  <a:lnTo>
                    <a:pt x="76200" y="123825"/>
                  </a:lnTo>
                  <a:lnTo>
                    <a:pt x="66675" y="123825"/>
                  </a:lnTo>
                  <a:lnTo>
                    <a:pt x="66675" y="114300"/>
                  </a:lnTo>
                  <a:close/>
                </a:path>
                <a:path w="916304" h="333375">
                  <a:moveTo>
                    <a:pt x="819530" y="133350"/>
                  </a:moveTo>
                  <a:lnTo>
                    <a:pt x="819530" y="142875"/>
                  </a:lnTo>
                  <a:lnTo>
                    <a:pt x="821054" y="142875"/>
                  </a:lnTo>
                  <a:lnTo>
                    <a:pt x="819530" y="133350"/>
                  </a:lnTo>
                  <a:close/>
                </a:path>
                <a:path w="916304" h="333375">
                  <a:moveTo>
                    <a:pt x="457326" y="285750"/>
                  </a:moveTo>
                  <a:lnTo>
                    <a:pt x="466851" y="285750"/>
                  </a:lnTo>
                  <a:lnTo>
                    <a:pt x="457326" y="285750"/>
                  </a:lnTo>
                  <a:close/>
                </a:path>
                <a:path w="916304" h="333375">
                  <a:moveTo>
                    <a:pt x="505078" y="285750"/>
                  </a:moveTo>
                  <a:lnTo>
                    <a:pt x="505078" y="295275"/>
                  </a:lnTo>
                  <a:lnTo>
                    <a:pt x="506602" y="295275"/>
                  </a:lnTo>
                  <a:lnTo>
                    <a:pt x="505078" y="285750"/>
                  </a:lnTo>
                  <a:close/>
                </a:path>
                <a:path w="916304" h="333375">
                  <a:moveTo>
                    <a:pt x="76200" y="114300"/>
                  </a:moveTo>
                  <a:lnTo>
                    <a:pt x="85725" y="114300"/>
                  </a:lnTo>
                  <a:lnTo>
                    <a:pt x="76200" y="114300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81101" y="95250"/>
                  </a:lnTo>
                  <a:lnTo>
                    <a:pt x="181101" y="104775"/>
                  </a:lnTo>
                  <a:lnTo>
                    <a:pt x="171576" y="104775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581278" y="142875"/>
                  </a:moveTo>
                  <a:lnTo>
                    <a:pt x="590803" y="142875"/>
                  </a:lnTo>
                  <a:lnTo>
                    <a:pt x="590803" y="152400"/>
                  </a:lnTo>
                  <a:lnTo>
                    <a:pt x="581278" y="152400"/>
                  </a:lnTo>
                  <a:lnTo>
                    <a:pt x="581278" y="142875"/>
                  </a:lnTo>
                  <a:close/>
                </a:path>
                <a:path w="916304" h="333375">
                  <a:moveTo>
                    <a:pt x="466851" y="28575"/>
                  </a:moveTo>
                  <a:lnTo>
                    <a:pt x="466851" y="38100"/>
                  </a:lnTo>
                  <a:lnTo>
                    <a:pt x="468502" y="38100"/>
                  </a:lnTo>
                  <a:lnTo>
                    <a:pt x="466851" y="28575"/>
                  </a:lnTo>
                  <a:close/>
                </a:path>
                <a:path w="916304" h="333375">
                  <a:moveTo>
                    <a:pt x="895730" y="247650"/>
                  </a:moveTo>
                  <a:lnTo>
                    <a:pt x="895730" y="257175"/>
                  </a:lnTo>
                  <a:lnTo>
                    <a:pt x="897254" y="257175"/>
                  </a:lnTo>
                  <a:lnTo>
                    <a:pt x="895730" y="247650"/>
                  </a:lnTo>
                  <a:close/>
                </a:path>
                <a:path w="916304" h="333375">
                  <a:moveTo>
                    <a:pt x="543178" y="123825"/>
                  </a:moveTo>
                  <a:lnTo>
                    <a:pt x="552703" y="123825"/>
                  </a:lnTo>
                  <a:lnTo>
                    <a:pt x="543178" y="123825"/>
                  </a:lnTo>
                  <a:close/>
                </a:path>
                <a:path w="916304" h="333375">
                  <a:moveTo>
                    <a:pt x="466851" y="28575"/>
                  </a:moveTo>
                  <a:lnTo>
                    <a:pt x="466851" y="38100"/>
                  </a:lnTo>
                  <a:lnTo>
                    <a:pt x="468502" y="38100"/>
                  </a:lnTo>
                  <a:lnTo>
                    <a:pt x="466851" y="28575"/>
                  </a:lnTo>
                  <a:close/>
                </a:path>
                <a:path w="916304" h="333375">
                  <a:moveTo>
                    <a:pt x="657478" y="123825"/>
                  </a:moveTo>
                  <a:lnTo>
                    <a:pt x="667003" y="123825"/>
                  </a:lnTo>
                  <a:lnTo>
                    <a:pt x="667003" y="133350"/>
                  </a:lnTo>
                  <a:lnTo>
                    <a:pt x="657478" y="133350"/>
                  </a:lnTo>
                  <a:lnTo>
                    <a:pt x="657478" y="123825"/>
                  </a:lnTo>
                  <a:close/>
                </a:path>
                <a:path w="916304" h="333375">
                  <a:moveTo>
                    <a:pt x="571753" y="285750"/>
                  </a:moveTo>
                  <a:lnTo>
                    <a:pt x="581278" y="285750"/>
                  </a:lnTo>
                  <a:lnTo>
                    <a:pt x="581278" y="295275"/>
                  </a:lnTo>
                  <a:lnTo>
                    <a:pt x="571753" y="295275"/>
                  </a:lnTo>
                  <a:lnTo>
                    <a:pt x="571753" y="285750"/>
                  </a:lnTo>
                  <a:close/>
                </a:path>
                <a:path w="916304" h="333375">
                  <a:moveTo>
                    <a:pt x="752728" y="257175"/>
                  </a:moveTo>
                  <a:lnTo>
                    <a:pt x="762253" y="257175"/>
                  </a:lnTo>
                  <a:lnTo>
                    <a:pt x="762253" y="266700"/>
                  </a:lnTo>
                  <a:lnTo>
                    <a:pt x="752728" y="266700"/>
                  </a:lnTo>
                  <a:lnTo>
                    <a:pt x="752728" y="257175"/>
                  </a:lnTo>
                  <a:close/>
                </a:path>
                <a:path w="916304" h="333375">
                  <a:moveTo>
                    <a:pt x="438276" y="180975"/>
                  </a:moveTo>
                  <a:lnTo>
                    <a:pt x="438276" y="190500"/>
                  </a:lnTo>
                  <a:lnTo>
                    <a:pt x="439927" y="190500"/>
                  </a:lnTo>
                  <a:lnTo>
                    <a:pt x="438276" y="180975"/>
                  </a:lnTo>
                  <a:close/>
                </a:path>
                <a:path w="916304" h="333375">
                  <a:moveTo>
                    <a:pt x="47625" y="66675"/>
                  </a:moveTo>
                  <a:lnTo>
                    <a:pt x="47625" y="76200"/>
                  </a:lnTo>
                  <a:lnTo>
                    <a:pt x="49275" y="76200"/>
                  </a:lnTo>
                  <a:lnTo>
                    <a:pt x="47625" y="66675"/>
                  </a:lnTo>
                  <a:close/>
                </a:path>
                <a:path w="916304" h="333375">
                  <a:moveTo>
                    <a:pt x="238251" y="171450"/>
                  </a:moveTo>
                  <a:lnTo>
                    <a:pt x="247776" y="171450"/>
                  </a:lnTo>
                  <a:lnTo>
                    <a:pt x="247776" y="180975"/>
                  </a:lnTo>
                  <a:lnTo>
                    <a:pt x="238251" y="180975"/>
                  </a:lnTo>
                  <a:lnTo>
                    <a:pt x="238251" y="171450"/>
                  </a:lnTo>
                  <a:close/>
                </a:path>
                <a:path w="916304" h="333375">
                  <a:moveTo>
                    <a:pt x="219201" y="57150"/>
                  </a:moveTo>
                  <a:lnTo>
                    <a:pt x="228726" y="57150"/>
                  </a:lnTo>
                  <a:lnTo>
                    <a:pt x="219201" y="57150"/>
                  </a:lnTo>
                  <a:close/>
                </a:path>
                <a:path w="916304" h="333375">
                  <a:moveTo>
                    <a:pt x="419226" y="295275"/>
                  </a:moveTo>
                  <a:lnTo>
                    <a:pt x="428751" y="295275"/>
                  </a:lnTo>
                  <a:lnTo>
                    <a:pt x="419226" y="295275"/>
                  </a:lnTo>
                  <a:close/>
                </a:path>
                <a:path w="916304" h="333375">
                  <a:moveTo>
                    <a:pt x="724153" y="123825"/>
                  </a:moveTo>
                  <a:lnTo>
                    <a:pt x="733678" y="123825"/>
                  </a:lnTo>
                  <a:lnTo>
                    <a:pt x="724153" y="123825"/>
                  </a:lnTo>
                  <a:close/>
                </a:path>
                <a:path w="916304" h="333375">
                  <a:moveTo>
                    <a:pt x="686053" y="257175"/>
                  </a:moveTo>
                  <a:lnTo>
                    <a:pt x="686053" y="266700"/>
                  </a:lnTo>
                  <a:lnTo>
                    <a:pt x="687704" y="266700"/>
                  </a:lnTo>
                  <a:lnTo>
                    <a:pt x="686053" y="257175"/>
                  </a:lnTo>
                  <a:close/>
                </a:path>
                <a:path w="916304" h="333375">
                  <a:moveTo>
                    <a:pt x="362076" y="228600"/>
                  </a:moveTo>
                  <a:lnTo>
                    <a:pt x="362076" y="238125"/>
                  </a:lnTo>
                  <a:lnTo>
                    <a:pt x="363727" y="238125"/>
                  </a:lnTo>
                  <a:lnTo>
                    <a:pt x="362076" y="228600"/>
                  </a:lnTo>
                  <a:close/>
                </a:path>
                <a:path w="916304" h="333375">
                  <a:moveTo>
                    <a:pt x="285876" y="142875"/>
                  </a:moveTo>
                  <a:lnTo>
                    <a:pt x="285876" y="152400"/>
                  </a:lnTo>
                  <a:lnTo>
                    <a:pt x="287400" y="152400"/>
                  </a:lnTo>
                  <a:lnTo>
                    <a:pt x="285876" y="142875"/>
                  </a:lnTo>
                  <a:close/>
                </a:path>
                <a:path w="916304" h="333375">
                  <a:moveTo>
                    <a:pt x="667003" y="266700"/>
                  </a:moveTo>
                  <a:lnTo>
                    <a:pt x="667003" y="276225"/>
                  </a:lnTo>
                  <a:lnTo>
                    <a:pt x="668654" y="276225"/>
                  </a:lnTo>
                  <a:lnTo>
                    <a:pt x="667003" y="266700"/>
                  </a:lnTo>
                  <a:close/>
                </a:path>
                <a:path w="916304" h="333375">
                  <a:moveTo>
                    <a:pt x="686053" y="190500"/>
                  </a:moveTo>
                  <a:lnTo>
                    <a:pt x="695578" y="190500"/>
                  </a:lnTo>
                  <a:lnTo>
                    <a:pt x="686053" y="190500"/>
                  </a:lnTo>
                  <a:close/>
                </a:path>
                <a:path w="916304" h="333375">
                  <a:moveTo>
                    <a:pt x="524128" y="257175"/>
                  </a:moveTo>
                  <a:lnTo>
                    <a:pt x="533653" y="257175"/>
                  </a:lnTo>
                  <a:lnTo>
                    <a:pt x="524128" y="257175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0005" y="257175"/>
                  </a:lnTo>
                  <a:lnTo>
                    <a:pt x="811529" y="257175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781303" y="200025"/>
                  </a:moveTo>
                  <a:lnTo>
                    <a:pt x="790955" y="200025"/>
                  </a:lnTo>
                  <a:lnTo>
                    <a:pt x="781303" y="200025"/>
                  </a:lnTo>
                  <a:close/>
                </a:path>
                <a:path w="916304" h="333375">
                  <a:moveTo>
                    <a:pt x="705103" y="114300"/>
                  </a:moveTo>
                  <a:lnTo>
                    <a:pt x="705103" y="123825"/>
                  </a:lnTo>
                  <a:lnTo>
                    <a:pt x="706754" y="123825"/>
                  </a:lnTo>
                  <a:lnTo>
                    <a:pt x="705103" y="114300"/>
                  </a:lnTo>
                  <a:close/>
                </a:path>
                <a:path w="916304" h="333375">
                  <a:moveTo>
                    <a:pt x="581278" y="219075"/>
                  </a:moveTo>
                  <a:lnTo>
                    <a:pt x="590803" y="219075"/>
                  </a:lnTo>
                  <a:lnTo>
                    <a:pt x="590803" y="228600"/>
                  </a:lnTo>
                  <a:lnTo>
                    <a:pt x="581278" y="228600"/>
                  </a:lnTo>
                  <a:lnTo>
                    <a:pt x="581278" y="219075"/>
                  </a:lnTo>
                  <a:close/>
                </a:path>
                <a:path w="916304" h="333375">
                  <a:moveTo>
                    <a:pt x="733678" y="266700"/>
                  </a:moveTo>
                  <a:lnTo>
                    <a:pt x="743203" y="266700"/>
                  </a:lnTo>
                  <a:lnTo>
                    <a:pt x="733678" y="266700"/>
                  </a:lnTo>
                  <a:close/>
                </a:path>
                <a:path w="916304" h="333375">
                  <a:moveTo>
                    <a:pt x="667003" y="180975"/>
                  </a:moveTo>
                  <a:lnTo>
                    <a:pt x="676528" y="180975"/>
                  </a:lnTo>
                  <a:lnTo>
                    <a:pt x="667003" y="180975"/>
                  </a:lnTo>
                  <a:close/>
                </a:path>
                <a:path w="916304" h="333375">
                  <a:moveTo>
                    <a:pt x="400176" y="257175"/>
                  </a:moveTo>
                  <a:lnTo>
                    <a:pt x="400176" y="266700"/>
                  </a:lnTo>
                  <a:lnTo>
                    <a:pt x="401827" y="266700"/>
                  </a:lnTo>
                  <a:lnTo>
                    <a:pt x="400176" y="257175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81101" y="95250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676528" y="171450"/>
                  </a:moveTo>
                  <a:lnTo>
                    <a:pt x="676528" y="180975"/>
                  </a:lnTo>
                  <a:lnTo>
                    <a:pt x="678179" y="180975"/>
                  </a:lnTo>
                  <a:lnTo>
                    <a:pt x="676528" y="171450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9530" y="247650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466851" y="38100"/>
                  </a:moveTo>
                  <a:lnTo>
                    <a:pt x="466851" y="47625"/>
                  </a:lnTo>
                  <a:lnTo>
                    <a:pt x="468502" y="47625"/>
                  </a:lnTo>
                  <a:lnTo>
                    <a:pt x="466851" y="38100"/>
                  </a:lnTo>
                  <a:close/>
                </a:path>
                <a:path w="916304" h="333375">
                  <a:moveTo>
                    <a:pt x="619378" y="57150"/>
                  </a:moveTo>
                  <a:lnTo>
                    <a:pt x="628903" y="57150"/>
                  </a:lnTo>
                  <a:lnTo>
                    <a:pt x="628903" y="66675"/>
                  </a:lnTo>
                  <a:lnTo>
                    <a:pt x="619378" y="66675"/>
                  </a:lnTo>
                  <a:lnTo>
                    <a:pt x="619378" y="57150"/>
                  </a:lnTo>
                  <a:close/>
                </a:path>
                <a:path w="916304" h="333375">
                  <a:moveTo>
                    <a:pt x="810005" y="152400"/>
                  </a:moveTo>
                  <a:lnTo>
                    <a:pt x="810005" y="161925"/>
                  </a:lnTo>
                  <a:lnTo>
                    <a:pt x="811529" y="161925"/>
                  </a:lnTo>
                  <a:lnTo>
                    <a:pt x="810005" y="152400"/>
                  </a:lnTo>
                  <a:close/>
                </a:path>
                <a:path w="916304" h="333375">
                  <a:moveTo>
                    <a:pt x="571753" y="152400"/>
                  </a:moveTo>
                  <a:lnTo>
                    <a:pt x="581278" y="152400"/>
                  </a:lnTo>
                  <a:lnTo>
                    <a:pt x="571753" y="152400"/>
                  </a:lnTo>
                  <a:close/>
                </a:path>
                <a:path w="916304" h="333375">
                  <a:moveTo>
                    <a:pt x="886205" y="285750"/>
                  </a:moveTo>
                  <a:lnTo>
                    <a:pt x="895730" y="285750"/>
                  </a:lnTo>
                  <a:lnTo>
                    <a:pt x="886205" y="285750"/>
                  </a:lnTo>
                  <a:close/>
                </a:path>
                <a:path w="916304" h="333375">
                  <a:moveTo>
                    <a:pt x="657478" y="95250"/>
                  </a:moveTo>
                  <a:lnTo>
                    <a:pt x="667003" y="95250"/>
                  </a:lnTo>
                  <a:lnTo>
                    <a:pt x="667003" y="104775"/>
                  </a:lnTo>
                  <a:lnTo>
                    <a:pt x="657478" y="104775"/>
                  </a:lnTo>
                  <a:lnTo>
                    <a:pt x="657478" y="95250"/>
                  </a:lnTo>
                  <a:close/>
                </a:path>
                <a:path w="916304" h="333375">
                  <a:moveTo>
                    <a:pt x="228726" y="47625"/>
                  </a:moveTo>
                  <a:lnTo>
                    <a:pt x="238251" y="47625"/>
                  </a:lnTo>
                  <a:lnTo>
                    <a:pt x="238251" y="57150"/>
                  </a:lnTo>
                  <a:lnTo>
                    <a:pt x="228726" y="57150"/>
                  </a:lnTo>
                  <a:lnTo>
                    <a:pt x="228726" y="47625"/>
                  </a:lnTo>
                  <a:close/>
                </a:path>
                <a:path w="916304" h="333375">
                  <a:moveTo>
                    <a:pt x="590803" y="238125"/>
                  </a:moveTo>
                  <a:lnTo>
                    <a:pt x="600328" y="238125"/>
                  </a:lnTo>
                  <a:lnTo>
                    <a:pt x="590803" y="238125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733678" y="276225"/>
                  </a:moveTo>
                  <a:lnTo>
                    <a:pt x="743203" y="276225"/>
                  </a:lnTo>
                  <a:lnTo>
                    <a:pt x="733678" y="276225"/>
                  </a:lnTo>
                  <a:close/>
                </a:path>
                <a:path w="916304" h="333375">
                  <a:moveTo>
                    <a:pt x="571753" y="190500"/>
                  </a:moveTo>
                  <a:lnTo>
                    <a:pt x="581278" y="190500"/>
                  </a:lnTo>
                  <a:lnTo>
                    <a:pt x="571753" y="190500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81101" y="104775"/>
                  </a:lnTo>
                  <a:lnTo>
                    <a:pt x="182625" y="104775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647953" y="38100"/>
                  </a:moveTo>
                  <a:lnTo>
                    <a:pt x="657478" y="38100"/>
                  </a:lnTo>
                  <a:lnTo>
                    <a:pt x="647953" y="38100"/>
                  </a:lnTo>
                  <a:close/>
                </a:path>
                <a:path w="916304" h="333375">
                  <a:moveTo>
                    <a:pt x="667003" y="104775"/>
                  </a:moveTo>
                  <a:lnTo>
                    <a:pt x="667003" y="114300"/>
                  </a:lnTo>
                  <a:lnTo>
                    <a:pt x="668654" y="114300"/>
                  </a:lnTo>
                  <a:lnTo>
                    <a:pt x="667003" y="104775"/>
                  </a:lnTo>
                  <a:close/>
                </a:path>
                <a:path w="916304" h="333375">
                  <a:moveTo>
                    <a:pt x="819530" y="142875"/>
                  </a:moveTo>
                  <a:lnTo>
                    <a:pt x="829055" y="142875"/>
                  </a:lnTo>
                  <a:lnTo>
                    <a:pt x="819530" y="142875"/>
                  </a:lnTo>
                  <a:close/>
                </a:path>
                <a:path w="916304" h="333375">
                  <a:moveTo>
                    <a:pt x="190626" y="95250"/>
                  </a:moveTo>
                  <a:lnTo>
                    <a:pt x="190626" y="104775"/>
                  </a:lnTo>
                  <a:lnTo>
                    <a:pt x="192150" y="104775"/>
                  </a:lnTo>
                  <a:lnTo>
                    <a:pt x="190626" y="95250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790955" y="171450"/>
                  </a:lnTo>
                  <a:lnTo>
                    <a:pt x="792479" y="171450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228726" y="47625"/>
                  </a:moveTo>
                  <a:lnTo>
                    <a:pt x="238251" y="47625"/>
                  </a:lnTo>
                  <a:lnTo>
                    <a:pt x="228726" y="47625"/>
                  </a:lnTo>
                  <a:close/>
                </a:path>
                <a:path w="916304" h="333375">
                  <a:moveTo>
                    <a:pt x="371601" y="285750"/>
                  </a:moveTo>
                  <a:lnTo>
                    <a:pt x="381126" y="285750"/>
                  </a:lnTo>
                  <a:lnTo>
                    <a:pt x="371601" y="285750"/>
                  </a:lnTo>
                  <a:close/>
                </a:path>
                <a:path w="916304" h="333375">
                  <a:moveTo>
                    <a:pt x="743203" y="247650"/>
                  </a:moveTo>
                  <a:lnTo>
                    <a:pt x="752728" y="247650"/>
                  </a:lnTo>
                  <a:lnTo>
                    <a:pt x="752728" y="257175"/>
                  </a:lnTo>
                  <a:lnTo>
                    <a:pt x="743203" y="257175"/>
                  </a:lnTo>
                  <a:lnTo>
                    <a:pt x="743203" y="247650"/>
                  </a:lnTo>
                  <a:close/>
                </a:path>
                <a:path w="916304" h="333375">
                  <a:moveTo>
                    <a:pt x="657478" y="190500"/>
                  </a:moveTo>
                  <a:lnTo>
                    <a:pt x="657478" y="200025"/>
                  </a:lnTo>
                  <a:lnTo>
                    <a:pt x="659129" y="200025"/>
                  </a:lnTo>
                  <a:lnTo>
                    <a:pt x="657478" y="190500"/>
                  </a:lnTo>
                  <a:close/>
                </a:path>
                <a:path w="916304" h="333375">
                  <a:moveTo>
                    <a:pt x="543178" y="114300"/>
                  </a:moveTo>
                  <a:lnTo>
                    <a:pt x="543178" y="123825"/>
                  </a:lnTo>
                  <a:lnTo>
                    <a:pt x="544702" y="123825"/>
                  </a:lnTo>
                  <a:lnTo>
                    <a:pt x="543178" y="114300"/>
                  </a:lnTo>
                  <a:close/>
                </a:path>
                <a:path w="916304" h="333375">
                  <a:moveTo>
                    <a:pt x="857630" y="152400"/>
                  </a:moveTo>
                  <a:lnTo>
                    <a:pt x="867155" y="152400"/>
                  </a:lnTo>
                  <a:lnTo>
                    <a:pt x="857630" y="152400"/>
                  </a:lnTo>
                  <a:close/>
                </a:path>
                <a:path w="916304" h="333375">
                  <a:moveTo>
                    <a:pt x="190626" y="114300"/>
                  </a:moveTo>
                  <a:lnTo>
                    <a:pt x="200151" y="114300"/>
                  </a:lnTo>
                  <a:lnTo>
                    <a:pt x="190626" y="114300"/>
                  </a:lnTo>
                  <a:close/>
                </a:path>
                <a:path w="916304" h="333375">
                  <a:moveTo>
                    <a:pt x="657478" y="142875"/>
                  </a:moveTo>
                  <a:lnTo>
                    <a:pt x="667003" y="142875"/>
                  </a:lnTo>
                  <a:lnTo>
                    <a:pt x="657478" y="142875"/>
                  </a:lnTo>
                  <a:close/>
                </a:path>
                <a:path w="916304" h="333375">
                  <a:moveTo>
                    <a:pt x="619378" y="66675"/>
                  </a:moveTo>
                  <a:lnTo>
                    <a:pt x="628903" y="66675"/>
                  </a:lnTo>
                  <a:lnTo>
                    <a:pt x="619378" y="66675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285876" y="66675"/>
                  </a:moveTo>
                  <a:lnTo>
                    <a:pt x="295401" y="66675"/>
                  </a:lnTo>
                  <a:lnTo>
                    <a:pt x="285876" y="66675"/>
                  </a:lnTo>
                  <a:close/>
                </a:path>
                <a:path w="916304" h="333375">
                  <a:moveTo>
                    <a:pt x="0" y="0"/>
                  </a:moveTo>
                  <a:lnTo>
                    <a:pt x="9525" y="0"/>
                  </a:lnTo>
                  <a:lnTo>
                    <a:pt x="0" y="0"/>
                  </a:lnTo>
                  <a:close/>
                </a:path>
                <a:path w="916304" h="333375">
                  <a:moveTo>
                    <a:pt x="428751" y="257175"/>
                  </a:moveTo>
                  <a:lnTo>
                    <a:pt x="428751" y="266700"/>
                  </a:lnTo>
                  <a:lnTo>
                    <a:pt x="430402" y="266700"/>
                  </a:lnTo>
                  <a:lnTo>
                    <a:pt x="428751" y="257175"/>
                  </a:lnTo>
                  <a:close/>
                </a:path>
                <a:path w="916304" h="333375">
                  <a:moveTo>
                    <a:pt x="590803" y="228600"/>
                  </a:moveTo>
                  <a:lnTo>
                    <a:pt x="590803" y="238125"/>
                  </a:lnTo>
                  <a:lnTo>
                    <a:pt x="592327" y="238125"/>
                  </a:lnTo>
                  <a:lnTo>
                    <a:pt x="590803" y="228600"/>
                  </a:lnTo>
                  <a:close/>
                </a:path>
                <a:path w="916304" h="333375">
                  <a:moveTo>
                    <a:pt x="400176" y="257175"/>
                  </a:moveTo>
                  <a:lnTo>
                    <a:pt x="400176" y="266700"/>
                  </a:lnTo>
                  <a:lnTo>
                    <a:pt x="401827" y="266700"/>
                  </a:lnTo>
                  <a:lnTo>
                    <a:pt x="400176" y="257175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81101" y="95250"/>
                  </a:lnTo>
                  <a:lnTo>
                    <a:pt x="181101" y="104775"/>
                  </a:lnTo>
                  <a:lnTo>
                    <a:pt x="171576" y="104775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771778" y="180975"/>
                  </a:moveTo>
                  <a:lnTo>
                    <a:pt x="771778" y="190500"/>
                  </a:lnTo>
                  <a:lnTo>
                    <a:pt x="773429" y="190500"/>
                  </a:lnTo>
                  <a:lnTo>
                    <a:pt x="771778" y="180975"/>
                  </a:lnTo>
                  <a:close/>
                </a:path>
                <a:path w="916304" h="333375">
                  <a:moveTo>
                    <a:pt x="466851" y="38100"/>
                  </a:moveTo>
                  <a:lnTo>
                    <a:pt x="466851" y="47625"/>
                  </a:lnTo>
                  <a:lnTo>
                    <a:pt x="468502" y="47625"/>
                  </a:lnTo>
                  <a:lnTo>
                    <a:pt x="466851" y="38100"/>
                  </a:lnTo>
                  <a:close/>
                </a:path>
                <a:path w="916304" h="333375">
                  <a:moveTo>
                    <a:pt x="800480" y="228600"/>
                  </a:moveTo>
                  <a:lnTo>
                    <a:pt x="800480" y="238125"/>
                  </a:lnTo>
                  <a:lnTo>
                    <a:pt x="802004" y="238125"/>
                  </a:lnTo>
                  <a:lnTo>
                    <a:pt x="800480" y="228600"/>
                  </a:lnTo>
                  <a:close/>
                </a:path>
                <a:path w="916304" h="333375">
                  <a:moveTo>
                    <a:pt x="552703" y="123825"/>
                  </a:moveTo>
                  <a:lnTo>
                    <a:pt x="562228" y="123825"/>
                  </a:lnTo>
                  <a:lnTo>
                    <a:pt x="552703" y="123825"/>
                  </a:lnTo>
                  <a:close/>
                </a:path>
                <a:path w="916304" h="333375">
                  <a:moveTo>
                    <a:pt x="457326" y="38100"/>
                  </a:moveTo>
                  <a:lnTo>
                    <a:pt x="457326" y="47625"/>
                  </a:lnTo>
                  <a:lnTo>
                    <a:pt x="458977" y="47625"/>
                  </a:lnTo>
                  <a:lnTo>
                    <a:pt x="457326" y="38100"/>
                  </a:lnTo>
                  <a:close/>
                </a:path>
                <a:path w="916304" h="333375">
                  <a:moveTo>
                    <a:pt x="123825" y="66675"/>
                  </a:moveTo>
                  <a:lnTo>
                    <a:pt x="123825" y="76200"/>
                  </a:lnTo>
                  <a:lnTo>
                    <a:pt x="125475" y="76200"/>
                  </a:lnTo>
                  <a:lnTo>
                    <a:pt x="123825" y="66675"/>
                  </a:lnTo>
                  <a:close/>
                </a:path>
                <a:path w="916304" h="333375">
                  <a:moveTo>
                    <a:pt x="800480" y="228600"/>
                  </a:moveTo>
                  <a:lnTo>
                    <a:pt x="810005" y="228600"/>
                  </a:lnTo>
                  <a:lnTo>
                    <a:pt x="800480" y="228600"/>
                  </a:lnTo>
                  <a:close/>
                </a:path>
                <a:path w="916304" h="333375">
                  <a:moveTo>
                    <a:pt x="562228" y="180975"/>
                  </a:moveTo>
                  <a:lnTo>
                    <a:pt x="562228" y="190500"/>
                  </a:lnTo>
                  <a:lnTo>
                    <a:pt x="563752" y="190500"/>
                  </a:lnTo>
                  <a:lnTo>
                    <a:pt x="562228" y="180975"/>
                  </a:lnTo>
                  <a:close/>
                </a:path>
                <a:path w="916304" h="333375">
                  <a:moveTo>
                    <a:pt x="714628" y="114300"/>
                  </a:moveTo>
                  <a:lnTo>
                    <a:pt x="724153" y="114300"/>
                  </a:lnTo>
                  <a:lnTo>
                    <a:pt x="714628" y="114300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81101" y="95250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419226" y="257175"/>
                  </a:moveTo>
                  <a:lnTo>
                    <a:pt x="428751" y="257175"/>
                  </a:lnTo>
                  <a:lnTo>
                    <a:pt x="419226" y="257175"/>
                  </a:lnTo>
                  <a:close/>
                </a:path>
                <a:path w="916304" h="333375">
                  <a:moveTo>
                    <a:pt x="600328" y="152400"/>
                  </a:moveTo>
                  <a:lnTo>
                    <a:pt x="600328" y="161925"/>
                  </a:lnTo>
                  <a:lnTo>
                    <a:pt x="601852" y="161925"/>
                  </a:lnTo>
                  <a:lnTo>
                    <a:pt x="600328" y="152400"/>
                  </a:lnTo>
                  <a:close/>
                </a:path>
                <a:path w="916304" h="333375">
                  <a:moveTo>
                    <a:pt x="543178" y="285750"/>
                  </a:moveTo>
                  <a:lnTo>
                    <a:pt x="552703" y="285750"/>
                  </a:lnTo>
                  <a:lnTo>
                    <a:pt x="543178" y="285750"/>
                  </a:lnTo>
                  <a:close/>
                </a:path>
                <a:path w="916304" h="333375">
                  <a:moveTo>
                    <a:pt x="667003" y="123825"/>
                  </a:moveTo>
                  <a:lnTo>
                    <a:pt x="667003" y="133350"/>
                  </a:lnTo>
                  <a:lnTo>
                    <a:pt x="668654" y="133350"/>
                  </a:lnTo>
                  <a:lnTo>
                    <a:pt x="667003" y="123825"/>
                  </a:lnTo>
                  <a:close/>
                </a:path>
                <a:path w="916304" h="333375">
                  <a:moveTo>
                    <a:pt x="190626" y="104775"/>
                  </a:moveTo>
                  <a:lnTo>
                    <a:pt x="200151" y="104775"/>
                  </a:lnTo>
                  <a:lnTo>
                    <a:pt x="200151" y="114300"/>
                  </a:lnTo>
                  <a:lnTo>
                    <a:pt x="190626" y="114300"/>
                  </a:lnTo>
                  <a:lnTo>
                    <a:pt x="190626" y="104775"/>
                  </a:lnTo>
                  <a:close/>
                </a:path>
                <a:path w="916304" h="333375">
                  <a:moveTo>
                    <a:pt x="190626" y="123825"/>
                  </a:moveTo>
                  <a:lnTo>
                    <a:pt x="200151" y="123825"/>
                  </a:lnTo>
                  <a:lnTo>
                    <a:pt x="190626" y="123825"/>
                  </a:lnTo>
                  <a:close/>
                </a:path>
                <a:path w="916304" h="333375">
                  <a:moveTo>
                    <a:pt x="752728" y="228600"/>
                  </a:moveTo>
                  <a:lnTo>
                    <a:pt x="762253" y="228600"/>
                  </a:lnTo>
                  <a:lnTo>
                    <a:pt x="752728" y="228600"/>
                  </a:lnTo>
                  <a:close/>
                </a:path>
                <a:path w="916304" h="333375">
                  <a:moveTo>
                    <a:pt x="571753" y="209550"/>
                  </a:moveTo>
                  <a:lnTo>
                    <a:pt x="581278" y="209550"/>
                  </a:lnTo>
                  <a:lnTo>
                    <a:pt x="581278" y="219075"/>
                  </a:lnTo>
                  <a:lnTo>
                    <a:pt x="571753" y="219075"/>
                  </a:lnTo>
                  <a:lnTo>
                    <a:pt x="571753" y="209550"/>
                  </a:lnTo>
                  <a:close/>
                </a:path>
                <a:path w="916304" h="333375">
                  <a:moveTo>
                    <a:pt x="752728" y="257175"/>
                  </a:moveTo>
                  <a:lnTo>
                    <a:pt x="762253" y="257175"/>
                  </a:lnTo>
                  <a:lnTo>
                    <a:pt x="752728" y="257175"/>
                  </a:lnTo>
                  <a:close/>
                </a:path>
                <a:path w="916304" h="333375">
                  <a:moveTo>
                    <a:pt x="457326" y="47625"/>
                  </a:moveTo>
                  <a:lnTo>
                    <a:pt x="466851" y="47625"/>
                  </a:lnTo>
                  <a:lnTo>
                    <a:pt x="457326" y="47625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9530" y="247650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667003" y="66675"/>
                  </a:moveTo>
                  <a:lnTo>
                    <a:pt x="676528" y="66675"/>
                  </a:lnTo>
                  <a:lnTo>
                    <a:pt x="667003" y="66675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71576" y="104775"/>
                  </a:lnTo>
                  <a:lnTo>
                    <a:pt x="173100" y="104775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428751" y="209550"/>
                  </a:moveTo>
                  <a:lnTo>
                    <a:pt x="428751" y="219075"/>
                  </a:lnTo>
                  <a:lnTo>
                    <a:pt x="430402" y="219075"/>
                  </a:lnTo>
                  <a:lnTo>
                    <a:pt x="428751" y="209550"/>
                  </a:lnTo>
                  <a:close/>
                </a:path>
                <a:path w="916304" h="333375">
                  <a:moveTo>
                    <a:pt x="162051" y="104775"/>
                  </a:moveTo>
                  <a:lnTo>
                    <a:pt x="162051" y="114300"/>
                  </a:lnTo>
                  <a:lnTo>
                    <a:pt x="163575" y="114300"/>
                  </a:lnTo>
                  <a:lnTo>
                    <a:pt x="162051" y="104775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466851" y="285750"/>
                  </a:moveTo>
                  <a:lnTo>
                    <a:pt x="466851" y="295275"/>
                  </a:lnTo>
                  <a:lnTo>
                    <a:pt x="468502" y="295275"/>
                  </a:lnTo>
                  <a:lnTo>
                    <a:pt x="466851" y="285750"/>
                  </a:lnTo>
                  <a:close/>
                </a:path>
                <a:path w="916304" h="333375">
                  <a:moveTo>
                    <a:pt x="638428" y="152400"/>
                  </a:moveTo>
                  <a:lnTo>
                    <a:pt x="647953" y="152400"/>
                  </a:lnTo>
                  <a:lnTo>
                    <a:pt x="638428" y="152400"/>
                  </a:lnTo>
                  <a:close/>
                </a:path>
                <a:path w="916304" h="333375">
                  <a:moveTo>
                    <a:pt x="200151" y="95250"/>
                  </a:moveTo>
                  <a:lnTo>
                    <a:pt x="209676" y="95250"/>
                  </a:lnTo>
                  <a:lnTo>
                    <a:pt x="200151" y="95250"/>
                  </a:lnTo>
                  <a:close/>
                </a:path>
                <a:path w="916304" h="333375">
                  <a:moveTo>
                    <a:pt x="686053" y="133350"/>
                  </a:moveTo>
                  <a:lnTo>
                    <a:pt x="686053" y="142875"/>
                  </a:lnTo>
                  <a:lnTo>
                    <a:pt x="687704" y="142875"/>
                  </a:lnTo>
                  <a:lnTo>
                    <a:pt x="686053" y="133350"/>
                  </a:lnTo>
                  <a:close/>
                </a:path>
                <a:path w="916304" h="333375">
                  <a:moveTo>
                    <a:pt x="486028" y="66675"/>
                  </a:moveTo>
                  <a:lnTo>
                    <a:pt x="486028" y="76200"/>
                  </a:lnTo>
                  <a:lnTo>
                    <a:pt x="487552" y="76200"/>
                  </a:lnTo>
                  <a:lnTo>
                    <a:pt x="486028" y="66675"/>
                  </a:lnTo>
                  <a:close/>
                </a:path>
                <a:path w="916304" h="333375">
                  <a:moveTo>
                    <a:pt x="238251" y="47625"/>
                  </a:moveTo>
                  <a:lnTo>
                    <a:pt x="238251" y="57150"/>
                  </a:lnTo>
                  <a:lnTo>
                    <a:pt x="239775" y="57150"/>
                  </a:lnTo>
                  <a:lnTo>
                    <a:pt x="238251" y="47625"/>
                  </a:lnTo>
                  <a:close/>
                </a:path>
                <a:path w="916304" h="333375">
                  <a:moveTo>
                    <a:pt x="714628" y="104775"/>
                  </a:moveTo>
                  <a:lnTo>
                    <a:pt x="714628" y="114300"/>
                  </a:lnTo>
                  <a:lnTo>
                    <a:pt x="716279" y="114300"/>
                  </a:lnTo>
                  <a:lnTo>
                    <a:pt x="714628" y="104775"/>
                  </a:lnTo>
                  <a:close/>
                </a:path>
                <a:path w="916304" h="333375">
                  <a:moveTo>
                    <a:pt x="829055" y="171450"/>
                  </a:moveTo>
                  <a:lnTo>
                    <a:pt x="838580" y="171450"/>
                  </a:lnTo>
                  <a:lnTo>
                    <a:pt x="838580" y="180975"/>
                  </a:lnTo>
                  <a:lnTo>
                    <a:pt x="829055" y="180975"/>
                  </a:lnTo>
                  <a:lnTo>
                    <a:pt x="829055" y="171450"/>
                  </a:lnTo>
                  <a:close/>
                </a:path>
                <a:path w="916304" h="333375">
                  <a:moveTo>
                    <a:pt x="590803" y="152400"/>
                  </a:moveTo>
                  <a:lnTo>
                    <a:pt x="590803" y="161925"/>
                  </a:lnTo>
                  <a:lnTo>
                    <a:pt x="592327" y="161925"/>
                  </a:lnTo>
                  <a:lnTo>
                    <a:pt x="590803" y="152400"/>
                  </a:lnTo>
                  <a:close/>
                </a:path>
                <a:path w="916304" h="333375">
                  <a:moveTo>
                    <a:pt x="762253" y="180975"/>
                  </a:moveTo>
                  <a:lnTo>
                    <a:pt x="771778" y="180975"/>
                  </a:lnTo>
                  <a:lnTo>
                    <a:pt x="762253" y="180975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90626" y="104775"/>
                  </a:lnTo>
                  <a:lnTo>
                    <a:pt x="181101" y="104775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200151" y="95250"/>
                  </a:moveTo>
                  <a:lnTo>
                    <a:pt x="200151" y="104775"/>
                  </a:lnTo>
                  <a:lnTo>
                    <a:pt x="201675" y="104775"/>
                  </a:lnTo>
                  <a:lnTo>
                    <a:pt x="200151" y="95250"/>
                  </a:lnTo>
                  <a:close/>
                </a:path>
                <a:path w="916304" h="333375">
                  <a:moveTo>
                    <a:pt x="314451" y="238125"/>
                  </a:moveTo>
                  <a:lnTo>
                    <a:pt x="323976" y="238125"/>
                  </a:lnTo>
                  <a:lnTo>
                    <a:pt x="314451" y="238125"/>
                  </a:lnTo>
                  <a:close/>
                </a:path>
                <a:path w="916304" h="333375">
                  <a:moveTo>
                    <a:pt x="781303" y="161925"/>
                  </a:moveTo>
                  <a:lnTo>
                    <a:pt x="781303" y="171450"/>
                  </a:lnTo>
                  <a:lnTo>
                    <a:pt x="782954" y="171450"/>
                  </a:lnTo>
                  <a:lnTo>
                    <a:pt x="781303" y="161925"/>
                  </a:lnTo>
                  <a:close/>
                </a:path>
                <a:path w="916304" h="333375">
                  <a:moveTo>
                    <a:pt x="257301" y="171450"/>
                  </a:moveTo>
                  <a:lnTo>
                    <a:pt x="257301" y="180975"/>
                  </a:lnTo>
                  <a:lnTo>
                    <a:pt x="258825" y="180975"/>
                  </a:lnTo>
                  <a:lnTo>
                    <a:pt x="257301" y="171450"/>
                  </a:lnTo>
                  <a:close/>
                </a:path>
                <a:path w="916304" h="333375">
                  <a:moveTo>
                    <a:pt x="200151" y="95250"/>
                  </a:moveTo>
                  <a:lnTo>
                    <a:pt x="200151" y="104775"/>
                  </a:lnTo>
                  <a:lnTo>
                    <a:pt x="201675" y="104775"/>
                  </a:lnTo>
                  <a:lnTo>
                    <a:pt x="200151" y="95250"/>
                  </a:lnTo>
                  <a:close/>
                </a:path>
                <a:path w="916304" h="333375">
                  <a:moveTo>
                    <a:pt x="85725" y="152400"/>
                  </a:moveTo>
                  <a:lnTo>
                    <a:pt x="95250" y="152400"/>
                  </a:lnTo>
                  <a:lnTo>
                    <a:pt x="85725" y="152400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81101" y="104775"/>
                  </a:lnTo>
                  <a:lnTo>
                    <a:pt x="182625" y="104775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762253" y="171450"/>
                  </a:moveTo>
                  <a:lnTo>
                    <a:pt x="771778" y="171450"/>
                  </a:lnTo>
                  <a:lnTo>
                    <a:pt x="762253" y="171450"/>
                  </a:lnTo>
                  <a:close/>
                </a:path>
                <a:path w="916304" h="333375">
                  <a:moveTo>
                    <a:pt x="724153" y="123825"/>
                  </a:moveTo>
                  <a:lnTo>
                    <a:pt x="733678" y="123825"/>
                  </a:lnTo>
                  <a:lnTo>
                    <a:pt x="733678" y="133350"/>
                  </a:lnTo>
                  <a:lnTo>
                    <a:pt x="724153" y="133350"/>
                  </a:lnTo>
                  <a:lnTo>
                    <a:pt x="724153" y="123825"/>
                  </a:lnTo>
                  <a:close/>
                </a:path>
                <a:path w="916304" h="333375">
                  <a:moveTo>
                    <a:pt x="114300" y="66675"/>
                  </a:moveTo>
                  <a:lnTo>
                    <a:pt x="123825" y="66675"/>
                  </a:lnTo>
                  <a:lnTo>
                    <a:pt x="123825" y="76200"/>
                  </a:lnTo>
                  <a:lnTo>
                    <a:pt x="114300" y="76200"/>
                  </a:lnTo>
                  <a:lnTo>
                    <a:pt x="114300" y="66675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9530" y="247650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57150" y="114300"/>
                  </a:moveTo>
                  <a:lnTo>
                    <a:pt x="66675" y="114300"/>
                  </a:lnTo>
                  <a:lnTo>
                    <a:pt x="57150" y="114300"/>
                  </a:lnTo>
                  <a:close/>
                </a:path>
                <a:path w="916304" h="333375">
                  <a:moveTo>
                    <a:pt x="514603" y="295275"/>
                  </a:moveTo>
                  <a:lnTo>
                    <a:pt x="524128" y="295275"/>
                  </a:lnTo>
                  <a:lnTo>
                    <a:pt x="514603" y="295275"/>
                  </a:lnTo>
                  <a:close/>
                </a:path>
                <a:path w="916304" h="333375">
                  <a:moveTo>
                    <a:pt x="171576" y="95250"/>
                  </a:moveTo>
                  <a:lnTo>
                    <a:pt x="181101" y="95250"/>
                  </a:lnTo>
                  <a:lnTo>
                    <a:pt x="171576" y="95250"/>
                  </a:lnTo>
                  <a:close/>
                </a:path>
                <a:path w="916304" h="333375">
                  <a:moveTo>
                    <a:pt x="724153" y="152400"/>
                  </a:moveTo>
                  <a:lnTo>
                    <a:pt x="724153" y="161925"/>
                  </a:lnTo>
                  <a:lnTo>
                    <a:pt x="725804" y="161925"/>
                  </a:lnTo>
                  <a:lnTo>
                    <a:pt x="724153" y="152400"/>
                  </a:lnTo>
                  <a:close/>
                </a:path>
                <a:path w="916304" h="333375">
                  <a:moveTo>
                    <a:pt x="190626" y="104775"/>
                  </a:moveTo>
                  <a:lnTo>
                    <a:pt x="190626" y="114300"/>
                  </a:lnTo>
                  <a:lnTo>
                    <a:pt x="192150" y="114300"/>
                  </a:lnTo>
                  <a:lnTo>
                    <a:pt x="190626" y="104775"/>
                  </a:lnTo>
                  <a:close/>
                </a:path>
                <a:path w="916304" h="333375">
                  <a:moveTo>
                    <a:pt x="867155" y="219075"/>
                  </a:moveTo>
                  <a:lnTo>
                    <a:pt x="876680" y="219075"/>
                  </a:lnTo>
                  <a:lnTo>
                    <a:pt x="867155" y="219075"/>
                  </a:lnTo>
                  <a:close/>
                </a:path>
                <a:path w="916304" h="333375">
                  <a:moveTo>
                    <a:pt x="38100" y="66675"/>
                  </a:moveTo>
                  <a:lnTo>
                    <a:pt x="38100" y="76200"/>
                  </a:lnTo>
                  <a:lnTo>
                    <a:pt x="39750" y="76200"/>
                  </a:lnTo>
                  <a:lnTo>
                    <a:pt x="38100" y="66675"/>
                  </a:lnTo>
                  <a:close/>
                </a:path>
                <a:path w="916304" h="333375">
                  <a:moveTo>
                    <a:pt x="762253" y="228600"/>
                  </a:moveTo>
                  <a:lnTo>
                    <a:pt x="762253" y="238125"/>
                  </a:lnTo>
                  <a:lnTo>
                    <a:pt x="763904" y="238125"/>
                  </a:lnTo>
                  <a:lnTo>
                    <a:pt x="762253" y="228600"/>
                  </a:lnTo>
                  <a:close/>
                </a:path>
                <a:path w="916304" h="333375">
                  <a:moveTo>
                    <a:pt x="609853" y="76200"/>
                  </a:moveTo>
                  <a:lnTo>
                    <a:pt x="609853" y="85725"/>
                  </a:lnTo>
                  <a:lnTo>
                    <a:pt x="611377" y="85725"/>
                  </a:lnTo>
                  <a:lnTo>
                    <a:pt x="609853" y="76200"/>
                  </a:lnTo>
                  <a:close/>
                </a:path>
                <a:path w="916304" h="333375">
                  <a:moveTo>
                    <a:pt x="66675" y="114300"/>
                  </a:moveTo>
                  <a:lnTo>
                    <a:pt x="76200" y="114300"/>
                  </a:lnTo>
                  <a:lnTo>
                    <a:pt x="66675" y="114300"/>
                  </a:lnTo>
                  <a:close/>
                </a:path>
                <a:path w="916304" h="333375">
                  <a:moveTo>
                    <a:pt x="200151" y="95250"/>
                  </a:moveTo>
                  <a:lnTo>
                    <a:pt x="200151" y="104775"/>
                  </a:lnTo>
                  <a:lnTo>
                    <a:pt x="201675" y="104775"/>
                  </a:lnTo>
                  <a:lnTo>
                    <a:pt x="200151" y="95250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0005" y="257175"/>
                  </a:lnTo>
                  <a:lnTo>
                    <a:pt x="811529" y="257175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314451" y="238125"/>
                  </a:moveTo>
                  <a:lnTo>
                    <a:pt x="323976" y="238125"/>
                  </a:lnTo>
                  <a:lnTo>
                    <a:pt x="314451" y="238125"/>
                  </a:lnTo>
                  <a:close/>
                </a:path>
                <a:path w="916304" h="333375">
                  <a:moveTo>
                    <a:pt x="466851" y="38100"/>
                  </a:moveTo>
                  <a:lnTo>
                    <a:pt x="466851" y="47625"/>
                  </a:lnTo>
                  <a:lnTo>
                    <a:pt x="468502" y="47625"/>
                  </a:lnTo>
                  <a:lnTo>
                    <a:pt x="466851" y="38100"/>
                  </a:lnTo>
                  <a:close/>
                </a:path>
                <a:path w="916304" h="333375">
                  <a:moveTo>
                    <a:pt x="667003" y="66675"/>
                  </a:moveTo>
                  <a:lnTo>
                    <a:pt x="667003" y="76200"/>
                  </a:lnTo>
                  <a:lnTo>
                    <a:pt x="668654" y="76200"/>
                  </a:lnTo>
                  <a:lnTo>
                    <a:pt x="667003" y="66675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895730" y="266700"/>
                  </a:moveTo>
                  <a:lnTo>
                    <a:pt x="905255" y="266700"/>
                  </a:lnTo>
                  <a:lnTo>
                    <a:pt x="895730" y="266700"/>
                  </a:lnTo>
                  <a:close/>
                </a:path>
                <a:path w="916304" h="333375">
                  <a:moveTo>
                    <a:pt x="200151" y="114300"/>
                  </a:moveTo>
                  <a:lnTo>
                    <a:pt x="209676" y="114300"/>
                  </a:lnTo>
                  <a:lnTo>
                    <a:pt x="200151" y="114300"/>
                  </a:lnTo>
                  <a:close/>
                </a:path>
                <a:path w="916304" h="333375">
                  <a:moveTo>
                    <a:pt x="285876" y="95250"/>
                  </a:moveTo>
                  <a:lnTo>
                    <a:pt x="285876" y="104775"/>
                  </a:lnTo>
                  <a:lnTo>
                    <a:pt x="287400" y="104775"/>
                  </a:lnTo>
                  <a:lnTo>
                    <a:pt x="285876" y="95250"/>
                  </a:lnTo>
                  <a:close/>
                </a:path>
                <a:path w="916304" h="333375">
                  <a:moveTo>
                    <a:pt x="76200" y="123825"/>
                  </a:moveTo>
                  <a:lnTo>
                    <a:pt x="76200" y="133350"/>
                  </a:lnTo>
                  <a:lnTo>
                    <a:pt x="77850" y="133350"/>
                  </a:lnTo>
                  <a:lnTo>
                    <a:pt x="76200" y="123825"/>
                  </a:lnTo>
                  <a:close/>
                </a:path>
                <a:path w="916304" h="333375">
                  <a:moveTo>
                    <a:pt x="190626" y="114300"/>
                  </a:moveTo>
                  <a:lnTo>
                    <a:pt x="200151" y="114300"/>
                  </a:lnTo>
                  <a:lnTo>
                    <a:pt x="190626" y="114300"/>
                  </a:lnTo>
                  <a:close/>
                </a:path>
                <a:path w="916304" h="333375">
                  <a:moveTo>
                    <a:pt x="762253" y="238125"/>
                  </a:moveTo>
                  <a:lnTo>
                    <a:pt x="771778" y="238125"/>
                  </a:lnTo>
                  <a:lnTo>
                    <a:pt x="762253" y="238125"/>
                  </a:lnTo>
                  <a:close/>
                </a:path>
                <a:path w="916304" h="333375">
                  <a:moveTo>
                    <a:pt x="667003" y="266700"/>
                  </a:moveTo>
                  <a:lnTo>
                    <a:pt x="667003" y="276225"/>
                  </a:lnTo>
                  <a:lnTo>
                    <a:pt x="668654" y="276225"/>
                  </a:lnTo>
                  <a:lnTo>
                    <a:pt x="667003" y="266700"/>
                  </a:lnTo>
                  <a:close/>
                </a:path>
                <a:path w="916304" h="333375">
                  <a:moveTo>
                    <a:pt x="95250" y="161925"/>
                  </a:moveTo>
                  <a:lnTo>
                    <a:pt x="104775" y="161925"/>
                  </a:lnTo>
                  <a:lnTo>
                    <a:pt x="95250" y="161925"/>
                  </a:lnTo>
                  <a:close/>
                </a:path>
                <a:path w="916304" h="333375">
                  <a:moveTo>
                    <a:pt x="590803" y="152400"/>
                  </a:moveTo>
                  <a:lnTo>
                    <a:pt x="590803" y="161925"/>
                  </a:lnTo>
                  <a:lnTo>
                    <a:pt x="592327" y="161925"/>
                  </a:lnTo>
                  <a:lnTo>
                    <a:pt x="590803" y="152400"/>
                  </a:lnTo>
                  <a:close/>
                </a:path>
                <a:path w="916304" h="333375">
                  <a:moveTo>
                    <a:pt x="667003" y="76200"/>
                  </a:moveTo>
                  <a:lnTo>
                    <a:pt x="667003" y="85725"/>
                  </a:lnTo>
                  <a:lnTo>
                    <a:pt x="668654" y="85725"/>
                  </a:lnTo>
                  <a:lnTo>
                    <a:pt x="667003" y="76200"/>
                  </a:lnTo>
                  <a:close/>
                </a:path>
                <a:path w="916304" h="333375">
                  <a:moveTo>
                    <a:pt x="829055" y="171450"/>
                  </a:moveTo>
                  <a:lnTo>
                    <a:pt x="838580" y="171450"/>
                  </a:lnTo>
                  <a:lnTo>
                    <a:pt x="829055" y="171450"/>
                  </a:lnTo>
                  <a:close/>
                </a:path>
                <a:path w="916304" h="333375">
                  <a:moveTo>
                    <a:pt x="114300" y="190500"/>
                  </a:moveTo>
                  <a:lnTo>
                    <a:pt x="123825" y="190500"/>
                  </a:lnTo>
                  <a:lnTo>
                    <a:pt x="114300" y="190500"/>
                  </a:lnTo>
                  <a:close/>
                </a:path>
                <a:path w="916304" h="333375">
                  <a:moveTo>
                    <a:pt x="190626" y="104775"/>
                  </a:moveTo>
                  <a:lnTo>
                    <a:pt x="190626" y="114300"/>
                  </a:lnTo>
                  <a:lnTo>
                    <a:pt x="192150" y="114300"/>
                  </a:lnTo>
                  <a:lnTo>
                    <a:pt x="190626" y="104775"/>
                  </a:lnTo>
                  <a:close/>
                </a:path>
                <a:path w="916304" h="333375">
                  <a:moveTo>
                    <a:pt x="857630" y="209550"/>
                  </a:moveTo>
                  <a:lnTo>
                    <a:pt x="857630" y="219075"/>
                  </a:lnTo>
                  <a:lnTo>
                    <a:pt x="859154" y="219075"/>
                  </a:lnTo>
                  <a:lnTo>
                    <a:pt x="857630" y="209550"/>
                  </a:lnTo>
                  <a:close/>
                </a:path>
                <a:path w="916304" h="333375">
                  <a:moveTo>
                    <a:pt x="667003" y="180975"/>
                  </a:moveTo>
                  <a:lnTo>
                    <a:pt x="676528" y="180975"/>
                  </a:lnTo>
                  <a:lnTo>
                    <a:pt x="667003" y="180975"/>
                  </a:lnTo>
                  <a:close/>
                </a:path>
                <a:path w="916304" h="333375">
                  <a:moveTo>
                    <a:pt x="562228" y="333375"/>
                  </a:moveTo>
                  <a:lnTo>
                    <a:pt x="571753" y="333375"/>
                  </a:lnTo>
                  <a:lnTo>
                    <a:pt x="562228" y="333375"/>
                  </a:lnTo>
                  <a:close/>
                </a:path>
                <a:path w="916304" h="333375">
                  <a:moveTo>
                    <a:pt x="733678" y="190500"/>
                  </a:moveTo>
                  <a:lnTo>
                    <a:pt x="733678" y="200025"/>
                  </a:lnTo>
                  <a:lnTo>
                    <a:pt x="735329" y="200025"/>
                  </a:lnTo>
                  <a:lnTo>
                    <a:pt x="733678" y="190500"/>
                  </a:lnTo>
                  <a:close/>
                </a:path>
                <a:path w="916304" h="333375">
                  <a:moveTo>
                    <a:pt x="790955" y="180975"/>
                  </a:moveTo>
                  <a:lnTo>
                    <a:pt x="790955" y="190500"/>
                  </a:lnTo>
                  <a:lnTo>
                    <a:pt x="792479" y="190500"/>
                  </a:lnTo>
                  <a:lnTo>
                    <a:pt x="790955" y="180975"/>
                  </a:lnTo>
                  <a:close/>
                </a:path>
                <a:path w="916304" h="333375">
                  <a:moveTo>
                    <a:pt x="619378" y="57150"/>
                  </a:moveTo>
                  <a:lnTo>
                    <a:pt x="628903" y="57150"/>
                  </a:lnTo>
                  <a:lnTo>
                    <a:pt x="628903" y="66675"/>
                  </a:lnTo>
                  <a:lnTo>
                    <a:pt x="619378" y="66675"/>
                  </a:lnTo>
                  <a:lnTo>
                    <a:pt x="619378" y="57150"/>
                  </a:lnTo>
                  <a:close/>
                </a:path>
                <a:path w="916304" h="333375">
                  <a:moveTo>
                    <a:pt x="238251" y="171450"/>
                  </a:moveTo>
                  <a:lnTo>
                    <a:pt x="247776" y="171450"/>
                  </a:lnTo>
                  <a:lnTo>
                    <a:pt x="238251" y="171450"/>
                  </a:lnTo>
                  <a:close/>
                </a:path>
                <a:path w="916304" h="333375">
                  <a:moveTo>
                    <a:pt x="686053" y="95250"/>
                  </a:moveTo>
                  <a:lnTo>
                    <a:pt x="686053" y="104775"/>
                  </a:lnTo>
                  <a:lnTo>
                    <a:pt x="687704" y="104775"/>
                  </a:lnTo>
                  <a:lnTo>
                    <a:pt x="686053" y="95250"/>
                  </a:lnTo>
                  <a:close/>
                </a:path>
                <a:path w="916304" h="333375">
                  <a:moveTo>
                    <a:pt x="657478" y="95250"/>
                  </a:moveTo>
                  <a:lnTo>
                    <a:pt x="667003" y="95250"/>
                  </a:lnTo>
                  <a:lnTo>
                    <a:pt x="657478" y="95250"/>
                  </a:lnTo>
                  <a:close/>
                </a:path>
                <a:path w="916304" h="333375">
                  <a:moveTo>
                    <a:pt x="810005" y="152400"/>
                  </a:moveTo>
                  <a:lnTo>
                    <a:pt x="810005" y="161925"/>
                  </a:lnTo>
                  <a:lnTo>
                    <a:pt x="811529" y="161925"/>
                  </a:lnTo>
                  <a:lnTo>
                    <a:pt x="810005" y="152400"/>
                  </a:lnTo>
                  <a:close/>
                </a:path>
                <a:path w="916304" h="333375">
                  <a:moveTo>
                    <a:pt x="810005" y="228600"/>
                  </a:moveTo>
                  <a:lnTo>
                    <a:pt x="819530" y="228600"/>
                  </a:lnTo>
                  <a:lnTo>
                    <a:pt x="810005" y="228600"/>
                  </a:lnTo>
                  <a:close/>
                </a:path>
                <a:path w="916304" h="333375">
                  <a:moveTo>
                    <a:pt x="895730" y="257175"/>
                  </a:moveTo>
                  <a:lnTo>
                    <a:pt x="895730" y="266700"/>
                  </a:lnTo>
                  <a:lnTo>
                    <a:pt x="897254" y="266700"/>
                  </a:lnTo>
                  <a:lnTo>
                    <a:pt x="895730" y="257175"/>
                  </a:lnTo>
                  <a:close/>
                </a:path>
                <a:path w="916304" h="333375">
                  <a:moveTo>
                    <a:pt x="466851" y="47625"/>
                  </a:moveTo>
                  <a:lnTo>
                    <a:pt x="466851" y="57150"/>
                  </a:lnTo>
                  <a:lnTo>
                    <a:pt x="468502" y="57150"/>
                  </a:lnTo>
                  <a:lnTo>
                    <a:pt x="466851" y="47625"/>
                  </a:lnTo>
                  <a:close/>
                </a:path>
                <a:path w="916304" h="333375">
                  <a:moveTo>
                    <a:pt x="447801" y="285750"/>
                  </a:moveTo>
                  <a:lnTo>
                    <a:pt x="457326" y="285750"/>
                  </a:lnTo>
                  <a:lnTo>
                    <a:pt x="447801" y="285750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733678" y="104775"/>
                  </a:moveTo>
                  <a:lnTo>
                    <a:pt x="743203" y="104775"/>
                  </a:lnTo>
                  <a:lnTo>
                    <a:pt x="733678" y="104775"/>
                  </a:lnTo>
                  <a:close/>
                </a:path>
                <a:path w="916304" h="333375">
                  <a:moveTo>
                    <a:pt x="104775" y="180975"/>
                  </a:moveTo>
                  <a:lnTo>
                    <a:pt x="114300" y="180975"/>
                  </a:lnTo>
                  <a:lnTo>
                    <a:pt x="104775" y="180975"/>
                  </a:lnTo>
                  <a:close/>
                </a:path>
                <a:path w="916304" h="333375">
                  <a:moveTo>
                    <a:pt x="200151" y="114300"/>
                  </a:moveTo>
                  <a:lnTo>
                    <a:pt x="200151" y="123825"/>
                  </a:lnTo>
                  <a:lnTo>
                    <a:pt x="201675" y="123825"/>
                  </a:lnTo>
                  <a:lnTo>
                    <a:pt x="200151" y="114300"/>
                  </a:lnTo>
                  <a:close/>
                </a:path>
                <a:path w="916304" h="333375">
                  <a:moveTo>
                    <a:pt x="428751" y="180975"/>
                  </a:moveTo>
                  <a:lnTo>
                    <a:pt x="428751" y="190500"/>
                  </a:lnTo>
                  <a:lnTo>
                    <a:pt x="430402" y="190500"/>
                  </a:lnTo>
                  <a:lnTo>
                    <a:pt x="428751" y="180975"/>
                  </a:lnTo>
                  <a:close/>
                </a:path>
                <a:path w="916304" h="333375">
                  <a:moveTo>
                    <a:pt x="657478" y="133350"/>
                  </a:moveTo>
                  <a:lnTo>
                    <a:pt x="667003" y="133350"/>
                  </a:lnTo>
                  <a:lnTo>
                    <a:pt x="657478" y="133350"/>
                  </a:lnTo>
                  <a:close/>
                </a:path>
                <a:path w="916304" h="333375">
                  <a:moveTo>
                    <a:pt x="724153" y="161925"/>
                  </a:moveTo>
                  <a:lnTo>
                    <a:pt x="733678" y="161925"/>
                  </a:lnTo>
                  <a:lnTo>
                    <a:pt x="724153" y="161925"/>
                  </a:lnTo>
                  <a:close/>
                </a:path>
                <a:path w="916304" h="333375">
                  <a:moveTo>
                    <a:pt x="914780" y="257175"/>
                  </a:moveTo>
                  <a:lnTo>
                    <a:pt x="914780" y="266700"/>
                  </a:lnTo>
                  <a:lnTo>
                    <a:pt x="916304" y="266700"/>
                  </a:lnTo>
                  <a:lnTo>
                    <a:pt x="914780" y="257175"/>
                  </a:lnTo>
                  <a:close/>
                </a:path>
                <a:path w="916304" h="333375">
                  <a:moveTo>
                    <a:pt x="314451" y="228600"/>
                  </a:moveTo>
                  <a:lnTo>
                    <a:pt x="314451" y="238125"/>
                  </a:lnTo>
                  <a:lnTo>
                    <a:pt x="316102" y="238125"/>
                  </a:lnTo>
                  <a:lnTo>
                    <a:pt x="314451" y="228600"/>
                  </a:lnTo>
                  <a:close/>
                </a:path>
                <a:path w="916304" h="333375">
                  <a:moveTo>
                    <a:pt x="628903" y="276225"/>
                  </a:moveTo>
                  <a:lnTo>
                    <a:pt x="638428" y="276225"/>
                  </a:lnTo>
                  <a:lnTo>
                    <a:pt x="628903" y="276225"/>
                  </a:lnTo>
                  <a:close/>
                </a:path>
                <a:path w="916304" h="333375">
                  <a:moveTo>
                    <a:pt x="724153" y="114300"/>
                  </a:moveTo>
                  <a:lnTo>
                    <a:pt x="724153" y="123825"/>
                  </a:lnTo>
                  <a:lnTo>
                    <a:pt x="725804" y="123825"/>
                  </a:lnTo>
                  <a:lnTo>
                    <a:pt x="724153" y="114300"/>
                  </a:lnTo>
                  <a:close/>
                </a:path>
                <a:path w="916304" h="333375">
                  <a:moveTo>
                    <a:pt x="810005" y="247650"/>
                  </a:moveTo>
                  <a:lnTo>
                    <a:pt x="810005" y="257175"/>
                  </a:lnTo>
                  <a:lnTo>
                    <a:pt x="811529" y="257175"/>
                  </a:lnTo>
                  <a:lnTo>
                    <a:pt x="810005" y="247650"/>
                  </a:lnTo>
                  <a:close/>
                </a:path>
                <a:path w="916304" h="333375">
                  <a:moveTo>
                    <a:pt x="28575" y="57150"/>
                  </a:moveTo>
                  <a:lnTo>
                    <a:pt x="28575" y="66675"/>
                  </a:lnTo>
                  <a:lnTo>
                    <a:pt x="30225" y="66675"/>
                  </a:lnTo>
                  <a:lnTo>
                    <a:pt x="28575" y="57150"/>
                  </a:lnTo>
                  <a:close/>
                </a:path>
                <a:path w="916304" h="333375">
                  <a:moveTo>
                    <a:pt x="848105" y="209550"/>
                  </a:moveTo>
                  <a:lnTo>
                    <a:pt x="857630" y="209550"/>
                  </a:lnTo>
                  <a:lnTo>
                    <a:pt x="857630" y="219075"/>
                  </a:lnTo>
                  <a:lnTo>
                    <a:pt x="848105" y="219075"/>
                  </a:lnTo>
                  <a:lnTo>
                    <a:pt x="848105" y="209550"/>
                  </a:lnTo>
                  <a:close/>
                </a:path>
                <a:path w="916304" h="333375">
                  <a:moveTo>
                    <a:pt x="219201" y="47625"/>
                  </a:moveTo>
                  <a:lnTo>
                    <a:pt x="219201" y="57150"/>
                  </a:lnTo>
                  <a:lnTo>
                    <a:pt x="220725" y="57150"/>
                  </a:lnTo>
                  <a:lnTo>
                    <a:pt x="219201" y="47625"/>
                  </a:lnTo>
                  <a:close/>
                </a:path>
                <a:path w="916304" h="333375">
                  <a:moveTo>
                    <a:pt x="190626" y="95250"/>
                  </a:moveTo>
                  <a:lnTo>
                    <a:pt x="200151" y="95250"/>
                  </a:lnTo>
                  <a:lnTo>
                    <a:pt x="190626" y="95250"/>
                  </a:lnTo>
                  <a:close/>
                </a:path>
                <a:path w="916304" h="333375">
                  <a:moveTo>
                    <a:pt x="95250" y="152400"/>
                  </a:moveTo>
                  <a:lnTo>
                    <a:pt x="95250" y="161925"/>
                  </a:lnTo>
                  <a:lnTo>
                    <a:pt x="96900" y="161925"/>
                  </a:lnTo>
                  <a:lnTo>
                    <a:pt x="95250" y="152400"/>
                  </a:lnTo>
                  <a:close/>
                </a:path>
                <a:path w="916304" h="333375">
                  <a:moveTo>
                    <a:pt x="466851" y="219075"/>
                  </a:moveTo>
                  <a:lnTo>
                    <a:pt x="466851" y="228600"/>
                  </a:lnTo>
                  <a:lnTo>
                    <a:pt x="468502" y="228600"/>
                  </a:lnTo>
                  <a:lnTo>
                    <a:pt x="466851" y="219075"/>
                  </a:lnTo>
                  <a:close/>
                </a:path>
                <a:path w="916304" h="333375">
                  <a:moveTo>
                    <a:pt x="466851" y="47625"/>
                  </a:moveTo>
                  <a:lnTo>
                    <a:pt x="466851" y="57150"/>
                  </a:lnTo>
                  <a:lnTo>
                    <a:pt x="468502" y="57150"/>
                  </a:lnTo>
                  <a:lnTo>
                    <a:pt x="466851" y="47625"/>
                  </a:lnTo>
                  <a:close/>
                </a:path>
                <a:path w="916304" h="333375">
                  <a:moveTo>
                    <a:pt x="800480" y="152400"/>
                  </a:moveTo>
                  <a:lnTo>
                    <a:pt x="800480" y="161925"/>
                  </a:lnTo>
                  <a:lnTo>
                    <a:pt x="802004" y="161925"/>
                  </a:lnTo>
                  <a:lnTo>
                    <a:pt x="800480" y="152400"/>
                  </a:lnTo>
                  <a:close/>
                </a:path>
                <a:path w="916304" h="333375">
                  <a:moveTo>
                    <a:pt x="771778" y="228600"/>
                  </a:moveTo>
                  <a:lnTo>
                    <a:pt x="771778" y="238125"/>
                  </a:lnTo>
                  <a:lnTo>
                    <a:pt x="773429" y="238125"/>
                  </a:lnTo>
                  <a:lnTo>
                    <a:pt x="771778" y="228600"/>
                  </a:lnTo>
                  <a:close/>
                </a:path>
                <a:path w="916304" h="333375">
                  <a:moveTo>
                    <a:pt x="810005" y="238125"/>
                  </a:moveTo>
                  <a:lnTo>
                    <a:pt x="819530" y="238125"/>
                  </a:lnTo>
                  <a:lnTo>
                    <a:pt x="810005" y="238125"/>
                  </a:lnTo>
                  <a:close/>
                </a:path>
                <a:path w="916304" h="333375">
                  <a:moveTo>
                    <a:pt x="266826" y="38100"/>
                  </a:moveTo>
                  <a:lnTo>
                    <a:pt x="266826" y="47625"/>
                  </a:lnTo>
                  <a:lnTo>
                    <a:pt x="268350" y="47625"/>
                  </a:lnTo>
                  <a:lnTo>
                    <a:pt x="266826" y="38100"/>
                  </a:lnTo>
                  <a:close/>
                </a:path>
                <a:path w="916304" h="333375">
                  <a:moveTo>
                    <a:pt x="457326" y="38100"/>
                  </a:moveTo>
                  <a:lnTo>
                    <a:pt x="466851" y="38100"/>
                  </a:lnTo>
                  <a:lnTo>
                    <a:pt x="466851" y="47625"/>
                  </a:lnTo>
                  <a:lnTo>
                    <a:pt x="457326" y="47625"/>
                  </a:lnTo>
                  <a:lnTo>
                    <a:pt x="457326" y="38100"/>
                  </a:lnTo>
                  <a:close/>
                </a:path>
                <a:path w="916304" h="333375">
                  <a:moveTo>
                    <a:pt x="295401" y="114300"/>
                  </a:moveTo>
                  <a:lnTo>
                    <a:pt x="295401" y="123825"/>
                  </a:lnTo>
                  <a:lnTo>
                    <a:pt x="296925" y="123825"/>
                  </a:lnTo>
                  <a:lnTo>
                    <a:pt x="295401" y="114300"/>
                  </a:lnTo>
                  <a:close/>
                </a:path>
                <a:path w="916304" h="333375">
                  <a:moveTo>
                    <a:pt x="657478" y="133350"/>
                  </a:moveTo>
                  <a:lnTo>
                    <a:pt x="667003" y="133350"/>
                  </a:lnTo>
                  <a:lnTo>
                    <a:pt x="657478" y="133350"/>
                  </a:lnTo>
                  <a:close/>
                </a:path>
                <a:path w="916304" h="333375">
                  <a:moveTo>
                    <a:pt x="524128" y="247650"/>
                  </a:moveTo>
                  <a:lnTo>
                    <a:pt x="524128" y="257175"/>
                  </a:lnTo>
                  <a:lnTo>
                    <a:pt x="525652" y="257175"/>
                  </a:lnTo>
                  <a:lnTo>
                    <a:pt x="524128" y="247650"/>
                  </a:lnTo>
                  <a:close/>
                </a:path>
                <a:path w="916304" h="333375">
                  <a:moveTo>
                    <a:pt x="743203" y="257175"/>
                  </a:moveTo>
                  <a:lnTo>
                    <a:pt x="752728" y="257175"/>
                  </a:lnTo>
                  <a:lnTo>
                    <a:pt x="743203" y="257175"/>
                  </a:lnTo>
                  <a:close/>
                </a:path>
                <a:path w="916304" h="333375">
                  <a:moveTo>
                    <a:pt x="771778" y="228600"/>
                  </a:moveTo>
                  <a:lnTo>
                    <a:pt x="771778" y="238125"/>
                  </a:lnTo>
                  <a:lnTo>
                    <a:pt x="773429" y="238125"/>
                  </a:lnTo>
                  <a:lnTo>
                    <a:pt x="771778" y="228600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790955" y="171450"/>
                  </a:lnTo>
                  <a:lnTo>
                    <a:pt x="792479" y="171450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190626" y="104775"/>
                  </a:moveTo>
                  <a:lnTo>
                    <a:pt x="200151" y="104775"/>
                  </a:lnTo>
                  <a:lnTo>
                    <a:pt x="190626" y="104775"/>
                  </a:lnTo>
                  <a:close/>
                </a:path>
                <a:path w="916304" h="333375">
                  <a:moveTo>
                    <a:pt x="667003" y="76200"/>
                  </a:moveTo>
                  <a:lnTo>
                    <a:pt x="676528" y="76200"/>
                  </a:lnTo>
                  <a:lnTo>
                    <a:pt x="667003" y="76200"/>
                  </a:lnTo>
                  <a:close/>
                </a:path>
                <a:path w="916304" h="333375">
                  <a:moveTo>
                    <a:pt x="590803" y="228600"/>
                  </a:moveTo>
                  <a:lnTo>
                    <a:pt x="590803" y="238125"/>
                  </a:lnTo>
                  <a:lnTo>
                    <a:pt x="592327" y="238125"/>
                  </a:lnTo>
                  <a:lnTo>
                    <a:pt x="590803" y="228600"/>
                  </a:lnTo>
                  <a:close/>
                </a:path>
                <a:path w="916304" h="333375">
                  <a:moveTo>
                    <a:pt x="400176" y="266700"/>
                  </a:moveTo>
                  <a:lnTo>
                    <a:pt x="409701" y="266700"/>
                  </a:lnTo>
                  <a:lnTo>
                    <a:pt x="400176" y="266700"/>
                  </a:lnTo>
                  <a:close/>
                </a:path>
                <a:path w="916304" h="333375">
                  <a:moveTo>
                    <a:pt x="552703" y="219075"/>
                  </a:moveTo>
                  <a:lnTo>
                    <a:pt x="552703" y="228600"/>
                  </a:lnTo>
                  <a:lnTo>
                    <a:pt x="554227" y="228600"/>
                  </a:lnTo>
                  <a:lnTo>
                    <a:pt x="552703" y="219075"/>
                  </a:lnTo>
                  <a:close/>
                </a:path>
                <a:path w="916304" h="333375">
                  <a:moveTo>
                    <a:pt x="457326" y="38100"/>
                  </a:moveTo>
                  <a:lnTo>
                    <a:pt x="457326" y="47625"/>
                  </a:lnTo>
                  <a:lnTo>
                    <a:pt x="458977" y="47625"/>
                  </a:lnTo>
                  <a:lnTo>
                    <a:pt x="457326" y="38100"/>
                  </a:lnTo>
                  <a:close/>
                </a:path>
                <a:path w="916304" h="333375">
                  <a:moveTo>
                    <a:pt x="724153" y="152400"/>
                  </a:moveTo>
                  <a:lnTo>
                    <a:pt x="733678" y="152400"/>
                  </a:lnTo>
                  <a:lnTo>
                    <a:pt x="724153" y="152400"/>
                  </a:lnTo>
                  <a:close/>
                </a:path>
                <a:path w="916304" h="333375">
                  <a:moveTo>
                    <a:pt x="219201" y="47625"/>
                  </a:moveTo>
                  <a:lnTo>
                    <a:pt x="219201" y="57150"/>
                  </a:lnTo>
                  <a:lnTo>
                    <a:pt x="220725" y="57150"/>
                  </a:lnTo>
                  <a:lnTo>
                    <a:pt x="219201" y="47625"/>
                  </a:lnTo>
                  <a:close/>
                </a:path>
                <a:path w="916304" h="333375">
                  <a:moveTo>
                    <a:pt x="543178" y="152400"/>
                  </a:moveTo>
                  <a:lnTo>
                    <a:pt x="552703" y="152400"/>
                  </a:lnTo>
                  <a:lnTo>
                    <a:pt x="543178" y="152400"/>
                  </a:lnTo>
                  <a:close/>
                </a:path>
                <a:path w="916304" h="333375">
                  <a:moveTo>
                    <a:pt x="810005" y="238125"/>
                  </a:moveTo>
                  <a:lnTo>
                    <a:pt x="819530" y="238125"/>
                  </a:lnTo>
                  <a:lnTo>
                    <a:pt x="810005" y="238125"/>
                  </a:lnTo>
                  <a:close/>
                </a:path>
                <a:path w="916304" h="333375">
                  <a:moveTo>
                    <a:pt x="752728" y="171450"/>
                  </a:moveTo>
                  <a:lnTo>
                    <a:pt x="762253" y="171450"/>
                  </a:lnTo>
                  <a:lnTo>
                    <a:pt x="752728" y="171450"/>
                  </a:lnTo>
                  <a:close/>
                </a:path>
                <a:path w="916304" h="333375">
                  <a:moveTo>
                    <a:pt x="733678" y="142875"/>
                  </a:moveTo>
                  <a:lnTo>
                    <a:pt x="743203" y="142875"/>
                  </a:lnTo>
                  <a:lnTo>
                    <a:pt x="733678" y="142875"/>
                  </a:lnTo>
                  <a:close/>
                </a:path>
                <a:path w="916304" h="333375">
                  <a:moveTo>
                    <a:pt x="590803" y="285750"/>
                  </a:moveTo>
                  <a:lnTo>
                    <a:pt x="600328" y="285750"/>
                  </a:lnTo>
                  <a:lnTo>
                    <a:pt x="590803" y="285750"/>
                  </a:lnTo>
                  <a:close/>
                </a:path>
                <a:path w="916304" h="333375">
                  <a:moveTo>
                    <a:pt x="676528" y="95250"/>
                  </a:moveTo>
                  <a:lnTo>
                    <a:pt x="686053" y="95250"/>
                  </a:lnTo>
                  <a:lnTo>
                    <a:pt x="676528" y="95250"/>
                  </a:lnTo>
                  <a:close/>
                </a:path>
                <a:path w="916304" h="333375">
                  <a:moveTo>
                    <a:pt x="457326" y="38100"/>
                  </a:moveTo>
                  <a:lnTo>
                    <a:pt x="457326" y="47625"/>
                  </a:lnTo>
                  <a:lnTo>
                    <a:pt x="458977" y="47625"/>
                  </a:lnTo>
                  <a:lnTo>
                    <a:pt x="457326" y="38100"/>
                  </a:lnTo>
                  <a:close/>
                </a:path>
                <a:path w="916304" h="333375">
                  <a:moveTo>
                    <a:pt x="47625" y="95250"/>
                  </a:moveTo>
                  <a:lnTo>
                    <a:pt x="57150" y="95250"/>
                  </a:lnTo>
                  <a:lnTo>
                    <a:pt x="47625" y="95250"/>
                  </a:lnTo>
                  <a:close/>
                </a:path>
                <a:path w="916304" h="333375">
                  <a:moveTo>
                    <a:pt x="505078" y="285750"/>
                  </a:moveTo>
                  <a:lnTo>
                    <a:pt x="505078" y="295275"/>
                  </a:lnTo>
                  <a:lnTo>
                    <a:pt x="506602" y="295275"/>
                  </a:lnTo>
                  <a:lnTo>
                    <a:pt x="505078" y="285750"/>
                  </a:lnTo>
                  <a:close/>
                </a:path>
                <a:path w="916304" h="333375">
                  <a:moveTo>
                    <a:pt x="714628" y="114300"/>
                  </a:moveTo>
                  <a:lnTo>
                    <a:pt x="724153" y="114300"/>
                  </a:lnTo>
                  <a:lnTo>
                    <a:pt x="714628" y="114300"/>
                  </a:lnTo>
                  <a:close/>
                </a:path>
                <a:path w="916304" h="333375">
                  <a:moveTo>
                    <a:pt x="733678" y="142875"/>
                  </a:moveTo>
                  <a:lnTo>
                    <a:pt x="743203" y="142875"/>
                  </a:lnTo>
                  <a:lnTo>
                    <a:pt x="733678" y="142875"/>
                  </a:lnTo>
                  <a:close/>
                </a:path>
                <a:path w="916304" h="333375">
                  <a:moveTo>
                    <a:pt x="57150" y="66675"/>
                  </a:moveTo>
                  <a:lnTo>
                    <a:pt x="57150" y="76200"/>
                  </a:lnTo>
                  <a:lnTo>
                    <a:pt x="58800" y="76200"/>
                  </a:lnTo>
                  <a:lnTo>
                    <a:pt x="57150" y="66675"/>
                  </a:lnTo>
                  <a:close/>
                </a:path>
                <a:path w="916304" h="333375">
                  <a:moveTo>
                    <a:pt x="276351" y="114300"/>
                  </a:moveTo>
                  <a:lnTo>
                    <a:pt x="285876" y="114300"/>
                  </a:lnTo>
                  <a:lnTo>
                    <a:pt x="276351" y="114300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705103" y="142875"/>
                  </a:moveTo>
                  <a:lnTo>
                    <a:pt x="714628" y="142875"/>
                  </a:lnTo>
                  <a:lnTo>
                    <a:pt x="705103" y="142875"/>
                  </a:lnTo>
                  <a:close/>
                </a:path>
                <a:path w="916304" h="333375">
                  <a:moveTo>
                    <a:pt x="219201" y="161925"/>
                  </a:moveTo>
                  <a:lnTo>
                    <a:pt x="228726" y="161925"/>
                  </a:lnTo>
                  <a:lnTo>
                    <a:pt x="219201" y="161925"/>
                  </a:lnTo>
                  <a:close/>
                </a:path>
                <a:path w="916304" h="333375">
                  <a:moveTo>
                    <a:pt x="800480" y="247650"/>
                  </a:moveTo>
                  <a:lnTo>
                    <a:pt x="810005" y="247650"/>
                  </a:lnTo>
                  <a:lnTo>
                    <a:pt x="800480" y="247650"/>
                  </a:lnTo>
                  <a:close/>
                </a:path>
                <a:path w="916304" h="333375">
                  <a:moveTo>
                    <a:pt x="524128" y="228600"/>
                  </a:moveTo>
                  <a:lnTo>
                    <a:pt x="524128" y="238125"/>
                  </a:lnTo>
                  <a:lnTo>
                    <a:pt x="525652" y="238125"/>
                  </a:lnTo>
                  <a:lnTo>
                    <a:pt x="524128" y="228600"/>
                  </a:lnTo>
                  <a:close/>
                </a:path>
                <a:path w="916304" h="333375">
                  <a:moveTo>
                    <a:pt x="228726" y="57150"/>
                  </a:moveTo>
                  <a:lnTo>
                    <a:pt x="238251" y="57150"/>
                  </a:lnTo>
                  <a:lnTo>
                    <a:pt x="228726" y="57150"/>
                  </a:lnTo>
                  <a:close/>
                </a:path>
                <a:path w="916304" h="333375">
                  <a:moveTo>
                    <a:pt x="66675" y="114300"/>
                  </a:moveTo>
                  <a:lnTo>
                    <a:pt x="76200" y="114300"/>
                  </a:lnTo>
                  <a:lnTo>
                    <a:pt x="66675" y="114300"/>
                  </a:lnTo>
                  <a:close/>
                </a:path>
                <a:path w="916304" h="333375">
                  <a:moveTo>
                    <a:pt x="800480" y="161925"/>
                  </a:moveTo>
                  <a:lnTo>
                    <a:pt x="800480" y="171450"/>
                  </a:lnTo>
                  <a:lnTo>
                    <a:pt x="802004" y="171450"/>
                  </a:lnTo>
                  <a:lnTo>
                    <a:pt x="800480" y="161925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190626" y="104775"/>
                  </a:moveTo>
                  <a:lnTo>
                    <a:pt x="200151" y="104775"/>
                  </a:lnTo>
                  <a:lnTo>
                    <a:pt x="190626" y="104775"/>
                  </a:lnTo>
                  <a:close/>
                </a:path>
                <a:path w="916304" h="333375">
                  <a:moveTo>
                    <a:pt x="810005" y="133350"/>
                  </a:moveTo>
                  <a:lnTo>
                    <a:pt x="819530" y="133350"/>
                  </a:lnTo>
                  <a:lnTo>
                    <a:pt x="819530" y="142875"/>
                  </a:lnTo>
                  <a:lnTo>
                    <a:pt x="810005" y="142875"/>
                  </a:lnTo>
                  <a:lnTo>
                    <a:pt x="810005" y="133350"/>
                  </a:lnTo>
                  <a:close/>
                </a:path>
                <a:path w="916304" h="333375">
                  <a:moveTo>
                    <a:pt x="562228" y="228600"/>
                  </a:moveTo>
                  <a:lnTo>
                    <a:pt x="571753" y="228600"/>
                  </a:lnTo>
                  <a:lnTo>
                    <a:pt x="562228" y="228600"/>
                  </a:lnTo>
                  <a:close/>
                </a:path>
                <a:path w="916304" h="333375">
                  <a:moveTo>
                    <a:pt x="457326" y="38100"/>
                  </a:moveTo>
                  <a:lnTo>
                    <a:pt x="457326" y="47625"/>
                  </a:lnTo>
                  <a:lnTo>
                    <a:pt x="458977" y="47625"/>
                  </a:lnTo>
                  <a:lnTo>
                    <a:pt x="457326" y="38100"/>
                  </a:lnTo>
                  <a:close/>
                </a:path>
                <a:path w="916304" h="333375">
                  <a:moveTo>
                    <a:pt x="428751" y="285750"/>
                  </a:moveTo>
                  <a:lnTo>
                    <a:pt x="438276" y="285750"/>
                  </a:lnTo>
                  <a:lnTo>
                    <a:pt x="428751" y="285750"/>
                  </a:lnTo>
                  <a:close/>
                </a:path>
                <a:path w="916304" h="333375">
                  <a:moveTo>
                    <a:pt x="266826" y="19050"/>
                  </a:moveTo>
                  <a:lnTo>
                    <a:pt x="266826" y="28575"/>
                  </a:lnTo>
                  <a:lnTo>
                    <a:pt x="268350" y="28575"/>
                  </a:lnTo>
                  <a:lnTo>
                    <a:pt x="266826" y="19050"/>
                  </a:lnTo>
                  <a:close/>
                </a:path>
                <a:path w="916304" h="333375">
                  <a:moveTo>
                    <a:pt x="619378" y="47625"/>
                  </a:moveTo>
                  <a:lnTo>
                    <a:pt x="628903" y="47625"/>
                  </a:lnTo>
                  <a:lnTo>
                    <a:pt x="619378" y="47625"/>
                  </a:lnTo>
                  <a:close/>
                </a:path>
                <a:path w="916304" h="333375">
                  <a:moveTo>
                    <a:pt x="266826" y="38100"/>
                  </a:moveTo>
                  <a:lnTo>
                    <a:pt x="266826" y="47625"/>
                  </a:lnTo>
                  <a:lnTo>
                    <a:pt x="268350" y="47625"/>
                  </a:lnTo>
                  <a:lnTo>
                    <a:pt x="266826" y="38100"/>
                  </a:lnTo>
                  <a:close/>
                </a:path>
                <a:path w="916304" h="333375">
                  <a:moveTo>
                    <a:pt x="800480" y="228600"/>
                  </a:moveTo>
                  <a:lnTo>
                    <a:pt x="810005" y="228600"/>
                  </a:lnTo>
                  <a:lnTo>
                    <a:pt x="800480" y="228600"/>
                  </a:lnTo>
                  <a:close/>
                </a:path>
                <a:path w="916304" h="333375">
                  <a:moveTo>
                    <a:pt x="686053" y="142875"/>
                  </a:moveTo>
                  <a:lnTo>
                    <a:pt x="695578" y="142875"/>
                  </a:lnTo>
                  <a:lnTo>
                    <a:pt x="686053" y="142875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81101" y="104775"/>
                  </a:lnTo>
                  <a:lnTo>
                    <a:pt x="182625" y="104775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790955" y="161925"/>
                  </a:moveTo>
                  <a:lnTo>
                    <a:pt x="800480" y="161925"/>
                  </a:lnTo>
                  <a:lnTo>
                    <a:pt x="790955" y="161925"/>
                  </a:lnTo>
                  <a:close/>
                </a:path>
                <a:path w="916304" h="333375">
                  <a:moveTo>
                    <a:pt x="476503" y="95250"/>
                  </a:moveTo>
                  <a:lnTo>
                    <a:pt x="476503" y="104775"/>
                  </a:lnTo>
                  <a:lnTo>
                    <a:pt x="478027" y="104775"/>
                  </a:lnTo>
                  <a:lnTo>
                    <a:pt x="476503" y="95250"/>
                  </a:lnTo>
                  <a:close/>
                </a:path>
                <a:path w="916304" h="333375">
                  <a:moveTo>
                    <a:pt x="238251" y="171450"/>
                  </a:moveTo>
                  <a:lnTo>
                    <a:pt x="238251" y="180975"/>
                  </a:lnTo>
                  <a:lnTo>
                    <a:pt x="239775" y="180975"/>
                  </a:lnTo>
                  <a:lnTo>
                    <a:pt x="238251" y="171450"/>
                  </a:lnTo>
                  <a:close/>
                </a:path>
                <a:path w="916304" h="333375">
                  <a:moveTo>
                    <a:pt x="76200" y="76200"/>
                  </a:moveTo>
                  <a:lnTo>
                    <a:pt x="76200" y="85725"/>
                  </a:lnTo>
                  <a:lnTo>
                    <a:pt x="77850" y="85725"/>
                  </a:lnTo>
                  <a:lnTo>
                    <a:pt x="76200" y="76200"/>
                  </a:lnTo>
                  <a:close/>
                </a:path>
                <a:path w="916304" h="333375">
                  <a:moveTo>
                    <a:pt x="676528" y="133350"/>
                  </a:moveTo>
                  <a:lnTo>
                    <a:pt x="686053" y="133350"/>
                  </a:lnTo>
                  <a:lnTo>
                    <a:pt x="676528" y="133350"/>
                  </a:lnTo>
                  <a:close/>
                </a:path>
                <a:path w="916304" h="333375">
                  <a:moveTo>
                    <a:pt x="705103" y="152400"/>
                  </a:moveTo>
                  <a:lnTo>
                    <a:pt x="714628" y="152400"/>
                  </a:lnTo>
                  <a:lnTo>
                    <a:pt x="705103" y="152400"/>
                  </a:lnTo>
                  <a:close/>
                </a:path>
                <a:path w="916304" h="333375">
                  <a:moveTo>
                    <a:pt x="238251" y="47625"/>
                  </a:moveTo>
                  <a:lnTo>
                    <a:pt x="238251" y="57150"/>
                  </a:lnTo>
                  <a:lnTo>
                    <a:pt x="239775" y="57150"/>
                  </a:lnTo>
                  <a:lnTo>
                    <a:pt x="238251" y="47625"/>
                  </a:lnTo>
                  <a:close/>
                </a:path>
                <a:path w="916304" h="333375">
                  <a:moveTo>
                    <a:pt x="686053" y="95250"/>
                  </a:moveTo>
                  <a:lnTo>
                    <a:pt x="686053" y="104775"/>
                  </a:lnTo>
                  <a:lnTo>
                    <a:pt x="687704" y="104775"/>
                  </a:lnTo>
                  <a:lnTo>
                    <a:pt x="686053" y="95250"/>
                  </a:lnTo>
                  <a:close/>
                </a:path>
                <a:path w="916304" h="333375">
                  <a:moveTo>
                    <a:pt x="724153" y="142875"/>
                  </a:moveTo>
                  <a:lnTo>
                    <a:pt x="733678" y="142875"/>
                  </a:lnTo>
                  <a:lnTo>
                    <a:pt x="724153" y="142875"/>
                  </a:lnTo>
                  <a:close/>
                </a:path>
                <a:path w="916304" h="333375">
                  <a:moveTo>
                    <a:pt x="848105" y="142875"/>
                  </a:moveTo>
                  <a:lnTo>
                    <a:pt x="857630" y="142875"/>
                  </a:lnTo>
                  <a:lnTo>
                    <a:pt x="848105" y="142875"/>
                  </a:lnTo>
                  <a:close/>
                </a:path>
                <a:path w="916304" h="333375">
                  <a:moveTo>
                    <a:pt x="181101" y="95250"/>
                  </a:moveTo>
                  <a:lnTo>
                    <a:pt x="190626" y="95250"/>
                  </a:lnTo>
                  <a:lnTo>
                    <a:pt x="181101" y="95250"/>
                  </a:lnTo>
                  <a:close/>
                </a:path>
                <a:path w="916304" h="333375">
                  <a:moveTo>
                    <a:pt x="400176" y="257175"/>
                  </a:moveTo>
                  <a:lnTo>
                    <a:pt x="409701" y="257175"/>
                  </a:lnTo>
                  <a:lnTo>
                    <a:pt x="400176" y="257175"/>
                  </a:lnTo>
                  <a:close/>
                </a:path>
                <a:path w="916304" h="333375">
                  <a:moveTo>
                    <a:pt x="724153" y="161925"/>
                  </a:moveTo>
                  <a:lnTo>
                    <a:pt x="733678" y="161925"/>
                  </a:lnTo>
                  <a:lnTo>
                    <a:pt x="724153" y="161925"/>
                  </a:lnTo>
                  <a:close/>
                </a:path>
                <a:path w="916304" h="333375">
                  <a:moveTo>
                    <a:pt x="676528" y="76200"/>
                  </a:moveTo>
                  <a:lnTo>
                    <a:pt x="686053" y="76200"/>
                  </a:lnTo>
                  <a:lnTo>
                    <a:pt x="676528" y="76200"/>
                  </a:lnTo>
                  <a:close/>
                </a:path>
                <a:path w="916304" h="333375">
                  <a:moveTo>
                    <a:pt x="95250" y="152400"/>
                  </a:moveTo>
                  <a:lnTo>
                    <a:pt x="95250" y="161925"/>
                  </a:lnTo>
                  <a:lnTo>
                    <a:pt x="96900" y="161925"/>
                  </a:lnTo>
                  <a:lnTo>
                    <a:pt x="95250" y="152400"/>
                  </a:lnTo>
                  <a:close/>
                </a:path>
                <a:path w="916304" h="333375">
                  <a:moveTo>
                    <a:pt x="581278" y="142875"/>
                  </a:moveTo>
                  <a:lnTo>
                    <a:pt x="581278" y="152400"/>
                  </a:lnTo>
                  <a:lnTo>
                    <a:pt x="582802" y="152400"/>
                  </a:lnTo>
                  <a:lnTo>
                    <a:pt x="581278" y="142875"/>
                  </a:lnTo>
                  <a:close/>
                </a:path>
                <a:path w="916304" h="333375">
                  <a:moveTo>
                    <a:pt x="57150" y="66675"/>
                  </a:moveTo>
                  <a:lnTo>
                    <a:pt x="57150" y="76200"/>
                  </a:lnTo>
                  <a:lnTo>
                    <a:pt x="58800" y="76200"/>
                  </a:lnTo>
                  <a:lnTo>
                    <a:pt x="57150" y="66675"/>
                  </a:lnTo>
                  <a:close/>
                </a:path>
                <a:path w="916304" h="333375">
                  <a:moveTo>
                    <a:pt x="505078" y="285750"/>
                  </a:moveTo>
                  <a:lnTo>
                    <a:pt x="505078" y="295275"/>
                  </a:lnTo>
                  <a:lnTo>
                    <a:pt x="506602" y="295275"/>
                  </a:lnTo>
                  <a:lnTo>
                    <a:pt x="505078" y="2857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0" name="object 320"/>
            <p:cNvSpPr/>
            <p:nvPr/>
          </p:nvSpPr>
          <p:spPr>
            <a:xfrm>
              <a:off x="5401055" y="4719827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1" name="object 321"/>
            <p:cNvSpPr/>
            <p:nvPr/>
          </p:nvSpPr>
          <p:spPr>
            <a:xfrm>
              <a:off x="5401055" y="4719827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2" name="object 322"/>
            <p:cNvSpPr/>
            <p:nvPr/>
          </p:nvSpPr>
          <p:spPr>
            <a:xfrm>
              <a:off x="5087111" y="4824983"/>
              <a:ext cx="29209" cy="219710"/>
            </a:xfrm>
            <a:custGeom>
              <a:avLst/>
              <a:gdLst/>
              <a:ahLst/>
              <a:cxnLst/>
              <a:rect l="l" t="t" r="r" b="b"/>
              <a:pathLst>
                <a:path w="29210" h="219710">
                  <a:moveTo>
                    <a:pt x="28955" y="209930"/>
                  </a:moveTo>
                  <a:lnTo>
                    <a:pt x="19303" y="209930"/>
                  </a:lnTo>
                  <a:lnTo>
                    <a:pt x="19303" y="219455"/>
                  </a:lnTo>
                  <a:lnTo>
                    <a:pt x="28955" y="219455"/>
                  </a:lnTo>
                  <a:lnTo>
                    <a:pt x="28955" y="209930"/>
                  </a:lnTo>
                  <a:close/>
                </a:path>
                <a:path w="29210" h="219710">
                  <a:moveTo>
                    <a:pt x="0" y="0"/>
                  </a:moveTo>
                  <a:lnTo>
                    <a:pt x="0" y="9524"/>
                  </a:lnTo>
                  <a:lnTo>
                    <a:pt x="1650" y="9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3" name="object 323"/>
            <p:cNvSpPr/>
            <p:nvPr/>
          </p:nvSpPr>
          <p:spPr>
            <a:xfrm>
              <a:off x="5087111" y="4824983"/>
              <a:ext cx="29209" cy="219710"/>
            </a:xfrm>
            <a:custGeom>
              <a:avLst/>
              <a:gdLst/>
              <a:ahLst/>
              <a:cxnLst/>
              <a:rect l="l" t="t" r="r" b="b"/>
              <a:pathLst>
                <a:path w="29210" h="219710">
                  <a:moveTo>
                    <a:pt x="19303" y="209930"/>
                  </a:moveTo>
                  <a:lnTo>
                    <a:pt x="28955" y="209930"/>
                  </a:lnTo>
                  <a:lnTo>
                    <a:pt x="28955" y="219455"/>
                  </a:lnTo>
                  <a:lnTo>
                    <a:pt x="19303" y="219455"/>
                  </a:lnTo>
                  <a:lnTo>
                    <a:pt x="19303" y="209930"/>
                  </a:lnTo>
                  <a:close/>
                </a:path>
                <a:path w="29210" h="219710">
                  <a:moveTo>
                    <a:pt x="0" y="0"/>
                  </a:moveTo>
                  <a:lnTo>
                    <a:pt x="0" y="9524"/>
                  </a:lnTo>
                  <a:lnTo>
                    <a:pt x="1650" y="9524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4" name="object 324"/>
            <p:cNvSpPr/>
            <p:nvPr/>
          </p:nvSpPr>
          <p:spPr>
            <a:xfrm>
              <a:off x="5058155" y="5053583"/>
              <a:ext cx="20320" cy="9525"/>
            </a:xfrm>
            <a:custGeom>
              <a:avLst/>
              <a:gdLst/>
              <a:ahLst/>
              <a:cxnLst/>
              <a:rect l="l" t="t" r="r" b="b"/>
              <a:pathLst>
                <a:path w="20320" h="9525">
                  <a:moveTo>
                    <a:pt x="19812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19812" y="9143"/>
                  </a:lnTo>
                  <a:lnTo>
                    <a:pt x="1981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5" name="object 325"/>
            <p:cNvSpPr/>
            <p:nvPr/>
          </p:nvSpPr>
          <p:spPr>
            <a:xfrm>
              <a:off x="5058155" y="5053583"/>
              <a:ext cx="20320" cy="9525"/>
            </a:xfrm>
            <a:custGeom>
              <a:avLst/>
              <a:gdLst/>
              <a:ahLst/>
              <a:cxnLst/>
              <a:rect l="l" t="t" r="r" b="b"/>
              <a:pathLst>
                <a:path w="20320" h="9525">
                  <a:moveTo>
                    <a:pt x="0" y="9143"/>
                  </a:moveTo>
                  <a:lnTo>
                    <a:pt x="19812" y="9143"/>
                  </a:lnTo>
                  <a:lnTo>
                    <a:pt x="19812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6" name="object 326"/>
            <p:cNvSpPr/>
            <p:nvPr/>
          </p:nvSpPr>
          <p:spPr>
            <a:xfrm>
              <a:off x="4820411" y="4863083"/>
              <a:ext cx="143510" cy="295910"/>
            </a:xfrm>
            <a:custGeom>
              <a:avLst/>
              <a:gdLst/>
              <a:ahLst/>
              <a:cxnLst/>
              <a:rect l="l" t="t" r="r" b="b"/>
              <a:pathLst>
                <a:path w="143510" h="295910">
                  <a:moveTo>
                    <a:pt x="47751" y="286130"/>
                  </a:moveTo>
                  <a:lnTo>
                    <a:pt x="28701" y="286130"/>
                  </a:lnTo>
                  <a:lnTo>
                    <a:pt x="28701" y="295655"/>
                  </a:lnTo>
                  <a:lnTo>
                    <a:pt x="47751" y="295655"/>
                  </a:lnTo>
                  <a:lnTo>
                    <a:pt x="47751" y="286130"/>
                  </a:lnTo>
                  <a:close/>
                </a:path>
                <a:path w="143510" h="295910">
                  <a:moveTo>
                    <a:pt x="85978" y="238378"/>
                  </a:moveTo>
                  <a:lnTo>
                    <a:pt x="9525" y="238378"/>
                  </a:lnTo>
                  <a:lnTo>
                    <a:pt x="9525" y="276605"/>
                  </a:lnTo>
                  <a:lnTo>
                    <a:pt x="19050" y="276605"/>
                  </a:lnTo>
                  <a:lnTo>
                    <a:pt x="19050" y="286130"/>
                  </a:lnTo>
                  <a:lnTo>
                    <a:pt x="76453" y="286130"/>
                  </a:lnTo>
                  <a:lnTo>
                    <a:pt x="76453" y="267080"/>
                  </a:lnTo>
                  <a:lnTo>
                    <a:pt x="85978" y="267080"/>
                  </a:lnTo>
                  <a:lnTo>
                    <a:pt x="85978" y="238378"/>
                  </a:lnTo>
                  <a:close/>
                </a:path>
                <a:path w="143510" h="295910">
                  <a:moveTo>
                    <a:pt x="95503" y="200278"/>
                  </a:moveTo>
                  <a:lnTo>
                    <a:pt x="0" y="200278"/>
                  </a:lnTo>
                  <a:lnTo>
                    <a:pt x="0" y="238378"/>
                  </a:lnTo>
                  <a:lnTo>
                    <a:pt x="95503" y="238378"/>
                  </a:lnTo>
                  <a:lnTo>
                    <a:pt x="95503" y="200278"/>
                  </a:lnTo>
                  <a:close/>
                </a:path>
                <a:path w="143510" h="295910">
                  <a:moveTo>
                    <a:pt x="133730" y="76326"/>
                  </a:moveTo>
                  <a:lnTo>
                    <a:pt x="57276" y="76326"/>
                  </a:lnTo>
                  <a:lnTo>
                    <a:pt x="66801" y="85851"/>
                  </a:lnTo>
                  <a:lnTo>
                    <a:pt x="19050" y="85851"/>
                  </a:lnTo>
                  <a:lnTo>
                    <a:pt x="19050" y="114426"/>
                  </a:lnTo>
                  <a:lnTo>
                    <a:pt x="9525" y="114426"/>
                  </a:lnTo>
                  <a:lnTo>
                    <a:pt x="9525" y="133476"/>
                  </a:lnTo>
                  <a:lnTo>
                    <a:pt x="19050" y="133476"/>
                  </a:lnTo>
                  <a:lnTo>
                    <a:pt x="19050" y="181228"/>
                  </a:lnTo>
                  <a:lnTo>
                    <a:pt x="9525" y="181228"/>
                  </a:lnTo>
                  <a:lnTo>
                    <a:pt x="9525" y="200278"/>
                  </a:lnTo>
                  <a:lnTo>
                    <a:pt x="105028" y="200278"/>
                  </a:lnTo>
                  <a:lnTo>
                    <a:pt x="105028" y="171703"/>
                  </a:lnTo>
                  <a:lnTo>
                    <a:pt x="114553" y="171703"/>
                  </a:lnTo>
                  <a:lnTo>
                    <a:pt x="114553" y="143001"/>
                  </a:lnTo>
                  <a:lnTo>
                    <a:pt x="124205" y="143001"/>
                  </a:lnTo>
                  <a:lnTo>
                    <a:pt x="124205" y="104901"/>
                  </a:lnTo>
                  <a:lnTo>
                    <a:pt x="133730" y="104901"/>
                  </a:lnTo>
                  <a:lnTo>
                    <a:pt x="133730" y="76326"/>
                  </a:lnTo>
                  <a:close/>
                </a:path>
                <a:path w="143510" h="295910">
                  <a:moveTo>
                    <a:pt x="133730" y="95376"/>
                  </a:moveTo>
                  <a:lnTo>
                    <a:pt x="133730" y="104901"/>
                  </a:lnTo>
                  <a:lnTo>
                    <a:pt x="135254" y="104901"/>
                  </a:lnTo>
                  <a:lnTo>
                    <a:pt x="133730" y="95376"/>
                  </a:lnTo>
                  <a:close/>
                </a:path>
                <a:path w="143510" h="295910">
                  <a:moveTo>
                    <a:pt x="57276" y="76326"/>
                  </a:moveTo>
                  <a:lnTo>
                    <a:pt x="47751" y="76326"/>
                  </a:lnTo>
                  <a:lnTo>
                    <a:pt x="47751" y="85851"/>
                  </a:lnTo>
                  <a:lnTo>
                    <a:pt x="57276" y="85851"/>
                  </a:lnTo>
                  <a:lnTo>
                    <a:pt x="57276" y="76326"/>
                  </a:lnTo>
                  <a:close/>
                </a:path>
                <a:path w="143510" h="295910">
                  <a:moveTo>
                    <a:pt x="85978" y="57276"/>
                  </a:moveTo>
                  <a:lnTo>
                    <a:pt x="76453" y="57276"/>
                  </a:lnTo>
                  <a:lnTo>
                    <a:pt x="76453" y="76326"/>
                  </a:lnTo>
                  <a:lnTo>
                    <a:pt x="133730" y="76326"/>
                  </a:lnTo>
                  <a:lnTo>
                    <a:pt x="133730" y="85851"/>
                  </a:lnTo>
                  <a:lnTo>
                    <a:pt x="143255" y="85851"/>
                  </a:lnTo>
                  <a:lnTo>
                    <a:pt x="143255" y="66801"/>
                  </a:lnTo>
                  <a:lnTo>
                    <a:pt x="85978" y="66801"/>
                  </a:lnTo>
                  <a:lnTo>
                    <a:pt x="85978" y="57276"/>
                  </a:lnTo>
                  <a:close/>
                </a:path>
                <a:path w="143510" h="295910">
                  <a:moveTo>
                    <a:pt x="76453" y="66801"/>
                  </a:moveTo>
                  <a:lnTo>
                    <a:pt x="66801" y="66801"/>
                  </a:lnTo>
                  <a:lnTo>
                    <a:pt x="66801" y="76326"/>
                  </a:lnTo>
                  <a:lnTo>
                    <a:pt x="76453" y="76326"/>
                  </a:lnTo>
                  <a:lnTo>
                    <a:pt x="76453" y="66801"/>
                  </a:lnTo>
                  <a:close/>
                </a:path>
                <a:path w="143510" h="295910">
                  <a:moveTo>
                    <a:pt x="95503" y="38099"/>
                  </a:moveTo>
                  <a:lnTo>
                    <a:pt x="85978" y="38099"/>
                  </a:lnTo>
                  <a:lnTo>
                    <a:pt x="85978" y="66801"/>
                  </a:lnTo>
                  <a:lnTo>
                    <a:pt x="143255" y="66801"/>
                  </a:lnTo>
                  <a:lnTo>
                    <a:pt x="143255" y="47624"/>
                  </a:lnTo>
                  <a:lnTo>
                    <a:pt x="95503" y="47624"/>
                  </a:lnTo>
                  <a:lnTo>
                    <a:pt x="95503" y="38099"/>
                  </a:lnTo>
                  <a:close/>
                </a:path>
                <a:path w="143510" h="295910">
                  <a:moveTo>
                    <a:pt x="143255" y="38099"/>
                  </a:moveTo>
                  <a:lnTo>
                    <a:pt x="95503" y="38099"/>
                  </a:lnTo>
                  <a:lnTo>
                    <a:pt x="95503" y="47624"/>
                  </a:lnTo>
                  <a:lnTo>
                    <a:pt x="143255" y="47624"/>
                  </a:lnTo>
                  <a:lnTo>
                    <a:pt x="143255" y="38099"/>
                  </a:lnTo>
                  <a:close/>
                </a:path>
                <a:path w="143510" h="295910">
                  <a:moveTo>
                    <a:pt x="124205" y="0"/>
                  </a:moveTo>
                  <a:lnTo>
                    <a:pt x="114553" y="0"/>
                  </a:lnTo>
                  <a:lnTo>
                    <a:pt x="114553" y="28574"/>
                  </a:lnTo>
                  <a:lnTo>
                    <a:pt x="105028" y="28574"/>
                  </a:lnTo>
                  <a:lnTo>
                    <a:pt x="105028" y="38099"/>
                  </a:lnTo>
                  <a:lnTo>
                    <a:pt x="133730" y="38099"/>
                  </a:lnTo>
                  <a:lnTo>
                    <a:pt x="133730" y="19049"/>
                  </a:lnTo>
                  <a:lnTo>
                    <a:pt x="124205" y="19049"/>
                  </a:lnTo>
                  <a:lnTo>
                    <a:pt x="12420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7" name="object 327"/>
            <p:cNvSpPr/>
            <p:nvPr/>
          </p:nvSpPr>
          <p:spPr>
            <a:xfrm>
              <a:off x="4820411" y="4863083"/>
              <a:ext cx="143510" cy="295910"/>
            </a:xfrm>
            <a:custGeom>
              <a:avLst/>
              <a:gdLst/>
              <a:ahLst/>
              <a:cxnLst/>
              <a:rect l="l" t="t" r="r" b="b"/>
              <a:pathLst>
                <a:path w="143510" h="295910">
                  <a:moveTo>
                    <a:pt x="0" y="219328"/>
                  </a:moveTo>
                  <a:lnTo>
                    <a:pt x="0" y="209803"/>
                  </a:lnTo>
                  <a:lnTo>
                    <a:pt x="0" y="200278"/>
                  </a:lnTo>
                  <a:lnTo>
                    <a:pt x="0" y="209803"/>
                  </a:lnTo>
                  <a:lnTo>
                    <a:pt x="0" y="200278"/>
                  </a:lnTo>
                  <a:lnTo>
                    <a:pt x="9525" y="200278"/>
                  </a:lnTo>
                  <a:lnTo>
                    <a:pt x="0" y="200278"/>
                  </a:lnTo>
                  <a:lnTo>
                    <a:pt x="9525" y="200278"/>
                  </a:lnTo>
                  <a:lnTo>
                    <a:pt x="9525" y="190753"/>
                  </a:lnTo>
                  <a:lnTo>
                    <a:pt x="9525" y="181228"/>
                  </a:lnTo>
                  <a:lnTo>
                    <a:pt x="19050" y="181228"/>
                  </a:lnTo>
                  <a:lnTo>
                    <a:pt x="19050" y="171703"/>
                  </a:lnTo>
                  <a:lnTo>
                    <a:pt x="19050" y="143001"/>
                  </a:lnTo>
                  <a:lnTo>
                    <a:pt x="19050" y="152653"/>
                  </a:lnTo>
                  <a:lnTo>
                    <a:pt x="19050" y="143001"/>
                  </a:lnTo>
                  <a:lnTo>
                    <a:pt x="19050" y="152653"/>
                  </a:lnTo>
                  <a:lnTo>
                    <a:pt x="19050" y="143001"/>
                  </a:lnTo>
                  <a:lnTo>
                    <a:pt x="19050" y="152653"/>
                  </a:lnTo>
                  <a:lnTo>
                    <a:pt x="19050" y="133476"/>
                  </a:lnTo>
                  <a:lnTo>
                    <a:pt x="9525" y="133476"/>
                  </a:lnTo>
                  <a:lnTo>
                    <a:pt x="19050" y="133476"/>
                  </a:lnTo>
                  <a:lnTo>
                    <a:pt x="9525" y="133476"/>
                  </a:lnTo>
                  <a:lnTo>
                    <a:pt x="19050" y="133476"/>
                  </a:lnTo>
                  <a:lnTo>
                    <a:pt x="9525" y="133476"/>
                  </a:lnTo>
                  <a:lnTo>
                    <a:pt x="19050" y="133476"/>
                  </a:lnTo>
                  <a:lnTo>
                    <a:pt x="9525" y="133476"/>
                  </a:lnTo>
                  <a:lnTo>
                    <a:pt x="9525" y="123951"/>
                  </a:lnTo>
                  <a:lnTo>
                    <a:pt x="19050" y="123951"/>
                  </a:lnTo>
                  <a:lnTo>
                    <a:pt x="9525" y="123951"/>
                  </a:lnTo>
                  <a:lnTo>
                    <a:pt x="9525" y="114426"/>
                  </a:lnTo>
                  <a:lnTo>
                    <a:pt x="9525" y="123951"/>
                  </a:lnTo>
                  <a:lnTo>
                    <a:pt x="9525" y="114426"/>
                  </a:lnTo>
                  <a:lnTo>
                    <a:pt x="19050" y="114426"/>
                  </a:lnTo>
                  <a:lnTo>
                    <a:pt x="19050" y="104901"/>
                  </a:lnTo>
                  <a:lnTo>
                    <a:pt x="19050" y="114426"/>
                  </a:lnTo>
                  <a:lnTo>
                    <a:pt x="19050" y="104901"/>
                  </a:lnTo>
                  <a:lnTo>
                    <a:pt x="19050" y="95376"/>
                  </a:lnTo>
                  <a:lnTo>
                    <a:pt x="19050" y="85851"/>
                  </a:lnTo>
                  <a:lnTo>
                    <a:pt x="28701" y="85851"/>
                  </a:lnTo>
                  <a:lnTo>
                    <a:pt x="19050" y="85851"/>
                  </a:lnTo>
                  <a:lnTo>
                    <a:pt x="28701" y="85851"/>
                  </a:lnTo>
                  <a:lnTo>
                    <a:pt x="38226" y="85851"/>
                  </a:lnTo>
                  <a:lnTo>
                    <a:pt x="28701" y="85851"/>
                  </a:lnTo>
                  <a:lnTo>
                    <a:pt x="38226" y="85851"/>
                  </a:lnTo>
                  <a:lnTo>
                    <a:pt x="47751" y="85851"/>
                  </a:lnTo>
                  <a:lnTo>
                    <a:pt x="47751" y="76326"/>
                  </a:lnTo>
                  <a:lnTo>
                    <a:pt x="57276" y="76326"/>
                  </a:lnTo>
                  <a:lnTo>
                    <a:pt x="57276" y="85851"/>
                  </a:lnTo>
                  <a:lnTo>
                    <a:pt x="57276" y="76326"/>
                  </a:lnTo>
                  <a:lnTo>
                    <a:pt x="57276" y="85851"/>
                  </a:lnTo>
                  <a:lnTo>
                    <a:pt x="57276" y="76326"/>
                  </a:lnTo>
                  <a:lnTo>
                    <a:pt x="57276" y="85851"/>
                  </a:lnTo>
                  <a:lnTo>
                    <a:pt x="66801" y="85851"/>
                  </a:lnTo>
                  <a:lnTo>
                    <a:pt x="57276" y="76326"/>
                  </a:lnTo>
                  <a:lnTo>
                    <a:pt x="66801" y="76326"/>
                  </a:lnTo>
                  <a:lnTo>
                    <a:pt x="66801" y="66801"/>
                  </a:lnTo>
                  <a:lnTo>
                    <a:pt x="66801" y="76326"/>
                  </a:lnTo>
                  <a:lnTo>
                    <a:pt x="66801" y="66801"/>
                  </a:lnTo>
                  <a:lnTo>
                    <a:pt x="76453" y="66801"/>
                  </a:lnTo>
                  <a:lnTo>
                    <a:pt x="76453" y="76326"/>
                  </a:lnTo>
                  <a:lnTo>
                    <a:pt x="76453" y="66801"/>
                  </a:lnTo>
                  <a:lnTo>
                    <a:pt x="76453" y="57276"/>
                  </a:lnTo>
                  <a:lnTo>
                    <a:pt x="85978" y="57276"/>
                  </a:lnTo>
                  <a:lnTo>
                    <a:pt x="76453" y="57276"/>
                  </a:lnTo>
                  <a:lnTo>
                    <a:pt x="85978" y="57276"/>
                  </a:lnTo>
                  <a:lnTo>
                    <a:pt x="85978" y="66801"/>
                  </a:lnTo>
                  <a:lnTo>
                    <a:pt x="85978" y="57276"/>
                  </a:lnTo>
                  <a:lnTo>
                    <a:pt x="95503" y="57276"/>
                  </a:lnTo>
                  <a:lnTo>
                    <a:pt x="85978" y="57276"/>
                  </a:lnTo>
                  <a:lnTo>
                    <a:pt x="85978" y="47624"/>
                  </a:lnTo>
                  <a:lnTo>
                    <a:pt x="95503" y="47624"/>
                  </a:lnTo>
                  <a:lnTo>
                    <a:pt x="95503" y="38099"/>
                  </a:lnTo>
                  <a:lnTo>
                    <a:pt x="95503" y="4762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95503" y="28574"/>
                  </a:lnTo>
                  <a:lnTo>
                    <a:pt x="95503" y="38099"/>
                  </a:lnTo>
                  <a:lnTo>
                    <a:pt x="105028" y="38099"/>
                  </a:lnTo>
                  <a:lnTo>
                    <a:pt x="105028" y="28574"/>
                  </a:lnTo>
                  <a:lnTo>
                    <a:pt x="114553" y="28574"/>
                  </a:lnTo>
                  <a:lnTo>
                    <a:pt x="114553" y="19049"/>
                  </a:lnTo>
                  <a:lnTo>
                    <a:pt x="114553" y="9524"/>
                  </a:lnTo>
                  <a:lnTo>
                    <a:pt x="105028" y="9524"/>
                  </a:lnTo>
                  <a:lnTo>
                    <a:pt x="114553" y="9524"/>
                  </a:lnTo>
                  <a:lnTo>
                    <a:pt x="114553" y="0"/>
                  </a:lnTo>
                  <a:lnTo>
                    <a:pt x="124205" y="0"/>
                  </a:lnTo>
                  <a:lnTo>
                    <a:pt x="114553" y="0"/>
                  </a:lnTo>
                  <a:lnTo>
                    <a:pt x="124205" y="0"/>
                  </a:lnTo>
                  <a:lnTo>
                    <a:pt x="114553" y="0"/>
                  </a:lnTo>
                  <a:lnTo>
                    <a:pt x="124205" y="0"/>
                  </a:lnTo>
                  <a:lnTo>
                    <a:pt x="114553" y="0"/>
                  </a:lnTo>
                  <a:lnTo>
                    <a:pt x="124205" y="0"/>
                  </a:lnTo>
                  <a:lnTo>
                    <a:pt x="114553" y="0"/>
                  </a:lnTo>
                  <a:lnTo>
                    <a:pt x="124205" y="0"/>
                  </a:lnTo>
                  <a:lnTo>
                    <a:pt x="124205" y="9524"/>
                  </a:lnTo>
                  <a:lnTo>
                    <a:pt x="114553" y="9524"/>
                  </a:lnTo>
                  <a:lnTo>
                    <a:pt x="124205" y="9524"/>
                  </a:lnTo>
                  <a:lnTo>
                    <a:pt x="114553" y="9524"/>
                  </a:lnTo>
                  <a:lnTo>
                    <a:pt x="124205" y="9524"/>
                  </a:lnTo>
                  <a:lnTo>
                    <a:pt x="124205" y="0"/>
                  </a:lnTo>
                  <a:lnTo>
                    <a:pt x="124205" y="9524"/>
                  </a:lnTo>
                  <a:lnTo>
                    <a:pt x="124205" y="19049"/>
                  </a:lnTo>
                  <a:lnTo>
                    <a:pt x="133730" y="19049"/>
                  </a:lnTo>
                  <a:lnTo>
                    <a:pt x="124205" y="19049"/>
                  </a:lnTo>
                  <a:lnTo>
                    <a:pt x="133730" y="19049"/>
                  </a:lnTo>
                  <a:lnTo>
                    <a:pt x="133730" y="28574"/>
                  </a:lnTo>
                  <a:lnTo>
                    <a:pt x="133730" y="38099"/>
                  </a:lnTo>
                  <a:lnTo>
                    <a:pt x="143255" y="38099"/>
                  </a:lnTo>
                  <a:lnTo>
                    <a:pt x="143255" y="47624"/>
                  </a:lnTo>
                  <a:lnTo>
                    <a:pt x="143255" y="57276"/>
                  </a:lnTo>
                  <a:lnTo>
                    <a:pt x="143255" y="66801"/>
                  </a:lnTo>
                  <a:lnTo>
                    <a:pt x="143255" y="76326"/>
                  </a:lnTo>
                  <a:lnTo>
                    <a:pt x="143255" y="85851"/>
                  </a:lnTo>
                  <a:lnTo>
                    <a:pt x="133730" y="85851"/>
                  </a:lnTo>
                  <a:lnTo>
                    <a:pt x="133730" y="76326"/>
                  </a:lnTo>
                  <a:lnTo>
                    <a:pt x="124205" y="76326"/>
                  </a:lnTo>
                  <a:lnTo>
                    <a:pt x="133730" y="76326"/>
                  </a:lnTo>
                  <a:lnTo>
                    <a:pt x="133730" y="85851"/>
                  </a:lnTo>
                  <a:lnTo>
                    <a:pt x="133730" y="95376"/>
                  </a:lnTo>
                  <a:lnTo>
                    <a:pt x="133730" y="104901"/>
                  </a:lnTo>
                  <a:lnTo>
                    <a:pt x="124205" y="104901"/>
                  </a:lnTo>
                  <a:lnTo>
                    <a:pt x="124205" y="114426"/>
                  </a:lnTo>
                  <a:lnTo>
                    <a:pt x="124205" y="123951"/>
                  </a:lnTo>
                  <a:lnTo>
                    <a:pt x="124205" y="133476"/>
                  </a:lnTo>
                  <a:lnTo>
                    <a:pt x="124205" y="143001"/>
                  </a:lnTo>
                  <a:lnTo>
                    <a:pt x="114553" y="143001"/>
                  </a:lnTo>
                  <a:lnTo>
                    <a:pt x="114553" y="152653"/>
                  </a:lnTo>
                  <a:lnTo>
                    <a:pt x="114553" y="162178"/>
                  </a:lnTo>
                  <a:lnTo>
                    <a:pt x="114553" y="171703"/>
                  </a:lnTo>
                  <a:lnTo>
                    <a:pt x="105028" y="171703"/>
                  </a:lnTo>
                  <a:lnTo>
                    <a:pt x="105028" y="181228"/>
                  </a:lnTo>
                  <a:lnTo>
                    <a:pt x="105028" y="190753"/>
                  </a:lnTo>
                  <a:lnTo>
                    <a:pt x="105028" y="200278"/>
                  </a:lnTo>
                  <a:lnTo>
                    <a:pt x="95503" y="200278"/>
                  </a:lnTo>
                  <a:lnTo>
                    <a:pt x="95503" y="209803"/>
                  </a:lnTo>
                  <a:lnTo>
                    <a:pt x="95503" y="219328"/>
                  </a:lnTo>
                  <a:lnTo>
                    <a:pt x="95503" y="228853"/>
                  </a:lnTo>
                  <a:lnTo>
                    <a:pt x="95503" y="238378"/>
                  </a:lnTo>
                  <a:lnTo>
                    <a:pt x="85978" y="238378"/>
                  </a:lnTo>
                  <a:lnTo>
                    <a:pt x="85978" y="248030"/>
                  </a:lnTo>
                  <a:lnTo>
                    <a:pt x="85978" y="257555"/>
                  </a:lnTo>
                  <a:lnTo>
                    <a:pt x="85978" y="267080"/>
                  </a:lnTo>
                  <a:lnTo>
                    <a:pt x="76453" y="267080"/>
                  </a:lnTo>
                  <a:lnTo>
                    <a:pt x="76453" y="276605"/>
                  </a:lnTo>
                  <a:lnTo>
                    <a:pt x="76453" y="286130"/>
                  </a:lnTo>
                  <a:lnTo>
                    <a:pt x="76453" y="276605"/>
                  </a:lnTo>
                  <a:lnTo>
                    <a:pt x="76453" y="286130"/>
                  </a:lnTo>
                  <a:lnTo>
                    <a:pt x="66801" y="286130"/>
                  </a:lnTo>
                  <a:lnTo>
                    <a:pt x="57276" y="286130"/>
                  </a:lnTo>
                  <a:lnTo>
                    <a:pt x="47751" y="286130"/>
                  </a:lnTo>
                  <a:lnTo>
                    <a:pt x="47751" y="295655"/>
                  </a:lnTo>
                  <a:lnTo>
                    <a:pt x="38226" y="295655"/>
                  </a:lnTo>
                  <a:lnTo>
                    <a:pt x="28701" y="295655"/>
                  </a:lnTo>
                  <a:lnTo>
                    <a:pt x="28701" y="286130"/>
                  </a:lnTo>
                  <a:lnTo>
                    <a:pt x="19050" y="286130"/>
                  </a:lnTo>
                  <a:lnTo>
                    <a:pt x="19050" y="276605"/>
                  </a:lnTo>
                  <a:lnTo>
                    <a:pt x="9525" y="276605"/>
                  </a:lnTo>
                  <a:lnTo>
                    <a:pt x="9525" y="267080"/>
                  </a:lnTo>
                  <a:lnTo>
                    <a:pt x="9525" y="257555"/>
                  </a:lnTo>
                  <a:lnTo>
                    <a:pt x="9525" y="248030"/>
                  </a:lnTo>
                  <a:lnTo>
                    <a:pt x="9525" y="238378"/>
                  </a:lnTo>
                  <a:lnTo>
                    <a:pt x="0" y="238378"/>
                  </a:lnTo>
                  <a:lnTo>
                    <a:pt x="0" y="228853"/>
                  </a:lnTo>
                  <a:lnTo>
                    <a:pt x="0" y="219328"/>
                  </a:lnTo>
                  <a:close/>
                </a:path>
                <a:path w="143510" h="295910">
                  <a:moveTo>
                    <a:pt x="95503" y="28574"/>
                  </a:moveTo>
                  <a:lnTo>
                    <a:pt x="105028" y="28574"/>
                  </a:lnTo>
                  <a:lnTo>
                    <a:pt x="95503" y="28574"/>
                  </a:lnTo>
                  <a:close/>
                </a:path>
                <a:path w="143510" h="295910">
                  <a:moveTo>
                    <a:pt x="133730" y="95376"/>
                  </a:moveTo>
                  <a:lnTo>
                    <a:pt x="133730" y="104901"/>
                  </a:lnTo>
                  <a:lnTo>
                    <a:pt x="135254" y="104901"/>
                  </a:lnTo>
                  <a:lnTo>
                    <a:pt x="133730" y="95376"/>
                  </a:lnTo>
                  <a:close/>
                </a:path>
                <a:path w="143510" h="295910">
                  <a:moveTo>
                    <a:pt x="85978" y="38099"/>
                  </a:moveTo>
                  <a:lnTo>
                    <a:pt x="95503" y="38099"/>
                  </a:lnTo>
                  <a:lnTo>
                    <a:pt x="95503" y="47624"/>
                  </a:lnTo>
                  <a:lnTo>
                    <a:pt x="85978" y="47624"/>
                  </a:lnTo>
                  <a:lnTo>
                    <a:pt x="85978" y="38099"/>
                  </a:lnTo>
                  <a:close/>
                </a:path>
                <a:path w="143510" h="295910">
                  <a:moveTo>
                    <a:pt x="0" y="200278"/>
                  </a:moveTo>
                  <a:lnTo>
                    <a:pt x="9525" y="200278"/>
                  </a:lnTo>
                  <a:lnTo>
                    <a:pt x="0" y="20027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8" name="object 328"/>
            <p:cNvSpPr/>
            <p:nvPr/>
          </p:nvSpPr>
          <p:spPr>
            <a:xfrm>
              <a:off x="4858511" y="4872227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9" name="object 329"/>
            <p:cNvSpPr/>
            <p:nvPr/>
          </p:nvSpPr>
          <p:spPr>
            <a:xfrm>
              <a:off x="4858511" y="4872227"/>
              <a:ext cx="1905" cy="10795"/>
            </a:xfrm>
            <a:custGeom>
              <a:avLst/>
              <a:gdLst/>
              <a:ahLst/>
              <a:cxnLst/>
              <a:rect l="l" t="t" r="r" b="b"/>
              <a:pathLst>
                <a:path w="1904" h="10795">
                  <a:moveTo>
                    <a:pt x="0" y="0"/>
                  </a:moveTo>
                  <a:lnTo>
                    <a:pt x="0" y="10668"/>
                  </a:lnTo>
                  <a:lnTo>
                    <a:pt x="1524" y="10668"/>
                  </a:lnTo>
                  <a:lnTo>
                    <a:pt x="0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0" name="object 330"/>
            <p:cNvSpPr/>
            <p:nvPr/>
          </p:nvSpPr>
          <p:spPr>
            <a:xfrm>
              <a:off x="5077459" y="4701539"/>
              <a:ext cx="11430" cy="67310"/>
            </a:xfrm>
            <a:custGeom>
              <a:avLst/>
              <a:gdLst/>
              <a:ahLst/>
              <a:cxnLst/>
              <a:rect l="l" t="t" r="r" b="b"/>
              <a:pathLst>
                <a:path w="11429" h="67310">
                  <a:moveTo>
                    <a:pt x="0" y="0"/>
                  </a:moveTo>
                  <a:lnTo>
                    <a:pt x="0" y="9525"/>
                  </a:lnTo>
                  <a:lnTo>
                    <a:pt x="1650" y="9525"/>
                  </a:lnTo>
                  <a:lnTo>
                    <a:pt x="0" y="0"/>
                  </a:lnTo>
                  <a:close/>
                </a:path>
                <a:path w="11429" h="67310">
                  <a:moveTo>
                    <a:pt x="9525" y="57404"/>
                  </a:moveTo>
                  <a:lnTo>
                    <a:pt x="9525" y="66929"/>
                  </a:lnTo>
                  <a:lnTo>
                    <a:pt x="11175" y="66929"/>
                  </a:lnTo>
                  <a:lnTo>
                    <a:pt x="9525" y="57404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1" name="object 331"/>
            <p:cNvSpPr/>
            <p:nvPr/>
          </p:nvSpPr>
          <p:spPr>
            <a:xfrm>
              <a:off x="4876800" y="4701539"/>
              <a:ext cx="212090" cy="105410"/>
            </a:xfrm>
            <a:custGeom>
              <a:avLst/>
              <a:gdLst/>
              <a:ahLst/>
              <a:cxnLst/>
              <a:rect l="l" t="t" r="r" b="b"/>
              <a:pathLst>
                <a:path w="212089" h="105410">
                  <a:moveTo>
                    <a:pt x="0" y="105156"/>
                  </a:moveTo>
                  <a:lnTo>
                    <a:pt x="9525" y="105156"/>
                  </a:lnTo>
                  <a:lnTo>
                    <a:pt x="0" y="105156"/>
                  </a:lnTo>
                  <a:close/>
                </a:path>
                <a:path w="212089" h="105410">
                  <a:moveTo>
                    <a:pt x="191135" y="0"/>
                  </a:moveTo>
                  <a:lnTo>
                    <a:pt x="200660" y="0"/>
                  </a:lnTo>
                  <a:lnTo>
                    <a:pt x="191135" y="0"/>
                  </a:lnTo>
                  <a:close/>
                </a:path>
                <a:path w="212089" h="105410">
                  <a:moveTo>
                    <a:pt x="0" y="105156"/>
                  </a:moveTo>
                  <a:lnTo>
                    <a:pt x="9525" y="105156"/>
                  </a:lnTo>
                  <a:lnTo>
                    <a:pt x="0" y="105156"/>
                  </a:lnTo>
                  <a:close/>
                </a:path>
                <a:path w="212089" h="105410">
                  <a:moveTo>
                    <a:pt x="210185" y="57404"/>
                  </a:moveTo>
                  <a:lnTo>
                    <a:pt x="210185" y="66929"/>
                  </a:lnTo>
                  <a:lnTo>
                    <a:pt x="211836" y="66929"/>
                  </a:lnTo>
                  <a:lnTo>
                    <a:pt x="210185" y="57404"/>
                  </a:lnTo>
                  <a:close/>
                </a:path>
                <a:path w="212089" h="105410">
                  <a:moveTo>
                    <a:pt x="200660" y="0"/>
                  </a:moveTo>
                  <a:lnTo>
                    <a:pt x="200660" y="9525"/>
                  </a:lnTo>
                  <a:lnTo>
                    <a:pt x="202311" y="9525"/>
                  </a:lnTo>
                  <a:lnTo>
                    <a:pt x="200660" y="0"/>
                  </a:lnTo>
                  <a:close/>
                </a:path>
                <a:path w="212089" h="105410">
                  <a:moveTo>
                    <a:pt x="191135" y="0"/>
                  </a:moveTo>
                  <a:lnTo>
                    <a:pt x="200660" y="0"/>
                  </a:lnTo>
                  <a:lnTo>
                    <a:pt x="191135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2" name="object 332"/>
            <p:cNvSpPr/>
            <p:nvPr/>
          </p:nvSpPr>
          <p:spPr>
            <a:xfrm>
              <a:off x="4523232" y="4518660"/>
              <a:ext cx="269748" cy="33680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3" name="object 333"/>
            <p:cNvSpPr/>
            <p:nvPr/>
          </p:nvSpPr>
          <p:spPr>
            <a:xfrm>
              <a:off x="4181855" y="4511039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61569" y="352425"/>
                  </a:moveTo>
                  <a:lnTo>
                    <a:pt x="352044" y="352425"/>
                  </a:lnTo>
                  <a:lnTo>
                    <a:pt x="352044" y="361950"/>
                  </a:lnTo>
                  <a:lnTo>
                    <a:pt x="332994" y="361950"/>
                  </a:lnTo>
                  <a:lnTo>
                    <a:pt x="332994" y="371475"/>
                  </a:lnTo>
                  <a:lnTo>
                    <a:pt x="342519" y="371475"/>
                  </a:lnTo>
                  <a:lnTo>
                    <a:pt x="342519" y="381000"/>
                  </a:lnTo>
                  <a:lnTo>
                    <a:pt x="361569" y="381000"/>
                  </a:lnTo>
                  <a:lnTo>
                    <a:pt x="361569" y="352425"/>
                  </a:lnTo>
                  <a:close/>
                </a:path>
                <a:path w="390525" h="381000">
                  <a:moveTo>
                    <a:pt x="342519" y="304800"/>
                  </a:moveTo>
                  <a:lnTo>
                    <a:pt x="209296" y="304800"/>
                  </a:lnTo>
                  <a:lnTo>
                    <a:pt x="209296" y="333375"/>
                  </a:lnTo>
                  <a:lnTo>
                    <a:pt x="266446" y="333375"/>
                  </a:lnTo>
                  <a:lnTo>
                    <a:pt x="266446" y="342900"/>
                  </a:lnTo>
                  <a:lnTo>
                    <a:pt x="314071" y="342900"/>
                  </a:lnTo>
                  <a:lnTo>
                    <a:pt x="314071" y="361950"/>
                  </a:lnTo>
                  <a:lnTo>
                    <a:pt x="342519" y="361950"/>
                  </a:lnTo>
                  <a:lnTo>
                    <a:pt x="342519" y="352425"/>
                  </a:lnTo>
                  <a:lnTo>
                    <a:pt x="332994" y="352425"/>
                  </a:lnTo>
                  <a:lnTo>
                    <a:pt x="332994" y="323850"/>
                  </a:lnTo>
                  <a:lnTo>
                    <a:pt x="342519" y="323850"/>
                  </a:lnTo>
                  <a:lnTo>
                    <a:pt x="342519" y="304800"/>
                  </a:lnTo>
                  <a:close/>
                </a:path>
                <a:path w="390525" h="381000">
                  <a:moveTo>
                    <a:pt x="304546" y="342900"/>
                  </a:moveTo>
                  <a:lnTo>
                    <a:pt x="275971" y="342900"/>
                  </a:lnTo>
                  <a:lnTo>
                    <a:pt x="275971" y="352425"/>
                  </a:lnTo>
                  <a:lnTo>
                    <a:pt x="304546" y="352425"/>
                  </a:lnTo>
                  <a:lnTo>
                    <a:pt x="304546" y="342900"/>
                  </a:lnTo>
                  <a:close/>
                </a:path>
                <a:path w="390525" h="381000">
                  <a:moveTo>
                    <a:pt x="256921" y="333375"/>
                  </a:moveTo>
                  <a:lnTo>
                    <a:pt x="247396" y="333375"/>
                  </a:lnTo>
                  <a:lnTo>
                    <a:pt x="247396" y="342900"/>
                  </a:lnTo>
                  <a:lnTo>
                    <a:pt x="256921" y="342900"/>
                  </a:lnTo>
                  <a:lnTo>
                    <a:pt x="256921" y="333375"/>
                  </a:lnTo>
                  <a:close/>
                </a:path>
                <a:path w="390525" h="381000">
                  <a:moveTo>
                    <a:pt x="380619" y="257175"/>
                  </a:moveTo>
                  <a:lnTo>
                    <a:pt x="199771" y="257175"/>
                  </a:lnTo>
                  <a:lnTo>
                    <a:pt x="199771" y="304800"/>
                  </a:lnTo>
                  <a:lnTo>
                    <a:pt x="332994" y="304800"/>
                  </a:lnTo>
                  <a:lnTo>
                    <a:pt x="332994" y="295275"/>
                  </a:lnTo>
                  <a:lnTo>
                    <a:pt x="342519" y="295275"/>
                  </a:lnTo>
                  <a:lnTo>
                    <a:pt x="342519" y="276225"/>
                  </a:lnTo>
                  <a:lnTo>
                    <a:pt x="380619" y="276225"/>
                  </a:lnTo>
                  <a:lnTo>
                    <a:pt x="380619" y="257175"/>
                  </a:lnTo>
                  <a:close/>
                </a:path>
                <a:path w="390525" h="381000">
                  <a:moveTo>
                    <a:pt x="123698" y="266700"/>
                  </a:moveTo>
                  <a:lnTo>
                    <a:pt x="114173" y="266700"/>
                  </a:lnTo>
                  <a:lnTo>
                    <a:pt x="114173" y="276225"/>
                  </a:lnTo>
                  <a:lnTo>
                    <a:pt x="123698" y="276225"/>
                  </a:lnTo>
                  <a:lnTo>
                    <a:pt x="123698" y="266700"/>
                  </a:lnTo>
                  <a:close/>
                </a:path>
                <a:path w="390525" h="381000">
                  <a:moveTo>
                    <a:pt x="152273" y="247650"/>
                  </a:moveTo>
                  <a:lnTo>
                    <a:pt x="104648" y="247650"/>
                  </a:lnTo>
                  <a:lnTo>
                    <a:pt x="104648" y="266700"/>
                  </a:lnTo>
                  <a:lnTo>
                    <a:pt x="152273" y="266700"/>
                  </a:lnTo>
                  <a:lnTo>
                    <a:pt x="152273" y="247650"/>
                  </a:lnTo>
                  <a:close/>
                </a:path>
                <a:path w="390525" h="381000">
                  <a:moveTo>
                    <a:pt x="371094" y="247650"/>
                  </a:moveTo>
                  <a:lnTo>
                    <a:pt x="171323" y="247650"/>
                  </a:lnTo>
                  <a:lnTo>
                    <a:pt x="171323" y="257175"/>
                  </a:lnTo>
                  <a:lnTo>
                    <a:pt x="371094" y="257175"/>
                  </a:lnTo>
                  <a:lnTo>
                    <a:pt x="371094" y="247650"/>
                  </a:lnTo>
                  <a:close/>
                </a:path>
                <a:path w="390525" h="381000">
                  <a:moveTo>
                    <a:pt x="361569" y="219075"/>
                  </a:moveTo>
                  <a:lnTo>
                    <a:pt x="0" y="219075"/>
                  </a:lnTo>
                  <a:lnTo>
                    <a:pt x="0" y="228600"/>
                  </a:lnTo>
                  <a:lnTo>
                    <a:pt x="95123" y="228600"/>
                  </a:lnTo>
                  <a:lnTo>
                    <a:pt x="95123" y="247650"/>
                  </a:lnTo>
                  <a:lnTo>
                    <a:pt x="361569" y="247650"/>
                  </a:lnTo>
                  <a:lnTo>
                    <a:pt x="361569" y="219075"/>
                  </a:lnTo>
                  <a:close/>
                </a:path>
                <a:path w="390525" h="381000">
                  <a:moveTo>
                    <a:pt x="352044" y="133350"/>
                  </a:moveTo>
                  <a:lnTo>
                    <a:pt x="95123" y="133350"/>
                  </a:lnTo>
                  <a:lnTo>
                    <a:pt x="95123" y="142875"/>
                  </a:lnTo>
                  <a:lnTo>
                    <a:pt x="85598" y="142875"/>
                  </a:lnTo>
                  <a:lnTo>
                    <a:pt x="85598" y="180975"/>
                  </a:lnTo>
                  <a:lnTo>
                    <a:pt x="76073" y="180975"/>
                  </a:lnTo>
                  <a:lnTo>
                    <a:pt x="76073" y="190500"/>
                  </a:lnTo>
                  <a:lnTo>
                    <a:pt x="66548" y="190500"/>
                  </a:lnTo>
                  <a:lnTo>
                    <a:pt x="66548" y="200025"/>
                  </a:lnTo>
                  <a:lnTo>
                    <a:pt x="57150" y="200025"/>
                  </a:lnTo>
                  <a:lnTo>
                    <a:pt x="57150" y="209550"/>
                  </a:lnTo>
                  <a:lnTo>
                    <a:pt x="9525" y="209550"/>
                  </a:lnTo>
                  <a:lnTo>
                    <a:pt x="9525" y="219075"/>
                  </a:lnTo>
                  <a:lnTo>
                    <a:pt x="352044" y="219075"/>
                  </a:lnTo>
                  <a:lnTo>
                    <a:pt x="352044" y="161925"/>
                  </a:lnTo>
                  <a:lnTo>
                    <a:pt x="342519" y="161925"/>
                  </a:lnTo>
                  <a:lnTo>
                    <a:pt x="342519" y="152400"/>
                  </a:lnTo>
                  <a:lnTo>
                    <a:pt x="352044" y="152400"/>
                  </a:lnTo>
                  <a:lnTo>
                    <a:pt x="352044" y="133350"/>
                  </a:lnTo>
                  <a:close/>
                </a:path>
                <a:path w="390525" h="381000">
                  <a:moveTo>
                    <a:pt x="28575" y="200025"/>
                  </a:moveTo>
                  <a:lnTo>
                    <a:pt x="19050" y="200025"/>
                  </a:lnTo>
                  <a:lnTo>
                    <a:pt x="19050" y="209550"/>
                  </a:lnTo>
                  <a:lnTo>
                    <a:pt x="28575" y="209550"/>
                  </a:lnTo>
                  <a:lnTo>
                    <a:pt x="28575" y="200025"/>
                  </a:lnTo>
                  <a:close/>
                </a:path>
                <a:path w="390525" h="381000">
                  <a:moveTo>
                    <a:pt x="47625" y="200025"/>
                  </a:moveTo>
                  <a:lnTo>
                    <a:pt x="28575" y="200025"/>
                  </a:lnTo>
                  <a:lnTo>
                    <a:pt x="28575" y="209550"/>
                  </a:lnTo>
                  <a:lnTo>
                    <a:pt x="47625" y="209550"/>
                  </a:lnTo>
                  <a:lnTo>
                    <a:pt x="47625" y="200025"/>
                  </a:lnTo>
                  <a:close/>
                </a:path>
                <a:path w="390525" h="381000">
                  <a:moveTo>
                    <a:pt x="390144" y="57150"/>
                  </a:moveTo>
                  <a:lnTo>
                    <a:pt x="123698" y="57150"/>
                  </a:lnTo>
                  <a:lnTo>
                    <a:pt x="123698" y="104775"/>
                  </a:lnTo>
                  <a:lnTo>
                    <a:pt x="114173" y="104775"/>
                  </a:lnTo>
                  <a:lnTo>
                    <a:pt x="114173" y="123825"/>
                  </a:lnTo>
                  <a:lnTo>
                    <a:pt x="104648" y="123825"/>
                  </a:lnTo>
                  <a:lnTo>
                    <a:pt x="104648" y="133350"/>
                  </a:lnTo>
                  <a:lnTo>
                    <a:pt x="361569" y="133350"/>
                  </a:lnTo>
                  <a:lnTo>
                    <a:pt x="361569" y="85725"/>
                  </a:lnTo>
                  <a:lnTo>
                    <a:pt x="371094" y="85725"/>
                  </a:lnTo>
                  <a:lnTo>
                    <a:pt x="380619" y="76200"/>
                  </a:lnTo>
                  <a:lnTo>
                    <a:pt x="390144" y="76200"/>
                  </a:lnTo>
                  <a:lnTo>
                    <a:pt x="390144" y="57150"/>
                  </a:lnTo>
                  <a:close/>
                </a:path>
                <a:path w="390525" h="381000">
                  <a:moveTo>
                    <a:pt x="371094" y="19050"/>
                  </a:moveTo>
                  <a:lnTo>
                    <a:pt x="133223" y="19050"/>
                  </a:lnTo>
                  <a:lnTo>
                    <a:pt x="133223" y="57150"/>
                  </a:lnTo>
                  <a:lnTo>
                    <a:pt x="380619" y="57150"/>
                  </a:lnTo>
                  <a:lnTo>
                    <a:pt x="380619" y="28575"/>
                  </a:lnTo>
                  <a:lnTo>
                    <a:pt x="371094" y="28575"/>
                  </a:lnTo>
                  <a:lnTo>
                    <a:pt x="371094" y="19050"/>
                  </a:lnTo>
                  <a:close/>
                </a:path>
                <a:path w="390525" h="381000">
                  <a:moveTo>
                    <a:pt x="161798" y="0"/>
                  </a:moveTo>
                  <a:lnTo>
                    <a:pt x="142748" y="0"/>
                  </a:lnTo>
                  <a:lnTo>
                    <a:pt x="142748" y="19050"/>
                  </a:lnTo>
                  <a:lnTo>
                    <a:pt x="171323" y="19050"/>
                  </a:lnTo>
                  <a:lnTo>
                    <a:pt x="171323" y="9525"/>
                  </a:lnTo>
                  <a:lnTo>
                    <a:pt x="161798" y="9525"/>
                  </a:lnTo>
                  <a:lnTo>
                    <a:pt x="161798" y="0"/>
                  </a:lnTo>
                  <a:close/>
                </a:path>
                <a:path w="390525" h="381000">
                  <a:moveTo>
                    <a:pt x="323596" y="9525"/>
                  </a:moveTo>
                  <a:lnTo>
                    <a:pt x="218821" y="9525"/>
                  </a:lnTo>
                  <a:lnTo>
                    <a:pt x="218821" y="19050"/>
                  </a:lnTo>
                  <a:lnTo>
                    <a:pt x="323596" y="19050"/>
                  </a:lnTo>
                  <a:lnTo>
                    <a:pt x="323596" y="9525"/>
                  </a:lnTo>
                  <a:close/>
                </a:path>
                <a:path w="390525" h="381000">
                  <a:moveTo>
                    <a:pt x="361569" y="9525"/>
                  </a:moveTo>
                  <a:lnTo>
                    <a:pt x="352044" y="9525"/>
                  </a:lnTo>
                  <a:lnTo>
                    <a:pt x="352044" y="19050"/>
                  </a:lnTo>
                  <a:lnTo>
                    <a:pt x="361569" y="19050"/>
                  </a:lnTo>
                  <a:lnTo>
                    <a:pt x="361569" y="9525"/>
                  </a:lnTo>
                  <a:close/>
                </a:path>
                <a:path w="390525" h="381000">
                  <a:moveTo>
                    <a:pt x="256921" y="0"/>
                  </a:moveTo>
                  <a:lnTo>
                    <a:pt x="247396" y="0"/>
                  </a:lnTo>
                  <a:lnTo>
                    <a:pt x="247396" y="9525"/>
                  </a:lnTo>
                  <a:lnTo>
                    <a:pt x="256921" y="9525"/>
                  </a:lnTo>
                  <a:lnTo>
                    <a:pt x="256921" y="0"/>
                  </a:lnTo>
                  <a:close/>
                </a:path>
                <a:path w="390525" h="381000">
                  <a:moveTo>
                    <a:pt x="314071" y="0"/>
                  </a:moveTo>
                  <a:lnTo>
                    <a:pt x="266446" y="0"/>
                  </a:lnTo>
                  <a:lnTo>
                    <a:pt x="266446" y="9525"/>
                  </a:lnTo>
                  <a:lnTo>
                    <a:pt x="314071" y="9525"/>
                  </a:lnTo>
                  <a:lnTo>
                    <a:pt x="31407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4" name="object 334"/>
            <p:cNvSpPr/>
            <p:nvPr/>
          </p:nvSpPr>
          <p:spPr>
            <a:xfrm>
              <a:off x="4181855" y="4511039"/>
              <a:ext cx="390525" cy="381000"/>
            </a:xfrm>
            <a:custGeom>
              <a:avLst/>
              <a:gdLst/>
              <a:ahLst/>
              <a:cxnLst/>
              <a:rect l="l" t="t" r="r" b="b"/>
              <a:pathLst>
                <a:path w="390525" h="381000">
                  <a:moveTo>
                    <a:pt x="380619" y="276225"/>
                  </a:moveTo>
                  <a:lnTo>
                    <a:pt x="371094" y="276225"/>
                  </a:lnTo>
                  <a:lnTo>
                    <a:pt x="361569" y="276225"/>
                  </a:lnTo>
                  <a:lnTo>
                    <a:pt x="352044" y="276225"/>
                  </a:lnTo>
                  <a:lnTo>
                    <a:pt x="342519" y="276225"/>
                  </a:lnTo>
                  <a:lnTo>
                    <a:pt x="342519" y="285750"/>
                  </a:lnTo>
                  <a:lnTo>
                    <a:pt x="342519" y="295275"/>
                  </a:lnTo>
                  <a:lnTo>
                    <a:pt x="332994" y="295275"/>
                  </a:lnTo>
                  <a:lnTo>
                    <a:pt x="332994" y="304800"/>
                  </a:lnTo>
                  <a:lnTo>
                    <a:pt x="342519" y="304800"/>
                  </a:lnTo>
                  <a:lnTo>
                    <a:pt x="332994" y="304800"/>
                  </a:lnTo>
                  <a:lnTo>
                    <a:pt x="342519" y="304800"/>
                  </a:lnTo>
                  <a:lnTo>
                    <a:pt x="342519" y="314325"/>
                  </a:lnTo>
                  <a:lnTo>
                    <a:pt x="332994" y="314325"/>
                  </a:lnTo>
                  <a:lnTo>
                    <a:pt x="342519" y="314325"/>
                  </a:lnTo>
                  <a:lnTo>
                    <a:pt x="342519" y="323850"/>
                  </a:lnTo>
                  <a:lnTo>
                    <a:pt x="332994" y="323850"/>
                  </a:lnTo>
                  <a:lnTo>
                    <a:pt x="332994" y="333375"/>
                  </a:lnTo>
                  <a:lnTo>
                    <a:pt x="332994" y="342900"/>
                  </a:lnTo>
                  <a:lnTo>
                    <a:pt x="332994" y="352425"/>
                  </a:lnTo>
                  <a:lnTo>
                    <a:pt x="342519" y="352425"/>
                  </a:lnTo>
                  <a:lnTo>
                    <a:pt x="342519" y="361950"/>
                  </a:lnTo>
                  <a:lnTo>
                    <a:pt x="352044" y="361950"/>
                  </a:lnTo>
                  <a:lnTo>
                    <a:pt x="352044" y="352425"/>
                  </a:lnTo>
                  <a:lnTo>
                    <a:pt x="361569" y="352425"/>
                  </a:lnTo>
                  <a:lnTo>
                    <a:pt x="361569" y="361950"/>
                  </a:lnTo>
                  <a:lnTo>
                    <a:pt x="361569" y="371475"/>
                  </a:lnTo>
                  <a:lnTo>
                    <a:pt x="361569" y="381000"/>
                  </a:lnTo>
                  <a:lnTo>
                    <a:pt x="352044" y="381000"/>
                  </a:lnTo>
                  <a:lnTo>
                    <a:pt x="342519" y="381000"/>
                  </a:lnTo>
                  <a:lnTo>
                    <a:pt x="342519" y="371475"/>
                  </a:lnTo>
                  <a:lnTo>
                    <a:pt x="332994" y="371475"/>
                  </a:lnTo>
                  <a:lnTo>
                    <a:pt x="332994" y="361950"/>
                  </a:lnTo>
                  <a:lnTo>
                    <a:pt x="323596" y="361950"/>
                  </a:lnTo>
                  <a:lnTo>
                    <a:pt x="314071" y="361950"/>
                  </a:lnTo>
                  <a:lnTo>
                    <a:pt x="314071" y="352425"/>
                  </a:lnTo>
                  <a:lnTo>
                    <a:pt x="314071" y="342900"/>
                  </a:lnTo>
                  <a:lnTo>
                    <a:pt x="304546" y="342900"/>
                  </a:lnTo>
                  <a:lnTo>
                    <a:pt x="304546" y="352425"/>
                  </a:lnTo>
                  <a:lnTo>
                    <a:pt x="295021" y="352425"/>
                  </a:lnTo>
                  <a:lnTo>
                    <a:pt x="285496" y="352425"/>
                  </a:lnTo>
                  <a:lnTo>
                    <a:pt x="275971" y="352425"/>
                  </a:lnTo>
                  <a:lnTo>
                    <a:pt x="275971" y="342900"/>
                  </a:lnTo>
                  <a:lnTo>
                    <a:pt x="275971" y="352425"/>
                  </a:lnTo>
                  <a:lnTo>
                    <a:pt x="275971" y="342900"/>
                  </a:lnTo>
                  <a:lnTo>
                    <a:pt x="266446" y="342900"/>
                  </a:lnTo>
                  <a:lnTo>
                    <a:pt x="266446" y="333375"/>
                  </a:lnTo>
                  <a:lnTo>
                    <a:pt x="275971" y="333375"/>
                  </a:lnTo>
                  <a:lnTo>
                    <a:pt x="266446" y="333375"/>
                  </a:lnTo>
                  <a:lnTo>
                    <a:pt x="256921" y="333375"/>
                  </a:lnTo>
                  <a:lnTo>
                    <a:pt x="256921" y="342900"/>
                  </a:lnTo>
                  <a:lnTo>
                    <a:pt x="247396" y="342900"/>
                  </a:lnTo>
                  <a:lnTo>
                    <a:pt x="247396" y="333375"/>
                  </a:lnTo>
                  <a:lnTo>
                    <a:pt x="237871" y="333375"/>
                  </a:lnTo>
                  <a:lnTo>
                    <a:pt x="228346" y="333375"/>
                  </a:lnTo>
                  <a:lnTo>
                    <a:pt x="218821" y="333375"/>
                  </a:lnTo>
                  <a:lnTo>
                    <a:pt x="209296" y="333375"/>
                  </a:lnTo>
                  <a:lnTo>
                    <a:pt x="209296" y="323850"/>
                  </a:lnTo>
                  <a:lnTo>
                    <a:pt x="209296" y="314325"/>
                  </a:lnTo>
                  <a:lnTo>
                    <a:pt x="209296" y="304800"/>
                  </a:lnTo>
                  <a:lnTo>
                    <a:pt x="199771" y="304800"/>
                  </a:lnTo>
                  <a:lnTo>
                    <a:pt x="199771" y="257175"/>
                  </a:lnTo>
                  <a:lnTo>
                    <a:pt x="190373" y="257175"/>
                  </a:lnTo>
                  <a:lnTo>
                    <a:pt x="180848" y="257175"/>
                  </a:lnTo>
                  <a:lnTo>
                    <a:pt x="171323" y="257175"/>
                  </a:lnTo>
                  <a:lnTo>
                    <a:pt x="171323" y="247650"/>
                  </a:lnTo>
                  <a:lnTo>
                    <a:pt x="161798" y="247650"/>
                  </a:lnTo>
                  <a:lnTo>
                    <a:pt x="152273" y="247650"/>
                  </a:lnTo>
                  <a:lnTo>
                    <a:pt x="152273" y="257175"/>
                  </a:lnTo>
                  <a:lnTo>
                    <a:pt x="152273" y="266700"/>
                  </a:lnTo>
                  <a:lnTo>
                    <a:pt x="142748" y="266700"/>
                  </a:lnTo>
                  <a:lnTo>
                    <a:pt x="133223" y="266700"/>
                  </a:lnTo>
                  <a:lnTo>
                    <a:pt x="123698" y="266700"/>
                  </a:lnTo>
                  <a:lnTo>
                    <a:pt x="123698" y="276225"/>
                  </a:lnTo>
                  <a:lnTo>
                    <a:pt x="123698" y="266700"/>
                  </a:lnTo>
                  <a:lnTo>
                    <a:pt x="123698" y="276225"/>
                  </a:lnTo>
                  <a:lnTo>
                    <a:pt x="114173" y="276225"/>
                  </a:lnTo>
                  <a:lnTo>
                    <a:pt x="114173" y="266700"/>
                  </a:lnTo>
                  <a:lnTo>
                    <a:pt x="104648" y="266700"/>
                  </a:lnTo>
                  <a:lnTo>
                    <a:pt x="104648" y="257175"/>
                  </a:lnTo>
                  <a:lnTo>
                    <a:pt x="104648" y="247650"/>
                  </a:lnTo>
                  <a:lnTo>
                    <a:pt x="95123" y="247650"/>
                  </a:lnTo>
                  <a:lnTo>
                    <a:pt x="95123" y="238125"/>
                  </a:lnTo>
                  <a:lnTo>
                    <a:pt x="95123" y="228600"/>
                  </a:lnTo>
                  <a:lnTo>
                    <a:pt x="85598" y="228600"/>
                  </a:lnTo>
                  <a:lnTo>
                    <a:pt x="0" y="228600"/>
                  </a:lnTo>
                  <a:lnTo>
                    <a:pt x="0" y="219075"/>
                  </a:lnTo>
                  <a:lnTo>
                    <a:pt x="9525" y="219075"/>
                  </a:lnTo>
                  <a:lnTo>
                    <a:pt x="9525" y="209550"/>
                  </a:lnTo>
                  <a:lnTo>
                    <a:pt x="19050" y="209550"/>
                  </a:lnTo>
                  <a:lnTo>
                    <a:pt x="19050" y="200025"/>
                  </a:lnTo>
                  <a:lnTo>
                    <a:pt x="28575" y="200025"/>
                  </a:lnTo>
                  <a:lnTo>
                    <a:pt x="28575" y="209550"/>
                  </a:lnTo>
                  <a:lnTo>
                    <a:pt x="28575" y="200025"/>
                  </a:lnTo>
                  <a:lnTo>
                    <a:pt x="38100" y="200025"/>
                  </a:lnTo>
                  <a:lnTo>
                    <a:pt x="47625" y="200025"/>
                  </a:lnTo>
                  <a:lnTo>
                    <a:pt x="47625" y="190500"/>
                  </a:lnTo>
                  <a:lnTo>
                    <a:pt x="47625" y="200025"/>
                  </a:lnTo>
                  <a:lnTo>
                    <a:pt x="47625" y="209550"/>
                  </a:lnTo>
                  <a:lnTo>
                    <a:pt x="57150" y="209550"/>
                  </a:lnTo>
                  <a:lnTo>
                    <a:pt x="57150" y="200025"/>
                  </a:lnTo>
                  <a:lnTo>
                    <a:pt x="66548" y="200025"/>
                  </a:lnTo>
                  <a:lnTo>
                    <a:pt x="66548" y="190500"/>
                  </a:lnTo>
                  <a:lnTo>
                    <a:pt x="76073" y="190500"/>
                  </a:lnTo>
                  <a:lnTo>
                    <a:pt x="76073" y="180975"/>
                  </a:lnTo>
                  <a:lnTo>
                    <a:pt x="85598" y="180975"/>
                  </a:lnTo>
                  <a:lnTo>
                    <a:pt x="85598" y="171450"/>
                  </a:lnTo>
                  <a:lnTo>
                    <a:pt x="85598" y="161925"/>
                  </a:lnTo>
                  <a:lnTo>
                    <a:pt x="85598" y="152400"/>
                  </a:lnTo>
                  <a:lnTo>
                    <a:pt x="85598" y="142875"/>
                  </a:lnTo>
                  <a:lnTo>
                    <a:pt x="95123" y="142875"/>
                  </a:lnTo>
                  <a:lnTo>
                    <a:pt x="95123" y="133350"/>
                  </a:lnTo>
                  <a:lnTo>
                    <a:pt x="104648" y="133350"/>
                  </a:lnTo>
                  <a:lnTo>
                    <a:pt x="104648" y="123825"/>
                  </a:lnTo>
                  <a:lnTo>
                    <a:pt x="114173" y="123825"/>
                  </a:lnTo>
                  <a:lnTo>
                    <a:pt x="114173" y="114300"/>
                  </a:lnTo>
                  <a:lnTo>
                    <a:pt x="114173" y="104775"/>
                  </a:lnTo>
                  <a:lnTo>
                    <a:pt x="123698" y="104775"/>
                  </a:lnTo>
                  <a:lnTo>
                    <a:pt x="123698" y="95250"/>
                  </a:lnTo>
                  <a:lnTo>
                    <a:pt x="123698" y="85725"/>
                  </a:lnTo>
                  <a:lnTo>
                    <a:pt x="114173" y="85725"/>
                  </a:lnTo>
                  <a:lnTo>
                    <a:pt x="123698" y="85725"/>
                  </a:lnTo>
                  <a:lnTo>
                    <a:pt x="123698" y="76200"/>
                  </a:lnTo>
                  <a:lnTo>
                    <a:pt x="123698" y="66675"/>
                  </a:lnTo>
                  <a:lnTo>
                    <a:pt x="123698" y="57150"/>
                  </a:lnTo>
                  <a:lnTo>
                    <a:pt x="133223" y="57150"/>
                  </a:lnTo>
                  <a:lnTo>
                    <a:pt x="133223" y="47625"/>
                  </a:lnTo>
                  <a:lnTo>
                    <a:pt x="133223" y="38100"/>
                  </a:lnTo>
                  <a:lnTo>
                    <a:pt x="133223" y="28575"/>
                  </a:lnTo>
                  <a:lnTo>
                    <a:pt x="133223" y="19050"/>
                  </a:lnTo>
                  <a:lnTo>
                    <a:pt x="142748" y="19050"/>
                  </a:lnTo>
                  <a:lnTo>
                    <a:pt x="142748" y="9525"/>
                  </a:lnTo>
                  <a:lnTo>
                    <a:pt x="142748" y="0"/>
                  </a:lnTo>
                  <a:lnTo>
                    <a:pt x="152273" y="0"/>
                  </a:lnTo>
                  <a:lnTo>
                    <a:pt x="161798" y="0"/>
                  </a:lnTo>
                  <a:lnTo>
                    <a:pt x="161798" y="9525"/>
                  </a:lnTo>
                  <a:lnTo>
                    <a:pt x="171323" y="9525"/>
                  </a:lnTo>
                  <a:lnTo>
                    <a:pt x="171323" y="19050"/>
                  </a:lnTo>
                  <a:lnTo>
                    <a:pt x="180848" y="19050"/>
                  </a:lnTo>
                  <a:lnTo>
                    <a:pt x="190373" y="19050"/>
                  </a:lnTo>
                  <a:lnTo>
                    <a:pt x="199771" y="19050"/>
                  </a:lnTo>
                  <a:lnTo>
                    <a:pt x="209296" y="19050"/>
                  </a:lnTo>
                  <a:lnTo>
                    <a:pt x="218821" y="19050"/>
                  </a:lnTo>
                  <a:lnTo>
                    <a:pt x="218821" y="9525"/>
                  </a:lnTo>
                  <a:lnTo>
                    <a:pt x="228346" y="9525"/>
                  </a:lnTo>
                  <a:lnTo>
                    <a:pt x="237871" y="9525"/>
                  </a:lnTo>
                  <a:lnTo>
                    <a:pt x="247396" y="9525"/>
                  </a:lnTo>
                  <a:lnTo>
                    <a:pt x="247396" y="0"/>
                  </a:lnTo>
                  <a:lnTo>
                    <a:pt x="256921" y="0"/>
                  </a:lnTo>
                  <a:lnTo>
                    <a:pt x="247396" y="0"/>
                  </a:lnTo>
                  <a:lnTo>
                    <a:pt x="256921" y="0"/>
                  </a:lnTo>
                  <a:lnTo>
                    <a:pt x="256921" y="9525"/>
                  </a:lnTo>
                  <a:lnTo>
                    <a:pt x="266446" y="9525"/>
                  </a:lnTo>
                  <a:lnTo>
                    <a:pt x="266446" y="0"/>
                  </a:lnTo>
                  <a:lnTo>
                    <a:pt x="266446" y="9525"/>
                  </a:lnTo>
                  <a:lnTo>
                    <a:pt x="266446" y="0"/>
                  </a:lnTo>
                  <a:lnTo>
                    <a:pt x="275971" y="0"/>
                  </a:lnTo>
                  <a:lnTo>
                    <a:pt x="266446" y="0"/>
                  </a:lnTo>
                  <a:lnTo>
                    <a:pt x="285496" y="0"/>
                  </a:lnTo>
                  <a:lnTo>
                    <a:pt x="275971" y="0"/>
                  </a:lnTo>
                  <a:lnTo>
                    <a:pt x="314071" y="0"/>
                  </a:lnTo>
                  <a:lnTo>
                    <a:pt x="314071" y="9525"/>
                  </a:lnTo>
                  <a:lnTo>
                    <a:pt x="323596" y="9525"/>
                  </a:lnTo>
                  <a:lnTo>
                    <a:pt x="323596" y="19050"/>
                  </a:lnTo>
                  <a:lnTo>
                    <a:pt x="332994" y="19050"/>
                  </a:lnTo>
                  <a:lnTo>
                    <a:pt x="342519" y="19050"/>
                  </a:lnTo>
                  <a:lnTo>
                    <a:pt x="342519" y="9525"/>
                  </a:lnTo>
                  <a:lnTo>
                    <a:pt x="342519" y="19050"/>
                  </a:lnTo>
                  <a:lnTo>
                    <a:pt x="352044" y="19050"/>
                  </a:lnTo>
                  <a:lnTo>
                    <a:pt x="352044" y="9525"/>
                  </a:lnTo>
                  <a:lnTo>
                    <a:pt x="361569" y="9525"/>
                  </a:lnTo>
                  <a:lnTo>
                    <a:pt x="361569" y="19050"/>
                  </a:lnTo>
                  <a:lnTo>
                    <a:pt x="371094" y="19050"/>
                  </a:lnTo>
                  <a:lnTo>
                    <a:pt x="371094" y="28575"/>
                  </a:lnTo>
                  <a:lnTo>
                    <a:pt x="380619" y="28575"/>
                  </a:lnTo>
                  <a:lnTo>
                    <a:pt x="380619" y="38100"/>
                  </a:lnTo>
                  <a:lnTo>
                    <a:pt x="380619" y="47625"/>
                  </a:lnTo>
                  <a:lnTo>
                    <a:pt x="380619" y="57150"/>
                  </a:lnTo>
                  <a:lnTo>
                    <a:pt x="390144" y="57150"/>
                  </a:lnTo>
                  <a:lnTo>
                    <a:pt x="390144" y="66675"/>
                  </a:lnTo>
                  <a:lnTo>
                    <a:pt x="390144" y="76200"/>
                  </a:lnTo>
                  <a:lnTo>
                    <a:pt x="380619" y="76200"/>
                  </a:lnTo>
                  <a:lnTo>
                    <a:pt x="371094" y="85725"/>
                  </a:lnTo>
                  <a:lnTo>
                    <a:pt x="361569" y="85725"/>
                  </a:lnTo>
                  <a:lnTo>
                    <a:pt x="361569" y="95250"/>
                  </a:lnTo>
                  <a:lnTo>
                    <a:pt x="361569" y="104775"/>
                  </a:lnTo>
                  <a:lnTo>
                    <a:pt x="361569" y="114300"/>
                  </a:lnTo>
                  <a:lnTo>
                    <a:pt x="361569" y="123825"/>
                  </a:lnTo>
                  <a:lnTo>
                    <a:pt x="361569" y="133350"/>
                  </a:lnTo>
                  <a:lnTo>
                    <a:pt x="352044" y="133350"/>
                  </a:lnTo>
                  <a:lnTo>
                    <a:pt x="352044" y="142875"/>
                  </a:lnTo>
                  <a:lnTo>
                    <a:pt x="352044" y="152400"/>
                  </a:lnTo>
                  <a:lnTo>
                    <a:pt x="342519" y="152400"/>
                  </a:lnTo>
                  <a:lnTo>
                    <a:pt x="342519" y="161925"/>
                  </a:lnTo>
                  <a:lnTo>
                    <a:pt x="352044" y="161925"/>
                  </a:lnTo>
                  <a:lnTo>
                    <a:pt x="352044" y="171450"/>
                  </a:lnTo>
                  <a:lnTo>
                    <a:pt x="352044" y="219075"/>
                  </a:lnTo>
                  <a:lnTo>
                    <a:pt x="361569" y="219075"/>
                  </a:lnTo>
                  <a:lnTo>
                    <a:pt x="361569" y="228600"/>
                  </a:lnTo>
                  <a:lnTo>
                    <a:pt x="361569" y="238125"/>
                  </a:lnTo>
                  <a:lnTo>
                    <a:pt x="361569" y="247650"/>
                  </a:lnTo>
                  <a:lnTo>
                    <a:pt x="371094" y="247650"/>
                  </a:lnTo>
                  <a:lnTo>
                    <a:pt x="371094" y="257175"/>
                  </a:lnTo>
                  <a:lnTo>
                    <a:pt x="380619" y="257175"/>
                  </a:lnTo>
                  <a:lnTo>
                    <a:pt x="380619" y="266700"/>
                  </a:lnTo>
                  <a:lnTo>
                    <a:pt x="380619" y="2762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5" name="object 335"/>
            <p:cNvSpPr/>
            <p:nvPr/>
          </p:nvSpPr>
          <p:spPr>
            <a:xfrm>
              <a:off x="4113276" y="4538472"/>
              <a:ext cx="204215" cy="18288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6" name="object 336"/>
            <p:cNvSpPr/>
            <p:nvPr/>
          </p:nvSpPr>
          <p:spPr>
            <a:xfrm>
              <a:off x="4172711" y="4710683"/>
              <a:ext cx="257810" cy="276225"/>
            </a:xfrm>
            <a:custGeom>
              <a:avLst/>
              <a:gdLst/>
              <a:ahLst/>
              <a:cxnLst/>
              <a:rect l="l" t="t" r="r" b="b"/>
              <a:pathLst>
                <a:path w="257810" h="276225">
                  <a:moveTo>
                    <a:pt x="238505" y="266318"/>
                  </a:moveTo>
                  <a:lnTo>
                    <a:pt x="143128" y="266318"/>
                  </a:lnTo>
                  <a:lnTo>
                    <a:pt x="143128" y="275843"/>
                  </a:lnTo>
                  <a:lnTo>
                    <a:pt x="238505" y="275843"/>
                  </a:lnTo>
                  <a:lnTo>
                    <a:pt x="238505" y="266318"/>
                  </a:lnTo>
                  <a:close/>
                </a:path>
                <a:path w="257810" h="276225">
                  <a:moveTo>
                    <a:pt x="0" y="247268"/>
                  </a:moveTo>
                  <a:lnTo>
                    <a:pt x="0" y="266318"/>
                  </a:lnTo>
                  <a:lnTo>
                    <a:pt x="9525" y="266318"/>
                  </a:lnTo>
                  <a:lnTo>
                    <a:pt x="9525" y="256793"/>
                  </a:lnTo>
                  <a:lnTo>
                    <a:pt x="1650" y="256793"/>
                  </a:lnTo>
                  <a:lnTo>
                    <a:pt x="0" y="247268"/>
                  </a:lnTo>
                  <a:close/>
                </a:path>
                <a:path w="257810" h="276225">
                  <a:moveTo>
                    <a:pt x="248030" y="161670"/>
                  </a:moveTo>
                  <a:lnTo>
                    <a:pt x="28575" y="161670"/>
                  </a:lnTo>
                  <a:lnTo>
                    <a:pt x="28575" y="180720"/>
                  </a:lnTo>
                  <a:lnTo>
                    <a:pt x="19050" y="180720"/>
                  </a:lnTo>
                  <a:lnTo>
                    <a:pt x="19050" y="209295"/>
                  </a:lnTo>
                  <a:lnTo>
                    <a:pt x="9525" y="209295"/>
                  </a:lnTo>
                  <a:lnTo>
                    <a:pt x="9525" y="228345"/>
                  </a:lnTo>
                  <a:lnTo>
                    <a:pt x="0" y="228345"/>
                  </a:lnTo>
                  <a:lnTo>
                    <a:pt x="0" y="237743"/>
                  </a:lnTo>
                  <a:lnTo>
                    <a:pt x="9525" y="237743"/>
                  </a:lnTo>
                  <a:lnTo>
                    <a:pt x="9525" y="266318"/>
                  </a:lnTo>
                  <a:lnTo>
                    <a:pt x="19050" y="266318"/>
                  </a:lnTo>
                  <a:lnTo>
                    <a:pt x="19050" y="256793"/>
                  </a:lnTo>
                  <a:lnTo>
                    <a:pt x="219455" y="256793"/>
                  </a:lnTo>
                  <a:lnTo>
                    <a:pt x="219455" y="247268"/>
                  </a:lnTo>
                  <a:lnTo>
                    <a:pt x="209803" y="237743"/>
                  </a:lnTo>
                  <a:lnTo>
                    <a:pt x="209803" y="171195"/>
                  </a:lnTo>
                  <a:lnTo>
                    <a:pt x="248030" y="171195"/>
                  </a:lnTo>
                  <a:lnTo>
                    <a:pt x="248030" y="161670"/>
                  </a:lnTo>
                  <a:close/>
                </a:path>
                <a:path w="257810" h="276225">
                  <a:moveTo>
                    <a:pt x="228980" y="256793"/>
                  </a:moveTo>
                  <a:lnTo>
                    <a:pt x="38100" y="256793"/>
                  </a:lnTo>
                  <a:lnTo>
                    <a:pt x="38100" y="266318"/>
                  </a:lnTo>
                  <a:lnTo>
                    <a:pt x="228980" y="266318"/>
                  </a:lnTo>
                  <a:lnTo>
                    <a:pt x="228980" y="256793"/>
                  </a:lnTo>
                  <a:close/>
                </a:path>
                <a:path w="257810" h="276225">
                  <a:moveTo>
                    <a:pt x="219455" y="104647"/>
                  </a:moveTo>
                  <a:lnTo>
                    <a:pt x="38100" y="104647"/>
                  </a:lnTo>
                  <a:lnTo>
                    <a:pt x="38100" y="123697"/>
                  </a:lnTo>
                  <a:lnTo>
                    <a:pt x="47751" y="123697"/>
                  </a:lnTo>
                  <a:lnTo>
                    <a:pt x="47751" y="161670"/>
                  </a:lnTo>
                  <a:lnTo>
                    <a:pt x="257555" y="161670"/>
                  </a:lnTo>
                  <a:lnTo>
                    <a:pt x="257555" y="133222"/>
                  </a:lnTo>
                  <a:lnTo>
                    <a:pt x="219455" y="133222"/>
                  </a:lnTo>
                  <a:lnTo>
                    <a:pt x="219455" y="104647"/>
                  </a:lnTo>
                  <a:close/>
                </a:path>
                <a:path w="257810" h="276225">
                  <a:moveTo>
                    <a:pt x="123951" y="66547"/>
                  </a:moveTo>
                  <a:lnTo>
                    <a:pt x="38100" y="66547"/>
                  </a:lnTo>
                  <a:lnTo>
                    <a:pt x="38100" y="85597"/>
                  </a:lnTo>
                  <a:lnTo>
                    <a:pt x="28575" y="85597"/>
                  </a:lnTo>
                  <a:lnTo>
                    <a:pt x="28575" y="104647"/>
                  </a:lnTo>
                  <a:lnTo>
                    <a:pt x="209803" y="104647"/>
                  </a:lnTo>
                  <a:lnTo>
                    <a:pt x="209803" y="76072"/>
                  </a:lnTo>
                  <a:lnTo>
                    <a:pt x="123951" y="76072"/>
                  </a:lnTo>
                  <a:lnTo>
                    <a:pt x="123951" y="66547"/>
                  </a:lnTo>
                  <a:close/>
                </a:path>
                <a:path w="257810" h="276225">
                  <a:moveTo>
                    <a:pt x="181228" y="47497"/>
                  </a:moveTo>
                  <a:lnTo>
                    <a:pt x="162178" y="47497"/>
                  </a:lnTo>
                  <a:lnTo>
                    <a:pt x="162178" y="66547"/>
                  </a:lnTo>
                  <a:lnTo>
                    <a:pt x="133603" y="66547"/>
                  </a:lnTo>
                  <a:lnTo>
                    <a:pt x="133603" y="76072"/>
                  </a:lnTo>
                  <a:lnTo>
                    <a:pt x="209803" y="76072"/>
                  </a:lnTo>
                  <a:lnTo>
                    <a:pt x="209803" y="57022"/>
                  </a:lnTo>
                  <a:lnTo>
                    <a:pt x="181228" y="57022"/>
                  </a:lnTo>
                  <a:lnTo>
                    <a:pt x="181228" y="47497"/>
                  </a:lnTo>
                  <a:close/>
                </a:path>
                <a:path w="257810" h="276225">
                  <a:moveTo>
                    <a:pt x="114426" y="47497"/>
                  </a:moveTo>
                  <a:lnTo>
                    <a:pt x="28575" y="47497"/>
                  </a:lnTo>
                  <a:lnTo>
                    <a:pt x="28575" y="66547"/>
                  </a:lnTo>
                  <a:lnTo>
                    <a:pt x="114426" y="66547"/>
                  </a:lnTo>
                  <a:lnTo>
                    <a:pt x="114426" y="47497"/>
                  </a:lnTo>
                  <a:close/>
                </a:path>
                <a:path w="257810" h="276225">
                  <a:moveTo>
                    <a:pt x="104901" y="28574"/>
                  </a:moveTo>
                  <a:lnTo>
                    <a:pt x="19050" y="28574"/>
                  </a:lnTo>
                  <a:lnTo>
                    <a:pt x="19050" y="47497"/>
                  </a:lnTo>
                  <a:lnTo>
                    <a:pt x="104901" y="47497"/>
                  </a:lnTo>
                  <a:lnTo>
                    <a:pt x="104901" y="28574"/>
                  </a:lnTo>
                  <a:close/>
                </a:path>
                <a:path w="257810" h="276225">
                  <a:moveTo>
                    <a:pt x="28575" y="0"/>
                  </a:moveTo>
                  <a:lnTo>
                    <a:pt x="9525" y="0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9524"/>
                  </a:lnTo>
                  <a:lnTo>
                    <a:pt x="28575" y="9524"/>
                  </a:lnTo>
                  <a:lnTo>
                    <a:pt x="2857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7" name="object 337"/>
            <p:cNvSpPr/>
            <p:nvPr/>
          </p:nvSpPr>
          <p:spPr>
            <a:xfrm>
              <a:off x="4172711" y="4710683"/>
              <a:ext cx="257810" cy="276225"/>
            </a:xfrm>
            <a:custGeom>
              <a:avLst/>
              <a:gdLst/>
              <a:ahLst/>
              <a:cxnLst/>
              <a:rect l="l" t="t" r="r" b="b"/>
              <a:pathLst>
                <a:path w="257810" h="276225">
                  <a:moveTo>
                    <a:pt x="238505" y="266318"/>
                  </a:moveTo>
                  <a:lnTo>
                    <a:pt x="238505" y="275843"/>
                  </a:lnTo>
                  <a:lnTo>
                    <a:pt x="228980" y="275843"/>
                  </a:lnTo>
                  <a:lnTo>
                    <a:pt x="209803" y="275843"/>
                  </a:lnTo>
                  <a:lnTo>
                    <a:pt x="143128" y="275843"/>
                  </a:lnTo>
                  <a:lnTo>
                    <a:pt x="143128" y="266318"/>
                  </a:lnTo>
                  <a:lnTo>
                    <a:pt x="38100" y="266318"/>
                  </a:lnTo>
                  <a:lnTo>
                    <a:pt x="38100" y="256793"/>
                  </a:lnTo>
                  <a:lnTo>
                    <a:pt x="28575" y="256793"/>
                  </a:lnTo>
                  <a:lnTo>
                    <a:pt x="19050" y="256793"/>
                  </a:lnTo>
                  <a:lnTo>
                    <a:pt x="19050" y="266318"/>
                  </a:lnTo>
                  <a:lnTo>
                    <a:pt x="9525" y="266318"/>
                  </a:lnTo>
                  <a:lnTo>
                    <a:pt x="9525" y="256793"/>
                  </a:lnTo>
                  <a:lnTo>
                    <a:pt x="9525" y="266318"/>
                  </a:lnTo>
                  <a:lnTo>
                    <a:pt x="0" y="266318"/>
                  </a:lnTo>
                  <a:lnTo>
                    <a:pt x="0" y="256793"/>
                  </a:lnTo>
                  <a:lnTo>
                    <a:pt x="9525" y="256793"/>
                  </a:lnTo>
                  <a:lnTo>
                    <a:pt x="0" y="256793"/>
                  </a:lnTo>
                  <a:lnTo>
                    <a:pt x="9525" y="256793"/>
                  </a:lnTo>
                  <a:lnTo>
                    <a:pt x="9525" y="247268"/>
                  </a:lnTo>
                  <a:lnTo>
                    <a:pt x="9525" y="237743"/>
                  </a:lnTo>
                  <a:lnTo>
                    <a:pt x="0" y="237743"/>
                  </a:lnTo>
                  <a:lnTo>
                    <a:pt x="0" y="228345"/>
                  </a:lnTo>
                  <a:lnTo>
                    <a:pt x="9525" y="228345"/>
                  </a:lnTo>
                  <a:lnTo>
                    <a:pt x="9525" y="218820"/>
                  </a:lnTo>
                  <a:lnTo>
                    <a:pt x="9525" y="209295"/>
                  </a:lnTo>
                  <a:lnTo>
                    <a:pt x="19050" y="209295"/>
                  </a:lnTo>
                  <a:lnTo>
                    <a:pt x="19050" y="199770"/>
                  </a:lnTo>
                  <a:lnTo>
                    <a:pt x="19050" y="190245"/>
                  </a:lnTo>
                  <a:lnTo>
                    <a:pt x="19050" y="180720"/>
                  </a:lnTo>
                  <a:lnTo>
                    <a:pt x="28575" y="180720"/>
                  </a:lnTo>
                  <a:lnTo>
                    <a:pt x="28575" y="171195"/>
                  </a:lnTo>
                  <a:lnTo>
                    <a:pt x="28575" y="161670"/>
                  </a:lnTo>
                  <a:lnTo>
                    <a:pt x="38100" y="161670"/>
                  </a:lnTo>
                  <a:lnTo>
                    <a:pt x="47751" y="161670"/>
                  </a:lnTo>
                  <a:lnTo>
                    <a:pt x="47751" y="152145"/>
                  </a:lnTo>
                  <a:lnTo>
                    <a:pt x="47751" y="142620"/>
                  </a:lnTo>
                  <a:lnTo>
                    <a:pt x="47751" y="133222"/>
                  </a:lnTo>
                  <a:lnTo>
                    <a:pt x="47751" y="123697"/>
                  </a:lnTo>
                  <a:lnTo>
                    <a:pt x="38100" y="123697"/>
                  </a:lnTo>
                  <a:lnTo>
                    <a:pt x="38100" y="114172"/>
                  </a:lnTo>
                  <a:lnTo>
                    <a:pt x="38100" y="104647"/>
                  </a:lnTo>
                  <a:lnTo>
                    <a:pt x="28575" y="104647"/>
                  </a:lnTo>
                  <a:lnTo>
                    <a:pt x="28575" y="95122"/>
                  </a:lnTo>
                  <a:lnTo>
                    <a:pt x="28575" y="85597"/>
                  </a:lnTo>
                  <a:lnTo>
                    <a:pt x="28575" y="95122"/>
                  </a:lnTo>
                  <a:lnTo>
                    <a:pt x="28575" y="85597"/>
                  </a:lnTo>
                  <a:lnTo>
                    <a:pt x="38100" y="85597"/>
                  </a:lnTo>
                  <a:lnTo>
                    <a:pt x="38100" y="76072"/>
                  </a:lnTo>
                  <a:lnTo>
                    <a:pt x="38100" y="66547"/>
                  </a:lnTo>
                  <a:lnTo>
                    <a:pt x="28575" y="66547"/>
                  </a:lnTo>
                  <a:lnTo>
                    <a:pt x="28575" y="57022"/>
                  </a:lnTo>
                  <a:lnTo>
                    <a:pt x="28575" y="47497"/>
                  </a:lnTo>
                  <a:lnTo>
                    <a:pt x="19050" y="47497"/>
                  </a:lnTo>
                  <a:lnTo>
                    <a:pt x="19050" y="38099"/>
                  </a:lnTo>
                  <a:lnTo>
                    <a:pt x="19050" y="28574"/>
                  </a:lnTo>
                  <a:lnTo>
                    <a:pt x="28575" y="28574"/>
                  </a:lnTo>
                  <a:lnTo>
                    <a:pt x="104901" y="28574"/>
                  </a:lnTo>
                  <a:lnTo>
                    <a:pt x="104901" y="38099"/>
                  </a:lnTo>
                  <a:lnTo>
                    <a:pt x="104901" y="47497"/>
                  </a:lnTo>
                  <a:lnTo>
                    <a:pt x="114426" y="47497"/>
                  </a:lnTo>
                  <a:lnTo>
                    <a:pt x="114426" y="57022"/>
                  </a:lnTo>
                  <a:lnTo>
                    <a:pt x="114426" y="66547"/>
                  </a:lnTo>
                  <a:lnTo>
                    <a:pt x="123951" y="66547"/>
                  </a:lnTo>
                  <a:lnTo>
                    <a:pt x="123951" y="76072"/>
                  </a:lnTo>
                  <a:lnTo>
                    <a:pt x="133603" y="76072"/>
                  </a:lnTo>
                  <a:lnTo>
                    <a:pt x="133603" y="66547"/>
                  </a:lnTo>
                  <a:lnTo>
                    <a:pt x="133603" y="76072"/>
                  </a:lnTo>
                  <a:lnTo>
                    <a:pt x="133603" y="66547"/>
                  </a:lnTo>
                  <a:lnTo>
                    <a:pt x="143128" y="66547"/>
                  </a:lnTo>
                  <a:lnTo>
                    <a:pt x="152653" y="66547"/>
                  </a:lnTo>
                  <a:lnTo>
                    <a:pt x="162178" y="66547"/>
                  </a:lnTo>
                  <a:lnTo>
                    <a:pt x="162178" y="57022"/>
                  </a:lnTo>
                  <a:lnTo>
                    <a:pt x="162178" y="47497"/>
                  </a:lnTo>
                  <a:lnTo>
                    <a:pt x="171703" y="47497"/>
                  </a:lnTo>
                  <a:lnTo>
                    <a:pt x="181228" y="47497"/>
                  </a:lnTo>
                  <a:lnTo>
                    <a:pt x="181228" y="57022"/>
                  </a:lnTo>
                  <a:lnTo>
                    <a:pt x="190753" y="57022"/>
                  </a:lnTo>
                  <a:lnTo>
                    <a:pt x="200278" y="57022"/>
                  </a:lnTo>
                  <a:lnTo>
                    <a:pt x="209803" y="57022"/>
                  </a:lnTo>
                  <a:lnTo>
                    <a:pt x="209803" y="66547"/>
                  </a:lnTo>
                  <a:lnTo>
                    <a:pt x="209803" y="76072"/>
                  </a:lnTo>
                  <a:lnTo>
                    <a:pt x="209803" y="85597"/>
                  </a:lnTo>
                  <a:lnTo>
                    <a:pt x="209803" y="95122"/>
                  </a:lnTo>
                  <a:lnTo>
                    <a:pt x="209803" y="104647"/>
                  </a:lnTo>
                  <a:lnTo>
                    <a:pt x="219455" y="104647"/>
                  </a:lnTo>
                  <a:lnTo>
                    <a:pt x="219455" y="114172"/>
                  </a:lnTo>
                  <a:lnTo>
                    <a:pt x="219455" y="123697"/>
                  </a:lnTo>
                  <a:lnTo>
                    <a:pt x="219455" y="133222"/>
                  </a:lnTo>
                  <a:lnTo>
                    <a:pt x="228980" y="133222"/>
                  </a:lnTo>
                  <a:lnTo>
                    <a:pt x="238505" y="133222"/>
                  </a:lnTo>
                  <a:lnTo>
                    <a:pt x="248030" y="133222"/>
                  </a:lnTo>
                  <a:lnTo>
                    <a:pt x="257555" y="133222"/>
                  </a:lnTo>
                  <a:lnTo>
                    <a:pt x="257555" y="142620"/>
                  </a:lnTo>
                  <a:lnTo>
                    <a:pt x="257555" y="152145"/>
                  </a:lnTo>
                  <a:lnTo>
                    <a:pt x="257555" y="161670"/>
                  </a:lnTo>
                  <a:lnTo>
                    <a:pt x="248030" y="161670"/>
                  </a:lnTo>
                  <a:lnTo>
                    <a:pt x="248030" y="171195"/>
                  </a:lnTo>
                  <a:lnTo>
                    <a:pt x="257555" y="171195"/>
                  </a:lnTo>
                  <a:lnTo>
                    <a:pt x="248030" y="171195"/>
                  </a:lnTo>
                  <a:lnTo>
                    <a:pt x="219455" y="171195"/>
                  </a:lnTo>
                  <a:lnTo>
                    <a:pt x="209803" y="171195"/>
                  </a:lnTo>
                  <a:lnTo>
                    <a:pt x="209803" y="180720"/>
                  </a:lnTo>
                  <a:lnTo>
                    <a:pt x="209803" y="190245"/>
                  </a:lnTo>
                  <a:lnTo>
                    <a:pt x="209803" y="199770"/>
                  </a:lnTo>
                  <a:lnTo>
                    <a:pt x="209803" y="218820"/>
                  </a:lnTo>
                  <a:lnTo>
                    <a:pt x="209803" y="237743"/>
                  </a:lnTo>
                  <a:lnTo>
                    <a:pt x="219455" y="237743"/>
                  </a:lnTo>
                  <a:lnTo>
                    <a:pt x="209803" y="237743"/>
                  </a:lnTo>
                  <a:lnTo>
                    <a:pt x="219455" y="247268"/>
                  </a:lnTo>
                  <a:lnTo>
                    <a:pt x="219455" y="256793"/>
                  </a:lnTo>
                  <a:lnTo>
                    <a:pt x="228980" y="256793"/>
                  </a:lnTo>
                  <a:lnTo>
                    <a:pt x="228980" y="266318"/>
                  </a:lnTo>
                  <a:lnTo>
                    <a:pt x="238505" y="266318"/>
                  </a:lnTo>
                  <a:close/>
                </a:path>
                <a:path w="257810" h="276225">
                  <a:moveTo>
                    <a:pt x="9525" y="9524"/>
                  </a:moveTo>
                  <a:lnTo>
                    <a:pt x="9525" y="0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28575" y="9524"/>
                  </a:lnTo>
                  <a:lnTo>
                    <a:pt x="19050" y="9524"/>
                  </a:lnTo>
                  <a:lnTo>
                    <a:pt x="19050" y="19049"/>
                  </a:lnTo>
                  <a:lnTo>
                    <a:pt x="9525" y="19049"/>
                  </a:lnTo>
                  <a:lnTo>
                    <a:pt x="9525" y="28574"/>
                  </a:lnTo>
                  <a:lnTo>
                    <a:pt x="9525" y="19049"/>
                  </a:lnTo>
                  <a:lnTo>
                    <a:pt x="9525" y="9524"/>
                  </a:lnTo>
                  <a:close/>
                </a:path>
                <a:path w="257810" h="276225">
                  <a:moveTo>
                    <a:pt x="0" y="247268"/>
                  </a:moveTo>
                  <a:lnTo>
                    <a:pt x="0" y="256793"/>
                  </a:lnTo>
                  <a:lnTo>
                    <a:pt x="1650" y="256793"/>
                  </a:lnTo>
                  <a:lnTo>
                    <a:pt x="0" y="2472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8" name="object 338"/>
            <p:cNvSpPr/>
            <p:nvPr/>
          </p:nvSpPr>
          <p:spPr>
            <a:xfrm>
              <a:off x="4341876" y="4785360"/>
              <a:ext cx="327660" cy="40386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9" name="object 339"/>
            <p:cNvSpPr/>
            <p:nvPr/>
          </p:nvSpPr>
          <p:spPr>
            <a:xfrm>
              <a:off x="4820411" y="4853939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4">
                  <a:moveTo>
                    <a:pt x="0" y="0"/>
                  </a:moveTo>
                  <a:lnTo>
                    <a:pt x="0" y="9143"/>
                  </a:lnTo>
                  <a:lnTo>
                    <a:pt x="1650" y="9143"/>
                  </a:lnTo>
                  <a:lnTo>
                    <a:pt x="0" y="0"/>
                  </a:lnTo>
                  <a:close/>
                </a:path>
                <a:path w="29210" h="18414">
                  <a:moveTo>
                    <a:pt x="28955" y="9143"/>
                  </a:moveTo>
                  <a:lnTo>
                    <a:pt x="19303" y="9143"/>
                  </a:lnTo>
                  <a:lnTo>
                    <a:pt x="19303" y="18287"/>
                  </a:lnTo>
                  <a:lnTo>
                    <a:pt x="28955" y="18287"/>
                  </a:lnTo>
                  <a:lnTo>
                    <a:pt x="28955" y="91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0" name="object 340"/>
            <p:cNvSpPr/>
            <p:nvPr/>
          </p:nvSpPr>
          <p:spPr>
            <a:xfrm>
              <a:off x="4820411" y="4853939"/>
              <a:ext cx="29209" cy="18415"/>
            </a:xfrm>
            <a:custGeom>
              <a:avLst/>
              <a:gdLst/>
              <a:ahLst/>
              <a:cxnLst/>
              <a:rect l="l" t="t" r="r" b="b"/>
              <a:pathLst>
                <a:path w="29210" h="18414">
                  <a:moveTo>
                    <a:pt x="0" y="0"/>
                  </a:moveTo>
                  <a:lnTo>
                    <a:pt x="0" y="9143"/>
                  </a:lnTo>
                  <a:lnTo>
                    <a:pt x="1650" y="9143"/>
                  </a:lnTo>
                  <a:lnTo>
                    <a:pt x="0" y="0"/>
                  </a:lnTo>
                  <a:close/>
                </a:path>
                <a:path w="29210" h="18414">
                  <a:moveTo>
                    <a:pt x="19303" y="9143"/>
                  </a:moveTo>
                  <a:lnTo>
                    <a:pt x="28955" y="9143"/>
                  </a:lnTo>
                  <a:lnTo>
                    <a:pt x="28955" y="18287"/>
                  </a:lnTo>
                  <a:lnTo>
                    <a:pt x="19303" y="18287"/>
                  </a:lnTo>
                  <a:lnTo>
                    <a:pt x="19303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1" name="object 341"/>
            <p:cNvSpPr/>
            <p:nvPr/>
          </p:nvSpPr>
          <p:spPr>
            <a:xfrm>
              <a:off x="4553711" y="4834127"/>
              <a:ext cx="219710" cy="353695"/>
            </a:xfrm>
            <a:custGeom>
              <a:avLst/>
              <a:gdLst/>
              <a:ahLst/>
              <a:cxnLst/>
              <a:rect l="l" t="t" r="r" b="b"/>
              <a:pathLst>
                <a:path w="219710" h="353695">
                  <a:moveTo>
                    <a:pt x="104901" y="229362"/>
                  </a:moveTo>
                  <a:lnTo>
                    <a:pt x="38226" y="229362"/>
                  </a:lnTo>
                  <a:lnTo>
                    <a:pt x="28575" y="238887"/>
                  </a:lnTo>
                  <a:lnTo>
                    <a:pt x="28575" y="248412"/>
                  </a:lnTo>
                  <a:lnTo>
                    <a:pt x="19050" y="248412"/>
                  </a:lnTo>
                  <a:lnTo>
                    <a:pt x="19050" y="258063"/>
                  </a:lnTo>
                  <a:lnTo>
                    <a:pt x="28575" y="267589"/>
                  </a:lnTo>
                  <a:lnTo>
                    <a:pt x="28575" y="286639"/>
                  </a:lnTo>
                  <a:lnTo>
                    <a:pt x="38226" y="286639"/>
                  </a:lnTo>
                  <a:lnTo>
                    <a:pt x="38226" y="353568"/>
                  </a:lnTo>
                  <a:lnTo>
                    <a:pt x="57276" y="353568"/>
                  </a:lnTo>
                  <a:lnTo>
                    <a:pt x="57276" y="344043"/>
                  </a:lnTo>
                  <a:lnTo>
                    <a:pt x="47751" y="344043"/>
                  </a:lnTo>
                  <a:lnTo>
                    <a:pt x="47751" y="324866"/>
                  </a:lnTo>
                  <a:lnTo>
                    <a:pt x="57276" y="324866"/>
                  </a:lnTo>
                  <a:lnTo>
                    <a:pt x="57276" y="315341"/>
                  </a:lnTo>
                  <a:lnTo>
                    <a:pt x="76326" y="315341"/>
                  </a:lnTo>
                  <a:lnTo>
                    <a:pt x="76326" y="305816"/>
                  </a:lnTo>
                  <a:lnTo>
                    <a:pt x="95376" y="305816"/>
                  </a:lnTo>
                  <a:lnTo>
                    <a:pt x="95376" y="296291"/>
                  </a:lnTo>
                  <a:lnTo>
                    <a:pt x="104901" y="296291"/>
                  </a:lnTo>
                  <a:lnTo>
                    <a:pt x="104901" y="229362"/>
                  </a:lnTo>
                  <a:close/>
                </a:path>
                <a:path w="219710" h="353695">
                  <a:moveTo>
                    <a:pt x="57276" y="334518"/>
                  </a:moveTo>
                  <a:lnTo>
                    <a:pt x="47751" y="334518"/>
                  </a:lnTo>
                  <a:lnTo>
                    <a:pt x="47751" y="344043"/>
                  </a:lnTo>
                  <a:lnTo>
                    <a:pt x="57276" y="344043"/>
                  </a:lnTo>
                  <a:lnTo>
                    <a:pt x="57276" y="334518"/>
                  </a:lnTo>
                  <a:close/>
                </a:path>
                <a:path w="219710" h="353695">
                  <a:moveTo>
                    <a:pt x="95376" y="191135"/>
                  </a:moveTo>
                  <a:lnTo>
                    <a:pt x="57276" y="191135"/>
                  </a:lnTo>
                  <a:lnTo>
                    <a:pt x="57276" y="200660"/>
                  </a:lnTo>
                  <a:lnTo>
                    <a:pt x="47751" y="210185"/>
                  </a:lnTo>
                  <a:lnTo>
                    <a:pt x="47751" y="229362"/>
                  </a:lnTo>
                  <a:lnTo>
                    <a:pt x="95376" y="229362"/>
                  </a:lnTo>
                  <a:lnTo>
                    <a:pt x="95376" y="191135"/>
                  </a:lnTo>
                  <a:close/>
                </a:path>
                <a:path w="219710" h="353695">
                  <a:moveTo>
                    <a:pt x="114553" y="171957"/>
                  </a:moveTo>
                  <a:lnTo>
                    <a:pt x="47751" y="171957"/>
                  </a:lnTo>
                  <a:lnTo>
                    <a:pt x="47751" y="191135"/>
                  </a:lnTo>
                  <a:lnTo>
                    <a:pt x="104901" y="191135"/>
                  </a:lnTo>
                  <a:lnTo>
                    <a:pt x="104901" y="181610"/>
                  </a:lnTo>
                  <a:lnTo>
                    <a:pt x="114553" y="181610"/>
                  </a:lnTo>
                  <a:lnTo>
                    <a:pt x="114553" y="171957"/>
                  </a:lnTo>
                  <a:close/>
                </a:path>
                <a:path w="219710" h="353695">
                  <a:moveTo>
                    <a:pt x="95376" y="124206"/>
                  </a:moveTo>
                  <a:lnTo>
                    <a:pt x="57276" y="124206"/>
                  </a:lnTo>
                  <a:lnTo>
                    <a:pt x="57276" y="171957"/>
                  </a:lnTo>
                  <a:lnTo>
                    <a:pt x="124078" y="171957"/>
                  </a:lnTo>
                  <a:lnTo>
                    <a:pt x="124078" y="162432"/>
                  </a:lnTo>
                  <a:lnTo>
                    <a:pt x="133603" y="162432"/>
                  </a:lnTo>
                  <a:lnTo>
                    <a:pt x="133603" y="152907"/>
                  </a:lnTo>
                  <a:lnTo>
                    <a:pt x="143128" y="152907"/>
                  </a:lnTo>
                  <a:lnTo>
                    <a:pt x="143128" y="143382"/>
                  </a:lnTo>
                  <a:lnTo>
                    <a:pt x="162178" y="143382"/>
                  </a:lnTo>
                  <a:lnTo>
                    <a:pt x="162178" y="133731"/>
                  </a:lnTo>
                  <a:lnTo>
                    <a:pt x="95376" y="133731"/>
                  </a:lnTo>
                  <a:lnTo>
                    <a:pt x="95376" y="124206"/>
                  </a:lnTo>
                  <a:close/>
                </a:path>
                <a:path w="219710" h="353695">
                  <a:moveTo>
                    <a:pt x="190880" y="114681"/>
                  </a:moveTo>
                  <a:lnTo>
                    <a:pt x="104901" y="114681"/>
                  </a:lnTo>
                  <a:lnTo>
                    <a:pt x="104901" y="133731"/>
                  </a:lnTo>
                  <a:lnTo>
                    <a:pt x="181228" y="133731"/>
                  </a:lnTo>
                  <a:lnTo>
                    <a:pt x="181228" y="124206"/>
                  </a:lnTo>
                  <a:lnTo>
                    <a:pt x="190880" y="124206"/>
                  </a:lnTo>
                  <a:lnTo>
                    <a:pt x="190880" y="114681"/>
                  </a:lnTo>
                  <a:close/>
                </a:path>
                <a:path w="219710" h="353695">
                  <a:moveTo>
                    <a:pt x="85851" y="76454"/>
                  </a:moveTo>
                  <a:lnTo>
                    <a:pt x="76326" y="76454"/>
                  </a:lnTo>
                  <a:lnTo>
                    <a:pt x="76326" y="85979"/>
                  </a:lnTo>
                  <a:lnTo>
                    <a:pt x="0" y="85979"/>
                  </a:lnTo>
                  <a:lnTo>
                    <a:pt x="0" y="114681"/>
                  </a:lnTo>
                  <a:lnTo>
                    <a:pt x="28575" y="114681"/>
                  </a:lnTo>
                  <a:lnTo>
                    <a:pt x="28575" y="124206"/>
                  </a:lnTo>
                  <a:lnTo>
                    <a:pt x="85851" y="124206"/>
                  </a:lnTo>
                  <a:lnTo>
                    <a:pt x="85851" y="76454"/>
                  </a:lnTo>
                  <a:close/>
                </a:path>
                <a:path w="219710" h="353695">
                  <a:moveTo>
                    <a:pt x="209930" y="0"/>
                  </a:moveTo>
                  <a:lnTo>
                    <a:pt x="200405" y="0"/>
                  </a:lnTo>
                  <a:lnTo>
                    <a:pt x="200405" y="9525"/>
                  </a:lnTo>
                  <a:lnTo>
                    <a:pt x="171703" y="9525"/>
                  </a:lnTo>
                  <a:lnTo>
                    <a:pt x="171703" y="19050"/>
                  </a:lnTo>
                  <a:lnTo>
                    <a:pt x="85851" y="19050"/>
                  </a:lnTo>
                  <a:lnTo>
                    <a:pt x="85851" y="57276"/>
                  </a:lnTo>
                  <a:lnTo>
                    <a:pt x="95376" y="57276"/>
                  </a:lnTo>
                  <a:lnTo>
                    <a:pt x="95376" y="66929"/>
                  </a:lnTo>
                  <a:lnTo>
                    <a:pt x="104901" y="66929"/>
                  </a:lnTo>
                  <a:lnTo>
                    <a:pt x="104901" y="76454"/>
                  </a:lnTo>
                  <a:lnTo>
                    <a:pt x="114553" y="85979"/>
                  </a:lnTo>
                  <a:lnTo>
                    <a:pt x="114553" y="114681"/>
                  </a:lnTo>
                  <a:lnTo>
                    <a:pt x="190880" y="114681"/>
                  </a:lnTo>
                  <a:lnTo>
                    <a:pt x="190880" y="124206"/>
                  </a:lnTo>
                  <a:lnTo>
                    <a:pt x="200405" y="124206"/>
                  </a:lnTo>
                  <a:lnTo>
                    <a:pt x="200405" y="105156"/>
                  </a:lnTo>
                  <a:lnTo>
                    <a:pt x="209930" y="105156"/>
                  </a:lnTo>
                  <a:lnTo>
                    <a:pt x="209930" y="0"/>
                  </a:lnTo>
                  <a:close/>
                </a:path>
                <a:path w="219710" h="353695">
                  <a:moveTo>
                    <a:pt x="57276" y="66929"/>
                  </a:moveTo>
                  <a:lnTo>
                    <a:pt x="57276" y="76454"/>
                  </a:lnTo>
                  <a:lnTo>
                    <a:pt x="28575" y="76454"/>
                  </a:lnTo>
                  <a:lnTo>
                    <a:pt x="28575" y="85979"/>
                  </a:lnTo>
                  <a:lnTo>
                    <a:pt x="66801" y="85979"/>
                  </a:lnTo>
                  <a:lnTo>
                    <a:pt x="66801" y="76454"/>
                  </a:lnTo>
                  <a:lnTo>
                    <a:pt x="57276" y="66929"/>
                  </a:lnTo>
                  <a:close/>
                </a:path>
                <a:path w="219710" h="353695">
                  <a:moveTo>
                    <a:pt x="66801" y="76454"/>
                  </a:moveTo>
                  <a:lnTo>
                    <a:pt x="66801" y="85979"/>
                  </a:lnTo>
                  <a:lnTo>
                    <a:pt x="76326" y="85979"/>
                  </a:lnTo>
                  <a:lnTo>
                    <a:pt x="66801" y="76454"/>
                  </a:lnTo>
                  <a:close/>
                </a:path>
                <a:path w="219710" h="353695">
                  <a:moveTo>
                    <a:pt x="219455" y="76454"/>
                  </a:moveTo>
                  <a:lnTo>
                    <a:pt x="209930" y="76454"/>
                  </a:lnTo>
                  <a:lnTo>
                    <a:pt x="209930" y="85979"/>
                  </a:lnTo>
                  <a:lnTo>
                    <a:pt x="219455" y="85979"/>
                  </a:lnTo>
                  <a:lnTo>
                    <a:pt x="219455" y="76454"/>
                  </a:lnTo>
                  <a:close/>
                </a:path>
                <a:path w="219710" h="353695">
                  <a:moveTo>
                    <a:pt x="209930" y="28701"/>
                  </a:moveTo>
                  <a:lnTo>
                    <a:pt x="209930" y="38226"/>
                  </a:lnTo>
                  <a:lnTo>
                    <a:pt x="211454" y="38226"/>
                  </a:lnTo>
                  <a:lnTo>
                    <a:pt x="209930" y="28701"/>
                  </a:lnTo>
                  <a:close/>
                </a:path>
                <a:path w="219710" h="353695">
                  <a:moveTo>
                    <a:pt x="162178" y="9525"/>
                  </a:moveTo>
                  <a:lnTo>
                    <a:pt x="152653" y="9525"/>
                  </a:lnTo>
                  <a:lnTo>
                    <a:pt x="152653" y="19050"/>
                  </a:lnTo>
                  <a:lnTo>
                    <a:pt x="162178" y="19050"/>
                  </a:lnTo>
                  <a:lnTo>
                    <a:pt x="162178" y="9525"/>
                  </a:lnTo>
                  <a:close/>
                </a:path>
                <a:path w="219710" h="353695">
                  <a:moveTo>
                    <a:pt x="209930" y="0"/>
                  </a:moveTo>
                  <a:lnTo>
                    <a:pt x="209930" y="9525"/>
                  </a:lnTo>
                  <a:lnTo>
                    <a:pt x="211454" y="9525"/>
                  </a:lnTo>
                  <a:lnTo>
                    <a:pt x="2099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2" name="object 342"/>
            <p:cNvSpPr/>
            <p:nvPr/>
          </p:nvSpPr>
          <p:spPr>
            <a:xfrm>
              <a:off x="4553711" y="4834127"/>
              <a:ext cx="219710" cy="353695"/>
            </a:xfrm>
            <a:custGeom>
              <a:avLst/>
              <a:gdLst/>
              <a:ahLst/>
              <a:cxnLst/>
              <a:rect l="l" t="t" r="r" b="b"/>
              <a:pathLst>
                <a:path w="219710" h="353695">
                  <a:moveTo>
                    <a:pt x="57276" y="66929"/>
                  </a:moveTo>
                  <a:lnTo>
                    <a:pt x="66801" y="76454"/>
                  </a:lnTo>
                  <a:lnTo>
                    <a:pt x="57276" y="76454"/>
                  </a:lnTo>
                  <a:lnTo>
                    <a:pt x="66801" y="76454"/>
                  </a:lnTo>
                  <a:lnTo>
                    <a:pt x="66801" y="85979"/>
                  </a:lnTo>
                  <a:lnTo>
                    <a:pt x="66801" y="76454"/>
                  </a:lnTo>
                  <a:lnTo>
                    <a:pt x="76326" y="85979"/>
                  </a:lnTo>
                  <a:lnTo>
                    <a:pt x="76326" y="76454"/>
                  </a:lnTo>
                  <a:lnTo>
                    <a:pt x="85851" y="76454"/>
                  </a:lnTo>
                  <a:lnTo>
                    <a:pt x="85851" y="85979"/>
                  </a:lnTo>
                  <a:lnTo>
                    <a:pt x="85851" y="95504"/>
                  </a:lnTo>
                  <a:lnTo>
                    <a:pt x="85851" y="105156"/>
                  </a:lnTo>
                  <a:lnTo>
                    <a:pt x="85851" y="114681"/>
                  </a:lnTo>
                  <a:lnTo>
                    <a:pt x="85851" y="124206"/>
                  </a:lnTo>
                  <a:lnTo>
                    <a:pt x="95376" y="124206"/>
                  </a:lnTo>
                  <a:lnTo>
                    <a:pt x="95376" y="133731"/>
                  </a:lnTo>
                  <a:lnTo>
                    <a:pt x="104901" y="133731"/>
                  </a:lnTo>
                  <a:lnTo>
                    <a:pt x="95376" y="133731"/>
                  </a:lnTo>
                  <a:lnTo>
                    <a:pt x="104901" y="133731"/>
                  </a:lnTo>
                  <a:lnTo>
                    <a:pt x="104901" y="124206"/>
                  </a:lnTo>
                  <a:lnTo>
                    <a:pt x="95376" y="124206"/>
                  </a:lnTo>
                  <a:lnTo>
                    <a:pt x="104901" y="124206"/>
                  </a:lnTo>
                  <a:lnTo>
                    <a:pt x="104901" y="114681"/>
                  </a:lnTo>
                  <a:lnTo>
                    <a:pt x="114553" y="114681"/>
                  </a:lnTo>
                  <a:lnTo>
                    <a:pt x="114553" y="105156"/>
                  </a:lnTo>
                  <a:lnTo>
                    <a:pt x="114553" y="95504"/>
                  </a:lnTo>
                  <a:lnTo>
                    <a:pt x="114553" y="85979"/>
                  </a:lnTo>
                  <a:lnTo>
                    <a:pt x="104901" y="76454"/>
                  </a:lnTo>
                  <a:lnTo>
                    <a:pt x="104901" y="66929"/>
                  </a:lnTo>
                  <a:lnTo>
                    <a:pt x="95376" y="66929"/>
                  </a:lnTo>
                  <a:lnTo>
                    <a:pt x="95376" y="57276"/>
                  </a:lnTo>
                  <a:lnTo>
                    <a:pt x="85851" y="57276"/>
                  </a:lnTo>
                  <a:lnTo>
                    <a:pt x="85851" y="47751"/>
                  </a:lnTo>
                  <a:lnTo>
                    <a:pt x="85851" y="38226"/>
                  </a:lnTo>
                  <a:lnTo>
                    <a:pt x="85851" y="28701"/>
                  </a:lnTo>
                  <a:lnTo>
                    <a:pt x="85851" y="19050"/>
                  </a:lnTo>
                  <a:lnTo>
                    <a:pt x="95376" y="19050"/>
                  </a:lnTo>
                  <a:lnTo>
                    <a:pt x="152653" y="19050"/>
                  </a:lnTo>
                  <a:lnTo>
                    <a:pt x="152653" y="9525"/>
                  </a:lnTo>
                  <a:lnTo>
                    <a:pt x="162178" y="9525"/>
                  </a:lnTo>
                  <a:lnTo>
                    <a:pt x="162178" y="19050"/>
                  </a:lnTo>
                  <a:lnTo>
                    <a:pt x="171703" y="19050"/>
                  </a:lnTo>
                  <a:lnTo>
                    <a:pt x="171703" y="9525"/>
                  </a:lnTo>
                  <a:lnTo>
                    <a:pt x="181228" y="9525"/>
                  </a:lnTo>
                  <a:lnTo>
                    <a:pt x="190880" y="9525"/>
                  </a:lnTo>
                  <a:lnTo>
                    <a:pt x="200405" y="9525"/>
                  </a:lnTo>
                  <a:lnTo>
                    <a:pt x="200405" y="0"/>
                  </a:lnTo>
                  <a:lnTo>
                    <a:pt x="209930" y="0"/>
                  </a:lnTo>
                  <a:lnTo>
                    <a:pt x="209930" y="28701"/>
                  </a:lnTo>
                  <a:lnTo>
                    <a:pt x="209930" y="19050"/>
                  </a:lnTo>
                  <a:lnTo>
                    <a:pt x="209930" y="38226"/>
                  </a:lnTo>
                  <a:lnTo>
                    <a:pt x="209930" y="28701"/>
                  </a:lnTo>
                  <a:lnTo>
                    <a:pt x="209930" y="85979"/>
                  </a:lnTo>
                  <a:lnTo>
                    <a:pt x="209930" y="76454"/>
                  </a:lnTo>
                  <a:lnTo>
                    <a:pt x="219455" y="76454"/>
                  </a:lnTo>
                  <a:lnTo>
                    <a:pt x="219455" y="85979"/>
                  </a:lnTo>
                  <a:lnTo>
                    <a:pt x="209930" y="85979"/>
                  </a:lnTo>
                  <a:lnTo>
                    <a:pt x="209930" y="95504"/>
                  </a:lnTo>
                  <a:lnTo>
                    <a:pt x="209930" y="105156"/>
                  </a:lnTo>
                  <a:lnTo>
                    <a:pt x="209930" y="95504"/>
                  </a:lnTo>
                  <a:lnTo>
                    <a:pt x="209930" y="105156"/>
                  </a:lnTo>
                  <a:lnTo>
                    <a:pt x="200405" y="105156"/>
                  </a:lnTo>
                  <a:lnTo>
                    <a:pt x="200405" y="114681"/>
                  </a:lnTo>
                  <a:lnTo>
                    <a:pt x="190880" y="114681"/>
                  </a:lnTo>
                  <a:lnTo>
                    <a:pt x="200405" y="114681"/>
                  </a:lnTo>
                  <a:lnTo>
                    <a:pt x="190880" y="114681"/>
                  </a:lnTo>
                  <a:lnTo>
                    <a:pt x="200405" y="114681"/>
                  </a:lnTo>
                  <a:lnTo>
                    <a:pt x="190880" y="114681"/>
                  </a:lnTo>
                  <a:lnTo>
                    <a:pt x="190880" y="124206"/>
                  </a:lnTo>
                  <a:lnTo>
                    <a:pt x="200405" y="124206"/>
                  </a:lnTo>
                  <a:lnTo>
                    <a:pt x="190880" y="124206"/>
                  </a:lnTo>
                  <a:lnTo>
                    <a:pt x="181228" y="124206"/>
                  </a:lnTo>
                  <a:lnTo>
                    <a:pt x="181228" y="133731"/>
                  </a:lnTo>
                  <a:lnTo>
                    <a:pt x="171703" y="133731"/>
                  </a:lnTo>
                  <a:lnTo>
                    <a:pt x="162178" y="133731"/>
                  </a:lnTo>
                  <a:lnTo>
                    <a:pt x="171703" y="133731"/>
                  </a:lnTo>
                  <a:lnTo>
                    <a:pt x="162178" y="133731"/>
                  </a:lnTo>
                  <a:lnTo>
                    <a:pt x="162178" y="143382"/>
                  </a:lnTo>
                  <a:lnTo>
                    <a:pt x="162178" y="133731"/>
                  </a:lnTo>
                  <a:lnTo>
                    <a:pt x="162178" y="143382"/>
                  </a:lnTo>
                  <a:lnTo>
                    <a:pt x="162178" y="133731"/>
                  </a:lnTo>
                  <a:lnTo>
                    <a:pt x="162178" y="143382"/>
                  </a:lnTo>
                  <a:lnTo>
                    <a:pt x="162178" y="133731"/>
                  </a:lnTo>
                  <a:lnTo>
                    <a:pt x="162178" y="143382"/>
                  </a:lnTo>
                  <a:lnTo>
                    <a:pt x="152653" y="143382"/>
                  </a:lnTo>
                  <a:lnTo>
                    <a:pt x="143128" y="143382"/>
                  </a:lnTo>
                  <a:lnTo>
                    <a:pt x="143128" y="152907"/>
                  </a:lnTo>
                  <a:lnTo>
                    <a:pt x="143128" y="143382"/>
                  </a:lnTo>
                  <a:lnTo>
                    <a:pt x="143128" y="152907"/>
                  </a:lnTo>
                  <a:lnTo>
                    <a:pt x="133603" y="152907"/>
                  </a:lnTo>
                  <a:lnTo>
                    <a:pt x="133603" y="162432"/>
                  </a:lnTo>
                  <a:lnTo>
                    <a:pt x="124078" y="162432"/>
                  </a:lnTo>
                  <a:lnTo>
                    <a:pt x="124078" y="171957"/>
                  </a:lnTo>
                  <a:lnTo>
                    <a:pt x="124078" y="162432"/>
                  </a:lnTo>
                  <a:lnTo>
                    <a:pt x="124078" y="171957"/>
                  </a:lnTo>
                  <a:lnTo>
                    <a:pt x="114553" y="171957"/>
                  </a:lnTo>
                  <a:lnTo>
                    <a:pt x="114553" y="181610"/>
                  </a:lnTo>
                  <a:lnTo>
                    <a:pt x="104901" y="181610"/>
                  </a:lnTo>
                  <a:lnTo>
                    <a:pt x="104901" y="191135"/>
                  </a:lnTo>
                  <a:lnTo>
                    <a:pt x="95376" y="191135"/>
                  </a:lnTo>
                  <a:lnTo>
                    <a:pt x="85851" y="191135"/>
                  </a:lnTo>
                  <a:lnTo>
                    <a:pt x="95376" y="191135"/>
                  </a:lnTo>
                  <a:lnTo>
                    <a:pt x="95376" y="200660"/>
                  </a:lnTo>
                  <a:lnTo>
                    <a:pt x="85851" y="200660"/>
                  </a:lnTo>
                  <a:lnTo>
                    <a:pt x="95376" y="200660"/>
                  </a:lnTo>
                  <a:lnTo>
                    <a:pt x="95376" y="210185"/>
                  </a:lnTo>
                  <a:lnTo>
                    <a:pt x="85851" y="210185"/>
                  </a:lnTo>
                  <a:lnTo>
                    <a:pt x="95376" y="210185"/>
                  </a:lnTo>
                  <a:lnTo>
                    <a:pt x="85851" y="210185"/>
                  </a:lnTo>
                  <a:lnTo>
                    <a:pt x="95376" y="210185"/>
                  </a:lnTo>
                  <a:lnTo>
                    <a:pt x="85851" y="210185"/>
                  </a:lnTo>
                  <a:lnTo>
                    <a:pt x="95376" y="210185"/>
                  </a:lnTo>
                  <a:lnTo>
                    <a:pt x="95376" y="219837"/>
                  </a:lnTo>
                  <a:lnTo>
                    <a:pt x="95376" y="210185"/>
                  </a:lnTo>
                  <a:lnTo>
                    <a:pt x="95376" y="219837"/>
                  </a:lnTo>
                  <a:lnTo>
                    <a:pt x="95376" y="210185"/>
                  </a:lnTo>
                  <a:lnTo>
                    <a:pt x="95376" y="219837"/>
                  </a:lnTo>
                  <a:lnTo>
                    <a:pt x="95376" y="229362"/>
                  </a:lnTo>
                  <a:lnTo>
                    <a:pt x="95376" y="219837"/>
                  </a:lnTo>
                  <a:lnTo>
                    <a:pt x="95376" y="229362"/>
                  </a:lnTo>
                  <a:lnTo>
                    <a:pt x="104901" y="229362"/>
                  </a:lnTo>
                  <a:lnTo>
                    <a:pt x="104901" y="267589"/>
                  </a:lnTo>
                  <a:lnTo>
                    <a:pt x="104901" y="258063"/>
                  </a:lnTo>
                  <a:lnTo>
                    <a:pt x="104901" y="296291"/>
                  </a:lnTo>
                  <a:lnTo>
                    <a:pt x="95376" y="296291"/>
                  </a:lnTo>
                  <a:lnTo>
                    <a:pt x="95376" y="305816"/>
                  </a:lnTo>
                  <a:lnTo>
                    <a:pt x="85851" y="305816"/>
                  </a:lnTo>
                  <a:lnTo>
                    <a:pt x="76326" y="305816"/>
                  </a:lnTo>
                  <a:lnTo>
                    <a:pt x="76326" y="315341"/>
                  </a:lnTo>
                  <a:lnTo>
                    <a:pt x="66801" y="315341"/>
                  </a:lnTo>
                  <a:lnTo>
                    <a:pt x="57276" y="315341"/>
                  </a:lnTo>
                  <a:lnTo>
                    <a:pt x="57276" y="324866"/>
                  </a:lnTo>
                  <a:lnTo>
                    <a:pt x="47751" y="324866"/>
                  </a:lnTo>
                  <a:lnTo>
                    <a:pt x="47751" y="334518"/>
                  </a:lnTo>
                  <a:lnTo>
                    <a:pt x="47751" y="344043"/>
                  </a:lnTo>
                  <a:lnTo>
                    <a:pt x="47751" y="334518"/>
                  </a:lnTo>
                  <a:lnTo>
                    <a:pt x="57276" y="334518"/>
                  </a:lnTo>
                  <a:lnTo>
                    <a:pt x="57276" y="344043"/>
                  </a:lnTo>
                  <a:lnTo>
                    <a:pt x="57276" y="353568"/>
                  </a:lnTo>
                  <a:lnTo>
                    <a:pt x="47751" y="353568"/>
                  </a:lnTo>
                  <a:lnTo>
                    <a:pt x="38226" y="353568"/>
                  </a:lnTo>
                  <a:lnTo>
                    <a:pt x="38226" y="344043"/>
                  </a:lnTo>
                  <a:lnTo>
                    <a:pt x="38226" y="334518"/>
                  </a:lnTo>
                  <a:lnTo>
                    <a:pt x="38226" y="286639"/>
                  </a:lnTo>
                  <a:lnTo>
                    <a:pt x="28575" y="286639"/>
                  </a:lnTo>
                  <a:lnTo>
                    <a:pt x="28575" y="277114"/>
                  </a:lnTo>
                  <a:lnTo>
                    <a:pt x="28575" y="267589"/>
                  </a:lnTo>
                  <a:lnTo>
                    <a:pt x="19050" y="258063"/>
                  </a:lnTo>
                  <a:lnTo>
                    <a:pt x="19050" y="248412"/>
                  </a:lnTo>
                  <a:lnTo>
                    <a:pt x="28575" y="248412"/>
                  </a:lnTo>
                  <a:lnTo>
                    <a:pt x="28575" y="238887"/>
                  </a:lnTo>
                  <a:lnTo>
                    <a:pt x="38226" y="229362"/>
                  </a:lnTo>
                  <a:lnTo>
                    <a:pt x="47751" y="229362"/>
                  </a:lnTo>
                  <a:lnTo>
                    <a:pt x="47751" y="219837"/>
                  </a:lnTo>
                  <a:lnTo>
                    <a:pt x="47751" y="210185"/>
                  </a:lnTo>
                  <a:lnTo>
                    <a:pt x="57276" y="200660"/>
                  </a:lnTo>
                  <a:lnTo>
                    <a:pt x="57276" y="191135"/>
                  </a:lnTo>
                  <a:lnTo>
                    <a:pt x="47751" y="191135"/>
                  </a:lnTo>
                  <a:lnTo>
                    <a:pt x="47751" y="181610"/>
                  </a:lnTo>
                  <a:lnTo>
                    <a:pt x="57276" y="181610"/>
                  </a:lnTo>
                  <a:lnTo>
                    <a:pt x="47751" y="181610"/>
                  </a:lnTo>
                  <a:lnTo>
                    <a:pt x="47751" y="171957"/>
                  </a:lnTo>
                  <a:lnTo>
                    <a:pt x="57276" y="171957"/>
                  </a:lnTo>
                  <a:lnTo>
                    <a:pt x="57276" y="162432"/>
                  </a:lnTo>
                  <a:lnTo>
                    <a:pt x="57276" y="152907"/>
                  </a:lnTo>
                  <a:lnTo>
                    <a:pt x="57276" y="143382"/>
                  </a:lnTo>
                  <a:lnTo>
                    <a:pt x="57276" y="133731"/>
                  </a:lnTo>
                  <a:lnTo>
                    <a:pt x="57276" y="124206"/>
                  </a:lnTo>
                  <a:lnTo>
                    <a:pt x="47751" y="124206"/>
                  </a:lnTo>
                  <a:lnTo>
                    <a:pt x="38226" y="124206"/>
                  </a:lnTo>
                  <a:lnTo>
                    <a:pt x="28575" y="124206"/>
                  </a:lnTo>
                  <a:lnTo>
                    <a:pt x="28575" y="114681"/>
                  </a:lnTo>
                  <a:lnTo>
                    <a:pt x="19050" y="114681"/>
                  </a:lnTo>
                  <a:lnTo>
                    <a:pt x="9525" y="114681"/>
                  </a:lnTo>
                  <a:lnTo>
                    <a:pt x="0" y="114681"/>
                  </a:lnTo>
                  <a:lnTo>
                    <a:pt x="0" y="105156"/>
                  </a:lnTo>
                  <a:lnTo>
                    <a:pt x="0" y="95504"/>
                  </a:lnTo>
                  <a:lnTo>
                    <a:pt x="0" y="85979"/>
                  </a:lnTo>
                  <a:lnTo>
                    <a:pt x="9525" y="85979"/>
                  </a:lnTo>
                  <a:lnTo>
                    <a:pt x="19050" y="85979"/>
                  </a:lnTo>
                  <a:lnTo>
                    <a:pt x="28575" y="85979"/>
                  </a:lnTo>
                  <a:lnTo>
                    <a:pt x="28575" y="76454"/>
                  </a:lnTo>
                  <a:lnTo>
                    <a:pt x="38226" y="76454"/>
                  </a:lnTo>
                  <a:lnTo>
                    <a:pt x="47751" y="76454"/>
                  </a:lnTo>
                  <a:lnTo>
                    <a:pt x="57276" y="76454"/>
                  </a:lnTo>
                  <a:lnTo>
                    <a:pt x="57276" y="66929"/>
                  </a:lnTo>
                  <a:close/>
                </a:path>
                <a:path w="219710" h="353695">
                  <a:moveTo>
                    <a:pt x="190880" y="114681"/>
                  </a:moveTo>
                  <a:lnTo>
                    <a:pt x="200405" y="114681"/>
                  </a:lnTo>
                  <a:lnTo>
                    <a:pt x="200405" y="124206"/>
                  </a:lnTo>
                  <a:lnTo>
                    <a:pt x="190880" y="124206"/>
                  </a:lnTo>
                  <a:lnTo>
                    <a:pt x="190880" y="114681"/>
                  </a:lnTo>
                  <a:close/>
                </a:path>
                <a:path w="219710" h="353695">
                  <a:moveTo>
                    <a:pt x="104901" y="229362"/>
                  </a:moveTo>
                  <a:lnTo>
                    <a:pt x="104901" y="238887"/>
                  </a:lnTo>
                  <a:lnTo>
                    <a:pt x="106552" y="238887"/>
                  </a:lnTo>
                  <a:lnTo>
                    <a:pt x="104901" y="229362"/>
                  </a:lnTo>
                  <a:close/>
                </a:path>
                <a:path w="219710" h="353695">
                  <a:moveTo>
                    <a:pt x="209930" y="28701"/>
                  </a:moveTo>
                  <a:lnTo>
                    <a:pt x="209930" y="38226"/>
                  </a:lnTo>
                  <a:lnTo>
                    <a:pt x="211454" y="38226"/>
                  </a:lnTo>
                  <a:lnTo>
                    <a:pt x="209930" y="28701"/>
                  </a:lnTo>
                  <a:close/>
                </a:path>
                <a:path w="219710" h="353695">
                  <a:moveTo>
                    <a:pt x="209930" y="0"/>
                  </a:moveTo>
                  <a:lnTo>
                    <a:pt x="209930" y="9525"/>
                  </a:lnTo>
                  <a:lnTo>
                    <a:pt x="211454" y="9525"/>
                  </a:lnTo>
                  <a:lnTo>
                    <a:pt x="209930" y="0"/>
                  </a:lnTo>
                  <a:close/>
                </a:path>
                <a:path w="219710" h="353695">
                  <a:moveTo>
                    <a:pt x="104901" y="229362"/>
                  </a:moveTo>
                  <a:lnTo>
                    <a:pt x="104901" y="238887"/>
                  </a:lnTo>
                  <a:lnTo>
                    <a:pt x="106552" y="238887"/>
                  </a:lnTo>
                  <a:lnTo>
                    <a:pt x="104901" y="229362"/>
                  </a:lnTo>
                  <a:close/>
                </a:path>
                <a:path w="219710" h="353695">
                  <a:moveTo>
                    <a:pt x="85851" y="191135"/>
                  </a:moveTo>
                  <a:lnTo>
                    <a:pt x="95376" y="191135"/>
                  </a:lnTo>
                  <a:lnTo>
                    <a:pt x="85851" y="19113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3" name="object 343"/>
            <p:cNvSpPr/>
            <p:nvPr/>
          </p:nvSpPr>
          <p:spPr>
            <a:xfrm>
              <a:off x="4306315" y="5224272"/>
              <a:ext cx="237362" cy="15392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4" name="object 344"/>
            <p:cNvSpPr/>
            <p:nvPr/>
          </p:nvSpPr>
          <p:spPr>
            <a:xfrm>
              <a:off x="4277868" y="5082539"/>
              <a:ext cx="332740" cy="210185"/>
            </a:xfrm>
            <a:custGeom>
              <a:avLst/>
              <a:gdLst/>
              <a:ahLst/>
              <a:cxnLst/>
              <a:rect l="l" t="t" r="r" b="b"/>
              <a:pathLst>
                <a:path w="332739" h="210185">
                  <a:moveTo>
                    <a:pt x="275336" y="190754"/>
                  </a:moveTo>
                  <a:lnTo>
                    <a:pt x="18923" y="190754"/>
                  </a:lnTo>
                  <a:lnTo>
                    <a:pt x="18923" y="209804"/>
                  </a:lnTo>
                  <a:lnTo>
                    <a:pt x="275336" y="209804"/>
                  </a:lnTo>
                  <a:lnTo>
                    <a:pt x="275336" y="190754"/>
                  </a:lnTo>
                  <a:close/>
                </a:path>
                <a:path w="332739" h="210185">
                  <a:moveTo>
                    <a:pt x="332232" y="104902"/>
                  </a:moveTo>
                  <a:lnTo>
                    <a:pt x="313309" y="104902"/>
                  </a:lnTo>
                  <a:lnTo>
                    <a:pt x="313309" y="114300"/>
                  </a:lnTo>
                  <a:lnTo>
                    <a:pt x="294259" y="114300"/>
                  </a:lnTo>
                  <a:lnTo>
                    <a:pt x="294259" y="105410"/>
                  </a:lnTo>
                  <a:lnTo>
                    <a:pt x="284734" y="105410"/>
                  </a:lnTo>
                  <a:lnTo>
                    <a:pt x="284734" y="95250"/>
                  </a:lnTo>
                  <a:lnTo>
                    <a:pt x="284734" y="86360"/>
                  </a:lnTo>
                  <a:lnTo>
                    <a:pt x="294259" y="86360"/>
                  </a:lnTo>
                  <a:lnTo>
                    <a:pt x="294259" y="76200"/>
                  </a:lnTo>
                  <a:lnTo>
                    <a:pt x="303784" y="76200"/>
                  </a:lnTo>
                  <a:lnTo>
                    <a:pt x="303784" y="86360"/>
                  </a:lnTo>
                  <a:lnTo>
                    <a:pt x="313309" y="86360"/>
                  </a:lnTo>
                  <a:lnTo>
                    <a:pt x="313309" y="38100"/>
                  </a:lnTo>
                  <a:lnTo>
                    <a:pt x="303784" y="38100"/>
                  </a:lnTo>
                  <a:lnTo>
                    <a:pt x="303784" y="29210"/>
                  </a:lnTo>
                  <a:lnTo>
                    <a:pt x="303784" y="19050"/>
                  </a:lnTo>
                  <a:lnTo>
                    <a:pt x="299326" y="19050"/>
                  </a:lnTo>
                  <a:lnTo>
                    <a:pt x="299326" y="10160"/>
                  </a:lnTo>
                  <a:lnTo>
                    <a:pt x="294259" y="10160"/>
                  </a:lnTo>
                  <a:lnTo>
                    <a:pt x="294259" y="0"/>
                  </a:lnTo>
                  <a:lnTo>
                    <a:pt x="246761" y="0"/>
                  </a:lnTo>
                  <a:lnTo>
                    <a:pt x="246761" y="10160"/>
                  </a:lnTo>
                  <a:lnTo>
                    <a:pt x="227838" y="10160"/>
                  </a:lnTo>
                  <a:lnTo>
                    <a:pt x="227838" y="19050"/>
                  </a:lnTo>
                  <a:lnTo>
                    <a:pt x="218313" y="19050"/>
                  </a:lnTo>
                  <a:lnTo>
                    <a:pt x="218313" y="29210"/>
                  </a:lnTo>
                  <a:lnTo>
                    <a:pt x="208788" y="29210"/>
                  </a:lnTo>
                  <a:lnTo>
                    <a:pt x="208788" y="38100"/>
                  </a:lnTo>
                  <a:lnTo>
                    <a:pt x="208788" y="48260"/>
                  </a:lnTo>
                  <a:lnTo>
                    <a:pt x="199390" y="48260"/>
                  </a:lnTo>
                  <a:lnTo>
                    <a:pt x="199390" y="57150"/>
                  </a:lnTo>
                  <a:lnTo>
                    <a:pt x="189865" y="57150"/>
                  </a:lnTo>
                  <a:lnTo>
                    <a:pt x="189865" y="67310"/>
                  </a:lnTo>
                  <a:lnTo>
                    <a:pt x="180340" y="67310"/>
                  </a:lnTo>
                  <a:lnTo>
                    <a:pt x="180340" y="76200"/>
                  </a:lnTo>
                  <a:lnTo>
                    <a:pt x="142367" y="76200"/>
                  </a:lnTo>
                  <a:lnTo>
                    <a:pt x="142367" y="67310"/>
                  </a:lnTo>
                  <a:lnTo>
                    <a:pt x="123444" y="67310"/>
                  </a:lnTo>
                  <a:lnTo>
                    <a:pt x="123444" y="76200"/>
                  </a:lnTo>
                  <a:lnTo>
                    <a:pt x="123444" y="86360"/>
                  </a:lnTo>
                  <a:lnTo>
                    <a:pt x="113919" y="86360"/>
                  </a:lnTo>
                  <a:lnTo>
                    <a:pt x="113919" y="95250"/>
                  </a:lnTo>
                  <a:lnTo>
                    <a:pt x="104394" y="95250"/>
                  </a:lnTo>
                  <a:lnTo>
                    <a:pt x="104394" y="105410"/>
                  </a:lnTo>
                  <a:lnTo>
                    <a:pt x="75946" y="105410"/>
                  </a:lnTo>
                  <a:lnTo>
                    <a:pt x="75946" y="95250"/>
                  </a:lnTo>
                  <a:lnTo>
                    <a:pt x="85471" y="95250"/>
                  </a:lnTo>
                  <a:lnTo>
                    <a:pt x="85471" y="67310"/>
                  </a:lnTo>
                  <a:lnTo>
                    <a:pt x="75946" y="67310"/>
                  </a:lnTo>
                  <a:lnTo>
                    <a:pt x="75946" y="57150"/>
                  </a:lnTo>
                  <a:lnTo>
                    <a:pt x="66421" y="57150"/>
                  </a:lnTo>
                  <a:lnTo>
                    <a:pt x="66421" y="143002"/>
                  </a:lnTo>
                  <a:lnTo>
                    <a:pt x="47498" y="143002"/>
                  </a:lnTo>
                  <a:lnTo>
                    <a:pt x="47498" y="152400"/>
                  </a:lnTo>
                  <a:lnTo>
                    <a:pt x="28448" y="152400"/>
                  </a:lnTo>
                  <a:lnTo>
                    <a:pt x="28448" y="143510"/>
                  </a:lnTo>
                  <a:lnTo>
                    <a:pt x="18923" y="143510"/>
                  </a:lnTo>
                  <a:lnTo>
                    <a:pt x="18923" y="133350"/>
                  </a:lnTo>
                  <a:lnTo>
                    <a:pt x="0" y="133350"/>
                  </a:lnTo>
                  <a:lnTo>
                    <a:pt x="0" y="143510"/>
                  </a:lnTo>
                  <a:lnTo>
                    <a:pt x="0" y="152400"/>
                  </a:lnTo>
                  <a:lnTo>
                    <a:pt x="0" y="162560"/>
                  </a:lnTo>
                  <a:lnTo>
                    <a:pt x="9525" y="162560"/>
                  </a:lnTo>
                  <a:lnTo>
                    <a:pt x="9525" y="171450"/>
                  </a:lnTo>
                  <a:lnTo>
                    <a:pt x="9525" y="190500"/>
                  </a:lnTo>
                  <a:lnTo>
                    <a:pt x="218313" y="190500"/>
                  </a:lnTo>
                  <a:lnTo>
                    <a:pt x="218313" y="171450"/>
                  </a:lnTo>
                  <a:lnTo>
                    <a:pt x="208788" y="171450"/>
                  </a:lnTo>
                  <a:lnTo>
                    <a:pt x="208788" y="162560"/>
                  </a:lnTo>
                  <a:lnTo>
                    <a:pt x="218313" y="162560"/>
                  </a:lnTo>
                  <a:lnTo>
                    <a:pt x="218313" y="152654"/>
                  </a:lnTo>
                  <a:lnTo>
                    <a:pt x="227838" y="152654"/>
                  </a:lnTo>
                  <a:lnTo>
                    <a:pt x="227838" y="143510"/>
                  </a:lnTo>
                  <a:lnTo>
                    <a:pt x="246761" y="143510"/>
                  </a:lnTo>
                  <a:lnTo>
                    <a:pt x="246761" y="152654"/>
                  </a:lnTo>
                  <a:lnTo>
                    <a:pt x="256286" y="152654"/>
                  </a:lnTo>
                  <a:lnTo>
                    <a:pt x="256286" y="162560"/>
                  </a:lnTo>
                  <a:lnTo>
                    <a:pt x="256286" y="171450"/>
                  </a:lnTo>
                  <a:lnTo>
                    <a:pt x="246761" y="171450"/>
                  </a:lnTo>
                  <a:lnTo>
                    <a:pt x="246761" y="181610"/>
                  </a:lnTo>
                  <a:lnTo>
                    <a:pt x="237363" y="181610"/>
                  </a:lnTo>
                  <a:lnTo>
                    <a:pt x="237363" y="190500"/>
                  </a:lnTo>
                  <a:lnTo>
                    <a:pt x="284734" y="190500"/>
                  </a:lnTo>
                  <a:lnTo>
                    <a:pt x="284734" y="181610"/>
                  </a:lnTo>
                  <a:lnTo>
                    <a:pt x="284734" y="171450"/>
                  </a:lnTo>
                  <a:lnTo>
                    <a:pt x="294259" y="171450"/>
                  </a:lnTo>
                  <a:lnTo>
                    <a:pt x="294259" y="162560"/>
                  </a:lnTo>
                  <a:lnTo>
                    <a:pt x="303784" y="162560"/>
                  </a:lnTo>
                  <a:lnTo>
                    <a:pt x="303784" y="152654"/>
                  </a:lnTo>
                  <a:lnTo>
                    <a:pt x="313309" y="152654"/>
                  </a:lnTo>
                  <a:lnTo>
                    <a:pt x="313309" y="143510"/>
                  </a:lnTo>
                  <a:lnTo>
                    <a:pt x="322707" y="143510"/>
                  </a:lnTo>
                  <a:lnTo>
                    <a:pt x="322707" y="114427"/>
                  </a:lnTo>
                  <a:lnTo>
                    <a:pt x="332232" y="104902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5" name="object 345"/>
            <p:cNvSpPr/>
            <p:nvPr/>
          </p:nvSpPr>
          <p:spPr>
            <a:xfrm>
              <a:off x="4277867" y="5082539"/>
              <a:ext cx="332740" cy="295910"/>
            </a:xfrm>
            <a:custGeom>
              <a:avLst/>
              <a:gdLst/>
              <a:ahLst/>
              <a:cxnLst/>
              <a:rect l="l" t="t" r="r" b="b"/>
              <a:pathLst>
                <a:path w="332739" h="295910">
                  <a:moveTo>
                    <a:pt x="313309" y="104902"/>
                  </a:moveTo>
                  <a:lnTo>
                    <a:pt x="322707" y="104902"/>
                  </a:lnTo>
                  <a:lnTo>
                    <a:pt x="332232" y="104902"/>
                  </a:lnTo>
                  <a:lnTo>
                    <a:pt x="322707" y="114427"/>
                  </a:lnTo>
                  <a:lnTo>
                    <a:pt x="322707" y="123952"/>
                  </a:lnTo>
                  <a:lnTo>
                    <a:pt x="322707" y="133477"/>
                  </a:lnTo>
                  <a:lnTo>
                    <a:pt x="322707" y="143002"/>
                  </a:lnTo>
                  <a:lnTo>
                    <a:pt x="313309" y="143002"/>
                  </a:lnTo>
                  <a:lnTo>
                    <a:pt x="313309" y="152653"/>
                  </a:lnTo>
                  <a:lnTo>
                    <a:pt x="303784" y="152653"/>
                  </a:lnTo>
                  <a:lnTo>
                    <a:pt x="303784" y="162178"/>
                  </a:lnTo>
                  <a:lnTo>
                    <a:pt x="303784" y="152653"/>
                  </a:lnTo>
                  <a:lnTo>
                    <a:pt x="303784" y="162178"/>
                  </a:lnTo>
                  <a:lnTo>
                    <a:pt x="294259" y="162178"/>
                  </a:lnTo>
                  <a:lnTo>
                    <a:pt x="294259" y="171703"/>
                  </a:lnTo>
                  <a:lnTo>
                    <a:pt x="284734" y="171703"/>
                  </a:lnTo>
                  <a:lnTo>
                    <a:pt x="284734" y="181228"/>
                  </a:lnTo>
                  <a:lnTo>
                    <a:pt x="284734" y="190753"/>
                  </a:lnTo>
                  <a:lnTo>
                    <a:pt x="275336" y="190753"/>
                  </a:lnTo>
                  <a:lnTo>
                    <a:pt x="275336" y="200278"/>
                  </a:lnTo>
                  <a:lnTo>
                    <a:pt x="275336" y="209803"/>
                  </a:lnTo>
                  <a:lnTo>
                    <a:pt x="265811" y="209803"/>
                  </a:lnTo>
                  <a:lnTo>
                    <a:pt x="265811" y="219328"/>
                  </a:lnTo>
                  <a:lnTo>
                    <a:pt x="256286" y="219328"/>
                  </a:lnTo>
                  <a:lnTo>
                    <a:pt x="256286" y="228853"/>
                  </a:lnTo>
                  <a:lnTo>
                    <a:pt x="246761" y="228853"/>
                  </a:lnTo>
                  <a:lnTo>
                    <a:pt x="246761" y="238378"/>
                  </a:lnTo>
                  <a:lnTo>
                    <a:pt x="237362" y="238378"/>
                  </a:lnTo>
                  <a:lnTo>
                    <a:pt x="227837" y="238378"/>
                  </a:lnTo>
                  <a:lnTo>
                    <a:pt x="227837" y="248031"/>
                  </a:lnTo>
                  <a:lnTo>
                    <a:pt x="218312" y="248031"/>
                  </a:lnTo>
                  <a:lnTo>
                    <a:pt x="218312" y="257556"/>
                  </a:lnTo>
                  <a:lnTo>
                    <a:pt x="208787" y="257556"/>
                  </a:lnTo>
                  <a:lnTo>
                    <a:pt x="218312" y="257556"/>
                  </a:lnTo>
                  <a:lnTo>
                    <a:pt x="208787" y="257556"/>
                  </a:lnTo>
                  <a:lnTo>
                    <a:pt x="208787" y="267081"/>
                  </a:lnTo>
                  <a:lnTo>
                    <a:pt x="199390" y="267081"/>
                  </a:lnTo>
                  <a:lnTo>
                    <a:pt x="189865" y="267081"/>
                  </a:lnTo>
                  <a:lnTo>
                    <a:pt x="180340" y="267081"/>
                  </a:lnTo>
                  <a:lnTo>
                    <a:pt x="180340" y="276606"/>
                  </a:lnTo>
                  <a:lnTo>
                    <a:pt x="170815" y="276606"/>
                  </a:lnTo>
                  <a:lnTo>
                    <a:pt x="170815" y="267081"/>
                  </a:lnTo>
                  <a:lnTo>
                    <a:pt x="170815" y="276606"/>
                  </a:lnTo>
                  <a:lnTo>
                    <a:pt x="161417" y="276606"/>
                  </a:lnTo>
                  <a:lnTo>
                    <a:pt x="151892" y="276606"/>
                  </a:lnTo>
                  <a:lnTo>
                    <a:pt x="142367" y="276606"/>
                  </a:lnTo>
                  <a:lnTo>
                    <a:pt x="142367" y="267081"/>
                  </a:lnTo>
                  <a:lnTo>
                    <a:pt x="142367" y="276606"/>
                  </a:lnTo>
                  <a:lnTo>
                    <a:pt x="132842" y="276606"/>
                  </a:lnTo>
                  <a:lnTo>
                    <a:pt x="123444" y="276606"/>
                  </a:lnTo>
                  <a:lnTo>
                    <a:pt x="132842" y="276606"/>
                  </a:lnTo>
                  <a:lnTo>
                    <a:pt x="123444" y="276606"/>
                  </a:lnTo>
                  <a:lnTo>
                    <a:pt x="113919" y="276606"/>
                  </a:lnTo>
                  <a:lnTo>
                    <a:pt x="104394" y="276606"/>
                  </a:lnTo>
                  <a:lnTo>
                    <a:pt x="104394" y="286131"/>
                  </a:lnTo>
                  <a:lnTo>
                    <a:pt x="94869" y="286131"/>
                  </a:lnTo>
                  <a:lnTo>
                    <a:pt x="94869" y="276606"/>
                  </a:lnTo>
                  <a:lnTo>
                    <a:pt x="94869" y="286131"/>
                  </a:lnTo>
                  <a:lnTo>
                    <a:pt x="94869" y="276606"/>
                  </a:lnTo>
                  <a:lnTo>
                    <a:pt x="94869" y="286131"/>
                  </a:lnTo>
                  <a:lnTo>
                    <a:pt x="85471" y="286131"/>
                  </a:lnTo>
                  <a:lnTo>
                    <a:pt x="85471" y="276606"/>
                  </a:lnTo>
                  <a:lnTo>
                    <a:pt x="85471" y="286131"/>
                  </a:lnTo>
                  <a:lnTo>
                    <a:pt x="85471" y="276606"/>
                  </a:lnTo>
                  <a:lnTo>
                    <a:pt x="85471" y="286131"/>
                  </a:lnTo>
                  <a:lnTo>
                    <a:pt x="75946" y="286131"/>
                  </a:lnTo>
                  <a:lnTo>
                    <a:pt x="66421" y="286131"/>
                  </a:lnTo>
                  <a:lnTo>
                    <a:pt x="66421" y="295656"/>
                  </a:lnTo>
                  <a:lnTo>
                    <a:pt x="56896" y="295656"/>
                  </a:lnTo>
                  <a:lnTo>
                    <a:pt x="56896" y="286131"/>
                  </a:lnTo>
                  <a:lnTo>
                    <a:pt x="47498" y="286131"/>
                  </a:lnTo>
                  <a:lnTo>
                    <a:pt x="47498" y="276606"/>
                  </a:lnTo>
                  <a:lnTo>
                    <a:pt x="47498" y="286131"/>
                  </a:lnTo>
                  <a:lnTo>
                    <a:pt x="47498" y="276606"/>
                  </a:lnTo>
                  <a:lnTo>
                    <a:pt x="47498" y="286131"/>
                  </a:lnTo>
                  <a:lnTo>
                    <a:pt x="47498" y="276606"/>
                  </a:lnTo>
                  <a:lnTo>
                    <a:pt x="37973" y="276606"/>
                  </a:lnTo>
                  <a:lnTo>
                    <a:pt x="28448" y="276606"/>
                  </a:lnTo>
                  <a:lnTo>
                    <a:pt x="37973" y="276606"/>
                  </a:lnTo>
                  <a:lnTo>
                    <a:pt x="28448" y="276606"/>
                  </a:lnTo>
                  <a:lnTo>
                    <a:pt x="37973" y="276606"/>
                  </a:lnTo>
                  <a:lnTo>
                    <a:pt x="37973" y="267081"/>
                  </a:lnTo>
                  <a:lnTo>
                    <a:pt x="37973" y="257556"/>
                  </a:lnTo>
                  <a:lnTo>
                    <a:pt x="28448" y="257556"/>
                  </a:lnTo>
                  <a:lnTo>
                    <a:pt x="28448" y="248031"/>
                  </a:lnTo>
                  <a:lnTo>
                    <a:pt x="18923" y="248031"/>
                  </a:lnTo>
                  <a:lnTo>
                    <a:pt x="28448" y="248031"/>
                  </a:lnTo>
                  <a:lnTo>
                    <a:pt x="18923" y="248031"/>
                  </a:lnTo>
                  <a:lnTo>
                    <a:pt x="28448" y="248031"/>
                  </a:lnTo>
                  <a:lnTo>
                    <a:pt x="28448" y="238378"/>
                  </a:lnTo>
                  <a:lnTo>
                    <a:pt x="37973" y="238378"/>
                  </a:lnTo>
                  <a:lnTo>
                    <a:pt x="28448" y="228853"/>
                  </a:lnTo>
                  <a:lnTo>
                    <a:pt x="37973" y="228853"/>
                  </a:lnTo>
                  <a:lnTo>
                    <a:pt x="28448" y="228853"/>
                  </a:lnTo>
                  <a:lnTo>
                    <a:pt x="28448" y="219328"/>
                  </a:lnTo>
                  <a:lnTo>
                    <a:pt x="28448" y="209803"/>
                  </a:lnTo>
                  <a:lnTo>
                    <a:pt x="18923" y="209803"/>
                  </a:lnTo>
                  <a:lnTo>
                    <a:pt x="18923" y="200278"/>
                  </a:lnTo>
                  <a:lnTo>
                    <a:pt x="18923" y="190753"/>
                  </a:lnTo>
                  <a:lnTo>
                    <a:pt x="9525" y="190753"/>
                  </a:lnTo>
                  <a:lnTo>
                    <a:pt x="9525" y="181228"/>
                  </a:lnTo>
                  <a:lnTo>
                    <a:pt x="9525" y="171703"/>
                  </a:lnTo>
                  <a:lnTo>
                    <a:pt x="9525" y="162178"/>
                  </a:lnTo>
                  <a:lnTo>
                    <a:pt x="0" y="162178"/>
                  </a:lnTo>
                  <a:lnTo>
                    <a:pt x="0" y="152653"/>
                  </a:lnTo>
                  <a:lnTo>
                    <a:pt x="0" y="143002"/>
                  </a:lnTo>
                  <a:lnTo>
                    <a:pt x="0" y="133477"/>
                  </a:lnTo>
                  <a:lnTo>
                    <a:pt x="9525" y="133477"/>
                  </a:lnTo>
                  <a:lnTo>
                    <a:pt x="18923" y="133477"/>
                  </a:lnTo>
                  <a:lnTo>
                    <a:pt x="18923" y="143002"/>
                  </a:lnTo>
                  <a:lnTo>
                    <a:pt x="9525" y="143002"/>
                  </a:lnTo>
                  <a:lnTo>
                    <a:pt x="18923" y="143002"/>
                  </a:lnTo>
                  <a:lnTo>
                    <a:pt x="28448" y="143002"/>
                  </a:lnTo>
                  <a:lnTo>
                    <a:pt x="28448" y="152653"/>
                  </a:lnTo>
                  <a:lnTo>
                    <a:pt x="37973" y="152653"/>
                  </a:lnTo>
                  <a:lnTo>
                    <a:pt x="47498" y="152653"/>
                  </a:lnTo>
                  <a:lnTo>
                    <a:pt x="56896" y="152653"/>
                  </a:lnTo>
                  <a:lnTo>
                    <a:pt x="47498" y="152653"/>
                  </a:lnTo>
                  <a:lnTo>
                    <a:pt x="47498" y="143002"/>
                  </a:lnTo>
                  <a:lnTo>
                    <a:pt x="56896" y="143002"/>
                  </a:lnTo>
                  <a:lnTo>
                    <a:pt x="66421" y="143002"/>
                  </a:lnTo>
                  <a:lnTo>
                    <a:pt x="66421" y="133477"/>
                  </a:lnTo>
                  <a:lnTo>
                    <a:pt x="66421" y="57277"/>
                  </a:lnTo>
                  <a:lnTo>
                    <a:pt x="75946" y="57277"/>
                  </a:lnTo>
                  <a:lnTo>
                    <a:pt x="75946" y="66802"/>
                  </a:lnTo>
                  <a:lnTo>
                    <a:pt x="85471" y="66802"/>
                  </a:lnTo>
                  <a:lnTo>
                    <a:pt x="85471" y="76327"/>
                  </a:lnTo>
                  <a:lnTo>
                    <a:pt x="75946" y="76327"/>
                  </a:lnTo>
                  <a:lnTo>
                    <a:pt x="85471" y="76327"/>
                  </a:lnTo>
                  <a:lnTo>
                    <a:pt x="75946" y="76327"/>
                  </a:lnTo>
                  <a:lnTo>
                    <a:pt x="85471" y="76327"/>
                  </a:lnTo>
                  <a:lnTo>
                    <a:pt x="85471" y="85852"/>
                  </a:lnTo>
                  <a:lnTo>
                    <a:pt x="85471" y="95377"/>
                  </a:lnTo>
                  <a:lnTo>
                    <a:pt x="75946" y="95377"/>
                  </a:lnTo>
                  <a:lnTo>
                    <a:pt x="75946" y="104902"/>
                  </a:lnTo>
                  <a:lnTo>
                    <a:pt x="85471" y="104902"/>
                  </a:lnTo>
                  <a:lnTo>
                    <a:pt x="94869" y="104902"/>
                  </a:lnTo>
                  <a:lnTo>
                    <a:pt x="104394" y="104902"/>
                  </a:lnTo>
                  <a:lnTo>
                    <a:pt x="104394" y="95377"/>
                  </a:lnTo>
                  <a:lnTo>
                    <a:pt x="113919" y="95377"/>
                  </a:lnTo>
                  <a:lnTo>
                    <a:pt x="113919" y="85852"/>
                  </a:lnTo>
                  <a:lnTo>
                    <a:pt x="123444" y="85852"/>
                  </a:lnTo>
                  <a:lnTo>
                    <a:pt x="123444" y="76327"/>
                  </a:lnTo>
                  <a:lnTo>
                    <a:pt x="123444" y="66802"/>
                  </a:lnTo>
                  <a:lnTo>
                    <a:pt x="132842" y="66802"/>
                  </a:lnTo>
                  <a:lnTo>
                    <a:pt x="142367" y="66802"/>
                  </a:lnTo>
                  <a:lnTo>
                    <a:pt x="142367" y="76327"/>
                  </a:lnTo>
                  <a:lnTo>
                    <a:pt x="151892" y="76327"/>
                  </a:lnTo>
                  <a:lnTo>
                    <a:pt x="161417" y="76327"/>
                  </a:lnTo>
                  <a:lnTo>
                    <a:pt x="170815" y="76327"/>
                  </a:lnTo>
                  <a:lnTo>
                    <a:pt x="180340" y="76327"/>
                  </a:lnTo>
                  <a:lnTo>
                    <a:pt x="180340" y="66802"/>
                  </a:lnTo>
                  <a:lnTo>
                    <a:pt x="189865" y="66802"/>
                  </a:lnTo>
                  <a:lnTo>
                    <a:pt x="189865" y="57277"/>
                  </a:lnTo>
                  <a:lnTo>
                    <a:pt x="199390" y="57277"/>
                  </a:lnTo>
                  <a:lnTo>
                    <a:pt x="199390" y="47625"/>
                  </a:lnTo>
                  <a:lnTo>
                    <a:pt x="208787" y="47625"/>
                  </a:lnTo>
                  <a:lnTo>
                    <a:pt x="208787" y="38100"/>
                  </a:lnTo>
                  <a:lnTo>
                    <a:pt x="208787" y="28575"/>
                  </a:lnTo>
                  <a:lnTo>
                    <a:pt x="218312" y="28575"/>
                  </a:lnTo>
                  <a:lnTo>
                    <a:pt x="218312" y="19050"/>
                  </a:lnTo>
                  <a:lnTo>
                    <a:pt x="227837" y="19050"/>
                  </a:lnTo>
                  <a:lnTo>
                    <a:pt x="227837" y="9525"/>
                  </a:lnTo>
                  <a:lnTo>
                    <a:pt x="237362" y="9525"/>
                  </a:lnTo>
                  <a:lnTo>
                    <a:pt x="246761" y="9525"/>
                  </a:lnTo>
                  <a:lnTo>
                    <a:pt x="246761" y="0"/>
                  </a:lnTo>
                  <a:lnTo>
                    <a:pt x="256286" y="0"/>
                  </a:lnTo>
                  <a:lnTo>
                    <a:pt x="265811" y="0"/>
                  </a:lnTo>
                  <a:lnTo>
                    <a:pt x="275336" y="0"/>
                  </a:lnTo>
                  <a:lnTo>
                    <a:pt x="284734" y="0"/>
                  </a:lnTo>
                  <a:lnTo>
                    <a:pt x="294259" y="0"/>
                  </a:lnTo>
                  <a:lnTo>
                    <a:pt x="294259" y="9525"/>
                  </a:lnTo>
                  <a:lnTo>
                    <a:pt x="303784" y="19050"/>
                  </a:lnTo>
                  <a:lnTo>
                    <a:pt x="303784" y="28575"/>
                  </a:lnTo>
                  <a:lnTo>
                    <a:pt x="303784" y="38100"/>
                  </a:lnTo>
                  <a:lnTo>
                    <a:pt x="313309" y="38100"/>
                  </a:lnTo>
                  <a:lnTo>
                    <a:pt x="313309" y="47625"/>
                  </a:lnTo>
                  <a:lnTo>
                    <a:pt x="313309" y="57277"/>
                  </a:lnTo>
                  <a:lnTo>
                    <a:pt x="313309" y="66802"/>
                  </a:lnTo>
                  <a:lnTo>
                    <a:pt x="313309" y="76327"/>
                  </a:lnTo>
                  <a:lnTo>
                    <a:pt x="313309" y="85852"/>
                  </a:lnTo>
                  <a:lnTo>
                    <a:pt x="303784" y="85852"/>
                  </a:lnTo>
                  <a:lnTo>
                    <a:pt x="303784" y="76327"/>
                  </a:lnTo>
                  <a:lnTo>
                    <a:pt x="294259" y="76327"/>
                  </a:lnTo>
                  <a:lnTo>
                    <a:pt x="294259" y="85852"/>
                  </a:lnTo>
                  <a:lnTo>
                    <a:pt x="284734" y="85852"/>
                  </a:lnTo>
                  <a:lnTo>
                    <a:pt x="284734" y="95377"/>
                  </a:lnTo>
                  <a:lnTo>
                    <a:pt x="284734" y="104902"/>
                  </a:lnTo>
                  <a:lnTo>
                    <a:pt x="294259" y="104902"/>
                  </a:lnTo>
                  <a:lnTo>
                    <a:pt x="294259" y="114427"/>
                  </a:lnTo>
                  <a:lnTo>
                    <a:pt x="303784" y="114427"/>
                  </a:lnTo>
                  <a:lnTo>
                    <a:pt x="313309" y="114427"/>
                  </a:lnTo>
                  <a:lnTo>
                    <a:pt x="313309" y="104902"/>
                  </a:lnTo>
                  <a:close/>
                </a:path>
                <a:path w="332739" h="295910">
                  <a:moveTo>
                    <a:pt x="256286" y="171703"/>
                  </a:moveTo>
                  <a:lnTo>
                    <a:pt x="256286" y="162178"/>
                  </a:lnTo>
                  <a:lnTo>
                    <a:pt x="256286" y="152653"/>
                  </a:lnTo>
                  <a:lnTo>
                    <a:pt x="246761" y="152653"/>
                  </a:lnTo>
                  <a:lnTo>
                    <a:pt x="246761" y="143002"/>
                  </a:lnTo>
                  <a:lnTo>
                    <a:pt x="237362" y="143002"/>
                  </a:lnTo>
                  <a:lnTo>
                    <a:pt x="227837" y="143002"/>
                  </a:lnTo>
                  <a:lnTo>
                    <a:pt x="227837" y="152653"/>
                  </a:lnTo>
                  <a:lnTo>
                    <a:pt x="218312" y="152653"/>
                  </a:lnTo>
                  <a:lnTo>
                    <a:pt x="227837" y="152653"/>
                  </a:lnTo>
                  <a:lnTo>
                    <a:pt x="218312" y="152653"/>
                  </a:lnTo>
                  <a:lnTo>
                    <a:pt x="218312" y="162178"/>
                  </a:lnTo>
                  <a:lnTo>
                    <a:pt x="208787" y="162178"/>
                  </a:lnTo>
                  <a:lnTo>
                    <a:pt x="208787" y="171703"/>
                  </a:lnTo>
                  <a:lnTo>
                    <a:pt x="208787" y="162178"/>
                  </a:lnTo>
                  <a:lnTo>
                    <a:pt x="208787" y="171703"/>
                  </a:lnTo>
                  <a:lnTo>
                    <a:pt x="218312" y="171703"/>
                  </a:lnTo>
                  <a:lnTo>
                    <a:pt x="218312" y="181228"/>
                  </a:lnTo>
                  <a:lnTo>
                    <a:pt x="218312" y="190753"/>
                  </a:lnTo>
                  <a:lnTo>
                    <a:pt x="227837" y="190753"/>
                  </a:lnTo>
                  <a:lnTo>
                    <a:pt x="237362" y="190753"/>
                  </a:lnTo>
                  <a:lnTo>
                    <a:pt x="237362" y="181228"/>
                  </a:lnTo>
                  <a:lnTo>
                    <a:pt x="246761" y="181228"/>
                  </a:lnTo>
                  <a:lnTo>
                    <a:pt x="246761" y="171703"/>
                  </a:lnTo>
                  <a:lnTo>
                    <a:pt x="256286" y="17170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6" name="object 346"/>
            <p:cNvSpPr/>
            <p:nvPr/>
          </p:nvSpPr>
          <p:spPr>
            <a:xfrm>
              <a:off x="4562855" y="5158739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10" h="38100">
                  <a:moveTo>
                    <a:pt x="19304" y="0"/>
                  </a:moveTo>
                  <a:lnTo>
                    <a:pt x="9652" y="0"/>
                  </a:lnTo>
                  <a:lnTo>
                    <a:pt x="9652" y="9525"/>
                  </a:lnTo>
                  <a:lnTo>
                    <a:pt x="0" y="9525"/>
                  </a:lnTo>
                  <a:lnTo>
                    <a:pt x="0" y="28575"/>
                  </a:lnTo>
                  <a:lnTo>
                    <a:pt x="9652" y="28575"/>
                  </a:lnTo>
                  <a:lnTo>
                    <a:pt x="9652" y="38100"/>
                  </a:lnTo>
                  <a:lnTo>
                    <a:pt x="28956" y="38100"/>
                  </a:lnTo>
                  <a:lnTo>
                    <a:pt x="28956" y="9525"/>
                  </a:lnTo>
                  <a:lnTo>
                    <a:pt x="19304" y="9525"/>
                  </a:lnTo>
                  <a:lnTo>
                    <a:pt x="193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7" name="object 347"/>
            <p:cNvSpPr/>
            <p:nvPr/>
          </p:nvSpPr>
          <p:spPr>
            <a:xfrm>
              <a:off x="4562855" y="5158739"/>
              <a:ext cx="29209" cy="38100"/>
            </a:xfrm>
            <a:custGeom>
              <a:avLst/>
              <a:gdLst/>
              <a:ahLst/>
              <a:cxnLst/>
              <a:rect l="l" t="t" r="r" b="b"/>
              <a:pathLst>
                <a:path w="29210" h="38100">
                  <a:moveTo>
                    <a:pt x="28956" y="9525"/>
                  </a:moveTo>
                  <a:lnTo>
                    <a:pt x="28956" y="19050"/>
                  </a:lnTo>
                  <a:lnTo>
                    <a:pt x="28956" y="28575"/>
                  </a:lnTo>
                  <a:lnTo>
                    <a:pt x="28956" y="38100"/>
                  </a:lnTo>
                  <a:lnTo>
                    <a:pt x="19304" y="38100"/>
                  </a:lnTo>
                  <a:lnTo>
                    <a:pt x="9652" y="38100"/>
                  </a:lnTo>
                  <a:lnTo>
                    <a:pt x="9652" y="28575"/>
                  </a:lnTo>
                  <a:lnTo>
                    <a:pt x="0" y="28575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652" y="9525"/>
                  </a:lnTo>
                  <a:lnTo>
                    <a:pt x="9652" y="0"/>
                  </a:lnTo>
                  <a:lnTo>
                    <a:pt x="19304" y="0"/>
                  </a:lnTo>
                  <a:lnTo>
                    <a:pt x="19304" y="9525"/>
                  </a:lnTo>
                  <a:lnTo>
                    <a:pt x="28956" y="9525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8" name="object 348"/>
            <p:cNvSpPr/>
            <p:nvPr/>
          </p:nvSpPr>
          <p:spPr>
            <a:xfrm>
              <a:off x="4172712" y="4968239"/>
              <a:ext cx="276225" cy="266700"/>
            </a:xfrm>
            <a:custGeom>
              <a:avLst/>
              <a:gdLst/>
              <a:ahLst/>
              <a:cxnLst/>
              <a:rect l="l" t="t" r="r" b="b"/>
              <a:pathLst>
                <a:path w="276225" h="266700">
                  <a:moveTo>
                    <a:pt x="213106" y="19050"/>
                  </a:moveTo>
                  <a:lnTo>
                    <a:pt x="142621" y="19050"/>
                  </a:lnTo>
                  <a:lnTo>
                    <a:pt x="142621" y="9525"/>
                  </a:lnTo>
                  <a:lnTo>
                    <a:pt x="38100" y="9525"/>
                  </a:lnTo>
                  <a:lnTo>
                    <a:pt x="38100" y="0"/>
                  </a:lnTo>
                  <a:lnTo>
                    <a:pt x="19050" y="0"/>
                  </a:lnTo>
                  <a:lnTo>
                    <a:pt x="19050" y="9525"/>
                  </a:lnTo>
                  <a:lnTo>
                    <a:pt x="0" y="9525"/>
                  </a:lnTo>
                  <a:lnTo>
                    <a:pt x="0" y="19050"/>
                  </a:lnTo>
                  <a:lnTo>
                    <a:pt x="9525" y="19050"/>
                  </a:lnTo>
                  <a:lnTo>
                    <a:pt x="9525" y="29210"/>
                  </a:lnTo>
                  <a:lnTo>
                    <a:pt x="9525" y="38100"/>
                  </a:lnTo>
                  <a:lnTo>
                    <a:pt x="19050" y="38100"/>
                  </a:lnTo>
                  <a:lnTo>
                    <a:pt x="19050" y="48260"/>
                  </a:lnTo>
                  <a:lnTo>
                    <a:pt x="28575" y="48260"/>
                  </a:lnTo>
                  <a:lnTo>
                    <a:pt x="28575" y="67310"/>
                  </a:lnTo>
                  <a:lnTo>
                    <a:pt x="38100" y="67310"/>
                  </a:lnTo>
                  <a:lnTo>
                    <a:pt x="38100" y="95250"/>
                  </a:lnTo>
                  <a:lnTo>
                    <a:pt x="47498" y="95250"/>
                  </a:lnTo>
                  <a:lnTo>
                    <a:pt x="47498" y="105410"/>
                  </a:lnTo>
                  <a:lnTo>
                    <a:pt x="57023" y="105410"/>
                  </a:lnTo>
                  <a:lnTo>
                    <a:pt x="57023" y="162560"/>
                  </a:lnTo>
                  <a:lnTo>
                    <a:pt x="66548" y="162560"/>
                  </a:lnTo>
                  <a:lnTo>
                    <a:pt x="66548" y="209550"/>
                  </a:lnTo>
                  <a:lnTo>
                    <a:pt x="76073" y="209550"/>
                  </a:lnTo>
                  <a:lnTo>
                    <a:pt x="76073" y="238760"/>
                  </a:lnTo>
                  <a:lnTo>
                    <a:pt x="85598" y="238760"/>
                  </a:lnTo>
                  <a:lnTo>
                    <a:pt x="85598" y="247650"/>
                  </a:lnTo>
                  <a:lnTo>
                    <a:pt x="95123" y="247650"/>
                  </a:lnTo>
                  <a:lnTo>
                    <a:pt x="95123" y="257175"/>
                  </a:lnTo>
                  <a:lnTo>
                    <a:pt x="104648" y="257175"/>
                  </a:lnTo>
                  <a:lnTo>
                    <a:pt x="104648" y="247650"/>
                  </a:lnTo>
                  <a:lnTo>
                    <a:pt x="123698" y="247650"/>
                  </a:lnTo>
                  <a:lnTo>
                    <a:pt x="123698" y="257810"/>
                  </a:lnTo>
                  <a:lnTo>
                    <a:pt x="133223" y="257810"/>
                  </a:lnTo>
                  <a:lnTo>
                    <a:pt x="133223" y="266700"/>
                  </a:lnTo>
                  <a:lnTo>
                    <a:pt x="152146" y="266700"/>
                  </a:lnTo>
                  <a:lnTo>
                    <a:pt x="152146" y="257810"/>
                  </a:lnTo>
                  <a:lnTo>
                    <a:pt x="171196" y="257810"/>
                  </a:lnTo>
                  <a:lnTo>
                    <a:pt x="171196" y="105410"/>
                  </a:lnTo>
                  <a:lnTo>
                    <a:pt x="190246" y="105410"/>
                  </a:lnTo>
                  <a:lnTo>
                    <a:pt x="190246" y="29210"/>
                  </a:lnTo>
                  <a:lnTo>
                    <a:pt x="213106" y="29210"/>
                  </a:lnTo>
                  <a:lnTo>
                    <a:pt x="213106" y="19050"/>
                  </a:lnTo>
                  <a:close/>
                </a:path>
                <a:path w="276225" h="266700">
                  <a:moveTo>
                    <a:pt x="275844" y="10160"/>
                  </a:moveTo>
                  <a:lnTo>
                    <a:pt x="237744" y="10160"/>
                  </a:lnTo>
                  <a:lnTo>
                    <a:pt x="237744" y="19050"/>
                  </a:lnTo>
                  <a:lnTo>
                    <a:pt x="237744" y="29210"/>
                  </a:lnTo>
                  <a:lnTo>
                    <a:pt x="256794" y="29210"/>
                  </a:lnTo>
                  <a:lnTo>
                    <a:pt x="256794" y="19050"/>
                  </a:lnTo>
                  <a:lnTo>
                    <a:pt x="275844" y="19050"/>
                  </a:lnTo>
                  <a:lnTo>
                    <a:pt x="275844" y="1016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9" name="object 349"/>
            <p:cNvSpPr/>
            <p:nvPr/>
          </p:nvSpPr>
          <p:spPr>
            <a:xfrm>
              <a:off x="4172711" y="4968239"/>
              <a:ext cx="276225" cy="266700"/>
            </a:xfrm>
            <a:custGeom>
              <a:avLst/>
              <a:gdLst/>
              <a:ahLst/>
              <a:cxnLst/>
              <a:rect l="l" t="t" r="r" b="b"/>
              <a:pathLst>
                <a:path w="276225" h="266700">
                  <a:moveTo>
                    <a:pt x="171196" y="171450"/>
                  </a:moveTo>
                  <a:lnTo>
                    <a:pt x="171196" y="171450"/>
                  </a:lnTo>
                  <a:lnTo>
                    <a:pt x="171196" y="257175"/>
                  </a:lnTo>
                  <a:lnTo>
                    <a:pt x="161671" y="257175"/>
                  </a:lnTo>
                  <a:lnTo>
                    <a:pt x="152146" y="257175"/>
                  </a:lnTo>
                  <a:lnTo>
                    <a:pt x="152146" y="266700"/>
                  </a:lnTo>
                  <a:lnTo>
                    <a:pt x="161671" y="266700"/>
                  </a:lnTo>
                  <a:lnTo>
                    <a:pt x="152146" y="266700"/>
                  </a:lnTo>
                  <a:lnTo>
                    <a:pt x="142621" y="266700"/>
                  </a:lnTo>
                  <a:lnTo>
                    <a:pt x="133223" y="266700"/>
                  </a:lnTo>
                  <a:lnTo>
                    <a:pt x="133223" y="257175"/>
                  </a:lnTo>
                  <a:lnTo>
                    <a:pt x="123698" y="257175"/>
                  </a:lnTo>
                  <a:lnTo>
                    <a:pt x="114173" y="257175"/>
                  </a:lnTo>
                  <a:lnTo>
                    <a:pt x="123698" y="257175"/>
                  </a:lnTo>
                  <a:lnTo>
                    <a:pt x="123698" y="247650"/>
                  </a:lnTo>
                  <a:lnTo>
                    <a:pt x="114173" y="247650"/>
                  </a:lnTo>
                  <a:lnTo>
                    <a:pt x="104648" y="247650"/>
                  </a:lnTo>
                  <a:lnTo>
                    <a:pt x="104648" y="257175"/>
                  </a:lnTo>
                  <a:lnTo>
                    <a:pt x="95123" y="257175"/>
                  </a:lnTo>
                  <a:lnTo>
                    <a:pt x="95123" y="247650"/>
                  </a:lnTo>
                  <a:lnTo>
                    <a:pt x="85598" y="247650"/>
                  </a:lnTo>
                  <a:lnTo>
                    <a:pt x="85598" y="238125"/>
                  </a:lnTo>
                  <a:lnTo>
                    <a:pt x="76073" y="238125"/>
                  </a:lnTo>
                  <a:lnTo>
                    <a:pt x="85598" y="238125"/>
                  </a:lnTo>
                  <a:lnTo>
                    <a:pt x="76073" y="238125"/>
                  </a:lnTo>
                  <a:lnTo>
                    <a:pt x="76073" y="228600"/>
                  </a:lnTo>
                  <a:lnTo>
                    <a:pt x="76073" y="219075"/>
                  </a:lnTo>
                  <a:lnTo>
                    <a:pt x="76073" y="209550"/>
                  </a:lnTo>
                  <a:lnTo>
                    <a:pt x="66548" y="209550"/>
                  </a:lnTo>
                  <a:lnTo>
                    <a:pt x="66548" y="200025"/>
                  </a:lnTo>
                  <a:lnTo>
                    <a:pt x="66548" y="190500"/>
                  </a:lnTo>
                  <a:lnTo>
                    <a:pt x="66548" y="180975"/>
                  </a:lnTo>
                  <a:lnTo>
                    <a:pt x="66548" y="171450"/>
                  </a:lnTo>
                  <a:lnTo>
                    <a:pt x="66548" y="161925"/>
                  </a:lnTo>
                  <a:lnTo>
                    <a:pt x="57023" y="161925"/>
                  </a:lnTo>
                  <a:lnTo>
                    <a:pt x="57023" y="133350"/>
                  </a:lnTo>
                  <a:lnTo>
                    <a:pt x="57023" y="142875"/>
                  </a:lnTo>
                  <a:lnTo>
                    <a:pt x="57023" y="123825"/>
                  </a:lnTo>
                  <a:lnTo>
                    <a:pt x="57023" y="133350"/>
                  </a:lnTo>
                  <a:lnTo>
                    <a:pt x="57023" y="104775"/>
                  </a:lnTo>
                  <a:lnTo>
                    <a:pt x="47498" y="104775"/>
                  </a:lnTo>
                  <a:lnTo>
                    <a:pt x="47498" y="95250"/>
                  </a:lnTo>
                  <a:lnTo>
                    <a:pt x="38100" y="95250"/>
                  </a:lnTo>
                  <a:lnTo>
                    <a:pt x="38100" y="85725"/>
                  </a:lnTo>
                  <a:lnTo>
                    <a:pt x="38100" y="76200"/>
                  </a:lnTo>
                  <a:lnTo>
                    <a:pt x="38100" y="66675"/>
                  </a:lnTo>
                  <a:lnTo>
                    <a:pt x="28575" y="66675"/>
                  </a:lnTo>
                  <a:lnTo>
                    <a:pt x="28575" y="57150"/>
                  </a:lnTo>
                  <a:lnTo>
                    <a:pt x="28575" y="47625"/>
                  </a:lnTo>
                  <a:lnTo>
                    <a:pt x="19050" y="47625"/>
                  </a:lnTo>
                  <a:lnTo>
                    <a:pt x="19050" y="38100"/>
                  </a:lnTo>
                  <a:lnTo>
                    <a:pt x="9525" y="38100"/>
                  </a:lnTo>
                  <a:lnTo>
                    <a:pt x="9525" y="28575"/>
                  </a:lnTo>
                  <a:lnTo>
                    <a:pt x="9525" y="19050"/>
                  </a:lnTo>
                  <a:lnTo>
                    <a:pt x="0" y="19050"/>
                  </a:lnTo>
                  <a:lnTo>
                    <a:pt x="0" y="9525"/>
                  </a:lnTo>
                  <a:lnTo>
                    <a:pt x="9525" y="9525"/>
                  </a:lnTo>
                  <a:lnTo>
                    <a:pt x="9525" y="0"/>
                  </a:lnTo>
                  <a:lnTo>
                    <a:pt x="9525" y="9525"/>
                  </a:lnTo>
                  <a:lnTo>
                    <a:pt x="19050" y="9525"/>
                  </a:lnTo>
                  <a:lnTo>
                    <a:pt x="19050" y="0"/>
                  </a:lnTo>
                  <a:lnTo>
                    <a:pt x="28575" y="0"/>
                  </a:lnTo>
                  <a:lnTo>
                    <a:pt x="38100" y="0"/>
                  </a:lnTo>
                  <a:lnTo>
                    <a:pt x="38100" y="9525"/>
                  </a:lnTo>
                  <a:lnTo>
                    <a:pt x="47498" y="9525"/>
                  </a:lnTo>
                  <a:lnTo>
                    <a:pt x="142621" y="9525"/>
                  </a:lnTo>
                  <a:lnTo>
                    <a:pt x="142621" y="19050"/>
                  </a:lnTo>
                  <a:lnTo>
                    <a:pt x="237743" y="19050"/>
                  </a:lnTo>
                  <a:lnTo>
                    <a:pt x="237743" y="9525"/>
                  </a:lnTo>
                  <a:lnTo>
                    <a:pt x="247268" y="9525"/>
                  </a:lnTo>
                  <a:lnTo>
                    <a:pt x="256793" y="9525"/>
                  </a:lnTo>
                  <a:lnTo>
                    <a:pt x="266318" y="9525"/>
                  </a:lnTo>
                  <a:lnTo>
                    <a:pt x="275843" y="9525"/>
                  </a:lnTo>
                  <a:lnTo>
                    <a:pt x="275843" y="19050"/>
                  </a:lnTo>
                  <a:lnTo>
                    <a:pt x="266318" y="19050"/>
                  </a:lnTo>
                  <a:lnTo>
                    <a:pt x="256793" y="19050"/>
                  </a:lnTo>
                  <a:lnTo>
                    <a:pt x="256793" y="28575"/>
                  </a:lnTo>
                  <a:lnTo>
                    <a:pt x="247268" y="28575"/>
                  </a:lnTo>
                  <a:lnTo>
                    <a:pt x="237743" y="28575"/>
                  </a:lnTo>
                  <a:lnTo>
                    <a:pt x="237743" y="19050"/>
                  </a:lnTo>
                  <a:lnTo>
                    <a:pt x="228346" y="19050"/>
                  </a:lnTo>
                  <a:lnTo>
                    <a:pt x="199771" y="28575"/>
                  </a:lnTo>
                  <a:lnTo>
                    <a:pt x="190246" y="28575"/>
                  </a:lnTo>
                  <a:lnTo>
                    <a:pt x="190246" y="47625"/>
                  </a:lnTo>
                  <a:lnTo>
                    <a:pt x="190246" y="66675"/>
                  </a:lnTo>
                  <a:lnTo>
                    <a:pt x="190246" y="85725"/>
                  </a:lnTo>
                  <a:lnTo>
                    <a:pt x="190246" y="104775"/>
                  </a:lnTo>
                  <a:lnTo>
                    <a:pt x="171196" y="104775"/>
                  </a:lnTo>
                  <a:lnTo>
                    <a:pt x="171196" y="161925"/>
                  </a:lnTo>
                  <a:lnTo>
                    <a:pt x="171196" y="1714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0" name="object 350"/>
            <p:cNvSpPr/>
            <p:nvPr/>
          </p:nvSpPr>
          <p:spPr>
            <a:xfrm>
              <a:off x="5430011" y="58917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9144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144" y="9143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1" name="object 351"/>
            <p:cNvSpPr/>
            <p:nvPr/>
          </p:nvSpPr>
          <p:spPr>
            <a:xfrm>
              <a:off x="5430011" y="589178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>
                  <a:moveTo>
                    <a:pt x="0" y="9143"/>
                  </a:moveTo>
                  <a:lnTo>
                    <a:pt x="9144" y="9143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2" name="object 352"/>
            <p:cNvSpPr/>
            <p:nvPr/>
          </p:nvSpPr>
          <p:spPr>
            <a:xfrm>
              <a:off x="4963033" y="5672327"/>
              <a:ext cx="409575" cy="114300"/>
            </a:xfrm>
            <a:custGeom>
              <a:avLst/>
              <a:gdLst/>
              <a:ahLst/>
              <a:cxnLst/>
              <a:rect l="l" t="t" r="r" b="b"/>
              <a:pathLst>
                <a:path w="409575" h="114300">
                  <a:moveTo>
                    <a:pt x="390016" y="85725"/>
                  </a:moveTo>
                  <a:lnTo>
                    <a:pt x="380491" y="85725"/>
                  </a:lnTo>
                  <a:lnTo>
                    <a:pt x="382142" y="95250"/>
                  </a:lnTo>
                  <a:lnTo>
                    <a:pt x="370966" y="95250"/>
                  </a:lnTo>
                  <a:lnTo>
                    <a:pt x="370966" y="114300"/>
                  </a:lnTo>
                  <a:lnTo>
                    <a:pt x="380491" y="114300"/>
                  </a:lnTo>
                  <a:lnTo>
                    <a:pt x="380491" y="104775"/>
                  </a:lnTo>
                  <a:lnTo>
                    <a:pt x="390016" y="104775"/>
                  </a:lnTo>
                  <a:lnTo>
                    <a:pt x="390016" y="85725"/>
                  </a:lnTo>
                  <a:close/>
                </a:path>
                <a:path w="409575" h="114300">
                  <a:moveTo>
                    <a:pt x="390016" y="104775"/>
                  </a:moveTo>
                  <a:lnTo>
                    <a:pt x="380491" y="104775"/>
                  </a:lnTo>
                  <a:lnTo>
                    <a:pt x="380491" y="114300"/>
                  </a:lnTo>
                  <a:lnTo>
                    <a:pt x="390016" y="114300"/>
                  </a:lnTo>
                  <a:lnTo>
                    <a:pt x="390016" y="104775"/>
                  </a:lnTo>
                  <a:close/>
                </a:path>
                <a:path w="409575" h="114300">
                  <a:moveTo>
                    <a:pt x="399541" y="104775"/>
                  </a:moveTo>
                  <a:lnTo>
                    <a:pt x="390016" y="114300"/>
                  </a:lnTo>
                  <a:lnTo>
                    <a:pt x="399541" y="114300"/>
                  </a:lnTo>
                  <a:lnTo>
                    <a:pt x="399541" y="104775"/>
                  </a:lnTo>
                  <a:close/>
                </a:path>
                <a:path w="409575" h="114300">
                  <a:moveTo>
                    <a:pt x="409066" y="95250"/>
                  </a:moveTo>
                  <a:lnTo>
                    <a:pt x="399541" y="95250"/>
                  </a:lnTo>
                  <a:lnTo>
                    <a:pt x="399541" y="114300"/>
                  </a:lnTo>
                  <a:lnTo>
                    <a:pt x="409066" y="114300"/>
                  </a:lnTo>
                  <a:lnTo>
                    <a:pt x="409066" y="95250"/>
                  </a:lnTo>
                  <a:close/>
                </a:path>
                <a:path w="409575" h="114300">
                  <a:moveTo>
                    <a:pt x="380491" y="85725"/>
                  </a:moveTo>
                  <a:lnTo>
                    <a:pt x="370966" y="85725"/>
                  </a:lnTo>
                  <a:lnTo>
                    <a:pt x="380491" y="95250"/>
                  </a:lnTo>
                  <a:lnTo>
                    <a:pt x="380491" y="85725"/>
                  </a:lnTo>
                  <a:close/>
                </a:path>
                <a:path w="409575" h="114300">
                  <a:moveTo>
                    <a:pt x="28447" y="9525"/>
                  </a:moveTo>
                  <a:lnTo>
                    <a:pt x="28447" y="19050"/>
                  </a:lnTo>
                  <a:lnTo>
                    <a:pt x="30099" y="19050"/>
                  </a:lnTo>
                  <a:lnTo>
                    <a:pt x="28447" y="9525"/>
                  </a:lnTo>
                  <a:close/>
                </a:path>
                <a:path w="409575" h="114300">
                  <a:moveTo>
                    <a:pt x="37972" y="9525"/>
                  </a:moveTo>
                  <a:lnTo>
                    <a:pt x="37972" y="19050"/>
                  </a:lnTo>
                  <a:lnTo>
                    <a:pt x="39624" y="19050"/>
                  </a:lnTo>
                  <a:lnTo>
                    <a:pt x="37972" y="9525"/>
                  </a:lnTo>
                  <a:close/>
                </a:path>
                <a:path w="409575" h="114300">
                  <a:moveTo>
                    <a:pt x="0" y="0"/>
                  </a:moveTo>
                  <a:lnTo>
                    <a:pt x="0" y="9525"/>
                  </a:lnTo>
                  <a:lnTo>
                    <a:pt x="1524" y="9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3" name="object 353"/>
            <p:cNvSpPr/>
            <p:nvPr/>
          </p:nvSpPr>
          <p:spPr>
            <a:xfrm>
              <a:off x="4706111" y="5672327"/>
              <a:ext cx="666115" cy="114300"/>
            </a:xfrm>
            <a:custGeom>
              <a:avLst/>
              <a:gdLst/>
              <a:ahLst/>
              <a:cxnLst/>
              <a:rect l="l" t="t" r="r" b="b"/>
              <a:pathLst>
                <a:path w="666114" h="114300">
                  <a:moveTo>
                    <a:pt x="627888" y="104775"/>
                  </a:moveTo>
                  <a:lnTo>
                    <a:pt x="637413" y="104775"/>
                  </a:lnTo>
                  <a:lnTo>
                    <a:pt x="627888" y="104775"/>
                  </a:lnTo>
                  <a:lnTo>
                    <a:pt x="627888" y="95250"/>
                  </a:lnTo>
                  <a:lnTo>
                    <a:pt x="637413" y="95250"/>
                  </a:lnTo>
                  <a:lnTo>
                    <a:pt x="627888" y="95250"/>
                  </a:lnTo>
                  <a:lnTo>
                    <a:pt x="637413" y="95250"/>
                  </a:lnTo>
                  <a:lnTo>
                    <a:pt x="627888" y="85725"/>
                  </a:lnTo>
                  <a:lnTo>
                    <a:pt x="637413" y="85725"/>
                  </a:lnTo>
                  <a:lnTo>
                    <a:pt x="637413" y="95250"/>
                  </a:lnTo>
                  <a:lnTo>
                    <a:pt x="637413" y="85725"/>
                  </a:lnTo>
                  <a:lnTo>
                    <a:pt x="646938" y="85725"/>
                  </a:lnTo>
                  <a:lnTo>
                    <a:pt x="646938" y="95250"/>
                  </a:lnTo>
                  <a:lnTo>
                    <a:pt x="646938" y="104775"/>
                  </a:lnTo>
                  <a:lnTo>
                    <a:pt x="656463" y="104775"/>
                  </a:lnTo>
                  <a:lnTo>
                    <a:pt x="656463" y="95250"/>
                  </a:lnTo>
                  <a:lnTo>
                    <a:pt x="665988" y="95250"/>
                  </a:lnTo>
                  <a:lnTo>
                    <a:pt x="665988" y="104775"/>
                  </a:lnTo>
                  <a:lnTo>
                    <a:pt x="656463" y="104775"/>
                  </a:lnTo>
                  <a:lnTo>
                    <a:pt x="646938" y="104775"/>
                  </a:lnTo>
                  <a:lnTo>
                    <a:pt x="656463" y="104775"/>
                  </a:lnTo>
                  <a:lnTo>
                    <a:pt x="656463" y="114300"/>
                  </a:lnTo>
                  <a:lnTo>
                    <a:pt x="656463" y="104775"/>
                  </a:lnTo>
                  <a:lnTo>
                    <a:pt x="656463" y="114300"/>
                  </a:lnTo>
                  <a:lnTo>
                    <a:pt x="656463" y="104775"/>
                  </a:lnTo>
                  <a:lnTo>
                    <a:pt x="665988" y="104775"/>
                  </a:lnTo>
                  <a:lnTo>
                    <a:pt x="665988" y="114300"/>
                  </a:lnTo>
                  <a:lnTo>
                    <a:pt x="656463" y="114300"/>
                  </a:lnTo>
                  <a:lnTo>
                    <a:pt x="665988" y="114300"/>
                  </a:lnTo>
                  <a:lnTo>
                    <a:pt x="656463" y="114300"/>
                  </a:lnTo>
                  <a:lnTo>
                    <a:pt x="646938" y="114300"/>
                  </a:lnTo>
                  <a:lnTo>
                    <a:pt x="656463" y="104775"/>
                  </a:lnTo>
                  <a:lnTo>
                    <a:pt x="646938" y="104775"/>
                  </a:lnTo>
                  <a:lnTo>
                    <a:pt x="646938" y="114300"/>
                  </a:lnTo>
                  <a:lnTo>
                    <a:pt x="637413" y="114300"/>
                  </a:lnTo>
                  <a:lnTo>
                    <a:pt x="637413" y="104775"/>
                  </a:lnTo>
                  <a:lnTo>
                    <a:pt x="637413" y="114300"/>
                  </a:lnTo>
                  <a:lnTo>
                    <a:pt x="627888" y="114300"/>
                  </a:lnTo>
                  <a:lnTo>
                    <a:pt x="627888" y="104775"/>
                  </a:lnTo>
                  <a:lnTo>
                    <a:pt x="637413" y="104775"/>
                  </a:lnTo>
                  <a:lnTo>
                    <a:pt x="627888" y="104775"/>
                  </a:lnTo>
                  <a:lnTo>
                    <a:pt x="637413" y="104775"/>
                  </a:lnTo>
                  <a:lnTo>
                    <a:pt x="627888" y="104775"/>
                  </a:lnTo>
                  <a:close/>
                </a:path>
                <a:path w="666114" h="114300">
                  <a:moveTo>
                    <a:pt x="285368" y="9525"/>
                  </a:moveTo>
                  <a:lnTo>
                    <a:pt x="285368" y="19050"/>
                  </a:lnTo>
                  <a:lnTo>
                    <a:pt x="287020" y="19050"/>
                  </a:lnTo>
                  <a:lnTo>
                    <a:pt x="285368" y="9525"/>
                  </a:lnTo>
                  <a:close/>
                </a:path>
                <a:path w="666114" h="114300">
                  <a:moveTo>
                    <a:pt x="294893" y="9525"/>
                  </a:moveTo>
                  <a:lnTo>
                    <a:pt x="294893" y="19050"/>
                  </a:lnTo>
                  <a:lnTo>
                    <a:pt x="296545" y="19050"/>
                  </a:lnTo>
                  <a:lnTo>
                    <a:pt x="294893" y="9525"/>
                  </a:lnTo>
                  <a:close/>
                </a:path>
                <a:path w="666114" h="114300">
                  <a:moveTo>
                    <a:pt x="256921" y="0"/>
                  </a:moveTo>
                  <a:lnTo>
                    <a:pt x="256921" y="9525"/>
                  </a:lnTo>
                  <a:lnTo>
                    <a:pt x="258445" y="9525"/>
                  </a:lnTo>
                  <a:lnTo>
                    <a:pt x="256921" y="0"/>
                  </a:lnTo>
                  <a:close/>
                </a:path>
                <a:path w="666114" h="114300">
                  <a:moveTo>
                    <a:pt x="637413" y="85725"/>
                  </a:moveTo>
                  <a:lnTo>
                    <a:pt x="637413" y="95250"/>
                  </a:lnTo>
                  <a:lnTo>
                    <a:pt x="639063" y="95250"/>
                  </a:lnTo>
                  <a:lnTo>
                    <a:pt x="637413" y="85725"/>
                  </a:lnTo>
                  <a:close/>
                </a:path>
                <a:path w="666114" h="114300">
                  <a:moveTo>
                    <a:pt x="0" y="19050"/>
                  </a:moveTo>
                  <a:lnTo>
                    <a:pt x="9525" y="19050"/>
                  </a:lnTo>
                  <a:lnTo>
                    <a:pt x="0" y="1905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4" name="object 354"/>
            <p:cNvSpPr/>
            <p:nvPr/>
          </p:nvSpPr>
          <p:spPr>
            <a:xfrm>
              <a:off x="4000500" y="5939027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10667" y="0"/>
                  </a:moveTo>
                  <a:lnTo>
                    <a:pt x="0" y="0"/>
                  </a:lnTo>
                  <a:lnTo>
                    <a:pt x="0" y="10668"/>
                  </a:lnTo>
                  <a:lnTo>
                    <a:pt x="10667" y="10668"/>
                  </a:lnTo>
                  <a:lnTo>
                    <a:pt x="1066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5" name="object 355"/>
            <p:cNvSpPr/>
            <p:nvPr/>
          </p:nvSpPr>
          <p:spPr>
            <a:xfrm>
              <a:off x="4000500" y="5939027"/>
              <a:ext cx="10795" cy="10795"/>
            </a:xfrm>
            <a:custGeom>
              <a:avLst/>
              <a:gdLst/>
              <a:ahLst/>
              <a:cxnLst/>
              <a:rect l="l" t="t" r="r" b="b"/>
              <a:pathLst>
                <a:path w="10795" h="10795">
                  <a:moveTo>
                    <a:pt x="0" y="10668"/>
                  </a:moveTo>
                  <a:lnTo>
                    <a:pt x="10667" y="10668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10668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6" name="object 356"/>
            <p:cNvSpPr/>
            <p:nvPr/>
          </p:nvSpPr>
          <p:spPr>
            <a:xfrm>
              <a:off x="2191511" y="3350697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7" name="object 357"/>
            <p:cNvSpPr/>
            <p:nvPr/>
          </p:nvSpPr>
          <p:spPr>
            <a:xfrm>
              <a:off x="1600200" y="3656076"/>
              <a:ext cx="393192" cy="217931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8" name="object 358"/>
            <p:cNvSpPr/>
            <p:nvPr/>
          </p:nvSpPr>
          <p:spPr>
            <a:xfrm>
              <a:off x="1566672" y="3161720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9" name="object 359"/>
            <p:cNvSpPr/>
            <p:nvPr/>
          </p:nvSpPr>
          <p:spPr>
            <a:xfrm>
              <a:off x="1575053" y="3537966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7"/>
                  </a:moveTo>
                  <a:lnTo>
                    <a:pt x="3175" y="281685"/>
                  </a:lnTo>
                </a:path>
              </a:pathLst>
            </a:custGeom>
            <a:ln w="35306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0" name="object 360"/>
            <p:cNvSpPr/>
            <p:nvPr/>
          </p:nvSpPr>
          <p:spPr>
            <a:xfrm>
              <a:off x="1888235" y="3464052"/>
              <a:ext cx="231775" cy="123825"/>
            </a:xfrm>
            <a:custGeom>
              <a:avLst/>
              <a:gdLst/>
              <a:ahLst/>
              <a:cxnLst/>
              <a:rect l="l" t="t" r="r" b="b"/>
              <a:pathLst>
                <a:path w="231775" h="123825">
                  <a:moveTo>
                    <a:pt x="2316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1648" y="12344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1" name="object 361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07187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To date, there </a:t>
            </a:r>
            <a:r>
              <a:rPr spc="-10" dirty="0"/>
              <a:t>have </a:t>
            </a:r>
            <a:r>
              <a:rPr spc="-5" dirty="0"/>
              <a:t>been ~25 autonomous haul truck  trials, most of </a:t>
            </a:r>
            <a:r>
              <a:rPr dirty="0"/>
              <a:t>which </a:t>
            </a:r>
            <a:r>
              <a:rPr spc="-10" dirty="0"/>
              <a:t>have </a:t>
            </a:r>
            <a:r>
              <a:rPr spc="-5" dirty="0"/>
              <a:t>taken place in</a:t>
            </a:r>
            <a:r>
              <a:rPr spc="105" dirty="0"/>
              <a:t> </a:t>
            </a:r>
            <a:r>
              <a:rPr spc="-5" dirty="0"/>
              <a:t>Australia</a:t>
            </a:r>
          </a:p>
        </p:txBody>
      </p:sp>
      <p:sp>
        <p:nvSpPr>
          <p:cNvPr id="362" name="object 362"/>
          <p:cNvSpPr txBox="1"/>
          <p:nvPr/>
        </p:nvSpPr>
        <p:spPr>
          <a:xfrm>
            <a:off x="106476" y="6421323"/>
            <a:ext cx="1376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Press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63" name="object 363"/>
          <p:cNvGrpSpPr/>
          <p:nvPr/>
        </p:nvGrpSpPr>
        <p:grpSpPr>
          <a:xfrm>
            <a:off x="7114222" y="290442"/>
            <a:ext cx="478790" cy="523875"/>
            <a:chOff x="7114222" y="290442"/>
            <a:chExt cx="478790" cy="523875"/>
          </a:xfrm>
        </p:grpSpPr>
        <p:sp>
          <p:nvSpPr>
            <p:cNvPr id="364" name="object 364"/>
            <p:cNvSpPr/>
            <p:nvPr/>
          </p:nvSpPr>
          <p:spPr>
            <a:xfrm>
              <a:off x="7126223" y="290442"/>
              <a:ext cx="466725" cy="398145"/>
            </a:xfrm>
            <a:custGeom>
              <a:avLst/>
              <a:gdLst/>
              <a:ahLst/>
              <a:cxnLst/>
              <a:rect l="l" t="t" r="r" b="b"/>
              <a:pathLst>
                <a:path w="466725" h="398145">
                  <a:moveTo>
                    <a:pt x="87439" y="0"/>
                  </a:moveTo>
                  <a:lnTo>
                    <a:pt x="58292" y="6630"/>
                  </a:lnTo>
                  <a:lnTo>
                    <a:pt x="29146" y="22100"/>
                  </a:lnTo>
                  <a:lnTo>
                    <a:pt x="0" y="47885"/>
                  </a:lnTo>
                  <a:lnTo>
                    <a:pt x="0" y="349637"/>
                  </a:lnTo>
                  <a:lnTo>
                    <a:pt x="29146" y="323852"/>
                  </a:lnTo>
                  <a:lnTo>
                    <a:pt x="58293" y="308382"/>
                  </a:lnTo>
                  <a:lnTo>
                    <a:pt x="87439" y="301751"/>
                  </a:lnTo>
                  <a:lnTo>
                    <a:pt x="116586" y="302488"/>
                  </a:lnTo>
                  <a:lnTo>
                    <a:pt x="145732" y="309118"/>
                  </a:lnTo>
                  <a:lnTo>
                    <a:pt x="174879" y="320169"/>
                  </a:lnTo>
                  <a:lnTo>
                    <a:pt x="204025" y="334166"/>
                  </a:lnTo>
                  <a:lnTo>
                    <a:pt x="262318" y="365108"/>
                  </a:lnTo>
                  <a:lnTo>
                    <a:pt x="291465" y="379105"/>
                  </a:lnTo>
                  <a:lnTo>
                    <a:pt x="320611" y="390155"/>
                  </a:lnTo>
                  <a:lnTo>
                    <a:pt x="349758" y="396786"/>
                  </a:lnTo>
                  <a:lnTo>
                    <a:pt x="378904" y="397522"/>
                  </a:lnTo>
                  <a:lnTo>
                    <a:pt x="408051" y="390892"/>
                  </a:lnTo>
                  <a:lnTo>
                    <a:pt x="437197" y="375421"/>
                  </a:lnTo>
                  <a:lnTo>
                    <a:pt x="466344" y="349637"/>
                  </a:lnTo>
                  <a:lnTo>
                    <a:pt x="466344" y="47885"/>
                  </a:lnTo>
                  <a:lnTo>
                    <a:pt x="437197" y="73669"/>
                  </a:lnTo>
                  <a:lnTo>
                    <a:pt x="408050" y="89140"/>
                  </a:lnTo>
                  <a:lnTo>
                    <a:pt x="378904" y="95770"/>
                  </a:lnTo>
                  <a:lnTo>
                    <a:pt x="349757" y="95034"/>
                  </a:lnTo>
                  <a:lnTo>
                    <a:pt x="320611" y="88403"/>
                  </a:lnTo>
                  <a:lnTo>
                    <a:pt x="291464" y="77353"/>
                  </a:lnTo>
                  <a:lnTo>
                    <a:pt x="262318" y="63356"/>
                  </a:lnTo>
                  <a:lnTo>
                    <a:pt x="204025" y="32414"/>
                  </a:lnTo>
                  <a:lnTo>
                    <a:pt x="174878" y="18417"/>
                  </a:lnTo>
                  <a:lnTo>
                    <a:pt x="145732" y="7366"/>
                  </a:lnTo>
                  <a:lnTo>
                    <a:pt x="116585" y="736"/>
                  </a:lnTo>
                  <a:lnTo>
                    <a:pt x="87439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5" name="object 365"/>
            <p:cNvSpPr/>
            <p:nvPr/>
          </p:nvSpPr>
          <p:spPr>
            <a:xfrm>
              <a:off x="7128509" y="581406"/>
              <a:ext cx="8890" cy="218440"/>
            </a:xfrm>
            <a:custGeom>
              <a:avLst/>
              <a:gdLst/>
              <a:ahLst/>
              <a:cxnLst/>
              <a:rect l="l" t="t" r="r" b="b"/>
              <a:pathLst>
                <a:path w="8890" h="218440">
                  <a:moveTo>
                    <a:pt x="4381" y="-9906"/>
                  </a:moveTo>
                  <a:lnTo>
                    <a:pt x="4381" y="228218"/>
                  </a:lnTo>
                </a:path>
              </a:pathLst>
            </a:custGeom>
            <a:ln w="28575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6" name="object 366"/>
            <p:cNvSpPr/>
            <p:nvPr/>
          </p:nvSpPr>
          <p:spPr>
            <a:xfrm>
              <a:off x="7336535" y="495300"/>
              <a:ext cx="231775" cy="154305"/>
            </a:xfrm>
            <a:custGeom>
              <a:avLst/>
              <a:gdLst/>
              <a:ahLst/>
              <a:cxnLst/>
              <a:rect l="l" t="t" r="r" b="b"/>
              <a:pathLst>
                <a:path w="231775" h="154304">
                  <a:moveTo>
                    <a:pt x="231648" y="0"/>
                  </a:moveTo>
                  <a:lnTo>
                    <a:pt x="0" y="0"/>
                  </a:lnTo>
                  <a:lnTo>
                    <a:pt x="0" y="153924"/>
                  </a:lnTo>
                  <a:lnTo>
                    <a:pt x="231648" y="153924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7" name="object 367"/>
          <p:cNvSpPr txBox="1"/>
          <p:nvPr/>
        </p:nvSpPr>
        <p:spPr>
          <a:xfrm>
            <a:off x="7388479" y="479806"/>
            <a:ext cx="130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68" name="object 368"/>
          <p:cNvGrpSpPr/>
          <p:nvPr/>
        </p:nvGrpSpPr>
        <p:grpSpPr>
          <a:xfrm>
            <a:off x="7144511" y="336804"/>
            <a:ext cx="704850" cy="251460"/>
            <a:chOff x="7144511" y="336804"/>
            <a:chExt cx="704850" cy="251460"/>
          </a:xfrm>
        </p:grpSpPr>
        <p:sp>
          <p:nvSpPr>
            <p:cNvPr id="369" name="object 369"/>
            <p:cNvSpPr/>
            <p:nvPr/>
          </p:nvSpPr>
          <p:spPr>
            <a:xfrm>
              <a:off x="7469123" y="341376"/>
              <a:ext cx="375285" cy="242570"/>
            </a:xfrm>
            <a:custGeom>
              <a:avLst/>
              <a:gdLst/>
              <a:ahLst/>
              <a:cxnLst/>
              <a:rect l="l" t="t" r="r" b="b"/>
              <a:pathLst>
                <a:path w="375284" h="242570">
                  <a:moveTo>
                    <a:pt x="0" y="98043"/>
                  </a:moveTo>
                  <a:lnTo>
                    <a:pt x="375284" y="0"/>
                  </a:lnTo>
                </a:path>
                <a:path w="375284" h="242570">
                  <a:moveTo>
                    <a:pt x="99059" y="230124"/>
                  </a:moveTo>
                  <a:lnTo>
                    <a:pt x="362203" y="242315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0" name="object 370"/>
            <p:cNvSpPr/>
            <p:nvPr/>
          </p:nvSpPr>
          <p:spPr>
            <a:xfrm>
              <a:off x="7149083" y="394716"/>
              <a:ext cx="320040" cy="90170"/>
            </a:xfrm>
            <a:custGeom>
              <a:avLst/>
              <a:gdLst/>
              <a:ahLst/>
              <a:cxnLst/>
              <a:rect l="l" t="t" r="r" b="b"/>
              <a:pathLst>
                <a:path w="320040" h="90170">
                  <a:moveTo>
                    <a:pt x="320040" y="0"/>
                  </a:moveTo>
                  <a:lnTo>
                    <a:pt x="0" y="0"/>
                  </a:lnTo>
                  <a:lnTo>
                    <a:pt x="0" y="89915"/>
                  </a:lnTo>
                  <a:lnTo>
                    <a:pt x="320040" y="89915"/>
                  </a:lnTo>
                  <a:lnTo>
                    <a:pt x="320040" y="0"/>
                  </a:lnTo>
                  <a:close/>
                </a:path>
              </a:pathLst>
            </a:custGeom>
            <a:solidFill>
              <a:srgbClr val="B3B3B3">
                <a:alpha val="5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1" name="object 371"/>
            <p:cNvSpPr/>
            <p:nvPr/>
          </p:nvSpPr>
          <p:spPr>
            <a:xfrm>
              <a:off x="7149083" y="394716"/>
              <a:ext cx="320040" cy="90170"/>
            </a:xfrm>
            <a:custGeom>
              <a:avLst/>
              <a:gdLst/>
              <a:ahLst/>
              <a:cxnLst/>
              <a:rect l="l" t="t" r="r" b="b"/>
              <a:pathLst>
                <a:path w="320040" h="90170">
                  <a:moveTo>
                    <a:pt x="0" y="89915"/>
                  </a:moveTo>
                  <a:lnTo>
                    <a:pt x="320040" y="89915"/>
                  </a:lnTo>
                  <a:lnTo>
                    <a:pt x="320040" y="0"/>
                  </a:lnTo>
                  <a:lnTo>
                    <a:pt x="0" y="0"/>
                  </a:lnTo>
                  <a:lnTo>
                    <a:pt x="0" y="899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2" name="object 372"/>
          <p:cNvSpPr txBox="1"/>
          <p:nvPr/>
        </p:nvSpPr>
        <p:spPr>
          <a:xfrm>
            <a:off x="7880984" y="207644"/>
            <a:ext cx="5314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Mine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site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3" name="object 373"/>
          <p:cNvSpPr txBox="1"/>
          <p:nvPr/>
        </p:nvSpPr>
        <p:spPr>
          <a:xfrm>
            <a:off x="7884668" y="497586"/>
            <a:ext cx="9791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Year </a:t>
            </a:r>
            <a:r>
              <a:rPr sz="1000" spc="-5" dirty="0">
                <a:latin typeface="Arial"/>
                <a:cs typeface="Arial"/>
              </a:rPr>
              <a:t>tests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began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4" name="object 374"/>
          <p:cNvSpPr/>
          <p:nvPr/>
        </p:nvSpPr>
        <p:spPr>
          <a:xfrm>
            <a:off x="3160776" y="5928360"/>
            <a:ext cx="242315" cy="19354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5" name="object 375"/>
          <p:cNvGrpSpPr/>
          <p:nvPr/>
        </p:nvGrpSpPr>
        <p:grpSpPr>
          <a:xfrm>
            <a:off x="361188" y="4890516"/>
            <a:ext cx="86995" cy="173990"/>
            <a:chOff x="361188" y="4890516"/>
            <a:chExt cx="86995" cy="173990"/>
          </a:xfrm>
        </p:grpSpPr>
        <p:sp>
          <p:nvSpPr>
            <p:cNvPr id="376" name="object 376"/>
            <p:cNvSpPr/>
            <p:nvPr/>
          </p:nvSpPr>
          <p:spPr>
            <a:xfrm>
              <a:off x="362712" y="4939284"/>
              <a:ext cx="40005" cy="123825"/>
            </a:xfrm>
            <a:custGeom>
              <a:avLst/>
              <a:gdLst/>
              <a:ahLst/>
              <a:cxnLst/>
              <a:rect l="l" t="t" r="r" b="b"/>
              <a:pathLst>
                <a:path w="40004" h="123825">
                  <a:moveTo>
                    <a:pt x="9512" y="113918"/>
                  </a:moveTo>
                  <a:lnTo>
                    <a:pt x="0" y="113918"/>
                  </a:lnTo>
                  <a:lnTo>
                    <a:pt x="0" y="123443"/>
                  </a:lnTo>
                  <a:lnTo>
                    <a:pt x="9512" y="123443"/>
                  </a:lnTo>
                  <a:lnTo>
                    <a:pt x="9512" y="113918"/>
                  </a:lnTo>
                  <a:close/>
                </a:path>
                <a:path w="40004" h="123825">
                  <a:moveTo>
                    <a:pt x="38036" y="0"/>
                  </a:moveTo>
                  <a:lnTo>
                    <a:pt x="38036" y="9524"/>
                  </a:lnTo>
                  <a:lnTo>
                    <a:pt x="39624" y="9524"/>
                  </a:lnTo>
                  <a:lnTo>
                    <a:pt x="3803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7" name="object 377"/>
            <p:cNvSpPr/>
            <p:nvPr/>
          </p:nvSpPr>
          <p:spPr>
            <a:xfrm>
              <a:off x="362712" y="4939284"/>
              <a:ext cx="40005" cy="123825"/>
            </a:xfrm>
            <a:custGeom>
              <a:avLst/>
              <a:gdLst/>
              <a:ahLst/>
              <a:cxnLst/>
              <a:rect l="l" t="t" r="r" b="b"/>
              <a:pathLst>
                <a:path w="40004" h="123825">
                  <a:moveTo>
                    <a:pt x="0" y="113918"/>
                  </a:moveTo>
                  <a:lnTo>
                    <a:pt x="9512" y="113918"/>
                  </a:lnTo>
                  <a:lnTo>
                    <a:pt x="9512" y="123443"/>
                  </a:lnTo>
                  <a:lnTo>
                    <a:pt x="0" y="123443"/>
                  </a:lnTo>
                  <a:lnTo>
                    <a:pt x="0" y="113918"/>
                  </a:lnTo>
                  <a:close/>
                </a:path>
                <a:path w="40004" h="123825">
                  <a:moveTo>
                    <a:pt x="28524" y="66420"/>
                  </a:moveTo>
                  <a:lnTo>
                    <a:pt x="38036" y="66420"/>
                  </a:lnTo>
                  <a:lnTo>
                    <a:pt x="28524" y="66420"/>
                  </a:lnTo>
                  <a:close/>
                </a:path>
                <a:path w="40004" h="123825">
                  <a:moveTo>
                    <a:pt x="38036" y="0"/>
                  </a:moveTo>
                  <a:lnTo>
                    <a:pt x="38036" y="9524"/>
                  </a:lnTo>
                  <a:lnTo>
                    <a:pt x="39624" y="9524"/>
                  </a:lnTo>
                  <a:lnTo>
                    <a:pt x="38036" y="0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8" name="object 378"/>
            <p:cNvSpPr/>
            <p:nvPr/>
          </p:nvSpPr>
          <p:spPr>
            <a:xfrm>
              <a:off x="419100" y="4892040"/>
              <a:ext cx="10160" cy="9525"/>
            </a:xfrm>
            <a:custGeom>
              <a:avLst/>
              <a:gdLst/>
              <a:ahLst/>
              <a:cxnLst/>
              <a:rect l="l" t="t" r="r" b="b"/>
              <a:pathLst>
                <a:path w="10159" h="9525">
                  <a:moveTo>
                    <a:pt x="9651" y="0"/>
                  </a:moveTo>
                  <a:lnTo>
                    <a:pt x="0" y="0"/>
                  </a:lnTo>
                  <a:lnTo>
                    <a:pt x="0" y="9143"/>
                  </a:lnTo>
                  <a:lnTo>
                    <a:pt x="9651" y="9143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9" name="object 379"/>
            <p:cNvSpPr/>
            <p:nvPr/>
          </p:nvSpPr>
          <p:spPr>
            <a:xfrm>
              <a:off x="419100" y="4892040"/>
              <a:ext cx="29209" cy="9525"/>
            </a:xfrm>
            <a:custGeom>
              <a:avLst/>
              <a:gdLst/>
              <a:ahLst/>
              <a:cxnLst/>
              <a:rect l="l" t="t" r="r" b="b"/>
              <a:pathLst>
                <a:path w="29209" h="9525">
                  <a:moveTo>
                    <a:pt x="0" y="0"/>
                  </a:moveTo>
                  <a:lnTo>
                    <a:pt x="9651" y="0"/>
                  </a:lnTo>
                  <a:lnTo>
                    <a:pt x="9651" y="9143"/>
                  </a:lnTo>
                  <a:lnTo>
                    <a:pt x="0" y="9143"/>
                  </a:lnTo>
                  <a:lnTo>
                    <a:pt x="0" y="0"/>
                  </a:lnTo>
                  <a:close/>
                </a:path>
                <a:path w="29209" h="9525">
                  <a:moveTo>
                    <a:pt x="9651" y="9143"/>
                  </a:moveTo>
                  <a:lnTo>
                    <a:pt x="28956" y="9143"/>
                  </a:lnTo>
                  <a:lnTo>
                    <a:pt x="9651" y="9143"/>
                  </a:lnTo>
                  <a:close/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0" name="object 380"/>
          <p:cNvSpPr txBox="1"/>
          <p:nvPr/>
        </p:nvSpPr>
        <p:spPr>
          <a:xfrm>
            <a:off x="1579625" y="3234690"/>
            <a:ext cx="548005" cy="363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11454">
              <a:lnSpc>
                <a:spcPct val="100000"/>
              </a:lnSpc>
              <a:spcBef>
                <a:spcPts val="105"/>
              </a:spcBef>
            </a:pPr>
            <a:r>
              <a:rPr sz="800" spc="-5" dirty="0">
                <a:latin typeface="Arial"/>
                <a:cs typeface="Arial"/>
              </a:rPr>
              <a:t>Na</a:t>
            </a:r>
            <a:r>
              <a:rPr sz="800" spc="-10" dirty="0">
                <a:latin typeface="Arial"/>
                <a:cs typeface="Arial"/>
              </a:rPr>
              <a:t>v</a:t>
            </a:r>
            <a:r>
              <a:rPr sz="800" spc="-5" dirty="0">
                <a:latin typeface="Arial"/>
                <a:cs typeface="Arial"/>
              </a:rPr>
              <a:t>a</a:t>
            </a:r>
            <a:r>
              <a:rPr sz="800" dirty="0">
                <a:latin typeface="Arial"/>
                <a:cs typeface="Arial"/>
              </a:rPr>
              <a:t>jo  </a:t>
            </a:r>
            <a:r>
              <a:rPr sz="800" spc="-5" dirty="0">
                <a:latin typeface="Arial"/>
                <a:cs typeface="Arial"/>
              </a:rPr>
              <a:t>Coal</a:t>
            </a:r>
            <a:endParaRPr sz="800">
              <a:latin typeface="Arial"/>
              <a:cs typeface="Arial"/>
            </a:endParaRPr>
          </a:p>
          <a:p>
            <a:pPr marL="309245">
              <a:lnSpc>
                <a:spcPts val="735"/>
              </a:lnSpc>
            </a:pPr>
            <a:r>
              <a:rPr sz="800" spc="-5" dirty="0">
                <a:latin typeface="Arial"/>
                <a:cs typeface="Arial"/>
              </a:rPr>
              <a:t>2006</a:t>
            </a:r>
            <a:endParaRPr sz="800">
              <a:latin typeface="Arial"/>
              <a:cs typeface="Arial"/>
            </a:endParaRPr>
          </a:p>
        </p:txBody>
      </p:sp>
      <p:sp>
        <p:nvSpPr>
          <p:cNvPr id="381" name="object 381"/>
          <p:cNvSpPr/>
          <p:nvPr/>
        </p:nvSpPr>
        <p:spPr>
          <a:xfrm>
            <a:off x="2511551" y="3665220"/>
            <a:ext cx="231775" cy="123825"/>
          </a:xfrm>
          <a:custGeom>
            <a:avLst/>
            <a:gdLst/>
            <a:ahLst/>
            <a:cxnLst/>
            <a:rect l="l" t="t" r="r" b="b"/>
            <a:pathLst>
              <a:path w="231775" h="123825">
                <a:moveTo>
                  <a:pt x="231648" y="0"/>
                </a:moveTo>
                <a:lnTo>
                  <a:pt x="0" y="0"/>
                </a:lnTo>
                <a:lnTo>
                  <a:pt x="0" y="123444"/>
                </a:lnTo>
                <a:lnTo>
                  <a:pt x="231648" y="123444"/>
                </a:lnTo>
                <a:lnTo>
                  <a:pt x="231648" y="0"/>
                </a:lnTo>
                <a:close/>
              </a:path>
            </a:pathLst>
          </a:custGeom>
          <a:solidFill>
            <a:srgbClr val="F1F1F1">
              <a:alpha val="5411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2" name="object 382"/>
          <p:cNvSpPr txBox="1"/>
          <p:nvPr/>
        </p:nvSpPr>
        <p:spPr>
          <a:xfrm>
            <a:off x="2500122" y="3650107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2006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3" name="object 383"/>
          <p:cNvGrpSpPr/>
          <p:nvPr/>
        </p:nvGrpSpPr>
        <p:grpSpPr>
          <a:xfrm>
            <a:off x="2125979" y="2437630"/>
            <a:ext cx="2660015" cy="1591945"/>
            <a:chOff x="2125979" y="2437630"/>
            <a:chExt cx="2660015" cy="1591945"/>
          </a:xfrm>
        </p:grpSpPr>
        <p:sp>
          <p:nvSpPr>
            <p:cNvPr id="384" name="object 384"/>
            <p:cNvSpPr/>
            <p:nvPr/>
          </p:nvSpPr>
          <p:spPr>
            <a:xfrm>
              <a:off x="2519171" y="3172968"/>
              <a:ext cx="393700" cy="218440"/>
            </a:xfrm>
            <a:custGeom>
              <a:avLst/>
              <a:gdLst/>
              <a:ahLst/>
              <a:cxnLst/>
              <a:rect l="l" t="t" r="r" b="b"/>
              <a:pathLst>
                <a:path w="393700" h="218439">
                  <a:moveTo>
                    <a:pt x="393192" y="0"/>
                  </a:moveTo>
                  <a:lnTo>
                    <a:pt x="0" y="0"/>
                  </a:lnTo>
                  <a:lnTo>
                    <a:pt x="0" y="217932"/>
                  </a:lnTo>
                  <a:lnTo>
                    <a:pt x="393192" y="217932"/>
                  </a:lnTo>
                  <a:lnTo>
                    <a:pt x="393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5" name="object 385"/>
            <p:cNvSpPr/>
            <p:nvPr/>
          </p:nvSpPr>
          <p:spPr>
            <a:xfrm>
              <a:off x="2125979" y="3811524"/>
              <a:ext cx="393192" cy="217931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6" name="object 386"/>
            <p:cNvSpPr/>
            <p:nvPr/>
          </p:nvSpPr>
          <p:spPr>
            <a:xfrm>
              <a:off x="4149851" y="3087624"/>
              <a:ext cx="79248" cy="79248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7" name="object 387"/>
            <p:cNvSpPr/>
            <p:nvPr/>
          </p:nvSpPr>
          <p:spPr>
            <a:xfrm>
              <a:off x="4192523" y="2442392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117652" y="0"/>
                  </a:moveTo>
                  <a:lnTo>
                    <a:pt x="88239" y="4166"/>
                  </a:lnTo>
                  <a:lnTo>
                    <a:pt x="58826" y="14813"/>
                  </a:lnTo>
                  <a:lnTo>
                    <a:pt x="29413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13" y="403198"/>
                  </a:lnTo>
                  <a:lnTo>
                    <a:pt x="58826" y="385145"/>
                  </a:lnTo>
                  <a:lnTo>
                    <a:pt x="88239" y="374498"/>
                  </a:lnTo>
                  <a:lnTo>
                    <a:pt x="117652" y="370332"/>
                  </a:lnTo>
                  <a:lnTo>
                    <a:pt x="147066" y="371720"/>
                  </a:lnTo>
                  <a:lnTo>
                    <a:pt x="205892" y="387459"/>
                  </a:lnTo>
                  <a:lnTo>
                    <a:pt x="264718" y="414308"/>
                  </a:lnTo>
                  <a:lnTo>
                    <a:pt x="323545" y="444861"/>
                  </a:lnTo>
                  <a:lnTo>
                    <a:pt x="352958" y="459211"/>
                  </a:lnTo>
                  <a:lnTo>
                    <a:pt x="382371" y="471710"/>
                  </a:lnTo>
                  <a:lnTo>
                    <a:pt x="411784" y="481431"/>
                  </a:lnTo>
                  <a:lnTo>
                    <a:pt x="441198" y="487449"/>
                  </a:lnTo>
                  <a:lnTo>
                    <a:pt x="470611" y="488838"/>
                  </a:lnTo>
                  <a:lnTo>
                    <a:pt x="500024" y="484672"/>
                  </a:lnTo>
                  <a:lnTo>
                    <a:pt x="529437" y="474024"/>
                  </a:lnTo>
                  <a:lnTo>
                    <a:pt x="558850" y="455971"/>
                  </a:lnTo>
                  <a:lnTo>
                    <a:pt x="588263" y="429585"/>
                  </a:lnTo>
                  <a:lnTo>
                    <a:pt x="588263" y="59253"/>
                  </a:lnTo>
                  <a:lnTo>
                    <a:pt x="558850" y="85639"/>
                  </a:lnTo>
                  <a:lnTo>
                    <a:pt x="529437" y="103692"/>
                  </a:lnTo>
                  <a:lnTo>
                    <a:pt x="500024" y="114340"/>
                  </a:lnTo>
                  <a:lnTo>
                    <a:pt x="470611" y="118506"/>
                  </a:lnTo>
                  <a:lnTo>
                    <a:pt x="441197" y="117117"/>
                  </a:lnTo>
                  <a:lnTo>
                    <a:pt x="382371" y="101378"/>
                  </a:lnTo>
                  <a:lnTo>
                    <a:pt x="323545" y="74529"/>
                  </a:lnTo>
                  <a:lnTo>
                    <a:pt x="264718" y="43976"/>
                  </a:lnTo>
                  <a:lnTo>
                    <a:pt x="235305" y="29626"/>
                  </a:lnTo>
                  <a:lnTo>
                    <a:pt x="205892" y="17127"/>
                  </a:lnTo>
                  <a:lnTo>
                    <a:pt x="176479" y="7406"/>
                  </a:lnTo>
                  <a:lnTo>
                    <a:pt x="147065" y="1388"/>
                  </a:lnTo>
                  <a:lnTo>
                    <a:pt x="117652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8" name="object 388"/>
            <p:cNvSpPr/>
            <p:nvPr/>
          </p:nvSpPr>
          <p:spPr>
            <a:xfrm>
              <a:off x="4192523" y="2442392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0" y="59253"/>
                  </a:moveTo>
                  <a:lnTo>
                    <a:pt x="29413" y="32866"/>
                  </a:lnTo>
                  <a:lnTo>
                    <a:pt x="58826" y="14813"/>
                  </a:lnTo>
                  <a:lnTo>
                    <a:pt x="88239" y="4166"/>
                  </a:lnTo>
                  <a:lnTo>
                    <a:pt x="117652" y="0"/>
                  </a:lnTo>
                  <a:lnTo>
                    <a:pt x="147065" y="1388"/>
                  </a:lnTo>
                  <a:lnTo>
                    <a:pt x="205892" y="17127"/>
                  </a:lnTo>
                  <a:lnTo>
                    <a:pt x="264718" y="43976"/>
                  </a:lnTo>
                  <a:lnTo>
                    <a:pt x="294131" y="59253"/>
                  </a:lnTo>
                  <a:lnTo>
                    <a:pt x="323545" y="74529"/>
                  </a:lnTo>
                  <a:lnTo>
                    <a:pt x="382371" y="101378"/>
                  </a:lnTo>
                  <a:lnTo>
                    <a:pt x="441197" y="117117"/>
                  </a:lnTo>
                  <a:lnTo>
                    <a:pt x="470611" y="118506"/>
                  </a:lnTo>
                  <a:lnTo>
                    <a:pt x="500024" y="114340"/>
                  </a:lnTo>
                  <a:lnTo>
                    <a:pt x="529437" y="103692"/>
                  </a:lnTo>
                  <a:lnTo>
                    <a:pt x="558850" y="85639"/>
                  </a:lnTo>
                  <a:lnTo>
                    <a:pt x="588263" y="59253"/>
                  </a:lnTo>
                  <a:lnTo>
                    <a:pt x="588263" y="429585"/>
                  </a:lnTo>
                  <a:lnTo>
                    <a:pt x="558850" y="455971"/>
                  </a:lnTo>
                  <a:lnTo>
                    <a:pt x="529437" y="474024"/>
                  </a:lnTo>
                  <a:lnTo>
                    <a:pt x="500024" y="484672"/>
                  </a:lnTo>
                  <a:lnTo>
                    <a:pt x="470611" y="488838"/>
                  </a:lnTo>
                  <a:lnTo>
                    <a:pt x="441198" y="487449"/>
                  </a:lnTo>
                  <a:lnTo>
                    <a:pt x="382371" y="471710"/>
                  </a:lnTo>
                  <a:lnTo>
                    <a:pt x="323545" y="444861"/>
                  </a:lnTo>
                  <a:lnTo>
                    <a:pt x="294132" y="429585"/>
                  </a:lnTo>
                  <a:lnTo>
                    <a:pt x="264718" y="414308"/>
                  </a:lnTo>
                  <a:lnTo>
                    <a:pt x="205892" y="387459"/>
                  </a:lnTo>
                  <a:lnTo>
                    <a:pt x="147066" y="371720"/>
                  </a:lnTo>
                  <a:lnTo>
                    <a:pt x="117652" y="370332"/>
                  </a:lnTo>
                  <a:lnTo>
                    <a:pt x="88239" y="374498"/>
                  </a:lnTo>
                  <a:lnTo>
                    <a:pt x="58826" y="385145"/>
                  </a:lnTo>
                  <a:lnTo>
                    <a:pt x="29413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9" name="object 389"/>
            <p:cNvSpPr/>
            <p:nvPr/>
          </p:nvSpPr>
          <p:spPr>
            <a:xfrm>
              <a:off x="4193285" y="2824734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7"/>
                  </a:moveTo>
                  <a:lnTo>
                    <a:pt x="3175" y="281685"/>
                  </a:lnTo>
                </a:path>
              </a:pathLst>
            </a:custGeom>
            <a:ln w="3530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0" name="object 390"/>
            <p:cNvSpPr/>
            <p:nvPr/>
          </p:nvSpPr>
          <p:spPr>
            <a:xfrm>
              <a:off x="4532375" y="2746248"/>
              <a:ext cx="231775" cy="121920"/>
            </a:xfrm>
            <a:custGeom>
              <a:avLst/>
              <a:gdLst/>
              <a:ahLst/>
              <a:cxnLst/>
              <a:rect l="l" t="t" r="r" b="b"/>
              <a:pathLst>
                <a:path w="231775" h="121919">
                  <a:moveTo>
                    <a:pt x="23164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31648" y="12192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1" name="object 391"/>
          <p:cNvSpPr txBox="1"/>
          <p:nvPr/>
        </p:nvSpPr>
        <p:spPr>
          <a:xfrm>
            <a:off x="4233417" y="2499208"/>
            <a:ext cx="538480" cy="37973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800" spc="-5" dirty="0">
                <a:latin typeface="Arial"/>
                <a:cs typeface="Arial"/>
              </a:rPr>
              <a:t>Kiruna</a:t>
            </a:r>
            <a:endParaRPr sz="8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434"/>
              </a:spcBef>
            </a:pPr>
            <a:r>
              <a:rPr sz="800" spc="-5" dirty="0">
                <a:latin typeface="Arial"/>
                <a:cs typeface="Arial"/>
              </a:rPr>
              <a:t>2010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92" name="object 392"/>
          <p:cNvGrpSpPr/>
          <p:nvPr/>
        </p:nvGrpSpPr>
        <p:grpSpPr>
          <a:xfrm>
            <a:off x="4213859" y="2948940"/>
            <a:ext cx="773430" cy="2350135"/>
            <a:chOff x="4213859" y="2948940"/>
            <a:chExt cx="773430" cy="2350135"/>
          </a:xfrm>
        </p:grpSpPr>
        <p:sp>
          <p:nvSpPr>
            <p:cNvPr id="393" name="object 393"/>
            <p:cNvSpPr/>
            <p:nvPr/>
          </p:nvSpPr>
          <p:spPr>
            <a:xfrm>
              <a:off x="4213859" y="2948940"/>
              <a:ext cx="509015" cy="17678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4" name="object 394"/>
            <p:cNvSpPr/>
            <p:nvPr/>
          </p:nvSpPr>
          <p:spPr>
            <a:xfrm>
              <a:off x="4355464" y="5225669"/>
              <a:ext cx="76453" cy="7340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5" name="object 395"/>
            <p:cNvSpPr/>
            <p:nvPr/>
          </p:nvSpPr>
          <p:spPr>
            <a:xfrm>
              <a:off x="4392167" y="4594281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FF66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6" name="object 396"/>
            <p:cNvSpPr/>
            <p:nvPr/>
          </p:nvSpPr>
          <p:spPr>
            <a:xfrm>
              <a:off x="4392167" y="4594281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0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3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6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7" name="object 397"/>
            <p:cNvSpPr/>
            <p:nvPr/>
          </p:nvSpPr>
          <p:spPr>
            <a:xfrm>
              <a:off x="4392929" y="4978146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7"/>
                  </a:moveTo>
                  <a:lnTo>
                    <a:pt x="3175" y="281686"/>
                  </a:lnTo>
                </a:path>
              </a:pathLst>
            </a:custGeom>
            <a:ln w="35305">
              <a:solidFill>
                <a:srgbClr val="FF66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8" name="object 398"/>
            <p:cNvSpPr/>
            <p:nvPr/>
          </p:nvSpPr>
          <p:spPr>
            <a:xfrm>
              <a:off x="4733543" y="4898136"/>
              <a:ext cx="230504" cy="123825"/>
            </a:xfrm>
            <a:custGeom>
              <a:avLst/>
              <a:gdLst/>
              <a:ahLst/>
              <a:cxnLst/>
              <a:rect l="l" t="t" r="r" b="b"/>
              <a:pathLst>
                <a:path w="230504" h="123825">
                  <a:moveTo>
                    <a:pt x="2301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0124" y="123443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9" name="object 399"/>
          <p:cNvSpPr txBox="1"/>
          <p:nvPr/>
        </p:nvSpPr>
        <p:spPr>
          <a:xfrm>
            <a:off x="4721097" y="4883911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2005</a:t>
            </a:r>
            <a:endParaRPr sz="800">
              <a:latin typeface="Arial"/>
              <a:cs typeface="Arial"/>
            </a:endParaRPr>
          </a:p>
        </p:txBody>
      </p:sp>
      <p:sp>
        <p:nvSpPr>
          <p:cNvPr id="400" name="object 400"/>
          <p:cNvSpPr txBox="1"/>
          <p:nvPr/>
        </p:nvSpPr>
        <p:spPr>
          <a:xfrm>
            <a:off x="4433696" y="4706874"/>
            <a:ext cx="3276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Finsch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01" name="object 401"/>
          <p:cNvGrpSpPr/>
          <p:nvPr/>
        </p:nvGrpSpPr>
        <p:grpSpPr>
          <a:xfrm>
            <a:off x="4468367" y="5123688"/>
            <a:ext cx="3577590" cy="993775"/>
            <a:chOff x="4468367" y="5123688"/>
            <a:chExt cx="3577590" cy="993775"/>
          </a:xfrm>
        </p:grpSpPr>
        <p:sp>
          <p:nvSpPr>
            <p:cNvPr id="402" name="object 402"/>
            <p:cNvSpPr/>
            <p:nvPr/>
          </p:nvSpPr>
          <p:spPr>
            <a:xfrm>
              <a:off x="4468367" y="5123688"/>
              <a:ext cx="598932" cy="246887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3" name="object 403"/>
            <p:cNvSpPr/>
            <p:nvPr/>
          </p:nvSpPr>
          <p:spPr>
            <a:xfrm>
              <a:off x="6833616" y="5190744"/>
              <a:ext cx="147827" cy="13106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4" name="object 404"/>
            <p:cNvSpPr/>
            <p:nvPr/>
          </p:nvSpPr>
          <p:spPr>
            <a:xfrm>
              <a:off x="7513319" y="5946648"/>
              <a:ext cx="289559" cy="17068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5" name="object 405"/>
            <p:cNvSpPr/>
            <p:nvPr/>
          </p:nvSpPr>
          <p:spPr>
            <a:xfrm>
              <a:off x="7450835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2"/>
                  </a:lnTo>
                  <a:lnTo>
                    <a:pt x="147447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6" name="object 406"/>
            <p:cNvSpPr/>
            <p:nvPr/>
          </p:nvSpPr>
          <p:spPr>
            <a:xfrm>
              <a:off x="7450835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1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4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7" y="371720"/>
                  </a:lnTo>
                  <a:lnTo>
                    <a:pt x="117957" y="370332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7" name="object 407"/>
            <p:cNvSpPr/>
            <p:nvPr/>
          </p:nvSpPr>
          <p:spPr>
            <a:xfrm>
              <a:off x="7790688" y="5754624"/>
              <a:ext cx="231775" cy="123825"/>
            </a:xfrm>
            <a:custGeom>
              <a:avLst/>
              <a:gdLst/>
              <a:ahLst/>
              <a:cxnLst/>
              <a:rect l="l" t="t" r="r" b="b"/>
              <a:pathLst>
                <a:path w="231775" h="123825">
                  <a:moveTo>
                    <a:pt x="2316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1648" y="12344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8" name="object 408"/>
          <p:cNvSpPr txBox="1"/>
          <p:nvPr/>
        </p:nvSpPr>
        <p:spPr>
          <a:xfrm>
            <a:off x="7780146" y="5739790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409" name="object 409"/>
          <p:cNvSpPr txBox="1"/>
          <p:nvPr/>
        </p:nvSpPr>
        <p:spPr>
          <a:xfrm>
            <a:off x="7493000" y="5563006"/>
            <a:ext cx="23050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TBD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10" name="object 410"/>
          <p:cNvGrpSpPr/>
          <p:nvPr/>
        </p:nvGrpSpPr>
        <p:grpSpPr>
          <a:xfrm>
            <a:off x="6691693" y="5446006"/>
            <a:ext cx="599440" cy="675005"/>
            <a:chOff x="6691693" y="5446006"/>
            <a:chExt cx="599440" cy="675005"/>
          </a:xfrm>
        </p:grpSpPr>
        <p:sp>
          <p:nvSpPr>
            <p:cNvPr id="411" name="object 411"/>
            <p:cNvSpPr/>
            <p:nvPr/>
          </p:nvSpPr>
          <p:spPr>
            <a:xfrm>
              <a:off x="6754368" y="5949695"/>
              <a:ext cx="291083" cy="17068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2" name="object 412"/>
            <p:cNvSpPr/>
            <p:nvPr/>
          </p:nvSpPr>
          <p:spPr>
            <a:xfrm>
              <a:off x="6696456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2"/>
                  </a:lnTo>
                  <a:lnTo>
                    <a:pt x="147447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3" name="object 413"/>
            <p:cNvSpPr/>
            <p:nvPr/>
          </p:nvSpPr>
          <p:spPr>
            <a:xfrm>
              <a:off x="6696456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1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4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7" y="371720"/>
                  </a:lnTo>
                  <a:lnTo>
                    <a:pt x="117957" y="370332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4" name="object 414"/>
            <p:cNvSpPr/>
            <p:nvPr/>
          </p:nvSpPr>
          <p:spPr>
            <a:xfrm>
              <a:off x="7036308" y="5754623"/>
              <a:ext cx="231775" cy="123825"/>
            </a:xfrm>
            <a:custGeom>
              <a:avLst/>
              <a:gdLst/>
              <a:ahLst/>
              <a:cxnLst/>
              <a:rect l="l" t="t" r="r" b="b"/>
              <a:pathLst>
                <a:path w="231775" h="123825">
                  <a:moveTo>
                    <a:pt x="2316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1648" y="12344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5" name="object 415"/>
          <p:cNvSpPr txBox="1"/>
          <p:nvPr/>
        </p:nvSpPr>
        <p:spPr>
          <a:xfrm>
            <a:off x="7025385" y="5739790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2015</a:t>
            </a:r>
            <a:endParaRPr sz="800">
              <a:latin typeface="Arial"/>
              <a:cs typeface="Arial"/>
            </a:endParaRPr>
          </a:p>
        </p:txBody>
      </p:sp>
      <p:sp>
        <p:nvSpPr>
          <p:cNvPr id="416" name="object 416"/>
          <p:cNvSpPr txBox="1"/>
          <p:nvPr/>
        </p:nvSpPr>
        <p:spPr>
          <a:xfrm>
            <a:off x="6737984" y="5563006"/>
            <a:ext cx="230504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TBD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17" name="object 417"/>
          <p:cNvGrpSpPr/>
          <p:nvPr/>
        </p:nvGrpSpPr>
        <p:grpSpPr>
          <a:xfrm>
            <a:off x="5967793" y="5045836"/>
            <a:ext cx="599440" cy="1075055"/>
            <a:chOff x="5967793" y="5045836"/>
            <a:chExt cx="599440" cy="1075055"/>
          </a:xfrm>
        </p:grpSpPr>
        <p:sp>
          <p:nvSpPr>
            <p:cNvPr id="418" name="object 418"/>
            <p:cNvSpPr/>
            <p:nvPr/>
          </p:nvSpPr>
          <p:spPr>
            <a:xfrm>
              <a:off x="6257416" y="5045836"/>
              <a:ext cx="201295" cy="271398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9" name="object 419"/>
            <p:cNvSpPr/>
            <p:nvPr/>
          </p:nvSpPr>
          <p:spPr>
            <a:xfrm>
              <a:off x="6030467" y="5949695"/>
              <a:ext cx="291084" cy="170687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0" name="object 420"/>
            <p:cNvSpPr/>
            <p:nvPr/>
          </p:nvSpPr>
          <p:spPr>
            <a:xfrm>
              <a:off x="5972555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2"/>
                  </a:lnTo>
                  <a:lnTo>
                    <a:pt x="147447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1" name="object 421"/>
            <p:cNvSpPr/>
            <p:nvPr/>
          </p:nvSpPr>
          <p:spPr>
            <a:xfrm>
              <a:off x="5972555" y="545076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1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4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7" y="371720"/>
                  </a:lnTo>
                  <a:lnTo>
                    <a:pt x="117957" y="370332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2" name="object 422"/>
            <p:cNvSpPr/>
            <p:nvPr/>
          </p:nvSpPr>
          <p:spPr>
            <a:xfrm>
              <a:off x="6313931" y="5754623"/>
              <a:ext cx="230504" cy="123825"/>
            </a:xfrm>
            <a:custGeom>
              <a:avLst/>
              <a:gdLst/>
              <a:ahLst/>
              <a:cxnLst/>
              <a:rect l="l" t="t" r="r" b="b"/>
              <a:pathLst>
                <a:path w="230504" h="123825">
                  <a:moveTo>
                    <a:pt x="230123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0123" y="123443"/>
                  </a:lnTo>
                  <a:lnTo>
                    <a:pt x="230123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3" name="object 423"/>
          <p:cNvSpPr txBox="1"/>
          <p:nvPr/>
        </p:nvSpPr>
        <p:spPr>
          <a:xfrm>
            <a:off x="6014720" y="5508752"/>
            <a:ext cx="538480" cy="3790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800" dirty="0">
                <a:latin typeface="Arial"/>
                <a:cs typeface="Arial"/>
              </a:rPr>
              <a:t>Jimblebar</a:t>
            </a:r>
            <a:endParaRPr sz="800">
              <a:latin typeface="Arial"/>
              <a:cs typeface="Arial"/>
            </a:endParaRPr>
          </a:p>
          <a:p>
            <a:pPr marL="299720">
              <a:lnSpc>
                <a:spcPct val="100000"/>
              </a:lnSpc>
              <a:spcBef>
                <a:spcPts val="430"/>
              </a:spcBef>
            </a:pP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4" name="object 424"/>
          <p:cNvGrpSpPr/>
          <p:nvPr/>
        </p:nvGrpSpPr>
        <p:grpSpPr>
          <a:xfrm>
            <a:off x="5240845" y="4874506"/>
            <a:ext cx="598170" cy="498475"/>
            <a:chOff x="5240845" y="4874506"/>
            <a:chExt cx="598170" cy="498475"/>
          </a:xfrm>
        </p:grpSpPr>
        <p:sp>
          <p:nvSpPr>
            <p:cNvPr id="425" name="object 425"/>
            <p:cNvSpPr/>
            <p:nvPr/>
          </p:nvSpPr>
          <p:spPr>
            <a:xfrm>
              <a:off x="5245608" y="4879268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117652" y="0"/>
                  </a:moveTo>
                  <a:lnTo>
                    <a:pt x="88239" y="4166"/>
                  </a:lnTo>
                  <a:lnTo>
                    <a:pt x="58826" y="14813"/>
                  </a:lnTo>
                  <a:lnTo>
                    <a:pt x="29413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13" y="403198"/>
                  </a:lnTo>
                  <a:lnTo>
                    <a:pt x="58826" y="385145"/>
                  </a:lnTo>
                  <a:lnTo>
                    <a:pt x="88239" y="374498"/>
                  </a:lnTo>
                  <a:lnTo>
                    <a:pt x="117652" y="370331"/>
                  </a:lnTo>
                  <a:lnTo>
                    <a:pt x="147066" y="371720"/>
                  </a:lnTo>
                  <a:lnTo>
                    <a:pt x="205892" y="387459"/>
                  </a:lnTo>
                  <a:lnTo>
                    <a:pt x="264718" y="414308"/>
                  </a:lnTo>
                  <a:lnTo>
                    <a:pt x="323545" y="444861"/>
                  </a:lnTo>
                  <a:lnTo>
                    <a:pt x="352958" y="459211"/>
                  </a:lnTo>
                  <a:lnTo>
                    <a:pt x="382371" y="471710"/>
                  </a:lnTo>
                  <a:lnTo>
                    <a:pt x="411784" y="481431"/>
                  </a:lnTo>
                  <a:lnTo>
                    <a:pt x="441198" y="487449"/>
                  </a:lnTo>
                  <a:lnTo>
                    <a:pt x="470611" y="488838"/>
                  </a:lnTo>
                  <a:lnTo>
                    <a:pt x="500024" y="484672"/>
                  </a:lnTo>
                  <a:lnTo>
                    <a:pt x="529437" y="474024"/>
                  </a:lnTo>
                  <a:lnTo>
                    <a:pt x="558850" y="455971"/>
                  </a:lnTo>
                  <a:lnTo>
                    <a:pt x="588263" y="429585"/>
                  </a:lnTo>
                  <a:lnTo>
                    <a:pt x="588263" y="59253"/>
                  </a:lnTo>
                  <a:lnTo>
                    <a:pt x="558850" y="85639"/>
                  </a:lnTo>
                  <a:lnTo>
                    <a:pt x="529437" y="103692"/>
                  </a:lnTo>
                  <a:lnTo>
                    <a:pt x="500024" y="114340"/>
                  </a:lnTo>
                  <a:lnTo>
                    <a:pt x="470611" y="118506"/>
                  </a:lnTo>
                  <a:lnTo>
                    <a:pt x="441197" y="117117"/>
                  </a:lnTo>
                  <a:lnTo>
                    <a:pt x="382371" y="101378"/>
                  </a:lnTo>
                  <a:lnTo>
                    <a:pt x="323545" y="74529"/>
                  </a:lnTo>
                  <a:lnTo>
                    <a:pt x="264718" y="43976"/>
                  </a:lnTo>
                  <a:lnTo>
                    <a:pt x="235305" y="29626"/>
                  </a:lnTo>
                  <a:lnTo>
                    <a:pt x="205892" y="17127"/>
                  </a:lnTo>
                  <a:lnTo>
                    <a:pt x="176479" y="7406"/>
                  </a:lnTo>
                  <a:lnTo>
                    <a:pt x="147065" y="1388"/>
                  </a:lnTo>
                  <a:lnTo>
                    <a:pt x="11765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6" name="object 426"/>
            <p:cNvSpPr/>
            <p:nvPr/>
          </p:nvSpPr>
          <p:spPr>
            <a:xfrm>
              <a:off x="5245608" y="4879268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0" y="59253"/>
                  </a:moveTo>
                  <a:lnTo>
                    <a:pt x="29413" y="32866"/>
                  </a:lnTo>
                  <a:lnTo>
                    <a:pt x="58826" y="14813"/>
                  </a:lnTo>
                  <a:lnTo>
                    <a:pt x="88239" y="4166"/>
                  </a:lnTo>
                  <a:lnTo>
                    <a:pt x="117652" y="0"/>
                  </a:lnTo>
                  <a:lnTo>
                    <a:pt x="147065" y="1388"/>
                  </a:lnTo>
                  <a:lnTo>
                    <a:pt x="205892" y="17127"/>
                  </a:lnTo>
                  <a:lnTo>
                    <a:pt x="264718" y="43976"/>
                  </a:lnTo>
                  <a:lnTo>
                    <a:pt x="294131" y="59253"/>
                  </a:lnTo>
                  <a:lnTo>
                    <a:pt x="323545" y="74529"/>
                  </a:lnTo>
                  <a:lnTo>
                    <a:pt x="382371" y="101378"/>
                  </a:lnTo>
                  <a:lnTo>
                    <a:pt x="441197" y="117117"/>
                  </a:lnTo>
                  <a:lnTo>
                    <a:pt x="470611" y="118506"/>
                  </a:lnTo>
                  <a:lnTo>
                    <a:pt x="500024" y="114340"/>
                  </a:lnTo>
                  <a:lnTo>
                    <a:pt x="529437" y="103692"/>
                  </a:lnTo>
                  <a:lnTo>
                    <a:pt x="558850" y="85639"/>
                  </a:lnTo>
                  <a:lnTo>
                    <a:pt x="588263" y="59253"/>
                  </a:lnTo>
                  <a:lnTo>
                    <a:pt x="588263" y="429585"/>
                  </a:lnTo>
                  <a:lnTo>
                    <a:pt x="558850" y="455971"/>
                  </a:lnTo>
                  <a:lnTo>
                    <a:pt x="529437" y="474024"/>
                  </a:lnTo>
                  <a:lnTo>
                    <a:pt x="500024" y="484672"/>
                  </a:lnTo>
                  <a:lnTo>
                    <a:pt x="470611" y="488838"/>
                  </a:lnTo>
                  <a:lnTo>
                    <a:pt x="441198" y="487449"/>
                  </a:lnTo>
                  <a:lnTo>
                    <a:pt x="382371" y="471710"/>
                  </a:lnTo>
                  <a:lnTo>
                    <a:pt x="323545" y="444861"/>
                  </a:lnTo>
                  <a:lnTo>
                    <a:pt x="294132" y="429585"/>
                  </a:lnTo>
                  <a:lnTo>
                    <a:pt x="264718" y="414308"/>
                  </a:lnTo>
                  <a:lnTo>
                    <a:pt x="205892" y="387459"/>
                  </a:lnTo>
                  <a:lnTo>
                    <a:pt x="147066" y="371720"/>
                  </a:lnTo>
                  <a:lnTo>
                    <a:pt x="117652" y="370331"/>
                  </a:lnTo>
                  <a:lnTo>
                    <a:pt x="88239" y="374498"/>
                  </a:lnTo>
                  <a:lnTo>
                    <a:pt x="58826" y="385145"/>
                  </a:lnTo>
                  <a:lnTo>
                    <a:pt x="29413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7" name="object 427"/>
            <p:cNvSpPr/>
            <p:nvPr/>
          </p:nvSpPr>
          <p:spPr>
            <a:xfrm>
              <a:off x="5585460" y="5212079"/>
              <a:ext cx="231775" cy="121920"/>
            </a:xfrm>
            <a:custGeom>
              <a:avLst/>
              <a:gdLst/>
              <a:ahLst/>
              <a:cxnLst/>
              <a:rect l="l" t="t" r="r" b="b"/>
              <a:pathLst>
                <a:path w="231775" h="121920">
                  <a:moveTo>
                    <a:pt x="23164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31648" y="121920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8" name="object 428"/>
          <p:cNvSpPr txBox="1"/>
          <p:nvPr/>
        </p:nvSpPr>
        <p:spPr>
          <a:xfrm>
            <a:off x="5258180" y="4934204"/>
            <a:ext cx="567055" cy="41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7800">
              <a:lnSpc>
                <a:spcPct val="100000"/>
              </a:lnSpc>
              <a:spcBef>
                <a:spcPts val="100"/>
              </a:spcBef>
            </a:pP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West 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nge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las</a:t>
            </a:r>
            <a:endParaRPr sz="800">
              <a:latin typeface="Arial"/>
              <a:cs typeface="Arial"/>
            </a:endParaRPr>
          </a:p>
          <a:p>
            <a:pPr marL="328295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Arial"/>
                <a:cs typeface="Arial"/>
              </a:rPr>
              <a:t>2010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9" name="object 429"/>
          <p:cNvGrpSpPr/>
          <p:nvPr/>
        </p:nvGrpSpPr>
        <p:grpSpPr>
          <a:xfrm>
            <a:off x="5115877" y="4179562"/>
            <a:ext cx="599440" cy="1337945"/>
            <a:chOff x="5115877" y="4179562"/>
            <a:chExt cx="599440" cy="1337945"/>
          </a:xfrm>
        </p:grpSpPr>
        <p:sp>
          <p:nvSpPr>
            <p:cNvPr id="430" name="object 430"/>
            <p:cNvSpPr/>
            <p:nvPr/>
          </p:nvSpPr>
          <p:spPr>
            <a:xfrm>
              <a:off x="5289804" y="5425440"/>
              <a:ext cx="425196" cy="9144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1" name="object 431"/>
            <p:cNvSpPr/>
            <p:nvPr/>
          </p:nvSpPr>
          <p:spPr>
            <a:xfrm>
              <a:off x="5120640" y="4184325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2" name="object 432"/>
            <p:cNvSpPr/>
            <p:nvPr/>
          </p:nvSpPr>
          <p:spPr>
            <a:xfrm>
              <a:off x="5120640" y="4184325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0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3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6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3" name="object 433"/>
          <p:cNvSpPr txBox="1"/>
          <p:nvPr/>
        </p:nvSpPr>
        <p:spPr>
          <a:xfrm>
            <a:off x="5462015" y="4517136"/>
            <a:ext cx="230504" cy="123825"/>
          </a:xfrm>
          <a:prstGeom prst="rect">
            <a:avLst/>
          </a:prstGeom>
          <a:solidFill>
            <a:srgbClr val="F1F1F1">
              <a:alpha val="54116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944"/>
              </a:lnSpc>
            </a:pP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434" name="object 434"/>
          <p:cNvSpPr txBox="1"/>
          <p:nvPr/>
        </p:nvSpPr>
        <p:spPr>
          <a:xfrm>
            <a:off x="4473575" y="4361180"/>
            <a:ext cx="21272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9390" algn="l"/>
              </a:tabLst>
            </a:pPr>
            <a:r>
              <a:rPr sz="800" u="sng" dirty="0">
                <a:solidFill>
                  <a:srgbClr val="FFFFF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	</a:t>
            </a:r>
            <a:endParaRPr sz="800">
              <a:latin typeface="Arial"/>
              <a:cs typeface="Arial"/>
            </a:endParaRPr>
          </a:p>
        </p:txBody>
      </p:sp>
      <p:sp>
        <p:nvSpPr>
          <p:cNvPr id="435" name="object 435"/>
          <p:cNvSpPr txBox="1"/>
          <p:nvPr/>
        </p:nvSpPr>
        <p:spPr>
          <a:xfrm>
            <a:off x="5134102" y="4239260"/>
            <a:ext cx="3829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Yandi-  c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oog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ina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36" name="object 436"/>
          <p:cNvGrpSpPr/>
          <p:nvPr/>
        </p:nvGrpSpPr>
        <p:grpSpPr>
          <a:xfrm>
            <a:off x="5164835" y="3761986"/>
            <a:ext cx="1262380" cy="1061720"/>
            <a:chOff x="5164835" y="3761986"/>
            <a:chExt cx="1262380" cy="1061720"/>
          </a:xfrm>
        </p:grpSpPr>
        <p:sp>
          <p:nvSpPr>
            <p:cNvPr id="437" name="object 437"/>
            <p:cNvSpPr/>
            <p:nvPr/>
          </p:nvSpPr>
          <p:spPr>
            <a:xfrm>
              <a:off x="5164835" y="4730496"/>
              <a:ext cx="426720" cy="92963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8" name="object 438"/>
            <p:cNvSpPr/>
            <p:nvPr/>
          </p:nvSpPr>
          <p:spPr>
            <a:xfrm>
              <a:off x="5833871" y="3766749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117652" y="0"/>
                  </a:moveTo>
                  <a:lnTo>
                    <a:pt x="88239" y="4166"/>
                  </a:lnTo>
                  <a:lnTo>
                    <a:pt x="58826" y="14813"/>
                  </a:lnTo>
                  <a:lnTo>
                    <a:pt x="29413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13" y="403198"/>
                  </a:lnTo>
                  <a:lnTo>
                    <a:pt x="58826" y="385145"/>
                  </a:lnTo>
                  <a:lnTo>
                    <a:pt x="88239" y="374498"/>
                  </a:lnTo>
                  <a:lnTo>
                    <a:pt x="117652" y="370331"/>
                  </a:lnTo>
                  <a:lnTo>
                    <a:pt x="147066" y="371720"/>
                  </a:lnTo>
                  <a:lnTo>
                    <a:pt x="205892" y="387459"/>
                  </a:lnTo>
                  <a:lnTo>
                    <a:pt x="264718" y="414308"/>
                  </a:lnTo>
                  <a:lnTo>
                    <a:pt x="323545" y="444861"/>
                  </a:lnTo>
                  <a:lnTo>
                    <a:pt x="352958" y="459211"/>
                  </a:lnTo>
                  <a:lnTo>
                    <a:pt x="382371" y="471710"/>
                  </a:lnTo>
                  <a:lnTo>
                    <a:pt x="411784" y="481431"/>
                  </a:lnTo>
                  <a:lnTo>
                    <a:pt x="441198" y="487449"/>
                  </a:lnTo>
                  <a:lnTo>
                    <a:pt x="470611" y="488838"/>
                  </a:lnTo>
                  <a:lnTo>
                    <a:pt x="500024" y="484672"/>
                  </a:lnTo>
                  <a:lnTo>
                    <a:pt x="529437" y="474024"/>
                  </a:lnTo>
                  <a:lnTo>
                    <a:pt x="558850" y="455971"/>
                  </a:lnTo>
                  <a:lnTo>
                    <a:pt x="588263" y="429585"/>
                  </a:lnTo>
                  <a:lnTo>
                    <a:pt x="588263" y="59253"/>
                  </a:lnTo>
                  <a:lnTo>
                    <a:pt x="558850" y="85639"/>
                  </a:lnTo>
                  <a:lnTo>
                    <a:pt x="529437" y="103692"/>
                  </a:lnTo>
                  <a:lnTo>
                    <a:pt x="500024" y="114340"/>
                  </a:lnTo>
                  <a:lnTo>
                    <a:pt x="470611" y="118506"/>
                  </a:lnTo>
                  <a:lnTo>
                    <a:pt x="441197" y="117117"/>
                  </a:lnTo>
                  <a:lnTo>
                    <a:pt x="382371" y="101378"/>
                  </a:lnTo>
                  <a:lnTo>
                    <a:pt x="323545" y="74529"/>
                  </a:lnTo>
                  <a:lnTo>
                    <a:pt x="264718" y="43976"/>
                  </a:lnTo>
                  <a:lnTo>
                    <a:pt x="235305" y="29626"/>
                  </a:lnTo>
                  <a:lnTo>
                    <a:pt x="205892" y="17127"/>
                  </a:lnTo>
                  <a:lnTo>
                    <a:pt x="176479" y="7406"/>
                  </a:lnTo>
                  <a:lnTo>
                    <a:pt x="147065" y="1388"/>
                  </a:lnTo>
                  <a:lnTo>
                    <a:pt x="11765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9" name="object 439"/>
            <p:cNvSpPr/>
            <p:nvPr/>
          </p:nvSpPr>
          <p:spPr>
            <a:xfrm>
              <a:off x="5833871" y="3766749"/>
              <a:ext cx="588645" cy="488950"/>
            </a:xfrm>
            <a:custGeom>
              <a:avLst/>
              <a:gdLst/>
              <a:ahLst/>
              <a:cxnLst/>
              <a:rect l="l" t="t" r="r" b="b"/>
              <a:pathLst>
                <a:path w="588645" h="488950">
                  <a:moveTo>
                    <a:pt x="0" y="59253"/>
                  </a:moveTo>
                  <a:lnTo>
                    <a:pt x="29413" y="32866"/>
                  </a:lnTo>
                  <a:lnTo>
                    <a:pt x="58826" y="14813"/>
                  </a:lnTo>
                  <a:lnTo>
                    <a:pt x="88239" y="4166"/>
                  </a:lnTo>
                  <a:lnTo>
                    <a:pt x="117652" y="0"/>
                  </a:lnTo>
                  <a:lnTo>
                    <a:pt x="147065" y="1388"/>
                  </a:lnTo>
                  <a:lnTo>
                    <a:pt x="205892" y="17127"/>
                  </a:lnTo>
                  <a:lnTo>
                    <a:pt x="264718" y="43976"/>
                  </a:lnTo>
                  <a:lnTo>
                    <a:pt x="294131" y="59253"/>
                  </a:lnTo>
                  <a:lnTo>
                    <a:pt x="323545" y="74529"/>
                  </a:lnTo>
                  <a:lnTo>
                    <a:pt x="382371" y="101378"/>
                  </a:lnTo>
                  <a:lnTo>
                    <a:pt x="441197" y="117117"/>
                  </a:lnTo>
                  <a:lnTo>
                    <a:pt x="470611" y="118506"/>
                  </a:lnTo>
                  <a:lnTo>
                    <a:pt x="500024" y="114340"/>
                  </a:lnTo>
                  <a:lnTo>
                    <a:pt x="529437" y="103692"/>
                  </a:lnTo>
                  <a:lnTo>
                    <a:pt x="558850" y="85639"/>
                  </a:lnTo>
                  <a:lnTo>
                    <a:pt x="588263" y="59253"/>
                  </a:lnTo>
                  <a:lnTo>
                    <a:pt x="588263" y="429585"/>
                  </a:lnTo>
                  <a:lnTo>
                    <a:pt x="558850" y="455971"/>
                  </a:lnTo>
                  <a:lnTo>
                    <a:pt x="529437" y="474024"/>
                  </a:lnTo>
                  <a:lnTo>
                    <a:pt x="500024" y="484672"/>
                  </a:lnTo>
                  <a:lnTo>
                    <a:pt x="470611" y="488838"/>
                  </a:lnTo>
                  <a:lnTo>
                    <a:pt x="441198" y="487449"/>
                  </a:lnTo>
                  <a:lnTo>
                    <a:pt x="382371" y="471710"/>
                  </a:lnTo>
                  <a:lnTo>
                    <a:pt x="323545" y="444861"/>
                  </a:lnTo>
                  <a:lnTo>
                    <a:pt x="294132" y="429585"/>
                  </a:lnTo>
                  <a:lnTo>
                    <a:pt x="264718" y="414308"/>
                  </a:lnTo>
                  <a:lnTo>
                    <a:pt x="205892" y="387459"/>
                  </a:lnTo>
                  <a:lnTo>
                    <a:pt x="147066" y="371720"/>
                  </a:lnTo>
                  <a:lnTo>
                    <a:pt x="117652" y="370331"/>
                  </a:lnTo>
                  <a:lnTo>
                    <a:pt x="88239" y="374498"/>
                  </a:lnTo>
                  <a:lnTo>
                    <a:pt x="58826" y="385145"/>
                  </a:lnTo>
                  <a:lnTo>
                    <a:pt x="29413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0" name="object 440"/>
            <p:cNvSpPr/>
            <p:nvPr/>
          </p:nvSpPr>
          <p:spPr>
            <a:xfrm>
              <a:off x="6173723" y="4098036"/>
              <a:ext cx="230504" cy="123825"/>
            </a:xfrm>
            <a:custGeom>
              <a:avLst/>
              <a:gdLst/>
              <a:ahLst/>
              <a:cxnLst/>
              <a:rect l="l" t="t" r="r" b="b"/>
              <a:pathLst>
                <a:path w="230504" h="123825">
                  <a:moveTo>
                    <a:pt x="2301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0124" y="123443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1" name="object 441"/>
          <p:cNvSpPr txBox="1"/>
          <p:nvPr/>
        </p:nvSpPr>
        <p:spPr>
          <a:xfrm>
            <a:off x="6162294" y="4083558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2012</a:t>
            </a:r>
            <a:endParaRPr sz="800">
              <a:latin typeface="Arial"/>
              <a:cs typeface="Arial"/>
            </a:endParaRPr>
          </a:p>
        </p:txBody>
      </p:sp>
      <p:sp>
        <p:nvSpPr>
          <p:cNvPr id="442" name="object 442"/>
          <p:cNvSpPr txBox="1"/>
          <p:nvPr/>
        </p:nvSpPr>
        <p:spPr>
          <a:xfrm>
            <a:off x="5846445" y="3820795"/>
            <a:ext cx="2762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Na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-  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ldi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43" name="object 443"/>
          <p:cNvGrpSpPr/>
          <p:nvPr/>
        </p:nvGrpSpPr>
        <p:grpSpPr>
          <a:xfrm>
            <a:off x="5878067" y="3419086"/>
            <a:ext cx="1301750" cy="985519"/>
            <a:chOff x="5878067" y="3419086"/>
            <a:chExt cx="1301750" cy="985519"/>
          </a:xfrm>
        </p:grpSpPr>
        <p:sp>
          <p:nvSpPr>
            <p:cNvPr id="444" name="object 444"/>
            <p:cNvSpPr/>
            <p:nvPr/>
          </p:nvSpPr>
          <p:spPr>
            <a:xfrm>
              <a:off x="5878067" y="4312920"/>
              <a:ext cx="425196" cy="9143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5" name="object 445"/>
            <p:cNvSpPr/>
            <p:nvPr/>
          </p:nvSpPr>
          <p:spPr>
            <a:xfrm>
              <a:off x="6585203" y="3423849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7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6" name="object 446"/>
            <p:cNvSpPr/>
            <p:nvPr/>
          </p:nvSpPr>
          <p:spPr>
            <a:xfrm>
              <a:off x="6585203" y="3423849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1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4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7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7" name="object 447"/>
          <p:cNvSpPr txBox="1"/>
          <p:nvPr/>
        </p:nvSpPr>
        <p:spPr>
          <a:xfrm>
            <a:off x="6926580" y="3755136"/>
            <a:ext cx="230504" cy="123825"/>
          </a:xfrm>
          <a:prstGeom prst="rect">
            <a:avLst/>
          </a:prstGeom>
          <a:solidFill>
            <a:srgbClr val="F1F1F1">
              <a:alpha val="54116"/>
            </a:srgbClr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950"/>
              </a:lnSpc>
            </a:pP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448" name="object 448"/>
          <p:cNvSpPr txBox="1"/>
          <p:nvPr/>
        </p:nvSpPr>
        <p:spPr>
          <a:xfrm>
            <a:off x="6598666" y="3477895"/>
            <a:ext cx="33401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Hope  Do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49" name="object 449"/>
          <p:cNvGrpSpPr/>
          <p:nvPr/>
        </p:nvGrpSpPr>
        <p:grpSpPr>
          <a:xfrm>
            <a:off x="6629400" y="3942588"/>
            <a:ext cx="882650" cy="661035"/>
            <a:chOff x="6629400" y="3942588"/>
            <a:chExt cx="882650" cy="661035"/>
          </a:xfrm>
        </p:grpSpPr>
        <p:sp>
          <p:nvSpPr>
            <p:cNvPr id="450" name="object 450"/>
            <p:cNvSpPr/>
            <p:nvPr/>
          </p:nvSpPr>
          <p:spPr>
            <a:xfrm>
              <a:off x="6629400" y="3942588"/>
              <a:ext cx="426720" cy="9143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1" name="object 451"/>
            <p:cNvSpPr/>
            <p:nvPr/>
          </p:nvSpPr>
          <p:spPr>
            <a:xfrm>
              <a:off x="6917436" y="410964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7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1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2" name="object 452"/>
            <p:cNvSpPr/>
            <p:nvPr/>
          </p:nvSpPr>
          <p:spPr>
            <a:xfrm>
              <a:off x="6917436" y="4109648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1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4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7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3" name="object 453"/>
            <p:cNvSpPr/>
            <p:nvPr/>
          </p:nvSpPr>
          <p:spPr>
            <a:xfrm>
              <a:off x="7258812" y="4442460"/>
              <a:ext cx="230504" cy="123825"/>
            </a:xfrm>
            <a:custGeom>
              <a:avLst/>
              <a:gdLst/>
              <a:ahLst/>
              <a:cxnLst/>
              <a:rect l="l" t="t" r="r" b="b"/>
              <a:pathLst>
                <a:path w="230504" h="123825">
                  <a:moveTo>
                    <a:pt x="2301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0124" y="123443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4" name="object 454"/>
          <p:cNvSpPr txBox="1"/>
          <p:nvPr/>
        </p:nvSpPr>
        <p:spPr>
          <a:xfrm>
            <a:off x="6949567" y="4230370"/>
            <a:ext cx="54864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Meandu</a:t>
            </a:r>
            <a:endParaRPr sz="800">
              <a:latin typeface="Arial"/>
              <a:cs typeface="Arial"/>
            </a:endParaRPr>
          </a:p>
          <a:p>
            <a:pPr marL="309880">
              <a:lnSpc>
                <a:spcPct val="100000"/>
              </a:lnSpc>
              <a:spcBef>
                <a:spcPts val="595"/>
              </a:spcBef>
            </a:pPr>
            <a:r>
              <a:rPr sz="800" spc="-5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55" name="object 455"/>
          <p:cNvGrpSpPr/>
          <p:nvPr/>
        </p:nvGrpSpPr>
        <p:grpSpPr>
          <a:xfrm>
            <a:off x="7471981" y="4648954"/>
            <a:ext cx="599440" cy="498475"/>
            <a:chOff x="7471981" y="4648954"/>
            <a:chExt cx="599440" cy="498475"/>
          </a:xfrm>
        </p:grpSpPr>
        <p:sp>
          <p:nvSpPr>
            <p:cNvPr id="456" name="object 456"/>
            <p:cNvSpPr/>
            <p:nvPr/>
          </p:nvSpPr>
          <p:spPr>
            <a:xfrm>
              <a:off x="7476743" y="4653717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7" y="429585"/>
                  </a:lnTo>
                  <a:lnTo>
                    <a:pt x="589787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7" name="object 457"/>
            <p:cNvSpPr/>
            <p:nvPr/>
          </p:nvSpPr>
          <p:spPr>
            <a:xfrm>
              <a:off x="7476743" y="4653717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5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7" y="59253"/>
                  </a:lnTo>
                  <a:lnTo>
                    <a:pt x="589787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0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3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6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3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8" name="object 458"/>
            <p:cNvSpPr/>
            <p:nvPr/>
          </p:nvSpPr>
          <p:spPr>
            <a:xfrm>
              <a:off x="7818119" y="4986528"/>
              <a:ext cx="230504" cy="123825"/>
            </a:xfrm>
            <a:custGeom>
              <a:avLst/>
              <a:gdLst/>
              <a:ahLst/>
              <a:cxnLst/>
              <a:rect l="l" t="t" r="r" b="b"/>
              <a:pathLst>
                <a:path w="230504" h="123825">
                  <a:moveTo>
                    <a:pt x="2301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0124" y="123443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9" name="object 459"/>
          <p:cNvSpPr txBox="1"/>
          <p:nvPr/>
        </p:nvSpPr>
        <p:spPr>
          <a:xfrm>
            <a:off x="7806308" y="4971669"/>
            <a:ext cx="25146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</p:txBody>
      </p:sp>
      <p:sp>
        <p:nvSpPr>
          <p:cNvPr id="460" name="object 460"/>
          <p:cNvSpPr txBox="1"/>
          <p:nvPr/>
        </p:nvSpPr>
        <p:spPr>
          <a:xfrm>
            <a:off x="7509764" y="4747005"/>
            <a:ext cx="42989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latin typeface="Arial"/>
                <a:cs typeface="Arial"/>
              </a:rPr>
              <a:t>S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dirty="0">
                <a:latin typeface="Arial"/>
                <a:cs typeface="Arial"/>
              </a:rPr>
              <a:t>lo</a:t>
            </a:r>
            <a:r>
              <a:rPr sz="800" spc="10" dirty="0">
                <a:latin typeface="Arial"/>
                <a:cs typeface="Arial"/>
              </a:rPr>
              <a:t>m</a:t>
            </a:r>
            <a:r>
              <a:rPr sz="800" spc="-5" dirty="0">
                <a:latin typeface="Arial"/>
                <a:cs typeface="Arial"/>
              </a:rPr>
              <a:t>o</a:t>
            </a:r>
            <a:r>
              <a:rPr sz="800" dirty="0"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61" name="object 461"/>
          <p:cNvGrpSpPr/>
          <p:nvPr/>
        </p:nvGrpSpPr>
        <p:grpSpPr>
          <a:xfrm>
            <a:off x="2377313" y="4024630"/>
            <a:ext cx="5761355" cy="1752600"/>
            <a:chOff x="2377313" y="4024630"/>
            <a:chExt cx="5761355" cy="1752600"/>
          </a:xfrm>
        </p:grpSpPr>
        <p:sp>
          <p:nvSpPr>
            <p:cNvPr id="462" name="object 462"/>
            <p:cNvSpPr/>
            <p:nvPr/>
          </p:nvSpPr>
          <p:spPr>
            <a:xfrm>
              <a:off x="7001255" y="4626864"/>
              <a:ext cx="396240" cy="240792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3" name="object 463"/>
            <p:cNvSpPr/>
            <p:nvPr/>
          </p:nvSpPr>
          <p:spPr>
            <a:xfrm>
              <a:off x="7531608" y="5158740"/>
              <a:ext cx="606551" cy="217931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4" name="object 464"/>
            <p:cNvSpPr/>
            <p:nvPr/>
          </p:nvSpPr>
          <p:spPr>
            <a:xfrm>
              <a:off x="5711190" y="4034790"/>
              <a:ext cx="2035175" cy="1476375"/>
            </a:xfrm>
            <a:custGeom>
              <a:avLst/>
              <a:gdLst/>
              <a:ahLst/>
              <a:cxnLst/>
              <a:rect l="l" t="t" r="r" b="b"/>
              <a:pathLst>
                <a:path w="2035175" h="1476375">
                  <a:moveTo>
                    <a:pt x="1188719" y="1275588"/>
                  </a:moveTo>
                  <a:lnTo>
                    <a:pt x="1279779" y="1476235"/>
                  </a:lnTo>
                </a:path>
                <a:path w="2035175" h="1476375">
                  <a:moveTo>
                    <a:pt x="1269491" y="1196340"/>
                  </a:moveTo>
                  <a:lnTo>
                    <a:pt x="2034920" y="1476311"/>
                  </a:lnTo>
                </a:path>
                <a:path w="2035175" h="1476375">
                  <a:moveTo>
                    <a:pt x="709802" y="1281684"/>
                  </a:moveTo>
                  <a:lnTo>
                    <a:pt x="557784" y="1476057"/>
                  </a:lnTo>
                </a:path>
                <a:path w="2035175" h="1476375">
                  <a:moveTo>
                    <a:pt x="636777" y="1191387"/>
                  </a:moveTo>
                  <a:lnTo>
                    <a:pt x="123444" y="1089660"/>
                  </a:lnTo>
                </a:path>
                <a:path w="2035175" h="1476375">
                  <a:moveTo>
                    <a:pt x="610997" y="1084326"/>
                  </a:moveTo>
                  <a:lnTo>
                    <a:pt x="0" y="394716"/>
                  </a:lnTo>
                </a:path>
                <a:path w="2035175" h="1476375">
                  <a:moveTo>
                    <a:pt x="713867" y="1021842"/>
                  </a:moveTo>
                  <a:lnTo>
                    <a:pt x="629412" y="219456"/>
                  </a:lnTo>
                </a:path>
                <a:path w="2035175" h="1476375">
                  <a:moveTo>
                    <a:pt x="733044" y="1124839"/>
                  </a:moveTo>
                  <a:lnTo>
                    <a:pt x="1131696" y="0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5" name="object 465"/>
            <p:cNvSpPr/>
            <p:nvPr/>
          </p:nvSpPr>
          <p:spPr>
            <a:xfrm>
              <a:off x="6644513" y="5044313"/>
              <a:ext cx="141986" cy="7492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6" name="object 466"/>
            <p:cNvSpPr/>
            <p:nvPr/>
          </p:nvSpPr>
          <p:spPr>
            <a:xfrm>
              <a:off x="6683502" y="4354830"/>
              <a:ext cx="794385" cy="701675"/>
            </a:xfrm>
            <a:custGeom>
              <a:avLst/>
              <a:gdLst/>
              <a:ahLst/>
              <a:cxnLst/>
              <a:rect l="l" t="t" r="r" b="b"/>
              <a:pathLst>
                <a:path w="794384" h="701675">
                  <a:moveTo>
                    <a:pt x="0" y="689991"/>
                  </a:moveTo>
                  <a:lnTo>
                    <a:pt x="235839" y="0"/>
                  </a:lnTo>
                </a:path>
                <a:path w="794384" h="701675">
                  <a:moveTo>
                    <a:pt x="91440" y="701675"/>
                  </a:moveTo>
                  <a:lnTo>
                    <a:pt x="794384" y="544068"/>
                  </a:lnTo>
                </a:path>
              </a:pathLst>
            </a:custGeom>
            <a:ln w="1981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7" name="object 467"/>
            <p:cNvSpPr/>
            <p:nvPr/>
          </p:nvSpPr>
          <p:spPr>
            <a:xfrm>
              <a:off x="2377313" y="5685917"/>
              <a:ext cx="76453" cy="73405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8" name="object 468"/>
            <p:cNvSpPr/>
            <p:nvPr/>
          </p:nvSpPr>
          <p:spPr>
            <a:xfrm>
              <a:off x="2410968" y="5107869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2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9" name="object 469"/>
            <p:cNvSpPr/>
            <p:nvPr/>
          </p:nvSpPr>
          <p:spPr>
            <a:xfrm>
              <a:off x="2410968" y="5107869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0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3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6" y="371720"/>
                  </a:lnTo>
                  <a:lnTo>
                    <a:pt x="117957" y="370332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0" name="object 470"/>
            <p:cNvSpPr/>
            <p:nvPr/>
          </p:nvSpPr>
          <p:spPr>
            <a:xfrm>
              <a:off x="2411730" y="5491734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8"/>
                  </a:moveTo>
                  <a:lnTo>
                    <a:pt x="3175" y="281647"/>
                  </a:lnTo>
                </a:path>
              </a:pathLst>
            </a:custGeom>
            <a:ln w="3530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1" name="object 471"/>
            <p:cNvSpPr/>
            <p:nvPr/>
          </p:nvSpPr>
          <p:spPr>
            <a:xfrm>
              <a:off x="2752344" y="5440680"/>
              <a:ext cx="230504" cy="121920"/>
            </a:xfrm>
            <a:custGeom>
              <a:avLst/>
              <a:gdLst/>
              <a:ahLst/>
              <a:cxnLst/>
              <a:rect l="l" t="t" r="r" b="b"/>
              <a:pathLst>
                <a:path w="230505" h="121920">
                  <a:moveTo>
                    <a:pt x="23012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30124" y="121920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2" name="object 472"/>
          <p:cNvSpPr txBox="1"/>
          <p:nvPr/>
        </p:nvSpPr>
        <p:spPr>
          <a:xfrm>
            <a:off x="2433320" y="5162804"/>
            <a:ext cx="557530" cy="41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75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Rado- 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miro</a:t>
            </a:r>
            <a:r>
              <a:rPr sz="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Tomic</a:t>
            </a:r>
            <a:endParaRPr sz="800">
              <a:latin typeface="Arial"/>
              <a:cs typeface="Arial"/>
            </a:endParaRPr>
          </a:p>
          <a:p>
            <a:pPr marL="318770">
              <a:lnSpc>
                <a:spcPct val="100000"/>
              </a:lnSpc>
              <a:spcBef>
                <a:spcPts val="150"/>
              </a:spcBef>
            </a:pPr>
            <a:r>
              <a:rPr sz="800" spc="-5" dirty="0">
                <a:latin typeface="Arial"/>
                <a:cs typeface="Arial"/>
              </a:rPr>
              <a:t>2005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73" name="object 473"/>
          <p:cNvGrpSpPr/>
          <p:nvPr/>
        </p:nvGrpSpPr>
        <p:grpSpPr>
          <a:xfrm>
            <a:off x="2482595" y="4336534"/>
            <a:ext cx="633095" cy="726440"/>
            <a:chOff x="2482595" y="4336534"/>
            <a:chExt cx="633095" cy="726440"/>
          </a:xfrm>
        </p:grpSpPr>
        <p:sp>
          <p:nvSpPr>
            <p:cNvPr id="474" name="object 474"/>
            <p:cNvSpPr/>
            <p:nvPr/>
          </p:nvSpPr>
          <p:spPr>
            <a:xfrm>
              <a:off x="2482595" y="4986528"/>
              <a:ext cx="76200" cy="76200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5" name="object 475"/>
            <p:cNvSpPr/>
            <p:nvPr/>
          </p:nvSpPr>
          <p:spPr>
            <a:xfrm>
              <a:off x="2520695" y="4341297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117957" y="0"/>
                  </a:moveTo>
                  <a:lnTo>
                    <a:pt x="88468" y="4166"/>
                  </a:lnTo>
                  <a:lnTo>
                    <a:pt x="58978" y="14813"/>
                  </a:lnTo>
                  <a:lnTo>
                    <a:pt x="29489" y="32866"/>
                  </a:lnTo>
                  <a:lnTo>
                    <a:pt x="0" y="59253"/>
                  </a:lnTo>
                  <a:lnTo>
                    <a:pt x="0" y="429585"/>
                  </a:lnTo>
                  <a:lnTo>
                    <a:pt x="29489" y="403198"/>
                  </a:lnTo>
                  <a:lnTo>
                    <a:pt x="58978" y="385145"/>
                  </a:lnTo>
                  <a:lnTo>
                    <a:pt x="88468" y="374498"/>
                  </a:lnTo>
                  <a:lnTo>
                    <a:pt x="117957" y="370331"/>
                  </a:lnTo>
                  <a:lnTo>
                    <a:pt x="147446" y="371720"/>
                  </a:lnTo>
                  <a:lnTo>
                    <a:pt x="206425" y="387459"/>
                  </a:lnTo>
                  <a:lnTo>
                    <a:pt x="265404" y="414308"/>
                  </a:lnTo>
                  <a:lnTo>
                    <a:pt x="324383" y="444861"/>
                  </a:lnTo>
                  <a:lnTo>
                    <a:pt x="353872" y="459211"/>
                  </a:lnTo>
                  <a:lnTo>
                    <a:pt x="383362" y="471710"/>
                  </a:lnTo>
                  <a:lnTo>
                    <a:pt x="412851" y="481431"/>
                  </a:lnTo>
                  <a:lnTo>
                    <a:pt x="442340" y="487449"/>
                  </a:lnTo>
                  <a:lnTo>
                    <a:pt x="471830" y="488838"/>
                  </a:lnTo>
                  <a:lnTo>
                    <a:pt x="501319" y="484672"/>
                  </a:lnTo>
                  <a:lnTo>
                    <a:pt x="530809" y="474024"/>
                  </a:lnTo>
                  <a:lnTo>
                    <a:pt x="560298" y="455971"/>
                  </a:lnTo>
                  <a:lnTo>
                    <a:pt x="589788" y="429585"/>
                  </a:lnTo>
                  <a:lnTo>
                    <a:pt x="589788" y="59253"/>
                  </a:lnTo>
                  <a:lnTo>
                    <a:pt x="560298" y="85639"/>
                  </a:lnTo>
                  <a:lnTo>
                    <a:pt x="530809" y="103692"/>
                  </a:lnTo>
                  <a:lnTo>
                    <a:pt x="501319" y="114340"/>
                  </a:lnTo>
                  <a:lnTo>
                    <a:pt x="471830" y="118506"/>
                  </a:lnTo>
                  <a:lnTo>
                    <a:pt x="442341" y="117117"/>
                  </a:lnTo>
                  <a:lnTo>
                    <a:pt x="383362" y="101378"/>
                  </a:lnTo>
                  <a:lnTo>
                    <a:pt x="324383" y="74529"/>
                  </a:lnTo>
                  <a:lnTo>
                    <a:pt x="265404" y="43976"/>
                  </a:lnTo>
                  <a:lnTo>
                    <a:pt x="235915" y="29626"/>
                  </a:lnTo>
                  <a:lnTo>
                    <a:pt x="206425" y="17127"/>
                  </a:lnTo>
                  <a:lnTo>
                    <a:pt x="176936" y="7406"/>
                  </a:lnTo>
                  <a:lnTo>
                    <a:pt x="147447" y="1388"/>
                  </a:lnTo>
                  <a:lnTo>
                    <a:pt x="11795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6" name="object 476"/>
            <p:cNvSpPr/>
            <p:nvPr/>
          </p:nvSpPr>
          <p:spPr>
            <a:xfrm>
              <a:off x="2520695" y="4341297"/>
              <a:ext cx="589915" cy="488950"/>
            </a:xfrm>
            <a:custGeom>
              <a:avLst/>
              <a:gdLst/>
              <a:ahLst/>
              <a:cxnLst/>
              <a:rect l="l" t="t" r="r" b="b"/>
              <a:pathLst>
                <a:path w="589914" h="488950">
                  <a:moveTo>
                    <a:pt x="0" y="59253"/>
                  </a:moveTo>
                  <a:lnTo>
                    <a:pt x="29489" y="32866"/>
                  </a:lnTo>
                  <a:lnTo>
                    <a:pt x="58978" y="14813"/>
                  </a:lnTo>
                  <a:lnTo>
                    <a:pt x="88468" y="4166"/>
                  </a:lnTo>
                  <a:lnTo>
                    <a:pt x="117957" y="0"/>
                  </a:lnTo>
                  <a:lnTo>
                    <a:pt x="147447" y="1388"/>
                  </a:lnTo>
                  <a:lnTo>
                    <a:pt x="206425" y="17127"/>
                  </a:lnTo>
                  <a:lnTo>
                    <a:pt x="265404" y="43976"/>
                  </a:lnTo>
                  <a:lnTo>
                    <a:pt x="294894" y="59253"/>
                  </a:lnTo>
                  <a:lnTo>
                    <a:pt x="324383" y="74529"/>
                  </a:lnTo>
                  <a:lnTo>
                    <a:pt x="383362" y="101378"/>
                  </a:lnTo>
                  <a:lnTo>
                    <a:pt x="442341" y="117117"/>
                  </a:lnTo>
                  <a:lnTo>
                    <a:pt x="471830" y="118506"/>
                  </a:lnTo>
                  <a:lnTo>
                    <a:pt x="501319" y="114340"/>
                  </a:lnTo>
                  <a:lnTo>
                    <a:pt x="530809" y="103692"/>
                  </a:lnTo>
                  <a:lnTo>
                    <a:pt x="560298" y="85639"/>
                  </a:lnTo>
                  <a:lnTo>
                    <a:pt x="589788" y="59253"/>
                  </a:lnTo>
                  <a:lnTo>
                    <a:pt x="589788" y="429585"/>
                  </a:lnTo>
                  <a:lnTo>
                    <a:pt x="560298" y="455971"/>
                  </a:lnTo>
                  <a:lnTo>
                    <a:pt x="530809" y="474024"/>
                  </a:lnTo>
                  <a:lnTo>
                    <a:pt x="501319" y="484672"/>
                  </a:lnTo>
                  <a:lnTo>
                    <a:pt x="471830" y="488838"/>
                  </a:lnTo>
                  <a:lnTo>
                    <a:pt x="442340" y="487449"/>
                  </a:lnTo>
                  <a:lnTo>
                    <a:pt x="383362" y="471710"/>
                  </a:lnTo>
                  <a:lnTo>
                    <a:pt x="324383" y="444861"/>
                  </a:lnTo>
                  <a:lnTo>
                    <a:pt x="294893" y="429585"/>
                  </a:lnTo>
                  <a:lnTo>
                    <a:pt x="265404" y="414308"/>
                  </a:lnTo>
                  <a:lnTo>
                    <a:pt x="206425" y="387459"/>
                  </a:lnTo>
                  <a:lnTo>
                    <a:pt x="147446" y="371720"/>
                  </a:lnTo>
                  <a:lnTo>
                    <a:pt x="117957" y="370331"/>
                  </a:lnTo>
                  <a:lnTo>
                    <a:pt x="88468" y="374498"/>
                  </a:lnTo>
                  <a:lnTo>
                    <a:pt x="58978" y="385145"/>
                  </a:lnTo>
                  <a:lnTo>
                    <a:pt x="29489" y="403198"/>
                  </a:lnTo>
                  <a:lnTo>
                    <a:pt x="0" y="429585"/>
                  </a:lnTo>
                  <a:lnTo>
                    <a:pt x="0" y="5925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7" name="object 477"/>
            <p:cNvSpPr/>
            <p:nvPr/>
          </p:nvSpPr>
          <p:spPr>
            <a:xfrm>
              <a:off x="2524505" y="4723638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7"/>
                  </a:moveTo>
                  <a:lnTo>
                    <a:pt x="3175" y="281685"/>
                  </a:lnTo>
                </a:path>
              </a:pathLst>
            </a:custGeom>
            <a:ln w="3530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8" name="object 478"/>
            <p:cNvSpPr/>
            <p:nvPr/>
          </p:nvSpPr>
          <p:spPr>
            <a:xfrm>
              <a:off x="2863595" y="4672584"/>
              <a:ext cx="231775" cy="123825"/>
            </a:xfrm>
            <a:custGeom>
              <a:avLst/>
              <a:gdLst/>
              <a:ahLst/>
              <a:cxnLst/>
              <a:rect l="l" t="t" r="r" b="b"/>
              <a:pathLst>
                <a:path w="231775" h="123825">
                  <a:moveTo>
                    <a:pt x="2316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31648" y="123443"/>
                  </a:lnTo>
                  <a:lnTo>
                    <a:pt x="231648" y="0"/>
                  </a:lnTo>
                  <a:close/>
                </a:path>
              </a:pathLst>
            </a:custGeom>
            <a:solidFill>
              <a:srgbClr val="F1F1F1">
                <a:alpha val="54116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9" name="object 479"/>
          <p:cNvSpPr txBox="1"/>
          <p:nvPr/>
        </p:nvSpPr>
        <p:spPr>
          <a:xfrm>
            <a:off x="2535682" y="4395597"/>
            <a:ext cx="567055" cy="410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Gabri-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ela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Mistral</a:t>
            </a:r>
            <a:endParaRPr sz="800">
              <a:latin typeface="Arial"/>
              <a:cs typeface="Arial"/>
            </a:endParaRPr>
          </a:p>
          <a:p>
            <a:pPr marL="328295">
              <a:lnSpc>
                <a:spcPct val="100000"/>
              </a:lnSpc>
              <a:spcBef>
                <a:spcPts val="145"/>
              </a:spcBef>
            </a:pPr>
            <a:r>
              <a:rPr sz="800" spc="-5" dirty="0">
                <a:latin typeface="Arial"/>
                <a:cs typeface="Arial"/>
              </a:rPr>
              <a:t>2009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80" name="object 480"/>
          <p:cNvGrpSpPr/>
          <p:nvPr/>
        </p:nvGrpSpPr>
        <p:grpSpPr>
          <a:xfrm>
            <a:off x="2180844" y="1257300"/>
            <a:ext cx="6504940" cy="4613275"/>
            <a:chOff x="2180844" y="1257300"/>
            <a:chExt cx="6504940" cy="4613275"/>
          </a:xfrm>
        </p:grpSpPr>
        <p:sp>
          <p:nvSpPr>
            <p:cNvPr id="481" name="object 481"/>
            <p:cNvSpPr/>
            <p:nvPr/>
          </p:nvSpPr>
          <p:spPr>
            <a:xfrm>
              <a:off x="2442972" y="5612892"/>
              <a:ext cx="429768" cy="25755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2" name="object 482"/>
            <p:cNvSpPr/>
            <p:nvPr/>
          </p:nvSpPr>
          <p:spPr>
            <a:xfrm>
              <a:off x="2575560" y="4837176"/>
              <a:ext cx="428244" cy="25755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3" name="object 483"/>
            <p:cNvSpPr/>
            <p:nvPr/>
          </p:nvSpPr>
          <p:spPr>
            <a:xfrm>
              <a:off x="6483858" y="1267206"/>
              <a:ext cx="2192020" cy="1053465"/>
            </a:xfrm>
            <a:custGeom>
              <a:avLst/>
              <a:gdLst/>
              <a:ahLst/>
              <a:cxnLst/>
              <a:rect l="l" t="t" r="r" b="b"/>
              <a:pathLst>
                <a:path w="2192020" h="1053464">
                  <a:moveTo>
                    <a:pt x="2191512" y="0"/>
                  </a:moveTo>
                  <a:lnTo>
                    <a:pt x="0" y="0"/>
                  </a:lnTo>
                  <a:lnTo>
                    <a:pt x="0" y="1053084"/>
                  </a:lnTo>
                  <a:lnTo>
                    <a:pt x="2191512" y="1053084"/>
                  </a:lnTo>
                  <a:lnTo>
                    <a:pt x="219151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4" name="object 484"/>
            <p:cNvSpPr/>
            <p:nvPr/>
          </p:nvSpPr>
          <p:spPr>
            <a:xfrm>
              <a:off x="6483858" y="1267206"/>
              <a:ext cx="2192020" cy="1053465"/>
            </a:xfrm>
            <a:custGeom>
              <a:avLst/>
              <a:gdLst/>
              <a:ahLst/>
              <a:cxnLst/>
              <a:rect l="l" t="t" r="r" b="b"/>
              <a:pathLst>
                <a:path w="2192020" h="1053464">
                  <a:moveTo>
                    <a:pt x="0" y="1053084"/>
                  </a:moveTo>
                  <a:lnTo>
                    <a:pt x="2191512" y="1053084"/>
                  </a:lnTo>
                  <a:lnTo>
                    <a:pt x="2191512" y="0"/>
                  </a:lnTo>
                  <a:lnTo>
                    <a:pt x="0" y="0"/>
                  </a:lnTo>
                  <a:lnTo>
                    <a:pt x="0" y="1053084"/>
                  </a:lnTo>
                  <a:close/>
                </a:path>
              </a:pathLst>
            </a:custGeom>
            <a:ln w="19812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5" name="object 485"/>
            <p:cNvSpPr/>
            <p:nvPr/>
          </p:nvSpPr>
          <p:spPr>
            <a:xfrm>
              <a:off x="6574535" y="1741932"/>
              <a:ext cx="89916" cy="8991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6" name="object 486"/>
            <p:cNvSpPr/>
            <p:nvPr/>
          </p:nvSpPr>
          <p:spPr>
            <a:xfrm>
              <a:off x="6755891" y="1726692"/>
              <a:ext cx="681227" cy="121920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7" name="object 487"/>
            <p:cNvSpPr/>
            <p:nvPr/>
          </p:nvSpPr>
          <p:spPr>
            <a:xfrm>
              <a:off x="6574535" y="1391412"/>
              <a:ext cx="89916" cy="89915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8" name="object 488"/>
            <p:cNvSpPr/>
            <p:nvPr/>
          </p:nvSpPr>
          <p:spPr>
            <a:xfrm>
              <a:off x="6755891" y="1347216"/>
              <a:ext cx="510540" cy="17983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9" name="object 489"/>
            <p:cNvSpPr/>
            <p:nvPr/>
          </p:nvSpPr>
          <p:spPr>
            <a:xfrm>
              <a:off x="6574535" y="2092452"/>
              <a:ext cx="89916" cy="89915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0" name="object 490"/>
            <p:cNvSpPr/>
            <p:nvPr/>
          </p:nvSpPr>
          <p:spPr>
            <a:xfrm>
              <a:off x="6755891" y="2048256"/>
              <a:ext cx="271272" cy="170687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1" name="object 491"/>
            <p:cNvSpPr/>
            <p:nvPr/>
          </p:nvSpPr>
          <p:spPr>
            <a:xfrm>
              <a:off x="7652003" y="1741932"/>
              <a:ext cx="89916" cy="89916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2" name="object 492"/>
            <p:cNvSpPr/>
            <p:nvPr/>
          </p:nvSpPr>
          <p:spPr>
            <a:xfrm>
              <a:off x="7810500" y="1709928"/>
              <a:ext cx="687324" cy="155448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3" name="object 493"/>
            <p:cNvSpPr/>
            <p:nvPr/>
          </p:nvSpPr>
          <p:spPr>
            <a:xfrm>
              <a:off x="7652003" y="1391412"/>
              <a:ext cx="89916" cy="89915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4" name="object 494"/>
            <p:cNvSpPr/>
            <p:nvPr/>
          </p:nvSpPr>
          <p:spPr>
            <a:xfrm>
              <a:off x="7810500" y="1310640"/>
              <a:ext cx="769620" cy="25146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5" name="object 495"/>
            <p:cNvSpPr/>
            <p:nvPr/>
          </p:nvSpPr>
          <p:spPr>
            <a:xfrm>
              <a:off x="7652003" y="2092452"/>
              <a:ext cx="89916" cy="8991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6" name="object 496"/>
            <p:cNvSpPr/>
            <p:nvPr/>
          </p:nvSpPr>
          <p:spPr>
            <a:xfrm>
              <a:off x="7810500" y="2011680"/>
              <a:ext cx="278892" cy="263651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7" name="object 497"/>
            <p:cNvSpPr/>
            <p:nvPr/>
          </p:nvSpPr>
          <p:spPr>
            <a:xfrm>
              <a:off x="2195322" y="3647694"/>
              <a:ext cx="6350" cy="267335"/>
            </a:xfrm>
            <a:custGeom>
              <a:avLst/>
              <a:gdLst/>
              <a:ahLst/>
              <a:cxnLst/>
              <a:rect l="l" t="t" r="r" b="b"/>
              <a:pathLst>
                <a:path w="6350" h="267335">
                  <a:moveTo>
                    <a:pt x="3175" y="-14477"/>
                  </a:moveTo>
                  <a:lnTo>
                    <a:pt x="3175" y="281686"/>
                  </a:lnTo>
                </a:path>
              </a:pathLst>
            </a:custGeom>
            <a:ln w="35305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8" name="object 498"/>
          <p:cNvSpPr txBox="1"/>
          <p:nvPr/>
        </p:nvSpPr>
        <p:spPr>
          <a:xfrm>
            <a:off x="2295525" y="3429127"/>
            <a:ext cx="1276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latin typeface="Arial"/>
                <a:cs typeface="Arial"/>
              </a:rPr>
              <a:t>…</a:t>
            </a:r>
            <a:endParaRPr sz="800">
              <a:latin typeface="Arial"/>
              <a:cs typeface="Arial"/>
            </a:endParaRPr>
          </a:p>
        </p:txBody>
      </p:sp>
      <p:sp>
        <p:nvSpPr>
          <p:cNvPr id="499" name="object 499"/>
          <p:cNvSpPr txBox="1"/>
          <p:nvPr/>
        </p:nvSpPr>
        <p:spPr>
          <a:xfrm>
            <a:off x="106476" y="959866"/>
            <a:ext cx="328802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Current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trial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and/or implementation</a:t>
            </a:r>
            <a:r>
              <a:rPr sz="1200" b="1" spc="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locations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874776"/>
            <a:ext cx="8962390" cy="611505"/>
            <a:chOff x="0" y="874776"/>
            <a:chExt cx="8962390" cy="611505"/>
          </a:xfrm>
        </p:grpSpPr>
        <p:sp>
          <p:nvSpPr>
            <p:cNvPr id="4" name="object 4"/>
            <p:cNvSpPr/>
            <p:nvPr/>
          </p:nvSpPr>
          <p:spPr>
            <a:xfrm>
              <a:off x="0" y="883920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874776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12848" y="1004316"/>
              <a:ext cx="2423160" cy="459105"/>
            </a:xfrm>
            <a:custGeom>
              <a:avLst/>
              <a:gdLst/>
              <a:ahLst/>
              <a:cxnLst/>
              <a:rect l="l" t="t" r="r" b="b"/>
              <a:pathLst>
                <a:path w="2423160" h="459105">
                  <a:moveTo>
                    <a:pt x="2337689" y="0"/>
                  </a:moveTo>
                  <a:lnTo>
                    <a:pt x="0" y="0"/>
                  </a:lnTo>
                  <a:lnTo>
                    <a:pt x="85470" y="229362"/>
                  </a:lnTo>
                  <a:lnTo>
                    <a:pt x="0" y="458724"/>
                  </a:lnTo>
                  <a:lnTo>
                    <a:pt x="2337689" y="458724"/>
                  </a:lnTo>
                  <a:lnTo>
                    <a:pt x="2423160" y="229362"/>
                  </a:lnTo>
                  <a:lnTo>
                    <a:pt x="2337689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212848" y="1004316"/>
              <a:ext cx="2423160" cy="459105"/>
            </a:xfrm>
            <a:custGeom>
              <a:avLst/>
              <a:gdLst/>
              <a:ahLst/>
              <a:cxnLst/>
              <a:rect l="l" t="t" r="r" b="b"/>
              <a:pathLst>
                <a:path w="2423160" h="459105">
                  <a:moveTo>
                    <a:pt x="0" y="0"/>
                  </a:moveTo>
                  <a:lnTo>
                    <a:pt x="2337689" y="0"/>
                  </a:lnTo>
                  <a:lnTo>
                    <a:pt x="2423160" y="229362"/>
                  </a:lnTo>
                  <a:lnTo>
                    <a:pt x="2337689" y="458724"/>
                  </a:lnTo>
                  <a:lnTo>
                    <a:pt x="0" y="458724"/>
                  </a:lnTo>
                  <a:lnTo>
                    <a:pt x="85470" y="22936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047" y="1540764"/>
            <a:ext cx="8958580" cy="4761230"/>
            <a:chOff x="3047" y="1540764"/>
            <a:chExt cx="8958580" cy="4761230"/>
          </a:xfrm>
        </p:grpSpPr>
        <p:sp>
          <p:nvSpPr>
            <p:cNvPr id="9" name="object 9"/>
            <p:cNvSpPr/>
            <p:nvPr/>
          </p:nvSpPr>
          <p:spPr>
            <a:xfrm>
              <a:off x="3047" y="1540764"/>
              <a:ext cx="8958071" cy="47609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7" y="1540764"/>
              <a:ext cx="8958072" cy="47609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84415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Automated drilling is the latest step in the long </a:t>
            </a:r>
            <a:r>
              <a:rPr spc="-10" dirty="0"/>
              <a:t>evolution </a:t>
            </a:r>
            <a:r>
              <a:rPr spc="-5" dirty="0"/>
              <a:t>of drill and  blast</a:t>
            </a:r>
            <a:r>
              <a:rPr spc="10" dirty="0"/>
              <a:t> </a:t>
            </a:r>
            <a:r>
              <a:rPr spc="-5" dirty="0"/>
              <a:t>technology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6476" y="6421323"/>
            <a:ext cx="3644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Atlas Copco Blasthole Reference Book 2013,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Sandvik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9085" y="1018794"/>
            <a:ext cx="145351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The beginnings of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mechanization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66369" y="999553"/>
            <a:ext cx="2009139" cy="468630"/>
            <a:chOff x="6766369" y="999553"/>
            <a:chExt cx="2009139" cy="468630"/>
          </a:xfrm>
        </p:grpSpPr>
        <p:sp>
          <p:nvSpPr>
            <p:cNvPr id="15" name="object 15"/>
            <p:cNvSpPr/>
            <p:nvPr/>
          </p:nvSpPr>
          <p:spPr>
            <a:xfrm>
              <a:off x="6771131" y="1004316"/>
              <a:ext cx="1999614" cy="459105"/>
            </a:xfrm>
            <a:custGeom>
              <a:avLst/>
              <a:gdLst/>
              <a:ahLst/>
              <a:cxnLst/>
              <a:rect l="l" t="t" r="r" b="b"/>
              <a:pathLst>
                <a:path w="1999615" h="459105">
                  <a:moveTo>
                    <a:pt x="1914017" y="0"/>
                  </a:moveTo>
                  <a:lnTo>
                    <a:pt x="0" y="0"/>
                  </a:lnTo>
                  <a:lnTo>
                    <a:pt x="85471" y="229362"/>
                  </a:lnTo>
                  <a:lnTo>
                    <a:pt x="0" y="458724"/>
                  </a:lnTo>
                  <a:lnTo>
                    <a:pt x="1914017" y="458724"/>
                  </a:lnTo>
                  <a:lnTo>
                    <a:pt x="1999488" y="229362"/>
                  </a:lnTo>
                  <a:lnTo>
                    <a:pt x="191401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1131" y="1004316"/>
              <a:ext cx="1999614" cy="459105"/>
            </a:xfrm>
            <a:custGeom>
              <a:avLst/>
              <a:gdLst/>
              <a:ahLst/>
              <a:cxnLst/>
              <a:rect l="l" t="t" r="r" b="b"/>
              <a:pathLst>
                <a:path w="1999615" h="459105">
                  <a:moveTo>
                    <a:pt x="0" y="0"/>
                  </a:moveTo>
                  <a:lnTo>
                    <a:pt x="1914017" y="0"/>
                  </a:lnTo>
                  <a:lnTo>
                    <a:pt x="1999488" y="229362"/>
                  </a:lnTo>
                  <a:lnTo>
                    <a:pt x="1914017" y="458724"/>
                  </a:lnTo>
                  <a:lnTo>
                    <a:pt x="0" y="458724"/>
                  </a:lnTo>
                  <a:lnTo>
                    <a:pt x="85471" y="22936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898385" y="1018794"/>
            <a:ext cx="145986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Drill-assist and  autonomous</a:t>
            </a:r>
            <a:r>
              <a:rPr sz="13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drills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4985" y="999553"/>
            <a:ext cx="2001520" cy="468630"/>
            <a:chOff x="264985" y="999553"/>
            <a:chExt cx="2001520" cy="468630"/>
          </a:xfrm>
        </p:grpSpPr>
        <p:sp>
          <p:nvSpPr>
            <p:cNvPr id="19" name="object 19"/>
            <p:cNvSpPr/>
            <p:nvPr/>
          </p:nvSpPr>
          <p:spPr>
            <a:xfrm>
              <a:off x="269747" y="1004316"/>
              <a:ext cx="1991995" cy="459105"/>
            </a:xfrm>
            <a:custGeom>
              <a:avLst/>
              <a:gdLst/>
              <a:ahLst/>
              <a:cxnLst/>
              <a:rect l="l" t="t" r="r" b="b"/>
              <a:pathLst>
                <a:path w="1991995" h="459105">
                  <a:moveTo>
                    <a:pt x="1906396" y="0"/>
                  </a:moveTo>
                  <a:lnTo>
                    <a:pt x="0" y="0"/>
                  </a:lnTo>
                  <a:lnTo>
                    <a:pt x="0" y="458724"/>
                  </a:lnTo>
                  <a:lnTo>
                    <a:pt x="1906396" y="458724"/>
                  </a:lnTo>
                  <a:lnTo>
                    <a:pt x="1991868" y="229362"/>
                  </a:lnTo>
                  <a:lnTo>
                    <a:pt x="190639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69747" y="1004316"/>
              <a:ext cx="1991995" cy="459105"/>
            </a:xfrm>
            <a:custGeom>
              <a:avLst/>
              <a:gdLst/>
              <a:ahLst/>
              <a:cxnLst/>
              <a:rect l="l" t="t" r="r" b="b"/>
              <a:pathLst>
                <a:path w="1991995" h="459105">
                  <a:moveTo>
                    <a:pt x="0" y="0"/>
                  </a:moveTo>
                  <a:lnTo>
                    <a:pt x="1906396" y="0"/>
                  </a:lnTo>
                  <a:lnTo>
                    <a:pt x="1991868" y="229362"/>
                  </a:lnTo>
                  <a:lnTo>
                    <a:pt x="1906396" y="458724"/>
                  </a:lnTo>
                  <a:lnTo>
                    <a:pt x="0" y="458724"/>
                  </a:lnTo>
                  <a:lnTo>
                    <a:pt x="0" y="22936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9778" y="1018794"/>
            <a:ext cx="15341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Manual drilling and  blasting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584191" y="999744"/>
            <a:ext cx="2240280" cy="467995"/>
            <a:chOff x="4584191" y="999744"/>
            <a:chExt cx="2240280" cy="467995"/>
          </a:xfrm>
        </p:grpSpPr>
        <p:sp>
          <p:nvSpPr>
            <p:cNvPr id="23" name="object 23"/>
            <p:cNvSpPr/>
            <p:nvPr/>
          </p:nvSpPr>
          <p:spPr>
            <a:xfrm>
              <a:off x="4588763" y="1004316"/>
              <a:ext cx="2231390" cy="459105"/>
            </a:xfrm>
            <a:custGeom>
              <a:avLst/>
              <a:gdLst/>
              <a:ahLst/>
              <a:cxnLst/>
              <a:rect l="l" t="t" r="r" b="b"/>
              <a:pathLst>
                <a:path w="2231390" h="459105">
                  <a:moveTo>
                    <a:pt x="2145665" y="0"/>
                  </a:moveTo>
                  <a:lnTo>
                    <a:pt x="0" y="0"/>
                  </a:lnTo>
                  <a:lnTo>
                    <a:pt x="85471" y="229362"/>
                  </a:lnTo>
                  <a:lnTo>
                    <a:pt x="0" y="458724"/>
                  </a:lnTo>
                  <a:lnTo>
                    <a:pt x="2145665" y="458724"/>
                  </a:lnTo>
                  <a:lnTo>
                    <a:pt x="2231136" y="229362"/>
                  </a:lnTo>
                  <a:lnTo>
                    <a:pt x="2145665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588763" y="1004316"/>
              <a:ext cx="2231390" cy="459105"/>
            </a:xfrm>
            <a:custGeom>
              <a:avLst/>
              <a:gdLst/>
              <a:ahLst/>
              <a:cxnLst/>
              <a:rect l="l" t="t" r="r" b="b"/>
              <a:pathLst>
                <a:path w="2231390" h="459105">
                  <a:moveTo>
                    <a:pt x="0" y="0"/>
                  </a:moveTo>
                  <a:lnTo>
                    <a:pt x="2145665" y="0"/>
                  </a:lnTo>
                  <a:lnTo>
                    <a:pt x="2231136" y="229362"/>
                  </a:lnTo>
                  <a:lnTo>
                    <a:pt x="2145665" y="458724"/>
                  </a:lnTo>
                  <a:lnTo>
                    <a:pt x="0" y="458724"/>
                  </a:lnTo>
                  <a:lnTo>
                    <a:pt x="85471" y="229362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714494" y="1018794"/>
            <a:ext cx="1647189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b="1" spc="-15" dirty="0">
                <a:solidFill>
                  <a:srgbClr val="FFFFFF"/>
                </a:solidFill>
                <a:latin typeface="Arial"/>
                <a:cs typeface="Arial"/>
              </a:rPr>
              <a:t>Towards</a:t>
            </a:r>
            <a:r>
              <a:rPr sz="13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FFFFFF"/>
                </a:solidFill>
                <a:latin typeface="Arial"/>
                <a:cs typeface="Arial"/>
              </a:rPr>
              <a:t>current-day  drills</a:t>
            </a:r>
            <a:endParaRPr sz="13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3260" y="1544574"/>
            <a:ext cx="1906905" cy="229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2570" indent="-192405">
              <a:lnSpc>
                <a:spcPct val="100000"/>
              </a:lnSpc>
              <a:spcBef>
                <a:spcPts val="95"/>
              </a:spcBef>
              <a:buSzPct val="123076"/>
              <a:buFont typeface="Arial"/>
              <a:buChar char="▪"/>
              <a:tabLst>
                <a:tab pos="243204" algn="l"/>
              </a:tabLst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Gunpowder</a:t>
            </a:r>
            <a:r>
              <a:rPr sz="1300" b="1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invented</a:t>
            </a:r>
            <a:endParaRPr sz="1300">
              <a:latin typeface="Arial"/>
              <a:cs typeface="Arial"/>
            </a:endParaRPr>
          </a:p>
          <a:p>
            <a:pPr marL="242570" marR="68580">
              <a:lnSpc>
                <a:spcPct val="100000"/>
              </a:lnSpc>
            </a:pPr>
            <a:r>
              <a:rPr sz="1300" spc="-5" dirty="0">
                <a:latin typeface="Arial"/>
                <a:cs typeface="Arial"/>
              </a:rPr>
              <a:t>~1000AD, but are </a:t>
            </a:r>
            <a:r>
              <a:rPr sz="1300" spc="-10" dirty="0">
                <a:latin typeface="Arial"/>
                <a:cs typeface="Arial"/>
              </a:rPr>
              <a:t>no  </a:t>
            </a:r>
            <a:r>
              <a:rPr sz="1300" spc="-5" dirty="0">
                <a:latin typeface="Arial"/>
                <a:cs typeface="Arial"/>
              </a:rPr>
              <a:t>references to  </a:t>
            </a:r>
            <a:r>
              <a:rPr sz="1300" spc="-10" dirty="0">
                <a:latin typeface="Arial"/>
                <a:cs typeface="Arial"/>
              </a:rPr>
              <a:t>applications </a:t>
            </a:r>
            <a:r>
              <a:rPr sz="1300" spc="-5" dirty="0">
                <a:latin typeface="Arial"/>
                <a:cs typeface="Arial"/>
              </a:rPr>
              <a:t>to </a:t>
            </a:r>
            <a:r>
              <a:rPr sz="1300" spc="-10" dirty="0">
                <a:latin typeface="Arial"/>
                <a:cs typeface="Arial"/>
              </a:rPr>
              <a:t>mining  until </a:t>
            </a:r>
            <a:r>
              <a:rPr sz="1300" spc="-5" dirty="0">
                <a:latin typeface="Arial"/>
                <a:cs typeface="Arial"/>
              </a:rPr>
              <a:t>16</a:t>
            </a:r>
            <a:r>
              <a:rPr sz="1275" spc="-7" baseline="26143" dirty="0">
                <a:latin typeface="Arial"/>
                <a:cs typeface="Arial"/>
              </a:rPr>
              <a:t>th</a:t>
            </a:r>
            <a:r>
              <a:rPr sz="1275" spc="232" baseline="26143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century</a:t>
            </a:r>
            <a:endParaRPr sz="1300">
              <a:latin typeface="Arial"/>
              <a:cs typeface="Arial"/>
            </a:endParaRPr>
          </a:p>
          <a:p>
            <a:pPr marL="242570" marR="55880" indent="-192405">
              <a:lnSpc>
                <a:spcPct val="100000"/>
              </a:lnSpc>
              <a:spcBef>
                <a:spcPts val="710"/>
              </a:spcBef>
              <a:buClr>
                <a:srgbClr val="00295F"/>
              </a:buClr>
              <a:buSzPct val="123076"/>
              <a:buChar char="▪"/>
              <a:tabLst>
                <a:tab pos="243204" algn="l"/>
              </a:tabLst>
            </a:pPr>
            <a:r>
              <a:rPr sz="1300" spc="-5" dirty="0">
                <a:latin typeface="Arial"/>
                <a:cs typeface="Arial"/>
              </a:rPr>
              <a:t>One man drilling  (using a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steel drill  and sledgehammer</a:t>
            </a:r>
            <a:r>
              <a:rPr sz="1300" spc="-5" dirty="0">
                <a:latin typeface="Arial"/>
                <a:cs typeface="Arial"/>
              </a:rPr>
              <a:t>)  most </a:t>
            </a:r>
            <a:r>
              <a:rPr sz="1300" spc="-10" dirty="0">
                <a:latin typeface="Arial"/>
                <a:cs typeface="Arial"/>
              </a:rPr>
              <a:t>common  </a:t>
            </a:r>
            <a:r>
              <a:rPr sz="1300" spc="-5" dirty="0">
                <a:latin typeface="Arial"/>
                <a:cs typeface="Arial"/>
              </a:rPr>
              <a:t>approach into the 20</a:t>
            </a:r>
            <a:r>
              <a:rPr sz="1275" spc="-7" baseline="26143" dirty="0">
                <a:latin typeface="Arial"/>
                <a:cs typeface="Arial"/>
              </a:rPr>
              <a:t>th </a:t>
            </a:r>
            <a:r>
              <a:rPr sz="850" spc="-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century</a:t>
            </a:r>
            <a:endParaRPr sz="13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350770" y="1544574"/>
            <a:ext cx="2146300" cy="2581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104775" indent="-192405">
              <a:lnSpc>
                <a:spcPct val="100000"/>
              </a:lnSpc>
              <a:spcBef>
                <a:spcPts val="95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5" dirty="0">
                <a:latin typeface="Arial"/>
                <a:cs typeface="Arial"/>
              </a:rPr>
              <a:t>First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steam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driven 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percussion rock drills 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were </a:t>
            </a:r>
            <a:r>
              <a:rPr sz="1300" spc="-5" dirty="0">
                <a:latin typeface="Arial"/>
                <a:cs typeface="Arial"/>
              </a:rPr>
              <a:t>invented in early-  </a:t>
            </a:r>
            <a:r>
              <a:rPr sz="1300" spc="-10" dirty="0">
                <a:latin typeface="Arial"/>
                <a:cs typeface="Arial"/>
              </a:rPr>
              <a:t>1800s, </a:t>
            </a:r>
            <a:r>
              <a:rPr sz="1300" spc="-5" dirty="0">
                <a:latin typeface="Arial"/>
                <a:cs typeface="Arial"/>
              </a:rPr>
              <a:t>but adoption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slow</a:t>
            </a:r>
            <a:endParaRPr sz="1300">
              <a:latin typeface="Arial"/>
              <a:cs typeface="Arial"/>
            </a:endParaRPr>
          </a:p>
          <a:p>
            <a:pPr marL="204470" marR="77470" indent="-192405">
              <a:lnSpc>
                <a:spcPct val="100000"/>
              </a:lnSpc>
              <a:spcBef>
                <a:spcPts val="710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10" dirty="0">
                <a:latin typeface="Arial"/>
                <a:cs typeface="Arial"/>
              </a:rPr>
              <a:t>Alfred </a:t>
            </a:r>
            <a:r>
              <a:rPr sz="1300" spc="-5" dirty="0">
                <a:latin typeface="Arial"/>
                <a:cs typeface="Arial"/>
              </a:rPr>
              <a:t>Nobel invented the </a:t>
            </a:r>
            <a:r>
              <a:rPr sz="1300" spc="-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blasting cap </a:t>
            </a:r>
            <a:r>
              <a:rPr sz="1300" spc="-10" dirty="0">
                <a:latin typeface="Arial"/>
                <a:cs typeface="Arial"/>
              </a:rPr>
              <a:t>and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safer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dynamite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explosives 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through the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1860s</a:t>
            </a:r>
            <a:endParaRPr sz="13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695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20" dirty="0">
                <a:latin typeface="Arial"/>
                <a:cs typeface="Arial"/>
              </a:rPr>
              <a:t>However, </a:t>
            </a:r>
            <a:r>
              <a:rPr sz="1300" spc="-5" dirty="0">
                <a:latin typeface="Arial"/>
                <a:cs typeface="Arial"/>
              </a:rPr>
              <a:t>mechanized drill  productivity still </a:t>
            </a:r>
            <a:r>
              <a:rPr sz="1300" spc="-25" dirty="0">
                <a:latin typeface="Arial"/>
                <a:cs typeface="Arial"/>
              </a:rPr>
              <a:t>low. </a:t>
            </a:r>
            <a:r>
              <a:rPr sz="1300" spc="-5" dirty="0">
                <a:latin typeface="Arial"/>
                <a:cs typeface="Arial"/>
              </a:rPr>
              <a:t>In  1870, at a US drilling  competition,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544317" y="4189222"/>
            <a:ext cx="1965960" cy="1304290"/>
          </a:xfrm>
          <a:prstGeom prst="rect">
            <a:avLst/>
          </a:prstGeom>
        </p:spPr>
        <p:txBody>
          <a:bodyPr vert="horz" wrap="square" lIns="0" tIns="18415" rIns="0" bIns="0" rtlCol="0">
            <a:spAutoFit/>
          </a:bodyPr>
          <a:lstStyle/>
          <a:p>
            <a:pPr marL="274955" marR="5080" indent="-262890" algn="just">
              <a:lnSpc>
                <a:spcPts val="1560"/>
              </a:lnSpc>
              <a:spcBef>
                <a:spcPts val="145"/>
              </a:spcBef>
              <a:buClr>
                <a:srgbClr val="00295F"/>
              </a:buClr>
              <a:buSzPct val="119230"/>
              <a:buChar char="–"/>
              <a:tabLst>
                <a:tab pos="275590" algn="l"/>
              </a:tabLst>
            </a:pPr>
            <a:r>
              <a:rPr sz="1300" spc="-5" dirty="0">
                <a:latin typeface="Arial"/>
                <a:cs typeface="Arial"/>
              </a:rPr>
              <a:t>John Henry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hammered  </a:t>
            </a:r>
            <a:r>
              <a:rPr sz="1300" spc="-10" dirty="0">
                <a:latin typeface="Arial"/>
                <a:cs typeface="Arial"/>
              </a:rPr>
              <a:t>through </a:t>
            </a:r>
            <a:r>
              <a:rPr sz="1300" spc="-5" dirty="0">
                <a:latin typeface="Arial"/>
                <a:cs typeface="Arial"/>
              </a:rPr>
              <a:t>14 ft of rock in  35</a:t>
            </a:r>
            <a:r>
              <a:rPr sz="1300" spc="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minutes</a:t>
            </a:r>
            <a:endParaRPr sz="1300">
              <a:latin typeface="Arial"/>
              <a:cs typeface="Arial"/>
            </a:endParaRPr>
          </a:p>
          <a:p>
            <a:pPr marL="274955" marR="450850" indent="-262890">
              <a:lnSpc>
                <a:spcPts val="1560"/>
              </a:lnSpc>
              <a:spcBef>
                <a:spcPts val="715"/>
              </a:spcBef>
              <a:buClr>
                <a:srgbClr val="00295F"/>
              </a:buClr>
              <a:buSzPct val="119230"/>
              <a:buChar char="–"/>
              <a:tabLst>
                <a:tab pos="274955" algn="l"/>
                <a:tab pos="275590" algn="l"/>
              </a:tabLst>
            </a:pPr>
            <a:r>
              <a:rPr sz="1300" spc="-5" dirty="0">
                <a:latin typeface="Arial"/>
                <a:cs typeface="Arial"/>
              </a:rPr>
              <a:t>His steam drill  “competitor” </a:t>
            </a:r>
            <a:r>
              <a:rPr sz="1300" spc="-10" dirty="0">
                <a:latin typeface="Arial"/>
                <a:cs typeface="Arial"/>
              </a:rPr>
              <a:t>only  </a:t>
            </a:r>
            <a:r>
              <a:rPr sz="1300" spc="-5" dirty="0">
                <a:latin typeface="Arial"/>
                <a:cs typeface="Arial"/>
              </a:rPr>
              <a:t>managed 9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ft</a:t>
            </a:r>
            <a:endParaRPr sz="13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708397" y="1544574"/>
            <a:ext cx="2047875" cy="4255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60960" indent="-192405">
              <a:lnSpc>
                <a:spcPct val="100000"/>
              </a:lnSpc>
              <a:spcBef>
                <a:spcPts val="95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5" dirty="0">
                <a:latin typeface="Arial"/>
                <a:cs typeface="Arial"/>
              </a:rPr>
              <a:t>Late 1800s-early 1900s: </a:t>
            </a:r>
            <a:r>
              <a:rPr sz="1300" spc="-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steam replaced by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compressed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air</a:t>
            </a:r>
            <a:r>
              <a:rPr sz="1300" spc="-5" dirty="0">
                <a:latin typeface="Arial"/>
                <a:cs typeface="Arial"/>
              </a:rPr>
              <a:t>, </a:t>
            </a:r>
            <a:r>
              <a:rPr sz="1300" spc="-10" dirty="0">
                <a:latin typeface="Arial"/>
                <a:cs typeface="Arial"/>
              </a:rPr>
              <a:t>and  </a:t>
            </a:r>
            <a:r>
              <a:rPr sz="1300" spc="-5" dirty="0">
                <a:latin typeface="Arial"/>
                <a:cs typeface="Arial"/>
              </a:rPr>
              <a:t>invention of </a:t>
            </a:r>
            <a:r>
              <a:rPr sz="1300" spc="-10" dirty="0">
                <a:latin typeface="Arial"/>
                <a:cs typeface="Arial"/>
              </a:rPr>
              <a:t>the </a:t>
            </a:r>
            <a:r>
              <a:rPr sz="1300" spc="-1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jackhammer</a:t>
            </a:r>
            <a:endParaRPr sz="1300">
              <a:latin typeface="Arial"/>
              <a:cs typeface="Arial"/>
            </a:endParaRPr>
          </a:p>
          <a:p>
            <a:pPr marL="204470" marR="6985" indent="-192405">
              <a:lnSpc>
                <a:spcPct val="100000"/>
              </a:lnSpc>
              <a:spcBef>
                <a:spcPts val="710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10" dirty="0">
                <a:latin typeface="Arial"/>
                <a:cs typeface="Arial"/>
              </a:rPr>
              <a:t>1945: </a:t>
            </a:r>
            <a:r>
              <a:rPr sz="1300" spc="-5" dirty="0">
                <a:latin typeface="Arial"/>
                <a:cs typeface="Arial"/>
              </a:rPr>
              <a:t>Sandvik, Atlas and  Fagersta </a:t>
            </a:r>
            <a:r>
              <a:rPr sz="1300" spc="-10" dirty="0">
                <a:latin typeface="Arial"/>
                <a:cs typeface="Arial"/>
              </a:rPr>
              <a:t>designed </a:t>
            </a:r>
            <a:r>
              <a:rPr sz="1300" spc="-5" dirty="0">
                <a:latin typeface="Arial"/>
                <a:cs typeface="Arial"/>
              </a:rPr>
              <a:t>a </a:t>
            </a:r>
            <a:r>
              <a:rPr sz="1300" spc="-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cemented tungsten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carbide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drill bit </a:t>
            </a:r>
            <a:r>
              <a:rPr sz="1300" spc="-10" dirty="0">
                <a:latin typeface="Arial"/>
                <a:cs typeface="Arial"/>
              </a:rPr>
              <a:t>as  </a:t>
            </a:r>
            <a:r>
              <a:rPr sz="1300" spc="-5" dirty="0">
                <a:latin typeface="Arial"/>
                <a:cs typeface="Arial"/>
              </a:rPr>
              <a:t>economical to use as the  conventional steel</a:t>
            </a:r>
            <a:r>
              <a:rPr sz="1300" spc="4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bits</a:t>
            </a:r>
            <a:endParaRPr sz="13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695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15" dirty="0">
                <a:latin typeface="Arial"/>
                <a:cs typeface="Arial"/>
              </a:rPr>
              <a:t>Post-war, </a:t>
            </a:r>
            <a:r>
              <a:rPr sz="1300" spc="-5" dirty="0">
                <a:latin typeface="Arial"/>
                <a:cs typeface="Arial"/>
              </a:rPr>
              <a:t>drill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rig  mechanization </a:t>
            </a:r>
            <a:r>
              <a:rPr sz="1300" spc="-5" dirty="0">
                <a:latin typeface="Arial"/>
                <a:cs typeface="Arial"/>
              </a:rPr>
              <a:t>sped up,  </a:t>
            </a:r>
            <a:r>
              <a:rPr sz="1300" spc="-10" dirty="0">
                <a:latin typeface="Arial"/>
                <a:cs typeface="Arial"/>
              </a:rPr>
              <a:t>with </a:t>
            </a:r>
            <a:r>
              <a:rPr sz="1300" spc="-5" dirty="0">
                <a:latin typeface="Arial"/>
                <a:cs typeface="Arial"/>
              </a:rPr>
              <a:t>a strong emphasis  on increasing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mobility</a:t>
            </a:r>
            <a:endParaRPr sz="1300">
              <a:latin typeface="Arial"/>
              <a:cs typeface="Arial"/>
            </a:endParaRPr>
          </a:p>
          <a:p>
            <a:pPr marL="204470" marR="98425" indent="-192405">
              <a:lnSpc>
                <a:spcPct val="100000"/>
              </a:lnSpc>
              <a:spcBef>
                <a:spcPts val="700"/>
              </a:spcBef>
              <a:buSzPct val="123076"/>
              <a:buFont typeface="Arial"/>
              <a:buChar char="▪"/>
              <a:tabLst>
                <a:tab pos="205104" algn="l"/>
              </a:tabLst>
            </a:pP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Hydraulic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technology </a:t>
            </a:r>
            <a:r>
              <a:rPr sz="1300" b="1" spc="-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for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rotary and  </a:t>
            </a:r>
            <a:r>
              <a:rPr sz="1300" b="1" dirty="0">
                <a:solidFill>
                  <a:srgbClr val="00295F"/>
                </a:solidFill>
                <a:latin typeface="Arial"/>
                <a:cs typeface="Arial"/>
              </a:rPr>
              <a:t>downhole </a:t>
            </a:r>
            <a:r>
              <a:rPr sz="1300" spc="-5" dirty="0">
                <a:latin typeface="Arial"/>
                <a:cs typeface="Arial"/>
              </a:rPr>
              <a:t>drilling also  became available in the  </a:t>
            </a:r>
            <a:r>
              <a:rPr sz="1300" spc="-10" dirty="0">
                <a:latin typeface="Arial"/>
                <a:cs typeface="Arial"/>
              </a:rPr>
              <a:t>1960s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907530" y="1544574"/>
            <a:ext cx="1775460" cy="3880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12700" indent="-192405">
              <a:lnSpc>
                <a:spcPct val="100000"/>
              </a:lnSpc>
              <a:spcBef>
                <a:spcPts val="95"/>
              </a:spcBef>
              <a:buClr>
                <a:srgbClr val="00295F"/>
              </a:buClr>
              <a:buSzPct val="123076"/>
              <a:buChar char="▪"/>
              <a:tabLst>
                <a:tab pos="205104" algn="l"/>
              </a:tabLst>
            </a:pPr>
            <a:r>
              <a:rPr sz="1300" spc="-5" dirty="0">
                <a:latin typeface="Arial"/>
                <a:cs typeface="Arial"/>
              </a:rPr>
              <a:t>Drive towards  automated drills  picked up  momentum </a:t>
            </a:r>
            <a:r>
              <a:rPr sz="1300" spc="-10" dirty="0">
                <a:latin typeface="Arial"/>
                <a:cs typeface="Arial"/>
              </a:rPr>
              <a:t>with  </a:t>
            </a:r>
            <a:r>
              <a:rPr sz="1300" spc="-5" dirty="0">
                <a:latin typeface="Arial"/>
                <a:cs typeface="Arial"/>
              </a:rPr>
              <a:t>unveiling of the Atlas  Copco Pit </a:t>
            </a:r>
            <a:r>
              <a:rPr sz="1300" spc="-10" dirty="0">
                <a:latin typeface="Arial"/>
                <a:cs typeface="Arial"/>
              </a:rPr>
              <a:t>Viper </a:t>
            </a:r>
            <a:r>
              <a:rPr sz="1300" spc="-5" dirty="0">
                <a:latin typeface="Arial"/>
                <a:cs typeface="Arial"/>
              </a:rPr>
              <a:t>351  </a:t>
            </a:r>
            <a:r>
              <a:rPr sz="1300" spc="-10" dirty="0">
                <a:latin typeface="Arial"/>
                <a:cs typeface="Arial"/>
              </a:rPr>
              <a:t>with </a:t>
            </a:r>
            <a:r>
              <a:rPr sz="1300" spc="-5" dirty="0">
                <a:latin typeface="Arial"/>
                <a:cs typeface="Arial"/>
              </a:rPr>
              <a:t>CAN-bus control  and 7 on-board  computers at </a:t>
            </a:r>
            <a:r>
              <a:rPr sz="1300" spc="-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MineEXPO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2000</a:t>
            </a:r>
            <a:endParaRPr sz="13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710"/>
              </a:spcBef>
              <a:buSzPct val="123076"/>
              <a:buFont typeface="Arial"/>
              <a:buChar char="▪"/>
              <a:tabLst>
                <a:tab pos="205104" algn="l"/>
              </a:tabLst>
            </a:pP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Sandvik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and </a:t>
            </a:r>
            <a:r>
              <a:rPr sz="1300" b="1" spc="-15" dirty="0">
                <a:solidFill>
                  <a:srgbClr val="00295F"/>
                </a:solidFill>
                <a:latin typeface="Arial"/>
                <a:cs typeface="Arial"/>
              </a:rPr>
              <a:t>Atlas 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Copco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lead </a:t>
            </a:r>
            <a:r>
              <a:rPr sz="1300" spc="-10" dirty="0">
                <a:latin typeface="Arial"/>
                <a:cs typeface="Arial"/>
              </a:rPr>
              <a:t>the  </a:t>
            </a:r>
            <a:r>
              <a:rPr sz="1300" spc="-5" dirty="0">
                <a:latin typeface="Arial"/>
                <a:cs typeface="Arial"/>
              </a:rPr>
              <a:t>pack, </a:t>
            </a:r>
            <a:r>
              <a:rPr sz="1300" spc="-10" dirty="0">
                <a:latin typeface="Arial"/>
                <a:cs typeface="Arial"/>
              </a:rPr>
              <a:t>with </a:t>
            </a:r>
            <a:r>
              <a:rPr sz="1300" spc="-5" dirty="0">
                <a:latin typeface="Arial"/>
                <a:cs typeface="Arial"/>
              </a:rPr>
              <a:t>automated  drills (with various  degrees of  automation) </a:t>
            </a:r>
            <a:r>
              <a:rPr sz="1300" spc="-10" dirty="0">
                <a:latin typeface="Arial"/>
                <a:cs typeface="Arial"/>
              </a:rPr>
              <a:t>being  </a:t>
            </a:r>
            <a:r>
              <a:rPr sz="1300" spc="-5" dirty="0">
                <a:latin typeface="Arial"/>
                <a:cs typeface="Arial"/>
              </a:rPr>
              <a:t>tested and  implemented around  the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world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08660"/>
            <a:ext cx="8962390" cy="3912235"/>
            <a:chOff x="0" y="708660"/>
            <a:chExt cx="8962390" cy="3912235"/>
          </a:xfrm>
        </p:grpSpPr>
        <p:sp>
          <p:nvSpPr>
            <p:cNvPr id="4" name="object 4"/>
            <p:cNvSpPr/>
            <p:nvPr/>
          </p:nvSpPr>
          <p:spPr>
            <a:xfrm>
              <a:off x="0" y="717804"/>
              <a:ext cx="8961120" cy="600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70866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20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761" y="819150"/>
              <a:ext cx="4279900" cy="1126490"/>
            </a:xfrm>
            <a:custGeom>
              <a:avLst/>
              <a:gdLst/>
              <a:ahLst/>
              <a:cxnLst/>
              <a:rect l="l" t="t" r="r" b="b"/>
              <a:pathLst>
                <a:path w="4279900" h="1126489">
                  <a:moveTo>
                    <a:pt x="4279392" y="0"/>
                  </a:moveTo>
                  <a:lnTo>
                    <a:pt x="0" y="0"/>
                  </a:lnTo>
                  <a:lnTo>
                    <a:pt x="0" y="1126236"/>
                  </a:lnTo>
                  <a:lnTo>
                    <a:pt x="4279392" y="1126236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91AFF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00783" y="2142744"/>
              <a:ext cx="5370576" cy="2478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06846" y="2875026"/>
              <a:ext cx="698500" cy="419100"/>
            </a:xfrm>
            <a:custGeom>
              <a:avLst/>
              <a:gdLst/>
              <a:ahLst/>
              <a:cxnLst/>
              <a:rect l="l" t="t" r="r" b="b"/>
              <a:pathLst>
                <a:path w="698500" h="419100">
                  <a:moveTo>
                    <a:pt x="0" y="209550"/>
                  </a:moveTo>
                  <a:lnTo>
                    <a:pt x="17788" y="143329"/>
                  </a:lnTo>
                  <a:lnTo>
                    <a:pt x="67324" y="85807"/>
                  </a:lnTo>
                  <a:lnTo>
                    <a:pt x="102203" y="61388"/>
                  </a:lnTo>
                  <a:lnTo>
                    <a:pt x="142865" y="40440"/>
                  </a:lnTo>
                  <a:lnTo>
                    <a:pt x="188594" y="23396"/>
                  </a:lnTo>
                  <a:lnTo>
                    <a:pt x="238670" y="10686"/>
                  </a:lnTo>
                  <a:lnTo>
                    <a:pt x="292377" y="2743"/>
                  </a:lnTo>
                  <a:lnTo>
                    <a:pt x="348995" y="0"/>
                  </a:lnTo>
                  <a:lnTo>
                    <a:pt x="405614" y="2743"/>
                  </a:lnTo>
                  <a:lnTo>
                    <a:pt x="459321" y="10686"/>
                  </a:lnTo>
                  <a:lnTo>
                    <a:pt x="509397" y="23396"/>
                  </a:lnTo>
                  <a:lnTo>
                    <a:pt x="555126" y="40440"/>
                  </a:lnTo>
                  <a:lnTo>
                    <a:pt x="595788" y="61388"/>
                  </a:lnTo>
                  <a:lnTo>
                    <a:pt x="630667" y="85807"/>
                  </a:lnTo>
                  <a:lnTo>
                    <a:pt x="659045" y="113264"/>
                  </a:lnTo>
                  <a:lnTo>
                    <a:pt x="693425" y="175568"/>
                  </a:lnTo>
                  <a:lnTo>
                    <a:pt x="697992" y="209550"/>
                  </a:lnTo>
                  <a:lnTo>
                    <a:pt x="693425" y="243531"/>
                  </a:lnTo>
                  <a:lnTo>
                    <a:pt x="659045" y="305835"/>
                  </a:lnTo>
                  <a:lnTo>
                    <a:pt x="630667" y="333292"/>
                  </a:lnTo>
                  <a:lnTo>
                    <a:pt x="595788" y="357711"/>
                  </a:lnTo>
                  <a:lnTo>
                    <a:pt x="555126" y="378659"/>
                  </a:lnTo>
                  <a:lnTo>
                    <a:pt x="509397" y="395703"/>
                  </a:lnTo>
                  <a:lnTo>
                    <a:pt x="459321" y="408413"/>
                  </a:lnTo>
                  <a:lnTo>
                    <a:pt x="405614" y="416356"/>
                  </a:lnTo>
                  <a:lnTo>
                    <a:pt x="348995" y="419100"/>
                  </a:lnTo>
                  <a:lnTo>
                    <a:pt x="292377" y="416356"/>
                  </a:lnTo>
                  <a:lnTo>
                    <a:pt x="238670" y="408413"/>
                  </a:lnTo>
                  <a:lnTo>
                    <a:pt x="188594" y="395703"/>
                  </a:lnTo>
                  <a:lnTo>
                    <a:pt x="142865" y="378659"/>
                  </a:lnTo>
                  <a:lnTo>
                    <a:pt x="102203" y="357711"/>
                  </a:lnTo>
                  <a:lnTo>
                    <a:pt x="67324" y="333292"/>
                  </a:lnTo>
                  <a:lnTo>
                    <a:pt x="38946" y="305835"/>
                  </a:lnTo>
                  <a:lnTo>
                    <a:pt x="4566" y="243531"/>
                  </a:lnTo>
                  <a:lnTo>
                    <a:pt x="0" y="209550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6476" y="6421323"/>
            <a:ext cx="10858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Sandvik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2761" y="819150"/>
            <a:ext cx="4279900" cy="1126490"/>
          </a:xfrm>
          <a:prstGeom prst="rect">
            <a:avLst/>
          </a:prstGeom>
          <a:ln w="19811">
            <a:solidFill>
              <a:srgbClr val="91AFFF"/>
            </a:solidFill>
          </a:ln>
        </p:spPr>
        <p:txBody>
          <a:bodyPr vert="horz" wrap="square" lIns="0" tIns="93980" rIns="0" bIns="0" rtlCol="0">
            <a:spAutoFit/>
          </a:bodyPr>
          <a:lstStyle/>
          <a:p>
            <a:pPr marL="83820">
              <a:lnSpc>
                <a:spcPct val="100000"/>
              </a:lnSpc>
              <a:spcBef>
                <a:spcPts val="740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High-resolution</a:t>
            </a:r>
            <a:r>
              <a:rPr sz="1300" b="1" spc="5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video</a:t>
            </a:r>
            <a:endParaRPr sz="13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305"/>
              </a:spcBef>
            </a:pPr>
            <a:r>
              <a:rPr sz="1300" spc="-10" dirty="0">
                <a:latin typeface="Arial"/>
                <a:cs typeface="Arial"/>
              </a:rPr>
              <a:t>Transmit video </a:t>
            </a:r>
            <a:r>
              <a:rPr sz="1300" spc="-5" dirty="0">
                <a:latin typeface="Arial"/>
                <a:cs typeface="Arial"/>
              </a:rPr>
              <a:t>back to the command</a:t>
            </a:r>
            <a:r>
              <a:rPr sz="1300" spc="13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center</a:t>
            </a:r>
            <a:endParaRPr sz="1300">
              <a:latin typeface="Arial"/>
              <a:cs typeface="Arial"/>
            </a:endParaRPr>
          </a:p>
          <a:p>
            <a:pPr marL="277495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278130" algn="l"/>
              </a:tabLst>
            </a:pPr>
            <a:r>
              <a:rPr sz="1300" spc="-10" dirty="0">
                <a:latin typeface="Arial"/>
                <a:cs typeface="Arial"/>
              </a:rPr>
              <a:t>Enhance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visibility</a:t>
            </a:r>
            <a:endParaRPr sz="1300">
              <a:latin typeface="Arial"/>
              <a:cs typeface="Arial"/>
            </a:endParaRPr>
          </a:p>
          <a:p>
            <a:pPr marL="277495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278130" algn="l"/>
              </a:tabLst>
            </a:pPr>
            <a:r>
              <a:rPr sz="1300" spc="-5" dirty="0">
                <a:latin typeface="Arial"/>
                <a:cs typeface="Arial"/>
              </a:rPr>
              <a:t>No blind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spot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634" y="819150"/>
            <a:ext cx="4229100" cy="1126490"/>
          </a:xfrm>
          <a:custGeom>
            <a:avLst/>
            <a:gdLst/>
            <a:ahLst/>
            <a:cxnLst/>
            <a:rect l="l" t="t" r="r" b="b"/>
            <a:pathLst>
              <a:path w="4229100" h="1126489">
                <a:moveTo>
                  <a:pt x="4229100" y="0"/>
                </a:moveTo>
                <a:lnTo>
                  <a:pt x="0" y="0"/>
                </a:lnTo>
                <a:lnTo>
                  <a:pt x="0" y="1126236"/>
                </a:lnTo>
                <a:lnTo>
                  <a:pt x="4229100" y="1126236"/>
                </a:lnTo>
                <a:lnTo>
                  <a:pt x="4229100" y="0"/>
                </a:lnTo>
                <a:close/>
              </a:path>
            </a:pathLst>
          </a:custGeom>
          <a:solidFill>
            <a:srgbClr val="C6DFFA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9634" y="819150"/>
            <a:ext cx="4229100" cy="1126490"/>
          </a:xfrm>
          <a:prstGeom prst="rect">
            <a:avLst/>
          </a:prstGeom>
          <a:ln w="19811">
            <a:solidFill>
              <a:srgbClr val="C6DFFA"/>
            </a:solidFill>
          </a:ln>
        </p:spPr>
        <p:txBody>
          <a:bodyPr vert="horz" wrap="square" lIns="0" tIns="112395" rIns="0" bIns="0" rtlCol="0">
            <a:spAutoFit/>
          </a:bodyPr>
          <a:lstStyle/>
          <a:p>
            <a:pPr marL="1047750">
              <a:lnSpc>
                <a:spcPct val="100000"/>
              </a:lnSpc>
              <a:spcBef>
                <a:spcPts val="88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Hazard avoidance</a:t>
            </a:r>
            <a:r>
              <a:rPr sz="1300" b="1" spc="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cameras</a:t>
            </a:r>
            <a:endParaRPr sz="1300">
              <a:latin typeface="Arial"/>
              <a:cs typeface="Arial"/>
            </a:endParaRPr>
          </a:p>
          <a:p>
            <a:pPr marL="1047750" marR="713105">
              <a:lnSpc>
                <a:spcPct val="100000"/>
              </a:lnSpc>
              <a:spcBef>
                <a:spcPts val="160"/>
              </a:spcBef>
            </a:pPr>
            <a:r>
              <a:rPr sz="1300" spc="-10" dirty="0">
                <a:latin typeface="Arial"/>
                <a:cs typeface="Arial"/>
              </a:rPr>
              <a:t>See </a:t>
            </a:r>
            <a:r>
              <a:rPr sz="1300" spc="-5" dirty="0">
                <a:latin typeface="Arial"/>
                <a:cs typeface="Arial"/>
              </a:rPr>
              <a:t>depths details and determine  hidden range of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obstacles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9634" y="4834890"/>
            <a:ext cx="4229100" cy="1369060"/>
          </a:xfrm>
          <a:custGeom>
            <a:avLst/>
            <a:gdLst/>
            <a:ahLst/>
            <a:cxnLst/>
            <a:rect l="l" t="t" r="r" b="b"/>
            <a:pathLst>
              <a:path w="4229100" h="1369060">
                <a:moveTo>
                  <a:pt x="4229100" y="0"/>
                </a:moveTo>
                <a:lnTo>
                  <a:pt x="0" y="0"/>
                </a:lnTo>
                <a:lnTo>
                  <a:pt x="0" y="1368552"/>
                </a:lnTo>
                <a:lnTo>
                  <a:pt x="4229100" y="1368552"/>
                </a:lnTo>
                <a:lnTo>
                  <a:pt x="4229100" y="0"/>
                </a:lnTo>
                <a:close/>
              </a:path>
            </a:pathLst>
          </a:custGeom>
          <a:solidFill>
            <a:srgbClr val="0066CC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9634" y="4834890"/>
            <a:ext cx="4229100" cy="1369060"/>
          </a:xfrm>
          <a:prstGeom prst="rect">
            <a:avLst/>
          </a:prstGeom>
          <a:ln w="19811">
            <a:solidFill>
              <a:srgbClr val="0066CC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marL="2936240" marR="283210">
              <a:lnSpc>
                <a:spcPct val="100000"/>
              </a:lnSpc>
              <a:spcBef>
                <a:spcPts val="670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Geo-fencing  </a:t>
            </a:r>
            <a:r>
              <a:rPr sz="1300" b="1" spc="-10" dirty="0">
                <a:solidFill>
                  <a:srgbClr val="00295F"/>
                </a:solidFill>
                <a:latin typeface="Arial"/>
                <a:cs typeface="Arial"/>
              </a:rPr>
              <a:t>sensors  </a:t>
            </a:r>
            <a:r>
              <a:rPr sz="1300" spc="-5" dirty="0">
                <a:latin typeface="Arial"/>
                <a:cs typeface="Arial"/>
              </a:rPr>
              <a:t>Prevent  </a:t>
            </a:r>
            <a:r>
              <a:rPr sz="1300" spc="-10" dirty="0">
                <a:latin typeface="Arial"/>
                <a:cs typeface="Arial"/>
              </a:rPr>
              <a:t>tramming into  </a:t>
            </a:r>
            <a:r>
              <a:rPr sz="1300" spc="-5" dirty="0">
                <a:latin typeface="Arial"/>
                <a:cs typeface="Arial"/>
              </a:rPr>
              <a:t>hazards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562602" y="4824730"/>
            <a:ext cx="4300220" cy="1389380"/>
            <a:chOff x="4562602" y="4824730"/>
            <a:chExt cx="4300220" cy="1389380"/>
          </a:xfrm>
        </p:grpSpPr>
        <p:sp>
          <p:nvSpPr>
            <p:cNvPr id="16" name="object 16"/>
            <p:cNvSpPr/>
            <p:nvPr/>
          </p:nvSpPr>
          <p:spPr>
            <a:xfrm>
              <a:off x="4572762" y="4834890"/>
              <a:ext cx="4279900" cy="1369060"/>
            </a:xfrm>
            <a:custGeom>
              <a:avLst/>
              <a:gdLst/>
              <a:ahLst/>
              <a:cxnLst/>
              <a:rect l="l" t="t" r="r" b="b"/>
              <a:pathLst>
                <a:path w="4279900" h="1369060">
                  <a:moveTo>
                    <a:pt x="4279392" y="0"/>
                  </a:moveTo>
                  <a:lnTo>
                    <a:pt x="0" y="0"/>
                  </a:lnTo>
                  <a:lnTo>
                    <a:pt x="0" y="1368552"/>
                  </a:lnTo>
                  <a:lnTo>
                    <a:pt x="4279392" y="1368552"/>
                  </a:lnTo>
                  <a:lnTo>
                    <a:pt x="4279392" y="0"/>
                  </a:lnTo>
                  <a:close/>
                </a:path>
              </a:pathLst>
            </a:custGeom>
            <a:solidFill>
              <a:srgbClr val="00295F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2762" y="4834890"/>
              <a:ext cx="4279900" cy="1369060"/>
            </a:xfrm>
            <a:custGeom>
              <a:avLst/>
              <a:gdLst/>
              <a:ahLst/>
              <a:cxnLst/>
              <a:rect l="l" t="t" r="r" b="b"/>
              <a:pathLst>
                <a:path w="4279900" h="1369060">
                  <a:moveTo>
                    <a:pt x="0" y="1368552"/>
                  </a:moveTo>
                  <a:lnTo>
                    <a:pt x="4279392" y="1368552"/>
                  </a:lnTo>
                  <a:lnTo>
                    <a:pt x="4279392" y="0"/>
                  </a:lnTo>
                  <a:lnTo>
                    <a:pt x="0" y="0"/>
                  </a:lnTo>
                  <a:lnTo>
                    <a:pt x="0" y="1368552"/>
                  </a:lnTo>
                  <a:close/>
                </a:path>
              </a:pathLst>
            </a:custGeom>
            <a:ln w="19811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658614" y="4902454"/>
            <a:ext cx="3084830" cy="4292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High-speed on-board computer</a:t>
            </a:r>
            <a:r>
              <a:rPr sz="1300" b="1" spc="13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control</a:t>
            </a:r>
            <a:endParaRPr sz="1300">
              <a:latin typeface="Arial"/>
              <a:cs typeface="Arial"/>
            </a:endParaRPr>
          </a:p>
          <a:p>
            <a:pPr marL="191770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192405" algn="l"/>
              </a:tabLst>
            </a:pPr>
            <a:r>
              <a:rPr sz="1300" spc="-10" dirty="0">
                <a:latin typeface="Arial"/>
                <a:cs typeface="Arial"/>
              </a:rPr>
              <a:t>Geological</a:t>
            </a:r>
            <a:r>
              <a:rPr sz="1300" spc="2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information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58614" y="5298744"/>
            <a:ext cx="1699895" cy="826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1770" indent="-192405">
              <a:lnSpc>
                <a:spcPct val="100000"/>
              </a:lnSpc>
              <a:spcBef>
                <a:spcPts val="95"/>
              </a:spcBef>
              <a:buClr>
                <a:srgbClr val="00295F"/>
              </a:buClr>
              <a:buSzPct val="123076"/>
              <a:buChar char="▪"/>
              <a:tabLst>
                <a:tab pos="192405" algn="l"/>
              </a:tabLst>
            </a:pPr>
            <a:r>
              <a:rPr sz="1300" spc="-5" dirty="0">
                <a:latin typeface="Arial"/>
                <a:cs typeface="Arial"/>
              </a:rPr>
              <a:t>Drilling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times</a:t>
            </a:r>
            <a:endParaRPr sz="1300">
              <a:latin typeface="Arial"/>
              <a:cs typeface="Arial"/>
            </a:endParaRPr>
          </a:p>
          <a:p>
            <a:pPr marL="191770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192405" algn="l"/>
              </a:tabLst>
            </a:pPr>
            <a:r>
              <a:rPr sz="1300" spc="-5" dirty="0">
                <a:latin typeface="Arial"/>
                <a:cs typeface="Arial"/>
              </a:rPr>
              <a:t>Penetration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rates</a:t>
            </a:r>
            <a:endParaRPr sz="1300">
              <a:latin typeface="Arial"/>
              <a:cs typeface="Arial"/>
            </a:endParaRPr>
          </a:p>
          <a:p>
            <a:pPr marL="191770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192405" algn="l"/>
              </a:tabLst>
            </a:pPr>
            <a:r>
              <a:rPr sz="1300" spc="-5" dirty="0">
                <a:latin typeface="Arial"/>
                <a:cs typeface="Arial"/>
              </a:rPr>
              <a:t>Navigation &amp;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traffic</a:t>
            </a:r>
            <a:endParaRPr sz="1300">
              <a:latin typeface="Arial"/>
              <a:cs typeface="Arial"/>
            </a:endParaRPr>
          </a:p>
          <a:p>
            <a:pPr marL="191770" indent="-192405">
              <a:lnSpc>
                <a:spcPct val="100000"/>
              </a:lnSpc>
              <a:buClr>
                <a:srgbClr val="00295F"/>
              </a:buClr>
              <a:buSzPct val="123076"/>
              <a:buChar char="▪"/>
              <a:tabLst>
                <a:tab pos="192405" algn="l"/>
              </a:tabLst>
            </a:pPr>
            <a:r>
              <a:rPr sz="1300" spc="-5" dirty="0">
                <a:latin typeface="Arial"/>
                <a:cs typeface="Arial"/>
              </a:rPr>
              <a:t>Machine</a:t>
            </a:r>
            <a:r>
              <a:rPr sz="1300" spc="-1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diagnostics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5740" y="915924"/>
            <a:ext cx="8559165" cy="5175885"/>
            <a:chOff x="205740" y="915924"/>
            <a:chExt cx="8559165" cy="5175885"/>
          </a:xfrm>
        </p:grpSpPr>
        <p:sp>
          <p:nvSpPr>
            <p:cNvPr id="21" name="object 21"/>
            <p:cNvSpPr/>
            <p:nvPr/>
          </p:nvSpPr>
          <p:spPr>
            <a:xfrm>
              <a:off x="1992630" y="1945385"/>
              <a:ext cx="4541520" cy="2889885"/>
            </a:xfrm>
            <a:custGeom>
              <a:avLst/>
              <a:gdLst/>
              <a:ahLst/>
              <a:cxnLst/>
              <a:rect l="l" t="t" r="r" b="b"/>
              <a:pathLst>
                <a:path w="4541520" h="2889885">
                  <a:moveTo>
                    <a:pt x="76200" y="1303909"/>
                  </a:moveTo>
                  <a:lnTo>
                    <a:pt x="73202" y="1289062"/>
                  </a:lnTo>
                  <a:lnTo>
                    <a:pt x="65049" y="1276959"/>
                  </a:lnTo>
                  <a:lnTo>
                    <a:pt x="52946" y="1268806"/>
                  </a:lnTo>
                  <a:lnTo>
                    <a:pt x="48006" y="1267815"/>
                  </a:lnTo>
                  <a:lnTo>
                    <a:pt x="48006" y="1265809"/>
                  </a:lnTo>
                  <a:lnTo>
                    <a:pt x="48006" y="0"/>
                  </a:lnTo>
                  <a:lnTo>
                    <a:pt x="28194" y="0"/>
                  </a:lnTo>
                  <a:lnTo>
                    <a:pt x="28194" y="1267815"/>
                  </a:lnTo>
                  <a:lnTo>
                    <a:pt x="23241" y="1268806"/>
                  </a:lnTo>
                  <a:lnTo>
                    <a:pt x="11137" y="1276959"/>
                  </a:lnTo>
                  <a:lnTo>
                    <a:pt x="2984" y="1289062"/>
                  </a:lnTo>
                  <a:lnTo>
                    <a:pt x="0" y="1303909"/>
                  </a:lnTo>
                  <a:lnTo>
                    <a:pt x="2984" y="1318768"/>
                  </a:lnTo>
                  <a:lnTo>
                    <a:pt x="11137" y="1330871"/>
                  </a:lnTo>
                  <a:lnTo>
                    <a:pt x="23241" y="1339024"/>
                  </a:lnTo>
                  <a:lnTo>
                    <a:pt x="38100" y="1342009"/>
                  </a:lnTo>
                  <a:lnTo>
                    <a:pt x="52946" y="1339024"/>
                  </a:lnTo>
                  <a:lnTo>
                    <a:pt x="65049" y="1330871"/>
                  </a:lnTo>
                  <a:lnTo>
                    <a:pt x="73202" y="1318768"/>
                  </a:lnTo>
                  <a:lnTo>
                    <a:pt x="76200" y="1303909"/>
                  </a:lnTo>
                  <a:close/>
                </a:path>
                <a:path w="4541520" h="2889885">
                  <a:moveTo>
                    <a:pt x="4401312" y="1348740"/>
                  </a:moveTo>
                  <a:lnTo>
                    <a:pt x="4398315" y="1333893"/>
                  </a:lnTo>
                  <a:lnTo>
                    <a:pt x="4390161" y="1321790"/>
                  </a:lnTo>
                  <a:lnTo>
                    <a:pt x="4378058" y="1313637"/>
                  </a:lnTo>
                  <a:lnTo>
                    <a:pt x="4363212" y="1310640"/>
                  </a:lnTo>
                  <a:lnTo>
                    <a:pt x="4348353" y="1313637"/>
                  </a:lnTo>
                  <a:lnTo>
                    <a:pt x="4336250" y="1321790"/>
                  </a:lnTo>
                  <a:lnTo>
                    <a:pt x="4328096" y="1333893"/>
                  </a:lnTo>
                  <a:lnTo>
                    <a:pt x="4325112" y="1348740"/>
                  </a:lnTo>
                  <a:lnTo>
                    <a:pt x="4328096" y="1363599"/>
                  </a:lnTo>
                  <a:lnTo>
                    <a:pt x="4336250" y="1375702"/>
                  </a:lnTo>
                  <a:lnTo>
                    <a:pt x="4348353" y="1383855"/>
                  </a:lnTo>
                  <a:lnTo>
                    <a:pt x="4353306" y="1384846"/>
                  </a:lnTo>
                  <a:lnTo>
                    <a:pt x="4353306" y="2889885"/>
                  </a:lnTo>
                  <a:lnTo>
                    <a:pt x="4373118" y="2889885"/>
                  </a:lnTo>
                  <a:lnTo>
                    <a:pt x="4373118" y="1386840"/>
                  </a:lnTo>
                  <a:lnTo>
                    <a:pt x="4373118" y="1384846"/>
                  </a:lnTo>
                  <a:lnTo>
                    <a:pt x="4363212" y="1386840"/>
                  </a:lnTo>
                  <a:lnTo>
                    <a:pt x="4373105" y="1384846"/>
                  </a:lnTo>
                  <a:lnTo>
                    <a:pt x="4373118" y="1348740"/>
                  </a:lnTo>
                  <a:lnTo>
                    <a:pt x="4373118" y="1384846"/>
                  </a:lnTo>
                  <a:lnTo>
                    <a:pt x="4378058" y="1383855"/>
                  </a:lnTo>
                  <a:lnTo>
                    <a:pt x="4390161" y="1375702"/>
                  </a:lnTo>
                  <a:lnTo>
                    <a:pt x="4398315" y="1363599"/>
                  </a:lnTo>
                  <a:lnTo>
                    <a:pt x="4401312" y="1348740"/>
                  </a:lnTo>
                  <a:close/>
                </a:path>
                <a:path w="4541520" h="2889885">
                  <a:moveTo>
                    <a:pt x="4541520" y="751205"/>
                  </a:moveTo>
                  <a:lnTo>
                    <a:pt x="4538523" y="736358"/>
                  </a:lnTo>
                  <a:lnTo>
                    <a:pt x="4530369" y="724255"/>
                  </a:lnTo>
                  <a:lnTo>
                    <a:pt x="4518266" y="716102"/>
                  </a:lnTo>
                  <a:lnTo>
                    <a:pt x="4513326" y="715111"/>
                  </a:lnTo>
                  <a:lnTo>
                    <a:pt x="4513326" y="713105"/>
                  </a:lnTo>
                  <a:lnTo>
                    <a:pt x="4513326" y="25908"/>
                  </a:lnTo>
                  <a:lnTo>
                    <a:pt x="4493514" y="25908"/>
                  </a:lnTo>
                  <a:lnTo>
                    <a:pt x="4493514" y="715111"/>
                  </a:lnTo>
                  <a:lnTo>
                    <a:pt x="4488561" y="716102"/>
                  </a:lnTo>
                  <a:lnTo>
                    <a:pt x="4476458" y="724255"/>
                  </a:lnTo>
                  <a:lnTo>
                    <a:pt x="4468304" y="736358"/>
                  </a:lnTo>
                  <a:lnTo>
                    <a:pt x="4465320" y="751205"/>
                  </a:lnTo>
                  <a:lnTo>
                    <a:pt x="4468304" y="766064"/>
                  </a:lnTo>
                  <a:lnTo>
                    <a:pt x="4476458" y="778167"/>
                  </a:lnTo>
                  <a:lnTo>
                    <a:pt x="4488561" y="786320"/>
                  </a:lnTo>
                  <a:lnTo>
                    <a:pt x="4503420" y="789305"/>
                  </a:lnTo>
                  <a:lnTo>
                    <a:pt x="4518266" y="786320"/>
                  </a:lnTo>
                  <a:lnTo>
                    <a:pt x="4530369" y="778167"/>
                  </a:lnTo>
                  <a:lnTo>
                    <a:pt x="4538523" y="766064"/>
                  </a:lnTo>
                  <a:lnTo>
                    <a:pt x="4541520" y="751205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05740" y="915924"/>
              <a:ext cx="807719" cy="9616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08035" y="978408"/>
              <a:ext cx="847344" cy="7863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7264" y="4960620"/>
              <a:ext cx="2752344" cy="11308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81899" y="5122164"/>
              <a:ext cx="1182624" cy="9692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3570604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Tele-Remote/Autonomous</a:t>
            </a:r>
            <a:r>
              <a:rPr spc="50" dirty="0"/>
              <a:t> </a:t>
            </a:r>
            <a:r>
              <a:rPr spc="-5" dirty="0"/>
              <a:t>Drill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91768"/>
            <a:ext cx="8962390" cy="611505"/>
            <a:chOff x="0" y="1191768"/>
            <a:chExt cx="8962390" cy="611505"/>
          </a:xfrm>
        </p:grpSpPr>
        <p:sp>
          <p:nvSpPr>
            <p:cNvPr id="4" name="object 4"/>
            <p:cNvSpPr/>
            <p:nvPr/>
          </p:nvSpPr>
          <p:spPr>
            <a:xfrm>
              <a:off x="0" y="120091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19176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234695" y="3076956"/>
            <a:ext cx="1179830" cy="2926080"/>
            <a:chOff x="234695" y="3076956"/>
            <a:chExt cx="1179830" cy="2926080"/>
          </a:xfrm>
        </p:grpSpPr>
        <p:sp>
          <p:nvSpPr>
            <p:cNvPr id="7" name="object 7"/>
            <p:cNvSpPr/>
            <p:nvPr/>
          </p:nvSpPr>
          <p:spPr>
            <a:xfrm>
              <a:off x="234695" y="5224272"/>
              <a:ext cx="1179576" cy="7787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34695" y="3076956"/>
              <a:ext cx="1179576" cy="210921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4695" y="5224272"/>
              <a:ext cx="1179830" cy="779145"/>
            </a:xfrm>
            <a:custGeom>
              <a:avLst/>
              <a:gdLst/>
              <a:ahLst/>
              <a:cxnLst/>
              <a:rect l="l" t="t" r="r" b="b"/>
              <a:pathLst>
                <a:path w="1179830" h="779145">
                  <a:moveTo>
                    <a:pt x="1179576" y="0"/>
                  </a:moveTo>
                  <a:lnTo>
                    <a:pt x="0" y="0"/>
                  </a:lnTo>
                  <a:lnTo>
                    <a:pt x="0" y="778764"/>
                  </a:lnTo>
                  <a:lnTo>
                    <a:pt x="1179576" y="778764"/>
                  </a:lnTo>
                  <a:lnTo>
                    <a:pt x="1179576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6476" y="136776"/>
            <a:ext cx="7366000" cy="61976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5"/>
              </a:spcBef>
            </a:pPr>
            <a:r>
              <a:rPr spc="-5" dirty="0"/>
              <a:t>Tele-Remote and Autonomous drilling </a:t>
            </a:r>
            <a:r>
              <a:rPr spc="-15" dirty="0"/>
              <a:t>have </a:t>
            </a:r>
            <a:r>
              <a:rPr spc="-5" dirty="0"/>
              <a:t>significant</a:t>
            </a:r>
            <a:r>
              <a:rPr spc="195" dirty="0"/>
              <a:t> </a:t>
            </a:r>
            <a:r>
              <a:rPr dirty="0"/>
              <a:t>potential</a:t>
            </a:r>
          </a:p>
          <a:p>
            <a:pPr marL="173355" algn="ctr">
              <a:lnSpc>
                <a:spcPct val="100000"/>
              </a:lnSpc>
              <a:spcBef>
                <a:spcPts val="370"/>
              </a:spcBef>
            </a:pPr>
            <a:r>
              <a:rPr sz="1200" dirty="0"/>
              <a:t>Impact</a:t>
            </a:r>
            <a:r>
              <a:rPr sz="1200" spc="-20" dirty="0"/>
              <a:t> </a:t>
            </a:r>
            <a:r>
              <a:rPr sz="1200" spc="-5" dirty="0"/>
              <a:t>range</a:t>
            </a:r>
            <a:endParaRPr sz="1200"/>
          </a:p>
        </p:txBody>
      </p:sp>
      <p:sp>
        <p:nvSpPr>
          <p:cNvPr id="11" name="object 11"/>
          <p:cNvSpPr txBox="1"/>
          <p:nvPr/>
        </p:nvSpPr>
        <p:spPr>
          <a:xfrm>
            <a:off x="106476" y="6065621"/>
            <a:ext cx="2294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OEE: Overall Equipment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Effectiveness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476" y="6421323"/>
            <a:ext cx="24104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interviews; </a:t>
            </a:r>
            <a:r>
              <a:rPr sz="1000" spc="-5" dirty="0">
                <a:latin typeface="Arial"/>
                <a:cs typeface="Arial"/>
              </a:rPr>
              <a:t>Press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973144" y="215956"/>
            <a:ext cx="220345" cy="458470"/>
            <a:chOff x="7973144" y="215956"/>
            <a:chExt cx="220345" cy="458470"/>
          </a:xfrm>
        </p:grpSpPr>
        <p:sp>
          <p:nvSpPr>
            <p:cNvPr id="14" name="object 14"/>
            <p:cNvSpPr/>
            <p:nvPr/>
          </p:nvSpPr>
          <p:spPr>
            <a:xfrm>
              <a:off x="7973144" y="215956"/>
              <a:ext cx="219879" cy="2142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023859" y="242316"/>
              <a:ext cx="112774" cy="118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977293" y="458300"/>
              <a:ext cx="215730" cy="21573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023859" y="507492"/>
              <a:ext cx="112774" cy="11734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292210" y="222885"/>
            <a:ext cx="58674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Fa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5" dirty="0">
                <a:latin typeface="Arial"/>
                <a:cs typeface="Arial"/>
              </a:rPr>
              <a:t>orab</a:t>
            </a:r>
            <a:r>
              <a:rPr sz="1000" spc="-15" dirty="0">
                <a:latin typeface="Arial"/>
                <a:cs typeface="Arial"/>
              </a:rPr>
              <a:t>l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000" spc="-5" dirty="0">
                <a:latin typeface="Arial"/>
                <a:cs typeface="Arial"/>
              </a:rPr>
              <a:t>Adverse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51432" y="3057144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1432" y="1982724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51432" y="2391156"/>
            <a:ext cx="7196455" cy="257810"/>
          </a:xfrm>
          <a:custGeom>
            <a:avLst/>
            <a:gdLst/>
            <a:ahLst/>
            <a:cxnLst/>
            <a:rect l="l" t="t" r="r" b="b"/>
            <a:pathLst>
              <a:path w="7196455" h="257810">
                <a:moveTo>
                  <a:pt x="0" y="0"/>
                </a:moveTo>
                <a:lnTo>
                  <a:pt x="7196328" y="0"/>
                </a:lnTo>
              </a:path>
              <a:path w="7196455" h="257810">
                <a:moveTo>
                  <a:pt x="0" y="257556"/>
                </a:moveTo>
                <a:lnTo>
                  <a:pt x="7196328" y="257556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51432" y="3465576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51432" y="5612892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34695" y="5224272"/>
            <a:ext cx="1179830" cy="779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  <a:spcBef>
                <a:spcPts val="825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Capex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4695" y="1594104"/>
            <a:ext cx="1179830" cy="1443355"/>
          </a:xfrm>
          <a:prstGeom prst="rect">
            <a:avLst/>
          </a:prstGeom>
          <a:solidFill>
            <a:srgbClr val="91A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Times New Roman"/>
              <a:cs typeface="Times New Roman"/>
            </a:endParaRPr>
          </a:p>
          <a:p>
            <a:pPr marL="72390">
              <a:lnSpc>
                <a:spcPct val="100000"/>
              </a:lnSpc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OEE</a:t>
            </a:r>
            <a:r>
              <a:rPr sz="1200" b="1" baseline="24305" dirty="0">
                <a:solidFill>
                  <a:srgbClr val="00295F"/>
                </a:solidFill>
                <a:latin typeface="Arial"/>
                <a:cs typeface="Arial"/>
              </a:rPr>
              <a:t>1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4695" y="3076956"/>
            <a:ext cx="1179830" cy="2109470"/>
          </a:xfrm>
          <a:custGeom>
            <a:avLst/>
            <a:gdLst/>
            <a:ahLst/>
            <a:cxnLst/>
            <a:rect l="l" t="t" r="r" b="b"/>
            <a:pathLst>
              <a:path w="1179830" h="2109470">
                <a:moveTo>
                  <a:pt x="1179576" y="0"/>
                </a:moveTo>
                <a:lnTo>
                  <a:pt x="0" y="0"/>
                </a:lnTo>
                <a:lnTo>
                  <a:pt x="0" y="2109216"/>
                </a:lnTo>
                <a:lnTo>
                  <a:pt x="1179576" y="2109216"/>
                </a:lnTo>
                <a:lnTo>
                  <a:pt x="1179576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34695" y="3076956"/>
            <a:ext cx="1179830" cy="2147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72390" marR="165735">
              <a:lnSpc>
                <a:spcPct val="100000"/>
              </a:lnSpc>
              <a:spcBef>
                <a:spcPts val="905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Operating  and  maintenance  costs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551432" y="3872484"/>
            <a:ext cx="7196455" cy="516890"/>
          </a:xfrm>
          <a:custGeom>
            <a:avLst/>
            <a:gdLst/>
            <a:ahLst/>
            <a:cxnLst/>
            <a:rect l="l" t="t" r="r" b="b"/>
            <a:pathLst>
              <a:path w="7196455" h="516889">
                <a:moveTo>
                  <a:pt x="0" y="0"/>
                </a:moveTo>
                <a:lnTo>
                  <a:pt x="7196328" y="0"/>
                </a:lnTo>
              </a:path>
              <a:path w="7196455" h="516889">
                <a:moveTo>
                  <a:pt x="0" y="259079"/>
                </a:moveTo>
                <a:lnTo>
                  <a:pt x="7196328" y="259079"/>
                </a:lnTo>
              </a:path>
              <a:path w="7196455" h="516889">
                <a:moveTo>
                  <a:pt x="0" y="516635"/>
                </a:moveTo>
                <a:lnTo>
                  <a:pt x="7196328" y="516635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51432" y="4797552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1432" y="5205984"/>
            <a:ext cx="7196455" cy="0"/>
          </a:xfrm>
          <a:custGeom>
            <a:avLst/>
            <a:gdLst/>
            <a:ahLst/>
            <a:cxnLst/>
            <a:rect l="l" t="t" r="r" b="b"/>
            <a:pathLst>
              <a:path w="7196455">
                <a:moveTo>
                  <a:pt x="0" y="0"/>
                </a:moveTo>
                <a:lnTo>
                  <a:pt x="7196328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4695" y="1239012"/>
            <a:ext cx="1179830" cy="276225"/>
          </a:xfrm>
          <a:custGeom>
            <a:avLst/>
            <a:gdLst/>
            <a:ahLst/>
            <a:cxnLst/>
            <a:rect l="l" t="t" r="r" b="b"/>
            <a:pathLst>
              <a:path w="1179830" h="276225">
                <a:moveTo>
                  <a:pt x="1179576" y="0"/>
                </a:moveTo>
                <a:lnTo>
                  <a:pt x="0" y="0"/>
                </a:lnTo>
                <a:lnTo>
                  <a:pt x="0" y="275843"/>
                </a:lnTo>
                <a:lnTo>
                  <a:pt x="1179576" y="275843"/>
                </a:lnTo>
                <a:lnTo>
                  <a:pt x="1179576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2875788" y="1246632"/>
            <a:ext cx="219710" cy="219710"/>
            <a:chOff x="2875788" y="1246632"/>
            <a:chExt cx="219710" cy="219710"/>
          </a:xfrm>
        </p:grpSpPr>
        <p:sp>
          <p:nvSpPr>
            <p:cNvPr id="33" name="object 33"/>
            <p:cNvSpPr/>
            <p:nvPr/>
          </p:nvSpPr>
          <p:spPr>
            <a:xfrm>
              <a:off x="2875788" y="1246632"/>
              <a:ext cx="219456" cy="2194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29128" y="1278636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234391" y="771144"/>
          <a:ext cx="8728075" cy="815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98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5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88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45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82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139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05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Category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7160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Lever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72110">
                        <a:lnSpc>
                          <a:spcPct val="100000"/>
                        </a:lnSpc>
                      </a:pPr>
                      <a:r>
                        <a:rPr sz="12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R="161925">
                        <a:lnSpc>
                          <a:spcPts val="1400"/>
                        </a:lnSpc>
                        <a:spcBef>
                          <a:spcPts val="420"/>
                        </a:spcBef>
                      </a:pPr>
                      <a:r>
                        <a:rPr sz="1200" b="1" spc="-20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Tele-  </a:t>
                      </a:r>
                      <a:r>
                        <a:rPr sz="12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remote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69545" marR="114935">
                        <a:lnSpc>
                          <a:spcPts val="1400"/>
                        </a:lnSpc>
                        <a:spcBef>
                          <a:spcPts val="420"/>
                        </a:spcBef>
                      </a:pPr>
                      <a:r>
                        <a:rPr sz="1200" b="1" spc="-10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Auto-  </a:t>
                      </a:r>
                      <a:r>
                        <a:rPr sz="12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nomo</a:t>
                      </a:r>
                      <a:r>
                        <a:rPr sz="12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2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53340" marB="0"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</a:pPr>
                      <a:r>
                        <a:rPr sz="12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Rationale for</a:t>
                      </a:r>
                      <a:r>
                        <a:rPr sz="1200" b="1" spc="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impact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17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12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Safety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79375" marB="0">
                    <a:solidFill>
                      <a:srgbClr val="C6DFFA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25"/>
                        </a:spcBef>
                        <a:tabLst>
                          <a:tab pos="368617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Safety	</a:t>
                      </a:r>
                      <a:r>
                        <a:rPr sz="1500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▪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Fewer people in dangerous</a:t>
                      </a:r>
                      <a:r>
                        <a:rPr sz="1200" spc="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areas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1539366" y="1985264"/>
            <a:ext cx="684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Utilization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088382" y="1985264"/>
            <a:ext cx="35198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Eliminate shift-change </a:t>
            </a:r>
            <a:r>
              <a:rPr sz="1200" spc="-5" dirty="0">
                <a:latin typeface="Arial"/>
                <a:cs typeface="Arial"/>
              </a:rPr>
              <a:t>delays; reduce </a:t>
            </a:r>
            <a:r>
              <a:rPr sz="1200" dirty="0">
                <a:latin typeface="Arial"/>
                <a:cs typeface="Arial"/>
              </a:rPr>
              <a:t>time lost</a:t>
            </a:r>
            <a:r>
              <a:rPr sz="1200" spc="-17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to  </a:t>
            </a:r>
            <a:r>
              <a:rPr sz="1200" spc="-5" dirty="0">
                <a:latin typeface="Arial"/>
                <a:cs typeface="Arial"/>
              </a:rPr>
              <a:t>blast</a:t>
            </a:r>
            <a:r>
              <a:rPr sz="1200" spc="-1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cycle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879851" y="2006600"/>
            <a:ext cx="215900" cy="211454"/>
            <a:chOff x="2879851" y="2006600"/>
            <a:chExt cx="215900" cy="211454"/>
          </a:xfrm>
        </p:grpSpPr>
        <p:sp>
          <p:nvSpPr>
            <p:cNvPr id="39" name="object 39"/>
            <p:cNvSpPr/>
            <p:nvPr/>
          </p:nvSpPr>
          <p:spPr>
            <a:xfrm>
              <a:off x="2879851" y="2006600"/>
              <a:ext cx="215392" cy="211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29127" y="2033016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661917" y="1985264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10785" y="1985264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39366" y="2393442"/>
            <a:ext cx="822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Drill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speeds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879851" y="2413508"/>
            <a:ext cx="215900" cy="470534"/>
            <a:chOff x="2879851" y="2413508"/>
            <a:chExt cx="215900" cy="470534"/>
          </a:xfrm>
        </p:grpSpPr>
        <p:sp>
          <p:nvSpPr>
            <p:cNvPr id="45" name="object 45"/>
            <p:cNvSpPr/>
            <p:nvPr/>
          </p:nvSpPr>
          <p:spPr>
            <a:xfrm>
              <a:off x="2879851" y="2413508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929127" y="2441448"/>
              <a:ext cx="111251" cy="115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879851" y="2672588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29127" y="2699004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747261" y="2393442"/>
            <a:ext cx="382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0-3%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539366" y="1576527"/>
            <a:ext cx="74231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A</a:t>
            </a:r>
            <a:r>
              <a:rPr sz="1200" spc="-15" dirty="0">
                <a:latin typeface="Arial"/>
                <a:cs typeface="Arial"/>
              </a:rPr>
              <a:t>v</a:t>
            </a:r>
            <a:r>
              <a:rPr sz="1200" dirty="0">
                <a:latin typeface="Arial"/>
                <a:cs typeface="Arial"/>
              </a:rPr>
              <a:t>ailabi</a:t>
            </a:r>
            <a:r>
              <a:rPr sz="1200" spc="-10" dirty="0">
                <a:latin typeface="Arial"/>
                <a:cs typeface="Arial"/>
              </a:rPr>
              <a:t>l</a:t>
            </a:r>
            <a:r>
              <a:rPr sz="1200" dirty="0">
                <a:latin typeface="Arial"/>
                <a:cs typeface="Arial"/>
              </a:rPr>
              <a:t>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088382" y="1576527"/>
            <a:ext cx="33026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Reduced </a:t>
            </a:r>
            <a:r>
              <a:rPr sz="1200" spc="-5" dirty="0">
                <a:latin typeface="Arial"/>
                <a:cs typeface="Arial"/>
              </a:rPr>
              <a:t>unscheduled downtime </a:t>
            </a:r>
            <a:r>
              <a:rPr sz="1200" dirty="0">
                <a:latin typeface="Arial"/>
                <a:cs typeface="Arial"/>
              </a:rPr>
              <a:t>from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more</a:t>
            </a:r>
            <a:endParaRPr sz="12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consistent usage cycles and reduced </a:t>
            </a:r>
            <a:r>
              <a:rPr sz="1200" spc="-10" dirty="0">
                <a:latin typeface="Arial"/>
                <a:cs typeface="Arial"/>
              </a:rPr>
              <a:t>damage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875788" y="1594104"/>
            <a:ext cx="219710" cy="219710"/>
            <a:chOff x="2875788" y="1594104"/>
            <a:chExt cx="219710" cy="219710"/>
          </a:xfrm>
        </p:grpSpPr>
        <p:sp>
          <p:nvSpPr>
            <p:cNvPr id="53" name="object 53"/>
            <p:cNvSpPr/>
            <p:nvPr/>
          </p:nvSpPr>
          <p:spPr>
            <a:xfrm>
              <a:off x="2875788" y="1594104"/>
              <a:ext cx="219456" cy="21945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929128" y="1624584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3661917" y="1576527"/>
            <a:ext cx="4679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0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510785" y="1576527"/>
            <a:ext cx="46799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0</a:t>
            </a:r>
            <a:r>
              <a:rPr sz="1200" spc="-5" dirty="0">
                <a:latin typeface="Arial"/>
                <a:cs typeface="Arial"/>
              </a:rPr>
              <a:t>-</a:t>
            </a:r>
            <a:r>
              <a:rPr sz="1200" dirty="0">
                <a:latin typeface="Arial"/>
                <a:cs typeface="Arial"/>
              </a:rPr>
              <a:t>15%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39366" y="2651505"/>
            <a:ext cx="955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Redrilling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 over-drilling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797553" y="2651505"/>
            <a:ext cx="332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50%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96129" y="2325878"/>
            <a:ext cx="4127500" cy="5416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  <a:tabLst>
                <a:tab pos="504825" algn="l"/>
              </a:tabLst>
            </a:pPr>
            <a:r>
              <a:rPr sz="1200" spc="-5" dirty="0">
                <a:latin typeface="Arial"/>
                <a:cs typeface="Arial"/>
              </a:rPr>
              <a:t>0-3%	</a:t>
            </a:r>
            <a:r>
              <a:rPr sz="1500" dirty="0">
                <a:solidFill>
                  <a:srgbClr val="00295F"/>
                </a:solidFill>
                <a:latin typeface="Arial"/>
                <a:cs typeface="Arial"/>
              </a:rPr>
              <a:t>▪ </a:t>
            </a:r>
            <a:r>
              <a:rPr sz="1200" spc="-5" dirty="0">
                <a:latin typeface="Arial"/>
                <a:cs typeface="Arial"/>
              </a:rPr>
              <a:t>Algorithm reduces variation across</a:t>
            </a:r>
            <a:r>
              <a:rPr sz="1200" spc="8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fleet</a:t>
            </a:r>
            <a:endParaRPr sz="12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229"/>
              </a:spcBef>
              <a:tabLst>
                <a:tab pos="504825" algn="l"/>
              </a:tabLst>
            </a:pPr>
            <a:r>
              <a:rPr sz="1200" spc="-5" dirty="0">
                <a:latin typeface="Arial"/>
                <a:cs typeface="Arial"/>
              </a:rPr>
              <a:t>75%	</a:t>
            </a:r>
            <a:r>
              <a:rPr sz="1500" dirty="0">
                <a:solidFill>
                  <a:srgbClr val="00295F"/>
                </a:solidFill>
                <a:latin typeface="Arial"/>
                <a:cs typeface="Arial"/>
              </a:rPr>
              <a:t>▪ </a:t>
            </a:r>
            <a:r>
              <a:rPr sz="1200" spc="-5" dirty="0">
                <a:latin typeface="Arial"/>
                <a:cs typeface="Arial"/>
              </a:rPr>
              <a:t>Algorithm controls drilling reduces chances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error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539366" y="3467861"/>
            <a:ext cx="701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S</a:t>
            </a:r>
            <a:r>
              <a:rPr sz="1200" spc="-5" dirty="0">
                <a:latin typeface="Arial"/>
                <a:cs typeface="Arial"/>
              </a:rPr>
              <a:t>u</a:t>
            </a:r>
            <a:r>
              <a:rPr sz="1200" dirty="0">
                <a:latin typeface="Arial"/>
                <a:cs typeface="Arial"/>
              </a:rPr>
              <a:t>r</a:t>
            </a:r>
            <a:r>
              <a:rPr sz="1200" spc="-20" dirty="0">
                <a:latin typeface="Arial"/>
                <a:cs typeface="Arial"/>
              </a:rPr>
              <a:t>v</a:t>
            </a:r>
            <a:r>
              <a:rPr sz="1200" spc="-5" dirty="0">
                <a:latin typeface="Arial"/>
                <a:cs typeface="Arial"/>
              </a:rPr>
              <a:t>e</a:t>
            </a:r>
            <a:r>
              <a:rPr sz="1200" spc="-15" dirty="0">
                <a:latin typeface="Arial"/>
                <a:cs typeface="Arial"/>
              </a:rPr>
              <a:t>y</a:t>
            </a:r>
            <a:r>
              <a:rPr sz="1200" spc="-5" dirty="0">
                <a:latin typeface="Arial"/>
                <a:cs typeface="Arial"/>
              </a:rPr>
              <a:t>ing  </a:t>
            </a:r>
            <a:r>
              <a:rPr sz="1200" dirty="0">
                <a:latin typeface="Arial"/>
                <a:cs typeface="Arial"/>
              </a:rPr>
              <a:t>labor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88382" y="3467861"/>
            <a:ext cx="3496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GPS </a:t>
            </a:r>
            <a:r>
              <a:rPr sz="1200" spc="-5" dirty="0">
                <a:latin typeface="Arial"/>
                <a:cs typeface="Arial"/>
              </a:rPr>
              <a:t>positioning system eliminates need </a:t>
            </a:r>
            <a:r>
              <a:rPr sz="1200" dirty="0">
                <a:latin typeface="Arial"/>
                <a:cs typeface="Arial"/>
              </a:rPr>
              <a:t>for floor  </a:t>
            </a:r>
            <a:r>
              <a:rPr sz="1200" spc="-5" dirty="0">
                <a:latin typeface="Arial"/>
                <a:cs typeface="Arial"/>
              </a:rPr>
              <a:t>demarcation</a:t>
            </a:r>
            <a:r>
              <a:rPr sz="1200" spc="-5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tasks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879851" y="3487928"/>
            <a:ext cx="215900" cy="211454"/>
            <a:chOff x="2879851" y="3487928"/>
            <a:chExt cx="215900" cy="211454"/>
          </a:xfrm>
        </p:grpSpPr>
        <p:sp>
          <p:nvSpPr>
            <p:cNvPr id="63" name="object 63"/>
            <p:cNvSpPr/>
            <p:nvPr/>
          </p:nvSpPr>
          <p:spPr>
            <a:xfrm>
              <a:off x="2879851" y="3487928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929127" y="3515868"/>
              <a:ext cx="111251" cy="115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3712209" y="3467861"/>
            <a:ext cx="417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561078" y="3467861"/>
            <a:ext cx="4178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539366" y="3875913"/>
            <a:ext cx="3225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Fu</a:t>
            </a:r>
            <a:r>
              <a:rPr sz="1200" spc="-5" dirty="0">
                <a:latin typeface="Arial"/>
                <a:cs typeface="Arial"/>
              </a:rPr>
              <a:t>el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8" name="object 68"/>
          <p:cNvGrpSpPr/>
          <p:nvPr/>
        </p:nvGrpSpPr>
        <p:grpSpPr>
          <a:xfrm>
            <a:off x="2879851" y="3896360"/>
            <a:ext cx="215900" cy="728345"/>
            <a:chOff x="2879851" y="3896360"/>
            <a:chExt cx="215900" cy="728345"/>
          </a:xfrm>
        </p:grpSpPr>
        <p:sp>
          <p:nvSpPr>
            <p:cNvPr id="69" name="object 69"/>
            <p:cNvSpPr/>
            <p:nvPr/>
          </p:nvSpPr>
          <p:spPr>
            <a:xfrm>
              <a:off x="2879851" y="3896360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929127" y="3924300"/>
              <a:ext cx="111251" cy="115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2879851" y="4412996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929127" y="4440936"/>
              <a:ext cx="111251" cy="115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879851" y="4153916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929127" y="4181856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75"/>
          <p:cNvSpPr txBox="1"/>
          <p:nvPr/>
        </p:nvSpPr>
        <p:spPr>
          <a:xfrm>
            <a:off x="3747261" y="3875913"/>
            <a:ext cx="382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39366" y="4392548"/>
            <a:ext cx="922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Drilling  consu</a:t>
            </a:r>
            <a:r>
              <a:rPr sz="1200" spc="5" dirty="0">
                <a:latin typeface="Arial"/>
                <a:cs typeface="Arial"/>
              </a:rPr>
              <a:t>m</a:t>
            </a:r>
            <a:r>
              <a:rPr sz="1200" spc="-15" dirty="0">
                <a:latin typeface="Arial"/>
                <a:cs typeface="Arial"/>
              </a:rPr>
              <a:t>ab</a:t>
            </a:r>
            <a:r>
              <a:rPr sz="1200" spc="-5" dirty="0">
                <a:latin typeface="Arial"/>
                <a:cs typeface="Arial"/>
              </a:rPr>
              <a:t>l</a:t>
            </a:r>
            <a:r>
              <a:rPr sz="1200" spc="-15" dirty="0">
                <a:latin typeface="Arial"/>
                <a:cs typeface="Arial"/>
              </a:rPr>
              <a:t>e</a:t>
            </a:r>
            <a:r>
              <a:rPr sz="1200" dirty="0">
                <a:latin typeface="Arial"/>
                <a:cs typeface="Arial"/>
              </a:rPr>
              <a:t>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088382" y="4392548"/>
            <a:ext cx="3409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Lower consumption due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algorithm controlled,  </a:t>
            </a:r>
            <a:r>
              <a:rPr sz="1200" dirty="0">
                <a:latin typeface="Arial"/>
                <a:cs typeface="Arial"/>
              </a:rPr>
              <a:t>more </a:t>
            </a:r>
            <a:r>
              <a:rPr sz="1200" spc="-5" dirty="0">
                <a:latin typeface="Arial"/>
                <a:cs typeface="Arial"/>
              </a:rPr>
              <a:t>consistent drilling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661917" y="4392548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510785" y="4392548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1539366" y="5208778"/>
            <a:ext cx="9474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Drill rig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capex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088382" y="5208778"/>
            <a:ext cx="3545204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Higher drill </a:t>
            </a:r>
            <a:r>
              <a:rPr sz="1200" dirty="0">
                <a:latin typeface="Arial"/>
                <a:cs typeface="Arial"/>
              </a:rPr>
              <a:t>costs </a:t>
            </a:r>
            <a:r>
              <a:rPr sz="1200" spc="-5" dirty="0">
                <a:latin typeface="Arial"/>
                <a:cs typeface="Arial"/>
              </a:rPr>
              <a:t>due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spc="-5" dirty="0">
                <a:latin typeface="Arial"/>
                <a:cs typeface="Arial"/>
              </a:rPr>
              <a:t>additional equipment and  sensors on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drill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2" name="object 82"/>
          <p:cNvGrpSpPr/>
          <p:nvPr/>
        </p:nvGrpSpPr>
        <p:grpSpPr>
          <a:xfrm>
            <a:off x="2883916" y="5228336"/>
            <a:ext cx="211454" cy="211454"/>
            <a:chOff x="2883916" y="5228336"/>
            <a:chExt cx="211454" cy="211454"/>
          </a:xfrm>
        </p:grpSpPr>
        <p:sp>
          <p:nvSpPr>
            <p:cNvPr id="83" name="object 83"/>
            <p:cNvSpPr/>
            <p:nvPr/>
          </p:nvSpPr>
          <p:spPr>
            <a:xfrm>
              <a:off x="2883916" y="5228336"/>
              <a:ext cx="211328" cy="2113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929128" y="5276088"/>
              <a:ext cx="111251" cy="11734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5" name="object 85"/>
          <p:cNvSpPr txBox="1"/>
          <p:nvPr/>
        </p:nvSpPr>
        <p:spPr>
          <a:xfrm>
            <a:off x="3661917" y="5208778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5-10%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425441" y="5208778"/>
            <a:ext cx="553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15-20%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539366" y="5616956"/>
            <a:ext cx="927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I</a:t>
            </a:r>
            <a:r>
              <a:rPr sz="1200" spc="5" dirty="0">
                <a:latin typeface="Arial"/>
                <a:cs typeface="Arial"/>
              </a:rPr>
              <a:t>n</a:t>
            </a:r>
            <a:r>
              <a:rPr sz="1200" spc="10" dirty="0">
                <a:latin typeface="Arial"/>
                <a:cs typeface="Arial"/>
              </a:rPr>
              <a:t>f</a:t>
            </a:r>
            <a:r>
              <a:rPr sz="1200" dirty="0">
                <a:latin typeface="Arial"/>
                <a:cs typeface="Arial"/>
              </a:rPr>
              <a:t>rastruct</a:t>
            </a:r>
            <a:r>
              <a:rPr sz="1200" spc="-5" dirty="0">
                <a:latin typeface="Arial"/>
                <a:cs typeface="Arial"/>
              </a:rPr>
              <a:t>ure  capex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088382" y="5616956"/>
            <a:ext cx="287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Infrastructure costs for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communications  </a:t>
            </a:r>
            <a:r>
              <a:rPr sz="1200" dirty="0">
                <a:latin typeface="Arial"/>
                <a:cs typeface="Arial"/>
              </a:rPr>
              <a:t>infrastructure, </a:t>
            </a:r>
            <a:r>
              <a:rPr sz="1200" spc="-5" dirty="0">
                <a:latin typeface="Arial"/>
                <a:cs typeface="Arial"/>
              </a:rPr>
              <a:t>refueling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system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9" name="object 89"/>
          <p:cNvGrpSpPr/>
          <p:nvPr/>
        </p:nvGrpSpPr>
        <p:grpSpPr>
          <a:xfrm>
            <a:off x="2883916" y="5636768"/>
            <a:ext cx="211454" cy="211454"/>
            <a:chOff x="2883916" y="5636768"/>
            <a:chExt cx="211454" cy="211454"/>
          </a:xfrm>
        </p:grpSpPr>
        <p:sp>
          <p:nvSpPr>
            <p:cNvPr id="90" name="object 90"/>
            <p:cNvSpPr/>
            <p:nvPr/>
          </p:nvSpPr>
          <p:spPr>
            <a:xfrm>
              <a:off x="2883916" y="5636768"/>
              <a:ext cx="211328" cy="21132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29128" y="5684520"/>
              <a:ext cx="111251" cy="115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2" name="object 92"/>
          <p:cNvSpPr txBox="1"/>
          <p:nvPr/>
        </p:nvSpPr>
        <p:spPr>
          <a:xfrm>
            <a:off x="3590290" y="5616956"/>
            <a:ext cx="539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~$0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5" dirty="0">
                <a:latin typeface="Arial"/>
                <a:cs typeface="Arial"/>
              </a:rPr>
              <a:t>5</a:t>
            </a:r>
            <a:r>
              <a:rPr sz="1200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4567173" y="5616956"/>
            <a:ext cx="411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~$1</a:t>
            </a:r>
            <a:r>
              <a:rPr sz="1200" dirty="0">
                <a:latin typeface="Arial"/>
                <a:cs typeface="Arial"/>
              </a:rPr>
              <a:t>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539366" y="3059684"/>
            <a:ext cx="878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Drill rig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labor</a:t>
            </a:r>
            <a:endParaRPr sz="1200">
              <a:latin typeface="Arial"/>
              <a:cs typeface="Arial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088382" y="3059684"/>
            <a:ext cx="3381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Operator:Machine ratio reduced </a:t>
            </a:r>
            <a:r>
              <a:rPr sz="1200" dirty="0">
                <a:latin typeface="Arial"/>
                <a:cs typeface="Arial"/>
              </a:rPr>
              <a:t>to 1:3 for </a:t>
            </a:r>
            <a:r>
              <a:rPr sz="1200" spc="-25" dirty="0">
                <a:latin typeface="Arial"/>
                <a:cs typeface="Arial"/>
              </a:rPr>
              <a:t>Tele-  </a:t>
            </a:r>
            <a:r>
              <a:rPr sz="1200" dirty="0">
                <a:latin typeface="Arial"/>
                <a:cs typeface="Arial"/>
              </a:rPr>
              <a:t>remote </a:t>
            </a:r>
            <a:r>
              <a:rPr sz="1200" spc="-5" dirty="0">
                <a:latin typeface="Arial"/>
                <a:cs typeface="Arial"/>
              </a:rPr>
              <a:t>and 1:5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6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autonomous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2879851" y="3081020"/>
            <a:ext cx="215900" cy="211454"/>
            <a:chOff x="2879851" y="3081020"/>
            <a:chExt cx="215900" cy="211454"/>
          </a:xfrm>
        </p:grpSpPr>
        <p:sp>
          <p:nvSpPr>
            <p:cNvPr id="97" name="object 97"/>
            <p:cNvSpPr/>
            <p:nvPr/>
          </p:nvSpPr>
          <p:spPr>
            <a:xfrm>
              <a:off x="2879851" y="3081020"/>
              <a:ext cx="215392" cy="2113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929127" y="3107436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9" name="object 99"/>
          <p:cNvSpPr txBox="1"/>
          <p:nvPr/>
        </p:nvSpPr>
        <p:spPr>
          <a:xfrm>
            <a:off x="3392170" y="3059684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Up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75%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239514" y="3059684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Up </a:t>
            </a:r>
            <a:r>
              <a:rPr sz="1200" dirty="0">
                <a:latin typeface="Arial"/>
                <a:cs typeface="Arial"/>
              </a:rPr>
              <a:t>to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95%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1539366" y="4800727"/>
            <a:ext cx="899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Maintenance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5088382" y="4800727"/>
            <a:ext cx="3426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Lower maintenance </a:t>
            </a:r>
            <a:r>
              <a:rPr sz="1200" dirty="0">
                <a:latin typeface="Arial"/>
                <a:cs typeface="Arial"/>
              </a:rPr>
              <a:t>parts </a:t>
            </a:r>
            <a:r>
              <a:rPr sz="1200" spc="-5" dirty="0">
                <a:latin typeface="Arial"/>
                <a:cs typeface="Arial"/>
              </a:rPr>
              <a:t>and labour </a:t>
            </a:r>
            <a:r>
              <a:rPr sz="1200" dirty="0">
                <a:latin typeface="Arial"/>
                <a:cs typeface="Arial"/>
              </a:rPr>
              <a:t>costs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from  </a:t>
            </a:r>
            <a:r>
              <a:rPr sz="1200" spc="-5" dirty="0">
                <a:latin typeface="Arial"/>
                <a:cs typeface="Arial"/>
              </a:rPr>
              <a:t>reduced wear due </a:t>
            </a:r>
            <a:r>
              <a:rPr sz="1200" dirty="0">
                <a:latin typeface="Arial"/>
                <a:cs typeface="Arial"/>
              </a:rPr>
              <a:t>to more </a:t>
            </a:r>
            <a:r>
              <a:rPr sz="1200" spc="-5" dirty="0">
                <a:latin typeface="Arial"/>
                <a:cs typeface="Arial"/>
              </a:rPr>
              <a:t>consistent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03" name="object 103"/>
          <p:cNvGrpSpPr/>
          <p:nvPr/>
        </p:nvGrpSpPr>
        <p:grpSpPr>
          <a:xfrm>
            <a:off x="2879851" y="4821428"/>
            <a:ext cx="215900" cy="211454"/>
            <a:chOff x="2879851" y="4821428"/>
            <a:chExt cx="215900" cy="211454"/>
          </a:xfrm>
        </p:grpSpPr>
        <p:sp>
          <p:nvSpPr>
            <p:cNvPr id="104" name="object 104"/>
            <p:cNvSpPr/>
            <p:nvPr/>
          </p:nvSpPr>
          <p:spPr>
            <a:xfrm>
              <a:off x="2879851" y="4821428"/>
              <a:ext cx="215392" cy="2113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929127" y="4847844"/>
              <a:ext cx="111251" cy="1173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6" name="object 106"/>
          <p:cNvSpPr txBox="1"/>
          <p:nvPr/>
        </p:nvSpPr>
        <p:spPr>
          <a:xfrm>
            <a:off x="3661917" y="4800727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510785" y="4800727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0-20%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539366" y="4134358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Lubricants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510785" y="3807968"/>
            <a:ext cx="4248150" cy="542290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34"/>
              </a:spcBef>
              <a:tabLst>
                <a:tab pos="577215" algn="l"/>
              </a:tabLst>
            </a:pPr>
            <a:r>
              <a:rPr sz="1200" spc="-5" dirty="0">
                <a:latin typeface="Arial"/>
                <a:cs typeface="Arial"/>
              </a:rPr>
              <a:t>0-10%	</a:t>
            </a:r>
            <a:r>
              <a:rPr sz="1500" dirty="0">
                <a:solidFill>
                  <a:srgbClr val="00295F"/>
                </a:solidFill>
                <a:latin typeface="Arial"/>
                <a:cs typeface="Arial"/>
              </a:rPr>
              <a:t>▪  </a:t>
            </a:r>
            <a:r>
              <a:rPr sz="1200" spc="-5" dirty="0">
                <a:latin typeface="Arial"/>
                <a:cs typeface="Arial"/>
              </a:rPr>
              <a:t>Lower consumption </a:t>
            </a:r>
            <a:r>
              <a:rPr sz="1200" dirty="0">
                <a:latin typeface="Arial"/>
                <a:cs typeface="Arial"/>
              </a:rPr>
              <a:t>from more </a:t>
            </a:r>
            <a:r>
              <a:rPr sz="1200" spc="-5" dirty="0">
                <a:latin typeface="Arial"/>
                <a:cs typeface="Arial"/>
              </a:rPr>
              <a:t>consistent</a:t>
            </a:r>
            <a:r>
              <a:rPr sz="1200" spc="5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  <a:p>
            <a:pPr marL="192405" marR="5080" indent="-192405" algn="r">
              <a:lnSpc>
                <a:spcPct val="100000"/>
              </a:lnSpc>
              <a:spcBef>
                <a:spcPts val="535"/>
              </a:spcBef>
              <a:buClr>
                <a:srgbClr val="00295F"/>
              </a:buClr>
              <a:buSzPct val="125000"/>
              <a:buChar char="▪"/>
              <a:tabLst>
                <a:tab pos="192405" algn="l"/>
              </a:tabLst>
            </a:pPr>
            <a:r>
              <a:rPr sz="1200" spc="-5" dirty="0">
                <a:latin typeface="Arial"/>
                <a:cs typeface="Arial"/>
              </a:rPr>
              <a:t>Lower consumption </a:t>
            </a:r>
            <a:r>
              <a:rPr sz="1200" dirty="0">
                <a:latin typeface="Arial"/>
                <a:cs typeface="Arial"/>
              </a:rPr>
              <a:t>from more </a:t>
            </a:r>
            <a:r>
              <a:rPr sz="1200" spc="-5" dirty="0">
                <a:latin typeface="Arial"/>
                <a:cs typeface="Arial"/>
              </a:rPr>
              <a:t>consistent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operation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3747261" y="4134358"/>
            <a:ext cx="382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0-5%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4510785" y="4134358"/>
            <a:ext cx="4679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0-10%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26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450848"/>
            <a:ext cx="8962390" cy="4505325"/>
            <a:chOff x="0" y="1450848"/>
            <a:chExt cx="8962390" cy="4505325"/>
          </a:xfrm>
        </p:grpSpPr>
        <p:sp>
          <p:nvSpPr>
            <p:cNvPr id="4" name="object 4"/>
            <p:cNvSpPr/>
            <p:nvPr/>
          </p:nvSpPr>
          <p:spPr>
            <a:xfrm>
              <a:off x="0" y="145999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45084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28116" y="176631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62144" y="1738043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294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57348" y="1566697"/>
              <a:ext cx="2410460" cy="171450"/>
            </a:xfrm>
            <a:custGeom>
              <a:avLst/>
              <a:gdLst/>
              <a:ahLst/>
              <a:cxnLst/>
              <a:rect l="l" t="t" r="r" b="b"/>
              <a:pathLst>
                <a:path w="2410460" h="171450">
                  <a:moveTo>
                    <a:pt x="2409980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2409980" y="171345"/>
                  </a:lnTo>
                  <a:lnTo>
                    <a:pt x="240998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57348" y="1566697"/>
              <a:ext cx="2410460" cy="171450"/>
            </a:xfrm>
            <a:custGeom>
              <a:avLst/>
              <a:gdLst/>
              <a:ahLst/>
              <a:cxnLst/>
              <a:rect l="l" t="t" r="r" b="b"/>
              <a:pathLst>
                <a:path w="2410460" h="171450">
                  <a:moveTo>
                    <a:pt x="0" y="171345"/>
                  </a:moveTo>
                  <a:lnTo>
                    <a:pt x="2409980" y="171345"/>
                  </a:lnTo>
                  <a:lnTo>
                    <a:pt x="2409980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28116" y="200253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20411" y="19720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24337" y="1804871"/>
              <a:ext cx="143510" cy="171450"/>
            </a:xfrm>
            <a:custGeom>
              <a:avLst/>
              <a:gdLst/>
              <a:ahLst/>
              <a:cxnLst/>
              <a:rect l="l" t="t" r="r" b="b"/>
              <a:pathLst>
                <a:path w="143510" h="171450">
                  <a:moveTo>
                    <a:pt x="142991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42991" y="171345"/>
                  </a:lnTo>
                  <a:lnTo>
                    <a:pt x="14299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24337" y="1804871"/>
              <a:ext cx="143510" cy="171450"/>
            </a:xfrm>
            <a:custGeom>
              <a:avLst/>
              <a:gdLst/>
              <a:ahLst/>
              <a:cxnLst/>
              <a:rect l="l" t="t" r="r" b="b"/>
              <a:pathLst>
                <a:path w="143510" h="171450">
                  <a:moveTo>
                    <a:pt x="0" y="171345"/>
                  </a:moveTo>
                  <a:lnTo>
                    <a:pt x="142991" y="171345"/>
                  </a:lnTo>
                  <a:lnTo>
                    <a:pt x="142991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28116" y="223875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57344" y="22006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662364" y="2043044"/>
              <a:ext cx="162560" cy="161925"/>
            </a:xfrm>
            <a:custGeom>
              <a:avLst/>
              <a:gdLst/>
              <a:ahLst/>
              <a:cxnLst/>
              <a:rect l="l" t="t" r="r" b="b"/>
              <a:pathLst>
                <a:path w="162560" h="161925">
                  <a:moveTo>
                    <a:pt x="161972" y="0"/>
                  </a:moveTo>
                  <a:lnTo>
                    <a:pt x="0" y="0"/>
                  </a:lnTo>
                  <a:lnTo>
                    <a:pt x="0" y="161843"/>
                  </a:lnTo>
                  <a:lnTo>
                    <a:pt x="161972" y="161843"/>
                  </a:lnTo>
                  <a:lnTo>
                    <a:pt x="16197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62364" y="2043044"/>
              <a:ext cx="162560" cy="161925"/>
            </a:xfrm>
            <a:custGeom>
              <a:avLst/>
              <a:gdLst/>
              <a:ahLst/>
              <a:cxnLst/>
              <a:rect l="l" t="t" r="r" b="b"/>
              <a:pathLst>
                <a:path w="162560" h="161925">
                  <a:moveTo>
                    <a:pt x="0" y="161843"/>
                  </a:moveTo>
                  <a:lnTo>
                    <a:pt x="161972" y="161843"/>
                  </a:lnTo>
                  <a:lnTo>
                    <a:pt x="161972" y="0"/>
                  </a:lnTo>
                  <a:lnTo>
                    <a:pt x="0" y="0"/>
                  </a:lnTo>
                  <a:lnTo>
                    <a:pt x="0" y="161843"/>
                  </a:lnTo>
                  <a:close/>
                </a:path>
              </a:pathLst>
            </a:custGeom>
            <a:ln w="94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8116" y="247497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66844" y="24384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71919" y="2271399"/>
              <a:ext cx="190500" cy="172085"/>
            </a:xfrm>
            <a:custGeom>
              <a:avLst/>
              <a:gdLst/>
              <a:ahLst/>
              <a:cxnLst/>
              <a:rect l="l" t="t" r="r" b="b"/>
              <a:pathLst>
                <a:path w="190500" h="172085">
                  <a:moveTo>
                    <a:pt x="190444" y="0"/>
                  </a:moveTo>
                  <a:lnTo>
                    <a:pt x="0" y="0"/>
                  </a:lnTo>
                  <a:lnTo>
                    <a:pt x="0" y="171662"/>
                  </a:lnTo>
                  <a:lnTo>
                    <a:pt x="190444" y="171662"/>
                  </a:lnTo>
                  <a:lnTo>
                    <a:pt x="19044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28116" y="271119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87011" y="26761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290965" y="2509636"/>
              <a:ext cx="180975" cy="171450"/>
            </a:xfrm>
            <a:custGeom>
              <a:avLst/>
              <a:gdLst/>
              <a:ahLst/>
              <a:cxnLst/>
              <a:rect l="l" t="t" r="r" b="b"/>
              <a:pathLst>
                <a:path w="180975" h="171450">
                  <a:moveTo>
                    <a:pt x="180954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80954" y="171345"/>
                  </a:lnTo>
                  <a:lnTo>
                    <a:pt x="1809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8116" y="294741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287011" y="2919155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2931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57348" y="2747810"/>
              <a:ext cx="1734185" cy="171450"/>
            </a:xfrm>
            <a:custGeom>
              <a:avLst/>
              <a:gdLst/>
              <a:ahLst/>
              <a:cxnLst/>
              <a:rect l="l" t="t" r="r" b="b"/>
              <a:pathLst>
                <a:path w="1734185" h="171450">
                  <a:moveTo>
                    <a:pt x="1733616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733616" y="171345"/>
                  </a:lnTo>
                  <a:lnTo>
                    <a:pt x="1733616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57348" y="2747810"/>
              <a:ext cx="1734185" cy="171450"/>
            </a:xfrm>
            <a:custGeom>
              <a:avLst/>
              <a:gdLst/>
              <a:ahLst/>
              <a:cxnLst/>
              <a:rect l="l" t="t" r="r" b="b"/>
              <a:pathLst>
                <a:path w="1734185" h="171450">
                  <a:moveTo>
                    <a:pt x="0" y="171345"/>
                  </a:moveTo>
                  <a:lnTo>
                    <a:pt x="1733616" y="171345"/>
                  </a:lnTo>
                  <a:lnTo>
                    <a:pt x="1733616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924300" y="31531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929057" y="2985983"/>
              <a:ext cx="361950" cy="171450"/>
            </a:xfrm>
            <a:custGeom>
              <a:avLst/>
              <a:gdLst/>
              <a:ahLst/>
              <a:cxnLst/>
              <a:rect l="l" t="t" r="r" b="b"/>
              <a:pathLst>
                <a:path w="361950" h="171450">
                  <a:moveTo>
                    <a:pt x="361908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361908" y="171345"/>
                  </a:lnTo>
                  <a:lnTo>
                    <a:pt x="36190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715511" y="33909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719631" y="3224157"/>
              <a:ext cx="209550" cy="171450"/>
            </a:xfrm>
            <a:custGeom>
              <a:avLst/>
              <a:gdLst/>
              <a:ahLst/>
              <a:cxnLst/>
              <a:rect l="l" t="t" r="r" b="b"/>
              <a:pathLst>
                <a:path w="209550" h="171450">
                  <a:moveTo>
                    <a:pt x="209425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209425" y="171345"/>
                  </a:lnTo>
                  <a:lnTo>
                    <a:pt x="209425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8116" y="365607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66744" y="36195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28116" y="389229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57600" y="38572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657600" y="3686556"/>
              <a:ext cx="9525" cy="170815"/>
            </a:xfrm>
            <a:custGeom>
              <a:avLst/>
              <a:gdLst/>
              <a:ahLst/>
              <a:cxnLst/>
              <a:rect l="l" t="t" r="r" b="b"/>
              <a:pathLst>
                <a:path w="9525" h="170814">
                  <a:moveTo>
                    <a:pt x="9144" y="0"/>
                  </a:moveTo>
                  <a:lnTo>
                    <a:pt x="0" y="0"/>
                  </a:lnTo>
                  <a:lnTo>
                    <a:pt x="0" y="170687"/>
                  </a:lnTo>
                  <a:lnTo>
                    <a:pt x="9144" y="170687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657600" y="3686556"/>
              <a:ext cx="9525" cy="170815"/>
            </a:xfrm>
            <a:custGeom>
              <a:avLst/>
              <a:gdLst/>
              <a:ahLst/>
              <a:cxnLst/>
              <a:rect l="l" t="t" r="r" b="b"/>
              <a:pathLst>
                <a:path w="9525" h="170814">
                  <a:moveTo>
                    <a:pt x="0" y="170687"/>
                  </a:moveTo>
                  <a:lnTo>
                    <a:pt x="9144" y="170687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706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62362" y="3462019"/>
              <a:ext cx="57785" cy="400050"/>
            </a:xfrm>
            <a:custGeom>
              <a:avLst/>
              <a:gdLst/>
              <a:ahLst/>
              <a:cxnLst/>
              <a:rect l="l" t="t" r="r" b="b"/>
              <a:pathLst>
                <a:path w="57785" h="400050">
                  <a:moveTo>
                    <a:pt x="9486" y="228612"/>
                  </a:moveTo>
                  <a:lnTo>
                    <a:pt x="0" y="228612"/>
                  </a:lnTo>
                  <a:lnTo>
                    <a:pt x="0" y="399948"/>
                  </a:lnTo>
                  <a:lnTo>
                    <a:pt x="9486" y="399948"/>
                  </a:lnTo>
                  <a:lnTo>
                    <a:pt x="9486" y="228612"/>
                  </a:lnTo>
                  <a:close/>
                </a:path>
                <a:path w="57785" h="400050">
                  <a:moveTo>
                    <a:pt x="57264" y="0"/>
                  </a:moveTo>
                  <a:lnTo>
                    <a:pt x="9486" y="0"/>
                  </a:lnTo>
                  <a:lnTo>
                    <a:pt x="9486" y="162166"/>
                  </a:lnTo>
                  <a:lnTo>
                    <a:pt x="57264" y="162166"/>
                  </a:lnTo>
                  <a:lnTo>
                    <a:pt x="5726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662371" y="3690622"/>
              <a:ext cx="9525" cy="171450"/>
            </a:xfrm>
            <a:custGeom>
              <a:avLst/>
              <a:gdLst/>
              <a:ahLst/>
              <a:cxnLst/>
              <a:rect l="l" t="t" r="r" b="b"/>
              <a:pathLst>
                <a:path w="9525" h="171450">
                  <a:moveTo>
                    <a:pt x="0" y="171345"/>
                  </a:moveTo>
                  <a:lnTo>
                    <a:pt x="9490" y="171345"/>
                  </a:lnTo>
                  <a:lnTo>
                    <a:pt x="9490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586130" y="3928795"/>
              <a:ext cx="76835" cy="171450"/>
            </a:xfrm>
            <a:custGeom>
              <a:avLst/>
              <a:gdLst/>
              <a:ahLst/>
              <a:cxnLst/>
              <a:rect l="l" t="t" r="r" b="b"/>
              <a:pathLst>
                <a:path w="76835" h="171450">
                  <a:moveTo>
                    <a:pt x="76241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76241" y="171345"/>
                  </a:lnTo>
                  <a:lnTo>
                    <a:pt x="7624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28116" y="412851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581400" y="4096512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572255" y="4162044"/>
              <a:ext cx="9525" cy="172720"/>
            </a:xfrm>
            <a:custGeom>
              <a:avLst/>
              <a:gdLst/>
              <a:ahLst/>
              <a:cxnLst/>
              <a:rect l="l" t="t" r="r" b="b"/>
              <a:pathLst>
                <a:path w="9525" h="172720">
                  <a:moveTo>
                    <a:pt x="9144" y="0"/>
                  </a:moveTo>
                  <a:lnTo>
                    <a:pt x="0" y="0"/>
                  </a:lnTo>
                  <a:lnTo>
                    <a:pt x="0" y="172212"/>
                  </a:lnTo>
                  <a:lnTo>
                    <a:pt x="9144" y="172212"/>
                  </a:lnTo>
                  <a:lnTo>
                    <a:pt x="9144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28116" y="436473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72255" y="43342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928116" y="460095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72255" y="4576539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h="62229">
                  <a:moveTo>
                    <a:pt x="0" y="0"/>
                  </a:moveTo>
                  <a:lnTo>
                    <a:pt x="0" y="6213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557348" y="4404876"/>
              <a:ext cx="1019810" cy="172085"/>
            </a:xfrm>
            <a:custGeom>
              <a:avLst/>
              <a:gdLst/>
              <a:ahLst/>
              <a:cxnLst/>
              <a:rect l="l" t="t" r="r" b="b"/>
              <a:pathLst>
                <a:path w="1019810" h="172085">
                  <a:moveTo>
                    <a:pt x="1019290" y="0"/>
                  </a:moveTo>
                  <a:lnTo>
                    <a:pt x="0" y="0"/>
                  </a:lnTo>
                  <a:lnTo>
                    <a:pt x="0" y="171662"/>
                  </a:lnTo>
                  <a:lnTo>
                    <a:pt x="1019290" y="171662"/>
                  </a:lnTo>
                  <a:lnTo>
                    <a:pt x="101929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557348" y="4404876"/>
              <a:ext cx="1019810" cy="172085"/>
            </a:xfrm>
            <a:custGeom>
              <a:avLst/>
              <a:gdLst/>
              <a:ahLst/>
              <a:cxnLst/>
              <a:rect l="l" t="t" r="r" b="b"/>
              <a:pathLst>
                <a:path w="1019810" h="172085">
                  <a:moveTo>
                    <a:pt x="0" y="171662"/>
                  </a:moveTo>
                  <a:lnTo>
                    <a:pt x="1019290" y="171662"/>
                  </a:lnTo>
                  <a:lnTo>
                    <a:pt x="1019290" y="0"/>
                  </a:lnTo>
                  <a:lnTo>
                    <a:pt x="0" y="0"/>
                  </a:lnTo>
                  <a:lnTo>
                    <a:pt x="0" y="171662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928116" y="483717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724655" y="4804894"/>
              <a:ext cx="0" cy="62865"/>
            </a:xfrm>
            <a:custGeom>
              <a:avLst/>
              <a:gdLst/>
              <a:ahLst/>
              <a:cxnLst/>
              <a:rect l="l" t="t" r="r" b="b"/>
              <a:pathLst>
                <a:path h="62864">
                  <a:moveTo>
                    <a:pt x="0" y="0"/>
                  </a:moveTo>
                  <a:lnTo>
                    <a:pt x="0" y="62380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576639" y="4643050"/>
              <a:ext cx="153035" cy="161925"/>
            </a:xfrm>
            <a:custGeom>
              <a:avLst/>
              <a:gdLst/>
              <a:ahLst/>
              <a:cxnLst/>
              <a:rect l="l" t="t" r="r" b="b"/>
              <a:pathLst>
                <a:path w="153035" h="161925">
                  <a:moveTo>
                    <a:pt x="152482" y="0"/>
                  </a:moveTo>
                  <a:lnTo>
                    <a:pt x="0" y="0"/>
                  </a:lnTo>
                  <a:lnTo>
                    <a:pt x="0" y="161843"/>
                  </a:lnTo>
                  <a:lnTo>
                    <a:pt x="152482" y="161843"/>
                  </a:lnTo>
                  <a:lnTo>
                    <a:pt x="15248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576639" y="4643050"/>
              <a:ext cx="153035" cy="161925"/>
            </a:xfrm>
            <a:custGeom>
              <a:avLst/>
              <a:gdLst/>
              <a:ahLst/>
              <a:cxnLst/>
              <a:rect l="l" t="t" r="r" b="b"/>
              <a:pathLst>
                <a:path w="153035" h="161925">
                  <a:moveTo>
                    <a:pt x="0" y="161843"/>
                  </a:moveTo>
                  <a:lnTo>
                    <a:pt x="152482" y="161843"/>
                  </a:lnTo>
                  <a:lnTo>
                    <a:pt x="152482" y="0"/>
                  </a:lnTo>
                  <a:lnTo>
                    <a:pt x="0" y="0"/>
                  </a:lnTo>
                  <a:lnTo>
                    <a:pt x="0" y="161843"/>
                  </a:lnTo>
                  <a:close/>
                </a:path>
              </a:pathLst>
            </a:custGeom>
            <a:ln w="94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978408" y="5073396"/>
              <a:ext cx="7668259" cy="0"/>
            </a:xfrm>
            <a:custGeom>
              <a:avLst/>
              <a:gdLst/>
              <a:ahLst/>
              <a:cxnLst/>
              <a:rect l="l" t="t" r="r" b="b"/>
              <a:pathLst>
                <a:path w="7668259">
                  <a:moveTo>
                    <a:pt x="0" y="0"/>
                  </a:moveTo>
                  <a:lnTo>
                    <a:pt x="7668006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57244" y="5043068"/>
              <a:ext cx="0" cy="62230"/>
            </a:xfrm>
            <a:custGeom>
              <a:avLst/>
              <a:gdLst/>
              <a:ahLst/>
              <a:cxnLst/>
              <a:rect l="l" t="t" r="r" b="b"/>
              <a:pathLst>
                <a:path h="62229">
                  <a:moveTo>
                    <a:pt x="0" y="0"/>
                  </a:moveTo>
                  <a:lnTo>
                    <a:pt x="0" y="61951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3729121" y="4871722"/>
              <a:ext cx="133350" cy="171450"/>
            </a:xfrm>
            <a:custGeom>
              <a:avLst/>
              <a:gdLst/>
              <a:ahLst/>
              <a:cxnLst/>
              <a:rect l="l" t="t" r="r" b="b"/>
              <a:pathLst>
                <a:path w="133350" h="171450">
                  <a:moveTo>
                    <a:pt x="133184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33184" y="171345"/>
                  </a:lnTo>
                  <a:lnTo>
                    <a:pt x="13318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29121" y="4871722"/>
              <a:ext cx="133350" cy="171450"/>
            </a:xfrm>
            <a:custGeom>
              <a:avLst/>
              <a:gdLst/>
              <a:ahLst/>
              <a:cxnLst/>
              <a:rect l="l" t="t" r="r" b="b"/>
              <a:pathLst>
                <a:path w="133350" h="171450">
                  <a:moveTo>
                    <a:pt x="0" y="171345"/>
                  </a:moveTo>
                  <a:lnTo>
                    <a:pt x="133184" y="171345"/>
                  </a:lnTo>
                  <a:lnTo>
                    <a:pt x="133184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557348" y="5109896"/>
              <a:ext cx="1304925" cy="171450"/>
            </a:xfrm>
            <a:custGeom>
              <a:avLst/>
              <a:gdLst/>
              <a:ahLst/>
              <a:cxnLst/>
              <a:rect l="l" t="t" r="r" b="b"/>
              <a:pathLst>
                <a:path w="1304925" h="171450">
                  <a:moveTo>
                    <a:pt x="1304894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304894" y="171345"/>
                  </a:lnTo>
                  <a:lnTo>
                    <a:pt x="1304894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52603" y="1533441"/>
              <a:ext cx="0" cy="3781425"/>
            </a:xfrm>
            <a:custGeom>
              <a:avLst/>
              <a:gdLst/>
              <a:ahLst/>
              <a:cxnLst/>
              <a:rect l="l" t="t" r="r" b="b"/>
              <a:pathLst>
                <a:path h="3781425">
                  <a:moveTo>
                    <a:pt x="0" y="0"/>
                  </a:moveTo>
                  <a:lnTo>
                    <a:pt x="0" y="3781054"/>
                  </a:lnTo>
                </a:path>
              </a:pathLst>
            </a:custGeom>
            <a:ln w="2847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8871" y="5541263"/>
              <a:ext cx="8732520" cy="414655"/>
            </a:xfrm>
            <a:custGeom>
              <a:avLst/>
              <a:gdLst/>
              <a:ahLst/>
              <a:cxnLst/>
              <a:rect l="l" t="t" r="r" b="b"/>
              <a:pathLst>
                <a:path w="8732520" h="414654">
                  <a:moveTo>
                    <a:pt x="8729091" y="0"/>
                  </a:moveTo>
                  <a:lnTo>
                    <a:pt x="3488" y="0"/>
                  </a:lnTo>
                  <a:lnTo>
                    <a:pt x="0" y="3492"/>
                  </a:lnTo>
                  <a:lnTo>
                    <a:pt x="0" y="411035"/>
                  </a:lnTo>
                  <a:lnTo>
                    <a:pt x="3488" y="414527"/>
                  </a:lnTo>
                  <a:lnTo>
                    <a:pt x="8729091" y="414527"/>
                  </a:lnTo>
                  <a:lnTo>
                    <a:pt x="8732520" y="411035"/>
                  </a:lnTo>
                  <a:lnTo>
                    <a:pt x="8732520" y="3492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06476" y="6421323"/>
            <a:ext cx="2953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Team </a:t>
            </a:r>
            <a:r>
              <a:rPr sz="1000" spc="-10" dirty="0">
                <a:latin typeface="Arial"/>
                <a:cs typeface="Arial"/>
              </a:rPr>
              <a:t>analysis; </a:t>
            </a:r>
            <a:r>
              <a:rPr sz="1000" spc="-5" dirty="0">
                <a:latin typeface="Arial"/>
                <a:cs typeface="Arial"/>
              </a:rPr>
              <a:t>based on client </a:t>
            </a:r>
            <a:r>
              <a:rPr sz="1000" dirty="0">
                <a:latin typeface="Arial"/>
                <a:cs typeface="Arial"/>
              </a:rPr>
              <a:t>mine </a:t>
            </a:r>
            <a:r>
              <a:rPr sz="1000" spc="-5" dirty="0">
                <a:latin typeface="Arial"/>
                <a:cs typeface="Arial"/>
              </a:rPr>
              <a:t>plan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7980426" y="204978"/>
            <a:ext cx="8813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P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R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LI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M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IN</a:t>
            </a:r>
            <a:r>
              <a:rPr sz="1000" spc="-10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RY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911083" y="220980"/>
            <a:ext cx="935990" cy="195580"/>
            <a:chOff x="7911083" y="220980"/>
            <a:chExt cx="935990" cy="195580"/>
          </a:xfrm>
        </p:grpSpPr>
        <p:sp>
          <p:nvSpPr>
            <p:cNvPr id="64" name="object 64"/>
            <p:cNvSpPr/>
            <p:nvPr/>
          </p:nvSpPr>
          <p:spPr>
            <a:xfrm>
              <a:off x="7915655" y="220980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61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916417" y="403098"/>
              <a:ext cx="930275" cy="0"/>
            </a:xfrm>
            <a:custGeom>
              <a:avLst/>
              <a:gdLst/>
              <a:ahLst/>
              <a:cxnLst/>
              <a:rect l="l" t="t" r="r" b="b"/>
              <a:pathLst>
                <a:path w="930275">
                  <a:moveTo>
                    <a:pt x="0" y="0"/>
                  </a:moveTo>
                  <a:lnTo>
                    <a:pt x="930148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/>
          <p:nvPr/>
        </p:nvSpPr>
        <p:spPr>
          <a:xfrm>
            <a:off x="118871" y="4643628"/>
            <a:ext cx="696595" cy="386080"/>
          </a:xfrm>
          <a:custGeom>
            <a:avLst/>
            <a:gdLst/>
            <a:ahLst/>
            <a:cxnLst/>
            <a:rect l="l" t="t" r="r" b="b"/>
            <a:pathLst>
              <a:path w="696594" h="386079">
                <a:moveTo>
                  <a:pt x="696468" y="0"/>
                </a:moveTo>
                <a:lnTo>
                  <a:pt x="0" y="0"/>
                </a:lnTo>
                <a:lnTo>
                  <a:pt x="0" y="385572"/>
                </a:lnTo>
                <a:lnTo>
                  <a:pt x="696468" y="385572"/>
                </a:lnTo>
                <a:lnTo>
                  <a:pt x="696468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52196" y="4736338"/>
            <a:ext cx="445134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ex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586345" cy="848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OEE improvements account for more than 50% of the productivity  gains </a:t>
            </a:r>
            <a:r>
              <a:rPr spc="5" dirty="0"/>
              <a:t>with </a:t>
            </a:r>
            <a:r>
              <a:rPr spc="-5" dirty="0"/>
              <a:t>labor </a:t>
            </a:r>
            <a:r>
              <a:rPr spc="-10" dirty="0"/>
              <a:t>savings </a:t>
            </a:r>
            <a:r>
              <a:rPr spc="-5" dirty="0"/>
              <a:t>being the next largest</a:t>
            </a:r>
            <a:r>
              <a:rPr spc="114" dirty="0"/>
              <a:t> </a:t>
            </a:r>
            <a:r>
              <a:rPr spc="-5" dirty="0"/>
              <a:t>contributor</a:t>
            </a:r>
          </a:p>
          <a:p>
            <a:pPr marL="12700">
              <a:lnSpc>
                <a:spcPct val="100000"/>
              </a:lnSpc>
            </a:pPr>
            <a:r>
              <a:rPr sz="1600" b="0" spc="-5" dirty="0">
                <a:solidFill>
                  <a:srgbClr val="808080"/>
                </a:solidFill>
                <a:latin typeface="Arial"/>
                <a:cs typeface="Arial"/>
              </a:rPr>
              <a:t>Drilling costs – USD</a:t>
            </a:r>
            <a:r>
              <a:rPr sz="1600" b="0" spc="-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00" b="0" spc="-5" dirty="0">
                <a:solidFill>
                  <a:srgbClr val="808080"/>
                </a:solidFill>
                <a:latin typeface="Arial"/>
                <a:cs typeface="Arial"/>
              </a:rPr>
              <a:t>$/m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3567684" y="4157472"/>
            <a:ext cx="23495" cy="186055"/>
            <a:chOff x="3567684" y="4157472"/>
            <a:chExt cx="23495" cy="186055"/>
          </a:xfrm>
        </p:grpSpPr>
        <p:sp>
          <p:nvSpPr>
            <p:cNvPr id="70" name="object 70"/>
            <p:cNvSpPr/>
            <p:nvPr/>
          </p:nvSpPr>
          <p:spPr>
            <a:xfrm>
              <a:off x="3572256" y="4162044"/>
              <a:ext cx="9525" cy="172720"/>
            </a:xfrm>
            <a:custGeom>
              <a:avLst/>
              <a:gdLst/>
              <a:ahLst/>
              <a:cxnLst/>
              <a:rect l="l" t="t" r="r" b="b"/>
              <a:pathLst>
                <a:path w="9525" h="172720">
                  <a:moveTo>
                    <a:pt x="0" y="172212"/>
                  </a:moveTo>
                  <a:lnTo>
                    <a:pt x="9144" y="172212"/>
                  </a:lnTo>
                  <a:lnTo>
                    <a:pt x="9144" y="0"/>
                  </a:lnTo>
                  <a:lnTo>
                    <a:pt x="0" y="0"/>
                  </a:lnTo>
                  <a:lnTo>
                    <a:pt x="0" y="17221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76639" y="4167020"/>
              <a:ext cx="9525" cy="171450"/>
            </a:xfrm>
            <a:custGeom>
              <a:avLst/>
              <a:gdLst/>
              <a:ahLst/>
              <a:cxnLst/>
              <a:rect l="l" t="t" r="r" b="b"/>
              <a:pathLst>
                <a:path w="9525" h="171450">
                  <a:moveTo>
                    <a:pt x="9490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9490" y="171345"/>
                  </a:lnTo>
                  <a:lnTo>
                    <a:pt x="949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576639" y="4167020"/>
              <a:ext cx="9525" cy="171450"/>
            </a:xfrm>
            <a:custGeom>
              <a:avLst/>
              <a:gdLst/>
              <a:ahLst/>
              <a:cxnLst/>
              <a:rect l="l" t="t" r="r" b="b"/>
              <a:pathLst>
                <a:path w="9525" h="171450">
                  <a:moveTo>
                    <a:pt x="0" y="171345"/>
                  </a:moveTo>
                  <a:lnTo>
                    <a:pt x="9490" y="171345"/>
                  </a:lnTo>
                  <a:lnTo>
                    <a:pt x="9490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3" name="object 73"/>
          <p:cNvSpPr txBox="1"/>
          <p:nvPr/>
        </p:nvSpPr>
        <p:spPr>
          <a:xfrm>
            <a:off x="3892567" y="4863773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10" dirty="0">
                <a:latin typeface="Arial"/>
                <a:cs typeface="Arial"/>
              </a:rPr>
              <a:t>0</a:t>
            </a:r>
            <a:r>
              <a:rPr sz="950" spc="30" dirty="0">
                <a:latin typeface="Arial"/>
                <a:cs typeface="Arial"/>
              </a:rPr>
              <a:t>.</a:t>
            </a:r>
            <a:r>
              <a:rPr sz="950" spc="-10" dirty="0">
                <a:latin typeface="Arial"/>
                <a:cs typeface="Arial"/>
              </a:rPr>
              <a:t>1</a:t>
            </a:r>
            <a:r>
              <a:rPr sz="950" spc="10" dirty="0"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749575" y="4625599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10" dirty="0">
                <a:latin typeface="Arial"/>
                <a:cs typeface="Arial"/>
              </a:rPr>
              <a:t>0</a:t>
            </a:r>
            <a:r>
              <a:rPr sz="950" spc="30" dirty="0">
                <a:latin typeface="Arial"/>
                <a:cs typeface="Arial"/>
              </a:rPr>
              <a:t>.</a:t>
            </a:r>
            <a:r>
              <a:rPr sz="950" spc="-10" dirty="0">
                <a:latin typeface="Arial"/>
                <a:cs typeface="Arial"/>
              </a:rPr>
              <a:t>1</a:t>
            </a:r>
            <a:r>
              <a:rPr sz="950" spc="10" dirty="0">
                <a:latin typeface="Arial"/>
                <a:cs typeface="Arial"/>
              </a:rPr>
              <a:t>7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2993135" y="2702052"/>
            <a:ext cx="134620" cy="264160"/>
            <a:chOff x="2993135" y="2702052"/>
            <a:chExt cx="134620" cy="264160"/>
          </a:xfrm>
        </p:grpSpPr>
        <p:sp>
          <p:nvSpPr>
            <p:cNvPr id="76" name="object 76"/>
            <p:cNvSpPr/>
            <p:nvPr/>
          </p:nvSpPr>
          <p:spPr>
            <a:xfrm>
              <a:off x="2997707" y="2706624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4" h="254635">
                  <a:moveTo>
                    <a:pt x="124968" y="0"/>
                  </a:moveTo>
                  <a:lnTo>
                    <a:pt x="68072" y="0"/>
                  </a:lnTo>
                  <a:lnTo>
                    <a:pt x="0" y="254507"/>
                  </a:lnTo>
                  <a:lnTo>
                    <a:pt x="56896" y="254507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997707" y="2706624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4" h="254635">
                  <a:moveTo>
                    <a:pt x="124968" y="0"/>
                  </a:moveTo>
                  <a:lnTo>
                    <a:pt x="56387" y="254507"/>
                  </a:lnTo>
                </a:path>
                <a:path w="125094" h="254635">
                  <a:moveTo>
                    <a:pt x="67056" y="0"/>
                  </a:moveTo>
                  <a:lnTo>
                    <a:pt x="0" y="254507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8" name="object 78"/>
          <p:cNvGrpSpPr/>
          <p:nvPr/>
        </p:nvGrpSpPr>
        <p:grpSpPr>
          <a:xfrm>
            <a:off x="2993135" y="1516380"/>
            <a:ext cx="134620" cy="264160"/>
            <a:chOff x="2993135" y="1516380"/>
            <a:chExt cx="134620" cy="264160"/>
          </a:xfrm>
        </p:grpSpPr>
        <p:sp>
          <p:nvSpPr>
            <p:cNvPr id="79" name="object 79"/>
            <p:cNvSpPr/>
            <p:nvPr/>
          </p:nvSpPr>
          <p:spPr>
            <a:xfrm>
              <a:off x="2997707" y="1520952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4" h="254635">
                  <a:moveTo>
                    <a:pt x="124968" y="0"/>
                  </a:moveTo>
                  <a:lnTo>
                    <a:pt x="68072" y="0"/>
                  </a:lnTo>
                  <a:lnTo>
                    <a:pt x="0" y="254508"/>
                  </a:lnTo>
                  <a:lnTo>
                    <a:pt x="56896" y="254508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997707" y="1520952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4" h="254635">
                  <a:moveTo>
                    <a:pt x="124968" y="0"/>
                  </a:moveTo>
                  <a:lnTo>
                    <a:pt x="56387" y="254508"/>
                  </a:lnTo>
                </a:path>
                <a:path w="125094" h="254635">
                  <a:moveTo>
                    <a:pt x="67056" y="0"/>
                  </a:moveTo>
                  <a:lnTo>
                    <a:pt x="0" y="254508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/>
          <p:nvPr/>
        </p:nvSpPr>
        <p:spPr>
          <a:xfrm>
            <a:off x="4962144" y="2196084"/>
            <a:ext cx="0" cy="81280"/>
          </a:xfrm>
          <a:custGeom>
            <a:avLst/>
            <a:gdLst/>
            <a:ahLst/>
            <a:cxnLst/>
            <a:rect l="l" t="t" r="r" b="b"/>
            <a:pathLst>
              <a:path h="81280">
                <a:moveTo>
                  <a:pt x="0" y="0"/>
                </a:moveTo>
                <a:lnTo>
                  <a:pt x="0" y="80898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62144" y="197205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50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3" name="object 83"/>
          <p:cNvGrpSpPr/>
          <p:nvPr/>
        </p:nvGrpSpPr>
        <p:grpSpPr>
          <a:xfrm>
            <a:off x="2992945" y="2427668"/>
            <a:ext cx="1973580" cy="3032760"/>
            <a:chOff x="2992945" y="2427668"/>
            <a:chExt cx="1973580" cy="3032760"/>
          </a:xfrm>
        </p:grpSpPr>
        <p:sp>
          <p:nvSpPr>
            <p:cNvPr id="84" name="object 84"/>
            <p:cNvSpPr/>
            <p:nvPr/>
          </p:nvSpPr>
          <p:spPr>
            <a:xfrm>
              <a:off x="2997708" y="4366260"/>
              <a:ext cx="125095" cy="965200"/>
            </a:xfrm>
            <a:custGeom>
              <a:avLst/>
              <a:gdLst/>
              <a:ahLst/>
              <a:cxnLst/>
              <a:rect l="l" t="t" r="r" b="b"/>
              <a:pathLst>
                <a:path w="125094" h="965200">
                  <a:moveTo>
                    <a:pt x="124968" y="710196"/>
                  </a:moveTo>
                  <a:lnTo>
                    <a:pt x="68072" y="710196"/>
                  </a:lnTo>
                  <a:lnTo>
                    <a:pt x="0" y="964692"/>
                  </a:lnTo>
                  <a:lnTo>
                    <a:pt x="56896" y="964692"/>
                  </a:lnTo>
                  <a:lnTo>
                    <a:pt x="124968" y="710196"/>
                  </a:lnTo>
                  <a:close/>
                </a:path>
                <a:path w="125094" h="965200">
                  <a:moveTo>
                    <a:pt x="124968" y="0"/>
                  </a:moveTo>
                  <a:lnTo>
                    <a:pt x="68072" y="0"/>
                  </a:lnTo>
                  <a:lnTo>
                    <a:pt x="0" y="252984"/>
                  </a:lnTo>
                  <a:lnTo>
                    <a:pt x="56896" y="252984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97707" y="4366260"/>
              <a:ext cx="125095" cy="965200"/>
            </a:xfrm>
            <a:custGeom>
              <a:avLst/>
              <a:gdLst/>
              <a:ahLst/>
              <a:cxnLst/>
              <a:rect l="l" t="t" r="r" b="b"/>
              <a:pathLst>
                <a:path w="125094" h="965200">
                  <a:moveTo>
                    <a:pt x="124968" y="0"/>
                  </a:moveTo>
                  <a:lnTo>
                    <a:pt x="56387" y="252983"/>
                  </a:lnTo>
                </a:path>
                <a:path w="125094" h="965200">
                  <a:moveTo>
                    <a:pt x="67056" y="0"/>
                  </a:moveTo>
                  <a:lnTo>
                    <a:pt x="0" y="252983"/>
                  </a:lnTo>
                </a:path>
                <a:path w="125094" h="965200">
                  <a:moveTo>
                    <a:pt x="124968" y="710183"/>
                  </a:moveTo>
                  <a:lnTo>
                    <a:pt x="56387" y="964691"/>
                  </a:lnTo>
                </a:path>
                <a:path w="125094" h="965200">
                  <a:moveTo>
                    <a:pt x="67056" y="710183"/>
                  </a:moveTo>
                  <a:lnTo>
                    <a:pt x="0" y="964691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3857243" y="5277612"/>
              <a:ext cx="0" cy="180975"/>
            </a:xfrm>
            <a:custGeom>
              <a:avLst/>
              <a:gdLst/>
              <a:ahLst/>
              <a:cxnLst/>
              <a:rect l="l" t="t" r="r" b="b"/>
              <a:pathLst>
                <a:path h="180975">
                  <a:moveTo>
                    <a:pt x="0" y="0"/>
                  </a:moveTo>
                  <a:lnTo>
                    <a:pt x="0" y="1809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854957" y="5344668"/>
              <a:ext cx="1111250" cy="114300"/>
            </a:xfrm>
            <a:custGeom>
              <a:avLst/>
              <a:gdLst/>
              <a:ahLst/>
              <a:cxnLst/>
              <a:rect l="l" t="t" r="r" b="b"/>
              <a:pathLst>
                <a:path w="111125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1111250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1111250" h="114300">
                  <a:moveTo>
                    <a:pt x="1111250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1111250" y="76200"/>
                  </a:lnTo>
                  <a:lnTo>
                    <a:pt x="1111250" y="3810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962143" y="2429256"/>
              <a:ext cx="0" cy="3028950"/>
            </a:xfrm>
            <a:custGeom>
              <a:avLst/>
              <a:gdLst/>
              <a:ahLst/>
              <a:cxnLst/>
              <a:rect l="l" t="t" r="r" b="b"/>
              <a:pathLst>
                <a:path h="3028950">
                  <a:moveTo>
                    <a:pt x="0" y="0"/>
                  </a:moveTo>
                  <a:lnTo>
                    <a:pt x="0" y="3028950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905052" y="4862322"/>
            <a:ext cx="11480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Infrastructure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capee</a:t>
            </a:r>
            <a:endParaRPr sz="10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886961" y="5100320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8.52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4236720" y="1519154"/>
            <a:ext cx="3898265" cy="3989070"/>
            <a:chOff x="4236720" y="1519154"/>
            <a:chExt cx="3898265" cy="3989070"/>
          </a:xfrm>
        </p:grpSpPr>
        <p:sp>
          <p:nvSpPr>
            <p:cNvPr id="92" name="object 92"/>
            <p:cNvSpPr/>
            <p:nvPr/>
          </p:nvSpPr>
          <p:spPr>
            <a:xfrm>
              <a:off x="4236720" y="5294376"/>
              <a:ext cx="460375" cy="213360"/>
            </a:xfrm>
            <a:custGeom>
              <a:avLst/>
              <a:gdLst/>
              <a:ahLst/>
              <a:cxnLst/>
              <a:rect l="l" t="t" r="r" b="b"/>
              <a:pathLst>
                <a:path w="460375" h="213360">
                  <a:moveTo>
                    <a:pt x="230124" y="0"/>
                  </a:moveTo>
                  <a:lnTo>
                    <a:pt x="168936" y="3809"/>
                  </a:lnTo>
                  <a:lnTo>
                    <a:pt x="113961" y="14562"/>
                  </a:lnTo>
                  <a:lnTo>
                    <a:pt x="67389" y="31241"/>
                  </a:lnTo>
                  <a:lnTo>
                    <a:pt x="31411" y="52831"/>
                  </a:lnTo>
                  <a:lnTo>
                    <a:pt x="0" y="106679"/>
                  </a:lnTo>
                  <a:lnTo>
                    <a:pt x="8217" y="135038"/>
                  </a:lnTo>
                  <a:lnTo>
                    <a:pt x="67389" y="182113"/>
                  </a:lnTo>
                  <a:lnTo>
                    <a:pt x="113961" y="198794"/>
                  </a:lnTo>
                  <a:lnTo>
                    <a:pt x="168936" y="209549"/>
                  </a:lnTo>
                  <a:lnTo>
                    <a:pt x="230124" y="213359"/>
                  </a:lnTo>
                  <a:lnTo>
                    <a:pt x="291311" y="209549"/>
                  </a:lnTo>
                  <a:lnTo>
                    <a:pt x="346286" y="198794"/>
                  </a:lnTo>
                  <a:lnTo>
                    <a:pt x="392858" y="182113"/>
                  </a:lnTo>
                  <a:lnTo>
                    <a:pt x="428836" y="160522"/>
                  </a:lnTo>
                  <a:lnTo>
                    <a:pt x="460247" y="106679"/>
                  </a:lnTo>
                  <a:lnTo>
                    <a:pt x="452030" y="78316"/>
                  </a:lnTo>
                  <a:lnTo>
                    <a:pt x="392858" y="31241"/>
                  </a:lnTo>
                  <a:lnTo>
                    <a:pt x="346286" y="14562"/>
                  </a:lnTo>
                  <a:lnTo>
                    <a:pt x="291311" y="3809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734555" y="4576539"/>
              <a:ext cx="428625" cy="528955"/>
            </a:xfrm>
            <a:custGeom>
              <a:avLst/>
              <a:gdLst/>
              <a:ahLst/>
              <a:cxnLst/>
              <a:rect l="l" t="t" r="r" b="b"/>
              <a:pathLst>
                <a:path w="428625" h="528954">
                  <a:moveTo>
                    <a:pt x="428244" y="466528"/>
                  </a:moveTo>
                  <a:lnTo>
                    <a:pt x="428244" y="528479"/>
                  </a:lnTo>
                </a:path>
                <a:path w="428625" h="528954">
                  <a:moveTo>
                    <a:pt x="246888" y="228355"/>
                  </a:moveTo>
                  <a:lnTo>
                    <a:pt x="246888" y="290735"/>
                  </a:lnTo>
                </a:path>
                <a:path w="428625" h="528954">
                  <a:moveTo>
                    <a:pt x="0" y="0"/>
                  </a:moveTo>
                  <a:lnTo>
                    <a:pt x="0" y="6213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6734555" y="43342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5719648" y="4404877"/>
              <a:ext cx="1019810" cy="172085"/>
            </a:xfrm>
            <a:custGeom>
              <a:avLst/>
              <a:gdLst/>
              <a:ahLst/>
              <a:cxnLst/>
              <a:rect l="l" t="t" r="r" b="b"/>
              <a:pathLst>
                <a:path w="1019809" h="172085">
                  <a:moveTo>
                    <a:pt x="1019290" y="0"/>
                  </a:moveTo>
                  <a:lnTo>
                    <a:pt x="0" y="0"/>
                  </a:lnTo>
                  <a:lnTo>
                    <a:pt x="0" y="171662"/>
                  </a:lnTo>
                  <a:lnTo>
                    <a:pt x="1019290" y="171662"/>
                  </a:lnTo>
                  <a:lnTo>
                    <a:pt x="101929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5719648" y="4404877"/>
              <a:ext cx="1019810" cy="172085"/>
            </a:xfrm>
            <a:custGeom>
              <a:avLst/>
              <a:gdLst/>
              <a:ahLst/>
              <a:cxnLst/>
              <a:rect l="l" t="t" r="r" b="b"/>
              <a:pathLst>
                <a:path w="1019809" h="172085">
                  <a:moveTo>
                    <a:pt x="0" y="171662"/>
                  </a:moveTo>
                  <a:lnTo>
                    <a:pt x="1019290" y="171662"/>
                  </a:lnTo>
                  <a:lnTo>
                    <a:pt x="1019290" y="0"/>
                  </a:lnTo>
                  <a:lnTo>
                    <a:pt x="0" y="0"/>
                  </a:lnTo>
                  <a:lnTo>
                    <a:pt x="0" y="171662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738939" y="4643050"/>
              <a:ext cx="248285" cy="161925"/>
            </a:xfrm>
            <a:custGeom>
              <a:avLst/>
              <a:gdLst/>
              <a:ahLst/>
              <a:cxnLst/>
              <a:rect l="l" t="t" r="r" b="b"/>
              <a:pathLst>
                <a:path w="248284" h="161925">
                  <a:moveTo>
                    <a:pt x="247704" y="0"/>
                  </a:moveTo>
                  <a:lnTo>
                    <a:pt x="0" y="0"/>
                  </a:lnTo>
                  <a:lnTo>
                    <a:pt x="0" y="161843"/>
                  </a:lnTo>
                  <a:lnTo>
                    <a:pt x="247704" y="161843"/>
                  </a:lnTo>
                  <a:lnTo>
                    <a:pt x="24770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738939" y="4643050"/>
              <a:ext cx="248285" cy="161925"/>
            </a:xfrm>
            <a:custGeom>
              <a:avLst/>
              <a:gdLst/>
              <a:ahLst/>
              <a:cxnLst/>
              <a:rect l="l" t="t" r="r" b="b"/>
              <a:pathLst>
                <a:path w="248284" h="161925">
                  <a:moveTo>
                    <a:pt x="0" y="161843"/>
                  </a:moveTo>
                  <a:lnTo>
                    <a:pt x="247704" y="161843"/>
                  </a:lnTo>
                  <a:lnTo>
                    <a:pt x="247704" y="0"/>
                  </a:lnTo>
                  <a:lnTo>
                    <a:pt x="0" y="0"/>
                  </a:lnTo>
                  <a:lnTo>
                    <a:pt x="0" y="161843"/>
                  </a:lnTo>
                  <a:close/>
                </a:path>
              </a:pathLst>
            </a:custGeom>
            <a:ln w="94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6986581" y="4871722"/>
              <a:ext cx="180975" cy="171450"/>
            </a:xfrm>
            <a:custGeom>
              <a:avLst/>
              <a:gdLst/>
              <a:ahLst/>
              <a:cxnLst/>
              <a:rect l="l" t="t" r="r" b="b"/>
              <a:pathLst>
                <a:path w="180975" h="171450">
                  <a:moveTo>
                    <a:pt x="180954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80954" y="171345"/>
                  </a:lnTo>
                  <a:lnTo>
                    <a:pt x="1809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6986581" y="4871722"/>
              <a:ext cx="180975" cy="171450"/>
            </a:xfrm>
            <a:custGeom>
              <a:avLst/>
              <a:gdLst/>
              <a:ahLst/>
              <a:cxnLst/>
              <a:rect l="l" t="t" r="r" b="b"/>
              <a:pathLst>
                <a:path w="180975" h="171450">
                  <a:moveTo>
                    <a:pt x="0" y="171345"/>
                  </a:moveTo>
                  <a:lnTo>
                    <a:pt x="180954" y="171345"/>
                  </a:lnTo>
                  <a:lnTo>
                    <a:pt x="180954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5719648" y="5109896"/>
              <a:ext cx="1448435" cy="171450"/>
            </a:xfrm>
            <a:custGeom>
              <a:avLst/>
              <a:gdLst/>
              <a:ahLst/>
              <a:cxnLst/>
              <a:rect l="l" t="t" r="r" b="b"/>
              <a:pathLst>
                <a:path w="1448434" h="171450">
                  <a:moveTo>
                    <a:pt x="1448012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448012" y="171345"/>
                  </a:lnTo>
                  <a:lnTo>
                    <a:pt x="1448012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6867144" y="36195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124444" y="1738043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2944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5719648" y="1566697"/>
              <a:ext cx="2410460" cy="171450"/>
            </a:xfrm>
            <a:custGeom>
              <a:avLst/>
              <a:gdLst/>
              <a:ahLst/>
              <a:cxnLst/>
              <a:rect l="l" t="t" r="r" b="b"/>
              <a:pathLst>
                <a:path w="2410459" h="171450">
                  <a:moveTo>
                    <a:pt x="2409980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2409980" y="171345"/>
                  </a:lnTo>
                  <a:lnTo>
                    <a:pt x="240998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719648" y="1566697"/>
              <a:ext cx="2410460" cy="171450"/>
            </a:xfrm>
            <a:custGeom>
              <a:avLst/>
              <a:gdLst/>
              <a:ahLst/>
              <a:cxnLst/>
              <a:rect l="l" t="t" r="r" b="b"/>
              <a:pathLst>
                <a:path w="2410459" h="171450">
                  <a:moveTo>
                    <a:pt x="0" y="171345"/>
                  </a:moveTo>
                  <a:lnTo>
                    <a:pt x="2409980" y="171345"/>
                  </a:lnTo>
                  <a:lnTo>
                    <a:pt x="2409980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7924800" y="19720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7929440" y="1804870"/>
              <a:ext cx="200660" cy="171450"/>
            </a:xfrm>
            <a:custGeom>
              <a:avLst/>
              <a:gdLst/>
              <a:ahLst/>
              <a:cxnLst/>
              <a:rect l="l" t="t" r="r" b="b"/>
              <a:pathLst>
                <a:path w="200659" h="171450">
                  <a:moveTo>
                    <a:pt x="200251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200251" y="171345"/>
                  </a:lnTo>
                  <a:lnTo>
                    <a:pt x="20025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7929440" y="1804870"/>
              <a:ext cx="200660" cy="171450"/>
            </a:xfrm>
            <a:custGeom>
              <a:avLst/>
              <a:gdLst/>
              <a:ahLst/>
              <a:cxnLst/>
              <a:rect l="l" t="t" r="r" b="b"/>
              <a:pathLst>
                <a:path w="200659" h="171450">
                  <a:moveTo>
                    <a:pt x="0" y="171345"/>
                  </a:moveTo>
                  <a:lnTo>
                    <a:pt x="200251" y="171345"/>
                  </a:lnTo>
                  <a:lnTo>
                    <a:pt x="200251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4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696200" y="22006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701033" y="2043044"/>
              <a:ext cx="228600" cy="161925"/>
            </a:xfrm>
            <a:custGeom>
              <a:avLst/>
              <a:gdLst/>
              <a:ahLst/>
              <a:cxnLst/>
              <a:rect l="l" t="t" r="r" b="b"/>
              <a:pathLst>
                <a:path w="228600" h="161925">
                  <a:moveTo>
                    <a:pt x="228407" y="0"/>
                  </a:moveTo>
                  <a:lnTo>
                    <a:pt x="0" y="0"/>
                  </a:lnTo>
                  <a:lnTo>
                    <a:pt x="0" y="161843"/>
                  </a:lnTo>
                  <a:lnTo>
                    <a:pt x="228407" y="161843"/>
                  </a:lnTo>
                  <a:lnTo>
                    <a:pt x="22840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701033" y="2043044"/>
              <a:ext cx="228600" cy="161925"/>
            </a:xfrm>
            <a:custGeom>
              <a:avLst/>
              <a:gdLst/>
              <a:ahLst/>
              <a:cxnLst/>
              <a:rect l="l" t="t" r="r" b="b"/>
              <a:pathLst>
                <a:path w="228600" h="161925">
                  <a:moveTo>
                    <a:pt x="0" y="161843"/>
                  </a:moveTo>
                  <a:lnTo>
                    <a:pt x="228407" y="161843"/>
                  </a:lnTo>
                  <a:lnTo>
                    <a:pt x="228407" y="0"/>
                  </a:lnTo>
                  <a:lnTo>
                    <a:pt x="0" y="0"/>
                  </a:lnTo>
                  <a:lnTo>
                    <a:pt x="0" y="161843"/>
                  </a:lnTo>
                  <a:close/>
                </a:path>
              </a:pathLst>
            </a:custGeom>
            <a:ln w="949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563611" y="24384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567532" y="2271399"/>
              <a:ext cx="133985" cy="172085"/>
            </a:xfrm>
            <a:custGeom>
              <a:avLst/>
              <a:gdLst/>
              <a:ahLst/>
              <a:cxnLst/>
              <a:rect l="l" t="t" r="r" b="b"/>
              <a:pathLst>
                <a:path w="133984" h="172085">
                  <a:moveTo>
                    <a:pt x="133501" y="0"/>
                  </a:moveTo>
                  <a:lnTo>
                    <a:pt x="0" y="0"/>
                  </a:lnTo>
                  <a:lnTo>
                    <a:pt x="0" y="171662"/>
                  </a:lnTo>
                  <a:lnTo>
                    <a:pt x="133501" y="171662"/>
                  </a:lnTo>
                  <a:lnTo>
                    <a:pt x="13350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382255" y="26761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86578" y="2509636"/>
              <a:ext cx="180975" cy="171450"/>
            </a:xfrm>
            <a:custGeom>
              <a:avLst/>
              <a:gdLst/>
              <a:ahLst/>
              <a:cxnLst/>
              <a:rect l="l" t="t" r="r" b="b"/>
              <a:pathLst>
                <a:path w="180975" h="171450">
                  <a:moveTo>
                    <a:pt x="180954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80954" y="171345"/>
                  </a:lnTo>
                  <a:lnTo>
                    <a:pt x="1809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82255" y="2919155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h="63500">
                  <a:moveTo>
                    <a:pt x="0" y="0"/>
                  </a:moveTo>
                  <a:lnTo>
                    <a:pt x="0" y="62931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5719648" y="2747810"/>
              <a:ext cx="1667510" cy="171450"/>
            </a:xfrm>
            <a:custGeom>
              <a:avLst/>
              <a:gdLst/>
              <a:ahLst/>
              <a:cxnLst/>
              <a:rect l="l" t="t" r="r" b="b"/>
              <a:pathLst>
                <a:path w="1667509" h="171450">
                  <a:moveTo>
                    <a:pt x="1666929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666929" y="171345"/>
                  </a:lnTo>
                  <a:lnTo>
                    <a:pt x="1666929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5719648" y="2747810"/>
              <a:ext cx="1667510" cy="171450"/>
            </a:xfrm>
            <a:custGeom>
              <a:avLst/>
              <a:gdLst/>
              <a:ahLst/>
              <a:cxnLst/>
              <a:rect l="l" t="t" r="r" b="b"/>
              <a:pathLst>
                <a:path w="1667509" h="171450">
                  <a:moveTo>
                    <a:pt x="0" y="171345"/>
                  </a:moveTo>
                  <a:lnTo>
                    <a:pt x="1666929" y="171345"/>
                  </a:lnTo>
                  <a:lnTo>
                    <a:pt x="1666929" y="0"/>
                  </a:lnTo>
                  <a:lnTo>
                    <a:pt x="0" y="0"/>
                  </a:lnTo>
                  <a:lnTo>
                    <a:pt x="0" y="171345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077455" y="3153156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81866" y="2985983"/>
              <a:ext cx="304800" cy="171450"/>
            </a:xfrm>
            <a:custGeom>
              <a:avLst/>
              <a:gdLst/>
              <a:ahLst/>
              <a:cxnLst/>
              <a:rect l="l" t="t" r="r" b="b"/>
              <a:pathLst>
                <a:path w="304800" h="171450">
                  <a:moveTo>
                    <a:pt x="304648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304648" y="171345"/>
                  </a:lnTo>
                  <a:lnTo>
                    <a:pt x="30464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34200" y="3390900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872059" y="3224161"/>
              <a:ext cx="210185" cy="400050"/>
            </a:xfrm>
            <a:custGeom>
              <a:avLst/>
              <a:gdLst/>
              <a:ahLst/>
              <a:cxnLst/>
              <a:rect l="l" t="t" r="r" b="b"/>
              <a:pathLst>
                <a:path w="210184" h="400050">
                  <a:moveTo>
                    <a:pt x="66751" y="237858"/>
                  </a:moveTo>
                  <a:lnTo>
                    <a:pt x="0" y="237858"/>
                  </a:lnTo>
                  <a:lnTo>
                    <a:pt x="0" y="400024"/>
                  </a:lnTo>
                  <a:lnTo>
                    <a:pt x="66751" y="400024"/>
                  </a:lnTo>
                  <a:lnTo>
                    <a:pt x="66751" y="237858"/>
                  </a:lnTo>
                  <a:close/>
                </a:path>
                <a:path w="210184" h="400050">
                  <a:moveTo>
                    <a:pt x="209804" y="0"/>
                  </a:moveTo>
                  <a:lnTo>
                    <a:pt x="66814" y="0"/>
                  </a:lnTo>
                  <a:lnTo>
                    <a:pt x="66814" y="171348"/>
                  </a:lnTo>
                  <a:lnTo>
                    <a:pt x="209804" y="171348"/>
                  </a:lnTo>
                  <a:lnTo>
                    <a:pt x="20980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848855" y="3857244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6853143" y="3690622"/>
              <a:ext cx="19050" cy="171450"/>
            </a:xfrm>
            <a:custGeom>
              <a:avLst/>
              <a:gdLst/>
              <a:ahLst/>
              <a:cxnLst/>
              <a:rect l="l" t="t" r="r" b="b"/>
              <a:pathLst>
                <a:path w="19050" h="171450">
                  <a:moveTo>
                    <a:pt x="18981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18981" y="171345"/>
                  </a:lnTo>
                  <a:lnTo>
                    <a:pt x="1898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6801612" y="4096512"/>
              <a:ext cx="0" cy="66675"/>
            </a:xfrm>
            <a:custGeom>
              <a:avLst/>
              <a:gdLst/>
              <a:ahLst/>
              <a:cxnLst/>
              <a:rect l="l" t="t" r="r" b="b"/>
              <a:pathLst>
                <a:path h="66675">
                  <a:moveTo>
                    <a:pt x="0" y="0"/>
                  </a:moveTo>
                  <a:lnTo>
                    <a:pt x="0" y="66675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6805690" y="3928796"/>
              <a:ext cx="47625" cy="171450"/>
            </a:xfrm>
            <a:custGeom>
              <a:avLst/>
              <a:gdLst/>
              <a:ahLst/>
              <a:cxnLst/>
              <a:rect l="l" t="t" r="r" b="b"/>
              <a:pathLst>
                <a:path w="47625" h="171450">
                  <a:moveTo>
                    <a:pt x="47453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47453" y="171345"/>
                  </a:lnTo>
                  <a:lnTo>
                    <a:pt x="47453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6738939" y="4167020"/>
              <a:ext cx="67310" cy="171450"/>
            </a:xfrm>
            <a:custGeom>
              <a:avLst/>
              <a:gdLst/>
              <a:ahLst/>
              <a:cxnLst/>
              <a:rect l="l" t="t" r="r" b="b"/>
              <a:pathLst>
                <a:path w="67309" h="171450">
                  <a:moveTo>
                    <a:pt x="66750" y="0"/>
                  </a:moveTo>
                  <a:lnTo>
                    <a:pt x="0" y="0"/>
                  </a:lnTo>
                  <a:lnTo>
                    <a:pt x="0" y="171345"/>
                  </a:lnTo>
                  <a:lnTo>
                    <a:pt x="66750" y="171345"/>
                  </a:lnTo>
                  <a:lnTo>
                    <a:pt x="6675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5714903" y="1533441"/>
              <a:ext cx="0" cy="3781425"/>
            </a:xfrm>
            <a:custGeom>
              <a:avLst/>
              <a:gdLst/>
              <a:ahLst/>
              <a:cxnLst/>
              <a:rect l="l" t="t" r="r" b="b"/>
              <a:pathLst>
                <a:path h="3781425">
                  <a:moveTo>
                    <a:pt x="0" y="0"/>
                  </a:moveTo>
                  <a:lnTo>
                    <a:pt x="0" y="3781054"/>
                  </a:lnTo>
                </a:path>
              </a:pathLst>
            </a:custGeom>
            <a:ln w="2847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905052" y="4628769"/>
            <a:ext cx="7943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Drill rig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capex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3600958" y="4395343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8.19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188115" y="4863773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10" dirty="0">
                <a:latin typeface="Arial"/>
                <a:cs typeface="Arial"/>
              </a:rPr>
              <a:t>0</a:t>
            </a:r>
            <a:r>
              <a:rPr sz="950" spc="30" dirty="0">
                <a:latin typeface="Arial"/>
                <a:cs typeface="Arial"/>
              </a:rPr>
              <a:t>.</a:t>
            </a:r>
            <a:r>
              <a:rPr sz="950" spc="-10" dirty="0">
                <a:latin typeface="Arial"/>
                <a:cs typeface="Arial"/>
              </a:rPr>
              <a:t>3</a:t>
            </a:r>
            <a:r>
              <a:rPr sz="950" spc="10" dirty="0">
                <a:latin typeface="Arial"/>
                <a:cs typeface="Arial"/>
              </a:rPr>
              <a:t>0</a:t>
            </a:r>
            <a:endParaRPr sz="950">
              <a:latin typeface="Arial"/>
              <a:cs typeface="Arial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7016652" y="4625599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spc="-10" dirty="0">
                <a:latin typeface="Arial"/>
                <a:cs typeface="Arial"/>
              </a:rPr>
              <a:t>0</a:t>
            </a:r>
            <a:r>
              <a:rPr sz="950" spc="30" dirty="0">
                <a:latin typeface="Arial"/>
                <a:cs typeface="Arial"/>
              </a:rPr>
              <a:t>.</a:t>
            </a:r>
            <a:r>
              <a:rPr sz="950" spc="-10" dirty="0">
                <a:latin typeface="Arial"/>
                <a:cs typeface="Arial"/>
              </a:rPr>
              <a:t>4</a:t>
            </a:r>
            <a:r>
              <a:rPr sz="950" spc="10" dirty="0">
                <a:latin typeface="Arial"/>
                <a:cs typeface="Arial"/>
              </a:rPr>
              <a:t>1</a:t>
            </a:r>
            <a:endParaRPr sz="950">
              <a:latin typeface="Arial"/>
              <a:cs typeface="Arial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6155435" y="2702052"/>
            <a:ext cx="134620" cy="264160"/>
            <a:chOff x="6155435" y="2702052"/>
            <a:chExt cx="134620" cy="264160"/>
          </a:xfrm>
        </p:grpSpPr>
        <p:sp>
          <p:nvSpPr>
            <p:cNvPr id="134" name="object 134"/>
            <p:cNvSpPr/>
            <p:nvPr/>
          </p:nvSpPr>
          <p:spPr>
            <a:xfrm>
              <a:off x="6160007" y="2706624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5" h="254635">
                  <a:moveTo>
                    <a:pt x="124967" y="0"/>
                  </a:moveTo>
                  <a:lnTo>
                    <a:pt x="68071" y="0"/>
                  </a:lnTo>
                  <a:lnTo>
                    <a:pt x="0" y="254507"/>
                  </a:lnTo>
                  <a:lnTo>
                    <a:pt x="56895" y="254507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6160007" y="2706624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5" h="254635">
                  <a:moveTo>
                    <a:pt x="124967" y="0"/>
                  </a:moveTo>
                  <a:lnTo>
                    <a:pt x="56387" y="254507"/>
                  </a:lnTo>
                </a:path>
                <a:path w="125095" h="254635">
                  <a:moveTo>
                    <a:pt x="67055" y="0"/>
                  </a:moveTo>
                  <a:lnTo>
                    <a:pt x="0" y="254507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6" name="object 136"/>
          <p:cNvGrpSpPr/>
          <p:nvPr/>
        </p:nvGrpSpPr>
        <p:grpSpPr>
          <a:xfrm>
            <a:off x="6155435" y="1516380"/>
            <a:ext cx="134620" cy="264160"/>
            <a:chOff x="6155435" y="1516380"/>
            <a:chExt cx="134620" cy="264160"/>
          </a:xfrm>
        </p:grpSpPr>
        <p:sp>
          <p:nvSpPr>
            <p:cNvPr id="137" name="object 137"/>
            <p:cNvSpPr/>
            <p:nvPr/>
          </p:nvSpPr>
          <p:spPr>
            <a:xfrm>
              <a:off x="6160007" y="1520952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5" h="254635">
                  <a:moveTo>
                    <a:pt x="124967" y="0"/>
                  </a:moveTo>
                  <a:lnTo>
                    <a:pt x="68071" y="0"/>
                  </a:lnTo>
                  <a:lnTo>
                    <a:pt x="0" y="254508"/>
                  </a:lnTo>
                  <a:lnTo>
                    <a:pt x="56895" y="254508"/>
                  </a:lnTo>
                  <a:lnTo>
                    <a:pt x="1249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6160007" y="1520952"/>
              <a:ext cx="125095" cy="254635"/>
            </a:xfrm>
            <a:custGeom>
              <a:avLst/>
              <a:gdLst/>
              <a:ahLst/>
              <a:cxnLst/>
              <a:rect l="l" t="t" r="r" b="b"/>
              <a:pathLst>
                <a:path w="125095" h="254635">
                  <a:moveTo>
                    <a:pt x="124967" y="0"/>
                  </a:moveTo>
                  <a:lnTo>
                    <a:pt x="56387" y="254508"/>
                  </a:lnTo>
                </a:path>
                <a:path w="125095" h="254635">
                  <a:moveTo>
                    <a:pt x="67055" y="0"/>
                  </a:moveTo>
                  <a:lnTo>
                    <a:pt x="0" y="254508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9" name="object 139"/>
          <p:cNvGrpSpPr/>
          <p:nvPr/>
        </p:nvGrpSpPr>
        <p:grpSpPr>
          <a:xfrm>
            <a:off x="6155245" y="2194496"/>
            <a:ext cx="1974214" cy="3265804"/>
            <a:chOff x="6155245" y="2194496"/>
            <a:chExt cx="1974214" cy="3265804"/>
          </a:xfrm>
        </p:grpSpPr>
        <p:sp>
          <p:nvSpPr>
            <p:cNvPr id="140" name="object 140"/>
            <p:cNvSpPr/>
            <p:nvPr/>
          </p:nvSpPr>
          <p:spPr>
            <a:xfrm>
              <a:off x="6160008" y="4366260"/>
              <a:ext cx="125095" cy="965200"/>
            </a:xfrm>
            <a:custGeom>
              <a:avLst/>
              <a:gdLst/>
              <a:ahLst/>
              <a:cxnLst/>
              <a:rect l="l" t="t" r="r" b="b"/>
              <a:pathLst>
                <a:path w="125095" h="965200">
                  <a:moveTo>
                    <a:pt x="124968" y="710196"/>
                  </a:moveTo>
                  <a:lnTo>
                    <a:pt x="68072" y="710196"/>
                  </a:lnTo>
                  <a:lnTo>
                    <a:pt x="0" y="964692"/>
                  </a:lnTo>
                  <a:lnTo>
                    <a:pt x="56896" y="964692"/>
                  </a:lnTo>
                  <a:lnTo>
                    <a:pt x="124968" y="710196"/>
                  </a:lnTo>
                  <a:close/>
                </a:path>
                <a:path w="125095" h="965200">
                  <a:moveTo>
                    <a:pt x="124968" y="0"/>
                  </a:moveTo>
                  <a:lnTo>
                    <a:pt x="68072" y="0"/>
                  </a:lnTo>
                  <a:lnTo>
                    <a:pt x="0" y="252984"/>
                  </a:lnTo>
                  <a:lnTo>
                    <a:pt x="56896" y="252984"/>
                  </a:lnTo>
                  <a:lnTo>
                    <a:pt x="1249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6160008" y="4366260"/>
              <a:ext cx="125095" cy="965200"/>
            </a:xfrm>
            <a:custGeom>
              <a:avLst/>
              <a:gdLst/>
              <a:ahLst/>
              <a:cxnLst/>
              <a:rect l="l" t="t" r="r" b="b"/>
              <a:pathLst>
                <a:path w="125095" h="965200">
                  <a:moveTo>
                    <a:pt x="67055" y="0"/>
                  </a:moveTo>
                  <a:lnTo>
                    <a:pt x="0" y="252983"/>
                  </a:lnTo>
                </a:path>
                <a:path w="125095" h="965200">
                  <a:moveTo>
                    <a:pt x="124967" y="710183"/>
                  </a:moveTo>
                  <a:lnTo>
                    <a:pt x="56387" y="964691"/>
                  </a:lnTo>
                </a:path>
                <a:path w="125095" h="965200">
                  <a:moveTo>
                    <a:pt x="67055" y="710183"/>
                  </a:moveTo>
                  <a:lnTo>
                    <a:pt x="0" y="964691"/>
                  </a:lnTo>
                </a:path>
                <a:path w="125095" h="965200">
                  <a:moveTo>
                    <a:pt x="124967" y="0"/>
                  </a:moveTo>
                  <a:lnTo>
                    <a:pt x="56387" y="252983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160514" y="5344668"/>
              <a:ext cx="968375" cy="114300"/>
            </a:xfrm>
            <a:custGeom>
              <a:avLst/>
              <a:gdLst/>
              <a:ahLst/>
              <a:cxnLst/>
              <a:rect l="l" t="t" r="r" b="b"/>
              <a:pathLst>
                <a:path w="968375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95250" y="76200"/>
                  </a:lnTo>
                  <a:lnTo>
                    <a:pt x="95250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968375" h="114300">
                  <a:moveTo>
                    <a:pt x="114300" y="38100"/>
                  </a:moveTo>
                  <a:lnTo>
                    <a:pt x="95250" y="38100"/>
                  </a:lnTo>
                  <a:lnTo>
                    <a:pt x="9525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968375" h="114300">
                  <a:moveTo>
                    <a:pt x="968375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968375" y="76200"/>
                  </a:lnTo>
                  <a:lnTo>
                    <a:pt x="968375" y="3810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162800" y="2196084"/>
              <a:ext cx="962025" cy="3262629"/>
            </a:xfrm>
            <a:custGeom>
              <a:avLst/>
              <a:gdLst/>
              <a:ahLst/>
              <a:cxnLst/>
              <a:rect l="l" t="t" r="r" b="b"/>
              <a:pathLst>
                <a:path w="962025" h="3262629">
                  <a:moveTo>
                    <a:pt x="0" y="3083052"/>
                  </a:moveTo>
                  <a:lnTo>
                    <a:pt x="0" y="3262439"/>
                  </a:lnTo>
                </a:path>
                <a:path w="962025" h="3262629">
                  <a:moveTo>
                    <a:pt x="961644" y="0"/>
                  </a:moveTo>
                  <a:lnTo>
                    <a:pt x="961644" y="3262312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4" name="object 144"/>
          <p:cNvSpPr/>
          <p:nvPr/>
        </p:nvSpPr>
        <p:spPr>
          <a:xfrm>
            <a:off x="8124443" y="1972056"/>
            <a:ext cx="0" cy="71755"/>
          </a:xfrm>
          <a:custGeom>
            <a:avLst/>
            <a:gdLst/>
            <a:ahLst/>
            <a:cxnLst/>
            <a:rect l="l" t="t" r="r" b="b"/>
            <a:pathLst>
              <a:path h="71755">
                <a:moveTo>
                  <a:pt x="0" y="0"/>
                </a:moveTo>
                <a:lnTo>
                  <a:pt x="0" y="71500"/>
                </a:lnTo>
              </a:path>
            </a:pathLst>
          </a:custGeom>
          <a:ln w="3175">
            <a:solidFill>
              <a:srgbClr val="80808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 txBox="1"/>
          <p:nvPr/>
        </p:nvSpPr>
        <p:spPr>
          <a:xfrm>
            <a:off x="7192771" y="5100320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8.18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7470647" y="5294376"/>
            <a:ext cx="460375" cy="213360"/>
          </a:xfrm>
          <a:custGeom>
            <a:avLst/>
            <a:gdLst/>
            <a:ahLst/>
            <a:cxnLst/>
            <a:rect l="l" t="t" r="r" b="b"/>
            <a:pathLst>
              <a:path w="460375" h="213360">
                <a:moveTo>
                  <a:pt x="230124" y="0"/>
                </a:moveTo>
                <a:lnTo>
                  <a:pt x="168936" y="3809"/>
                </a:lnTo>
                <a:lnTo>
                  <a:pt x="113961" y="14562"/>
                </a:lnTo>
                <a:lnTo>
                  <a:pt x="67389" y="31241"/>
                </a:lnTo>
                <a:lnTo>
                  <a:pt x="31411" y="52831"/>
                </a:lnTo>
                <a:lnTo>
                  <a:pt x="0" y="106679"/>
                </a:lnTo>
                <a:lnTo>
                  <a:pt x="8217" y="135038"/>
                </a:lnTo>
                <a:lnTo>
                  <a:pt x="67389" y="182113"/>
                </a:lnTo>
                <a:lnTo>
                  <a:pt x="113961" y="198794"/>
                </a:lnTo>
                <a:lnTo>
                  <a:pt x="168936" y="209549"/>
                </a:lnTo>
                <a:lnTo>
                  <a:pt x="230124" y="213359"/>
                </a:lnTo>
                <a:lnTo>
                  <a:pt x="291311" y="209549"/>
                </a:lnTo>
                <a:lnTo>
                  <a:pt x="346286" y="198794"/>
                </a:lnTo>
                <a:lnTo>
                  <a:pt x="392858" y="182113"/>
                </a:lnTo>
                <a:lnTo>
                  <a:pt x="428836" y="160522"/>
                </a:lnTo>
                <a:lnTo>
                  <a:pt x="460248" y="106679"/>
                </a:lnTo>
                <a:lnTo>
                  <a:pt x="452030" y="78316"/>
                </a:lnTo>
                <a:lnTo>
                  <a:pt x="392858" y="31241"/>
                </a:lnTo>
                <a:lnTo>
                  <a:pt x="346286" y="14562"/>
                </a:lnTo>
                <a:lnTo>
                  <a:pt x="291311" y="3809"/>
                </a:lnTo>
                <a:lnTo>
                  <a:pt x="230124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 txBox="1"/>
          <p:nvPr/>
        </p:nvSpPr>
        <p:spPr>
          <a:xfrm>
            <a:off x="106476" y="5292344"/>
            <a:ext cx="8669655" cy="9505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8620">
              <a:lnSpc>
                <a:spcPct val="100000"/>
              </a:lnSpc>
              <a:spcBef>
                <a:spcPts val="100"/>
              </a:spcBef>
              <a:tabLst>
                <a:tab pos="7432675" algn="l"/>
              </a:tabLst>
            </a:pPr>
            <a:r>
              <a:rPr sz="1100" spc="-5" dirty="0">
                <a:solidFill>
                  <a:srgbClr val="0066CC"/>
                </a:solidFill>
                <a:latin typeface="Arial"/>
                <a:cs typeface="Arial"/>
              </a:rPr>
              <a:t>-13%	-16%</a:t>
            </a:r>
            <a:endParaRPr sz="1100">
              <a:latin typeface="Arial"/>
              <a:cs typeface="Arial"/>
            </a:endParaRPr>
          </a:p>
          <a:p>
            <a:pPr marL="93345" algn="ctr">
              <a:lnSpc>
                <a:spcPct val="100000"/>
              </a:lnSpc>
              <a:spcBef>
                <a:spcPts val="830"/>
              </a:spcBef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addition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increasing</a:t>
            </a:r>
            <a:r>
              <a:rPr sz="11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safety</a:t>
            </a:r>
            <a:r>
              <a:rPr sz="11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removing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personnel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sz="11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dangerous locations,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autonomous</a:t>
            </a:r>
            <a:r>
              <a:rPr sz="11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drills</a:t>
            </a:r>
            <a:r>
              <a:rPr sz="110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sz="11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reduce</a:t>
            </a:r>
            <a:r>
              <a:rPr sz="11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drilling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costs</a:t>
            </a:r>
            <a:r>
              <a:rPr sz="11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by</a:t>
            </a:r>
            <a:endParaRPr sz="1100">
              <a:latin typeface="Arial"/>
              <a:cs typeface="Arial"/>
            </a:endParaRPr>
          </a:p>
          <a:p>
            <a:pPr marL="89535" algn="ctr">
              <a:lnSpc>
                <a:spcPct val="100000"/>
              </a:lnSpc>
            </a:pP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up to</a:t>
            </a:r>
            <a:r>
              <a:rPr sz="11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FFFFFF"/>
                </a:solidFill>
                <a:latin typeface="Arial"/>
                <a:cs typeface="Arial"/>
              </a:rPr>
              <a:t>15%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"/>
                <a:cs typeface="Arial"/>
              </a:rPr>
              <a:t>1 OEE: Overall Equipment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Effectiveness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6763893" y="4395343"/>
            <a:ext cx="2711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7.47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49" name="object 149"/>
          <p:cNvGraphicFramePr>
            <a:graphicFrameLocks noGrp="1"/>
          </p:cNvGraphicFramePr>
          <p:nvPr/>
        </p:nvGraphicFramePr>
        <p:xfrm>
          <a:off x="118871" y="1094686"/>
          <a:ext cx="8843010" cy="323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99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6067"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Tele-Remote Drilling Total Cost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4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Ownership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3 </a:t>
                      </a:r>
                      <a:r>
                        <a:rPr sz="1100" spc="-5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drilling </a:t>
                      </a: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rigs per</a:t>
                      </a:r>
                      <a:r>
                        <a:rPr sz="1100" spc="-3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operator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220"/>
                        </a:lnSpc>
                      </a:pP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Autonomous drilling Total Cost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1100" b="1" spc="-10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Ownership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5 </a:t>
                      </a:r>
                      <a:r>
                        <a:rPr sz="1100" spc="-5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drilling </a:t>
                      </a: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rigs per</a:t>
                      </a:r>
                      <a:r>
                        <a:rPr sz="1100" spc="-3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808080"/>
                          </a:solidFill>
                          <a:latin typeface="Arial"/>
                          <a:cs typeface="Arial"/>
                        </a:rPr>
                        <a:t>operator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94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1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Manual drilling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45402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9.76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54102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9.76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6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Availability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411480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0.16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R="498475" algn="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0.33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6219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OEE</a:t>
                      </a:r>
                      <a:r>
                        <a:rPr sz="1050" b="1" baseline="27777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050" baseline="27777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Utilization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R="554355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0.18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tc>
                  <a:txBody>
                    <a:bodyPr/>
                    <a:lstStyle/>
                    <a:p>
                      <a:pPr marR="698500" algn="r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sz="1000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0.38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74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Drilling</a:t>
                      </a:r>
                      <a:r>
                        <a:rPr sz="10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speed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tc>
                  <a:txBody>
                    <a:bodyPr/>
                    <a:lstStyle/>
                    <a:p>
                      <a:pPr marR="716280" algn="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0.22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tc>
                  <a:txBody>
                    <a:bodyPr/>
                    <a:lstStyle/>
                    <a:p>
                      <a:pPr marL="20262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-0.22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492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11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ts val="1195"/>
                        </a:lnSpc>
                        <a:spcBef>
                          <a:spcPts val="29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Redrilling and</a:t>
                      </a:r>
                      <a:r>
                        <a:rPr sz="10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over-drilling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962150">
                        <a:lnSpc>
                          <a:spcPts val="1195"/>
                        </a:lnSpc>
                        <a:spcBef>
                          <a:spcPts val="29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-0.20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892935">
                        <a:lnSpc>
                          <a:spcPts val="1195"/>
                        </a:lnSpc>
                        <a:spcBef>
                          <a:spcPts val="29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-0.30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6DFF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4262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9.00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420370"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8.54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5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4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Drill rig</a:t>
                      </a:r>
                      <a:r>
                        <a:rPr sz="10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labor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68516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-0.41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tc>
                  <a:txBody>
                    <a:bodyPr/>
                    <a:lstStyle/>
                    <a:p>
                      <a:pPr marL="46291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-0.49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190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36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1581"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Opera-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795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Surveying</a:t>
                      </a:r>
                      <a:r>
                        <a:rPr sz="10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labor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9065" algn="ctr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42544" marB="0">
                    <a:lnT w="9525">
                      <a:solidFill>
                        <a:srgbClr val="808080"/>
                      </a:solidFill>
                      <a:prstDash val="solid"/>
                    </a:lnT>
                    <a:lnB w="9525">
                      <a:solidFill>
                        <a:srgbClr val="80808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909373">
                <a:tc>
                  <a:txBody>
                    <a:bodyPr/>
                    <a:lstStyle/>
                    <a:p>
                      <a:pPr marL="45720">
                        <a:lnSpc>
                          <a:spcPts val="1220"/>
                        </a:lnSpc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ting</a:t>
                      </a:r>
                      <a:r>
                        <a:rPr sz="1100" b="1" spc="-50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and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45720" marR="14414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mainte-  </a:t>
                      </a: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nance 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costs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1AFFF"/>
                    </a:solidFill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Fuel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223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Lubricant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02235" marR="450215">
                        <a:lnSpc>
                          <a:spcPct val="156300"/>
                        </a:lnSpc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Drilling</a:t>
                      </a:r>
                      <a:r>
                        <a:rPr sz="10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Arial"/>
                          <a:cs typeface="Arial"/>
                        </a:rPr>
                        <a:t>consumables  Maintenance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096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-0.05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16205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-0.02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152525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-0.08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R="716280" algn="ctr">
                        <a:lnSpc>
                          <a:spcPts val="1125"/>
                        </a:lnSpc>
                        <a:spcBef>
                          <a:spcPts val="67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642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-0.10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19761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-0.03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178560">
                        <a:lnSpc>
                          <a:spcPct val="100000"/>
                        </a:lnSpc>
                        <a:spcBef>
                          <a:spcPts val="67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-0.08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marL="1130935">
                        <a:lnSpc>
                          <a:spcPts val="1125"/>
                        </a:lnSpc>
                        <a:spcBef>
                          <a:spcPts val="675"/>
                        </a:spcBef>
                      </a:pPr>
                      <a:r>
                        <a:rPr sz="1000" spc="-10" dirty="0">
                          <a:latin typeface="Arial"/>
                          <a:cs typeface="Arial"/>
                        </a:rPr>
                        <a:t>-0.11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T w="9525">
                      <a:solidFill>
                        <a:srgbClr val="80808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861060"/>
            <a:ext cx="8962390" cy="1347470"/>
            <a:chOff x="0" y="861060"/>
            <a:chExt cx="8962390" cy="1347470"/>
          </a:xfrm>
        </p:grpSpPr>
        <p:sp>
          <p:nvSpPr>
            <p:cNvPr id="4" name="object 4"/>
            <p:cNvSpPr/>
            <p:nvPr/>
          </p:nvSpPr>
          <p:spPr>
            <a:xfrm>
              <a:off x="0" y="870204"/>
              <a:ext cx="8961120" cy="600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86106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871" y="909828"/>
              <a:ext cx="883919" cy="1298575"/>
            </a:xfrm>
            <a:custGeom>
              <a:avLst/>
              <a:gdLst/>
              <a:ahLst/>
              <a:cxnLst/>
              <a:rect l="l" t="t" r="r" b="b"/>
              <a:pathLst>
                <a:path w="883919" h="1298575">
                  <a:moveTo>
                    <a:pt x="883919" y="0"/>
                  </a:moveTo>
                  <a:lnTo>
                    <a:pt x="0" y="0"/>
                  </a:lnTo>
                  <a:lnTo>
                    <a:pt x="0" y="1298448"/>
                  </a:lnTo>
                  <a:lnTo>
                    <a:pt x="883919" y="1298448"/>
                  </a:lnTo>
                  <a:lnTo>
                    <a:pt x="88391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9748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Tele-Remote and autonomous drilling scenario</a:t>
            </a:r>
            <a:r>
              <a:rPr spc="150" dirty="0"/>
              <a:t> </a:t>
            </a:r>
            <a:r>
              <a:rPr spc="-5" dirty="0"/>
              <a:t>assumptions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476" y="6065621"/>
            <a:ext cx="2294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OEE: Overall Equipment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Effectiveness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476" y="6421323"/>
            <a:ext cx="5114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interviews; </a:t>
            </a:r>
            <a:r>
              <a:rPr sz="1000" spc="-5" dirty="0">
                <a:latin typeface="Arial"/>
                <a:cs typeface="Arial"/>
              </a:rPr>
              <a:t>Client Latin American Copper Mine parameters; Press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871" y="5512308"/>
            <a:ext cx="883919" cy="486409"/>
          </a:xfrm>
          <a:custGeom>
            <a:avLst/>
            <a:gdLst/>
            <a:ahLst/>
            <a:cxnLst/>
            <a:rect l="l" t="t" r="r" b="b"/>
            <a:pathLst>
              <a:path w="883919" h="486410">
                <a:moveTo>
                  <a:pt x="883919" y="0"/>
                </a:moveTo>
                <a:lnTo>
                  <a:pt x="0" y="0"/>
                </a:lnTo>
                <a:lnTo>
                  <a:pt x="0" y="486155"/>
                </a:lnTo>
                <a:lnTo>
                  <a:pt x="883919" y="486155"/>
                </a:lnTo>
                <a:lnTo>
                  <a:pt x="883919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2196" y="5647740"/>
            <a:ext cx="48387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apex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796" y="1450975"/>
            <a:ext cx="456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OEE</a:t>
            </a:r>
            <a:r>
              <a:rPr sz="1200" b="1" baseline="24305" dirty="0">
                <a:solidFill>
                  <a:srgbClr val="00295F"/>
                </a:solidFill>
                <a:latin typeface="Arial"/>
                <a:cs typeface="Arial"/>
              </a:rPr>
              <a:t>1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76" y="566293"/>
            <a:ext cx="8540750" cy="806450"/>
          </a:xfrm>
          <a:prstGeom prst="rect">
            <a:avLst/>
          </a:prstGeom>
        </p:spPr>
        <p:txBody>
          <a:bodyPr vert="horz" wrap="square" lIns="0" tIns="844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5"/>
              </a:spcBef>
              <a:tabLst>
                <a:tab pos="956310" algn="l"/>
                <a:tab pos="3832860" algn="l"/>
                <a:tab pos="5259070" algn="l"/>
                <a:tab pos="6426200" algn="l"/>
                <a:tab pos="7593965" algn="l"/>
              </a:tabLst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Category	Le</a:t>
            </a:r>
            <a:r>
              <a:rPr sz="1200" b="1" spc="-25" dirty="0">
                <a:solidFill>
                  <a:srgbClr val="00295F"/>
                </a:solidFill>
                <a:latin typeface="Arial"/>
                <a:cs typeface="Arial"/>
              </a:rPr>
              <a:t>v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er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	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U</a:t>
            </a:r>
            <a:r>
              <a:rPr sz="1200" b="1" spc="-10" dirty="0">
                <a:solidFill>
                  <a:srgbClr val="00295F"/>
                </a:solidFill>
                <a:latin typeface="Arial"/>
                <a:cs typeface="Arial"/>
              </a:rPr>
              <a:t>n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its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	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Manual	</a:t>
            </a:r>
            <a:r>
              <a:rPr sz="1200" b="1" spc="-95" dirty="0">
                <a:solidFill>
                  <a:srgbClr val="00295F"/>
                </a:solidFill>
                <a:latin typeface="Arial"/>
                <a:cs typeface="Arial"/>
              </a:rPr>
              <a:t>T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el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-remote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	</a:t>
            </a:r>
            <a:r>
              <a:rPr sz="1200" b="1" spc="-45" dirty="0">
                <a:solidFill>
                  <a:srgbClr val="00295F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u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t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onom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ous</a:t>
            </a:r>
            <a:endParaRPr sz="1200">
              <a:latin typeface="Arial"/>
              <a:cs typeface="Arial"/>
            </a:endParaRPr>
          </a:p>
          <a:p>
            <a:pPr marL="956310">
              <a:lnSpc>
                <a:spcPct val="100000"/>
              </a:lnSpc>
              <a:spcBef>
                <a:spcPts val="570"/>
              </a:spcBef>
              <a:tabLst>
                <a:tab pos="3832860" algn="l"/>
                <a:tab pos="5259070" algn="l"/>
                <a:tab pos="6426200" algn="l"/>
                <a:tab pos="7593965" algn="l"/>
              </a:tabLst>
            </a:pPr>
            <a:r>
              <a:rPr sz="1200" spc="-5" dirty="0">
                <a:latin typeface="Arial"/>
                <a:cs typeface="Arial"/>
              </a:rPr>
              <a:t>Availability	%	80%	85%	90%</a:t>
            </a:r>
            <a:endParaRPr sz="1200">
              <a:latin typeface="Arial"/>
              <a:cs typeface="Arial"/>
            </a:endParaRPr>
          </a:p>
          <a:p>
            <a:pPr marL="956310">
              <a:lnSpc>
                <a:spcPct val="100000"/>
              </a:lnSpc>
              <a:spcBef>
                <a:spcPts val="690"/>
              </a:spcBef>
              <a:tabLst>
                <a:tab pos="3832860" algn="l"/>
                <a:tab pos="5259070" algn="l"/>
                <a:tab pos="6426200" algn="l"/>
                <a:tab pos="7593965" algn="l"/>
              </a:tabLst>
            </a:pPr>
            <a:r>
              <a:rPr sz="1200" spc="-5" dirty="0">
                <a:latin typeface="Arial"/>
                <a:cs typeface="Arial"/>
              </a:rPr>
              <a:t>Utilization	</a:t>
            </a:r>
            <a:r>
              <a:rPr sz="1200" dirty="0">
                <a:latin typeface="Arial"/>
                <a:cs typeface="Arial"/>
              </a:rPr>
              <a:t>%	77%	82%	87%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8871" y="2263140"/>
            <a:ext cx="883919" cy="3194685"/>
          </a:xfrm>
          <a:custGeom>
            <a:avLst/>
            <a:gdLst/>
            <a:ahLst/>
            <a:cxnLst/>
            <a:rect l="l" t="t" r="r" b="b"/>
            <a:pathLst>
              <a:path w="883919" h="3194685">
                <a:moveTo>
                  <a:pt x="883919" y="0"/>
                </a:moveTo>
                <a:lnTo>
                  <a:pt x="0" y="0"/>
                </a:lnTo>
                <a:lnTo>
                  <a:pt x="0" y="3194304"/>
                </a:lnTo>
                <a:lnTo>
                  <a:pt x="883919" y="3194304"/>
                </a:lnTo>
                <a:lnTo>
                  <a:pt x="883919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2196" y="3386709"/>
            <a:ext cx="7467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Operating  and  mainte-  nance  costs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476" y="8382"/>
            <a:ext cx="76549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808080"/>
                </a:solidFill>
                <a:latin typeface="Arial"/>
                <a:cs typeface="Arial"/>
              </a:rPr>
              <a:t>ADVANCED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TECHNOLOGIES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EXAMPLE – TELE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REMOTE AND AUTONOMOUS</a:t>
            </a:r>
            <a:r>
              <a:rPr sz="1400" spc="-16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EQUIPMENT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Drill</a:t>
            </a:r>
            <a:r>
              <a:rPr spc="10" dirty="0"/>
              <a:t> </a:t>
            </a:r>
            <a:r>
              <a:rPr spc="-5" dirty="0"/>
              <a:t>speed	</a:t>
            </a:r>
            <a:r>
              <a:rPr dirty="0"/>
              <a:t>m/hr	</a:t>
            </a:r>
            <a:r>
              <a:rPr spc="-5" dirty="0"/>
              <a:t>40	41	41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Redrilling</a:t>
            </a:r>
            <a:r>
              <a:rPr spc="-15" dirty="0"/>
              <a:t> </a:t>
            </a:r>
            <a:r>
              <a:rPr dirty="0"/>
              <a:t>(short </a:t>
            </a:r>
            <a:r>
              <a:rPr spc="-5" dirty="0"/>
              <a:t>holes)	%	3%	</a:t>
            </a:r>
            <a:r>
              <a:rPr dirty="0"/>
              <a:t>1.5%	0.8%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Over drilling (refill</a:t>
            </a:r>
            <a:r>
              <a:rPr spc="15" dirty="0"/>
              <a:t> </a:t>
            </a:r>
            <a:r>
              <a:rPr dirty="0"/>
              <a:t>long</a:t>
            </a:r>
            <a:r>
              <a:rPr spc="-5" dirty="0"/>
              <a:t> holes)	%	4%	2%	1%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Drill</a:t>
            </a:r>
            <a:r>
              <a:rPr spc="5" dirty="0"/>
              <a:t> </a:t>
            </a:r>
            <a:r>
              <a:rPr spc="-5" dirty="0"/>
              <a:t>rig </a:t>
            </a:r>
            <a:r>
              <a:rPr dirty="0"/>
              <a:t>operator	FTE</a:t>
            </a:r>
            <a:r>
              <a:rPr spc="5" dirty="0"/>
              <a:t> </a:t>
            </a:r>
            <a:r>
              <a:rPr dirty="0"/>
              <a:t>/</a:t>
            </a:r>
            <a:r>
              <a:rPr spc="5" dirty="0"/>
              <a:t> </a:t>
            </a:r>
            <a:r>
              <a:rPr dirty="0"/>
              <a:t>shift	</a:t>
            </a:r>
            <a:r>
              <a:rPr spc="-5" dirty="0"/>
              <a:t>1	33%	20%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Drill rig</a:t>
            </a:r>
            <a:r>
              <a:rPr dirty="0"/>
              <a:t> operator</a:t>
            </a:r>
            <a:r>
              <a:rPr spc="-30" dirty="0"/>
              <a:t> </a:t>
            </a:r>
            <a:r>
              <a:rPr dirty="0"/>
              <a:t>salary	</a:t>
            </a:r>
            <a:r>
              <a:rPr spc="-5" dirty="0"/>
              <a:t>$/yr	</a:t>
            </a:r>
            <a:r>
              <a:rPr dirty="0"/>
              <a:t>50,000	50,000	50,000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dirty="0"/>
              <a:t>Number</a:t>
            </a:r>
            <a:r>
              <a:rPr spc="-40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dirty="0"/>
              <a:t>shifts	Shifts</a:t>
            </a:r>
            <a:r>
              <a:rPr spc="-15" dirty="0"/>
              <a:t> </a:t>
            </a:r>
            <a:r>
              <a:rPr dirty="0"/>
              <a:t>/</a:t>
            </a:r>
            <a:r>
              <a:rPr spc="5" dirty="0"/>
              <a:t> </a:t>
            </a:r>
            <a:r>
              <a:rPr spc="-5" dirty="0"/>
              <a:t>day	4	4	4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Survey</a:t>
            </a:r>
            <a:r>
              <a:rPr spc="10" dirty="0"/>
              <a:t> </a:t>
            </a:r>
            <a:r>
              <a:rPr spc="-5" dirty="0"/>
              <a:t>hours	Hr/yr	</a:t>
            </a:r>
            <a:r>
              <a:rPr dirty="0"/>
              <a:t>4,000	</a:t>
            </a:r>
            <a:r>
              <a:rPr spc="-5" dirty="0"/>
              <a:t>0	0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Surveyor</a:t>
            </a:r>
            <a:r>
              <a:rPr spc="5" dirty="0"/>
              <a:t> </a:t>
            </a:r>
            <a:r>
              <a:rPr spc="-5" dirty="0"/>
              <a:t>rate	</a:t>
            </a:r>
            <a:r>
              <a:rPr dirty="0"/>
              <a:t>$/hr	</a:t>
            </a:r>
            <a:r>
              <a:rPr spc="-5" dirty="0"/>
              <a:t>20	20	20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Drilling consumables	</a:t>
            </a:r>
            <a:r>
              <a:rPr dirty="0"/>
              <a:t>$/meter	</a:t>
            </a:r>
            <a:r>
              <a:rPr spc="-5" dirty="0"/>
              <a:t>2.5	2.4	2.4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dirty="0"/>
              <a:t>Fuel	$/hr</a:t>
            </a:r>
            <a:r>
              <a:rPr spc="-1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operation	</a:t>
            </a:r>
            <a:r>
              <a:rPr spc="-30" dirty="0"/>
              <a:t>118	115	112</a:t>
            </a:r>
          </a:p>
          <a:p>
            <a:pPr marL="12700" marR="386080">
              <a:lnSpc>
                <a:spcPct val="148100"/>
              </a:lnSpc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Lubr</a:t>
            </a:r>
            <a:r>
              <a:rPr spc="-15" dirty="0"/>
              <a:t>i</a:t>
            </a:r>
            <a:r>
              <a:rPr spc="-5" dirty="0"/>
              <a:t>ca</a:t>
            </a:r>
            <a:r>
              <a:rPr spc="-15" dirty="0"/>
              <a:t>n</a:t>
            </a:r>
            <a:r>
              <a:rPr dirty="0"/>
              <a:t>ts	$/</a:t>
            </a:r>
            <a:r>
              <a:rPr spc="-5" dirty="0"/>
              <a:t>hr</a:t>
            </a:r>
            <a:r>
              <a:rPr spc="-15" dirty="0"/>
              <a:t> </a:t>
            </a:r>
            <a:r>
              <a:rPr spc="-5" dirty="0"/>
              <a:t>o</a:t>
            </a:r>
            <a:r>
              <a:rPr dirty="0"/>
              <a:t>f</a:t>
            </a:r>
            <a:r>
              <a:rPr spc="-10" dirty="0"/>
              <a:t> </a:t>
            </a:r>
            <a:r>
              <a:rPr spc="-5" dirty="0"/>
              <a:t>operation</a:t>
            </a:r>
            <a:r>
              <a:rPr dirty="0"/>
              <a:t>	</a:t>
            </a:r>
            <a:r>
              <a:rPr spc="-5" dirty="0"/>
              <a:t>41</a:t>
            </a:r>
            <a:r>
              <a:rPr dirty="0"/>
              <a:t>	</a:t>
            </a:r>
            <a:r>
              <a:rPr spc="-5" dirty="0"/>
              <a:t>40</a:t>
            </a:r>
            <a:r>
              <a:rPr dirty="0"/>
              <a:t>	</a:t>
            </a:r>
            <a:r>
              <a:rPr spc="-5" dirty="0"/>
              <a:t>39  Over drilled (long hole)</a:t>
            </a:r>
            <a:r>
              <a:rPr spc="-15" dirty="0"/>
              <a:t> </a:t>
            </a:r>
            <a:r>
              <a:rPr dirty="0"/>
              <a:t>fill</a:t>
            </a:r>
            <a:r>
              <a:rPr spc="-5" dirty="0"/>
              <a:t> </a:t>
            </a:r>
            <a:r>
              <a:rPr dirty="0"/>
              <a:t>cost	$/meter	</a:t>
            </a:r>
            <a:r>
              <a:rPr spc="-5" dirty="0"/>
              <a:t>5	5	5  Mainten</a:t>
            </a:r>
            <a:r>
              <a:rPr spc="-15" dirty="0"/>
              <a:t>a</a:t>
            </a:r>
            <a:r>
              <a:rPr spc="-5" dirty="0"/>
              <a:t>nce</a:t>
            </a:r>
            <a:r>
              <a:rPr spc="-45" dirty="0"/>
              <a:t> </a:t>
            </a:r>
            <a:r>
              <a:rPr spc="-5" dirty="0"/>
              <a:t>and</a:t>
            </a:r>
            <a:r>
              <a:rPr spc="-20" dirty="0"/>
              <a:t> </a:t>
            </a:r>
            <a:r>
              <a:rPr spc="-5" dirty="0"/>
              <a:t>o</a:t>
            </a:r>
            <a:r>
              <a:rPr spc="-15" dirty="0"/>
              <a:t>v</a:t>
            </a:r>
            <a:r>
              <a:rPr spc="-5" dirty="0"/>
              <a:t>erhaul</a:t>
            </a:r>
            <a:r>
              <a:rPr spc="-40" dirty="0"/>
              <a:t> </a:t>
            </a:r>
            <a:r>
              <a:rPr spc="-5" dirty="0"/>
              <a:t>pa</a:t>
            </a:r>
            <a:r>
              <a:rPr dirty="0"/>
              <a:t>rts	</a:t>
            </a:r>
            <a:r>
              <a:rPr spc="-5" dirty="0"/>
              <a:t>$</a:t>
            </a:r>
            <a:r>
              <a:rPr dirty="0"/>
              <a:t>/</a:t>
            </a:r>
            <a:r>
              <a:rPr spc="5" dirty="0"/>
              <a:t>h</a:t>
            </a:r>
            <a:r>
              <a:rPr dirty="0"/>
              <a:t>r	</a:t>
            </a:r>
            <a:r>
              <a:rPr spc="-5" dirty="0"/>
              <a:t>72</a:t>
            </a:r>
            <a:r>
              <a:rPr dirty="0"/>
              <a:t>	</a:t>
            </a:r>
            <a:r>
              <a:rPr spc="-5" dirty="0"/>
              <a:t>68</a:t>
            </a:r>
            <a:r>
              <a:rPr dirty="0"/>
              <a:t>	</a:t>
            </a:r>
            <a:r>
              <a:rPr spc="-5" dirty="0"/>
              <a:t>61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Maintenance and</a:t>
            </a:r>
            <a:r>
              <a:rPr spc="-30" dirty="0"/>
              <a:t> </a:t>
            </a:r>
            <a:r>
              <a:rPr spc="-5" dirty="0"/>
              <a:t>overhaul</a:t>
            </a:r>
            <a:r>
              <a:rPr spc="-25" dirty="0"/>
              <a:t> </a:t>
            </a:r>
            <a:r>
              <a:rPr dirty="0"/>
              <a:t>labor	$/hr	</a:t>
            </a:r>
            <a:r>
              <a:rPr spc="-5" dirty="0"/>
              <a:t>50	48	43</a:t>
            </a:r>
          </a:p>
          <a:p>
            <a:pPr marL="12700">
              <a:lnSpc>
                <a:spcPct val="100000"/>
              </a:lnSpc>
              <a:spcBef>
                <a:spcPts val="690"/>
              </a:spcBef>
              <a:tabLst>
                <a:tab pos="2889250" algn="l"/>
                <a:tab pos="5482590" algn="l"/>
                <a:tab pos="6649720" algn="l"/>
              </a:tabLst>
            </a:pPr>
            <a:r>
              <a:rPr spc="-5" dirty="0"/>
              <a:t>Infrastructure/drill rig</a:t>
            </a:r>
            <a:r>
              <a:rPr spc="-10" dirty="0"/>
              <a:t> </a:t>
            </a:r>
            <a:r>
              <a:rPr dirty="0"/>
              <a:t>IT</a:t>
            </a:r>
            <a:r>
              <a:rPr spc="10" dirty="0"/>
              <a:t> </a:t>
            </a:r>
            <a:r>
              <a:rPr dirty="0"/>
              <a:t>maintenance	</a:t>
            </a:r>
            <a:r>
              <a:rPr spc="-5" dirty="0"/>
              <a:t>$/yr	</a:t>
            </a:r>
            <a:r>
              <a:rPr dirty="0"/>
              <a:t>31,000	62,000</a:t>
            </a:r>
          </a:p>
          <a:p>
            <a:pPr marL="12700" marR="5080">
              <a:lnSpc>
                <a:spcPct val="148000"/>
              </a:lnSpc>
              <a:spcBef>
                <a:spcPts val="5"/>
              </a:spcBef>
              <a:tabLst>
                <a:tab pos="2889250" algn="l"/>
                <a:tab pos="4314825" algn="l"/>
                <a:tab pos="5482590" algn="l"/>
                <a:tab pos="6649720" algn="l"/>
              </a:tabLst>
            </a:pPr>
            <a:r>
              <a:rPr spc="-5" dirty="0"/>
              <a:t>Drill rig</a:t>
            </a:r>
            <a:r>
              <a:rPr spc="10" dirty="0"/>
              <a:t> </a:t>
            </a:r>
            <a:r>
              <a:rPr spc="-5" dirty="0"/>
              <a:t>initial</a:t>
            </a:r>
            <a:r>
              <a:rPr dirty="0"/>
              <a:t> cost	</a:t>
            </a:r>
            <a:r>
              <a:rPr spc="-5" dirty="0"/>
              <a:t>$	</a:t>
            </a:r>
            <a:r>
              <a:rPr dirty="0"/>
              <a:t>5.2m	5.5m	6.0m  I</a:t>
            </a:r>
            <a:r>
              <a:rPr spc="5" dirty="0"/>
              <a:t>n</a:t>
            </a:r>
            <a:r>
              <a:rPr spc="10" dirty="0"/>
              <a:t>f</a:t>
            </a:r>
            <a:r>
              <a:rPr dirty="0"/>
              <a:t>rastruct</a:t>
            </a:r>
            <a:r>
              <a:rPr spc="-5" dirty="0"/>
              <a:t>ure</a:t>
            </a:r>
            <a:r>
              <a:rPr spc="-35" dirty="0"/>
              <a:t> </a:t>
            </a:r>
            <a:r>
              <a:rPr spc="-5" dirty="0"/>
              <a:t>initial</a:t>
            </a:r>
            <a:r>
              <a:rPr spc="-25" dirty="0"/>
              <a:t> </a:t>
            </a:r>
            <a:r>
              <a:rPr spc="-5" dirty="0"/>
              <a:t>co</a:t>
            </a:r>
            <a:r>
              <a:rPr dirty="0"/>
              <a:t>st	</a:t>
            </a:r>
            <a:r>
              <a:rPr spc="-5" dirty="0"/>
              <a:t>$</a:t>
            </a:r>
            <a:r>
              <a:rPr dirty="0"/>
              <a:t>		</a:t>
            </a:r>
            <a:r>
              <a:rPr spc="-5" dirty="0"/>
              <a:t>310</a:t>
            </a:r>
            <a:r>
              <a:rPr dirty="0"/>
              <a:t>,</a:t>
            </a:r>
            <a:r>
              <a:rPr spc="5" dirty="0"/>
              <a:t>0</a:t>
            </a:r>
            <a:r>
              <a:rPr spc="-15" dirty="0"/>
              <a:t>0</a:t>
            </a:r>
            <a:r>
              <a:rPr spc="-5" dirty="0"/>
              <a:t>0</a:t>
            </a:r>
            <a:r>
              <a:rPr dirty="0"/>
              <a:t>	</a:t>
            </a:r>
            <a:r>
              <a:rPr spc="-5" dirty="0"/>
              <a:t>620</a:t>
            </a:r>
            <a:r>
              <a:rPr dirty="0"/>
              <a:t>,</a:t>
            </a:r>
            <a:r>
              <a:rPr spc="5" dirty="0"/>
              <a:t>0</a:t>
            </a:r>
            <a:r>
              <a:rPr spc="-15" dirty="0"/>
              <a:t>0</a:t>
            </a:r>
            <a:r>
              <a:rPr spc="-5" dirty="0"/>
              <a:t>0</a:t>
            </a:r>
          </a:p>
        </p:txBody>
      </p:sp>
      <p:sp>
        <p:nvSpPr>
          <p:cNvPr id="18" name="object 18"/>
          <p:cNvSpPr/>
          <p:nvPr/>
        </p:nvSpPr>
        <p:spPr>
          <a:xfrm>
            <a:off x="1062227" y="5484876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12192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9"/>
          <p:cNvGrpSpPr/>
          <p:nvPr/>
        </p:nvGrpSpPr>
        <p:grpSpPr>
          <a:xfrm>
            <a:off x="1062227" y="1149096"/>
            <a:ext cx="7675245" cy="1092835"/>
            <a:chOff x="1062227" y="1149096"/>
            <a:chExt cx="7675245" cy="1092835"/>
          </a:xfrm>
        </p:grpSpPr>
        <p:sp>
          <p:nvSpPr>
            <p:cNvPr id="20" name="object 20"/>
            <p:cNvSpPr/>
            <p:nvPr/>
          </p:nvSpPr>
          <p:spPr>
            <a:xfrm>
              <a:off x="1062227" y="2235708"/>
              <a:ext cx="7675245" cy="0"/>
            </a:xfrm>
            <a:custGeom>
              <a:avLst/>
              <a:gdLst/>
              <a:ahLst/>
              <a:cxnLst/>
              <a:rect l="l" t="t" r="r" b="b"/>
              <a:pathLst>
                <a:path w="7675245">
                  <a:moveTo>
                    <a:pt x="0" y="0"/>
                  </a:moveTo>
                  <a:lnTo>
                    <a:pt x="7674864" y="0"/>
                  </a:lnTo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62227" y="1153668"/>
              <a:ext cx="7675245" cy="812800"/>
            </a:xfrm>
            <a:custGeom>
              <a:avLst/>
              <a:gdLst/>
              <a:ahLst/>
              <a:cxnLst/>
              <a:rect l="l" t="t" r="r" b="b"/>
              <a:pathLst>
                <a:path w="7675245" h="812800">
                  <a:moveTo>
                    <a:pt x="0" y="0"/>
                  </a:moveTo>
                  <a:lnTo>
                    <a:pt x="7674864" y="0"/>
                  </a:lnTo>
                </a:path>
                <a:path w="7675245" h="812800">
                  <a:moveTo>
                    <a:pt x="0" y="269748"/>
                  </a:moveTo>
                  <a:lnTo>
                    <a:pt x="7674864" y="269748"/>
                  </a:lnTo>
                </a:path>
                <a:path w="7675245" h="812800">
                  <a:moveTo>
                    <a:pt x="0" y="541020"/>
                  </a:moveTo>
                  <a:lnTo>
                    <a:pt x="7674864" y="541020"/>
                  </a:lnTo>
                </a:path>
                <a:path w="7675245" h="812800">
                  <a:moveTo>
                    <a:pt x="0" y="812292"/>
                  </a:moveTo>
                  <a:lnTo>
                    <a:pt x="7674864" y="812292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1062227" y="2506980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62227" y="2778252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62227" y="3048000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2227" y="3319272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2227" y="3590544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2227" y="3860292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2227" y="4131564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2227" y="4401311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62227" y="4672584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62227" y="4943855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2227" y="5213604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62227" y="5756148"/>
            <a:ext cx="7675245" cy="0"/>
          </a:xfrm>
          <a:custGeom>
            <a:avLst/>
            <a:gdLst/>
            <a:ahLst/>
            <a:cxnLst/>
            <a:rect l="l" t="t" r="r" b="b"/>
            <a:pathLst>
              <a:path w="7675245">
                <a:moveTo>
                  <a:pt x="0" y="0"/>
                </a:moveTo>
                <a:lnTo>
                  <a:pt x="7674864" y="0"/>
                </a:lnTo>
              </a:path>
            </a:pathLst>
          </a:custGeom>
          <a:ln w="9144">
            <a:solidFill>
              <a:srgbClr val="80808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341120"/>
            <a:ext cx="8962390" cy="3792854"/>
            <a:chOff x="0" y="1341120"/>
            <a:chExt cx="8962390" cy="3792854"/>
          </a:xfrm>
        </p:grpSpPr>
        <p:sp>
          <p:nvSpPr>
            <p:cNvPr id="4" name="object 4"/>
            <p:cNvSpPr/>
            <p:nvPr/>
          </p:nvSpPr>
          <p:spPr>
            <a:xfrm>
              <a:off x="5838444" y="1770888"/>
              <a:ext cx="2514600" cy="33543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350264"/>
              <a:ext cx="8961120" cy="37749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1" y="13411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824" y="1776384"/>
              <a:ext cx="7516495" cy="3352800"/>
            </a:xfrm>
            <a:custGeom>
              <a:avLst/>
              <a:gdLst/>
              <a:ahLst/>
              <a:cxnLst/>
              <a:rect l="l" t="t" r="r" b="b"/>
              <a:pathLst>
                <a:path w="7516495" h="3352800">
                  <a:moveTo>
                    <a:pt x="0" y="0"/>
                  </a:moveTo>
                  <a:lnTo>
                    <a:pt x="0" y="3342807"/>
                  </a:lnTo>
                </a:path>
                <a:path w="7516495" h="3352800">
                  <a:moveTo>
                    <a:pt x="0" y="3352306"/>
                  </a:moveTo>
                  <a:lnTo>
                    <a:pt x="38373" y="3352306"/>
                  </a:lnTo>
                </a:path>
                <a:path w="7516495" h="3352800">
                  <a:moveTo>
                    <a:pt x="0" y="2237836"/>
                  </a:moveTo>
                  <a:lnTo>
                    <a:pt x="38373" y="2237836"/>
                  </a:lnTo>
                </a:path>
                <a:path w="7516495" h="3352800">
                  <a:moveTo>
                    <a:pt x="0" y="1114219"/>
                  </a:moveTo>
                  <a:lnTo>
                    <a:pt x="38373" y="1114219"/>
                  </a:lnTo>
                </a:path>
                <a:path w="7516495" h="3352800">
                  <a:moveTo>
                    <a:pt x="0" y="0"/>
                  </a:moveTo>
                  <a:lnTo>
                    <a:pt x="38373" y="0"/>
                  </a:lnTo>
                </a:path>
                <a:path w="7516495" h="3352800">
                  <a:moveTo>
                    <a:pt x="0" y="3352306"/>
                  </a:moveTo>
                  <a:lnTo>
                    <a:pt x="7506589" y="3352306"/>
                  </a:lnTo>
                </a:path>
                <a:path w="7516495" h="3352800">
                  <a:moveTo>
                    <a:pt x="0" y="3352306"/>
                  </a:moveTo>
                  <a:lnTo>
                    <a:pt x="0" y="3313998"/>
                  </a:lnTo>
                </a:path>
                <a:path w="7516495" h="3352800">
                  <a:moveTo>
                    <a:pt x="247680" y="3352306"/>
                  </a:moveTo>
                  <a:lnTo>
                    <a:pt x="247680" y="3313998"/>
                  </a:lnTo>
                </a:path>
                <a:path w="7516495" h="3352800">
                  <a:moveTo>
                    <a:pt x="504874" y="3352306"/>
                  </a:moveTo>
                  <a:lnTo>
                    <a:pt x="504874" y="3313998"/>
                  </a:lnTo>
                </a:path>
                <a:path w="7516495" h="3352800">
                  <a:moveTo>
                    <a:pt x="752555" y="3352306"/>
                  </a:moveTo>
                  <a:lnTo>
                    <a:pt x="752555" y="3313998"/>
                  </a:lnTo>
                </a:path>
                <a:path w="7516495" h="3352800">
                  <a:moveTo>
                    <a:pt x="1000235" y="3352306"/>
                  </a:moveTo>
                  <a:lnTo>
                    <a:pt x="1000235" y="3313998"/>
                  </a:lnTo>
                </a:path>
                <a:path w="7516495" h="3352800">
                  <a:moveTo>
                    <a:pt x="1257430" y="3352306"/>
                  </a:moveTo>
                  <a:lnTo>
                    <a:pt x="1257430" y="3313998"/>
                  </a:lnTo>
                </a:path>
                <a:path w="7516495" h="3352800">
                  <a:moveTo>
                    <a:pt x="1505174" y="3352306"/>
                  </a:moveTo>
                  <a:lnTo>
                    <a:pt x="1505174" y="3313998"/>
                  </a:lnTo>
                </a:path>
                <a:path w="7516495" h="3352800">
                  <a:moveTo>
                    <a:pt x="1752791" y="3352306"/>
                  </a:moveTo>
                  <a:lnTo>
                    <a:pt x="1752791" y="3313998"/>
                  </a:lnTo>
                </a:path>
                <a:path w="7516495" h="3352800">
                  <a:moveTo>
                    <a:pt x="2000535" y="3352306"/>
                  </a:moveTo>
                  <a:lnTo>
                    <a:pt x="2000535" y="3313998"/>
                  </a:lnTo>
                </a:path>
                <a:path w="7516495" h="3352800">
                  <a:moveTo>
                    <a:pt x="2257666" y="3352306"/>
                  </a:moveTo>
                  <a:lnTo>
                    <a:pt x="2257666" y="3313998"/>
                  </a:lnTo>
                </a:path>
                <a:path w="7516495" h="3352800">
                  <a:moveTo>
                    <a:pt x="2505410" y="3352306"/>
                  </a:moveTo>
                  <a:lnTo>
                    <a:pt x="2505410" y="3313998"/>
                  </a:lnTo>
                </a:path>
                <a:path w="7516495" h="3352800">
                  <a:moveTo>
                    <a:pt x="2753027" y="3352306"/>
                  </a:moveTo>
                  <a:lnTo>
                    <a:pt x="2753027" y="3313998"/>
                  </a:lnTo>
                </a:path>
                <a:path w="7516495" h="3352800">
                  <a:moveTo>
                    <a:pt x="3010285" y="3352306"/>
                  </a:moveTo>
                  <a:lnTo>
                    <a:pt x="3010285" y="3313998"/>
                  </a:lnTo>
                </a:path>
                <a:path w="7516495" h="3352800">
                  <a:moveTo>
                    <a:pt x="3257902" y="3352306"/>
                  </a:moveTo>
                  <a:lnTo>
                    <a:pt x="3257902" y="3313999"/>
                  </a:lnTo>
                </a:path>
                <a:path w="7516495" h="3352800">
                  <a:moveTo>
                    <a:pt x="3505646" y="3352306"/>
                  </a:moveTo>
                  <a:lnTo>
                    <a:pt x="3505646" y="3313999"/>
                  </a:lnTo>
                </a:path>
                <a:path w="7516495" h="3352800">
                  <a:moveTo>
                    <a:pt x="3762777" y="3352306"/>
                  </a:moveTo>
                  <a:lnTo>
                    <a:pt x="3762777" y="3313999"/>
                  </a:lnTo>
                </a:path>
                <a:path w="7516495" h="3352800">
                  <a:moveTo>
                    <a:pt x="4010394" y="3352306"/>
                  </a:moveTo>
                  <a:lnTo>
                    <a:pt x="4010394" y="3313999"/>
                  </a:lnTo>
                </a:path>
                <a:path w="7516495" h="3352800">
                  <a:moveTo>
                    <a:pt x="4258138" y="3352306"/>
                  </a:moveTo>
                  <a:lnTo>
                    <a:pt x="4258138" y="3313999"/>
                  </a:lnTo>
                </a:path>
                <a:path w="7516495" h="3352800">
                  <a:moveTo>
                    <a:pt x="4505882" y="3352306"/>
                  </a:moveTo>
                  <a:lnTo>
                    <a:pt x="4505882" y="3313999"/>
                  </a:lnTo>
                </a:path>
                <a:path w="7516495" h="3352800">
                  <a:moveTo>
                    <a:pt x="4763013" y="3352306"/>
                  </a:moveTo>
                  <a:lnTo>
                    <a:pt x="4763013" y="3313999"/>
                  </a:lnTo>
                </a:path>
                <a:path w="7516495" h="3352800">
                  <a:moveTo>
                    <a:pt x="5010757" y="3352306"/>
                  </a:moveTo>
                  <a:lnTo>
                    <a:pt x="5010757" y="3313999"/>
                  </a:lnTo>
                </a:path>
                <a:path w="7516495" h="3352800">
                  <a:moveTo>
                    <a:pt x="5258374" y="3352306"/>
                  </a:moveTo>
                  <a:lnTo>
                    <a:pt x="5258374" y="3313999"/>
                  </a:lnTo>
                </a:path>
                <a:path w="7516495" h="3352800">
                  <a:moveTo>
                    <a:pt x="5515631" y="3352306"/>
                  </a:moveTo>
                  <a:lnTo>
                    <a:pt x="5515631" y="3313999"/>
                  </a:lnTo>
                </a:path>
                <a:path w="7516495" h="3352800">
                  <a:moveTo>
                    <a:pt x="5763249" y="3352306"/>
                  </a:moveTo>
                  <a:lnTo>
                    <a:pt x="5763249" y="3313999"/>
                  </a:lnTo>
                </a:path>
                <a:path w="7516495" h="3352800">
                  <a:moveTo>
                    <a:pt x="6010992" y="3352306"/>
                  </a:moveTo>
                  <a:lnTo>
                    <a:pt x="6010992" y="3313999"/>
                  </a:lnTo>
                </a:path>
                <a:path w="7516495" h="3352800">
                  <a:moveTo>
                    <a:pt x="6268123" y="3352306"/>
                  </a:moveTo>
                  <a:lnTo>
                    <a:pt x="6268123" y="3313999"/>
                  </a:lnTo>
                </a:path>
                <a:path w="7516495" h="3352800">
                  <a:moveTo>
                    <a:pt x="6515867" y="3352306"/>
                  </a:moveTo>
                  <a:lnTo>
                    <a:pt x="6515867" y="3313999"/>
                  </a:lnTo>
                </a:path>
                <a:path w="7516495" h="3352800">
                  <a:moveTo>
                    <a:pt x="6763484" y="3352306"/>
                  </a:moveTo>
                  <a:lnTo>
                    <a:pt x="6763484" y="3313999"/>
                  </a:lnTo>
                </a:path>
                <a:path w="7516495" h="3352800">
                  <a:moveTo>
                    <a:pt x="7011228" y="3352306"/>
                  </a:moveTo>
                  <a:lnTo>
                    <a:pt x="7011228" y="3313999"/>
                  </a:lnTo>
                </a:path>
                <a:path w="7516495" h="3352800">
                  <a:moveTo>
                    <a:pt x="7268359" y="3352306"/>
                  </a:moveTo>
                  <a:lnTo>
                    <a:pt x="7268359" y="3313999"/>
                  </a:lnTo>
                </a:path>
                <a:path w="7516495" h="3352800">
                  <a:moveTo>
                    <a:pt x="7516103" y="3352306"/>
                  </a:moveTo>
                  <a:lnTo>
                    <a:pt x="7516103" y="3313999"/>
                  </a:lnTo>
                </a:path>
              </a:pathLst>
            </a:custGeom>
            <a:ln w="950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067" y="1838187"/>
              <a:ext cx="7516495" cy="2971800"/>
            </a:xfrm>
            <a:custGeom>
              <a:avLst/>
              <a:gdLst/>
              <a:ahLst/>
              <a:cxnLst/>
              <a:rect l="l" t="t" r="r" b="b"/>
              <a:pathLst>
                <a:path w="7516495" h="2971800">
                  <a:moveTo>
                    <a:pt x="0" y="2914371"/>
                  </a:moveTo>
                  <a:lnTo>
                    <a:pt x="247680" y="2885559"/>
                  </a:lnTo>
                  <a:lnTo>
                    <a:pt x="504874" y="2876061"/>
                  </a:lnTo>
                  <a:lnTo>
                    <a:pt x="752555" y="2952364"/>
                  </a:lnTo>
                  <a:lnTo>
                    <a:pt x="1000235" y="2971361"/>
                  </a:lnTo>
                  <a:lnTo>
                    <a:pt x="1257366" y="2952364"/>
                  </a:lnTo>
                  <a:lnTo>
                    <a:pt x="1505110" y="2961863"/>
                  </a:lnTo>
                  <a:lnTo>
                    <a:pt x="1752854" y="2914371"/>
                  </a:lnTo>
                  <a:lnTo>
                    <a:pt x="2000471" y="2885559"/>
                  </a:lnTo>
                  <a:lnTo>
                    <a:pt x="2257729" y="2733269"/>
                  </a:lnTo>
                  <a:lnTo>
                    <a:pt x="2505346" y="2599976"/>
                  </a:lnTo>
                  <a:lnTo>
                    <a:pt x="2753090" y="2399877"/>
                  </a:lnTo>
                  <a:lnTo>
                    <a:pt x="3010221" y="2114331"/>
                  </a:lnTo>
                  <a:lnTo>
                    <a:pt x="3257965" y="1666643"/>
                  </a:lnTo>
                  <a:lnTo>
                    <a:pt x="3505582" y="1942981"/>
                  </a:lnTo>
                  <a:lnTo>
                    <a:pt x="3762840" y="1514289"/>
                  </a:lnTo>
                  <a:lnTo>
                    <a:pt x="4010457" y="990614"/>
                  </a:lnTo>
                  <a:lnTo>
                    <a:pt x="4258201" y="1133469"/>
                  </a:lnTo>
                  <a:lnTo>
                    <a:pt x="4505818" y="1219207"/>
                  </a:lnTo>
                  <a:lnTo>
                    <a:pt x="4763076" y="1152466"/>
                  </a:lnTo>
                  <a:lnTo>
                    <a:pt x="5010693" y="1076099"/>
                  </a:lnTo>
                  <a:lnTo>
                    <a:pt x="5258310" y="1000112"/>
                  </a:lnTo>
                  <a:lnTo>
                    <a:pt x="5515568" y="914374"/>
                  </a:lnTo>
                  <a:lnTo>
                    <a:pt x="5763312" y="819010"/>
                  </a:lnTo>
                  <a:lnTo>
                    <a:pt x="6010929" y="714275"/>
                  </a:lnTo>
                  <a:lnTo>
                    <a:pt x="6268187" y="599915"/>
                  </a:lnTo>
                  <a:lnTo>
                    <a:pt x="6515804" y="485682"/>
                  </a:lnTo>
                  <a:lnTo>
                    <a:pt x="6763421" y="371322"/>
                  </a:lnTo>
                  <a:lnTo>
                    <a:pt x="7011165" y="247590"/>
                  </a:lnTo>
                  <a:lnTo>
                    <a:pt x="7268423" y="123731"/>
                  </a:lnTo>
                  <a:lnTo>
                    <a:pt x="7516040" y="0"/>
                  </a:lnTo>
                </a:path>
              </a:pathLst>
            </a:custGeom>
            <a:ln w="28501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8060" y="4990655"/>
              <a:ext cx="2086610" cy="105410"/>
            </a:xfrm>
            <a:custGeom>
              <a:avLst/>
              <a:gdLst/>
              <a:ahLst/>
              <a:cxnLst/>
              <a:rect l="l" t="t" r="r" b="b"/>
              <a:pathLst>
                <a:path w="2086610" h="105410">
                  <a:moveTo>
                    <a:pt x="200113" y="28498"/>
                  </a:moveTo>
                  <a:lnTo>
                    <a:pt x="0" y="18999"/>
                  </a:lnTo>
                  <a:lnTo>
                    <a:pt x="0" y="47498"/>
                  </a:lnTo>
                  <a:lnTo>
                    <a:pt x="200113" y="56997"/>
                  </a:lnTo>
                  <a:lnTo>
                    <a:pt x="200113" y="28498"/>
                  </a:lnTo>
                  <a:close/>
                </a:path>
                <a:path w="2086610" h="105410">
                  <a:moveTo>
                    <a:pt x="514388" y="37998"/>
                  </a:moveTo>
                  <a:lnTo>
                    <a:pt x="504875" y="37998"/>
                  </a:lnTo>
                  <a:lnTo>
                    <a:pt x="314591" y="28498"/>
                  </a:lnTo>
                  <a:lnTo>
                    <a:pt x="314591" y="56997"/>
                  </a:lnTo>
                  <a:lnTo>
                    <a:pt x="504875" y="66484"/>
                  </a:lnTo>
                  <a:lnTo>
                    <a:pt x="514388" y="66484"/>
                  </a:lnTo>
                  <a:lnTo>
                    <a:pt x="514388" y="37998"/>
                  </a:lnTo>
                  <a:close/>
                </a:path>
                <a:path w="2086610" h="105410">
                  <a:moveTo>
                    <a:pt x="828979" y="75984"/>
                  </a:moveTo>
                  <a:lnTo>
                    <a:pt x="752551" y="75984"/>
                  </a:lnTo>
                  <a:lnTo>
                    <a:pt x="628878" y="56997"/>
                  </a:lnTo>
                  <a:lnTo>
                    <a:pt x="628878" y="85483"/>
                  </a:lnTo>
                  <a:lnTo>
                    <a:pt x="752551" y="104800"/>
                  </a:lnTo>
                  <a:lnTo>
                    <a:pt x="828979" y="104800"/>
                  </a:lnTo>
                  <a:lnTo>
                    <a:pt x="828979" y="75984"/>
                  </a:lnTo>
                  <a:close/>
                </a:path>
                <a:path w="2086610" h="105410">
                  <a:moveTo>
                    <a:pt x="1143266" y="47498"/>
                  </a:moveTo>
                  <a:lnTo>
                    <a:pt x="1000239" y="66484"/>
                  </a:lnTo>
                  <a:lnTo>
                    <a:pt x="943152" y="66484"/>
                  </a:lnTo>
                  <a:lnTo>
                    <a:pt x="943152" y="94983"/>
                  </a:lnTo>
                  <a:lnTo>
                    <a:pt x="1000239" y="94983"/>
                  </a:lnTo>
                  <a:lnTo>
                    <a:pt x="1143266" y="75984"/>
                  </a:lnTo>
                  <a:lnTo>
                    <a:pt x="1143266" y="47498"/>
                  </a:lnTo>
                  <a:close/>
                </a:path>
                <a:path w="2086610" h="105410">
                  <a:moveTo>
                    <a:pt x="1457477" y="37998"/>
                  </a:moveTo>
                  <a:lnTo>
                    <a:pt x="1257363" y="37998"/>
                  </a:lnTo>
                  <a:lnTo>
                    <a:pt x="1257363" y="66484"/>
                  </a:lnTo>
                  <a:lnTo>
                    <a:pt x="1457477" y="66484"/>
                  </a:lnTo>
                  <a:lnTo>
                    <a:pt x="1457477" y="37998"/>
                  </a:lnTo>
                  <a:close/>
                </a:path>
                <a:path w="2086610" h="105410">
                  <a:moveTo>
                    <a:pt x="1771878" y="18999"/>
                  </a:moveTo>
                  <a:lnTo>
                    <a:pt x="1752854" y="18999"/>
                  </a:lnTo>
                  <a:lnTo>
                    <a:pt x="1572094" y="28498"/>
                  </a:lnTo>
                  <a:lnTo>
                    <a:pt x="1572094" y="56997"/>
                  </a:lnTo>
                  <a:lnTo>
                    <a:pt x="1752854" y="47498"/>
                  </a:lnTo>
                  <a:lnTo>
                    <a:pt x="1771878" y="47498"/>
                  </a:lnTo>
                  <a:lnTo>
                    <a:pt x="1771878" y="18999"/>
                  </a:lnTo>
                  <a:close/>
                </a:path>
                <a:path w="2086610" h="105410">
                  <a:moveTo>
                    <a:pt x="2086483" y="28498"/>
                  </a:moveTo>
                  <a:lnTo>
                    <a:pt x="2076970" y="0"/>
                  </a:lnTo>
                  <a:lnTo>
                    <a:pt x="1990953" y="18999"/>
                  </a:lnTo>
                  <a:lnTo>
                    <a:pt x="1886305" y="18999"/>
                  </a:lnTo>
                  <a:lnTo>
                    <a:pt x="1886305" y="47498"/>
                  </a:lnTo>
                  <a:lnTo>
                    <a:pt x="2000478" y="47498"/>
                  </a:lnTo>
                  <a:lnTo>
                    <a:pt x="2086483" y="28498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38713" y="4923846"/>
              <a:ext cx="190533" cy="76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33889" y="4143082"/>
              <a:ext cx="5020310" cy="771525"/>
            </a:xfrm>
            <a:custGeom>
              <a:avLst/>
              <a:gdLst/>
              <a:ahLst/>
              <a:cxnLst/>
              <a:rect l="l" t="t" r="r" b="b"/>
              <a:pathLst>
                <a:path w="5020309" h="771525">
                  <a:moveTo>
                    <a:pt x="200177" y="704469"/>
                  </a:moveTo>
                  <a:lnTo>
                    <a:pt x="190665" y="675970"/>
                  </a:lnTo>
                  <a:lnTo>
                    <a:pt x="0" y="742772"/>
                  </a:lnTo>
                  <a:lnTo>
                    <a:pt x="9512" y="771271"/>
                  </a:lnTo>
                  <a:lnTo>
                    <a:pt x="200177" y="704469"/>
                  </a:lnTo>
                  <a:close/>
                </a:path>
                <a:path w="5020309" h="771525">
                  <a:moveTo>
                    <a:pt x="504875" y="599986"/>
                  </a:moveTo>
                  <a:lnTo>
                    <a:pt x="495363" y="571169"/>
                  </a:lnTo>
                  <a:lnTo>
                    <a:pt x="304838" y="637971"/>
                  </a:lnTo>
                  <a:lnTo>
                    <a:pt x="314350" y="666470"/>
                  </a:lnTo>
                  <a:lnTo>
                    <a:pt x="504875" y="599986"/>
                  </a:lnTo>
                  <a:close/>
                </a:path>
                <a:path w="5020309" h="771525">
                  <a:moveTo>
                    <a:pt x="771652" y="418884"/>
                  </a:moveTo>
                  <a:lnTo>
                    <a:pt x="752627" y="399884"/>
                  </a:lnTo>
                  <a:lnTo>
                    <a:pt x="590499" y="514184"/>
                  </a:lnTo>
                  <a:lnTo>
                    <a:pt x="609917" y="533184"/>
                  </a:lnTo>
                  <a:lnTo>
                    <a:pt x="771652" y="418884"/>
                  </a:lnTo>
                  <a:close/>
                </a:path>
                <a:path w="5020309" h="771525">
                  <a:moveTo>
                    <a:pt x="1028776" y="590486"/>
                  </a:moveTo>
                  <a:lnTo>
                    <a:pt x="1019175" y="580758"/>
                  </a:lnTo>
                  <a:lnTo>
                    <a:pt x="1018654" y="580224"/>
                  </a:lnTo>
                  <a:lnTo>
                    <a:pt x="1009751" y="571169"/>
                  </a:lnTo>
                  <a:lnTo>
                    <a:pt x="1008392" y="572516"/>
                  </a:lnTo>
                  <a:lnTo>
                    <a:pt x="867041" y="466369"/>
                  </a:lnTo>
                  <a:lnTo>
                    <a:pt x="848017" y="485686"/>
                  </a:lnTo>
                  <a:lnTo>
                    <a:pt x="1000239" y="599986"/>
                  </a:lnTo>
                  <a:lnTo>
                    <a:pt x="1009751" y="590334"/>
                  </a:lnTo>
                  <a:lnTo>
                    <a:pt x="1019263" y="599986"/>
                  </a:lnTo>
                  <a:lnTo>
                    <a:pt x="1028776" y="590486"/>
                  </a:lnTo>
                  <a:close/>
                </a:path>
                <a:path w="5020309" h="771525">
                  <a:moveTo>
                    <a:pt x="1228953" y="342582"/>
                  </a:moveTo>
                  <a:lnTo>
                    <a:pt x="1209929" y="323583"/>
                  </a:lnTo>
                  <a:lnTo>
                    <a:pt x="1085862" y="485686"/>
                  </a:lnTo>
                  <a:lnTo>
                    <a:pt x="1105268" y="504685"/>
                  </a:lnTo>
                  <a:lnTo>
                    <a:pt x="1228953" y="342582"/>
                  </a:lnTo>
                  <a:close/>
                </a:path>
                <a:path w="5020309" h="771525">
                  <a:moveTo>
                    <a:pt x="1448028" y="114300"/>
                  </a:moveTo>
                  <a:lnTo>
                    <a:pt x="1429004" y="94983"/>
                  </a:lnTo>
                  <a:lnTo>
                    <a:pt x="1295552" y="238099"/>
                  </a:lnTo>
                  <a:lnTo>
                    <a:pt x="1314577" y="257098"/>
                  </a:lnTo>
                  <a:lnTo>
                    <a:pt x="1448028" y="114300"/>
                  </a:lnTo>
                  <a:close/>
                </a:path>
                <a:path w="5020309" h="771525">
                  <a:moveTo>
                    <a:pt x="1686255" y="161798"/>
                  </a:moveTo>
                  <a:lnTo>
                    <a:pt x="1533652" y="28498"/>
                  </a:lnTo>
                  <a:lnTo>
                    <a:pt x="1514627" y="47498"/>
                  </a:lnTo>
                  <a:lnTo>
                    <a:pt x="1667230" y="180784"/>
                  </a:lnTo>
                  <a:lnTo>
                    <a:pt x="1686255" y="161798"/>
                  </a:lnTo>
                  <a:close/>
                </a:path>
                <a:path w="5020309" h="771525">
                  <a:moveTo>
                    <a:pt x="1962416" y="304584"/>
                  </a:moveTo>
                  <a:lnTo>
                    <a:pt x="1771891" y="228600"/>
                  </a:lnTo>
                  <a:lnTo>
                    <a:pt x="1762379" y="257098"/>
                  </a:lnTo>
                  <a:lnTo>
                    <a:pt x="1952904" y="333082"/>
                  </a:lnTo>
                  <a:lnTo>
                    <a:pt x="1962416" y="304584"/>
                  </a:lnTo>
                  <a:close/>
                </a:path>
                <a:path w="5020309" h="771525">
                  <a:moveTo>
                    <a:pt x="2267242" y="304584"/>
                  </a:moveTo>
                  <a:lnTo>
                    <a:pt x="2067077" y="323583"/>
                  </a:lnTo>
                  <a:lnTo>
                    <a:pt x="2067077" y="352399"/>
                  </a:lnTo>
                  <a:lnTo>
                    <a:pt x="2267242" y="333082"/>
                  </a:lnTo>
                  <a:lnTo>
                    <a:pt x="2267242" y="304584"/>
                  </a:lnTo>
                  <a:close/>
                </a:path>
                <a:path w="5020309" h="771525">
                  <a:moveTo>
                    <a:pt x="2581465" y="314083"/>
                  </a:moveTo>
                  <a:lnTo>
                    <a:pt x="2514866" y="314083"/>
                  </a:lnTo>
                  <a:lnTo>
                    <a:pt x="2381415" y="304584"/>
                  </a:lnTo>
                  <a:lnTo>
                    <a:pt x="2381415" y="333082"/>
                  </a:lnTo>
                  <a:lnTo>
                    <a:pt x="2514866" y="342582"/>
                  </a:lnTo>
                  <a:lnTo>
                    <a:pt x="2581465" y="342582"/>
                  </a:lnTo>
                  <a:lnTo>
                    <a:pt x="2581465" y="314083"/>
                  </a:lnTo>
                  <a:close/>
                </a:path>
                <a:path w="5020309" h="771525">
                  <a:moveTo>
                    <a:pt x="2896057" y="304584"/>
                  </a:moveTo>
                  <a:lnTo>
                    <a:pt x="2762478" y="314083"/>
                  </a:lnTo>
                  <a:lnTo>
                    <a:pt x="2695879" y="314083"/>
                  </a:lnTo>
                  <a:lnTo>
                    <a:pt x="2695879" y="342582"/>
                  </a:lnTo>
                  <a:lnTo>
                    <a:pt x="2762478" y="342582"/>
                  </a:lnTo>
                  <a:lnTo>
                    <a:pt x="2896057" y="333082"/>
                  </a:lnTo>
                  <a:lnTo>
                    <a:pt x="2896057" y="304584"/>
                  </a:lnTo>
                  <a:close/>
                </a:path>
                <a:path w="5020309" h="771525">
                  <a:moveTo>
                    <a:pt x="3210395" y="276085"/>
                  </a:moveTo>
                  <a:lnTo>
                    <a:pt x="3019742" y="295084"/>
                  </a:lnTo>
                  <a:lnTo>
                    <a:pt x="3010230" y="295084"/>
                  </a:lnTo>
                  <a:lnTo>
                    <a:pt x="3010230" y="323583"/>
                  </a:lnTo>
                  <a:lnTo>
                    <a:pt x="3019742" y="323583"/>
                  </a:lnTo>
                  <a:lnTo>
                    <a:pt x="3210395" y="304584"/>
                  </a:lnTo>
                  <a:lnTo>
                    <a:pt x="3210395" y="276085"/>
                  </a:lnTo>
                  <a:close/>
                </a:path>
                <a:path w="5020309" h="771525">
                  <a:moveTo>
                    <a:pt x="3515106" y="257098"/>
                  </a:moveTo>
                  <a:lnTo>
                    <a:pt x="3505581" y="228600"/>
                  </a:lnTo>
                  <a:lnTo>
                    <a:pt x="3315055" y="266598"/>
                  </a:lnTo>
                  <a:lnTo>
                    <a:pt x="3324568" y="295084"/>
                  </a:lnTo>
                  <a:lnTo>
                    <a:pt x="3515106" y="257098"/>
                  </a:lnTo>
                  <a:close/>
                </a:path>
                <a:path w="5020309" h="771525">
                  <a:moveTo>
                    <a:pt x="3524618" y="228600"/>
                  </a:moveTo>
                  <a:lnTo>
                    <a:pt x="3515106" y="228600"/>
                  </a:lnTo>
                  <a:lnTo>
                    <a:pt x="3515106" y="257098"/>
                  </a:lnTo>
                  <a:lnTo>
                    <a:pt x="3524618" y="257098"/>
                  </a:lnTo>
                  <a:lnTo>
                    <a:pt x="3524618" y="228600"/>
                  </a:lnTo>
                  <a:close/>
                </a:path>
                <a:path w="5020309" h="771525">
                  <a:moveTo>
                    <a:pt x="3772357" y="209283"/>
                  </a:moveTo>
                  <a:lnTo>
                    <a:pt x="3762845" y="180784"/>
                  </a:lnTo>
                  <a:lnTo>
                    <a:pt x="3629266" y="209283"/>
                  </a:lnTo>
                  <a:lnTo>
                    <a:pt x="3638778" y="238099"/>
                  </a:lnTo>
                  <a:lnTo>
                    <a:pt x="3772357" y="209283"/>
                  </a:lnTo>
                  <a:close/>
                </a:path>
                <a:path w="5020309" h="771525">
                  <a:moveTo>
                    <a:pt x="3838956" y="171297"/>
                  </a:moveTo>
                  <a:lnTo>
                    <a:pt x="3772357" y="180784"/>
                  </a:lnTo>
                  <a:lnTo>
                    <a:pt x="3772357" y="209283"/>
                  </a:lnTo>
                  <a:lnTo>
                    <a:pt x="3838956" y="199783"/>
                  </a:lnTo>
                  <a:lnTo>
                    <a:pt x="3838956" y="171297"/>
                  </a:lnTo>
                  <a:close/>
                </a:path>
                <a:path w="5020309" h="771525">
                  <a:moveTo>
                    <a:pt x="4153166" y="123799"/>
                  </a:moveTo>
                  <a:lnTo>
                    <a:pt x="4019981" y="142798"/>
                  </a:lnTo>
                  <a:lnTo>
                    <a:pt x="3953383" y="152298"/>
                  </a:lnTo>
                  <a:lnTo>
                    <a:pt x="3953383" y="180784"/>
                  </a:lnTo>
                  <a:lnTo>
                    <a:pt x="4019981" y="171297"/>
                  </a:lnTo>
                  <a:lnTo>
                    <a:pt x="4153166" y="152298"/>
                  </a:lnTo>
                  <a:lnTo>
                    <a:pt x="4153166" y="123799"/>
                  </a:lnTo>
                  <a:close/>
                </a:path>
                <a:path w="5020309" h="771525">
                  <a:moveTo>
                    <a:pt x="4467771" y="85496"/>
                  </a:moveTo>
                  <a:lnTo>
                    <a:pt x="4267593" y="114300"/>
                  </a:lnTo>
                  <a:lnTo>
                    <a:pt x="4267593" y="142798"/>
                  </a:lnTo>
                  <a:lnTo>
                    <a:pt x="4467771" y="114300"/>
                  </a:lnTo>
                  <a:lnTo>
                    <a:pt x="4467771" y="85496"/>
                  </a:lnTo>
                  <a:close/>
                </a:path>
                <a:path w="5020309" h="771525">
                  <a:moveTo>
                    <a:pt x="4782109" y="37998"/>
                  </a:moveTo>
                  <a:lnTo>
                    <a:pt x="4772596" y="37998"/>
                  </a:lnTo>
                  <a:lnTo>
                    <a:pt x="4581931" y="66497"/>
                  </a:lnTo>
                  <a:lnTo>
                    <a:pt x="4581931" y="94983"/>
                  </a:lnTo>
                  <a:lnTo>
                    <a:pt x="4772596" y="66497"/>
                  </a:lnTo>
                  <a:lnTo>
                    <a:pt x="4782109" y="66497"/>
                  </a:lnTo>
                  <a:lnTo>
                    <a:pt x="4782109" y="37998"/>
                  </a:lnTo>
                  <a:close/>
                </a:path>
                <a:path w="5020309" h="771525">
                  <a:moveTo>
                    <a:pt x="5020208" y="0"/>
                  </a:moveTo>
                  <a:lnTo>
                    <a:pt x="4896282" y="18999"/>
                  </a:lnTo>
                  <a:lnTo>
                    <a:pt x="4896282" y="47498"/>
                  </a:lnTo>
                  <a:lnTo>
                    <a:pt x="5020208" y="28498"/>
                  </a:lnTo>
                  <a:lnTo>
                    <a:pt x="502020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6476" y="6421323"/>
            <a:ext cx="3126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Company annual reports; McKinsey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76" y="876046"/>
            <a:ext cx="422592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Revenues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&amp;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EBITDA of the global mining</a:t>
            </a:r>
            <a:r>
              <a:rPr sz="1400" b="1" spc="-14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industry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USD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billion, real terms</a:t>
            </a:r>
            <a:r>
              <a:rPr sz="1400" spc="-7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2013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507480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Companies are planning for the future </a:t>
            </a:r>
            <a:r>
              <a:rPr spc="5" dirty="0"/>
              <a:t>with </a:t>
            </a:r>
            <a:r>
              <a:rPr spc="-5" dirty="0"/>
              <a:t>technology  in mind and expect </a:t>
            </a:r>
            <a:r>
              <a:rPr spc="-10" dirty="0"/>
              <a:t>revenues </a:t>
            </a:r>
            <a:r>
              <a:rPr spc="-5" dirty="0"/>
              <a:t>to keep </a:t>
            </a:r>
            <a:r>
              <a:rPr dirty="0"/>
              <a:t>growing </a:t>
            </a:r>
            <a:r>
              <a:rPr spc="-5" dirty="0"/>
              <a:t>at</a:t>
            </a:r>
            <a:r>
              <a:rPr spc="145" dirty="0"/>
              <a:t> </a:t>
            </a:r>
            <a:r>
              <a:rPr spc="-10" dirty="0"/>
              <a:t>~4%p.a.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341172" y="1660017"/>
            <a:ext cx="3905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1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-5" dirty="0">
                <a:latin typeface="Arial"/>
                <a:cs typeface="Arial"/>
              </a:rPr>
              <a:t>50</a:t>
            </a:r>
            <a:r>
              <a:rPr sz="1150" dirty="0">
                <a:latin typeface="Arial"/>
                <a:cs typeface="Arial"/>
              </a:rPr>
              <a:t>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1172" y="2774695"/>
            <a:ext cx="3905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1</a:t>
            </a:r>
            <a:r>
              <a:rPr sz="1150" dirty="0">
                <a:latin typeface="Arial"/>
                <a:cs typeface="Arial"/>
              </a:rPr>
              <a:t>,</a:t>
            </a:r>
            <a:r>
              <a:rPr sz="1150" spc="-5" dirty="0">
                <a:latin typeface="Arial"/>
                <a:cs typeface="Arial"/>
              </a:rPr>
              <a:t>00</a:t>
            </a:r>
            <a:r>
              <a:rPr sz="1150" dirty="0">
                <a:latin typeface="Arial"/>
                <a:cs typeface="Arial"/>
              </a:rPr>
              <a:t>0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4027" y="5013452"/>
            <a:ext cx="107314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dirty="0">
                <a:latin typeface="Arial"/>
                <a:cs typeface="Arial"/>
              </a:rPr>
              <a:t>0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8695" y="1519301"/>
            <a:ext cx="7515225" cy="2762250"/>
            <a:chOff x="838695" y="1519301"/>
            <a:chExt cx="7515225" cy="2762250"/>
          </a:xfrm>
        </p:grpSpPr>
        <p:sp>
          <p:nvSpPr>
            <p:cNvPr id="19" name="object 19"/>
            <p:cNvSpPr/>
            <p:nvPr/>
          </p:nvSpPr>
          <p:spPr>
            <a:xfrm>
              <a:off x="838695" y="1519300"/>
              <a:ext cx="7515225" cy="2762250"/>
            </a:xfrm>
            <a:custGeom>
              <a:avLst/>
              <a:gdLst/>
              <a:ahLst/>
              <a:cxnLst/>
              <a:rect l="l" t="t" r="r" b="b"/>
              <a:pathLst>
                <a:path w="7515225" h="2762250">
                  <a:moveTo>
                    <a:pt x="2000516" y="2702941"/>
                  </a:moveTo>
                  <a:lnTo>
                    <a:pt x="1963915" y="2685288"/>
                  </a:lnTo>
                  <a:lnTo>
                    <a:pt x="1885454" y="2647442"/>
                  </a:lnTo>
                  <a:lnTo>
                    <a:pt x="1886000" y="2685567"/>
                  </a:lnTo>
                  <a:lnTo>
                    <a:pt x="0" y="2712466"/>
                  </a:lnTo>
                  <a:lnTo>
                    <a:pt x="533" y="2750566"/>
                  </a:lnTo>
                  <a:lnTo>
                    <a:pt x="1886546" y="2723667"/>
                  </a:lnTo>
                  <a:lnTo>
                    <a:pt x="1887105" y="2761742"/>
                  </a:lnTo>
                  <a:lnTo>
                    <a:pt x="2000516" y="2702941"/>
                  </a:lnTo>
                  <a:close/>
                </a:path>
                <a:path w="7515225" h="2762250">
                  <a:moveTo>
                    <a:pt x="4505210" y="1035685"/>
                  </a:moveTo>
                  <a:lnTo>
                    <a:pt x="4487113" y="1013079"/>
                  </a:lnTo>
                  <a:lnTo>
                    <a:pt x="4425327" y="935863"/>
                  </a:lnTo>
                  <a:lnTo>
                    <a:pt x="4409338" y="970521"/>
                  </a:lnTo>
                  <a:lnTo>
                    <a:pt x="4017911" y="789813"/>
                  </a:lnTo>
                  <a:lnTo>
                    <a:pt x="4009720" y="807491"/>
                  </a:lnTo>
                  <a:lnTo>
                    <a:pt x="3888625" y="843915"/>
                  </a:lnTo>
                  <a:lnTo>
                    <a:pt x="3914749" y="871613"/>
                  </a:lnTo>
                  <a:lnTo>
                    <a:pt x="1988197" y="2688717"/>
                  </a:lnTo>
                  <a:lnTo>
                    <a:pt x="2014359" y="2716403"/>
                  </a:lnTo>
                  <a:lnTo>
                    <a:pt x="3940949" y="899388"/>
                  </a:lnTo>
                  <a:lnTo>
                    <a:pt x="3967111" y="927100"/>
                  </a:lnTo>
                  <a:lnTo>
                    <a:pt x="3992219" y="858520"/>
                  </a:lnTo>
                  <a:lnTo>
                    <a:pt x="4004310" y="825474"/>
                  </a:lnTo>
                  <a:lnTo>
                    <a:pt x="4393387" y="1005078"/>
                  </a:lnTo>
                  <a:lnTo>
                    <a:pt x="4377448" y="1039622"/>
                  </a:lnTo>
                  <a:lnTo>
                    <a:pt x="4505210" y="1035685"/>
                  </a:lnTo>
                  <a:close/>
                </a:path>
                <a:path w="7515225" h="2762250">
                  <a:moveTo>
                    <a:pt x="7515111" y="2140585"/>
                  </a:moveTo>
                  <a:lnTo>
                    <a:pt x="7491565" y="2131822"/>
                  </a:lnTo>
                  <a:lnTo>
                    <a:pt x="7395350" y="2096008"/>
                  </a:lnTo>
                  <a:lnTo>
                    <a:pt x="7399401" y="2133866"/>
                  </a:lnTo>
                  <a:lnTo>
                    <a:pt x="6385280" y="2242997"/>
                  </a:lnTo>
                  <a:lnTo>
                    <a:pt x="6368085" y="2235987"/>
                  </a:lnTo>
                  <a:lnTo>
                    <a:pt x="6323762" y="2222931"/>
                  </a:lnTo>
                  <a:lnTo>
                    <a:pt x="6272098" y="2211743"/>
                  </a:lnTo>
                  <a:lnTo>
                    <a:pt x="6213983" y="2202624"/>
                  </a:lnTo>
                  <a:lnTo>
                    <a:pt x="6150356" y="2195830"/>
                  </a:lnTo>
                  <a:lnTo>
                    <a:pt x="6082106" y="2191588"/>
                  </a:lnTo>
                  <a:lnTo>
                    <a:pt x="6010160" y="2190115"/>
                  </a:lnTo>
                  <a:lnTo>
                    <a:pt x="5938202" y="2191588"/>
                  </a:lnTo>
                  <a:lnTo>
                    <a:pt x="5869952" y="2195830"/>
                  </a:lnTo>
                  <a:lnTo>
                    <a:pt x="5806325" y="2202624"/>
                  </a:lnTo>
                  <a:lnTo>
                    <a:pt x="5748210" y="2211743"/>
                  </a:lnTo>
                  <a:lnTo>
                    <a:pt x="5696547" y="2222931"/>
                  </a:lnTo>
                  <a:lnTo>
                    <a:pt x="5652224" y="2235987"/>
                  </a:lnTo>
                  <a:lnTo>
                    <a:pt x="5616156" y="2250668"/>
                  </a:lnTo>
                  <a:lnTo>
                    <a:pt x="5572468" y="2283968"/>
                  </a:lnTo>
                  <a:lnTo>
                    <a:pt x="5566676" y="2302129"/>
                  </a:lnTo>
                  <a:lnTo>
                    <a:pt x="5572468" y="2320302"/>
                  </a:lnTo>
                  <a:lnTo>
                    <a:pt x="5581421" y="2329497"/>
                  </a:lnTo>
                  <a:lnTo>
                    <a:pt x="4503178" y="2445512"/>
                  </a:lnTo>
                  <a:lnTo>
                    <a:pt x="4507242" y="2483358"/>
                  </a:lnTo>
                  <a:lnTo>
                    <a:pt x="5636425" y="2361857"/>
                  </a:lnTo>
                  <a:lnTo>
                    <a:pt x="5652224" y="2368283"/>
                  </a:lnTo>
                  <a:lnTo>
                    <a:pt x="5696547" y="2381339"/>
                  </a:lnTo>
                  <a:lnTo>
                    <a:pt x="5748210" y="2392527"/>
                  </a:lnTo>
                  <a:lnTo>
                    <a:pt x="5806325" y="2401646"/>
                  </a:lnTo>
                  <a:lnTo>
                    <a:pt x="5869952" y="2408440"/>
                  </a:lnTo>
                  <a:lnTo>
                    <a:pt x="5938202" y="2412682"/>
                  </a:lnTo>
                  <a:lnTo>
                    <a:pt x="6010160" y="2414143"/>
                  </a:lnTo>
                  <a:lnTo>
                    <a:pt x="6082106" y="2412682"/>
                  </a:lnTo>
                  <a:lnTo>
                    <a:pt x="6150356" y="2408440"/>
                  </a:lnTo>
                  <a:lnTo>
                    <a:pt x="6213983" y="2401646"/>
                  </a:lnTo>
                  <a:lnTo>
                    <a:pt x="6272098" y="2392527"/>
                  </a:lnTo>
                  <a:lnTo>
                    <a:pt x="6323762" y="2381339"/>
                  </a:lnTo>
                  <a:lnTo>
                    <a:pt x="6368085" y="2368283"/>
                  </a:lnTo>
                  <a:lnTo>
                    <a:pt x="6404153" y="2353602"/>
                  </a:lnTo>
                  <a:lnTo>
                    <a:pt x="6447841" y="2320302"/>
                  </a:lnTo>
                  <a:lnTo>
                    <a:pt x="6453645" y="2302129"/>
                  </a:lnTo>
                  <a:lnTo>
                    <a:pt x="6447841" y="2283968"/>
                  </a:lnTo>
                  <a:lnTo>
                    <a:pt x="6439522" y="2275446"/>
                  </a:lnTo>
                  <a:lnTo>
                    <a:pt x="7403465" y="2171712"/>
                  </a:lnTo>
                  <a:lnTo>
                    <a:pt x="7407542" y="2209673"/>
                  </a:lnTo>
                  <a:lnTo>
                    <a:pt x="7515111" y="2140585"/>
                  </a:lnTo>
                  <a:close/>
                </a:path>
                <a:path w="7515225" h="2762250">
                  <a:moveTo>
                    <a:pt x="7515111" y="10033"/>
                  </a:moveTo>
                  <a:lnTo>
                    <a:pt x="7387730" y="0"/>
                  </a:lnTo>
                  <a:lnTo>
                    <a:pt x="7402055" y="35356"/>
                  </a:lnTo>
                  <a:lnTo>
                    <a:pt x="4498098" y="1211580"/>
                  </a:lnTo>
                  <a:lnTo>
                    <a:pt x="4512322" y="1246886"/>
                  </a:lnTo>
                  <a:lnTo>
                    <a:pt x="7416343" y="70637"/>
                  </a:lnTo>
                  <a:lnTo>
                    <a:pt x="7430656" y="105918"/>
                  </a:lnTo>
                  <a:lnTo>
                    <a:pt x="7499109" y="28194"/>
                  </a:lnTo>
                  <a:lnTo>
                    <a:pt x="7515111" y="10033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05372" y="3709416"/>
              <a:ext cx="887094" cy="224154"/>
            </a:xfrm>
            <a:custGeom>
              <a:avLst/>
              <a:gdLst/>
              <a:ahLst/>
              <a:cxnLst/>
              <a:rect l="l" t="t" r="r" b="b"/>
              <a:pathLst>
                <a:path w="887095" h="224154">
                  <a:moveTo>
                    <a:pt x="0" y="112013"/>
                  </a:moveTo>
                  <a:lnTo>
                    <a:pt x="22603" y="76614"/>
                  </a:lnTo>
                  <a:lnTo>
                    <a:pt x="85551" y="45866"/>
                  </a:lnTo>
                  <a:lnTo>
                    <a:pt x="129873" y="32813"/>
                  </a:lnTo>
                  <a:lnTo>
                    <a:pt x="181544" y="21616"/>
                  </a:lnTo>
                  <a:lnTo>
                    <a:pt x="239653" y="12505"/>
                  </a:lnTo>
                  <a:lnTo>
                    <a:pt x="303288" y="5711"/>
                  </a:lnTo>
                  <a:lnTo>
                    <a:pt x="371535" y="1466"/>
                  </a:lnTo>
                  <a:lnTo>
                    <a:pt x="443483" y="0"/>
                  </a:lnTo>
                  <a:lnTo>
                    <a:pt x="515432" y="1466"/>
                  </a:lnTo>
                  <a:lnTo>
                    <a:pt x="583679" y="5711"/>
                  </a:lnTo>
                  <a:lnTo>
                    <a:pt x="647314" y="12505"/>
                  </a:lnTo>
                  <a:lnTo>
                    <a:pt x="705423" y="21616"/>
                  </a:lnTo>
                  <a:lnTo>
                    <a:pt x="757094" y="32813"/>
                  </a:lnTo>
                  <a:lnTo>
                    <a:pt x="801416" y="45866"/>
                  </a:lnTo>
                  <a:lnTo>
                    <a:pt x="837477" y="60543"/>
                  </a:lnTo>
                  <a:lnTo>
                    <a:pt x="881164" y="93848"/>
                  </a:lnTo>
                  <a:lnTo>
                    <a:pt x="886968" y="112013"/>
                  </a:lnTo>
                  <a:lnTo>
                    <a:pt x="881164" y="130179"/>
                  </a:lnTo>
                  <a:lnTo>
                    <a:pt x="837477" y="163484"/>
                  </a:lnTo>
                  <a:lnTo>
                    <a:pt x="801416" y="178161"/>
                  </a:lnTo>
                  <a:lnTo>
                    <a:pt x="757094" y="191214"/>
                  </a:lnTo>
                  <a:lnTo>
                    <a:pt x="705423" y="202411"/>
                  </a:lnTo>
                  <a:lnTo>
                    <a:pt x="647314" y="211522"/>
                  </a:lnTo>
                  <a:lnTo>
                    <a:pt x="583679" y="218316"/>
                  </a:lnTo>
                  <a:lnTo>
                    <a:pt x="515432" y="222561"/>
                  </a:lnTo>
                  <a:lnTo>
                    <a:pt x="443483" y="224028"/>
                  </a:lnTo>
                  <a:lnTo>
                    <a:pt x="371535" y="222561"/>
                  </a:lnTo>
                  <a:lnTo>
                    <a:pt x="303288" y="218316"/>
                  </a:lnTo>
                  <a:lnTo>
                    <a:pt x="239653" y="211522"/>
                  </a:lnTo>
                  <a:lnTo>
                    <a:pt x="181544" y="202411"/>
                  </a:lnTo>
                  <a:lnTo>
                    <a:pt x="129873" y="191214"/>
                  </a:lnTo>
                  <a:lnTo>
                    <a:pt x="85551" y="178161"/>
                  </a:lnTo>
                  <a:lnTo>
                    <a:pt x="49490" y="163484"/>
                  </a:lnTo>
                  <a:lnTo>
                    <a:pt x="5803" y="130179"/>
                  </a:lnTo>
                  <a:lnTo>
                    <a:pt x="0" y="112013"/>
                  </a:lnTo>
                  <a:close/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006843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20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49290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15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501388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10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243833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05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95932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00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24370" y="3709797"/>
            <a:ext cx="6527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3.4%</a:t>
            </a:r>
            <a:r>
              <a:rPr sz="11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400609" y="2022157"/>
            <a:ext cx="896619" cy="233679"/>
            <a:chOff x="6400609" y="2022157"/>
            <a:chExt cx="896619" cy="233679"/>
          </a:xfrm>
        </p:grpSpPr>
        <p:sp>
          <p:nvSpPr>
            <p:cNvPr id="28" name="object 28"/>
            <p:cNvSpPr/>
            <p:nvPr/>
          </p:nvSpPr>
          <p:spPr>
            <a:xfrm>
              <a:off x="6405371" y="2026920"/>
              <a:ext cx="887094" cy="224154"/>
            </a:xfrm>
            <a:custGeom>
              <a:avLst/>
              <a:gdLst/>
              <a:ahLst/>
              <a:cxnLst/>
              <a:rect l="l" t="t" r="r" b="b"/>
              <a:pathLst>
                <a:path w="887095" h="224155">
                  <a:moveTo>
                    <a:pt x="443483" y="0"/>
                  </a:moveTo>
                  <a:lnTo>
                    <a:pt x="371535" y="1466"/>
                  </a:lnTo>
                  <a:lnTo>
                    <a:pt x="303288" y="5711"/>
                  </a:lnTo>
                  <a:lnTo>
                    <a:pt x="239653" y="12505"/>
                  </a:lnTo>
                  <a:lnTo>
                    <a:pt x="181544" y="21616"/>
                  </a:lnTo>
                  <a:lnTo>
                    <a:pt x="129873" y="32813"/>
                  </a:lnTo>
                  <a:lnTo>
                    <a:pt x="85551" y="45866"/>
                  </a:lnTo>
                  <a:lnTo>
                    <a:pt x="49490" y="60543"/>
                  </a:lnTo>
                  <a:lnTo>
                    <a:pt x="5803" y="93848"/>
                  </a:lnTo>
                  <a:lnTo>
                    <a:pt x="0" y="112014"/>
                  </a:lnTo>
                  <a:lnTo>
                    <a:pt x="5803" y="130179"/>
                  </a:lnTo>
                  <a:lnTo>
                    <a:pt x="49490" y="163484"/>
                  </a:lnTo>
                  <a:lnTo>
                    <a:pt x="85551" y="178161"/>
                  </a:lnTo>
                  <a:lnTo>
                    <a:pt x="129873" y="191214"/>
                  </a:lnTo>
                  <a:lnTo>
                    <a:pt x="181544" y="202411"/>
                  </a:lnTo>
                  <a:lnTo>
                    <a:pt x="239653" y="211522"/>
                  </a:lnTo>
                  <a:lnTo>
                    <a:pt x="303288" y="218316"/>
                  </a:lnTo>
                  <a:lnTo>
                    <a:pt x="371535" y="222561"/>
                  </a:lnTo>
                  <a:lnTo>
                    <a:pt x="443483" y="224028"/>
                  </a:lnTo>
                  <a:lnTo>
                    <a:pt x="515432" y="222561"/>
                  </a:lnTo>
                  <a:lnTo>
                    <a:pt x="583679" y="218316"/>
                  </a:lnTo>
                  <a:lnTo>
                    <a:pt x="647314" y="211522"/>
                  </a:lnTo>
                  <a:lnTo>
                    <a:pt x="705423" y="202411"/>
                  </a:lnTo>
                  <a:lnTo>
                    <a:pt x="757094" y="191214"/>
                  </a:lnTo>
                  <a:lnTo>
                    <a:pt x="801416" y="178161"/>
                  </a:lnTo>
                  <a:lnTo>
                    <a:pt x="837477" y="163484"/>
                  </a:lnTo>
                  <a:lnTo>
                    <a:pt x="881164" y="130179"/>
                  </a:lnTo>
                  <a:lnTo>
                    <a:pt x="886968" y="112014"/>
                  </a:lnTo>
                  <a:lnTo>
                    <a:pt x="881164" y="93848"/>
                  </a:lnTo>
                  <a:lnTo>
                    <a:pt x="837477" y="60543"/>
                  </a:lnTo>
                  <a:lnTo>
                    <a:pt x="801416" y="45866"/>
                  </a:lnTo>
                  <a:lnTo>
                    <a:pt x="757094" y="32813"/>
                  </a:lnTo>
                  <a:lnTo>
                    <a:pt x="705423" y="21616"/>
                  </a:lnTo>
                  <a:lnTo>
                    <a:pt x="647314" y="12505"/>
                  </a:lnTo>
                  <a:lnTo>
                    <a:pt x="583679" y="5711"/>
                  </a:lnTo>
                  <a:lnTo>
                    <a:pt x="515432" y="1466"/>
                  </a:lnTo>
                  <a:lnTo>
                    <a:pt x="443483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405371" y="2026920"/>
              <a:ext cx="887094" cy="224154"/>
            </a:xfrm>
            <a:custGeom>
              <a:avLst/>
              <a:gdLst/>
              <a:ahLst/>
              <a:cxnLst/>
              <a:rect l="l" t="t" r="r" b="b"/>
              <a:pathLst>
                <a:path w="887095" h="224155">
                  <a:moveTo>
                    <a:pt x="0" y="112014"/>
                  </a:moveTo>
                  <a:lnTo>
                    <a:pt x="22603" y="76614"/>
                  </a:lnTo>
                  <a:lnTo>
                    <a:pt x="85551" y="45866"/>
                  </a:lnTo>
                  <a:lnTo>
                    <a:pt x="129873" y="32813"/>
                  </a:lnTo>
                  <a:lnTo>
                    <a:pt x="181544" y="21616"/>
                  </a:lnTo>
                  <a:lnTo>
                    <a:pt x="239653" y="12505"/>
                  </a:lnTo>
                  <a:lnTo>
                    <a:pt x="303288" y="5711"/>
                  </a:lnTo>
                  <a:lnTo>
                    <a:pt x="371535" y="1466"/>
                  </a:lnTo>
                  <a:lnTo>
                    <a:pt x="443483" y="0"/>
                  </a:lnTo>
                  <a:lnTo>
                    <a:pt x="515432" y="1466"/>
                  </a:lnTo>
                  <a:lnTo>
                    <a:pt x="583679" y="5711"/>
                  </a:lnTo>
                  <a:lnTo>
                    <a:pt x="647314" y="12505"/>
                  </a:lnTo>
                  <a:lnTo>
                    <a:pt x="705423" y="21616"/>
                  </a:lnTo>
                  <a:lnTo>
                    <a:pt x="757094" y="32813"/>
                  </a:lnTo>
                  <a:lnTo>
                    <a:pt x="801416" y="45866"/>
                  </a:lnTo>
                  <a:lnTo>
                    <a:pt x="837477" y="60543"/>
                  </a:lnTo>
                  <a:lnTo>
                    <a:pt x="881164" y="93848"/>
                  </a:lnTo>
                  <a:lnTo>
                    <a:pt x="886968" y="112014"/>
                  </a:lnTo>
                  <a:lnTo>
                    <a:pt x="881164" y="130179"/>
                  </a:lnTo>
                  <a:lnTo>
                    <a:pt x="837477" y="163484"/>
                  </a:lnTo>
                  <a:lnTo>
                    <a:pt x="801416" y="178161"/>
                  </a:lnTo>
                  <a:lnTo>
                    <a:pt x="757094" y="191214"/>
                  </a:lnTo>
                  <a:lnTo>
                    <a:pt x="705423" y="202411"/>
                  </a:lnTo>
                  <a:lnTo>
                    <a:pt x="647314" y="211522"/>
                  </a:lnTo>
                  <a:lnTo>
                    <a:pt x="583679" y="218316"/>
                  </a:lnTo>
                  <a:lnTo>
                    <a:pt x="515432" y="222561"/>
                  </a:lnTo>
                  <a:lnTo>
                    <a:pt x="443483" y="224028"/>
                  </a:lnTo>
                  <a:lnTo>
                    <a:pt x="371535" y="222561"/>
                  </a:lnTo>
                  <a:lnTo>
                    <a:pt x="303288" y="218316"/>
                  </a:lnTo>
                  <a:lnTo>
                    <a:pt x="239653" y="211522"/>
                  </a:lnTo>
                  <a:lnTo>
                    <a:pt x="181544" y="202411"/>
                  </a:lnTo>
                  <a:lnTo>
                    <a:pt x="129873" y="191214"/>
                  </a:lnTo>
                  <a:lnTo>
                    <a:pt x="85551" y="178161"/>
                  </a:lnTo>
                  <a:lnTo>
                    <a:pt x="49490" y="163484"/>
                  </a:lnTo>
                  <a:lnTo>
                    <a:pt x="5803" y="130179"/>
                  </a:lnTo>
                  <a:lnTo>
                    <a:pt x="0" y="11201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524370" y="2026666"/>
            <a:ext cx="65278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3.9%</a:t>
            </a:r>
            <a:r>
              <a:rPr sz="115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612957" y="2323909"/>
            <a:ext cx="967105" cy="233679"/>
            <a:chOff x="4612957" y="2323909"/>
            <a:chExt cx="967105" cy="233679"/>
          </a:xfrm>
        </p:grpSpPr>
        <p:sp>
          <p:nvSpPr>
            <p:cNvPr id="32" name="object 32"/>
            <p:cNvSpPr/>
            <p:nvPr/>
          </p:nvSpPr>
          <p:spPr>
            <a:xfrm>
              <a:off x="4617720" y="2328672"/>
              <a:ext cx="957580" cy="224154"/>
            </a:xfrm>
            <a:custGeom>
              <a:avLst/>
              <a:gdLst/>
              <a:ahLst/>
              <a:cxnLst/>
              <a:rect l="l" t="t" r="r" b="b"/>
              <a:pathLst>
                <a:path w="957579" h="224155">
                  <a:moveTo>
                    <a:pt x="478535" y="0"/>
                  </a:moveTo>
                  <a:lnTo>
                    <a:pt x="407821" y="1214"/>
                  </a:lnTo>
                  <a:lnTo>
                    <a:pt x="340328" y="4743"/>
                  </a:lnTo>
                  <a:lnTo>
                    <a:pt x="276797" y="10413"/>
                  </a:lnTo>
                  <a:lnTo>
                    <a:pt x="217968" y="18049"/>
                  </a:lnTo>
                  <a:lnTo>
                    <a:pt x="164581" y="27480"/>
                  </a:lnTo>
                  <a:lnTo>
                    <a:pt x="117377" y="38530"/>
                  </a:lnTo>
                  <a:lnTo>
                    <a:pt x="77095" y="51027"/>
                  </a:lnTo>
                  <a:lnTo>
                    <a:pt x="20260" y="79668"/>
                  </a:lnTo>
                  <a:lnTo>
                    <a:pt x="0" y="112013"/>
                  </a:lnTo>
                  <a:lnTo>
                    <a:pt x="5188" y="128563"/>
                  </a:lnTo>
                  <a:lnTo>
                    <a:pt x="44476" y="159229"/>
                  </a:lnTo>
                  <a:lnTo>
                    <a:pt x="117377" y="185497"/>
                  </a:lnTo>
                  <a:lnTo>
                    <a:pt x="164581" y="196547"/>
                  </a:lnTo>
                  <a:lnTo>
                    <a:pt x="217968" y="205978"/>
                  </a:lnTo>
                  <a:lnTo>
                    <a:pt x="276797" y="213614"/>
                  </a:lnTo>
                  <a:lnTo>
                    <a:pt x="340328" y="219284"/>
                  </a:lnTo>
                  <a:lnTo>
                    <a:pt x="407821" y="222813"/>
                  </a:lnTo>
                  <a:lnTo>
                    <a:pt x="478535" y="224027"/>
                  </a:lnTo>
                  <a:lnTo>
                    <a:pt x="549250" y="222813"/>
                  </a:lnTo>
                  <a:lnTo>
                    <a:pt x="616743" y="219284"/>
                  </a:lnTo>
                  <a:lnTo>
                    <a:pt x="680274" y="213614"/>
                  </a:lnTo>
                  <a:lnTo>
                    <a:pt x="739103" y="205978"/>
                  </a:lnTo>
                  <a:lnTo>
                    <a:pt x="792490" y="196547"/>
                  </a:lnTo>
                  <a:lnTo>
                    <a:pt x="839694" y="185497"/>
                  </a:lnTo>
                  <a:lnTo>
                    <a:pt x="879976" y="173000"/>
                  </a:lnTo>
                  <a:lnTo>
                    <a:pt x="936811" y="144359"/>
                  </a:lnTo>
                  <a:lnTo>
                    <a:pt x="957071" y="112013"/>
                  </a:lnTo>
                  <a:lnTo>
                    <a:pt x="951883" y="95464"/>
                  </a:lnTo>
                  <a:lnTo>
                    <a:pt x="912595" y="64798"/>
                  </a:lnTo>
                  <a:lnTo>
                    <a:pt x="839694" y="38530"/>
                  </a:lnTo>
                  <a:lnTo>
                    <a:pt x="792490" y="27480"/>
                  </a:lnTo>
                  <a:lnTo>
                    <a:pt x="739103" y="18049"/>
                  </a:lnTo>
                  <a:lnTo>
                    <a:pt x="680274" y="10413"/>
                  </a:lnTo>
                  <a:lnTo>
                    <a:pt x="616743" y="4743"/>
                  </a:lnTo>
                  <a:lnTo>
                    <a:pt x="549250" y="1214"/>
                  </a:lnTo>
                  <a:lnTo>
                    <a:pt x="47853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617720" y="2328672"/>
              <a:ext cx="957580" cy="224154"/>
            </a:xfrm>
            <a:custGeom>
              <a:avLst/>
              <a:gdLst/>
              <a:ahLst/>
              <a:cxnLst/>
              <a:rect l="l" t="t" r="r" b="b"/>
              <a:pathLst>
                <a:path w="957579" h="224155">
                  <a:moveTo>
                    <a:pt x="0" y="112013"/>
                  </a:moveTo>
                  <a:lnTo>
                    <a:pt x="20260" y="79668"/>
                  </a:lnTo>
                  <a:lnTo>
                    <a:pt x="77095" y="51027"/>
                  </a:lnTo>
                  <a:lnTo>
                    <a:pt x="117377" y="38530"/>
                  </a:lnTo>
                  <a:lnTo>
                    <a:pt x="164581" y="27480"/>
                  </a:lnTo>
                  <a:lnTo>
                    <a:pt x="217968" y="18049"/>
                  </a:lnTo>
                  <a:lnTo>
                    <a:pt x="276797" y="10413"/>
                  </a:lnTo>
                  <a:lnTo>
                    <a:pt x="340328" y="4743"/>
                  </a:lnTo>
                  <a:lnTo>
                    <a:pt x="407821" y="1214"/>
                  </a:lnTo>
                  <a:lnTo>
                    <a:pt x="478535" y="0"/>
                  </a:lnTo>
                  <a:lnTo>
                    <a:pt x="549250" y="1214"/>
                  </a:lnTo>
                  <a:lnTo>
                    <a:pt x="616743" y="4743"/>
                  </a:lnTo>
                  <a:lnTo>
                    <a:pt x="680274" y="10413"/>
                  </a:lnTo>
                  <a:lnTo>
                    <a:pt x="739103" y="18049"/>
                  </a:lnTo>
                  <a:lnTo>
                    <a:pt x="792490" y="27480"/>
                  </a:lnTo>
                  <a:lnTo>
                    <a:pt x="839694" y="38530"/>
                  </a:lnTo>
                  <a:lnTo>
                    <a:pt x="879976" y="51027"/>
                  </a:lnTo>
                  <a:lnTo>
                    <a:pt x="936811" y="79668"/>
                  </a:lnTo>
                  <a:lnTo>
                    <a:pt x="957071" y="112013"/>
                  </a:lnTo>
                  <a:lnTo>
                    <a:pt x="951883" y="128563"/>
                  </a:lnTo>
                  <a:lnTo>
                    <a:pt x="912595" y="159229"/>
                  </a:lnTo>
                  <a:lnTo>
                    <a:pt x="839694" y="185497"/>
                  </a:lnTo>
                  <a:lnTo>
                    <a:pt x="792490" y="196547"/>
                  </a:lnTo>
                  <a:lnTo>
                    <a:pt x="739103" y="205978"/>
                  </a:lnTo>
                  <a:lnTo>
                    <a:pt x="680274" y="213614"/>
                  </a:lnTo>
                  <a:lnTo>
                    <a:pt x="616743" y="219284"/>
                  </a:lnTo>
                  <a:lnTo>
                    <a:pt x="549250" y="222813"/>
                  </a:lnTo>
                  <a:lnTo>
                    <a:pt x="478535" y="224027"/>
                  </a:lnTo>
                  <a:lnTo>
                    <a:pt x="407821" y="222813"/>
                  </a:lnTo>
                  <a:lnTo>
                    <a:pt x="340328" y="219284"/>
                  </a:lnTo>
                  <a:lnTo>
                    <a:pt x="276797" y="213614"/>
                  </a:lnTo>
                  <a:lnTo>
                    <a:pt x="217968" y="205978"/>
                  </a:lnTo>
                  <a:lnTo>
                    <a:pt x="164581" y="196547"/>
                  </a:lnTo>
                  <a:lnTo>
                    <a:pt x="117377" y="185497"/>
                  </a:lnTo>
                  <a:lnTo>
                    <a:pt x="77095" y="173000"/>
                  </a:lnTo>
                  <a:lnTo>
                    <a:pt x="20260" y="144359"/>
                  </a:lnTo>
                  <a:lnTo>
                    <a:pt x="0" y="11201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46752" y="2328418"/>
            <a:ext cx="70167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-5.1%</a:t>
            </a:r>
            <a:r>
              <a:rPr sz="11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338893" y="3157537"/>
            <a:ext cx="1010919" cy="233679"/>
            <a:chOff x="3338893" y="3157537"/>
            <a:chExt cx="1010919" cy="233679"/>
          </a:xfrm>
        </p:grpSpPr>
        <p:sp>
          <p:nvSpPr>
            <p:cNvPr id="36" name="object 36"/>
            <p:cNvSpPr/>
            <p:nvPr/>
          </p:nvSpPr>
          <p:spPr>
            <a:xfrm>
              <a:off x="3343655" y="3162300"/>
              <a:ext cx="1001394" cy="224154"/>
            </a:xfrm>
            <a:custGeom>
              <a:avLst/>
              <a:gdLst/>
              <a:ahLst/>
              <a:cxnLst/>
              <a:rect l="l" t="t" r="r" b="b"/>
              <a:pathLst>
                <a:path w="1001395" h="224154">
                  <a:moveTo>
                    <a:pt x="500634" y="0"/>
                  </a:moveTo>
                  <a:lnTo>
                    <a:pt x="426657" y="1214"/>
                  </a:lnTo>
                  <a:lnTo>
                    <a:pt x="356049" y="4743"/>
                  </a:lnTo>
                  <a:lnTo>
                    <a:pt x="289585" y="10413"/>
                  </a:lnTo>
                  <a:lnTo>
                    <a:pt x="228039" y="18049"/>
                  </a:lnTo>
                  <a:lnTo>
                    <a:pt x="172186" y="27480"/>
                  </a:lnTo>
                  <a:lnTo>
                    <a:pt x="122801" y="38530"/>
                  </a:lnTo>
                  <a:lnTo>
                    <a:pt x="80658" y="51027"/>
                  </a:lnTo>
                  <a:lnTo>
                    <a:pt x="21197" y="79668"/>
                  </a:lnTo>
                  <a:lnTo>
                    <a:pt x="0" y="112013"/>
                  </a:lnTo>
                  <a:lnTo>
                    <a:pt x="5428" y="128563"/>
                  </a:lnTo>
                  <a:lnTo>
                    <a:pt x="46532" y="159229"/>
                  </a:lnTo>
                  <a:lnTo>
                    <a:pt x="122801" y="185497"/>
                  </a:lnTo>
                  <a:lnTo>
                    <a:pt x="172186" y="196547"/>
                  </a:lnTo>
                  <a:lnTo>
                    <a:pt x="228039" y="205978"/>
                  </a:lnTo>
                  <a:lnTo>
                    <a:pt x="289585" y="213614"/>
                  </a:lnTo>
                  <a:lnTo>
                    <a:pt x="356049" y="219284"/>
                  </a:lnTo>
                  <a:lnTo>
                    <a:pt x="426657" y="222813"/>
                  </a:lnTo>
                  <a:lnTo>
                    <a:pt x="500634" y="224027"/>
                  </a:lnTo>
                  <a:lnTo>
                    <a:pt x="574610" y="222813"/>
                  </a:lnTo>
                  <a:lnTo>
                    <a:pt x="645218" y="219284"/>
                  </a:lnTo>
                  <a:lnTo>
                    <a:pt x="711682" y="213614"/>
                  </a:lnTo>
                  <a:lnTo>
                    <a:pt x="773228" y="205978"/>
                  </a:lnTo>
                  <a:lnTo>
                    <a:pt x="829081" y="196547"/>
                  </a:lnTo>
                  <a:lnTo>
                    <a:pt x="878466" y="185497"/>
                  </a:lnTo>
                  <a:lnTo>
                    <a:pt x="920609" y="173000"/>
                  </a:lnTo>
                  <a:lnTo>
                    <a:pt x="980070" y="144359"/>
                  </a:lnTo>
                  <a:lnTo>
                    <a:pt x="1001268" y="112013"/>
                  </a:lnTo>
                  <a:lnTo>
                    <a:pt x="995839" y="95464"/>
                  </a:lnTo>
                  <a:lnTo>
                    <a:pt x="954735" y="64798"/>
                  </a:lnTo>
                  <a:lnTo>
                    <a:pt x="878466" y="38530"/>
                  </a:lnTo>
                  <a:lnTo>
                    <a:pt x="829081" y="27480"/>
                  </a:lnTo>
                  <a:lnTo>
                    <a:pt x="773228" y="18049"/>
                  </a:lnTo>
                  <a:lnTo>
                    <a:pt x="711682" y="10413"/>
                  </a:lnTo>
                  <a:lnTo>
                    <a:pt x="645218" y="4743"/>
                  </a:lnTo>
                  <a:lnTo>
                    <a:pt x="574610" y="1214"/>
                  </a:lnTo>
                  <a:lnTo>
                    <a:pt x="50063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43655" y="3162300"/>
              <a:ext cx="1001394" cy="224154"/>
            </a:xfrm>
            <a:custGeom>
              <a:avLst/>
              <a:gdLst/>
              <a:ahLst/>
              <a:cxnLst/>
              <a:rect l="l" t="t" r="r" b="b"/>
              <a:pathLst>
                <a:path w="1001395" h="224154">
                  <a:moveTo>
                    <a:pt x="0" y="112013"/>
                  </a:moveTo>
                  <a:lnTo>
                    <a:pt x="21197" y="79668"/>
                  </a:lnTo>
                  <a:lnTo>
                    <a:pt x="80658" y="51027"/>
                  </a:lnTo>
                  <a:lnTo>
                    <a:pt x="122801" y="38530"/>
                  </a:lnTo>
                  <a:lnTo>
                    <a:pt x="172186" y="27480"/>
                  </a:lnTo>
                  <a:lnTo>
                    <a:pt x="228039" y="18049"/>
                  </a:lnTo>
                  <a:lnTo>
                    <a:pt x="289585" y="10413"/>
                  </a:lnTo>
                  <a:lnTo>
                    <a:pt x="356049" y="4743"/>
                  </a:lnTo>
                  <a:lnTo>
                    <a:pt x="426657" y="1214"/>
                  </a:lnTo>
                  <a:lnTo>
                    <a:pt x="500634" y="0"/>
                  </a:lnTo>
                  <a:lnTo>
                    <a:pt x="574610" y="1214"/>
                  </a:lnTo>
                  <a:lnTo>
                    <a:pt x="645218" y="4743"/>
                  </a:lnTo>
                  <a:lnTo>
                    <a:pt x="711682" y="10413"/>
                  </a:lnTo>
                  <a:lnTo>
                    <a:pt x="773228" y="18049"/>
                  </a:lnTo>
                  <a:lnTo>
                    <a:pt x="829081" y="27480"/>
                  </a:lnTo>
                  <a:lnTo>
                    <a:pt x="878466" y="38530"/>
                  </a:lnTo>
                  <a:lnTo>
                    <a:pt x="920609" y="51027"/>
                  </a:lnTo>
                  <a:lnTo>
                    <a:pt x="980070" y="79668"/>
                  </a:lnTo>
                  <a:lnTo>
                    <a:pt x="1001268" y="112013"/>
                  </a:lnTo>
                  <a:lnTo>
                    <a:pt x="995839" y="128563"/>
                  </a:lnTo>
                  <a:lnTo>
                    <a:pt x="954735" y="159229"/>
                  </a:lnTo>
                  <a:lnTo>
                    <a:pt x="878466" y="185497"/>
                  </a:lnTo>
                  <a:lnTo>
                    <a:pt x="829081" y="196547"/>
                  </a:lnTo>
                  <a:lnTo>
                    <a:pt x="773228" y="205978"/>
                  </a:lnTo>
                  <a:lnTo>
                    <a:pt x="711682" y="213614"/>
                  </a:lnTo>
                  <a:lnTo>
                    <a:pt x="645218" y="219284"/>
                  </a:lnTo>
                  <a:lnTo>
                    <a:pt x="574610" y="222813"/>
                  </a:lnTo>
                  <a:lnTo>
                    <a:pt x="500634" y="224027"/>
                  </a:lnTo>
                  <a:lnTo>
                    <a:pt x="426657" y="222813"/>
                  </a:lnTo>
                  <a:lnTo>
                    <a:pt x="356049" y="219284"/>
                  </a:lnTo>
                  <a:lnTo>
                    <a:pt x="289585" y="213614"/>
                  </a:lnTo>
                  <a:lnTo>
                    <a:pt x="228039" y="205978"/>
                  </a:lnTo>
                  <a:lnTo>
                    <a:pt x="172186" y="196547"/>
                  </a:lnTo>
                  <a:lnTo>
                    <a:pt x="122801" y="185497"/>
                  </a:lnTo>
                  <a:lnTo>
                    <a:pt x="80658" y="173000"/>
                  </a:lnTo>
                  <a:lnTo>
                    <a:pt x="21197" y="144359"/>
                  </a:lnTo>
                  <a:lnTo>
                    <a:pt x="0" y="11201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478148" y="3162045"/>
            <a:ext cx="7334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24.5%</a:t>
            </a:r>
            <a:r>
              <a:rPr sz="11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15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1391411" y="4119372"/>
            <a:ext cx="896619" cy="233679"/>
            <a:chOff x="1391411" y="4119372"/>
            <a:chExt cx="896619" cy="233679"/>
          </a:xfrm>
        </p:grpSpPr>
        <p:sp>
          <p:nvSpPr>
            <p:cNvPr id="40" name="object 40"/>
            <p:cNvSpPr/>
            <p:nvPr/>
          </p:nvSpPr>
          <p:spPr>
            <a:xfrm>
              <a:off x="1395983" y="4123944"/>
              <a:ext cx="887094" cy="224154"/>
            </a:xfrm>
            <a:custGeom>
              <a:avLst/>
              <a:gdLst/>
              <a:ahLst/>
              <a:cxnLst/>
              <a:rect l="l" t="t" r="r" b="b"/>
              <a:pathLst>
                <a:path w="887094" h="224154">
                  <a:moveTo>
                    <a:pt x="443484" y="0"/>
                  </a:moveTo>
                  <a:lnTo>
                    <a:pt x="371535" y="1466"/>
                  </a:lnTo>
                  <a:lnTo>
                    <a:pt x="303288" y="5711"/>
                  </a:lnTo>
                  <a:lnTo>
                    <a:pt x="239653" y="12505"/>
                  </a:lnTo>
                  <a:lnTo>
                    <a:pt x="181544" y="21616"/>
                  </a:lnTo>
                  <a:lnTo>
                    <a:pt x="129873" y="32813"/>
                  </a:lnTo>
                  <a:lnTo>
                    <a:pt x="85551" y="45866"/>
                  </a:lnTo>
                  <a:lnTo>
                    <a:pt x="49490" y="60543"/>
                  </a:lnTo>
                  <a:lnTo>
                    <a:pt x="5803" y="93848"/>
                  </a:lnTo>
                  <a:lnTo>
                    <a:pt x="0" y="112014"/>
                  </a:lnTo>
                  <a:lnTo>
                    <a:pt x="5803" y="130179"/>
                  </a:lnTo>
                  <a:lnTo>
                    <a:pt x="49490" y="163484"/>
                  </a:lnTo>
                  <a:lnTo>
                    <a:pt x="85551" y="178161"/>
                  </a:lnTo>
                  <a:lnTo>
                    <a:pt x="129873" y="191214"/>
                  </a:lnTo>
                  <a:lnTo>
                    <a:pt x="181544" y="202411"/>
                  </a:lnTo>
                  <a:lnTo>
                    <a:pt x="239653" y="211522"/>
                  </a:lnTo>
                  <a:lnTo>
                    <a:pt x="303288" y="218316"/>
                  </a:lnTo>
                  <a:lnTo>
                    <a:pt x="371535" y="222561"/>
                  </a:lnTo>
                  <a:lnTo>
                    <a:pt x="443484" y="224028"/>
                  </a:lnTo>
                  <a:lnTo>
                    <a:pt x="515432" y="222561"/>
                  </a:lnTo>
                  <a:lnTo>
                    <a:pt x="583679" y="218316"/>
                  </a:lnTo>
                  <a:lnTo>
                    <a:pt x="647314" y="211522"/>
                  </a:lnTo>
                  <a:lnTo>
                    <a:pt x="705423" y="202411"/>
                  </a:lnTo>
                  <a:lnTo>
                    <a:pt x="757094" y="191214"/>
                  </a:lnTo>
                  <a:lnTo>
                    <a:pt x="801416" y="178161"/>
                  </a:lnTo>
                  <a:lnTo>
                    <a:pt x="837477" y="163484"/>
                  </a:lnTo>
                  <a:lnTo>
                    <a:pt x="881164" y="130179"/>
                  </a:lnTo>
                  <a:lnTo>
                    <a:pt x="886967" y="112014"/>
                  </a:lnTo>
                  <a:lnTo>
                    <a:pt x="881164" y="93848"/>
                  </a:lnTo>
                  <a:lnTo>
                    <a:pt x="837477" y="60543"/>
                  </a:lnTo>
                  <a:lnTo>
                    <a:pt x="801416" y="45866"/>
                  </a:lnTo>
                  <a:lnTo>
                    <a:pt x="757094" y="32813"/>
                  </a:lnTo>
                  <a:lnTo>
                    <a:pt x="705423" y="21616"/>
                  </a:lnTo>
                  <a:lnTo>
                    <a:pt x="647314" y="12505"/>
                  </a:lnTo>
                  <a:lnTo>
                    <a:pt x="583679" y="5711"/>
                  </a:lnTo>
                  <a:lnTo>
                    <a:pt x="515432" y="1466"/>
                  </a:lnTo>
                  <a:lnTo>
                    <a:pt x="44348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95983" y="4123944"/>
              <a:ext cx="887094" cy="224154"/>
            </a:xfrm>
            <a:custGeom>
              <a:avLst/>
              <a:gdLst/>
              <a:ahLst/>
              <a:cxnLst/>
              <a:rect l="l" t="t" r="r" b="b"/>
              <a:pathLst>
                <a:path w="887094" h="224154">
                  <a:moveTo>
                    <a:pt x="0" y="112014"/>
                  </a:moveTo>
                  <a:lnTo>
                    <a:pt x="22603" y="76614"/>
                  </a:lnTo>
                  <a:lnTo>
                    <a:pt x="85551" y="45866"/>
                  </a:lnTo>
                  <a:lnTo>
                    <a:pt x="129873" y="32813"/>
                  </a:lnTo>
                  <a:lnTo>
                    <a:pt x="181544" y="21616"/>
                  </a:lnTo>
                  <a:lnTo>
                    <a:pt x="239653" y="12505"/>
                  </a:lnTo>
                  <a:lnTo>
                    <a:pt x="303288" y="5711"/>
                  </a:lnTo>
                  <a:lnTo>
                    <a:pt x="371535" y="1466"/>
                  </a:lnTo>
                  <a:lnTo>
                    <a:pt x="443484" y="0"/>
                  </a:lnTo>
                  <a:lnTo>
                    <a:pt x="515432" y="1466"/>
                  </a:lnTo>
                  <a:lnTo>
                    <a:pt x="583679" y="5711"/>
                  </a:lnTo>
                  <a:lnTo>
                    <a:pt x="647314" y="12505"/>
                  </a:lnTo>
                  <a:lnTo>
                    <a:pt x="705423" y="21616"/>
                  </a:lnTo>
                  <a:lnTo>
                    <a:pt x="757094" y="32813"/>
                  </a:lnTo>
                  <a:lnTo>
                    <a:pt x="801416" y="45866"/>
                  </a:lnTo>
                  <a:lnTo>
                    <a:pt x="837477" y="60543"/>
                  </a:lnTo>
                  <a:lnTo>
                    <a:pt x="881164" y="93848"/>
                  </a:lnTo>
                  <a:lnTo>
                    <a:pt x="886967" y="112014"/>
                  </a:lnTo>
                  <a:lnTo>
                    <a:pt x="881164" y="130179"/>
                  </a:lnTo>
                  <a:lnTo>
                    <a:pt x="837477" y="163484"/>
                  </a:lnTo>
                  <a:lnTo>
                    <a:pt x="801416" y="178161"/>
                  </a:lnTo>
                  <a:lnTo>
                    <a:pt x="757094" y="191214"/>
                  </a:lnTo>
                  <a:lnTo>
                    <a:pt x="705423" y="202411"/>
                  </a:lnTo>
                  <a:lnTo>
                    <a:pt x="647314" y="211522"/>
                  </a:lnTo>
                  <a:lnTo>
                    <a:pt x="583679" y="218316"/>
                  </a:lnTo>
                  <a:lnTo>
                    <a:pt x="515432" y="222561"/>
                  </a:lnTo>
                  <a:lnTo>
                    <a:pt x="443484" y="224028"/>
                  </a:lnTo>
                  <a:lnTo>
                    <a:pt x="371535" y="222561"/>
                  </a:lnTo>
                  <a:lnTo>
                    <a:pt x="303288" y="218316"/>
                  </a:lnTo>
                  <a:lnTo>
                    <a:pt x="239653" y="211522"/>
                  </a:lnTo>
                  <a:lnTo>
                    <a:pt x="181544" y="202411"/>
                  </a:lnTo>
                  <a:lnTo>
                    <a:pt x="129873" y="191214"/>
                  </a:lnTo>
                  <a:lnTo>
                    <a:pt x="85551" y="178161"/>
                  </a:lnTo>
                  <a:lnTo>
                    <a:pt x="49490" y="163484"/>
                  </a:lnTo>
                  <a:lnTo>
                    <a:pt x="5803" y="130179"/>
                  </a:lnTo>
                  <a:lnTo>
                    <a:pt x="0" y="11201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462178" y="3848785"/>
            <a:ext cx="1703705" cy="476884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50" spc="-5" dirty="0">
                <a:latin typeface="Arial"/>
                <a:cs typeface="Arial"/>
              </a:rPr>
              <a:t>500</a:t>
            </a:r>
            <a:endParaRPr sz="1150">
              <a:latin typeface="Arial"/>
              <a:cs typeface="Arial"/>
            </a:endParaRPr>
          </a:p>
          <a:p>
            <a:pPr marL="1062990">
              <a:lnSpc>
                <a:spcPct val="100000"/>
              </a:lnSpc>
              <a:spcBef>
                <a:spcPts val="395"/>
              </a:spcBef>
            </a:pP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0.8%</a:t>
            </a:r>
            <a:r>
              <a:rPr sz="1150" b="1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50" b="1" spc="-5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15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275446" y="524814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25</a:t>
            </a:r>
            <a:endParaRPr sz="11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8327" y="5423408"/>
            <a:ext cx="18732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5" dirty="0">
                <a:latin typeface="Arial"/>
                <a:cs typeface="Arial"/>
              </a:rPr>
              <a:t>95</a:t>
            </a:r>
            <a:endParaRPr sz="115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83373" y="523494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28956">
            <a:solidFill>
              <a:srgbClr val="91A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83373" y="281178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28956">
            <a:solidFill>
              <a:srgbClr val="91A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695438" y="195453"/>
            <a:ext cx="1163955" cy="10248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Revenues</a:t>
            </a:r>
            <a:endParaRPr sz="1000">
              <a:latin typeface="Arial"/>
              <a:cs typeface="Arial"/>
            </a:endParaRPr>
          </a:p>
          <a:p>
            <a:pPr marL="1778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Arial"/>
                <a:cs typeface="Arial"/>
              </a:rPr>
              <a:t>EBITDA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1000" spc="-5" dirty="0">
                <a:latin typeface="Arial"/>
                <a:cs typeface="Arial"/>
              </a:rPr>
              <a:t>Revenue CAGR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(%)</a:t>
            </a:r>
            <a:endParaRPr sz="1000">
              <a:latin typeface="Arial"/>
              <a:cs typeface="Arial"/>
            </a:endParaRPr>
          </a:p>
          <a:p>
            <a:pPr marL="13335" marR="31115">
              <a:lnSpc>
                <a:spcPct val="100000"/>
              </a:lnSpc>
              <a:spcBef>
                <a:spcPts val="495"/>
              </a:spcBef>
            </a:pPr>
            <a:r>
              <a:rPr sz="1000" spc="-5" dirty="0">
                <a:latin typeface="Arial"/>
                <a:cs typeface="Arial"/>
              </a:rPr>
              <a:t>Average industry  EBITDA </a:t>
            </a:r>
            <a:r>
              <a:rPr sz="1000" dirty="0">
                <a:latin typeface="Arial"/>
                <a:cs typeface="Arial"/>
              </a:rPr>
              <a:t>margin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(%)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96339" y="5591555"/>
            <a:ext cx="721360" cy="396240"/>
          </a:xfrm>
          <a:custGeom>
            <a:avLst/>
            <a:gdLst/>
            <a:ahLst/>
            <a:cxnLst/>
            <a:rect l="l" t="t" r="r" b="b"/>
            <a:pathLst>
              <a:path w="721360" h="396239">
                <a:moveTo>
                  <a:pt x="360425" y="0"/>
                </a:moveTo>
                <a:lnTo>
                  <a:pt x="301974" y="2592"/>
                </a:lnTo>
                <a:lnTo>
                  <a:pt x="246522" y="10099"/>
                </a:lnTo>
                <a:lnTo>
                  <a:pt x="194811" y="22112"/>
                </a:lnTo>
                <a:lnTo>
                  <a:pt x="147584" y="38224"/>
                </a:lnTo>
                <a:lnTo>
                  <a:pt x="105584" y="58026"/>
                </a:lnTo>
                <a:lnTo>
                  <a:pt x="69555" y="81110"/>
                </a:lnTo>
                <a:lnTo>
                  <a:pt x="40239" y="107070"/>
                </a:lnTo>
                <a:lnTo>
                  <a:pt x="4718" y="165982"/>
                </a:lnTo>
                <a:lnTo>
                  <a:pt x="0" y="198120"/>
                </a:lnTo>
                <a:lnTo>
                  <a:pt x="4718" y="230257"/>
                </a:lnTo>
                <a:lnTo>
                  <a:pt x="40239" y="289169"/>
                </a:lnTo>
                <a:lnTo>
                  <a:pt x="69555" y="315129"/>
                </a:lnTo>
                <a:lnTo>
                  <a:pt x="105584" y="338213"/>
                </a:lnTo>
                <a:lnTo>
                  <a:pt x="147584" y="358015"/>
                </a:lnTo>
                <a:lnTo>
                  <a:pt x="194811" y="374127"/>
                </a:lnTo>
                <a:lnTo>
                  <a:pt x="246522" y="386140"/>
                </a:lnTo>
                <a:lnTo>
                  <a:pt x="301974" y="393647"/>
                </a:lnTo>
                <a:lnTo>
                  <a:pt x="360425" y="396240"/>
                </a:lnTo>
                <a:lnTo>
                  <a:pt x="418877" y="393647"/>
                </a:lnTo>
                <a:lnTo>
                  <a:pt x="474329" y="386140"/>
                </a:lnTo>
                <a:lnTo>
                  <a:pt x="526040" y="374127"/>
                </a:lnTo>
                <a:lnTo>
                  <a:pt x="573267" y="358015"/>
                </a:lnTo>
                <a:lnTo>
                  <a:pt x="615267" y="338213"/>
                </a:lnTo>
                <a:lnTo>
                  <a:pt x="651296" y="315129"/>
                </a:lnTo>
                <a:lnTo>
                  <a:pt x="680612" y="289169"/>
                </a:lnTo>
                <a:lnTo>
                  <a:pt x="716133" y="230257"/>
                </a:lnTo>
                <a:lnTo>
                  <a:pt x="720852" y="198120"/>
                </a:lnTo>
                <a:lnTo>
                  <a:pt x="716133" y="165982"/>
                </a:lnTo>
                <a:lnTo>
                  <a:pt x="680612" y="107070"/>
                </a:lnTo>
                <a:lnTo>
                  <a:pt x="651296" y="81110"/>
                </a:lnTo>
                <a:lnTo>
                  <a:pt x="615267" y="58026"/>
                </a:lnTo>
                <a:lnTo>
                  <a:pt x="573267" y="38224"/>
                </a:lnTo>
                <a:lnTo>
                  <a:pt x="526040" y="22112"/>
                </a:lnTo>
                <a:lnTo>
                  <a:pt x="474329" y="10099"/>
                </a:lnTo>
                <a:lnTo>
                  <a:pt x="418877" y="2592"/>
                </a:lnTo>
                <a:lnTo>
                  <a:pt x="360425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415033" y="5682793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~25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868167" y="5591555"/>
            <a:ext cx="721360" cy="396240"/>
          </a:xfrm>
          <a:custGeom>
            <a:avLst/>
            <a:gdLst/>
            <a:ahLst/>
            <a:cxnLst/>
            <a:rect l="l" t="t" r="r" b="b"/>
            <a:pathLst>
              <a:path w="721360" h="396239">
                <a:moveTo>
                  <a:pt x="360425" y="0"/>
                </a:moveTo>
                <a:lnTo>
                  <a:pt x="301974" y="2592"/>
                </a:lnTo>
                <a:lnTo>
                  <a:pt x="246522" y="10099"/>
                </a:lnTo>
                <a:lnTo>
                  <a:pt x="194811" y="22112"/>
                </a:lnTo>
                <a:lnTo>
                  <a:pt x="147584" y="38224"/>
                </a:lnTo>
                <a:lnTo>
                  <a:pt x="105584" y="58026"/>
                </a:lnTo>
                <a:lnTo>
                  <a:pt x="69555" y="81110"/>
                </a:lnTo>
                <a:lnTo>
                  <a:pt x="40239" y="107070"/>
                </a:lnTo>
                <a:lnTo>
                  <a:pt x="4718" y="165982"/>
                </a:lnTo>
                <a:lnTo>
                  <a:pt x="0" y="198120"/>
                </a:lnTo>
                <a:lnTo>
                  <a:pt x="4718" y="230257"/>
                </a:lnTo>
                <a:lnTo>
                  <a:pt x="40239" y="289169"/>
                </a:lnTo>
                <a:lnTo>
                  <a:pt x="69555" y="315129"/>
                </a:lnTo>
                <a:lnTo>
                  <a:pt x="105584" y="338213"/>
                </a:lnTo>
                <a:lnTo>
                  <a:pt x="147584" y="358015"/>
                </a:lnTo>
                <a:lnTo>
                  <a:pt x="194811" y="374127"/>
                </a:lnTo>
                <a:lnTo>
                  <a:pt x="246522" y="386140"/>
                </a:lnTo>
                <a:lnTo>
                  <a:pt x="301974" y="393647"/>
                </a:lnTo>
                <a:lnTo>
                  <a:pt x="360425" y="396240"/>
                </a:lnTo>
                <a:lnTo>
                  <a:pt x="418877" y="393647"/>
                </a:lnTo>
                <a:lnTo>
                  <a:pt x="474329" y="386140"/>
                </a:lnTo>
                <a:lnTo>
                  <a:pt x="526040" y="374127"/>
                </a:lnTo>
                <a:lnTo>
                  <a:pt x="573267" y="358015"/>
                </a:lnTo>
                <a:lnTo>
                  <a:pt x="615267" y="338213"/>
                </a:lnTo>
                <a:lnTo>
                  <a:pt x="651296" y="315129"/>
                </a:lnTo>
                <a:lnTo>
                  <a:pt x="680612" y="289169"/>
                </a:lnTo>
                <a:lnTo>
                  <a:pt x="716133" y="230257"/>
                </a:lnTo>
                <a:lnTo>
                  <a:pt x="720852" y="198120"/>
                </a:lnTo>
                <a:lnTo>
                  <a:pt x="716133" y="165982"/>
                </a:lnTo>
                <a:lnTo>
                  <a:pt x="680612" y="107070"/>
                </a:lnTo>
                <a:lnTo>
                  <a:pt x="651296" y="81110"/>
                </a:lnTo>
                <a:lnTo>
                  <a:pt x="615267" y="58026"/>
                </a:lnTo>
                <a:lnTo>
                  <a:pt x="573267" y="38224"/>
                </a:lnTo>
                <a:lnTo>
                  <a:pt x="526040" y="22112"/>
                </a:lnTo>
                <a:lnTo>
                  <a:pt x="474329" y="10099"/>
                </a:lnTo>
                <a:lnTo>
                  <a:pt x="418877" y="2592"/>
                </a:lnTo>
                <a:lnTo>
                  <a:pt x="360425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086861" y="5682793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~25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657344" y="5591555"/>
            <a:ext cx="721360" cy="396240"/>
          </a:xfrm>
          <a:custGeom>
            <a:avLst/>
            <a:gdLst/>
            <a:ahLst/>
            <a:cxnLst/>
            <a:rect l="l" t="t" r="r" b="b"/>
            <a:pathLst>
              <a:path w="721360" h="396239">
                <a:moveTo>
                  <a:pt x="360425" y="0"/>
                </a:moveTo>
                <a:lnTo>
                  <a:pt x="301974" y="2592"/>
                </a:lnTo>
                <a:lnTo>
                  <a:pt x="246522" y="10099"/>
                </a:lnTo>
                <a:lnTo>
                  <a:pt x="194811" y="22112"/>
                </a:lnTo>
                <a:lnTo>
                  <a:pt x="147584" y="38224"/>
                </a:lnTo>
                <a:lnTo>
                  <a:pt x="105584" y="58026"/>
                </a:lnTo>
                <a:lnTo>
                  <a:pt x="69555" y="81110"/>
                </a:lnTo>
                <a:lnTo>
                  <a:pt x="40239" y="107070"/>
                </a:lnTo>
                <a:lnTo>
                  <a:pt x="4718" y="165982"/>
                </a:lnTo>
                <a:lnTo>
                  <a:pt x="0" y="198120"/>
                </a:lnTo>
                <a:lnTo>
                  <a:pt x="4718" y="230257"/>
                </a:lnTo>
                <a:lnTo>
                  <a:pt x="40239" y="289169"/>
                </a:lnTo>
                <a:lnTo>
                  <a:pt x="69555" y="315129"/>
                </a:lnTo>
                <a:lnTo>
                  <a:pt x="105584" y="338213"/>
                </a:lnTo>
                <a:lnTo>
                  <a:pt x="147584" y="358015"/>
                </a:lnTo>
                <a:lnTo>
                  <a:pt x="194811" y="374127"/>
                </a:lnTo>
                <a:lnTo>
                  <a:pt x="246522" y="386140"/>
                </a:lnTo>
                <a:lnTo>
                  <a:pt x="301974" y="393647"/>
                </a:lnTo>
                <a:lnTo>
                  <a:pt x="360425" y="396240"/>
                </a:lnTo>
                <a:lnTo>
                  <a:pt x="418877" y="393647"/>
                </a:lnTo>
                <a:lnTo>
                  <a:pt x="474329" y="386140"/>
                </a:lnTo>
                <a:lnTo>
                  <a:pt x="526040" y="374127"/>
                </a:lnTo>
                <a:lnTo>
                  <a:pt x="573267" y="358015"/>
                </a:lnTo>
                <a:lnTo>
                  <a:pt x="615267" y="338213"/>
                </a:lnTo>
                <a:lnTo>
                  <a:pt x="651296" y="315129"/>
                </a:lnTo>
                <a:lnTo>
                  <a:pt x="680612" y="289169"/>
                </a:lnTo>
                <a:lnTo>
                  <a:pt x="716133" y="230257"/>
                </a:lnTo>
                <a:lnTo>
                  <a:pt x="720851" y="198120"/>
                </a:lnTo>
                <a:lnTo>
                  <a:pt x="716133" y="165982"/>
                </a:lnTo>
                <a:lnTo>
                  <a:pt x="680612" y="107070"/>
                </a:lnTo>
                <a:lnTo>
                  <a:pt x="651296" y="81110"/>
                </a:lnTo>
                <a:lnTo>
                  <a:pt x="615267" y="58026"/>
                </a:lnTo>
                <a:lnTo>
                  <a:pt x="573267" y="38224"/>
                </a:lnTo>
                <a:lnTo>
                  <a:pt x="526040" y="22112"/>
                </a:lnTo>
                <a:lnTo>
                  <a:pt x="474329" y="10099"/>
                </a:lnTo>
                <a:lnTo>
                  <a:pt x="418877" y="2592"/>
                </a:lnTo>
                <a:lnTo>
                  <a:pt x="360425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4876291" y="5682793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~40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26452" y="5591555"/>
            <a:ext cx="719455" cy="396240"/>
          </a:xfrm>
          <a:custGeom>
            <a:avLst/>
            <a:gdLst/>
            <a:ahLst/>
            <a:cxnLst/>
            <a:rect l="l" t="t" r="r" b="b"/>
            <a:pathLst>
              <a:path w="719454" h="396239">
                <a:moveTo>
                  <a:pt x="359664" y="0"/>
                </a:moveTo>
                <a:lnTo>
                  <a:pt x="301326" y="2592"/>
                </a:lnTo>
                <a:lnTo>
                  <a:pt x="245985" y="10099"/>
                </a:lnTo>
                <a:lnTo>
                  <a:pt x="194381" y="22112"/>
                </a:lnTo>
                <a:lnTo>
                  <a:pt x="147254" y="38224"/>
                </a:lnTo>
                <a:lnTo>
                  <a:pt x="105346" y="58026"/>
                </a:lnTo>
                <a:lnTo>
                  <a:pt x="69396" y="81110"/>
                </a:lnTo>
                <a:lnTo>
                  <a:pt x="40146" y="107070"/>
                </a:lnTo>
                <a:lnTo>
                  <a:pt x="4707" y="165982"/>
                </a:lnTo>
                <a:lnTo>
                  <a:pt x="0" y="198120"/>
                </a:lnTo>
                <a:lnTo>
                  <a:pt x="4707" y="230257"/>
                </a:lnTo>
                <a:lnTo>
                  <a:pt x="40146" y="289169"/>
                </a:lnTo>
                <a:lnTo>
                  <a:pt x="69396" y="315129"/>
                </a:lnTo>
                <a:lnTo>
                  <a:pt x="105346" y="338213"/>
                </a:lnTo>
                <a:lnTo>
                  <a:pt x="147254" y="358015"/>
                </a:lnTo>
                <a:lnTo>
                  <a:pt x="194381" y="374127"/>
                </a:lnTo>
                <a:lnTo>
                  <a:pt x="245985" y="386140"/>
                </a:lnTo>
                <a:lnTo>
                  <a:pt x="301326" y="393647"/>
                </a:lnTo>
                <a:lnTo>
                  <a:pt x="359664" y="396240"/>
                </a:lnTo>
                <a:lnTo>
                  <a:pt x="418001" y="393647"/>
                </a:lnTo>
                <a:lnTo>
                  <a:pt x="473342" y="386140"/>
                </a:lnTo>
                <a:lnTo>
                  <a:pt x="524946" y="374127"/>
                </a:lnTo>
                <a:lnTo>
                  <a:pt x="572073" y="358015"/>
                </a:lnTo>
                <a:lnTo>
                  <a:pt x="613981" y="338213"/>
                </a:lnTo>
                <a:lnTo>
                  <a:pt x="649931" y="315129"/>
                </a:lnTo>
                <a:lnTo>
                  <a:pt x="679181" y="289169"/>
                </a:lnTo>
                <a:lnTo>
                  <a:pt x="714620" y="230257"/>
                </a:lnTo>
                <a:lnTo>
                  <a:pt x="719327" y="198120"/>
                </a:lnTo>
                <a:lnTo>
                  <a:pt x="714620" y="165982"/>
                </a:lnTo>
                <a:lnTo>
                  <a:pt x="679181" y="107070"/>
                </a:lnTo>
                <a:lnTo>
                  <a:pt x="649931" y="81110"/>
                </a:lnTo>
                <a:lnTo>
                  <a:pt x="613981" y="58026"/>
                </a:lnTo>
                <a:lnTo>
                  <a:pt x="572073" y="38224"/>
                </a:lnTo>
                <a:lnTo>
                  <a:pt x="524946" y="22112"/>
                </a:lnTo>
                <a:lnTo>
                  <a:pt x="473342" y="10099"/>
                </a:lnTo>
                <a:lnTo>
                  <a:pt x="418001" y="2592"/>
                </a:lnTo>
                <a:lnTo>
                  <a:pt x="359664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7645400" y="5682793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~30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056376" y="5591555"/>
            <a:ext cx="719455" cy="396240"/>
          </a:xfrm>
          <a:custGeom>
            <a:avLst/>
            <a:gdLst/>
            <a:ahLst/>
            <a:cxnLst/>
            <a:rect l="l" t="t" r="r" b="b"/>
            <a:pathLst>
              <a:path w="719454" h="396239">
                <a:moveTo>
                  <a:pt x="359663" y="0"/>
                </a:moveTo>
                <a:lnTo>
                  <a:pt x="301326" y="2592"/>
                </a:lnTo>
                <a:lnTo>
                  <a:pt x="245985" y="10099"/>
                </a:lnTo>
                <a:lnTo>
                  <a:pt x="194381" y="22112"/>
                </a:lnTo>
                <a:lnTo>
                  <a:pt x="147254" y="38224"/>
                </a:lnTo>
                <a:lnTo>
                  <a:pt x="105346" y="58026"/>
                </a:lnTo>
                <a:lnTo>
                  <a:pt x="69396" y="81110"/>
                </a:lnTo>
                <a:lnTo>
                  <a:pt x="40146" y="107070"/>
                </a:lnTo>
                <a:lnTo>
                  <a:pt x="4707" y="165982"/>
                </a:lnTo>
                <a:lnTo>
                  <a:pt x="0" y="198120"/>
                </a:lnTo>
                <a:lnTo>
                  <a:pt x="4707" y="230257"/>
                </a:lnTo>
                <a:lnTo>
                  <a:pt x="40146" y="289169"/>
                </a:lnTo>
                <a:lnTo>
                  <a:pt x="69396" y="315129"/>
                </a:lnTo>
                <a:lnTo>
                  <a:pt x="105346" y="338213"/>
                </a:lnTo>
                <a:lnTo>
                  <a:pt x="147254" y="358015"/>
                </a:lnTo>
                <a:lnTo>
                  <a:pt x="194381" y="374127"/>
                </a:lnTo>
                <a:lnTo>
                  <a:pt x="245985" y="386140"/>
                </a:lnTo>
                <a:lnTo>
                  <a:pt x="301326" y="393647"/>
                </a:lnTo>
                <a:lnTo>
                  <a:pt x="359663" y="396240"/>
                </a:lnTo>
                <a:lnTo>
                  <a:pt x="418001" y="393647"/>
                </a:lnTo>
                <a:lnTo>
                  <a:pt x="473342" y="386140"/>
                </a:lnTo>
                <a:lnTo>
                  <a:pt x="524946" y="374127"/>
                </a:lnTo>
                <a:lnTo>
                  <a:pt x="572073" y="358015"/>
                </a:lnTo>
                <a:lnTo>
                  <a:pt x="613981" y="338213"/>
                </a:lnTo>
                <a:lnTo>
                  <a:pt x="649931" y="315129"/>
                </a:lnTo>
                <a:lnTo>
                  <a:pt x="679181" y="289169"/>
                </a:lnTo>
                <a:lnTo>
                  <a:pt x="714620" y="230257"/>
                </a:lnTo>
                <a:lnTo>
                  <a:pt x="719327" y="198120"/>
                </a:lnTo>
                <a:lnTo>
                  <a:pt x="714620" y="165982"/>
                </a:lnTo>
                <a:lnTo>
                  <a:pt x="679181" y="107070"/>
                </a:lnTo>
                <a:lnTo>
                  <a:pt x="649931" y="81110"/>
                </a:lnTo>
                <a:lnTo>
                  <a:pt x="613981" y="58026"/>
                </a:lnTo>
                <a:lnTo>
                  <a:pt x="572073" y="38224"/>
                </a:lnTo>
                <a:lnTo>
                  <a:pt x="524946" y="22112"/>
                </a:lnTo>
                <a:lnTo>
                  <a:pt x="473342" y="10099"/>
                </a:lnTo>
                <a:lnTo>
                  <a:pt x="418001" y="2592"/>
                </a:lnTo>
                <a:lnTo>
                  <a:pt x="359663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6275323" y="5682793"/>
            <a:ext cx="283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~30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344918" y="730758"/>
            <a:ext cx="269875" cy="76200"/>
          </a:xfrm>
          <a:custGeom>
            <a:avLst/>
            <a:gdLst/>
            <a:ahLst/>
            <a:cxnLst/>
            <a:rect l="l" t="t" r="r" b="b"/>
            <a:pathLst>
              <a:path w="269875" h="76200">
                <a:moveTo>
                  <a:pt x="193166" y="0"/>
                </a:moveTo>
                <a:lnTo>
                  <a:pt x="193166" y="76200"/>
                </a:lnTo>
                <a:lnTo>
                  <a:pt x="249554" y="48006"/>
                </a:lnTo>
                <a:lnTo>
                  <a:pt x="205866" y="48006"/>
                </a:lnTo>
                <a:lnTo>
                  <a:pt x="205866" y="28194"/>
                </a:lnTo>
                <a:lnTo>
                  <a:pt x="249554" y="28194"/>
                </a:lnTo>
                <a:lnTo>
                  <a:pt x="193166" y="0"/>
                </a:lnTo>
                <a:close/>
              </a:path>
              <a:path w="269875" h="76200">
                <a:moveTo>
                  <a:pt x="193166" y="28194"/>
                </a:moveTo>
                <a:lnTo>
                  <a:pt x="0" y="28194"/>
                </a:lnTo>
                <a:lnTo>
                  <a:pt x="0" y="48006"/>
                </a:lnTo>
                <a:lnTo>
                  <a:pt x="193166" y="48006"/>
                </a:lnTo>
                <a:lnTo>
                  <a:pt x="193166" y="28194"/>
                </a:lnTo>
                <a:close/>
              </a:path>
              <a:path w="269875" h="76200">
                <a:moveTo>
                  <a:pt x="249554" y="28194"/>
                </a:moveTo>
                <a:lnTo>
                  <a:pt x="205866" y="28194"/>
                </a:lnTo>
                <a:lnTo>
                  <a:pt x="205866" y="48006"/>
                </a:lnTo>
                <a:lnTo>
                  <a:pt x="249554" y="48006"/>
                </a:lnTo>
                <a:lnTo>
                  <a:pt x="269366" y="38100"/>
                </a:lnTo>
                <a:lnTo>
                  <a:pt x="249554" y="28194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44156" y="981456"/>
            <a:ext cx="268605" cy="154305"/>
          </a:xfrm>
          <a:custGeom>
            <a:avLst/>
            <a:gdLst/>
            <a:ahLst/>
            <a:cxnLst/>
            <a:rect l="l" t="t" r="r" b="b"/>
            <a:pathLst>
              <a:path w="268604" h="154305">
                <a:moveTo>
                  <a:pt x="134112" y="0"/>
                </a:moveTo>
                <a:lnTo>
                  <a:pt x="81920" y="6042"/>
                </a:lnTo>
                <a:lnTo>
                  <a:pt x="39290" y="22526"/>
                </a:lnTo>
                <a:lnTo>
                  <a:pt x="10542" y="46988"/>
                </a:lnTo>
                <a:lnTo>
                  <a:pt x="0" y="76962"/>
                </a:lnTo>
                <a:lnTo>
                  <a:pt x="10542" y="106935"/>
                </a:lnTo>
                <a:lnTo>
                  <a:pt x="39290" y="131397"/>
                </a:lnTo>
                <a:lnTo>
                  <a:pt x="81920" y="147881"/>
                </a:lnTo>
                <a:lnTo>
                  <a:pt x="134112" y="153924"/>
                </a:lnTo>
                <a:lnTo>
                  <a:pt x="186303" y="147881"/>
                </a:lnTo>
                <a:lnTo>
                  <a:pt x="228933" y="131397"/>
                </a:lnTo>
                <a:lnTo>
                  <a:pt x="257681" y="106935"/>
                </a:lnTo>
                <a:lnTo>
                  <a:pt x="268224" y="76962"/>
                </a:lnTo>
                <a:lnTo>
                  <a:pt x="257681" y="46988"/>
                </a:lnTo>
                <a:lnTo>
                  <a:pt x="228933" y="22526"/>
                </a:lnTo>
                <a:lnTo>
                  <a:pt x="186303" y="6042"/>
                </a:lnTo>
                <a:lnTo>
                  <a:pt x="134112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7435088" y="966343"/>
            <a:ext cx="88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37759" y="3627120"/>
            <a:ext cx="662939" cy="819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858255" y="3589020"/>
            <a:ext cx="1842770" cy="867410"/>
            <a:chOff x="5858255" y="3589020"/>
            <a:chExt cx="1842770" cy="867410"/>
          </a:xfrm>
        </p:grpSpPr>
        <p:sp>
          <p:nvSpPr>
            <p:cNvPr id="5" name="object 5"/>
            <p:cNvSpPr/>
            <p:nvPr/>
          </p:nvSpPr>
          <p:spPr>
            <a:xfrm>
              <a:off x="7629144" y="4401312"/>
              <a:ext cx="67310" cy="26670"/>
            </a:xfrm>
            <a:custGeom>
              <a:avLst/>
              <a:gdLst/>
              <a:ahLst/>
              <a:cxnLst/>
              <a:rect l="l" t="t" r="r" b="b"/>
              <a:pathLst>
                <a:path w="67309" h="26670">
                  <a:moveTo>
                    <a:pt x="507" y="22225"/>
                  </a:moveTo>
                  <a:lnTo>
                    <a:pt x="761" y="23240"/>
                  </a:lnTo>
                  <a:lnTo>
                    <a:pt x="0" y="25526"/>
                  </a:lnTo>
                  <a:lnTo>
                    <a:pt x="2285" y="26034"/>
                  </a:lnTo>
                  <a:lnTo>
                    <a:pt x="3301" y="26542"/>
                  </a:lnTo>
                  <a:lnTo>
                    <a:pt x="3682" y="24002"/>
                  </a:lnTo>
                  <a:lnTo>
                    <a:pt x="3048" y="22986"/>
                  </a:lnTo>
                  <a:lnTo>
                    <a:pt x="507" y="22225"/>
                  </a:lnTo>
                  <a:close/>
                </a:path>
                <a:path w="67309" h="26670">
                  <a:moveTo>
                    <a:pt x="66039" y="5206"/>
                  </a:moveTo>
                  <a:lnTo>
                    <a:pt x="61849" y="5206"/>
                  </a:lnTo>
                  <a:lnTo>
                    <a:pt x="60071" y="5968"/>
                  </a:lnTo>
                  <a:lnTo>
                    <a:pt x="57276" y="8127"/>
                  </a:lnTo>
                  <a:lnTo>
                    <a:pt x="58038" y="9651"/>
                  </a:lnTo>
                  <a:lnTo>
                    <a:pt x="60325" y="10159"/>
                  </a:lnTo>
                  <a:lnTo>
                    <a:pt x="61595" y="10667"/>
                  </a:lnTo>
                  <a:lnTo>
                    <a:pt x="62102" y="8127"/>
                  </a:lnTo>
                  <a:lnTo>
                    <a:pt x="64261" y="7873"/>
                  </a:lnTo>
                  <a:lnTo>
                    <a:pt x="64770" y="7746"/>
                  </a:lnTo>
                  <a:lnTo>
                    <a:pt x="66548" y="6476"/>
                  </a:lnTo>
                  <a:lnTo>
                    <a:pt x="66039" y="5206"/>
                  </a:lnTo>
                  <a:close/>
                </a:path>
                <a:path w="67309" h="26670">
                  <a:moveTo>
                    <a:pt x="46862" y="2666"/>
                  </a:moveTo>
                  <a:lnTo>
                    <a:pt x="42163" y="3175"/>
                  </a:lnTo>
                  <a:lnTo>
                    <a:pt x="40131" y="4190"/>
                  </a:lnTo>
                  <a:lnTo>
                    <a:pt x="37083" y="4698"/>
                  </a:lnTo>
                  <a:lnTo>
                    <a:pt x="33147" y="4952"/>
                  </a:lnTo>
                  <a:lnTo>
                    <a:pt x="30606" y="6476"/>
                  </a:lnTo>
                  <a:lnTo>
                    <a:pt x="25907" y="6730"/>
                  </a:lnTo>
                  <a:lnTo>
                    <a:pt x="24383" y="7492"/>
                  </a:lnTo>
                  <a:lnTo>
                    <a:pt x="19430" y="7873"/>
                  </a:lnTo>
                  <a:lnTo>
                    <a:pt x="16509" y="7873"/>
                  </a:lnTo>
                  <a:lnTo>
                    <a:pt x="16890" y="10413"/>
                  </a:lnTo>
                  <a:lnTo>
                    <a:pt x="17652" y="12445"/>
                  </a:lnTo>
                  <a:lnTo>
                    <a:pt x="16382" y="12700"/>
                  </a:lnTo>
                  <a:lnTo>
                    <a:pt x="15621" y="12826"/>
                  </a:lnTo>
                  <a:lnTo>
                    <a:pt x="15366" y="13207"/>
                  </a:lnTo>
                  <a:lnTo>
                    <a:pt x="16255" y="15493"/>
                  </a:lnTo>
                  <a:lnTo>
                    <a:pt x="20700" y="18922"/>
                  </a:lnTo>
                  <a:lnTo>
                    <a:pt x="16763" y="21208"/>
                  </a:lnTo>
                  <a:lnTo>
                    <a:pt x="20192" y="24002"/>
                  </a:lnTo>
                  <a:lnTo>
                    <a:pt x="21971" y="23748"/>
                  </a:lnTo>
                  <a:lnTo>
                    <a:pt x="22986" y="22478"/>
                  </a:lnTo>
                  <a:lnTo>
                    <a:pt x="24637" y="21716"/>
                  </a:lnTo>
                  <a:lnTo>
                    <a:pt x="28194" y="21208"/>
                  </a:lnTo>
                  <a:lnTo>
                    <a:pt x="33045" y="21208"/>
                  </a:lnTo>
                  <a:lnTo>
                    <a:pt x="35686" y="20192"/>
                  </a:lnTo>
                  <a:lnTo>
                    <a:pt x="39115" y="19684"/>
                  </a:lnTo>
                  <a:lnTo>
                    <a:pt x="40385" y="18033"/>
                  </a:lnTo>
                  <a:lnTo>
                    <a:pt x="43179" y="16255"/>
                  </a:lnTo>
                  <a:lnTo>
                    <a:pt x="46608" y="15747"/>
                  </a:lnTo>
                  <a:lnTo>
                    <a:pt x="47443" y="15747"/>
                  </a:lnTo>
                  <a:lnTo>
                    <a:pt x="49402" y="14223"/>
                  </a:lnTo>
                  <a:lnTo>
                    <a:pt x="51053" y="13969"/>
                  </a:lnTo>
                  <a:lnTo>
                    <a:pt x="52831" y="12191"/>
                  </a:lnTo>
                  <a:lnTo>
                    <a:pt x="53085" y="10413"/>
                  </a:lnTo>
                  <a:lnTo>
                    <a:pt x="54609" y="8381"/>
                  </a:lnTo>
                  <a:lnTo>
                    <a:pt x="55117" y="7238"/>
                  </a:lnTo>
                  <a:lnTo>
                    <a:pt x="56896" y="6222"/>
                  </a:lnTo>
                  <a:lnTo>
                    <a:pt x="56896" y="5206"/>
                  </a:lnTo>
                  <a:lnTo>
                    <a:pt x="55879" y="3682"/>
                  </a:lnTo>
                  <a:lnTo>
                    <a:pt x="52324" y="3428"/>
                  </a:lnTo>
                  <a:lnTo>
                    <a:pt x="50291" y="2920"/>
                  </a:lnTo>
                  <a:lnTo>
                    <a:pt x="46862" y="2666"/>
                  </a:lnTo>
                  <a:close/>
                </a:path>
                <a:path w="67309" h="26670">
                  <a:moveTo>
                    <a:pt x="33045" y="21208"/>
                  </a:moveTo>
                  <a:lnTo>
                    <a:pt x="28194" y="21208"/>
                  </a:lnTo>
                  <a:lnTo>
                    <a:pt x="32384" y="21462"/>
                  </a:lnTo>
                  <a:lnTo>
                    <a:pt x="33045" y="21208"/>
                  </a:lnTo>
                  <a:close/>
                </a:path>
                <a:path w="67309" h="26670">
                  <a:moveTo>
                    <a:pt x="47443" y="15747"/>
                  </a:moveTo>
                  <a:lnTo>
                    <a:pt x="46608" y="15747"/>
                  </a:lnTo>
                  <a:lnTo>
                    <a:pt x="47116" y="16001"/>
                  </a:lnTo>
                  <a:lnTo>
                    <a:pt x="47443" y="15747"/>
                  </a:lnTo>
                  <a:close/>
                </a:path>
                <a:path w="67309" h="26670">
                  <a:moveTo>
                    <a:pt x="65798" y="2898"/>
                  </a:moveTo>
                  <a:lnTo>
                    <a:pt x="66039" y="2920"/>
                  </a:lnTo>
                  <a:lnTo>
                    <a:pt x="65798" y="2898"/>
                  </a:lnTo>
                  <a:close/>
                </a:path>
                <a:path w="67309" h="26670">
                  <a:moveTo>
                    <a:pt x="65785" y="0"/>
                  </a:moveTo>
                  <a:lnTo>
                    <a:pt x="64770" y="0"/>
                  </a:lnTo>
                  <a:lnTo>
                    <a:pt x="64261" y="126"/>
                  </a:lnTo>
                  <a:lnTo>
                    <a:pt x="63626" y="634"/>
                  </a:lnTo>
                  <a:lnTo>
                    <a:pt x="61086" y="1396"/>
                  </a:lnTo>
                  <a:lnTo>
                    <a:pt x="61086" y="1650"/>
                  </a:lnTo>
                  <a:lnTo>
                    <a:pt x="63373" y="2666"/>
                  </a:lnTo>
                  <a:lnTo>
                    <a:pt x="65798" y="2898"/>
                  </a:lnTo>
                  <a:lnTo>
                    <a:pt x="67055" y="634"/>
                  </a:lnTo>
                  <a:lnTo>
                    <a:pt x="657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858255" y="3589020"/>
              <a:ext cx="1734312" cy="8671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9144" y="4401312"/>
              <a:ext cx="67310" cy="26670"/>
            </a:xfrm>
            <a:custGeom>
              <a:avLst/>
              <a:gdLst/>
              <a:ahLst/>
              <a:cxnLst/>
              <a:rect l="l" t="t" r="r" b="b"/>
              <a:pathLst>
                <a:path w="67309" h="26670">
                  <a:moveTo>
                    <a:pt x="3048" y="22986"/>
                  </a:moveTo>
                  <a:lnTo>
                    <a:pt x="3682" y="24002"/>
                  </a:lnTo>
                  <a:lnTo>
                    <a:pt x="3301" y="26542"/>
                  </a:lnTo>
                  <a:lnTo>
                    <a:pt x="2285" y="26034"/>
                  </a:lnTo>
                  <a:lnTo>
                    <a:pt x="0" y="25526"/>
                  </a:lnTo>
                  <a:lnTo>
                    <a:pt x="761" y="23240"/>
                  </a:lnTo>
                  <a:lnTo>
                    <a:pt x="507" y="22225"/>
                  </a:lnTo>
                  <a:lnTo>
                    <a:pt x="3048" y="22986"/>
                  </a:lnTo>
                  <a:close/>
                </a:path>
                <a:path w="67309" h="26670">
                  <a:moveTo>
                    <a:pt x="61849" y="5206"/>
                  </a:moveTo>
                  <a:lnTo>
                    <a:pt x="62610" y="5206"/>
                  </a:lnTo>
                  <a:lnTo>
                    <a:pt x="66039" y="5206"/>
                  </a:lnTo>
                  <a:lnTo>
                    <a:pt x="66548" y="6476"/>
                  </a:lnTo>
                  <a:lnTo>
                    <a:pt x="64770" y="7746"/>
                  </a:lnTo>
                  <a:lnTo>
                    <a:pt x="64261" y="7873"/>
                  </a:lnTo>
                  <a:lnTo>
                    <a:pt x="62102" y="8127"/>
                  </a:lnTo>
                  <a:lnTo>
                    <a:pt x="61595" y="10667"/>
                  </a:lnTo>
                  <a:lnTo>
                    <a:pt x="60325" y="10159"/>
                  </a:lnTo>
                  <a:lnTo>
                    <a:pt x="58038" y="9651"/>
                  </a:lnTo>
                  <a:lnTo>
                    <a:pt x="57276" y="8127"/>
                  </a:lnTo>
                  <a:lnTo>
                    <a:pt x="60071" y="5968"/>
                  </a:lnTo>
                  <a:lnTo>
                    <a:pt x="61849" y="5206"/>
                  </a:lnTo>
                  <a:close/>
                </a:path>
                <a:path w="67309" h="26670">
                  <a:moveTo>
                    <a:pt x="46862" y="2666"/>
                  </a:moveTo>
                  <a:lnTo>
                    <a:pt x="50291" y="2920"/>
                  </a:lnTo>
                  <a:lnTo>
                    <a:pt x="52324" y="3428"/>
                  </a:lnTo>
                  <a:lnTo>
                    <a:pt x="55879" y="3682"/>
                  </a:lnTo>
                  <a:lnTo>
                    <a:pt x="56896" y="5206"/>
                  </a:lnTo>
                  <a:lnTo>
                    <a:pt x="56896" y="6222"/>
                  </a:lnTo>
                  <a:lnTo>
                    <a:pt x="55117" y="7238"/>
                  </a:lnTo>
                  <a:lnTo>
                    <a:pt x="54609" y="8381"/>
                  </a:lnTo>
                  <a:lnTo>
                    <a:pt x="53848" y="9397"/>
                  </a:lnTo>
                  <a:lnTo>
                    <a:pt x="53085" y="10413"/>
                  </a:lnTo>
                  <a:lnTo>
                    <a:pt x="52831" y="12191"/>
                  </a:lnTo>
                  <a:lnTo>
                    <a:pt x="51053" y="13969"/>
                  </a:lnTo>
                  <a:lnTo>
                    <a:pt x="49402" y="14223"/>
                  </a:lnTo>
                  <a:lnTo>
                    <a:pt x="47116" y="16001"/>
                  </a:lnTo>
                  <a:lnTo>
                    <a:pt x="46608" y="15747"/>
                  </a:lnTo>
                  <a:lnTo>
                    <a:pt x="43179" y="16255"/>
                  </a:lnTo>
                  <a:lnTo>
                    <a:pt x="40385" y="18033"/>
                  </a:lnTo>
                  <a:lnTo>
                    <a:pt x="39115" y="19684"/>
                  </a:lnTo>
                  <a:lnTo>
                    <a:pt x="35686" y="20192"/>
                  </a:lnTo>
                  <a:lnTo>
                    <a:pt x="32384" y="21462"/>
                  </a:lnTo>
                  <a:lnTo>
                    <a:pt x="28194" y="21208"/>
                  </a:lnTo>
                  <a:lnTo>
                    <a:pt x="24637" y="21716"/>
                  </a:lnTo>
                  <a:lnTo>
                    <a:pt x="22986" y="22478"/>
                  </a:lnTo>
                  <a:lnTo>
                    <a:pt x="21971" y="23748"/>
                  </a:lnTo>
                  <a:lnTo>
                    <a:pt x="20192" y="24002"/>
                  </a:lnTo>
                  <a:lnTo>
                    <a:pt x="16763" y="21208"/>
                  </a:lnTo>
                  <a:lnTo>
                    <a:pt x="20700" y="18922"/>
                  </a:lnTo>
                  <a:lnTo>
                    <a:pt x="16255" y="15493"/>
                  </a:lnTo>
                  <a:lnTo>
                    <a:pt x="15366" y="13207"/>
                  </a:lnTo>
                  <a:lnTo>
                    <a:pt x="15621" y="12826"/>
                  </a:lnTo>
                  <a:lnTo>
                    <a:pt x="16382" y="12700"/>
                  </a:lnTo>
                  <a:lnTo>
                    <a:pt x="17652" y="12445"/>
                  </a:lnTo>
                  <a:lnTo>
                    <a:pt x="16890" y="10413"/>
                  </a:lnTo>
                  <a:lnTo>
                    <a:pt x="16509" y="7873"/>
                  </a:lnTo>
                  <a:lnTo>
                    <a:pt x="19430" y="7873"/>
                  </a:lnTo>
                  <a:lnTo>
                    <a:pt x="24383" y="7492"/>
                  </a:lnTo>
                  <a:lnTo>
                    <a:pt x="25907" y="6730"/>
                  </a:lnTo>
                  <a:lnTo>
                    <a:pt x="30606" y="6476"/>
                  </a:lnTo>
                  <a:lnTo>
                    <a:pt x="33147" y="4952"/>
                  </a:lnTo>
                  <a:lnTo>
                    <a:pt x="37083" y="4698"/>
                  </a:lnTo>
                  <a:lnTo>
                    <a:pt x="40131" y="4190"/>
                  </a:lnTo>
                  <a:lnTo>
                    <a:pt x="42163" y="3175"/>
                  </a:lnTo>
                  <a:lnTo>
                    <a:pt x="44576" y="2920"/>
                  </a:lnTo>
                  <a:lnTo>
                    <a:pt x="46862" y="2666"/>
                  </a:lnTo>
                  <a:close/>
                </a:path>
                <a:path w="67309" h="26670">
                  <a:moveTo>
                    <a:pt x="65277" y="0"/>
                  </a:moveTo>
                  <a:lnTo>
                    <a:pt x="65785" y="0"/>
                  </a:lnTo>
                  <a:lnTo>
                    <a:pt x="66294" y="253"/>
                  </a:lnTo>
                  <a:lnTo>
                    <a:pt x="67055" y="634"/>
                  </a:lnTo>
                  <a:lnTo>
                    <a:pt x="65785" y="2920"/>
                  </a:lnTo>
                  <a:lnTo>
                    <a:pt x="66039" y="2920"/>
                  </a:lnTo>
                  <a:lnTo>
                    <a:pt x="63373" y="2666"/>
                  </a:lnTo>
                  <a:lnTo>
                    <a:pt x="61086" y="1650"/>
                  </a:lnTo>
                  <a:lnTo>
                    <a:pt x="61086" y="1396"/>
                  </a:lnTo>
                  <a:lnTo>
                    <a:pt x="61975" y="1142"/>
                  </a:lnTo>
                  <a:lnTo>
                    <a:pt x="63626" y="634"/>
                  </a:lnTo>
                  <a:lnTo>
                    <a:pt x="64261" y="126"/>
                  </a:lnTo>
                  <a:lnTo>
                    <a:pt x="64770" y="0"/>
                  </a:lnTo>
                  <a:lnTo>
                    <a:pt x="65277" y="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7821168" y="3701796"/>
            <a:ext cx="767080" cy="727075"/>
            <a:chOff x="7821168" y="3701796"/>
            <a:chExt cx="767080" cy="727075"/>
          </a:xfrm>
        </p:grpSpPr>
        <p:sp>
          <p:nvSpPr>
            <p:cNvPr id="9" name="object 9"/>
            <p:cNvSpPr/>
            <p:nvPr/>
          </p:nvSpPr>
          <p:spPr>
            <a:xfrm>
              <a:off x="7836408" y="3875659"/>
              <a:ext cx="33655" cy="21590"/>
            </a:xfrm>
            <a:custGeom>
              <a:avLst/>
              <a:gdLst/>
              <a:ahLst/>
              <a:cxnLst/>
              <a:rect l="l" t="t" r="r" b="b"/>
              <a:pathLst>
                <a:path w="33654" h="21589">
                  <a:moveTo>
                    <a:pt x="16128" y="20192"/>
                  </a:moveTo>
                  <a:lnTo>
                    <a:pt x="16128" y="21208"/>
                  </a:lnTo>
                  <a:lnTo>
                    <a:pt x="16383" y="21208"/>
                  </a:lnTo>
                  <a:lnTo>
                    <a:pt x="16128" y="20192"/>
                  </a:lnTo>
                  <a:close/>
                </a:path>
                <a:path w="33654" h="21589">
                  <a:moveTo>
                    <a:pt x="11557" y="18922"/>
                  </a:moveTo>
                  <a:lnTo>
                    <a:pt x="11557" y="20192"/>
                  </a:lnTo>
                  <a:lnTo>
                    <a:pt x="11811" y="20192"/>
                  </a:lnTo>
                  <a:lnTo>
                    <a:pt x="11557" y="18922"/>
                  </a:lnTo>
                  <a:close/>
                </a:path>
                <a:path w="33654" h="21589">
                  <a:moveTo>
                    <a:pt x="20827" y="16636"/>
                  </a:moveTo>
                  <a:lnTo>
                    <a:pt x="18542" y="16636"/>
                  </a:lnTo>
                  <a:lnTo>
                    <a:pt x="18542" y="17779"/>
                  </a:lnTo>
                  <a:lnTo>
                    <a:pt x="17399" y="17779"/>
                  </a:lnTo>
                  <a:lnTo>
                    <a:pt x="17399" y="20192"/>
                  </a:lnTo>
                  <a:lnTo>
                    <a:pt x="18542" y="20192"/>
                  </a:lnTo>
                  <a:lnTo>
                    <a:pt x="18542" y="18922"/>
                  </a:lnTo>
                  <a:lnTo>
                    <a:pt x="19685" y="18922"/>
                  </a:lnTo>
                  <a:lnTo>
                    <a:pt x="19685" y="17779"/>
                  </a:lnTo>
                  <a:lnTo>
                    <a:pt x="20827" y="16636"/>
                  </a:lnTo>
                  <a:close/>
                </a:path>
                <a:path w="33654" h="21589">
                  <a:moveTo>
                    <a:pt x="5842" y="15366"/>
                  </a:moveTo>
                  <a:lnTo>
                    <a:pt x="4572" y="15366"/>
                  </a:lnTo>
                  <a:lnTo>
                    <a:pt x="4572" y="18922"/>
                  </a:lnTo>
                  <a:lnTo>
                    <a:pt x="6985" y="18922"/>
                  </a:lnTo>
                  <a:lnTo>
                    <a:pt x="6985" y="16636"/>
                  </a:lnTo>
                  <a:lnTo>
                    <a:pt x="5842" y="16636"/>
                  </a:lnTo>
                  <a:lnTo>
                    <a:pt x="5842" y="15366"/>
                  </a:lnTo>
                  <a:close/>
                </a:path>
                <a:path w="33654" h="21589">
                  <a:moveTo>
                    <a:pt x="8127" y="16636"/>
                  </a:moveTo>
                  <a:lnTo>
                    <a:pt x="6985" y="16636"/>
                  </a:lnTo>
                  <a:lnTo>
                    <a:pt x="6985" y="18922"/>
                  </a:lnTo>
                  <a:lnTo>
                    <a:pt x="8127" y="18922"/>
                  </a:lnTo>
                  <a:lnTo>
                    <a:pt x="8127" y="16636"/>
                  </a:lnTo>
                  <a:close/>
                </a:path>
                <a:path w="33654" h="21589">
                  <a:moveTo>
                    <a:pt x="9271" y="15366"/>
                  </a:moveTo>
                  <a:lnTo>
                    <a:pt x="8127" y="15366"/>
                  </a:lnTo>
                  <a:lnTo>
                    <a:pt x="8127" y="18922"/>
                  </a:lnTo>
                  <a:lnTo>
                    <a:pt x="9271" y="18922"/>
                  </a:lnTo>
                  <a:lnTo>
                    <a:pt x="9271" y="15366"/>
                  </a:lnTo>
                  <a:close/>
                </a:path>
                <a:path w="33654" h="21589">
                  <a:moveTo>
                    <a:pt x="11557" y="15366"/>
                  </a:moveTo>
                  <a:lnTo>
                    <a:pt x="10414" y="15366"/>
                  </a:lnTo>
                  <a:lnTo>
                    <a:pt x="10414" y="17779"/>
                  </a:lnTo>
                  <a:lnTo>
                    <a:pt x="11557" y="17779"/>
                  </a:lnTo>
                  <a:lnTo>
                    <a:pt x="11557" y="15366"/>
                  </a:lnTo>
                  <a:close/>
                </a:path>
                <a:path w="33654" h="21589">
                  <a:moveTo>
                    <a:pt x="20827" y="14223"/>
                  </a:moveTo>
                  <a:lnTo>
                    <a:pt x="14986" y="14223"/>
                  </a:lnTo>
                  <a:lnTo>
                    <a:pt x="14986" y="15366"/>
                  </a:lnTo>
                  <a:lnTo>
                    <a:pt x="13843" y="15366"/>
                  </a:lnTo>
                  <a:lnTo>
                    <a:pt x="13843" y="17779"/>
                  </a:lnTo>
                  <a:lnTo>
                    <a:pt x="16128" y="17779"/>
                  </a:lnTo>
                  <a:lnTo>
                    <a:pt x="16128" y="16636"/>
                  </a:lnTo>
                  <a:lnTo>
                    <a:pt x="20827" y="16636"/>
                  </a:lnTo>
                  <a:lnTo>
                    <a:pt x="20827" y="14223"/>
                  </a:lnTo>
                  <a:close/>
                </a:path>
                <a:path w="33654" h="21589">
                  <a:moveTo>
                    <a:pt x="18542" y="16636"/>
                  </a:moveTo>
                  <a:lnTo>
                    <a:pt x="16128" y="16636"/>
                  </a:lnTo>
                  <a:lnTo>
                    <a:pt x="16128" y="17779"/>
                  </a:lnTo>
                  <a:lnTo>
                    <a:pt x="18542" y="17779"/>
                  </a:lnTo>
                  <a:lnTo>
                    <a:pt x="18542" y="16636"/>
                  </a:lnTo>
                  <a:close/>
                </a:path>
                <a:path w="33654" h="21589">
                  <a:moveTo>
                    <a:pt x="3428" y="15366"/>
                  </a:moveTo>
                  <a:lnTo>
                    <a:pt x="2286" y="15366"/>
                  </a:lnTo>
                  <a:lnTo>
                    <a:pt x="2286" y="16636"/>
                  </a:lnTo>
                  <a:lnTo>
                    <a:pt x="3428" y="16636"/>
                  </a:lnTo>
                  <a:lnTo>
                    <a:pt x="3428" y="15366"/>
                  </a:lnTo>
                  <a:close/>
                </a:path>
                <a:path w="33654" h="21589">
                  <a:moveTo>
                    <a:pt x="3428" y="15366"/>
                  </a:moveTo>
                  <a:lnTo>
                    <a:pt x="3428" y="16636"/>
                  </a:lnTo>
                  <a:lnTo>
                    <a:pt x="3683" y="16636"/>
                  </a:lnTo>
                  <a:lnTo>
                    <a:pt x="3428" y="15366"/>
                  </a:lnTo>
                  <a:close/>
                </a:path>
                <a:path w="33654" h="21589">
                  <a:moveTo>
                    <a:pt x="6985" y="14223"/>
                  </a:moveTo>
                  <a:lnTo>
                    <a:pt x="5842" y="14223"/>
                  </a:lnTo>
                  <a:lnTo>
                    <a:pt x="5842" y="15366"/>
                  </a:lnTo>
                  <a:lnTo>
                    <a:pt x="6985" y="15366"/>
                  </a:lnTo>
                  <a:lnTo>
                    <a:pt x="6985" y="14223"/>
                  </a:lnTo>
                  <a:close/>
                </a:path>
                <a:path w="33654" h="21589">
                  <a:moveTo>
                    <a:pt x="13843" y="14223"/>
                  </a:moveTo>
                  <a:lnTo>
                    <a:pt x="12700" y="14223"/>
                  </a:lnTo>
                  <a:lnTo>
                    <a:pt x="12700" y="15366"/>
                  </a:lnTo>
                  <a:lnTo>
                    <a:pt x="13843" y="15366"/>
                  </a:lnTo>
                  <a:lnTo>
                    <a:pt x="13843" y="14223"/>
                  </a:lnTo>
                  <a:close/>
                </a:path>
                <a:path w="33654" h="21589">
                  <a:moveTo>
                    <a:pt x="4572" y="13080"/>
                  </a:moveTo>
                  <a:lnTo>
                    <a:pt x="3428" y="13080"/>
                  </a:lnTo>
                  <a:lnTo>
                    <a:pt x="3428" y="14223"/>
                  </a:lnTo>
                  <a:lnTo>
                    <a:pt x="4572" y="14223"/>
                  </a:lnTo>
                  <a:lnTo>
                    <a:pt x="4572" y="13080"/>
                  </a:lnTo>
                  <a:close/>
                </a:path>
                <a:path w="33654" h="21589">
                  <a:moveTo>
                    <a:pt x="5842" y="13080"/>
                  </a:moveTo>
                  <a:lnTo>
                    <a:pt x="4572" y="13080"/>
                  </a:lnTo>
                  <a:lnTo>
                    <a:pt x="4572" y="14223"/>
                  </a:lnTo>
                  <a:lnTo>
                    <a:pt x="5842" y="14223"/>
                  </a:lnTo>
                  <a:lnTo>
                    <a:pt x="5842" y="13080"/>
                  </a:lnTo>
                  <a:close/>
                </a:path>
                <a:path w="33654" h="21589">
                  <a:moveTo>
                    <a:pt x="8127" y="13080"/>
                  </a:moveTo>
                  <a:lnTo>
                    <a:pt x="6985" y="13080"/>
                  </a:lnTo>
                  <a:lnTo>
                    <a:pt x="6985" y="14223"/>
                  </a:lnTo>
                  <a:lnTo>
                    <a:pt x="8127" y="14223"/>
                  </a:lnTo>
                  <a:lnTo>
                    <a:pt x="8127" y="13080"/>
                  </a:lnTo>
                  <a:close/>
                </a:path>
                <a:path w="33654" h="21589">
                  <a:moveTo>
                    <a:pt x="11557" y="13080"/>
                  </a:moveTo>
                  <a:lnTo>
                    <a:pt x="10414" y="13080"/>
                  </a:lnTo>
                  <a:lnTo>
                    <a:pt x="10414" y="14223"/>
                  </a:lnTo>
                  <a:lnTo>
                    <a:pt x="11557" y="14223"/>
                  </a:lnTo>
                  <a:lnTo>
                    <a:pt x="11557" y="13080"/>
                  </a:lnTo>
                  <a:close/>
                </a:path>
                <a:path w="33654" h="21589">
                  <a:moveTo>
                    <a:pt x="13843" y="11683"/>
                  </a:moveTo>
                  <a:lnTo>
                    <a:pt x="13843" y="14223"/>
                  </a:lnTo>
                  <a:lnTo>
                    <a:pt x="21971" y="14223"/>
                  </a:lnTo>
                  <a:lnTo>
                    <a:pt x="21971" y="13080"/>
                  </a:lnTo>
                  <a:lnTo>
                    <a:pt x="14986" y="13080"/>
                  </a:lnTo>
                  <a:lnTo>
                    <a:pt x="13843" y="11683"/>
                  </a:lnTo>
                  <a:close/>
                </a:path>
                <a:path w="33654" h="21589">
                  <a:moveTo>
                    <a:pt x="24257" y="13080"/>
                  </a:moveTo>
                  <a:lnTo>
                    <a:pt x="23114" y="13080"/>
                  </a:lnTo>
                  <a:lnTo>
                    <a:pt x="23114" y="14223"/>
                  </a:lnTo>
                  <a:lnTo>
                    <a:pt x="24257" y="13080"/>
                  </a:lnTo>
                  <a:close/>
                </a:path>
                <a:path w="33654" h="21589">
                  <a:moveTo>
                    <a:pt x="9271" y="11683"/>
                  </a:moveTo>
                  <a:lnTo>
                    <a:pt x="8127" y="11683"/>
                  </a:lnTo>
                  <a:lnTo>
                    <a:pt x="8127" y="13080"/>
                  </a:lnTo>
                  <a:lnTo>
                    <a:pt x="9271" y="13080"/>
                  </a:lnTo>
                  <a:lnTo>
                    <a:pt x="9271" y="11683"/>
                  </a:lnTo>
                  <a:close/>
                </a:path>
                <a:path w="33654" h="21589">
                  <a:moveTo>
                    <a:pt x="13843" y="11683"/>
                  </a:moveTo>
                  <a:lnTo>
                    <a:pt x="11557" y="11683"/>
                  </a:lnTo>
                  <a:lnTo>
                    <a:pt x="11557" y="13080"/>
                  </a:lnTo>
                  <a:lnTo>
                    <a:pt x="13843" y="13080"/>
                  </a:lnTo>
                  <a:lnTo>
                    <a:pt x="13843" y="11683"/>
                  </a:lnTo>
                  <a:close/>
                </a:path>
                <a:path w="33654" h="21589">
                  <a:moveTo>
                    <a:pt x="16128" y="10667"/>
                  </a:moveTo>
                  <a:lnTo>
                    <a:pt x="14986" y="10667"/>
                  </a:lnTo>
                  <a:lnTo>
                    <a:pt x="14986" y="13080"/>
                  </a:lnTo>
                  <a:lnTo>
                    <a:pt x="16128" y="13080"/>
                  </a:lnTo>
                  <a:lnTo>
                    <a:pt x="16128" y="10667"/>
                  </a:lnTo>
                  <a:close/>
                </a:path>
                <a:path w="33654" h="21589">
                  <a:moveTo>
                    <a:pt x="30099" y="10667"/>
                  </a:moveTo>
                  <a:lnTo>
                    <a:pt x="16128" y="10667"/>
                  </a:lnTo>
                  <a:lnTo>
                    <a:pt x="16128" y="13080"/>
                  </a:lnTo>
                  <a:lnTo>
                    <a:pt x="17399" y="13080"/>
                  </a:lnTo>
                  <a:lnTo>
                    <a:pt x="17399" y="11683"/>
                  </a:lnTo>
                  <a:lnTo>
                    <a:pt x="30099" y="11683"/>
                  </a:lnTo>
                  <a:lnTo>
                    <a:pt x="30099" y="10667"/>
                  </a:lnTo>
                  <a:close/>
                </a:path>
                <a:path w="33654" h="21589">
                  <a:moveTo>
                    <a:pt x="18542" y="11683"/>
                  </a:moveTo>
                  <a:lnTo>
                    <a:pt x="17399" y="11683"/>
                  </a:lnTo>
                  <a:lnTo>
                    <a:pt x="17399" y="13080"/>
                  </a:lnTo>
                  <a:lnTo>
                    <a:pt x="18542" y="13080"/>
                  </a:lnTo>
                  <a:lnTo>
                    <a:pt x="18542" y="11683"/>
                  </a:lnTo>
                  <a:close/>
                </a:path>
                <a:path w="33654" h="21589">
                  <a:moveTo>
                    <a:pt x="25400" y="11683"/>
                  </a:moveTo>
                  <a:lnTo>
                    <a:pt x="18542" y="11683"/>
                  </a:lnTo>
                  <a:lnTo>
                    <a:pt x="18542" y="13080"/>
                  </a:lnTo>
                  <a:lnTo>
                    <a:pt x="25400" y="13080"/>
                  </a:lnTo>
                  <a:lnTo>
                    <a:pt x="25400" y="11683"/>
                  </a:lnTo>
                  <a:close/>
                </a:path>
                <a:path w="33654" h="21589">
                  <a:moveTo>
                    <a:pt x="32385" y="8254"/>
                  </a:moveTo>
                  <a:lnTo>
                    <a:pt x="17399" y="8254"/>
                  </a:lnTo>
                  <a:lnTo>
                    <a:pt x="17399" y="9524"/>
                  </a:lnTo>
                  <a:lnTo>
                    <a:pt x="13843" y="9524"/>
                  </a:lnTo>
                  <a:lnTo>
                    <a:pt x="12700" y="10667"/>
                  </a:lnTo>
                  <a:lnTo>
                    <a:pt x="12700" y="11683"/>
                  </a:lnTo>
                  <a:lnTo>
                    <a:pt x="14986" y="11683"/>
                  </a:lnTo>
                  <a:lnTo>
                    <a:pt x="14986" y="10667"/>
                  </a:lnTo>
                  <a:lnTo>
                    <a:pt x="32385" y="10667"/>
                  </a:lnTo>
                  <a:lnTo>
                    <a:pt x="32385" y="8254"/>
                  </a:lnTo>
                  <a:close/>
                </a:path>
                <a:path w="33654" h="21589">
                  <a:moveTo>
                    <a:pt x="32385" y="10667"/>
                  </a:moveTo>
                  <a:lnTo>
                    <a:pt x="31242" y="10667"/>
                  </a:lnTo>
                  <a:lnTo>
                    <a:pt x="31242" y="11683"/>
                  </a:lnTo>
                  <a:lnTo>
                    <a:pt x="32385" y="11683"/>
                  </a:lnTo>
                  <a:lnTo>
                    <a:pt x="32385" y="10667"/>
                  </a:lnTo>
                  <a:close/>
                </a:path>
                <a:path w="33654" h="21589">
                  <a:moveTo>
                    <a:pt x="8127" y="8254"/>
                  </a:moveTo>
                  <a:lnTo>
                    <a:pt x="5842" y="8254"/>
                  </a:lnTo>
                  <a:lnTo>
                    <a:pt x="5842" y="10667"/>
                  </a:lnTo>
                  <a:lnTo>
                    <a:pt x="6985" y="10667"/>
                  </a:lnTo>
                  <a:lnTo>
                    <a:pt x="6985" y="9524"/>
                  </a:lnTo>
                  <a:lnTo>
                    <a:pt x="8127" y="9524"/>
                  </a:lnTo>
                  <a:lnTo>
                    <a:pt x="8127" y="8254"/>
                  </a:lnTo>
                  <a:close/>
                </a:path>
                <a:path w="33654" h="21589">
                  <a:moveTo>
                    <a:pt x="9271" y="9524"/>
                  </a:moveTo>
                  <a:lnTo>
                    <a:pt x="8127" y="9524"/>
                  </a:lnTo>
                  <a:lnTo>
                    <a:pt x="8127" y="10667"/>
                  </a:lnTo>
                  <a:lnTo>
                    <a:pt x="9271" y="10667"/>
                  </a:lnTo>
                  <a:lnTo>
                    <a:pt x="9271" y="9524"/>
                  </a:lnTo>
                  <a:close/>
                </a:path>
                <a:path w="33654" h="21589">
                  <a:moveTo>
                    <a:pt x="12700" y="8254"/>
                  </a:moveTo>
                  <a:lnTo>
                    <a:pt x="9271" y="8254"/>
                  </a:lnTo>
                  <a:lnTo>
                    <a:pt x="9271" y="10667"/>
                  </a:lnTo>
                  <a:lnTo>
                    <a:pt x="11557" y="10667"/>
                  </a:lnTo>
                  <a:lnTo>
                    <a:pt x="11557" y="9524"/>
                  </a:lnTo>
                  <a:lnTo>
                    <a:pt x="12700" y="9524"/>
                  </a:lnTo>
                  <a:lnTo>
                    <a:pt x="12700" y="8254"/>
                  </a:lnTo>
                  <a:close/>
                </a:path>
                <a:path w="33654" h="21589">
                  <a:moveTo>
                    <a:pt x="30099" y="4698"/>
                  </a:moveTo>
                  <a:lnTo>
                    <a:pt x="4572" y="4698"/>
                  </a:lnTo>
                  <a:lnTo>
                    <a:pt x="4572" y="5968"/>
                  </a:lnTo>
                  <a:lnTo>
                    <a:pt x="3428" y="5968"/>
                  </a:lnTo>
                  <a:lnTo>
                    <a:pt x="3428" y="9524"/>
                  </a:lnTo>
                  <a:lnTo>
                    <a:pt x="5842" y="9524"/>
                  </a:lnTo>
                  <a:lnTo>
                    <a:pt x="4572" y="8254"/>
                  </a:lnTo>
                  <a:lnTo>
                    <a:pt x="31242" y="8254"/>
                  </a:lnTo>
                  <a:lnTo>
                    <a:pt x="31242" y="7111"/>
                  </a:lnTo>
                  <a:lnTo>
                    <a:pt x="30099" y="7111"/>
                  </a:lnTo>
                  <a:lnTo>
                    <a:pt x="30099" y="4698"/>
                  </a:lnTo>
                  <a:close/>
                </a:path>
                <a:path w="33654" h="21589">
                  <a:moveTo>
                    <a:pt x="16128" y="8254"/>
                  </a:moveTo>
                  <a:lnTo>
                    <a:pt x="14986" y="8254"/>
                  </a:lnTo>
                  <a:lnTo>
                    <a:pt x="16128" y="9524"/>
                  </a:lnTo>
                  <a:lnTo>
                    <a:pt x="16128" y="8254"/>
                  </a:lnTo>
                  <a:close/>
                </a:path>
                <a:path w="33654" h="21589">
                  <a:moveTo>
                    <a:pt x="4572" y="4698"/>
                  </a:moveTo>
                  <a:lnTo>
                    <a:pt x="2286" y="4698"/>
                  </a:lnTo>
                  <a:lnTo>
                    <a:pt x="2286" y="5968"/>
                  </a:lnTo>
                  <a:lnTo>
                    <a:pt x="4572" y="5968"/>
                  </a:lnTo>
                  <a:lnTo>
                    <a:pt x="4572" y="4698"/>
                  </a:lnTo>
                  <a:close/>
                </a:path>
                <a:path w="33654" h="21589">
                  <a:moveTo>
                    <a:pt x="32385" y="3555"/>
                  </a:moveTo>
                  <a:lnTo>
                    <a:pt x="0" y="3555"/>
                  </a:lnTo>
                  <a:lnTo>
                    <a:pt x="0" y="4698"/>
                  </a:lnTo>
                  <a:lnTo>
                    <a:pt x="32385" y="4698"/>
                  </a:lnTo>
                  <a:lnTo>
                    <a:pt x="32385" y="3555"/>
                  </a:lnTo>
                  <a:close/>
                </a:path>
                <a:path w="33654" h="21589">
                  <a:moveTo>
                    <a:pt x="6985" y="2412"/>
                  </a:moveTo>
                  <a:lnTo>
                    <a:pt x="5842" y="2412"/>
                  </a:lnTo>
                  <a:lnTo>
                    <a:pt x="4572" y="3555"/>
                  </a:lnTo>
                  <a:lnTo>
                    <a:pt x="8127" y="3555"/>
                  </a:lnTo>
                  <a:lnTo>
                    <a:pt x="6985" y="2412"/>
                  </a:lnTo>
                  <a:close/>
                </a:path>
                <a:path w="33654" h="21589">
                  <a:moveTo>
                    <a:pt x="33527" y="2412"/>
                  </a:moveTo>
                  <a:lnTo>
                    <a:pt x="11557" y="2412"/>
                  </a:lnTo>
                  <a:lnTo>
                    <a:pt x="11557" y="3555"/>
                  </a:lnTo>
                  <a:lnTo>
                    <a:pt x="33527" y="3555"/>
                  </a:lnTo>
                  <a:lnTo>
                    <a:pt x="33527" y="2412"/>
                  </a:lnTo>
                  <a:close/>
                </a:path>
                <a:path w="33654" h="21589">
                  <a:moveTo>
                    <a:pt x="32385" y="0"/>
                  </a:moveTo>
                  <a:lnTo>
                    <a:pt x="16128" y="0"/>
                  </a:lnTo>
                  <a:lnTo>
                    <a:pt x="14986" y="1142"/>
                  </a:lnTo>
                  <a:lnTo>
                    <a:pt x="13843" y="1142"/>
                  </a:lnTo>
                  <a:lnTo>
                    <a:pt x="13843" y="2412"/>
                  </a:lnTo>
                  <a:lnTo>
                    <a:pt x="32385" y="2412"/>
                  </a:lnTo>
                  <a:lnTo>
                    <a:pt x="3238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36408" y="3875532"/>
              <a:ext cx="33655" cy="21590"/>
            </a:xfrm>
            <a:custGeom>
              <a:avLst/>
              <a:gdLst/>
              <a:ahLst/>
              <a:cxnLst/>
              <a:rect l="l" t="t" r="r" b="b"/>
              <a:pathLst>
                <a:path w="33654" h="21589">
                  <a:moveTo>
                    <a:pt x="19685" y="18922"/>
                  </a:moveTo>
                  <a:lnTo>
                    <a:pt x="18542" y="18922"/>
                  </a:lnTo>
                  <a:lnTo>
                    <a:pt x="18542" y="20192"/>
                  </a:lnTo>
                  <a:lnTo>
                    <a:pt x="17399" y="20192"/>
                  </a:lnTo>
                  <a:lnTo>
                    <a:pt x="17399" y="18922"/>
                  </a:lnTo>
                  <a:lnTo>
                    <a:pt x="18542" y="18922"/>
                  </a:lnTo>
                  <a:lnTo>
                    <a:pt x="17399" y="18922"/>
                  </a:lnTo>
                  <a:lnTo>
                    <a:pt x="17399" y="20192"/>
                  </a:lnTo>
                  <a:lnTo>
                    <a:pt x="17399" y="18922"/>
                  </a:lnTo>
                  <a:lnTo>
                    <a:pt x="17399" y="17779"/>
                  </a:lnTo>
                  <a:lnTo>
                    <a:pt x="18542" y="17779"/>
                  </a:lnTo>
                  <a:lnTo>
                    <a:pt x="17399" y="17779"/>
                  </a:lnTo>
                  <a:lnTo>
                    <a:pt x="18542" y="17779"/>
                  </a:lnTo>
                  <a:lnTo>
                    <a:pt x="18542" y="16636"/>
                  </a:lnTo>
                  <a:lnTo>
                    <a:pt x="18542" y="17779"/>
                  </a:lnTo>
                  <a:lnTo>
                    <a:pt x="17399" y="17779"/>
                  </a:lnTo>
                  <a:lnTo>
                    <a:pt x="16128" y="17779"/>
                  </a:lnTo>
                  <a:lnTo>
                    <a:pt x="16128" y="18922"/>
                  </a:lnTo>
                  <a:lnTo>
                    <a:pt x="16128" y="17779"/>
                  </a:lnTo>
                  <a:lnTo>
                    <a:pt x="16128" y="16636"/>
                  </a:lnTo>
                  <a:lnTo>
                    <a:pt x="16128" y="17779"/>
                  </a:lnTo>
                  <a:lnTo>
                    <a:pt x="14986" y="17779"/>
                  </a:lnTo>
                  <a:lnTo>
                    <a:pt x="13843" y="17779"/>
                  </a:lnTo>
                  <a:lnTo>
                    <a:pt x="13843" y="16636"/>
                  </a:lnTo>
                  <a:lnTo>
                    <a:pt x="13843" y="15366"/>
                  </a:lnTo>
                  <a:lnTo>
                    <a:pt x="14986" y="15366"/>
                  </a:lnTo>
                  <a:lnTo>
                    <a:pt x="14986" y="14223"/>
                  </a:lnTo>
                  <a:lnTo>
                    <a:pt x="13843" y="14223"/>
                  </a:lnTo>
                  <a:lnTo>
                    <a:pt x="13843" y="15366"/>
                  </a:lnTo>
                  <a:lnTo>
                    <a:pt x="12700" y="15366"/>
                  </a:lnTo>
                  <a:lnTo>
                    <a:pt x="12700" y="14223"/>
                  </a:lnTo>
                  <a:lnTo>
                    <a:pt x="13843" y="14223"/>
                  </a:lnTo>
                  <a:lnTo>
                    <a:pt x="12700" y="14223"/>
                  </a:lnTo>
                  <a:lnTo>
                    <a:pt x="13843" y="14223"/>
                  </a:lnTo>
                  <a:lnTo>
                    <a:pt x="13843" y="13080"/>
                  </a:lnTo>
                  <a:lnTo>
                    <a:pt x="13843" y="14223"/>
                  </a:lnTo>
                  <a:lnTo>
                    <a:pt x="13843" y="13080"/>
                  </a:lnTo>
                  <a:lnTo>
                    <a:pt x="14986" y="13080"/>
                  </a:lnTo>
                  <a:lnTo>
                    <a:pt x="14986" y="11810"/>
                  </a:lnTo>
                  <a:lnTo>
                    <a:pt x="14986" y="13080"/>
                  </a:lnTo>
                  <a:lnTo>
                    <a:pt x="16128" y="13080"/>
                  </a:lnTo>
                  <a:lnTo>
                    <a:pt x="14986" y="13080"/>
                  </a:lnTo>
                  <a:lnTo>
                    <a:pt x="16128" y="13080"/>
                  </a:lnTo>
                  <a:lnTo>
                    <a:pt x="14986" y="13080"/>
                  </a:lnTo>
                  <a:lnTo>
                    <a:pt x="14986" y="11810"/>
                  </a:lnTo>
                  <a:lnTo>
                    <a:pt x="16128" y="11810"/>
                  </a:lnTo>
                  <a:lnTo>
                    <a:pt x="16128" y="13080"/>
                  </a:lnTo>
                  <a:lnTo>
                    <a:pt x="16128" y="11810"/>
                  </a:lnTo>
                  <a:lnTo>
                    <a:pt x="17399" y="11810"/>
                  </a:lnTo>
                  <a:lnTo>
                    <a:pt x="17399" y="13080"/>
                  </a:lnTo>
                  <a:lnTo>
                    <a:pt x="17399" y="11810"/>
                  </a:lnTo>
                  <a:lnTo>
                    <a:pt x="17399" y="13080"/>
                  </a:lnTo>
                  <a:lnTo>
                    <a:pt x="18542" y="13080"/>
                  </a:lnTo>
                  <a:lnTo>
                    <a:pt x="18542" y="11810"/>
                  </a:lnTo>
                  <a:lnTo>
                    <a:pt x="18542" y="13080"/>
                  </a:lnTo>
                  <a:lnTo>
                    <a:pt x="17399" y="13080"/>
                  </a:lnTo>
                  <a:lnTo>
                    <a:pt x="17399" y="11810"/>
                  </a:lnTo>
                  <a:lnTo>
                    <a:pt x="16128" y="11810"/>
                  </a:lnTo>
                  <a:lnTo>
                    <a:pt x="17399" y="11810"/>
                  </a:lnTo>
                  <a:lnTo>
                    <a:pt x="16128" y="11810"/>
                  </a:lnTo>
                  <a:lnTo>
                    <a:pt x="14986" y="11810"/>
                  </a:lnTo>
                  <a:lnTo>
                    <a:pt x="16128" y="11810"/>
                  </a:lnTo>
                  <a:lnTo>
                    <a:pt x="16128" y="10667"/>
                  </a:lnTo>
                  <a:lnTo>
                    <a:pt x="16128" y="11810"/>
                  </a:lnTo>
                  <a:lnTo>
                    <a:pt x="14986" y="11810"/>
                  </a:lnTo>
                  <a:lnTo>
                    <a:pt x="16128" y="11810"/>
                  </a:lnTo>
                  <a:lnTo>
                    <a:pt x="14986" y="11810"/>
                  </a:lnTo>
                  <a:lnTo>
                    <a:pt x="14986" y="10667"/>
                  </a:lnTo>
                  <a:lnTo>
                    <a:pt x="14986" y="11810"/>
                  </a:lnTo>
                  <a:lnTo>
                    <a:pt x="14986" y="10667"/>
                  </a:lnTo>
                  <a:lnTo>
                    <a:pt x="14986" y="11810"/>
                  </a:lnTo>
                  <a:lnTo>
                    <a:pt x="13843" y="11810"/>
                  </a:lnTo>
                  <a:lnTo>
                    <a:pt x="14986" y="13080"/>
                  </a:lnTo>
                  <a:lnTo>
                    <a:pt x="13843" y="13080"/>
                  </a:lnTo>
                  <a:lnTo>
                    <a:pt x="13843" y="11810"/>
                  </a:lnTo>
                  <a:lnTo>
                    <a:pt x="13843" y="13080"/>
                  </a:lnTo>
                  <a:lnTo>
                    <a:pt x="13843" y="11810"/>
                  </a:lnTo>
                  <a:lnTo>
                    <a:pt x="12700" y="11810"/>
                  </a:lnTo>
                  <a:lnTo>
                    <a:pt x="12700" y="10667"/>
                  </a:lnTo>
                  <a:lnTo>
                    <a:pt x="13843" y="9524"/>
                  </a:lnTo>
                  <a:lnTo>
                    <a:pt x="14986" y="9524"/>
                  </a:lnTo>
                  <a:lnTo>
                    <a:pt x="16128" y="9524"/>
                  </a:lnTo>
                  <a:lnTo>
                    <a:pt x="17399" y="9524"/>
                  </a:lnTo>
                  <a:lnTo>
                    <a:pt x="17399" y="8254"/>
                  </a:lnTo>
                  <a:lnTo>
                    <a:pt x="18542" y="8254"/>
                  </a:lnTo>
                  <a:lnTo>
                    <a:pt x="17399" y="8254"/>
                  </a:lnTo>
                  <a:lnTo>
                    <a:pt x="16128" y="8254"/>
                  </a:lnTo>
                  <a:lnTo>
                    <a:pt x="16128" y="9524"/>
                  </a:lnTo>
                  <a:lnTo>
                    <a:pt x="14986" y="8254"/>
                  </a:lnTo>
                  <a:lnTo>
                    <a:pt x="13843" y="8254"/>
                  </a:lnTo>
                  <a:lnTo>
                    <a:pt x="12700" y="8254"/>
                  </a:lnTo>
                  <a:lnTo>
                    <a:pt x="12700" y="9524"/>
                  </a:lnTo>
                  <a:lnTo>
                    <a:pt x="11557" y="9524"/>
                  </a:lnTo>
                  <a:lnTo>
                    <a:pt x="11557" y="10667"/>
                  </a:lnTo>
                  <a:lnTo>
                    <a:pt x="10414" y="10667"/>
                  </a:lnTo>
                  <a:lnTo>
                    <a:pt x="9271" y="10667"/>
                  </a:lnTo>
                  <a:lnTo>
                    <a:pt x="9271" y="9524"/>
                  </a:lnTo>
                  <a:lnTo>
                    <a:pt x="9271" y="10667"/>
                  </a:lnTo>
                  <a:lnTo>
                    <a:pt x="8127" y="10667"/>
                  </a:lnTo>
                  <a:lnTo>
                    <a:pt x="8127" y="9524"/>
                  </a:lnTo>
                  <a:lnTo>
                    <a:pt x="9271" y="9524"/>
                  </a:lnTo>
                  <a:lnTo>
                    <a:pt x="9271" y="8254"/>
                  </a:lnTo>
                  <a:lnTo>
                    <a:pt x="8127" y="8254"/>
                  </a:lnTo>
                  <a:lnTo>
                    <a:pt x="8127" y="9524"/>
                  </a:lnTo>
                  <a:lnTo>
                    <a:pt x="6985" y="9524"/>
                  </a:lnTo>
                  <a:lnTo>
                    <a:pt x="5842" y="9524"/>
                  </a:lnTo>
                  <a:lnTo>
                    <a:pt x="4572" y="8254"/>
                  </a:lnTo>
                  <a:lnTo>
                    <a:pt x="3428" y="8254"/>
                  </a:lnTo>
                  <a:lnTo>
                    <a:pt x="3428" y="7111"/>
                  </a:lnTo>
                  <a:lnTo>
                    <a:pt x="3428" y="5968"/>
                  </a:lnTo>
                  <a:lnTo>
                    <a:pt x="4572" y="5968"/>
                  </a:lnTo>
                  <a:lnTo>
                    <a:pt x="4572" y="4698"/>
                  </a:lnTo>
                  <a:lnTo>
                    <a:pt x="5842" y="4698"/>
                  </a:lnTo>
                  <a:lnTo>
                    <a:pt x="4572" y="4698"/>
                  </a:lnTo>
                  <a:lnTo>
                    <a:pt x="4572" y="5968"/>
                  </a:lnTo>
                  <a:lnTo>
                    <a:pt x="3428" y="5968"/>
                  </a:lnTo>
                  <a:lnTo>
                    <a:pt x="2286" y="5968"/>
                  </a:lnTo>
                  <a:lnTo>
                    <a:pt x="2286" y="4698"/>
                  </a:lnTo>
                  <a:lnTo>
                    <a:pt x="1143" y="4698"/>
                  </a:lnTo>
                  <a:lnTo>
                    <a:pt x="0" y="4698"/>
                  </a:lnTo>
                  <a:lnTo>
                    <a:pt x="0" y="3555"/>
                  </a:lnTo>
                  <a:lnTo>
                    <a:pt x="1143" y="3555"/>
                  </a:lnTo>
                  <a:lnTo>
                    <a:pt x="2286" y="3555"/>
                  </a:lnTo>
                  <a:lnTo>
                    <a:pt x="3428" y="3555"/>
                  </a:lnTo>
                  <a:lnTo>
                    <a:pt x="4572" y="3555"/>
                  </a:lnTo>
                  <a:lnTo>
                    <a:pt x="5842" y="2412"/>
                  </a:lnTo>
                  <a:lnTo>
                    <a:pt x="6985" y="2412"/>
                  </a:lnTo>
                  <a:lnTo>
                    <a:pt x="8127" y="3555"/>
                  </a:lnTo>
                  <a:lnTo>
                    <a:pt x="9271" y="3555"/>
                  </a:lnTo>
                  <a:lnTo>
                    <a:pt x="10414" y="3555"/>
                  </a:lnTo>
                  <a:lnTo>
                    <a:pt x="11557" y="3555"/>
                  </a:lnTo>
                  <a:lnTo>
                    <a:pt x="11557" y="2412"/>
                  </a:lnTo>
                  <a:lnTo>
                    <a:pt x="12700" y="2412"/>
                  </a:lnTo>
                  <a:lnTo>
                    <a:pt x="13843" y="2412"/>
                  </a:lnTo>
                  <a:lnTo>
                    <a:pt x="13843" y="1142"/>
                  </a:lnTo>
                  <a:lnTo>
                    <a:pt x="14986" y="1142"/>
                  </a:lnTo>
                  <a:lnTo>
                    <a:pt x="16128" y="0"/>
                  </a:lnTo>
                  <a:lnTo>
                    <a:pt x="17399" y="0"/>
                  </a:lnTo>
                  <a:lnTo>
                    <a:pt x="32385" y="0"/>
                  </a:lnTo>
                  <a:lnTo>
                    <a:pt x="32385" y="1142"/>
                  </a:lnTo>
                  <a:lnTo>
                    <a:pt x="32385" y="2412"/>
                  </a:lnTo>
                  <a:lnTo>
                    <a:pt x="33527" y="2412"/>
                  </a:lnTo>
                  <a:lnTo>
                    <a:pt x="33527" y="3555"/>
                  </a:lnTo>
                  <a:lnTo>
                    <a:pt x="32385" y="3555"/>
                  </a:lnTo>
                  <a:lnTo>
                    <a:pt x="32385" y="4698"/>
                  </a:lnTo>
                  <a:lnTo>
                    <a:pt x="31242" y="4698"/>
                  </a:lnTo>
                  <a:lnTo>
                    <a:pt x="30099" y="4698"/>
                  </a:lnTo>
                  <a:lnTo>
                    <a:pt x="31242" y="4698"/>
                  </a:lnTo>
                  <a:lnTo>
                    <a:pt x="30099" y="4698"/>
                  </a:lnTo>
                  <a:lnTo>
                    <a:pt x="30099" y="5968"/>
                  </a:lnTo>
                  <a:lnTo>
                    <a:pt x="30099" y="7111"/>
                  </a:lnTo>
                  <a:lnTo>
                    <a:pt x="31242" y="7111"/>
                  </a:lnTo>
                  <a:lnTo>
                    <a:pt x="31242" y="8254"/>
                  </a:lnTo>
                  <a:lnTo>
                    <a:pt x="32385" y="8254"/>
                  </a:lnTo>
                  <a:lnTo>
                    <a:pt x="32385" y="9524"/>
                  </a:lnTo>
                  <a:lnTo>
                    <a:pt x="32385" y="10667"/>
                  </a:lnTo>
                  <a:lnTo>
                    <a:pt x="32385" y="11810"/>
                  </a:lnTo>
                  <a:lnTo>
                    <a:pt x="31242" y="11810"/>
                  </a:lnTo>
                  <a:lnTo>
                    <a:pt x="31242" y="10667"/>
                  </a:lnTo>
                  <a:lnTo>
                    <a:pt x="31242" y="11810"/>
                  </a:lnTo>
                  <a:lnTo>
                    <a:pt x="31242" y="10667"/>
                  </a:lnTo>
                  <a:lnTo>
                    <a:pt x="30099" y="10667"/>
                  </a:lnTo>
                  <a:lnTo>
                    <a:pt x="31242" y="10667"/>
                  </a:lnTo>
                  <a:lnTo>
                    <a:pt x="30099" y="10667"/>
                  </a:lnTo>
                  <a:lnTo>
                    <a:pt x="30099" y="11810"/>
                  </a:lnTo>
                  <a:lnTo>
                    <a:pt x="28956" y="11810"/>
                  </a:lnTo>
                  <a:lnTo>
                    <a:pt x="27686" y="11810"/>
                  </a:lnTo>
                  <a:lnTo>
                    <a:pt x="26543" y="11810"/>
                  </a:lnTo>
                  <a:lnTo>
                    <a:pt x="25400" y="11810"/>
                  </a:lnTo>
                  <a:lnTo>
                    <a:pt x="25400" y="13080"/>
                  </a:lnTo>
                  <a:lnTo>
                    <a:pt x="24257" y="13080"/>
                  </a:lnTo>
                  <a:lnTo>
                    <a:pt x="23114" y="14223"/>
                  </a:lnTo>
                  <a:lnTo>
                    <a:pt x="23114" y="13080"/>
                  </a:lnTo>
                  <a:lnTo>
                    <a:pt x="21971" y="13080"/>
                  </a:lnTo>
                  <a:lnTo>
                    <a:pt x="21971" y="14223"/>
                  </a:lnTo>
                  <a:lnTo>
                    <a:pt x="20827" y="14223"/>
                  </a:lnTo>
                  <a:lnTo>
                    <a:pt x="20827" y="15366"/>
                  </a:lnTo>
                  <a:lnTo>
                    <a:pt x="20827" y="16636"/>
                  </a:lnTo>
                  <a:lnTo>
                    <a:pt x="19685" y="17779"/>
                  </a:lnTo>
                  <a:lnTo>
                    <a:pt x="19685" y="18922"/>
                  </a:lnTo>
                  <a:close/>
                </a:path>
                <a:path w="33654" h="21589">
                  <a:moveTo>
                    <a:pt x="4572" y="16636"/>
                  </a:moveTo>
                  <a:lnTo>
                    <a:pt x="6985" y="16636"/>
                  </a:lnTo>
                  <a:lnTo>
                    <a:pt x="6985" y="18922"/>
                  </a:lnTo>
                  <a:lnTo>
                    <a:pt x="4572" y="18922"/>
                  </a:lnTo>
                  <a:lnTo>
                    <a:pt x="4572" y="16636"/>
                  </a:lnTo>
                  <a:close/>
                </a:path>
                <a:path w="33654" h="21589">
                  <a:moveTo>
                    <a:pt x="5842" y="9524"/>
                  </a:moveTo>
                  <a:lnTo>
                    <a:pt x="8127" y="9524"/>
                  </a:lnTo>
                  <a:lnTo>
                    <a:pt x="8127" y="10667"/>
                  </a:lnTo>
                  <a:lnTo>
                    <a:pt x="5842" y="10667"/>
                  </a:lnTo>
                  <a:lnTo>
                    <a:pt x="5842" y="9524"/>
                  </a:lnTo>
                  <a:close/>
                </a:path>
                <a:path w="33654" h="21589">
                  <a:moveTo>
                    <a:pt x="6985" y="13080"/>
                  </a:moveTo>
                  <a:lnTo>
                    <a:pt x="8127" y="13080"/>
                  </a:lnTo>
                  <a:lnTo>
                    <a:pt x="8127" y="14223"/>
                  </a:lnTo>
                  <a:lnTo>
                    <a:pt x="6985" y="14223"/>
                  </a:lnTo>
                  <a:lnTo>
                    <a:pt x="6985" y="13080"/>
                  </a:lnTo>
                  <a:close/>
                </a:path>
                <a:path w="33654" h="21589">
                  <a:moveTo>
                    <a:pt x="3428" y="13080"/>
                  </a:moveTo>
                  <a:lnTo>
                    <a:pt x="4572" y="13080"/>
                  </a:lnTo>
                  <a:lnTo>
                    <a:pt x="4572" y="14223"/>
                  </a:lnTo>
                  <a:lnTo>
                    <a:pt x="3428" y="14223"/>
                  </a:lnTo>
                  <a:lnTo>
                    <a:pt x="3428" y="13080"/>
                  </a:lnTo>
                  <a:close/>
                </a:path>
                <a:path w="33654" h="21589">
                  <a:moveTo>
                    <a:pt x="10414" y="15366"/>
                  </a:moveTo>
                  <a:lnTo>
                    <a:pt x="11557" y="15366"/>
                  </a:lnTo>
                  <a:lnTo>
                    <a:pt x="11557" y="17779"/>
                  </a:lnTo>
                  <a:lnTo>
                    <a:pt x="10414" y="17779"/>
                  </a:lnTo>
                  <a:lnTo>
                    <a:pt x="10414" y="15366"/>
                  </a:lnTo>
                  <a:close/>
                </a:path>
                <a:path w="33654" h="21589">
                  <a:moveTo>
                    <a:pt x="8127" y="16636"/>
                  </a:moveTo>
                  <a:lnTo>
                    <a:pt x="9271" y="16636"/>
                  </a:lnTo>
                  <a:lnTo>
                    <a:pt x="9271" y="18922"/>
                  </a:lnTo>
                  <a:lnTo>
                    <a:pt x="8127" y="18922"/>
                  </a:lnTo>
                  <a:lnTo>
                    <a:pt x="8127" y="16636"/>
                  </a:lnTo>
                  <a:close/>
                </a:path>
                <a:path w="33654" h="21589">
                  <a:moveTo>
                    <a:pt x="3428" y="8254"/>
                  </a:moveTo>
                  <a:lnTo>
                    <a:pt x="5842" y="8254"/>
                  </a:lnTo>
                  <a:lnTo>
                    <a:pt x="5842" y="9524"/>
                  </a:lnTo>
                  <a:lnTo>
                    <a:pt x="3428" y="9524"/>
                  </a:lnTo>
                  <a:lnTo>
                    <a:pt x="3428" y="8254"/>
                  </a:lnTo>
                  <a:close/>
                </a:path>
                <a:path w="33654" h="21589">
                  <a:moveTo>
                    <a:pt x="4572" y="15366"/>
                  </a:moveTo>
                  <a:lnTo>
                    <a:pt x="5842" y="15366"/>
                  </a:lnTo>
                  <a:lnTo>
                    <a:pt x="5842" y="16636"/>
                  </a:lnTo>
                  <a:lnTo>
                    <a:pt x="4572" y="16636"/>
                  </a:lnTo>
                  <a:lnTo>
                    <a:pt x="4572" y="15366"/>
                  </a:lnTo>
                  <a:close/>
                </a:path>
                <a:path w="33654" h="21589">
                  <a:moveTo>
                    <a:pt x="11557" y="11810"/>
                  </a:moveTo>
                  <a:lnTo>
                    <a:pt x="13843" y="11810"/>
                  </a:lnTo>
                  <a:lnTo>
                    <a:pt x="13843" y="13080"/>
                  </a:lnTo>
                  <a:lnTo>
                    <a:pt x="11557" y="13080"/>
                  </a:lnTo>
                  <a:lnTo>
                    <a:pt x="11557" y="11810"/>
                  </a:lnTo>
                  <a:close/>
                </a:path>
                <a:path w="33654" h="21589">
                  <a:moveTo>
                    <a:pt x="6985" y="16636"/>
                  </a:moveTo>
                  <a:lnTo>
                    <a:pt x="8127" y="16636"/>
                  </a:lnTo>
                  <a:lnTo>
                    <a:pt x="8127" y="18922"/>
                  </a:lnTo>
                  <a:lnTo>
                    <a:pt x="6985" y="18922"/>
                  </a:lnTo>
                  <a:lnTo>
                    <a:pt x="6985" y="16636"/>
                  </a:lnTo>
                  <a:close/>
                </a:path>
                <a:path w="33654" h="21589">
                  <a:moveTo>
                    <a:pt x="4572" y="13080"/>
                  </a:moveTo>
                  <a:lnTo>
                    <a:pt x="5842" y="13080"/>
                  </a:lnTo>
                  <a:lnTo>
                    <a:pt x="5842" y="14223"/>
                  </a:lnTo>
                  <a:lnTo>
                    <a:pt x="4572" y="14223"/>
                  </a:lnTo>
                  <a:lnTo>
                    <a:pt x="4572" y="13080"/>
                  </a:lnTo>
                  <a:close/>
                </a:path>
                <a:path w="33654" h="21589">
                  <a:moveTo>
                    <a:pt x="8127" y="15366"/>
                  </a:moveTo>
                  <a:lnTo>
                    <a:pt x="9271" y="15366"/>
                  </a:lnTo>
                  <a:lnTo>
                    <a:pt x="9271" y="16636"/>
                  </a:lnTo>
                  <a:lnTo>
                    <a:pt x="8127" y="16636"/>
                  </a:lnTo>
                  <a:lnTo>
                    <a:pt x="8127" y="15366"/>
                  </a:lnTo>
                  <a:close/>
                </a:path>
                <a:path w="33654" h="21589">
                  <a:moveTo>
                    <a:pt x="14986" y="18922"/>
                  </a:moveTo>
                  <a:lnTo>
                    <a:pt x="16128" y="18922"/>
                  </a:lnTo>
                  <a:lnTo>
                    <a:pt x="14986" y="18922"/>
                  </a:lnTo>
                  <a:close/>
                </a:path>
                <a:path w="33654" h="21589">
                  <a:moveTo>
                    <a:pt x="5842" y="15366"/>
                  </a:moveTo>
                  <a:lnTo>
                    <a:pt x="6985" y="15366"/>
                  </a:lnTo>
                  <a:lnTo>
                    <a:pt x="5842" y="15366"/>
                  </a:lnTo>
                  <a:close/>
                </a:path>
                <a:path w="33654" h="21589">
                  <a:moveTo>
                    <a:pt x="8127" y="11810"/>
                  </a:moveTo>
                  <a:lnTo>
                    <a:pt x="9271" y="11810"/>
                  </a:lnTo>
                  <a:lnTo>
                    <a:pt x="9271" y="13080"/>
                  </a:lnTo>
                  <a:lnTo>
                    <a:pt x="8127" y="13080"/>
                  </a:lnTo>
                  <a:lnTo>
                    <a:pt x="8127" y="11810"/>
                  </a:lnTo>
                  <a:close/>
                </a:path>
                <a:path w="33654" h="21589">
                  <a:moveTo>
                    <a:pt x="10414" y="13080"/>
                  </a:moveTo>
                  <a:lnTo>
                    <a:pt x="11557" y="13080"/>
                  </a:lnTo>
                  <a:lnTo>
                    <a:pt x="11557" y="14223"/>
                  </a:lnTo>
                  <a:lnTo>
                    <a:pt x="10414" y="14223"/>
                  </a:lnTo>
                  <a:lnTo>
                    <a:pt x="10414" y="13080"/>
                  </a:lnTo>
                  <a:close/>
                </a:path>
                <a:path w="33654" h="21589">
                  <a:moveTo>
                    <a:pt x="5842" y="14223"/>
                  </a:moveTo>
                  <a:lnTo>
                    <a:pt x="6985" y="14223"/>
                  </a:lnTo>
                  <a:lnTo>
                    <a:pt x="6985" y="15366"/>
                  </a:lnTo>
                  <a:lnTo>
                    <a:pt x="5842" y="15366"/>
                  </a:lnTo>
                  <a:lnTo>
                    <a:pt x="5842" y="14223"/>
                  </a:lnTo>
                  <a:close/>
                </a:path>
                <a:path w="33654" h="21589">
                  <a:moveTo>
                    <a:pt x="9271" y="15366"/>
                  </a:moveTo>
                  <a:lnTo>
                    <a:pt x="10414" y="15366"/>
                  </a:lnTo>
                  <a:lnTo>
                    <a:pt x="9271" y="15366"/>
                  </a:lnTo>
                  <a:close/>
                </a:path>
                <a:path w="33654" h="21589">
                  <a:moveTo>
                    <a:pt x="6985" y="13080"/>
                  </a:moveTo>
                  <a:lnTo>
                    <a:pt x="8127" y="13080"/>
                  </a:lnTo>
                  <a:lnTo>
                    <a:pt x="6985" y="13080"/>
                  </a:lnTo>
                  <a:close/>
                </a:path>
                <a:path w="33654" h="21589">
                  <a:moveTo>
                    <a:pt x="2286" y="15366"/>
                  </a:moveTo>
                  <a:lnTo>
                    <a:pt x="3428" y="15366"/>
                  </a:lnTo>
                  <a:lnTo>
                    <a:pt x="3428" y="16636"/>
                  </a:lnTo>
                  <a:lnTo>
                    <a:pt x="2286" y="16636"/>
                  </a:lnTo>
                  <a:lnTo>
                    <a:pt x="2286" y="15366"/>
                  </a:lnTo>
                  <a:close/>
                </a:path>
                <a:path w="33654" h="21589">
                  <a:moveTo>
                    <a:pt x="6985" y="9524"/>
                  </a:moveTo>
                  <a:lnTo>
                    <a:pt x="8127" y="9524"/>
                  </a:lnTo>
                  <a:lnTo>
                    <a:pt x="8127" y="10667"/>
                  </a:lnTo>
                  <a:lnTo>
                    <a:pt x="6985" y="10667"/>
                  </a:lnTo>
                  <a:lnTo>
                    <a:pt x="6985" y="9524"/>
                  </a:lnTo>
                  <a:close/>
                </a:path>
                <a:path w="33654" h="21589">
                  <a:moveTo>
                    <a:pt x="3428" y="15366"/>
                  </a:moveTo>
                  <a:lnTo>
                    <a:pt x="3428" y="16636"/>
                  </a:lnTo>
                  <a:lnTo>
                    <a:pt x="3683" y="16636"/>
                  </a:lnTo>
                  <a:lnTo>
                    <a:pt x="3428" y="15366"/>
                  </a:lnTo>
                  <a:close/>
                </a:path>
                <a:path w="33654" h="21589">
                  <a:moveTo>
                    <a:pt x="11557" y="18922"/>
                  </a:moveTo>
                  <a:lnTo>
                    <a:pt x="11557" y="20192"/>
                  </a:lnTo>
                  <a:lnTo>
                    <a:pt x="11811" y="20192"/>
                  </a:lnTo>
                  <a:lnTo>
                    <a:pt x="11557" y="18922"/>
                  </a:lnTo>
                  <a:close/>
                </a:path>
                <a:path w="33654" h="21589">
                  <a:moveTo>
                    <a:pt x="6985" y="9524"/>
                  </a:moveTo>
                  <a:lnTo>
                    <a:pt x="8127" y="9524"/>
                  </a:lnTo>
                  <a:lnTo>
                    <a:pt x="6985" y="9524"/>
                  </a:lnTo>
                  <a:close/>
                </a:path>
                <a:path w="33654" h="21589">
                  <a:moveTo>
                    <a:pt x="6985" y="15366"/>
                  </a:moveTo>
                  <a:lnTo>
                    <a:pt x="8127" y="15366"/>
                  </a:lnTo>
                  <a:lnTo>
                    <a:pt x="6985" y="15366"/>
                  </a:lnTo>
                  <a:close/>
                </a:path>
                <a:path w="33654" h="21589">
                  <a:moveTo>
                    <a:pt x="16128" y="20192"/>
                  </a:moveTo>
                  <a:lnTo>
                    <a:pt x="16128" y="21335"/>
                  </a:lnTo>
                  <a:lnTo>
                    <a:pt x="16383" y="21335"/>
                  </a:lnTo>
                  <a:lnTo>
                    <a:pt x="16128" y="2019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34884" y="3863340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2413" y="4572"/>
                  </a:moveTo>
                  <a:lnTo>
                    <a:pt x="1143" y="4572"/>
                  </a:lnTo>
                  <a:lnTo>
                    <a:pt x="0" y="5714"/>
                  </a:lnTo>
                  <a:lnTo>
                    <a:pt x="0" y="9143"/>
                  </a:lnTo>
                  <a:lnTo>
                    <a:pt x="1143" y="9143"/>
                  </a:lnTo>
                  <a:lnTo>
                    <a:pt x="1143" y="8000"/>
                  </a:lnTo>
                  <a:lnTo>
                    <a:pt x="10795" y="8000"/>
                  </a:lnTo>
                  <a:lnTo>
                    <a:pt x="10795" y="6857"/>
                  </a:lnTo>
                  <a:lnTo>
                    <a:pt x="3556" y="6857"/>
                  </a:lnTo>
                  <a:lnTo>
                    <a:pt x="3556" y="5714"/>
                  </a:lnTo>
                  <a:lnTo>
                    <a:pt x="2413" y="5714"/>
                  </a:lnTo>
                  <a:lnTo>
                    <a:pt x="2413" y="4572"/>
                  </a:lnTo>
                  <a:close/>
                </a:path>
                <a:path w="33654" h="9525">
                  <a:moveTo>
                    <a:pt x="5969" y="5714"/>
                  </a:moveTo>
                  <a:lnTo>
                    <a:pt x="4825" y="6857"/>
                  </a:lnTo>
                  <a:lnTo>
                    <a:pt x="5969" y="6857"/>
                  </a:lnTo>
                  <a:lnTo>
                    <a:pt x="5969" y="5714"/>
                  </a:lnTo>
                  <a:close/>
                </a:path>
                <a:path w="33654" h="9525">
                  <a:moveTo>
                    <a:pt x="10795" y="5714"/>
                  </a:moveTo>
                  <a:lnTo>
                    <a:pt x="5969" y="5714"/>
                  </a:lnTo>
                  <a:lnTo>
                    <a:pt x="5969" y="6857"/>
                  </a:lnTo>
                  <a:lnTo>
                    <a:pt x="10795" y="6857"/>
                  </a:lnTo>
                  <a:lnTo>
                    <a:pt x="10795" y="5714"/>
                  </a:lnTo>
                  <a:close/>
                </a:path>
                <a:path w="33654" h="9525">
                  <a:moveTo>
                    <a:pt x="31115" y="5714"/>
                  </a:moveTo>
                  <a:lnTo>
                    <a:pt x="26289" y="5714"/>
                  </a:lnTo>
                  <a:lnTo>
                    <a:pt x="26289" y="6857"/>
                  </a:lnTo>
                  <a:lnTo>
                    <a:pt x="31115" y="6857"/>
                  </a:lnTo>
                  <a:lnTo>
                    <a:pt x="31115" y="5714"/>
                  </a:lnTo>
                  <a:close/>
                </a:path>
                <a:path w="33654" h="9525">
                  <a:moveTo>
                    <a:pt x="5969" y="4572"/>
                  </a:moveTo>
                  <a:lnTo>
                    <a:pt x="3556" y="4572"/>
                  </a:lnTo>
                  <a:lnTo>
                    <a:pt x="3556" y="5714"/>
                  </a:lnTo>
                  <a:lnTo>
                    <a:pt x="5969" y="5714"/>
                  </a:lnTo>
                  <a:lnTo>
                    <a:pt x="5969" y="4572"/>
                  </a:lnTo>
                  <a:close/>
                </a:path>
                <a:path w="33654" h="9525">
                  <a:moveTo>
                    <a:pt x="17907" y="3429"/>
                  </a:moveTo>
                  <a:lnTo>
                    <a:pt x="13208" y="3429"/>
                  </a:lnTo>
                  <a:lnTo>
                    <a:pt x="13208" y="4572"/>
                  </a:lnTo>
                  <a:lnTo>
                    <a:pt x="7239" y="4572"/>
                  </a:lnTo>
                  <a:lnTo>
                    <a:pt x="7239" y="5714"/>
                  </a:lnTo>
                  <a:lnTo>
                    <a:pt x="16764" y="5714"/>
                  </a:lnTo>
                  <a:lnTo>
                    <a:pt x="17907" y="4572"/>
                  </a:lnTo>
                  <a:lnTo>
                    <a:pt x="17907" y="3429"/>
                  </a:lnTo>
                  <a:close/>
                </a:path>
                <a:path w="33654" h="9525">
                  <a:moveTo>
                    <a:pt x="33527" y="3429"/>
                  </a:moveTo>
                  <a:lnTo>
                    <a:pt x="28701" y="3429"/>
                  </a:lnTo>
                  <a:lnTo>
                    <a:pt x="28701" y="4572"/>
                  </a:lnTo>
                  <a:lnTo>
                    <a:pt x="22733" y="4572"/>
                  </a:lnTo>
                  <a:lnTo>
                    <a:pt x="22733" y="5714"/>
                  </a:lnTo>
                  <a:lnTo>
                    <a:pt x="33527" y="5714"/>
                  </a:lnTo>
                  <a:lnTo>
                    <a:pt x="33527" y="3429"/>
                  </a:lnTo>
                  <a:close/>
                </a:path>
                <a:path w="33654" h="9525">
                  <a:moveTo>
                    <a:pt x="13208" y="3429"/>
                  </a:moveTo>
                  <a:lnTo>
                    <a:pt x="2413" y="3429"/>
                  </a:lnTo>
                  <a:lnTo>
                    <a:pt x="2413" y="4572"/>
                  </a:lnTo>
                  <a:lnTo>
                    <a:pt x="11938" y="4572"/>
                  </a:lnTo>
                  <a:lnTo>
                    <a:pt x="13208" y="3429"/>
                  </a:lnTo>
                  <a:close/>
                </a:path>
                <a:path w="33654" h="9525">
                  <a:moveTo>
                    <a:pt x="26289" y="2286"/>
                  </a:moveTo>
                  <a:lnTo>
                    <a:pt x="14350" y="2286"/>
                  </a:lnTo>
                  <a:lnTo>
                    <a:pt x="14350" y="3429"/>
                  </a:lnTo>
                  <a:lnTo>
                    <a:pt x="19176" y="3429"/>
                  </a:lnTo>
                  <a:lnTo>
                    <a:pt x="20320" y="4572"/>
                  </a:lnTo>
                  <a:lnTo>
                    <a:pt x="27559" y="4572"/>
                  </a:lnTo>
                  <a:lnTo>
                    <a:pt x="26289" y="3429"/>
                  </a:lnTo>
                  <a:lnTo>
                    <a:pt x="26289" y="2286"/>
                  </a:lnTo>
                  <a:close/>
                </a:path>
                <a:path w="33654" h="9525">
                  <a:moveTo>
                    <a:pt x="22733" y="1143"/>
                  </a:moveTo>
                  <a:lnTo>
                    <a:pt x="15621" y="1143"/>
                  </a:lnTo>
                  <a:lnTo>
                    <a:pt x="15621" y="2286"/>
                  </a:lnTo>
                  <a:lnTo>
                    <a:pt x="22733" y="2286"/>
                  </a:lnTo>
                  <a:lnTo>
                    <a:pt x="22733" y="1143"/>
                  </a:lnTo>
                  <a:close/>
                </a:path>
                <a:path w="33654" h="9525">
                  <a:moveTo>
                    <a:pt x="19176" y="0"/>
                  </a:moveTo>
                  <a:lnTo>
                    <a:pt x="19176" y="1143"/>
                  </a:lnTo>
                  <a:lnTo>
                    <a:pt x="20320" y="1143"/>
                  </a:lnTo>
                  <a:lnTo>
                    <a:pt x="1917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34884" y="3863340"/>
              <a:ext cx="33655" cy="9525"/>
            </a:xfrm>
            <a:custGeom>
              <a:avLst/>
              <a:gdLst/>
              <a:ahLst/>
              <a:cxnLst/>
              <a:rect l="l" t="t" r="r" b="b"/>
              <a:pathLst>
                <a:path w="33654" h="9525">
                  <a:moveTo>
                    <a:pt x="1143" y="9143"/>
                  </a:moveTo>
                  <a:lnTo>
                    <a:pt x="0" y="9143"/>
                  </a:lnTo>
                  <a:lnTo>
                    <a:pt x="0" y="8000"/>
                  </a:lnTo>
                  <a:lnTo>
                    <a:pt x="0" y="6857"/>
                  </a:lnTo>
                  <a:lnTo>
                    <a:pt x="0" y="5714"/>
                  </a:lnTo>
                  <a:lnTo>
                    <a:pt x="1143" y="4572"/>
                  </a:lnTo>
                  <a:lnTo>
                    <a:pt x="2413" y="4572"/>
                  </a:lnTo>
                  <a:lnTo>
                    <a:pt x="2413" y="5714"/>
                  </a:lnTo>
                  <a:lnTo>
                    <a:pt x="3556" y="5714"/>
                  </a:lnTo>
                  <a:lnTo>
                    <a:pt x="3556" y="6857"/>
                  </a:lnTo>
                  <a:lnTo>
                    <a:pt x="4825" y="6857"/>
                  </a:lnTo>
                  <a:lnTo>
                    <a:pt x="5969" y="5714"/>
                  </a:lnTo>
                  <a:lnTo>
                    <a:pt x="5969" y="6857"/>
                  </a:lnTo>
                  <a:lnTo>
                    <a:pt x="5969" y="5714"/>
                  </a:lnTo>
                  <a:lnTo>
                    <a:pt x="7239" y="5714"/>
                  </a:lnTo>
                  <a:lnTo>
                    <a:pt x="7239" y="4572"/>
                  </a:lnTo>
                  <a:lnTo>
                    <a:pt x="13208" y="4572"/>
                  </a:lnTo>
                  <a:lnTo>
                    <a:pt x="13208" y="3429"/>
                  </a:lnTo>
                  <a:lnTo>
                    <a:pt x="13208" y="4572"/>
                  </a:lnTo>
                  <a:lnTo>
                    <a:pt x="13208" y="3429"/>
                  </a:lnTo>
                  <a:lnTo>
                    <a:pt x="11938" y="4572"/>
                  </a:lnTo>
                  <a:lnTo>
                    <a:pt x="5969" y="4572"/>
                  </a:lnTo>
                  <a:lnTo>
                    <a:pt x="5969" y="5714"/>
                  </a:lnTo>
                  <a:lnTo>
                    <a:pt x="4825" y="5714"/>
                  </a:lnTo>
                  <a:lnTo>
                    <a:pt x="3556" y="5714"/>
                  </a:lnTo>
                  <a:lnTo>
                    <a:pt x="3556" y="4572"/>
                  </a:lnTo>
                  <a:lnTo>
                    <a:pt x="2413" y="4572"/>
                  </a:lnTo>
                  <a:lnTo>
                    <a:pt x="2413" y="3429"/>
                  </a:lnTo>
                  <a:lnTo>
                    <a:pt x="3556" y="3429"/>
                  </a:lnTo>
                  <a:lnTo>
                    <a:pt x="2413" y="3429"/>
                  </a:lnTo>
                  <a:lnTo>
                    <a:pt x="14350" y="3429"/>
                  </a:lnTo>
                  <a:lnTo>
                    <a:pt x="14350" y="2286"/>
                  </a:lnTo>
                  <a:lnTo>
                    <a:pt x="15621" y="2286"/>
                  </a:lnTo>
                  <a:lnTo>
                    <a:pt x="15621" y="1143"/>
                  </a:lnTo>
                  <a:lnTo>
                    <a:pt x="16764" y="1143"/>
                  </a:lnTo>
                  <a:lnTo>
                    <a:pt x="17907" y="1143"/>
                  </a:lnTo>
                  <a:lnTo>
                    <a:pt x="19176" y="1143"/>
                  </a:lnTo>
                  <a:lnTo>
                    <a:pt x="19176" y="0"/>
                  </a:lnTo>
                  <a:lnTo>
                    <a:pt x="20320" y="1143"/>
                  </a:lnTo>
                  <a:lnTo>
                    <a:pt x="21590" y="1143"/>
                  </a:lnTo>
                  <a:lnTo>
                    <a:pt x="22733" y="1143"/>
                  </a:lnTo>
                  <a:lnTo>
                    <a:pt x="22733" y="2286"/>
                  </a:lnTo>
                  <a:lnTo>
                    <a:pt x="24002" y="2286"/>
                  </a:lnTo>
                  <a:lnTo>
                    <a:pt x="25146" y="2286"/>
                  </a:lnTo>
                  <a:lnTo>
                    <a:pt x="26289" y="2286"/>
                  </a:lnTo>
                  <a:lnTo>
                    <a:pt x="26289" y="3429"/>
                  </a:lnTo>
                  <a:lnTo>
                    <a:pt x="27559" y="4572"/>
                  </a:lnTo>
                  <a:lnTo>
                    <a:pt x="28701" y="4572"/>
                  </a:lnTo>
                  <a:lnTo>
                    <a:pt x="28701" y="3429"/>
                  </a:lnTo>
                  <a:lnTo>
                    <a:pt x="29972" y="3429"/>
                  </a:lnTo>
                  <a:lnTo>
                    <a:pt x="31115" y="3429"/>
                  </a:lnTo>
                  <a:lnTo>
                    <a:pt x="32385" y="3429"/>
                  </a:lnTo>
                  <a:lnTo>
                    <a:pt x="33527" y="3429"/>
                  </a:lnTo>
                  <a:lnTo>
                    <a:pt x="33527" y="4572"/>
                  </a:lnTo>
                  <a:lnTo>
                    <a:pt x="33527" y="5714"/>
                  </a:lnTo>
                  <a:lnTo>
                    <a:pt x="32385" y="5714"/>
                  </a:lnTo>
                  <a:lnTo>
                    <a:pt x="31115" y="5714"/>
                  </a:lnTo>
                  <a:lnTo>
                    <a:pt x="31115" y="6857"/>
                  </a:lnTo>
                  <a:lnTo>
                    <a:pt x="29972" y="6857"/>
                  </a:lnTo>
                  <a:lnTo>
                    <a:pt x="28701" y="6857"/>
                  </a:lnTo>
                  <a:lnTo>
                    <a:pt x="27559" y="6857"/>
                  </a:lnTo>
                  <a:lnTo>
                    <a:pt x="26289" y="6857"/>
                  </a:lnTo>
                  <a:lnTo>
                    <a:pt x="26289" y="5714"/>
                  </a:lnTo>
                  <a:lnTo>
                    <a:pt x="25146" y="5714"/>
                  </a:lnTo>
                  <a:lnTo>
                    <a:pt x="24002" y="5714"/>
                  </a:lnTo>
                  <a:lnTo>
                    <a:pt x="22733" y="5714"/>
                  </a:lnTo>
                  <a:lnTo>
                    <a:pt x="22733" y="4572"/>
                  </a:lnTo>
                  <a:lnTo>
                    <a:pt x="21590" y="4572"/>
                  </a:lnTo>
                  <a:lnTo>
                    <a:pt x="20320" y="4572"/>
                  </a:lnTo>
                  <a:lnTo>
                    <a:pt x="19176" y="3429"/>
                  </a:lnTo>
                  <a:lnTo>
                    <a:pt x="17907" y="3429"/>
                  </a:lnTo>
                  <a:lnTo>
                    <a:pt x="17907" y="4572"/>
                  </a:lnTo>
                  <a:lnTo>
                    <a:pt x="16764" y="5714"/>
                  </a:lnTo>
                  <a:lnTo>
                    <a:pt x="10795" y="5714"/>
                  </a:lnTo>
                  <a:lnTo>
                    <a:pt x="10795" y="6857"/>
                  </a:lnTo>
                  <a:lnTo>
                    <a:pt x="10795" y="8000"/>
                  </a:lnTo>
                  <a:lnTo>
                    <a:pt x="9525" y="8000"/>
                  </a:lnTo>
                  <a:lnTo>
                    <a:pt x="8382" y="8000"/>
                  </a:lnTo>
                  <a:lnTo>
                    <a:pt x="1143" y="8000"/>
                  </a:lnTo>
                  <a:lnTo>
                    <a:pt x="1143" y="9143"/>
                  </a:lnTo>
                  <a:close/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26883" y="3831336"/>
              <a:ext cx="67945" cy="48895"/>
            </a:xfrm>
            <a:custGeom>
              <a:avLst/>
              <a:gdLst/>
              <a:ahLst/>
              <a:cxnLst/>
              <a:rect l="l" t="t" r="r" b="b"/>
              <a:pathLst>
                <a:path w="67945" h="48895">
                  <a:moveTo>
                    <a:pt x="58039" y="47624"/>
                  </a:moveTo>
                  <a:lnTo>
                    <a:pt x="55625" y="47624"/>
                  </a:lnTo>
                  <a:lnTo>
                    <a:pt x="55625" y="48767"/>
                  </a:lnTo>
                  <a:lnTo>
                    <a:pt x="56769" y="48767"/>
                  </a:lnTo>
                  <a:lnTo>
                    <a:pt x="58039" y="47624"/>
                  </a:lnTo>
                  <a:close/>
                </a:path>
                <a:path w="67945" h="48895">
                  <a:moveTo>
                    <a:pt x="14224" y="46481"/>
                  </a:moveTo>
                  <a:lnTo>
                    <a:pt x="7112" y="46481"/>
                  </a:lnTo>
                  <a:lnTo>
                    <a:pt x="7112" y="47624"/>
                  </a:lnTo>
                  <a:lnTo>
                    <a:pt x="13081" y="47624"/>
                  </a:lnTo>
                  <a:lnTo>
                    <a:pt x="14224" y="46481"/>
                  </a:lnTo>
                  <a:close/>
                </a:path>
                <a:path w="67945" h="48895">
                  <a:moveTo>
                    <a:pt x="20193" y="46481"/>
                  </a:moveTo>
                  <a:lnTo>
                    <a:pt x="15367" y="46481"/>
                  </a:lnTo>
                  <a:lnTo>
                    <a:pt x="16637" y="47624"/>
                  </a:lnTo>
                  <a:lnTo>
                    <a:pt x="20193" y="47624"/>
                  </a:lnTo>
                  <a:lnTo>
                    <a:pt x="20193" y="46481"/>
                  </a:lnTo>
                  <a:close/>
                </a:path>
                <a:path w="67945" h="48895">
                  <a:moveTo>
                    <a:pt x="67437" y="46481"/>
                  </a:moveTo>
                  <a:lnTo>
                    <a:pt x="52070" y="46481"/>
                  </a:lnTo>
                  <a:lnTo>
                    <a:pt x="52070" y="47624"/>
                  </a:lnTo>
                  <a:lnTo>
                    <a:pt x="67437" y="47624"/>
                  </a:lnTo>
                  <a:lnTo>
                    <a:pt x="67437" y="46481"/>
                  </a:lnTo>
                  <a:close/>
                </a:path>
                <a:path w="67945" h="48895">
                  <a:moveTo>
                    <a:pt x="22478" y="45338"/>
                  </a:moveTo>
                  <a:lnTo>
                    <a:pt x="8255" y="45338"/>
                  </a:lnTo>
                  <a:lnTo>
                    <a:pt x="8255" y="46481"/>
                  </a:lnTo>
                  <a:lnTo>
                    <a:pt x="22478" y="46481"/>
                  </a:lnTo>
                  <a:lnTo>
                    <a:pt x="22478" y="45338"/>
                  </a:lnTo>
                  <a:close/>
                </a:path>
                <a:path w="67945" h="48895">
                  <a:moveTo>
                    <a:pt x="66294" y="44068"/>
                  </a:moveTo>
                  <a:lnTo>
                    <a:pt x="44958" y="44068"/>
                  </a:lnTo>
                  <a:lnTo>
                    <a:pt x="44958" y="45338"/>
                  </a:lnTo>
                  <a:lnTo>
                    <a:pt x="48514" y="45338"/>
                  </a:lnTo>
                  <a:lnTo>
                    <a:pt x="48514" y="46481"/>
                  </a:lnTo>
                  <a:lnTo>
                    <a:pt x="66294" y="46481"/>
                  </a:lnTo>
                  <a:lnTo>
                    <a:pt x="66294" y="44068"/>
                  </a:lnTo>
                  <a:close/>
                </a:path>
                <a:path w="67945" h="48895">
                  <a:moveTo>
                    <a:pt x="66294" y="39496"/>
                  </a:moveTo>
                  <a:lnTo>
                    <a:pt x="8255" y="39496"/>
                  </a:lnTo>
                  <a:lnTo>
                    <a:pt x="8255" y="41782"/>
                  </a:lnTo>
                  <a:lnTo>
                    <a:pt x="7112" y="41782"/>
                  </a:lnTo>
                  <a:lnTo>
                    <a:pt x="7112" y="45338"/>
                  </a:lnTo>
                  <a:lnTo>
                    <a:pt x="9525" y="45338"/>
                  </a:lnTo>
                  <a:lnTo>
                    <a:pt x="9525" y="44068"/>
                  </a:lnTo>
                  <a:lnTo>
                    <a:pt x="66294" y="44068"/>
                  </a:lnTo>
                  <a:lnTo>
                    <a:pt x="66294" y="39496"/>
                  </a:lnTo>
                  <a:close/>
                </a:path>
                <a:path w="67945" h="48895">
                  <a:moveTo>
                    <a:pt x="24892" y="44068"/>
                  </a:moveTo>
                  <a:lnTo>
                    <a:pt x="9525" y="44068"/>
                  </a:lnTo>
                  <a:lnTo>
                    <a:pt x="10668" y="45338"/>
                  </a:lnTo>
                  <a:lnTo>
                    <a:pt x="23749" y="45338"/>
                  </a:lnTo>
                  <a:lnTo>
                    <a:pt x="24892" y="44068"/>
                  </a:lnTo>
                  <a:close/>
                </a:path>
                <a:path w="67945" h="48895">
                  <a:moveTo>
                    <a:pt x="67437" y="40639"/>
                  </a:moveTo>
                  <a:lnTo>
                    <a:pt x="66294" y="40639"/>
                  </a:lnTo>
                  <a:lnTo>
                    <a:pt x="66294" y="41782"/>
                  </a:lnTo>
                  <a:lnTo>
                    <a:pt x="67437" y="41782"/>
                  </a:lnTo>
                  <a:lnTo>
                    <a:pt x="67437" y="40639"/>
                  </a:lnTo>
                  <a:close/>
                </a:path>
                <a:path w="67945" h="48895">
                  <a:moveTo>
                    <a:pt x="33147" y="37210"/>
                  </a:moveTo>
                  <a:lnTo>
                    <a:pt x="17780" y="37210"/>
                  </a:lnTo>
                  <a:lnTo>
                    <a:pt x="17780" y="39496"/>
                  </a:lnTo>
                  <a:lnTo>
                    <a:pt x="65024" y="39496"/>
                  </a:lnTo>
                  <a:lnTo>
                    <a:pt x="65024" y="38353"/>
                  </a:lnTo>
                  <a:lnTo>
                    <a:pt x="33147" y="38353"/>
                  </a:lnTo>
                  <a:lnTo>
                    <a:pt x="33147" y="37210"/>
                  </a:lnTo>
                  <a:close/>
                </a:path>
                <a:path w="67945" h="48895">
                  <a:moveTo>
                    <a:pt x="65024" y="37210"/>
                  </a:moveTo>
                  <a:lnTo>
                    <a:pt x="37846" y="37210"/>
                  </a:lnTo>
                  <a:lnTo>
                    <a:pt x="37846" y="38353"/>
                  </a:lnTo>
                  <a:lnTo>
                    <a:pt x="65024" y="38353"/>
                  </a:lnTo>
                  <a:lnTo>
                    <a:pt x="65024" y="37210"/>
                  </a:lnTo>
                  <a:close/>
                </a:path>
                <a:path w="67945" h="48895">
                  <a:moveTo>
                    <a:pt x="26035" y="34797"/>
                  </a:moveTo>
                  <a:lnTo>
                    <a:pt x="24892" y="34797"/>
                  </a:lnTo>
                  <a:lnTo>
                    <a:pt x="24892" y="35940"/>
                  </a:lnTo>
                  <a:lnTo>
                    <a:pt x="23749" y="37210"/>
                  </a:lnTo>
                  <a:lnTo>
                    <a:pt x="29591" y="37210"/>
                  </a:lnTo>
                  <a:lnTo>
                    <a:pt x="29591" y="35940"/>
                  </a:lnTo>
                  <a:lnTo>
                    <a:pt x="27177" y="35940"/>
                  </a:lnTo>
                  <a:lnTo>
                    <a:pt x="26035" y="34797"/>
                  </a:lnTo>
                  <a:close/>
                </a:path>
                <a:path w="67945" h="48895">
                  <a:moveTo>
                    <a:pt x="60325" y="34797"/>
                  </a:moveTo>
                  <a:lnTo>
                    <a:pt x="40259" y="34797"/>
                  </a:lnTo>
                  <a:lnTo>
                    <a:pt x="40259" y="37210"/>
                  </a:lnTo>
                  <a:lnTo>
                    <a:pt x="61468" y="37210"/>
                  </a:lnTo>
                  <a:lnTo>
                    <a:pt x="61468" y="35940"/>
                  </a:lnTo>
                  <a:lnTo>
                    <a:pt x="60325" y="34797"/>
                  </a:lnTo>
                  <a:close/>
                </a:path>
                <a:path w="67945" h="48895">
                  <a:moveTo>
                    <a:pt x="59182" y="32511"/>
                  </a:moveTo>
                  <a:lnTo>
                    <a:pt x="29591" y="32511"/>
                  </a:lnTo>
                  <a:lnTo>
                    <a:pt x="29591" y="33654"/>
                  </a:lnTo>
                  <a:lnTo>
                    <a:pt x="33147" y="33654"/>
                  </a:lnTo>
                  <a:lnTo>
                    <a:pt x="33147" y="34797"/>
                  </a:lnTo>
                  <a:lnTo>
                    <a:pt x="34290" y="35940"/>
                  </a:lnTo>
                  <a:lnTo>
                    <a:pt x="35560" y="35940"/>
                  </a:lnTo>
                  <a:lnTo>
                    <a:pt x="35560" y="34797"/>
                  </a:lnTo>
                  <a:lnTo>
                    <a:pt x="60325" y="34797"/>
                  </a:lnTo>
                  <a:lnTo>
                    <a:pt x="59182" y="33654"/>
                  </a:lnTo>
                  <a:lnTo>
                    <a:pt x="59182" y="32511"/>
                  </a:lnTo>
                  <a:close/>
                </a:path>
                <a:path w="67945" h="48895">
                  <a:moveTo>
                    <a:pt x="26035" y="31368"/>
                  </a:moveTo>
                  <a:lnTo>
                    <a:pt x="9525" y="31368"/>
                  </a:lnTo>
                  <a:lnTo>
                    <a:pt x="9525" y="34797"/>
                  </a:lnTo>
                  <a:lnTo>
                    <a:pt x="21336" y="34797"/>
                  </a:lnTo>
                  <a:lnTo>
                    <a:pt x="21336" y="33654"/>
                  </a:lnTo>
                  <a:lnTo>
                    <a:pt x="22478" y="33654"/>
                  </a:lnTo>
                  <a:lnTo>
                    <a:pt x="22478" y="32511"/>
                  </a:lnTo>
                  <a:lnTo>
                    <a:pt x="26035" y="32511"/>
                  </a:lnTo>
                  <a:lnTo>
                    <a:pt x="26035" y="31368"/>
                  </a:lnTo>
                  <a:close/>
                </a:path>
                <a:path w="67945" h="48895">
                  <a:moveTo>
                    <a:pt x="9525" y="31368"/>
                  </a:moveTo>
                  <a:lnTo>
                    <a:pt x="8255" y="31368"/>
                  </a:lnTo>
                  <a:lnTo>
                    <a:pt x="8255" y="32511"/>
                  </a:lnTo>
                  <a:lnTo>
                    <a:pt x="9525" y="32511"/>
                  </a:lnTo>
                  <a:lnTo>
                    <a:pt x="9525" y="31368"/>
                  </a:lnTo>
                  <a:close/>
                </a:path>
                <a:path w="67945" h="48895">
                  <a:moveTo>
                    <a:pt x="59182" y="25526"/>
                  </a:moveTo>
                  <a:lnTo>
                    <a:pt x="5969" y="25526"/>
                  </a:lnTo>
                  <a:lnTo>
                    <a:pt x="5969" y="27812"/>
                  </a:lnTo>
                  <a:lnTo>
                    <a:pt x="7112" y="27812"/>
                  </a:lnTo>
                  <a:lnTo>
                    <a:pt x="7112" y="30225"/>
                  </a:lnTo>
                  <a:lnTo>
                    <a:pt x="8255" y="30225"/>
                  </a:lnTo>
                  <a:lnTo>
                    <a:pt x="8509" y="31368"/>
                  </a:lnTo>
                  <a:lnTo>
                    <a:pt x="26035" y="31368"/>
                  </a:lnTo>
                  <a:lnTo>
                    <a:pt x="27177" y="32511"/>
                  </a:lnTo>
                  <a:lnTo>
                    <a:pt x="60325" y="32511"/>
                  </a:lnTo>
                  <a:lnTo>
                    <a:pt x="60325" y="26669"/>
                  </a:lnTo>
                  <a:lnTo>
                    <a:pt x="59182" y="26669"/>
                  </a:lnTo>
                  <a:lnTo>
                    <a:pt x="59182" y="25526"/>
                  </a:lnTo>
                  <a:close/>
                </a:path>
                <a:path w="67945" h="48895">
                  <a:moveTo>
                    <a:pt x="58039" y="22097"/>
                  </a:moveTo>
                  <a:lnTo>
                    <a:pt x="2413" y="22097"/>
                  </a:lnTo>
                  <a:lnTo>
                    <a:pt x="3556" y="23240"/>
                  </a:lnTo>
                  <a:lnTo>
                    <a:pt x="3556" y="24383"/>
                  </a:lnTo>
                  <a:lnTo>
                    <a:pt x="4825" y="24383"/>
                  </a:lnTo>
                  <a:lnTo>
                    <a:pt x="4825" y="25526"/>
                  </a:lnTo>
                  <a:lnTo>
                    <a:pt x="58039" y="25526"/>
                  </a:lnTo>
                  <a:lnTo>
                    <a:pt x="58039" y="22097"/>
                  </a:lnTo>
                  <a:close/>
                </a:path>
                <a:path w="67945" h="48895">
                  <a:moveTo>
                    <a:pt x="56769" y="20954"/>
                  </a:moveTo>
                  <a:lnTo>
                    <a:pt x="0" y="20954"/>
                  </a:lnTo>
                  <a:lnTo>
                    <a:pt x="0" y="22097"/>
                  </a:lnTo>
                  <a:lnTo>
                    <a:pt x="56769" y="22097"/>
                  </a:lnTo>
                  <a:lnTo>
                    <a:pt x="56769" y="20954"/>
                  </a:lnTo>
                  <a:close/>
                </a:path>
                <a:path w="67945" h="48895">
                  <a:moveTo>
                    <a:pt x="55625" y="19684"/>
                  </a:moveTo>
                  <a:lnTo>
                    <a:pt x="2413" y="19684"/>
                  </a:lnTo>
                  <a:lnTo>
                    <a:pt x="2413" y="20954"/>
                  </a:lnTo>
                  <a:lnTo>
                    <a:pt x="55625" y="20954"/>
                  </a:lnTo>
                  <a:lnTo>
                    <a:pt x="55625" y="19684"/>
                  </a:lnTo>
                  <a:close/>
                </a:path>
                <a:path w="67945" h="48895">
                  <a:moveTo>
                    <a:pt x="54483" y="18541"/>
                  </a:moveTo>
                  <a:lnTo>
                    <a:pt x="3556" y="18541"/>
                  </a:lnTo>
                  <a:lnTo>
                    <a:pt x="3556" y="19684"/>
                  </a:lnTo>
                  <a:lnTo>
                    <a:pt x="54483" y="19684"/>
                  </a:lnTo>
                  <a:lnTo>
                    <a:pt x="54483" y="18541"/>
                  </a:lnTo>
                  <a:close/>
                </a:path>
                <a:path w="67945" h="48895">
                  <a:moveTo>
                    <a:pt x="53213" y="17398"/>
                  </a:moveTo>
                  <a:lnTo>
                    <a:pt x="4825" y="17398"/>
                  </a:lnTo>
                  <a:lnTo>
                    <a:pt x="4825" y="18541"/>
                  </a:lnTo>
                  <a:lnTo>
                    <a:pt x="53213" y="18541"/>
                  </a:lnTo>
                  <a:lnTo>
                    <a:pt x="53213" y="17398"/>
                  </a:lnTo>
                  <a:close/>
                </a:path>
                <a:path w="67945" h="48895">
                  <a:moveTo>
                    <a:pt x="49657" y="12826"/>
                  </a:moveTo>
                  <a:lnTo>
                    <a:pt x="48514" y="12826"/>
                  </a:lnTo>
                  <a:lnTo>
                    <a:pt x="48514" y="13969"/>
                  </a:lnTo>
                  <a:lnTo>
                    <a:pt x="7112" y="13969"/>
                  </a:lnTo>
                  <a:lnTo>
                    <a:pt x="7112" y="16255"/>
                  </a:lnTo>
                  <a:lnTo>
                    <a:pt x="5969" y="16255"/>
                  </a:lnTo>
                  <a:lnTo>
                    <a:pt x="5969" y="17398"/>
                  </a:lnTo>
                  <a:lnTo>
                    <a:pt x="50926" y="17398"/>
                  </a:lnTo>
                  <a:lnTo>
                    <a:pt x="50926" y="15112"/>
                  </a:lnTo>
                  <a:lnTo>
                    <a:pt x="49657" y="15112"/>
                  </a:lnTo>
                  <a:lnTo>
                    <a:pt x="49657" y="12826"/>
                  </a:lnTo>
                  <a:close/>
                </a:path>
                <a:path w="67945" h="48895">
                  <a:moveTo>
                    <a:pt x="44958" y="6984"/>
                  </a:moveTo>
                  <a:lnTo>
                    <a:pt x="10668" y="6984"/>
                  </a:lnTo>
                  <a:lnTo>
                    <a:pt x="10668" y="10413"/>
                  </a:lnTo>
                  <a:lnTo>
                    <a:pt x="9525" y="10413"/>
                  </a:lnTo>
                  <a:lnTo>
                    <a:pt x="9525" y="11556"/>
                  </a:lnTo>
                  <a:lnTo>
                    <a:pt x="8255" y="12826"/>
                  </a:lnTo>
                  <a:lnTo>
                    <a:pt x="8255" y="13969"/>
                  </a:lnTo>
                  <a:lnTo>
                    <a:pt x="48514" y="13969"/>
                  </a:lnTo>
                  <a:lnTo>
                    <a:pt x="48514" y="12826"/>
                  </a:lnTo>
                  <a:lnTo>
                    <a:pt x="47371" y="11556"/>
                  </a:lnTo>
                  <a:lnTo>
                    <a:pt x="46100" y="11556"/>
                  </a:lnTo>
                  <a:lnTo>
                    <a:pt x="46100" y="9270"/>
                  </a:lnTo>
                  <a:lnTo>
                    <a:pt x="44958" y="9270"/>
                  </a:lnTo>
                  <a:lnTo>
                    <a:pt x="44958" y="6984"/>
                  </a:lnTo>
                  <a:close/>
                </a:path>
                <a:path w="67945" h="48895">
                  <a:moveTo>
                    <a:pt x="41401" y="5841"/>
                  </a:moveTo>
                  <a:lnTo>
                    <a:pt x="11811" y="5841"/>
                  </a:lnTo>
                  <a:lnTo>
                    <a:pt x="11811" y="6984"/>
                  </a:lnTo>
                  <a:lnTo>
                    <a:pt x="41401" y="6984"/>
                  </a:lnTo>
                  <a:lnTo>
                    <a:pt x="41401" y="5841"/>
                  </a:lnTo>
                  <a:close/>
                </a:path>
                <a:path w="67945" h="48895">
                  <a:moveTo>
                    <a:pt x="43815" y="5841"/>
                  </a:moveTo>
                  <a:lnTo>
                    <a:pt x="41401" y="5841"/>
                  </a:lnTo>
                  <a:lnTo>
                    <a:pt x="41401" y="6984"/>
                  </a:lnTo>
                  <a:lnTo>
                    <a:pt x="43815" y="6984"/>
                  </a:lnTo>
                  <a:lnTo>
                    <a:pt x="43815" y="5841"/>
                  </a:lnTo>
                  <a:close/>
                </a:path>
                <a:path w="67945" h="48895">
                  <a:moveTo>
                    <a:pt x="39116" y="3428"/>
                  </a:moveTo>
                  <a:lnTo>
                    <a:pt x="11811" y="3428"/>
                  </a:lnTo>
                  <a:lnTo>
                    <a:pt x="11811" y="4698"/>
                  </a:lnTo>
                  <a:lnTo>
                    <a:pt x="10668" y="5841"/>
                  </a:lnTo>
                  <a:lnTo>
                    <a:pt x="39116" y="5841"/>
                  </a:lnTo>
                  <a:lnTo>
                    <a:pt x="39116" y="3428"/>
                  </a:lnTo>
                  <a:close/>
                </a:path>
                <a:path w="67945" h="48895">
                  <a:moveTo>
                    <a:pt x="13081" y="1142"/>
                  </a:moveTo>
                  <a:lnTo>
                    <a:pt x="13081" y="3428"/>
                  </a:lnTo>
                  <a:lnTo>
                    <a:pt x="37846" y="3428"/>
                  </a:lnTo>
                  <a:lnTo>
                    <a:pt x="36702" y="2285"/>
                  </a:lnTo>
                  <a:lnTo>
                    <a:pt x="14224" y="2285"/>
                  </a:lnTo>
                  <a:lnTo>
                    <a:pt x="13081" y="1142"/>
                  </a:lnTo>
                  <a:close/>
                </a:path>
                <a:path w="67945" h="48895">
                  <a:moveTo>
                    <a:pt x="15367" y="1142"/>
                  </a:moveTo>
                  <a:lnTo>
                    <a:pt x="14224" y="1142"/>
                  </a:lnTo>
                  <a:lnTo>
                    <a:pt x="14224" y="2285"/>
                  </a:lnTo>
                  <a:lnTo>
                    <a:pt x="15367" y="2285"/>
                  </a:lnTo>
                  <a:lnTo>
                    <a:pt x="15367" y="1142"/>
                  </a:lnTo>
                  <a:close/>
                </a:path>
                <a:path w="67945" h="48895">
                  <a:moveTo>
                    <a:pt x="17780" y="1142"/>
                  </a:moveTo>
                  <a:lnTo>
                    <a:pt x="16637" y="2285"/>
                  </a:lnTo>
                  <a:lnTo>
                    <a:pt x="17780" y="2285"/>
                  </a:lnTo>
                  <a:lnTo>
                    <a:pt x="17780" y="1142"/>
                  </a:lnTo>
                  <a:close/>
                </a:path>
                <a:path w="67945" h="48895">
                  <a:moveTo>
                    <a:pt x="21336" y="1142"/>
                  </a:moveTo>
                  <a:lnTo>
                    <a:pt x="20193" y="1142"/>
                  </a:lnTo>
                  <a:lnTo>
                    <a:pt x="20193" y="2285"/>
                  </a:lnTo>
                  <a:lnTo>
                    <a:pt x="21336" y="2285"/>
                  </a:lnTo>
                  <a:lnTo>
                    <a:pt x="21336" y="1142"/>
                  </a:lnTo>
                  <a:close/>
                </a:path>
                <a:path w="67945" h="48895">
                  <a:moveTo>
                    <a:pt x="35560" y="1142"/>
                  </a:moveTo>
                  <a:lnTo>
                    <a:pt x="21336" y="1142"/>
                  </a:lnTo>
                  <a:lnTo>
                    <a:pt x="21336" y="2285"/>
                  </a:lnTo>
                  <a:lnTo>
                    <a:pt x="35560" y="2285"/>
                  </a:lnTo>
                  <a:lnTo>
                    <a:pt x="35560" y="1142"/>
                  </a:lnTo>
                  <a:close/>
                </a:path>
                <a:path w="67945" h="48895">
                  <a:moveTo>
                    <a:pt x="34290" y="0"/>
                  </a:moveTo>
                  <a:lnTo>
                    <a:pt x="26035" y="0"/>
                  </a:lnTo>
                  <a:lnTo>
                    <a:pt x="26035" y="1142"/>
                  </a:lnTo>
                  <a:lnTo>
                    <a:pt x="34290" y="1142"/>
                  </a:lnTo>
                  <a:lnTo>
                    <a:pt x="3429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25740" y="3831336"/>
              <a:ext cx="68580" cy="48895"/>
            </a:xfrm>
            <a:custGeom>
              <a:avLst/>
              <a:gdLst/>
              <a:ahLst/>
              <a:cxnLst/>
              <a:rect l="l" t="t" r="r" b="b"/>
              <a:pathLst>
                <a:path w="68579" h="48895">
                  <a:moveTo>
                    <a:pt x="42544" y="44068"/>
                  </a:moveTo>
                  <a:lnTo>
                    <a:pt x="42544" y="44068"/>
                  </a:lnTo>
                  <a:lnTo>
                    <a:pt x="26034" y="44068"/>
                  </a:lnTo>
                  <a:lnTo>
                    <a:pt x="24891" y="45338"/>
                  </a:lnTo>
                  <a:lnTo>
                    <a:pt x="23621" y="45338"/>
                  </a:lnTo>
                  <a:lnTo>
                    <a:pt x="23621" y="46481"/>
                  </a:lnTo>
                  <a:lnTo>
                    <a:pt x="22478" y="46481"/>
                  </a:lnTo>
                  <a:lnTo>
                    <a:pt x="21335" y="46481"/>
                  </a:lnTo>
                  <a:lnTo>
                    <a:pt x="21335" y="47624"/>
                  </a:lnTo>
                  <a:lnTo>
                    <a:pt x="20065" y="47624"/>
                  </a:lnTo>
                  <a:lnTo>
                    <a:pt x="18923" y="47624"/>
                  </a:lnTo>
                  <a:lnTo>
                    <a:pt x="17779" y="47624"/>
                  </a:lnTo>
                  <a:lnTo>
                    <a:pt x="16509" y="46481"/>
                  </a:lnTo>
                  <a:lnTo>
                    <a:pt x="15366" y="46481"/>
                  </a:lnTo>
                  <a:lnTo>
                    <a:pt x="14224" y="47624"/>
                  </a:lnTo>
                  <a:lnTo>
                    <a:pt x="12953" y="47624"/>
                  </a:lnTo>
                  <a:lnTo>
                    <a:pt x="11810" y="47624"/>
                  </a:lnTo>
                  <a:lnTo>
                    <a:pt x="10667" y="47624"/>
                  </a:lnTo>
                  <a:lnTo>
                    <a:pt x="9398" y="47624"/>
                  </a:lnTo>
                  <a:lnTo>
                    <a:pt x="9398" y="48767"/>
                  </a:lnTo>
                  <a:lnTo>
                    <a:pt x="9398" y="47624"/>
                  </a:lnTo>
                  <a:lnTo>
                    <a:pt x="8254" y="47624"/>
                  </a:lnTo>
                  <a:lnTo>
                    <a:pt x="8254" y="46481"/>
                  </a:lnTo>
                  <a:lnTo>
                    <a:pt x="9398" y="46481"/>
                  </a:lnTo>
                  <a:lnTo>
                    <a:pt x="9398" y="45338"/>
                  </a:lnTo>
                  <a:lnTo>
                    <a:pt x="9398" y="46481"/>
                  </a:lnTo>
                  <a:lnTo>
                    <a:pt x="9398" y="45338"/>
                  </a:lnTo>
                  <a:lnTo>
                    <a:pt x="10667" y="45338"/>
                  </a:lnTo>
                  <a:lnTo>
                    <a:pt x="11810" y="45338"/>
                  </a:lnTo>
                  <a:lnTo>
                    <a:pt x="12953" y="45338"/>
                  </a:lnTo>
                  <a:lnTo>
                    <a:pt x="11810" y="45338"/>
                  </a:lnTo>
                  <a:lnTo>
                    <a:pt x="10667" y="44068"/>
                  </a:lnTo>
                  <a:lnTo>
                    <a:pt x="10667" y="45338"/>
                  </a:lnTo>
                  <a:lnTo>
                    <a:pt x="9398" y="45338"/>
                  </a:lnTo>
                  <a:lnTo>
                    <a:pt x="8254" y="45338"/>
                  </a:lnTo>
                  <a:lnTo>
                    <a:pt x="8254" y="44068"/>
                  </a:lnTo>
                  <a:lnTo>
                    <a:pt x="8254" y="42925"/>
                  </a:lnTo>
                  <a:lnTo>
                    <a:pt x="8254" y="41782"/>
                  </a:lnTo>
                  <a:lnTo>
                    <a:pt x="9398" y="41782"/>
                  </a:lnTo>
                  <a:lnTo>
                    <a:pt x="9398" y="40639"/>
                  </a:lnTo>
                  <a:lnTo>
                    <a:pt x="9398" y="39496"/>
                  </a:lnTo>
                  <a:lnTo>
                    <a:pt x="10667" y="39496"/>
                  </a:lnTo>
                  <a:lnTo>
                    <a:pt x="18923" y="39496"/>
                  </a:lnTo>
                  <a:lnTo>
                    <a:pt x="18923" y="38353"/>
                  </a:lnTo>
                  <a:lnTo>
                    <a:pt x="18923" y="37210"/>
                  </a:lnTo>
                  <a:lnTo>
                    <a:pt x="20065" y="37210"/>
                  </a:lnTo>
                  <a:lnTo>
                    <a:pt x="21335" y="37210"/>
                  </a:lnTo>
                  <a:lnTo>
                    <a:pt x="22478" y="37210"/>
                  </a:lnTo>
                  <a:lnTo>
                    <a:pt x="23621" y="37210"/>
                  </a:lnTo>
                  <a:lnTo>
                    <a:pt x="24891" y="37210"/>
                  </a:lnTo>
                  <a:lnTo>
                    <a:pt x="26034" y="35940"/>
                  </a:lnTo>
                  <a:lnTo>
                    <a:pt x="26034" y="34797"/>
                  </a:lnTo>
                  <a:lnTo>
                    <a:pt x="27177" y="34797"/>
                  </a:lnTo>
                  <a:lnTo>
                    <a:pt x="28320" y="35940"/>
                  </a:lnTo>
                  <a:lnTo>
                    <a:pt x="29590" y="35940"/>
                  </a:lnTo>
                  <a:lnTo>
                    <a:pt x="30733" y="35940"/>
                  </a:lnTo>
                  <a:lnTo>
                    <a:pt x="30733" y="37210"/>
                  </a:lnTo>
                  <a:lnTo>
                    <a:pt x="31876" y="37210"/>
                  </a:lnTo>
                  <a:lnTo>
                    <a:pt x="33146" y="37210"/>
                  </a:lnTo>
                  <a:lnTo>
                    <a:pt x="34289" y="37210"/>
                  </a:lnTo>
                  <a:lnTo>
                    <a:pt x="34289" y="38353"/>
                  </a:lnTo>
                  <a:lnTo>
                    <a:pt x="35432" y="38353"/>
                  </a:lnTo>
                  <a:lnTo>
                    <a:pt x="36702" y="38353"/>
                  </a:lnTo>
                  <a:lnTo>
                    <a:pt x="37845" y="38353"/>
                  </a:lnTo>
                  <a:lnTo>
                    <a:pt x="38988" y="38353"/>
                  </a:lnTo>
                  <a:lnTo>
                    <a:pt x="38988" y="37210"/>
                  </a:lnTo>
                  <a:lnTo>
                    <a:pt x="40258" y="37210"/>
                  </a:lnTo>
                  <a:lnTo>
                    <a:pt x="41401" y="37210"/>
                  </a:lnTo>
                  <a:lnTo>
                    <a:pt x="41401" y="35940"/>
                  </a:lnTo>
                  <a:lnTo>
                    <a:pt x="41401" y="34797"/>
                  </a:lnTo>
                  <a:lnTo>
                    <a:pt x="40258" y="34797"/>
                  </a:lnTo>
                  <a:lnTo>
                    <a:pt x="38988" y="34797"/>
                  </a:lnTo>
                  <a:lnTo>
                    <a:pt x="37845" y="34797"/>
                  </a:lnTo>
                  <a:lnTo>
                    <a:pt x="36702" y="34797"/>
                  </a:lnTo>
                  <a:lnTo>
                    <a:pt x="36702" y="35940"/>
                  </a:lnTo>
                  <a:lnTo>
                    <a:pt x="35432" y="35940"/>
                  </a:lnTo>
                  <a:lnTo>
                    <a:pt x="34289" y="34797"/>
                  </a:lnTo>
                  <a:lnTo>
                    <a:pt x="34289" y="33654"/>
                  </a:lnTo>
                  <a:lnTo>
                    <a:pt x="33146" y="33654"/>
                  </a:lnTo>
                  <a:lnTo>
                    <a:pt x="31876" y="33654"/>
                  </a:lnTo>
                  <a:lnTo>
                    <a:pt x="30733" y="33654"/>
                  </a:lnTo>
                  <a:lnTo>
                    <a:pt x="30733" y="32511"/>
                  </a:lnTo>
                  <a:lnTo>
                    <a:pt x="29590" y="32511"/>
                  </a:lnTo>
                  <a:lnTo>
                    <a:pt x="28320" y="32511"/>
                  </a:lnTo>
                  <a:lnTo>
                    <a:pt x="27177" y="31368"/>
                  </a:lnTo>
                  <a:lnTo>
                    <a:pt x="27177" y="32511"/>
                  </a:lnTo>
                  <a:lnTo>
                    <a:pt x="26034" y="32511"/>
                  </a:lnTo>
                  <a:lnTo>
                    <a:pt x="24891" y="32511"/>
                  </a:lnTo>
                  <a:lnTo>
                    <a:pt x="23621" y="32511"/>
                  </a:lnTo>
                  <a:lnTo>
                    <a:pt x="23621" y="33654"/>
                  </a:lnTo>
                  <a:lnTo>
                    <a:pt x="22478" y="33654"/>
                  </a:lnTo>
                  <a:lnTo>
                    <a:pt x="22478" y="34797"/>
                  </a:lnTo>
                  <a:lnTo>
                    <a:pt x="21335" y="34797"/>
                  </a:lnTo>
                  <a:lnTo>
                    <a:pt x="20065" y="34797"/>
                  </a:lnTo>
                  <a:lnTo>
                    <a:pt x="10667" y="34797"/>
                  </a:lnTo>
                  <a:lnTo>
                    <a:pt x="10667" y="33654"/>
                  </a:lnTo>
                  <a:lnTo>
                    <a:pt x="10667" y="32511"/>
                  </a:lnTo>
                  <a:lnTo>
                    <a:pt x="10667" y="31368"/>
                  </a:lnTo>
                  <a:lnTo>
                    <a:pt x="11810" y="31368"/>
                  </a:lnTo>
                  <a:lnTo>
                    <a:pt x="10667" y="31368"/>
                  </a:lnTo>
                  <a:lnTo>
                    <a:pt x="11810" y="31368"/>
                  </a:lnTo>
                  <a:lnTo>
                    <a:pt x="10667" y="31368"/>
                  </a:lnTo>
                  <a:lnTo>
                    <a:pt x="9398" y="31368"/>
                  </a:lnTo>
                  <a:lnTo>
                    <a:pt x="9398" y="32511"/>
                  </a:lnTo>
                  <a:lnTo>
                    <a:pt x="9398" y="31368"/>
                  </a:lnTo>
                  <a:lnTo>
                    <a:pt x="9398" y="30225"/>
                  </a:lnTo>
                  <a:lnTo>
                    <a:pt x="8254" y="30225"/>
                  </a:lnTo>
                  <a:lnTo>
                    <a:pt x="8254" y="31368"/>
                  </a:lnTo>
                  <a:lnTo>
                    <a:pt x="9398" y="31368"/>
                  </a:lnTo>
                  <a:lnTo>
                    <a:pt x="8254" y="31368"/>
                  </a:lnTo>
                  <a:lnTo>
                    <a:pt x="8254" y="30225"/>
                  </a:lnTo>
                  <a:lnTo>
                    <a:pt x="8254" y="29082"/>
                  </a:lnTo>
                  <a:lnTo>
                    <a:pt x="8254" y="27812"/>
                  </a:lnTo>
                  <a:lnTo>
                    <a:pt x="7111" y="27812"/>
                  </a:lnTo>
                  <a:lnTo>
                    <a:pt x="7111" y="26669"/>
                  </a:lnTo>
                  <a:lnTo>
                    <a:pt x="7111" y="25526"/>
                  </a:lnTo>
                  <a:lnTo>
                    <a:pt x="5968" y="25526"/>
                  </a:lnTo>
                  <a:lnTo>
                    <a:pt x="5968" y="24383"/>
                  </a:lnTo>
                  <a:lnTo>
                    <a:pt x="4699" y="24383"/>
                  </a:lnTo>
                  <a:lnTo>
                    <a:pt x="4699" y="23240"/>
                  </a:lnTo>
                  <a:lnTo>
                    <a:pt x="3555" y="22097"/>
                  </a:lnTo>
                  <a:lnTo>
                    <a:pt x="2412" y="22097"/>
                  </a:lnTo>
                  <a:lnTo>
                    <a:pt x="1142" y="22097"/>
                  </a:lnTo>
                  <a:lnTo>
                    <a:pt x="0" y="22097"/>
                  </a:lnTo>
                  <a:lnTo>
                    <a:pt x="1142" y="22097"/>
                  </a:lnTo>
                  <a:lnTo>
                    <a:pt x="1142" y="20954"/>
                  </a:lnTo>
                  <a:lnTo>
                    <a:pt x="2412" y="20954"/>
                  </a:lnTo>
                  <a:lnTo>
                    <a:pt x="3555" y="20954"/>
                  </a:lnTo>
                  <a:lnTo>
                    <a:pt x="3555" y="19684"/>
                  </a:lnTo>
                  <a:lnTo>
                    <a:pt x="4699" y="19684"/>
                  </a:lnTo>
                  <a:lnTo>
                    <a:pt x="4699" y="18541"/>
                  </a:lnTo>
                  <a:lnTo>
                    <a:pt x="5968" y="18541"/>
                  </a:lnTo>
                  <a:lnTo>
                    <a:pt x="5968" y="17398"/>
                  </a:lnTo>
                  <a:lnTo>
                    <a:pt x="7111" y="17398"/>
                  </a:lnTo>
                  <a:lnTo>
                    <a:pt x="7111" y="16255"/>
                  </a:lnTo>
                  <a:lnTo>
                    <a:pt x="8254" y="16255"/>
                  </a:lnTo>
                  <a:lnTo>
                    <a:pt x="8254" y="15112"/>
                  </a:lnTo>
                  <a:lnTo>
                    <a:pt x="8254" y="13969"/>
                  </a:lnTo>
                  <a:lnTo>
                    <a:pt x="9398" y="13969"/>
                  </a:lnTo>
                  <a:lnTo>
                    <a:pt x="9398" y="12826"/>
                  </a:lnTo>
                  <a:lnTo>
                    <a:pt x="10667" y="11556"/>
                  </a:lnTo>
                  <a:lnTo>
                    <a:pt x="10667" y="10413"/>
                  </a:lnTo>
                  <a:lnTo>
                    <a:pt x="11810" y="10413"/>
                  </a:lnTo>
                  <a:lnTo>
                    <a:pt x="11810" y="9270"/>
                  </a:lnTo>
                  <a:lnTo>
                    <a:pt x="11810" y="8127"/>
                  </a:lnTo>
                  <a:lnTo>
                    <a:pt x="11810" y="6984"/>
                  </a:lnTo>
                  <a:lnTo>
                    <a:pt x="12953" y="6984"/>
                  </a:lnTo>
                  <a:lnTo>
                    <a:pt x="12953" y="5841"/>
                  </a:lnTo>
                  <a:lnTo>
                    <a:pt x="11810" y="5841"/>
                  </a:lnTo>
                  <a:lnTo>
                    <a:pt x="12953" y="4698"/>
                  </a:lnTo>
                  <a:lnTo>
                    <a:pt x="12953" y="3428"/>
                  </a:lnTo>
                  <a:lnTo>
                    <a:pt x="14224" y="3428"/>
                  </a:lnTo>
                  <a:lnTo>
                    <a:pt x="14224" y="2285"/>
                  </a:lnTo>
                  <a:lnTo>
                    <a:pt x="14224" y="1142"/>
                  </a:lnTo>
                  <a:lnTo>
                    <a:pt x="15366" y="2285"/>
                  </a:lnTo>
                  <a:lnTo>
                    <a:pt x="15366" y="1142"/>
                  </a:lnTo>
                  <a:lnTo>
                    <a:pt x="16509" y="1142"/>
                  </a:lnTo>
                  <a:lnTo>
                    <a:pt x="16509" y="2285"/>
                  </a:lnTo>
                  <a:lnTo>
                    <a:pt x="17779" y="2285"/>
                  </a:lnTo>
                  <a:lnTo>
                    <a:pt x="18923" y="1142"/>
                  </a:lnTo>
                  <a:lnTo>
                    <a:pt x="18923" y="2285"/>
                  </a:lnTo>
                  <a:lnTo>
                    <a:pt x="20065" y="2285"/>
                  </a:lnTo>
                  <a:lnTo>
                    <a:pt x="21335" y="2285"/>
                  </a:lnTo>
                  <a:lnTo>
                    <a:pt x="21335" y="1142"/>
                  </a:lnTo>
                  <a:lnTo>
                    <a:pt x="22478" y="1142"/>
                  </a:lnTo>
                  <a:lnTo>
                    <a:pt x="22478" y="2285"/>
                  </a:lnTo>
                  <a:lnTo>
                    <a:pt x="22478" y="1142"/>
                  </a:lnTo>
                  <a:lnTo>
                    <a:pt x="23621" y="1142"/>
                  </a:lnTo>
                  <a:lnTo>
                    <a:pt x="24891" y="1142"/>
                  </a:lnTo>
                  <a:lnTo>
                    <a:pt x="26034" y="1142"/>
                  </a:lnTo>
                  <a:lnTo>
                    <a:pt x="27177" y="1142"/>
                  </a:lnTo>
                  <a:lnTo>
                    <a:pt x="27177" y="0"/>
                  </a:lnTo>
                  <a:lnTo>
                    <a:pt x="35432" y="0"/>
                  </a:lnTo>
                  <a:lnTo>
                    <a:pt x="35432" y="1142"/>
                  </a:lnTo>
                  <a:lnTo>
                    <a:pt x="36702" y="1142"/>
                  </a:lnTo>
                  <a:lnTo>
                    <a:pt x="36702" y="2285"/>
                  </a:lnTo>
                  <a:lnTo>
                    <a:pt x="37845" y="2285"/>
                  </a:lnTo>
                  <a:lnTo>
                    <a:pt x="38988" y="3428"/>
                  </a:lnTo>
                  <a:lnTo>
                    <a:pt x="40258" y="3428"/>
                  </a:lnTo>
                  <a:lnTo>
                    <a:pt x="40258" y="4698"/>
                  </a:lnTo>
                  <a:lnTo>
                    <a:pt x="38988" y="4698"/>
                  </a:lnTo>
                  <a:lnTo>
                    <a:pt x="40258" y="4698"/>
                  </a:lnTo>
                  <a:lnTo>
                    <a:pt x="40258" y="5841"/>
                  </a:lnTo>
                  <a:lnTo>
                    <a:pt x="41401" y="5841"/>
                  </a:lnTo>
                  <a:lnTo>
                    <a:pt x="42544" y="5841"/>
                  </a:lnTo>
                  <a:lnTo>
                    <a:pt x="42544" y="6984"/>
                  </a:lnTo>
                  <a:lnTo>
                    <a:pt x="42544" y="5841"/>
                  </a:lnTo>
                  <a:lnTo>
                    <a:pt x="43687" y="5841"/>
                  </a:lnTo>
                  <a:lnTo>
                    <a:pt x="44957" y="5841"/>
                  </a:lnTo>
                  <a:lnTo>
                    <a:pt x="44957" y="6984"/>
                  </a:lnTo>
                  <a:lnTo>
                    <a:pt x="44957" y="5841"/>
                  </a:lnTo>
                  <a:lnTo>
                    <a:pt x="44957" y="6984"/>
                  </a:lnTo>
                  <a:lnTo>
                    <a:pt x="46100" y="6984"/>
                  </a:lnTo>
                  <a:lnTo>
                    <a:pt x="46100" y="8127"/>
                  </a:lnTo>
                  <a:lnTo>
                    <a:pt x="46100" y="9270"/>
                  </a:lnTo>
                  <a:lnTo>
                    <a:pt x="47243" y="9270"/>
                  </a:lnTo>
                  <a:lnTo>
                    <a:pt x="47243" y="10413"/>
                  </a:lnTo>
                  <a:lnTo>
                    <a:pt x="47243" y="11556"/>
                  </a:lnTo>
                  <a:lnTo>
                    <a:pt x="48513" y="11556"/>
                  </a:lnTo>
                  <a:lnTo>
                    <a:pt x="49656" y="12826"/>
                  </a:lnTo>
                  <a:lnTo>
                    <a:pt x="48513" y="12826"/>
                  </a:lnTo>
                  <a:lnTo>
                    <a:pt x="49656" y="12826"/>
                  </a:lnTo>
                  <a:lnTo>
                    <a:pt x="49656" y="13969"/>
                  </a:lnTo>
                  <a:lnTo>
                    <a:pt x="49656" y="12826"/>
                  </a:lnTo>
                  <a:lnTo>
                    <a:pt x="50800" y="12826"/>
                  </a:lnTo>
                  <a:lnTo>
                    <a:pt x="50800" y="13969"/>
                  </a:lnTo>
                  <a:lnTo>
                    <a:pt x="50800" y="15112"/>
                  </a:lnTo>
                  <a:lnTo>
                    <a:pt x="52069" y="15112"/>
                  </a:lnTo>
                  <a:lnTo>
                    <a:pt x="52069" y="16255"/>
                  </a:lnTo>
                  <a:lnTo>
                    <a:pt x="50800" y="16255"/>
                  </a:lnTo>
                  <a:lnTo>
                    <a:pt x="52069" y="16255"/>
                  </a:lnTo>
                  <a:lnTo>
                    <a:pt x="52069" y="17398"/>
                  </a:lnTo>
                  <a:lnTo>
                    <a:pt x="53212" y="17398"/>
                  </a:lnTo>
                  <a:lnTo>
                    <a:pt x="54355" y="17398"/>
                  </a:lnTo>
                  <a:lnTo>
                    <a:pt x="54355" y="18541"/>
                  </a:lnTo>
                  <a:lnTo>
                    <a:pt x="55625" y="18541"/>
                  </a:lnTo>
                  <a:lnTo>
                    <a:pt x="55625" y="19684"/>
                  </a:lnTo>
                  <a:lnTo>
                    <a:pt x="56768" y="19684"/>
                  </a:lnTo>
                  <a:lnTo>
                    <a:pt x="56768" y="20954"/>
                  </a:lnTo>
                  <a:lnTo>
                    <a:pt x="57911" y="20954"/>
                  </a:lnTo>
                  <a:lnTo>
                    <a:pt x="57911" y="22097"/>
                  </a:lnTo>
                  <a:lnTo>
                    <a:pt x="59181" y="22097"/>
                  </a:lnTo>
                  <a:lnTo>
                    <a:pt x="59181" y="23240"/>
                  </a:lnTo>
                  <a:lnTo>
                    <a:pt x="59181" y="24383"/>
                  </a:lnTo>
                  <a:lnTo>
                    <a:pt x="59181" y="25526"/>
                  </a:lnTo>
                  <a:lnTo>
                    <a:pt x="60325" y="25526"/>
                  </a:lnTo>
                  <a:lnTo>
                    <a:pt x="60325" y="26669"/>
                  </a:lnTo>
                  <a:lnTo>
                    <a:pt x="61467" y="26669"/>
                  </a:lnTo>
                  <a:lnTo>
                    <a:pt x="61467" y="27812"/>
                  </a:lnTo>
                  <a:lnTo>
                    <a:pt x="61467" y="29082"/>
                  </a:lnTo>
                  <a:lnTo>
                    <a:pt x="61467" y="30225"/>
                  </a:lnTo>
                  <a:lnTo>
                    <a:pt x="61467" y="31368"/>
                  </a:lnTo>
                  <a:lnTo>
                    <a:pt x="61467" y="32511"/>
                  </a:lnTo>
                  <a:lnTo>
                    <a:pt x="60325" y="32511"/>
                  </a:lnTo>
                  <a:lnTo>
                    <a:pt x="60325" y="33654"/>
                  </a:lnTo>
                  <a:lnTo>
                    <a:pt x="61467" y="34797"/>
                  </a:lnTo>
                  <a:lnTo>
                    <a:pt x="62610" y="35940"/>
                  </a:lnTo>
                  <a:lnTo>
                    <a:pt x="62610" y="37210"/>
                  </a:lnTo>
                  <a:lnTo>
                    <a:pt x="63880" y="37210"/>
                  </a:lnTo>
                  <a:lnTo>
                    <a:pt x="63880" y="35940"/>
                  </a:lnTo>
                  <a:lnTo>
                    <a:pt x="63880" y="37210"/>
                  </a:lnTo>
                  <a:lnTo>
                    <a:pt x="65024" y="37210"/>
                  </a:lnTo>
                  <a:lnTo>
                    <a:pt x="66166" y="37210"/>
                  </a:lnTo>
                  <a:lnTo>
                    <a:pt x="66166" y="38353"/>
                  </a:lnTo>
                  <a:lnTo>
                    <a:pt x="66166" y="39496"/>
                  </a:lnTo>
                  <a:lnTo>
                    <a:pt x="67436" y="39496"/>
                  </a:lnTo>
                  <a:lnTo>
                    <a:pt x="67436" y="40639"/>
                  </a:lnTo>
                  <a:lnTo>
                    <a:pt x="67436" y="41782"/>
                  </a:lnTo>
                  <a:lnTo>
                    <a:pt x="67436" y="40639"/>
                  </a:lnTo>
                  <a:lnTo>
                    <a:pt x="68579" y="40639"/>
                  </a:lnTo>
                  <a:lnTo>
                    <a:pt x="68579" y="41782"/>
                  </a:lnTo>
                  <a:lnTo>
                    <a:pt x="67436" y="41782"/>
                  </a:lnTo>
                  <a:lnTo>
                    <a:pt x="67436" y="42925"/>
                  </a:lnTo>
                  <a:lnTo>
                    <a:pt x="67436" y="44068"/>
                  </a:lnTo>
                  <a:lnTo>
                    <a:pt x="68579" y="44068"/>
                  </a:lnTo>
                  <a:lnTo>
                    <a:pt x="67436" y="44068"/>
                  </a:lnTo>
                  <a:lnTo>
                    <a:pt x="67436" y="45338"/>
                  </a:lnTo>
                  <a:lnTo>
                    <a:pt x="67436" y="46481"/>
                  </a:lnTo>
                  <a:lnTo>
                    <a:pt x="68579" y="46481"/>
                  </a:lnTo>
                  <a:lnTo>
                    <a:pt x="68579" y="47624"/>
                  </a:lnTo>
                  <a:lnTo>
                    <a:pt x="67436" y="47624"/>
                  </a:lnTo>
                  <a:lnTo>
                    <a:pt x="68579" y="47624"/>
                  </a:lnTo>
                  <a:lnTo>
                    <a:pt x="59181" y="47624"/>
                  </a:lnTo>
                  <a:lnTo>
                    <a:pt x="57911" y="48767"/>
                  </a:lnTo>
                  <a:lnTo>
                    <a:pt x="56768" y="48767"/>
                  </a:lnTo>
                  <a:lnTo>
                    <a:pt x="56768" y="47624"/>
                  </a:lnTo>
                  <a:lnTo>
                    <a:pt x="55625" y="47624"/>
                  </a:lnTo>
                  <a:lnTo>
                    <a:pt x="54355" y="47624"/>
                  </a:lnTo>
                  <a:lnTo>
                    <a:pt x="53212" y="47624"/>
                  </a:lnTo>
                  <a:lnTo>
                    <a:pt x="53212" y="46481"/>
                  </a:lnTo>
                  <a:lnTo>
                    <a:pt x="52069" y="46481"/>
                  </a:lnTo>
                  <a:lnTo>
                    <a:pt x="50800" y="46481"/>
                  </a:lnTo>
                  <a:lnTo>
                    <a:pt x="49656" y="46481"/>
                  </a:lnTo>
                  <a:lnTo>
                    <a:pt x="49656" y="45338"/>
                  </a:lnTo>
                  <a:lnTo>
                    <a:pt x="48513" y="45338"/>
                  </a:lnTo>
                  <a:lnTo>
                    <a:pt x="47243" y="45338"/>
                  </a:lnTo>
                  <a:lnTo>
                    <a:pt x="46100" y="45338"/>
                  </a:lnTo>
                  <a:lnTo>
                    <a:pt x="46100" y="44068"/>
                  </a:lnTo>
                  <a:lnTo>
                    <a:pt x="44957" y="44068"/>
                  </a:lnTo>
                  <a:lnTo>
                    <a:pt x="43687" y="44068"/>
                  </a:lnTo>
                  <a:lnTo>
                    <a:pt x="42544" y="44068"/>
                  </a:lnTo>
                  <a:close/>
                </a:path>
                <a:path w="68579" h="48895">
                  <a:moveTo>
                    <a:pt x="9398" y="31368"/>
                  </a:moveTo>
                  <a:lnTo>
                    <a:pt x="10667" y="31368"/>
                  </a:lnTo>
                  <a:lnTo>
                    <a:pt x="10667" y="32511"/>
                  </a:lnTo>
                  <a:lnTo>
                    <a:pt x="9398" y="32511"/>
                  </a:lnTo>
                  <a:lnTo>
                    <a:pt x="9398" y="31368"/>
                  </a:lnTo>
                  <a:close/>
                </a:path>
                <a:path w="68579" h="48895">
                  <a:moveTo>
                    <a:pt x="9398" y="33654"/>
                  </a:moveTo>
                  <a:lnTo>
                    <a:pt x="10667" y="33654"/>
                  </a:lnTo>
                  <a:lnTo>
                    <a:pt x="9398" y="33654"/>
                  </a:lnTo>
                  <a:close/>
                </a:path>
                <a:path w="68579" h="48895">
                  <a:moveTo>
                    <a:pt x="9398" y="30225"/>
                  </a:moveTo>
                  <a:lnTo>
                    <a:pt x="9398" y="31368"/>
                  </a:lnTo>
                  <a:lnTo>
                    <a:pt x="9651" y="31368"/>
                  </a:lnTo>
                  <a:lnTo>
                    <a:pt x="9398" y="3022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831836" y="3706622"/>
              <a:ext cx="132080" cy="146050"/>
            </a:xfrm>
            <a:custGeom>
              <a:avLst/>
              <a:gdLst/>
              <a:ahLst/>
              <a:cxnLst/>
              <a:rect l="l" t="t" r="r" b="b"/>
              <a:pathLst>
                <a:path w="132079" h="146050">
                  <a:moveTo>
                    <a:pt x="58166" y="143510"/>
                  </a:moveTo>
                  <a:lnTo>
                    <a:pt x="49784" y="143510"/>
                  </a:lnTo>
                  <a:lnTo>
                    <a:pt x="49784" y="144780"/>
                  </a:lnTo>
                  <a:lnTo>
                    <a:pt x="51054" y="144780"/>
                  </a:lnTo>
                  <a:lnTo>
                    <a:pt x="51054" y="146050"/>
                  </a:lnTo>
                  <a:lnTo>
                    <a:pt x="57023" y="146050"/>
                  </a:lnTo>
                  <a:lnTo>
                    <a:pt x="57023" y="144780"/>
                  </a:lnTo>
                  <a:lnTo>
                    <a:pt x="58166" y="143510"/>
                  </a:lnTo>
                  <a:close/>
                </a:path>
                <a:path w="132079" h="146050">
                  <a:moveTo>
                    <a:pt x="58166" y="137160"/>
                  </a:moveTo>
                  <a:lnTo>
                    <a:pt x="45085" y="137160"/>
                  </a:lnTo>
                  <a:lnTo>
                    <a:pt x="45085" y="139700"/>
                  </a:lnTo>
                  <a:lnTo>
                    <a:pt x="46228" y="139700"/>
                  </a:lnTo>
                  <a:lnTo>
                    <a:pt x="46228" y="142240"/>
                  </a:lnTo>
                  <a:lnTo>
                    <a:pt x="48641" y="142240"/>
                  </a:lnTo>
                  <a:lnTo>
                    <a:pt x="48641" y="143510"/>
                  </a:lnTo>
                  <a:lnTo>
                    <a:pt x="57023" y="143510"/>
                  </a:lnTo>
                  <a:lnTo>
                    <a:pt x="57023" y="140970"/>
                  </a:lnTo>
                  <a:lnTo>
                    <a:pt x="58166" y="140970"/>
                  </a:lnTo>
                  <a:lnTo>
                    <a:pt x="58166" y="137160"/>
                  </a:lnTo>
                  <a:close/>
                </a:path>
                <a:path w="132079" h="146050">
                  <a:moveTo>
                    <a:pt x="68834" y="139700"/>
                  </a:moveTo>
                  <a:lnTo>
                    <a:pt x="65278" y="139700"/>
                  </a:lnTo>
                  <a:lnTo>
                    <a:pt x="66421" y="140970"/>
                  </a:lnTo>
                  <a:lnTo>
                    <a:pt x="68834" y="140970"/>
                  </a:lnTo>
                  <a:lnTo>
                    <a:pt x="68834" y="139700"/>
                  </a:lnTo>
                  <a:close/>
                </a:path>
                <a:path w="132079" h="146050">
                  <a:moveTo>
                    <a:pt x="69977" y="138430"/>
                  </a:moveTo>
                  <a:lnTo>
                    <a:pt x="64135" y="138430"/>
                  </a:lnTo>
                  <a:lnTo>
                    <a:pt x="64135" y="139700"/>
                  </a:lnTo>
                  <a:lnTo>
                    <a:pt x="69977" y="139700"/>
                  </a:lnTo>
                  <a:lnTo>
                    <a:pt x="69977" y="138430"/>
                  </a:lnTo>
                  <a:close/>
                </a:path>
                <a:path w="132079" h="146050">
                  <a:moveTo>
                    <a:pt x="79502" y="138430"/>
                  </a:moveTo>
                  <a:lnTo>
                    <a:pt x="75946" y="138430"/>
                  </a:lnTo>
                  <a:lnTo>
                    <a:pt x="75946" y="139700"/>
                  </a:lnTo>
                  <a:lnTo>
                    <a:pt x="79502" y="139700"/>
                  </a:lnTo>
                  <a:lnTo>
                    <a:pt x="79502" y="138430"/>
                  </a:lnTo>
                  <a:close/>
                </a:path>
                <a:path w="132079" h="146050">
                  <a:moveTo>
                    <a:pt x="83058" y="135890"/>
                  </a:moveTo>
                  <a:lnTo>
                    <a:pt x="61722" y="135890"/>
                  </a:lnTo>
                  <a:lnTo>
                    <a:pt x="62865" y="137160"/>
                  </a:lnTo>
                  <a:lnTo>
                    <a:pt x="62865" y="138430"/>
                  </a:lnTo>
                  <a:lnTo>
                    <a:pt x="84328" y="138430"/>
                  </a:lnTo>
                  <a:lnTo>
                    <a:pt x="84328" y="137160"/>
                  </a:lnTo>
                  <a:lnTo>
                    <a:pt x="83058" y="135890"/>
                  </a:lnTo>
                  <a:close/>
                </a:path>
                <a:path w="132079" h="146050">
                  <a:moveTo>
                    <a:pt x="60579" y="135890"/>
                  </a:moveTo>
                  <a:lnTo>
                    <a:pt x="42672" y="135890"/>
                  </a:lnTo>
                  <a:lnTo>
                    <a:pt x="43942" y="137160"/>
                  </a:lnTo>
                  <a:lnTo>
                    <a:pt x="60579" y="137160"/>
                  </a:lnTo>
                  <a:lnTo>
                    <a:pt x="60579" y="135890"/>
                  </a:lnTo>
                  <a:close/>
                </a:path>
                <a:path w="132079" h="146050">
                  <a:moveTo>
                    <a:pt x="127000" y="134620"/>
                  </a:moveTo>
                  <a:lnTo>
                    <a:pt x="84328" y="134620"/>
                  </a:lnTo>
                  <a:lnTo>
                    <a:pt x="85471" y="135890"/>
                  </a:lnTo>
                  <a:lnTo>
                    <a:pt x="84328" y="137160"/>
                  </a:lnTo>
                  <a:lnTo>
                    <a:pt x="127000" y="137160"/>
                  </a:lnTo>
                  <a:lnTo>
                    <a:pt x="127000" y="134620"/>
                  </a:lnTo>
                  <a:close/>
                </a:path>
                <a:path w="132079" h="146050">
                  <a:moveTo>
                    <a:pt x="125857" y="124460"/>
                  </a:moveTo>
                  <a:lnTo>
                    <a:pt x="29718" y="124460"/>
                  </a:lnTo>
                  <a:lnTo>
                    <a:pt x="29718" y="125730"/>
                  </a:lnTo>
                  <a:lnTo>
                    <a:pt x="30861" y="125730"/>
                  </a:lnTo>
                  <a:lnTo>
                    <a:pt x="30861" y="127000"/>
                  </a:lnTo>
                  <a:lnTo>
                    <a:pt x="32004" y="127000"/>
                  </a:lnTo>
                  <a:lnTo>
                    <a:pt x="33274" y="128270"/>
                  </a:lnTo>
                  <a:lnTo>
                    <a:pt x="34417" y="128270"/>
                  </a:lnTo>
                  <a:lnTo>
                    <a:pt x="34417" y="130810"/>
                  </a:lnTo>
                  <a:lnTo>
                    <a:pt x="39116" y="130810"/>
                  </a:lnTo>
                  <a:lnTo>
                    <a:pt x="39116" y="132080"/>
                  </a:lnTo>
                  <a:lnTo>
                    <a:pt x="40386" y="132080"/>
                  </a:lnTo>
                  <a:lnTo>
                    <a:pt x="40386" y="133350"/>
                  </a:lnTo>
                  <a:lnTo>
                    <a:pt x="41529" y="133350"/>
                  </a:lnTo>
                  <a:lnTo>
                    <a:pt x="41529" y="135890"/>
                  </a:lnTo>
                  <a:lnTo>
                    <a:pt x="84328" y="135890"/>
                  </a:lnTo>
                  <a:lnTo>
                    <a:pt x="84328" y="134620"/>
                  </a:lnTo>
                  <a:lnTo>
                    <a:pt x="128143" y="134620"/>
                  </a:lnTo>
                  <a:lnTo>
                    <a:pt x="128143" y="132080"/>
                  </a:lnTo>
                  <a:lnTo>
                    <a:pt x="129413" y="128270"/>
                  </a:lnTo>
                  <a:lnTo>
                    <a:pt x="125857" y="127000"/>
                  </a:lnTo>
                  <a:lnTo>
                    <a:pt x="125857" y="124460"/>
                  </a:lnTo>
                  <a:close/>
                </a:path>
                <a:path w="132079" h="146050">
                  <a:moveTo>
                    <a:pt x="7112" y="130810"/>
                  </a:moveTo>
                  <a:lnTo>
                    <a:pt x="5969" y="130810"/>
                  </a:lnTo>
                  <a:lnTo>
                    <a:pt x="5969" y="132080"/>
                  </a:lnTo>
                  <a:lnTo>
                    <a:pt x="7112" y="132080"/>
                  </a:lnTo>
                  <a:lnTo>
                    <a:pt x="7112" y="130810"/>
                  </a:lnTo>
                  <a:close/>
                </a:path>
                <a:path w="132079" h="146050">
                  <a:moveTo>
                    <a:pt x="8255" y="125730"/>
                  </a:moveTo>
                  <a:lnTo>
                    <a:pt x="5969" y="125730"/>
                  </a:lnTo>
                  <a:lnTo>
                    <a:pt x="5969" y="130810"/>
                  </a:lnTo>
                  <a:lnTo>
                    <a:pt x="7112" y="129540"/>
                  </a:lnTo>
                  <a:lnTo>
                    <a:pt x="7112" y="128270"/>
                  </a:lnTo>
                  <a:lnTo>
                    <a:pt x="8255" y="128270"/>
                  </a:lnTo>
                  <a:lnTo>
                    <a:pt x="8255" y="125730"/>
                  </a:lnTo>
                  <a:close/>
                </a:path>
                <a:path w="132079" h="146050">
                  <a:moveTo>
                    <a:pt x="9525" y="125730"/>
                  </a:moveTo>
                  <a:lnTo>
                    <a:pt x="8255" y="125730"/>
                  </a:lnTo>
                  <a:lnTo>
                    <a:pt x="9525" y="127000"/>
                  </a:lnTo>
                  <a:lnTo>
                    <a:pt x="9525" y="125730"/>
                  </a:lnTo>
                  <a:close/>
                </a:path>
                <a:path w="132079" h="146050">
                  <a:moveTo>
                    <a:pt x="13081" y="125730"/>
                  </a:moveTo>
                  <a:lnTo>
                    <a:pt x="10668" y="125730"/>
                  </a:lnTo>
                  <a:lnTo>
                    <a:pt x="10668" y="127000"/>
                  </a:lnTo>
                  <a:lnTo>
                    <a:pt x="11811" y="127000"/>
                  </a:lnTo>
                  <a:lnTo>
                    <a:pt x="13081" y="125730"/>
                  </a:lnTo>
                  <a:close/>
                </a:path>
                <a:path w="132079" h="146050">
                  <a:moveTo>
                    <a:pt x="15367" y="125730"/>
                  </a:moveTo>
                  <a:lnTo>
                    <a:pt x="13081" y="125730"/>
                  </a:lnTo>
                  <a:lnTo>
                    <a:pt x="13081" y="127000"/>
                  </a:lnTo>
                  <a:lnTo>
                    <a:pt x="15367" y="127000"/>
                  </a:lnTo>
                  <a:lnTo>
                    <a:pt x="15367" y="125730"/>
                  </a:lnTo>
                  <a:close/>
                </a:path>
                <a:path w="132079" h="146050">
                  <a:moveTo>
                    <a:pt x="123444" y="97790"/>
                  </a:moveTo>
                  <a:lnTo>
                    <a:pt x="9525" y="97790"/>
                  </a:lnTo>
                  <a:lnTo>
                    <a:pt x="9525" y="101600"/>
                  </a:lnTo>
                  <a:lnTo>
                    <a:pt x="10668" y="101600"/>
                  </a:lnTo>
                  <a:lnTo>
                    <a:pt x="10668" y="115570"/>
                  </a:lnTo>
                  <a:lnTo>
                    <a:pt x="9525" y="118110"/>
                  </a:lnTo>
                  <a:lnTo>
                    <a:pt x="9525" y="119380"/>
                  </a:lnTo>
                  <a:lnTo>
                    <a:pt x="8255" y="119380"/>
                  </a:lnTo>
                  <a:lnTo>
                    <a:pt x="8255" y="121920"/>
                  </a:lnTo>
                  <a:lnTo>
                    <a:pt x="7112" y="121920"/>
                  </a:lnTo>
                  <a:lnTo>
                    <a:pt x="7112" y="125730"/>
                  </a:lnTo>
                  <a:lnTo>
                    <a:pt x="21336" y="125730"/>
                  </a:lnTo>
                  <a:lnTo>
                    <a:pt x="21336" y="124460"/>
                  </a:lnTo>
                  <a:lnTo>
                    <a:pt x="125857" y="124460"/>
                  </a:lnTo>
                  <a:lnTo>
                    <a:pt x="125857" y="120650"/>
                  </a:lnTo>
                  <a:lnTo>
                    <a:pt x="124587" y="119380"/>
                  </a:lnTo>
                  <a:lnTo>
                    <a:pt x="124587" y="109220"/>
                  </a:lnTo>
                  <a:lnTo>
                    <a:pt x="123444" y="107950"/>
                  </a:lnTo>
                  <a:lnTo>
                    <a:pt x="123444" y="97790"/>
                  </a:lnTo>
                  <a:close/>
                </a:path>
                <a:path w="132079" h="146050">
                  <a:moveTo>
                    <a:pt x="122300" y="87630"/>
                  </a:moveTo>
                  <a:lnTo>
                    <a:pt x="8255" y="87630"/>
                  </a:lnTo>
                  <a:lnTo>
                    <a:pt x="8255" y="92710"/>
                  </a:lnTo>
                  <a:lnTo>
                    <a:pt x="7112" y="92710"/>
                  </a:lnTo>
                  <a:lnTo>
                    <a:pt x="7112" y="93980"/>
                  </a:lnTo>
                  <a:lnTo>
                    <a:pt x="5969" y="93980"/>
                  </a:lnTo>
                  <a:lnTo>
                    <a:pt x="5969" y="95250"/>
                  </a:lnTo>
                  <a:lnTo>
                    <a:pt x="7112" y="95250"/>
                  </a:lnTo>
                  <a:lnTo>
                    <a:pt x="8255" y="96520"/>
                  </a:lnTo>
                  <a:lnTo>
                    <a:pt x="8255" y="97790"/>
                  </a:lnTo>
                  <a:lnTo>
                    <a:pt x="122300" y="97790"/>
                  </a:lnTo>
                  <a:lnTo>
                    <a:pt x="122300" y="87630"/>
                  </a:lnTo>
                  <a:close/>
                </a:path>
                <a:path w="132079" h="146050">
                  <a:moveTo>
                    <a:pt x="7112" y="91440"/>
                  </a:moveTo>
                  <a:lnTo>
                    <a:pt x="5969" y="92710"/>
                  </a:lnTo>
                  <a:lnTo>
                    <a:pt x="7112" y="92710"/>
                  </a:lnTo>
                  <a:lnTo>
                    <a:pt x="7112" y="91440"/>
                  </a:lnTo>
                  <a:close/>
                </a:path>
                <a:path w="132079" h="146050">
                  <a:moveTo>
                    <a:pt x="7112" y="88900"/>
                  </a:moveTo>
                  <a:lnTo>
                    <a:pt x="6083" y="90043"/>
                  </a:lnTo>
                  <a:lnTo>
                    <a:pt x="7112" y="90170"/>
                  </a:lnTo>
                  <a:lnTo>
                    <a:pt x="7112" y="88900"/>
                  </a:lnTo>
                  <a:close/>
                </a:path>
                <a:path w="132079" h="146050">
                  <a:moveTo>
                    <a:pt x="121031" y="77470"/>
                  </a:moveTo>
                  <a:lnTo>
                    <a:pt x="5969" y="77470"/>
                  </a:lnTo>
                  <a:lnTo>
                    <a:pt x="5969" y="78740"/>
                  </a:lnTo>
                  <a:lnTo>
                    <a:pt x="7112" y="78740"/>
                  </a:lnTo>
                  <a:lnTo>
                    <a:pt x="7112" y="82550"/>
                  </a:lnTo>
                  <a:lnTo>
                    <a:pt x="8255" y="82550"/>
                  </a:lnTo>
                  <a:lnTo>
                    <a:pt x="8255" y="83820"/>
                  </a:lnTo>
                  <a:lnTo>
                    <a:pt x="9525" y="83820"/>
                  </a:lnTo>
                  <a:lnTo>
                    <a:pt x="9525" y="85090"/>
                  </a:lnTo>
                  <a:lnTo>
                    <a:pt x="8255" y="85090"/>
                  </a:lnTo>
                  <a:lnTo>
                    <a:pt x="8255" y="86360"/>
                  </a:lnTo>
                  <a:lnTo>
                    <a:pt x="9525" y="87630"/>
                  </a:lnTo>
                  <a:lnTo>
                    <a:pt x="121031" y="87630"/>
                  </a:lnTo>
                  <a:lnTo>
                    <a:pt x="121031" y="77470"/>
                  </a:lnTo>
                  <a:close/>
                </a:path>
                <a:path w="132079" h="146050">
                  <a:moveTo>
                    <a:pt x="117475" y="15240"/>
                  </a:moveTo>
                  <a:lnTo>
                    <a:pt x="55753" y="15240"/>
                  </a:lnTo>
                  <a:lnTo>
                    <a:pt x="55753" y="45720"/>
                  </a:lnTo>
                  <a:lnTo>
                    <a:pt x="48641" y="45720"/>
                  </a:lnTo>
                  <a:lnTo>
                    <a:pt x="47498" y="46990"/>
                  </a:lnTo>
                  <a:lnTo>
                    <a:pt x="46228" y="46990"/>
                  </a:lnTo>
                  <a:lnTo>
                    <a:pt x="43942" y="49530"/>
                  </a:lnTo>
                  <a:lnTo>
                    <a:pt x="43942" y="52070"/>
                  </a:lnTo>
                  <a:lnTo>
                    <a:pt x="42672" y="53340"/>
                  </a:lnTo>
                  <a:lnTo>
                    <a:pt x="42672" y="58420"/>
                  </a:lnTo>
                  <a:lnTo>
                    <a:pt x="43942" y="59690"/>
                  </a:lnTo>
                  <a:lnTo>
                    <a:pt x="43942" y="71120"/>
                  </a:lnTo>
                  <a:lnTo>
                    <a:pt x="2413" y="71120"/>
                  </a:lnTo>
                  <a:lnTo>
                    <a:pt x="2413" y="73660"/>
                  </a:lnTo>
                  <a:lnTo>
                    <a:pt x="3556" y="73660"/>
                  </a:lnTo>
                  <a:lnTo>
                    <a:pt x="3556" y="74930"/>
                  </a:lnTo>
                  <a:lnTo>
                    <a:pt x="2413" y="74930"/>
                  </a:lnTo>
                  <a:lnTo>
                    <a:pt x="3556" y="76200"/>
                  </a:lnTo>
                  <a:lnTo>
                    <a:pt x="3556" y="78740"/>
                  </a:lnTo>
                  <a:lnTo>
                    <a:pt x="4699" y="78740"/>
                  </a:lnTo>
                  <a:lnTo>
                    <a:pt x="4699" y="80010"/>
                  </a:lnTo>
                  <a:lnTo>
                    <a:pt x="5969" y="80010"/>
                  </a:lnTo>
                  <a:lnTo>
                    <a:pt x="5969" y="77470"/>
                  </a:lnTo>
                  <a:lnTo>
                    <a:pt x="121031" y="77470"/>
                  </a:lnTo>
                  <a:lnTo>
                    <a:pt x="121031" y="76200"/>
                  </a:lnTo>
                  <a:lnTo>
                    <a:pt x="119888" y="74930"/>
                  </a:lnTo>
                  <a:lnTo>
                    <a:pt x="119888" y="64770"/>
                  </a:lnTo>
                  <a:lnTo>
                    <a:pt x="118745" y="64770"/>
                  </a:lnTo>
                  <a:lnTo>
                    <a:pt x="118745" y="54610"/>
                  </a:lnTo>
                  <a:lnTo>
                    <a:pt x="117475" y="54610"/>
                  </a:lnTo>
                  <a:lnTo>
                    <a:pt x="117475" y="43180"/>
                  </a:lnTo>
                  <a:lnTo>
                    <a:pt x="116332" y="43180"/>
                  </a:lnTo>
                  <a:lnTo>
                    <a:pt x="116332" y="34290"/>
                  </a:lnTo>
                  <a:lnTo>
                    <a:pt x="115062" y="27940"/>
                  </a:lnTo>
                  <a:lnTo>
                    <a:pt x="115062" y="26670"/>
                  </a:lnTo>
                  <a:lnTo>
                    <a:pt x="131699" y="26670"/>
                  </a:lnTo>
                  <a:lnTo>
                    <a:pt x="129413" y="24130"/>
                  </a:lnTo>
                  <a:lnTo>
                    <a:pt x="128143" y="24130"/>
                  </a:lnTo>
                  <a:lnTo>
                    <a:pt x="128143" y="22860"/>
                  </a:lnTo>
                  <a:lnTo>
                    <a:pt x="127000" y="22860"/>
                  </a:lnTo>
                  <a:lnTo>
                    <a:pt x="125857" y="21590"/>
                  </a:lnTo>
                  <a:lnTo>
                    <a:pt x="124587" y="20320"/>
                  </a:lnTo>
                  <a:lnTo>
                    <a:pt x="123444" y="20320"/>
                  </a:lnTo>
                  <a:lnTo>
                    <a:pt x="122300" y="19050"/>
                  </a:lnTo>
                  <a:lnTo>
                    <a:pt x="121031" y="17780"/>
                  </a:lnTo>
                  <a:lnTo>
                    <a:pt x="119888" y="17780"/>
                  </a:lnTo>
                  <a:lnTo>
                    <a:pt x="117475" y="16510"/>
                  </a:lnTo>
                  <a:lnTo>
                    <a:pt x="117475" y="15240"/>
                  </a:lnTo>
                  <a:close/>
                </a:path>
                <a:path w="132079" h="146050">
                  <a:moveTo>
                    <a:pt x="1143" y="72390"/>
                  </a:moveTo>
                  <a:lnTo>
                    <a:pt x="0" y="72390"/>
                  </a:lnTo>
                  <a:lnTo>
                    <a:pt x="0" y="73660"/>
                  </a:lnTo>
                  <a:lnTo>
                    <a:pt x="1143" y="72390"/>
                  </a:lnTo>
                  <a:close/>
                </a:path>
                <a:path w="132079" h="146050">
                  <a:moveTo>
                    <a:pt x="93725" y="0"/>
                  </a:moveTo>
                  <a:lnTo>
                    <a:pt x="92583" y="0"/>
                  </a:lnTo>
                  <a:lnTo>
                    <a:pt x="92583" y="15240"/>
                  </a:lnTo>
                  <a:lnTo>
                    <a:pt x="116332" y="15240"/>
                  </a:lnTo>
                  <a:lnTo>
                    <a:pt x="115062" y="13970"/>
                  </a:lnTo>
                  <a:lnTo>
                    <a:pt x="113919" y="12700"/>
                  </a:lnTo>
                  <a:lnTo>
                    <a:pt x="111506" y="12700"/>
                  </a:lnTo>
                  <a:lnTo>
                    <a:pt x="110363" y="11430"/>
                  </a:lnTo>
                  <a:lnTo>
                    <a:pt x="109220" y="11430"/>
                  </a:lnTo>
                  <a:lnTo>
                    <a:pt x="107950" y="10160"/>
                  </a:lnTo>
                  <a:lnTo>
                    <a:pt x="106807" y="8890"/>
                  </a:lnTo>
                  <a:lnTo>
                    <a:pt x="105664" y="8890"/>
                  </a:lnTo>
                  <a:lnTo>
                    <a:pt x="104394" y="7620"/>
                  </a:lnTo>
                  <a:lnTo>
                    <a:pt x="102108" y="6350"/>
                  </a:lnTo>
                  <a:lnTo>
                    <a:pt x="100838" y="5080"/>
                  </a:lnTo>
                  <a:lnTo>
                    <a:pt x="99695" y="5080"/>
                  </a:lnTo>
                  <a:lnTo>
                    <a:pt x="97282" y="2540"/>
                  </a:lnTo>
                  <a:lnTo>
                    <a:pt x="96139" y="2540"/>
                  </a:lnTo>
                  <a:lnTo>
                    <a:pt x="96139" y="1270"/>
                  </a:lnTo>
                  <a:lnTo>
                    <a:pt x="94996" y="1270"/>
                  </a:lnTo>
                  <a:lnTo>
                    <a:pt x="937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831836" y="3706368"/>
              <a:ext cx="134620" cy="146685"/>
            </a:xfrm>
            <a:custGeom>
              <a:avLst/>
              <a:gdLst/>
              <a:ahLst/>
              <a:cxnLst/>
              <a:rect l="l" t="t" r="r" b="b"/>
              <a:pathLst>
                <a:path w="134620" h="146685">
                  <a:moveTo>
                    <a:pt x="52197" y="145161"/>
                  </a:moveTo>
                  <a:lnTo>
                    <a:pt x="51054" y="145161"/>
                  </a:lnTo>
                  <a:lnTo>
                    <a:pt x="51054" y="144018"/>
                  </a:lnTo>
                  <a:lnTo>
                    <a:pt x="49784" y="144018"/>
                  </a:lnTo>
                  <a:lnTo>
                    <a:pt x="49784" y="142748"/>
                  </a:lnTo>
                  <a:lnTo>
                    <a:pt x="48641" y="142748"/>
                  </a:lnTo>
                  <a:lnTo>
                    <a:pt x="48641" y="141605"/>
                  </a:lnTo>
                  <a:lnTo>
                    <a:pt x="47498" y="141605"/>
                  </a:lnTo>
                  <a:lnTo>
                    <a:pt x="46228" y="141605"/>
                  </a:lnTo>
                  <a:lnTo>
                    <a:pt x="46228" y="140462"/>
                  </a:lnTo>
                  <a:lnTo>
                    <a:pt x="45085" y="140462"/>
                  </a:lnTo>
                  <a:lnTo>
                    <a:pt x="46228" y="140462"/>
                  </a:lnTo>
                  <a:lnTo>
                    <a:pt x="46228" y="139319"/>
                  </a:lnTo>
                  <a:lnTo>
                    <a:pt x="45085" y="139319"/>
                  </a:lnTo>
                  <a:lnTo>
                    <a:pt x="45085" y="138049"/>
                  </a:lnTo>
                  <a:lnTo>
                    <a:pt x="45085" y="136906"/>
                  </a:lnTo>
                  <a:lnTo>
                    <a:pt x="43942" y="136906"/>
                  </a:lnTo>
                  <a:lnTo>
                    <a:pt x="43942" y="138049"/>
                  </a:lnTo>
                  <a:lnTo>
                    <a:pt x="43942" y="136906"/>
                  </a:lnTo>
                  <a:lnTo>
                    <a:pt x="42672" y="136906"/>
                  </a:lnTo>
                  <a:lnTo>
                    <a:pt x="43942" y="136906"/>
                  </a:lnTo>
                  <a:lnTo>
                    <a:pt x="42672" y="135763"/>
                  </a:lnTo>
                  <a:lnTo>
                    <a:pt x="41529" y="135763"/>
                  </a:lnTo>
                  <a:lnTo>
                    <a:pt x="41529" y="134620"/>
                  </a:lnTo>
                  <a:lnTo>
                    <a:pt x="41529" y="133477"/>
                  </a:lnTo>
                  <a:lnTo>
                    <a:pt x="40386" y="133477"/>
                  </a:lnTo>
                  <a:lnTo>
                    <a:pt x="40386" y="132207"/>
                  </a:lnTo>
                  <a:lnTo>
                    <a:pt x="40386" y="131064"/>
                  </a:lnTo>
                  <a:lnTo>
                    <a:pt x="39116" y="131064"/>
                  </a:lnTo>
                  <a:lnTo>
                    <a:pt x="39116" y="129921"/>
                  </a:lnTo>
                  <a:lnTo>
                    <a:pt x="39116" y="131064"/>
                  </a:lnTo>
                  <a:lnTo>
                    <a:pt x="39116" y="129921"/>
                  </a:lnTo>
                  <a:lnTo>
                    <a:pt x="37973" y="129921"/>
                  </a:lnTo>
                  <a:lnTo>
                    <a:pt x="36830" y="129921"/>
                  </a:lnTo>
                  <a:lnTo>
                    <a:pt x="36830" y="131064"/>
                  </a:lnTo>
                  <a:lnTo>
                    <a:pt x="36830" y="129921"/>
                  </a:lnTo>
                  <a:lnTo>
                    <a:pt x="35560" y="129921"/>
                  </a:lnTo>
                  <a:lnTo>
                    <a:pt x="34417" y="129921"/>
                  </a:lnTo>
                  <a:lnTo>
                    <a:pt x="34417" y="128778"/>
                  </a:lnTo>
                  <a:lnTo>
                    <a:pt x="33274" y="128778"/>
                  </a:lnTo>
                  <a:lnTo>
                    <a:pt x="34417" y="128778"/>
                  </a:lnTo>
                  <a:lnTo>
                    <a:pt x="34417" y="127635"/>
                  </a:lnTo>
                  <a:lnTo>
                    <a:pt x="33274" y="127635"/>
                  </a:lnTo>
                  <a:lnTo>
                    <a:pt x="32004" y="126365"/>
                  </a:lnTo>
                  <a:lnTo>
                    <a:pt x="30861" y="126365"/>
                  </a:lnTo>
                  <a:lnTo>
                    <a:pt x="30861" y="125222"/>
                  </a:lnTo>
                  <a:lnTo>
                    <a:pt x="29718" y="125222"/>
                  </a:lnTo>
                  <a:lnTo>
                    <a:pt x="29718" y="124079"/>
                  </a:lnTo>
                  <a:lnTo>
                    <a:pt x="28448" y="124079"/>
                  </a:lnTo>
                  <a:lnTo>
                    <a:pt x="27305" y="124079"/>
                  </a:lnTo>
                  <a:lnTo>
                    <a:pt x="21336" y="124079"/>
                  </a:lnTo>
                  <a:lnTo>
                    <a:pt x="21336" y="125222"/>
                  </a:lnTo>
                  <a:lnTo>
                    <a:pt x="20193" y="125222"/>
                  </a:lnTo>
                  <a:lnTo>
                    <a:pt x="19050" y="125222"/>
                  </a:lnTo>
                  <a:lnTo>
                    <a:pt x="17780" y="125222"/>
                  </a:lnTo>
                  <a:lnTo>
                    <a:pt x="16637" y="125222"/>
                  </a:lnTo>
                  <a:lnTo>
                    <a:pt x="16637" y="126365"/>
                  </a:lnTo>
                  <a:lnTo>
                    <a:pt x="16637" y="125222"/>
                  </a:lnTo>
                  <a:lnTo>
                    <a:pt x="15367" y="125222"/>
                  </a:lnTo>
                  <a:lnTo>
                    <a:pt x="15367" y="126365"/>
                  </a:lnTo>
                  <a:lnTo>
                    <a:pt x="14224" y="126365"/>
                  </a:lnTo>
                  <a:lnTo>
                    <a:pt x="13081" y="126365"/>
                  </a:lnTo>
                  <a:lnTo>
                    <a:pt x="13081" y="125222"/>
                  </a:lnTo>
                  <a:lnTo>
                    <a:pt x="11811" y="126365"/>
                  </a:lnTo>
                  <a:lnTo>
                    <a:pt x="10668" y="126365"/>
                  </a:lnTo>
                  <a:lnTo>
                    <a:pt x="10668" y="125222"/>
                  </a:lnTo>
                  <a:lnTo>
                    <a:pt x="9525" y="125222"/>
                  </a:lnTo>
                  <a:lnTo>
                    <a:pt x="9525" y="126365"/>
                  </a:lnTo>
                  <a:lnTo>
                    <a:pt x="8255" y="125222"/>
                  </a:lnTo>
                  <a:lnTo>
                    <a:pt x="8255" y="126365"/>
                  </a:lnTo>
                  <a:lnTo>
                    <a:pt x="8255" y="127635"/>
                  </a:lnTo>
                  <a:lnTo>
                    <a:pt x="7112" y="127635"/>
                  </a:lnTo>
                  <a:lnTo>
                    <a:pt x="7112" y="128778"/>
                  </a:lnTo>
                  <a:lnTo>
                    <a:pt x="5969" y="129921"/>
                  </a:lnTo>
                  <a:lnTo>
                    <a:pt x="7112" y="129921"/>
                  </a:lnTo>
                  <a:lnTo>
                    <a:pt x="7112" y="131064"/>
                  </a:lnTo>
                  <a:lnTo>
                    <a:pt x="5969" y="131064"/>
                  </a:lnTo>
                  <a:lnTo>
                    <a:pt x="5969" y="129921"/>
                  </a:lnTo>
                  <a:lnTo>
                    <a:pt x="5969" y="128778"/>
                  </a:lnTo>
                  <a:lnTo>
                    <a:pt x="5969" y="127635"/>
                  </a:lnTo>
                  <a:lnTo>
                    <a:pt x="5969" y="126365"/>
                  </a:lnTo>
                  <a:lnTo>
                    <a:pt x="5969" y="125222"/>
                  </a:lnTo>
                  <a:lnTo>
                    <a:pt x="7112" y="125222"/>
                  </a:lnTo>
                  <a:lnTo>
                    <a:pt x="7112" y="124079"/>
                  </a:lnTo>
                  <a:lnTo>
                    <a:pt x="7112" y="122936"/>
                  </a:lnTo>
                  <a:lnTo>
                    <a:pt x="7112" y="121666"/>
                  </a:lnTo>
                  <a:lnTo>
                    <a:pt x="8255" y="121666"/>
                  </a:lnTo>
                  <a:lnTo>
                    <a:pt x="8255" y="120523"/>
                  </a:lnTo>
                  <a:lnTo>
                    <a:pt x="8255" y="119380"/>
                  </a:lnTo>
                  <a:lnTo>
                    <a:pt x="9525" y="119380"/>
                  </a:lnTo>
                  <a:lnTo>
                    <a:pt x="9525" y="118237"/>
                  </a:lnTo>
                  <a:lnTo>
                    <a:pt x="9525" y="117094"/>
                  </a:lnTo>
                  <a:lnTo>
                    <a:pt x="10668" y="115824"/>
                  </a:lnTo>
                  <a:lnTo>
                    <a:pt x="10668" y="101854"/>
                  </a:lnTo>
                  <a:lnTo>
                    <a:pt x="9525" y="101854"/>
                  </a:lnTo>
                  <a:lnTo>
                    <a:pt x="9525" y="100711"/>
                  </a:lnTo>
                  <a:lnTo>
                    <a:pt x="9525" y="99441"/>
                  </a:lnTo>
                  <a:lnTo>
                    <a:pt x="9525" y="98298"/>
                  </a:lnTo>
                  <a:lnTo>
                    <a:pt x="9525" y="97155"/>
                  </a:lnTo>
                  <a:lnTo>
                    <a:pt x="8255" y="97155"/>
                  </a:lnTo>
                  <a:lnTo>
                    <a:pt x="8255" y="96012"/>
                  </a:lnTo>
                  <a:lnTo>
                    <a:pt x="7112" y="94742"/>
                  </a:lnTo>
                  <a:lnTo>
                    <a:pt x="5969" y="94742"/>
                  </a:lnTo>
                  <a:lnTo>
                    <a:pt x="5969" y="93599"/>
                  </a:lnTo>
                  <a:lnTo>
                    <a:pt x="5969" y="92456"/>
                  </a:lnTo>
                  <a:lnTo>
                    <a:pt x="5969" y="93599"/>
                  </a:lnTo>
                  <a:lnTo>
                    <a:pt x="7112" y="93599"/>
                  </a:lnTo>
                  <a:lnTo>
                    <a:pt x="7112" y="92456"/>
                  </a:lnTo>
                  <a:lnTo>
                    <a:pt x="8255" y="92456"/>
                  </a:lnTo>
                  <a:lnTo>
                    <a:pt x="8255" y="91313"/>
                  </a:lnTo>
                  <a:lnTo>
                    <a:pt x="7112" y="91313"/>
                  </a:lnTo>
                  <a:lnTo>
                    <a:pt x="7112" y="92456"/>
                  </a:lnTo>
                  <a:lnTo>
                    <a:pt x="7112" y="91313"/>
                  </a:lnTo>
                  <a:lnTo>
                    <a:pt x="7112" y="92456"/>
                  </a:lnTo>
                  <a:lnTo>
                    <a:pt x="5969" y="92456"/>
                  </a:lnTo>
                  <a:lnTo>
                    <a:pt x="7112" y="91313"/>
                  </a:lnTo>
                  <a:lnTo>
                    <a:pt x="7112" y="90170"/>
                  </a:lnTo>
                  <a:lnTo>
                    <a:pt x="8255" y="90170"/>
                  </a:lnTo>
                  <a:lnTo>
                    <a:pt x="8255" y="88900"/>
                  </a:lnTo>
                  <a:lnTo>
                    <a:pt x="8255" y="87757"/>
                  </a:lnTo>
                  <a:lnTo>
                    <a:pt x="8255" y="86614"/>
                  </a:lnTo>
                  <a:lnTo>
                    <a:pt x="8255" y="87757"/>
                  </a:lnTo>
                  <a:lnTo>
                    <a:pt x="8255" y="86614"/>
                  </a:lnTo>
                  <a:lnTo>
                    <a:pt x="9525" y="86614"/>
                  </a:lnTo>
                  <a:lnTo>
                    <a:pt x="8255" y="85471"/>
                  </a:lnTo>
                  <a:lnTo>
                    <a:pt x="8255" y="84328"/>
                  </a:lnTo>
                  <a:lnTo>
                    <a:pt x="9525" y="84328"/>
                  </a:lnTo>
                  <a:lnTo>
                    <a:pt x="9525" y="83058"/>
                  </a:lnTo>
                  <a:lnTo>
                    <a:pt x="8255" y="83058"/>
                  </a:lnTo>
                  <a:lnTo>
                    <a:pt x="8255" y="81915"/>
                  </a:lnTo>
                  <a:lnTo>
                    <a:pt x="7112" y="81915"/>
                  </a:lnTo>
                  <a:lnTo>
                    <a:pt x="7112" y="80772"/>
                  </a:lnTo>
                  <a:lnTo>
                    <a:pt x="7112" y="79629"/>
                  </a:lnTo>
                  <a:lnTo>
                    <a:pt x="7112" y="78359"/>
                  </a:lnTo>
                  <a:lnTo>
                    <a:pt x="5969" y="78359"/>
                  </a:lnTo>
                  <a:lnTo>
                    <a:pt x="5969" y="77216"/>
                  </a:lnTo>
                  <a:lnTo>
                    <a:pt x="5969" y="78359"/>
                  </a:lnTo>
                  <a:lnTo>
                    <a:pt x="5969" y="79629"/>
                  </a:lnTo>
                  <a:lnTo>
                    <a:pt x="4699" y="79629"/>
                  </a:lnTo>
                  <a:lnTo>
                    <a:pt x="4699" y="78359"/>
                  </a:lnTo>
                  <a:lnTo>
                    <a:pt x="3556" y="78359"/>
                  </a:lnTo>
                  <a:lnTo>
                    <a:pt x="3556" y="77216"/>
                  </a:lnTo>
                  <a:lnTo>
                    <a:pt x="3556" y="76073"/>
                  </a:lnTo>
                  <a:lnTo>
                    <a:pt x="2413" y="74930"/>
                  </a:lnTo>
                  <a:lnTo>
                    <a:pt x="2413" y="73787"/>
                  </a:lnTo>
                  <a:lnTo>
                    <a:pt x="2413" y="74930"/>
                  </a:lnTo>
                  <a:lnTo>
                    <a:pt x="3556" y="74930"/>
                  </a:lnTo>
                  <a:lnTo>
                    <a:pt x="3556" y="73787"/>
                  </a:lnTo>
                  <a:lnTo>
                    <a:pt x="2413" y="73787"/>
                  </a:lnTo>
                  <a:lnTo>
                    <a:pt x="2413" y="72517"/>
                  </a:lnTo>
                  <a:lnTo>
                    <a:pt x="2413" y="71374"/>
                  </a:lnTo>
                  <a:lnTo>
                    <a:pt x="1143" y="71374"/>
                  </a:lnTo>
                  <a:lnTo>
                    <a:pt x="1143" y="72517"/>
                  </a:lnTo>
                  <a:lnTo>
                    <a:pt x="0" y="73787"/>
                  </a:lnTo>
                  <a:lnTo>
                    <a:pt x="0" y="74930"/>
                  </a:lnTo>
                  <a:lnTo>
                    <a:pt x="0" y="76073"/>
                  </a:lnTo>
                  <a:lnTo>
                    <a:pt x="0" y="77216"/>
                  </a:lnTo>
                  <a:lnTo>
                    <a:pt x="0" y="76073"/>
                  </a:lnTo>
                  <a:lnTo>
                    <a:pt x="0" y="74930"/>
                  </a:lnTo>
                  <a:lnTo>
                    <a:pt x="0" y="73787"/>
                  </a:lnTo>
                  <a:lnTo>
                    <a:pt x="0" y="72517"/>
                  </a:lnTo>
                  <a:lnTo>
                    <a:pt x="1143" y="72517"/>
                  </a:lnTo>
                  <a:lnTo>
                    <a:pt x="1143" y="71374"/>
                  </a:lnTo>
                  <a:lnTo>
                    <a:pt x="1143" y="70231"/>
                  </a:lnTo>
                  <a:lnTo>
                    <a:pt x="4699" y="70231"/>
                  </a:lnTo>
                  <a:lnTo>
                    <a:pt x="43942" y="70231"/>
                  </a:lnTo>
                  <a:lnTo>
                    <a:pt x="43942" y="69088"/>
                  </a:lnTo>
                  <a:lnTo>
                    <a:pt x="43942" y="59690"/>
                  </a:lnTo>
                  <a:lnTo>
                    <a:pt x="42672" y="58547"/>
                  </a:lnTo>
                  <a:lnTo>
                    <a:pt x="42672" y="56134"/>
                  </a:lnTo>
                  <a:lnTo>
                    <a:pt x="42672" y="54991"/>
                  </a:lnTo>
                  <a:lnTo>
                    <a:pt x="42672" y="53848"/>
                  </a:lnTo>
                  <a:lnTo>
                    <a:pt x="42672" y="52705"/>
                  </a:lnTo>
                  <a:lnTo>
                    <a:pt x="43942" y="51562"/>
                  </a:lnTo>
                  <a:lnTo>
                    <a:pt x="43942" y="50292"/>
                  </a:lnTo>
                  <a:lnTo>
                    <a:pt x="43942" y="49149"/>
                  </a:lnTo>
                  <a:lnTo>
                    <a:pt x="45085" y="48006"/>
                  </a:lnTo>
                  <a:lnTo>
                    <a:pt x="46228" y="46863"/>
                  </a:lnTo>
                  <a:lnTo>
                    <a:pt x="47498" y="46863"/>
                  </a:lnTo>
                  <a:lnTo>
                    <a:pt x="48641" y="45593"/>
                  </a:lnTo>
                  <a:lnTo>
                    <a:pt x="49784" y="45593"/>
                  </a:lnTo>
                  <a:lnTo>
                    <a:pt x="55753" y="45593"/>
                  </a:lnTo>
                  <a:lnTo>
                    <a:pt x="55753" y="33909"/>
                  </a:lnTo>
                  <a:lnTo>
                    <a:pt x="55753" y="29210"/>
                  </a:lnTo>
                  <a:lnTo>
                    <a:pt x="55753" y="26924"/>
                  </a:lnTo>
                  <a:lnTo>
                    <a:pt x="55753" y="16383"/>
                  </a:lnTo>
                  <a:lnTo>
                    <a:pt x="55753" y="15240"/>
                  </a:lnTo>
                  <a:lnTo>
                    <a:pt x="57023" y="15240"/>
                  </a:lnTo>
                  <a:lnTo>
                    <a:pt x="92583" y="15240"/>
                  </a:lnTo>
                  <a:lnTo>
                    <a:pt x="92583" y="4699"/>
                  </a:lnTo>
                  <a:lnTo>
                    <a:pt x="92583" y="2286"/>
                  </a:lnTo>
                  <a:lnTo>
                    <a:pt x="92583" y="0"/>
                  </a:lnTo>
                  <a:lnTo>
                    <a:pt x="93725" y="0"/>
                  </a:lnTo>
                  <a:lnTo>
                    <a:pt x="94996" y="1143"/>
                  </a:lnTo>
                  <a:lnTo>
                    <a:pt x="96139" y="1143"/>
                  </a:lnTo>
                  <a:lnTo>
                    <a:pt x="96139" y="2286"/>
                  </a:lnTo>
                  <a:lnTo>
                    <a:pt x="97282" y="2286"/>
                  </a:lnTo>
                  <a:lnTo>
                    <a:pt x="98552" y="3556"/>
                  </a:lnTo>
                  <a:lnTo>
                    <a:pt x="99695" y="4699"/>
                  </a:lnTo>
                  <a:lnTo>
                    <a:pt x="100838" y="4699"/>
                  </a:lnTo>
                  <a:lnTo>
                    <a:pt x="102108" y="5842"/>
                  </a:lnTo>
                  <a:lnTo>
                    <a:pt x="104394" y="6985"/>
                  </a:lnTo>
                  <a:lnTo>
                    <a:pt x="105664" y="8255"/>
                  </a:lnTo>
                  <a:lnTo>
                    <a:pt x="106807" y="8255"/>
                  </a:lnTo>
                  <a:lnTo>
                    <a:pt x="107950" y="9398"/>
                  </a:lnTo>
                  <a:lnTo>
                    <a:pt x="109220" y="10541"/>
                  </a:lnTo>
                  <a:lnTo>
                    <a:pt x="110363" y="10541"/>
                  </a:lnTo>
                  <a:lnTo>
                    <a:pt x="111506" y="11684"/>
                  </a:lnTo>
                  <a:lnTo>
                    <a:pt x="113919" y="12827"/>
                  </a:lnTo>
                  <a:lnTo>
                    <a:pt x="115062" y="14097"/>
                  </a:lnTo>
                  <a:lnTo>
                    <a:pt x="116332" y="15240"/>
                  </a:lnTo>
                  <a:lnTo>
                    <a:pt x="117475" y="15240"/>
                  </a:lnTo>
                  <a:lnTo>
                    <a:pt x="117475" y="16383"/>
                  </a:lnTo>
                  <a:lnTo>
                    <a:pt x="119888" y="17526"/>
                  </a:lnTo>
                  <a:lnTo>
                    <a:pt x="121031" y="17526"/>
                  </a:lnTo>
                  <a:lnTo>
                    <a:pt x="122300" y="18669"/>
                  </a:lnTo>
                  <a:lnTo>
                    <a:pt x="123444" y="19939"/>
                  </a:lnTo>
                  <a:lnTo>
                    <a:pt x="124587" y="19939"/>
                  </a:lnTo>
                  <a:lnTo>
                    <a:pt x="125857" y="21082"/>
                  </a:lnTo>
                  <a:lnTo>
                    <a:pt x="127000" y="22225"/>
                  </a:lnTo>
                  <a:lnTo>
                    <a:pt x="128143" y="22225"/>
                  </a:lnTo>
                  <a:lnTo>
                    <a:pt x="128143" y="23368"/>
                  </a:lnTo>
                  <a:lnTo>
                    <a:pt x="129413" y="23368"/>
                  </a:lnTo>
                  <a:lnTo>
                    <a:pt x="130556" y="24638"/>
                  </a:lnTo>
                  <a:lnTo>
                    <a:pt x="131699" y="25781"/>
                  </a:lnTo>
                  <a:lnTo>
                    <a:pt x="132969" y="25781"/>
                  </a:lnTo>
                  <a:lnTo>
                    <a:pt x="132969" y="26924"/>
                  </a:lnTo>
                  <a:lnTo>
                    <a:pt x="134112" y="26924"/>
                  </a:lnTo>
                  <a:lnTo>
                    <a:pt x="115062" y="26924"/>
                  </a:lnTo>
                  <a:lnTo>
                    <a:pt x="115062" y="28067"/>
                  </a:lnTo>
                  <a:lnTo>
                    <a:pt x="116332" y="33909"/>
                  </a:lnTo>
                  <a:lnTo>
                    <a:pt x="116332" y="35052"/>
                  </a:lnTo>
                  <a:lnTo>
                    <a:pt x="116332" y="37465"/>
                  </a:lnTo>
                  <a:lnTo>
                    <a:pt x="116332" y="38608"/>
                  </a:lnTo>
                  <a:lnTo>
                    <a:pt x="116332" y="39751"/>
                  </a:lnTo>
                  <a:lnTo>
                    <a:pt x="116332" y="41021"/>
                  </a:lnTo>
                  <a:lnTo>
                    <a:pt x="116332" y="42164"/>
                  </a:lnTo>
                  <a:lnTo>
                    <a:pt x="117475" y="43307"/>
                  </a:lnTo>
                  <a:lnTo>
                    <a:pt x="117475" y="53848"/>
                  </a:lnTo>
                  <a:lnTo>
                    <a:pt x="118745" y="53848"/>
                  </a:lnTo>
                  <a:lnTo>
                    <a:pt x="118745" y="64389"/>
                  </a:lnTo>
                  <a:lnTo>
                    <a:pt x="119888" y="64389"/>
                  </a:lnTo>
                  <a:lnTo>
                    <a:pt x="119888" y="74930"/>
                  </a:lnTo>
                  <a:lnTo>
                    <a:pt x="121031" y="76073"/>
                  </a:lnTo>
                  <a:lnTo>
                    <a:pt x="121031" y="86614"/>
                  </a:lnTo>
                  <a:lnTo>
                    <a:pt x="122300" y="86614"/>
                  </a:lnTo>
                  <a:lnTo>
                    <a:pt x="122300" y="97155"/>
                  </a:lnTo>
                  <a:lnTo>
                    <a:pt x="123444" y="97155"/>
                  </a:lnTo>
                  <a:lnTo>
                    <a:pt x="123444" y="107696"/>
                  </a:lnTo>
                  <a:lnTo>
                    <a:pt x="124587" y="108839"/>
                  </a:lnTo>
                  <a:lnTo>
                    <a:pt x="124587" y="119380"/>
                  </a:lnTo>
                  <a:lnTo>
                    <a:pt x="125857" y="120523"/>
                  </a:lnTo>
                  <a:lnTo>
                    <a:pt x="125857" y="121666"/>
                  </a:lnTo>
                  <a:lnTo>
                    <a:pt x="125857" y="126365"/>
                  </a:lnTo>
                  <a:lnTo>
                    <a:pt x="129413" y="127635"/>
                  </a:lnTo>
                  <a:lnTo>
                    <a:pt x="128143" y="131064"/>
                  </a:lnTo>
                  <a:lnTo>
                    <a:pt x="128143" y="132207"/>
                  </a:lnTo>
                  <a:lnTo>
                    <a:pt x="128143" y="133477"/>
                  </a:lnTo>
                  <a:lnTo>
                    <a:pt x="128143" y="134620"/>
                  </a:lnTo>
                  <a:lnTo>
                    <a:pt x="127000" y="134620"/>
                  </a:lnTo>
                  <a:lnTo>
                    <a:pt x="127000" y="135763"/>
                  </a:lnTo>
                  <a:lnTo>
                    <a:pt x="127000" y="136906"/>
                  </a:lnTo>
                  <a:lnTo>
                    <a:pt x="125857" y="136906"/>
                  </a:lnTo>
                  <a:lnTo>
                    <a:pt x="124587" y="136906"/>
                  </a:lnTo>
                  <a:lnTo>
                    <a:pt x="84328" y="136906"/>
                  </a:lnTo>
                  <a:lnTo>
                    <a:pt x="85471" y="135763"/>
                  </a:lnTo>
                  <a:lnTo>
                    <a:pt x="84328" y="134620"/>
                  </a:lnTo>
                  <a:lnTo>
                    <a:pt x="84328" y="135763"/>
                  </a:lnTo>
                  <a:lnTo>
                    <a:pt x="83058" y="135763"/>
                  </a:lnTo>
                  <a:lnTo>
                    <a:pt x="84328" y="136906"/>
                  </a:lnTo>
                  <a:lnTo>
                    <a:pt x="84328" y="138049"/>
                  </a:lnTo>
                  <a:lnTo>
                    <a:pt x="83058" y="138049"/>
                  </a:lnTo>
                  <a:lnTo>
                    <a:pt x="81915" y="138049"/>
                  </a:lnTo>
                  <a:lnTo>
                    <a:pt x="80645" y="138049"/>
                  </a:lnTo>
                  <a:lnTo>
                    <a:pt x="79502" y="138049"/>
                  </a:lnTo>
                  <a:lnTo>
                    <a:pt x="79502" y="139319"/>
                  </a:lnTo>
                  <a:lnTo>
                    <a:pt x="78359" y="139319"/>
                  </a:lnTo>
                  <a:lnTo>
                    <a:pt x="77089" y="139319"/>
                  </a:lnTo>
                  <a:lnTo>
                    <a:pt x="75946" y="139319"/>
                  </a:lnTo>
                  <a:lnTo>
                    <a:pt x="75946" y="138049"/>
                  </a:lnTo>
                  <a:lnTo>
                    <a:pt x="69977" y="138049"/>
                  </a:lnTo>
                  <a:lnTo>
                    <a:pt x="69977" y="139319"/>
                  </a:lnTo>
                  <a:lnTo>
                    <a:pt x="68834" y="139319"/>
                  </a:lnTo>
                  <a:lnTo>
                    <a:pt x="68834" y="140462"/>
                  </a:lnTo>
                  <a:lnTo>
                    <a:pt x="67691" y="140462"/>
                  </a:lnTo>
                  <a:lnTo>
                    <a:pt x="67691" y="141605"/>
                  </a:lnTo>
                  <a:lnTo>
                    <a:pt x="67691" y="140462"/>
                  </a:lnTo>
                  <a:lnTo>
                    <a:pt x="66421" y="140462"/>
                  </a:lnTo>
                  <a:lnTo>
                    <a:pt x="65278" y="139319"/>
                  </a:lnTo>
                  <a:lnTo>
                    <a:pt x="64135" y="139319"/>
                  </a:lnTo>
                  <a:lnTo>
                    <a:pt x="64135" y="138049"/>
                  </a:lnTo>
                  <a:lnTo>
                    <a:pt x="62865" y="138049"/>
                  </a:lnTo>
                  <a:lnTo>
                    <a:pt x="62865" y="136906"/>
                  </a:lnTo>
                  <a:lnTo>
                    <a:pt x="61722" y="135763"/>
                  </a:lnTo>
                  <a:lnTo>
                    <a:pt x="60579" y="135763"/>
                  </a:lnTo>
                  <a:lnTo>
                    <a:pt x="60579" y="136906"/>
                  </a:lnTo>
                  <a:lnTo>
                    <a:pt x="59309" y="136906"/>
                  </a:lnTo>
                  <a:lnTo>
                    <a:pt x="58166" y="136906"/>
                  </a:lnTo>
                  <a:lnTo>
                    <a:pt x="58166" y="138049"/>
                  </a:lnTo>
                  <a:lnTo>
                    <a:pt x="58166" y="139319"/>
                  </a:lnTo>
                  <a:lnTo>
                    <a:pt x="58166" y="140462"/>
                  </a:lnTo>
                  <a:lnTo>
                    <a:pt x="57023" y="140462"/>
                  </a:lnTo>
                  <a:lnTo>
                    <a:pt x="57023" y="141605"/>
                  </a:lnTo>
                  <a:lnTo>
                    <a:pt x="57023" y="142748"/>
                  </a:lnTo>
                  <a:lnTo>
                    <a:pt x="58166" y="142748"/>
                  </a:lnTo>
                  <a:lnTo>
                    <a:pt x="57023" y="144018"/>
                  </a:lnTo>
                  <a:lnTo>
                    <a:pt x="58166" y="144018"/>
                  </a:lnTo>
                  <a:lnTo>
                    <a:pt x="57023" y="144018"/>
                  </a:lnTo>
                  <a:lnTo>
                    <a:pt x="57023" y="145161"/>
                  </a:lnTo>
                  <a:lnTo>
                    <a:pt x="55753" y="145161"/>
                  </a:lnTo>
                  <a:lnTo>
                    <a:pt x="54610" y="145161"/>
                  </a:lnTo>
                  <a:lnTo>
                    <a:pt x="54610" y="146304"/>
                  </a:lnTo>
                  <a:lnTo>
                    <a:pt x="54610" y="145161"/>
                  </a:lnTo>
                  <a:lnTo>
                    <a:pt x="53467" y="145161"/>
                  </a:lnTo>
                  <a:lnTo>
                    <a:pt x="52197" y="145161"/>
                  </a:lnTo>
                  <a:close/>
                </a:path>
                <a:path w="134620" h="146685">
                  <a:moveTo>
                    <a:pt x="5969" y="90170"/>
                  </a:moveTo>
                  <a:lnTo>
                    <a:pt x="7112" y="88900"/>
                  </a:lnTo>
                  <a:lnTo>
                    <a:pt x="7112" y="87757"/>
                  </a:lnTo>
                  <a:lnTo>
                    <a:pt x="7112" y="88900"/>
                  </a:lnTo>
                  <a:lnTo>
                    <a:pt x="7112" y="90170"/>
                  </a:lnTo>
                  <a:lnTo>
                    <a:pt x="5969" y="90170"/>
                  </a:lnTo>
                  <a:lnTo>
                    <a:pt x="7112" y="90170"/>
                  </a:lnTo>
                  <a:lnTo>
                    <a:pt x="5969" y="90170"/>
                  </a:lnTo>
                  <a:close/>
                </a:path>
                <a:path w="134620" h="146685">
                  <a:moveTo>
                    <a:pt x="7112" y="88900"/>
                  </a:moveTo>
                  <a:lnTo>
                    <a:pt x="8255" y="88900"/>
                  </a:lnTo>
                  <a:lnTo>
                    <a:pt x="8255" y="91313"/>
                  </a:lnTo>
                  <a:lnTo>
                    <a:pt x="7112" y="91313"/>
                  </a:lnTo>
                  <a:lnTo>
                    <a:pt x="7112" y="88900"/>
                  </a:lnTo>
                  <a:close/>
                </a:path>
                <a:path w="134620" h="146685">
                  <a:moveTo>
                    <a:pt x="5969" y="78359"/>
                  </a:moveTo>
                  <a:lnTo>
                    <a:pt x="5969" y="79629"/>
                  </a:lnTo>
                  <a:lnTo>
                    <a:pt x="5969" y="78359"/>
                  </a:lnTo>
                  <a:close/>
                </a:path>
                <a:path w="134620" h="146685">
                  <a:moveTo>
                    <a:pt x="5969" y="88900"/>
                  </a:moveTo>
                  <a:lnTo>
                    <a:pt x="5969" y="90170"/>
                  </a:lnTo>
                  <a:lnTo>
                    <a:pt x="5969" y="88900"/>
                  </a:lnTo>
                  <a:close/>
                </a:path>
                <a:path w="134620" h="146685">
                  <a:moveTo>
                    <a:pt x="7112" y="88900"/>
                  </a:moveTo>
                  <a:lnTo>
                    <a:pt x="8255" y="88900"/>
                  </a:lnTo>
                  <a:lnTo>
                    <a:pt x="8255" y="90170"/>
                  </a:lnTo>
                  <a:lnTo>
                    <a:pt x="7112" y="90170"/>
                  </a:lnTo>
                  <a:lnTo>
                    <a:pt x="7112" y="88900"/>
                  </a:lnTo>
                  <a:close/>
                </a:path>
                <a:path w="134620" h="146685">
                  <a:moveTo>
                    <a:pt x="5969" y="78359"/>
                  </a:moveTo>
                  <a:lnTo>
                    <a:pt x="5969" y="79629"/>
                  </a:lnTo>
                  <a:lnTo>
                    <a:pt x="5969" y="7835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83652" y="3733038"/>
              <a:ext cx="181610" cy="171450"/>
            </a:xfrm>
            <a:custGeom>
              <a:avLst/>
              <a:gdLst/>
              <a:ahLst/>
              <a:cxnLst/>
              <a:rect l="l" t="t" r="r" b="b"/>
              <a:pathLst>
                <a:path w="181609" h="171450">
                  <a:moveTo>
                    <a:pt x="49783" y="170180"/>
                  </a:moveTo>
                  <a:lnTo>
                    <a:pt x="47371" y="170180"/>
                  </a:lnTo>
                  <a:lnTo>
                    <a:pt x="47371" y="171450"/>
                  </a:lnTo>
                  <a:lnTo>
                    <a:pt x="49783" y="171450"/>
                  </a:lnTo>
                  <a:lnTo>
                    <a:pt x="49783" y="170180"/>
                  </a:lnTo>
                  <a:close/>
                </a:path>
                <a:path w="181609" h="171450">
                  <a:moveTo>
                    <a:pt x="58039" y="170180"/>
                  </a:moveTo>
                  <a:lnTo>
                    <a:pt x="54482" y="170180"/>
                  </a:lnTo>
                  <a:lnTo>
                    <a:pt x="54482" y="171450"/>
                  </a:lnTo>
                  <a:lnTo>
                    <a:pt x="58039" y="171450"/>
                  </a:lnTo>
                  <a:lnTo>
                    <a:pt x="58039" y="170180"/>
                  </a:lnTo>
                  <a:close/>
                </a:path>
                <a:path w="181609" h="171450">
                  <a:moveTo>
                    <a:pt x="72263" y="168910"/>
                  </a:moveTo>
                  <a:lnTo>
                    <a:pt x="67564" y="168910"/>
                  </a:lnTo>
                  <a:lnTo>
                    <a:pt x="67564" y="171450"/>
                  </a:lnTo>
                  <a:lnTo>
                    <a:pt x="69976" y="171450"/>
                  </a:lnTo>
                  <a:lnTo>
                    <a:pt x="69976" y="170180"/>
                  </a:lnTo>
                  <a:lnTo>
                    <a:pt x="72263" y="170180"/>
                  </a:lnTo>
                  <a:lnTo>
                    <a:pt x="72263" y="168910"/>
                  </a:lnTo>
                  <a:close/>
                </a:path>
                <a:path w="181609" h="171450">
                  <a:moveTo>
                    <a:pt x="50926" y="168910"/>
                  </a:moveTo>
                  <a:lnTo>
                    <a:pt x="45084" y="168910"/>
                  </a:lnTo>
                  <a:lnTo>
                    <a:pt x="45084" y="170180"/>
                  </a:lnTo>
                  <a:lnTo>
                    <a:pt x="50926" y="170180"/>
                  </a:lnTo>
                  <a:lnTo>
                    <a:pt x="50926" y="168910"/>
                  </a:lnTo>
                  <a:close/>
                </a:path>
                <a:path w="181609" h="171450">
                  <a:moveTo>
                    <a:pt x="62865" y="168910"/>
                  </a:moveTo>
                  <a:lnTo>
                    <a:pt x="53340" y="168910"/>
                  </a:lnTo>
                  <a:lnTo>
                    <a:pt x="53340" y="170180"/>
                  </a:lnTo>
                  <a:lnTo>
                    <a:pt x="62865" y="170180"/>
                  </a:lnTo>
                  <a:lnTo>
                    <a:pt x="62865" y="168910"/>
                  </a:lnTo>
                  <a:close/>
                </a:path>
                <a:path w="181609" h="171450">
                  <a:moveTo>
                    <a:pt x="74675" y="162560"/>
                  </a:moveTo>
                  <a:lnTo>
                    <a:pt x="43815" y="162560"/>
                  </a:lnTo>
                  <a:lnTo>
                    <a:pt x="43815" y="168910"/>
                  </a:lnTo>
                  <a:lnTo>
                    <a:pt x="61595" y="168910"/>
                  </a:lnTo>
                  <a:lnTo>
                    <a:pt x="61595" y="166369"/>
                  </a:lnTo>
                  <a:lnTo>
                    <a:pt x="74675" y="166369"/>
                  </a:lnTo>
                  <a:lnTo>
                    <a:pt x="74675" y="165100"/>
                  </a:lnTo>
                  <a:lnTo>
                    <a:pt x="75819" y="165100"/>
                  </a:lnTo>
                  <a:lnTo>
                    <a:pt x="75819" y="163830"/>
                  </a:lnTo>
                  <a:lnTo>
                    <a:pt x="74675" y="163830"/>
                  </a:lnTo>
                  <a:lnTo>
                    <a:pt x="74675" y="162560"/>
                  </a:lnTo>
                  <a:close/>
                </a:path>
                <a:path w="181609" h="171450">
                  <a:moveTo>
                    <a:pt x="74675" y="166369"/>
                  </a:moveTo>
                  <a:lnTo>
                    <a:pt x="66421" y="166369"/>
                  </a:lnTo>
                  <a:lnTo>
                    <a:pt x="66421" y="168910"/>
                  </a:lnTo>
                  <a:lnTo>
                    <a:pt x="74675" y="168910"/>
                  </a:lnTo>
                  <a:lnTo>
                    <a:pt x="74675" y="166369"/>
                  </a:lnTo>
                  <a:close/>
                </a:path>
                <a:path w="181609" h="171450">
                  <a:moveTo>
                    <a:pt x="64007" y="166369"/>
                  </a:moveTo>
                  <a:lnTo>
                    <a:pt x="62865" y="166369"/>
                  </a:lnTo>
                  <a:lnTo>
                    <a:pt x="62865" y="167639"/>
                  </a:lnTo>
                  <a:lnTo>
                    <a:pt x="65150" y="167639"/>
                  </a:lnTo>
                  <a:lnTo>
                    <a:pt x="64007" y="166369"/>
                  </a:lnTo>
                  <a:close/>
                </a:path>
                <a:path w="181609" h="171450">
                  <a:moveTo>
                    <a:pt x="74675" y="161289"/>
                  </a:moveTo>
                  <a:lnTo>
                    <a:pt x="40258" y="161289"/>
                  </a:lnTo>
                  <a:lnTo>
                    <a:pt x="40258" y="163830"/>
                  </a:lnTo>
                  <a:lnTo>
                    <a:pt x="41528" y="163830"/>
                  </a:lnTo>
                  <a:lnTo>
                    <a:pt x="41528" y="162560"/>
                  </a:lnTo>
                  <a:lnTo>
                    <a:pt x="74675" y="162560"/>
                  </a:lnTo>
                  <a:lnTo>
                    <a:pt x="74675" y="161289"/>
                  </a:lnTo>
                  <a:close/>
                </a:path>
                <a:path w="181609" h="171450">
                  <a:moveTo>
                    <a:pt x="78231" y="156210"/>
                  </a:moveTo>
                  <a:lnTo>
                    <a:pt x="40258" y="156210"/>
                  </a:lnTo>
                  <a:lnTo>
                    <a:pt x="40258" y="157480"/>
                  </a:lnTo>
                  <a:lnTo>
                    <a:pt x="41528" y="157480"/>
                  </a:lnTo>
                  <a:lnTo>
                    <a:pt x="41528" y="161289"/>
                  </a:lnTo>
                  <a:lnTo>
                    <a:pt x="77089" y="161289"/>
                  </a:lnTo>
                  <a:lnTo>
                    <a:pt x="77089" y="160019"/>
                  </a:lnTo>
                  <a:lnTo>
                    <a:pt x="42672" y="160019"/>
                  </a:lnTo>
                  <a:lnTo>
                    <a:pt x="42672" y="158750"/>
                  </a:lnTo>
                  <a:lnTo>
                    <a:pt x="78231" y="158750"/>
                  </a:lnTo>
                  <a:lnTo>
                    <a:pt x="78231" y="156210"/>
                  </a:lnTo>
                  <a:close/>
                </a:path>
                <a:path w="181609" h="171450">
                  <a:moveTo>
                    <a:pt x="77089" y="158750"/>
                  </a:moveTo>
                  <a:lnTo>
                    <a:pt x="42672" y="158750"/>
                  </a:lnTo>
                  <a:lnTo>
                    <a:pt x="42672" y="160019"/>
                  </a:lnTo>
                  <a:lnTo>
                    <a:pt x="77089" y="160019"/>
                  </a:lnTo>
                  <a:lnTo>
                    <a:pt x="77089" y="158750"/>
                  </a:lnTo>
                  <a:close/>
                </a:path>
                <a:path w="181609" h="171450">
                  <a:moveTo>
                    <a:pt x="82930" y="151130"/>
                  </a:moveTo>
                  <a:lnTo>
                    <a:pt x="37973" y="151130"/>
                  </a:lnTo>
                  <a:lnTo>
                    <a:pt x="37973" y="154939"/>
                  </a:lnTo>
                  <a:lnTo>
                    <a:pt x="39116" y="154939"/>
                  </a:lnTo>
                  <a:lnTo>
                    <a:pt x="39116" y="156210"/>
                  </a:lnTo>
                  <a:lnTo>
                    <a:pt x="77089" y="156210"/>
                  </a:lnTo>
                  <a:lnTo>
                    <a:pt x="77089" y="153669"/>
                  </a:lnTo>
                  <a:lnTo>
                    <a:pt x="75819" y="153669"/>
                  </a:lnTo>
                  <a:lnTo>
                    <a:pt x="75819" y="152400"/>
                  </a:lnTo>
                  <a:lnTo>
                    <a:pt x="82930" y="152400"/>
                  </a:lnTo>
                  <a:lnTo>
                    <a:pt x="82930" y="151130"/>
                  </a:lnTo>
                  <a:close/>
                </a:path>
                <a:path w="181609" h="171450">
                  <a:moveTo>
                    <a:pt x="11811" y="151130"/>
                  </a:moveTo>
                  <a:lnTo>
                    <a:pt x="10668" y="151130"/>
                  </a:lnTo>
                  <a:lnTo>
                    <a:pt x="10668" y="152400"/>
                  </a:lnTo>
                  <a:lnTo>
                    <a:pt x="11811" y="152400"/>
                  </a:lnTo>
                  <a:lnTo>
                    <a:pt x="11811" y="151130"/>
                  </a:lnTo>
                  <a:close/>
                </a:path>
                <a:path w="181609" h="171450">
                  <a:moveTo>
                    <a:pt x="18923" y="151130"/>
                  </a:moveTo>
                  <a:lnTo>
                    <a:pt x="16637" y="151130"/>
                  </a:lnTo>
                  <a:lnTo>
                    <a:pt x="16637" y="152400"/>
                  </a:lnTo>
                  <a:lnTo>
                    <a:pt x="18923" y="152400"/>
                  </a:lnTo>
                  <a:lnTo>
                    <a:pt x="18923" y="151130"/>
                  </a:lnTo>
                  <a:close/>
                </a:path>
                <a:path w="181609" h="171450">
                  <a:moveTo>
                    <a:pt x="28448" y="149860"/>
                  </a:moveTo>
                  <a:lnTo>
                    <a:pt x="24892" y="149860"/>
                  </a:lnTo>
                  <a:lnTo>
                    <a:pt x="24892" y="151130"/>
                  </a:lnTo>
                  <a:lnTo>
                    <a:pt x="27304" y="151130"/>
                  </a:lnTo>
                  <a:lnTo>
                    <a:pt x="28448" y="152400"/>
                  </a:lnTo>
                  <a:lnTo>
                    <a:pt x="28448" y="149860"/>
                  </a:lnTo>
                  <a:close/>
                </a:path>
                <a:path w="181609" h="171450">
                  <a:moveTo>
                    <a:pt x="33147" y="147319"/>
                  </a:moveTo>
                  <a:lnTo>
                    <a:pt x="9525" y="147319"/>
                  </a:lnTo>
                  <a:lnTo>
                    <a:pt x="9525" y="151130"/>
                  </a:lnTo>
                  <a:lnTo>
                    <a:pt x="13080" y="151130"/>
                  </a:lnTo>
                  <a:lnTo>
                    <a:pt x="13080" y="149860"/>
                  </a:lnTo>
                  <a:lnTo>
                    <a:pt x="30861" y="149860"/>
                  </a:lnTo>
                  <a:lnTo>
                    <a:pt x="30861" y="148589"/>
                  </a:lnTo>
                  <a:lnTo>
                    <a:pt x="33147" y="148589"/>
                  </a:lnTo>
                  <a:lnTo>
                    <a:pt x="33147" y="147319"/>
                  </a:lnTo>
                  <a:close/>
                </a:path>
                <a:path w="181609" h="171450">
                  <a:moveTo>
                    <a:pt x="20193" y="149860"/>
                  </a:moveTo>
                  <a:lnTo>
                    <a:pt x="15367" y="149860"/>
                  </a:lnTo>
                  <a:lnTo>
                    <a:pt x="15367" y="151130"/>
                  </a:lnTo>
                  <a:lnTo>
                    <a:pt x="20193" y="151130"/>
                  </a:lnTo>
                  <a:lnTo>
                    <a:pt x="20193" y="149860"/>
                  </a:lnTo>
                  <a:close/>
                </a:path>
                <a:path w="181609" h="171450">
                  <a:moveTo>
                    <a:pt x="88900" y="139700"/>
                  </a:moveTo>
                  <a:lnTo>
                    <a:pt x="10668" y="139700"/>
                  </a:lnTo>
                  <a:lnTo>
                    <a:pt x="10668" y="140969"/>
                  </a:lnTo>
                  <a:lnTo>
                    <a:pt x="9525" y="140969"/>
                  </a:lnTo>
                  <a:lnTo>
                    <a:pt x="9525" y="146050"/>
                  </a:lnTo>
                  <a:lnTo>
                    <a:pt x="35559" y="146050"/>
                  </a:lnTo>
                  <a:lnTo>
                    <a:pt x="35559" y="147319"/>
                  </a:lnTo>
                  <a:lnTo>
                    <a:pt x="36702" y="147319"/>
                  </a:lnTo>
                  <a:lnTo>
                    <a:pt x="36702" y="149860"/>
                  </a:lnTo>
                  <a:lnTo>
                    <a:pt x="37973" y="149860"/>
                  </a:lnTo>
                  <a:lnTo>
                    <a:pt x="36702" y="151130"/>
                  </a:lnTo>
                  <a:lnTo>
                    <a:pt x="85344" y="151130"/>
                  </a:lnTo>
                  <a:lnTo>
                    <a:pt x="85344" y="148589"/>
                  </a:lnTo>
                  <a:lnTo>
                    <a:pt x="86487" y="148589"/>
                  </a:lnTo>
                  <a:lnTo>
                    <a:pt x="86487" y="144780"/>
                  </a:lnTo>
                  <a:lnTo>
                    <a:pt x="85344" y="144780"/>
                  </a:lnTo>
                  <a:lnTo>
                    <a:pt x="85344" y="143510"/>
                  </a:lnTo>
                  <a:lnTo>
                    <a:pt x="88900" y="143510"/>
                  </a:lnTo>
                  <a:lnTo>
                    <a:pt x="88900" y="139700"/>
                  </a:lnTo>
                  <a:close/>
                </a:path>
                <a:path w="181609" h="171450">
                  <a:moveTo>
                    <a:pt x="32003" y="146050"/>
                  </a:moveTo>
                  <a:lnTo>
                    <a:pt x="10668" y="146050"/>
                  </a:lnTo>
                  <a:lnTo>
                    <a:pt x="10668" y="147319"/>
                  </a:lnTo>
                  <a:lnTo>
                    <a:pt x="32003" y="147319"/>
                  </a:lnTo>
                  <a:lnTo>
                    <a:pt x="32003" y="146050"/>
                  </a:lnTo>
                  <a:close/>
                </a:path>
                <a:path w="181609" h="171450">
                  <a:moveTo>
                    <a:pt x="87756" y="138430"/>
                  </a:moveTo>
                  <a:lnTo>
                    <a:pt x="9525" y="138430"/>
                  </a:lnTo>
                  <a:lnTo>
                    <a:pt x="9525" y="139700"/>
                  </a:lnTo>
                  <a:lnTo>
                    <a:pt x="87756" y="139700"/>
                  </a:lnTo>
                  <a:lnTo>
                    <a:pt x="87756" y="138430"/>
                  </a:lnTo>
                  <a:close/>
                </a:path>
                <a:path w="181609" h="171450">
                  <a:moveTo>
                    <a:pt x="90043" y="134619"/>
                  </a:moveTo>
                  <a:lnTo>
                    <a:pt x="5969" y="134619"/>
                  </a:lnTo>
                  <a:lnTo>
                    <a:pt x="5969" y="135889"/>
                  </a:lnTo>
                  <a:lnTo>
                    <a:pt x="8254" y="135889"/>
                  </a:lnTo>
                  <a:lnTo>
                    <a:pt x="8254" y="138430"/>
                  </a:lnTo>
                  <a:lnTo>
                    <a:pt x="88900" y="138430"/>
                  </a:lnTo>
                  <a:lnTo>
                    <a:pt x="88900" y="137160"/>
                  </a:lnTo>
                  <a:lnTo>
                    <a:pt x="90043" y="135889"/>
                  </a:lnTo>
                  <a:lnTo>
                    <a:pt x="90043" y="134619"/>
                  </a:lnTo>
                  <a:close/>
                </a:path>
                <a:path w="181609" h="171450">
                  <a:moveTo>
                    <a:pt x="97154" y="137160"/>
                  </a:moveTo>
                  <a:lnTo>
                    <a:pt x="96012" y="137160"/>
                  </a:lnTo>
                  <a:lnTo>
                    <a:pt x="96012" y="138430"/>
                  </a:lnTo>
                  <a:lnTo>
                    <a:pt x="97154" y="138430"/>
                  </a:lnTo>
                  <a:lnTo>
                    <a:pt x="97154" y="137160"/>
                  </a:lnTo>
                  <a:close/>
                </a:path>
                <a:path w="181609" h="171450">
                  <a:moveTo>
                    <a:pt x="99568" y="132080"/>
                  </a:moveTo>
                  <a:lnTo>
                    <a:pt x="2413" y="132080"/>
                  </a:lnTo>
                  <a:lnTo>
                    <a:pt x="2413" y="133350"/>
                  </a:lnTo>
                  <a:lnTo>
                    <a:pt x="3555" y="134619"/>
                  </a:lnTo>
                  <a:lnTo>
                    <a:pt x="91313" y="134619"/>
                  </a:lnTo>
                  <a:lnTo>
                    <a:pt x="91313" y="135889"/>
                  </a:lnTo>
                  <a:lnTo>
                    <a:pt x="93599" y="135889"/>
                  </a:lnTo>
                  <a:lnTo>
                    <a:pt x="94869" y="137160"/>
                  </a:lnTo>
                  <a:lnTo>
                    <a:pt x="99568" y="137160"/>
                  </a:lnTo>
                  <a:lnTo>
                    <a:pt x="99568" y="132080"/>
                  </a:lnTo>
                  <a:close/>
                </a:path>
                <a:path w="181609" h="171450">
                  <a:moveTo>
                    <a:pt x="5969" y="134619"/>
                  </a:moveTo>
                  <a:lnTo>
                    <a:pt x="4699" y="134619"/>
                  </a:lnTo>
                  <a:lnTo>
                    <a:pt x="4699" y="135889"/>
                  </a:lnTo>
                  <a:lnTo>
                    <a:pt x="5969" y="135889"/>
                  </a:lnTo>
                  <a:lnTo>
                    <a:pt x="5969" y="134619"/>
                  </a:lnTo>
                  <a:close/>
                </a:path>
                <a:path w="181609" h="171450">
                  <a:moveTo>
                    <a:pt x="106679" y="125730"/>
                  </a:moveTo>
                  <a:lnTo>
                    <a:pt x="3555" y="125730"/>
                  </a:lnTo>
                  <a:lnTo>
                    <a:pt x="3555" y="132080"/>
                  </a:lnTo>
                  <a:lnTo>
                    <a:pt x="99568" y="132080"/>
                  </a:lnTo>
                  <a:lnTo>
                    <a:pt x="99568" y="133350"/>
                  </a:lnTo>
                  <a:lnTo>
                    <a:pt x="103124" y="133350"/>
                  </a:lnTo>
                  <a:lnTo>
                    <a:pt x="103124" y="129539"/>
                  </a:lnTo>
                  <a:lnTo>
                    <a:pt x="104267" y="129539"/>
                  </a:lnTo>
                  <a:lnTo>
                    <a:pt x="104267" y="128269"/>
                  </a:lnTo>
                  <a:lnTo>
                    <a:pt x="105537" y="128269"/>
                  </a:lnTo>
                  <a:lnTo>
                    <a:pt x="105537" y="127000"/>
                  </a:lnTo>
                  <a:lnTo>
                    <a:pt x="106679" y="127000"/>
                  </a:lnTo>
                  <a:lnTo>
                    <a:pt x="106679" y="125730"/>
                  </a:lnTo>
                  <a:close/>
                </a:path>
                <a:path w="181609" h="171450">
                  <a:moveTo>
                    <a:pt x="112649" y="125730"/>
                  </a:moveTo>
                  <a:lnTo>
                    <a:pt x="110236" y="125730"/>
                  </a:lnTo>
                  <a:lnTo>
                    <a:pt x="110236" y="127000"/>
                  </a:lnTo>
                  <a:lnTo>
                    <a:pt x="112649" y="127000"/>
                  </a:lnTo>
                  <a:lnTo>
                    <a:pt x="112649" y="125730"/>
                  </a:lnTo>
                  <a:close/>
                </a:path>
                <a:path w="181609" h="171450">
                  <a:moveTo>
                    <a:pt x="122047" y="119380"/>
                  </a:moveTo>
                  <a:lnTo>
                    <a:pt x="2413" y="119380"/>
                  </a:lnTo>
                  <a:lnTo>
                    <a:pt x="2413" y="120650"/>
                  </a:lnTo>
                  <a:lnTo>
                    <a:pt x="1143" y="120650"/>
                  </a:lnTo>
                  <a:lnTo>
                    <a:pt x="1143" y="124460"/>
                  </a:lnTo>
                  <a:lnTo>
                    <a:pt x="2413" y="124460"/>
                  </a:lnTo>
                  <a:lnTo>
                    <a:pt x="2413" y="125730"/>
                  </a:lnTo>
                  <a:lnTo>
                    <a:pt x="113792" y="125730"/>
                  </a:lnTo>
                  <a:lnTo>
                    <a:pt x="113792" y="123189"/>
                  </a:lnTo>
                  <a:lnTo>
                    <a:pt x="117348" y="123189"/>
                  </a:lnTo>
                  <a:lnTo>
                    <a:pt x="117348" y="121919"/>
                  </a:lnTo>
                  <a:lnTo>
                    <a:pt x="120903" y="120650"/>
                  </a:lnTo>
                  <a:lnTo>
                    <a:pt x="122047" y="119380"/>
                  </a:lnTo>
                  <a:close/>
                </a:path>
                <a:path w="181609" h="171450">
                  <a:moveTo>
                    <a:pt x="2413" y="119380"/>
                  </a:moveTo>
                  <a:lnTo>
                    <a:pt x="0" y="119380"/>
                  </a:lnTo>
                  <a:lnTo>
                    <a:pt x="0" y="120650"/>
                  </a:lnTo>
                  <a:lnTo>
                    <a:pt x="2413" y="120650"/>
                  </a:lnTo>
                  <a:lnTo>
                    <a:pt x="2413" y="119380"/>
                  </a:lnTo>
                  <a:close/>
                </a:path>
                <a:path w="181609" h="171450">
                  <a:moveTo>
                    <a:pt x="125602" y="116839"/>
                  </a:moveTo>
                  <a:lnTo>
                    <a:pt x="5969" y="116839"/>
                  </a:lnTo>
                  <a:lnTo>
                    <a:pt x="4699" y="118110"/>
                  </a:lnTo>
                  <a:lnTo>
                    <a:pt x="4699" y="119380"/>
                  </a:lnTo>
                  <a:lnTo>
                    <a:pt x="124459" y="119380"/>
                  </a:lnTo>
                  <a:lnTo>
                    <a:pt x="124459" y="118110"/>
                  </a:lnTo>
                  <a:lnTo>
                    <a:pt x="125602" y="118110"/>
                  </a:lnTo>
                  <a:lnTo>
                    <a:pt x="125602" y="116839"/>
                  </a:lnTo>
                  <a:close/>
                </a:path>
                <a:path w="181609" h="171450">
                  <a:moveTo>
                    <a:pt x="143382" y="116839"/>
                  </a:moveTo>
                  <a:lnTo>
                    <a:pt x="142240" y="116839"/>
                  </a:lnTo>
                  <a:lnTo>
                    <a:pt x="142240" y="118110"/>
                  </a:lnTo>
                  <a:lnTo>
                    <a:pt x="143382" y="118110"/>
                  </a:lnTo>
                  <a:lnTo>
                    <a:pt x="143382" y="116839"/>
                  </a:lnTo>
                  <a:close/>
                </a:path>
                <a:path w="181609" h="171450">
                  <a:moveTo>
                    <a:pt x="126873" y="115569"/>
                  </a:moveTo>
                  <a:lnTo>
                    <a:pt x="4699" y="115569"/>
                  </a:lnTo>
                  <a:lnTo>
                    <a:pt x="4699" y="116839"/>
                  </a:lnTo>
                  <a:lnTo>
                    <a:pt x="126873" y="116839"/>
                  </a:lnTo>
                  <a:lnTo>
                    <a:pt x="126873" y="115569"/>
                  </a:lnTo>
                  <a:close/>
                </a:path>
                <a:path w="181609" h="171450">
                  <a:moveTo>
                    <a:pt x="132715" y="115569"/>
                  </a:moveTo>
                  <a:lnTo>
                    <a:pt x="130428" y="115569"/>
                  </a:lnTo>
                  <a:lnTo>
                    <a:pt x="130428" y="116839"/>
                  </a:lnTo>
                  <a:lnTo>
                    <a:pt x="131572" y="116839"/>
                  </a:lnTo>
                  <a:lnTo>
                    <a:pt x="132715" y="115569"/>
                  </a:lnTo>
                  <a:close/>
                </a:path>
                <a:path w="181609" h="171450">
                  <a:moveTo>
                    <a:pt x="146939" y="115569"/>
                  </a:moveTo>
                  <a:lnTo>
                    <a:pt x="132715" y="115569"/>
                  </a:lnTo>
                  <a:lnTo>
                    <a:pt x="132715" y="116839"/>
                  </a:lnTo>
                  <a:lnTo>
                    <a:pt x="146939" y="116839"/>
                  </a:lnTo>
                  <a:lnTo>
                    <a:pt x="146939" y="115569"/>
                  </a:lnTo>
                  <a:close/>
                </a:path>
                <a:path w="181609" h="171450">
                  <a:moveTo>
                    <a:pt x="9525" y="110489"/>
                  </a:moveTo>
                  <a:lnTo>
                    <a:pt x="8254" y="110489"/>
                  </a:lnTo>
                  <a:lnTo>
                    <a:pt x="8254" y="111760"/>
                  </a:lnTo>
                  <a:lnTo>
                    <a:pt x="5969" y="111760"/>
                  </a:lnTo>
                  <a:lnTo>
                    <a:pt x="5969" y="115569"/>
                  </a:lnTo>
                  <a:lnTo>
                    <a:pt x="14224" y="115569"/>
                  </a:lnTo>
                  <a:lnTo>
                    <a:pt x="13080" y="114300"/>
                  </a:lnTo>
                  <a:lnTo>
                    <a:pt x="11811" y="114300"/>
                  </a:lnTo>
                  <a:lnTo>
                    <a:pt x="11811" y="113030"/>
                  </a:lnTo>
                  <a:lnTo>
                    <a:pt x="10668" y="113030"/>
                  </a:lnTo>
                  <a:lnTo>
                    <a:pt x="10668" y="111760"/>
                  </a:lnTo>
                  <a:lnTo>
                    <a:pt x="9525" y="110489"/>
                  </a:lnTo>
                  <a:close/>
                </a:path>
                <a:path w="181609" h="171450">
                  <a:moveTo>
                    <a:pt x="150495" y="114300"/>
                  </a:moveTo>
                  <a:lnTo>
                    <a:pt x="16637" y="114300"/>
                  </a:lnTo>
                  <a:lnTo>
                    <a:pt x="16637" y="115569"/>
                  </a:lnTo>
                  <a:lnTo>
                    <a:pt x="150495" y="115569"/>
                  </a:lnTo>
                  <a:lnTo>
                    <a:pt x="150495" y="114300"/>
                  </a:lnTo>
                  <a:close/>
                </a:path>
                <a:path w="181609" h="171450">
                  <a:moveTo>
                    <a:pt x="23749" y="113030"/>
                  </a:moveTo>
                  <a:lnTo>
                    <a:pt x="17779" y="113030"/>
                  </a:lnTo>
                  <a:lnTo>
                    <a:pt x="17779" y="114300"/>
                  </a:lnTo>
                  <a:lnTo>
                    <a:pt x="23749" y="114300"/>
                  </a:lnTo>
                  <a:lnTo>
                    <a:pt x="23749" y="113030"/>
                  </a:lnTo>
                  <a:close/>
                </a:path>
                <a:path w="181609" h="171450">
                  <a:moveTo>
                    <a:pt x="174244" y="111760"/>
                  </a:moveTo>
                  <a:lnTo>
                    <a:pt x="32003" y="111760"/>
                  </a:lnTo>
                  <a:lnTo>
                    <a:pt x="32003" y="113030"/>
                  </a:lnTo>
                  <a:lnTo>
                    <a:pt x="27304" y="113030"/>
                  </a:lnTo>
                  <a:lnTo>
                    <a:pt x="27304" y="114300"/>
                  </a:lnTo>
                  <a:lnTo>
                    <a:pt x="174244" y="114300"/>
                  </a:lnTo>
                  <a:lnTo>
                    <a:pt x="174244" y="111760"/>
                  </a:lnTo>
                  <a:close/>
                </a:path>
                <a:path w="181609" h="171450">
                  <a:moveTo>
                    <a:pt x="32003" y="109219"/>
                  </a:moveTo>
                  <a:lnTo>
                    <a:pt x="32003" y="110489"/>
                  </a:lnTo>
                  <a:lnTo>
                    <a:pt x="30861" y="110489"/>
                  </a:lnTo>
                  <a:lnTo>
                    <a:pt x="32003" y="111760"/>
                  </a:lnTo>
                  <a:lnTo>
                    <a:pt x="33147" y="110489"/>
                  </a:lnTo>
                  <a:lnTo>
                    <a:pt x="32003" y="109219"/>
                  </a:lnTo>
                  <a:close/>
                </a:path>
                <a:path w="181609" h="171450">
                  <a:moveTo>
                    <a:pt x="171830" y="71119"/>
                  </a:moveTo>
                  <a:lnTo>
                    <a:pt x="71120" y="71119"/>
                  </a:lnTo>
                  <a:lnTo>
                    <a:pt x="71120" y="81280"/>
                  </a:lnTo>
                  <a:lnTo>
                    <a:pt x="72263" y="82550"/>
                  </a:lnTo>
                  <a:lnTo>
                    <a:pt x="72263" y="93980"/>
                  </a:lnTo>
                  <a:lnTo>
                    <a:pt x="73532" y="95250"/>
                  </a:lnTo>
                  <a:lnTo>
                    <a:pt x="73532" y="100330"/>
                  </a:lnTo>
                  <a:lnTo>
                    <a:pt x="77089" y="101600"/>
                  </a:lnTo>
                  <a:lnTo>
                    <a:pt x="75819" y="105410"/>
                  </a:lnTo>
                  <a:lnTo>
                    <a:pt x="75819" y="109219"/>
                  </a:lnTo>
                  <a:lnTo>
                    <a:pt x="74675" y="109219"/>
                  </a:lnTo>
                  <a:lnTo>
                    <a:pt x="74675" y="111760"/>
                  </a:lnTo>
                  <a:lnTo>
                    <a:pt x="175387" y="111760"/>
                  </a:lnTo>
                  <a:lnTo>
                    <a:pt x="175387" y="110489"/>
                  </a:lnTo>
                  <a:lnTo>
                    <a:pt x="177800" y="110489"/>
                  </a:lnTo>
                  <a:lnTo>
                    <a:pt x="177800" y="107950"/>
                  </a:lnTo>
                  <a:lnTo>
                    <a:pt x="178943" y="106680"/>
                  </a:lnTo>
                  <a:lnTo>
                    <a:pt x="178943" y="104139"/>
                  </a:lnTo>
                  <a:lnTo>
                    <a:pt x="180213" y="102869"/>
                  </a:lnTo>
                  <a:lnTo>
                    <a:pt x="180213" y="95250"/>
                  </a:lnTo>
                  <a:lnTo>
                    <a:pt x="181355" y="95250"/>
                  </a:lnTo>
                  <a:lnTo>
                    <a:pt x="181355" y="72389"/>
                  </a:lnTo>
                  <a:lnTo>
                    <a:pt x="171830" y="72389"/>
                  </a:lnTo>
                  <a:lnTo>
                    <a:pt x="171830" y="71119"/>
                  </a:lnTo>
                  <a:close/>
                </a:path>
                <a:path w="181609" h="171450">
                  <a:moveTo>
                    <a:pt x="181355" y="69850"/>
                  </a:moveTo>
                  <a:lnTo>
                    <a:pt x="178943" y="69850"/>
                  </a:lnTo>
                  <a:lnTo>
                    <a:pt x="178943" y="71119"/>
                  </a:lnTo>
                  <a:lnTo>
                    <a:pt x="173100" y="71119"/>
                  </a:lnTo>
                  <a:lnTo>
                    <a:pt x="173100" y="72389"/>
                  </a:lnTo>
                  <a:lnTo>
                    <a:pt x="181355" y="72389"/>
                  </a:lnTo>
                  <a:lnTo>
                    <a:pt x="181355" y="69850"/>
                  </a:lnTo>
                  <a:close/>
                </a:path>
                <a:path w="181609" h="171450">
                  <a:moveTo>
                    <a:pt x="170688" y="60960"/>
                  </a:moveTo>
                  <a:lnTo>
                    <a:pt x="69976" y="60960"/>
                  </a:lnTo>
                  <a:lnTo>
                    <a:pt x="69976" y="71119"/>
                  </a:lnTo>
                  <a:lnTo>
                    <a:pt x="170688" y="71119"/>
                  </a:lnTo>
                  <a:lnTo>
                    <a:pt x="169545" y="69850"/>
                  </a:lnTo>
                  <a:lnTo>
                    <a:pt x="169545" y="68580"/>
                  </a:lnTo>
                  <a:lnTo>
                    <a:pt x="170688" y="68580"/>
                  </a:lnTo>
                  <a:lnTo>
                    <a:pt x="170688" y="60960"/>
                  </a:lnTo>
                  <a:close/>
                </a:path>
                <a:path w="181609" h="171450">
                  <a:moveTo>
                    <a:pt x="120903" y="26669"/>
                  </a:moveTo>
                  <a:lnTo>
                    <a:pt x="66421" y="26669"/>
                  </a:lnTo>
                  <a:lnTo>
                    <a:pt x="66421" y="38100"/>
                  </a:lnTo>
                  <a:lnTo>
                    <a:pt x="67564" y="38100"/>
                  </a:lnTo>
                  <a:lnTo>
                    <a:pt x="67564" y="48260"/>
                  </a:lnTo>
                  <a:lnTo>
                    <a:pt x="68706" y="49530"/>
                  </a:lnTo>
                  <a:lnTo>
                    <a:pt x="68706" y="60960"/>
                  </a:lnTo>
                  <a:lnTo>
                    <a:pt x="165989" y="60960"/>
                  </a:lnTo>
                  <a:lnTo>
                    <a:pt x="165989" y="59689"/>
                  </a:lnTo>
                  <a:lnTo>
                    <a:pt x="161163" y="59689"/>
                  </a:lnTo>
                  <a:lnTo>
                    <a:pt x="161163" y="57150"/>
                  </a:lnTo>
                  <a:lnTo>
                    <a:pt x="155321" y="57150"/>
                  </a:lnTo>
                  <a:lnTo>
                    <a:pt x="155321" y="55880"/>
                  </a:lnTo>
                  <a:lnTo>
                    <a:pt x="154050" y="55880"/>
                  </a:lnTo>
                  <a:lnTo>
                    <a:pt x="154050" y="54610"/>
                  </a:lnTo>
                  <a:lnTo>
                    <a:pt x="152907" y="54610"/>
                  </a:lnTo>
                  <a:lnTo>
                    <a:pt x="152907" y="52069"/>
                  </a:lnTo>
                  <a:lnTo>
                    <a:pt x="150495" y="52069"/>
                  </a:lnTo>
                  <a:lnTo>
                    <a:pt x="150495" y="50800"/>
                  </a:lnTo>
                  <a:lnTo>
                    <a:pt x="148208" y="50800"/>
                  </a:lnTo>
                  <a:lnTo>
                    <a:pt x="148208" y="45719"/>
                  </a:lnTo>
                  <a:lnTo>
                    <a:pt x="146939" y="45719"/>
                  </a:lnTo>
                  <a:lnTo>
                    <a:pt x="144652" y="43180"/>
                  </a:lnTo>
                  <a:lnTo>
                    <a:pt x="141097" y="43180"/>
                  </a:lnTo>
                  <a:lnTo>
                    <a:pt x="141097" y="41910"/>
                  </a:lnTo>
                  <a:lnTo>
                    <a:pt x="139826" y="41910"/>
                  </a:lnTo>
                  <a:lnTo>
                    <a:pt x="138683" y="40639"/>
                  </a:lnTo>
                  <a:lnTo>
                    <a:pt x="137541" y="40639"/>
                  </a:lnTo>
                  <a:lnTo>
                    <a:pt x="137541" y="39369"/>
                  </a:lnTo>
                  <a:lnTo>
                    <a:pt x="136271" y="39369"/>
                  </a:lnTo>
                  <a:lnTo>
                    <a:pt x="135127" y="38100"/>
                  </a:lnTo>
                  <a:lnTo>
                    <a:pt x="135127" y="36830"/>
                  </a:lnTo>
                  <a:lnTo>
                    <a:pt x="133984" y="36830"/>
                  </a:lnTo>
                  <a:lnTo>
                    <a:pt x="133984" y="35560"/>
                  </a:lnTo>
                  <a:lnTo>
                    <a:pt x="131572" y="35560"/>
                  </a:lnTo>
                  <a:lnTo>
                    <a:pt x="131572" y="34289"/>
                  </a:lnTo>
                  <a:lnTo>
                    <a:pt x="130428" y="34289"/>
                  </a:lnTo>
                  <a:lnTo>
                    <a:pt x="130428" y="33019"/>
                  </a:lnTo>
                  <a:lnTo>
                    <a:pt x="128016" y="33019"/>
                  </a:lnTo>
                  <a:lnTo>
                    <a:pt x="128016" y="31750"/>
                  </a:lnTo>
                  <a:lnTo>
                    <a:pt x="126873" y="31750"/>
                  </a:lnTo>
                  <a:lnTo>
                    <a:pt x="126873" y="30480"/>
                  </a:lnTo>
                  <a:lnTo>
                    <a:pt x="125602" y="30480"/>
                  </a:lnTo>
                  <a:lnTo>
                    <a:pt x="124459" y="29210"/>
                  </a:lnTo>
                  <a:lnTo>
                    <a:pt x="123317" y="29210"/>
                  </a:lnTo>
                  <a:lnTo>
                    <a:pt x="123317" y="27939"/>
                  </a:lnTo>
                  <a:lnTo>
                    <a:pt x="122047" y="27939"/>
                  </a:lnTo>
                  <a:lnTo>
                    <a:pt x="120903" y="26669"/>
                  </a:lnTo>
                  <a:close/>
                </a:path>
                <a:path w="181609" h="171450">
                  <a:moveTo>
                    <a:pt x="81788" y="0"/>
                  </a:moveTo>
                  <a:lnTo>
                    <a:pt x="62865" y="0"/>
                  </a:lnTo>
                  <a:lnTo>
                    <a:pt x="62865" y="1269"/>
                  </a:lnTo>
                  <a:lnTo>
                    <a:pt x="64007" y="6350"/>
                  </a:lnTo>
                  <a:lnTo>
                    <a:pt x="64007" y="15239"/>
                  </a:lnTo>
                  <a:lnTo>
                    <a:pt x="65150" y="16510"/>
                  </a:lnTo>
                  <a:lnTo>
                    <a:pt x="65150" y="26669"/>
                  </a:lnTo>
                  <a:lnTo>
                    <a:pt x="119761" y="26669"/>
                  </a:lnTo>
                  <a:lnTo>
                    <a:pt x="119761" y="25400"/>
                  </a:lnTo>
                  <a:lnTo>
                    <a:pt x="118491" y="25400"/>
                  </a:lnTo>
                  <a:lnTo>
                    <a:pt x="117348" y="24130"/>
                  </a:lnTo>
                  <a:lnTo>
                    <a:pt x="114934" y="24130"/>
                  </a:lnTo>
                  <a:lnTo>
                    <a:pt x="114934" y="22860"/>
                  </a:lnTo>
                  <a:lnTo>
                    <a:pt x="113792" y="22860"/>
                  </a:lnTo>
                  <a:lnTo>
                    <a:pt x="112649" y="21589"/>
                  </a:lnTo>
                  <a:lnTo>
                    <a:pt x="111378" y="21589"/>
                  </a:lnTo>
                  <a:lnTo>
                    <a:pt x="111378" y="20319"/>
                  </a:lnTo>
                  <a:lnTo>
                    <a:pt x="110236" y="20319"/>
                  </a:lnTo>
                  <a:lnTo>
                    <a:pt x="110236" y="19050"/>
                  </a:lnTo>
                  <a:lnTo>
                    <a:pt x="107823" y="19050"/>
                  </a:lnTo>
                  <a:lnTo>
                    <a:pt x="107823" y="17780"/>
                  </a:lnTo>
                  <a:lnTo>
                    <a:pt x="106679" y="17780"/>
                  </a:lnTo>
                  <a:lnTo>
                    <a:pt x="106679" y="16510"/>
                  </a:lnTo>
                  <a:lnTo>
                    <a:pt x="105537" y="16510"/>
                  </a:lnTo>
                  <a:lnTo>
                    <a:pt x="104267" y="15239"/>
                  </a:lnTo>
                  <a:lnTo>
                    <a:pt x="103124" y="15239"/>
                  </a:lnTo>
                  <a:lnTo>
                    <a:pt x="103124" y="13969"/>
                  </a:lnTo>
                  <a:lnTo>
                    <a:pt x="101980" y="13969"/>
                  </a:lnTo>
                  <a:lnTo>
                    <a:pt x="100711" y="12700"/>
                  </a:lnTo>
                  <a:lnTo>
                    <a:pt x="99568" y="12700"/>
                  </a:lnTo>
                  <a:lnTo>
                    <a:pt x="99568" y="11430"/>
                  </a:lnTo>
                  <a:lnTo>
                    <a:pt x="98425" y="11430"/>
                  </a:lnTo>
                  <a:lnTo>
                    <a:pt x="97154" y="10160"/>
                  </a:lnTo>
                  <a:lnTo>
                    <a:pt x="96012" y="10160"/>
                  </a:lnTo>
                  <a:lnTo>
                    <a:pt x="96012" y="8889"/>
                  </a:lnTo>
                  <a:lnTo>
                    <a:pt x="94869" y="8889"/>
                  </a:lnTo>
                  <a:lnTo>
                    <a:pt x="94869" y="7619"/>
                  </a:lnTo>
                  <a:lnTo>
                    <a:pt x="93599" y="7619"/>
                  </a:lnTo>
                  <a:lnTo>
                    <a:pt x="92455" y="6350"/>
                  </a:lnTo>
                  <a:lnTo>
                    <a:pt x="90043" y="6350"/>
                  </a:lnTo>
                  <a:lnTo>
                    <a:pt x="88900" y="5080"/>
                  </a:lnTo>
                  <a:lnTo>
                    <a:pt x="87756" y="5080"/>
                  </a:lnTo>
                  <a:lnTo>
                    <a:pt x="86487" y="3810"/>
                  </a:lnTo>
                  <a:lnTo>
                    <a:pt x="85344" y="2539"/>
                  </a:lnTo>
                  <a:lnTo>
                    <a:pt x="84200" y="2539"/>
                  </a:lnTo>
                  <a:lnTo>
                    <a:pt x="84200" y="1269"/>
                  </a:lnTo>
                  <a:lnTo>
                    <a:pt x="82930" y="1269"/>
                  </a:lnTo>
                  <a:lnTo>
                    <a:pt x="8178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883652" y="3732276"/>
              <a:ext cx="181610" cy="172720"/>
            </a:xfrm>
            <a:custGeom>
              <a:avLst/>
              <a:gdLst/>
              <a:ahLst/>
              <a:cxnLst/>
              <a:rect l="l" t="t" r="r" b="b"/>
              <a:pathLst>
                <a:path w="181609" h="172720">
                  <a:moveTo>
                    <a:pt x="137541" y="117601"/>
                  </a:moveTo>
                  <a:lnTo>
                    <a:pt x="136271" y="117601"/>
                  </a:lnTo>
                  <a:lnTo>
                    <a:pt x="135127" y="117601"/>
                  </a:lnTo>
                  <a:lnTo>
                    <a:pt x="133984" y="117601"/>
                  </a:lnTo>
                  <a:lnTo>
                    <a:pt x="132715" y="117601"/>
                  </a:lnTo>
                  <a:lnTo>
                    <a:pt x="132715" y="116331"/>
                  </a:lnTo>
                  <a:lnTo>
                    <a:pt x="131572" y="117601"/>
                  </a:lnTo>
                  <a:lnTo>
                    <a:pt x="130428" y="117601"/>
                  </a:lnTo>
                  <a:lnTo>
                    <a:pt x="130428" y="116331"/>
                  </a:lnTo>
                  <a:lnTo>
                    <a:pt x="129158" y="116331"/>
                  </a:lnTo>
                  <a:lnTo>
                    <a:pt x="128016" y="116331"/>
                  </a:lnTo>
                  <a:lnTo>
                    <a:pt x="126873" y="116331"/>
                  </a:lnTo>
                  <a:lnTo>
                    <a:pt x="126873" y="117601"/>
                  </a:lnTo>
                  <a:lnTo>
                    <a:pt x="125602" y="117601"/>
                  </a:lnTo>
                  <a:lnTo>
                    <a:pt x="125602" y="118744"/>
                  </a:lnTo>
                  <a:lnTo>
                    <a:pt x="124459" y="118744"/>
                  </a:lnTo>
                  <a:lnTo>
                    <a:pt x="124459" y="120014"/>
                  </a:lnTo>
                  <a:lnTo>
                    <a:pt x="123317" y="120014"/>
                  </a:lnTo>
                  <a:lnTo>
                    <a:pt x="122047" y="120014"/>
                  </a:lnTo>
                  <a:lnTo>
                    <a:pt x="120903" y="121157"/>
                  </a:lnTo>
                  <a:lnTo>
                    <a:pt x="117348" y="122300"/>
                  </a:lnTo>
                  <a:lnTo>
                    <a:pt x="117348" y="123570"/>
                  </a:lnTo>
                  <a:lnTo>
                    <a:pt x="116204" y="123570"/>
                  </a:lnTo>
                  <a:lnTo>
                    <a:pt x="113792" y="123570"/>
                  </a:lnTo>
                  <a:lnTo>
                    <a:pt x="113792" y="124713"/>
                  </a:lnTo>
                  <a:lnTo>
                    <a:pt x="113792" y="125856"/>
                  </a:lnTo>
                  <a:lnTo>
                    <a:pt x="112649" y="125856"/>
                  </a:lnTo>
                  <a:lnTo>
                    <a:pt x="112649" y="127126"/>
                  </a:lnTo>
                  <a:lnTo>
                    <a:pt x="111378" y="127126"/>
                  </a:lnTo>
                  <a:lnTo>
                    <a:pt x="110236" y="127126"/>
                  </a:lnTo>
                  <a:lnTo>
                    <a:pt x="110236" y="125856"/>
                  </a:lnTo>
                  <a:lnTo>
                    <a:pt x="109093" y="125856"/>
                  </a:lnTo>
                  <a:lnTo>
                    <a:pt x="107823" y="125856"/>
                  </a:lnTo>
                  <a:lnTo>
                    <a:pt x="106679" y="125856"/>
                  </a:lnTo>
                  <a:lnTo>
                    <a:pt x="106679" y="127126"/>
                  </a:lnTo>
                  <a:lnTo>
                    <a:pt x="105537" y="127126"/>
                  </a:lnTo>
                  <a:lnTo>
                    <a:pt x="105537" y="128269"/>
                  </a:lnTo>
                  <a:lnTo>
                    <a:pt x="104267" y="128269"/>
                  </a:lnTo>
                  <a:lnTo>
                    <a:pt x="104267" y="129412"/>
                  </a:lnTo>
                  <a:lnTo>
                    <a:pt x="103124" y="129412"/>
                  </a:lnTo>
                  <a:lnTo>
                    <a:pt x="103124" y="130682"/>
                  </a:lnTo>
                  <a:lnTo>
                    <a:pt x="103124" y="131825"/>
                  </a:lnTo>
                  <a:lnTo>
                    <a:pt x="103124" y="132969"/>
                  </a:lnTo>
                  <a:lnTo>
                    <a:pt x="101980" y="132969"/>
                  </a:lnTo>
                  <a:lnTo>
                    <a:pt x="100711" y="132969"/>
                  </a:lnTo>
                  <a:lnTo>
                    <a:pt x="99568" y="132969"/>
                  </a:lnTo>
                  <a:lnTo>
                    <a:pt x="99568" y="131825"/>
                  </a:lnTo>
                  <a:lnTo>
                    <a:pt x="99568" y="137794"/>
                  </a:lnTo>
                  <a:lnTo>
                    <a:pt x="98425" y="137794"/>
                  </a:lnTo>
                  <a:lnTo>
                    <a:pt x="97154" y="137794"/>
                  </a:lnTo>
                  <a:lnTo>
                    <a:pt x="97154" y="138937"/>
                  </a:lnTo>
                  <a:lnTo>
                    <a:pt x="96012" y="138937"/>
                  </a:lnTo>
                  <a:lnTo>
                    <a:pt x="96012" y="137794"/>
                  </a:lnTo>
                  <a:lnTo>
                    <a:pt x="94869" y="137794"/>
                  </a:lnTo>
                  <a:lnTo>
                    <a:pt x="93599" y="136525"/>
                  </a:lnTo>
                  <a:lnTo>
                    <a:pt x="92455" y="136525"/>
                  </a:lnTo>
                  <a:lnTo>
                    <a:pt x="91313" y="136525"/>
                  </a:lnTo>
                  <a:lnTo>
                    <a:pt x="91313" y="135381"/>
                  </a:lnTo>
                  <a:lnTo>
                    <a:pt x="92455" y="135381"/>
                  </a:lnTo>
                  <a:lnTo>
                    <a:pt x="91313" y="135381"/>
                  </a:lnTo>
                  <a:lnTo>
                    <a:pt x="91313" y="134238"/>
                  </a:lnTo>
                  <a:lnTo>
                    <a:pt x="91313" y="135381"/>
                  </a:lnTo>
                  <a:lnTo>
                    <a:pt x="90043" y="135381"/>
                  </a:lnTo>
                  <a:lnTo>
                    <a:pt x="90043" y="136525"/>
                  </a:lnTo>
                  <a:lnTo>
                    <a:pt x="88900" y="137794"/>
                  </a:lnTo>
                  <a:lnTo>
                    <a:pt x="88900" y="138937"/>
                  </a:lnTo>
                  <a:lnTo>
                    <a:pt x="87756" y="138937"/>
                  </a:lnTo>
                  <a:lnTo>
                    <a:pt x="87756" y="140081"/>
                  </a:lnTo>
                  <a:lnTo>
                    <a:pt x="88900" y="140081"/>
                  </a:lnTo>
                  <a:lnTo>
                    <a:pt x="88900" y="141350"/>
                  </a:lnTo>
                  <a:lnTo>
                    <a:pt x="88900" y="142494"/>
                  </a:lnTo>
                  <a:lnTo>
                    <a:pt x="88900" y="143763"/>
                  </a:lnTo>
                  <a:lnTo>
                    <a:pt x="87756" y="143763"/>
                  </a:lnTo>
                  <a:lnTo>
                    <a:pt x="86487" y="143763"/>
                  </a:lnTo>
                  <a:lnTo>
                    <a:pt x="85344" y="143763"/>
                  </a:lnTo>
                  <a:lnTo>
                    <a:pt x="85344" y="144906"/>
                  </a:lnTo>
                  <a:lnTo>
                    <a:pt x="86487" y="144906"/>
                  </a:lnTo>
                  <a:lnTo>
                    <a:pt x="86487" y="146050"/>
                  </a:lnTo>
                  <a:lnTo>
                    <a:pt x="86487" y="147319"/>
                  </a:lnTo>
                  <a:lnTo>
                    <a:pt x="86487" y="148462"/>
                  </a:lnTo>
                  <a:lnTo>
                    <a:pt x="85344" y="148462"/>
                  </a:lnTo>
                  <a:lnTo>
                    <a:pt x="85344" y="149606"/>
                  </a:lnTo>
                  <a:lnTo>
                    <a:pt x="84200" y="149606"/>
                  </a:lnTo>
                  <a:lnTo>
                    <a:pt x="85344" y="149606"/>
                  </a:lnTo>
                  <a:lnTo>
                    <a:pt x="85344" y="150875"/>
                  </a:lnTo>
                  <a:lnTo>
                    <a:pt x="84200" y="150875"/>
                  </a:lnTo>
                  <a:lnTo>
                    <a:pt x="82930" y="150875"/>
                  </a:lnTo>
                  <a:lnTo>
                    <a:pt x="82930" y="152019"/>
                  </a:lnTo>
                  <a:lnTo>
                    <a:pt x="81788" y="152019"/>
                  </a:lnTo>
                  <a:lnTo>
                    <a:pt x="80645" y="152019"/>
                  </a:lnTo>
                  <a:lnTo>
                    <a:pt x="79375" y="152019"/>
                  </a:lnTo>
                  <a:lnTo>
                    <a:pt x="78231" y="152019"/>
                  </a:lnTo>
                  <a:lnTo>
                    <a:pt x="78231" y="153162"/>
                  </a:lnTo>
                  <a:lnTo>
                    <a:pt x="77089" y="153162"/>
                  </a:lnTo>
                  <a:lnTo>
                    <a:pt x="75819" y="153162"/>
                  </a:lnTo>
                  <a:lnTo>
                    <a:pt x="75819" y="154431"/>
                  </a:lnTo>
                  <a:lnTo>
                    <a:pt x="75819" y="153162"/>
                  </a:lnTo>
                  <a:lnTo>
                    <a:pt x="75819" y="154431"/>
                  </a:lnTo>
                  <a:lnTo>
                    <a:pt x="77089" y="154431"/>
                  </a:lnTo>
                  <a:lnTo>
                    <a:pt x="77089" y="155575"/>
                  </a:lnTo>
                  <a:lnTo>
                    <a:pt x="77089" y="156718"/>
                  </a:lnTo>
                  <a:lnTo>
                    <a:pt x="77089" y="155575"/>
                  </a:lnTo>
                  <a:lnTo>
                    <a:pt x="77089" y="156718"/>
                  </a:lnTo>
                  <a:lnTo>
                    <a:pt x="78231" y="156718"/>
                  </a:lnTo>
                  <a:lnTo>
                    <a:pt x="78231" y="157987"/>
                  </a:lnTo>
                  <a:lnTo>
                    <a:pt x="78231" y="159131"/>
                  </a:lnTo>
                  <a:lnTo>
                    <a:pt x="77089" y="159131"/>
                  </a:lnTo>
                  <a:lnTo>
                    <a:pt x="77089" y="160274"/>
                  </a:lnTo>
                  <a:lnTo>
                    <a:pt x="77089" y="161544"/>
                  </a:lnTo>
                  <a:lnTo>
                    <a:pt x="75819" y="161544"/>
                  </a:lnTo>
                  <a:lnTo>
                    <a:pt x="74675" y="161544"/>
                  </a:lnTo>
                  <a:lnTo>
                    <a:pt x="74675" y="162687"/>
                  </a:lnTo>
                  <a:lnTo>
                    <a:pt x="74675" y="163956"/>
                  </a:lnTo>
                  <a:lnTo>
                    <a:pt x="75819" y="163956"/>
                  </a:lnTo>
                  <a:lnTo>
                    <a:pt x="75819" y="165100"/>
                  </a:lnTo>
                  <a:lnTo>
                    <a:pt x="74675" y="165100"/>
                  </a:lnTo>
                  <a:lnTo>
                    <a:pt x="74675" y="166243"/>
                  </a:lnTo>
                  <a:lnTo>
                    <a:pt x="74675" y="167512"/>
                  </a:lnTo>
                  <a:lnTo>
                    <a:pt x="74675" y="168656"/>
                  </a:lnTo>
                  <a:lnTo>
                    <a:pt x="74675" y="169799"/>
                  </a:lnTo>
                  <a:lnTo>
                    <a:pt x="74675" y="168656"/>
                  </a:lnTo>
                  <a:lnTo>
                    <a:pt x="73532" y="168656"/>
                  </a:lnTo>
                  <a:lnTo>
                    <a:pt x="72263" y="168656"/>
                  </a:lnTo>
                  <a:lnTo>
                    <a:pt x="72263" y="169799"/>
                  </a:lnTo>
                  <a:lnTo>
                    <a:pt x="71120" y="169799"/>
                  </a:lnTo>
                  <a:lnTo>
                    <a:pt x="69976" y="169799"/>
                  </a:lnTo>
                  <a:lnTo>
                    <a:pt x="69976" y="171069"/>
                  </a:lnTo>
                  <a:lnTo>
                    <a:pt x="69976" y="172212"/>
                  </a:lnTo>
                  <a:lnTo>
                    <a:pt x="68706" y="172212"/>
                  </a:lnTo>
                  <a:lnTo>
                    <a:pt x="67564" y="172212"/>
                  </a:lnTo>
                  <a:lnTo>
                    <a:pt x="67564" y="171069"/>
                  </a:lnTo>
                  <a:lnTo>
                    <a:pt x="66421" y="171069"/>
                  </a:lnTo>
                  <a:lnTo>
                    <a:pt x="67564" y="171069"/>
                  </a:lnTo>
                  <a:lnTo>
                    <a:pt x="67564" y="169799"/>
                  </a:lnTo>
                  <a:lnTo>
                    <a:pt x="67564" y="168656"/>
                  </a:lnTo>
                  <a:lnTo>
                    <a:pt x="66421" y="168656"/>
                  </a:lnTo>
                  <a:lnTo>
                    <a:pt x="66421" y="167512"/>
                  </a:lnTo>
                  <a:lnTo>
                    <a:pt x="67564" y="167512"/>
                  </a:lnTo>
                  <a:lnTo>
                    <a:pt x="66421" y="167512"/>
                  </a:lnTo>
                  <a:lnTo>
                    <a:pt x="66421" y="166243"/>
                  </a:lnTo>
                  <a:lnTo>
                    <a:pt x="65150" y="166243"/>
                  </a:lnTo>
                  <a:lnTo>
                    <a:pt x="64007" y="166243"/>
                  </a:lnTo>
                  <a:lnTo>
                    <a:pt x="65150" y="167512"/>
                  </a:lnTo>
                  <a:lnTo>
                    <a:pt x="64007" y="167512"/>
                  </a:lnTo>
                  <a:lnTo>
                    <a:pt x="62865" y="167512"/>
                  </a:lnTo>
                  <a:lnTo>
                    <a:pt x="62865" y="166243"/>
                  </a:lnTo>
                  <a:lnTo>
                    <a:pt x="61595" y="166243"/>
                  </a:lnTo>
                  <a:lnTo>
                    <a:pt x="61595" y="167512"/>
                  </a:lnTo>
                  <a:lnTo>
                    <a:pt x="61595" y="168656"/>
                  </a:lnTo>
                  <a:lnTo>
                    <a:pt x="62865" y="168656"/>
                  </a:lnTo>
                  <a:lnTo>
                    <a:pt x="62865" y="169799"/>
                  </a:lnTo>
                  <a:lnTo>
                    <a:pt x="61595" y="169799"/>
                  </a:lnTo>
                  <a:lnTo>
                    <a:pt x="60451" y="169799"/>
                  </a:lnTo>
                  <a:lnTo>
                    <a:pt x="59308" y="169799"/>
                  </a:lnTo>
                  <a:lnTo>
                    <a:pt x="58039" y="169799"/>
                  </a:lnTo>
                  <a:lnTo>
                    <a:pt x="58039" y="171069"/>
                  </a:lnTo>
                  <a:lnTo>
                    <a:pt x="58039" y="172212"/>
                  </a:lnTo>
                  <a:lnTo>
                    <a:pt x="56896" y="172212"/>
                  </a:lnTo>
                  <a:lnTo>
                    <a:pt x="56896" y="171069"/>
                  </a:lnTo>
                  <a:lnTo>
                    <a:pt x="55752" y="171069"/>
                  </a:lnTo>
                  <a:lnTo>
                    <a:pt x="54482" y="171069"/>
                  </a:lnTo>
                  <a:lnTo>
                    <a:pt x="54482" y="169799"/>
                  </a:lnTo>
                  <a:lnTo>
                    <a:pt x="53340" y="169799"/>
                  </a:lnTo>
                  <a:lnTo>
                    <a:pt x="53340" y="168656"/>
                  </a:lnTo>
                  <a:lnTo>
                    <a:pt x="52197" y="168656"/>
                  </a:lnTo>
                  <a:lnTo>
                    <a:pt x="50926" y="168656"/>
                  </a:lnTo>
                  <a:lnTo>
                    <a:pt x="50926" y="169799"/>
                  </a:lnTo>
                  <a:lnTo>
                    <a:pt x="49783" y="169799"/>
                  </a:lnTo>
                  <a:lnTo>
                    <a:pt x="49783" y="171069"/>
                  </a:lnTo>
                  <a:lnTo>
                    <a:pt x="48641" y="171069"/>
                  </a:lnTo>
                  <a:lnTo>
                    <a:pt x="48641" y="172212"/>
                  </a:lnTo>
                  <a:lnTo>
                    <a:pt x="47371" y="172212"/>
                  </a:lnTo>
                  <a:lnTo>
                    <a:pt x="47371" y="171069"/>
                  </a:lnTo>
                  <a:lnTo>
                    <a:pt x="47371" y="169799"/>
                  </a:lnTo>
                  <a:lnTo>
                    <a:pt x="46227" y="169799"/>
                  </a:lnTo>
                  <a:lnTo>
                    <a:pt x="45084" y="169799"/>
                  </a:lnTo>
                  <a:lnTo>
                    <a:pt x="45084" y="168656"/>
                  </a:lnTo>
                  <a:lnTo>
                    <a:pt x="43815" y="168656"/>
                  </a:lnTo>
                  <a:lnTo>
                    <a:pt x="43815" y="162687"/>
                  </a:lnTo>
                  <a:lnTo>
                    <a:pt x="42672" y="162687"/>
                  </a:lnTo>
                  <a:lnTo>
                    <a:pt x="41528" y="162687"/>
                  </a:lnTo>
                  <a:lnTo>
                    <a:pt x="41528" y="163956"/>
                  </a:lnTo>
                  <a:lnTo>
                    <a:pt x="40258" y="163956"/>
                  </a:lnTo>
                  <a:lnTo>
                    <a:pt x="40258" y="162687"/>
                  </a:lnTo>
                  <a:lnTo>
                    <a:pt x="40258" y="161544"/>
                  </a:lnTo>
                  <a:lnTo>
                    <a:pt x="41528" y="161544"/>
                  </a:lnTo>
                  <a:lnTo>
                    <a:pt x="41528" y="160274"/>
                  </a:lnTo>
                  <a:lnTo>
                    <a:pt x="41528" y="159131"/>
                  </a:lnTo>
                  <a:lnTo>
                    <a:pt x="42672" y="159131"/>
                  </a:lnTo>
                  <a:lnTo>
                    <a:pt x="42672" y="160274"/>
                  </a:lnTo>
                  <a:lnTo>
                    <a:pt x="42672" y="159131"/>
                  </a:lnTo>
                  <a:lnTo>
                    <a:pt x="41528" y="159131"/>
                  </a:lnTo>
                  <a:lnTo>
                    <a:pt x="41528" y="157987"/>
                  </a:lnTo>
                  <a:lnTo>
                    <a:pt x="40258" y="157987"/>
                  </a:lnTo>
                  <a:lnTo>
                    <a:pt x="40258" y="156718"/>
                  </a:lnTo>
                  <a:lnTo>
                    <a:pt x="39116" y="156718"/>
                  </a:lnTo>
                  <a:lnTo>
                    <a:pt x="39116" y="155575"/>
                  </a:lnTo>
                  <a:lnTo>
                    <a:pt x="40258" y="155575"/>
                  </a:lnTo>
                  <a:lnTo>
                    <a:pt x="39116" y="155575"/>
                  </a:lnTo>
                  <a:lnTo>
                    <a:pt x="37973" y="155575"/>
                  </a:lnTo>
                  <a:lnTo>
                    <a:pt x="37973" y="154431"/>
                  </a:lnTo>
                  <a:lnTo>
                    <a:pt x="37973" y="153162"/>
                  </a:lnTo>
                  <a:lnTo>
                    <a:pt x="37973" y="152019"/>
                  </a:lnTo>
                  <a:lnTo>
                    <a:pt x="37973" y="150875"/>
                  </a:lnTo>
                  <a:lnTo>
                    <a:pt x="37973" y="152019"/>
                  </a:lnTo>
                  <a:lnTo>
                    <a:pt x="37973" y="150875"/>
                  </a:lnTo>
                  <a:lnTo>
                    <a:pt x="36702" y="150875"/>
                  </a:lnTo>
                  <a:lnTo>
                    <a:pt x="37973" y="149606"/>
                  </a:lnTo>
                  <a:lnTo>
                    <a:pt x="36702" y="149606"/>
                  </a:lnTo>
                  <a:lnTo>
                    <a:pt x="36702" y="148462"/>
                  </a:lnTo>
                  <a:lnTo>
                    <a:pt x="36702" y="147319"/>
                  </a:lnTo>
                  <a:lnTo>
                    <a:pt x="35559" y="147319"/>
                  </a:lnTo>
                  <a:lnTo>
                    <a:pt x="35559" y="146050"/>
                  </a:lnTo>
                  <a:lnTo>
                    <a:pt x="34417" y="146050"/>
                  </a:lnTo>
                  <a:lnTo>
                    <a:pt x="33147" y="146050"/>
                  </a:lnTo>
                  <a:lnTo>
                    <a:pt x="32003" y="146050"/>
                  </a:lnTo>
                  <a:lnTo>
                    <a:pt x="32003" y="147319"/>
                  </a:lnTo>
                  <a:lnTo>
                    <a:pt x="32003" y="146050"/>
                  </a:lnTo>
                  <a:lnTo>
                    <a:pt x="32003" y="147319"/>
                  </a:lnTo>
                  <a:lnTo>
                    <a:pt x="33147" y="147319"/>
                  </a:lnTo>
                  <a:lnTo>
                    <a:pt x="33147" y="148462"/>
                  </a:lnTo>
                  <a:lnTo>
                    <a:pt x="32003" y="148462"/>
                  </a:lnTo>
                  <a:lnTo>
                    <a:pt x="30861" y="148462"/>
                  </a:lnTo>
                  <a:lnTo>
                    <a:pt x="30861" y="149606"/>
                  </a:lnTo>
                  <a:lnTo>
                    <a:pt x="29591" y="149606"/>
                  </a:lnTo>
                  <a:lnTo>
                    <a:pt x="28448" y="149606"/>
                  </a:lnTo>
                  <a:lnTo>
                    <a:pt x="28448" y="150875"/>
                  </a:lnTo>
                  <a:lnTo>
                    <a:pt x="28448" y="152019"/>
                  </a:lnTo>
                  <a:lnTo>
                    <a:pt x="27304" y="150875"/>
                  </a:lnTo>
                  <a:lnTo>
                    <a:pt x="26034" y="150875"/>
                  </a:lnTo>
                  <a:lnTo>
                    <a:pt x="24892" y="150875"/>
                  </a:lnTo>
                  <a:lnTo>
                    <a:pt x="24892" y="149606"/>
                  </a:lnTo>
                  <a:lnTo>
                    <a:pt x="23749" y="149606"/>
                  </a:lnTo>
                  <a:lnTo>
                    <a:pt x="22478" y="149606"/>
                  </a:lnTo>
                  <a:lnTo>
                    <a:pt x="21336" y="149606"/>
                  </a:lnTo>
                  <a:lnTo>
                    <a:pt x="20193" y="149606"/>
                  </a:lnTo>
                  <a:lnTo>
                    <a:pt x="20193" y="150875"/>
                  </a:lnTo>
                  <a:lnTo>
                    <a:pt x="18923" y="150875"/>
                  </a:lnTo>
                  <a:lnTo>
                    <a:pt x="20193" y="150875"/>
                  </a:lnTo>
                  <a:lnTo>
                    <a:pt x="18923" y="150875"/>
                  </a:lnTo>
                  <a:lnTo>
                    <a:pt x="18923" y="152019"/>
                  </a:lnTo>
                  <a:lnTo>
                    <a:pt x="18923" y="150875"/>
                  </a:lnTo>
                  <a:lnTo>
                    <a:pt x="18923" y="152019"/>
                  </a:lnTo>
                  <a:lnTo>
                    <a:pt x="17779" y="152019"/>
                  </a:lnTo>
                  <a:lnTo>
                    <a:pt x="17779" y="153162"/>
                  </a:lnTo>
                  <a:lnTo>
                    <a:pt x="16637" y="153162"/>
                  </a:lnTo>
                  <a:lnTo>
                    <a:pt x="16637" y="152019"/>
                  </a:lnTo>
                  <a:lnTo>
                    <a:pt x="16637" y="150875"/>
                  </a:lnTo>
                  <a:lnTo>
                    <a:pt x="15367" y="150875"/>
                  </a:lnTo>
                  <a:lnTo>
                    <a:pt x="15367" y="149606"/>
                  </a:lnTo>
                  <a:lnTo>
                    <a:pt x="14224" y="149606"/>
                  </a:lnTo>
                  <a:lnTo>
                    <a:pt x="13080" y="149606"/>
                  </a:lnTo>
                  <a:lnTo>
                    <a:pt x="13080" y="150875"/>
                  </a:lnTo>
                  <a:lnTo>
                    <a:pt x="11811" y="150875"/>
                  </a:lnTo>
                  <a:lnTo>
                    <a:pt x="11811" y="152019"/>
                  </a:lnTo>
                  <a:lnTo>
                    <a:pt x="10668" y="152019"/>
                  </a:lnTo>
                  <a:lnTo>
                    <a:pt x="10668" y="150875"/>
                  </a:lnTo>
                  <a:lnTo>
                    <a:pt x="9525" y="150875"/>
                  </a:lnTo>
                  <a:lnTo>
                    <a:pt x="9525" y="149606"/>
                  </a:lnTo>
                  <a:lnTo>
                    <a:pt x="8254" y="149606"/>
                  </a:lnTo>
                  <a:lnTo>
                    <a:pt x="9525" y="149606"/>
                  </a:lnTo>
                  <a:lnTo>
                    <a:pt x="9525" y="148462"/>
                  </a:lnTo>
                  <a:lnTo>
                    <a:pt x="9525" y="147319"/>
                  </a:lnTo>
                  <a:lnTo>
                    <a:pt x="10668" y="147319"/>
                  </a:lnTo>
                  <a:lnTo>
                    <a:pt x="9525" y="147319"/>
                  </a:lnTo>
                  <a:lnTo>
                    <a:pt x="10668" y="147319"/>
                  </a:lnTo>
                  <a:lnTo>
                    <a:pt x="9525" y="147319"/>
                  </a:lnTo>
                  <a:lnTo>
                    <a:pt x="10668" y="147319"/>
                  </a:lnTo>
                  <a:lnTo>
                    <a:pt x="10668" y="146050"/>
                  </a:lnTo>
                  <a:lnTo>
                    <a:pt x="9525" y="146050"/>
                  </a:lnTo>
                  <a:lnTo>
                    <a:pt x="9525" y="144906"/>
                  </a:lnTo>
                  <a:lnTo>
                    <a:pt x="9525" y="143763"/>
                  </a:lnTo>
                  <a:lnTo>
                    <a:pt x="10668" y="143763"/>
                  </a:lnTo>
                  <a:lnTo>
                    <a:pt x="9525" y="143763"/>
                  </a:lnTo>
                  <a:lnTo>
                    <a:pt x="9525" y="142494"/>
                  </a:lnTo>
                  <a:lnTo>
                    <a:pt x="9525" y="141350"/>
                  </a:lnTo>
                  <a:lnTo>
                    <a:pt x="10668" y="141350"/>
                  </a:lnTo>
                  <a:lnTo>
                    <a:pt x="10668" y="140081"/>
                  </a:lnTo>
                  <a:lnTo>
                    <a:pt x="9525" y="140081"/>
                  </a:lnTo>
                  <a:lnTo>
                    <a:pt x="9525" y="141350"/>
                  </a:lnTo>
                  <a:lnTo>
                    <a:pt x="9525" y="140081"/>
                  </a:lnTo>
                  <a:lnTo>
                    <a:pt x="9525" y="138937"/>
                  </a:lnTo>
                  <a:lnTo>
                    <a:pt x="8254" y="138937"/>
                  </a:lnTo>
                  <a:lnTo>
                    <a:pt x="8254" y="137794"/>
                  </a:lnTo>
                  <a:lnTo>
                    <a:pt x="8254" y="136525"/>
                  </a:lnTo>
                  <a:lnTo>
                    <a:pt x="7112" y="136525"/>
                  </a:lnTo>
                  <a:lnTo>
                    <a:pt x="5969" y="136525"/>
                  </a:lnTo>
                  <a:lnTo>
                    <a:pt x="5969" y="135381"/>
                  </a:lnTo>
                  <a:lnTo>
                    <a:pt x="5969" y="136525"/>
                  </a:lnTo>
                  <a:lnTo>
                    <a:pt x="4699" y="136525"/>
                  </a:lnTo>
                  <a:lnTo>
                    <a:pt x="4699" y="135381"/>
                  </a:lnTo>
                  <a:lnTo>
                    <a:pt x="3555" y="134238"/>
                  </a:lnTo>
                  <a:lnTo>
                    <a:pt x="2413" y="132969"/>
                  </a:lnTo>
                  <a:lnTo>
                    <a:pt x="2413" y="131825"/>
                  </a:lnTo>
                  <a:lnTo>
                    <a:pt x="3555" y="131825"/>
                  </a:lnTo>
                  <a:lnTo>
                    <a:pt x="3555" y="130682"/>
                  </a:lnTo>
                  <a:lnTo>
                    <a:pt x="3555" y="129412"/>
                  </a:lnTo>
                  <a:lnTo>
                    <a:pt x="3555" y="128269"/>
                  </a:lnTo>
                  <a:lnTo>
                    <a:pt x="3555" y="127126"/>
                  </a:lnTo>
                  <a:lnTo>
                    <a:pt x="3555" y="125856"/>
                  </a:lnTo>
                  <a:lnTo>
                    <a:pt x="2413" y="125856"/>
                  </a:lnTo>
                  <a:lnTo>
                    <a:pt x="2413" y="124713"/>
                  </a:lnTo>
                  <a:lnTo>
                    <a:pt x="1143" y="124713"/>
                  </a:lnTo>
                  <a:lnTo>
                    <a:pt x="1143" y="123570"/>
                  </a:lnTo>
                  <a:lnTo>
                    <a:pt x="1143" y="122300"/>
                  </a:lnTo>
                  <a:lnTo>
                    <a:pt x="1143" y="121157"/>
                  </a:lnTo>
                  <a:lnTo>
                    <a:pt x="0" y="121157"/>
                  </a:lnTo>
                  <a:lnTo>
                    <a:pt x="0" y="120014"/>
                  </a:lnTo>
                  <a:lnTo>
                    <a:pt x="1143" y="120014"/>
                  </a:lnTo>
                  <a:lnTo>
                    <a:pt x="2413" y="120014"/>
                  </a:lnTo>
                  <a:lnTo>
                    <a:pt x="2413" y="121157"/>
                  </a:lnTo>
                  <a:lnTo>
                    <a:pt x="2413" y="120014"/>
                  </a:lnTo>
                  <a:lnTo>
                    <a:pt x="3555" y="120014"/>
                  </a:lnTo>
                  <a:lnTo>
                    <a:pt x="4699" y="120014"/>
                  </a:lnTo>
                  <a:lnTo>
                    <a:pt x="4699" y="118744"/>
                  </a:lnTo>
                  <a:lnTo>
                    <a:pt x="5969" y="118744"/>
                  </a:lnTo>
                  <a:lnTo>
                    <a:pt x="4699" y="118744"/>
                  </a:lnTo>
                  <a:lnTo>
                    <a:pt x="5969" y="117601"/>
                  </a:lnTo>
                  <a:lnTo>
                    <a:pt x="4699" y="117601"/>
                  </a:lnTo>
                  <a:lnTo>
                    <a:pt x="4699" y="116331"/>
                  </a:lnTo>
                  <a:lnTo>
                    <a:pt x="4699" y="115188"/>
                  </a:lnTo>
                  <a:lnTo>
                    <a:pt x="5969" y="115188"/>
                  </a:lnTo>
                  <a:lnTo>
                    <a:pt x="5969" y="114045"/>
                  </a:lnTo>
                  <a:lnTo>
                    <a:pt x="5969" y="112775"/>
                  </a:lnTo>
                  <a:lnTo>
                    <a:pt x="5969" y="111632"/>
                  </a:lnTo>
                  <a:lnTo>
                    <a:pt x="7112" y="111632"/>
                  </a:lnTo>
                  <a:lnTo>
                    <a:pt x="8254" y="111632"/>
                  </a:lnTo>
                  <a:lnTo>
                    <a:pt x="8254" y="110489"/>
                  </a:lnTo>
                  <a:lnTo>
                    <a:pt x="9525" y="110489"/>
                  </a:lnTo>
                  <a:lnTo>
                    <a:pt x="10668" y="111632"/>
                  </a:lnTo>
                  <a:lnTo>
                    <a:pt x="10668" y="112775"/>
                  </a:lnTo>
                  <a:lnTo>
                    <a:pt x="11811" y="112775"/>
                  </a:lnTo>
                  <a:lnTo>
                    <a:pt x="11811" y="114045"/>
                  </a:lnTo>
                  <a:lnTo>
                    <a:pt x="13080" y="114045"/>
                  </a:lnTo>
                  <a:lnTo>
                    <a:pt x="14224" y="115188"/>
                  </a:lnTo>
                  <a:lnTo>
                    <a:pt x="15367" y="115188"/>
                  </a:lnTo>
                  <a:lnTo>
                    <a:pt x="15367" y="116331"/>
                  </a:lnTo>
                  <a:lnTo>
                    <a:pt x="15367" y="115188"/>
                  </a:lnTo>
                  <a:lnTo>
                    <a:pt x="16637" y="115188"/>
                  </a:lnTo>
                  <a:lnTo>
                    <a:pt x="16637" y="114045"/>
                  </a:lnTo>
                  <a:lnTo>
                    <a:pt x="17779" y="114045"/>
                  </a:lnTo>
                  <a:lnTo>
                    <a:pt x="17779" y="112775"/>
                  </a:lnTo>
                  <a:lnTo>
                    <a:pt x="18923" y="112775"/>
                  </a:lnTo>
                  <a:lnTo>
                    <a:pt x="20193" y="112775"/>
                  </a:lnTo>
                  <a:lnTo>
                    <a:pt x="21336" y="112775"/>
                  </a:lnTo>
                  <a:lnTo>
                    <a:pt x="22478" y="112775"/>
                  </a:lnTo>
                  <a:lnTo>
                    <a:pt x="23749" y="112775"/>
                  </a:lnTo>
                  <a:lnTo>
                    <a:pt x="23749" y="114045"/>
                  </a:lnTo>
                  <a:lnTo>
                    <a:pt x="24892" y="114045"/>
                  </a:lnTo>
                  <a:lnTo>
                    <a:pt x="26034" y="114045"/>
                  </a:lnTo>
                  <a:lnTo>
                    <a:pt x="27304" y="114045"/>
                  </a:lnTo>
                  <a:lnTo>
                    <a:pt x="27304" y="112775"/>
                  </a:lnTo>
                  <a:lnTo>
                    <a:pt x="28448" y="112775"/>
                  </a:lnTo>
                  <a:lnTo>
                    <a:pt x="29591" y="112775"/>
                  </a:lnTo>
                  <a:lnTo>
                    <a:pt x="30861" y="112775"/>
                  </a:lnTo>
                  <a:lnTo>
                    <a:pt x="32003" y="112775"/>
                  </a:lnTo>
                  <a:lnTo>
                    <a:pt x="32003" y="111632"/>
                  </a:lnTo>
                  <a:lnTo>
                    <a:pt x="30861" y="110489"/>
                  </a:lnTo>
                  <a:lnTo>
                    <a:pt x="32003" y="110489"/>
                  </a:lnTo>
                  <a:lnTo>
                    <a:pt x="32003" y="109219"/>
                  </a:lnTo>
                  <a:lnTo>
                    <a:pt x="33147" y="110489"/>
                  </a:lnTo>
                  <a:lnTo>
                    <a:pt x="32003" y="111632"/>
                  </a:lnTo>
                  <a:lnTo>
                    <a:pt x="33147" y="111632"/>
                  </a:lnTo>
                  <a:lnTo>
                    <a:pt x="74675" y="111632"/>
                  </a:lnTo>
                  <a:lnTo>
                    <a:pt x="74675" y="110489"/>
                  </a:lnTo>
                  <a:lnTo>
                    <a:pt x="74675" y="109219"/>
                  </a:lnTo>
                  <a:lnTo>
                    <a:pt x="75819" y="109219"/>
                  </a:lnTo>
                  <a:lnTo>
                    <a:pt x="75819" y="108076"/>
                  </a:lnTo>
                  <a:lnTo>
                    <a:pt x="75819" y="106933"/>
                  </a:lnTo>
                  <a:lnTo>
                    <a:pt x="75819" y="105663"/>
                  </a:lnTo>
                  <a:lnTo>
                    <a:pt x="77089" y="102107"/>
                  </a:lnTo>
                  <a:lnTo>
                    <a:pt x="73532" y="100964"/>
                  </a:lnTo>
                  <a:lnTo>
                    <a:pt x="73532" y="96138"/>
                  </a:lnTo>
                  <a:lnTo>
                    <a:pt x="73532" y="94995"/>
                  </a:lnTo>
                  <a:lnTo>
                    <a:pt x="72263" y="93852"/>
                  </a:lnTo>
                  <a:lnTo>
                    <a:pt x="72263" y="92582"/>
                  </a:lnTo>
                  <a:lnTo>
                    <a:pt x="72263" y="91439"/>
                  </a:lnTo>
                  <a:lnTo>
                    <a:pt x="72263" y="83184"/>
                  </a:lnTo>
                  <a:lnTo>
                    <a:pt x="71120" y="81914"/>
                  </a:lnTo>
                  <a:lnTo>
                    <a:pt x="71120" y="71246"/>
                  </a:lnTo>
                  <a:lnTo>
                    <a:pt x="69976" y="71246"/>
                  </a:lnTo>
                  <a:lnTo>
                    <a:pt x="69976" y="60578"/>
                  </a:lnTo>
                  <a:lnTo>
                    <a:pt x="68706" y="60578"/>
                  </a:lnTo>
                  <a:lnTo>
                    <a:pt x="68706" y="49911"/>
                  </a:lnTo>
                  <a:lnTo>
                    <a:pt x="67564" y="48640"/>
                  </a:lnTo>
                  <a:lnTo>
                    <a:pt x="67564" y="37972"/>
                  </a:lnTo>
                  <a:lnTo>
                    <a:pt x="66421" y="37972"/>
                  </a:lnTo>
                  <a:lnTo>
                    <a:pt x="66421" y="27305"/>
                  </a:lnTo>
                  <a:lnTo>
                    <a:pt x="65150" y="27305"/>
                  </a:lnTo>
                  <a:lnTo>
                    <a:pt x="65150" y="16637"/>
                  </a:lnTo>
                  <a:lnTo>
                    <a:pt x="64007" y="15493"/>
                  </a:lnTo>
                  <a:lnTo>
                    <a:pt x="64007" y="7112"/>
                  </a:lnTo>
                  <a:lnTo>
                    <a:pt x="62865" y="1143"/>
                  </a:lnTo>
                  <a:lnTo>
                    <a:pt x="62865" y="0"/>
                  </a:lnTo>
                  <a:lnTo>
                    <a:pt x="64007" y="0"/>
                  </a:lnTo>
                  <a:lnTo>
                    <a:pt x="65150" y="0"/>
                  </a:lnTo>
                  <a:lnTo>
                    <a:pt x="81788" y="0"/>
                  </a:lnTo>
                  <a:lnTo>
                    <a:pt x="82930" y="1143"/>
                  </a:lnTo>
                  <a:lnTo>
                    <a:pt x="84200" y="1143"/>
                  </a:lnTo>
                  <a:lnTo>
                    <a:pt x="84200" y="2412"/>
                  </a:lnTo>
                  <a:lnTo>
                    <a:pt x="85344" y="2412"/>
                  </a:lnTo>
                  <a:lnTo>
                    <a:pt x="86487" y="3556"/>
                  </a:lnTo>
                  <a:lnTo>
                    <a:pt x="87756" y="4699"/>
                  </a:lnTo>
                  <a:lnTo>
                    <a:pt x="88900" y="4699"/>
                  </a:lnTo>
                  <a:lnTo>
                    <a:pt x="90043" y="5968"/>
                  </a:lnTo>
                  <a:lnTo>
                    <a:pt x="91313" y="7112"/>
                  </a:lnTo>
                  <a:lnTo>
                    <a:pt x="92455" y="7112"/>
                  </a:lnTo>
                  <a:lnTo>
                    <a:pt x="93599" y="8255"/>
                  </a:lnTo>
                  <a:lnTo>
                    <a:pt x="94869" y="8255"/>
                  </a:lnTo>
                  <a:lnTo>
                    <a:pt x="94869" y="9525"/>
                  </a:lnTo>
                  <a:lnTo>
                    <a:pt x="96012" y="9525"/>
                  </a:lnTo>
                  <a:lnTo>
                    <a:pt x="96012" y="10668"/>
                  </a:lnTo>
                  <a:lnTo>
                    <a:pt x="97154" y="10668"/>
                  </a:lnTo>
                  <a:lnTo>
                    <a:pt x="98425" y="11937"/>
                  </a:lnTo>
                  <a:lnTo>
                    <a:pt x="99568" y="11937"/>
                  </a:lnTo>
                  <a:lnTo>
                    <a:pt x="99568" y="13081"/>
                  </a:lnTo>
                  <a:lnTo>
                    <a:pt x="100711" y="13081"/>
                  </a:lnTo>
                  <a:lnTo>
                    <a:pt x="101980" y="14224"/>
                  </a:lnTo>
                  <a:lnTo>
                    <a:pt x="103124" y="14224"/>
                  </a:lnTo>
                  <a:lnTo>
                    <a:pt x="103124" y="15493"/>
                  </a:lnTo>
                  <a:lnTo>
                    <a:pt x="104267" y="15493"/>
                  </a:lnTo>
                  <a:lnTo>
                    <a:pt x="105537" y="16637"/>
                  </a:lnTo>
                  <a:lnTo>
                    <a:pt x="106679" y="16637"/>
                  </a:lnTo>
                  <a:lnTo>
                    <a:pt x="106679" y="17780"/>
                  </a:lnTo>
                  <a:lnTo>
                    <a:pt x="107823" y="17780"/>
                  </a:lnTo>
                  <a:lnTo>
                    <a:pt x="107823" y="19050"/>
                  </a:lnTo>
                  <a:lnTo>
                    <a:pt x="109093" y="19050"/>
                  </a:lnTo>
                  <a:lnTo>
                    <a:pt x="110236" y="19050"/>
                  </a:lnTo>
                  <a:lnTo>
                    <a:pt x="110236" y="20193"/>
                  </a:lnTo>
                  <a:lnTo>
                    <a:pt x="111378" y="20193"/>
                  </a:lnTo>
                  <a:lnTo>
                    <a:pt x="111378" y="21336"/>
                  </a:lnTo>
                  <a:lnTo>
                    <a:pt x="112649" y="21336"/>
                  </a:lnTo>
                  <a:lnTo>
                    <a:pt x="113792" y="22606"/>
                  </a:lnTo>
                  <a:lnTo>
                    <a:pt x="114934" y="22606"/>
                  </a:lnTo>
                  <a:lnTo>
                    <a:pt x="114934" y="23749"/>
                  </a:lnTo>
                  <a:lnTo>
                    <a:pt x="116204" y="23749"/>
                  </a:lnTo>
                  <a:lnTo>
                    <a:pt x="116204" y="24891"/>
                  </a:lnTo>
                  <a:lnTo>
                    <a:pt x="117348" y="24891"/>
                  </a:lnTo>
                  <a:lnTo>
                    <a:pt x="118491" y="26162"/>
                  </a:lnTo>
                  <a:lnTo>
                    <a:pt x="119761" y="26162"/>
                  </a:lnTo>
                  <a:lnTo>
                    <a:pt x="119761" y="27305"/>
                  </a:lnTo>
                  <a:lnTo>
                    <a:pt x="120903" y="27305"/>
                  </a:lnTo>
                  <a:lnTo>
                    <a:pt x="122047" y="28447"/>
                  </a:lnTo>
                  <a:lnTo>
                    <a:pt x="123317" y="28447"/>
                  </a:lnTo>
                  <a:lnTo>
                    <a:pt x="123317" y="29718"/>
                  </a:lnTo>
                  <a:lnTo>
                    <a:pt x="124459" y="29718"/>
                  </a:lnTo>
                  <a:lnTo>
                    <a:pt x="125602" y="30861"/>
                  </a:lnTo>
                  <a:lnTo>
                    <a:pt x="126873" y="30861"/>
                  </a:lnTo>
                  <a:lnTo>
                    <a:pt x="126873" y="32003"/>
                  </a:lnTo>
                  <a:lnTo>
                    <a:pt x="128016" y="32003"/>
                  </a:lnTo>
                  <a:lnTo>
                    <a:pt x="128016" y="33274"/>
                  </a:lnTo>
                  <a:lnTo>
                    <a:pt x="129158" y="33274"/>
                  </a:lnTo>
                  <a:lnTo>
                    <a:pt x="130428" y="33274"/>
                  </a:lnTo>
                  <a:lnTo>
                    <a:pt x="130428" y="34416"/>
                  </a:lnTo>
                  <a:lnTo>
                    <a:pt x="131572" y="34416"/>
                  </a:lnTo>
                  <a:lnTo>
                    <a:pt x="131572" y="35687"/>
                  </a:lnTo>
                  <a:lnTo>
                    <a:pt x="132715" y="35687"/>
                  </a:lnTo>
                  <a:lnTo>
                    <a:pt x="133984" y="35687"/>
                  </a:lnTo>
                  <a:lnTo>
                    <a:pt x="133984" y="36830"/>
                  </a:lnTo>
                  <a:lnTo>
                    <a:pt x="135127" y="36830"/>
                  </a:lnTo>
                  <a:lnTo>
                    <a:pt x="135127" y="37972"/>
                  </a:lnTo>
                  <a:lnTo>
                    <a:pt x="136271" y="39243"/>
                  </a:lnTo>
                  <a:lnTo>
                    <a:pt x="137541" y="39243"/>
                  </a:lnTo>
                  <a:lnTo>
                    <a:pt x="137541" y="40386"/>
                  </a:lnTo>
                  <a:lnTo>
                    <a:pt x="138683" y="40386"/>
                  </a:lnTo>
                  <a:lnTo>
                    <a:pt x="139826" y="41528"/>
                  </a:lnTo>
                  <a:lnTo>
                    <a:pt x="141097" y="41528"/>
                  </a:lnTo>
                  <a:lnTo>
                    <a:pt x="141097" y="42799"/>
                  </a:lnTo>
                  <a:lnTo>
                    <a:pt x="142240" y="42799"/>
                  </a:lnTo>
                  <a:lnTo>
                    <a:pt x="143382" y="43941"/>
                  </a:lnTo>
                  <a:lnTo>
                    <a:pt x="144652" y="43941"/>
                  </a:lnTo>
                  <a:lnTo>
                    <a:pt x="145796" y="45084"/>
                  </a:lnTo>
                  <a:lnTo>
                    <a:pt x="146939" y="46355"/>
                  </a:lnTo>
                  <a:lnTo>
                    <a:pt x="148208" y="46355"/>
                  </a:lnTo>
                  <a:lnTo>
                    <a:pt x="148208" y="47497"/>
                  </a:lnTo>
                  <a:lnTo>
                    <a:pt x="148208" y="48640"/>
                  </a:lnTo>
                  <a:lnTo>
                    <a:pt x="148208" y="49911"/>
                  </a:lnTo>
                  <a:lnTo>
                    <a:pt x="148208" y="51053"/>
                  </a:lnTo>
                  <a:lnTo>
                    <a:pt x="149351" y="51053"/>
                  </a:lnTo>
                  <a:lnTo>
                    <a:pt x="150495" y="51053"/>
                  </a:lnTo>
                  <a:lnTo>
                    <a:pt x="150495" y="52196"/>
                  </a:lnTo>
                  <a:lnTo>
                    <a:pt x="151765" y="52196"/>
                  </a:lnTo>
                  <a:lnTo>
                    <a:pt x="152907" y="52196"/>
                  </a:lnTo>
                  <a:lnTo>
                    <a:pt x="152907" y="53466"/>
                  </a:lnTo>
                  <a:lnTo>
                    <a:pt x="152907" y="54609"/>
                  </a:lnTo>
                  <a:lnTo>
                    <a:pt x="154050" y="54609"/>
                  </a:lnTo>
                  <a:lnTo>
                    <a:pt x="154050" y="55880"/>
                  </a:lnTo>
                  <a:lnTo>
                    <a:pt x="155321" y="55880"/>
                  </a:lnTo>
                  <a:lnTo>
                    <a:pt x="155321" y="57022"/>
                  </a:lnTo>
                  <a:lnTo>
                    <a:pt x="155321" y="55880"/>
                  </a:lnTo>
                  <a:lnTo>
                    <a:pt x="155321" y="57022"/>
                  </a:lnTo>
                  <a:lnTo>
                    <a:pt x="156464" y="57022"/>
                  </a:lnTo>
                  <a:lnTo>
                    <a:pt x="157606" y="57022"/>
                  </a:lnTo>
                  <a:lnTo>
                    <a:pt x="158876" y="57022"/>
                  </a:lnTo>
                  <a:lnTo>
                    <a:pt x="160020" y="57022"/>
                  </a:lnTo>
                  <a:lnTo>
                    <a:pt x="161163" y="57022"/>
                  </a:lnTo>
                  <a:lnTo>
                    <a:pt x="161163" y="58165"/>
                  </a:lnTo>
                  <a:lnTo>
                    <a:pt x="161163" y="59436"/>
                  </a:lnTo>
                  <a:lnTo>
                    <a:pt x="162432" y="59436"/>
                  </a:lnTo>
                  <a:lnTo>
                    <a:pt x="163575" y="59436"/>
                  </a:lnTo>
                  <a:lnTo>
                    <a:pt x="164719" y="59436"/>
                  </a:lnTo>
                  <a:lnTo>
                    <a:pt x="165989" y="59436"/>
                  </a:lnTo>
                  <a:lnTo>
                    <a:pt x="165989" y="60578"/>
                  </a:lnTo>
                  <a:lnTo>
                    <a:pt x="167131" y="60578"/>
                  </a:lnTo>
                  <a:lnTo>
                    <a:pt x="168275" y="60578"/>
                  </a:lnTo>
                  <a:lnTo>
                    <a:pt x="169545" y="60578"/>
                  </a:lnTo>
                  <a:lnTo>
                    <a:pt x="169545" y="61721"/>
                  </a:lnTo>
                  <a:lnTo>
                    <a:pt x="170688" y="61721"/>
                  </a:lnTo>
                  <a:lnTo>
                    <a:pt x="170688" y="62991"/>
                  </a:lnTo>
                  <a:lnTo>
                    <a:pt x="170688" y="64134"/>
                  </a:lnTo>
                  <a:lnTo>
                    <a:pt x="170688" y="65277"/>
                  </a:lnTo>
                  <a:lnTo>
                    <a:pt x="170688" y="66547"/>
                  </a:lnTo>
                  <a:lnTo>
                    <a:pt x="170688" y="67690"/>
                  </a:lnTo>
                  <a:lnTo>
                    <a:pt x="170688" y="68833"/>
                  </a:lnTo>
                  <a:lnTo>
                    <a:pt x="169545" y="68833"/>
                  </a:lnTo>
                  <a:lnTo>
                    <a:pt x="169545" y="70103"/>
                  </a:lnTo>
                  <a:lnTo>
                    <a:pt x="170688" y="71246"/>
                  </a:lnTo>
                  <a:lnTo>
                    <a:pt x="171830" y="71246"/>
                  </a:lnTo>
                  <a:lnTo>
                    <a:pt x="171830" y="72389"/>
                  </a:lnTo>
                  <a:lnTo>
                    <a:pt x="173100" y="72389"/>
                  </a:lnTo>
                  <a:lnTo>
                    <a:pt x="173100" y="71246"/>
                  </a:lnTo>
                  <a:lnTo>
                    <a:pt x="174244" y="71246"/>
                  </a:lnTo>
                  <a:lnTo>
                    <a:pt x="175387" y="71246"/>
                  </a:lnTo>
                  <a:lnTo>
                    <a:pt x="176656" y="71246"/>
                  </a:lnTo>
                  <a:lnTo>
                    <a:pt x="177800" y="71246"/>
                  </a:lnTo>
                  <a:lnTo>
                    <a:pt x="178943" y="71246"/>
                  </a:lnTo>
                  <a:lnTo>
                    <a:pt x="178943" y="70103"/>
                  </a:lnTo>
                  <a:lnTo>
                    <a:pt x="180213" y="70103"/>
                  </a:lnTo>
                  <a:lnTo>
                    <a:pt x="181355" y="70103"/>
                  </a:lnTo>
                  <a:lnTo>
                    <a:pt x="181355" y="71246"/>
                  </a:lnTo>
                  <a:lnTo>
                    <a:pt x="181355" y="94995"/>
                  </a:lnTo>
                  <a:lnTo>
                    <a:pt x="180213" y="94995"/>
                  </a:lnTo>
                  <a:lnTo>
                    <a:pt x="180213" y="103377"/>
                  </a:lnTo>
                  <a:lnTo>
                    <a:pt x="178943" y="104520"/>
                  </a:lnTo>
                  <a:lnTo>
                    <a:pt x="178943" y="105663"/>
                  </a:lnTo>
                  <a:lnTo>
                    <a:pt x="178943" y="106933"/>
                  </a:lnTo>
                  <a:lnTo>
                    <a:pt x="177800" y="108076"/>
                  </a:lnTo>
                  <a:lnTo>
                    <a:pt x="177800" y="109219"/>
                  </a:lnTo>
                  <a:lnTo>
                    <a:pt x="177800" y="110489"/>
                  </a:lnTo>
                  <a:lnTo>
                    <a:pt x="176656" y="110489"/>
                  </a:lnTo>
                  <a:lnTo>
                    <a:pt x="175387" y="110489"/>
                  </a:lnTo>
                  <a:lnTo>
                    <a:pt x="175387" y="111632"/>
                  </a:lnTo>
                  <a:lnTo>
                    <a:pt x="174244" y="111632"/>
                  </a:lnTo>
                  <a:lnTo>
                    <a:pt x="174244" y="112775"/>
                  </a:lnTo>
                  <a:lnTo>
                    <a:pt x="174244" y="114045"/>
                  </a:lnTo>
                  <a:lnTo>
                    <a:pt x="173100" y="114045"/>
                  </a:lnTo>
                  <a:lnTo>
                    <a:pt x="150495" y="114045"/>
                  </a:lnTo>
                  <a:lnTo>
                    <a:pt x="150495" y="115188"/>
                  </a:lnTo>
                  <a:lnTo>
                    <a:pt x="149351" y="115188"/>
                  </a:lnTo>
                  <a:lnTo>
                    <a:pt x="148208" y="115188"/>
                  </a:lnTo>
                  <a:lnTo>
                    <a:pt x="148208" y="116331"/>
                  </a:lnTo>
                  <a:lnTo>
                    <a:pt x="146939" y="116331"/>
                  </a:lnTo>
                  <a:lnTo>
                    <a:pt x="146939" y="117601"/>
                  </a:lnTo>
                  <a:lnTo>
                    <a:pt x="145796" y="117601"/>
                  </a:lnTo>
                  <a:lnTo>
                    <a:pt x="144652" y="117601"/>
                  </a:lnTo>
                  <a:lnTo>
                    <a:pt x="143382" y="117601"/>
                  </a:lnTo>
                  <a:lnTo>
                    <a:pt x="143382" y="118744"/>
                  </a:lnTo>
                  <a:lnTo>
                    <a:pt x="142240" y="118744"/>
                  </a:lnTo>
                  <a:lnTo>
                    <a:pt x="142240" y="117601"/>
                  </a:lnTo>
                  <a:lnTo>
                    <a:pt x="141097" y="117601"/>
                  </a:lnTo>
                  <a:lnTo>
                    <a:pt x="139826" y="117601"/>
                  </a:lnTo>
                  <a:lnTo>
                    <a:pt x="138683" y="117601"/>
                  </a:lnTo>
                  <a:lnTo>
                    <a:pt x="137541" y="117601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958328" y="3848100"/>
              <a:ext cx="86995" cy="64135"/>
            </a:xfrm>
            <a:custGeom>
              <a:avLst/>
              <a:gdLst/>
              <a:ahLst/>
              <a:cxnLst/>
              <a:rect l="l" t="t" r="r" b="b"/>
              <a:pathLst>
                <a:path w="86995" h="64135">
                  <a:moveTo>
                    <a:pt x="30988" y="59308"/>
                  </a:moveTo>
                  <a:lnTo>
                    <a:pt x="26162" y="59308"/>
                  </a:lnTo>
                  <a:lnTo>
                    <a:pt x="26162" y="60451"/>
                  </a:lnTo>
                  <a:lnTo>
                    <a:pt x="27431" y="60451"/>
                  </a:lnTo>
                  <a:lnTo>
                    <a:pt x="27431" y="61594"/>
                  </a:lnTo>
                  <a:lnTo>
                    <a:pt x="28575" y="61594"/>
                  </a:lnTo>
                  <a:lnTo>
                    <a:pt x="28575" y="62864"/>
                  </a:lnTo>
                  <a:lnTo>
                    <a:pt x="29718" y="64007"/>
                  </a:lnTo>
                  <a:lnTo>
                    <a:pt x="30988" y="64007"/>
                  </a:lnTo>
                  <a:lnTo>
                    <a:pt x="30988" y="62864"/>
                  </a:lnTo>
                  <a:lnTo>
                    <a:pt x="29718" y="62864"/>
                  </a:lnTo>
                  <a:lnTo>
                    <a:pt x="29718" y="60451"/>
                  </a:lnTo>
                  <a:lnTo>
                    <a:pt x="30988" y="59308"/>
                  </a:lnTo>
                  <a:close/>
                </a:path>
                <a:path w="86995" h="64135">
                  <a:moveTo>
                    <a:pt x="15494" y="59308"/>
                  </a:moveTo>
                  <a:lnTo>
                    <a:pt x="8381" y="59308"/>
                  </a:lnTo>
                  <a:lnTo>
                    <a:pt x="8381" y="61594"/>
                  </a:lnTo>
                  <a:lnTo>
                    <a:pt x="9525" y="61594"/>
                  </a:lnTo>
                  <a:lnTo>
                    <a:pt x="9525" y="60451"/>
                  </a:lnTo>
                  <a:lnTo>
                    <a:pt x="14224" y="60451"/>
                  </a:lnTo>
                  <a:lnTo>
                    <a:pt x="15494" y="59308"/>
                  </a:lnTo>
                  <a:close/>
                </a:path>
                <a:path w="86995" h="64135">
                  <a:moveTo>
                    <a:pt x="10668" y="60451"/>
                  </a:moveTo>
                  <a:lnTo>
                    <a:pt x="9525" y="60451"/>
                  </a:lnTo>
                  <a:lnTo>
                    <a:pt x="9525" y="61594"/>
                  </a:lnTo>
                  <a:lnTo>
                    <a:pt x="10668" y="61594"/>
                  </a:lnTo>
                  <a:lnTo>
                    <a:pt x="10668" y="60451"/>
                  </a:lnTo>
                  <a:close/>
                </a:path>
                <a:path w="86995" h="64135">
                  <a:moveTo>
                    <a:pt x="13080" y="60451"/>
                  </a:moveTo>
                  <a:lnTo>
                    <a:pt x="10668" y="60451"/>
                  </a:lnTo>
                  <a:lnTo>
                    <a:pt x="10668" y="61594"/>
                  </a:lnTo>
                  <a:lnTo>
                    <a:pt x="13080" y="61594"/>
                  </a:lnTo>
                  <a:lnTo>
                    <a:pt x="13080" y="60451"/>
                  </a:lnTo>
                  <a:close/>
                </a:path>
                <a:path w="86995" h="64135">
                  <a:moveTo>
                    <a:pt x="16637" y="59308"/>
                  </a:moveTo>
                  <a:lnTo>
                    <a:pt x="15494" y="59308"/>
                  </a:lnTo>
                  <a:lnTo>
                    <a:pt x="15494" y="60451"/>
                  </a:lnTo>
                  <a:lnTo>
                    <a:pt x="16637" y="60451"/>
                  </a:lnTo>
                  <a:lnTo>
                    <a:pt x="16637" y="59308"/>
                  </a:lnTo>
                  <a:close/>
                </a:path>
                <a:path w="86995" h="64135">
                  <a:moveTo>
                    <a:pt x="28575" y="47370"/>
                  </a:moveTo>
                  <a:lnTo>
                    <a:pt x="1143" y="47370"/>
                  </a:lnTo>
                  <a:lnTo>
                    <a:pt x="1143" y="48640"/>
                  </a:lnTo>
                  <a:lnTo>
                    <a:pt x="0" y="48640"/>
                  </a:lnTo>
                  <a:lnTo>
                    <a:pt x="0" y="53339"/>
                  </a:lnTo>
                  <a:lnTo>
                    <a:pt x="1143" y="53339"/>
                  </a:lnTo>
                  <a:lnTo>
                    <a:pt x="1143" y="54482"/>
                  </a:lnTo>
                  <a:lnTo>
                    <a:pt x="3555" y="54482"/>
                  </a:lnTo>
                  <a:lnTo>
                    <a:pt x="3555" y="55752"/>
                  </a:lnTo>
                  <a:lnTo>
                    <a:pt x="4699" y="55752"/>
                  </a:lnTo>
                  <a:lnTo>
                    <a:pt x="4699" y="56895"/>
                  </a:lnTo>
                  <a:lnTo>
                    <a:pt x="5969" y="56895"/>
                  </a:lnTo>
                  <a:lnTo>
                    <a:pt x="5969" y="59308"/>
                  </a:lnTo>
                  <a:lnTo>
                    <a:pt x="19050" y="59308"/>
                  </a:lnTo>
                  <a:lnTo>
                    <a:pt x="19050" y="58038"/>
                  </a:lnTo>
                  <a:lnTo>
                    <a:pt x="29718" y="58038"/>
                  </a:lnTo>
                  <a:lnTo>
                    <a:pt x="29718" y="53339"/>
                  </a:lnTo>
                  <a:lnTo>
                    <a:pt x="28575" y="52196"/>
                  </a:lnTo>
                  <a:lnTo>
                    <a:pt x="28575" y="47370"/>
                  </a:lnTo>
                  <a:close/>
                </a:path>
                <a:path w="86995" h="64135">
                  <a:moveTo>
                    <a:pt x="25019" y="58038"/>
                  </a:moveTo>
                  <a:lnTo>
                    <a:pt x="23749" y="58038"/>
                  </a:lnTo>
                  <a:lnTo>
                    <a:pt x="23749" y="59308"/>
                  </a:lnTo>
                  <a:lnTo>
                    <a:pt x="25019" y="59308"/>
                  </a:lnTo>
                  <a:lnTo>
                    <a:pt x="25019" y="58038"/>
                  </a:lnTo>
                  <a:close/>
                </a:path>
                <a:path w="86995" h="64135">
                  <a:moveTo>
                    <a:pt x="29718" y="58038"/>
                  </a:moveTo>
                  <a:lnTo>
                    <a:pt x="25019" y="58038"/>
                  </a:lnTo>
                  <a:lnTo>
                    <a:pt x="25019" y="59308"/>
                  </a:lnTo>
                  <a:lnTo>
                    <a:pt x="29718" y="59308"/>
                  </a:lnTo>
                  <a:lnTo>
                    <a:pt x="29718" y="58038"/>
                  </a:lnTo>
                  <a:close/>
                </a:path>
                <a:path w="86995" h="64135">
                  <a:moveTo>
                    <a:pt x="55879" y="45084"/>
                  </a:moveTo>
                  <a:lnTo>
                    <a:pt x="0" y="45084"/>
                  </a:lnTo>
                  <a:lnTo>
                    <a:pt x="0" y="47370"/>
                  </a:lnTo>
                  <a:lnTo>
                    <a:pt x="29718" y="47370"/>
                  </a:lnTo>
                  <a:lnTo>
                    <a:pt x="29718" y="46227"/>
                  </a:lnTo>
                  <a:lnTo>
                    <a:pt x="55879" y="46227"/>
                  </a:lnTo>
                  <a:lnTo>
                    <a:pt x="55879" y="45084"/>
                  </a:lnTo>
                  <a:close/>
                </a:path>
                <a:path w="86995" h="64135">
                  <a:moveTo>
                    <a:pt x="54737" y="46227"/>
                  </a:moveTo>
                  <a:lnTo>
                    <a:pt x="53594" y="46227"/>
                  </a:lnTo>
                  <a:lnTo>
                    <a:pt x="53594" y="47370"/>
                  </a:lnTo>
                  <a:lnTo>
                    <a:pt x="54737" y="47370"/>
                  </a:lnTo>
                  <a:lnTo>
                    <a:pt x="54737" y="46227"/>
                  </a:lnTo>
                  <a:close/>
                </a:path>
                <a:path w="86995" h="64135">
                  <a:moveTo>
                    <a:pt x="67818" y="46227"/>
                  </a:moveTo>
                  <a:lnTo>
                    <a:pt x="66675" y="46227"/>
                  </a:lnTo>
                  <a:lnTo>
                    <a:pt x="66675" y="47370"/>
                  </a:lnTo>
                  <a:lnTo>
                    <a:pt x="67818" y="47370"/>
                  </a:lnTo>
                  <a:lnTo>
                    <a:pt x="67818" y="46227"/>
                  </a:lnTo>
                  <a:close/>
                </a:path>
                <a:path w="86995" h="64135">
                  <a:moveTo>
                    <a:pt x="71374" y="45084"/>
                  </a:moveTo>
                  <a:lnTo>
                    <a:pt x="61849" y="45084"/>
                  </a:lnTo>
                  <a:lnTo>
                    <a:pt x="63119" y="46227"/>
                  </a:lnTo>
                  <a:lnTo>
                    <a:pt x="71374" y="46227"/>
                  </a:lnTo>
                  <a:lnTo>
                    <a:pt x="71374" y="45084"/>
                  </a:lnTo>
                  <a:close/>
                </a:path>
                <a:path w="86995" h="64135">
                  <a:moveTo>
                    <a:pt x="74929" y="42671"/>
                  </a:moveTo>
                  <a:lnTo>
                    <a:pt x="2413" y="42671"/>
                  </a:lnTo>
                  <a:lnTo>
                    <a:pt x="2413" y="45084"/>
                  </a:lnTo>
                  <a:lnTo>
                    <a:pt x="73787" y="45084"/>
                  </a:lnTo>
                  <a:lnTo>
                    <a:pt x="73787" y="43814"/>
                  </a:lnTo>
                  <a:lnTo>
                    <a:pt x="74929" y="43814"/>
                  </a:lnTo>
                  <a:lnTo>
                    <a:pt x="74929" y="42671"/>
                  </a:lnTo>
                  <a:close/>
                </a:path>
                <a:path w="86995" h="64135">
                  <a:moveTo>
                    <a:pt x="84454" y="40258"/>
                  </a:moveTo>
                  <a:lnTo>
                    <a:pt x="3555" y="40258"/>
                  </a:lnTo>
                  <a:lnTo>
                    <a:pt x="3555" y="42671"/>
                  </a:lnTo>
                  <a:lnTo>
                    <a:pt x="76200" y="42671"/>
                  </a:lnTo>
                  <a:lnTo>
                    <a:pt x="76200" y="41528"/>
                  </a:lnTo>
                  <a:lnTo>
                    <a:pt x="83312" y="41528"/>
                  </a:lnTo>
                  <a:lnTo>
                    <a:pt x="84454" y="40258"/>
                  </a:lnTo>
                  <a:close/>
                </a:path>
                <a:path w="86995" h="64135">
                  <a:moveTo>
                    <a:pt x="85725" y="37972"/>
                  </a:moveTo>
                  <a:lnTo>
                    <a:pt x="2413" y="37972"/>
                  </a:lnTo>
                  <a:lnTo>
                    <a:pt x="2413" y="40258"/>
                  </a:lnTo>
                  <a:lnTo>
                    <a:pt x="85725" y="40258"/>
                  </a:lnTo>
                  <a:lnTo>
                    <a:pt x="85725" y="37972"/>
                  </a:lnTo>
                  <a:close/>
                </a:path>
                <a:path w="86995" h="64135">
                  <a:moveTo>
                    <a:pt x="84454" y="32003"/>
                  </a:moveTo>
                  <a:lnTo>
                    <a:pt x="10668" y="32003"/>
                  </a:lnTo>
                  <a:lnTo>
                    <a:pt x="10668" y="34416"/>
                  </a:lnTo>
                  <a:lnTo>
                    <a:pt x="8381" y="34416"/>
                  </a:lnTo>
                  <a:lnTo>
                    <a:pt x="8381" y="35559"/>
                  </a:lnTo>
                  <a:lnTo>
                    <a:pt x="3555" y="35559"/>
                  </a:lnTo>
                  <a:lnTo>
                    <a:pt x="3555" y="36702"/>
                  </a:lnTo>
                  <a:lnTo>
                    <a:pt x="1143" y="36702"/>
                  </a:lnTo>
                  <a:lnTo>
                    <a:pt x="1143" y="37972"/>
                  </a:lnTo>
                  <a:lnTo>
                    <a:pt x="86868" y="37972"/>
                  </a:lnTo>
                  <a:lnTo>
                    <a:pt x="86868" y="35559"/>
                  </a:lnTo>
                  <a:lnTo>
                    <a:pt x="84454" y="33146"/>
                  </a:lnTo>
                  <a:lnTo>
                    <a:pt x="84454" y="32003"/>
                  </a:lnTo>
                  <a:close/>
                </a:path>
                <a:path w="86995" h="64135">
                  <a:moveTo>
                    <a:pt x="85725" y="28447"/>
                  </a:moveTo>
                  <a:lnTo>
                    <a:pt x="11938" y="28447"/>
                  </a:lnTo>
                  <a:lnTo>
                    <a:pt x="11938" y="32003"/>
                  </a:lnTo>
                  <a:lnTo>
                    <a:pt x="83312" y="32003"/>
                  </a:lnTo>
                  <a:lnTo>
                    <a:pt x="83312" y="30860"/>
                  </a:lnTo>
                  <a:lnTo>
                    <a:pt x="85725" y="30860"/>
                  </a:lnTo>
                  <a:lnTo>
                    <a:pt x="85725" y="28447"/>
                  </a:lnTo>
                  <a:close/>
                </a:path>
                <a:path w="86995" h="64135">
                  <a:moveTo>
                    <a:pt x="77343" y="27304"/>
                  </a:moveTo>
                  <a:lnTo>
                    <a:pt x="10668" y="27304"/>
                  </a:lnTo>
                  <a:lnTo>
                    <a:pt x="10668" y="28447"/>
                  </a:lnTo>
                  <a:lnTo>
                    <a:pt x="77343" y="28447"/>
                  </a:lnTo>
                  <a:lnTo>
                    <a:pt x="77343" y="27304"/>
                  </a:lnTo>
                  <a:close/>
                </a:path>
                <a:path w="86995" h="64135">
                  <a:moveTo>
                    <a:pt x="84454" y="27304"/>
                  </a:moveTo>
                  <a:lnTo>
                    <a:pt x="82169" y="27304"/>
                  </a:lnTo>
                  <a:lnTo>
                    <a:pt x="80899" y="28447"/>
                  </a:lnTo>
                  <a:lnTo>
                    <a:pt x="84454" y="28447"/>
                  </a:lnTo>
                  <a:lnTo>
                    <a:pt x="84454" y="27304"/>
                  </a:lnTo>
                  <a:close/>
                </a:path>
                <a:path w="86995" h="64135">
                  <a:moveTo>
                    <a:pt x="72644" y="23748"/>
                  </a:moveTo>
                  <a:lnTo>
                    <a:pt x="14224" y="23748"/>
                  </a:lnTo>
                  <a:lnTo>
                    <a:pt x="14224" y="27304"/>
                  </a:lnTo>
                  <a:lnTo>
                    <a:pt x="76200" y="27304"/>
                  </a:lnTo>
                  <a:lnTo>
                    <a:pt x="76200" y="26034"/>
                  </a:lnTo>
                  <a:lnTo>
                    <a:pt x="74929" y="26034"/>
                  </a:lnTo>
                  <a:lnTo>
                    <a:pt x="74929" y="24891"/>
                  </a:lnTo>
                  <a:lnTo>
                    <a:pt x="73787" y="24891"/>
                  </a:lnTo>
                  <a:lnTo>
                    <a:pt x="72644" y="23748"/>
                  </a:lnTo>
                  <a:close/>
                </a:path>
                <a:path w="86995" h="64135">
                  <a:moveTo>
                    <a:pt x="71374" y="16637"/>
                  </a:moveTo>
                  <a:lnTo>
                    <a:pt x="25019" y="16637"/>
                  </a:lnTo>
                  <a:lnTo>
                    <a:pt x="25019" y="21335"/>
                  </a:lnTo>
                  <a:lnTo>
                    <a:pt x="22605" y="21335"/>
                  </a:lnTo>
                  <a:lnTo>
                    <a:pt x="22605" y="22478"/>
                  </a:lnTo>
                  <a:lnTo>
                    <a:pt x="13080" y="22478"/>
                  </a:lnTo>
                  <a:lnTo>
                    <a:pt x="13080" y="23748"/>
                  </a:lnTo>
                  <a:lnTo>
                    <a:pt x="71374" y="23748"/>
                  </a:lnTo>
                  <a:lnTo>
                    <a:pt x="71374" y="20192"/>
                  </a:lnTo>
                  <a:lnTo>
                    <a:pt x="73787" y="20192"/>
                  </a:lnTo>
                  <a:lnTo>
                    <a:pt x="73787" y="18922"/>
                  </a:lnTo>
                  <a:lnTo>
                    <a:pt x="72644" y="18922"/>
                  </a:lnTo>
                  <a:lnTo>
                    <a:pt x="72644" y="17779"/>
                  </a:lnTo>
                  <a:lnTo>
                    <a:pt x="71374" y="17779"/>
                  </a:lnTo>
                  <a:lnTo>
                    <a:pt x="71374" y="16637"/>
                  </a:lnTo>
                  <a:close/>
                </a:path>
                <a:path w="86995" h="64135">
                  <a:moveTo>
                    <a:pt x="16637" y="18922"/>
                  </a:moveTo>
                  <a:lnTo>
                    <a:pt x="15494" y="18922"/>
                  </a:lnTo>
                  <a:lnTo>
                    <a:pt x="15494" y="20192"/>
                  </a:lnTo>
                  <a:lnTo>
                    <a:pt x="14224" y="21335"/>
                  </a:lnTo>
                  <a:lnTo>
                    <a:pt x="14224" y="22478"/>
                  </a:lnTo>
                  <a:lnTo>
                    <a:pt x="21463" y="22478"/>
                  </a:lnTo>
                  <a:lnTo>
                    <a:pt x="21463" y="21335"/>
                  </a:lnTo>
                  <a:lnTo>
                    <a:pt x="20193" y="21335"/>
                  </a:lnTo>
                  <a:lnTo>
                    <a:pt x="19050" y="20192"/>
                  </a:lnTo>
                  <a:lnTo>
                    <a:pt x="16637" y="20192"/>
                  </a:lnTo>
                  <a:lnTo>
                    <a:pt x="16637" y="18922"/>
                  </a:lnTo>
                  <a:close/>
                </a:path>
                <a:path w="86995" h="64135">
                  <a:moveTo>
                    <a:pt x="74929" y="18922"/>
                  </a:moveTo>
                  <a:lnTo>
                    <a:pt x="73787" y="20192"/>
                  </a:lnTo>
                  <a:lnTo>
                    <a:pt x="74929" y="20192"/>
                  </a:lnTo>
                  <a:lnTo>
                    <a:pt x="74929" y="18922"/>
                  </a:lnTo>
                  <a:close/>
                </a:path>
                <a:path w="86995" h="64135">
                  <a:moveTo>
                    <a:pt x="65404" y="11810"/>
                  </a:moveTo>
                  <a:lnTo>
                    <a:pt x="29718" y="11810"/>
                  </a:lnTo>
                  <a:lnTo>
                    <a:pt x="29718" y="13081"/>
                  </a:lnTo>
                  <a:lnTo>
                    <a:pt x="28575" y="13081"/>
                  </a:lnTo>
                  <a:lnTo>
                    <a:pt x="28575" y="16637"/>
                  </a:lnTo>
                  <a:lnTo>
                    <a:pt x="67818" y="16637"/>
                  </a:lnTo>
                  <a:lnTo>
                    <a:pt x="67818" y="15366"/>
                  </a:lnTo>
                  <a:lnTo>
                    <a:pt x="66675" y="15366"/>
                  </a:lnTo>
                  <a:lnTo>
                    <a:pt x="66675" y="14223"/>
                  </a:lnTo>
                  <a:lnTo>
                    <a:pt x="65404" y="14223"/>
                  </a:lnTo>
                  <a:lnTo>
                    <a:pt x="65404" y="11810"/>
                  </a:lnTo>
                  <a:close/>
                </a:path>
                <a:path w="86995" h="64135">
                  <a:moveTo>
                    <a:pt x="64262" y="10667"/>
                  </a:moveTo>
                  <a:lnTo>
                    <a:pt x="30988" y="10667"/>
                  </a:lnTo>
                  <a:lnTo>
                    <a:pt x="30988" y="11810"/>
                  </a:lnTo>
                  <a:lnTo>
                    <a:pt x="64262" y="11810"/>
                  </a:lnTo>
                  <a:lnTo>
                    <a:pt x="64262" y="10667"/>
                  </a:lnTo>
                  <a:close/>
                </a:path>
                <a:path w="86995" h="64135">
                  <a:moveTo>
                    <a:pt x="35687" y="9525"/>
                  </a:moveTo>
                  <a:lnTo>
                    <a:pt x="32130" y="9525"/>
                  </a:lnTo>
                  <a:lnTo>
                    <a:pt x="32130" y="10667"/>
                  </a:lnTo>
                  <a:lnTo>
                    <a:pt x="35687" y="10667"/>
                  </a:lnTo>
                  <a:lnTo>
                    <a:pt x="35687" y="9525"/>
                  </a:lnTo>
                  <a:close/>
                </a:path>
                <a:path w="86995" h="64135">
                  <a:moveTo>
                    <a:pt x="65404" y="9525"/>
                  </a:moveTo>
                  <a:lnTo>
                    <a:pt x="38100" y="9525"/>
                  </a:lnTo>
                  <a:lnTo>
                    <a:pt x="38100" y="10667"/>
                  </a:lnTo>
                  <a:lnTo>
                    <a:pt x="65404" y="10667"/>
                  </a:lnTo>
                  <a:lnTo>
                    <a:pt x="65404" y="9525"/>
                  </a:lnTo>
                  <a:close/>
                </a:path>
                <a:path w="86995" h="64135">
                  <a:moveTo>
                    <a:pt x="63119" y="1142"/>
                  </a:moveTo>
                  <a:lnTo>
                    <a:pt x="51180" y="1142"/>
                  </a:lnTo>
                  <a:lnTo>
                    <a:pt x="51180" y="2412"/>
                  </a:lnTo>
                  <a:lnTo>
                    <a:pt x="50038" y="2412"/>
                  </a:lnTo>
                  <a:lnTo>
                    <a:pt x="50038" y="3556"/>
                  </a:lnTo>
                  <a:lnTo>
                    <a:pt x="47625" y="3556"/>
                  </a:lnTo>
                  <a:lnTo>
                    <a:pt x="46354" y="4698"/>
                  </a:lnTo>
                  <a:lnTo>
                    <a:pt x="42799" y="5968"/>
                  </a:lnTo>
                  <a:lnTo>
                    <a:pt x="42799" y="7112"/>
                  </a:lnTo>
                  <a:lnTo>
                    <a:pt x="39243" y="7112"/>
                  </a:lnTo>
                  <a:lnTo>
                    <a:pt x="39243" y="9525"/>
                  </a:lnTo>
                  <a:lnTo>
                    <a:pt x="64262" y="9525"/>
                  </a:lnTo>
                  <a:lnTo>
                    <a:pt x="64262" y="8254"/>
                  </a:lnTo>
                  <a:lnTo>
                    <a:pt x="63119" y="8254"/>
                  </a:lnTo>
                  <a:lnTo>
                    <a:pt x="63119" y="1142"/>
                  </a:lnTo>
                  <a:close/>
                </a:path>
                <a:path w="86995" h="64135">
                  <a:moveTo>
                    <a:pt x="55879" y="0"/>
                  </a:moveTo>
                  <a:lnTo>
                    <a:pt x="52324" y="0"/>
                  </a:lnTo>
                  <a:lnTo>
                    <a:pt x="52324" y="1142"/>
                  </a:lnTo>
                  <a:lnTo>
                    <a:pt x="55879" y="1142"/>
                  </a:lnTo>
                  <a:lnTo>
                    <a:pt x="55879" y="0"/>
                  </a:lnTo>
                  <a:close/>
                </a:path>
                <a:path w="86995" h="64135">
                  <a:moveTo>
                    <a:pt x="58293" y="0"/>
                  </a:moveTo>
                  <a:lnTo>
                    <a:pt x="57150" y="1142"/>
                  </a:lnTo>
                  <a:lnTo>
                    <a:pt x="58293" y="1142"/>
                  </a:lnTo>
                  <a:lnTo>
                    <a:pt x="582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58328" y="3848100"/>
              <a:ext cx="86995" cy="64135"/>
            </a:xfrm>
            <a:custGeom>
              <a:avLst/>
              <a:gdLst/>
              <a:ahLst/>
              <a:cxnLst/>
              <a:rect l="l" t="t" r="r" b="b"/>
              <a:pathLst>
                <a:path w="86995" h="64135">
                  <a:moveTo>
                    <a:pt x="71374" y="46227"/>
                  </a:moveTo>
                  <a:lnTo>
                    <a:pt x="70230" y="46227"/>
                  </a:lnTo>
                  <a:lnTo>
                    <a:pt x="68961" y="46227"/>
                  </a:lnTo>
                  <a:lnTo>
                    <a:pt x="67818" y="46227"/>
                  </a:lnTo>
                  <a:lnTo>
                    <a:pt x="67818" y="47370"/>
                  </a:lnTo>
                  <a:lnTo>
                    <a:pt x="66675" y="47370"/>
                  </a:lnTo>
                  <a:lnTo>
                    <a:pt x="66675" y="46227"/>
                  </a:lnTo>
                  <a:lnTo>
                    <a:pt x="65404" y="46227"/>
                  </a:lnTo>
                  <a:lnTo>
                    <a:pt x="64262" y="46227"/>
                  </a:lnTo>
                  <a:lnTo>
                    <a:pt x="63119" y="46227"/>
                  </a:lnTo>
                  <a:lnTo>
                    <a:pt x="61849" y="45084"/>
                  </a:lnTo>
                  <a:lnTo>
                    <a:pt x="60705" y="45084"/>
                  </a:lnTo>
                  <a:lnTo>
                    <a:pt x="59436" y="45084"/>
                  </a:lnTo>
                  <a:lnTo>
                    <a:pt x="58293" y="45084"/>
                  </a:lnTo>
                  <a:lnTo>
                    <a:pt x="57150" y="45084"/>
                  </a:lnTo>
                  <a:lnTo>
                    <a:pt x="58293" y="45084"/>
                  </a:lnTo>
                  <a:lnTo>
                    <a:pt x="57150" y="45084"/>
                  </a:lnTo>
                  <a:lnTo>
                    <a:pt x="57150" y="46227"/>
                  </a:lnTo>
                  <a:lnTo>
                    <a:pt x="57150" y="45084"/>
                  </a:lnTo>
                  <a:lnTo>
                    <a:pt x="55879" y="45084"/>
                  </a:lnTo>
                  <a:lnTo>
                    <a:pt x="55879" y="46227"/>
                  </a:lnTo>
                  <a:lnTo>
                    <a:pt x="54737" y="46227"/>
                  </a:lnTo>
                  <a:lnTo>
                    <a:pt x="54737" y="47370"/>
                  </a:lnTo>
                  <a:lnTo>
                    <a:pt x="53594" y="47370"/>
                  </a:lnTo>
                  <a:lnTo>
                    <a:pt x="53594" y="46227"/>
                  </a:lnTo>
                  <a:lnTo>
                    <a:pt x="52324" y="46227"/>
                  </a:lnTo>
                  <a:lnTo>
                    <a:pt x="51180" y="46227"/>
                  </a:lnTo>
                  <a:lnTo>
                    <a:pt x="51180" y="47370"/>
                  </a:lnTo>
                  <a:lnTo>
                    <a:pt x="51180" y="46227"/>
                  </a:lnTo>
                  <a:lnTo>
                    <a:pt x="29718" y="46227"/>
                  </a:lnTo>
                  <a:lnTo>
                    <a:pt x="29718" y="47370"/>
                  </a:lnTo>
                  <a:lnTo>
                    <a:pt x="28575" y="47370"/>
                  </a:lnTo>
                  <a:lnTo>
                    <a:pt x="28575" y="48640"/>
                  </a:lnTo>
                  <a:lnTo>
                    <a:pt x="28575" y="49783"/>
                  </a:lnTo>
                  <a:lnTo>
                    <a:pt x="28575" y="50926"/>
                  </a:lnTo>
                  <a:lnTo>
                    <a:pt x="28575" y="52196"/>
                  </a:lnTo>
                  <a:lnTo>
                    <a:pt x="29718" y="53339"/>
                  </a:lnTo>
                  <a:lnTo>
                    <a:pt x="29718" y="54482"/>
                  </a:lnTo>
                  <a:lnTo>
                    <a:pt x="29718" y="55752"/>
                  </a:lnTo>
                  <a:lnTo>
                    <a:pt x="29718" y="56895"/>
                  </a:lnTo>
                  <a:lnTo>
                    <a:pt x="29718" y="58038"/>
                  </a:lnTo>
                  <a:lnTo>
                    <a:pt x="30988" y="58038"/>
                  </a:lnTo>
                  <a:lnTo>
                    <a:pt x="29718" y="58038"/>
                  </a:lnTo>
                  <a:lnTo>
                    <a:pt x="29718" y="59308"/>
                  </a:lnTo>
                  <a:lnTo>
                    <a:pt x="30988" y="59308"/>
                  </a:lnTo>
                  <a:lnTo>
                    <a:pt x="29718" y="60451"/>
                  </a:lnTo>
                  <a:lnTo>
                    <a:pt x="29718" y="61594"/>
                  </a:lnTo>
                  <a:lnTo>
                    <a:pt x="30988" y="61594"/>
                  </a:lnTo>
                  <a:lnTo>
                    <a:pt x="29718" y="61594"/>
                  </a:lnTo>
                  <a:lnTo>
                    <a:pt x="29718" y="62864"/>
                  </a:lnTo>
                  <a:lnTo>
                    <a:pt x="30988" y="62864"/>
                  </a:lnTo>
                  <a:lnTo>
                    <a:pt x="30988" y="64007"/>
                  </a:lnTo>
                  <a:lnTo>
                    <a:pt x="29718" y="64007"/>
                  </a:lnTo>
                  <a:lnTo>
                    <a:pt x="28575" y="62864"/>
                  </a:lnTo>
                  <a:lnTo>
                    <a:pt x="28575" y="61594"/>
                  </a:lnTo>
                  <a:lnTo>
                    <a:pt x="27431" y="61594"/>
                  </a:lnTo>
                  <a:lnTo>
                    <a:pt x="27431" y="60451"/>
                  </a:lnTo>
                  <a:lnTo>
                    <a:pt x="26162" y="60451"/>
                  </a:lnTo>
                  <a:lnTo>
                    <a:pt x="26162" y="59308"/>
                  </a:lnTo>
                  <a:lnTo>
                    <a:pt x="25019" y="59308"/>
                  </a:lnTo>
                  <a:lnTo>
                    <a:pt x="25019" y="58038"/>
                  </a:lnTo>
                  <a:lnTo>
                    <a:pt x="25019" y="59308"/>
                  </a:lnTo>
                  <a:lnTo>
                    <a:pt x="23749" y="59308"/>
                  </a:lnTo>
                  <a:lnTo>
                    <a:pt x="23749" y="58038"/>
                  </a:lnTo>
                  <a:lnTo>
                    <a:pt x="22605" y="58038"/>
                  </a:lnTo>
                  <a:lnTo>
                    <a:pt x="21463" y="58038"/>
                  </a:lnTo>
                  <a:lnTo>
                    <a:pt x="20193" y="58038"/>
                  </a:lnTo>
                  <a:lnTo>
                    <a:pt x="19050" y="58038"/>
                  </a:lnTo>
                  <a:lnTo>
                    <a:pt x="19050" y="59308"/>
                  </a:lnTo>
                  <a:lnTo>
                    <a:pt x="17906" y="59308"/>
                  </a:lnTo>
                  <a:lnTo>
                    <a:pt x="16637" y="59308"/>
                  </a:lnTo>
                  <a:lnTo>
                    <a:pt x="16637" y="60451"/>
                  </a:lnTo>
                  <a:lnTo>
                    <a:pt x="15494" y="60451"/>
                  </a:lnTo>
                  <a:lnTo>
                    <a:pt x="15494" y="59308"/>
                  </a:lnTo>
                  <a:lnTo>
                    <a:pt x="14224" y="60451"/>
                  </a:lnTo>
                  <a:lnTo>
                    <a:pt x="13080" y="60451"/>
                  </a:lnTo>
                  <a:lnTo>
                    <a:pt x="13080" y="61594"/>
                  </a:lnTo>
                  <a:lnTo>
                    <a:pt x="11938" y="61594"/>
                  </a:lnTo>
                  <a:lnTo>
                    <a:pt x="13080" y="61594"/>
                  </a:lnTo>
                  <a:lnTo>
                    <a:pt x="11938" y="61594"/>
                  </a:lnTo>
                  <a:lnTo>
                    <a:pt x="10668" y="61594"/>
                  </a:lnTo>
                  <a:lnTo>
                    <a:pt x="10668" y="60451"/>
                  </a:lnTo>
                  <a:lnTo>
                    <a:pt x="10668" y="61594"/>
                  </a:lnTo>
                  <a:lnTo>
                    <a:pt x="9525" y="61594"/>
                  </a:lnTo>
                  <a:lnTo>
                    <a:pt x="9525" y="60451"/>
                  </a:lnTo>
                  <a:lnTo>
                    <a:pt x="9525" y="61594"/>
                  </a:lnTo>
                  <a:lnTo>
                    <a:pt x="8381" y="61594"/>
                  </a:lnTo>
                  <a:lnTo>
                    <a:pt x="8381" y="60451"/>
                  </a:lnTo>
                  <a:lnTo>
                    <a:pt x="7112" y="60451"/>
                  </a:lnTo>
                  <a:lnTo>
                    <a:pt x="8381" y="60451"/>
                  </a:lnTo>
                  <a:lnTo>
                    <a:pt x="8381" y="59308"/>
                  </a:lnTo>
                  <a:lnTo>
                    <a:pt x="7112" y="59308"/>
                  </a:lnTo>
                  <a:lnTo>
                    <a:pt x="5969" y="59308"/>
                  </a:lnTo>
                  <a:lnTo>
                    <a:pt x="5969" y="58038"/>
                  </a:lnTo>
                  <a:lnTo>
                    <a:pt x="5969" y="56895"/>
                  </a:lnTo>
                  <a:lnTo>
                    <a:pt x="4699" y="56895"/>
                  </a:lnTo>
                  <a:lnTo>
                    <a:pt x="5969" y="56895"/>
                  </a:lnTo>
                  <a:lnTo>
                    <a:pt x="4699" y="56895"/>
                  </a:lnTo>
                  <a:lnTo>
                    <a:pt x="4699" y="55752"/>
                  </a:lnTo>
                  <a:lnTo>
                    <a:pt x="4699" y="56895"/>
                  </a:lnTo>
                  <a:lnTo>
                    <a:pt x="4699" y="55752"/>
                  </a:lnTo>
                  <a:lnTo>
                    <a:pt x="4699" y="56895"/>
                  </a:lnTo>
                  <a:lnTo>
                    <a:pt x="4699" y="55752"/>
                  </a:lnTo>
                  <a:lnTo>
                    <a:pt x="3555" y="55752"/>
                  </a:lnTo>
                  <a:lnTo>
                    <a:pt x="4699" y="55752"/>
                  </a:lnTo>
                  <a:lnTo>
                    <a:pt x="3555" y="55752"/>
                  </a:lnTo>
                  <a:lnTo>
                    <a:pt x="3555" y="54482"/>
                  </a:lnTo>
                  <a:lnTo>
                    <a:pt x="2413" y="54482"/>
                  </a:lnTo>
                  <a:lnTo>
                    <a:pt x="1143" y="54482"/>
                  </a:lnTo>
                  <a:lnTo>
                    <a:pt x="1143" y="53339"/>
                  </a:lnTo>
                  <a:lnTo>
                    <a:pt x="0" y="53339"/>
                  </a:lnTo>
                  <a:lnTo>
                    <a:pt x="0" y="52196"/>
                  </a:lnTo>
                  <a:lnTo>
                    <a:pt x="0" y="50926"/>
                  </a:lnTo>
                  <a:lnTo>
                    <a:pt x="0" y="49783"/>
                  </a:lnTo>
                  <a:lnTo>
                    <a:pt x="0" y="48640"/>
                  </a:lnTo>
                  <a:lnTo>
                    <a:pt x="1143" y="48640"/>
                  </a:lnTo>
                  <a:lnTo>
                    <a:pt x="1143" y="47370"/>
                  </a:lnTo>
                  <a:lnTo>
                    <a:pt x="0" y="47370"/>
                  </a:lnTo>
                  <a:lnTo>
                    <a:pt x="0" y="46227"/>
                  </a:lnTo>
                  <a:lnTo>
                    <a:pt x="0" y="45084"/>
                  </a:lnTo>
                  <a:lnTo>
                    <a:pt x="1143" y="45084"/>
                  </a:lnTo>
                  <a:lnTo>
                    <a:pt x="2413" y="45084"/>
                  </a:lnTo>
                  <a:lnTo>
                    <a:pt x="2413" y="43814"/>
                  </a:lnTo>
                  <a:lnTo>
                    <a:pt x="2413" y="42671"/>
                  </a:lnTo>
                  <a:lnTo>
                    <a:pt x="3555" y="42671"/>
                  </a:lnTo>
                  <a:lnTo>
                    <a:pt x="3555" y="41528"/>
                  </a:lnTo>
                  <a:lnTo>
                    <a:pt x="3555" y="40258"/>
                  </a:lnTo>
                  <a:lnTo>
                    <a:pt x="2413" y="40258"/>
                  </a:lnTo>
                  <a:lnTo>
                    <a:pt x="2413" y="39115"/>
                  </a:lnTo>
                  <a:lnTo>
                    <a:pt x="2413" y="40258"/>
                  </a:lnTo>
                  <a:lnTo>
                    <a:pt x="2413" y="39115"/>
                  </a:lnTo>
                  <a:lnTo>
                    <a:pt x="2413" y="37972"/>
                  </a:lnTo>
                  <a:lnTo>
                    <a:pt x="1143" y="37972"/>
                  </a:lnTo>
                  <a:lnTo>
                    <a:pt x="1143" y="36702"/>
                  </a:lnTo>
                  <a:lnTo>
                    <a:pt x="1143" y="37972"/>
                  </a:lnTo>
                  <a:lnTo>
                    <a:pt x="1143" y="36702"/>
                  </a:lnTo>
                  <a:lnTo>
                    <a:pt x="2413" y="36702"/>
                  </a:lnTo>
                  <a:lnTo>
                    <a:pt x="3555" y="36702"/>
                  </a:lnTo>
                  <a:lnTo>
                    <a:pt x="3555" y="35559"/>
                  </a:lnTo>
                  <a:lnTo>
                    <a:pt x="4699" y="35559"/>
                  </a:lnTo>
                  <a:lnTo>
                    <a:pt x="5969" y="35559"/>
                  </a:lnTo>
                  <a:lnTo>
                    <a:pt x="7112" y="35559"/>
                  </a:lnTo>
                  <a:lnTo>
                    <a:pt x="8381" y="35559"/>
                  </a:lnTo>
                  <a:lnTo>
                    <a:pt x="8381" y="34416"/>
                  </a:lnTo>
                  <a:lnTo>
                    <a:pt x="9525" y="34416"/>
                  </a:lnTo>
                  <a:lnTo>
                    <a:pt x="10668" y="34416"/>
                  </a:lnTo>
                  <a:lnTo>
                    <a:pt x="10668" y="33146"/>
                  </a:lnTo>
                  <a:lnTo>
                    <a:pt x="9525" y="33146"/>
                  </a:lnTo>
                  <a:lnTo>
                    <a:pt x="10668" y="33146"/>
                  </a:lnTo>
                  <a:lnTo>
                    <a:pt x="10668" y="32003"/>
                  </a:lnTo>
                  <a:lnTo>
                    <a:pt x="11938" y="32003"/>
                  </a:lnTo>
                  <a:lnTo>
                    <a:pt x="11938" y="30860"/>
                  </a:lnTo>
                  <a:lnTo>
                    <a:pt x="11938" y="29590"/>
                  </a:lnTo>
                  <a:lnTo>
                    <a:pt x="11938" y="28447"/>
                  </a:lnTo>
                  <a:lnTo>
                    <a:pt x="10668" y="28447"/>
                  </a:lnTo>
                  <a:lnTo>
                    <a:pt x="10668" y="27304"/>
                  </a:lnTo>
                  <a:lnTo>
                    <a:pt x="11938" y="27304"/>
                  </a:lnTo>
                  <a:lnTo>
                    <a:pt x="13080" y="27304"/>
                  </a:lnTo>
                  <a:lnTo>
                    <a:pt x="14224" y="27304"/>
                  </a:lnTo>
                  <a:lnTo>
                    <a:pt x="14224" y="26034"/>
                  </a:lnTo>
                  <a:lnTo>
                    <a:pt x="14224" y="24891"/>
                  </a:lnTo>
                  <a:lnTo>
                    <a:pt x="14224" y="23748"/>
                  </a:lnTo>
                  <a:lnTo>
                    <a:pt x="13080" y="23748"/>
                  </a:lnTo>
                  <a:lnTo>
                    <a:pt x="13080" y="22478"/>
                  </a:lnTo>
                  <a:lnTo>
                    <a:pt x="14224" y="22478"/>
                  </a:lnTo>
                  <a:lnTo>
                    <a:pt x="14224" y="21335"/>
                  </a:lnTo>
                  <a:lnTo>
                    <a:pt x="15494" y="20192"/>
                  </a:lnTo>
                  <a:lnTo>
                    <a:pt x="15494" y="18922"/>
                  </a:lnTo>
                  <a:lnTo>
                    <a:pt x="16637" y="18922"/>
                  </a:lnTo>
                  <a:lnTo>
                    <a:pt x="16637" y="17779"/>
                  </a:lnTo>
                  <a:lnTo>
                    <a:pt x="16637" y="18922"/>
                  </a:lnTo>
                  <a:lnTo>
                    <a:pt x="17906" y="18922"/>
                  </a:lnTo>
                  <a:lnTo>
                    <a:pt x="16637" y="18922"/>
                  </a:lnTo>
                  <a:lnTo>
                    <a:pt x="16637" y="20192"/>
                  </a:lnTo>
                  <a:lnTo>
                    <a:pt x="17906" y="20192"/>
                  </a:lnTo>
                  <a:lnTo>
                    <a:pt x="19050" y="20192"/>
                  </a:lnTo>
                  <a:lnTo>
                    <a:pt x="20193" y="21335"/>
                  </a:lnTo>
                  <a:lnTo>
                    <a:pt x="21463" y="21335"/>
                  </a:lnTo>
                  <a:lnTo>
                    <a:pt x="21463" y="22478"/>
                  </a:lnTo>
                  <a:lnTo>
                    <a:pt x="22605" y="22478"/>
                  </a:lnTo>
                  <a:lnTo>
                    <a:pt x="22605" y="21335"/>
                  </a:lnTo>
                  <a:lnTo>
                    <a:pt x="23749" y="21335"/>
                  </a:lnTo>
                  <a:lnTo>
                    <a:pt x="25019" y="21335"/>
                  </a:lnTo>
                  <a:lnTo>
                    <a:pt x="25019" y="20192"/>
                  </a:lnTo>
                  <a:lnTo>
                    <a:pt x="25019" y="18922"/>
                  </a:lnTo>
                  <a:lnTo>
                    <a:pt x="25019" y="17779"/>
                  </a:lnTo>
                  <a:lnTo>
                    <a:pt x="25019" y="16637"/>
                  </a:lnTo>
                  <a:lnTo>
                    <a:pt x="25019" y="15366"/>
                  </a:lnTo>
                  <a:lnTo>
                    <a:pt x="25019" y="16637"/>
                  </a:lnTo>
                  <a:lnTo>
                    <a:pt x="26162" y="16637"/>
                  </a:lnTo>
                  <a:lnTo>
                    <a:pt x="27431" y="16637"/>
                  </a:lnTo>
                  <a:lnTo>
                    <a:pt x="28575" y="16637"/>
                  </a:lnTo>
                  <a:lnTo>
                    <a:pt x="28575" y="15366"/>
                  </a:lnTo>
                  <a:lnTo>
                    <a:pt x="28575" y="14223"/>
                  </a:lnTo>
                  <a:lnTo>
                    <a:pt x="28575" y="13081"/>
                  </a:lnTo>
                  <a:lnTo>
                    <a:pt x="29718" y="13081"/>
                  </a:lnTo>
                  <a:lnTo>
                    <a:pt x="29718" y="11810"/>
                  </a:lnTo>
                  <a:lnTo>
                    <a:pt x="30988" y="11810"/>
                  </a:lnTo>
                  <a:lnTo>
                    <a:pt x="30988" y="10667"/>
                  </a:lnTo>
                  <a:lnTo>
                    <a:pt x="32130" y="10667"/>
                  </a:lnTo>
                  <a:lnTo>
                    <a:pt x="32130" y="9525"/>
                  </a:lnTo>
                  <a:lnTo>
                    <a:pt x="33274" y="9525"/>
                  </a:lnTo>
                  <a:lnTo>
                    <a:pt x="34544" y="9525"/>
                  </a:lnTo>
                  <a:lnTo>
                    <a:pt x="35687" y="9525"/>
                  </a:lnTo>
                  <a:lnTo>
                    <a:pt x="35687" y="10667"/>
                  </a:lnTo>
                  <a:lnTo>
                    <a:pt x="36829" y="10667"/>
                  </a:lnTo>
                  <a:lnTo>
                    <a:pt x="38100" y="10667"/>
                  </a:lnTo>
                  <a:lnTo>
                    <a:pt x="38100" y="9525"/>
                  </a:lnTo>
                  <a:lnTo>
                    <a:pt x="39243" y="9525"/>
                  </a:lnTo>
                  <a:lnTo>
                    <a:pt x="39243" y="8254"/>
                  </a:lnTo>
                  <a:lnTo>
                    <a:pt x="39243" y="7112"/>
                  </a:lnTo>
                  <a:lnTo>
                    <a:pt x="41655" y="7112"/>
                  </a:lnTo>
                  <a:lnTo>
                    <a:pt x="42799" y="7112"/>
                  </a:lnTo>
                  <a:lnTo>
                    <a:pt x="42799" y="5968"/>
                  </a:lnTo>
                  <a:lnTo>
                    <a:pt x="46354" y="4698"/>
                  </a:lnTo>
                  <a:lnTo>
                    <a:pt x="47625" y="3556"/>
                  </a:lnTo>
                  <a:lnTo>
                    <a:pt x="48768" y="3556"/>
                  </a:lnTo>
                  <a:lnTo>
                    <a:pt x="50038" y="3556"/>
                  </a:lnTo>
                  <a:lnTo>
                    <a:pt x="50038" y="2412"/>
                  </a:lnTo>
                  <a:lnTo>
                    <a:pt x="51180" y="2412"/>
                  </a:lnTo>
                  <a:lnTo>
                    <a:pt x="51180" y="1142"/>
                  </a:lnTo>
                  <a:lnTo>
                    <a:pt x="52324" y="1142"/>
                  </a:lnTo>
                  <a:lnTo>
                    <a:pt x="52324" y="0"/>
                  </a:lnTo>
                  <a:lnTo>
                    <a:pt x="53594" y="0"/>
                  </a:lnTo>
                  <a:lnTo>
                    <a:pt x="54737" y="0"/>
                  </a:lnTo>
                  <a:lnTo>
                    <a:pt x="55879" y="0"/>
                  </a:lnTo>
                  <a:lnTo>
                    <a:pt x="55879" y="1142"/>
                  </a:lnTo>
                  <a:lnTo>
                    <a:pt x="57150" y="1142"/>
                  </a:lnTo>
                  <a:lnTo>
                    <a:pt x="58293" y="0"/>
                  </a:lnTo>
                  <a:lnTo>
                    <a:pt x="58293" y="1142"/>
                  </a:lnTo>
                  <a:lnTo>
                    <a:pt x="59436" y="1142"/>
                  </a:lnTo>
                  <a:lnTo>
                    <a:pt x="60705" y="1142"/>
                  </a:lnTo>
                  <a:lnTo>
                    <a:pt x="61849" y="1142"/>
                  </a:lnTo>
                  <a:lnTo>
                    <a:pt x="63119" y="1142"/>
                  </a:lnTo>
                  <a:lnTo>
                    <a:pt x="63119" y="2412"/>
                  </a:lnTo>
                  <a:lnTo>
                    <a:pt x="63119" y="8254"/>
                  </a:lnTo>
                  <a:lnTo>
                    <a:pt x="64262" y="8254"/>
                  </a:lnTo>
                  <a:lnTo>
                    <a:pt x="64262" y="9525"/>
                  </a:lnTo>
                  <a:lnTo>
                    <a:pt x="65404" y="9525"/>
                  </a:lnTo>
                  <a:lnTo>
                    <a:pt x="65404" y="10667"/>
                  </a:lnTo>
                  <a:lnTo>
                    <a:pt x="64262" y="10667"/>
                  </a:lnTo>
                  <a:lnTo>
                    <a:pt x="64262" y="11810"/>
                  </a:lnTo>
                  <a:lnTo>
                    <a:pt x="65404" y="11810"/>
                  </a:lnTo>
                  <a:lnTo>
                    <a:pt x="65404" y="13081"/>
                  </a:lnTo>
                  <a:lnTo>
                    <a:pt x="66675" y="13081"/>
                  </a:lnTo>
                  <a:lnTo>
                    <a:pt x="65404" y="13081"/>
                  </a:lnTo>
                  <a:lnTo>
                    <a:pt x="65404" y="14223"/>
                  </a:lnTo>
                  <a:lnTo>
                    <a:pt x="66675" y="14223"/>
                  </a:lnTo>
                  <a:lnTo>
                    <a:pt x="66675" y="15366"/>
                  </a:lnTo>
                  <a:lnTo>
                    <a:pt x="67818" y="15366"/>
                  </a:lnTo>
                  <a:lnTo>
                    <a:pt x="67818" y="16637"/>
                  </a:lnTo>
                  <a:lnTo>
                    <a:pt x="68961" y="16637"/>
                  </a:lnTo>
                  <a:lnTo>
                    <a:pt x="70230" y="16637"/>
                  </a:lnTo>
                  <a:lnTo>
                    <a:pt x="71374" y="16637"/>
                  </a:lnTo>
                  <a:lnTo>
                    <a:pt x="71374" y="17779"/>
                  </a:lnTo>
                  <a:lnTo>
                    <a:pt x="72644" y="17779"/>
                  </a:lnTo>
                  <a:lnTo>
                    <a:pt x="72644" y="18922"/>
                  </a:lnTo>
                  <a:lnTo>
                    <a:pt x="73787" y="18922"/>
                  </a:lnTo>
                  <a:lnTo>
                    <a:pt x="73787" y="20192"/>
                  </a:lnTo>
                  <a:lnTo>
                    <a:pt x="73787" y="18922"/>
                  </a:lnTo>
                  <a:lnTo>
                    <a:pt x="73787" y="20192"/>
                  </a:lnTo>
                  <a:lnTo>
                    <a:pt x="74929" y="18922"/>
                  </a:lnTo>
                  <a:lnTo>
                    <a:pt x="74929" y="20192"/>
                  </a:lnTo>
                  <a:lnTo>
                    <a:pt x="73787" y="20192"/>
                  </a:lnTo>
                  <a:lnTo>
                    <a:pt x="72644" y="20192"/>
                  </a:lnTo>
                  <a:lnTo>
                    <a:pt x="71374" y="20192"/>
                  </a:lnTo>
                  <a:lnTo>
                    <a:pt x="71374" y="21335"/>
                  </a:lnTo>
                  <a:lnTo>
                    <a:pt x="71374" y="22478"/>
                  </a:lnTo>
                  <a:lnTo>
                    <a:pt x="71374" y="23748"/>
                  </a:lnTo>
                  <a:lnTo>
                    <a:pt x="72644" y="23748"/>
                  </a:lnTo>
                  <a:lnTo>
                    <a:pt x="73787" y="24891"/>
                  </a:lnTo>
                  <a:lnTo>
                    <a:pt x="74929" y="24891"/>
                  </a:lnTo>
                  <a:lnTo>
                    <a:pt x="74929" y="26034"/>
                  </a:lnTo>
                  <a:lnTo>
                    <a:pt x="76200" y="26034"/>
                  </a:lnTo>
                  <a:lnTo>
                    <a:pt x="76200" y="27304"/>
                  </a:lnTo>
                  <a:lnTo>
                    <a:pt x="77343" y="27304"/>
                  </a:lnTo>
                  <a:lnTo>
                    <a:pt x="77343" y="28447"/>
                  </a:lnTo>
                  <a:lnTo>
                    <a:pt x="78486" y="28447"/>
                  </a:lnTo>
                  <a:lnTo>
                    <a:pt x="79755" y="28447"/>
                  </a:lnTo>
                  <a:lnTo>
                    <a:pt x="80899" y="28447"/>
                  </a:lnTo>
                  <a:lnTo>
                    <a:pt x="82169" y="27304"/>
                  </a:lnTo>
                  <a:lnTo>
                    <a:pt x="83312" y="27304"/>
                  </a:lnTo>
                  <a:lnTo>
                    <a:pt x="84454" y="27304"/>
                  </a:lnTo>
                  <a:lnTo>
                    <a:pt x="84454" y="28447"/>
                  </a:lnTo>
                  <a:lnTo>
                    <a:pt x="85725" y="28447"/>
                  </a:lnTo>
                  <a:lnTo>
                    <a:pt x="85725" y="29590"/>
                  </a:lnTo>
                  <a:lnTo>
                    <a:pt x="85725" y="30860"/>
                  </a:lnTo>
                  <a:lnTo>
                    <a:pt x="84454" y="30860"/>
                  </a:lnTo>
                  <a:lnTo>
                    <a:pt x="83312" y="30860"/>
                  </a:lnTo>
                  <a:lnTo>
                    <a:pt x="83312" y="32003"/>
                  </a:lnTo>
                  <a:lnTo>
                    <a:pt x="84454" y="32003"/>
                  </a:lnTo>
                  <a:lnTo>
                    <a:pt x="84454" y="33146"/>
                  </a:lnTo>
                  <a:lnTo>
                    <a:pt x="85725" y="34416"/>
                  </a:lnTo>
                  <a:lnTo>
                    <a:pt x="86868" y="35559"/>
                  </a:lnTo>
                  <a:lnTo>
                    <a:pt x="86868" y="36702"/>
                  </a:lnTo>
                  <a:lnTo>
                    <a:pt x="86868" y="37972"/>
                  </a:lnTo>
                  <a:lnTo>
                    <a:pt x="85725" y="37972"/>
                  </a:lnTo>
                  <a:lnTo>
                    <a:pt x="85725" y="39115"/>
                  </a:lnTo>
                  <a:lnTo>
                    <a:pt x="85725" y="40258"/>
                  </a:lnTo>
                  <a:lnTo>
                    <a:pt x="84454" y="40258"/>
                  </a:lnTo>
                  <a:lnTo>
                    <a:pt x="83312" y="41528"/>
                  </a:lnTo>
                  <a:lnTo>
                    <a:pt x="82169" y="41528"/>
                  </a:lnTo>
                  <a:lnTo>
                    <a:pt x="80899" y="41528"/>
                  </a:lnTo>
                  <a:lnTo>
                    <a:pt x="79755" y="41528"/>
                  </a:lnTo>
                  <a:lnTo>
                    <a:pt x="78486" y="41528"/>
                  </a:lnTo>
                  <a:lnTo>
                    <a:pt x="78486" y="42671"/>
                  </a:lnTo>
                  <a:lnTo>
                    <a:pt x="78486" y="41528"/>
                  </a:lnTo>
                  <a:lnTo>
                    <a:pt x="77343" y="41528"/>
                  </a:lnTo>
                  <a:lnTo>
                    <a:pt x="76200" y="41528"/>
                  </a:lnTo>
                  <a:lnTo>
                    <a:pt x="76200" y="42671"/>
                  </a:lnTo>
                  <a:lnTo>
                    <a:pt x="74929" y="42671"/>
                  </a:lnTo>
                  <a:lnTo>
                    <a:pt x="76200" y="42671"/>
                  </a:lnTo>
                  <a:lnTo>
                    <a:pt x="74929" y="42671"/>
                  </a:lnTo>
                  <a:lnTo>
                    <a:pt x="74929" y="43814"/>
                  </a:lnTo>
                  <a:lnTo>
                    <a:pt x="74929" y="42671"/>
                  </a:lnTo>
                  <a:lnTo>
                    <a:pt x="74929" y="43814"/>
                  </a:lnTo>
                  <a:lnTo>
                    <a:pt x="73787" y="43814"/>
                  </a:lnTo>
                  <a:lnTo>
                    <a:pt x="73787" y="45084"/>
                  </a:lnTo>
                  <a:lnTo>
                    <a:pt x="72644" y="45084"/>
                  </a:lnTo>
                  <a:lnTo>
                    <a:pt x="72644" y="46227"/>
                  </a:lnTo>
                  <a:lnTo>
                    <a:pt x="72644" y="45084"/>
                  </a:lnTo>
                  <a:lnTo>
                    <a:pt x="71374" y="45084"/>
                  </a:lnTo>
                  <a:lnTo>
                    <a:pt x="71374" y="4622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82712" y="3893820"/>
              <a:ext cx="48895" cy="71755"/>
            </a:xfrm>
            <a:custGeom>
              <a:avLst/>
              <a:gdLst/>
              <a:ahLst/>
              <a:cxnLst/>
              <a:rect l="l" t="t" r="r" b="b"/>
              <a:pathLst>
                <a:path w="48895" h="71754">
                  <a:moveTo>
                    <a:pt x="14224" y="70485"/>
                  </a:moveTo>
                  <a:lnTo>
                    <a:pt x="11938" y="70485"/>
                  </a:lnTo>
                  <a:lnTo>
                    <a:pt x="11938" y="71628"/>
                  </a:lnTo>
                  <a:lnTo>
                    <a:pt x="14224" y="71628"/>
                  </a:lnTo>
                  <a:lnTo>
                    <a:pt x="14224" y="70485"/>
                  </a:lnTo>
                  <a:close/>
                </a:path>
                <a:path w="48895" h="71754">
                  <a:moveTo>
                    <a:pt x="16637" y="69215"/>
                  </a:moveTo>
                  <a:lnTo>
                    <a:pt x="10668" y="69215"/>
                  </a:lnTo>
                  <a:lnTo>
                    <a:pt x="10668" y="70485"/>
                  </a:lnTo>
                  <a:lnTo>
                    <a:pt x="16637" y="70485"/>
                  </a:lnTo>
                  <a:lnTo>
                    <a:pt x="16637" y="69215"/>
                  </a:lnTo>
                  <a:close/>
                </a:path>
                <a:path w="48895" h="71754">
                  <a:moveTo>
                    <a:pt x="17780" y="68072"/>
                  </a:moveTo>
                  <a:lnTo>
                    <a:pt x="5969" y="68072"/>
                  </a:lnTo>
                  <a:lnTo>
                    <a:pt x="7112" y="69215"/>
                  </a:lnTo>
                  <a:lnTo>
                    <a:pt x="17780" y="69215"/>
                  </a:lnTo>
                  <a:lnTo>
                    <a:pt x="17780" y="68072"/>
                  </a:lnTo>
                  <a:close/>
                </a:path>
                <a:path w="48895" h="71754">
                  <a:moveTo>
                    <a:pt x="2413" y="66802"/>
                  </a:moveTo>
                  <a:lnTo>
                    <a:pt x="1143" y="66802"/>
                  </a:lnTo>
                  <a:lnTo>
                    <a:pt x="1143" y="68072"/>
                  </a:lnTo>
                  <a:lnTo>
                    <a:pt x="2413" y="68072"/>
                  </a:lnTo>
                  <a:lnTo>
                    <a:pt x="2413" y="66802"/>
                  </a:lnTo>
                  <a:close/>
                </a:path>
                <a:path w="48895" h="71754">
                  <a:moveTo>
                    <a:pt x="4699" y="66802"/>
                  </a:moveTo>
                  <a:lnTo>
                    <a:pt x="3556" y="66802"/>
                  </a:lnTo>
                  <a:lnTo>
                    <a:pt x="3556" y="68072"/>
                  </a:lnTo>
                  <a:lnTo>
                    <a:pt x="4699" y="68072"/>
                  </a:lnTo>
                  <a:lnTo>
                    <a:pt x="4699" y="66802"/>
                  </a:lnTo>
                  <a:close/>
                </a:path>
                <a:path w="48895" h="71754">
                  <a:moveTo>
                    <a:pt x="28575" y="64516"/>
                  </a:moveTo>
                  <a:lnTo>
                    <a:pt x="4699" y="64516"/>
                  </a:lnTo>
                  <a:lnTo>
                    <a:pt x="4699" y="68072"/>
                  </a:lnTo>
                  <a:lnTo>
                    <a:pt x="22606" y="68072"/>
                  </a:lnTo>
                  <a:lnTo>
                    <a:pt x="22606" y="66802"/>
                  </a:lnTo>
                  <a:lnTo>
                    <a:pt x="26162" y="66802"/>
                  </a:lnTo>
                  <a:lnTo>
                    <a:pt x="26162" y="65659"/>
                  </a:lnTo>
                  <a:lnTo>
                    <a:pt x="28575" y="65659"/>
                  </a:lnTo>
                  <a:lnTo>
                    <a:pt x="28575" y="64516"/>
                  </a:lnTo>
                  <a:close/>
                </a:path>
                <a:path w="48895" h="71754">
                  <a:moveTo>
                    <a:pt x="30988" y="63246"/>
                  </a:moveTo>
                  <a:lnTo>
                    <a:pt x="5969" y="63246"/>
                  </a:lnTo>
                  <a:lnTo>
                    <a:pt x="5969" y="64516"/>
                  </a:lnTo>
                  <a:lnTo>
                    <a:pt x="30988" y="64516"/>
                  </a:lnTo>
                  <a:lnTo>
                    <a:pt x="30988" y="63246"/>
                  </a:lnTo>
                  <a:close/>
                </a:path>
                <a:path w="48895" h="71754">
                  <a:moveTo>
                    <a:pt x="35687" y="60833"/>
                  </a:moveTo>
                  <a:lnTo>
                    <a:pt x="4699" y="60833"/>
                  </a:lnTo>
                  <a:lnTo>
                    <a:pt x="4699" y="63246"/>
                  </a:lnTo>
                  <a:lnTo>
                    <a:pt x="33274" y="63246"/>
                  </a:lnTo>
                  <a:lnTo>
                    <a:pt x="33274" y="62103"/>
                  </a:lnTo>
                  <a:lnTo>
                    <a:pt x="35687" y="62103"/>
                  </a:lnTo>
                  <a:lnTo>
                    <a:pt x="35687" y="60833"/>
                  </a:lnTo>
                  <a:close/>
                </a:path>
                <a:path w="48895" h="71754">
                  <a:moveTo>
                    <a:pt x="46355" y="53721"/>
                  </a:moveTo>
                  <a:lnTo>
                    <a:pt x="1143" y="53721"/>
                  </a:lnTo>
                  <a:lnTo>
                    <a:pt x="1143" y="57277"/>
                  </a:lnTo>
                  <a:lnTo>
                    <a:pt x="2413" y="57277"/>
                  </a:lnTo>
                  <a:lnTo>
                    <a:pt x="2413" y="60833"/>
                  </a:lnTo>
                  <a:lnTo>
                    <a:pt x="38100" y="60833"/>
                  </a:lnTo>
                  <a:lnTo>
                    <a:pt x="38100" y="59690"/>
                  </a:lnTo>
                  <a:lnTo>
                    <a:pt x="46355" y="59690"/>
                  </a:lnTo>
                  <a:lnTo>
                    <a:pt x="46355" y="58547"/>
                  </a:lnTo>
                  <a:lnTo>
                    <a:pt x="48768" y="56134"/>
                  </a:lnTo>
                  <a:lnTo>
                    <a:pt x="47625" y="56134"/>
                  </a:lnTo>
                  <a:lnTo>
                    <a:pt x="47625" y="54864"/>
                  </a:lnTo>
                  <a:lnTo>
                    <a:pt x="46355" y="54864"/>
                  </a:lnTo>
                  <a:lnTo>
                    <a:pt x="46355" y="53721"/>
                  </a:lnTo>
                  <a:close/>
                </a:path>
                <a:path w="48895" h="71754">
                  <a:moveTo>
                    <a:pt x="41656" y="38227"/>
                  </a:moveTo>
                  <a:lnTo>
                    <a:pt x="3556" y="38227"/>
                  </a:lnTo>
                  <a:lnTo>
                    <a:pt x="3556" y="42926"/>
                  </a:lnTo>
                  <a:lnTo>
                    <a:pt x="2413" y="42926"/>
                  </a:lnTo>
                  <a:lnTo>
                    <a:pt x="3556" y="44196"/>
                  </a:lnTo>
                  <a:lnTo>
                    <a:pt x="2413" y="44196"/>
                  </a:lnTo>
                  <a:lnTo>
                    <a:pt x="2413" y="45339"/>
                  </a:lnTo>
                  <a:lnTo>
                    <a:pt x="1143" y="45339"/>
                  </a:lnTo>
                  <a:lnTo>
                    <a:pt x="1143" y="46609"/>
                  </a:lnTo>
                  <a:lnTo>
                    <a:pt x="0" y="47752"/>
                  </a:lnTo>
                  <a:lnTo>
                    <a:pt x="0" y="53721"/>
                  </a:lnTo>
                  <a:lnTo>
                    <a:pt x="45212" y="53721"/>
                  </a:lnTo>
                  <a:lnTo>
                    <a:pt x="45212" y="52578"/>
                  </a:lnTo>
                  <a:lnTo>
                    <a:pt x="44069" y="52578"/>
                  </a:lnTo>
                  <a:lnTo>
                    <a:pt x="44069" y="51308"/>
                  </a:lnTo>
                  <a:lnTo>
                    <a:pt x="42799" y="51308"/>
                  </a:lnTo>
                  <a:lnTo>
                    <a:pt x="42799" y="48895"/>
                  </a:lnTo>
                  <a:lnTo>
                    <a:pt x="41656" y="48895"/>
                  </a:lnTo>
                  <a:lnTo>
                    <a:pt x="41656" y="46609"/>
                  </a:lnTo>
                  <a:lnTo>
                    <a:pt x="42799" y="46609"/>
                  </a:lnTo>
                  <a:lnTo>
                    <a:pt x="42799" y="41783"/>
                  </a:lnTo>
                  <a:lnTo>
                    <a:pt x="41656" y="41783"/>
                  </a:lnTo>
                  <a:lnTo>
                    <a:pt x="41656" y="38227"/>
                  </a:lnTo>
                  <a:close/>
                </a:path>
                <a:path w="48895" h="71754">
                  <a:moveTo>
                    <a:pt x="42799" y="29845"/>
                  </a:moveTo>
                  <a:lnTo>
                    <a:pt x="8382" y="29845"/>
                  </a:lnTo>
                  <a:lnTo>
                    <a:pt x="8382" y="33401"/>
                  </a:lnTo>
                  <a:lnTo>
                    <a:pt x="7112" y="33401"/>
                  </a:lnTo>
                  <a:lnTo>
                    <a:pt x="7112" y="34671"/>
                  </a:lnTo>
                  <a:lnTo>
                    <a:pt x="5969" y="34671"/>
                  </a:lnTo>
                  <a:lnTo>
                    <a:pt x="5969" y="35814"/>
                  </a:lnTo>
                  <a:lnTo>
                    <a:pt x="4699" y="35814"/>
                  </a:lnTo>
                  <a:lnTo>
                    <a:pt x="4699" y="38227"/>
                  </a:lnTo>
                  <a:lnTo>
                    <a:pt x="42799" y="38227"/>
                  </a:lnTo>
                  <a:lnTo>
                    <a:pt x="42799" y="32258"/>
                  </a:lnTo>
                  <a:lnTo>
                    <a:pt x="44069" y="32258"/>
                  </a:lnTo>
                  <a:lnTo>
                    <a:pt x="44069" y="30988"/>
                  </a:lnTo>
                  <a:lnTo>
                    <a:pt x="42799" y="30988"/>
                  </a:lnTo>
                  <a:lnTo>
                    <a:pt x="42799" y="29845"/>
                  </a:lnTo>
                  <a:close/>
                </a:path>
                <a:path w="48895" h="71754">
                  <a:moveTo>
                    <a:pt x="41656" y="23876"/>
                  </a:moveTo>
                  <a:lnTo>
                    <a:pt x="5969" y="23876"/>
                  </a:lnTo>
                  <a:lnTo>
                    <a:pt x="5969" y="25019"/>
                  </a:lnTo>
                  <a:lnTo>
                    <a:pt x="7112" y="25019"/>
                  </a:lnTo>
                  <a:lnTo>
                    <a:pt x="7112" y="29845"/>
                  </a:lnTo>
                  <a:lnTo>
                    <a:pt x="41656" y="29845"/>
                  </a:lnTo>
                  <a:lnTo>
                    <a:pt x="41656" y="28702"/>
                  </a:lnTo>
                  <a:lnTo>
                    <a:pt x="40386" y="28702"/>
                  </a:lnTo>
                  <a:lnTo>
                    <a:pt x="40386" y="26289"/>
                  </a:lnTo>
                  <a:lnTo>
                    <a:pt x="41656" y="26289"/>
                  </a:lnTo>
                  <a:lnTo>
                    <a:pt x="41656" y="23876"/>
                  </a:lnTo>
                  <a:close/>
                </a:path>
                <a:path w="48895" h="71754">
                  <a:moveTo>
                    <a:pt x="40386" y="22733"/>
                  </a:moveTo>
                  <a:lnTo>
                    <a:pt x="4699" y="22733"/>
                  </a:lnTo>
                  <a:lnTo>
                    <a:pt x="4699" y="23876"/>
                  </a:lnTo>
                  <a:lnTo>
                    <a:pt x="40386" y="23876"/>
                  </a:lnTo>
                  <a:lnTo>
                    <a:pt x="40386" y="22733"/>
                  </a:lnTo>
                  <a:close/>
                </a:path>
                <a:path w="48895" h="71754">
                  <a:moveTo>
                    <a:pt x="39243" y="17907"/>
                  </a:moveTo>
                  <a:lnTo>
                    <a:pt x="5969" y="17907"/>
                  </a:lnTo>
                  <a:lnTo>
                    <a:pt x="5969" y="22733"/>
                  </a:lnTo>
                  <a:lnTo>
                    <a:pt x="41656" y="22733"/>
                  </a:lnTo>
                  <a:lnTo>
                    <a:pt x="41656" y="19050"/>
                  </a:lnTo>
                  <a:lnTo>
                    <a:pt x="39243" y="19050"/>
                  </a:lnTo>
                  <a:lnTo>
                    <a:pt x="39243" y="17907"/>
                  </a:lnTo>
                  <a:close/>
                </a:path>
                <a:path w="48895" h="71754">
                  <a:moveTo>
                    <a:pt x="35687" y="0"/>
                  </a:moveTo>
                  <a:lnTo>
                    <a:pt x="32131" y="0"/>
                  </a:lnTo>
                  <a:lnTo>
                    <a:pt x="32131" y="1143"/>
                  </a:lnTo>
                  <a:lnTo>
                    <a:pt x="29718" y="1143"/>
                  </a:lnTo>
                  <a:lnTo>
                    <a:pt x="29718" y="2413"/>
                  </a:lnTo>
                  <a:lnTo>
                    <a:pt x="3556" y="2413"/>
                  </a:lnTo>
                  <a:lnTo>
                    <a:pt x="3556" y="7112"/>
                  </a:lnTo>
                  <a:lnTo>
                    <a:pt x="4699" y="8382"/>
                  </a:lnTo>
                  <a:lnTo>
                    <a:pt x="4699" y="14351"/>
                  </a:lnTo>
                  <a:lnTo>
                    <a:pt x="5969" y="14351"/>
                  </a:lnTo>
                  <a:lnTo>
                    <a:pt x="4699" y="15494"/>
                  </a:lnTo>
                  <a:lnTo>
                    <a:pt x="4699" y="17907"/>
                  </a:lnTo>
                  <a:lnTo>
                    <a:pt x="39243" y="17907"/>
                  </a:lnTo>
                  <a:lnTo>
                    <a:pt x="39243" y="19050"/>
                  </a:lnTo>
                  <a:lnTo>
                    <a:pt x="40386" y="19050"/>
                  </a:lnTo>
                  <a:lnTo>
                    <a:pt x="40386" y="16764"/>
                  </a:lnTo>
                  <a:lnTo>
                    <a:pt x="39243" y="16764"/>
                  </a:lnTo>
                  <a:lnTo>
                    <a:pt x="39243" y="8382"/>
                  </a:lnTo>
                  <a:lnTo>
                    <a:pt x="38100" y="8382"/>
                  </a:lnTo>
                  <a:lnTo>
                    <a:pt x="38100" y="7112"/>
                  </a:lnTo>
                  <a:lnTo>
                    <a:pt x="36830" y="7112"/>
                  </a:lnTo>
                  <a:lnTo>
                    <a:pt x="36830" y="5969"/>
                  </a:lnTo>
                  <a:lnTo>
                    <a:pt x="34544" y="5969"/>
                  </a:lnTo>
                  <a:lnTo>
                    <a:pt x="34544" y="3556"/>
                  </a:lnTo>
                  <a:lnTo>
                    <a:pt x="35687" y="3556"/>
                  </a:lnTo>
                  <a:lnTo>
                    <a:pt x="35687" y="0"/>
                  </a:lnTo>
                  <a:close/>
                </a:path>
                <a:path w="48895" h="71754">
                  <a:moveTo>
                    <a:pt x="26162" y="1143"/>
                  </a:moveTo>
                  <a:lnTo>
                    <a:pt x="4699" y="1143"/>
                  </a:lnTo>
                  <a:lnTo>
                    <a:pt x="4699" y="2413"/>
                  </a:lnTo>
                  <a:lnTo>
                    <a:pt x="26162" y="2413"/>
                  </a:lnTo>
                  <a:lnTo>
                    <a:pt x="26162" y="1143"/>
                  </a:lnTo>
                  <a:close/>
                </a:path>
                <a:path w="48895" h="71754">
                  <a:moveTo>
                    <a:pt x="28575" y="1143"/>
                  </a:moveTo>
                  <a:lnTo>
                    <a:pt x="26162" y="1143"/>
                  </a:lnTo>
                  <a:lnTo>
                    <a:pt x="26162" y="2413"/>
                  </a:lnTo>
                  <a:lnTo>
                    <a:pt x="28575" y="2413"/>
                  </a:lnTo>
                  <a:lnTo>
                    <a:pt x="28575" y="1143"/>
                  </a:lnTo>
                  <a:close/>
                </a:path>
                <a:path w="48895" h="71754">
                  <a:moveTo>
                    <a:pt x="32131" y="0"/>
                  </a:moveTo>
                  <a:lnTo>
                    <a:pt x="30988" y="0"/>
                  </a:lnTo>
                  <a:lnTo>
                    <a:pt x="30988" y="1143"/>
                  </a:lnTo>
                  <a:lnTo>
                    <a:pt x="32131" y="1143"/>
                  </a:lnTo>
                  <a:lnTo>
                    <a:pt x="32131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982712" y="3893820"/>
              <a:ext cx="48895" cy="71755"/>
            </a:xfrm>
            <a:custGeom>
              <a:avLst/>
              <a:gdLst/>
              <a:ahLst/>
              <a:cxnLst/>
              <a:rect l="l" t="t" r="r" b="b"/>
              <a:pathLst>
                <a:path w="48895" h="71754">
                  <a:moveTo>
                    <a:pt x="1143" y="68072"/>
                  </a:moveTo>
                  <a:lnTo>
                    <a:pt x="1143" y="66802"/>
                  </a:lnTo>
                  <a:lnTo>
                    <a:pt x="2413" y="66802"/>
                  </a:lnTo>
                  <a:lnTo>
                    <a:pt x="2413" y="68072"/>
                  </a:lnTo>
                  <a:lnTo>
                    <a:pt x="3556" y="68072"/>
                  </a:lnTo>
                  <a:lnTo>
                    <a:pt x="3556" y="66802"/>
                  </a:lnTo>
                  <a:lnTo>
                    <a:pt x="4699" y="66802"/>
                  </a:lnTo>
                  <a:lnTo>
                    <a:pt x="4699" y="68072"/>
                  </a:lnTo>
                  <a:lnTo>
                    <a:pt x="4699" y="66802"/>
                  </a:lnTo>
                  <a:lnTo>
                    <a:pt x="4699" y="68072"/>
                  </a:lnTo>
                  <a:lnTo>
                    <a:pt x="4699" y="66802"/>
                  </a:lnTo>
                  <a:lnTo>
                    <a:pt x="5969" y="66802"/>
                  </a:lnTo>
                  <a:lnTo>
                    <a:pt x="4699" y="66802"/>
                  </a:lnTo>
                  <a:lnTo>
                    <a:pt x="4699" y="65659"/>
                  </a:lnTo>
                  <a:lnTo>
                    <a:pt x="5969" y="65659"/>
                  </a:lnTo>
                  <a:lnTo>
                    <a:pt x="4699" y="65659"/>
                  </a:lnTo>
                  <a:lnTo>
                    <a:pt x="5969" y="65659"/>
                  </a:lnTo>
                  <a:lnTo>
                    <a:pt x="4699" y="65659"/>
                  </a:lnTo>
                  <a:lnTo>
                    <a:pt x="4699" y="64516"/>
                  </a:lnTo>
                  <a:lnTo>
                    <a:pt x="5969" y="64516"/>
                  </a:lnTo>
                  <a:lnTo>
                    <a:pt x="5969" y="63246"/>
                  </a:lnTo>
                  <a:lnTo>
                    <a:pt x="4699" y="63246"/>
                  </a:lnTo>
                  <a:lnTo>
                    <a:pt x="4699" y="62103"/>
                  </a:lnTo>
                  <a:lnTo>
                    <a:pt x="4699" y="60833"/>
                  </a:lnTo>
                  <a:lnTo>
                    <a:pt x="3556" y="60833"/>
                  </a:lnTo>
                  <a:lnTo>
                    <a:pt x="3556" y="62103"/>
                  </a:lnTo>
                  <a:lnTo>
                    <a:pt x="3556" y="60833"/>
                  </a:lnTo>
                  <a:lnTo>
                    <a:pt x="2413" y="60833"/>
                  </a:lnTo>
                  <a:lnTo>
                    <a:pt x="2413" y="59690"/>
                  </a:lnTo>
                  <a:lnTo>
                    <a:pt x="2413" y="58547"/>
                  </a:lnTo>
                  <a:lnTo>
                    <a:pt x="2413" y="57277"/>
                  </a:lnTo>
                  <a:lnTo>
                    <a:pt x="1143" y="57277"/>
                  </a:lnTo>
                  <a:lnTo>
                    <a:pt x="1143" y="56134"/>
                  </a:lnTo>
                  <a:lnTo>
                    <a:pt x="1143" y="54864"/>
                  </a:lnTo>
                  <a:lnTo>
                    <a:pt x="1143" y="53721"/>
                  </a:lnTo>
                  <a:lnTo>
                    <a:pt x="0" y="53721"/>
                  </a:lnTo>
                  <a:lnTo>
                    <a:pt x="0" y="47752"/>
                  </a:lnTo>
                  <a:lnTo>
                    <a:pt x="1143" y="46609"/>
                  </a:lnTo>
                  <a:lnTo>
                    <a:pt x="1143" y="45339"/>
                  </a:lnTo>
                  <a:lnTo>
                    <a:pt x="2413" y="45339"/>
                  </a:lnTo>
                  <a:lnTo>
                    <a:pt x="2413" y="44196"/>
                  </a:lnTo>
                  <a:lnTo>
                    <a:pt x="3556" y="44196"/>
                  </a:lnTo>
                  <a:lnTo>
                    <a:pt x="2413" y="42926"/>
                  </a:lnTo>
                  <a:lnTo>
                    <a:pt x="3556" y="42926"/>
                  </a:lnTo>
                  <a:lnTo>
                    <a:pt x="3556" y="41783"/>
                  </a:lnTo>
                  <a:lnTo>
                    <a:pt x="3556" y="40640"/>
                  </a:lnTo>
                  <a:lnTo>
                    <a:pt x="3556" y="39370"/>
                  </a:lnTo>
                  <a:lnTo>
                    <a:pt x="3556" y="38227"/>
                  </a:lnTo>
                  <a:lnTo>
                    <a:pt x="4699" y="38227"/>
                  </a:lnTo>
                  <a:lnTo>
                    <a:pt x="4699" y="36957"/>
                  </a:lnTo>
                  <a:lnTo>
                    <a:pt x="4699" y="35814"/>
                  </a:lnTo>
                  <a:lnTo>
                    <a:pt x="5969" y="35814"/>
                  </a:lnTo>
                  <a:lnTo>
                    <a:pt x="5969" y="34671"/>
                  </a:lnTo>
                  <a:lnTo>
                    <a:pt x="7112" y="34671"/>
                  </a:lnTo>
                  <a:lnTo>
                    <a:pt x="7112" y="33401"/>
                  </a:lnTo>
                  <a:lnTo>
                    <a:pt x="8382" y="33401"/>
                  </a:lnTo>
                  <a:lnTo>
                    <a:pt x="8382" y="32258"/>
                  </a:lnTo>
                  <a:lnTo>
                    <a:pt x="8382" y="30988"/>
                  </a:lnTo>
                  <a:lnTo>
                    <a:pt x="8382" y="29845"/>
                  </a:lnTo>
                  <a:lnTo>
                    <a:pt x="7112" y="29845"/>
                  </a:lnTo>
                  <a:lnTo>
                    <a:pt x="7112" y="28702"/>
                  </a:lnTo>
                  <a:lnTo>
                    <a:pt x="7112" y="27432"/>
                  </a:lnTo>
                  <a:lnTo>
                    <a:pt x="7112" y="26289"/>
                  </a:lnTo>
                  <a:lnTo>
                    <a:pt x="7112" y="25019"/>
                  </a:lnTo>
                  <a:lnTo>
                    <a:pt x="5969" y="25019"/>
                  </a:lnTo>
                  <a:lnTo>
                    <a:pt x="5969" y="23876"/>
                  </a:lnTo>
                  <a:lnTo>
                    <a:pt x="4699" y="23876"/>
                  </a:lnTo>
                  <a:lnTo>
                    <a:pt x="4699" y="22733"/>
                  </a:lnTo>
                  <a:lnTo>
                    <a:pt x="5969" y="22733"/>
                  </a:lnTo>
                  <a:lnTo>
                    <a:pt x="5969" y="21463"/>
                  </a:lnTo>
                  <a:lnTo>
                    <a:pt x="5969" y="20320"/>
                  </a:lnTo>
                  <a:lnTo>
                    <a:pt x="5969" y="19050"/>
                  </a:lnTo>
                  <a:lnTo>
                    <a:pt x="5969" y="17907"/>
                  </a:lnTo>
                  <a:lnTo>
                    <a:pt x="4699" y="17907"/>
                  </a:lnTo>
                  <a:lnTo>
                    <a:pt x="4699" y="16764"/>
                  </a:lnTo>
                  <a:lnTo>
                    <a:pt x="5969" y="16764"/>
                  </a:lnTo>
                  <a:lnTo>
                    <a:pt x="4699" y="16764"/>
                  </a:lnTo>
                  <a:lnTo>
                    <a:pt x="4699" y="15494"/>
                  </a:lnTo>
                  <a:lnTo>
                    <a:pt x="5969" y="14351"/>
                  </a:lnTo>
                  <a:lnTo>
                    <a:pt x="4699" y="14351"/>
                  </a:lnTo>
                  <a:lnTo>
                    <a:pt x="4699" y="13081"/>
                  </a:lnTo>
                  <a:lnTo>
                    <a:pt x="5969" y="13081"/>
                  </a:lnTo>
                  <a:lnTo>
                    <a:pt x="4699" y="13081"/>
                  </a:lnTo>
                  <a:lnTo>
                    <a:pt x="4699" y="11938"/>
                  </a:lnTo>
                  <a:lnTo>
                    <a:pt x="4699" y="10795"/>
                  </a:lnTo>
                  <a:lnTo>
                    <a:pt x="4699" y="9525"/>
                  </a:lnTo>
                  <a:lnTo>
                    <a:pt x="4699" y="8382"/>
                  </a:lnTo>
                  <a:lnTo>
                    <a:pt x="3556" y="7112"/>
                  </a:lnTo>
                  <a:lnTo>
                    <a:pt x="3556" y="5969"/>
                  </a:lnTo>
                  <a:lnTo>
                    <a:pt x="3556" y="4826"/>
                  </a:lnTo>
                  <a:lnTo>
                    <a:pt x="3556" y="3556"/>
                  </a:lnTo>
                  <a:lnTo>
                    <a:pt x="3556" y="2413"/>
                  </a:lnTo>
                  <a:lnTo>
                    <a:pt x="4699" y="2413"/>
                  </a:lnTo>
                  <a:lnTo>
                    <a:pt x="4699" y="1143"/>
                  </a:lnTo>
                  <a:lnTo>
                    <a:pt x="5969" y="1143"/>
                  </a:lnTo>
                  <a:lnTo>
                    <a:pt x="7112" y="1143"/>
                  </a:lnTo>
                  <a:lnTo>
                    <a:pt x="26162" y="1143"/>
                  </a:lnTo>
                  <a:lnTo>
                    <a:pt x="26162" y="2413"/>
                  </a:lnTo>
                  <a:lnTo>
                    <a:pt x="26162" y="1143"/>
                  </a:lnTo>
                  <a:lnTo>
                    <a:pt x="27305" y="1143"/>
                  </a:lnTo>
                  <a:lnTo>
                    <a:pt x="28575" y="1143"/>
                  </a:lnTo>
                  <a:lnTo>
                    <a:pt x="28575" y="2413"/>
                  </a:lnTo>
                  <a:lnTo>
                    <a:pt x="29718" y="2413"/>
                  </a:lnTo>
                  <a:lnTo>
                    <a:pt x="29718" y="1143"/>
                  </a:lnTo>
                  <a:lnTo>
                    <a:pt x="30988" y="1143"/>
                  </a:lnTo>
                  <a:lnTo>
                    <a:pt x="30988" y="0"/>
                  </a:lnTo>
                  <a:lnTo>
                    <a:pt x="32131" y="0"/>
                  </a:lnTo>
                  <a:lnTo>
                    <a:pt x="32131" y="1143"/>
                  </a:lnTo>
                  <a:lnTo>
                    <a:pt x="32131" y="0"/>
                  </a:lnTo>
                  <a:lnTo>
                    <a:pt x="33274" y="0"/>
                  </a:lnTo>
                  <a:lnTo>
                    <a:pt x="32131" y="0"/>
                  </a:lnTo>
                  <a:lnTo>
                    <a:pt x="33274" y="0"/>
                  </a:lnTo>
                  <a:lnTo>
                    <a:pt x="34544" y="0"/>
                  </a:lnTo>
                  <a:lnTo>
                    <a:pt x="35687" y="0"/>
                  </a:lnTo>
                  <a:lnTo>
                    <a:pt x="35687" y="1143"/>
                  </a:lnTo>
                  <a:lnTo>
                    <a:pt x="35687" y="2413"/>
                  </a:lnTo>
                  <a:lnTo>
                    <a:pt x="35687" y="3556"/>
                  </a:lnTo>
                  <a:lnTo>
                    <a:pt x="34544" y="3556"/>
                  </a:lnTo>
                  <a:lnTo>
                    <a:pt x="34544" y="4826"/>
                  </a:lnTo>
                  <a:lnTo>
                    <a:pt x="34544" y="5969"/>
                  </a:lnTo>
                  <a:lnTo>
                    <a:pt x="35687" y="5969"/>
                  </a:lnTo>
                  <a:lnTo>
                    <a:pt x="36830" y="5969"/>
                  </a:lnTo>
                  <a:lnTo>
                    <a:pt x="36830" y="7112"/>
                  </a:lnTo>
                  <a:lnTo>
                    <a:pt x="38100" y="7112"/>
                  </a:lnTo>
                  <a:lnTo>
                    <a:pt x="38100" y="8382"/>
                  </a:lnTo>
                  <a:lnTo>
                    <a:pt x="39243" y="8382"/>
                  </a:lnTo>
                  <a:lnTo>
                    <a:pt x="39243" y="9525"/>
                  </a:lnTo>
                  <a:lnTo>
                    <a:pt x="39243" y="8382"/>
                  </a:lnTo>
                  <a:lnTo>
                    <a:pt x="39243" y="9525"/>
                  </a:lnTo>
                  <a:lnTo>
                    <a:pt x="40386" y="9525"/>
                  </a:lnTo>
                  <a:lnTo>
                    <a:pt x="39243" y="9525"/>
                  </a:lnTo>
                  <a:lnTo>
                    <a:pt x="39243" y="10795"/>
                  </a:lnTo>
                  <a:lnTo>
                    <a:pt x="39243" y="11938"/>
                  </a:lnTo>
                  <a:lnTo>
                    <a:pt x="40386" y="11938"/>
                  </a:lnTo>
                  <a:lnTo>
                    <a:pt x="39243" y="11938"/>
                  </a:lnTo>
                  <a:lnTo>
                    <a:pt x="39243" y="13081"/>
                  </a:lnTo>
                  <a:lnTo>
                    <a:pt x="40386" y="13081"/>
                  </a:lnTo>
                  <a:lnTo>
                    <a:pt x="39243" y="13081"/>
                  </a:lnTo>
                  <a:lnTo>
                    <a:pt x="39243" y="14351"/>
                  </a:lnTo>
                  <a:lnTo>
                    <a:pt x="39243" y="15494"/>
                  </a:lnTo>
                  <a:lnTo>
                    <a:pt x="39243" y="16764"/>
                  </a:lnTo>
                  <a:lnTo>
                    <a:pt x="40386" y="16764"/>
                  </a:lnTo>
                  <a:lnTo>
                    <a:pt x="40386" y="17907"/>
                  </a:lnTo>
                  <a:lnTo>
                    <a:pt x="39243" y="17907"/>
                  </a:lnTo>
                  <a:lnTo>
                    <a:pt x="38100" y="17907"/>
                  </a:lnTo>
                  <a:lnTo>
                    <a:pt x="39243" y="17907"/>
                  </a:lnTo>
                  <a:lnTo>
                    <a:pt x="39243" y="19050"/>
                  </a:lnTo>
                  <a:lnTo>
                    <a:pt x="38100" y="19050"/>
                  </a:lnTo>
                  <a:lnTo>
                    <a:pt x="39243" y="19050"/>
                  </a:lnTo>
                  <a:lnTo>
                    <a:pt x="39243" y="17907"/>
                  </a:lnTo>
                  <a:lnTo>
                    <a:pt x="40386" y="17907"/>
                  </a:lnTo>
                  <a:lnTo>
                    <a:pt x="40386" y="19050"/>
                  </a:lnTo>
                  <a:lnTo>
                    <a:pt x="40386" y="17907"/>
                  </a:lnTo>
                  <a:lnTo>
                    <a:pt x="40386" y="19050"/>
                  </a:lnTo>
                  <a:lnTo>
                    <a:pt x="41656" y="19050"/>
                  </a:lnTo>
                  <a:lnTo>
                    <a:pt x="41656" y="20320"/>
                  </a:lnTo>
                  <a:lnTo>
                    <a:pt x="41656" y="21463"/>
                  </a:lnTo>
                  <a:lnTo>
                    <a:pt x="41656" y="22733"/>
                  </a:lnTo>
                  <a:lnTo>
                    <a:pt x="40386" y="22733"/>
                  </a:lnTo>
                  <a:lnTo>
                    <a:pt x="40386" y="23876"/>
                  </a:lnTo>
                  <a:lnTo>
                    <a:pt x="41656" y="23876"/>
                  </a:lnTo>
                  <a:lnTo>
                    <a:pt x="41656" y="25019"/>
                  </a:lnTo>
                  <a:lnTo>
                    <a:pt x="41656" y="26289"/>
                  </a:lnTo>
                  <a:lnTo>
                    <a:pt x="40386" y="26289"/>
                  </a:lnTo>
                  <a:lnTo>
                    <a:pt x="40386" y="27432"/>
                  </a:lnTo>
                  <a:lnTo>
                    <a:pt x="40386" y="28702"/>
                  </a:lnTo>
                  <a:lnTo>
                    <a:pt x="41656" y="28702"/>
                  </a:lnTo>
                  <a:lnTo>
                    <a:pt x="41656" y="29845"/>
                  </a:lnTo>
                  <a:lnTo>
                    <a:pt x="42799" y="29845"/>
                  </a:lnTo>
                  <a:lnTo>
                    <a:pt x="42799" y="30988"/>
                  </a:lnTo>
                  <a:lnTo>
                    <a:pt x="44069" y="30988"/>
                  </a:lnTo>
                  <a:lnTo>
                    <a:pt x="44069" y="32258"/>
                  </a:lnTo>
                  <a:lnTo>
                    <a:pt x="42799" y="32258"/>
                  </a:lnTo>
                  <a:lnTo>
                    <a:pt x="42799" y="33401"/>
                  </a:lnTo>
                  <a:lnTo>
                    <a:pt x="42799" y="34671"/>
                  </a:lnTo>
                  <a:lnTo>
                    <a:pt x="42799" y="35814"/>
                  </a:lnTo>
                  <a:lnTo>
                    <a:pt x="42799" y="36957"/>
                  </a:lnTo>
                  <a:lnTo>
                    <a:pt x="42799" y="38227"/>
                  </a:lnTo>
                  <a:lnTo>
                    <a:pt x="41656" y="38227"/>
                  </a:lnTo>
                  <a:lnTo>
                    <a:pt x="41656" y="39370"/>
                  </a:lnTo>
                  <a:lnTo>
                    <a:pt x="41656" y="40640"/>
                  </a:lnTo>
                  <a:lnTo>
                    <a:pt x="41656" y="41783"/>
                  </a:lnTo>
                  <a:lnTo>
                    <a:pt x="42799" y="41783"/>
                  </a:lnTo>
                  <a:lnTo>
                    <a:pt x="42799" y="42926"/>
                  </a:lnTo>
                  <a:lnTo>
                    <a:pt x="42799" y="44196"/>
                  </a:lnTo>
                  <a:lnTo>
                    <a:pt x="42799" y="45339"/>
                  </a:lnTo>
                  <a:lnTo>
                    <a:pt x="42799" y="46609"/>
                  </a:lnTo>
                  <a:lnTo>
                    <a:pt x="41656" y="46609"/>
                  </a:lnTo>
                  <a:lnTo>
                    <a:pt x="41656" y="47752"/>
                  </a:lnTo>
                  <a:lnTo>
                    <a:pt x="41656" y="48895"/>
                  </a:lnTo>
                  <a:lnTo>
                    <a:pt x="42799" y="48895"/>
                  </a:lnTo>
                  <a:lnTo>
                    <a:pt x="41656" y="48895"/>
                  </a:lnTo>
                  <a:lnTo>
                    <a:pt x="42799" y="48895"/>
                  </a:lnTo>
                  <a:lnTo>
                    <a:pt x="42799" y="50165"/>
                  </a:lnTo>
                  <a:lnTo>
                    <a:pt x="42799" y="51308"/>
                  </a:lnTo>
                  <a:lnTo>
                    <a:pt x="44069" y="51308"/>
                  </a:lnTo>
                  <a:lnTo>
                    <a:pt x="44069" y="52578"/>
                  </a:lnTo>
                  <a:lnTo>
                    <a:pt x="45212" y="52578"/>
                  </a:lnTo>
                  <a:lnTo>
                    <a:pt x="45212" y="53721"/>
                  </a:lnTo>
                  <a:lnTo>
                    <a:pt x="46355" y="53721"/>
                  </a:lnTo>
                  <a:lnTo>
                    <a:pt x="46355" y="54864"/>
                  </a:lnTo>
                  <a:lnTo>
                    <a:pt x="47625" y="54864"/>
                  </a:lnTo>
                  <a:lnTo>
                    <a:pt x="47625" y="56134"/>
                  </a:lnTo>
                  <a:lnTo>
                    <a:pt x="48768" y="56134"/>
                  </a:lnTo>
                  <a:lnTo>
                    <a:pt x="47625" y="57277"/>
                  </a:lnTo>
                  <a:lnTo>
                    <a:pt x="46355" y="58547"/>
                  </a:lnTo>
                  <a:lnTo>
                    <a:pt x="46355" y="59690"/>
                  </a:lnTo>
                  <a:lnTo>
                    <a:pt x="45212" y="59690"/>
                  </a:lnTo>
                  <a:lnTo>
                    <a:pt x="44069" y="59690"/>
                  </a:lnTo>
                  <a:lnTo>
                    <a:pt x="38100" y="59690"/>
                  </a:lnTo>
                  <a:lnTo>
                    <a:pt x="38100" y="60833"/>
                  </a:lnTo>
                  <a:lnTo>
                    <a:pt x="36830" y="60833"/>
                  </a:lnTo>
                  <a:lnTo>
                    <a:pt x="35687" y="60833"/>
                  </a:lnTo>
                  <a:lnTo>
                    <a:pt x="35687" y="62103"/>
                  </a:lnTo>
                  <a:lnTo>
                    <a:pt x="34544" y="62103"/>
                  </a:lnTo>
                  <a:lnTo>
                    <a:pt x="33274" y="62103"/>
                  </a:lnTo>
                  <a:lnTo>
                    <a:pt x="33274" y="63246"/>
                  </a:lnTo>
                  <a:lnTo>
                    <a:pt x="32131" y="63246"/>
                  </a:lnTo>
                  <a:lnTo>
                    <a:pt x="30988" y="63246"/>
                  </a:lnTo>
                  <a:lnTo>
                    <a:pt x="30988" y="64516"/>
                  </a:lnTo>
                  <a:lnTo>
                    <a:pt x="29718" y="64516"/>
                  </a:lnTo>
                  <a:lnTo>
                    <a:pt x="28575" y="64516"/>
                  </a:lnTo>
                  <a:lnTo>
                    <a:pt x="28575" y="65659"/>
                  </a:lnTo>
                  <a:lnTo>
                    <a:pt x="27305" y="65659"/>
                  </a:lnTo>
                  <a:lnTo>
                    <a:pt x="26162" y="65659"/>
                  </a:lnTo>
                  <a:lnTo>
                    <a:pt x="26162" y="66802"/>
                  </a:lnTo>
                  <a:lnTo>
                    <a:pt x="25019" y="66802"/>
                  </a:lnTo>
                  <a:lnTo>
                    <a:pt x="23749" y="66802"/>
                  </a:lnTo>
                  <a:lnTo>
                    <a:pt x="22606" y="66802"/>
                  </a:lnTo>
                  <a:lnTo>
                    <a:pt x="22606" y="68072"/>
                  </a:lnTo>
                  <a:lnTo>
                    <a:pt x="21463" y="68072"/>
                  </a:lnTo>
                  <a:lnTo>
                    <a:pt x="20193" y="68072"/>
                  </a:lnTo>
                  <a:lnTo>
                    <a:pt x="19050" y="68072"/>
                  </a:lnTo>
                  <a:lnTo>
                    <a:pt x="17780" y="68072"/>
                  </a:lnTo>
                  <a:lnTo>
                    <a:pt x="17780" y="69215"/>
                  </a:lnTo>
                  <a:lnTo>
                    <a:pt x="16637" y="69215"/>
                  </a:lnTo>
                  <a:lnTo>
                    <a:pt x="16637" y="70485"/>
                  </a:lnTo>
                  <a:lnTo>
                    <a:pt x="15494" y="70485"/>
                  </a:lnTo>
                  <a:lnTo>
                    <a:pt x="14224" y="70485"/>
                  </a:lnTo>
                  <a:lnTo>
                    <a:pt x="14224" y="71628"/>
                  </a:lnTo>
                  <a:lnTo>
                    <a:pt x="13081" y="71628"/>
                  </a:lnTo>
                  <a:lnTo>
                    <a:pt x="11938" y="71628"/>
                  </a:lnTo>
                  <a:lnTo>
                    <a:pt x="13081" y="71628"/>
                  </a:lnTo>
                  <a:lnTo>
                    <a:pt x="11938" y="71628"/>
                  </a:lnTo>
                  <a:lnTo>
                    <a:pt x="11938" y="70485"/>
                  </a:lnTo>
                  <a:lnTo>
                    <a:pt x="10668" y="70485"/>
                  </a:lnTo>
                  <a:lnTo>
                    <a:pt x="10668" y="69215"/>
                  </a:lnTo>
                  <a:lnTo>
                    <a:pt x="9525" y="69215"/>
                  </a:lnTo>
                  <a:lnTo>
                    <a:pt x="8382" y="69215"/>
                  </a:lnTo>
                  <a:lnTo>
                    <a:pt x="7112" y="69215"/>
                  </a:lnTo>
                  <a:lnTo>
                    <a:pt x="5969" y="68072"/>
                  </a:lnTo>
                  <a:lnTo>
                    <a:pt x="4699" y="68072"/>
                  </a:lnTo>
                  <a:lnTo>
                    <a:pt x="3556" y="68072"/>
                  </a:lnTo>
                  <a:lnTo>
                    <a:pt x="2413" y="68072"/>
                  </a:lnTo>
                  <a:lnTo>
                    <a:pt x="1143" y="6807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924800" y="3898392"/>
              <a:ext cx="67310" cy="70485"/>
            </a:xfrm>
            <a:custGeom>
              <a:avLst/>
              <a:gdLst/>
              <a:ahLst/>
              <a:cxnLst/>
              <a:rect l="l" t="t" r="r" b="b"/>
              <a:pathLst>
                <a:path w="67309" h="70485">
                  <a:moveTo>
                    <a:pt x="48259" y="60579"/>
                  </a:moveTo>
                  <a:lnTo>
                    <a:pt x="12953" y="60579"/>
                  </a:lnTo>
                  <a:lnTo>
                    <a:pt x="12953" y="61849"/>
                  </a:lnTo>
                  <a:lnTo>
                    <a:pt x="11810" y="62992"/>
                  </a:lnTo>
                  <a:lnTo>
                    <a:pt x="11810" y="70104"/>
                  </a:lnTo>
                  <a:lnTo>
                    <a:pt x="14097" y="70104"/>
                  </a:lnTo>
                  <a:lnTo>
                    <a:pt x="15240" y="68961"/>
                  </a:lnTo>
                  <a:lnTo>
                    <a:pt x="17652" y="68961"/>
                  </a:lnTo>
                  <a:lnTo>
                    <a:pt x="17652" y="67818"/>
                  </a:lnTo>
                  <a:lnTo>
                    <a:pt x="18796" y="67818"/>
                  </a:lnTo>
                  <a:lnTo>
                    <a:pt x="18796" y="66548"/>
                  </a:lnTo>
                  <a:lnTo>
                    <a:pt x="23495" y="66548"/>
                  </a:lnTo>
                  <a:lnTo>
                    <a:pt x="23495" y="65405"/>
                  </a:lnTo>
                  <a:lnTo>
                    <a:pt x="27050" y="65405"/>
                  </a:lnTo>
                  <a:lnTo>
                    <a:pt x="27050" y="62992"/>
                  </a:lnTo>
                  <a:lnTo>
                    <a:pt x="35305" y="62992"/>
                  </a:lnTo>
                  <a:lnTo>
                    <a:pt x="35305" y="61849"/>
                  </a:lnTo>
                  <a:lnTo>
                    <a:pt x="48259" y="61849"/>
                  </a:lnTo>
                  <a:lnTo>
                    <a:pt x="48259" y="60579"/>
                  </a:lnTo>
                  <a:close/>
                </a:path>
                <a:path w="67309" h="70485">
                  <a:moveTo>
                    <a:pt x="28194" y="62992"/>
                  </a:moveTo>
                  <a:lnTo>
                    <a:pt x="27050" y="62992"/>
                  </a:lnTo>
                  <a:lnTo>
                    <a:pt x="27050" y="64262"/>
                  </a:lnTo>
                  <a:lnTo>
                    <a:pt x="28194" y="62992"/>
                  </a:lnTo>
                  <a:close/>
                </a:path>
                <a:path w="67309" h="70485">
                  <a:moveTo>
                    <a:pt x="29464" y="62992"/>
                  </a:moveTo>
                  <a:lnTo>
                    <a:pt x="28194" y="62992"/>
                  </a:lnTo>
                  <a:lnTo>
                    <a:pt x="28194" y="64262"/>
                  </a:lnTo>
                  <a:lnTo>
                    <a:pt x="29464" y="64262"/>
                  </a:lnTo>
                  <a:lnTo>
                    <a:pt x="29464" y="62992"/>
                  </a:lnTo>
                  <a:close/>
                </a:path>
                <a:path w="67309" h="70485">
                  <a:moveTo>
                    <a:pt x="62356" y="61849"/>
                  </a:moveTo>
                  <a:lnTo>
                    <a:pt x="61214" y="61849"/>
                  </a:lnTo>
                  <a:lnTo>
                    <a:pt x="61214" y="62992"/>
                  </a:lnTo>
                  <a:lnTo>
                    <a:pt x="62356" y="62992"/>
                  </a:lnTo>
                  <a:lnTo>
                    <a:pt x="62356" y="61849"/>
                  </a:lnTo>
                  <a:close/>
                </a:path>
                <a:path w="67309" h="70485">
                  <a:moveTo>
                    <a:pt x="63500" y="59436"/>
                  </a:moveTo>
                  <a:lnTo>
                    <a:pt x="14097" y="59436"/>
                  </a:lnTo>
                  <a:lnTo>
                    <a:pt x="14097" y="60579"/>
                  </a:lnTo>
                  <a:lnTo>
                    <a:pt x="51816" y="60579"/>
                  </a:lnTo>
                  <a:lnTo>
                    <a:pt x="52958" y="61849"/>
                  </a:lnTo>
                  <a:lnTo>
                    <a:pt x="63500" y="61849"/>
                  </a:lnTo>
                  <a:lnTo>
                    <a:pt x="63500" y="59436"/>
                  </a:lnTo>
                  <a:close/>
                </a:path>
                <a:path w="67309" h="70485">
                  <a:moveTo>
                    <a:pt x="64643" y="58293"/>
                  </a:moveTo>
                  <a:lnTo>
                    <a:pt x="12953" y="58293"/>
                  </a:lnTo>
                  <a:lnTo>
                    <a:pt x="12953" y="59436"/>
                  </a:lnTo>
                  <a:lnTo>
                    <a:pt x="64643" y="59436"/>
                  </a:lnTo>
                  <a:lnTo>
                    <a:pt x="64643" y="58293"/>
                  </a:lnTo>
                  <a:close/>
                </a:path>
                <a:path w="67309" h="70485">
                  <a:moveTo>
                    <a:pt x="59944" y="48768"/>
                  </a:moveTo>
                  <a:lnTo>
                    <a:pt x="8254" y="48768"/>
                  </a:lnTo>
                  <a:lnTo>
                    <a:pt x="8254" y="51054"/>
                  </a:lnTo>
                  <a:lnTo>
                    <a:pt x="9398" y="51054"/>
                  </a:lnTo>
                  <a:lnTo>
                    <a:pt x="9398" y="53467"/>
                  </a:lnTo>
                  <a:lnTo>
                    <a:pt x="12953" y="53467"/>
                  </a:lnTo>
                  <a:lnTo>
                    <a:pt x="12953" y="57023"/>
                  </a:lnTo>
                  <a:lnTo>
                    <a:pt x="14097" y="58293"/>
                  </a:lnTo>
                  <a:lnTo>
                    <a:pt x="63500" y="58293"/>
                  </a:lnTo>
                  <a:lnTo>
                    <a:pt x="63500" y="57023"/>
                  </a:lnTo>
                  <a:lnTo>
                    <a:pt x="62356" y="57023"/>
                  </a:lnTo>
                  <a:lnTo>
                    <a:pt x="62356" y="55880"/>
                  </a:lnTo>
                  <a:lnTo>
                    <a:pt x="61214" y="55880"/>
                  </a:lnTo>
                  <a:lnTo>
                    <a:pt x="61214" y="52324"/>
                  </a:lnTo>
                  <a:lnTo>
                    <a:pt x="59944" y="52324"/>
                  </a:lnTo>
                  <a:lnTo>
                    <a:pt x="59944" y="48768"/>
                  </a:lnTo>
                  <a:close/>
                </a:path>
                <a:path w="67309" h="70485">
                  <a:moveTo>
                    <a:pt x="63500" y="55880"/>
                  </a:moveTo>
                  <a:lnTo>
                    <a:pt x="62356" y="55880"/>
                  </a:lnTo>
                  <a:lnTo>
                    <a:pt x="62356" y="57023"/>
                  </a:lnTo>
                  <a:lnTo>
                    <a:pt x="63500" y="57023"/>
                  </a:lnTo>
                  <a:lnTo>
                    <a:pt x="63500" y="55880"/>
                  </a:lnTo>
                  <a:close/>
                </a:path>
                <a:path w="67309" h="70485">
                  <a:moveTo>
                    <a:pt x="12953" y="53467"/>
                  </a:moveTo>
                  <a:lnTo>
                    <a:pt x="11810" y="53467"/>
                  </a:lnTo>
                  <a:lnTo>
                    <a:pt x="11810" y="54737"/>
                  </a:lnTo>
                  <a:lnTo>
                    <a:pt x="12953" y="54737"/>
                  </a:lnTo>
                  <a:lnTo>
                    <a:pt x="12953" y="53467"/>
                  </a:lnTo>
                  <a:close/>
                </a:path>
                <a:path w="67309" h="70485">
                  <a:moveTo>
                    <a:pt x="5842" y="48768"/>
                  </a:moveTo>
                  <a:lnTo>
                    <a:pt x="4699" y="48768"/>
                  </a:lnTo>
                  <a:lnTo>
                    <a:pt x="4699" y="49911"/>
                  </a:lnTo>
                  <a:lnTo>
                    <a:pt x="5842" y="49911"/>
                  </a:lnTo>
                  <a:lnTo>
                    <a:pt x="5842" y="48768"/>
                  </a:lnTo>
                  <a:close/>
                </a:path>
                <a:path w="67309" h="70485">
                  <a:moveTo>
                    <a:pt x="8254" y="48768"/>
                  </a:moveTo>
                  <a:lnTo>
                    <a:pt x="7111" y="48768"/>
                  </a:lnTo>
                  <a:lnTo>
                    <a:pt x="7111" y="49911"/>
                  </a:lnTo>
                  <a:lnTo>
                    <a:pt x="8254" y="49911"/>
                  </a:lnTo>
                  <a:lnTo>
                    <a:pt x="8254" y="48768"/>
                  </a:lnTo>
                  <a:close/>
                </a:path>
                <a:path w="67309" h="70485">
                  <a:moveTo>
                    <a:pt x="61214" y="39243"/>
                  </a:moveTo>
                  <a:lnTo>
                    <a:pt x="3555" y="39243"/>
                  </a:lnTo>
                  <a:lnTo>
                    <a:pt x="3555" y="43942"/>
                  </a:lnTo>
                  <a:lnTo>
                    <a:pt x="2413" y="43942"/>
                  </a:lnTo>
                  <a:lnTo>
                    <a:pt x="2413" y="45212"/>
                  </a:lnTo>
                  <a:lnTo>
                    <a:pt x="1143" y="45212"/>
                  </a:lnTo>
                  <a:lnTo>
                    <a:pt x="1143" y="47498"/>
                  </a:lnTo>
                  <a:lnTo>
                    <a:pt x="2413" y="47498"/>
                  </a:lnTo>
                  <a:lnTo>
                    <a:pt x="2413" y="48768"/>
                  </a:lnTo>
                  <a:lnTo>
                    <a:pt x="58800" y="48768"/>
                  </a:lnTo>
                  <a:lnTo>
                    <a:pt x="58800" y="42799"/>
                  </a:lnTo>
                  <a:lnTo>
                    <a:pt x="59944" y="41529"/>
                  </a:lnTo>
                  <a:lnTo>
                    <a:pt x="59944" y="40386"/>
                  </a:lnTo>
                  <a:lnTo>
                    <a:pt x="61214" y="40386"/>
                  </a:lnTo>
                  <a:lnTo>
                    <a:pt x="61214" y="39243"/>
                  </a:lnTo>
                  <a:close/>
                </a:path>
                <a:path w="67309" h="70485">
                  <a:moveTo>
                    <a:pt x="1143" y="46355"/>
                  </a:moveTo>
                  <a:lnTo>
                    <a:pt x="0" y="46355"/>
                  </a:lnTo>
                  <a:lnTo>
                    <a:pt x="0" y="47498"/>
                  </a:lnTo>
                  <a:lnTo>
                    <a:pt x="1143" y="46355"/>
                  </a:lnTo>
                  <a:close/>
                </a:path>
                <a:path w="67309" h="70485">
                  <a:moveTo>
                    <a:pt x="61214" y="37973"/>
                  </a:moveTo>
                  <a:lnTo>
                    <a:pt x="3555" y="37973"/>
                  </a:lnTo>
                  <a:lnTo>
                    <a:pt x="2413" y="39243"/>
                  </a:lnTo>
                  <a:lnTo>
                    <a:pt x="62356" y="39243"/>
                  </a:lnTo>
                  <a:lnTo>
                    <a:pt x="61214" y="37973"/>
                  </a:lnTo>
                  <a:close/>
                </a:path>
                <a:path w="67309" h="70485">
                  <a:moveTo>
                    <a:pt x="64643" y="29718"/>
                  </a:moveTo>
                  <a:lnTo>
                    <a:pt x="5842" y="29718"/>
                  </a:lnTo>
                  <a:lnTo>
                    <a:pt x="5842" y="34417"/>
                  </a:lnTo>
                  <a:lnTo>
                    <a:pt x="4699" y="34417"/>
                  </a:lnTo>
                  <a:lnTo>
                    <a:pt x="4699" y="35687"/>
                  </a:lnTo>
                  <a:lnTo>
                    <a:pt x="2413" y="35687"/>
                  </a:lnTo>
                  <a:lnTo>
                    <a:pt x="2413" y="37973"/>
                  </a:lnTo>
                  <a:lnTo>
                    <a:pt x="62356" y="37973"/>
                  </a:lnTo>
                  <a:lnTo>
                    <a:pt x="62356" y="33274"/>
                  </a:lnTo>
                  <a:lnTo>
                    <a:pt x="63500" y="33274"/>
                  </a:lnTo>
                  <a:lnTo>
                    <a:pt x="63500" y="30861"/>
                  </a:lnTo>
                  <a:lnTo>
                    <a:pt x="64643" y="30861"/>
                  </a:lnTo>
                  <a:lnTo>
                    <a:pt x="64643" y="29718"/>
                  </a:lnTo>
                  <a:close/>
                </a:path>
                <a:path w="67309" h="70485">
                  <a:moveTo>
                    <a:pt x="3555" y="34417"/>
                  </a:moveTo>
                  <a:lnTo>
                    <a:pt x="2413" y="34417"/>
                  </a:lnTo>
                  <a:lnTo>
                    <a:pt x="1143" y="35687"/>
                  </a:lnTo>
                  <a:lnTo>
                    <a:pt x="4699" y="35687"/>
                  </a:lnTo>
                  <a:lnTo>
                    <a:pt x="3555" y="34417"/>
                  </a:lnTo>
                  <a:close/>
                </a:path>
                <a:path w="67309" h="70485">
                  <a:moveTo>
                    <a:pt x="65913" y="28575"/>
                  </a:moveTo>
                  <a:lnTo>
                    <a:pt x="7111" y="28575"/>
                  </a:lnTo>
                  <a:lnTo>
                    <a:pt x="7111" y="29718"/>
                  </a:lnTo>
                  <a:lnTo>
                    <a:pt x="65913" y="29718"/>
                  </a:lnTo>
                  <a:lnTo>
                    <a:pt x="65913" y="28575"/>
                  </a:lnTo>
                  <a:close/>
                </a:path>
                <a:path w="67309" h="70485">
                  <a:moveTo>
                    <a:pt x="8254" y="24892"/>
                  </a:moveTo>
                  <a:lnTo>
                    <a:pt x="4699" y="24892"/>
                  </a:lnTo>
                  <a:lnTo>
                    <a:pt x="4699" y="28575"/>
                  </a:lnTo>
                  <a:lnTo>
                    <a:pt x="67055" y="28575"/>
                  </a:lnTo>
                  <a:lnTo>
                    <a:pt x="67055" y="26162"/>
                  </a:lnTo>
                  <a:lnTo>
                    <a:pt x="8254" y="26162"/>
                  </a:lnTo>
                  <a:lnTo>
                    <a:pt x="8254" y="24892"/>
                  </a:lnTo>
                  <a:close/>
                </a:path>
                <a:path w="67309" h="70485">
                  <a:moveTo>
                    <a:pt x="9398" y="24892"/>
                  </a:moveTo>
                  <a:lnTo>
                    <a:pt x="8254" y="24892"/>
                  </a:lnTo>
                  <a:lnTo>
                    <a:pt x="8254" y="26162"/>
                  </a:lnTo>
                  <a:lnTo>
                    <a:pt x="9398" y="26162"/>
                  </a:lnTo>
                  <a:lnTo>
                    <a:pt x="9398" y="24892"/>
                  </a:lnTo>
                  <a:close/>
                </a:path>
                <a:path w="67309" h="70485">
                  <a:moveTo>
                    <a:pt x="64643" y="14224"/>
                  </a:moveTo>
                  <a:lnTo>
                    <a:pt x="8254" y="14224"/>
                  </a:lnTo>
                  <a:lnTo>
                    <a:pt x="8254" y="19050"/>
                  </a:lnTo>
                  <a:lnTo>
                    <a:pt x="7111" y="20193"/>
                  </a:lnTo>
                  <a:lnTo>
                    <a:pt x="7111" y="21336"/>
                  </a:lnTo>
                  <a:lnTo>
                    <a:pt x="9398" y="21336"/>
                  </a:lnTo>
                  <a:lnTo>
                    <a:pt x="9398" y="22606"/>
                  </a:lnTo>
                  <a:lnTo>
                    <a:pt x="10541" y="23749"/>
                  </a:lnTo>
                  <a:lnTo>
                    <a:pt x="10541" y="26162"/>
                  </a:lnTo>
                  <a:lnTo>
                    <a:pt x="67055" y="26162"/>
                  </a:lnTo>
                  <a:lnTo>
                    <a:pt x="67055" y="24892"/>
                  </a:lnTo>
                  <a:lnTo>
                    <a:pt x="65913" y="24892"/>
                  </a:lnTo>
                  <a:lnTo>
                    <a:pt x="65913" y="20193"/>
                  </a:lnTo>
                  <a:lnTo>
                    <a:pt x="64643" y="20193"/>
                  </a:lnTo>
                  <a:lnTo>
                    <a:pt x="64643" y="19050"/>
                  </a:lnTo>
                  <a:lnTo>
                    <a:pt x="63500" y="19050"/>
                  </a:lnTo>
                  <a:lnTo>
                    <a:pt x="63500" y="17780"/>
                  </a:lnTo>
                  <a:lnTo>
                    <a:pt x="64643" y="17780"/>
                  </a:lnTo>
                  <a:lnTo>
                    <a:pt x="64643" y="14224"/>
                  </a:lnTo>
                  <a:close/>
                </a:path>
                <a:path w="67309" h="70485">
                  <a:moveTo>
                    <a:pt x="62356" y="11937"/>
                  </a:moveTo>
                  <a:lnTo>
                    <a:pt x="4699" y="11937"/>
                  </a:lnTo>
                  <a:lnTo>
                    <a:pt x="4699" y="13081"/>
                  </a:lnTo>
                  <a:lnTo>
                    <a:pt x="5842" y="13081"/>
                  </a:lnTo>
                  <a:lnTo>
                    <a:pt x="5842" y="14224"/>
                  </a:lnTo>
                  <a:lnTo>
                    <a:pt x="63500" y="14224"/>
                  </a:lnTo>
                  <a:lnTo>
                    <a:pt x="62356" y="13081"/>
                  </a:lnTo>
                  <a:lnTo>
                    <a:pt x="62356" y="11937"/>
                  </a:lnTo>
                  <a:close/>
                </a:path>
                <a:path w="67309" h="70485">
                  <a:moveTo>
                    <a:pt x="40004" y="7112"/>
                  </a:moveTo>
                  <a:lnTo>
                    <a:pt x="5842" y="7112"/>
                  </a:lnTo>
                  <a:lnTo>
                    <a:pt x="5842" y="11937"/>
                  </a:lnTo>
                  <a:lnTo>
                    <a:pt x="42291" y="11937"/>
                  </a:lnTo>
                  <a:lnTo>
                    <a:pt x="42291" y="9525"/>
                  </a:lnTo>
                  <a:lnTo>
                    <a:pt x="40004" y="9525"/>
                  </a:lnTo>
                  <a:lnTo>
                    <a:pt x="40004" y="7112"/>
                  </a:lnTo>
                  <a:close/>
                </a:path>
                <a:path w="67309" h="70485">
                  <a:moveTo>
                    <a:pt x="61214" y="10668"/>
                  </a:moveTo>
                  <a:lnTo>
                    <a:pt x="47117" y="10668"/>
                  </a:lnTo>
                  <a:lnTo>
                    <a:pt x="47117" y="11937"/>
                  </a:lnTo>
                  <a:lnTo>
                    <a:pt x="61214" y="11937"/>
                  </a:lnTo>
                  <a:lnTo>
                    <a:pt x="61214" y="10668"/>
                  </a:lnTo>
                  <a:close/>
                </a:path>
                <a:path w="67309" h="70485">
                  <a:moveTo>
                    <a:pt x="49402" y="9525"/>
                  </a:moveTo>
                  <a:lnTo>
                    <a:pt x="48259" y="10668"/>
                  </a:lnTo>
                  <a:lnTo>
                    <a:pt x="49402" y="10668"/>
                  </a:lnTo>
                  <a:lnTo>
                    <a:pt x="49402" y="9525"/>
                  </a:lnTo>
                  <a:close/>
                </a:path>
                <a:path w="67309" h="70485">
                  <a:moveTo>
                    <a:pt x="59944" y="9525"/>
                  </a:moveTo>
                  <a:lnTo>
                    <a:pt x="50546" y="9525"/>
                  </a:lnTo>
                  <a:lnTo>
                    <a:pt x="50546" y="10668"/>
                  </a:lnTo>
                  <a:lnTo>
                    <a:pt x="59944" y="10668"/>
                  </a:lnTo>
                  <a:lnTo>
                    <a:pt x="59944" y="9525"/>
                  </a:lnTo>
                  <a:close/>
                </a:path>
                <a:path w="67309" h="70485">
                  <a:moveTo>
                    <a:pt x="57657" y="8255"/>
                  </a:moveTo>
                  <a:lnTo>
                    <a:pt x="52958" y="8255"/>
                  </a:lnTo>
                  <a:lnTo>
                    <a:pt x="52958" y="9525"/>
                  </a:lnTo>
                  <a:lnTo>
                    <a:pt x="57657" y="9525"/>
                  </a:lnTo>
                  <a:lnTo>
                    <a:pt x="57657" y="8255"/>
                  </a:lnTo>
                  <a:close/>
                </a:path>
                <a:path w="67309" h="70485">
                  <a:moveTo>
                    <a:pt x="38861" y="5968"/>
                  </a:moveTo>
                  <a:lnTo>
                    <a:pt x="7111" y="5968"/>
                  </a:lnTo>
                  <a:lnTo>
                    <a:pt x="7111" y="7112"/>
                  </a:lnTo>
                  <a:lnTo>
                    <a:pt x="38861" y="7112"/>
                  </a:lnTo>
                  <a:lnTo>
                    <a:pt x="38861" y="5968"/>
                  </a:lnTo>
                  <a:close/>
                </a:path>
                <a:path w="67309" h="70485">
                  <a:moveTo>
                    <a:pt x="16509" y="4699"/>
                  </a:moveTo>
                  <a:lnTo>
                    <a:pt x="8254" y="4699"/>
                  </a:lnTo>
                  <a:lnTo>
                    <a:pt x="8254" y="5968"/>
                  </a:lnTo>
                  <a:lnTo>
                    <a:pt x="16509" y="5968"/>
                  </a:lnTo>
                  <a:lnTo>
                    <a:pt x="16509" y="4699"/>
                  </a:lnTo>
                  <a:close/>
                </a:path>
                <a:path w="67309" h="70485">
                  <a:moveTo>
                    <a:pt x="27050" y="2412"/>
                  </a:moveTo>
                  <a:lnTo>
                    <a:pt x="22351" y="2412"/>
                  </a:lnTo>
                  <a:lnTo>
                    <a:pt x="22351" y="3556"/>
                  </a:lnTo>
                  <a:lnTo>
                    <a:pt x="17652" y="3556"/>
                  </a:lnTo>
                  <a:lnTo>
                    <a:pt x="17652" y="5968"/>
                  </a:lnTo>
                  <a:lnTo>
                    <a:pt x="27050" y="5968"/>
                  </a:lnTo>
                  <a:lnTo>
                    <a:pt x="27050" y="2412"/>
                  </a:lnTo>
                  <a:close/>
                </a:path>
                <a:path w="67309" h="70485">
                  <a:moveTo>
                    <a:pt x="35305" y="3556"/>
                  </a:moveTo>
                  <a:lnTo>
                    <a:pt x="29464" y="3556"/>
                  </a:lnTo>
                  <a:lnTo>
                    <a:pt x="29464" y="5968"/>
                  </a:lnTo>
                  <a:lnTo>
                    <a:pt x="37592" y="5968"/>
                  </a:lnTo>
                  <a:lnTo>
                    <a:pt x="37592" y="4699"/>
                  </a:lnTo>
                  <a:lnTo>
                    <a:pt x="35305" y="4699"/>
                  </a:lnTo>
                  <a:lnTo>
                    <a:pt x="35305" y="3556"/>
                  </a:lnTo>
                  <a:close/>
                </a:path>
                <a:path w="67309" h="70485">
                  <a:moveTo>
                    <a:pt x="14097" y="3556"/>
                  </a:moveTo>
                  <a:lnTo>
                    <a:pt x="9398" y="3556"/>
                  </a:lnTo>
                  <a:lnTo>
                    <a:pt x="9398" y="4699"/>
                  </a:lnTo>
                  <a:lnTo>
                    <a:pt x="14097" y="4699"/>
                  </a:lnTo>
                  <a:lnTo>
                    <a:pt x="14097" y="3556"/>
                  </a:lnTo>
                  <a:close/>
                </a:path>
                <a:path w="67309" h="70485">
                  <a:moveTo>
                    <a:pt x="12953" y="2412"/>
                  </a:moveTo>
                  <a:lnTo>
                    <a:pt x="10541" y="2412"/>
                  </a:lnTo>
                  <a:lnTo>
                    <a:pt x="10541" y="3556"/>
                  </a:lnTo>
                  <a:lnTo>
                    <a:pt x="12953" y="3556"/>
                  </a:lnTo>
                  <a:lnTo>
                    <a:pt x="12953" y="2412"/>
                  </a:lnTo>
                  <a:close/>
                </a:path>
                <a:path w="67309" h="70485">
                  <a:moveTo>
                    <a:pt x="34163" y="2412"/>
                  </a:moveTo>
                  <a:lnTo>
                    <a:pt x="31750" y="2412"/>
                  </a:lnTo>
                  <a:lnTo>
                    <a:pt x="31750" y="3556"/>
                  </a:lnTo>
                  <a:lnTo>
                    <a:pt x="34163" y="3556"/>
                  </a:lnTo>
                  <a:lnTo>
                    <a:pt x="34163" y="2412"/>
                  </a:lnTo>
                  <a:close/>
                </a:path>
                <a:path w="67309" h="70485">
                  <a:moveTo>
                    <a:pt x="22351" y="0"/>
                  </a:moveTo>
                  <a:lnTo>
                    <a:pt x="21208" y="0"/>
                  </a:lnTo>
                  <a:lnTo>
                    <a:pt x="21208" y="2412"/>
                  </a:lnTo>
                  <a:lnTo>
                    <a:pt x="25907" y="2412"/>
                  </a:lnTo>
                  <a:lnTo>
                    <a:pt x="25907" y="1143"/>
                  </a:lnTo>
                  <a:lnTo>
                    <a:pt x="22351" y="1143"/>
                  </a:lnTo>
                  <a:lnTo>
                    <a:pt x="22351" y="0"/>
                  </a:lnTo>
                  <a:close/>
                </a:path>
                <a:path w="67309" h="70485">
                  <a:moveTo>
                    <a:pt x="25907" y="0"/>
                  </a:moveTo>
                  <a:lnTo>
                    <a:pt x="23495" y="0"/>
                  </a:lnTo>
                  <a:lnTo>
                    <a:pt x="24765" y="1143"/>
                  </a:lnTo>
                  <a:lnTo>
                    <a:pt x="25907" y="1143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924800" y="3898392"/>
              <a:ext cx="67310" cy="70485"/>
            </a:xfrm>
            <a:custGeom>
              <a:avLst/>
              <a:gdLst/>
              <a:ahLst/>
              <a:cxnLst/>
              <a:rect l="l" t="t" r="r" b="b"/>
              <a:pathLst>
                <a:path w="67309" h="70485">
                  <a:moveTo>
                    <a:pt x="59944" y="62992"/>
                  </a:moveTo>
                  <a:lnTo>
                    <a:pt x="59944" y="61849"/>
                  </a:lnTo>
                  <a:lnTo>
                    <a:pt x="58800" y="61849"/>
                  </a:lnTo>
                  <a:lnTo>
                    <a:pt x="57657" y="61849"/>
                  </a:lnTo>
                  <a:lnTo>
                    <a:pt x="56515" y="61849"/>
                  </a:lnTo>
                  <a:lnTo>
                    <a:pt x="55245" y="61849"/>
                  </a:lnTo>
                  <a:lnTo>
                    <a:pt x="54101" y="61849"/>
                  </a:lnTo>
                  <a:lnTo>
                    <a:pt x="52958" y="61849"/>
                  </a:lnTo>
                  <a:lnTo>
                    <a:pt x="51816" y="60579"/>
                  </a:lnTo>
                  <a:lnTo>
                    <a:pt x="50546" y="60579"/>
                  </a:lnTo>
                  <a:lnTo>
                    <a:pt x="49402" y="60579"/>
                  </a:lnTo>
                  <a:lnTo>
                    <a:pt x="48259" y="60579"/>
                  </a:lnTo>
                  <a:lnTo>
                    <a:pt x="48259" y="61849"/>
                  </a:lnTo>
                  <a:lnTo>
                    <a:pt x="35305" y="61849"/>
                  </a:lnTo>
                  <a:lnTo>
                    <a:pt x="35305" y="62992"/>
                  </a:lnTo>
                  <a:lnTo>
                    <a:pt x="29464" y="62992"/>
                  </a:lnTo>
                  <a:lnTo>
                    <a:pt x="29464" y="64135"/>
                  </a:lnTo>
                  <a:lnTo>
                    <a:pt x="28194" y="64135"/>
                  </a:lnTo>
                  <a:lnTo>
                    <a:pt x="28194" y="62992"/>
                  </a:lnTo>
                  <a:lnTo>
                    <a:pt x="27050" y="64135"/>
                  </a:lnTo>
                  <a:lnTo>
                    <a:pt x="27050" y="62992"/>
                  </a:lnTo>
                  <a:lnTo>
                    <a:pt x="27050" y="64135"/>
                  </a:lnTo>
                  <a:lnTo>
                    <a:pt x="28194" y="64135"/>
                  </a:lnTo>
                  <a:lnTo>
                    <a:pt x="27050" y="64135"/>
                  </a:lnTo>
                  <a:lnTo>
                    <a:pt x="27050" y="65405"/>
                  </a:lnTo>
                  <a:lnTo>
                    <a:pt x="25907" y="65405"/>
                  </a:lnTo>
                  <a:lnTo>
                    <a:pt x="24765" y="65405"/>
                  </a:lnTo>
                  <a:lnTo>
                    <a:pt x="23495" y="65405"/>
                  </a:lnTo>
                  <a:lnTo>
                    <a:pt x="23495" y="66548"/>
                  </a:lnTo>
                  <a:lnTo>
                    <a:pt x="23495" y="65405"/>
                  </a:lnTo>
                  <a:lnTo>
                    <a:pt x="23495" y="66548"/>
                  </a:lnTo>
                  <a:lnTo>
                    <a:pt x="22351" y="66548"/>
                  </a:lnTo>
                  <a:lnTo>
                    <a:pt x="21208" y="66548"/>
                  </a:lnTo>
                  <a:lnTo>
                    <a:pt x="19939" y="66548"/>
                  </a:lnTo>
                  <a:lnTo>
                    <a:pt x="18796" y="66548"/>
                  </a:lnTo>
                  <a:lnTo>
                    <a:pt x="18796" y="67691"/>
                  </a:lnTo>
                  <a:lnTo>
                    <a:pt x="17652" y="67691"/>
                  </a:lnTo>
                  <a:lnTo>
                    <a:pt x="17652" y="68961"/>
                  </a:lnTo>
                  <a:lnTo>
                    <a:pt x="16509" y="68961"/>
                  </a:lnTo>
                  <a:lnTo>
                    <a:pt x="15240" y="68961"/>
                  </a:lnTo>
                  <a:lnTo>
                    <a:pt x="14097" y="70104"/>
                  </a:lnTo>
                  <a:lnTo>
                    <a:pt x="12953" y="70104"/>
                  </a:lnTo>
                  <a:lnTo>
                    <a:pt x="11810" y="70104"/>
                  </a:lnTo>
                  <a:lnTo>
                    <a:pt x="11810" y="68961"/>
                  </a:lnTo>
                  <a:lnTo>
                    <a:pt x="11810" y="67691"/>
                  </a:lnTo>
                  <a:lnTo>
                    <a:pt x="11810" y="61849"/>
                  </a:lnTo>
                  <a:lnTo>
                    <a:pt x="11810" y="62992"/>
                  </a:lnTo>
                  <a:lnTo>
                    <a:pt x="12953" y="61849"/>
                  </a:lnTo>
                  <a:lnTo>
                    <a:pt x="12953" y="60579"/>
                  </a:lnTo>
                  <a:lnTo>
                    <a:pt x="14097" y="60579"/>
                  </a:lnTo>
                  <a:lnTo>
                    <a:pt x="14097" y="59436"/>
                  </a:lnTo>
                  <a:lnTo>
                    <a:pt x="12953" y="59436"/>
                  </a:lnTo>
                  <a:lnTo>
                    <a:pt x="12953" y="58166"/>
                  </a:lnTo>
                  <a:lnTo>
                    <a:pt x="12953" y="59436"/>
                  </a:lnTo>
                  <a:lnTo>
                    <a:pt x="12953" y="58166"/>
                  </a:lnTo>
                  <a:lnTo>
                    <a:pt x="14097" y="58166"/>
                  </a:lnTo>
                  <a:lnTo>
                    <a:pt x="12953" y="58166"/>
                  </a:lnTo>
                  <a:lnTo>
                    <a:pt x="14097" y="58166"/>
                  </a:lnTo>
                  <a:lnTo>
                    <a:pt x="12953" y="57023"/>
                  </a:lnTo>
                  <a:lnTo>
                    <a:pt x="14097" y="57023"/>
                  </a:lnTo>
                  <a:lnTo>
                    <a:pt x="12953" y="57023"/>
                  </a:lnTo>
                  <a:lnTo>
                    <a:pt x="12953" y="55880"/>
                  </a:lnTo>
                  <a:lnTo>
                    <a:pt x="12953" y="54610"/>
                  </a:lnTo>
                  <a:lnTo>
                    <a:pt x="12953" y="53467"/>
                  </a:lnTo>
                  <a:lnTo>
                    <a:pt x="12953" y="54610"/>
                  </a:lnTo>
                  <a:lnTo>
                    <a:pt x="11810" y="54610"/>
                  </a:lnTo>
                  <a:lnTo>
                    <a:pt x="11810" y="53467"/>
                  </a:lnTo>
                  <a:lnTo>
                    <a:pt x="11810" y="54610"/>
                  </a:lnTo>
                  <a:lnTo>
                    <a:pt x="11810" y="53467"/>
                  </a:lnTo>
                  <a:lnTo>
                    <a:pt x="10541" y="53467"/>
                  </a:lnTo>
                  <a:lnTo>
                    <a:pt x="9398" y="53467"/>
                  </a:lnTo>
                  <a:lnTo>
                    <a:pt x="9398" y="52324"/>
                  </a:lnTo>
                  <a:lnTo>
                    <a:pt x="9398" y="51054"/>
                  </a:lnTo>
                  <a:lnTo>
                    <a:pt x="8254" y="51054"/>
                  </a:lnTo>
                  <a:lnTo>
                    <a:pt x="8254" y="49911"/>
                  </a:lnTo>
                  <a:lnTo>
                    <a:pt x="9398" y="49911"/>
                  </a:lnTo>
                  <a:lnTo>
                    <a:pt x="8254" y="49911"/>
                  </a:lnTo>
                  <a:lnTo>
                    <a:pt x="8254" y="48768"/>
                  </a:lnTo>
                  <a:lnTo>
                    <a:pt x="8254" y="49911"/>
                  </a:lnTo>
                  <a:lnTo>
                    <a:pt x="7111" y="49911"/>
                  </a:lnTo>
                  <a:lnTo>
                    <a:pt x="7111" y="48768"/>
                  </a:lnTo>
                  <a:lnTo>
                    <a:pt x="7111" y="49911"/>
                  </a:lnTo>
                  <a:lnTo>
                    <a:pt x="7111" y="48768"/>
                  </a:lnTo>
                  <a:lnTo>
                    <a:pt x="5842" y="48768"/>
                  </a:lnTo>
                  <a:lnTo>
                    <a:pt x="5842" y="49911"/>
                  </a:lnTo>
                  <a:lnTo>
                    <a:pt x="4699" y="49911"/>
                  </a:lnTo>
                  <a:lnTo>
                    <a:pt x="4699" y="48768"/>
                  </a:lnTo>
                  <a:lnTo>
                    <a:pt x="3555" y="48768"/>
                  </a:lnTo>
                  <a:lnTo>
                    <a:pt x="2413" y="48768"/>
                  </a:lnTo>
                  <a:lnTo>
                    <a:pt x="2413" y="47498"/>
                  </a:lnTo>
                  <a:lnTo>
                    <a:pt x="1143" y="47498"/>
                  </a:lnTo>
                  <a:lnTo>
                    <a:pt x="1143" y="46355"/>
                  </a:lnTo>
                  <a:lnTo>
                    <a:pt x="0" y="47498"/>
                  </a:lnTo>
                  <a:lnTo>
                    <a:pt x="0" y="46355"/>
                  </a:lnTo>
                  <a:lnTo>
                    <a:pt x="1143" y="46355"/>
                  </a:lnTo>
                  <a:lnTo>
                    <a:pt x="1143" y="45212"/>
                  </a:lnTo>
                  <a:lnTo>
                    <a:pt x="1143" y="46355"/>
                  </a:lnTo>
                  <a:lnTo>
                    <a:pt x="1143" y="45212"/>
                  </a:lnTo>
                  <a:lnTo>
                    <a:pt x="2413" y="45212"/>
                  </a:lnTo>
                  <a:lnTo>
                    <a:pt x="2413" y="43942"/>
                  </a:lnTo>
                  <a:lnTo>
                    <a:pt x="3555" y="43942"/>
                  </a:lnTo>
                  <a:lnTo>
                    <a:pt x="3555" y="42799"/>
                  </a:lnTo>
                  <a:lnTo>
                    <a:pt x="3555" y="41529"/>
                  </a:lnTo>
                  <a:lnTo>
                    <a:pt x="3555" y="40386"/>
                  </a:lnTo>
                  <a:lnTo>
                    <a:pt x="3555" y="39243"/>
                  </a:lnTo>
                  <a:lnTo>
                    <a:pt x="2413" y="39243"/>
                  </a:lnTo>
                  <a:lnTo>
                    <a:pt x="3555" y="37973"/>
                  </a:lnTo>
                  <a:lnTo>
                    <a:pt x="2413" y="37973"/>
                  </a:lnTo>
                  <a:lnTo>
                    <a:pt x="2413" y="36830"/>
                  </a:lnTo>
                  <a:lnTo>
                    <a:pt x="2413" y="35687"/>
                  </a:lnTo>
                  <a:lnTo>
                    <a:pt x="1143" y="35687"/>
                  </a:lnTo>
                  <a:lnTo>
                    <a:pt x="2413" y="34417"/>
                  </a:lnTo>
                  <a:lnTo>
                    <a:pt x="3555" y="34417"/>
                  </a:lnTo>
                  <a:lnTo>
                    <a:pt x="4699" y="35687"/>
                  </a:lnTo>
                  <a:lnTo>
                    <a:pt x="4699" y="34417"/>
                  </a:lnTo>
                  <a:lnTo>
                    <a:pt x="5842" y="34417"/>
                  </a:lnTo>
                  <a:lnTo>
                    <a:pt x="5842" y="33274"/>
                  </a:lnTo>
                  <a:lnTo>
                    <a:pt x="5842" y="32131"/>
                  </a:lnTo>
                  <a:lnTo>
                    <a:pt x="5842" y="30861"/>
                  </a:lnTo>
                  <a:lnTo>
                    <a:pt x="5842" y="29718"/>
                  </a:lnTo>
                  <a:lnTo>
                    <a:pt x="7111" y="29718"/>
                  </a:lnTo>
                  <a:lnTo>
                    <a:pt x="7111" y="28575"/>
                  </a:lnTo>
                  <a:lnTo>
                    <a:pt x="5842" y="28575"/>
                  </a:lnTo>
                  <a:lnTo>
                    <a:pt x="4699" y="28575"/>
                  </a:lnTo>
                  <a:lnTo>
                    <a:pt x="4699" y="27305"/>
                  </a:lnTo>
                  <a:lnTo>
                    <a:pt x="4699" y="26162"/>
                  </a:lnTo>
                  <a:lnTo>
                    <a:pt x="4699" y="24892"/>
                  </a:lnTo>
                  <a:lnTo>
                    <a:pt x="5842" y="24892"/>
                  </a:lnTo>
                  <a:lnTo>
                    <a:pt x="7111" y="24892"/>
                  </a:lnTo>
                  <a:lnTo>
                    <a:pt x="8254" y="24892"/>
                  </a:lnTo>
                  <a:lnTo>
                    <a:pt x="8254" y="26162"/>
                  </a:lnTo>
                  <a:lnTo>
                    <a:pt x="8254" y="24892"/>
                  </a:lnTo>
                  <a:lnTo>
                    <a:pt x="8254" y="26162"/>
                  </a:lnTo>
                  <a:lnTo>
                    <a:pt x="8254" y="24892"/>
                  </a:lnTo>
                  <a:lnTo>
                    <a:pt x="9398" y="24892"/>
                  </a:lnTo>
                  <a:lnTo>
                    <a:pt x="9398" y="26162"/>
                  </a:lnTo>
                  <a:lnTo>
                    <a:pt x="10541" y="26162"/>
                  </a:lnTo>
                  <a:lnTo>
                    <a:pt x="10541" y="24892"/>
                  </a:lnTo>
                  <a:lnTo>
                    <a:pt x="10541" y="23749"/>
                  </a:lnTo>
                  <a:lnTo>
                    <a:pt x="9398" y="22606"/>
                  </a:lnTo>
                  <a:lnTo>
                    <a:pt x="9398" y="21336"/>
                  </a:lnTo>
                  <a:lnTo>
                    <a:pt x="8254" y="21336"/>
                  </a:lnTo>
                  <a:lnTo>
                    <a:pt x="7111" y="21336"/>
                  </a:lnTo>
                  <a:lnTo>
                    <a:pt x="7111" y="20193"/>
                  </a:lnTo>
                  <a:lnTo>
                    <a:pt x="8254" y="19050"/>
                  </a:lnTo>
                  <a:lnTo>
                    <a:pt x="8254" y="17780"/>
                  </a:lnTo>
                  <a:lnTo>
                    <a:pt x="9398" y="17780"/>
                  </a:lnTo>
                  <a:lnTo>
                    <a:pt x="8254" y="17780"/>
                  </a:lnTo>
                  <a:lnTo>
                    <a:pt x="8254" y="16637"/>
                  </a:lnTo>
                  <a:lnTo>
                    <a:pt x="8254" y="17780"/>
                  </a:lnTo>
                  <a:lnTo>
                    <a:pt x="8254" y="16637"/>
                  </a:lnTo>
                  <a:lnTo>
                    <a:pt x="8254" y="15493"/>
                  </a:lnTo>
                  <a:lnTo>
                    <a:pt x="8254" y="14224"/>
                  </a:lnTo>
                  <a:lnTo>
                    <a:pt x="7111" y="14224"/>
                  </a:lnTo>
                  <a:lnTo>
                    <a:pt x="5842" y="14224"/>
                  </a:lnTo>
                  <a:lnTo>
                    <a:pt x="5842" y="13081"/>
                  </a:lnTo>
                  <a:lnTo>
                    <a:pt x="4699" y="13081"/>
                  </a:lnTo>
                  <a:lnTo>
                    <a:pt x="5842" y="13081"/>
                  </a:lnTo>
                  <a:lnTo>
                    <a:pt x="4699" y="13081"/>
                  </a:lnTo>
                  <a:lnTo>
                    <a:pt x="4699" y="11937"/>
                  </a:lnTo>
                  <a:lnTo>
                    <a:pt x="5842" y="11937"/>
                  </a:lnTo>
                  <a:lnTo>
                    <a:pt x="4699" y="11937"/>
                  </a:lnTo>
                  <a:lnTo>
                    <a:pt x="5842" y="11937"/>
                  </a:lnTo>
                  <a:lnTo>
                    <a:pt x="5842" y="10668"/>
                  </a:lnTo>
                  <a:lnTo>
                    <a:pt x="5842" y="9525"/>
                  </a:lnTo>
                  <a:lnTo>
                    <a:pt x="5842" y="8255"/>
                  </a:lnTo>
                  <a:lnTo>
                    <a:pt x="4699" y="8255"/>
                  </a:lnTo>
                  <a:lnTo>
                    <a:pt x="4699" y="9525"/>
                  </a:lnTo>
                  <a:lnTo>
                    <a:pt x="4699" y="8255"/>
                  </a:lnTo>
                  <a:lnTo>
                    <a:pt x="5842" y="8255"/>
                  </a:lnTo>
                  <a:lnTo>
                    <a:pt x="4699" y="8255"/>
                  </a:lnTo>
                  <a:lnTo>
                    <a:pt x="5842" y="8255"/>
                  </a:lnTo>
                  <a:lnTo>
                    <a:pt x="5842" y="7112"/>
                  </a:lnTo>
                  <a:lnTo>
                    <a:pt x="7111" y="7112"/>
                  </a:lnTo>
                  <a:lnTo>
                    <a:pt x="7111" y="5968"/>
                  </a:lnTo>
                  <a:lnTo>
                    <a:pt x="8254" y="5968"/>
                  </a:lnTo>
                  <a:lnTo>
                    <a:pt x="8254" y="4699"/>
                  </a:lnTo>
                  <a:lnTo>
                    <a:pt x="9398" y="4699"/>
                  </a:lnTo>
                  <a:lnTo>
                    <a:pt x="9398" y="3556"/>
                  </a:lnTo>
                  <a:lnTo>
                    <a:pt x="10541" y="3556"/>
                  </a:lnTo>
                  <a:lnTo>
                    <a:pt x="10541" y="2412"/>
                  </a:lnTo>
                  <a:lnTo>
                    <a:pt x="11810" y="2412"/>
                  </a:lnTo>
                  <a:lnTo>
                    <a:pt x="12953" y="2412"/>
                  </a:lnTo>
                  <a:lnTo>
                    <a:pt x="12953" y="3556"/>
                  </a:lnTo>
                  <a:lnTo>
                    <a:pt x="14097" y="3556"/>
                  </a:lnTo>
                  <a:lnTo>
                    <a:pt x="14097" y="4699"/>
                  </a:lnTo>
                  <a:lnTo>
                    <a:pt x="15240" y="4699"/>
                  </a:lnTo>
                  <a:lnTo>
                    <a:pt x="16509" y="4699"/>
                  </a:lnTo>
                  <a:lnTo>
                    <a:pt x="16509" y="5968"/>
                  </a:lnTo>
                  <a:lnTo>
                    <a:pt x="17652" y="5968"/>
                  </a:lnTo>
                  <a:lnTo>
                    <a:pt x="17652" y="4699"/>
                  </a:lnTo>
                  <a:lnTo>
                    <a:pt x="17652" y="3556"/>
                  </a:lnTo>
                  <a:lnTo>
                    <a:pt x="18796" y="3556"/>
                  </a:lnTo>
                  <a:lnTo>
                    <a:pt x="19939" y="3556"/>
                  </a:lnTo>
                  <a:lnTo>
                    <a:pt x="21208" y="3556"/>
                  </a:lnTo>
                  <a:lnTo>
                    <a:pt x="22351" y="3556"/>
                  </a:lnTo>
                  <a:lnTo>
                    <a:pt x="22351" y="2412"/>
                  </a:lnTo>
                  <a:lnTo>
                    <a:pt x="21208" y="2412"/>
                  </a:lnTo>
                  <a:lnTo>
                    <a:pt x="21208" y="1143"/>
                  </a:lnTo>
                  <a:lnTo>
                    <a:pt x="21208" y="0"/>
                  </a:lnTo>
                  <a:lnTo>
                    <a:pt x="22351" y="0"/>
                  </a:lnTo>
                  <a:lnTo>
                    <a:pt x="22351" y="1143"/>
                  </a:lnTo>
                  <a:lnTo>
                    <a:pt x="23495" y="1143"/>
                  </a:lnTo>
                  <a:lnTo>
                    <a:pt x="24765" y="1143"/>
                  </a:lnTo>
                  <a:lnTo>
                    <a:pt x="23495" y="0"/>
                  </a:lnTo>
                  <a:lnTo>
                    <a:pt x="24765" y="0"/>
                  </a:lnTo>
                  <a:lnTo>
                    <a:pt x="25907" y="0"/>
                  </a:lnTo>
                  <a:lnTo>
                    <a:pt x="25907" y="1143"/>
                  </a:lnTo>
                  <a:lnTo>
                    <a:pt x="27050" y="1143"/>
                  </a:lnTo>
                  <a:lnTo>
                    <a:pt x="25907" y="1143"/>
                  </a:lnTo>
                  <a:lnTo>
                    <a:pt x="25907" y="2412"/>
                  </a:lnTo>
                  <a:lnTo>
                    <a:pt x="27050" y="2412"/>
                  </a:lnTo>
                  <a:lnTo>
                    <a:pt x="27050" y="3556"/>
                  </a:lnTo>
                  <a:lnTo>
                    <a:pt x="27050" y="4699"/>
                  </a:lnTo>
                  <a:lnTo>
                    <a:pt x="25907" y="4699"/>
                  </a:lnTo>
                  <a:lnTo>
                    <a:pt x="27050" y="4699"/>
                  </a:lnTo>
                  <a:lnTo>
                    <a:pt x="27050" y="5968"/>
                  </a:lnTo>
                  <a:lnTo>
                    <a:pt x="28194" y="5968"/>
                  </a:lnTo>
                  <a:lnTo>
                    <a:pt x="29464" y="5968"/>
                  </a:lnTo>
                  <a:lnTo>
                    <a:pt x="29464" y="4699"/>
                  </a:lnTo>
                  <a:lnTo>
                    <a:pt x="29464" y="3556"/>
                  </a:lnTo>
                  <a:lnTo>
                    <a:pt x="30606" y="3556"/>
                  </a:lnTo>
                  <a:lnTo>
                    <a:pt x="31750" y="3556"/>
                  </a:lnTo>
                  <a:lnTo>
                    <a:pt x="31750" y="2412"/>
                  </a:lnTo>
                  <a:lnTo>
                    <a:pt x="32893" y="2412"/>
                  </a:lnTo>
                  <a:lnTo>
                    <a:pt x="34163" y="2412"/>
                  </a:lnTo>
                  <a:lnTo>
                    <a:pt x="34163" y="3556"/>
                  </a:lnTo>
                  <a:lnTo>
                    <a:pt x="35305" y="3556"/>
                  </a:lnTo>
                  <a:lnTo>
                    <a:pt x="35305" y="4699"/>
                  </a:lnTo>
                  <a:lnTo>
                    <a:pt x="36449" y="4699"/>
                  </a:lnTo>
                  <a:lnTo>
                    <a:pt x="37592" y="4699"/>
                  </a:lnTo>
                  <a:lnTo>
                    <a:pt x="37592" y="5968"/>
                  </a:lnTo>
                  <a:lnTo>
                    <a:pt x="38861" y="5968"/>
                  </a:lnTo>
                  <a:lnTo>
                    <a:pt x="37592" y="5968"/>
                  </a:lnTo>
                  <a:lnTo>
                    <a:pt x="38861" y="5968"/>
                  </a:lnTo>
                  <a:lnTo>
                    <a:pt x="38861" y="7112"/>
                  </a:lnTo>
                  <a:lnTo>
                    <a:pt x="38861" y="5968"/>
                  </a:lnTo>
                  <a:lnTo>
                    <a:pt x="38861" y="7112"/>
                  </a:lnTo>
                  <a:lnTo>
                    <a:pt x="38861" y="5968"/>
                  </a:lnTo>
                  <a:lnTo>
                    <a:pt x="38861" y="7112"/>
                  </a:lnTo>
                  <a:lnTo>
                    <a:pt x="40004" y="7112"/>
                  </a:lnTo>
                  <a:lnTo>
                    <a:pt x="38861" y="7112"/>
                  </a:lnTo>
                  <a:lnTo>
                    <a:pt x="40004" y="7112"/>
                  </a:lnTo>
                  <a:lnTo>
                    <a:pt x="40004" y="8255"/>
                  </a:lnTo>
                  <a:lnTo>
                    <a:pt x="40004" y="9525"/>
                  </a:lnTo>
                  <a:lnTo>
                    <a:pt x="41148" y="9525"/>
                  </a:lnTo>
                  <a:lnTo>
                    <a:pt x="42291" y="9525"/>
                  </a:lnTo>
                  <a:lnTo>
                    <a:pt x="42291" y="10668"/>
                  </a:lnTo>
                  <a:lnTo>
                    <a:pt x="41148" y="10668"/>
                  </a:lnTo>
                  <a:lnTo>
                    <a:pt x="42291" y="10668"/>
                  </a:lnTo>
                  <a:lnTo>
                    <a:pt x="42291" y="11937"/>
                  </a:lnTo>
                  <a:lnTo>
                    <a:pt x="43560" y="11937"/>
                  </a:lnTo>
                  <a:lnTo>
                    <a:pt x="43560" y="10668"/>
                  </a:lnTo>
                  <a:lnTo>
                    <a:pt x="43560" y="11937"/>
                  </a:lnTo>
                  <a:lnTo>
                    <a:pt x="44703" y="11937"/>
                  </a:lnTo>
                  <a:lnTo>
                    <a:pt x="44703" y="10668"/>
                  </a:lnTo>
                  <a:lnTo>
                    <a:pt x="44703" y="11937"/>
                  </a:lnTo>
                  <a:lnTo>
                    <a:pt x="45847" y="11937"/>
                  </a:lnTo>
                  <a:lnTo>
                    <a:pt x="47117" y="11937"/>
                  </a:lnTo>
                  <a:lnTo>
                    <a:pt x="45847" y="11937"/>
                  </a:lnTo>
                  <a:lnTo>
                    <a:pt x="47117" y="11937"/>
                  </a:lnTo>
                  <a:lnTo>
                    <a:pt x="47117" y="10668"/>
                  </a:lnTo>
                  <a:lnTo>
                    <a:pt x="48259" y="10668"/>
                  </a:lnTo>
                  <a:lnTo>
                    <a:pt x="49402" y="9525"/>
                  </a:lnTo>
                  <a:lnTo>
                    <a:pt x="49402" y="10668"/>
                  </a:lnTo>
                  <a:lnTo>
                    <a:pt x="50546" y="10668"/>
                  </a:lnTo>
                  <a:lnTo>
                    <a:pt x="50546" y="9525"/>
                  </a:lnTo>
                  <a:lnTo>
                    <a:pt x="51816" y="9525"/>
                  </a:lnTo>
                  <a:lnTo>
                    <a:pt x="52958" y="9525"/>
                  </a:lnTo>
                  <a:lnTo>
                    <a:pt x="52958" y="8255"/>
                  </a:lnTo>
                  <a:lnTo>
                    <a:pt x="54101" y="8255"/>
                  </a:lnTo>
                  <a:lnTo>
                    <a:pt x="55245" y="8255"/>
                  </a:lnTo>
                  <a:lnTo>
                    <a:pt x="56515" y="8255"/>
                  </a:lnTo>
                  <a:lnTo>
                    <a:pt x="57657" y="8255"/>
                  </a:lnTo>
                  <a:lnTo>
                    <a:pt x="57657" y="9525"/>
                  </a:lnTo>
                  <a:lnTo>
                    <a:pt x="58800" y="9525"/>
                  </a:lnTo>
                  <a:lnTo>
                    <a:pt x="58800" y="8255"/>
                  </a:lnTo>
                  <a:lnTo>
                    <a:pt x="58800" y="9525"/>
                  </a:lnTo>
                  <a:lnTo>
                    <a:pt x="59944" y="9525"/>
                  </a:lnTo>
                  <a:lnTo>
                    <a:pt x="59944" y="10668"/>
                  </a:lnTo>
                  <a:lnTo>
                    <a:pt x="61214" y="10668"/>
                  </a:lnTo>
                  <a:lnTo>
                    <a:pt x="61214" y="11937"/>
                  </a:lnTo>
                  <a:lnTo>
                    <a:pt x="62356" y="11937"/>
                  </a:lnTo>
                  <a:lnTo>
                    <a:pt x="62356" y="13081"/>
                  </a:lnTo>
                  <a:lnTo>
                    <a:pt x="63500" y="14224"/>
                  </a:lnTo>
                  <a:lnTo>
                    <a:pt x="64643" y="14224"/>
                  </a:lnTo>
                  <a:lnTo>
                    <a:pt x="64643" y="13081"/>
                  </a:lnTo>
                  <a:lnTo>
                    <a:pt x="64643" y="14224"/>
                  </a:lnTo>
                  <a:lnTo>
                    <a:pt x="64643" y="15493"/>
                  </a:lnTo>
                  <a:lnTo>
                    <a:pt x="64643" y="16637"/>
                  </a:lnTo>
                  <a:lnTo>
                    <a:pt x="64643" y="17780"/>
                  </a:lnTo>
                  <a:lnTo>
                    <a:pt x="63500" y="17780"/>
                  </a:lnTo>
                  <a:lnTo>
                    <a:pt x="63500" y="19050"/>
                  </a:lnTo>
                  <a:lnTo>
                    <a:pt x="64643" y="19050"/>
                  </a:lnTo>
                  <a:lnTo>
                    <a:pt x="64643" y="20193"/>
                  </a:lnTo>
                  <a:lnTo>
                    <a:pt x="65913" y="20193"/>
                  </a:lnTo>
                  <a:lnTo>
                    <a:pt x="65913" y="21336"/>
                  </a:lnTo>
                  <a:lnTo>
                    <a:pt x="65913" y="22606"/>
                  </a:lnTo>
                  <a:lnTo>
                    <a:pt x="65913" y="23749"/>
                  </a:lnTo>
                  <a:lnTo>
                    <a:pt x="65913" y="24892"/>
                  </a:lnTo>
                  <a:lnTo>
                    <a:pt x="67055" y="24892"/>
                  </a:lnTo>
                  <a:lnTo>
                    <a:pt x="67055" y="26162"/>
                  </a:lnTo>
                  <a:lnTo>
                    <a:pt x="67055" y="27305"/>
                  </a:lnTo>
                  <a:lnTo>
                    <a:pt x="67055" y="28575"/>
                  </a:lnTo>
                  <a:lnTo>
                    <a:pt x="65913" y="28575"/>
                  </a:lnTo>
                  <a:lnTo>
                    <a:pt x="65913" y="29718"/>
                  </a:lnTo>
                  <a:lnTo>
                    <a:pt x="64643" y="29718"/>
                  </a:lnTo>
                  <a:lnTo>
                    <a:pt x="64643" y="30861"/>
                  </a:lnTo>
                  <a:lnTo>
                    <a:pt x="63500" y="30861"/>
                  </a:lnTo>
                  <a:lnTo>
                    <a:pt x="63500" y="32131"/>
                  </a:lnTo>
                  <a:lnTo>
                    <a:pt x="63500" y="33274"/>
                  </a:lnTo>
                  <a:lnTo>
                    <a:pt x="62356" y="33274"/>
                  </a:lnTo>
                  <a:lnTo>
                    <a:pt x="62356" y="34417"/>
                  </a:lnTo>
                  <a:lnTo>
                    <a:pt x="62356" y="35687"/>
                  </a:lnTo>
                  <a:lnTo>
                    <a:pt x="62356" y="36830"/>
                  </a:lnTo>
                  <a:lnTo>
                    <a:pt x="62356" y="37973"/>
                  </a:lnTo>
                  <a:lnTo>
                    <a:pt x="61214" y="37973"/>
                  </a:lnTo>
                  <a:lnTo>
                    <a:pt x="62356" y="39243"/>
                  </a:lnTo>
                  <a:lnTo>
                    <a:pt x="61214" y="39243"/>
                  </a:lnTo>
                  <a:lnTo>
                    <a:pt x="61214" y="40386"/>
                  </a:lnTo>
                  <a:lnTo>
                    <a:pt x="59944" y="40386"/>
                  </a:lnTo>
                  <a:lnTo>
                    <a:pt x="59944" y="41529"/>
                  </a:lnTo>
                  <a:lnTo>
                    <a:pt x="58800" y="42799"/>
                  </a:lnTo>
                  <a:lnTo>
                    <a:pt x="58800" y="48768"/>
                  </a:lnTo>
                  <a:lnTo>
                    <a:pt x="59944" y="48768"/>
                  </a:lnTo>
                  <a:lnTo>
                    <a:pt x="59944" y="49911"/>
                  </a:lnTo>
                  <a:lnTo>
                    <a:pt x="59944" y="51054"/>
                  </a:lnTo>
                  <a:lnTo>
                    <a:pt x="59944" y="52324"/>
                  </a:lnTo>
                  <a:lnTo>
                    <a:pt x="61214" y="52324"/>
                  </a:lnTo>
                  <a:lnTo>
                    <a:pt x="61214" y="53467"/>
                  </a:lnTo>
                  <a:lnTo>
                    <a:pt x="61214" y="54610"/>
                  </a:lnTo>
                  <a:lnTo>
                    <a:pt x="61214" y="55880"/>
                  </a:lnTo>
                  <a:lnTo>
                    <a:pt x="62356" y="55880"/>
                  </a:lnTo>
                  <a:lnTo>
                    <a:pt x="62356" y="57023"/>
                  </a:lnTo>
                  <a:lnTo>
                    <a:pt x="62356" y="55880"/>
                  </a:lnTo>
                  <a:lnTo>
                    <a:pt x="63500" y="55880"/>
                  </a:lnTo>
                  <a:lnTo>
                    <a:pt x="63500" y="57023"/>
                  </a:lnTo>
                  <a:lnTo>
                    <a:pt x="63500" y="58166"/>
                  </a:lnTo>
                  <a:lnTo>
                    <a:pt x="64643" y="58166"/>
                  </a:lnTo>
                  <a:lnTo>
                    <a:pt x="64643" y="59436"/>
                  </a:lnTo>
                  <a:lnTo>
                    <a:pt x="63500" y="59436"/>
                  </a:lnTo>
                  <a:lnTo>
                    <a:pt x="63500" y="60579"/>
                  </a:lnTo>
                  <a:lnTo>
                    <a:pt x="64643" y="60579"/>
                  </a:lnTo>
                  <a:lnTo>
                    <a:pt x="63500" y="60579"/>
                  </a:lnTo>
                  <a:lnTo>
                    <a:pt x="64643" y="60579"/>
                  </a:lnTo>
                  <a:lnTo>
                    <a:pt x="63500" y="60579"/>
                  </a:lnTo>
                  <a:lnTo>
                    <a:pt x="63500" y="61849"/>
                  </a:lnTo>
                  <a:lnTo>
                    <a:pt x="64643" y="61849"/>
                  </a:lnTo>
                  <a:lnTo>
                    <a:pt x="63500" y="61849"/>
                  </a:lnTo>
                  <a:lnTo>
                    <a:pt x="63500" y="62992"/>
                  </a:lnTo>
                  <a:lnTo>
                    <a:pt x="63500" y="61849"/>
                  </a:lnTo>
                  <a:lnTo>
                    <a:pt x="63500" y="62992"/>
                  </a:lnTo>
                  <a:lnTo>
                    <a:pt x="63500" y="61849"/>
                  </a:lnTo>
                  <a:lnTo>
                    <a:pt x="62356" y="61849"/>
                  </a:lnTo>
                  <a:lnTo>
                    <a:pt x="62356" y="62992"/>
                  </a:lnTo>
                  <a:lnTo>
                    <a:pt x="61214" y="62992"/>
                  </a:lnTo>
                  <a:lnTo>
                    <a:pt x="61214" y="61849"/>
                  </a:lnTo>
                  <a:lnTo>
                    <a:pt x="59944" y="61849"/>
                  </a:lnTo>
                  <a:lnTo>
                    <a:pt x="59944" y="62992"/>
                  </a:lnTo>
                  <a:close/>
                </a:path>
                <a:path w="67309" h="70485">
                  <a:moveTo>
                    <a:pt x="27050" y="64135"/>
                  </a:moveTo>
                  <a:lnTo>
                    <a:pt x="28194" y="64135"/>
                  </a:lnTo>
                  <a:lnTo>
                    <a:pt x="27050" y="6413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892796" y="392277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3433" y="37464"/>
                  </a:moveTo>
                  <a:lnTo>
                    <a:pt x="25780" y="37464"/>
                  </a:lnTo>
                  <a:lnTo>
                    <a:pt x="25780" y="38734"/>
                  </a:lnTo>
                  <a:lnTo>
                    <a:pt x="26924" y="38734"/>
                  </a:lnTo>
                  <a:lnTo>
                    <a:pt x="26924" y="39877"/>
                  </a:lnTo>
                  <a:lnTo>
                    <a:pt x="29336" y="39877"/>
                  </a:lnTo>
                  <a:lnTo>
                    <a:pt x="29336" y="41020"/>
                  </a:lnTo>
                  <a:lnTo>
                    <a:pt x="31623" y="41020"/>
                  </a:lnTo>
                  <a:lnTo>
                    <a:pt x="31623" y="42163"/>
                  </a:lnTo>
                  <a:lnTo>
                    <a:pt x="34035" y="42163"/>
                  </a:lnTo>
                  <a:lnTo>
                    <a:pt x="34035" y="43433"/>
                  </a:lnTo>
                  <a:lnTo>
                    <a:pt x="36322" y="43433"/>
                  </a:lnTo>
                  <a:lnTo>
                    <a:pt x="36322" y="44576"/>
                  </a:lnTo>
                  <a:lnTo>
                    <a:pt x="39877" y="44576"/>
                  </a:lnTo>
                  <a:lnTo>
                    <a:pt x="39877" y="45719"/>
                  </a:lnTo>
                  <a:lnTo>
                    <a:pt x="43433" y="45719"/>
                  </a:lnTo>
                  <a:lnTo>
                    <a:pt x="43433" y="37464"/>
                  </a:lnTo>
                  <a:close/>
                </a:path>
                <a:path w="45720" h="45720">
                  <a:moveTo>
                    <a:pt x="44576" y="36321"/>
                  </a:moveTo>
                  <a:lnTo>
                    <a:pt x="24637" y="36321"/>
                  </a:lnTo>
                  <a:lnTo>
                    <a:pt x="24637" y="37464"/>
                  </a:lnTo>
                  <a:lnTo>
                    <a:pt x="43433" y="37464"/>
                  </a:lnTo>
                  <a:lnTo>
                    <a:pt x="43433" y="38734"/>
                  </a:lnTo>
                  <a:lnTo>
                    <a:pt x="44576" y="37464"/>
                  </a:lnTo>
                  <a:lnTo>
                    <a:pt x="44576" y="36321"/>
                  </a:lnTo>
                  <a:close/>
                </a:path>
                <a:path w="45720" h="45720">
                  <a:moveTo>
                    <a:pt x="24637" y="36321"/>
                  </a:moveTo>
                  <a:lnTo>
                    <a:pt x="23495" y="36321"/>
                  </a:lnTo>
                  <a:lnTo>
                    <a:pt x="23495" y="37464"/>
                  </a:lnTo>
                  <a:lnTo>
                    <a:pt x="24637" y="37464"/>
                  </a:lnTo>
                  <a:lnTo>
                    <a:pt x="24637" y="36321"/>
                  </a:lnTo>
                  <a:close/>
                </a:path>
                <a:path w="45720" h="45720">
                  <a:moveTo>
                    <a:pt x="45720" y="35178"/>
                  </a:moveTo>
                  <a:lnTo>
                    <a:pt x="22225" y="35178"/>
                  </a:lnTo>
                  <a:lnTo>
                    <a:pt x="22225" y="36321"/>
                  </a:lnTo>
                  <a:lnTo>
                    <a:pt x="45720" y="36321"/>
                  </a:lnTo>
                  <a:lnTo>
                    <a:pt x="45720" y="35178"/>
                  </a:lnTo>
                  <a:close/>
                </a:path>
                <a:path w="45720" h="45720">
                  <a:moveTo>
                    <a:pt x="44576" y="34036"/>
                  </a:moveTo>
                  <a:lnTo>
                    <a:pt x="21081" y="34036"/>
                  </a:lnTo>
                  <a:lnTo>
                    <a:pt x="21081" y="35178"/>
                  </a:lnTo>
                  <a:lnTo>
                    <a:pt x="44576" y="35178"/>
                  </a:lnTo>
                  <a:lnTo>
                    <a:pt x="44576" y="34036"/>
                  </a:lnTo>
                  <a:close/>
                </a:path>
                <a:path w="45720" h="45720">
                  <a:moveTo>
                    <a:pt x="44576" y="30480"/>
                  </a:moveTo>
                  <a:lnTo>
                    <a:pt x="17525" y="30480"/>
                  </a:lnTo>
                  <a:lnTo>
                    <a:pt x="17525" y="31622"/>
                  </a:lnTo>
                  <a:lnTo>
                    <a:pt x="18796" y="31622"/>
                  </a:lnTo>
                  <a:lnTo>
                    <a:pt x="18796" y="32765"/>
                  </a:lnTo>
                  <a:lnTo>
                    <a:pt x="19938" y="32765"/>
                  </a:lnTo>
                  <a:lnTo>
                    <a:pt x="19938" y="34036"/>
                  </a:lnTo>
                  <a:lnTo>
                    <a:pt x="45720" y="34036"/>
                  </a:lnTo>
                  <a:lnTo>
                    <a:pt x="44576" y="32765"/>
                  </a:lnTo>
                  <a:lnTo>
                    <a:pt x="44576" y="30480"/>
                  </a:lnTo>
                  <a:close/>
                </a:path>
                <a:path w="45720" h="45720">
                  <a:moveTo>
                    <a:pt x="41021" y="26924"/>
                  </a:moveTo>
                  <a:lnTo>
                    <a:pt x="14097" y="26924"/>
                  </a:lnTo>
                  <a:lnTo>
                    <a:pt x="14097" y="28193"/>
                  </a:lnTo>
                  <a:lnTo>
                    <a:pt x="15239" y="28193"/>
                  </a:lnTo>
                  <a:lnTo>
                    <a:pt x="16382" y="29337"/>
                  </a:lnTo>
                  <a:lnTo>
                    <a:pt x="16382" y="30480"/>
                  </a:lnTo>
                  <a:lnTo>
                    <a:pt x="43433" y="30480"/>
                  </a:lnTo>
                  <a:lnTo>
                    <a:pt x="43433" y="29337"/>
                  </a:lnTo>
                  <a:lnTo>
                    <a:pt x="41021" y="29337"/>
                  </a:lnTo>
                  <a:lnTo>
                    <a:pt x="41021" y="26924"/>
                  </a:lnTo>
                  <a:close/>
                </a:path>
                <a:path w="45720" h="45720">
                  <a:moveTo>
                    <a:pt x="39877" y="25781"/>
                  </a:moveTo>
                  <a:lnTo>
                    <a:pt x="11683" y="25781"/>
                  </a:lnTo>
                  <a:lnTo>
                    <a:pt x="11683" y="26924"/>
                  </a:lnTo>
                  <a:lnTo>
                    <a:pt x="39877" y="26924"/>
                  </a:lnTo>
                  <a:lnTo>
                    <a:pt x="39877" y="25781"/>
                  </a:lnTo>
                  <a:close/>
                </a:path>
                <a:path w="45720" h="45720">
                  <a:moveTo>
                    <a:pt x="34035" y="23494"/>
                  </a:moveTo>
                  <a:lnTo>
                    <a:pt x="8254" y="23494"/>
                  </a:lnTo>
                  <a:lnTo>
                    <a:pt x="8254" y="25781"/>
                  </a:lnTo>
                  <a:lnTo>
                    <a:pt x="36322" y="25781"/>
                  </a:lnTo>
                  <a:lnTo>
                    <a:pt x="36322" y="24637"/>
                  </a:lnTo>
                  <a:lnTo>
                    <a:pt x="34035" y="24637"/>
                  </a:lnTo>
                  <a:lnTo>
                    <a:pt x="34035" y="23494"/>
                  </a:lnTo>
                  <a:close/>
                </a:path>
                <a:path w="45720" h="45720">
                  <a:moveTo>
                    <a:pt x="38734" y="24637"/>
                  </a:moveTo>
                  <a:lnTo>
                    <a:pt x="37464" y="24637"/>
                  </a:lnTo>
                  <a:lnTo>
                    <a:pt x="37464" y="25781"/>
                  </a:lnTo>
                  <a:lnTo>
                    <a:pt x="38734" y="25781"/>
                  </a:lnTo>
                  <a:lnTo>
                    <a:pt x="38734" y="24637"/>
                  </a:lnTo>
                  <a:close/>
                </a:path>
                <a:path w="45720" h="45720">
                  <a:moveTo>
                    <a:pt x="31623" y="22225"/>
                  </a:moveTo>
                  <a:lnTo>
                    <a:pt x="6984" y="22225"/>
                  </a:lnTo>
                  <a:lnTo>
                    <a:pt x="6984" y="23494"/>
                  </a:lnTo>
                  <a:lnTo>
                    <a:pt x="31623" y="23494"/>
                  </a:lnTo>
                  <a:lnTo>
                    <a:pt x="31623" y="22225"/>
                  </a:lnTo>
                  <a:close/>
                </a:path>
                <a:path w="45720" h="45720">
                  <a:moveTo>
                    <a:pt x="32765" y="22225"/>
                  </a:moveTo>
                  <a:lnTo>
                    <a:pt x="31623" y="23494"/>
                  </a:lnTo>
                  <a:lnTo>
                    <a:pt x="32765" y="23494"/>
                  </a:lnTo>
                  <a:lnTo>
                    <a:pt x="32765" y="22225"/>
                  </a:lnTo>
                  <a:close/>
                </a:path>
                <a:path w="45720" h="45720">
                  <a:moveTo>
                    <a:pt x="32765" y="21081"/>
                  </a:moveTo>
                  <a:lnTo>
                    <a:pt x="4699" y="21081"/>
                  </a:lnTo>
                  <a:lnTo>
                    <a:pt x="4699" y="22225"/>
                  </a:lnTo>
                  <a:lnTo>
                    <a:pt x="32765" y="22225"/>
                  </a:lnTo>
                  <a:lnTo>
                    <a:pt x="32765" y="21081"/>
                  </a:lnTo>
                  <a:close/>
                </a:path>
                <a:path w="45720" h="45720">
                  <a:moveTo>
                    <a:pt x="35178" y="15239"/>
                  </a:moveTo>
                  <a:lnTo>
                    <a:pt x="2285" y="15239"/>
                  </a:lnTo>
                  <a:lnTo>
                    <a:pt x="2285" y="17525"/>
                  </a:lnTo>
                  <a:lnTo>
                    <a:pt x="0" y="17525"/>
                  </a:lnTo>
                  <a:lnTo>
                    <a:pt x="1143" y="18795"/>
                  </a:lnTo>
                  <a:lnTo>
                    <a:pt x="2285" y="19938"/>
                  </a:lnTo>
                  <a:lnTo>
                    <a:pt x="2285" y="21081"/>
                  </a:lnTo>
                  <a:lnTo>
                    <a:pt x="34035" y="21081"/>
                  </a:lnTo>
                  <a:lnTo>
                    <a:pt x="34035" y="19938"/>
                  </a:lnTo>
                  <a:lnTo>
                    <a:pt x="35178" y="19938"/>
                  </a:lnTo>
                  <a:lnTo>
                    <a:pt x="35178" y="15239"/>
                  </a:lnTo>
                  <a:close/>
                </a:path>
                <a:path w="45720" h="45720">
                  <a:moveTo>
                    <a:pt x="26924" y="14096"/>
                  </a:moveTo>
                  <a:lnTo>
                    <a:pt x="3555" y="14096"/>
                  </a:lnTo>
                  <a:lnTo>
                    <a:pt x="3555" y="15239"/>
                  </a:lnTo>
                  <a:lnTo>
                    <a:pt x="26924" y="15239"/>
                  </a:lnTo>
                  <a:lnTo>
                    <a:pt x="26924" y="14096"/>
                  </a:lnTo>
                  <a:close/>
                </a:path>
                <a:path w="45720" h="45720">
                  <a:moveTo>
                    <a:pt x="35178" y="14096"/>
                  </a:moveTo>
                  <a:lnTo>
                    <a:pt x="28194" y="14096"/>
                  </a:lnTo>
                  <a:lnTo>
                    <a:pt x="28194" y="15239"/>
                  </a:lnTo>
                  <a:lnTo>
                    <a:pt x="34035" y="15239"/>
                  </a:lnTo>
                  <a:lnTo>
                    <a:pt x="35178" y="14096"/>
                  </a:lnTo>
                  <a:close/>
                </a:path>
                <a:path w="45720" h="45720">
                  <a:moveTo>
                    <a:pt x="25780" y="12953"/>
                  </a:moveTo>
                  <a:lnTo>
                    <a:pt x="4699" y="12953"/>
                  </a:lnTo>
                  <a:lnTo>
                    <a:pt x="4699" y="14096"/>
                  </a:lnTo>
                  <a:lnTo>
                    <a:pt x="25780" y="14096"/>
                  </a:lnTo>
                  <a:lnTo>
                    <a:pt x="25780" y="12953"/>
                  </a:lnTo>
                  <a:close/>
                </a:path>
                <a:path w="45720" h="45720">
                  <a:moveTo>
                    <a:pt x="32765" y="9397"/>
                  </a:moveTo>
                  <a:lnTo>
                    <a:pt x="31623" y="9397"/>
                  </a:lnTo>
                  <a:lnTo>
                    <a:pt x="31623" y="10540"/>
                  </a:lnTo>
                  <a:lnTo>
                    <a:pt x="30479" y="10540"/>
                  </a:lnTo>
                  <a:lnTo>
                    <a:pt x="30479" y="12953"/>
                  </a:lnTo>
                  <a:lnTo>
                    <a:pt x="29336" y="12953"/>
                  </a:lnTo>
                  <a:lnTo>
                    <a:pt x="29336" y="14096"/>
                  </a:lnTo>
                  <a:lnTo>
                    <a:pt x="34035" y="14096"/>
                  </a:lnTo>
                  <a:lnTo>
                    <a:pt x="34035" y="11683"/>
                  </a:lnTo>
                  <a:lnTo>
                    <a:pt x="32765" y="11683"/>
                  </a:lnTo>
                  <a:lnTo>
                    <a:pt x="32765" y="9397"/>
                  </a:lnTo>
                  <a:close/>
                </a:path>
                <a:path w="45720" h="45720">
                  <a:moveTo>
                    <a:pt x="22225" y="2286"/>
                  </a:moveTo>
                  <a:lnTo>
                    <a:pt x="12953" y="2286"/>
                  </a:lnTo>
                  <a:lnTo>
                    <a:pt x="12953" y="4699"/>
                  </a:lnTo>
                  <a:lnTo>
                    <a:pt x="10540" y="4699"/>
                  </a:lnTo>
                  <a:lnTo>
                    <a:pt x="10540" y="9397"/>
                  </a:lnTo>
                  <a:lnTo>
                    <a:pt x="8254" y="9397"/>
                  </a:lnTo>
                  <a:lnTo>
                    <a:pt x="8254" y="11683"/>
                  </a:lnTo>
                  <a:lnTo>
                    <a:pt x="5842" y="11683"/>
                  </a:lnTo>
                  <a:lnTo>
                    <a:pt x="5842" y="12953"/>
                  </a:lnTo>
                  <a:lnTo>
                    <a:pt x="23495" y="12953"/>
                  </a:lnTo>
                  <a:lnTo>
                    <a:pt x="23495" y="5841"/>
                  </a:lnTo>
                  <a:lnTo>
                    <a:pt x="22225" y="5841"/>
                  </a:lnTo>
                  <a:lnTo>
                    <a:pt x="22225" y="2286"/>
                  </a:lnTo>
                  <a:close/>
                </a:path>
                <a:path w="45720" h="45720">
                  <a:moveTo>
                    <a:pt x="21081" y="1143"/>
                  </a:moveTo>
                  <a:lnTo>
                    <a:pt x="14097" y="1143"/>
                  </a:lnTo>
                  <a:lnTo>
                    <a:pt x="14097" y="2286"/>
                  </a:lnTo>
                  <a:lnTo>
                    <a:pt x="19938" y="2286"/>
                  </a:lnTo>
                  <a:lnTo>
                    <a:pt x="21081" y="1143"/>
                  </a:lnTo>
                  <a:close/>
                </a:path>
                <a:path w="45720" h="45720">
                  <a:moveTo>
                    <a:pt x="19938" y="0"/>
                  </a:moveTo>
                  <a:lnTo>
                    <a:pt x="18796" y="0"/>
                  </a:lnTo>
                  <a:lnTo>
                    <a:pt x="18796" y="1143"/>
                  </a:lnTo>
                  <a:lnTo>
                    <a:pt x="19938" y="1143"/>
                  </a:lnTo>
                  <a:lnTo>
                    <a:pt x="1993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892796" y="3922776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1143" y="17525"/>
                  </a:moveTo>
                  <a:lnTo>
                    <a:pt x="2285" y="17525"/>
                  </a:lnTo>
                  <a:lnTo>
                    <a:pt x="2285" y="16382"/>
                  </a:lnTo>
                  <a:lnTo>
                    <a:pt x="2285" y="15239"/>
                  </a:lnTo>
                  <a:lnTo>
                    <a:pt x="3555" y="15239"/>
                  </a:lnTo>
                  <a:lnTo>
                    <a:pt x="3555" y="14096"/>
                  </a:lnTo>
                  <a:lnTo>
                    <a:pt x="4699" y="14096"/>
                  </a:lnTo>
                  <a:lnTo>
                    <a:pt x="4699" y="12953"/>
                  </a:lnTo>
                  <a:lnTo>
                    <a:pt x="5842" y="12953"/>
                  </a:lnTo>
                  <a:lnTo>
                    <a:pt x="5842" y="11683"/>
                  </a:lnTo>
                  <a:lnTo>
                    <a:pt x="6984" y="11683"/>
                  </a:lnTo>
                  <a:lnTo>
                    <a:pt x="8254" y="11683"/>
                  </a:lnTo>
                  <a:lnTo>
                    <a:pt x="8254" y="10540"/>
                  </a:lnTo>
                  <a:lnTo>
                    <a:pt x="8254" y="9397"/>
                  </a:lnTo>
                  <a:lnTo>
                    <a:pt x="9398" y="9397"/>
                  </a:lnTo>
                  <a:lnTo>
                    <a:pt x="10540" y="9397"/>
                  </a:lnTo>
                  <a:lnTo>
                    <a:pt x="10540" y="6984"/>
                  </a:lnTo>
                  <a:lnTo>
                    <a:pt x="10540" y="5841"/>
                  </a:lnTo>
                  <a:lnTo>
                    <a:pt x="10540" y="4699"/>
                  </a:lnTo>
                  <a:lnTo>
                    <a:pt x="11683" y="4699"/>
                  </a:lnTo>
                  <a:lnTo>
                    <a:pt x="12953" y="4699"/>
                  </a:lnTo>
                  <a:lnTo>
                    <a:pt x="12953" y="3556"/>
                  </a:lnTo>
                  <a:lnTo>
                    <a:pt x="12953" y="2286"/>
                  </a:lnTo>
                  <a:lnTo>
                    <a:pt x="14097" y="2286"/>
                  </a:lnTo>
                  <a:lnTo>
                    <a:pt x="14097" y="1143"/>
                  </a:lnTo>
                  <a:lnTo>
                    <a:pt x="15239" y="1143"/>
                  </a:lnTo>
                  <a:lnTo>
                    <a:pt x="16382" y="1143"/>
                  </a:lnTo>
                  <a:lnTo>
                    <a:pt x="17525" y="1143"/>
                  </a:lnTo>
                  <a:lnTo>
                    <a:pt x="18796" y="1143"/>
                  </a:lnTo>
                  <a:lnTo>
                    <a:pt x="18796" y="0"/>
                  </a:lnTo>
                  <a:lnTo>
                    <a:pt x="19938" y="0"/>
                  </a:lnTo>
                  <a:lnTo>
                    <a:pt x="19938" y="1143"/>
                  </a:lnTo>
                  <a:lnTo>
                    <a:pt x="21081" y="1143"/>
                  </a:lnTo>
                  <a:lnTo>
                    <a:pt x="19938" y="2286"/>
                  </a:lnTo>
                  <a:lnTo>
                    <a:pt x="21081" y="2286"/>
                  </a:lnTo>
                  <a:lnTo>
                    <a:pt x="21081" y="1143"/>
                  </a:lnTo>
                  <a:lnTo>
                    <a:pt x="21081" y="2286"/>
                  </a:lnTo>
                  <a:lnTo>
                    <a:pt x="22225" y="2286"/>
                  </a:lnTo>
                  <a:lnTo>
                    <a:pt x="22225" y="3556"/>
                  </a:lnTo>
                  <a:lnTo>
                    <a:pt x="22225" y="4699"/>
                  </a:lnTo>
                  <a:lnTo>
                    <a:pt x="22225" y="5841"/>
                  </a:lnTo>
                  <a:lnTo>
                    <a:pt x="23495" y="5841"/>
                  </a:lnTo>
                  <a:lnTo>
                    <a:pt x="23495" y="6984"/>
                  </a:lnTo>
                  <a:lnTo>
                    <a:pt x="23495" y="12953"/>
                  </a:lnTo>
                  <a:lnTo>
                    <a:pt x="22225" y="12953"/>
                  </a:lnTo>
                  <a:lnTo>
                    <a:pt x="23495" y="12953"/>
                  </a:lnTo>
                  <a:lnTo>
                    <a:pt x="24637" y="12953"/>
                  </a:lnTo>
                  <a:lnTo>
                    <a:pt x="25780" y="12953"/>
                  </a:lnTo>
                  <a:lnTo>
                    <a:pt x="25780" y="14096"/>
                  </a:lnTo>
                  <a:lnTo>
                    <a:pt x="26924" y="14096"/>
                  </a:lnTo>
                  <a:lnTo>
                    <a:pt x="26924" y="15239"/>
                  </a:lnTo>
                  <a:lnTo>
                    <a:pt x="28194" y="15239"/>
                  </a:lnTo>
                  <a:lnTo>
                    <a:pt x="28194" y="14096"/>
                  </a:lnTo>
                  <a:lnTo>
                    <a:pt x="29336" y="14096"/>
                  </a:lnTo>
                  <a:lnTo>
                    <a:pt x="29336" y="12953"/>
                  </a:lnTo>
                  <a:lnTo>
                    <a:pt x="30479" y="12953"/>
                  </a:lnTo>
                  <a:lnTo>
                    <a:pt x="30479" y="11683"/>
                  </a:lnTo>
                  <a:lnTo>
                    <a:pt x="30479" y="10540"/>
                  </a:lnTo>
                  <a:lnTo>
                    <a:pt x="31623" y="10540"/>
                  </a:lnTo>
                  <a:lnTo>
                    <a:pt x="31623" y="9397"/>
                  </a:lnTo>
                  <a:lnTo>
                    <a:pt x="32765" y="9397"/>
                  </a:lnTo>
                  <a:lnTo>
                    <a:pt x="32765" y="10540"/>
                  </a:lnTo>
                  <a:lnTo>
                    <a:pt x="32765" y="11683"/>
                  </a:lnTo>
                  <a:lnTo>
                    <a:pt x="34035" y="11683"/>
                  </a:lnTo>
                  <a:lnTo>
                    <a:pt x="34035" y="12953"/>
                  </a:lnTo>
                  <a:lnTo>
                    <a:pt x="34035" y="14096"/>
                  </a:lnTo>
                  <a:lnTo>
                    <a:pt x="35178" y="14096"/>
                  </a:lnTo>
                  <a:lnTo>
                    <a:pt x="34035" y="15239"/>
                  </a:lnTo>
                  <a:lnTo>
                    <a:pt x="35178" y="15239"/>
                  </a:lnTo>
                  <a:lnTo>
                    <a:pt x="35178" y="16382"/>
                  </a:lnTo>
                  <a:lnTo>
                    <a:pt x="35178" y="17525"/>
                  </a:lnTo>
                  <a:lnTo>
                    <a:pt x="35178" y="18795"/>
                  </a:lnTo>
                  <a:lnTo>
                    <a:pt x="35178" y="19938"/>
                  </a:lnTo>
                  <a:lnTo>
                    <a:pt x="34035" y="19938"/>
                  </a:lnTo>
                  <a:lnTo>
                    <a:pt x="34035" y="21081"/>
                  </a:lnTo>
                  <a:lnTo>
                    <a:pt x="32765" y="21081"/>
                  </a:lnTo>
                  <a:lnTo>
                    <a:pt x="32765" y="22225"/>
                  </a:lnTo>
                  <a:lnTo>
                    <a:pt x="32765" y="21081"/>
                  </a:lnTo>
                  <a:lnTo>
                    <a:pt x="32765" y="22225"/>
                  </a:lnTo>
                  <a:lnTo>
                    <a:pt x="31623" y="22225"/>
                  </a:lnTo>
                  <a:lnTo>
                    <a:pt x="31623" y="23494"/>
                  </a:lnTo>
                  <a:lnTo>
                    <a:pt x="32765" y="22225"/>
                  </a:lnTo>
                  <a:lnTo>
                    <a:pt x="32765" y="23494"/>
                  </a:lnTo>
                  <a:lnTo>
                    <a:pt x="34035" y="23494"/>
                  </a:lnTo>
                  <a:lnTo>
                    <a:pt x="34035" y="24637"/>
                  </a:lnTo>
                  <a:lnTo>
                    <a:pt x="35178" y="24637"/>
                  </a:lnTo>
                  <a:lnTo>
                    <a:pt x="36322" y="24637"/>
                  </a:lnTo>
                  <a:lnTo>
                    <a:pt x="36322" y="25781"/>
                  </a:lnTo>
                  <a:lnTo>
                    <a:pt x="37464" y="25781"/>
                  </a:lnTo>
                  <a:lnTo>
                    <a:pt x="37464" y="24637"/>
                  </a:lnTo>
                  <a:lnTo>
                    <a:pt x="38734" y="24637"/>
                  </a:lnTo>
                  <a:lnTo>
                    <a:pt x="38734" y="25781"/>
                  </a:lnTo>
                  <a:lnTo>
                    <a:pt x="38734" y="24637"/>
                  </a:lnTo>
                  <a:lnTo>
                    <a:pt x="38734" y="25781"/>
                  </a:lnTo>
                  <a:lnTo>
                    <a:pt x="39877" y="25781"/>
                  </a:lnTo>
                  <a:lnTo>
                    <a:pt x="39877" y="24637"/>
                  </a:lnTo>
                  <a:lnTo>
                    <a:pt x="39877" y="25781"/>
                  </a:lnTo>
                  <a:lnTo>
                    <a:pt x="41021" y="25781"/>
                  </a:lnTo>
                  <a:lnTo>
                    <a:pt x="39877" y="25781"/>
                  </a:lnTo>
                  <a:lnTo>
                    <a:pt x="39877" y="26924"/>
                  </a:lnTo>
                  <a:lnTo>
                    <a:pt x="41021" y="26924"/>
                  </a:lnTo>
                  <a:lnTo>
                    <a:pt x="41021" y="28193"/>
                  </a:lnTo>
                  <a:lnTo>
                    <a:pt x="41021" y="29337"/>
                  </a:lnTo>
                  <a:lnTo>
                    <a:pt x="42163" y="29337"/>
                  </a:lnTo>
                  <a:lnTo>
                    <a:pt x="43433" y="29337"/>
                  </a:lnTo>
                  <a:lnTo>
                    <a:pt x="43433" y="30480"/>
                  </a:lnTo>
                  <a:lnTo>
                    <a:pt x="43433" y="29337"/>
                  </a:lnTo>
                  <a:lnTo>
                    <a:pt x="43433" y="30480"/>
                  </a:lnTo>
                  <a:lnTo>
                    <a:pt x="44576" y="30480"/>
                  </a:lnTo>
                  <a:lnTo>
                    <a:pt x="44576" y="29337"/>
                  </a:lnTo>
                  <a:lnTo>
                    <a:pt x="44576" y="30480"/>
                  </a:lnTo>
                  <a:lnTo>
                    <a:pt x="44576" y="31622"/>
                  </a:lnTo>
                  <a:lnTo>
                    <a:pt x="44576" y="32765"/>
                  </a:lnTo>
                  <a:lnTo>
                    <a:pt x="45720" y="32765"/>
                  </a:lnTo>
                  <a:lnTo>
                    <a:pt x="44576" y="32765"/>
                  </a:lnTo>
                  <a:lnTo>
                    <a:pt x="45720" y="34036"/>
                  </a:lnTo>
                  <a:lnTo>
                    <a:pt x="44576" y="34036"/>
                  </a:lnTo>
                  <a:lnTo>
                    <a:pt x="45720" y="34036"/>
                  </a:lnTo>
                  <a:lnTo>
                    <a:pt x="44576" y="34036"/>
                  </a:lnTo>
                  <a:lnTo>
                    <a:pt x="44576" y="35178"/>
                  </a:lnTo>
                  <a:lnTo>
                    <a:pt x="44576" y="34036"/>
                  </a:lnTo>
                  <a:lnTo>
                    <a:pt x="44576" y="35178"/>
                  </a:lnTo>
                  <a:lnTo>
                    <a:pt x="45720" y="35178"/>
                  </a:lnTo>
                  <a:lnTo>
                    <a:pt x="45720" y="36321"/>
                  </a:lnTo>
                  <a:lnTo>
                    <a:pt x="44576" y="36321"/>
                  </a:lnTo>
                  <a:lnTo>
                    <a:pt x="44576" y="37464"/>
                  </a:lnTo>
                  <a:lnTo>
                    <a:pt x="43433" y="38734"/>
                  </a:lnTo>
                  <a:lnTo>
                    <a:pt x="43433" y="37464"/>
                  </a:lnTo>
                  <a:lnTo>
                    <a:pt x="43433" y="38734"/>
                  </a:lnTo>
                  <a:lnTo>
                    <a:pt x="43433" y="45719"/>
                  </a:lnTo>
                  <a:lnTo>
                    <a:pt x="42163" y="45719"/>
                  </a:lnTo>
                  <a:lnTo>
                    <a:pt x="41021" y="45719"/>
                  </a:lnTo>
                  <a:lnTo>
                    <a:pt x="39877" y="45719"/>
                  </a:lnTo>
                  <a:lnTo>
                    <a:pt x="41021" y="45719"/>
                  </a:lnTo>
                  <a:lnTo>
                    <a:pt x="39877" y="45719"/>
                  </a:lnTo>
                  <a:lnTo>
                    <a:pt x="39877" y="44576"/>
                  </a:lnTo>
                  <a:lnTo>
                    <a:pt x="38734" y="44576"/>
                  </a:lnTo>
                  <a:lnTo>
                    <a:pt x="37464" y="44576"/>
                  </a:lnTo>
                  <a:lnTo>
                    <a:pt x="36322" y="44576"/>
                  </a:lnTo>
                  <a:lnTo>
                    <a:pt x="36322" y="43433"/>
                  </a:lnTo>
                  <a:lnTo>
                    <a:pt x="35178" y="43433"/>
                  </a:lnTo>
                  <a:lnTo>
                    <a:pt x="34035" y="43433"/>
                  </a:lnTo>
                  <a:lnTo>
                    <a:pt x="34035" y="42163"/>
                  </a:lnTo>
                  <a:lnTo>
                    <a:pt x="32765" y="42163"/>
                  </a:lnTo>
                  <a:lnTo>
                    <a:pt x="31623" y="42163"/>
                  </a:lnTo>
                  <a:lnTo>
                    <a:pt x="31623" y="41020"/>
                  </a:lnTo>
                  <a:lnTo>
                    <a:pt x="30479" y="41020"/>
                  </a:lnTo>
                  <a:lnTo>
                    <a:pt x="29336" y="41020"/>
                  </a:lnTo>
                  <a:lnTo>
                    <a:pt x="29336" y="39877"/>
                  </a:lnTo>
                  <a:lnTo>
                    <a:pt x="28194" y="39877"/>
                  </a:lnTo>
                  <a:lnTo>
                    <a:pt x="26924" y="39877"/>
                  </a:lnTo>
                  <a:lnTo>
                    <a:pt x="26924" y="38734"/>
                  </a:lnTo>
                  <a:lnTo>
                    <a:pt x="25780" y="38734"/>
                  </a:lnTo>
                  <a:lnTo>
                    <a:pt x="25780" y="37464"/>
                  </a:lnTo>
                  <a:lnTo>
                    <a:pt x="24637" y="37464"/>
                  </a:lnTo>
                  <a:lnTo>
                    <a:pt x="23495" y="37464"/>
                  </a:lnTo>
                  <a:lnTo>
                    <a:pt x="23495" y="36321"/>
                  </a:lnTo>
                  <a:lnTo>
                    <a:pt x="24637" y="36321"/>
                  </a:lnTo>
                  <a:lnTo>
                    <a:pt x="24637" y="37464"/>
                  </a:lnTo>
                  <a:lnTo>
                    <a:pt x="24637" y="36321"/>
                  </a:lnTo>
                  <a:lnTo>
                    <a:pt x="23495" y="36321"/>
                  </a:lnTo>
                  <a:lnTo>
                    <a:pt x="24637" y="36321"/>
                  </a:lnTo>
                  <a:lnTo>
                    <a:pt x="23495" y="36321"/>
                  </a:lnTo>
                  <a:lnTo>
                    <a:pt x="24637" y="36321"/>
                  </a:lnTo>
                  <a:lnTo>
                    <a:pt x="23495" y="36321"/>
                  </a:lnTo>
                  <a:lnTo>
                    <a:pt x="22225" y="36321"/>
                  </a:lnTo>
                  <a:lnTo>
                    <a:pt x="22225" y="35178"/>
                  </a:lnTo>
                  <a:lnTo>
                    <a:pt x="21081" y="35178"/>
                  </a:lnTo>
                  <a:lnTo>
                    <a:pt x="21081" y="34036"/>
                  </a:lnTo>
                  <a:lnTo>
                    <a:pt x="22225" y="34036"/>
                  </a:lnTo>
                  <a:lnTo>
                    <a:pt x="21081" y="34036"/>
                  </a:lnTo>
                  <a:lnTo>
                    <a:pt x="19938" y="34036"/>
                  </a:lnTo>
                  <a:lnTo>
                    <a:pt x="19938" y="32765"/>
                  </a:lnTo>
                  <a:lnTo>
                    <a:pt x="18796" y="32765"/>
                  </a:lnTo>
                  <a:lnTo>
                    <a:pt x="18796" y="31622"/>
                  </a:lnTo>
                  <a:lnTo>
                    <a:pt x="17525" y="31622"/>
                  </a:lnTo>
                  <a:lnTo>
                    <a:pt x="17525" y="30480"/>
                  </a:lnTo>
                  <a:lnTo>
                    <a:pt x="16382" y="30480"/>
                  </a:lnTo>
                  <a:lnTo>
                    <a:pt x="16382" y="29337"/>
                  </a:lnTo>
                  <a:lnTo>
                    <a:pt x="15239" y="28193"/>
                  </a:lnTo>
                  <a:lnTo>
                    <a:pt x="16382" y="28193"/>
                  </a:lnTo>
                  <a:lnTo>
                    <a:pt x="15239" y="28193"/>
                  </a:lnTo>
                  <a:lnTo>
                    <a:pt x="15239" y="29337"/>
                  </a:lnTo>
                  <a:lnTo>
                    <a:pt x="16382" y="29337"/>
                  </a:lnTo>
                  <a:lnTo>
                    <a:pt x="15239" y="29337"/>
                  </a:lnTo>
                  <a:lnTo>
                    <a:pt x="15239" y="28193"/>
                  </a:lnTo>
                  <a:lnTo>
                    <a:pt x="14097" y="28193"/>
                  </a:lnTo>
                  <a:lnTo>
                    <a:pt x="14097" y="26924"/>
                  </a:lnTo>
                  <a:lnTo>
                    <a:pt x="12953" y="26924"/>
                  </a:lnTo>
                  <a:lnTo>
                    <a:pt x="11683" y="26924"/>
                  </a:lnTo>
                  <a:lnTo>
                    <a:pt x="11683" y="25781"/>
                  </a:lnTo>
                  <a:lnTo>
                    <a:pt x="10540" y="25781"/>
                  </a:lnTo>
                  <a:lnTo>
                    <a:pt x="9398" y="25781"/>
                  </a:lnTo>
                  <a:lnTo>
                    <a:pt x="8254" y="25781"/>
                  </a:lnTo>
                  <a:lnTo>
                    <a:pt x="8254" y="24637"/>
                  </a:lnTo>
                  <a:lnTo>
                    <a:pt x="8254" y="23494"/>
                  </a:lnTo>
                  <a:lnTo>
                    <a:pt x="9398" y="23494"/>
                  </a:lnTo>
                  <a:lnTo>
                    <a:pt x="8254" y="23494"/>
                  </a:lnTo>
                  <a:lnTo>
                    <a:pt x="8254" y="24637"/>
                  </a:lnTo>
                  <a:lnTo>
                    <a:pt x="8254" y="23494"/>
                  </a:lnTo>
                  <a:lnTo>
                    <a:pt x="6984" y="23494"/>
                  </a:lnTo>
                  <a:lnTo>
                    <a:pt x="6984" y="22225"/>
                  </a:lnTo>
                  <a:lnTo>
                    <a:pt x="5842" y="22225"/>
                  </a:lnTo>
                  <a:lnTo>
                    <a:pt x="4699" y="22225"/>
                  </a:lnTo>
                  <a:lnTo>
                    <a:pt x="4699" y="21081"/>
                  </a:lnTo>
                  <a:lnTo>
                    <a:pt x="4699" y="22225"/>
                  </a:lnTo>
                  <a:lnTo>
                    <a:pt x="4699" y="21081"/>
                  </a:lnTo>
                  <a:lnTo>
                    <a:pt x="3555" y="21081"/>
                  </a:lnTo>
                  <a:lnTo>
                    <a:pt x="2285" y="21081"/>
                  </a:lnTo>
                  <a:lnTo>
                    <a:pt x="2285" y="19938"/>
                  </a:lnTo>
                  <a:lnTo>
                    <a:pt x="1143" y="19938"/>
                  </a:lnTo>
                  <a:lnTo>
                    <a:pt x="2285" y="19938"/>
                  </a:lnTo>
                  <a:lnTo>
                    <a:pt x="1143" y="18795"/>
                  </a:lnTo>
                  <a:lnTo>
                    <a:pt x="2285" y="19938"/>
                  </a:lnTo>
                  <a:lnTo>
                    <a:pt x="1143" y="18795"/>
                  </a:lnTo>
                  <a:lnTo>
                    <a:pt x="0" y="17525"/>
                  </a:lnTo>
                  <a:lnTo>
                    <a:pt x="1143" y="1752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853172" y="3875659"/>
              <a:ext cx="82550" cy="60960"/>
            </a:xfrm>
            <a:custGeom>
              <a:avLst/>
              <a:gdLst/>
              <a:ahLst/>
              <a:cxnLst/>
              <a:rect l="l" t="t" r="r" b="b"/>
              <a:pathLst>
                <a:path w="82550" h="60960">
                  <a:moveTo>
                    <a:pt x="67945" y="59689"/>
                  </a:moveTo>
                  <a:lnTo>
                    <a:pt x="66801" y="59689"/>
                  </a:lnTo>
                  <a:lnTo>
                    <a:pt x="66801" y="60832"/>
                  </a:lnTo>
                  <a:lnTo>
                    <a:pt x="67945" y="60832"/>
                  </a:lnTo>
                  <a:lnTo>
                    <a:pt x="67945" y="59689"/>
                  </a:lnTo>
                  <a:close/>
                </a:path>
                <a:path w="82550" h="60960">
                  <a:moveTo>
                    <a:pt x="69214" y="58673"/>
                  </a:moveTo>
                  <a:lnTo>
                    <a:pt x="65658" y="58673"/>
                  </a:lnTo>
                  <a:lnTo>
                    <a:pt x="65658" y="59689"/>
                  </a:lnTo>
                  <a:lnTo>
                    <a:pt x="69214" y="59689"/>
                  </a:lnTo>
                  <a:lnTo>
                    <a:pt x="69214" y="58673"/>
                  </a:lnTo>
                  <a:close/>
                </a:path>
                <a:path w="82550" h="60960">
                  <a:moveTo>
                    <a:pt x="77470" y="51561"/>
                  </a:moveTo>
                  <a:lnTo>
                    <a:pt x="63246" y="51561"/>
                  </a:lnTo>
                  <a:lnTo>
                    <a:pt x="63246" y="58673"/>
                  </a:lnTo>
                  <a:lnTo>
                    <a:pt x="70357" y="58673"/>
                  </a:lnTo>
                  <a:lnTo>
                    <a:pt x="70357" y="56133"/>
                  </a:lnTo>
                  <a:lnTo>
                    <a:pt x="71500" y="56133"/>
                  </a:lnTo>
                  <a:lnTo>
                    <a:pt x="71500" y="55117"/>
                  </a:lnTo>
                  <a:lnTo>
                    <a:pt x="77470" y="55117"/>
                  </a:lnTo>
                  <a:lnTo>
                    <a:pt x="77470" y="51561"/>
                  </a:lnTo>
                  <a:close/>
                </a:path>
                <a:path w="82550" h="60960">
                  <a:moveTo>
                    <a:pt x="77470" y="55117"/>
                  </a:moveTo>
                  <a:lnTo>
                    <a:pt x="72771" y="55117"/>
                  </a:lnTo>
                  <a:lnTo>
                    <a:pt x="72771" y="57276"/>
                  </a:lnTo>
                  <a:lnTo>
                    <a:pt x="73913" y="56133"/>
                  </a:lnTo>
                  <a:lnTo>
                    <a:pt x="77470" y="56133"/>
                  </a:lnTo>
                  <a:lnTo>
                    <a:pt x="77470" y="55117"/>
                  </a:lnTo>
                  <a:close/>
                </a:path>
                <a:path w="82550" h="60960">
                  <a:moveTo>
                    <a:pt x="76326" y="56133"/>
                  </a:moveTo>
                  <a:lnTo>
                    <a:pt x="75183" y="56133"/>
                  </a:lnTo>
                  <a:lnTo>
                    <a:pt x="76326" y="57276"/>
                  </a:lnTo>
                  <a:lnTo>
                    <a:pt x="76326" y="56133"/>
                  </a:lnTo>
                  <a:close/>
                </a:path>
                <a:path w="82550" h="60960">
                  <a:moveTo>
                    <a:pt x="76326" y="46862"/>
                  </a:moveTo>
                  <a:lnTo>
                    <a:pt x="60832" y="46862"/>
                  </a:lnTo>
                  <a:lnTo>
                    <a:pt x="60832" y="48005"/>
                  </a:lnTo>
                  <a:lnTo>
                    <a:pt x="61975" y="48005"/>
                  </a:lnTo>
                  <a:lnTo>
                    <a:pt x="61975" y="51561"/>
                  </a:lnTo>
                  <a:lnTo>
                    <a:pt x="78739" y="51561"/>
                  </a:lnTo>
                  <a:lnTo>
                    <a:pt x="78739" y="50418"/>
                  </a:lnTo>
                  <a:lnTo>
                    <a:pt x="76326" y="50418"/>
                  </a:lnTo>
                  <a:lnTo>
                    <a:pt x="76326" y="46862"/>
                  </a:lnTo>
                  <a:close/>
                </a:path>
                <a:path w="82550" h="60960">
                  <a:moveTo>
                    <a:pt x="58420" y="45719"/>
                  </a:moveTo>
                  <a:lnTo>
                    <a:pt x="50037" y="45719"/>
                  </a:lnTo>
                  <a:lnTo>
                    <a:pt x="48895" y="46862"/>
                  </a:lnTo>
                  <a:lnTo>
                    <a:pt x="48895" y="48005"/>
                  </a:lnTo>
                  <a:lnTo>
                    <a:pt x="51307" y="48005"/>
                  </a:lnTo>
                  <a:lnTo>
                    <a:pt x="51307" y="46862"/>
                  </a:lnTo>
                  <a:lnTo>
                    <a:pt x="58420" y="46862"/>
                  </a:lnTo>
                  <a:lnTo>
                    <a:pt x="58420" y="45719"/>
                  </a:lnTo>
                  <a:close/>
                </a:path>
                <a:path w="82550" h="60960">
                  <a:moveTo>
                    <a:pt x="60832" y="46862"/>
                  </a:moveTo>
                  <a:lnTo>
                    <a:pt x="59689" y="48005"/>
                  </a:lnTo>
                  <a:lnTo>
                    <a:pt x="60832" y="48005"/>
                  </a:lnTo>
                  <a:lnTo>
                    <a:pt x="60832" y="46862"/>
                  </a:lnTo>
                  <a:close/>
                </a:path>
                <a:path w="82550" h="60960">
                  <a:moveTo>
                    <a:pt x="79882" y="36321"/>
                  </a:moveTo>
                  <a:lnTo>
                    <a:pt x="48895" y="36321"/>
                  </a:lnTo>
                  <a:lnTo>
                    <a:pt x="48895" y="39877"/>
                  </a:lnTo>
                  <a:lnTo>
                    <a:pt x="50037" y="39877"/>
                  </a:lnTo>
                  <a:lnTo>
                    <a:pt x="50037" y="44576"/>
                  </a:lnTo>
                  <a:lnTo>
                    <a:pt x="51307" y="44576"/>
                  </a:lnTo>
                  <a:lnTo>
                    <a:pt x="51307" y="45719"/>
                  </a:lnTo>
                  <a:lnTo>
                    <a:pt x="59689" y="45719"/>
                  </a:lnTo>
                  <a:lnTo>
                    <a:pt x="59689" y="46862"/>
                  </a:lnTo>
                  <a:lnTo>
                    <a:pt x="81152" y="46862"/>
                  </a:lnTo>
                  <a:lnTo>
                    <a:pt x="81152" y="48005"/>
                  </a:lnTo>
                  <a:lnTo>
                    <a:pt x="82296" y="48005"/>
                  </a:lnTo>
                  <a:lnTo>
                    <a:pt x="82296" y="45719"/>
                  </a:lnTo>
                  <a:lnTo>
                    <a:pt x="81152" y="44576"/>
                  </a:lnTo>
                  <a:lnTo>
                    <a:pt x="81152" y="43433"/>
                  </a:lnTo>
                  <a:lnTo>
                    <a:pt x="78739" y="43433"/>
                  </a:lnTo>
                  <a:lnTo>
                    <a:pt x="78739" y="42163"/>
                  </a:lnTo>
                  <a:lnTo>
                    <a:pt x="79882" y="41020"/>
                  </a:lnTo>
                  <a:lnTo>
                    <a:pt x="79882" y="36321"/>
                  </a:lnTo>
                  <a:close/>
                </a:path>
                <a:path w="82550" h="60960">
                  <a:moveTo>
                    <a:pt x="20320" y="39877"/>
                  </a:moveTo>
                  <a:lnTo>
                    <a:pt x="19050" y="39877"/>
                  </a:lnTo>
                  <a:lnTo>
                    <a:pt x="19050" y="41020"/>
                  </a:lnTo>
                  <a:lnTo>
                    <a:pt x="20320" y="41020"/>
                  </a:lnTo>
                  <a:lnTo>
                    <a:pt x="20320" y="39877"/>
                  </a:lnTo>
                  <a:close/>
                </a:path>
                <a:path w="82550" h="60960">
                  <a:moveTo>
                    <a:pt x="22605" y="39877"/>
                  </a:moveTo>
                  <a:lnTo>
                    <a:pt x="21462" y="39877"/>
                  </a:lnTo>
                  <a:lnTo>
                    <a:pt x="21462" y="41020"/>
                  </a:lnTo>
                  <a:lnTo>
                    <a:pt x="22605" y="41020"/>
                  </a:lnTo>
                  <a:lnTo>
                    <a:pt x="22605" y="39877"/>
                  </a:lnTo>
                  <a:close/>
                </a:path>
                <a:path w="82550" h="60960">
                  <a:moveTo>
                    <a:pt x="23875" y="37464"/>
                  </a:moveTo>
                  <a:lnTo>
                    <a:pt x="19050" y="37464"/>
                  </a:lnTo>
                  <a:lnTo>
                    <a:pt x="19050" y="38607"/>
                  </a:lnTo>
                  <a:lnTo>
                    <a:pt x="20320" y="39877"/>
                  </a:lnTo>
                  <a:lnTo>
                    <a:pt x="20320" y="38607"/>
                  </a:lnTo>
                  <a:lnTo>
                    <a:pt x="23875" y="38607"/>
                  </a:lnTo>
                  <a:lnTo>
                    <a:pt x="23875" y="37464"/>
                  </a:lnTo>
                  <a:close/>
                </a:path>
                <a:path w="82550" h="60960">
                  <a:moveTo>
                    <a:pt x="23875" y="38607"/>
                  </a:moveTo>
                  <a:lnTo>
                    <a:pt x="20320" y="38607"/>
                  </a:lnTo>
                  <a:lnTo>
                    <a:pt x="20320" y="39877"/>
                  </a:lnTo>
                  <a:lnTo>
                    <a:pt x="23875" y="39877"/>
                  </a:lnTo>
                  <a:lnTo>
                    <a:pt x="23875" y="38607"/>
                  </a:lnTo>
                  <a:close/>
                </a:path>
                <a:path w="82550" h="60960">
                  <a:moveTo>
                    <a:pt x="26288" y="36321"/>
                  </a:moveTo>
                  <a:lnTo>
                    <a:pt x="19050" y="36321"/>
                  </a:lnTo>
                  <a:lnTo>
                    <a:pt x="17906" y="37464"/>
                  </a:lnTo>
                  <a:lnTo>
                    <a:pt x="17906" y="38607"/>
                  </a:lnTo>
                  <a:lnTo>
                    <a:pt x="19050" y="38607"/>
                  </a:lnTo>
                  <a:lnTo>
                    <a:pt x="19050" y="37464"/>
                  </a:lnTo>
                  <a:lnTo>
                    <a:pt x="26288" y="37464"/>
                  </a:lnTo>
                  <a:lnTo>
                    <a:pt x="26288" y="36321"/>
                  </a:lnTo>
                  <a:close/>
                </a:path>
                <a:path w="82550" h="60960">
                  <a:moveTo>
                    <a:pt x="25019" y="37464"/>
                  </a:moveTo>
                  <a:lnTo>
                    <a:pt x="23875" y="37464"/>
                  </a:lnTo>
                  <a:lnTo>
                    <a:pt x="23875" y="38607"/>
                  </a:lnTo>
                  <a:lnTo>
                    <a:pt x="25019" y="37464"/>
                  </a:lnTo>
                  <a:close/>
                </a:path>
                <a:path w="82550" h="60960">
                  <a:moveTo>
                    <a:pt x="48895" y="36321"/>
                  </a:moveTo>
                  <a:lnTo>
                    <a:pt x="47751" y="36321"/>
                  </a:lnTo>
                  <a:lnTo>
                    <a:pt x="47751" y="37464"/>
                  </a:lnTo>
                  <a:lnTo>
                    <a:pt x="48895" y="36321"/>
                  </a:lnTo>
                  <a:close/>
                </a:path>
                <a:path w="82550" h="60960">
                  <a:moveTo>
                    <a:pt x="15494" y="35051"/>
                  </a:moveTo>
                  <a:lnTo>
                    <a:pt x="14350" y="35051"/>
                  </a:lnTo>
                  <a:lnTo>
                    <a:pt x="14477" y="36321"/>
                  </a:lnTo>
                  <a:lnTo>
                    <a:pt x="15494" y="36321"/>
                  </a:lnTo>
                  <a:lnTo>
                    <a:pt x="15494" y="35051"/>
                  </a:lnTo>
                  <a:close/>
                </a:path>
                <a:path w="82550" h="60960">
                  <a:moveTo>
                    <a:pt x="28575" y="31495"/>
                  </a:moveTo>
                  <a:lnTo>
                    <a:pt x="16636" y="31495"/>
                  </a:lnTo>
                  <a:lnTo>
                    <a:pt x="16636" y="33908"/>
                  </a:lnTo>
                  <a:lnTo>
                    <a:pt x="15494" y="33908"/>
                  </a:lnTo>
                  <a:lnTo>
                    <a:pt x="15494" y="35051"/>
                  </a:lnTo>
                  <a:lnTo>
                    <a:pt x="17906" y="35051"/>
                  </a:lnTo>
                  <a:lnTo>
                    <a:pt x="17906" y="36321"/>
                  </a:lnTo>
                  <a:lnTo>
                    <a:pt x="27431" y="36321"/>
                  </a:lnTo>
                  <a:lnTo>
                    <a:pt x="27431" y="32765"/>
                  </a:lnTo>
                  <a:lnTo>
                    <a:pt x="28575" y="32765"/>
                  </a:lnTo>
                  <a:lnTo>
                    <a:pt x="28575" y="31495"/>
                  </a:lnTo>
                  <a:close/>
                </a:path>
                <a:path w="82550" h="60960">
                  <a:moveTo>
                    <a:pt x="76326" y="33908"/>
                  </a:moveTo>
                  <a:lnTo>
                    <a:pt x="46481" y="33908"/>
                  </a:lnTo>
                  <a:lnTo>
                    <a:pt x="46481" y="36321"/>
                  </a:lnTo>
                  <a:lnTo>
                    <a:pt x="77470" y="36321"/>
                  </a:lnTo>
                  <a:lnTo>
                    <a:pt x="77470" y="35051"/>
                  </a:lnTo>
                  <a:lnTo>
                    <a:pt x="76326" y="35051"/>
                  </a:lnTo>
                  <a:lnTo>
                    <a:pt x="76326" y="33908"/>
                  </a:lnTo>
                  <a:close/>
                </a:path>
                <a:path w="82550" h="60960">
                  <a:moveTo>
                    <a:pt x="77470" y="29336"/>
                  </a:moveTo>
                  <a:lnTo>
                    <a:pt x="11937" y="29336"/>
                  </a:lnTo>
                  <a:lnTo>
                    <a:pt x="11937" y="30479"/>
                  </a:lnTo>
                  <a:lnTo>
                    <a:pt x="76326" y="30479"/>
                  </a:lnTo>
                  <a:lnTo>
                    <a:pt x="76326" y="31495"/>
                  </a:lnTo>
                  <a:lnTo>
                    <a:pt x="45338" y="31495"/>
                  </a:lnTo>
                  <a:lnTo>
                    <a:pt x="45338" y="33908"/>
                  </a:lnTo>
                  <a:lnTo>
                    <a:pt x="77470" y="33908"/>
                  </a:lnTo>
                  <a:lnTo>
                    <a:pt x="77470" y="29336"/>
                  </a:lnTo>
                  <a:close/>
                </a:path>
                <a:path w="82550" h="60960">
                  <a:moveTo>
                    <a:pt x="15494" y="30479"/>
                  </a:moveTo>
                  <a:lnTo>
                    <a:pt x="13080" y="30479"/>
                  </a:lnTo>
                  <a:lnTo>
                    <a:pt x="13080" y="31495"/>
                  </a:lnTo>
                  <a:lnTo>
                    <a:pt x="14350" y="31495"/>
                  </a:lnTo>
                  <a:lnTo>
                    <a:pt x="14350" y="32765"/>
                  </a:lnTo>
                  <a:lnTo>
                    <a:pt x="15494" y="31495"/>
                  </a:lnTo>
                  <a:lnTo>
                    <a:pt x="15494" y="30479"/>
                  </a:lnTo>
                  <a:close/>
                </a:path>
                <a:path w="82550" h="60960">
                  <a:moveTo>
                    <a:pt x="30987" y="30479"/>
                  </a:moveTo>
                  <a:lnTo>
                    <a:pt x="15494" y="30479"/>
                  </a:lnTo>
                  <a:lnTo>
                    <a:pt x="15748" y="31495"/>
                  </a:lnTo>
                  <a:lnTo>
                    <a:pt x="30987" y="31495"/>
                  </a:lnTo>
                  <a:lnTo>
                    <a:pt x="30987" y="30479"/>
                  </a:lnTo>
                  <a:close/>
                </a:path>
                <a:path w="82550" h="60960">
                  <a:moveTo>
                    <a:pt x="34544" y="30479"/>
                  </a:moveTo>
                  <a:lnTo>
                    <a:pt x="32257" y="30479"/>
                  </a:lnTo>
                  <a:lnTo>
                    <a:pt x="32257" y="31495"/>
                  </a:lnTo>
                  <a:lnTo>
                    <a:pt x="33400" y="31495"/>
                  </a:lnTo>
                  <a:lnTo>
                    <a:pt x="34544" y="30479"/>
                  </a:lnTo>
                  <a:close/>
                </a:path>
                <a:path w="82550" h="60960">
                  <a:moveTo>
                    <a:pt x="76326" y="30479"/>
                  </a:moveTo>
                  <a:lnTo>
                    <a:pt x="42925" y="30479"/>
                  </a:lnTo>
                  <a:lnTo>
                    <a:pt x="44069" y="31495"/>
                  </a:lnTo>
                  <a:lnTo>
                    <a:pt x="76326" y="31495"/>
                  </a:lnTo>
                  <a:lnTo>
                    <a:pt x="76326" y="30479"/>
                  </a:lnTo>
                  <a:close/>
                </a:path>
                <a:path w="82550" h="60960">
                  <a:moveTo>
                    <a:pt x="10795" y="28193"/>
                  </a:moveTo>
                  <a:lnTo>
                    <a:pt x="9525" y="28193"/>
                  </a:lnTo>
                  <a:lnTo>
                    <a:pt x="10795" y="29336"/>
                  </a:lnTo>
                  <a:lnTo>
                    <a:pt x="10795" y="28193"/>
                  </a:lnTo>
                  <a:close/>
                </a:path>
                <a:path w="82550" h="60960">
                  <a:moveTo>
                    <a:pt x="78739" y="25780"/>
                  </a:moveTo>
                  <a:lnTo>
                    <a:pt x="7111" y="25780"/>
                  </a:lnTo>
                  <a:lnTo>
                    <a:pt x="7111" y="26923"/>
                  </a:lnTo>
                  <a:lnTo>
                    <a:pt x="8381" y="26923"/>
                  </a:lnTo>
                  <a:lnTo>
                    <a:pt x="8381" y="28193"/>
                  </a:lnTo>
                  <a:lnTo>
                    <a:pt x="11937" y="28193"/>
                  </a:lnTo>
                  <a:lnTo>
                    <a:pt x="12064" y="29336"/>
                  </a:lnTo>
                  <a:lnTo>
                    <a:pt x="78739" y="29336"/>
                  </a:lnTo>
                  <a:lnTo>
                    <a:pt x="78739" y="25780"/>
                  </a:lnTo>
                  <a:close/>
                </a:path>
                <a:path w="82550" h="60960">
                  <a:moveTo>
                    <a:pt x="76326" y="24637"/>
                  </a:moveTo>
                  <a:lnTo>
                    <a:pt x="5969" y="24637"/>
                  </a:lnTo>
                  <a:lnTo>
                    <a:pt x="5969" y="25780"/>
                  </a:lnTo>
                  <a:lnTo>
                    <a:pt x="76326" y="25780"/>
                  </a:lnTo>
                  <a:lnTo>
                    <a:pt x="76326" y="24637"/>
                  </a:lnTo>
                  <a:close/>
                </a:path>
                <a:path w="82550" h="60960">
                  <a:moveTo>
                    <a:pt x="5969" y="21081"/>
                  </a:moveTo>
                  <a:lnTo>
                    <a:pt x="4825" y="21081"/>
                  </a:lnTo>
                  <a:lnTo>
                    <a:pt x="4825" y="24637"/>
                  </a:lnTo>
                  <a:lnTo>
                    <a:pt x="75183" y="24637"/>
                  </a:lnTo>
                  <a:lnTo>
                    <a:pt x="75183" y="22224"/>
                  </a:lnTo>
                  <a:lnTo>
                    <a:pt x="5969" y="22224"/>
                  </a:lnTo>
                  <a:lnTo>
                    <a:pt x="5969" y="21081"/>
                  </a:lnTo>
                  <a:close/>
                </a:path>
                <a:path w="82550" h="60960">
                  <a:moveTo>
                    <a:pt x="72771" y="14096"/>
                  </a:moveTo>
                  <a:lnTo>
                    <a:pt x="3555" y="14096"/>
                  </a:lnTo>
                  <a:lnTo>
                    <a:pt x="3555" y="16382"/>
                  </a:lnTo>
                  <a:lnTo>
                    <a:pt x="2412" y="17525"/>
                  </a:lnTo>
                  <a:lnTo>
                    <a:pt x="2412" y="18795"/>
                  </a:lnTo>
                  <a:lnTo>
                    <a:pt x="3555" y="18795"/>
                  </a:lnTo>
                  <a:lnTo>
                    <a:pt x="3555" y="22224"/>
                  </a:lnTo>
                  <a:lnTo>
                    <a:pt x="4825" y="21081"/>
                  </a:lnTo>
                  <a:lnTo>
                    <a:pt x="75183" y="21081"/>
                  </a:lnTo>
                  <a:lnTo>
                    <a:pt x="75183" y="19938"/>
                  </a:lnTo>
                  <a:lnTo>
                    <a:pt x="71500" y="19938"/>
                  </a:lnTo>
                  <a:lnTo>
                    <a:pt x="71500" y="17525"/>
                  </a:lnTo>
                  <a:lnTo>
                    <a:pt x="72771" y="17525"/>
                  </a:lnTo>
                  <a:lnTo>
                    <a:pt x="72771" y="14096"/>
                  </a:lnTo>
                  <a:close/>
                </a:path>
                <a:path w="82550" h="60960">
                  <a:moveTo>
                    <a:pt x="75183" y="21081"/>
                  </a:moveTo>
                  <a:lnTo>
                    <a:pt x="5969" y="21081"/>
                  </a:lnTo>
                  <a:lnTo>
                    <a:pt x="5969" y="22224"/>
                  </a:lnTo>
                  <a:lnTo>
                    <a:pt x="75183" y="22224"/>
                  </a:lnTo>
                  <a:lnTo>
                    <a:pt x="75183" y="21081"/>
                  </a:lnTo>
                  <a:close/>
                </a:path>
                <a:path w="82550" h="60960">
                  <a:moveTo>
                    <a:pt x="1143" y="18795"/>
                  </a:moveTo>
                  <a:lnTo>
                    <a:pt x="0" y="18795"/>
                  </a:lnTo>
                  <a:lnTo>
                    <a:pt x="0" y="21081"/>
                  </a:lnTo>
                  <a:lnTo>
                    <a:pt x="1143" y="21081"/>
                  </a:lnTo>
                  <a:lnTo>
                    <a:pt x="1143" y="18795"/>
                  </a:lnTo>
                  <a:close/>
                </a:path>
                <a:path w="82550" h="60960">
                  <a:moveTo>
                    <a:pt x="2412" y="19938"/>
                  </a:moveTo>
                  <a:lnTo>
                    <a:pt x="2412" y="21081"/>
                  </a:lnTo>
                  <a:lnTo>
                    <a:pt x="2412" y="19938"/>
                  </a:lnTo>
                  <a:close/>
                </a:path>
                <a:path w="82550" h="60960">
                  <a:moveTo>
                    <a:pt x="75183" y="18795"/>
                  </a:moveTo>
                  <a:lnTo>
                    <a:pt x="72771" y="18795"/>
                  </a:lnTo>
                  <a:lnTo>
                    <a:pt x="72771" y="19938"/>
                  </a:lnTo>
                  <a:lnTo>
                    <a:pt x="75183" y="19938"/>
                  </a:lnTo>
                  <a:lnTo>
                    <a:pt x="75183" y="18795"/>
                  </a:lnTo>
                  <a:close/>
                </a:path>
                <a:path w="82550" h="60960">
                  <a:moveTo>
                    <a:pt x="5969" y="12826"/>
                  </a:moveTo>
                  <a:lnTo>
                    <a:pt x="4825" y="12826"/>
                  </a:lnTo>
                  <a:lnTo>
                    <a:pt x="4825" y="14096"/>
                  </a:lnTo>
                  <a:lnTo>
                    <a:pt x="5969" y="14096"/>
                  </a:lnTo>
                  <a:lnTo>
                    <a:pt x="5969" y="12826"/>
                  </a:lnTo>
                  <a:close/>
                </a:path>
                <a:path w="82550" h="60960">
                  <a:moveTo>
                    <a:pt x="71500" y="12826"/>
                  </a:moveTo>
                  <a:lnTo>
                    <a:pt x="7111" y="12826"/>
                  </a:lnTo>
                  <a:lnTo>
                    <a:pt x="5969" y="14096"/>
                  </a:lnTo>
                  <a:lnTo>
                    <a:pt x="71500" y="14096"/>
                  </a:lnTo>
                  <a:lnTo>
                    <a:pt x="71500" y="12826"/>
                  </a:lnTo>
                  <a:close/>
                </a:path>
                <a:path w="82550" h="60960">
                  <a:moveTo>
                    <a:pt x="70357" y="11683"/>
                  </a:moveTo>
                  <a:lnTo>
                    <a:pt x="8381" y="11683"/>
                  </a:lnTo>
                  <a:lnTo>
                    <a:pt x="8381" y="12826"/>
                  </a:lnTo>
                  <a:lnTo>
                    <a:pt x="70357" y="12826"/>
                  </a:lnTo>
                  <a:lnTo>
                    <a:pt x="70357" y="11683"/>
                  </a:lnTo>
                  <a:close/>
                </a:path>
                <a:path w="82550" h="60960">
                  <a:moveTo>
                    <a:pt x="14350" y="10540"/>
                  </a:moveTo>
                  <a:lnTo>
                    <a:pt x="13080" y="10540"/>
                  </a:lnTo>
                  <a:lnTo>
                    <a:pt x="13080" y="11683"/>
                  </a:lnTo>
                  <a:lnTo>
                    <a:pt x="14350" y="11683"/>
                  </a:lnTo>
                  <a:lnTo>
                    <a:pt x="14350" y="10540"/>
                  </a:lnTo>
                  <a:close/>
                </a:path>
                <a:path w="82550" h="60960">
                  <a:moveTo>
                    <a:pt x="47751" y="6857"/>
                  </a:moveTo>
                  <a:lnTo>
                    <a:pt x="42925" y="6857"/>
                  </a:lnTo>
                  <a:lnTo>
                    <a:pt x="42925" y="8254"/>
                  </a:lnTo>
                  <a:lnTo>
                    <a:pt x="15494" y="8254"/>
                  </a:lnTo>
                  <a:lnTo>
                    <a:pt x="15494" y="11683"/>
                  </a:lnTo>
                  <a:lnTo>
                    <a:pt x="69214" y="11683"/>
                  </a:lnTo>
                  <a:lnTo>
                    <a:pt x="69214" y="9270"/>
                  </a:lnTo>
                  <a:lnTo>
                    <a:pt x="47751" y="9270"/>
                  </a:lnTo>
                  <a:lnTo>
                    <a:pt x="47751" y="6857"/>
                  </a:lnTo>
                  <a:close/>
                </a:path>
                <a:path w="82550" h="60960">
                  <a:moveTo>
                    <a:pt x="69214" y="5714"/>
                  </a:moveTo>
                  <a:lnTo>
                    <a:pt x="59689" y="5714"/>
                  </a:lnTo>
                  <a:lnTo>
                    <a:pt x="59689" y="8254"/>
                  </a:lnTo>
                  <a:lnTo>
                    <a:pt x="48895" y="8254"/>
                  </a:lnTo>
                  <a:lnTo>
                    <a:pt x="48895" y="9270"/>
                  </a:lnTo>
                  <a:lnTo>
                    <a:pt x="69214" y="9270"/>
                  </a:lnTo>
                  <a:lnTo>
                    <a:pt x="69214" y="6857"/>
                  </a:lnTo>
                  <a:lnTo>
                    <a:pt x="67945" y="6857"/>
                  </a:lnTo>
                  <a:lnTo>
                    <a:pt x="69214" y="5714"/>
                  </a:lnTo>
                  <a:close/>
                </a:path>
                <a:path w="82550" h="60960">
                  <a:moveTo>
                    <a:pt x="41782" y="6857"/>
                  </a:moveTo>
                  <a:lnTo>
                    <a:pt x="14350" y="6857"/>
                  </a:lnTo>
                  <a:lnTo>
                    <a:pt x="14350" y="8254"/>
                  </a:lnTo>
                  <a:lnTo>
                    <a:pt x="41782" y="8254"/>
                  </a:lnTo>
                  <a:lnTo>
                    <a:pt x="41782" y="6857"/>
                  </a:lnTo>
                  <a:close/>
                </a:path>
                <a:path w="82550" h="60960">
                  <a:moveTo>
                    <a:pt x="58420" y="6857"/>
                  </a:moveTo>
                  <a:lnTo>
                    <a:pt x="50037" y="6857"/>
                  </a:lnTo>
                  <a:lnTo>
                    <a:pt x="50037" y="8254"/>
                  </a:lnTo>
                  <a:lnTo>
                    <a:pt x="59689" y="8254"/>
                  </a:lnTo>
                  <a:lnTo>
                    <a:pt x="58420" y="6857"/>
                  </a:lnTo>
                  <a:close/>
                </a:path>
                <a:path w="82550" h="60960">
                  <a:moveTo>
                    <a:pt x="40512" y="3555"/>
                  </a:moveTo>
                  <a:lnTo>
                    <a:pt x="32257" y="3555"/>
                  </a:lnTo>
                  <a:lnTo>
                    <a:pt x="30987" y="4698"/>
                  </a:lnTo>
                  <a:lnTo>
                    <a:pt x="13080" y="4698"/>
                  </a:lnTo>
                  <a:lnTo>
                    <a:pt x="13080" y="6857"/>
                  </a:lnTo>
                  <a:lnTo>
                    <a:pt x="40512" y="6857"/>
                  </a:lnTo>
                  <a:lnTo>
                    <a:pt x="40512" y="3555"/>
                  </a:lnTo>
                  <a:close/>
                </a:path>
                <a:path w="82550" h="60960">
                  <a:moveTo>
                    <a:pt x="46481" y="5714"/>
                  </a:moveTo>
                  <a:lnTo>
                    <a:pt x="44069" y="5714"/>
                  </a:lnTo>
                  <a:lnTo>
                    <a:pt x="44069" y="6857"/>
                  </a:lnTo>
                  <a:lnTo>
                    <a:pt x="46481" y="6857"/>
                  </a:lnTo>
                  <a:lnTo>
                    <a:pt x="46481" y="5714"/>
                  </a:lnTo>
                  <a:close/>
                </a:path>
                <a:path w="82550" h="60960">
                  <a:moveTo>
                    <a:pt x="56006" y="5714"/>
                  </a:moveTo>
                  <a:lnTo>
                    <a:pt x="51307" y="5714"/>
                  </a:lnTo>
                  <a:lnTo>
                    <a:pt x="51307" y="6857"/>
                  </a:lnTo>
                  <a:lnTo>
                    <a:pt x="56006" y="6857"/>
                  </a:lnTo>
                  <a:lnTo>
                    <a:pt x="56006" y="5714"/>
                  </a:lnTo>
                  <a:close/>
                </a:path>
                <a:path w="82550" h="60960">
                  <a:moveTo>
                    <a:pt x="67945" y="3555"/>
                  </a:moveTo>
                  <a:lnTo>
                    <a:pt x="64388" y="3555"/>
                  </a:lnTo>
                  <a:lnTo>
                    <a:pt x="64388" y="4698"/>
                  </a:lnTo>
                  <a:lnTo>
                    <a:pt x="61975" y="4698"/>
                  </a:lnTo>
                  <a:lnTo>
                    <a:pt x="61975" y="5714"/>
                  </a:lnTo>
                  <a:lnTo>
                    <a:pt x="67945" y="5714"/>
                  </a:lnTo>
                  <a:lnTo>
                    <a:pt x="67945" y="3555"/>
                  </a:lnTo>
                  <a:close/>
                </a:path>
                <a:path w="82550" h="60960">
                  <a:moveTo>
                    <a:pt x="29845" y="3555"/>
                  </a:moveTo>
                  <a:lnTo>
                    <a:pt x="15494" y="3555"/>
                  </a:lnTo>
                  <a:lnTo>
                    <a:pt x="15494" y="4698"/>
                  </a:lnTo>
                  <a:lnTo>
                    <a:pt x="29845" y="4698"/>
                  </a:lnTo>
                  <a:lnTo>
                    <a:pt x="29845" y="3555"/>
                  </a:lnTo>
                  <a:close/>
                </a:path>
                <a:path w="82550" h="60960">
                  <a:moveTo>
                    <a:pt x="26288" y="2158"/>
                  </a:moveTo>
                  <a:lnTo>
                    <a:pt x="16636" y="2158"/>
                  </a:lnTo>
                  <a:lnTo>
                    <a:pt x="16636" y="3555"/>
                  </a:lnTo>
                  <a:lnTo>
                    <a:pt x="26288" y="3555"/>
                  </a:lnTo>
                  <a:lnTo>
                    <a:pt x="26288" y="2158"/>
                  </a:lnTo>
                  <a:close/>
                </a:path>
                <a:path w="82550" h="60960">
                  <a:moveTo>
                    <a:pt x="66801" y="2158"/>
                  </a:moveTo>
                  <a:lnTo>
                    <a:pt x="63246" y="2158"/>
                  </a:lnTo>
                  <a:lnTo>
                    <a:pt x="63246" y="3555"/>
                  </a:lnTo>
                  <a:lnTo>
                    <a:pt x="66801" y="3555"/>
                  </a:lnTo>
                  <a:lnTo>
                    <a:pt x="66801" y="2158"/>
                  </a:lnTo>
                  <a:close/>
                </a:path>
                <a:path w="82550" h="60960">
                  <a:moveTo>
                    <a:pt x="19050" y="0"/>
                  </a:moveTo>
                  <a:lnTo>
                    <a:pt x="15494" y="0"/>
                  </a:lnTo>
                  <a:lnTo>
                    <a:pt x="15494" y="2158"/>
                  </a:lnTo>
                  <a:lnTo>
                    <a:pt x="22605" y="2158"/>
                  </a:lnTo>
                  <a:lnTo>
                    <a:pt x="22605" y="1142"/>
                  </a:lnTo>
                  <a:lnTo>
                    <a:pt x="19050" y="114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853172" y="3875532"/>
              <a:ext cx="82550" cy="60960"/>
            </a:xfrm>
            <a:custGeom>
              <a:avLst/>
              <a:gdLst/>
              <a:ahLst/>
              <a:cxnLst/>
              <a:rect l="l" t="t" r="r" b="b"/>
              <a:pathLst>
                <a:path w="82550" h="60960">
                  <a:moveTo>
                    <a:pt x="20320" y="41020"/>
                  </a:moveTo>
                  <a:lnTo>
                    <a:pt x="19050" y="41020"/>
                  </a:lnTo>
                  <a:lnTo>
                    <a:pt x="19050" y="39877"/>
                  </a:lnTo>
                  <a:lnTo>
                    <a:pt x="20320" y="39877"/>
                  </a:lnTo>
                  <a:lnTo>
                    <a:pt x="20320" y="38734"/>
                  </a:lnTo>
                  <a:lnTo>
                    <a:pt x="20320" y="39877"/>
                  </a:lnTo>
                  <a:lnTo>
                    <a:pt x="20320" y="38734"/>
                  </a:lnTo>
                  <a:lnTo>
                    <a:pt x="20320" y="39877"/>
                  </a:lnTo>
                  <a:lnTo>
                    <a:pt x="19050" y="38734"/>
                  </a:lnTo>
                  <a:lnTo>
                    <a:pt x="20320" y="38734"/>
                  </a:lnTo>
                  <a:lnTo>
                    <a:pt x="19050" y="38734"/>
                  </a:lnTo>
                  <a:lnTo>
                    <a:pt x="20320" y="38734"/>
                  </a:lnTo>
                  <a:lnTo>
                    <a:pt x="19050" y="38734"/>
                  </a:lnTo>
                  <a:lnTo>
                    <a:pt x="19050" y="37464"/>
                  </a:lnTo>
                  <a:lnTo>
                    <a:pt x="19050" y="38734"/>
                  </a:lnTo>
                  <a:lnTo>
                    <a:pt x="19050" y="37464"/>
                  </a:lnTo>
                  <a:lnTo>
                    <a:pt x="19050" y="38734"/>
                  </a:lnTo>
                  <a:lnTo>
                    <a:pt x="19050" y="37464"/>
                  </a:lnTo>
                  <a:lnTo>
                    <a:pt x="17906" y="37464"/>
                  </a:lnTo>
                  <a:lnTo>
                    <a:pt x="19050" y="36321"/>
                  </a:lnTo>
                  <a:lnTo>
                    <a:pt x="17906" y="36321"/>
                  </a:lnTo>
                  <a:lnTo>
                    <a:pt x="17906" y="35178"/>
                  </a:lnTo>
                  <a:lnTo>
                    <a:pt x="16636" y="35178"/>
                  </a:lnTo>
                  <a:lnTo>
                    <a:pt x="15494" y="35178"/>
                  </a:lnTo>
                  <a:lnTo>
                    <a:pt x="15494" y="34035"/>
                  </a:lnTo>
                  <a:lnTo>
                    <a:pt x="16636" y="34035"/>
                  </a:lnTo>
                  <a:lnTo>
                    <a:pt x="16636" y="32765"/>
                  </a:lnTo>
                  <a:lnTo>
                    <a:pt x="16636" y="31622"/>
                  </a:lnTo>
                  <a:lnTo>
                    <a:pt x="15494" y="31622"/>
                  </a:lnTo>
                  <a:lnTo>
                    <a:pt x="15494" y="32765"/>
                  </a:lnTo>
                  <a:lnTo>
                    <a:pt x="16636" y="32765"/>
                  </a:lnTo>
                  <a:lnTo>
                    <a:pt x="15494" y="32765"/>
                  </a:lnTo>
                  <a:lnTo>
                    <a:pt x="14350" y="32765"/>
                  </a:lnTo>
                  <a:lnTo>
                    <a:pt x="15494" y="31622"/>
                  </a:lnTo>
                  <a:lnTo>
                    <a:pt x="14350" y="31622"/>
                  </a:lnTo>
                  <a:lnTo>
                    <a:pt x="15494" y="31622"/>
                  </a:lnTo>
                  <a:lnTo>
                    <a:pt x="15494" y="30479"/>
                  </a:lnTo>
                  <a:lnTo>
                    <a:pt x="15494" y="31622"/>
                  </a:lnTo>
                  <a:lnTo>
                    <a:pt x="14350" y="31622"/>
                  </a:lnTo>
                  <a:lnTo>
                    <a:pt x="13080" y="31622"/>
                  </a:lnTo>
                  <a:lnTo>
                    <a:pt x="13080" y="30479"/>
                  </a:lnTo>
                  <a:lnTo>
                    <a:pt x="11937" y="30479"/>
                  </a:lnTo>
                  <a:lnTo>
                    <a:pt x="11937" y="29336"/>
                  </a:lnTo>
                  <a:lnTo>
                    <a:pt x="11937" y="28193"/>
                  </a:lnTo>
                  <a:lnTo>
                    <a:pt x="10795" y="28193"/>
                  </a:lnTo>
                  <a:lnTo>
                    <a:pt x="10795" y="29336"/>
                  </a:lnTo>
                  <a:lnTo>
                    <a:pt x="9525" y="29336"/>
                  </a:lnTo>
                  <a:lnTo>
                    <a:pt x="10795" y="29336"/>
                  </a:lnTo>
                  <a:lnTo>
                    <a:pt x="9525" y="28193"/>
                  </a:lnTo>
                  <a:lnTo>
                    <a:pt x="9525" y="29336"/>
                  </a:lnTo>
                  <a:lnTo>
                    <a:pt x="9525" y="28193"/>
                  </a:lnTo>
                  <a:lnTo>
                    <a:pt x="8381" y="28193"/>
                  </a:lnTo>
                  <a:lnTo>
                    <a:pt x="8381" y="26923"/>
                  </a:lnTo>
                  <a:lnTo>
                    <a:pt x="7111" y="26923"/>
                  </a:lnTo>
                  <a:lnTo>
                    <a:pt x="7111" y="28193"/>
                  </a:lnTo>
                  <a:lnTo>
                    <a:pt x="7111" y="26923"/>
                  </a:lnTo>
                  <a:lnTo>
                    <a:pt x="7111" y="25780"/>
                  </a:lnTo>
                  <a:lnTo>
                    <a:pt x="5969" y="25780"/>
                  </a:lnTo>
                  <a:lnTo>
                    <a:pt x="5969" y="24637"/>
                  </a:lnTo>
                  <a:lnTo>
                    <a:pt x="4825" y="24637"/>
                  </a:lnTo>
                  <a:lnTo>
                    <a:pt x="4825" y="23494"/>
                  </a:lnTo>
                  <a:lnTo>
                    <a:pt x="5969" y="23494"/>
                  </a:lnTo>
                  <a:lnTo>
                    <a:pt x="4825" y="23494"/>
                  </a:lnTo>
                  <a:lnTo>
                    <a:pt x="4825" y="22224"/>
                  </a:lnTo>
                  <a:lnTo>
                    <a:pt x="5969" y="22224"/>
                  </a:lnTo>
                  <a:lnTo>
                    <a:pt x="5969" y="21081"/>
                  </a:lnTo>
                  <a:lnTo>
                    <a:pt x="5969" y="22224"/>
                  </a:lnTo>
                  <a:lnTo>
                    <a:pt x="4825" y="22224"/>
                  </a:lnTo>
                  <a:lnTo>
                    <a:pt x="4825" y="23494"/>
                  </a:lnTo>
                  <a:lnTo>
                    <a:pt x="4825" y="22224"/>
                  </a:lnTo>
                  <a:lnTo>
                    <a:pt x="3555" y="22224"/>
                  </a:lnTo>
                  <a:lnTo>
                    <a:pt x="4825" y="22224"/>
                  </a:lnTo>
                  <a:lnTo>
                    <a:pt x="4825" y="21081"/>
                  </a:lnTo>
                  <a:lnTo>
                    <a:pt x="3555" y="22224"/>
                  </a:lnTo>
                  <a:lnTo>
                    <a:pt x="3555" y="21081"/>
                  </a:lnTo>
                  <a:lnTo>
                    <a:pt x="3555" y="19938"/>
                  </a:lnTo>
                  <a:lnTo>
                    <a:pt x="3555" y="18795"/>
                  </a:lnTo>
                  <a:lnTo>
                    <a:pt x="4825" y="18795"/>
                  </a:lnTo>
                  <a:lnTo>
                    <a:pt x="3555" y="18795"/>
                  </a:lnTo>
                  <a:lnTo>
                    <a:pt x="3555" y="19938"/>
                  </a:lnTo>
                  <a:lnTo>
                    <a:pt x="3555" y="18795"/>
                  </a:lnTo>
                  <a:lnTo>
                    <a:pt x="2412" y="18795"/>
                  </a:lnTo>
                  <a:lnTo>
                    <a:pt x="2412" y="19938"/>
                  </a:lnTo>
                  <a:lnTo>
                    <a:pt x="2412" y="18795"/>
                  </a:lnTo>
                  <a:lnTo>
                    <a:pt x="2412" y="17525"/>
                  </a:lnTo>
                  <a:lnTo>
                    <a:pt x="3555" y="16382"/>
                  </a:lnTo>
                  <a:lnTo>
                    <a:pt x="3555" y="15239"/>
                  </a:lnTo>
                  <a:lnTo>
                    <a:pt x="3555" y="14096"/>
                  </a:lnTo>
                  <a:lnTo>
                    <a:pt x="4825" y="14096"/>
                  </a:lnTo>
                  <a:lnTo>
                    <a:pt x="4825" y="12953"/>
                  </a:lnTo>
                  <a:lnTo>
                    <a:pt x="5969" y="12953"/>
                  </a:lnTo>
                  <a:lnTo>
                    <a:pt x="5969" y="14096"/>
                  </a:lnTo>
                  <a:lnTo>
                    <a:pt x="7111" y="12953"/>
                  </a:lnTo>
                  <a:lnTo>
                    <a:pt x="8381" y="12953"/>
                  </a:lnTo>
                  <a:lnTo>
                    <a:pt x="8381" y="11683"/>
                  </a:lnTo>
                  <a:lnTo>
                    <a:pt x="9525" y="11683"/>
                  </a:lnTo>
                  <a:lnTo>
                    <a:pt x="10795" y="11683"/>
                  </a:lnTo>
                  <a:lnTo>
                    <a:pt x="11937" y="11683"/>
                  </a:lnTo>
                  <a:lnTo>
                    <a:pt x="13080" y="11683"/>
                  </a:lnTo>
                  <a:lnTo>
                    <a:pt x="13080" y="10540"/>
                  </a:lnTo>
                  <a:lnTo>
                    <a:pt x="14350" y="10540"/>
                  </a:lnTo>
                  <a:lnTo>
                    <a:pt x="13080" y="10540"/>
                  </a:lnTo>
                  <a:lnTo>
                    <a:pt x="14350" y="10540"/>
                  </a:lnTo>
                  <a:lnTo>
                    <a:pt x="14350" y="11683"/>
                  </a:lnTo>
                  <a:lnTo>
                    <a:pt x="14350" y="10540"/>
                  </a:lnTo>
                  <a:lnTo>
                    <a:pt x="14350" y="11683"/>
                  </a:lnTo>
                  <a:lnTo>
                    <a:pt x="15494" y="11683"/>
                  </a:lnTo>
                  <a:lnTo>
                    <a:pt x="15494" y="10540"/>
                  </a:lnTo>
                  <a:lnTo>
                    <a:pt x="15494" y="9397"/>
                  </a:lnTo>
                  <a:lnTo>
                    <a:pt x="15494" y="8254"/>
                  </a:lnTo>
                  <a:lnTo>
                    <a:pt x="14350" y="8254"/>
                  </a:lnTo>
                  <a:lnTo>
                    <a:pt x="14350" y="6984"/>
                  </a:lnTo>
                  <a:lnTo>
                    <a:pt x="13080" y="6984"/>
                  </a:lnTo>
                  <a:lnTo>
                    <a:pt x="13080" y="5841"/>
                  </a:lnTo>
                  <a:lnTo>
                    <a:pt x="13080" y="4698"/>
                  </a:lnTo>
                  <a:lnTo>
                    <a:pt x="14350" y="4698"/>
                  </a:lnTo>
                  <a:lnTo>
                    <a:pt x="13080" y="4698"/>
                  </a:lnTo>
                  <a:lnTo>
                    <a:pt x="14350" y="4698"/>
                  </a:lnTo>
                  <a:lnTo>
                    <a:pt x="15494" y="4698"/>
                  </a:lnTo>
                  <a:lnTo>
                    <a:pt x="15494" y="3555"/>
                  </a:lnTo>
                  <a:lnTo>
                    <a:pt x="16636" y="3555"/>
                  </a:lnTo>
                  <a:lnTo>
                    <a:pt x="16636" y="2285"/>
                  </a:lnTo>
                  <a:lnTo>
                    <a:pt x="15494" y="2285"/>
                  </a:lnTo>
                  <a:lnTo>
                    <a:pt x="15494" y="1142"/>
                  </a:lnTo>
                  <a:lnTo>
                    <a:pt x="15494" y="0"/>
                  </a:lnTo>
                  <a:lnTo>
                    <a:pt x="16636" y="0"/>
                  </a:lnTo>
                  <a:lnTo>
                    <a:pt x="17906" y="0"/>
                  </a:lnTo>
                  <a:lnTo>
                    <a:pt x="19050" y="0"/>
                  </a:lnTo>
                  <a:lnTo>
                    <a:pt x="19050" y="1142"/>
                  </a:lnTo>
                  <a:lnTo>
                    <a:pt x="20320" y="1142"/>
                  </a:lnTo>
                  <a:lnTo>
                    <a:pt x="21462" y="1142"/>
                  </a:lnTo>
                  <a:lnTo>
                    <a:pt x="22605" y="1142"/>
                  </a:lnTo>
                  <a:lnTo>
                    <a:pt x="22605" y="2285"/>
                  </a:lnTo>
                  <a:lnTo>
                    <a:pt x="23875" y="2285"/>
                  </a:lnTo>
                  <a:lnTo>
                    <a:pt x="25019" y="2285"/>
                  </a:lnTo>
                  <a:lnTo>
                    <a:pt x="26288" y="2285"/>
                  </a:lnTo>
                  <a:lnTo>
                    <a:pt x="26288" y="3555"/>
                  </a:lnTo>
                  <a:lnTo>
                    <a:pt x="27431" y="3555"/>
                  </a:lnTo>
                  <a:lnTo>
                    <a:pt x="28575" y="3555"/>
                  </a:lnTo>
                  <a:lnTo>
                    <a:pt x="29845" y="3555"/>
                  </a:lnTo>
                  <a:lnTo>
                    <a:pt x="29845" y="4698"/>
                  </a:lnTo>
                  <a:lnTo>
                    <a:pt x="30987" y="4698"/>
                  </a:lnTo>
                  <a:lnTo>
                    <a:pt x="32257" y="3555"/>
                  </a:lnTo>
                  <a:lnTo>
                    <a:pt x="33400" y="3555"/>
                  </a:lnTo>
                  <a:lnTo>
                    <a:pt x="41782" y="3555"/>
                  </a:lnTo>
                  <a:lnTo>
                    <a:pt x="40512" y="3555"/>
                  </a:lnTo>
                  <a:lnTo>
                    <a:pt x="40512" y="4698"/>
                  </a:lnTo>
                  <a:lnTo>
                    <a:pt x="40512" y="5841"/>
                  </a:lnTo>
                  <a:lnTo>
                    <a:pt x="39370" y="5841"/>
                  </a:lnTo>
                  <a:lnTo>
                    <a:pt x="40512" y="5841"/>
                  </a:lnTo>
                  <a:lnTo>
                    <a:pt x="40512" y="6984"/>
                  </a:lnTo>
                  <a:lnTo>
                    <a:pt x="41782" y="6984"/>
                  </a:lnTo>
                  <a:lnTo>
                    <a:pt x="41782" y="8254"/>
                  </a:lnTo>
                  <a:lnTo>
                    <a:pt x="42925" y="8254"/>
                  </a:lnTo>
                  <a:lnTo>
                    <a:pt x="42925" y="6984"/>
                  </a:lnTo>
                  <a:lnTo>
                    <a:pt x="44069" y="6984"/>
                  </a:lnTo>
                  <a:lnTo>
                    <a:pt x="44069" y="5841"/>
                  </a:lnTo>
                  <a:lnTo>
                    <a:pt x="45338" y="5841"/>
                  </a:lnTo>
                  <a:lnTo>
                    <a:pt x="46481" y="5841"/>
                  </a:lnTo>
                  <a:lnTo>
                    <a:pt x="46481" y="6984"/>
                  </a:lnTo>
                  <a:lnTo>
                    <a:pt x="47751" y="6984"/>
                  </a:lnTo>
                  <a:lnTo>
                    <a:pt x="47751" y="8254"/>
                  </a:lnTo>
                  <a:lnTo>
                    <a:pt x="47751" y="9397"/>
                  </a:lnTo>
                  <a:lnTo>
                    <a:pt x="48895" y="9397"/>
                  </a:lnTo>
                  <a:lnTo>
                    <a:pt x="48895" y="8254"/>
                  </a:lnTo>
                  <a:lnTo>
                    <a:pt x="50037" y="8254"/>
                  </a:lnTo>
                  <a:lnTo>
                    <a:pt x="50037" y="6984"/>
                  </a:lnTo>
                  <a:lnTo>
                    <a:pt x="50037" y="8254"/>
                  </a:lnTo>
                  <a:lnTo>
                    <a:pt x="50037" y="6984"/>
                  </a:lnTo>
                  <a:lnTo>
                    <a:pt x="51307" y="6984"/>
                  </a:lnTo>
                  <a:lnTo>
                    <a:pt x="50037" y="6984"/>
                  </a:lnTo>
                  <a:lnTo>
                    <a:pt x="51307" y="6984"/>
                  </a:lnTo>
                  <a:lnTo>
                    <a:pt x="51307" y="5841"/>
                  </a:lnTo>
                  <a:lnTo>
                    <a:pt x="52450" y="5841"/>
                  </a:lnTo>
                  <a:lnTo>
                    <a:pt x="53721" y="5841"/>
                  </a:lnTo>
                  <a:lnTo>
                    <a:pt x="54863" y="5841"/>
                  </a:lnTo>
                  <a:lnTo>
                    <a:pt x="56006" y="5841"/>
                  </a:lnTo>
                  <a:lnTo>
                    <a:pt x="56006" y="6984"/>
                  </a:lnTo>
                  <a:lnTo>
                    <a:pt x="57276" y="6984"/>
                  </a:lnTo>
                  <a:lnTo>
                    <a:pt x="58420" y="6984"/>
                  </a:lnTo>
                  <a:lnTo>
                    <a:pt x="59689" y="8254"/>
                  </a:lnTo>
                  <a:lnTo>
                    <a:pt x="59689" y="6984"/>
                  </a:lnTo>
                  <a:lnTo>
                    <a:pt x="59689" y="5841"/>
                  </a:lnTo>
                  <a:lnTo>
                    <a:pt x="60832" y="5841"/>
                  </a:lnTo>
                  <a:lnTo>
                    <a:pt x="61975" y="5841"/>
                  </a:lnTo>
                  <a:lnTo>
                    <a:pt x="61975" y="4698"/>
                  </a:lnTo>
                  <a:lnTo>
                    <a:pt x="63246" y="4698"/>
                  </a:lnTo>
                  <a:lnTo>
                    <a:pt x="64388" y="4698"/>
                  </a:lnTo>
                  <a:lnTo>
                    <a:pt x="64388" y="3555"/>
                  </a:lnTo>
                  <a:lnTo>
                    <a:pt x="63246" y="3555"/>
                  </a:lnTo>
                  <a:lnTo>
                    <a:pt x="63246" y="2285"/>
                  </a:lnTo>
                  <a:lnTo>
                    <a:pt x="63246" y="3555"/>
                  </a:lnTo>
                  <a:lnTo>
                    <a:pt x="63246" y="2285"/>
                  </a:lnTo>
                  <a:lnTo>
                    <a:pt x="64388" y="2285"/>
                  </a:lnTo>
                  <a:lnTo>
                    <a:pt x="65658" y="2285"/>
                  </a:lnTo>
                  <a:lnTo>
                    <a:pt x="66801" y="2285"/>
                  </a:lnTo>
                  <a:lnTo>
                    <a:pt x="66801" y="3555"/>
                  </a:lnTo>
                  <a:lnTo>
                    <a:pt x="67945" y="3555"/>
                  </a:lnTo>
                  <a:lnTo>
                    <a:pt x="67945" y="4698"/>
                  </a:lnTo>
                  <a:lnTo>
                    <a:pt x="67945" y="5841"/>
                  </a:lnTo>
                  <a:lnTo>
                    <a:pt x="69214" y="5841"/>
                  </a:lnTo>
                  <a:lnTo>
                    <a:pt x="67945" y="6984"/>
                  </a:lnTo>
                  <a:lnTo>
                    <a:pt x="69214" y="6984"/>
                  </a:lnTo>
                  <a:lnTo>
                    <a:pt x="69214" y="8254"/>
                  </a:lnTo>
                  <a:lnTo>
                    <a:pt x="69214" y="6984"/>
                  </a:lnTo>
                  <a:lnTo>
                    <a:pt x="69214" y="8254"/>
                  </a:lnTo>
                  <a:lnTo>
                    <a:pt x="69214" y="9397"/>
                  </a:lnTo>
                  <a:lnTo>
                    <a:pt x="69214" y="10540"/>
                  </a:lnTo>
                  <a:lnTo>
                    <a:pt x="69214" y="11683"/>
                  </a:lnTo>
                  <a:lnTo>
                    <a:pt x="70357" y="11683"/>
                  </a:lnTo>
                  <a:lnTo>
                    <a:pt x="71500" y="11683"/>
                  </a:lnTo>
                  <a:lnTo>
                    <a:pt x="70357" y="11683"/>
                  </a:lnTo>
                  <a:lnTo>
                    <a:pt x="70357" y="12953"/>
                  </a:lnTo>
                  <a:lnTo>
                    <a:pt x="71500" y="12953"/>
                  </a:lnTo>
                  <a:lnTo>
                    <a:pt x="71500" y="14096"/>
                  </a:lnTo>
                  <a:lnTo>
                    <a:pt x="72771" y="14096"/>
                  </a:lnTo>
                  <a:lnTo>
                    <a:pt x="72771" y="15239"/>
                  </a:lnTo>
                  <a:lnTo>
                    <a:pt x="73913" y="15239"/>
                  </a:lnTo>
                  <a:lnTo>
                    <a:pt x="73913" y="16382"/>
                  </a:lnTo>
                  <a:lnTo>
                    <a:pt x="73913" y="15239"/>
                  </a:lnTo>
                  <a:lnTo>
                    <a:pt x="72771" y="15239"/>
                  </a:lnTo>
                  <a:lnTo>
                    <a:pt x="72771" y="16382"/>
                  </a:lnTo>
                  <a:lnTo>
                    <a:pt x="72771" y="17525"/>
                  </a:lnTo>
                  <a:lnTo>
                    <a:pt x="71500" y="17525"/>
                  </a:lnTo>
                  <a:lnTo>
                    <a:pt x="71500" y="18795"/>
                  </a:lnTo>
                  <a:lnTo>
                    <a:pt x="71500" y="19938"/>
                  </a:lnTo>
                  <a:lnTo>
                    <a:pt x="72771" y="19938"/>
                  </a:lnTo>
                  <a:lnTo>
                    <a:pt x="72771" y="18795"/>
                  </a:lnTo>
                  <a:lnTo>
                    <a:pt x="73913" y="18795"/>
                  </a:lnTo>
                  <a:lnTo>
                    <a:pt x="75183" y="18795"/>
                  </a:lnTo>
                  <a:lnTo>
                    <a:pt x="75183" y="19938"/>
                  </a:lnTo>
                  <a:lnTo>
                    <a:pt x="75183" y="21081"/>
                  </a:lnTo>
                  <a:lnTo>
                    <a:pt x="75183" y="22224"/>
                  </a:lnTo>
                  <a:lnTo>
                    <a:pt x="75183" y="23494"/>
                  </a:lnTo>
                  <a:lnTo>
                    <a:pt x="75183" y="24637"/>
                  </a:lnTo>
                  <a:lnTo>
                    <a:pt x="76326" y="24637"/>
                  </a:lnTo>
                  <a:lnTo>
                    <a:pt x="76326" y="25780"/>
                  </a:lnTo>
                  <a:lnTo>
                    <a:pt x="77470" y="25780"/>
                  </a:lnTo>
                  <a:lnTo>
                    <a:pt x="78739" y="25780"/>
                  </a:lnTo>
                  <a:lnTo>
                    <a:pt x="78739" y="26923"/>
                  </a:lnTo>
                  <a:lnTo>
                    <a:pt x="78739" y="28193"/>
                  </a:lnTo>
                  <a:lnTo>
                    <a:pt x="78739" y="29336"/>
                  </a:lnTo>
                  <a:lnTo>
                    <a:pt x="77470" y="29336"/>
                  </a:lnTo>
                  <a:lnTo>
                    <a:pt x="77470" y="30479"/>
                  </a:lnTo>
                  <a:lnTo>
                    <a:pt x="76326" y="30479"/>
                  </a:lnTo>
                  <a:lnTo>
                    <a:pt x="77470" y="30479"/>
                  </a:lnTo>
                  <a:lnTo>
                    <a:pt x="76326" y="30479"/>
                  </a:lnTo>
                  <a:lnTo>
                    <a:pt x="76326" y="31622"/>
                  </a:lnTo>
                  <a:lnTo>
                    <a:pt x="76326" y="30479"/>
                  </a:lnTo>
                  <a:lnTo>
                    <a:pt x="77470" y="30479"/>
                  </a:lnTo>
                  <a:lnTo>
                    <a:pt x="77470" y="31622"/>
                  </a:lnTo>
                  <a:lnTo>
                    <a:pt x="77470" y="32765"/>
                  </a:lnTo>
                  <a:lnTo>
                    <a:pt x="77470" y="34035"/>
                  </a:lnTo>
                  <a:lnTo>
                    <a:pt x="76326" y="34035"/>
                  </a:lnTo>
                  <a:lnTo>
                    <a:pt x="77470" y="34035"/>
                  </a:lnTo>
                  <a:lnTo>
                    <a:pt x="76326" y="34035"/>
                  </a:lnTo>
                  <a:lnTo>
                    <a:pt x="76326" y="35178"/>
                  </a:lnTo>
                  <a:lnTo>
                    <a:pt x="77470" y="35178"/>
                  </a:lnTo>
                  <a:lnTo>
                    <a:pt x="76326" y="35178"/>
                  </a:lnTo>
                  <a:lnTo>
                    <a:pt x="77470" y="35178"/>
                  </a:lnTo>
                  <a:lnTo>
                    <a:pt x="77470" y="36321"/>
                  </a:lnTo>
                  <a:lnTo>
                    <a:pt x="78739" y="36321"/>
                  </a:lnTo>
                  <a:lnTo>
                    <a:pt x="79882" y="36321"/>
                  </a:lnTo>
                  <a:lnTo>
                    <a:pt x="79882" y="37464"/>
                  </a:lnTo>
                  <a:lnTo>
                    <a:pt x="79882" y="38734"/>
                  </a:lnTo>
                  <a:lnTo>
                    <a:pt x="79882" y="39877"/>
                  </a:lnTo>
                  <a:lnTo>
                    <a:pt x="79882" y="38734"/>
                  </a:lnTo>
                  <a:lnTo>
                    <a:pt x="79882" y="39877"/>
                  </a:lnTo>
                  <a:lnTo>
                    <a:pt x="81152" y="39877"/>
                  </a:lnTo>
                  <a:lnTo>
                    <a:pt x="79882" y="39877"/>
                  </a:lnTo>
                  <a:lnTo>
                    <a:pt x="79882" y="41020"/>
                  </a:lnTo>
                  <a:lnTo>
                    <a:pt x="78739" y="42163"/>
                  </a:lnTo>
                  <a:lnTo>
                    <a:pt x="78739" y="43433"/>
                  </a:lnTo>
                  <a:lnTo>
                    <a:pt x="79882" y="43433"/>
                  </a:lnTo>
                  <a:lnTo>
                    <a:pt x="81152" y="43433"/>
                  </a:lnTo>
                  <a:lnTo>
                    <a:pt x="81152" y="44576"/>
                  </a:lnTo>
                  <a:lnTo>
                    <a:pt x="82296" y="45719"/>
                  </a:lnTo>
                  <a:lnTo>
                    <a:pt x="82296" y="46862"/>
                  </a:lnTo>
                  <a:lnTo>
                    <a:pt x="82296" y="48005"/>
                  </a:lnTo>
                  <a:lnTo>
                    <a:pt x="81152" y="48005"/>
                  </a:lnTo>
                  <a:lnTo>
                    <a:pt x="81152" y="46862"/>
                  </a:lnTo>
                  <a:lnTo>
                    <a:pt x="79882" y="46862"/>
                  </a:lnTo>
                  <a:lnTo>
                    <a:pt x="79882" y="48005"/>
                  </a:lnTo>
                  <a:lnTo>
                    <a:pt x="79882" y="46862"/>
                  </a:lnTo>
                  <a:lnTo>
                    <a:pt x="79882" y="48005"/>
                  </a:lnTo>
                  <a:lnTo>
                    <a:pt x="79882" y="46862"/>
                  </a:lnTo>
                  <a:lnTo>
                    <a:pt x="78739" y="46862"/>
                  </a:lnTo>
                  <a:lnTo>
                    <a:pt x="77470" y="46862"/>
                  </a:lnTo>
                  <a:lnTo>
                    <a:pt x="76326" y="46862"/>
                  </a:lnTo>
                  <a:lnTo>
                    <a:pt x="76326" y="48005"/>
                  </a:lnTo>
                  <a:lnTo>
                    <a:pt x="76326" y="49275"/>
                  </a:lnTo>
                  <a:lnTo>
                    <a:pt x="76326" y="50418"/>
                  </a:lnTo>
                  <a:lnTo>
                    <a:pt x="77470" y="50418"/>
                  </a:lnTo>
                  <a:lnTo>
                    <a:pt x="78739" y="50418"/>
                  </a:lnTo>
                  <a:lnTo>
                    <a:pt x="78739" y="51561"/>
                  </a:lnTo>
                  <a:lnTo>
                    <a:pt x="77470" y="51561"/>
                  </a:lnTo>
                  <a:lnTo>
                    <a:pt x="77470" y="52704"/>
                  </a:lnTo>
                  <a:lnTo>
                    <a:pt x="77470" y="53974"/>
                  </a:lnTo>
                  <a:lnTo>
                    <a:pt x="77470" y="55117"/>
                  </a:lnTo>
                  <a:lnTo>
                    <a:pt x="77470" y="56260"/>
                  </a:lnTo>
                  <a:lnTo>
                    <a:pt x="76326" y="56260"/>
                  </a:lnTo>
                  <a:lnTo>
                    <a:pt x="76326" y="57403"/>
                  </a:lnTo>
                  <a:lnTo>
                    <a:pt x="75183" y="56260"/>
                  </a:lnTo>
                  <a:lnTo>
                    <a:pt x="73913" y="56260"/>
                  </a:lnTo>
                  <a:lnTo>
                    <a:pt x="72771" y="57403"/>
                  </a:lnTo>
                  <a:lnTo>
                    <a:pt x="72771" y="56260"/>
                  </a:lnTo>
                  <a:lnTo>
                    <a:pt x="72771" y="55117"/>
                  </a:lnTo>
                  <a:lnTo>
                    <a:pt x="71500" y="55117"/>
                  </a:lnTo>
                  <a:lnTo>
                    <a:pt x="71500" y="56260"/>
                  </a:lnTo>
                  <a:lnTo>
                    <a:pt x="70357" y="56260"/>
                  </a:lnTo>
                  <a:lnTo>
                    <a:pt x="70357" y="57403"/>
                  </a:lnTo>
                  <a:lnTo>
                    <a:pt x="70357" y="58673"/>
                  </a:lnTo>
                  <a:lnTo>
                    <a:pt x="69214" y="58673"/>
                  </a:lnTo>
                  <a:lnTo>
                    <a:pt x="69214" y="59816"/>
                  </a:lnTo>
                  <a:lnTo>
                    <a:pt x="67945" y="59816"/>
                  </a:lnTo>
                  <a:lnTo>
                    <a:pt x="67945" y="60959"/>
                  </a:lnTo>
                  <a:lnTo>
                    <a:pt x="66801" y="60959"/>
                  </a:lnTo>
                  <a:lnTo>
                    <a:pt x="66801" y="59816"/>
                  </a:lnTo>
                  <a:lnTo>
                    <a:pt x="65658" y="59816"/>
                  </a:lnTo>
                  <a:lnTo>
                    <a:pt x="65658" y="58673"/>
                  </a:lnTo>
                  <a:lnTo>
                    <a:pt x="64388" y="58673"/>
                  </a:lnTo>
                  <a:lnTo>
                    <a:pt x="63246" y="58673"/>
                  </a:lnTo>
                  <a:lnTo>
                    <a:pt x="61975" y="58673"/>
                  </a:lnTo>
                  <a:lnTo>
                    <a:pt x="63246" y="58673"/>
                  </a:lnTo>
                  <a:lnTo>
                    <a:pt x="63246" y="57403"/>
                  </a:lnTo>
                  <a:lnTo>
                    <a:pt x="63246" y="51561"/>
                  </a:lnTo>
                  <a:lnTo>
                    <a:pt x="61975" y="51561"/>
                  </a:lnTo>
                  <a:lnTo>
                    <a:pt x="61975" y="50418"/>
                  </a:lnTo>
                  <a:lnTo>
                    <a:pt x="61975" y="49275"/>
                  </a:lnTo>
                  <a:lnTo>
                    <a:pt x="61975" y="48005"/>
                  </a:lnTo>
                  <a:lnTo>
                    <a:pt x="60832" y="48005"/>
                  </a:lnTo>
                  <a:lnTo>
                    <a:pt x="60832" y="46862"/>
                  </a:lnTo>
                  <a:lnTo>
                    <a:pt x="60832" y="48005"/>
                  </a:lnTo>
                  <a:lnTo>
                    <a:pt x="59689" y="48005"/>
                  </a:lnTo>
                  <a:lnTo>
                    <a:pt x="60832" y="46862"/>
                  </a:lnTo>
                  <a:lnTo>
                    <a:pt x="59689" y="46862"/>
                  </a:lnTo>
                  <a:lnTo>
                    <a:pt x="59689" y="45719"/>
                  </a:lnTo>
                  <a:lnTo>
                    <a:pt x="58420" y="45719"/>
                  </a:lnTo>
                  <a:lnTo>
                    <a:pt x="58420" y="46862"/>
                  </a:lnTo>
                  <a:lnTo>
                    <a:pt x="57276" y="46862"/>
                  </a:lnTo>
                  <a:lnTo>
                    <a:pt x="51307" y="46862"/>
                  </a:lnTo>
                  <a:lnTo>
                    <a:pt x="51307" y="48005"/>
                  </a:lnTo>
                  <a:lnTo>
                    <a:pt x="50037" y="48005"/>
                  </a:lnTo>
                  <a:lnTo>
                    <a:pt x="50037" y="49275"/>
                  </a:lnTo>
                  <a:lnTo>
                    <a:pt x="50037" y="48005"/>
                  </a:lnTo>
                  <a:lnTo>
                    <a:pt x="48895" y="48005"/>
                  </a:lnTo>
                  <a:lnTo>
                    <a:pt x="48895" y="49275"/>
                  </a:lnTo>
                  <a:lnTo>
                    <a:pt x="48895" y="48005"/>
                  </a:lnTo>
                  <a:lnTo>
                    <a:pt x="48895" y="46862"/>
                  </a:lnTo>
                  <a:lnTo>
                    <a:pt x="50037" y="45719"/>
                  </a:lnTo>
                  <a:lnTo>
                    <a:pt x="51307" y="45719"/>
                  </a:lnTo>
                  <a:lnTo>
                    <a:pt x="51307" y="44576"/>
                  </a:lnTo>
                  <a:lnTo>
                    <a:pt x="50037" y="44576"/>
                  </a:lnTo>
                  <a:lnTo>
                    <a:pt x="51307" y="44576"/>
                  </a:lnTo>
                  <a:lnTo>
                    <a:pt x="50037" y="44576"/>
                  </a:lnTo>
                  <a:lnTo>
                    <a:pt x="50037" y="43433"/>
                  </a:lnTo>
                  <a:lnTo>
                    <a:pt x="50037" y="42163"/>
                  </a:lnTo>
                  <a:lnTo>
                    <a:pt x="50037" y="41020"/>
                  </a:lnTo>
                  <a:lnTo>
                    <a:pt x="50037" y="39877"/>
                  </a:lnTo>
                  <a:lnTo>
                    <a:pt x="48895" y="39877"/>
                  </a:lnTo>
                  <a:lnTo>
                    <a:pt x="47751" y="39877"/>
                  </a:lnTo>
                  <a:lnTo>
                    <a:pt x="48895" y="39877"/>
                  </a:lnTo>
                  <a:lnTo>
                    <a:pt x="48895" y="38734"/>
                  </a:lnTo>
                  <a:lnTo>
                    <a:pt x="48895" y="37464"/>
                  </a:lnTo>
                  <a:lnTo>
                    <a:pt x="48895" y="36321"/>
                  </a:lnTo>
                  <a:lnTo>
                    <a:pt x="47751" y="37464"/>
                  </a:lnTo>
                  <a:lnTo>
                    <a:pt x="47751" y="36321"/>
                  </a:lnTo>
                  <a:lnTo>
                    <a:pt x="46481" y="36321"/>
                  </a:lnTo>
                  <a:lnTo>
                    <a:pt x="46481" y="35178"/>
                  </a:lnTo>
                  <a:lnTo>
                    <a:pt x="47751" y="35178"/>
                  </a:lnTo>
                  <a:lnTo>
                    <a:pt x="46481" y="35178"/>
                  </a:lnTo>
                  <a:lnTo>
                    <a:pt x="46481" y="34035"/>
                  </a:lnTo>
                  <a:lnTo>
                    <a:pt x="45338" y="34035"/>
                  </a:lnTo>
                  <a:lnTo>
                    <a:pt x="45338" y="32765"/>
                  </a:lnTo>
                  <a:lnTo>
                    <a:pt x="45338" y="31622"/>
                  </a:lnTo>
                  <a:lnTo>
                    <a:pt x="44069" y="31622"/>
                  </a:lnTo>
                  <a:lnTo>
                    <a:pt x="42925" y="30479"/>
                  </a:lnTo>
                  <a:lnTo>
                    <a:pt x="41782" y="30479"/>
                  </a:lnTo>
                  <a:lnTo>
                    <a:pt x="34544" y="30479"/>
                  </a:lnTo>
                  <a:lnTo>
                    <a:pt x="33400" y="31622"/>
                  </a:lnTo>
                  <a:lnTo>
                    <a:pt x="32257" y="31622"/>
                  </a:lnTo>
                  <a:lnTo>
                    <a:pt x="32257" y="30479"/>
                  </a:lnTo>
                  <a:lnTo>
                    <a:pt x="30987" y="30479"/>
                  </a:lnTo>
                  <a:lnTo>
                    <a:pt x="30987" y="31622"/>
                  </a:lnTo>
                  <a:lnTo>
                    <a:pt x="29845" y="31622"/>
                  </a:lnTo>
                  <a:lnTo>
                    <a:pt x="28575" y="31622"/>
                  </a:lnTo>
                  <a:lnTo>
                    <a:pt x="28575" y="32765"/>
                  </a:lnTo>
                  <a:lnTo>
                    <a:pt x="27431" y="32765"/>
                  </a:lnTo>
                  <a:lnTo>
                    <a:pt x="27431" y="34035"/>
                  </a:lnTo>
                  <a:lnTo>
                    <a:pt x="27431" y="35178"/>
                  </a:lnTo>
                  <a:lnTo>
                    <a:pt x="27431" y="36321"/>
                  </a:lnTo>
                  <a:lnTo>
                    <a:pt x="26288" y="36321"/>
                  </a:lnTo>
                  <a:lnTo>
                    <a:pt x="26288" y="37464"/>
                  </a:lnTo>
                  <a:lnTo>
                    <a:pt x="25019" y="37464"/>
                  </a:lnTo>
                  <a:lnTo>
                    <a:pt x="23875" y="38734"/>
                  </a:lnTo>
                  <a:lnTo>
                    <a:pt x="23875" y="37464"/>
                  </a:lnTo>
                  <a:lnTo>
                    <a:pt x="23875" y="38734"/>
                  </a:lnTo>
                  <a:lnTo>
                    <a:pt x="23875" y="39877"/>
                  </a:lnTo>
                  <a:lnTo>
                    <a:pt x="22605" y="39877"/>
                  </a:lnTo>
                  <a:lnTo>
                    <a:pt x="22605" y="41020"/>
                  </a:lnTo>
                  <a:lnTo>
                    <a:pt x="21462" y="41020"/>
                  </a:lnTo>
                  <a:lnTo>
                    <a:pt x="21462" y="39877"/>
                  </a:lnTo>
                  <a:lnTo>
                    <a:pt x="20320" y="39877"/>
                  </a:lnTo>
                  <a:lnTo>
                    <a:pt x="20320" y="41020"/>
                  </a:lnTo>
                  <a:close/>
                </a:path>
                <a:path w="82550" h="60960">
                  <a:moveTo>
                    <a:pt x="0" y="18795"/>
                  </a:moveTo>
                  <a:lnTo>
                    <a:pt x="2412" y="18795"/>
                  </a:lnTo>
                  <a:lnTo>
                    <a:pt x="2412" y="21081"/>
                  </a:lnTo>
                  <a:lnTo>
                    <a:pt x="0" y="21081"/>
                  </a:lnTo>
                  <a:lnTo>
                    <a:pt x="0" y="18795"/>
                  </a:lnTo>
                  <a:close/>
                </a:path>
                <a:path w="82550" h="60960">
                  <a:moveTo>
                    <a:pt x="1143" y="18795"/>
                  </a:moveTo>
                  <a:lnTo>
                    <a:pt x="2412" y="18795"/>
                  </a:lnTo>
                  <a:lnTo>
                    <a:pt x="2412" y="19938"/>
                  </a:lnTo>
                  <a:lnTo>
                    <a:pt x="1143" y="19938"/>
                  </a:lnTo>
                  <a:lnTo>
                    <a:pt x="1143" y="18795"/>
                  </a:lnTo>
                  <a:close/>
                </a:path>
                <a:path w="82550" h="60960">
                  <a:moveTo>
                    <a:pt x="1143" y="19938"/>
                  </a:moveTo>
                  <a:lnTo>
                    <a:pt x="2412" y="19938"/>
                  </a:lnTo>
                  <a:lnTo>
                    <a:pt x="2412" y="21081"/>
                  </a:lnTo>
                  <a:lnTo>
                    <a:pt x="1143" y="21081"/>
                  </a:lnTo>
                  <a:lnTo>
                    <a:pt x="1143" y="19938"/>
                  </a:lnTo>
                  <a:close/>
                </a:path>
                <a:path w="82550" h="60960">
                  <a:moveTo>
                    <a:pt x="14350" y="35178"/>
                  </a:moveTo>
                  <a:lnTo>
                    <a:pt x="14350" y="36321"/>
                  </a:lnTo>
                  <a:lnTo>
                    <a:pt x="14350" y="35178"/>
                  </a:lnTo>
                  <a:close/>
                </a:path>
                <a:path w="82550" h="60960">
                  <a:moveTo>
                    <a:pt x="14350" y="31622"/>
                  </a:moveTo>
                  <a:lnTo>
                    <a:pt x="15494" y="31622"/>
                  </a:lnTo>
                  <a:lnTo>
                    <a:pt x="15494" y="32765"/>
                  </a:lnTo>
                  <a:lnTo>
                    <a:pt x="14350" y="32765"/>
                  </a:lnTo>
                  <a:lnTo>
                    <a:pt x="14350" y="31622"/>
                  </a:lnTo>
                  <a:close/>
                </a:path>
                <a:path w="82550" h="60960">
                  <a:moveTo>
                    <a:pt x="14350" y="35178"/>
                  </a:moveTo>
                  <a:lnTo>
                    <a:pt x="15494" y="35178"/>
                  </a:lnTo>
                  <a:lnTo>
                    <a:pt x="15494" y="36321"/>
                  </a:lnTo>
                  <a:lnTo>
                    <a:pt x="14350" y="36321"/>
                  </a:lnTo>
                  <a:lnTo>
                    <a:pt x="14350" y="35178"/>
                  </a:lnTo>
                  <a:close/>
                </a:path>
                <a:path w="82550" h="60960">
                  <a:moveTo>
                    <a:pt x="2412" y="19938"/>
                  </a:moveTo>
                  <a:lnTo>
                    <a:pt x="2412" y="21081"/>
                  </a:lnTo>
                  <a:lnTo>
                    <a:pt x="2412" y="19938"/>
                  </a:lnTo>
                  <a:close/>
                </a:path>
                <a:path w="82550" h="60960">
                  <a:moveTo>
                    <a:pt x="11937" y="28193"/>
                  </a:moveTo>
                  <a:lnTo>
                    <a:pt x="11937" y="29336"/>
                  </a:lnTo>
                  <a:lnTo>
                    <a:pt x="11937" y="28193"/>
                  </a:lnTo>
                  <a:close/>
                </a:path>
                <a:path w="82550" h="60960">
                  <a:moveTo>
                    <a:pt x="15494" y="30479"/>
                  </a:moveTo>
                  <a:lnTo>
                    <a:pt x="15494" y="31622"/>
                  </a:lnTo>
                  <a:lnTo>
                    <a:pt x="15748" y="31622"/>
                  </a:lnTo>
                  <a:lnTo>
                    <a:pt x="15494" y="30479"/>
                  </a:lnTo>
                  <a:close/>
                </a:path>
                <a:path w="82550" h="60960">
                  <a:moveTo>
                    <a:pt x="17906" y="37464"/>
                  </a:moveTo>
                  <a:lnTo>
                    <a:pt x="19050" y="37464"/>
                  </a:lnTo>
                  <a:lnTo>
                    <a:pt x="19050" y="38734"/>
                  </a:lnTo>
                  <a:lnTo>
                    <a:pt x="17906" y="38734"/>
                  </a:lnTo>
                  <a:lnTo>
                    <a:pt x="17906" y="37464"/>
                  </a:lnTo>
                  <a:close/>
                </a:path>
                <a:path w="82550" h="60960">
                  <a:moveTo>
                    <a:pt x="19050" y="39877"/>
                  </a:moveTo>
                  <a:lnTo>
                    <a:pt x="20320" y="39877"/>
                  </a:lnTo>
                  <a:lnTo>
                    <a:pt x="19050" y="3987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872984" y="390601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21590" y="31114"/>
                  </a:moveTo>
                  <a:lnTo>
                    <a:pt x="15621" y="31114"/>
                  </a:lnTo>
                  <a:lnTo>
                    <a:pt x="16764" y="32384"/>
                  </a:lnTo>
                  <a:lnTo>
                    <a:pt x="17907" y="32384"/>
                  </a:lnTo>
                  <a:lnTo>
                    <a:pt x="17907" y="33527"/>
                  </a:lnTo>
                  <a:lnTo>
                    <a:pt x="21590" y="33527"/>
                  </a:lnTo>
                  <a:lnTo>
                    <a:pt x="21590" y="31114"/>
                  </a:lnTo>
                  <a:close/>
                </a:path>
                <a:path w="33654" h="33654">
                  <a:moveTo>
                    <a:pt x="22733" y="29971"/>
                  </a:moveTo>
                  <a:lnTo>
                    <a:pt x="13208" y="29971"/>
                  </a:lnTo>
                  <a:lnTo>
                    <a:pt x="13208" y="31114"/>
                  </a:lnTo>
                  <a:lnTo>
                    <a:pt x="22733" y="31114"/>
                  </a:lnTo>
                  <a:lnTo>
                    <a:pt x="22733" y="29971"/>
                  </a:lnTo>
                  <a:close/>
                </a:path>
                <a:path w="33654" h="33654">
                  <a:moveTo>
                    <a:pt x="24002" y="28701"/>
                  </a:moveTo>
                  <a:lnTo>
                    <a:pt x="9525" y="28701"/>
                  </a:lnTo>
                  <a:lnTo>
                    <a:pt x="9525" y="29971"/>
                  </a:lnTo>
                  <a:lnTo>
                    <a:pt x="24002" y="29971"/>
                  </a:lnTo>
                  <a:lnTo>
                    <a:pt x="24002" y="28701"/>
                  </a:lnTo>
                  <a:close/>
                </a:path>
                <a:path w="33654" h="33654">
                  <a:moveTo>
                    <a:pt x="8382" y="26288"/>
                  </a:moveTo>
                  <a:lnTo>
                    <a:pt x="3556" y="26288"/>
                  </a:lnTo>
                  <a:lnTo>
                    <a:pt x="3556" y="27558"/>
                  </a:lnTo>
                  <a:lnTo>
                    <a:pt x="7239" y="27558"/>
                  </a:lnTo>
                  <a:lnTo>
                    <a:pt x="7239" y="28701"/>
                  </a:lnTo>
                  <a:lnTo>
                    <a:pt x="8382" y="28701"/>
                  </a:lnTo>
                  <a:lnTo>
                    <a:pt x="8382" y="26288"/>
                  </a:lnTo>
                  <a:close/>
                </a:path>
                <a:path w="33654" h="33654">
                  <a:moveTo>
                    <a:pt x="29972" y="20319"/>
                  </a:moveTo>
                  <a:lnTo>
                    <a:pt x="3556" y="20319"/>
                  </a:lnTo>
                  <a:lnTo>
                    <a:pt x="3556" y="21589"/>
                  </a:lnTo>
                  <a:lnTo>
                    <a:pt x="4825" y="21589"/>
                  </a:lnTo>
                  <a:lnTo>
                    <a:pt x="4825" y="22732"/>
                  </a:lnTo>
                  <a:lnTo>
                    <a:pt x="3556" y="22732"/>
                  </a:lnTo>
                  <a:lnTo>
                    <a:pt x="3556" y="24002"/>
                  </a:lnTo>
                  <a:lnTo>
                    <a:pt x="8382" y="24002"/>
                  </a:lnTo>
                  <a:lnTo>
                    <a:pt x="8382" y="28701"/>
                  </a:lnTo>
                  <a:lnTo>
                    <a:pt x="25146" y="28701"/>
                  </a:lnTo>
                  <a:lnTo>
                    <a:pt x="25146" y="27558"/>
                  </a:lnTo>
                  <a:lnTo>
                    <a:pt x="27559" y="27558"/>
                  </a:lnTo>
                  <a:lnTo>
                    <a:pt x="27559" y="26288"/>
                  </a:lnTo>
                  <a:lnTo>
                    <a:pt x="9525" y="26288"/>
                  </a:lnTo>
                  <a:lnTo>
                    <a:pt x="9525" y="25145"/>
                  </a:lnTo>
                  <a:lnTo>
                    <a:pt x="29972" y="25145"/>
                  </a:lnTo>
                  <a:lnTo>
                    <a:pt x="29972" y="20319"/>
                  </a:lnTo>
                  <a:close/>
                </a:path>
                <a:path w="33654" h="33654">
                  <a:moveTo>
                    <a:pt x="2413" y="25145"/>
                  </a:moveTo>
                  <a:lnTo>
                    <a:pt x="2413" y="26288"/>
                  </a:lnTo>
                  <a:lnTo>
                    <a:pt x="2413" y="25145"/>
                  </a:lnTo>
                  <a:close/>
                </a:path>
                <a:path w="33654" h="33654">
                  <a:moveTo>
                    <a:pt x="27559" y="25145"/>
                  </a:moveTo>
                  <a:lnTo>
                    <a:pt x="9525" y="25145"/>
                  </a:lnTo>
                  <a:lnTo>
                    <a:pt x="9525" y="26288"/>
                  </a:lnTo>
                  <a:lnTo>
                    <a:pt x="27559" y="26288"/>
                  </a:lnTo>
                  <a:lnTo>
                    <a:pt x="27559" y="25145"/>
                  </a:lnTo>
                  <a:close/>
                </a:path>
                <a:path w="33654" h="33654">
                  <a:moveTo>
                    <a:pt x="8382" y="24002"/>
                  </a:moveTo>
                  <a:lnTo>
                    <a:pt x="4825" y="24002"/>
                  </a:lnTo>
                  <a:lnTo>
                    <a:pt x="4825" y="25145"/>
                  </a:lnTo>
                  <a:lnTo>
                    <a:pt x="8382" y="25145"/>
                  </a:lnTo>
                  <a:lnTo>
                    <a:pt x="8382" y="24002"/>
                  </a:lnTo>
                  <a:close/>
                </a:path>
                <a:path w="33654" h="33654">
                  <a:moveTo>
                    <a:pt x="1143" y="20319"/>
                  </a:moveTo>
                  <a:lnTo>
                    <a:pt x="0" y="20319"/>
                  </a:lnTo>
                  <a:lnTo>
                    <a:pt x="0" y="21589"/>
                  </a:lnTo>
                  <a:lnTo>
                    <a:pt x="1143" y="21589"/>
                  </a:lnTo>
                  <a:lnTo>
                    <a:pt x="1143" y="20319"/>
                  </a:lnTo>
                  <a:close/>
                </a:path>
                <a:path w="33654" h="33654">
                  <a:moveTo>
                    <a:pt x="29972" y="15620"/>
                  </a:moveTo>
                  <a:lnTo>
                    <a:pt x="2413" y="15620"/>
                  </a:lnTo>
                  <a:lnTo>
                    <a:pt x="2413" y="16763"/>
                  </a:lnTo>
                  <a:lnTo>
                    <a:pt x="1143" y="16763"/>
                  </a:lnTo>
                  <a:lnTo>
                    <a:pt x="2413" y="17906"/>
                  </a:lnTo>
                  <a:lnTo>
                    <a:pt x="1143" y="17906"/>
                  </a:lnTo>
                  <a:lnTo>
                    <a:pt x="1143" y="20319"/>
                  </a:lnTo>
                  <a:lnTo>
                    <a:pt x="2413" y="19176"/>
                  </a:lnTo>
                  <a:lnTo>
                    <a:pt x="28701" y="19176"/>
                  </a:lnTo>
                  <a:lnTo>
                    <a:pt x="28701" y="16763"/>
                  </a:lnTo>
                  <a:lnTo>
                    <a:pt x="29972" y="15620"/>
                  </a:lnTo>
                  <a:close/>
                </a:path>
                <a:path w="33654" h="33654">
                  <a:moveTo>
                    <a:pt x="32385" y="17906"/>
                  </a:moveTo>
                  <a:lnTo>
                    <a:pt x="29972" y="17906"/>
                  </a:lnTo>
                  <a:lnTo>
                    <a:pt x="29972" y="19176"/>
                  </a:lnTo>
                  <a:lnTo>
                    <a:pt x="2413" y="19176"/>
                  </a:lnTo>
                  <a:lnTo>
                    <a:pt x="2413" y="20319"/>
                  </a:lnTo>
                  <a:lnTo>
                    <a:pt x="32385" y="20319"/>
                  </a:lnTo>
                  <a:lnTo>
                    <a:pt x="32385" y="17906"/>
                  </a:lnTo>
                  <a:close/>
                </a:path>
                <a:path w="33654" h="33654">
                  <a:moveTo>
                    <a:pt x="29972" y="17906"/>
                  </a:moveTo>
                  <a:lnTo>
                    <a:pt x="28701" y="17906"/>
                  </a:lnTo>
                  <a:lnTo>
                    <a:pt x="28701" y="19176"/>
                  </a:lnTo>
                  <a:lnTo>
                    <a:pt x="29972" y="19176"/>
                  </a:lnTo>
                  <a:lnTo>
                    <a:pt x="29972" y="17906"/>
                  </a:lnTo>
                  <a:close/>
                </a:path>
                <a:path w="33654" h="33654">
                  <a:moveTo>
                    <a:pt x="1143" y="16763"/>
                  </a:moveTo>
                  <a:lnTo>
                    <a:pt x="0" y="16763"/>
                  </a:lnTo>
                  <a:lnTo>
                    <a:pt x="0" y="17906"/>
                  </a:lnTo>
                  <a:lnTo>
                    <a:pt x="1143" y="17906"/>
                  </a:lnTo>
                  <a:lnTo>
                    <a:pt x="1143" y="16763"/>
                  </a:lnTo>
                  <a:close/>
                </a:path>
                <a:path w="33654" h="33654">
                  <a:moveTo>
                    <a:pt x="33527" y="16763"/>
                  </a:moveTo>
                  <a:lnTo>
                    <a:pt x="31115" y="16763"/>
                  </a:lnTo>
                  <a:lnTo>
                    <a:pt x="31115" y="17906"/>
                  </a:lnTo>
                  <a:lnTo>
                    <a:pt x="33527" y="17906"/>
                  </a:lnTo>
                  <a:lnTo>
                    <a:pt x="33527" y="16763"/>
                  </a:lnTo>
                  <a:close/>
                </a:path>
                <a:path w="33654" h="33654">
                  <a:moveTo>
                    <a:pt x="1143" y="9525"/>
                  </a:moveTo>
                  <a:lnTo>
                    <a:pt x="0" y="9525"/>
                  </a:lnTo>
                  <a:lnTo>
                    <a:pt x="0" y="11937"/>
                  </a:lnTo>
                  <a:lnTo>
                    <a:pt x="1143" y="11937"/>
                  </a:lnTo>
                  <a:lnTo>
                    <a:pt x="1143" y="13207"/>
                  </a:lnTo>
                  <a:lnTo>
                    <a:pt x="0" y="13207"/>
                  </a:lnTo>
                  <a:lnTo>
                    <a:pt x="0" y="15620"/>
                  </a:lnTo>
                  <a:lnTo>
                    <a:pt x="31115" y="15620"/>
                  </a:lnTo>
                  <a:lnTo>
                    <a:pt x="31115" y="14350"/>
                  </a:lnTo>
                  <a:lnTo>
                    <a:pt x="29972" y="14350"/>
                  </a:lnTo>
                  <a:lnTo>
                    <a:pt x="29972" y="13207"/>
                  </a:lnTo>
                  <a:lnTo>
                    <a:pt x="1143" y="13207"/>
                  </a:lnTo>
                  <a:lnTo>
                    <a:pt x="1143" y="11937"/>
                  </a:lnTo>
                  <a:lnTo>
                    <a:pt x="29972" y="11937"/>
                  </a:lnTo>
                  <a:lnTo>
                    <a:pt x="29972" y="10794"/>
                  </a:lnTo>
                  <a:lnTo>
                    <a:pt x="1143" y="10794"/>
                  </a:lnTo>
                  <a:lnTo>
                    <a:pt x="1143" y="9525"/>
                  </a:lnTo>
                  <a:close/>
                </a:path>
                <a:path w="33654" h="33654">
                  <a:moveTo>
                    <a:pt x="29972" y="9525"/>
                  </a:moveTo>
                  <a:lnTo>
                    <a:pt x="2413" y="9525"/>
                  </a:lnTo>
                  <a:lnTo>
                    <a:pt x="2413" y="10794"/>
                  </a:lnTo>
                  <a:lnTo>
                    <a:pt x="29972" y="10794"/>
                  </a:lnTo>
                  <a:lnTo>
                    <a:pt x="29972" y="9525"/>
                  </a:lnTo>
                  <a:close/>
                </a:path>
                <a:path w="33654" h="33654">
                  <a:moveTo>
                    <a:pt x="28701" y="5968"/>
                  </a:moveTo>
                  <a:lnTo>
                    <a:pt x="27559" y="7238"/>
                  </a:lnTo>
                  <a:lnTo>
                    <a:pt x="4825" y="7238"/>
                  </a:lnTo>
                  <a:lnTo>
                    <a:pt x="3556" y="8381"/>
                  </a:lnTo>
                  <a:lnTo>
                    <a:pt x="3556" y="9525"/>
                  </a:lnTo>
                  <a:lnTo>
                    <a:pt x="28701" y="9525"/>
                  </a:lnTo>
                  <a:lnTo>
                    <a:pt x="28701" y="5968"/>
                  </a:lnTo>
                  <a:close/>
                </a:path>
                <a:path w="33654" h="33654">
                  <a:moveTo>
                    <a:pt x="27559" y="5968"/>
                  </a:moveTo>
                  <a:lnTo>
                    <a:pt x="5969" y="5968"/>
                  </a:lnTo>
                  <a:lnTo>
                    <a:pt x="5969" y="7238"/>
                  </a:lnTo>
                  <a:lnTo>
                    <a:pt x="27559" y="7238"/>
                  </a:lnTo>
                  <a:lnTo>
                    <a:pt x="27559" y="5968"/>
                  </a:lnTo>
                  <a:close/>
                </a:path>
                <a:path w="33654" h="33654">
                  <a:moveTo>
                    <a:pt x="25146" y="1142"/>
                  </a:moveTo>
                  <a:lnTo>
                    <a:pt x="8382" y="1142"/>
                  </a:lnTo>
                  <a:lnTo>
                    <a:pt x="8382" y="2412"/>
                  </a:lnTo>
                  <a:lnTo>
                    <a:pt x="7239" y="2412"/>
                  </a:lnTo>
                  <a:lnTo>
                    <a:pt x="7239" y="5968"/>
                  </a:lnTo>
                  <a:lnTo>
                    <a:pt x="26289" y="5968"/>
                  </a:lnTo>
                  <a:lnTo>
                    <a:pt x="26289" y="3555"/>
                  </a:lnTo>
                  <a:lnTo>
                    <a:pt x="25146" y="3555"/>
                  </a:lnTo>
                  <a:lnTo>
                    <a:pt x="25146" y="1142"/>
                  </a:lnTo>
                  <a:close/>
                </a:path>
                <a:path w="33654" h="33654">
                  <a:moveTo>
                    <a:pt x="11938" y="0"/>
                  </a:moveTo>
                  <a:lnTo>
                    <a:pt x="10795" y="0"/>
                  </a:lnTo>
                  <a:lnTo>
                    <a:pt x="10795" y="1142"/>
                  </a:lnTo>
                  <a:lnTo>
                    <a:pt x="11938" y="1142"/>
                  </a:lnTo>
                  <a:lnTo>
                    <a:pt x="11938" y="0"/>
                  </a:lnTo>
                  <a:close/>
                </a:path>
                <a:path w="33654" h="33654">
                  <a:moveTo>
                    <a:pt x="22733" y="0"/>
                  </a:moveTo>
                  <a:lnTo>
                    <a:pt x="14350" y="0"/>
                  </a:lnTo>
                  <a:lnTo>
                    <a:pt x="13208" y="1142"/>
                  </a:lnTo>
                  <a:lnTo>
                    <a:pt x="24002" y="1142"/>
                  </a:lnTo>
                  <a:lnTo>
                    <a:pt x="2273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872984" y="3906012"/>
              <a:ext cx="33655" cy="33655"/>
            </a:xfrm>
            <a:custGeom>
              <a:avLst/>
              <a:gdLst/>
              <a:ahLst/>
              <a:cxnLst/>
              <a:rect l="l" t="t" r="r" b="b"/>
              <a:pathLst>
                <a:path w="33654" h="33654">
                  <a:moveTo>
                    <a:pt x="33527" y="16763"/>
                  </a:moveTo>
                  <a:lnTo>
                    <a:pt x="33527" y="17906"/>
                  </a:lnTo>
                  <a:lnTo>
                    <a:pt x="32385" y="17906"/>
                  </a:lnTo>
                  <a:lnTo>
                    <a:pt x="32385" y="19176"/>
                  </a:lnTo>
                  <a:lnTo>
                    <a:pt x="32385" y="20319"/>
                  </a:lnTo>
                  <a:lnTo>
                    <a:pt x="31115" y="20319"/>
                  </a:lnTo>
                  <a:lnTo>
                    <a:pt x="29972" y="20319"/>
                  </a:lnTo>
                  <a:lnTo>
                    <a:pt x="29972" y="21589"/>
                  </a:lnTo>
                  <a:lnTo>
                    <a:pt x="29972" y="22732"/>
                  </a:lnTo>
                  <a:lnTo>
                    <a:pt x="29972" y="25145"/>
                  </a:lnTo>
                  <a:lnTo>
                    <a:pt x="28701" y="25145"/>
                  </a:lnTo>
                  <a:lnTo>
                    <a:pt x="27559" y="25145"/>
                  </a:lnTo>
                  <a:lnTo>
                    <a:pt x="27559" y="26288"/>
                  </a:lnTo>
                  <a:lnTo>
                    <a:pt x="27559" y="27558"/>
                  </a:lnTo>
                  <a:lnTo>
                    <a:pt x="26289" y="27558"/>
                  </a:lnTo>
                  <a:lnTo>
                    <a:pt x="25146" y="27558"/>
                  </a:lnTo>
                  <a:lnTo>
                    <a:pt x="25146" y="28701"/>
                  </a:lnTo>
                  <a:lnTo>
                    <a:pt x="24002" y="28701"/>
                  </a:lnTo>
                  <a:lnTo>
                    <a:pt x="24002" y="29971"/>
                  </a:lnTo>
                  <a:lnTo>
                    <a:pt x="22733" y="29971"/>
                  </a:lnTo>
                  <a:lnTo>
                    <a:pt x="22733" y="31114"/>
                  </a:lnTo>
                  <a:lnTo>
                    <a:pt x="21590" y="31114"/>
                  </a:lnTo>
                  <a:lnTo>
                    <a:pt x="21590" y="32384"/>
                  </a:lnTo>
                  <a:lnTo>
                    <a:pt x="21590" y="33527"/>
                  </a:lnTo>
                  <a:lnTo>
                    <a:pt x="20320" y="33527"/>
                  </a:lnTo>
                  <a:lnTo>
                    <a:pt x="19176" y="33527"/>
                  </a:lnTo>
                  <a:lnTo>
                    <a:pt x="17907" y="33527"/>
                  </a:lnTo>
                  <a:lnTo>
                    <a:pt x="17907" y="32384"/>
                  </a:lnTo>
                  <a:lnTo>
                    <a:pt x="16764" y="32384"/>
                  </a:lnTo>
                  <a:lnTo>
                    <a:pt x="15621" y="31114"/>
                  </a:lnTo>
                  <a:lnTo>
                    <a:pt x="14350" y="31114"/>
                  </a:lnTo>
                  <a:lnTo>
                    <a:pt x="13208" y="31114"/>
                  </a:lnTo>
                  <a:lnTo>
                    <a:pt x="13208" y="29971"/>
                  </a:lnTo>
                  <a:lnTo>
                    <a:pt x="11938" y="29971"/>
                  </a:lnTo>
                  <a:lnTo>
                    <a:pt x="10795" y="29971"/>
                  </a:lnTo>
                  <a:lnTo>
                    <a:pt x="9525" y="29971"/>
                  </a:lnTo>
                  <a:lnTo>
                    <a:pt x="9525" y="28701"/>
                  </a:lnTo>
                  <a:lnTo>
                    <a:pt x="8382" y="28701"/>
                  </a:lnTo>
                  <a:lnTo>
                    <a:pt x="9525" y="28701"/>
                  </a:lnTo>
                  <a:lnTo>
                    <a:pt x="10795" y="28701"/>
                  </a:lnTo>
                  <a:lnTo>
                    <a:pt x="9525" y="28701"/>
                  </a:lnTo>
                  <a:lnTo>
                    <a:pt x="8382" y="28701"/>
                  </a:lnTo>
                  <a:lnTo>
                    <a:pt x="8382" y="27558"/>
                  </a:lnTo>
                  <a:lnTo>
                    <a:pt x="9525" y="27558"/>
                  </a:lnTo>
                  <a:lnTo>
                    <a:pt x="10795" y="27558"/>
                  </a:lnTo>
                  <a:lnTo>
                    <a:pt x="9525" y="27558"/>
                  </a:lnTo>
                  <a:lnTo>
                    <a:pt x="8382" y="27558"/>
                  </a:lnTo>
                  <a:lnTo>
                    <a:pt x="8382" y="26288"/>
                  </a:lnTo>
                  <a:lnTo>
                    <a:pt x="9525" y="26288"/>
                  </a:lnTo>
                  <a:lnTo>
                    <a:pt x="9525" y="25145"/>
                  </a:lnTo>
                  <a:lnTo>
                    <a:pt x="9525" y="26288"/>
                  </a:lnTo>
                  <a:lnTo>
                    <a:pt x="8382" y="26288"/>
                  </a:lnTo>
                  <a:lnTo>
                    <a:pt x="8382" y="25145"/>
                  </a:lnTo>
                  <a:lnTo>
                    <a:pt x="8382" y="24002"/>
                  </a:lnTo>
                  <a:lnTo>
                    <a:pt x="8382" y="25145"/>
                  </a:lnTo>
                  <a:lnTo>
                    <a:pt x="7239" y="25145"/>
                  </a:lnTo>
                  <a:lnTo>
                    <a:pt x="5969" y="25145"/>
                  </a:lnTo>
                  <a:lnTo>
                    <a:pt x="4825" y="25145"/>
                  </a:lnTo>
                  <a:lnTo>
                    <a:pt x="4825" y="24002"/>
                  </a:lnTo>
                  <a:lnTo>
                    <a:pt x="5969" y="24002"/>
                  </a:lnTo>
                  <a:lnTo>
                    <a:pt x="4825" y="24002"/>
                  </a:lnTo>
                  <a:lnTo>
                    <a:pt x="3556" y="24002"/>
                  </a:lnTo>
                  <a:lnTo>
                    <a:pt x="3556" y="22732"/>
                  </a:lnTo>
                  <a:lnTo>
                    <a:pt x="4825" y="22732"/>
                  </a:lnTo>
                  <a:lnTo>
                    <a:pt x="4825" y="21589"/>
                  </a:lnTo>
                  <a:lnTo>
                    <a:pt x="3556" y="21589"/>
                  </a:lnTo>
                  <a:lnTo>
                    <a:pt x="3556" y="20319"/>
                  </a:lnTo>
                  <a:lnTo>
                    <a:pt x="2413" y="20319"/>
                  </a:lnTo>
                  <a:lnTo>
                    <a:pt x="2413" y="19176"/>
                  </a:lnTo>
                  <a:lnTo>
                    <a:pt x="3556" y="19176"/>
                  </a:lnTo>
                  <a:lnTo>
                    <a:pt x="2413" y="19176"/>
                  </a:lnTo>
                  <a:lnTo>
                    <a:pt x="1143" y="20319"/>
                  </a:lnTo>
                  <a:lnTo>
                    <a:pt x="1143" y="19176"/>
                  </a:lnTo>
                  <a:lnTo>
                    <a:pt x="1143" y="17906"/>
                  </a:lnTo>
                  <a:lnTo>
                    <a:pt x="0" y="17906"/>
                  </a:lnTo>
                  <a:lnTo>
                    <a:pt x="0" y="16763"/>
                  </a:lnTo>
                  <a:lnTo>
                    <a:pt x="1143" y="16763"/>
                  </a:lnTo>
                  <a:lnTo>
                    <a:pt x="1143" y="17906"/>
                  </a:lnTo>
                  <a:lnTo>
                    <a:pt x="2413" y="17906"/>
                  </a:lnTo>
                  <a:lnTo>
                    <a:pt x="1143" y="16763"/>
                  </a:lnTo>
                  <a:lnTo>
                    <a:pt x="2413" y="16763"/>
                  </a:lnTo>
                  <a:lnTo>
                    <a:pt x="2413" y="15620"/>
                  </a:lnTo>
                  <a:lnTo>
                    <a:pt x="3556" y="15620"/>
                  </a:lnTo>
                  <a:lnTo>
                    <a:pt x="2413" y="15620"/>
                  </a:lnTo>
                  <a:lnTo>
                    <a:pt x="1143" y="15620"/>
                  </a:lnTo>
                  <a:lnTo>
                    <a:pt x="1143" y="16763"/>
                  </a:lnTo>
                  <a:lnTo>
                    <a:pt x="1143" y="15620"/>
                  </a:lnTo>
                  <a:lnTo>
                    <a:pt x="0" y="15620"/>
                  </a:lnTo>
                  <a:lnTo>
                    <a:pt x="0" y="14350"/>
                  </a:lnTo>
                  <a:lnTo>
                    <a:pt x="0" y="13207"/>
                  </a:lnTo>
                  <a:lnTo>
                    <a:pt x="1143" y="11937"/>
                  </a:lnTo>
                  <a:lnTo>
                    <a:pt x="1143" y="13207"/>
                  </a:lnTo>
                  <a:lnTo>
                    <a:pt x="1143" y="11937"/>
                  </a:lnTo>
                  <a:lnTo>
                    <a:pt x="0" y="11937"/>
                  </a:lnTo>
                  <a:lnTo>
                    <a:pt x="0" y="10794"/>
                  </a:lnTo>
                  <a:lnTo>
                    <a:pt x="0" y="11937"/>
                  </a:lnTo>
                  <a:lnTo>
                    <a:pt x="0" y="10794"/>
                  </a:lnTo>
                  <a:lnTo>
                    <a:pt x="0" y="9525"/>
                  </a:lnTo>
                  <a:lnTo>
                    <a:pt x="1143" y="9525"/>
                  </a:lnTo>
                  <a:lnTo>
                    <a:pt x="1143" y="10794"/>
                  </a:lnTo>
                  <a:lnTo>
                    <a:pt x="2413" y="10794"/>
                  </a:lnTo>
                  <a:lnTo>
                    <a:pt x="2413" y="9525"/>
                  </a:lnTo>
                  <a:lnTo>
                    <a:pt x="3556" y="9525"/>
                  </a:lnTo>
                  <a:lnTo>
                    <a:pt x="3556" y="8381"/>
                  </a:lnTo>
                  <a:lnTo>
                    <a:pt x="3556" y="7238"/>
                  </a:lnTo>
                  <a:lnTo>
                    <a:pt x="3556" y="8381"/>
                  </a:lnTo>
                  <a:lnTo>
                    <a:pt x="4825" y="7238"/>
                  </a:lnTo>
                  <a:lnTo>
                    <a:pt x="5969" y="7238"/>
                  </a:lnTo>
                  <a:lnTo>
                    <a:pt x="5969" y="5968"/>
                  </a:lnTo>
                  <a:lnTo>
                    <a:pt x="7239" y="5968"/>
                  </a:lnTo>
                  <a:lnTo>
                    <a:pt x="7239" y="4825"/>
                  </a:lnTo>
                  <a:lnTo>
                    <a:pt x="7239" y="3555"/>
                  </a:lnTo>
                  <a:lnTo>
                    <a:pt x="7239" y="2412"/>
                  </a:lnTo>
                  <a:lnTo>
                    <a:pt x="8382" y="2412"/>
                  </a:lnTo>
                  <a:lnTo>
                    <a:pt x="8382" y="1142"/>
                  </a:lnTo>
                  <a:lnTo>
                    <a:pt x="9525" y="1142"/>
                  </a:lnTo>
                  <a:lnTo>
                    <a:pt x="10795" y="1142"/>
                  </a:lnTo>
                  <a:lnTo>
                    <a:pt x="10795" y="0"/>
                  </a:lnTo>
                  <a:lnTo>
                    <a:pt x="11938" y="0"/>
                  </a:lnTo>
                  <a:lnTo>
                    <a:pt x="11938" y="1142"/>
                  </a:lnTo>
                  <a:lnTo>
                    <a:pt x="13208" y="1142"/>
                  </a:lnTo>
                  <a:lnTo>
                    <a:pt x="14350" y="0"/>
                  </a:lnTo>
                  <a:lnTo>
                    <a:pt x="15621" y="0"/>
                  </a:lnTo>
                  <a:lnTo>
                    <a:pt x="16764" y="0"/>
                  </a:lnTo>
                  <a:lnTo>
                    <a:pt x="22733" y="0"/>
                  </a:lnTo>
                  <a:lnTo>
                    <a:pt x="24002" y="1142"/>
                  </a:lnTo>
                  <a:lnTo>
                    <a:pt x="25146" y="1142"/>
                  </a:lnTo>
                  <a:lnTo>
                    <a:pt x="25146" y="2412"/>
                  </a:lnTo>
                  <a:lnTo>
                    <a:pt x="25146" y="3555"/>
                  </a:lnTo>
                  <a:lnTo>
                    <a:pt x="26289" y="3555"/>
                  </a:lnTo>
                  <a:lnTo>
                    <a:pt x="26289" y="4825"/>
                  </a:lnTo>
                  <a:lnTo>
                    <a:pt x="27559" y="4825"/>
                  </a:lnTo>
                  <a:lnTo>
                    <a:pt x="26289" y="4825"/>
                  </a:lnTo>
                  <a:lnTo>
                    <a:pt x="26289" y="5968"/>
                  </a:lnTo>
                  <a:lnTo>
                    <a:pt x="27559" y="5968"/>
                  </a:lnTo>
                  <a:lnTo>
                    <a:pt x="27559" y="7238"/>
                  </a:lnTo>
                  <a:lnTo>
                    <a:pt x="28701" y="5968"/>
                  </a:lnTo>
                  <a:lnTo>
                    <a:pt x="28701" y="7238"/>
                  </a:lnTo>
                  <a:lnTo>
                    <a:pt x="28701" y="8381"/>
                  </a:lnTo>
                  <a:lnTo>
                    <a:pt x="28701" y="9525"/>
                  </a:lnTo>
                  <a:lnTo>
                    <a:pt x="27559" y="9525"/>
                  </a:lnTo>
                  <a:lnTo>
                    <a:pt x="28701" y="9525"/>
                  </a:lnTo>
                  <a:lnTo>
                    <a:pt x="29972" y="9525"/>
                  </a:lnTo>
                  <a:lnTo>
                    <a:pt x="29972" y="10794"/>
                  </a:lnTo>
                  <a:lnTo>
                    <a:pt x="29972" y="11937"/>
                  </a:lnTo>
                  <a:lnTo>
                    <a:pt x="29972" y="13207"/>
                  </a:lnTo>
                  <a:lnTo>
                    <a:pt x="29972" y="14350"/>
                  </a:lnTo>
                  <a:lnTo>
                    <a:pt x="31115" y="14350"/>
                  </a:lnTo>
                  <a:lnTo>
                    <a:pt x="29972" y="14350"/>
                  </a:lnTo>
                  <a:lnTo>
                    <a:pt x="31115" y="14350"/>
                  </a:lnTo>
                  <a:lnTo>
                    <a:pt x="31115" y="15620"/>
                  </a:lnTo>
                  <a:lnTo>
                    <a:pt x="29972" y="15620"/>
                  </a:lnTo>
                  <a:lnTo>
                    <a:pt x="28701" y="16763"/>
                  </a:lnTo>
                  <a:lnTo>
                    <a:pt x="28701" y="17906"/>
                  </a:lnTo>
                  <a:lnTo>
                    <a:pt x="28701" y="19176"/>
                  </a:lnTo>
                  <a:lnTo>
                    <a:pt x="28701" y="17906"/>
                  </a:lnTo>
                  <a:lnTo>
                    <a:pt x="29972" y="17906"/>
                  </a:lnTo>
                  <a:lnTo>
                    <a:pt x="29972" y="19176"/>
                  </a:lnTo>
                  <a:lnTo>
                    <a:pt x="29972" y="17906"/>
                  </a:lnTo>
                  <a:lnTo>
                    <a:pt x="31115" y="17906"/>
                  </a:lnTo>
                  <a:lnTo>
                    <a:pt x="31115" y="16763"/>
                  </a:lnTo>
                  <a:lnTo>
                    <a:pt x="32385" y="16763"/>
                  </a:lnTo>
                  <a:lnTo>
                    <a:pt x="33527" y="16763"/>
                  </a:lnTo>
                  <a:close/>
                </a:path>
                <a:path w="33654" h="33654">
                  <a:moveTo>
                    <a:pt x="3556" y="26288"/>
                  </a:moveTo>
                  <a:lnTo>
                    <a:pt x="4825" y="26288"/>
                  </a:lnTo>
                  <a:lnTo>
                    <a:pt x="5969" y="26288"/>
                  </a:lnTo>
                  <a:lnTo>
                    <a:pt x="7239" y="26288"/>
                  </a:lnTo>
                  <a:lnTo>
                    <a:pt x="8382" y="26288"/>
                  </a:lnTo>
                  <a:lnTo>
                    <a:pt x="8382" y="27558"/>
                  </a:lnTo>
                  <a:lnTo>
                    <a:pt x="8382" y="28701"/>
                  </a:lnTo>
                  <a:lnTo>
                    <a:pt x="7239" y="28701"/>
                  </a:lnTo>
                  <a:lnTo>
                    <a:pt x="8382" y="28701"/>
                  </a:lnTo>
                  <a:lnTo>
                    <a:pt x="7239" y="28701"/>
                  </a:lnTo>
                  <a:lnTo>
                    <a:pt x="7239" y="27558"/>
                  </a:lnTo>
                  <a:lnTo>
                    <a:pt x="5969" y="27558"/>
                  </a:lnTo>
                  <a:lnTo>
                    <a:pt x="4825" y="27558"/>
                  </a:lnTo>
                  <a:lnTo>
                    <a:pt x="3556" y="27558"/>
                  </a:lnTo>
                  <a:lnTo>
                    <a:pt x="3556" y="26288"/>
                  </a:lnTo>
                  <a:close/>
                </a:path>
                <a:path w="33654" h="33654">
                  <a:moveTo>
                    <a:pt x="0" y="11937"/>
                  </a:moveTo>
                  <a:lnTo>
                    <a:pt x="1143" y="11937"/>
                  </a:lnTo>
                  <a:lnTo>
                    <a:pt x="0" y="11937"/>
                  </a:lnTo>
                  <a:close/>
                </a:path>
                <a:path w="33654" h="33654">
                  <a:moveTo>
                    <a:pt x="2413" y="26288"/>
                  </a:moveTo>
                  <a:lnTo>
                    <a:pt x="3556" y="26288"/>
                  </a:lnTo>
                  <a:lnTo>
                    <a:pt x="2413" y="26288"/>
                  </a:lnTo>
                  <a:close/>
                </a:path>
                <a:path w="33654" h="33654">
                  <a:moveTo>
                    <a:pt x="0" y="20319"/>
                  </a:moveTo>
                  <a:lnTo>
                    <a:pt x="1143" y="20319"/>
                  </a:lnTo>
                  <a:lnTo>
                    <a:pt x="1143" y="21589"/>
                  </a:lnTo>
                  <a:lnTo>
                    <a:pt x="0" y="21589"/>
                  </a:lnTo>
                  <a:lnTo>
                    <a:pt x="0" y="20319"/>
                  </a:lnTo>
                  <a:close/>
                </a:path>
                <a:path w="33654" h="33654">
                  <a:moveTo>
                    <a:pt x="2413" y="15620"/>
                  </a:moveTo>
                  <a:lnTo>
                    <a:pt x="3556" y="15620"/>
                  </a:lnTo>
                  <a:lnTo>
                    <a:pt x="2413" y="15620"/>
                  </a:lnTo>
                  <a:close/>
                </a:path>
                <a:path w="33654" h="33654">
                  <a:moveTo>
                    <a:pt x="8382" y="27558"/>
                  </a:moveTo>
                  <a:lnTo>
                    <a:pt x="9525" y="27558"/>
                  </a:lnTo>
                  <a:lnTo>
                    <a:pt x="8382" y="27558"/>
                  </a:lnTo>
                  <a:close/>
                </a:path>
                <a:path w="33654" h="33654">
                  <a:moveTo>
                    <a:pt x="2413" y="26288"/>
                  </a:moveTo>
                  <a:lnTo>
                    <a:pt x="3556" y="26288"/>
                  </a:lnTo>
                  <a:lnTo>
                    <a:pt x="2413" y="26288"/>
                  </a:lnTo>
                  <a:close/>
                </a:path>
                <a:path w="33654" h="33654">
                  <a:moveTo>
                    <a:pt x="2413" y="25145"/>
                  </a:moveTo>
                  <a:lnTo>
                    <a:pt x="2413" y="26288"/>
                  </a:lnTo>
                  <a:lnTo>
                    <a:pt x="2413" y="2514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112252" y="3964940"/>
              <a:ext cx="1905" cy="2540"/>
            </a:xfrm>
            <a:custGeom>
              <a:avLst/>
              <a:gdLst/>
              <a:ahLst/>
              <a:cxnLst/>
              <a:rect l="l" t="t" r="r" b="b"/>
              <a:pathLst>
                <a:path w="1904" h="2539">
                  <a:moveTo>
                    <a:pt x="1524" y="0"/>
                  </a:moveTo>
                  <a:lnTo>
                    <a:pt x="0" y="0"/>
                  </a:lnTo>
                  <a:lnTo>
                    <a:pt x="253" y="1016"/>
                  </a:lnTo>
                  <a:lnTo>
                    <a:pt x="0" y="1016"/>
                  </a:lnTo>
                  <a:lnTo>
                    <a:pt x="0" y="2031"/>
                  </a:lnTo>
                  <a:lnTo>
                    <a:pt x="1524" y="203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112252" y="3963924"/>
              <a:ext cx="3175" cy="3175"/>
            </a:xfrm>
            <a:custGeom>
              <a:avLst/>
              <a:gdLst/>
              <a:ahLst/>
              <a:cxnLst/>
              <a:rect l="l" t="t" r="r" b="b"/>
              <a:pathLst>
                <a:path w="3175" h="3175">
                  <a:moveTo>
                    <a:pt x="1524" y="0"/>
                  </a:moveTo>
                  <a:lnTo>
                    <a:pt x="1524" y="1016"/>
                  </a:lnTo>
                  <a:lnTo>
                    <a:pt x="1524" y="203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1524" y="2032"/>
                  </a:lnTo>
                  <a:lnTo>
                    <a:pt x="1524" y="3048"/>
                  </a:lnTo>
                  <a:lnTo>
                    <a:pt x="3048" y="3048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2032"/>
                  </a:lnTo>
                  <a:lnTo>
                    <a:pt x="1524" y="2032"/>
                  </a:lnTo>
                  <a:lnTo>
                    <a:pt x="1524" y="1016"/>
                  </a:lnTo>
                  <a:lnTo>
                    <a:pt x="0" y="1016"/>
                  </a:lnTo>
                  <a:lnTo>
                    <a:pt x="1524" y="1016"/>
                  </a:lnTo>
                  <a:lnTo>
                    <a:pt x="0" y="1016"/>
                  </a:lnTo>
                  <a:lnTo>
                    <a:pt x="1524" y="1016"/>
                  </a:lnTo>
                  <a:lnTo>
                    <a:pt x="0" y="1016"/>
                  </a:lnTo>
                  <a:lnTo>
                    <a:pt x="0" y="0"/>
                  </a:lnTo>
                  <a:lnTo>
                    <a:pt x="1524" y="0"/>
                  </a:lnTo>
                  <a:close/>
                </a:path>
                <a:path w="3175" h="3175">
                  <a:moveTo>
                    <a:pt x="0" y="1016"/>
                  </a:moveTo>
                  <a:lnTo>
                    <a:pt x="1524" y="1016"/>
                  </a:lnTo>
                  <a:lnTo>
                    <a:pt x="1524" y="2032"/>
                  </a:lnTo>
                  <a:lnTo>
                    <a:pt x="0" y="2032"/>
                  </a:lnTo>
                  <a:lnTo>
                    <a:pt x="0" y="1016"/>
                  </a:lnTo>
                  <a:close/>
                </a:path>
                <a:path w="3175" h="3175">
                  <a:moveTo>
                    <a:pt x="0" y="1016"/>
                  </a:moveTo>
                  <a:lnTo>
                    <a:pt x="1524" y="1016"/>
                  </a:lnTo>
                  <a:lnTo>
                    <a:pt x="0" y="1016"/>
                  </a:lnTo>
                  <a:close/>
                </a:path>
                <a:path w="3175" h="3175">
                  <a:moveTo>
                    <a:pt x="0" y="1016"/>
                  </a:moveTo>
                  <a:lnTo>
                    <a:pt x="0" y="2032"/>
                  </a:lnTo>
                  <a:lnTo>
                    <a:pt x="253" y="2032"/>
                  </a:lnTo>
                  <a:lnTo>
                    <a:pt x="0" y="1016"/>
                  </a:lnTo>
                  <a:close/>
                </a:path>
                <a:path w="3175" h="3175">
                  <a:moveTo>
                    <a:pt x="0" y="0"/>
                  </a:moveTo>
                  <a:lnTo>
                    <a:pt x="1524" y="0"/>
                  </a:lnTo>
                  <a:lnTo>
                    <a:pt x="1524" y="1016"/>
                  </a:lnTo>
                  <a:lnTo>
                    <a:pt x="0" y="1016"/>
                  </a:lnTo>
                  <a:lnTo>
                    <a:pt x="0" y="0"/>
                  </a:lnTo>
                  <a:close/>
                </a:path>
                <a:path w="3175" h="3175">
                  <a:moveTo>
                    <a:pt x="0" y="0"/>
                  </a:moveTo>
                  <a:lnTo>
                    <a:pt x="1524" y="0"/>
                  </a:lnTo>
                  <a:lnTo>
                    <a:pt x="0" y="0"/>
                  </a:lnTo>
                  <a:close/>
                </a:path>
                <a:path w="3175" h="3175">
                  <a:moveTo>
                    <a:pt x="0" y="1016"/>
                  </a:moveTo>
                  <a:lnTo>
                    <a:pt x="1524" y="1016"/>
                  </a:lnTo>
                  <a:lnTo>
                    <a:pt x="0" y="1016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110728" y="3974592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10668" y="30861"/>
                  </a:moveTo>
                  <a:lnTo>
                    <a:pt x="9525" y="30861"/>
                  </a:lnTo>
                  <a:lnTo>
                    <a:pt x="9525" y="32004"/>
                  </a:lnTo>
                  <a:lnTo>
                    <a:pt x="10668" y="32004"/>
                  </a:lnTo>
                  <a:lnTo>
                    <a:pt x="10668" y="30861"/>
                  </a:lnTo>
                  <a:close/>
                </a:path>
                <a:path w="32384" h="32385">
                  <a:moveTo>
                    <a:pt x="32003" y="28448"/>
                  </a:moveTo>
                  <a:lnTo>
                    <a:pt x="13080" y="28448"/>
                  </a:lnTo>
                  <a:lnTo>
                    <a:pt x="13080" y="29591"/>
                  </a:lnTo>
                  <a:lnTo>
                    <a:pt x="15367" y="29591"/>
                  </a:lnTo>
                  <a:lnTo>
                    <a:pt x="15367" y="30861"/>
                  </a:lnTo>
                  <a:lnTo>
                    <a:pt x="32003" y="30861"/>
                  </a:lnTo>
                  <a:lnTo>
                    <a:pt x="32003" y="28448"/>
                  </a:lnTo>
                  <a:close/>
                </a:path>
                <a:path w="32384" h="32385">
                  <a:moveTo>
                    <a:pt x="13080" y="24892"/>
                  </a:moveTo>
                  <a:lnTo>
                    <a:pt x="11811" y="24892"/>
                  </a:lnTo>
                  <a:lnTo>
                    <a:pt x="11811" y="27305"/>
                  </a:lnTo>
                  <a:lnTo>
                    <a:pt x="10668" y="27305"/>
                  </a:lnTo>
                  <a:lnTo>
                    <a:pt x="10668" y="29591"/>
                  </a:lnTo>
                  <a:lnTo>
                    <a:pt x="11811" y="29591"/>
                  </a:lnTo>
                  <a:lnTo>
                    <a:pt x="11811" y="28448"/>
                  </a:lnTo>
                  <a:lnTo>
                    <a:pt x="32003" y="28448"/>
                  </a:lnTo>
                  <a:lnTo>
                    <a:pt x="32003" y="26035"/>
                  </a:lnTo>
                  <a:lnTo>
                    <a:pt x="13080" y="26035"/>
                  </a:lnTo>
                  <a:lnTo>
                    <a:pt x="13080" y="24892"/>
                  </a:lnTo>
                  <a:close/>
                </a:path>
                <a:path w="32384" h="32385">
                  <a:moveTo>
                    <a:pt x="16637" y="16637"/>
                  </a:moveTo>
                  <a:lnTo>
                    <a:pt x="15367" y="16637"/>
                  </a:lnTo>
                  <a:lnTo>
                    <a:pt x="15367" y="21336"/>
                  </a:lnTo>
                  <a:lnTo>
                    <a:pt x="14224" y="21336"/>
                  </a:lnTo>
                  <a:lnTo>
                    <a:pt x="14224" y="22479"/>
                  </a:lnTo>
                  <a:lnTo>
                    <a:pt x="13080" y="22479"/>
                  </a:lnTo>
                  <a:lnTo>
                    <a:pt x="13080" y="26035"/>
                  </a:lnTo>
                  <a:lnTo>
                    <a:pt x="32003" y="26035"/>
                  </a:lnTo>
                  <a:lnTo>
                    <a:pt x="32003" y="17780"/>
                  </a:lnTo>
                  <a:lnTo>
                    <a:pt x="16637" y="17780"/>
                  </a:lnTo>
                  <a:lnTo>
                    <a:pt x="16637" y="16637"/>
                  </a:lnTo>
                  <a:close/>
                </a:path>
                <a:path w="32384" h="32385">
                  <a:moveTo>
                    <a:pt x="3555" y="3556"/>
                  </a:moveTo>
                  <a:lnTo>
                    <a:pt x="0" y="3556"/>
                  </a:lnTo>
                  <a:lnTo>
                    <a:pt x="0" y="4699"/>
                  </a:lnTo>
                  <a:lnTo>
                    <a:pt x="1143" y="5968"/>
                  </a:lnTo>
                  <a:lnTo>
                    <a:pt x="3555" y="5968"/>
                  </a:lnTo>
                  <a:lnTo>
                    <a:pt x="3555" y="3556"/>
                  </a:lnTo>
                  <a:close/>
                </a:path>
                <a:path w="32384" h="32385">
                  <a:moveTo>
                    <a:pt x="5969" y="0"/>
                  </a:moveTo>
                  <a:lnTo>
                    <a:pt x="3555" y="0"/>
                  </a:lnTo>
                  <a:lnTo>
                    <a:pt x="2413" y="1143"/>
                  </a:lnTo>
                  <a:lnTo>
                    <a:pt x="2413" y="3556"/>
                  </a:lnTo>
                  <a:lnTo>
                    <a:pt x="4699" y="3556"/>
                  </a:lnTo>
                  <a:lnTo>
                    <a:pt x="4699" y="2412"/>
                  </a:lnTo>
                  <a:lnTo>
                    <a:pt x="5969" y="2412"/>
                  </a:lnTo>
                  <a:lnTo>
                    <a:pt x="596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110728" y="3974592"/>
              <a:ext cx="32384" cy="32384"/>
            </a:xfrm>
            <a:custGeom>
              <a:avLst/>
              <a:gdLst/>
              <a:ahLst/>
              <a:cxnLst/>
              <a:rect l="l" t="t" r="r" b="b"/>
              <a:pathLst>
                <a:path w="32384" h="32385">
                  <a:moveTo>
                    <a:pt x="14224" y="29591"/>
                  </a:moveTo>
                  <a:lnTo>
                    <a:pt x="13080" y="29591"/>
                  </a:lnTo>
                  <a:lnTo>
                    <a:pt x="13080" y="28448"/>
                  </a:lnTo>
                  <a:lnTo>
                    <a:pt x="11811" y="28448"/>
                  </a:lnTo>
                  <a:lnTo>
                    <a:pt x="11811" y="29591"/>
                  </a:lnTo>
                  <a:lnTo>
                    <a:pt x="10668" y="29591"/>
                  </a:lnTo>
                  <a:lnTo>
                    <a:pt x="10668" y="28448"/>
                  </a:lnTo>
                  <a:lnTo>
                    <a:pt x="10668" y="27305"/>
                  </a:lnTo>
                  <a:lnTo>
                    <a:pt x="11811" y="27305"/>
                  </a:lnTo>
                  <a:lnTo>
                    <a:pt x="11811" y="26035"/>
                  </a:lnTo>
                  <a:lnTo>
                    <a:pt x="11811" y="24892"/>
                  </a:lnTo>
                  <a:lnTo>
                    <a:pt x="13080" y="24892"/>
                  </a:lnTo>
                  <a:lnTo>
                    <a:pt x="13080" y="26035"/>
                  </a:lnTo>
                  <a:lnTo>
                    <a:pt x="13080" y="24892"/>
                  </a:lnTo>
                  <a:lnTo>
                    <a:pt x="13080" y="23749"/>
                  </a:lnTo>
                  <a:lnTo>
                    <a:pt x="13080" y="22479"/>
                  </a:lnTo>
                  <a:lnTo>
                    <a:pt x="14224" y="22479"/>
                  </a:lnTo>
                  <a:lnTo>
                    <a:pt x="14224" y="21336"/>
                  </a:lnTo>
                  <a:lnTo>
                    <a:pt x="15367" y="21336"/>
                  </a:lnTo>
                  <a:lnTo>
                    <a:pt x="15367" y="20193"/>
                  </a:lnTo>
                  <a:lnTo>
                    <a:pt x="15367" y="18923"/>
                  </a:lnTo>
                  <a:lnTo>
                    <a:pt x="15367" y="17780"/>
                  </a:lnTo>
                  <a:lnTo>
                    <a:pt x="15367" y="16637"/>
                  </a:lnTo>
                  <a:lnTo>
                    <a:pt x="15367" y="15367"/>
                  </a:lnTo>
                  <a:lnTo>
                    <a:pt x="15367" y="16637"/>
                  </a:lnTo>
                  <a:lnTo>
                    <a:pt x="16637" y="16637"/>
                  </a:lnTo>
                  <a:lnTo>
                    <a:pt x="16637" y="17780"/>
                  </a:lnTo>
                  <a:lnTo>
                    <a:pt x="16637" y="16637"/>
                  </a:lnTo>
                  <a:lnTo>
                    <a:pt x="16637" y="17780"/>
                  </a:lnTo>
                  <a:lnTo>
                    <a:pt x="17779" y="17780"/>
                  </a:lnTo>
                  <a:lnTo>
                    <a:pt x="32003" y="17780"/>
                  </a:lnTo>
                  <a:lnTo>
                    <a:pt x="32003" y="18923"/>
                  </a:lnTo>
                  <a:lnTo>
                    <a:pt x="32003" y="30861"/>
                  </a:lnTo>
                  <a:lnTo>
                    <a:pt x="30861" y="30861"/>
                  </a:lnTo>
                  <a:lnTo>
                    <a:pt x="15367" y="30861"/>
                  </a:lnTo>
                  <a:lnTo>
                    <a:pt x="15367" y="29591"/>
                  </a:lnTo>
                  <a:lnTo>
                    <a:pt x="14224" y="29591"/>
                  </a:lnTo>
                  <a:close/>
                </a:path>
                <a:path w="32384" h="32385">
                  <a:moveTo>
                    <a:pt x="2413" y="1143"/>
                  </a:moveTo>
                  <a:lnTo>
                    <a:pt x="3555" y="0"/>
                  </a:lnTo>
                  <a:lnTo>
                    <a:pt x="4699" y="0"/>
                  </a:lnTo>
                  <a:lnTo>
                    <a:pt x="5969" y="0"/>
                  </a:lnTo>
                  <a:lnTo>
                    <a:pt x="5969" y="1143"/>
                  </a:lnTo>
                  <a:lnTo>
                    <a:pt x="5969" y="2412"/>
                  </a:lnTo>
                  <a:lnTo>
                    <a:pt x="4699" y="2412"/>
                  </a:lnTo>
                  <a:lnTo>
                    <a:pt x="4699" y="3556"/>
                  </a:lnTo>
                  <a:lnTo>
                    <a:pt x="3555" y="3556"/>
                  </a:lnTo>
                  <a:lnTo>
                    <a:pt x="3555" y="4699"/>
                  </a:lnTo>
                  <a:lnTo>
                    <a:pt x="3555" y="5968"/>
                  </a:lnTo>
                  <a:lnTo>
                    <a:pt x="2413" y="5968"/>
                  </a:lnTo>
                  <a:lnTo>
                    <a:pt x="1143" y="5968"/>
                  </a:lnTo>
                  <a:lnTo>
                    <a:pt x="0" y="4699"/>
                  </a:lnTo>
                  <a:lnTo>
                    <a:pt x="0" y="3556"/>
                  </a:lnTo>
                  <a:lnTo>
                    <a:pt x="1143" y="3556"/>
                  </a:lnTo>
                  <a:lnTo>
                    <a:pt x="2413" y="3556"/>
                  </a:lnTo>
                  <a:lnTo>
                    <a:pt x="2413" y="2412"/>
                  </a:lnTo>
                  <a:lnTo>
                    <a:pt x="2413" y="1143"/>
                  </a:lnTo>
                  <a:close/>
                </a:path>
                <a:path w="32384" h="32385">
                  <a:moveTo>
                    <a:pt x="9525" y="30861"/>
                  </a:moveTo>
                  <a:lnTo>
                    <a:pt x="10668" y="30861"/>
                  </a:lnTo>
                  <a:lnTo>
                    <a:pt x="10668" y="32004"/>
                  </a:lnTo>
                  <a:lnTo>
                    <a:pt x="9525" y="32004"/>
                  </a:lnTo>
                  <a:lnTo>
                    <a:pt x="9525" y="30861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113776" y="3872484"/>
              <a:ext cx="82550" cy="125730"/>
            </a:xfrm>
            <a:custGeom>
              <a:avLst/>
              <a:gdLst/>
              <a:ahLst/>
              <a:cxnLst/>
              <a:rect l="l" t="t" r="r" b="b"/>
              <a:pathLst>
                <a:path w="82550" h="125729">
                  <a:moveTo>
                    <a:pt x="82296" y="122935"/>
                  </a:moveTo>
                  <a:lnTo>
                    <a:pt x="78740" y="122935"/>
                  </a:lnTo>
                  <a:lnTo>
                    <a:pt x="78740" y="124205"/>
                  </a:lnTo>
                  <a:lnTo>
                    <a:pt x="79882" y="124205"/>
                  </a:lnTo>
                  <a:lnTo>
                    <a:pt x="79882" y="125348"/>
                  </a:lnTo>
                  <a:lnTo>
                    <a:pt x="82296" y="125348"/>
                  </a:lnTo>
                  <a:lnTo>
                    <a:pt x="82296" y="122935"/>
                  </a:lnTo>
                  <a:close/>
                </a:path>
                <a:path w="82550" h="125729">
                  <a:moveTo>
                    <a:pt x="81152" y="120649"/>
                  </a:moveTo>
                  <a:lnTo>
                    <a:pt x="68199" y="120649"/>
                  </a:lnTo>
                  <a:lnTo>
                    <a:pt x="68199" y="121792"/>
                  </a:lnTo>
                  <a:lnTo>
                    <a:pt x="72898" y="121792"/>
                  </a:lnTo>
                  <a:lnTo>
                    <a:pt x="72898" y="122935"/>
                  </a:lnTo>
                  <a:lnTo>
                    <a:pt x="81152" y="122935"/>
                  </a:lnTo>
                  <a:lnTo>
                    <a:pt x="81152" y="120649"/>
                  </a:lnTo>
                  <a:close/>
                </a:path>
                <a:path w="82550" h="125729">
                  <a:moveTo>
                    <a:pt x="68199" y="120649"/>
                  </a:moveTo>
                  <a:lnTo>
                    <a:pt x="67055" y="120649"/>
                  </a:lnTo>
                  <a:lnTo>
                    <a:pt x="67055" y="121792"/>
                  </a:lnTo>
                  <a:lnTo>
                    <a:pt x="68199" y="121792"/>
                  </a:lnTo>
                  <a:lnTo>
                    <a:pt x="68199" y="120649"/>
                  </a:lnTo>
                  <a:close/>
                </a:path>
                <a:path w="82550" h="125729">
                  <a:moveTo>
                    <a:pt x="29337" y="119379"/>
                  </a:moveTo>
                  <a:lnTo>
                    <a:pt x="14097" y="119379"/>
                  </a:lnTo>
                  <a:lnTo>
                    <a:pt x="14097" y="120649"/>
                  </a:lnTo>
                  <a:lnTo>
                    <a:pt x="29337" y="120649"/>
                  </a:lnTo>
                  <a:lnTo>
                    <a:pt x="29337" y="119379"/>
                  </a:lnTo>
                  <a:close/>
                </a:path>
                <a:path w="82550" h="125729">
                  <a:moveTo>
                    <a:pt x="64643" y="119379"/>
                  </a:moveTo>
                  <a:lnTo>
                    <a:pt x="50546" y="119379"/>
                  </a:lnTo>
                  <a:lnTo>
                    <a:pt x="50546" y="120649"/>
                  </a:lnTo>
                  <a:lnTo>
                    <a:pt x="64643" y="120649"/>
                  </a:lnTo>
                  <a:lnTo>
                    <a:pt x="64643" y="119379"/>
                  </a:lnTo>
                  <a:close/>
                </a:path>
                <a:path w="82550" h="125729">
                  <a:moveTo>
                    <a:pt x="82296" y="118236"/>
                  </a:moveTo>
                  <a:lnTo>
                    <a:pt x="34035" y="118236"/>
                  </a:lnTo>
                  <a:lnTo>
                    <a:pt x="34035" y="119379"/>
                  </a:lnTo>
                  <a:lnTo>
                    <a:pt x="64643" y="119379"/>
                  </a:lnTo>
                  <a:lnTo>
                    <a:pt x="65785" y="120649"/>
                  </a:lnTo>
                  <a:lnTo>
                    <a:pt x="82296" y="120649"/>
                  </a:lnTo>
                  <a:lnTo>
                    <a:pt x="82296" y="118236"/>
                  </a:lnTo>
                  <a:close/>
                </a:path>
                <a:path w="82550" h="125729">
                  <a:moveTo>
                    <a:pt x="81152" y="111124"/>
                  </a:moveTo>
                  <a:lnTo>
                    <a:pt x="14097" y="111124"/>
                  </a:lnTo>
                  <a:lnTo>
                    <a:pt x="14097" y="114680"/>
                  </a:lnTo>
                  <a:lnTo>
                    <a:pt x="12953" y="114680"/>
                  </a:lnTo>
                  <a:lnTo>
                    <a:pt x="12953" y="119379"/>
                  </a:lnTo>
                  <a:lnTo>
                    <a:pt x="31750" y="119379"/>
                  </a:lnTo>
                  <a:lnTo>
                    <a:pt x="31750" y="118236"/>
                  </a:lnTo>
                  <a:lnTo>
                    <a:pt x="82296" y="118236"/>
                  </a:lnTo>
                  <a:lnTo>
                    <a:pt x="82296" y="117093"/>
                  </a:lnTo>
                  <a:lnTo>
                    <a:pt x="81152" y="117093"/>
                  </a:lnTo>
                  <a:lnTo>
                    <a:pt x="81152" y="111124"/>
                  </a:lnTo>
                  <a:close/>
                </a:path>
                <a:path w="82550" h="125729">
                  <a:moveTo>
                    <a:pt x="79882" y="109981"/>
                  </a:moveTo>
                  <a:lnTo>
                    <a:pt x="15240" y="109981"/>
                  </a:lnTo>
                  <a:lnTo>
                    <a:pt x="15240" y="111124"/>
                  </a:lnTo>
                  <a:lnTo>
                    <a:pt x="79882" y="111124"/>
                  </a:lnTo>
                  <a:lnTo>
                    <a:pt x="79882" y="109981"/>
                  </a:lnTo>
                  <a:close/>
                </a:path>
                <a:path w="82550" h="125729">
                  <a:moveTo>
                    <a:pt x="76453" y="107568"/>
                  </a:moveTo>
                  <a:lnTo>
                    <a:pt x="14097" y="107568"/>
                  </a:lnTo>
                  <a:lnTo>
                    <a:pt x="14097" y="109981"/>
                  </a:lnTo>
                  <a:lnTo>
                    <a:pt x="77597" y="109981"/>
                  </a:lnTo>
                  <a:lnTo>
                    <a:pt x="77597" y="108711"/>
                  </a:lnTo>
                  <a:lnTo>
                    <a:pt x="76453" y="108711"/>
                  </a:lnTo>
                  <a:lnTo>
                    <a:pt x="76453" y="107568"/>
                  </a:lnTo>
                  <a:close/>
                </a:path>
                <a:path w="82550" h="125729">
                  <a:moveTo>
                    <a:pt x="71754" y="101726"/>
                  </a:moveTo>
                  <a:lnTo>
                    <a:pt x="10541" y="101726"/>
                  </a:lnTo>
                  <a:lnTo>
                    <a:pt x="10541" y="105155"/>
                  </a:lnTo>
                  <a:lnTo>
                    <a:pt x="11810" y="105155"/>
                  </a:lnTo>
                  <a:lnTo>
                    <a:pt x="11810" y="106425"/>
                  </a:lnTo>
                  <a:lnTo>
                    <a:pt x="12953" y="106425"/>
                  </a:lnTo>
                  <a:lnTo>
                    <a:pt x="12953" y="107568"/>
                  </a:lnTo>
                  <a:lnTo>
                    <a:pt x="75183" y="107568"/>
                  </a:lnTo>
                  <a:lnTo>
                    <a:pt x="75183" y="106425"/>
                  </a:lnTo>
                  <a:lnTo>
                    <a:pt x="74041" y="105155"/>
                  </a:lnTo>
                  <a:lnTo>
                    <a:pt x="72898" y="104012"/>
                  </a:lnTo>
                  <a:lnTo>
                    <a:pt x="72898" y="102869"/>
                  </a:lnTo>
                  <a:lnTo>
                    <a:pt x="71754" y="102869"/>
                  </a:lnTo>
                  <a:lnTo>
                    <a:pt x="71754" y="101726"/>
                  </a:lnTo>
                  <a:close/>
                </a:path>
                <a:path w="82550" h="125729">
                  <a:moveTo>
                    <a:pt x="9398" y="100456"/>
                  </a:moveTo>
                  <a:lnTo>
                    <a:pt x="7112" y="100456"/>
                  </a:lnTo>
                  <a:lnTo>
                    <a:pt x="8254" y="101726"/>
                  </a:lnTo>
                  <a:lnTo>
                    <a:pt x="9398" y="101726"/>
                  </a:lnTo>
                  <a:lnTo>
                    <a:pt x="9398" y="100456"/>
                  </a:lnTo>
                  <a:close/>
                </a:path>
                <a:path w="82550" h="125729">
                  <a:moveTo>
                    <a:pt x="71754" y="99313"/>
                  </a:moveTo>
                  <a:lnTo>
                    <a:pt x="11810" y="99313"/>
                  </a:lnTo>
                  <a:lnTo>
                    <a:pt x="11810" y="101726"/>
                  </a:lnTo>
                  <a:lnTo>
                    <a:pt x="70484" y="101726"/>
                  </a:lnTo>
                  <a:lnTo>
                    <a:pt x="70484" y="100456"/>
                  </a:lnTo>
                  <a:lnTo>
                    <a:pt x="71754" y="99313"/>
                  </a:lnTo>
                  <a:close/>
                </a:path>
                <a:path w="82550" h="125729">
                  <a:moveTo>
                    <a:pt x="10541" y="99313"/>
                  </a:moveTo>
                  <a:lnTo>
                    <a:pt x="4699" y="99313"/>
                  </a:lnTo>
                  <a:lnTo>
                    <a:pt x="5842" y="100456"/>
                  </a:lnTo>
                  <a:lnTo>
                    <a:pt x="10541" y="100456"/>
                  </a:lnTo>
                  <a:lnTo>
                    <a:pt x="10541" y="99313"/>
                  </a:lnTo>
                  <a:close/>
                </a:path>
                <a:path w="82550" h="125729">
                  <a:moveTo>
                    <a:pt x="11810" y="99313"/>
                  </a:moveTo>
                  <a:lnTo>
                    <a:pt x="10541" y="99313"/>
                  </a:lnTo>
                  <a:lnTo>
                    <a:pt x="10541" y="100456"/>
                  </a:lnTo>
                  <a:lnTo>
                    <a:pt x="11810" y="99313"/>
                  </a:lnTo>
                  <a:close/>
                </a:path>
                <a:path w="82550" h="125729">
                  <a:moveTo>
                    <a:pt x="68199" y="94614"/>
                  </a:moveTo>
                  <a:lnTo>
                    <a:pt x="3555" y="94614"/>
                  </a:lnTo>
                  <a:lnTo>
                    <a:pt x="3555" y="99313"/>
                  </a:lnTo>
                  <a:lnTo>
                    <a:pt x="70484" y="99313"/>
                  </a:lnTo>
                  <a:lnTo>
                    <a:pt x="70484" y="95757"/>
                  </a:lnTo>
                  <a:lnTo>
                    <a:pt x="68199" y="95757"/>
                  </a:lnTo>
                  <a:lnTo>
                    <a:pt x="68199" y="94614"/>
                  </a:lnTo>
                  <a:close/>
                </a:path>
                <a:path w="82550" h="125729">
                  <a:moveTo>
                    <a:pt x="65785" y="79374"/>
                  </a:moveTo>
                  <a:lnTo>
                    <a:pt x="3555" y="79374"/>
                  </a:lnTo>
                  <a:lnTo>
                    <a:pt x="2413" y="80517"/>
                  </a:lnTo>
                  <a:lnTo>
                    <a:pt x="2413" y="82930"/>
                  </a:lnTo>
                  <a:lnTo>
                    <a:pt x="3555" y="82930"/>
                  </a:lnTo>
                  <a:lnTo>
                    <a:pt x="2413" y="84073"/>
                  </a:lnTo>
                  <a:lnTo>
                    <a:pt x="2413" y="87629"/>
                  </a:lnTo>
                  <a:lnTo>
                    <a:pt x="1143" y="87629"/>
                  </a:lnTo>
                  <a:lnTo>
                    <a:pt x="1143" y="89788"/>
                  </a:lnTo>
                  <a:lnTo>
                    <a:pt x="0" y="89788"/>
                  </a:lnTo>
                  <a:lnTo>
                    <a:pt x="0" y="93344"/>
                  </a:lnTo>
                  <a:lnTo>
                    <a:pt x="1143" y="93344"/>
                  </a:lnTo>
                  <a:lnTo>
                    <a:pt x="1143" y="94614"/>
                  </a:lnTo>
                  <a:lnTo>
                    <a:pt x="67055" y="94614"/>
                  </a:lnTo>
                  <a:lnTo>
                    <a:pt x="67055" y="91058"/>
                  </a:lnTo>
                  <a:lnTo>
                    <a:pt x="65785" y="89788"/>
                  </a:lnTo>
                  <a:lnTo>
                    <a:pt x="65785" y="86486"/>
                  </a:lnTo>
                  <a:lnTo>
                    <a:pt x="64643" y="86486"/>
                  </a:lnTo>
                  <a:lnTo>
                    <a:pt x="64643" y="85089"/>
                  </a:lnTo>
                  <a:lnTo>
                    <a:pt x="65785" y="85089"/>
                  </a:lnTo>
                  <a:lnTo>
                    <a:pt x="65785" y="79374"/>
                  </a:lnTo>
                  <a:close/>
                </a:path>
                <a:path w="82550" h="125729">
                  <a:moveTo>
                    <a:pt x="63500" y="76961"/>
                  </a:moveTo>
                  <a:lnTo>
                    <a:pt x="5842" y="76961"/>
                  </a:lnTo>
                  <a:lnTo>
                    <a:pt x="5842" y="78104"/>
                  </a:lnTo>
                  <a:lnTo>
                    <a:pt x="4699" y="78104"/>
                  </a:lnTo>
                  <a:lnTo>
                    <a:pt x="4699" y="79374"/>
                  </a:lnTo>
                  <a:lnTo>
                    <a:pt x="63500" y="79374"/>
                  </a:lnTo>
                  <a:lnTo>
                    <a:pt x="63500" y="76961"/>
                  </a:lnTo>
                  <a:close/>
                </a:path>
                <a:path w="82550" h="125729">
                  <a:moveTo>
                    <a:pt x="64643" y="75691"/>
                  </a:moveTo>
                  <a:lnTo>
                    <a:pt x="7112" y="75691"/>
                  </a:lnTo>
                  <a:lnTo>
                    <a:pt x="7112" y="76961"/>
                  </a:lnTo>
                  <a:lnTo>
                    <a:pt x="64643" y="76961"/>
                  </a:lnTo>
                  <a:lnTo>
                    <a:pt x="64643" y="75691"/>
                  </a:lnTo>
                  <a:close/>
                </a:path>
                <a:path w="82550" h="125729">
                  <a:moveTo>
                    <a:pt x="67055" y="73405"/>
                  </a:moveTo>
                  <a:lnTo>
                    <a:pt x="9398" y="73405"/>
                  </a:lnTo>
                  <a:lnTo>
                    <a:pt x="9398" y="74548"/>
                  </a:lnTo>
                  <a:lnTo>
                    <a:pt x="8254" y="74548"/>
                  </a:lnTo>
                  <a:lnTo>
                    <a:pt x="8254" y="75691"/>
                  </a:lnTo>
                  <a:lnTo>
                    <a:pt x="67055" y="75691"/>
                  </a:lnTo>
                  <a:lnTo>
                    <a:pt x="67055" y="73405"/>
                  </a:lnTo>
                  <a:close/>
                </a:path>
                <a:path w="82550" h="125729">
                  <a:moveTo>
                    <a:pt x="69342" y="69849"/>
                  </a:moveTo>
                  <a:lnTo>
                    <a:pt x="31750" y="69849"/>
                  </a:lnTo>
                  <a:lnTo>
                    <a:pt x="31750" y="72135"/>
                  </a:lnTo>
                  <a:lnTo>
                    <a:pt x="10541" y="72135"/>
                  </a:lnTo>
                  <a:lnTo>
                    <a:pt x="10541" y="73405"/>
                  </a:lnTo>
                  <a:lnTo>
                    <a:pt x="68199" y="73405"/>
                  </a:lnTo>
                  <a:lnTo>
                    <a:pt x="68199" y="72135"/>
                  </a:lnTo>
                  <a:lnTo>
                    <a:pt x="69342" y="70992"/>
                  </a:lnTo>
                  <a:lnTo>
                    <a:pt x="69342" y="69849"/>
                  </a:lnTo>
                  <a:close/>
                </a:path>
                <a:path w="82550" h="125729">
                  <a:moveTo>
                    <a:pt x="27050" y="69849"/>
                  </a:moveTo>
                  <a:lnTo>
                    <a:pt x="25907" y="69849"/>
                  </a:lnTo>
                  <a:lnTo>
                    <a:pt x="25907" y="70992"/>
                  </a:lnTo>
                  <a:lnTo>
                    <a:pt x="11810" y="70992"/>
                  </a:lnTo>
                  <a:lnTo>
                    <a:pt x="11810" y="72135"/>
                  </a:lnTo>
                  <a:lnTo>
                    <a:pt x="27050" y="72135"/>
                  </a:lnTo>
                  <a:lnTo>
                    <a:pt x="27050" y="69849"/>
                  </a:lnTo>
                  <a:close/>
                </a:path>
                <a:path w="82550" h="125729">
                  <a:moveTo>
                    <a:pt x="30606" y="70992"/>
                  </a:moveTo>
                  <a:lnTo>
                    <a:pt x="30606" y="72135"/>
                  </a:lnTo>
                  <a:lnTo>
                    <a:pt x="31750" y="72135"/>
                  </a:lnTo>
                  <a:lnTo>
                    <a:pt x="30606" y="70992"/>
                  </a:lnTo>
                  <a:close/>
                </a:path>
                <a:path w="82550" h="125729">
                  <a:moveTo>
                    <a:pt x="24638" y="68579"/>
                  </a:moveTo>
                  <a:lnTo>
                    <a:pt x="14097" y="68579"/>
                  </a:lnTo>
                  <a:lnTo>
                    <a:pt x="14097" y="69849"/>
                  </a:lnTo>
                  <a:lnTo>
                    <a:pt x="12953" y="69849"/>
                  </a:lnTo>
                  <a:lnTo>
                    <a:pt x="12953" y="70992"/>
                  </a:lnTo>
                  <a:lnTo>
                    <a:pt x="24638" y="70992"/>
                  </a:lnTo>
                  <a:lnTo>
                    <a:pt x="24638" y="68579"/>
                  </a:lnTo>
                  <a:close/>
                </a:path>
                <a:path w="82550" h="125729">
                  <a:moveTo>
                    <a:pt x="70484" y="67436"/>
                  </a:moveTo>
                  <a:lnTo>
                    <a:pt x="32893" y="67436"/>
                  </a:lnTo>
                  <a:lnTo>
                    <a:pt x="32893" y="69849"/>
                  </a:lnTo>
                  <a:lnTo>
                    <a:pt x="70484" y="69849"/>
                  </a:lnTo>
                  <a:lnTo>
                    <a:pt x="70484" y="67436"/>
                  </a:lnTo>
                  <a:close/>
                </a:path>
                <a:path w="82550" h="125729">
                  <a:moveTo>
                    <a:pt x="16509" y="67436"/>
                  </a:moveTo>
                  <a:lnTo>
                    <a:pt x="15240" y="67436"/>
                  </a:lnTo>
                  <a:lnTo>
                    <a:pt x="15240" y="68579"/>
                  </a:lnTo>
                  <a:lnTo>
                    <a:pt x="17652" y="68579"/>
                  </a:lnTo>
                  <a:lnTo>
                    <a:pt x="16509" y="67436"/>
                  </a:lnTo>
                  <a:close/>
                </a:path>
                <a:path w="82550" h="125729">
                  <a:moveTo>
                    <a:pt x="22351" y="66166"/>
                  </a:moveTo>
                  <a:lnTo>
                    <a:pt x="21208" y="66166"/>
                  </a:lnTo>
                  <a:lnTo>
                    <a:pt x="21208" y="68579"/>
                  </a:lnTo>
                  <a:lnTo>
                    <a:pt x="23495" y="68579"/>
                  </a:lnTo>
                  <a:lnTo>
                    <a:pt x="24638" y="67436"/>
                  </a:lnTo>
                  <a:lnTo>
                    <a:pt x="22351" y="67436"/>
                  </a:lnTo>
                  <a:lnTo>
                    <a:pt x="22351" y="66166"/>
                  </a:lnTo>
                  <a:close/>
                </a:path>
                <a:path w="82550" h="125729">
                  <a:moveTo>
                    <a:pt x="74041" y="62610"/>
                  </a:moveTo>
                  <a:lnTo>
                    <a:pt x="35305" y="62610"/>
                  </a:lnTo>
                  <a:lnTo>
                    <a:pt x="35305" y="66166"/>
                  </a:lnTo>
                  <a:lnTo>
                    <a:pt x="34035" y="66166"/>
                  </a:lnTo>
                  <a:lnTo>
                    <a:pt x="34035" y="67436"/>
                  </a:lnTo>
                  <a:lnTo>
                    <a:pt x="71754" y="67436"/>
                  </a:lnTo>
                  <a:lnTo>
                    <a:pt x="71754" y="63880"/>
                  </a:lnTo>
                  <a:lnTo>
                    <a:pt x="72898" y="63880"/>
                  </a:lnTo>
                  <a:lnTo>
                    <a:pt x="74041" y="62610"/>
                  </a:lnTo>
                  <a:close/>
                </a:path>
                <a:path w="82550" h="125729">
                  <a:moveTo>
                    <a:pt x="72898" y="50799"/>
                  </a:moveTo>
                  <a:lnTo>
                    <a:pt x="40004" y="50799"/>
                  </a:lnTo>
                  <a:lnTo>
                    <a:pt x="40004" y="54355"/>
                  </a:lnTo>
                  <a:lnTo>
                    <a:pt x="38734" y="54355"/>
                  </a:lnTo>
                  <a:lnTo>
                    <a:pt x="38734" y="57911"/>
                  </a:lnTo>
                  <a:lnTo>
                    <a:pt x="37592" y="57911"/>
                  </a:lnTo>
                  <a:lnTo>
                    <a:pt x="37592" y="61467"/>
                  </a:lnTo>
                  <a:lnTo>
                    <a:pt x="36449" y="61467"/>
                  </a:lnTo>
                  <a:lnTo>
                    <a:pt x="36449" y="62610"/>
                  </a:lnTo>
                  <a:lnTo>
                    <a:pt x="75183" y="62610"/>
                  </a:lnTo>
                  <a:lnTo>
                    <a:pt x="75183" y="60324"/>
                  </a:lnTo>
                  <a:lnTo>
                    <a:pt x="76453" y="60324"/>
                  </a:lnTo>
                  <a:lnTo>
                    <a:pt x="76453" y="59054"/>
                  </a:lnTo>
                  <a:lnTo>
                    <a:pt x="75183" y="57911"/>
                  </a:lnTo>
                  <a:lnTo>
                    <a:pt x="74041" y="56768"/>
                  </a:lnTo>
                  <a:lnTo>
                    <a:pt x="74041" y="54355"/>
                  </a:lnTo>
                  <a:lnTo>
                    <a:pt x="72898" y="53212"/>
                  </a:lnTo>
                  <a:lnTo>
                    <a:pt x="72898" y="50799"/>
                  </a:lnTo>
                  <a:close/>
                </a:path>
                <a:path w="82550" h="125729">
                  <a:moveTo>
                    <a:pt x="71754" y="48513"/>
                  </a:moveTo>
                  <a:lnTo>
                    <a:pt x="43560" y="48513"/>
                  </a:lnTo>
                  <a:lnTo>
                    <a:pt x="43560" y="49656"/>
                  </a:lnTo>
                  <a:lnTo>
                    <a:pt x="41148" y="49656"/>
                  </a:lnTo>
                  <a:lnTo>
                    <a:pt x="41148" y="50799"/>
                  </a:lnTo>
                  <a:lnTo>
                    <a:pt x="71754" y="50799"/>
                  </a:lnTo>
                  <a:lnTo>
                    <a:pt x="71754" y="48513"/>
                  </a:lnTo>
                  <a:close/>
                </a:path>
                <a:path w="82550" h="125729">
                  <a:moveTo>
                    <a:pt x="69342" y="47243"/>
                  </a:moveTo>
                  <a:lnTo>
                    <a:pt x="44703" y="47243"/>
                  </a:lnTo>
                  <a:lnTo>
                    <a:pt x="44703" y="48513"/>
                  </a:lnTo>
                  <a:lnTo>
                    <a:pt x="69342" y="48513"/>
                  </a:lnTo>
                  <a:lnTo>
                    <a:pt x="69342" y="47243"/>
                  </a:lnTo>
                  <a:close/>
                </a:path>
                <a:path w="82550" h="125729">
                  <a:moveTo>
                    <a:pt x="63500" y="41401"/>
                  </a:moveTo>
                  <a:lnTo>
                    <a:pt x="46990" y="41401"/>
                  </a:lnTo>
                  <a:lnTo>
                    <a:pt x="46990" y="44957"/>
                  </a:lnTo>
                  <a:lnTo>
                    <a:pt x="45847" y="44957"/>
                  </a:lnTo>
                  <a:lnTo>
                    <a:pt x="45847" y="47243"/>
                  </a:lnTo>
                  <a:lnTo>
                    <a:pt x="67055" y="47243"/>
                  </a:lnTo>
                  <a:lnTo>
                    <a:pt x="67055" y="46100"/>
                  </a:lnTo>
                  <a:lnTo>
                    <a:pt x="65785" y="46100"/>
                  </a:lnTo>
                  <a:lnTo>
                    <a:pt x="64643" y="44957"/>
                  </a:lnTo>
                  <a:lnTo>
                    <a:pt x="63500" y="43687"/>
                  </a:lnTo>
                  <a:lnTo>
                    <a:pt x="63500" y="41401"/>
                  </a:lnTo>
                  <a:close/>
                </a:path>
                <a:path w="82550" h="125729">
                  <a:moveTo>
                    <a:pt x="76453" y="33273"/>
                  </a:moveTo>
                  <a:lnTo>
                    <a:pt x="50546" y="33273"/>
                  </a:lnTo>
                  <a:lnTo>
                    <a:pt x="50546" y="38988"/>
                  </a:lnTo>
                  <a:lnTo>
                    <a:pt x="48259" y="38988"/>
                  </a:lnTo>
                  <a:lnTo>
                    <a:pt x="48259" y="40131"/>
                  </a:lnTo>
                  <a:lnTo>
                    <a:pt x="45847" y="40131"/>
                  </a:lnTo>
                  <a:lnTo>
                    <a:pt x="45847" y="41401"/>
                  </a:lnTo>
                  <a:lnTo>
                    <a:pt x="62356" y="41401"/>
                  </a:lnTo>
                  <a:lnTo>
                    <a:pt x="58800" y="37845"/>
                  </a:lnTo>
                  <a:lnTo>
                    <a:pt x="58800" y="36829"/>
                  </a:lnTo>
                  <a:lnTo>
                    <a:pt x="59944" y="36829"/>
                  </a:lnTo>
                  <a:lnTo>
                    <a:pt x="59944" y="35432"/>
                  </a:lnTo>
                  <a:lnTo>
                    <a:pt x="61087" y="35432"/>
                  </a:lnTo>
                  <a:lnTo>
                    <a:pt x="61087" y="34289"/>
                  </a:lnTo>
                  <a:lnTo>
                    <a:pt x="77597" y="34289"/>
                  </a:lnTo>
                  <a:lnTo>
                    <a:pt x="76453" y="33273"/>
                  </a:lnTo>
                  <a:close/>
                </a:path>
                <a:path w="82550" h="125729">
                  <a:moveTo>
                    <a:pt x="75183" y="31876"/>
                  </a:moveTo>
                  <a:lnTo>
                    <a:pt x="51689" y="31876"/>
                  </a:lnTo>
                  <a:lnTo>
                    <a:pt x="51689" y="33273"/>
                  </a:lnTo>
                  <a:lnTo>
                    <a:pt x="75183" y="33273"/>
                  </a:lnTo>
                  <a:lnTo>
                    <a:pt x="75183" y="31876"/>
                  </a:lnTo>
                  <a:close/>
                </a:path>
                <a:path w="82550" h="125729">
                  <a:moveTo>
                    <a:pt x="64643" y="0"/>
                  </a:moveTo>
                  <a:lnTo>
                    <a:pt x="59944" y="0"/>
                  </a:lnTo>
                  <a:lnTo>
                    <a:pt x="59944" y="3555"/>
                  </a:lnTo>
                  <a:lnTo>
                    <a:pt x="61087" y="4698"/>
                  </a:lnTo>
                  <a:lnTo>
                    <a:pt x="61087" y="7111"/>
                  </a:lnTo>
                  <a:lnTo>
                    <a:pt x="63500" y="7111"/>
                  </a:lnTo>
                  <a:lnTo>
                    <a:pt x="63500" y="8254"/>
                  </a:lnTo>
                  <a:lnTo>
                    <a:pt x="64643" y="8254"/>
                  </a:lnTo>
                  <a:lnTo>
                    <a:pt x="64643" y="9524"/>
                  </a:lnTo>
                  <a:lnTo>
                    <a:pt x="65785" y="9524"/>
                  </a:lnTo>
                  <a:lnTo>
                    <a:pt x="65785" y="14223"/>
                  </a:lnTo>
                  <a:lnTo>
                    <a:pt x="64643" y="14223"/>
                  </a:lnTo>
                  <a:lnTo>
                    <a:pt x="64643" y="15366"/>
                  </a:lnTo>
                  <a:lnTo>
                    <a:pt x="65785" y="15366"/>
                  </a:lnTo>
                  <a:lnTo>
                    <a:pt x="65785" y="16636"/>
                  </a:lnTo>
                  <a:lnTo>
                    <a:pt x="64643" y="16636"/>
                  </a:lnTo>
                  <a:lnTo>
                    <a:pt x="64643" y="17779"/>
                  </a:lnTo>
                  <a:lnTo>
                    <a:pt x="63500" y="17779"/>
                  </a:lnTo>
                  <a:lnTo>
                    <a:pt x="62356" y="19049"/>
                  </a:lnTo>
                  <a:lnTo>
                    <a:pt x="61087" y="19049"/>
                  </a:lnTo>
                  <a:lnTo>
                    <a:pt x="61087" y="20192"/>
                  </a:lnTo>
                  <a:lnTo>
                    <a:pt x="57657" y="20192"/>
                  </a:lnTo>
                  <a:lnTo>
                    <a:pt x="57657" y="21335"/>
                  </a:lnTo>
                  <a:lnTo>
                    <a:pt x="56388" y="21335"/>
                  </a:lnTo>
                  <a:lnTo>
                    <a:pt x="56388" y="22605"/>
                  </a:lnTo>
                  <a:lnTo>
                    <a:pt x="55245" y="22605"/>
                  </a:lnTo>
                  <a:lnTo>
                    <a:pt x="55245" y="24764"/>
                  </a:lnTo>
                  <a:lnTo>
                    <a:pt x="54101" y="24764"/>
                  </a:lnTo>
                  <a:lnTo>
                    <a:pt x="54101" y="29717"/>
                  </a:lnTo>
                  <a:lnTo>
                    <a:pt x="52958" y="29717"/>
                  </a:lnTo>
                  <a:lnTo>
                    <a:pt x="52958" y="31876"/>
                  </a:lnTo>
                  <a:lnTo>
                    <a:pt x="74041" y="31876"/>
                  </a:lnTo>
                  <a:lnTo>
                    <a:pt x="74041" y="30733"/>
                  </a:lnTo>
                  <a:lnTo>
                    <a:pt x="72898" y="30733"/>
                  </a:lnTo>
                  <a:lnTo>
                    <a:pt x="72898" y="28320"/>
                  </a:lnTo>
                  <a:lnTo>
                    <a:pt x="71754" y="28320"/>
                  </a:lnTo>
                  <a:lnTo>
                    <a:pt x="71754" y="26161"/>
                  </a:lnTo>
                  <a:lnTo>
                    <a:pt x="70484" y="26161"/>
                  </a:lnTo>
                  <a:lnTo>
                    <a:pt x="70484" y="10667"/>
                  </a:lnTo>
                  <a:lnTo>
                    <a:pt x="69342" y="10667"/>
                  </a:lnTo>
                  <a:lnTo>
                    <a:pt x="68199" y="9524"/>
                  </a:lnTo>
                  <a:lnTo>
                    <a:pt x="68199" y="4698"/>
                  </a:lnTo>
                  <a:lnTo>
                    <a:pt x="67055" y="4698"/>
                  </a:lnTo>
                  <a:lnTo>
                    <a:pt x="67055" y="3555"/>
                  </a:lnTo>
                  <a:lnTo>
                    <a:pt x="64643" y="3555"/>
                  </a:lnTo>
                  <a:lnTo>
                    <a:pt x="64643" y="0"/>
                  </a:lnTo>
                  <a:close/>
                </a:path>
                <a:path w="82550" h="125729">
                  <a:moveTo>
                    <a:pt x="58800" y="19049"/>
                  </a:moveTo>
                  <a:lnTo>
                    <a:pt x="58800" y="20192"/>
                  </a:lnTo>
                  <a:lnTo>
                    <a:pt x="59944" y="20192"/>
                  </a:lnTo>
                  <a:lnTo>
                    <a:pt x="58800" y="1904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113776" y="3872484"/>
              <a:ext cx="82550" cy="127000"/>
            </a:xfrm>
            <a:custGeom>
              <a:avLst/>
              <a:gdLst/>
              <a:ahLst/>
              <a:cxnLst/>
              <a:rect l="l" t="t" r="r" b="b"/>
              <a:pathLst>
                <a:path w="82550" h="127000">
                  <a:moveTo>
                    <a:pt x="82296" y="119379"/>
                  </a:moveTo>
                  <a:lnTo>
                    <a:pt x="82296" y="120522"/>
                  </a:lnTo>
                  <a:lnTo>
                    <a:pt x="81152" y="120522"/>
                  </a:lnTo>
                  <a:lnTo>
                    <a:pt x="81152" y="121792"/>
                  </a:lnTo>
                  <a:lnTo>
                    <a:pt x="81152" y="122935"/>
                  </a:lnTo>
                  <a:lnTo>
                    <a:pt x="82296" y="122935"/>
                  </a:lnTo>
                  <a:lnTo>
                    <a:pt x="82296" y="124078"/>
                  </a:lnTo>
                  <a:lnTo>
                    <a:pt x="82296" y="125348"/>
                  </a:lnTo>
                  <a:lnTo>
                    <a:pt x="81152" y="125348"/>
                  </a:lnTo>
                  <a:lnTo>
                    <a:pt x="81152" y="126491"/>
                  </a:lnTo>
                  <a:lnTo>
                    <a:pt x="81152" y="125348"/>
                  </a:lnTo>
                  <a:lnTo>
                    <a:pt x="79882" y="125348"/>
                  </a:lnTo>
                  <a:lnTo>
                    <a:pt x="79882" y="124078"/>
                  </a:lnTo>
                  <a:lnTo>
                    <a:pt x="78740" y="124078"/>
                  </a:lnTo>
                  <a:lnTo>
                    <a:pt x="78740" y="122935"/>
                  </a:lnTo>
                  <a:lnTo>
                    <a:pt x="77597" y="122935"/>
                  </a:lnTo>
                  <a:lnTo>
                    <a:pt x="76453" y="122935"/>
                  </a:lnTo>
                  <a:lnTo>
                    <a:pt x="75183" y="122935"/>
                  </a:lnTo>
                  <a:lnTo>
                    <a:pt x="74041" y="122935"/>
                  </a:lnTo>
                  <a:lnTo>
                    <a:pt x="72898" y="122935"/>
                  </a:lnTo>
                  <a:lnTo>
                    <a:pt x="72898" y="121792"/>
                  </a:lnTo>
                  <a:lnTo>
                    <a:pt x="71754" y="121792"/>
                  </a:lnTo>
                  <a:lnTo>
                    <a:pt x="72898" y="121792"/>
                  </a:lnTo>
                  <a:lnTo>
                    <a:pt x="71754" y="121792"/>
                  </a:lnTo>
                  <a:lnTo>
                    <a:pt x="70484" y="121792"/>
                  </a:lnTo>
                  <a:lnTo>
                    <a:pt x="70484" y="122935"/>
                  </a:lnTo>
                  <a:lnTo>
                    <a:pt x="70484" y="121792"/>
                  </a:lnTo>
                  <a:lnTo>
                    <a:pt x="70484" y="122935"/>
                  </a:lnTo>
                  <a:lnTo>
                    <a:pt x="70484" y="121792"/>
                  </a:lnTo>
                  <a:lnTo>
                    <a:pt x="69342" y="121792"/>
                  </a:lnTo>
                  <a:lnTo>
                    <a:pt x="68199" y="121792"/>
                  </a:lnTo>
                  <a:lnTo>
                    <a:pt x="68199" y="120522"/>
                  </a:lnTo>
                  <a:lnTo>
                    <a:pt x="68199" y="121792"/>
                  </a:lnTo>
                  <a:lnTo>
                    <a:pt x="67055" y="121792"/>
                  </a:lnTo>
                  <a:lnTo>
                    <a:pt x="67055" y="120522"/>
                  </a:lnTo>
                  <a:lnTo>
                    <a:pt x="67055" y="121792"/>
                  </a:lnTo>
                  <a:lnTo>
                    <a:pt x="67055" y="120522"/>
                  </a:lnTo>
                  <a:lnTo>
                    <a:pt x="65785" y="120522"/>
                  </a:lnTo>
                  <a:lnTo>
                    <a:pt x="64643" y="119379"/>
                  </a:lnTo>
                  <a:lnTo>
                    <a:pt x="64643" y="120522"/>
                  </a:lnTo>
                  <a:lnTo>
                    <a:pt x="63500" y="120522"/>
                  </a:lnTo>
                  <a:lnTo>
                    <a:pt x="62356" y="120522"/>
                  </a:lnTo>
                  <a:lnTo>
                    <a:pt x="50546" y="120522"/>
                  </a:lnTo>
                  <a:lnTo>
                    <a:pt x="50546" y="119379"/>
                  </a:lnTo>
                  <a:lnTo>
                    <a:pt x="51689" y="119379"/>
                  </a:lnTo>
                  <a:lnTo>
                    <a:pt x="50546" y="119379"/>
                  </a:lnTo>
                  <a:lnTo>
                    <a:pt x="49402" y="119379"/>
                  </a:lnTo>
                  <a:lnTo>
                    <a:pt x="50546" y="119379"/>
                  </a:lnTo>
                  <a:lnTo>
                    <a:pt x="49402" y="119379"/>
                  </a:lnTo>
                  <a:lnTo>
                    <a:pt x="34035" y="119379"/>
                  </a:lnTo>
                  <a:lnTo>
                    <a:pt x="34035" y="118236"/>
                  </a:lnTo>
                  <a:lnTo>
                    <a:pt x="32893" y="118236"/>
                  </a:lnTo>
                  <a:lnTo>
                    <a:pt x="32893" y="119379"/>
                  </a:lnTo>
                  <a:lnTo>
                    <a:pt x="32893" y="118236"/>
                  </a:lnTo>
                  <a:lnTo>
                    <a:pt x="32893" y="119379"/>
                  </a:lnTo>
                  <a:lnTo>
                    <a:pt x="32893" y="118236"/>
                  </a:lnTo>
                  <a:lnTo>
                    <a:pt x="31750" y="118236"/>
                  </a:lnTo>
                  <a:lnTo>
                    <a:pt x="31750" y="119379"/>
                  </a:lnTo>
                  <a:lnTo>
                    <a:pt x="30606" y="119379"/>
                  </a:lnTo>
                  <a:lnTo>
                    <a:pt x="29337" y="119379"/>
                  </a:lnTo>
                  <a:lnTo>
                    <a:pt x="29337" y="120522"/>
                  </a:lnTo>
                  <a:lnTo>
                    <a:pt x="28194" y="120522"/>
                  </a:lnTo>
                  <a:lnTo>
                    <a:pt x="27050" y="120522"/>
                  </a:lnTo>
                  <a:lnTo>
                    <a:pt x="14097" y="120522"/>
                  </a:lnTo>
                  <a:lnTo>
                    <a:pt x="14097" y="119379"/>
                  </a:lnTo>
                  <a:lnTo>
                    <a:pt x="14097" y="120522"/>
                  </a:lnTo>
                  <a:lnTo>
                    <a:pt x="14097" y="119379"/>
                  </a:lnTo>
                  <a:lnTo>
                    <a:pt x="12953" y="119379"/>
                  </a:lnTo>
                  <a:lnTo>
                    <a:pt x="12953" y="118236"/>
                  </a:lnTo>
                  <a:lnTo>
                    <a:pt x="12953" y="117093"/>
                  </a:lnTo>
                  <a:lnTo>
                    <a:pt x="12953" y="115823"/>
                  </a:lnTo>
                  <a:lnTo>
                    <a:pt x="12953" y="114680"/>
                  </a:lnTo>
                  <a:lnTo>
                    <a:pt x="14097" y="114680"/>
                  </a:lnTo>
                  <a:lnTo>
                    <a:pt x="14097" y="113537"/>
                  </a:lnTo>
                  <a:lnTo>
                    <a:pt x="14097" y="112267"/>
                  </a:lnTo>
                  <a:lnTo>
                    <a:pt x="14097" y="111124"/>
                  </a:lnTo>
                  <a:lnTo>
                    <a:pt x="15240" y="111124"/>
                  </a:lnTo>
                  <a:lnTo>
                    <a:pt x="15240" y="109981"/>
                  </a:lnTo>
                  <a:lnTo>
                    <a:pt x="14097" y="109981"/>
                  </a:lnTo>
                  <a:lnTo>
                    <a:pt x="14097" y="108711"/>
                  </a:lnTo>
                  <a:lnTo>
                    <a:pt x="14097" y="107568"/>
                  </a:lnTo>
                  <a:lnTo>
                    <a:pt x="12953" y="107568"/>
                  </a:lnTo>
                  <a:lnTo>
                    <a:pt x="12953" y="106425"/>
                  </a:lnTo>
                  <a:lnTo>
                    <a:pt x="11810" y="106425"/>
                  </a:lnTo>
                  <a:lnTo>
                    <a:pt x="11810" y="105155"/>
                  </a:lnTo>
                  <a:lnTo>
                    <a:pt x="10541" y="105155"/>
                  </a:lnTo>
                  <a:lnTo>
                    <a:pt x="11810" y="105155"/>
                  </a:lnTo>
                  <a:lnTo>
                    <a:pt x="10541" y="105155"/>
                  </a:lnTo>
                  <a:lnTo>
                    <a:pt x="10541" y="104012"/>
                  </a:lnTo>
                  <a:lnTo>
                    <a:pt x="11810" y="104012"/>
                  </a:lnTo>
                  <a:lnTo>
                    <a:pt x="10541" y="104012"/>
                  </a:lnTo>
                  <a:lnTo>
                    <a:pt x="10541" y="102869"/>
                  </a:lnTo>
                  <a:lnTo>
                    <a:pt x="10541" y="101726"/>
                  </a:lnTo>
                  <a:lnTo>
                    <a:pt x="10541" y="102869"/>
                  </a:lnTo>
                  <a:lnTo>
                    <a:pt x="10541" y="101726"/>
                  </a:lnTo>
                  <a:lnTo>
                    <a:pt x="11810" y="101726"/>
                  </a:lnTo>
                  <a:lnTo>
                    <a:pt x="11810" y="100456"/>
                  </a:lnTo>
                  <a:lnTo>
                    <a:pt x="10541" y="100456"/>
                  </a:lnTo>
                  <a:lnTo>
                    <a:pt x="11810" y="100456"/>
                  </a:lnTo>
                  <a:lnTo>
                    <a:pt x="11810" y="99313"/>
                  </a:lnTo>
                  <a:lnTo>
                    <a:pt x="10541" y="100456"/>
                  </a:lnTo>
                  <a:lnTo>
                    <a:pt x="10541" y="99313"/>
                  </a:lnTo>
                  <a:lnTo>
                    <a:pt x="10541" y="100456"/>
                  </a:lnTo>
                  <a:lnTo>
                    <a:pt x="9398" y="100456"/>
                  </a:lnTo>
                  <a:lnTo>
                    <a:pt x="10541" y="100456"/>
                  </a:lnTo>
                  <a:lnTo>
                    <a:pt x="9398" y="100456"/>
                  </a:lnTo>
                  <a:lnTo>
                    <a:pt x="9398" y="101726"/>
                  </a:lnTo>
                  <a:lnTo>
                    <a:pt x="8254" y="101726"/>
                  </a:lnTo>
                  <a:lnTo>
                    <a:pt x="7112" y="100456"/>
                  </a:lnTo>
                  <a:lnTo>
                    <a:pt x="5842" y="100456"/>
                  </a:lnTo>
                  <a:lnTo>
                    <a:pt x="4699" y="99313"/>
                  </a:lnTo>
                  <a:lnTo>
                    <a:pt x="3555" y="99313"/>
                  </a:lnTo>
                  <a:lnTo>
                    <a:pt x="4699" y="99313"/>
                  </a:lnTo>
                  <a:lnTo>
                    <a:pt x="3555" y="99313"/>
                  </a:lnTo>
                  <a:lnTo>
                    <a:pt x="3555" y="98170"/>
                  </a:lnTo>
                  <a:lnTo>
                    <a:pt x="4699" y="98170"/>
                  </a:lnTo>
                  <a:lnTo>
                    <a:pt x="3555" y="98170"/>
                  </a:lnTo>
                  <a:lnTo>
                    <a:pt x="3555" y="96900"/>
                  </a:lnTo>
                  <a:lnTo>
                    <a:pt x="3555" y="95757"/>
                  </a:lnTo>
                  <a:lnTo>
                    <a:pt x="2413" y="95757"/>
                  </a:lnTo>
                  <a:lnTo>
                    <a:pt x="3555" y="95757"/>
                  </a:lnTo>
                  <a:lnTo>
                    <a:pt x="2413" y="95757"/>
                  </a:lnTo>
                  <a:lnTo>
                    <a:pt x="3555" y="95757"/>
                  </a:lnTo>
                  <a:lnTo>
                    <a:pt x="3555" y="94614"/>
                  </a:lnTo>
                  <a:lnTo>
                    <a:pt x="2413" y="94614"/>
                  </a:lnTo>
                  <a:lnTo>
                    <a:pt x="1143" y="94614"/>
                  </a:lnTo>
                  <a:lnTo>
                    <a:pt x="1143" y="93344"/>
                  </a:lnTo>
                  <a:lnTo>
                    <a:pt x="0" y="93344"/>
                  </a:lnTo>
                  <a:lnTo>
                    <a:pt x="0" y="92201"/>
                  </a:lnTo>
                  <a:lnTo>
                    <a:pt x="0" y="91058"/>
                  </a:lnTo>
                  <a:lnTo>
                    <a:pt x="0" y="89788"/>
                  </a:lnTo>
                  <a:lnTo>
                    <a:pt x="1143" y="89788"/>
                  </a:lnTo>
                  <a:lnTo>
                    <a:pt x="0" y="89788"/>
                  </a:lnTo>
                  <a:lnTo>
                    <a:pt x="1143" y="89788"/>
                  </a:lnTo>
                  <a:lnTo>
                    <a:pt x="1143" y="88645"/>
                  </a:lnTo>
                  <a:lnTo>
                    <a:pt x="1143" y="87502"/>
                  </a:lnTo>
                  <a:lnTo>
                    <a:pt x="2413" y="87502"/>
                  </a:lnTo>
                  <a:lnTo>
                    <a:pt x="2413" y="86359"/>
                  </a:lnTo>
                  <a:lnTo>
                    <a:pt x="2413" y="85089"/>
                  </a:lnTo>
                  <a:lnTo>
                    <a:pt x="2413" y="83946"/>
                  </a:lnTo>
                  <a:lnTo>
                    <a:pt x="3555" y="82803"/>
                  </a:lnTo>
                  <a:lnTo>
                    <a:pt x="2413" y="82803"/>
                  </a:lnTo>
                  <a:lnTo>
                    <a:pt x="2413" y="81533"/>
                  </a:lnTo>
                  <a:lnTo>
                    <a:pt x="2413" y="80390"/>
                  </a:lnTo>
                  <a:lnTo>
                    <a:pt x="3555" y="79247"/>
                  </a:lnTo>
                  <a:lnTo>
                    <a:pt x="4699" y="79247"/>
                  </a:lnTo>
                  <a:lnTo>
                    <a:pt x="4699" y="77977"/>
                  </a:lnTo>
                  <a:lnTo>
                    <a:pt x="5842" y="77977"/>
                  </a:lnTo>
                  <a:lnTo>
                    <a:pt x="5842" y="76834"/>
                  </a:lnTo>
                  <a:lnTo>
                    <a:pt x="7112" y="76834"/>
                  </a:lnTo>
                  <a:lnTo>
                    <a:pt x="7112" y="75691"/>
                  </a:lnTo>
                  <a:lnTo>
                    <a:pt x="8254" y="75691"/>
                  </a:lnTo>
                  <a:lnTo>
                    <a:pt x="8254" y="74421"/>
                  </a:lnTo>
                  <a:lnTo>
                    <a:pt x="9398" y="74421"/>
                  </a:lnTo>
                  <a:lnTo>
                    <a:pt x="9398" y="73278"/>
                  </a:lnTo>
                  <a:lnTo>
                    <a:pt x="10541" y="73278"/>
                  </a:lnTo>
                  <a:lnTo>
                    <a:pt x="10541" y="72135"/>
                  </a:lnTo>
                  <a:lnTo>
                    <a:pt x="11810" y="72135"/>
                  </a:lnTo>
                  <a:lnTo>
                    <a:pt x="11810" y="70992"/>
                  </a:lnTo>
                  <a:lnTo>
                    <a:pt x="12953" y="70992"/>
                  </a:lnTo>
                  <a:lnTo>
                    <a:pt x="12953" y="69722"/>
                  </a:lnTo>
                  <a:lnTo>
                    <a:pt x="14097" y="69722"/>
                  </a:lnTo>
                  <a:lnTo>
                    <a:pt x="14097" y="68579"/>
                  </a:lnTo>
                  <a:lnTo>
                    <a:pt x="15240" y="68579"/>
                  </a:lnTo>
                  <a:lnTo>
                    <a:pt x="15240" y="67436"/>
                  </a:lnTo>
                  <a:lnTo>
                    <a:pt x="16509" y="67436"/>
                  </a:lnTo>
                  <a:lnTo>
                    <a:pt x="16509" y="66166"/>
                  </a:lnTo>
                  <a:lnTo>
                    <a:pt x="16509" y="67436"/>
                  </a:lnTo>
                  <a:lnTo>
                    <a:pt x="17652" y="67436"/>
                  </a:lnTo>
                  <a:lnTo>
                    <a:pt x="16509" y="67436"/>
                  </a:lnTo>
                  <a:lnTo>
                    <a:pt x="17652" y="67436"/>
                  </a:lnTo>
                  <a:lnTo>
                    <a:pt x="16509" y="67436"/>
                  </a:lnTo>
                  <a:lnTo>
                    <a:pt x="17652" y="68579"/>
                  </a:lnTo>
                  <a:lnTo>
                    <a:pt x="18796" y="68579"/>
                  </a:lnTo>
                  <a:lnTo>
                    <a:pt x="19939" y="68579"/>
                  </a:lnTo>
                  <a:lnTo>
                    <a:pt x="21208" y="68579"/>
                  </a:lnTo>
                  <a:lnTo>
                    <a:pt x="21208" y="67436"/>
                  </a:lnTo>
                  <a:lnTo>
                    <a:pt x="21208" y="66166"/>
                  </a:lnTo>
                  <a:lnTo>
                    <a:pt x="21208" y="65023"/>
                  </a:lnTo>
                  <a:lnTo>
                    <a:pt x="21208" y="66166"/>
                  </a:lnTo>
                  <a:lnTo>
                    <a:pt x="22351" y="66166"/>
                  </a:lnTo>
                  <a:lnTo>
                    <a:pt x="21208" y="66166"/>
                  </a:lnTo>
                  <a:lnTo>
                    <a:pt x="22351" y="66166"/>
                  </a:lnTo>
                  <a:lnTo>
                    <a:pt x="22351" y="67436"/>
                  </a:lnTo>
                  <a:lnTo>
                    <a:pt x="23495" y="67436"/>
                  </a:lnTo>
                  <a:lnTo>
                    <a:pt x="24638" y="67436"/>
                  </a:lnTo>
                  <a:lnTo>
                    <a:pt x="23495" y="68579"/>
                  </a:lnTo>
                  <a:lnTo>
                    <a:pt x="24638" y="68579"/>
                  </a:lnTo>
                  <a:lnTo>
                    <a:pt x="23495" y="68579"/>
                  </a:lnTo>
                  <a:lnTo>
                    <a:pt x="24638" y="68579"/>
                  </a:lnTo>
                  <a:lnTo>
                    <a:pt x="24638" y="69722"/>
                  </a:lnTo>
                  <a:lnTo>
                    <a:pt x="24638" y="70992"/>
                  </a:lnTo>
                  <a:lnTo>
                    <a:pt x="25907" y="70992"/>
                  </a:lnTo>
                  <a:lnTo>
                    <a:pt x="25907" y="69722"/>
                  </a:lnTo>
                  <a:lnTo>
                    <a:pt x="27050" y="69722"/>
                  </a:lnTo>
                  <a:lnTo>
                    <a:pt x="27050" y="70992"/>
                  </a:lnTo>
                  <a:lnTo>
                    <a:pt x="27050" y="72135"/>
                  </a:lnTo>
                  <a:lnTo>
                    <a:pt x="28194" y="72135"/>
                  </a:lnTo>
                  <a:lnTo>
                    <a:pt x="29337" y="72135"/>
                  </a:lnTo>
                  <a:lnTo>
                    <a:pt x="30606" y="72135"/>
                  </a:lnTo>
                  <a:lnTo>
                    <a:pt x="30606" y="70992"/>
                  </a:lnTo>
                  <a:lnTo>
                    <a:pt x="31750" y="72135"/>
                  </a:lnTo>
                  <a:lnTo>
                    <a:pt x="31750" y="70992"/>
                  </a:lnTo>
                  <a:lnTo>
                    <a:pt x="31750" y="69722"/>
                  </a:lnTo>
                  <a:lnTo>
                    <a:pt x="32893" y="69722"/>
                  </a:lnTo>
                  <a:lnTo>
                    <a:pt x="31750" y="69722"/>
                  </a:lnTo>
                  <a:lnTo>
                    <a:pt x="32893" y="69722"/>
                  </a:lnTo>
                  <a:lnTo>
                    <a:pt x="32893" y="68579"/>
                  </a:lnTo>
                  <a:lnTo>
                    <a:pt x="31750" y="68579"/>
                  </a:lnTo>
                  <a:lnTo>
                    <a:pt x="32893" y="68579"/>
                  </a:lnTo>
                  <a:lnTo>
                    <a:pt x="32893" y="67436"/>
                  </a:lnTo>
                  <a:lnTo>
                    <a:pt x="34035" y="67436"/>
                  </a:lnTo>
                  <a:lnTo>
                    <a:pt x="34035" y="66166"/>
                  </a:lnTo>
                  <a:lnTo>
                    <a:pt x="35305" y="66166"/>
                  </a:lnTo>
                  <a:lnTo>
                    <a:pt x="35305" y="65023"/>
                  </a:lnTo>
                  <a:lnTo>
                    <a:pt x="35305" y="63880"/>
                  </a:lnTo>
                  <a:lnTo>
                    <a:pt x="35305" y="62610"/>
                  </a:lnTo>
                  <a:lnTo>
                    <a:pt x="36449" y="62610"/>
                  </a:lnTo>
                  <a:lnTo>
                    <a:pt x="36449" y="61467"/>
                  </a:lnTo>
                  <a:lnTo>
                    <a:pt x="37592" y="61467"/>
                  </a:lnTo>
                  <a:lnTo>
                    <a:pt x="37592" y="60324"/>
                  </a:lnTo>
                  <a:lnTo>
                    <a:pt x="37592" y="59054"/>
                  </a:lnTo>
                  <a:lnTo>
                    <a:pt x="37592" y="57911"/>
                  </a:lnTo>
                  <a:lnTo>
                    <a:pt x="38734" y="57911"/>
                  </a:lnTo>
                  <a:lnTo>
                    <a:pt x="38734" y="56768"/>
                  </a:lnTo>
                  <a:lnTo>
                    <a:pt x="38734" y="55498"/>
                  </a:lnTo>
                  <a:lnTo>
                    <a:pt x="38734" y="54355"/>
                  </a:lnTo>
                  <a:lnTo>
                    <a:pt x="40004" y="54355"/>
                  </a:lnTo>
                  <a:lnTo>
                    <a:pt x="40004" y="53212"/>
                  </a:lnTo>
                  <a:lnTo>
                    <a:pt x="40004" y="52069"/>
                  </a:lnTo>
                  <a:lnTo>
                    <a:pt x="38734" y="52069"/>
                  </a:lnTo>
                  <a:lnTo>
                    <a:pt x="40004" y="52069"/>
                  </a:lnTo>
                  <a:lnTo>
                    <a:pt x="40004" y="50799"/>
                  </a:lnTo>
                  <a:lnTo>
                    <a:pt x="41148" y="50799"/>
                  </a:lnTo>
                  <a:lnTo>
                    <a:pt x="41148" y="49656"/>
                  </a:lnTo>
                  <a:lnTo>
                    <a:pt x="42291" y="49656"/>
                  </a:lnTo>
                  <a:lnTo>
                    <a:pt x="43560" y="49656"/>
                  </a:lnTo>
                  <a:lnTo>
                    <a:pt x="43560" y="48513"/>
                  </a:lnTo>
                  <a:lnTo>
                    <a:pt x="44703" y="48513"/>
                  </a:lnTo>
                  <a:lnTo>
                    <a:pt x="44703" y="47243"/>
                  </a:lnTo>
                  <a:lnTo>
                    <a:pt x="45847" y="47243"/>
                  </a:lnTo>
                  <a:lnTo>
                    <a:pt x="45847" y="46100"/>
                  </a:lnTo>
                  <a:lnTo>
                    <a:pt x="45847" y="44957"/>
                  </a:lnTo>
                  <a:lnTo>
                    <a:pt x="46990" y="44957"/>
                  </a:lnTo>
                  <a:lnTo>
                    <a:pt x="46990" y="43687"/>
                  </a:lnTo>
                  <a:lnTo>
                    <a:pt x="46990" y="42544"/>
                  </a:lnTo>
                  <a:lnTo>
                    <a:pt x="46990" y="41401"/>
                  </a:lnTo>
                  <a:lnTo>
                    <a:pt x="45847" y="41401"/>
                  </a:lnTo>
                  <a:lnTo>
                    <a:pt x="45847" y="40131"/>
                  </a:lnTo>
                  <a:lnTo>
                    <a:pt x="46990" y="40131"/>
                  </a:lnTo>
                  <a:lnTo>
                    <a:pt x="48259" y="40131"/>
                  </a:lnTo>
                  <a:lnTo>
                    <a:pt x="48259" y="38988"/>
                  </a:lnTo>
                  <a:lnTo>
                    <a:pt x="49402" y="38988"/>
                  </a:lnTo>
                  <a:lnTo>
                    <a:pt x="50546" y="38988"/>
                  </a:lnTo>
                  <a:lnTo>
                    <a:pt x="50546" y="37845"/>
                  </a:lnTo>
                  <a:lnTo>
                    <a:pt x="50546" y="36702"/>
                  </a:lnTo>
                  <a:lnTo>
                    <a:pt x="50546" y="35432"/>
                  </a:lnTo>
                  <a:lnTo>
                    <a:pt x="50546" y="34289"/>
                  </a:lnTo>
                  <a:lnTo>
                    <a:pt x="50546" y="33146"/>
                  </a:lnTo>
                  <a:lnTo>
                    <a:pt x="51689" y="33146"/>
                  </a:lnTo>
                  <a:lnTo>
                    <a:pt x="51689" y="31876"/>
                  </a:lnTo>
                  <a:lnTo>
                    <a:pt x="52958" y="31876"/>
                  </a:lnTo>
                  <a:lnTo>
                    <a:pt x="52958" y="30733"/>
                  </a:lnTo>
                  <a:lnTo>
                    <a:pt x="52958" y="29590"/>
                  </a:lnTo>
                  <a:lnTo>
                    <a:pt x="54101" y="29590"/>
                  </a:lnTo>
                  <a:lnTo>
                    <a:pt x="54101" y="28320"/>
                  </a:lnTo>
                  <a:lnTo>
                    <a:pt x="54101" y="27177"/>
                  </a:lnTo>
                  <a:lnTo>
                    <a:pt x="54101" y="26034"/>
                  </a:lnTo>
                  <a:lnTo>
                    <a:pt x="54101" y="24764"/>
                  </a:lnTo>
                  <a:lnTo>
                    <a:pt x="55245" y="24764"/>
                  </a:lnTo>
                  <a:lnTo>
                    <a:pt x="55245" y="23621"/>
                  </a:lnTo>
                  <a:lnTo>
                    <a:pt x="55245" y="22478"/>
                  </a:lnTo>
                  <a:lnTo>
                    <a:pt x="56388" y="22478"/>
                  </a:lnTo>
                  <a:lnTo>
                    <a:pt x="56388" y="21335"/>
                  </a:lnTo>
                  <a:lnTo>
                    <a:pt x="57657" y="21335"/>
                  </a:lnTo>
                  <a:lnTo>
                    <a:pt x="57657" y="20065"/>
                  </a:lnTo>
                  <a:lnTo>
                    <a:pt x="58800" y="20065"/>
                  </a:lnTo>
                  <a:lnTo>
                    <a:pt x="58800" y="18922"/>
                  </a:lnTo>
                  <a:lnTo>
                    <a:pt x="59944" y="20065"/>
                  </a:lnTo>
                  <a:lnTo>
                    <a:pt x="61087" y="20065"/>
                  </a:lnTo>
                  <a:lnTo>
                    <a:pt x="61087" y="18922"/>
                  </a:lnTo>
                  <a:lnTo>
                    <a:pt x="62356" y="18922"/>
                  </a:lnTo>
                  <a:lnTo>
                    <a:pt x="63500" y="17779"/>
                  </a:lnTo>
                  <a:lnTo>
                    <a:pt x="64643" y="17779"/>
                  </a:lnTo>
                  <a:lnTo>
                    <a:pt x="64643" y="16509"/>
                  </a:lnTo>
                  <a:lnTo>
                    <a:pt x="65785" y="16509"/>
                  </a:lnTo>
                  <a:lnTo>
                    <a:pt x="65785" y="15366"/>
                  </a:lnTo>
                  <a:lnTo>
                    <a:pt x="64643" y="15366"/>
                  </a:lnTo>
                  <a:lnTo>
                    <a:pt x="64643" y="14223"/>
                  </a:lnTo>
                  <a:lnTo>
                    <a:pt x="65785" y="14223"/>
                  </a:lnTo>
                  <a:lnTo>
                    <a:pt x="65785" y="12953"/>
                  </a:lnTo>
                  <a:lnTo>
                    <a:pt x="65785" y="11810"/>
                  </a:lnTo>
                  <a:lnTo>
                    <a:pt x="65785" y="10667"/>
                  </a:lnTo>
                  <a:lnTo>
                    <a:pt x="65785" y="9397"/>
                  </a:lnTo>
                  <a:lnTo>
                    <a:pt x="64643" y="9397"/>
                  </a:lnTo>
                  <a:lnTo>
                    <a:pt x="65785" y="9397"/>
                  </a:lnTo>
                  <a:lnTo>
                    <a:pt x="64643" y="9397"/>
                  </a:lnTo>
                  <a:lnTo>
                    <a:pt x="64643" y="8254"/>
                  </a:lnTo>
                  <a:lnTo>
                    <a:pt x="63500" y="8254"/>
                  </a:lnTo>
                  <a:lnTo>
                    <a:pt x="63500" y="7111"/>
                  </a:lnTo>
                  <a:lnTo>
                    <a:pt x="62356" y="7111"/>
                  </a:lnTo>
                  <a:lnTo>
                    <a:pt x="61087" y="7111"/>
                  </a:lnTo>
                  <a:lnTo>
                    <a:pt x="61087" y="5968"/>
                  </a:lnTo>
                  <a:lnTo>
                    <a:pt x="61087" y="4698"/>
                  </a:lnTo>
                  <a:lnTo>
                    <a:pt x="59944" y="3555"/>
                  </a:lnTo>
                  <a:lnTo>
                    <a:pt x="59944" y="2412"/>
                  </a:lnTo>
                  <a:lnTo>
                    <a:pt x="59944" y="1142"/>
                  </a:lnTo>
                  <a:lnTo>
                    <a:pt x="59944" y="0"/>
                  </a:lnTo>
                  <a:lnTo>
                    <a:pt x="61087" y="0"/>
                  </a:lnTo>
                  <a:lnTo>
                    <a:pt x="62356" y="0"/>
                  </a:lnTo>
                  <a:lnTo>
                    <a:pt x="63500" y="0"/>
                  </a:lnTo>
                  <a:lnTo>
                    <a:pt x="64643" y="0"/>
                  </a:lnTo>
                  <a:lnTo>
                    <a:pt x="64643" y="1142"/>
                  </a:lnTo>
                  <a:lnTo>
                    <a:pt x="64643" y="2412"/>
                  </a:lnTo>
                  <a:lnTo>
                    <a:pt x="64643" y="3555"/>
                  </a:lnTo>
                  <a:lnTo>
                    <a:pt x="65785" y="3555"/>
                  </a:lnTo>
                  <a:lnTo>
                    <a:pt x="65785" y="2412"/>
                  </a:lnTo>
                  <a:lnTo>
                    <a:pt x="65785" y="3555"/>
                  </a:lnTo>
                  <a:lnTo>
                    <a:pt x="67055" y="3555"/>
                  </a:lnTo>
                  <a:lnTo>
                    <a:pt x="67055" y="4698"/>
                  </a:lnTo>
                  <a:lnTo>
                    <a:pt x="67055" y="3555"/>
                  </a:lnTo>
                  <a:lnTo>
                    <a:pt x="67055" y="4698"/>
                  </a:lnTo>
                  <a:lnTo>
                    <a:pt x="68199" y="4698"/>
                  </a:lnTo>
                  <a:lnTo>
                    <a:pt x="68199" y="7111"/>
                  </a:lnTo>
                  <a:lnTo>
                    <a:pt x="68199" y="5968"/>
                  </a:lnTo>
                  <a:lnTo>
                    <a:pt x="68199" y="9397"/>
                  </a:lnTo>
                  <a:lnTo>
                    <a:pt x="69342" y="10667"/>
                  </a:lnTo>
                  <a:lnTo>
                    <a:pt x="70484" y="10667"/>
                  </a:lnTo>
                  <a:lnTo>
                    <a:pt x="70484" y="11810"/>
                  </a:lnTo>
                  <a:lnTo>
                    <a:pt x="70484" y="12953"/>
                  </a:lnTo>
                  <a:lnTo>
                    <a:pt x="70484" y="14223"/>
                  </a:lnTo>
                  <a:lnTo>
                    <a:pt x="70484" y="15366"/>
                  </a:lnTo>
                  <a:lnTo>
                    <a:pt x="70484" y="16509"/>
                  </a:lnTo>
                  <a:lnTo>
                    <a:pt x="71754" y="16509"/>
                  </a:lnTo>
                  <a:lnTo>
                    <a:pt x="70484" y="16509"/>
                  </a:lnTo>
                  <a:lnTo>
                    <a:pt x="70484" y="17779"/>
                  </a:lnTo>
                  <a:lnTo>
                    <a:pt x="70484" y="18922"/>
                  </a:lnTo>
                  <a:lnTo>
                    <a:pt x="70484" y="20065"/>
                  </a:lnTo>
                  <a:lnTo>
                    <a:pt x="69342" y="20065"/>
                  </a:lnTo>
                  <a:lnTo>
                    <a:pt x="70484" y="20065"/>
                  </a:lnTo>
                  <a:lnTo>
                    <a:pt x="69342" y="20065"/>
                  </a:lnTo>
                  <a:lnTo>
                    <a:pt x="70484" y="20065"/>
                  </a:lnTo>
                  <a:lnTo>
                    <a:pt x="70484" y="21335"/>
                  </a:lnTo>
                  <a:lnTo>
                    <a:pt x="69342" y="21335"/>
                  </a:lnTo>
                  <a:lnTo>
                    <a:pt x="70484" y="21335"/>
                  </a:lnTo>
                  <a:lnTo>
                    <a:pt x="70484" y="22478"/>
                  </a:lnTo>
                  <a:lnTo>
                    <a:pt x="70484" y="23621"/>
                  </a:lnTo>
                  <a:lnTo>
                    <a:pt x="70484" y="24764"/>
                  </a:lnTo>
                  <a:lnTo>
                    <a:pt x="70484" y="26034"/>
                  </a:lnTo>
                  <a:lnTo>
                    <a:pt x="71754" y="26034"/>
                  </a:lnTo>
                  <a:lnTo>
                    <a:pt x="71754" y="27177"/>
                  </a:lnTo>
                  <a:lnTo>
                    <a:pt x="71754" y="28320"/>
                  </a:lnTo>
                  <a:lnTo>
                    <a:pt x="72898" y="28320"/>
                  </a:lnTo>
                  <a:lnTo>
                    <a:pt x="72898" y="29590"/>
                  </a:lnTo>
                  <a:lnTo>
                    <a:pt x="72898" y="30733"/>
                  </a:lnTo>
                  <a:lnTo>
                    <a:pt x="74041" y="30733"/>
                  </a:lnTo>
                  <a:lnTo>
                    <a:pt x="74041" y="31876"/>
                  </a:lnTo>
                  <a:lnTo>
                    <a:pt x="75183" y="31876"/>
                  </a:lnTo>
                  <a:lnTo>
                    <a:pt x="75183" y="33146"/>
                  </a:lnTo>
                  <a:lnTo>
                    <a:pt x="76453" y="33146"/>
                  </a:lnTo>
                  <a:lnTo>
                    <a:pt x="77597" y="34289"/>
                  </a:lnTo>
                  <a:lnTo>
                    <a:pt x="76453" y="34289"/>
                  </a:lnTo>
                  <a:lnTo>
                    <a:pt x="75183" y="34289"/>
                  </a:lnTo>
                  <a:lnTo>
                    <a:pt x="61087" y="34289"/>
                  </a:lnTo>
                  <a:lnTo>
                    <a:pt x="61087" y="35432"/>
                  </a:lnTo>
                  <a:lnTo>
                    <a:pt x="59944" y="35432"/>
                  </a:lnTo>
                  <a:lnTo>
                    <a:pt x="59944" y="36702"/>
                  </a:lnTo>
                  <a:lnTo>
                    <a:pt x="58800" y="36702"/>
                  </a:lnTo>
                  <a:lnTo>
                    <a:pt x="58800" y="37845"/>
                  </a:lnTo>
                  <a:lnTo>
                    <a:pt x="59944" y="38988"/>
                  </a:lnTo>
                  <a:lnTo>
                    <a:pt x="61087" y="40131"/>
                  </a:lnTo>
                  <a:lnTo>
                    <a:pt x="62356" y="41401"/>
                  </a:lnTo>
                  <a:lnTo>
                    <a:pt x="63500" y="41401"/>
                  </a:lnTo>
                  <a:lnTo>
                    <a:pt x="63500" y="42544"/>
                  </a:lnTo>
                  <a:lnTo>
                    <a:pt x="62356" y="42544"/>
                  </a:lnTo>
                  <a:lnTo>
                    <a:pt x="63500" y="42544"/>
                  </a:lnTo>
                  <a:lnTo>
                    <a:pt x="63500" y="43687"/>
                  </a:lnTo>
                  <a:lnTo>
                    <a:pt x="64643" y="43687"/>
                  </a:lnTo>
                  <a:lnTo>
                    <a:pt x="63500" y="43687"/>
                  </a:lnTo>
                  <a:lnTo>
                    <a:pt x="64643" y="44957"/>
                  </a:lnTo>
                  <a:lnTo>
                    <a:pt x="65785" y="46100"/>
                  </a:lnTo>
                  <a:lnTo>
                    <a:pt x="67055" y="46100"/>
                  </a:lnTo>
                  <a:lnTo>
                    <a:pt x="67055" y="47243"/>
                  </a:lnTo>
                  <a:lnTo>
                    <a:pt x="68199" y="47243"/>
                  </a:lnTo>
                  <a:lnTo>
                    <a:pt x="69342" y="47243"/>
                  </a:lnTo>
                  <a:lnTo>
                    <a:pt x="68199" y="47243"/>
                  </a:lnTo>
                  <a:lnTo>
                    <a:pt x="69342" y="47243"/>
                  </a:lnTo>
                  <a:lnTo>
                    <a:pt x="69342" y="48513"/>
                  </a:lnTo>
                  <a:lnTo>
                    <a:pt x="70484" y="48513"/>
                  </a:lnTo>
                  <a:lnTo>
                    <a:pt x="71754" y="48513"/>
                  </a:lnTo>
                  <a:lnTo>
                    <a:pt x="71754" y="49656"/>
                  </a:lnTo>
                  <a:lnTo>
                    <a:pt x="71754" y="50799"/>
                  </a:lnTo>
                  <a:lnTo>
                    <a:pt x="72898" y="50799"/>
                  </a:lnTo>
                  <a:lnTo>
                    <a:pt x="72898" y="52069"/>
                  </a:lnTo>
                  <a:lnTo>
                    <a:pt x="72898" y="53212"/>
                  </a:lnTo>
                  <a:lnTo>
                    <a:pt x="74041" y="54355"/>
                  </a:lnTo>
                  <a:lnTo>
                    <a:pt x="74041" y="55498"/>
                  </a:lnTo>
                  <a:lnTo>
                    <a:pt x="74041" y="56768"/>
                  </a:lnTo>
                  <a:lnTo>
                    <a:pt x="75183" y="57911"/>
                  </a:lnTo>
                  <a:lnTo>
                    <a:pt x="76453" y="59054"/>
                  </a:lnTo>
                  <a:lnTo>
                    <a:pt x="76453" y="60324"/>
                  </a:lnTo>
                  <a:lnTo>
                    <a:pt x="75183" y="60324"/>
                  </a:lnTo>
                  <a:lnTo>
                    <a:pt x="75183" y="61467"/>
                  </a:lnTo>
                  <a:lnTo>
                    <a:pt x="75183" y="62610"/>
                  </a:lnTo>
                  <a:lnTo>
                    <a:pt x="74041" y="62610"/>
                  </a:lnTo>
                  <a:lnTo>
                    <a:pt x="72898" y="63880"/>
                  </a:lnTo>
                  <a:lnTo>
                    <a:pt x="71754" y="63880"/>
                  </a:lnTo>
                  <a:lnTo>
                    <a:pt x="71754" y="65023"/>
                  </a:lnTo>
                  <a:lnTo>
                    <a:pt x="71754" y="66166"/>
                  </a:lnTo>
                  <a:lnTo>
                    <a:pt x="71754" y="67436"/>
                  </a:lnTo>
                  <a:lnTo>
                    <a:pt x="70484" y="67436"/>
                  </a:lnTo>
                  <a:lnTo>
                    <a:pt x="70484" y="68579"/>
                  </a:lnTo>
                  <a:lnTo>
                    <a:pt x="70484" y="69722"/>
                  </a:lnTo>
                  <a:lnTo>
                    <a:pt x="69342" y="69722"/>
                  </a:lnTo>
                  <a:lnTo>
                    <a:pt x="69342" y="70992"/>
                  </a:lnTo>
                  <a:lnTo>
                    <a:pt x="68199" y="72135"/>
                  </a:lnTo>
                  <a:lnTo>
                    <a:pt x="68199" y="73278"/>
                  </a:lnTo>
                  <a:lnTo>
                    <a:pt x="67055" y="73278"/>
                  </a:lnTo>
                  <a:lnTo>
                    <a:pt x="67055" y="74421"/>
                  </a:lnTo>
                  <a:lnTo>
                    <a:pt x="68199" y="74421"/>
                  </a:lnTo>
                  <a:lnTo>
                    <a:pt x="67055" y="74421"/>
                  </a:lnTo>
                  <a:lnTo>
                    <a:pt x="67055" y="75691"/>
                  </a:lnTo>
                  <a:lnTo>
                    <a:pt x="65785" y="75691"/>
                  </a:lnTo>
                  <a:lnTo>
                    <a:pt x="64643" y="75691"/>
                  </a:lnTo>
                  <a:lnTo>
                    <a:pt x="64643" y="76834"/>
                  </a:lnTo>
                  <a:lnTo>
                    <a:pt x="63500" y="76834"/>
                  </a:lnTo>
                  <a:lnTo>
                    <a:pt x="63500" y="77977"/>
                  </a:lnTo>
                  <a:lnTo>
                    <a:pt x="63500" y="79247"/>
                  </a:lnTo>
                  <a:lnTo>
                    <a:pt x="64643" y="79247"/>
                  </a:lnTo>
                  <a:lnTo>
                    <a:pt x="65785" y="79247"/>
                  </a:lnTo>
                  <a:lnTo>
                    <a:pt x="65785" y="80390"/>
                  </a:lnTo>
                  <a:lnTo>
                    <a:pt x="65785" y="81533"/>
                  </a:lnTo>
                  <a:lnTo>
                    <a:pt x="65785" y="82803"/>
                  </a:lnTo>
                  <a:lnTo>
                    <a:pt x="64643" y="82803"/>
                  </a:lnTo>
                  <a:lnTo>
                    <a:pt x="65785" y="82803"/>
                  </a:lnTo>
                  <a:lnTo>
                    <a:pt x="65785" y="83946"/>
                  </a:lnTo>
                  <a:lnTo>
                    <a:pt x="65785" y="85089"/>
                  </a:lnTo>
                  <a:lnTo>
                    <a:pt x="64643" y="85089"/>
                  </a:lnTo>
                  <a:lnTo>
                    <a:pt x="64643" y="86359"/>
                  </a:lnTo>
                  <a:lnTo>
                    <a:pt x="65785" y="86359"/>
                  </a:lnTo>
                  <a:lnTo>
                    <a:pt x="65785" y="87502"/>
                  </a:lnTo>
                  <a:lnTo>
                    <a:pt x="65785" y="88645"/>
                  </a:lnTo>
                  <a:lnTo>
                    <a:pt x="65785" y="89788"/>
                  </a:lnTo>
                  <a:lnTo>
                    <a:pt x="67055" y="91058"/>
                  </a:lnTo>
                  <a:lnTo>
                    <a:pt x="67055" y="92201"/>
                  </a:lnTo>
                  <a:lnTo>
                    <a:pt x="65785" y="92201"/>
                  </a:lnTo>
                  <a:lnTo>
                    <a:pt x="67055" y="92201"/>
                  </a:lnTo>
                  <a:lnTo>
                    <a:pt x="67055" y="93344"/>
                  </a:lnTo>
                  <a:lnTo>
                    <a:pt x="67055" y="94614"/>
                  </a:lnTo>
                  <a:lnTo>
                    <a:pt x="68199" y="94614"/>
                  </a:lnTo>
                  <a:lnTo>
                    <a:pt x="68199" y="95757"/>
                  </a:lnTo>
                  <a:lnTo>
                    <a:pt x="69342" y="95757"/>
                  </a:lnTo>
                  <a:lnTo>
                    <a:pt x="70484" y="95757"/>
                  </a:lnTo>
                  <a:lnTo>
                    <a:pt x="70484" y="96900"/>
                  </a:lnTo>
                  <a:lnTo>
                    <a:pt x="70484" y="98170"/>
                  </a:lnTo>
                  <a:lnTo>
                    <a:pt x="70484" y="99313"/>
                  </a:lnTo>
                  <a:lnTo>
                    <a:pt x="71754" y="99313"/>
                  </a:lnTo>
                  <a:lnTo>
                    <a:pt x="70484" y="100456"/>
                  </a:lnTo>
                  <a:lnTo>
                    <a:pt x="70484" y="101726"/>
                  </a:lnTo>
                  <a:lnTo>
                    <a:pt x="71754" y="101726"/>
                  </a:lnTo>
                  <a:lnTo>
                    <a:pt x="71754" y="102869"/>
                  </a:lnTo>
                  <a:lnTo>
                    <a:pt x="72898" y="102869"/>
                  </a:lnTo>
                  <a:lnTo>
                    <a:pt x="72898" y="104012"/>
                  </a:lnTo>
                  <a:lnTo>
                    <a:pt x="74041" y="105155"/>
                  </a:lnTo>
                  <a:lnTo>
                    <a:pt x="75183" y="106425"/>
                  </a:lnTo>
                  <a:lnTo>
                    <a:pt x="75183" y="107568"/>
                  </a:lnTo>
                  <a:lnTo>
                    <a:pt x="76453" y="107568"/>
                  </a:lnTo>
                  <a:lnTo>
                    <a:pt x="76453" y="108711"/>
                  </a:lnTo>
                  <a:lnTo>
                    <a:pt x="77597" y="108711"/>
                  </a:lnTo>
                  <a:lnTo>
                    <a:pt x="77597" y="109981"/>
                  </a:lnTo>
                  <a:lnTo>
                    <a:pt x="78740" y="109981"/>
                  </a:lnTo>
                  <a:lnTo>
                    <a:pt x="79882" y="109981"/>
                  </a:lnTo>
                  <a:lnTo>
                    <a:pt x="79882" y="111124"/>
                  </a:lnTo>
                  <a:lnTo>
                    <a:pt x="81152" y="111124"/>
                  </a:lnTo>
                  <a:lnTo>
                    <a:pt x="81152" y="112267"/>
                  </a:lnTo>
                  <a:lnTo>
                    <a:pt x="81152" y="113537"/>
                  </a:lnTo>
                  <a:lnTo>
                    <a:pt x="81152" y="114680"/>
                  </a:lnTo>
                  <a:lnTo>
                    <a:pt x="81152" y="115823"/>
                  </a:lnTo>
                  <a:lnTo>
                    <a:pt x="81152" y="117093"/>
                  </a:lnTo>
                  <a:lnTo>
                    <a:pt x="82296" y="117093"/>
                  </a:lnTo>
                  <a:lnTo>
                    <a:pt x="82296" y="118236"/>
                  </a:lnTo>
                  <a:lnTo>
                    <a:pt x="82296" y="119379"/>
                  </a:lnTo>
                  <a:close/>
                </a:path>
                <a:path w="82550" h="127000">
                  <a:moveTo>
                    <a:pt x="10541" y="104012"/>
                  </a:moveTo>
                  <a:lnTo>
                    <a:pt x="11810" y="104012"/>
                  </a:lnTo>
                  <a:lnTo>
                    <a:pt x="10541" y="1040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8177784" y="3895344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40" h="96520">
                  <a:moveTo>
                    <a:pt x="19939" y="93726"/>
                  </a:moveTo>
                  <a:lnTo>
                    <a:pt x="18796" y="93726"/>
                  </a:lnTo>
                  <a:lnTo>
                    <a:pt x="18796" y="96012"/>
                  </a:lnTo>
                  <a:lnTo>
                    <a:pt x="19939" y="96012"/>
                  </a:lnTo>
                  <a:lnTo>
                    <a:pt x="19939" y="93726"/>
                  </a:lnTo>
                  <a:close/>
                </a:path>
                <a:path w="142240" h="96520">
                  <a:moveTo>
                    <a:pt x="23368" y="86614"/>
                  </a:moveTo>
                  <a:lnTo>
                    <a:pt x="16383" y="86614"/>
                  </a:lnTo>
                  <a:lnTo>
                    <a:pt x="16383" y="87757"/>
                  </a:lnTo>
                  <a:lnTo>
                    <a:pt x="17525" y="87757"/>
                  </a:lnTo>
                  <a:lnTo>
                    <a:pt x="17525" y="93726"/>
                  </a:lnTo>
                  <a:lnTo>
                    <a:pt x="21082" y="93726"/>
                  </a:lnTo>
                  <a:lnTo>
                    <a:pt x="21082" y="91313"/>
                  </a:lnTo>
                  <a:lnTo>
                    <a:pt x="22225" y="91313"/>
                  </a:lnTo>
                  <a:lnTo>
                    <a:pt x="22225" y="87757"/>
                  </a:lnTo>
                  <a:lnTo>
                    <a:pt x="23368" y="86614"/>
                  </a:lnTo>
                  <a:close/>
                </a:path>
                <a:path w="142240" h="96520">
                  <a:moveTo>
                    <a:pt x="22225" y="85471"/>
                  </a:moveTo>
                  <a:lnTo>
                    <a:pt x="14097" y="85471"/>
                  </a:lnTo>
                  <a:lnTo>
                    <a:pt x="14097" y="86614"/>
                  </a:lnTo>
                  <a:lnTo>
                    <a:pt x="22225" y="86614"/>
                  </a:lnTo>
                  <a:lnTo>
                    <a:pt x="22225" y="85471"/>
                  </a:lnTo>
                  <a:close/>
                </a:path>
                <a:path w="142240" h="96520">
                  <a:moveTo>
                    <a:pt x="45720" y="72644"/>
                  </a:moveTo>
                  <a:lnTo>
                    <a:pt x="6985" y="72644"/>
                  </a:lnTo>
                  <a:lnTo>
                    <a:pt x="6985" y="76073"/>
                  </a:lnTo>
                  <a:lnTo>
                    <a:pt x="8255" y="76073"/>
                  </a:lnTo>
                  <a:lnTo>
                    <a:pt x="6985" y="77216"/>
                  </a:lnTo>
                  <a:lnTo>
                    <a:pt x="6985" y="78486"/>
                  </a:lnTo>
                  <a:lnTo>
                    <a:pt x="8255" y="78486"/>
                  </a:lnTo>
                  <a:lnTo>
                    <a:pt x="8255" y="79629"/>
                  </a:lnTo>
                  <a:lnTo>
                    <a:pt x="9398" y="79629"/>
                  </a:lnTo>
                  <a:lnTo>
                    <a:pt x="9398" y="80772"/>
                  </a:lnTo>
                  <a:lnTo>
                    <a:pt x="10541" y="81915"/>
                  </a:lnTo>
                  <a:lnTo>
                    <a:pt x="11684" y="83185"/>
                  </a:lnTo>
                  <a:lnTo>
                    <a:pt x="11684" y="84328"/>
                  </a:lnTo>
                  <a:lnTo>
                    <a:pt x="12826" y="84328"/>
                  </a:lnTo>
                  <a:lnTo>
                    <a:pt x="12826" y="85471"/>
                  </a:lnTo>
                  <a:lnTo>
                    <a:pt x="23368" y="85471"/>
                  </a:lnTo>
                  <a:lnTo>
                    <a:pt x="23368" y="81915"/>
                  </a:lnTo>
                  <a:lnTo>
                    <a:pt x="30480" y="81915"/>
                  </a:lnTo>
                  <a:lnTo>
                    <a:pt x="30480" y="80772"/>
                  </a:lnTo>
                  <a:lnTo>
                    <a:pt x="45720" y="80772"/>
                  </a:lnTo>
                  <a:lnTo>
                    <a:pt x="45720" y="74930"/>
                  </a:lnTo>
                  <a:lnTo>
                    <a:pt x="44450" y="74930"/>
                  </a:lnTo>
                  <a:lnTo>
                    <a:pt x="44450" y="73787"/>
                  </a:lnTo>
                  <a:lnTo>
                    <a:pt x="45720" y="72644"/>
                  </a:lnTo>
                  <a:close/>
                </a:path>
                <a:path w="142240" h="96520">
                  <a:moveTo>
                    <a:pt x="42164" y="80772"/>
                  </a:moveTo>
                  <a:lnTo>
                    <a:pt x="38608" y="80772"/>
                  </a:lnTo>
                  <a:lnTo>
                    <a:pt x="38608" y="81915"/>
                  </a:lnTo>
                  <a:lnTo>
                    <a:pt x="42164" y="81915"/>
                  </a:lnTo>
                  <a:lnTo>
                    <a:pt x="42164" y="80772"/>
                  </a:lnTo>
                  <a:close/>
                </a:path>
                <a:path w="142240" h="96520">
                  <a:moveTo>
                    <a:pt x="43307" y="80772"/>
                  </a:moveTo>
                  <a:lnTo>
                    <a:pt x="42164" y="80772"/>
                  </a:lnTo>
                  <a:lnTo>
                    <a:pt x="43307" y="81915"/>
                  </a:lnTo>
                  <a:lnTo>
                    <a:pt x="43307" y="80772"/>
                  </a:lnTo>
                  <a:close/>
                </a:path>
                <a:path w="142240" h="96520">
                  <a:moveTo>
                    <a:pt x="45720" y="80772"/>
                  </a:moveTo>
                  <a:lnTo>
                    <a:pt x="44450" y="80772"/>
                  </a:lnTo>
                  <a:lnTo>
                    <a:pt x="44450" y="81915"/>
                  </a:lnTo>
                  <a:lnTo>
                    <a:pt x="45720" y="81915"/>
                  </a:lnTo>
                  <a:lnTo>
                    <a:pt x="45720" y="80772"/>
                  </a:lnTo>
                  <a:close/>
                </a:path>
                <a:path w="142240" h="96520">
                  <a:moveTo>
                    <a:pt x="87884" y="73787"/>
                  </a:moveTo>
                  <a:lnTo>
                    <a:pt x="80772" y="73787"/>
                  </a:lnTo>
                  <a:lnTo>
                    <a:pt x="80772" y="74930"/>
                  </a:lnTo>
                  <a:lnTo>
                    <a:pt x="84327" y="74930"/>
                  </a:lnTo>
                  <a:lnTo>
                    <a:pt x="84327" y="76073"/>
                  </a:lnTo>
                  <a:lnTo>
                    <a:pt x="86741" y="76073"/>
                  </a:lnTo>
                  <a:lnTo>
                    <a:pt x="87884" y="74930"/>
                  </a:lnTo>
                  <a:lnTo>
                    <a:pt x="87884" y="73787"/>
                  </a:lnTo>
                  <a:close/>
                </a:path>
                <a:path w="142240" h="96520">
                  <a:moveTo>
                    <a:pt x="90170" y="69088"/>
                  </a:moveTo>
                  <a:lnTo>
                    <a:pt x="64389" y="69088"/>
                  </a:lnTo>
                  <a:lnTo>
                    <a:pt x="65532" y="70231"/>
                  </a:lnTo>
                  <a:lnTo>
                    <a:pt x="65532" y="72644"/>
                  </a:lnTo>
                  <a:lnTo>
                    <a:pt x="72644" y="72644"/>
                  </a:lnTo>
                  <a:lnTo>
                    <a:pt x="72644" y="73787"/>
                  </a:lnTo>
                  <a:lnTo>
                    <a:pt x="89026" y="73787"/>
                  </a:lnTo>
                  <a:lnTo>
                    <a:pt x="89026" y="71374"/>
                  </a:lnTo>
                  <a:lnTo>
                    <a:pt x="90170" y="71374"/>
                  </a:lnTo>
                  <a:lnTo>
                    <a:pt x="90170" y="69088"/>
                  </a:lnTo>
                  <a:close/>
                </a:path>
                <a:path w="142240" h="96520">
                  <a:moveTo>
                    <a:pt x="118364" y="62103"/>
                  </a:moveTo>
                  <a:lnTo>
                    <a:pt x="1143" y="62103"/>
                  </a:lnTo>
                  <a:lnTo>
                    <a:pt x="1143" y="63246"/>
                  </a:lnTo>
                  <a:lnTo>
                    <a:pt x="2286" y="63246"/>
                  </a:lnTo>
                  <a:lnTo>
                    <a:pt x="2286" y="66802"/>
                  </a:lnTo>
                  <a:lnTo>
                    <a:pt x="3556" y="67945"/>
                  </a:lnTo>
                  <a:lnTo>
                    <a:pt x="3556" y="71374"/>
                  </a:lnTo>
                  <a:lnTo>
                    <a:pt x="4699" y="71374"/>
                  </a:lnTo>
                  <a:lnTo>
                    <a:pt x="4699" y="72644"/>
                  </a:lnTo>
                  <a:lnTo>
                    <a:pt x="46863" y="72644"/>
                  </a:lnTo>
                  <a:lnTo>
                    <a:pt x="48006" y="71374"/>
                  </a:lnTo>
                  <a:lnTo>
                    <a:pt x="48006" y="70231"/>
                  </a:lnTo>
                  <a:lnTo>
                    <a:pt x="49149" y="70231"/>
                  </a:lnTo>
                  <a:lnTo>
                    <a:pt x="49149" y="69088"/>
                  </a:lnTo>
                  <a:lnTo>
                    <a:pt x="50419" y="67945"/>
                  </a:lnTo>
                  <a:lnTo>
                    <a:pt x="50419" y="66802"/>
                  </a:lnTo>
                  <a:lnTo>
                    <a:pt x="51562" y="66802"/>
                  </a:lnTo>
                  <a:lnTo>
                    <a:pt x="51562" y="65532"/>
                  </a:lnTo>
                  <a:lnTo>
                    <a:pt x="53848" y="65532"/>
                  </a:lnTo>
                  <a:lnTo>
                    <a:pt x="53848" y="64389"/>
                  </a:lnTo>
                  <a:lnTo>
                    <a:pt x="118364" y="64389"/>
                  </a:lnTo>
                  <a:lnTo>
                    <a:pt x="118364" y="62103"/>
                  </a:lnTo>
                  <a:close/>
                </a:path>
                <a:path w="142240" h="96520">
                  <a:moveTo>
                    <a:pt x="98425" y="69088"/>
                  </a:moveTo>
                  <a:lnTo>
                    <a:pt x="96012" y="69088"/>
                  </a:lnTo>
                  <a:lnTo>
                    <a:pt x="96012" y="70231"/>
                  </a:lnTo>
                  <a:lnTo>
                    <a:pt x="98425" y="70231"/>
                  </a:lnTo>
                  <a:lnTo>
                    <a:pt x="98425" y="69088"/>
                  </a:lnTo>
                  <a:close/>
                </a:path>
                <a:path w="142240" h="96520">
                  <a:moveTo>
                    <a:pt x="91313" y="67945"/>
                  </a:moveTo>
                  <a:lnTo>
                    <a:pt x="63246" y="67945"/>
                  </a:lnTo>
                  <a:lnTo>
                    <a:pt x="63246" y="69088"/>
                  </a:lnTo>
                  <a:lnTo>
                    <a:pt x="91313" y="69088"/>
                  </a:lnTo>
                  <a:lnTo>
                    <a:pt x="91313" y="67945"/>
                  </a:lnTo>
                  <a:close/>
                </a:path>
                <a:path w="142240" h="96520">
                  <a:moveTo>
                    <a:pt x="100711" y="67945"/>
                  </a:moveTo>
                  <a:lnTo>
                    <a:pt x="92583" y="67945"/>
                  </a:lnTo>
                  <a:lnTo>
                    <a:pt x="92583" y="69088"/>
                  </a:lnTo>
                  <a:lnTo>
                    <a:pt x="100711" y="69088"/>
                  </a:lnTo>
                  <a:lnTo>
                    <a:pt x="100711" y="67945"/>
                  </a:lnTo>
                  <a:close/>
                </a:path>
                <a:path w="142240" h="96520">
                  <a:moveTo>
                    <a:pt x="101854" y="67945"/>
                  </a:moveTo>
                  <a:lnTo>
                    <a:pt x="100711" y="67945"/>
                  </a:lnTo>
                  <a:lnTo>
                    <a:pt x="101854" y="69088"/>
                  </a:lnTo>
                  <a:lnTo>
                    <a:pt x="101854" y="67945"/>
                  </a:lnTo>
                  <a:close/>
                </a:path>
                <a:path w="142240" h="96520">
                  <a:moveTo>
                    <a:pt x="104267" y="66802"/>
                  </a:moveTo>
                  <a:lnTo>
                    <a:pt x="62102" y="66802"/>
                  </a:lnTo>
                  <a:lnTo>
                    <a:pt x="62102" y="67945"/>
                  </a:lnTo>
                  <a:lnTo>
                    <a:pt x="104267" y="67945"/>
                  </a:lnTo>
                  <a:lnTo>
                    <a:pt x="104267" y="66802"/>
                  </a:lnTo>
                  <a:close/>
                </a:path>
                <a:path w="142240" h="96520">
                  <a:moveTo>
                    <a:pt x="106552" y="65532"/>
                  </a:moveTo>
                  <a:lnTo>
                    <a:pt x="59690" y="65532"/>
                  </a:lnTo>
                  <a:lnTo>
                    <a:pt x="59690" y="66802"/>
                  </a:lnTo>
                  <a:lnTo>
                    <a:pt x="106552" y="66802"/>
                  </a:lnTo>
                  <a:lnTo>
                    <a:pt x="106552" y="65532"/>
                  </a:lnTo>
                  <a:close/>
                </a:path>
                <a:path w="142240" h="96520">
                  <a:moveTo>
                    <a:pt x="115950" y="65532"/>
                  </a:moveTo>
                  <a:lnTo>
                    <a:pt x="111251" y="65532"/>
                  </a:lnTo>
                  <a:lnTo>
                    <a:pt x="111251" y="66802"/>
                  </a:lnTo>
                  <a:lnTo>
                    <a:pt x="115950" y="66802"/>
                  </a:lnTo>
                  <a:lnTo>
                    <a:pt x="115950" y="65532"/>
                  </a:lnTo>
                  <a:close/>
                </a:path>
                <a:path w="142240" h="96520">
                  <a:moveTo>
                    <a:pt x="107823" y="64389"/>
                  </a:moveTo>
                  <a:lnTo>
                    <a:pt x="57404" y="64389"/>
                  </a:lnTo>
                  <a:lnTo>
                    <a:pt x="58547" y="65532"/>
                  </a:lnTo>
                  <a:lnTo>
                    <a:pt x="107823" y="65532"/>
                  </a:lnTo>
                  <a:lnTo>
                    <a:pt x="107823" y="64389"/>
                  </a:lnTo>
                  <a:close/>
                </a:path>
                <a:path w="142240" h="96520">
                  <a:moveTo>
                    <a:pt x="118364" y="64389"/>
                  </a:moveTo>
                  <a:lnTo>
                    <a:pt x="108966" y="64389"/>
                  </a:lnTo>
                  <a:lnTo>
                    <a:pt x="108966" y="65532"/>
                  </a:lnTo>
                  <a:lnTo>
                    <a:pt x="118364" y="65532"/>
                  </a:lnTo>
                  <a:lnTo>
                    <a:pt x="118364" y="64389"/>
                  </a:lnTo>
                  <a:close/>
                </a:path>
                <a:path w="142240" h="96520">
                  <a:moveTo>
                    <a:pt x="133476" y="64389"/>
                  </a:moveTo>
                  <a:lnTo>
                    <a:pt x="130048" y="64389"/>
                  </a:lnTo>
                  <a:lnTo>
                    <a:pt x="130048" y="65532"/>
                  </a:lnTo>
                  <a:lnTo>
                    <a:pt x="133476" y="65532"/>
                  </a:lnTo>
                  <a:lnTo>
                    <a:pt x="133476" y="64389"/>
                  </a:lnTo>
                  <a:close/>
                </a:path>
                <a:path w="142240" h="96520">
                  <a:moveTo>
                    <a:pt x="135890" y="64389"/>
                  </a:moveTo>
                  <a:lnTo>
                    <a:pt x="133476" y="64389"/>
                  </a:lnTo>
                  <a:lnTo>
                    <a:pt x="133476" y="65532"/>
                  </a:lnTo>
                  <a:lnTo>
                    <a:pt x="135890" y="65532"/>
                  </a:lnTo>
                  <a:lnTo>
                    <a:pt x="135890" y="64389"/>
                  </a:lnTo>
                  <a:close/>
                </a:path>
                <a:path w="142240" h="96520">
                  <a:moveTo>
                    <a:pt x="140589" y="64389"/>
                  </a:moveTo>
                  <a:lnTo>
                    <a:pt x="140589" y="65532"/>
                  </a:lnTo>
                  <a:lnTo>
                    <a:pt x="141732" y="65532"/>
                  </a:lnTo>
                  <a:lnTo>
                    <a:pt x="140589" y="64389"/>
                  </a:lnTo>
                  <a:close/>
                </a:path>
                <a:path w="142240" h="96520">
                  <a:moveTo>
                    <a:pt x="125349" y="63246"/>
                  </a:moveTo>
                  <a:lnTo>
                    <a:pt x="124206" y="63246"/>
                  </a:lnTo>
                  <a:lnTo>
                    <a:pt x="124206" y="64389"/>
                  </a:lnTo>
                  <a:lnTo>
                    <a:pt x="125349" y="64389"/>
                  </a:lnTo>
                  <a:lnTo>
                    <a:pt x="125349" y="63246"/>
                  </a:lnTo>
                  <a:close/>
                </a:path>
                <a:path w="142240" h="96520">
                  <a:moveTo>
                    <a:pt x="126492" y="63246"/>
                  </a:moveTo>
                  <a:lnTo>
                    <a:pt x="125349" y="63246"/>
                  </a:lnTo>
                  <a:lnTo>
                    <a:pt x="125349" y="64389"/>
                  </a:lnTo>
                  <a:lnTo>
                    <a:pt x="126492" y="64389"/>
                  </a:lnTo>
                  <a:lnTo>
                    <a:pt x="126492" y="63246"/>
                  </a:lnTo>
                  <a:close/>
                </a:path>
                <a:path w="142240" h="96520">
                  <a:moveTo>
                    <a:pt x="135890" y="56261"/>
                  </a:moveTo>
                  <a:lnTo>
                    <a:pt x="2286" y="56261"/>
                  </a:lnTo>
                  <a:lnTo>
                    <a:pt x="2286" y="62103"/>
                  </a:lnTo>
                  <a:lnTo>
                    <a:pt x="121793" y="62103"/>
                  </a:lnTo>
                  <a:lnTo>
                    <a:pt x="121793" y="63246"/>
                  </a:lnTo>
                  <a:lnTo>
                    <a:pt x="127635" y="63246"/>
                  </a:lnTo>
                  <a:lnTo>
                    <a:pt x="127635" y="64389"/>
                  </a:lnTo>
                  <a:lnTo>
                    <a:pt x="140589" y="64389"/>
                  </a:lnTo>
                  <a:lnTo>
                    <a:pt x="139446" y="63246"/>
                  </a:lnTo>
                  <a:lnTo>
                    <a:pt x="139446" y="58547"/>
                  </a:lnTo>
                  <a:lnTo>
                    <a:pt x="138175" y="58547"/>
                  </a:lnTo>
                  <a:lnTo>
                    <a:pt x="138175" y="57404"/>
                  </a:lnTo>
                  <a:lnTo>
                    <a:pt x="135890" y="57404"/>
                  </a:lnTo>
                  <a:lnTo>
                    <a:pt x="135890" y="56261"/>
                  </a:lnTo>
                  <a:close/>
                </a:path>
                <a:path w="142240" h="96520">
                  <a:moveTo>
                    <a:pt x="137033" y="56261"/>
                  </a:moveTo>
                  <a:lnTo>
                    <a:pt x="135890" y="56261"/>
                  </a:lnTo>
                  <a:lnTo>
                    <a:pt x="135890" y="57404"/>
                  </a:lnTo>
                  <a:lnTo>
                    <a:pt x="137033" y="57404"/>
                  </a:lnTo>
                  <a:lnTo>
                    <a:pt x="137033" y="56261"/>
                  </a:lnTo>
                  <a:close/>
                </a:path>
                <a:path w="142240" h="96520">
                  <a:moveTo>
                    <a:pt x="128905" y="46863"/>
                  </a:moveTo>
                  <a:lnTo>
                    <a:pt x="5842" y="46863"/>
                  </a:lnTo>
                  <a:lnTo>
                    <a:pt x="5842" y="48006"/>
                  </a:lnTo>
                  <a:lnTo>
                    <a:pt x="4699" y="49149"/>
                  </a:lnTo>
                  <a:lnTo>
                    <a:pt x="4699" y="50292"/>
                  </a:lnTo>
                  <a:lnTo>
                    <a:pt x="3556" y="50292"/>
                  </a:lnTo>
                  <a:lnTo>
                    <a:pt x="3556" y="52705"/>
                  </a:lnTo>
                  <a:lnTo>
                    <a:pt x="1143" y="52705"/>
                  </a:lnTo>
                  <a:lnTo>
                    <a:pt x="1143" y="53848"/>
                  </a:lnTo>
                  <a:lnTo>
                    <a:pt x="0" y="53848"/>
                  </a:lnTo>
                  <a:lnTo>
                    <a:pt x="0" y="56261"/>
                  </a:lnTo>
                  <a:lnTo>
                    <a:pt x="134747" y="56261"/>
                  </a:lnTo>
                  <a:lnTo>
                    <a:pt x="134747" y="54991"/>
                  </a:lnTo>
                  <a:lnTo>
                    <a:pt x="131191" y="54991"/>
                  </a:lnTo>
                  <a:lnTo>
                    <a:pt x="131191" y="51562"/>
                  </a:lnTo>
                  <a:lnTo>
                    <a:pt x="128905" y="51562"/>
                  </a:lnTo>
                  <a:lnTo>
                    <a:pt x="128905" y="49149"/>
                  </a:lnTo>
                  <a:lnTo>
                    <a:pt x="130048" y="49149"/>
                  </a:lnTo>
                  <a:lnTo>
                    <a:pt x="130048" y="48006"/>
                  </a:lnTo>
                  <a:lnTo>
                    <a:pt x="128905" y="48006"/>
                  </a:lnTo>
                  <a:lnTo>
                    <a:pt x="128905" y="46863"/>
                  </a:lnTo>
                  <a:close/>
                </a:path>
                <a:path w="142240" h="96520">
                  <a:moveTo>
                    <a:pt x="126492" y="44450"/>
                  </a:moveTo>
                  <a:lnTo>
                    <a:pt x="6985" y="44450"/>
                  </a:lnTo>
                  <a:lnTo>
                    <a:pt x="6985" y="46863"/>
                  </a:lnTo>
                  <a:lnTo>
                    <a:pt x="126492" y="46863"/>
                  </a:lnTo>
                  <a:lnTo>
                    <a:pt x="126492" y="44450"/>
                  </a:lnTo>
                  <a:close/>
                </a:path>
                <a:path w="142240" h="96520">
                  <a:moveTo>
                    <a:pt x="120650" y="41021"/>
                  </a:moveTo>
                  <a:lnTo>
                    <a:pt x="8255" y="41021"/>
                  </a:lnTo>
                  <a:lnTo>
                    <a:pt x="8255" y="44450"/>
                  </a:lnTo>
                  <a:lnTo>
                    <a:pt x="125349" y="44450"/>
                  </a:lnTo>
                  <a:lnTo>
                    <a:pt x="125349" y="43307"/>
                  </a:lnTo>
                  <a:lnTo>
                    <a:pt x="124206" y="43307"/>
                  </a:lnTo>
                  <a:lnTo>
                    <a:pt x="124206" y="42164"/>
                  </a:lnTo>
                  <a:lnTo>
                    <a:pt x="120650" y="42164"/>
                  </a:lnTo>
                  <a:lnTo>
                    <a:pt x="120650" y="41021"/>
                  </a:lnTo>
                  <a:close/>
                </a:path>
                <a:path w="142240" h="96520">
                  <a:moveTo>
                    <a:pt x="118364" y="38608"/>
                  </a:moveTo>
                  <a:lnTo>
                    <a:pt x="15240" y="38608"/>
                  </a:lnTo>
                  <a:lnTo>
                    <a:pt x="15240" y="39751"/>
                  </a:lnTo>
                  <a:lnTo>
                    <a:pt x="10541" y="39751"/>
                  </a:lnTo>
                  <a:lnTo>
                    <a:pt x="9398" y="41021"/>
                  </a:lnTo>
                  <a:lnTo>
                    <a:pt x="118364" y="41021"/>
                  </a:lnTo>
                  <a:lnTo>
                    <a:pt x="118364" y="38608"/>
                  </a:lnTo>
                  <a:close/>
                </a:path>
                <a:path w="142240" h="96520">
                  <a:moveTo>
                    <a:pt x="14097" y="38608"/>
                  </a:moveTo>
                  <a:lnTo>
                    <a:pt x="11684" y="38608"/>
                  </a:lnTo>
                  <a:lnTo>
                    <a:pt x="11684" y="39751"/>
                  </a:lnTo>
                  <a:lnTo>
                    <a:pt x="14097" y="39751"/>
                  </a:lnTo>
                  <a:lnTo>
                    <a:pt x="14097" y="38608"/>
                  </a:lnTo>
                  <a:close/>
                </a:path>
                <a:path w="142240" h="96520">
                  <a:moveTo>
                    <a:pt x="15240" y="38608"/>
                  </a:moveTo>
                  <a:lnTo>
                    <a:pt x="14097" y="38608"/>
                  </a:lnTo>
                  <a:lnTo>
                    <a:pt x="14097" y="39751"/>
                  </a:lnTo>
                  <a:lnTo>
                    <a:pt x="15240" y="39751"/>
                  </a:lnTo>
                  <a:lnTo>
                    <a:pt x="15240" y="38608"/>
                  </a:lnTo>
                  <a:close/>
                </a:path>
                <a:path w="142240" h="96520">
                  <a:moveTo>
                    <a:pt x="25781" y="37465"/>
                  </a:moveTo>
                  <a:lnTo>
                    <a:pt x="17525" y="37465"/>
                  </a:lnTo>
                  <a:lnTo>
                    <a:pt x="17525" y="38608"/>
                  </a:lnTo>
                  <a:lnTo>
                    <a:pt x="25781" y="38608"/>
                  </a:lnTo>
                  <a:lnTo>
                    <a:pt x="25781" y="37465"/>
                  </a:lnTo>
                  <a:close/>
                </a:path>
                <a:path w="142240" h="96520">
                  <a:moveTo>
                    <a:pt x="117094" y="37465"/>
                  </a:moveTo>
                  <a:lnTo>
                    <a:pt x="26924" y="37465"/>
                  </a:lnTo>
                  <a:lnTo>
                    <a:pt x="26924" y="38608"/>
                  </a:lnTo>
                  <a:lnTo>
                    <a:pt x="117094" y="38608"/>
                  </a:lnTo>
                  <a:lnTo>
                    <a:pt x="117094" y="37465"/>
                  </a:lnTo>
                  <a:close/>
                </a:path>
                <a:path w="142240" h="96520">
                  <a:moveTo>
                    <a:pt x="23368" y="35179"/>
                  </a:moveTo>
                  <a:lnTo>
                    <a:pt x="22225" y="35179"/>
                  </a:lnTo>
                  <a:lnTo>
                    <a:pt x="21082" y="36322"/>
                  </a:lnTo>
                  <a:lnTo>
                    <a:pt x="21082" y="37465"/>
                  </a:lnTo>
                  <a:lnTo>
                    <a:pt x="24638" y="37465"/>
                  </a:lnTo>
                  <a:lnTo>
                    <a:pt x="24638" y="36322"/>
                  </a:lnTo>
                  <a:lnTo>
                    <a:pt x="23368" y="36322"/>
                  </a:lnTo>
                  <a:lnTo>
                    <a:pt x="23368" y="35179"/>
                  </a:lnTo>
                  <a:close/>
                </a:path>
                <a:path w="142240" h="96520">
                  <a:moveTo>
                    <a:pt x="118364" y="35179"/>
                  </a:moveTo>
                  <a:lnTo>
                    <a:pt x="30480" y="35179"/>
                  </a:lnTo>
                  <a:lnTo>
                    <a:pt x="30480" y="36322"/>
                  </a:lnTo>
                  <a:lnTo>
                    <a:pt x="29337" y="36322"/>
                  </a:lnTo>
                  <a:lnTo>
                    <a:pt x="29337" y="37465"/>
                  </a:lnTo>
                  <a:lnTo>
                    <a:pt x="118364" y="37465"/>
                  </a:lnTo>
                  <a:lnTo>
                    <a:pt x="118364" y="35179"/>
                  </a:lnTo>
                  <a:close/>
                </a:path>
                <a:path w="142240" h="96520">
                  <a:moveTo>
                    <a:pt x="115950" y="33909"/>
                  </a:moveTo>
                  <a:lnTo>
                    <a:pt x="33909" y="33909"/>
                  </a:lnTo>
                  <a:lnTo>
                    <a:pt x="33909" y="35179"/>
                  </a:lnTo>
                  <a:lnTo>
                    <a:pt x="115950" y="35179"/>
                  </a:lnTo>
                  <a:lnTo>
                    <a:pt x="115950" y="33909"/>
                  </a:lnTo>
                  <a:close/>
                </a:path>
                <a:path w="142240" h="96520">
                  <a:moveTo>
                    <a:pt x="117094" y="33909"/>
                  </a:moveTo>
                  <a:lnTo>
                    <a:pt x="115950" y="33909"/>
                  </a:lnTo>
                  <a:lnTo>
                    <a:pt x="115950" y="35179"/>
                  </a:lnTo>
                  <a:lnTo>
                    <a:pt x="117094" y="35179"/>
                  </a:lnTo>
                  <a:lnTo>
                    <a:pt x="117094" y="33909"/>
                  </a:lnTo>
                  <a:close/>
                </a:path>
                <a:path w="142240" h="96520">
                  <a:moveTo>
                    <a:pt x="114808" y="32766"/>
                  </a:moveTo>
                  <a:lnTo>
                    <a:pt x="38608" y="32766"/>
                  </a:lnTo>
                  <a:lnTo>
                    <a:pt x="38608" y="33909"/>
                  </a:lnTo>
                  <a:lnTo>
                    <a:pt x="114808" y="33909"/>
                  </a:lnTo>
                  <a:lnTo>
                    <a:pt x="114808" y="32766"/>
                  </a:lnTo>
                  <a:close/>
                </a:path>
                <a:path w="142240" h="96520">
                  <a:moveTo>
                    <a:pt x="110109" y="30480"/>
                  </a:moveTo>
                  <a:lnTo>
                    <a:pt x="45720" y="30480"/>
                  </a:lnTo>
                  <a:lnTo>
                    <a:pt x="45720" y="32766"/>
                  </a:lnTo>
                  <a:lnTo>
                    <a:pt x="113665" y="32766"/>
                  </a:lnTo>
                  <a:lnTo>
                    <a:pt x="113665" y="31623"/>
                  </a:lnTo>
                  <a:lnTo>
                    <a:pt x="110109" y="31623"/>
                  </a:lnTo>
                  <a:lnTo>
                    <a:pt x="110109" y="30480"/>
                  </a:lnTo>
                  <a:close/>
                </a:path>
                <a:path w="142240" h="96520">
                  <a:moveTo>
                    <a:pt x="111251" y="30480"/>
                  </a:moveTo>
                  <a:lnTo>
                    <a:pt x="110109" y="30480"/>
                  </a:lnTo>
                  <a:lnTo>
                    <a:pt x="110109" y="31623"/>
                  </a:lnTo>
                  <a:lnTo>
                    <a:pt x="111251" y="31623"/>
                  </a:lnTo>
                  <a:lnTo>
                    <a:pt x="111251" y="30480"/>
                  </a:lnTo>
                  <a:close/>
                </a:path>
                <a:path w="142240" h="96520">
                  <a:moveTo>
                    <a:pt x="112395" y="30480"/>
                  </a:moveTo>
                  <a:lnTo>
                    <a:pt x="111251" y="31623"/>
                  </a:lnTo>
                  <a:lnTo>
                    <a:pt x="112395" y="31623"/>
                  </a:lnTo>
                  <a:lnTo>
                    <a:pt x="112395" y="30480"/>
                  </a:lnTo>
                  <a:close/>
                </a:path>
                <a:path w="142240" h="96520">
                  <a:moveTo>
                    <a:pt x="49149" y="26924"/>
                  </a:moveTo>
                  <a:lnTo>
                    <a:pt x="49149" y="29210"/>
                  </a:lnTo>
                  <a:lnTo>
                    <a:pt x="48006" y="29210"/>
                  </a:lnTo>
                  <a:lnTo>
                    <a:pt x="48006" y="30480"/>
                  </a:lnTo>
                  <a:lnTo>
                    <a:pt x="106552" y="30480"/>
                  </a:lnTo>
                  <a:lnTo>
                    <a:pt x="105410" y="29210"/>
                  </a:lnTo>
                  <a:lnTo>
                    <a:pt x="105410" y="28067"/>
                  </a:lnTo>
                  <a:lnTo>
                    <a:pt x="50419" y="28067"/>
                  </a:lnTo>
                  <a:lnTo>
                    <a:pt x="49149" y="26924"/>
                  </a:lnTo>
                  <a:close/>
                </a:path>
                <a:path w="142240" h="96520">
                  <a:moveTo>
                    <a:pt x="98425" y="24638"/>
                  </a:moveTo>
                  <a:lnTo>
                    <a:pt x="50419" y="24638"/>
                  </a:lnTo>
                  <a:lnTo>
                    <a:pt x="50419" y="28067"/>
                  </a:lnTo>
                  <a:lnTo>
                    <a:pt x="106552" y="28067"/>
                  </a:lnTo>
                  <a:lnTo>
                    <a:pt x="106552" y="25781"/>
                  </a:lnTo>
                  <a:lnTo>
                    <a:pt x="98425" y="25781"/>
                  </a:lnTo>
                  <a:lnTo>
                    <a:pt x="98425" y="24638"/>
                  </a:lnTo>
                  <a:close/>
                </a:path>
                <a:path w="142240" h="96520">
                  <a:moveTo>
                    <a:pt x="99568" y="24638"/>
                  </a:moveTo>
                  <a:lnTo>
                    <a:pt x="99568" y="25781"/>
                  </a:lnTo>
                  <a:lnTo>
                    <a:pt x="100711" y="25781"/>
                  </a:lnTo>
                  <a:lnTo>
                    <a:pt x="99568" y="24638"/>
                  </a:lnTo>
                  <a:close/>
                </a:path>
                <a:path w="142240" h="96520">
                  <a:moveTo>
                    <a:pt x="99568" y="22225"/>
                  </a:moveTo>
                  <a:lnTo>
                    <a:pt x="49149" y="22225"/>
                  </a:lnTo>
                  <a:lnTo>
                    <a:pt x="49149" y="23495"/>
                  </a:lnTo>
                  <a:lnTo>
                    <a:pt x="48006" y="23495"/>
                  </a:lnTo>
                  <a:lnTo>
                    <a:pt x="48006" y="24638"/>
                  </a:lnTo>
                  <a:lnTo>
                    <a:pt x="99568" y="24638"/>
                  </a:lnTo>
                  <a:lnTo>
                    <a:pt x="99568" y="22225"/>
                  </a:lnTo>
                  <a:close/>
                </a:path>
                <a:path w="142240" h="96520">
                  <a:moveTo>
                    <a:pt x="92583" y="1270"/>
                  </a:moveTo>
                  <a:lnTo>
                    <a:pt x="82042" y="1270"/>
                  </a:lnTo>
                  <a:lnTo>
                    <a:pt x="82042" y="2286"/>
                  </a:lnTo>
                  <a:lnTo>
                    <a:pt x="79629" y="2286"/>
                  </a:lnTo>
                  <a:lnTo>
                    <a:pt x="79629" y="8255"/>
                  </a:lnTo>
                  <a:lnTo>
                    <a:pt x="78486" y="8255"/>
                  </a:lnTo>
                  <a:lnTo>
                    <a:pt x="78486" y="9398"/>
                  </a:lnTo>
                  <a:lnTo>
                    <a:pt x="76200" y="9398"/>
                  </a:lnTo>
                  <a:lnTo>
                    <a:pt x="76200" y="11684"/>
                  </a:lnTo>
                  <a:lnTo>
                    <a:pt x="73787" y="11684"/>
                  </a:lnTo>
                  <a:lnTo>
                    <a:pt x="73787" y="12827"/>
                  </a:lnTo>
                  <a:lnTo>
                    <a:pt x="72644" y="12827"/>
                  </a:lnTo>
                  <a:lnTo>
                    <a:pt x="72644" y="14097"/>
                  </a:lnTo>
                  <a:lnTo>
                    <a:pt x="71500" y="14097"/>
                  </a:lnTo>
                  <a:lnTo>
                    <a:pt x="71500" y="15240"/>
                  </a:lnTo>
                  <a:lnTo>
                    <a:pt x="70231" y="15240"/>
                  </a:lnTo>
                  <a:lnTo>
                    <a:pt x="70231" y="17526"/>
                  </a:lnTo>
                  <a:lnTo>
                    <a:pt x="67945" y="17526"/>
                  </a:lnTo>
                  <a:lnTo>
                    <a:pt x="67945" y="18796"/>
                  </a:lnTo>
                  <a:lnTo>
                    <a:pt x="65532" y="18796"/>
                  </a:lnTo>
                  <a:lnTo>
                    <a:pt x="65532" y="21082"/>
                  </a:lnTo>
                  <a:lnTo>
                    <a:pt x="58547" y="21082"/>
                  </a:lnTo>
                  <a:lnTo>
                    <a:pt x="58547" y="22225"/>
                  </a:lnTo>
                  <a:lnTo>
                    <a:pt x="98425" y="22225"/>
                  </a:lnTo>
                  <a:lnTo>
                    <a:pt x="98425" y="19939"/>
                  </a:lnTo>
                  <a:lnTo>
                    <a:pt x="99568" y="19939"/>
                  </a:lnTo>
                  <a:lnTo>
                    <a:pt x="99568" y="16383"/>
                  </a:lnTo>
                  <a:lnTo>
                    <a:pt x="100711" y="16383"/>
                  </a:lnTo>
                  <a:lnTo>
                    <a:pt x="100711" y="12827"/>
                  </a:lnTo>
                  <a:lnTo>
                    <a:pt x="99568" y="11684"/>
                  </a:lnTo>
                  <a:lnTo>
                    <a:pt x="99568" y="10541"/>
                  </a:lnTo>
                  <a:lnTo>
                    <a:pt x="97282" y="8255"/>
                  </a:lnTo>
                  <a:lnTo>
                    <a:pt x="97282" y="6985"/>
                  </a:lnTo>
                  <a:lnTo>
                    <a:pt x="96012" y="6985"/>
                  </a:lnTo>
                  <a:lnTo>
                    <a:pt x="96012" y="5842"/>
                  </a:lnTo>
                  <a:lnTo>
                    <a:pt x="94869" y="5842"/>
                  </a:lnTo>
                  <a:lnTo>
                    <a:pt x="94869" y="4699"/>
                  </a:lnTo>
                  <a:lnTo>
                    <a:pt x="93725" y="4699"/>
                  </a:lnTo>
                  <a:lnTo>
                    <a:pt x="93725" y="3556"/>
                  </a:lnTo>
                  <a:lnTo>
                    <a:pt x="92583" y="3556"/>
                  </a:lnTo>
                  <a:lnTo>
                    <a:pt x="92583" y="1270"/>
                  </a:lnTo>
                  <a:close/>
                </a:path>
                <a:path w="142240" h="96520">
                  <a:moveTo>
                    <a:pt x="100711" y="18796"/>
                  </a:moveTo>
                  <a:lnTo>
                    <a:pt x="99568" y="18796"/>
                  </a:lnTo>
                  <a:lnTo>
                    <a:pt x="99568" y="19939"/>
                  </a:lnTo>
                  <a:lnTo>
                    <a:pt x="100711" y="18796"/>
                  </a:lnTo>
                  <a:close/>
                </a:path>
                <a:path w="142240" h="96520">
                  <a:moveTo>
                    <a:pt x="70231" y="16383"/>
                  </a:moveTo>
                  <a:lnTo>
                    <a:pt x="69088" y="17526"/>
                  </a:lnTo>
                  <a:lnTo>
                    <a:pt x="70231" y="17526"/>
                  </a:lnTo>
                  <a:lnTo>
                    <a:pt x="70231" y="16383"/>
                  </a:lnTo>
                  <a:close/>
                </a:path>
                <a:path w="142240" h="96520">
                  <a:moveTo>
                    <a:pt x="80772" y="1270"/>
                  </a:moveTo>
                  <a:lnTo>
                    <a:pt x="80772" y="2286"/>
                  </a:lnTo>
                  <a:lnTo>
                    <a:pt x="82042" y="2286"/>
                  </a:lnTo>
                  <a:lnTo>
                    <a:pt x="80772" y="1270"/>
                  </a:lnTo>
                  <a:close/>
                </a:path>
                <a:path w="142240" h="96520">
                  <a:moveTo>
                    <a:pt x="90170" y="0"/>
                  </a:moveTo>
                  <a:lnTo>
                    <a:pt x="86741" y="0"/>
                  </a:lnTo>
                  <a:lnTo>
                    <a:pt x="86741" y="1270"/>
                  </a:lnTo>
                  <a:lnTo>
                    <a:pt x="90170" y="1270"/>
                  </a:lnTo>
                  <a:lnTo>
                    <a:pt x="901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77784" y="3895344"/>
              <a:ext cx="142240" cy="96520"/>
            </a:xfrm>
            <a:custGeom>
              <a:avLst/>
              <a:gdLst/>
              <a:ahLst/>
              <a:cxnLst/>
              <a:rect l="l" t="t" r="r" b="b"/>
              <a:pathLst>
                <a:path w="142240" h="96520">
                  <a:moveTo>
                    <a:pt x="45720" y="83185"/>
                  </a:moveTo>
                  <a:lnTo>
                    <a:pt x="45720" y="81915"/>
                  </a:lnTo>
                  <a:lnTo>
                    <a:pt x="44450" y="81915"/>
                  </a:lnTo>
                  <a:lnTo>
                    <a:pt x="44450" y="80772"/>
                  </a:lnTo>
                  <a:lnTo>
                    <a:pt x="43307" y="80772"/>
                  </a:lnTo>
                  <a:lnTo>
                    <a:pt x="43307" y="81915"/>
                  </a:lnTo>
                  <a:lnTo>
                    <a:pt x="43307" y="80772"/>
                  </a:lnTo>
                  <a:lnTo>
                    <a:pt x="43307" y="81915"/>
                  </a:lnTo>
                  <a:lnTo>
                    <a:pt x="42164" y="80772"/>
                  </a:lnTo>
                  <a:lnTo>
                    <a:pt x="42164" y="81915"/>
                  </a:lnTo>
                  <a:lnTo>
                    <a:pt x="41021" y="81915"/>
                  </a:lnTo>
                  <a:lnTo>
                    <a:pt x="41021" y="83185"/>
                  </a:lnTo>
                  <a:lnTo>
                    <a:pt x="41021" y="81915"/>
                  </a:lnTo>
                  <a:lnTo>
                    <a:pt x="39877" y="81915"/>
                  </a:lnTo>
                  <a:lnTo>
                    <a:pt x="38608" y="81915"/>
                  </a:lnTo>
                  <a:lnTo>
                    <a:pt x="38608" y="80772"/>
                  </a:lnTo>
                  <a:lnTo>
                    <a:pt x="37465" y="80772"/>
                  </a:lnTo>
                  <a:lnTo>
                    <a:pt x="37465" y="81915"/>
                  </a:lnTo>
                  <a:lnTo>
                    <a:pt x="37465" y="80772"/>
                  </a:lnTo>
                  <a:lnTo>
                    <a:pt x="30480" y="80772"/>
                  </a:lnTo>
                  <a:lnTo>
                    <a:pt x="30480" y="81915"/>
                  </a:lnTo>
                  <a:lnTo>
                    <a:pt x="23368" y="81915"/>
                  </a:lnTo>
                  <a:lnTo>
                    <a:pt x="23368" y="83185"/>
                  </a:lnTo>
                  <a:lnTo>
                    <a:pt x="23368" y="84328"/>
                  </a:lnTo>
                  <a:lnTo>
                    <a:pt x="23368" y="85471"/>
                  </a:lnTo>
                  <a:lnTo>
                    <a:pt x="22225" y="85471"/>
                  </a:lnTo>
                  <a:lnTo>
                    <a:pt x="22225" y="86614"/>
                  </a:lnTo>
                  <a:lnTo>
                    <a:pt x="23368" y="86614"/>
                  </a:lnTo>
                  <a:lnTo>
                    <a:pt x="22225" y="87757"/>
                  </a:lnTo>
                  <a:lnTo>
                    <a:pt x="22225" y="89027"/>
                  </a:lnTo>
                  <a:lnTo>
                    <a:pt x="22225" y="90170"/>
                  </a:lnTo>
                  <a:lnTo>
                    <a:pt x="22225" y="91313"/>
                  </a:lnTo>
                  <a:lnTo>
                    <a:pt x="21082" y="91313"/>
                  </a:lnTo>
                  <a:lnTo>
                    <a:pt x="21082" y="92456"/>
                  </a:lnTo>
                  <a:lnTo>
                    <a:pt x="21082" y="93726"/>
                  </a:lnTo>
                  <a:lnTo>
                    <a:pt x="19939" y="93726"/>
                  </a:lnTo>
                  <a:lnTo>
                    <a:pt x="19939" y="94869"/>
                  </a:lnTo>
                  <a:lnTo>
                    <a:pt x="19939" y="96012"/>
                  </a:lnTo>
                  <a:lnTo>
                    <a:pt x="18796" y="96012"/>
                  </a:lnTo>
                  <a:lnTo>
                    <a:pt x="18796" y="94869"/>
                  </a:lnTo>
                  <a:lnTo>
                    <a:pt x="18796" y="93726"/>
                  </a:lnTo>
                  <a:lnTo>
                    <a:pt x="17525" y="93726"/>
                  </a:lnTo>
                  <a:lnTo>
                    <a:pt x="17525" y="87757"/>
                  </a:lnTo>
                  <a:lnTo>
                    <a:pt x="16383" y="87757"/>
                  </a:lnTo>
                  <a:lnTo>
                    <a:pt x="16383" y="86614"/>
                  </a:lnTo>
                  <a:lnTo>
                    <a:pt x="15240" y="86614"/>
                  </a:lnTo>
                  <a:lnTo>
                    <a:pt x="14097" y="86614"/>
                  </a:lnTo>
                  <a:lnTo>
                    <a:pt x="14097" y="85471"/>
                  </a:lnTo>
                  <a:lnTo>
                    <a:pt x="12826" y="85471"/>
                  </a:lnTo>
                  <a:lnTo>
                    <a:pt x="12826" y="84328"/>
                  </a:lnTo>
                  <a:lnTo>
                    <a:pt x="11684" y="84328"/>
                  </a:lnTo>
                  <a:lnTo>
                    <a:pt x="11684" y="83185"/>
                  </a:lnTo>
                  <a:lnTo>
                    <a:pt x="10541" y="81915"/>
                  </a:lnTo>
                  <a:lnTo>
                    <a:pt x="9398" y="80772"/>
                  </a:lnTo>
                  <a:lnTo>
                    <a:pt x="9398" y="79629"/>
                  </a:lnTo>
                  <a:lnTo>
                    <a:pt x="8255" y="79629"/>
                  </a:lnTo>
                  <a:lnTo>
                    <a:pt x="8255" y="78486"/>
                  </a:lnTo>
                  <a:lnTo>
                    <a:pt x="6985" y="78486"/>
                  </a:lnTo>
                  <a:lnTo>
                    <a:pt x="6985" y="77216"/>
                  </a:lnTo>
                  <a:lnTo>
                    <a:pt x="8255" y="76073"/>
                  </a:lnTo>
                  <a:lnTo>
                    <a:pt x="6985" y="76073"/>
                  </a:lnTo>
                  <a:lnTo>
                    <a:pt x="6985" y="74930"/>
                  </a:lnTo>
                  <a:lnTo>
                    <a:pt x="6985" y="73787"/>
                  </a:lnTo>
                  <a:lnTo>
                    <a:pt x="6985" y="72644"/>
                  </a:lnTo>
                  <a:lnTo>
                    <a:pt x="5842" y="72644"/>
                  </a:lnTo>
                  <a:lnTo>
                    <a:pt x="4699" y="72644"/>
                  </a:lnTo>
                  <a:lnTo>
                    <a:pt x="4699" y="71374"/>
                  </a:lnTo>
                  <a:lnTo>
                    <a:pt x="3556" y="71374"/>
                  </a:lnTo>
                  <a:lnTo>
                    <a:pt x="3556" y="70231"/>
                  </a:lnTo>
                  <a:lnTo>
                    <a:pt x="3556" y="69088"/>
                  </a:lnTo>
                  <a:lnTo>
                    <a:pt x="2286" y="69088"/>
                  </a:lnTo>
                  <a:lnTo>
                    <a:pt x="3556" y="69088"/>
                  </a:lnTo>
                  <a:lnTo>
                    <a:pt x="3556" y="67945"/>
                  </a:lnTo>
                  <a:lnTo>
                    <a:pt x="2286" y="66802"/>
                  </a:lnTo>
                  <a:lnTo>
                    <a:pt x="2286" y="65532"/>
                  </a:lnTo>
                  <a:lnTo>
                    <a:pt x="2286" y="64389"/>
                  </a:lnTo>
                  <a:lnTo>
                    <a:pt x="2286" y="63246"/>
                  </a:lnTo>
                  <a:lnTo>
                    <a:pt x="1143" y="63246"/>
                  </a:lnTo>
                  <a:lnTo>
                    <a:pt x="1143" y="62103"/>
                  </a:lnTo>
                  <a:lnTo>
                    <a:pt x="2286" y="62103"/>
                  </a:lnTo>
                  <a:lnTo>
                    <a:pt x="2286" y="60833"/>
                  </a:lnTo>
                  <a:lnTo>
                    <a:pt x="2286" y="59690"/>
                  </a:lnTo>
                  <a:lnTo>
                    <a:pt x="1143" y="59690"/>
                  </a:lnTo>
                  <a:lnTo>
                    <a:pt x="2286" y="59690"/>
                  </a:lnTo>
                  <a:lnTo>
                    <a:pt x="2286" y="58547"/>
                  </a:lnTo>
                  <a:lnTo>
                    <a:pt x="2286" y="57404"/>
                  </a:lnTo>
                  <a:lnTo>
                    <a:pt x="2286" y="56261"/>
                  </a:lnTo>
                  <a:lnTo>
                    <a:pt x="1143" y="56261"/>
                  </a:lnTo>
                  <a:lnTo>
                    <a:pt x="0" y="56261"/>
                  </a:lnTo>
                  <a:lnTo>
                    <a:pt x="0" y="54991"/>
                  </a:lnTo>
                  <a:lnTo>
                    <a:pt x="0" y="53848"/>
                  </a:lnTo>
                  <a:lnTo>
                    <a:pt x="1143" y="53848"/>
                  </a:lnTo>
                  <a:lnTo>
                    <a:pt x="1143" y="52705"/>
                  </a:lnTo>
                  <a:lnTo>
                    <a:pt x="2286" y="52705"/>
                  </a:lnTo>
                  <a:lnTo>
                    <a:pt x="3556" y="52705"/>
                  </a:lnTo>
                  <a:lnTo>
                    <a:pt x="3556" y="51562"/>
                  </a:lnTo>
                  <a:lnTo>
                    <a:pt x="4699" y="51562"/>
                  </a:lnTo>
                  <a:lnTo>
                    <a:pt x="3556" y="51562"/>
                  </a:lnTo>
                  <a:lnTo>
                    <a:pt x="3556" y="50292"/>
                  </a:lnTo>
                  <a:lnTo>
                    <a:pt x="4699" y="50292"/>
                  </a:lnTo>
                  <a:lnTo>
                    <a:pt x="4699" y="49149"/>
                  </a:lnTo>
                  <a:lnTo>
                    <a:pt x="5842" y="48006"/>
                  </a:lnTo>
                  <a:lnTo>
                    <a:pt x="5842" y="46863"/>
                  </a:lnTo>
                  <a:lnTo>
                    <a:pt x="6985" y="46863"/>
                  </a:lnTo>
                  <a:lnTo>
                    <a:pt x="6985" y="45720"/>
                  </a:lnTo>
                  <a:lnTo>
                    <a:pt x="6985" y="44450"/>
                  </a:lnTo>
                  <a:lnTo>
                    <a:pt x="8255" y="44450"/>
                  </a:lnTo>
                  <a:lnTo>
                    <a:pt x="8255" y="43307"/>
                  </a:lnTo>
                  <a:lnTo>
                    <a:pt x="8255" y="42164"/>
                  </a:lnTo>
                  <a:lnTo>
                    <a:pt x="8255" y="41021"/>
                  </a:lnTo>
                  <a:lnTo>
                    <a:pt x="9398" y="41021"/>
                  </a:lnTo>
                  <a:lnTo>
                    <a:pt x="10541" y="39751"/>
                  </a:lnTo>
                  <a:lnTo>
                    <a:pt x="11684" y="39751"/>
                  </a:lnTo>
                  <a:lnTo>
                    <a:pt x="11684" y="38608"/>
                  </a:lnTo>
                  <a:lnTo>
                    <a:pt x="12826" y="38608"/>
                  </a:lnTo>
                  <a:lnTo>
                    <a:pt x="14097" y="38608"/>
                  </a:lnTo>
                  <a:lnTo>
                    <a:pt x="14097" y="39751"/>
                  </a:lnTo>
                  <a:lnTo>
                    <a:pt x="14097" y="38608"/>
                  </a:lnTo>
                  <a:lnTo>
                    <a:pt x="15240" y="38608"/>
                  </a:lnTo>
                  <a:lnTo>
                    <a:pt x="15240" y="39751"/>
                  </a:lnTo>
                  <a:lnTo>
                    <a:pt x="15240" y="38608"/>
                  </a:lnTo>
                  <a:lnTo>
                    <a:pt x="16383" y="38608"/>
                  </a:lnTo>
                  <a:lnTo>
                    <a:pt x="17525" y="38608"/>
                  </a:lnTo>
                  <a:lnTo>
                    <a:pt x="17525" y="37465"/>
                  </a:lnTo>
                  <a:lnTo>
                    <a:pt x="18796" y="37465"/>
                  </a:lnTo>
                  <a:lnTo>
                    <a:pt x="19939" y="37465"/>
                  </a:lnTo>
                  <a:lnTo>
                    <a:pt x="21082" y="37465"/>
                  </a:lnTo>
                  <a:lnTo>
                    <a:pt x="21082" y="36322"/>
                  </a:lnTo>
                  <a:lnTo>
                    <a:pt x="22225" y="36322"/>
                  </a:lnTo>
                  <a:lnTo>
                    <a:pt x="21082" y="36322"/>
                  </a:lnTo>
                  <a:lnTo>
                    <a:pt x="22225" y="35179"/>
                  </a:lnTo>
                  <a:lnTo>
                    <a:pt x="23368" y="35179"/>
                  </a:lnTo>
                  <a:lnTo>
                    <a:pt x="23368" y="36322"/>
                  </a:lnTo>
                  <a:lnTo>
                    <a:pt x="24638" y="36322"/>
                  </a:lnTo>
                  <a:lnTo>
                    <a:pt x="24638" y="37465"/>
                  </a:lnTo>
                  <a:lnTo>
                    <a:pt x="25781" y="37465"/>
                  </a:lnTo>
                  <a:lnTo>
                    <a:pt x="25781" y="38608"/>
                  </a:lnTo>
                  <a:lnTo>
                    <a:pt x="26924" y="38608"/>
                  </a:lnTo>
                  <a:lnTo>
                    <a:pt x="26924" y="37465"/>
                  </a:lnTo>
                  <a:lnTo>
                    <a:pt x="28067" y="37465"/>
                  </a:lnTo>
                  <a:lnTo>
                    <a:pt x="29337" y="37465"/>
                  </a:lnTo>
                  <a:lnTo>
                    <a:pt x="29337" y="36322"/>
                  </a:lnTo>
                  <a:lnTo>
                    <a:pt x="29337" y="37465"/>
                  </a:lnTo>
                  <a:lnTo>
                    <a:pt x="29337" y="36322"/>
                  </a:lnTo>
                  <a:lnTo>
                    <a:pt x="30480" y="36322"/>
                  </a:lnTo>
                  <a:lnTo>
                    <a:pt x="30480" y="35179"/>
                  </a:lnTo>
                  <a:lnTo>
                    <a:pt x="31623" y="35179"/>
                  </a:lnTo>
                  <a:lnTo>
                    <a:pt x="32766" y="35179"/>
                  </a:lnTo>
                  <a:lnTo>
                    <a:pt x="32766" y="33909"/>
                  </a:lnTo>
                  <a:lnTo>
                    <a:pt x="32766" y="35179"/>
                  </a:lnTo>
                  <a:lnTo>
                    <a:pt x="33909" y="35179"/>
                  </a:lnTo>
                  <a:lnTo>
                    <a:pt x="33909" y="33909"/>
                  </a:lnTo>
                  <a:lnTo>
                    <a:pt x="33909" y="35179"/>
                  </a:lnTo>
                  <a:lnTo>
                    <a:pt x="33909" y="33909"/>
                  </a:lnTo>
                  <a:lnTo>
                    <a:pt x="35179" y="33909"/>
                  </a:lnTo>
                  <a:lnTo>
                    <a:pt x="36322" y="33909"/>
                  </a:lnTo>
                  <a:lnTo>
                    <a:pt x="37465" y="33909"/>
                  </a:lnTo>
                  <a:lnTo>
                    <a:pt x="38608" y="33909"/>
                  </a:lnTo>
                  <a:lnTo>
                    <a:pt x="38608" y="32766"/>
                  </a:lnTo>
                  <a:lnTo>
                    <a:pt x="45720" y="32766"/>
                  </a:lnTo>
                  <a:lnTo>
                    <a:pt x="45720" y="31623"/>
                  </a:lnTo>
                  <a:lnTo>
                    <a:pt x="45720" y="30480"/>
                  </a:lnTo>
                  <a:lnTo>
                    <a:pt x="46863" y="30480"/>
                  </a:lnTo>
                  <a:lnTo>
                    <a:pt x="48006" y="30480"/>
                  </a:lnTo>
                  <a:lnTo>
                    <a:pt x="48006" y="29210"/>
                  </a:lnTo>
                  <a:lnTo>
                    <a:pt x="49149" y="29210"/>
                  </a:lnTo>
                  <a:lnTo>
                    <a:pt x="48006" y="29210"/>
                  </a:lnTo>
                  <a:lnTo>
                    <a:pt x="49149" y="29210"/>
                  </a:lnTo>
                  <a:lnTo>
                    <a:pt x="49149" y="28067"/>
                  </a:lnTo>
                  <a:lnTo>
                    <a:pt x="49149" y="26924"/>
                  </a:lnTo>
                  <a:lnTo>
                    <a:pt x="50419" y="28067"/>
                  </a:lnTo>
                  <a:lnTo>
                    <a:pt x="50419" y="26924"/>
                  </a:lnTo>
                  <a:lnTo>
                    <a:pt x="50419" y="25781"/>
                  </a:lnTo>
                  <a:lnTo>
                    <a:pt x="50419" y="24638"/>
                  </a:lnTo>
                  <a:lnTo>
                    <a:pt x="49149" y="24638"/>
                  </a:lnTo>
                  <a:lnTo>
                    <a:pt x="48006" y="24638"/>
                  </a:lnTo>
                  <a:lnTo>
                    <a:pt x="48006" y="23368"/>
                  </a:lnTo>
                  <a:lnTo>
                    <a:pt x="48006" y="24638"/>
                  </a:lnTo>
                  <a:lnTo>
                    <a:pt x="48006" y="23368"/>
                  </a:lnTo>
                  <a:lnTo>
                    <a:pt x="49149" y="23368"/>
                  </a:lnTo>
                  <a:lnTo>
                    <a:pt x="49149" y="22225"/>
                  </a:lnTo>
                  <a:lnTo>
                    <a:pt x="50419" y="22225"/>
                  </a:lnTo>
                  <a:lnTo>
                    <a:pt x="51562" y="22225"/>
                  </a:lnTo>
                  <a:lnTo>
                    <a:pt x="58547" y="22225"/>
                  </a:lnTo>
                  <a:lnTo>
                    <a:pt x="58547" y="21082"/>
                  </a:lnTo>
                  <a:lnTo>
                    <a:pt x="58547" y="22225"/>
                  </a:lnTo>
                  <a:lnTo>
                    <a:pt x="58547" y="21082"/>
                  </a:lnTo>
                  <a:lnTo>
                    <a:pt x="59690" y="21082"/>
                  </a:lnTo>
                  <a:lnTo>
                    <a:pt x="65532" y="21082"/>
                  </a:lnTo>
                  <a:lnTo>
                    <a:pt x="65532" y="19939"/>
                  </a:lnTo>
                  <a:lnTo>
                    <a:pt x="65532" y="18796"/>
                  </a:lnTo>
                  <a:lnTo>
                    <a:pt x="66801" y="18796"/>
                  </a:lnTo>
                  <a:lnTo>
                    <a:pt x="65532" y="18796"/>
                  </a:lnTo>
                  <a:lnTo>
                    <a:pt x="66801" y="18796"/>
                  </a:lnTo>
                  <a:lnTo>
                    <a:pt x="67945" y="18796"/>
                  </a:lnTo>
                  <a:lnTo>
                    <a:pt x="66801" y="18796"/>
                  </a:lnTo>
                  <a:lnTo>
                    <a:pt x="67945" y="18796"/>
                  </a:lnTo>
                  <a:lnTo>
                    <a:pt x="67945" y="17526"/>
                  </a:lnTo>
                  <a:lnTo>
                    <a:pt x="69088" y="17526"/>
                  </a:lnTo>
                  <a:lnTo>
                    <a:pt x="70231" y="16383"/>
                  </a:lnTo>
                  <a:lnTo>
                    <a:pt x="70231" y="17526"/>
                  </a:lnTo>
                  <a:lnTo>
                    <a:pt x="70231" y="16383"/>
                  </a:lnTo>
                  <a:lnTo>
                    <a:pt x="70231" y="15240"/>
                  </a:lnTo>
                  <a:lnTo>
                    <a:pt x="71500" y="15240"/>
                  </a:lnTo>
                  <a:lnTo>
                    <a:pt x="71500" y="14097"/>
                  </a:lnTo>
                  <a:lnTo>
                    <a:pt x="72644" y="14097"/>
                  </a:lnTo>
                  <a:lnTo>
                    <a:pt x="72644" y="12827"/>
                  </a:lnTo>
                  <a:lnTo>
                    <a:pt x="73787" y="12827"/>
                  </a:lnTo>
                  <a:lnTo>
                    <a:pt x="73787" y="11684"/>
                  </a:lnTo>
                  <a:lnTo>
                    <a:pt x="74930" y="11684"/>
                  </a:lnTo>
                  <a:lnTo>
                    <a:pt x="76200" y="11684"/>
                  </a:lnTo>
                  <a:lnTo>
                    <a:pt x="76200" y="10541"/>
                  </a:lnTo>
                  <a:lnTo>
                    <a:pt x="76200" y="9398"/>
                  </a:lnTo>
                  <a:lnTo>
                    <a:pt x="77343" y="9398"/>
                  </a:lnTo>
                  <a:lnTo>
                    <a:pt x="78486" y="9398"/>
                  </a:lnTo>
                  <a:lnTo>
                    <a:pt x="78486" y="8255"/>
                  </a:lnTo>
                  <a:lnTo>
                    <a:pt x="78486" y="9398"/>
                  </a:lnTo>
                  <a:lnTo>
                    <a:pt x="78486" y="8255"/>
                  </a:lnTo>
                  <a:lnTo>
                    <a:pt x="79629" y="8255"/>
                  </a:lnTo>
                  <a:lnTo>
                    <a:pt x="79629" y="3556"/>
                  </a:lnTo>
                  <a:lnTo>
                    <a:pt x="79629" y="4699"/>
                  </a:lnTo>
                  <a:lnTo>
                    <a:pt x="79629" y="2286"/>
                  </a:lnTo>
                  <a:lnTo>
                    <a:pt x="80772" y="2286"/>
                  </a:lnTo>
                  <a:lnTo>
                    <a:pt x="80772" y="1143"/>
                  </a:lnTo>
                  <a:lnTo>
                    <a:pt x="80772" y="2286"/>
                  </a:lnTo>
                  <a:lnTo>
                    <a:pt x="80772" y="1143"/>
                  </a:lnTo>
                  <a:lnTo>
                    <a:pt x="82042" y="2286"/>
                  </a:lnTo>
                  <a:lnTo>
                    <a:pt x="82042" y="1143"/>
                  </a:lnTo>
                  <a:lnTo>
                    <a:pt x="82042" y="2286"/>
                  </a:lnTo>
                  <a:lnTo>
                    <a:pt x="82042" y="1143"/>
                  </a:lnTo>
                  <a:lnTo>
                    <a:pt x="82042" y="2286"/>
                  </a:lnTo>
                  <a:lnTo>
                    <a:pt x="82042" y="1143"/>
                  </a:lnTo>
                  <a:lnTo>
                    <a:pt x="83185" y="1143"/>
                  </a:lnTo>
                  <a:lnTo>
                    <a:pt x="84327" y="1143"/>
                  </a:lnTo>
                  <a:lnTo>
                    <a:pt x="85471" y="1143"/>
                  </a:lnTo>
                  <a:lnTo>
                    <a:pt x="86741" y="1143"/>
                  </a:lnTo>
                  <a:lnTo>
                    <a:pt x="86741" y="0"/>
                  </a:lnTo>
                  <a:lnTo>
                    <a:pt x="87884" y="0"/>
                  </a:lnTo>
                  <a:lnTo>
                    <a:pt x="89026" y="0"/>
                  </a:lnTo>
                  <a:lnTo>
                    <a:pt x="90170" y="0"/>
                  </a:lnTo>
                  <a:lnTo>
                    <a:pt x="90170" y="1143"/>
                  </a:lnTo>
                  <a:lnTo>
                    <a:pt x="91313" y="1143"/>
                  </a:lnTo>
                  <a:lnTo>
                    <a:pt x="92583" y="1143"/>
                  </a:lnTo>
                  <a:lnTo>
                    <a:pt x="92583" y="2286"/>
                  </a:lnTo>
                  <a:lnTo>
                    <a:pt x="92583" y="3556"/>
                  </a:lnTo>
                  <a:lnTo>
                    <a:pt x="93725" y="3556"/>
                  </a:lnTo>
                  <a:lnTo>
                    <a:pt x="93725" y="4699"/>
                  </a:lnTo>
                  <a:lnTo>
                    <a:pt x="94869" y="4699"/>
                  </a:lnTo>
                  <a:lnTo>
                    <a:pt x="94869" y="5842"/>
                  </a:lnTo>
                  <a:lnTo>
                    <a:pt x="96012" y="5842"/>
                  </a:lnTo>
                  <a:lnTo>
                    <a:pt x="96012" y="6985"/>
                  </a:lnTo>
                  <a:lnTo>
                    <a:pt x="97282" y="6985"/>
                  </a:lnTo>
                  <a:lnTo>
                    <a:pt x="97282" y="8255"/>
                  </a:lnTo>
                  <a:lnTo>
                    <a:pt x="98425" y="9398"/>
                  </a:lnTo>
                  <a:lnTo>
                    <a:pt x="99568" y="10541"/>
                  </a:lnTo>
                  <a:lnTo>
                    <a:pt x="99568" y="11684"/>
                  </a:lnTo>
                  <a:lnTo>
                    <a:pt x="100711" y="12827"/>
                  </a:lnTo>
                  <a:lnTo>
                    <a:pt x="100711" y="14097"/>
                  </a:lnTo>
                  <a:lnTo>
                    <a:pt x="100711" y="15240"/>
                  </a:lnTo>
                  <a:lnTo>
                    <a:pt x="100711" y="16383"/>
                  </a:lnTo>
                  <a:lnTo>
                    <a:pt x="99568" y="16383"/>
                  </a:lnTo>
                  <a:lnTo>
                    <a:pt x="100711" y="16383"/>
                  </a:lnTo>
                  <a:lnTo>
                    <a:pt x="99568" y="16383"/>
                  </a:lnTo>
                  <a:lnTo>
                    <a:pt x="99568" y="17526"/>
                  </a:lnTo>
                  <a:lnTo>
                    <a:pt x="100711" y="17526"/>
                  </a:lnTo>
                  <a:lnTo>
                    <a:pt x="99568" y="17526"/>
                  </a:lnTo>
                  <a:lnTo>
                    <a:pt x="99568" y="18796"/>
                  </a:lnTo>
                  <a:lnTo>
                    <a:pt x="100711" y="18796"/>
                  </a:lnTo>
                  <a:lnTo>
                    <a:pt x="99568" y="19939"/>
                  </a:lnTo>
                  <a:lnTo>
                    <a:pt x="99568" y="18796"/>
                  </a:lnTo>
                  <a:lnTo>
                    <a:pt x="99568" y="19939"/>
                  </a:lnTo>
                  <a:lnTo>
                    <a:pt x="98425" y="19939"/>
                  </a:lnTo>
                  <a:lnTo>
                    <a:pt x="98425" y="21082"/>
                  </a:lnTo>
                  <a:lnTo>
                    <a:pt x="98425" y="22225"/>
                  </a:lnTo>
                  <a:lnTo>
                    <a:pt x="99568" y="22225"/>
                  </a:lnTo>
                  <a:lnTo>
                    <a:pt x="99568" y="23368"/>
                  </a:lnTo>
                  <a:lnTo>
                    <a:pt x="99568" y="24638"/>
                  </a:lnTo>
                  <a:lnTo>
                    <a:pt x="98425" y="24638"/>
                  </a:lnTo>
                  <a:lnTo>
                    <a:pt x="98425" y="25781"/>
                  </a:lnTo>
                  <a:lnTo>
                    <a:pt x="99568" y="25781"/>
                  </a:lnTo>
                  <a:lnTo>
                    <a:pt x="99568" y="24638"/>
                  </a:lnTo>
                  <a:lnTo>
                    <a:pt x="100711" y="25781"/>
                  </a:lnTo>
                  <a:lnTo>
                    <a:pt x="106552" y="25781"/>
                  </a:lnTo>
                  <a:lnTo>
                    <a:pt x="106552" y="26924"/>
                  </a:lnTo>
                  <a:lnTo>
                    <a:pt x="106552" y="28067"/>
                  </a:lnTo>
                  <a:lnTo>
                    <a:pt x="105410" y="28067"/>
                  </a:lnTo>
                  <a:lnTo>
                    <a:pt x="105410" y="29210"/>
                  </a:lnTo>
                  <a:lnTo>
                    <a:pt x="106552" y="30480"/>
                  </a:lnTo>
                  <a:lnTo>
                    <a:pt x="107823" y="30480"/>
                  </a:lnTo>
                  <a:lnTo>
                    <a:pt x="108966" y="30480"/>
                  </a:lnTo>
                  <a:lnTo>
                    <a:pt x="110109" y="30480"/>
                  </a:lnTo>
                  <a:lnTo>
                    <a:pt x="110109" y="31623"/>
                  </a:lnTo>
                  <a:lnTo>
                    <a:pt x="110109" y="30480"/>
                  </a:lnTo>
                  <a:lnTo>
                    <a:pt x="111251" y="30480"/>
                  </a:lnTo>
                  <a:lnTo>
                    <a:pt x="111251" y="31623"/>
                  </a:lnTo>
                  <a:lnTo>
                    <a:pt x="112395" y="30480"/>
                  </a:lnTo>
                  <a:lnTo>
                    <a:pt x="112395" y="31623"/>
                  </a:lnTo>
                  <a:lnTo>
                    <a:pt x="113665" y="31623"/>
                  </a:lnTo>
                  <a:lnTo>
                    <a:pt x="113665" y="32766"/>
                  </a:lnTo>
                  <a:lnTo>
                    <a:pt x="114808" y="32766"/>
                  </a:lnTo>
                  <a:lnTo>
                    <a:pt x="114808" y="33909"/>
                  </a:lnTo>
                  <a:lnTo>
                    <a:pt x="115950" y="33909"/>
                  </a:lnTo>
                  <a:lnTo>
                    <a:pt x="115950" y="35179"/>
                  </a:lnTo>
                  <a:lnTo>
                    <a:pt x="115950" y="33909"/>
                  </a:lnTo>
                  <a:lnTo>
                    <a:pt x="117094" y="33909"/>
                  </a:lnTo>
                  <a:lnTo>
                    <a:pt x="117094" y="35179"/>
                  </a:lnTo>
                  <a:lnTo>
                    <a:pt x="118364" y="35179"/>
                  </a:lnTo>
                  <a:lnTo>
                    <a:pt x="118364" y="36322"/>
                  </a:lnTo>
                  <a:lnTo>
                    <a:pt x="118364" y="37465"/>
                  </a:lnTo>
                  <a:lnTo>
                    <a:pt x="117094" y="37465"/>
                  </a:lnTo>
                  <a:lnTo>
                    <a:pt x="117094" y="38608"/>
                  </a:lnTo>
                  <a:lnTo>
                    <a:pt x="118364" y="38608"/>
                  </a:lnTo>
                  <a:lnTo>
                    <a:pt x="118364" y="39751"/>
                  </a:lnTo>
                  <a:lnTo>
                    <a:pt x="118364" y="41021"/>
                  </a:lnTo>
                  <a:lnTo>
                    <a:pt x="119507" y="41021"/>
                  </a:lnTo>
                  <a:lnTo>
                    <a:pt x="120650" y="41021"/>
                  </a:lnTo>
                  <a:lnTo>
                    <a:pt x="120650" y="42164"/>
                  </a:lnTo>
                  <a:lnTo>
                    <a:pt x="121793" y="42164"/>
                  </a:lnTo>
                  <a:lnTo>
                    <a:pt x="122936" y="42164"/>
                  </a:lnTo>
                  <a:lnTo>
                    <a:pt x="124206" y="42164"/>
                  </a:lnTo>
                  <a:lnTo>
                    <a:pt x="124206" y="43307"/>
                  </a:lnTo>
                  <a:lnTo>
                    <a:pt x="125349" y="43307"/>
                  </a:lnTo>
                  <a:lnTo>
                    <a:pt x="125349" y="44450"/>
                  </a:lnTo>
                  <a:lnTo>
                    <a:pt x="126492" y="44450"/>
                  </a:lnTo>
                  <a:lnTo>
                    <a:pt x="126492" y="45720"/>
                  </a:lnTo>
                  <a:lnTo>
                    <a:pt x="126492" y="46863"/>
                  </a:lnTo>
                  <a:lnTo>
                    <a:pt x="127635" y="46863"/>
                  </a:lnTo>
                  <a:lnTo>
                    <a:pt x="128905" y="46863"/>
                  </a:lnTo>
                  <a:lnTo>
                    <a:pt x="128905" y="48006"/>
                  </a:lnTo>
                  <a:lnTo>
                    <a:pt x="130048" y="48006"/>
                  </a:lnTo>
                  <a:lnTo>
                    <a:pt x="130048" y="49149"/>
                  </a:lnTo>
                  <a:lnTo>
                    <a:pt x="128905" y="49149"/>
                  </a:lnTo>
                  <a:lnTo>
                    <a:pt x="128905" y="50292"/>
                  </a:lnTo>
                  <a:lnTo>
                    <a:pt x="128905" y="51562"/>
                  </a:lnTo>
                  <a:lnTo>
                    <a:pt x="130048" y="51562"/>
                  </a:lnTo>
                  <a:lnTo>
                    <a:pt x="131191" y="51562"/>
                  </a:lnTo>
                  <a:lnTo>
                    <a:pt x="131191" y="52705"/>
                  </a:lnTo>
                  <a:lnTo>
                    <a:pt x="131191" y="53848"/>
                  </a:lnTo>
                  <a:lnTo>
                    <a:pt x="130048" y="53848"/>
                  </a:lnTo>
                  <a:lnTo>
                    <a:pt x="131191" y="53848"/>
                  </a:lnTo>
                  <a:lnTo>
                    <a:pt x="131191" y="54991"/>
                  </a:lnTo>
                  <a:lnTo>
                    <a:pt x="132334" y="54991"/>
                  </a:lnTo>
                  <a:lnTo>
                    <a:pt x="133476" y="54991"/>
                  </a:lnTo>
                  <a:lnTo>
                    <a:pt x="134747" y="54991"/>
                  </a:lnTo>
                  <a:lnTo>
                    <a:pt x="134747" y="56261"/>
                  </a:lnTo>
                  <a:lnTo>
                    <a:pt x="135890" y="56261"/>
                  </a:lnTo>
                  <a:lnTo>
                    <a:pt x="135890" y="57404"/>
                  </a:lnTo>
                  <a:lnTo>
                    <a:pt x="135890" y="56261"/>
                  </a:lnTo>
                  <a:lnTo>
                    <a:pt x="137033" y="56261"/>
                  </a:lnTo>
                  <a:lnTo>
                    <a:pt x="137033" y="57404"/>
                  </a:lnTo>
                  <a:lnTo>
                    <a:pt x="138175" y="57404"/>
                  </a:lnTo>
                  <a:lnTo>
                    <a:pt x="138175" y="58547"/>
                  </a:lnTo>
                  <a:lnTo>
                    <a:pt x="139446" y="58547"/>
                  </a:lnTo>
                  <a:lnTo>
                    <a:pt x="139446" y="59690"/>
                  </a:lnTo>
                  <a:lnTo>
                    <a:pt x="139446" y="60833"/>
                  </a:lnTo>
                  <a:lnTo>
                    <a:pt x="139446" y="62103"/>
                  </a:lnTo>
                  <a:lnTo>
                    <a:pt x="139446" y="63246"/>
                  </a:lnTo>
                  <a:lnTo>
                    <a:pt x="140589" y="64389"/>
                  </a:lnTo>
                  <a:lnTo>
                    <a:pt x="141732" y="65532"/>
                  </a:lnTo>
                  <a:lnTo>
                    <a:pt x="140589" y="65532"/>
                  </a:lnTo>
                  <a:lnTo>
                    <a:pt x="140589" y="64389"/>
                  </a:lnTo>
                  <a:lnTo>
                    <a:pt x="139446" y="64389"/>
                  </a:lnTo>
                  <a:lnTo>
                    <a:pt x="138175" y="64389"/>
                  </a:lnTo>
                  <a:lnTo>
                    <a:pt x="137033" y="64389"/>
                  </a:lnTo>
                  <a:lnTo>
                    <a:pt x="135890" y="64389"/>
                  </a:lnTo>
                  <a:lnTo>
                    <a:pt x="135890" y="65532"/>
                  </a:lnTo>
                  <a:lnTo>
                    <a:pt x="134747" y="65532"/>
                  </a:lnTo>
                  <a:lnTo>
                    <a:pt x="133476" y="65532"/>
                  </a:lnTo>
                  <a:lnTo>
                    <a:pt x="133476" y="64389"/>
                  </a:lnTo>
                  <a:lnTo>
                    <a:pt x="133476" y="65532"/>
                  </a:lnTo>
                  <a:lnTo>
                    <a:pt x="132334" y="65532"/>
                  </a:lnTo>
                  <a:lnTo>
                    <a:pt x="131191" y="65532"/>
                  </a:lnTo>
                  <a:lnTo>
                    <a:pt x="130048" y="65532"/>
                  </a:lnTo>
                  <a:lnTo>
                    <a:pt x="131191" y="65532"/>
                  </a:lnTo>
                  <a:lnTo>
                    <a:pt x="130048" y="65532"/>
                  </a:lnTo>
                  <a:lnTo>
                    <a:pt x="130048" y="64389"/>
                  </a:lnTo>
                  <a:lnTo>
                    <a:pt x="128905" y="64389"/>
                  </a:lnTo>
                  <a:lnTo>
                    <a:pt x="127635" y="64389"/>
                  </a:lnTo>
                  <a:lnTo>
                    <a:pt x="128905" y="64389"/>
                  </a:lnTo>
                  <a:lnTo>
                    <a:pt x="127635" y="64389"/>
                  </a:lnTo>
                  <a:lnTo>
                    <a:pt x="127635" y="63246"/>
                  </a:lnTo>
                  <a:lnTo>
                    <a:pt x="126492" y="63246"/>
                  </a:lnTo>
                  <a:lnTo>
                    <a:pt x="126492" y="64389"/>
                  </a:lnTo>
                  <a:lnTo>
                    <a:pt x="126492" y="63246"/>
                  </a:lnTo>
                  <a:lnTo>
                    <a:pt x="126492" y="64389"/>
                  </a:lnTo>
                  <a:lnTo>
                    <a:pt x="126492" y="63246"/>
                  </a:lnTo>
                  <a:lnTo>
                    <a:pt x="126492" y="64389"/>
                  </a:lnTo>
                  <a:lnTo>
                    <a:pt x="125349" y="64389"/>
                  </a:lnTo>
                  <a:lnTo>
                    <a:pt x="125349" y="63246"/>
                  </a:lnTo>
                  <a:lnTo>
                    <a:pt x="125349" y="64389"/>
                  </a:lnTo>
                  <a:lnTo>
                    <a:pt x="124206" y="64389"/>
                  </a:lnTo>
                  <a:lnTo>
                    <a:pt x="125349" y="64389"/>
                  </a:lnTo>
                  <a:lnTo>
                    <a:pt x="124206" y="64389"/>
                  </a:lnTo>
                  <a:lnTo>
                    <a:pt x="124206" y="63246"/>
                  </a:lnTo>
                  <a:lnTo>
                    <a:pt x="124206" y="64389"/>
                  </a:lnTo>
                  <a:lnTo>
                    <a:pt x="124206" y="63246"/>
                  </a:lnTo>
                  <a:lnTo>
                    <a:pt x="122936" y="63246"/>
                  </a:lnTo>
                  <a:lnTo>
                    <a:pt x="121793" y="63246"/>
                  </a:lnTo>
                  <a:lnTo>
                    <a:pt x="121793" y="62103"/>
                  </a:lnTo>
                  <a:lnTo>
                    <a:pt x="121793" y="63246"/>
                  </a:lnTo>
                  <a:lnTo>
                    <a:pt x="121793" y="62103"/>
                  </a:lnTo>
                  <a:lnTo>
                    <a:pt x="120650" y="62103"/>
                  </a:lnTo>
                  <a:lnTo>
                    <a:pt x="119507" y="62103"/>
                  </a:lnTo>
                  <a:lnTo>
                    <a:pt x="118364" y="62103"/>
                  </a:lnTo>
                  <a:lnTo>
                    <a:pt x="118364" y="63246"/>
                  </a:lnTo>
                  <a:lnTo>
                    <a:pt x="119507" y="63246"/>
                  </a:lnTo>
                  <a:lnTo>
                    <a:pt x="118364" y="63246"/>
                  </a:lnTo>
                  <a:lnTo>
                    <a:pt x="118364" y="64389"/>
                  </a:lnTo>
                  <a:lnTo>
                    <a:pt x="118364" y="65532"/>
                  </a:lnTo>
                  <a:lnTo>
                    <a:pt x="117094" y="65532"/>
                  </a:lnTo>
                  <a:lnTo>
                    <a:pt x="115950" y="65532"/>
                  </a:lnTo>
                  <a:lnTo>
                    <a:pt x="115950" y="66802"/>
                  </a:lnTo>
                  <a:lnTo>
                    <a:pt x="114808" y="66802"/>
                  </a:lnTo>
                  <a:lnTo>
                    <a:pt x="113665" y="66802"/>
                  </a:lnTo>
                  <a:lnTo>
                    <a:pt x="112395" y="66802"/>
                  </a:lnTo>
                  <a:lnTo>
                    <a:pt x="111251" y="66802"/>
                  </a:lnTo>
                  <a:lnTo>
                    <a:pt x="111251" y="65532"/>
                  </a:lnTo>
                  <a:lnTo>
                    <a:pt x="110109" y="65532"/>
                  </a:lnTo>
                  <a:lnTo>
                    <a:pt x="108966" y="65532"/>
                  </a:lnTo>
                  <a:lnTo>
                    <a:pt x="108966" y="64389"/>
                  </a:lnTo>
                  <a:lnTo>
                    <a:pt x="108966" y="65532"/>
                  </a:lnTo>
                  <a:lnTo>
                    <a:pt x="108966" y="64389"/>
                  </a:lnTo>
                  <a:lnTo>
                    <a:pt x="107823" y="64389"/>
                  </a:lnTo>
                  <a:lnTo>
                    <a:pt x="107823" y="65532"/>
                  </a:lnTo>
                  <a:lnTo>
                    <a:pt x="108966" y="65532"/>
                  </a:lnTo>
                  <a:lnTo>
                    <a:pt x="107823" y="65532"/>
                  </a:lnTo>
                  <a:lnTo>
                    <a:pt x="106552" y="65532"/>
                  </a:lnTo>
                  <a:lnTo>
                    <a:pt x="106552" y="66802"/>
                  </a:lnTo>
                  <a:lnTo>
                    <a:pt x="105410" y="66802"/>
                  </a:lnTo>
                  <a:lnTo>
                    <a:pt x="104267" y="66802"/>
                  </a:lnTo>
                  <a:lnTo>
                    <a:pt x="104267" y="67945"/>
                  </a:lnTo>
                  <a:lnTo>
                    <a:pt x="103124" y="67945"/>
                  </a:lnTo>
                  <a:lnTo>
                    <a:pt x="101854" y="67945"/>
                  </a:lnTo>
                  <a:lnTo>
                    <a:pt x="101854" y="69088"/>
                  </a:lnTo>
                  <a:lnTo>
                    <a:pt x="100711" y="67945"/>
                  </a:lnTo>
                  <a:lnTo>
                    <a:pt x="100711" y="69088"/>
                  </a:lnTo>
                  <a:lnTo>
                    <a:pt x="99568" y="69088"/>
                  </a:lnTo>
                  <a:lnTo>
                    <a:pt x="98425" y="69088"/>
                  </a:lnTo>
                  <a:lnTo>
                    <a:pt x="98425" y="70231"/>
                  </a:lnTo>
                  <a:lnTo>
                    <a:pt x="97282" y="70231"/>
                  </a:lnTo>
                  <a:lnTo>
                    <a:pt x="96012" y="70231"/>
                  </a:lnTo>
                  <a:lnTo>
                    <a:pt x="96012" y="69088"/>
                  </a:lnTo>
                  <a:lnTo>
                    <a:pt x="94869" y="69088"/>
                  </a:lnTo>
                  <a:lnTo>
                    <a:pt x="93725" y="69088"/>
                  </a:lnTo>
                  <a:lnTo>
                    <a:pt x="92583" y="69088"/>
                  </a:lnTo>
                  <a:lnTo>
                    <a:pt x="92583" y="67945"/>
                  </a:lnTo>
                  <a:lnTo>
                    <a:pt x="91313" y="67945"/>
                  </a:lnTo>
                  <a:lnTo>
                    <a:pt x="91313" y="69088"/>
                  </a:lnTo>
                  <a:lnTo>
                    <a:pt x="92583" y="69088"/>
                  </a:lnTo>
                  <a:lnTo>
                    <a:pt x="91313" y="69088"/>
                  </a:lnTo>
                  <a:lnTo>
                    <a:pt x="90170" y="69088"/>
                  </a:lnTo>
                  <a:lnTo>
                    <a:pt x="90170" y="70231"/>
                  </a:lnTo>
                  <a:lnTo>
                    <a:pt x="90170" y="71374"/>
                  </a:lnTo>
                  <a:lnTo>
                    <a:pt x="89026" y="71374"/>
                  </a:lnTo>
                  <a:lnTo>
                    <a:pt x="89026" y="72644"/>
                  </a:lnTo>
                  <a:lnTo>
                    <a:pt x="89026" y="73787"/>
                  </a:lnTo>
                  <a:lnTo>
                    <a:pt x="87884" y="73787"/>
                  </a:lnTo>
                  <a:lnTo>
                    <a:pt x="87884" y="74930"/>
                  </a:lnTo>
                  <a:lnTo>
                    <a:pt x="86741" y="76073"/>
                  </a:lnTo>
                  <a:lnTo>
                    <a:pt x="85471" y="76073"/>
                  </a:lnTo>
                  <a:lnTo>
                    <a:pt x="84327" y="76073"/>
                  </a:lnTo>
                  <a:lnTo>
                    <a:pt x="84327" y="74930"/>
                  </a:lnTo>
                  <a:lnTo>
                    <a:pt x="83185" y="74930"/>
                  </a:lnTo>
                  <a:lnTo>
                    <a:pt x="82042" y="74930"/>
                  </a:lnTo>
                  <a:lnTo>
                    <a:pt x="80772" y="74930"/>
                  </a:lnTo>
                  <a:lnTo>
                    <a:pt x="80772" y="73787"/>
                  </a:lnTo>
                  <a:lnTo>
                    <a:pt x="72644" y="73787"/>
                  </a:lnTo>
                  <a:lnTo>
                    <a:pt x="72644" y="72644"/>
                  </a:lnTo>
                  <a:lnTo>
                    <a:pt x="65532" y="72644"/>
                  </a:lnTo>
                  <a:lnTo>
                    <a:pt x="65532" y="71374"/>
                  </a:lnTo>
                  <a:lnTo>
                    <a:pt x="65532" y="70231"/>
                  </a:lnTo>
                  <a:lnTo>
                    <a:pt x="64389" y="69088"/>
                  </a:lnTo>
                  <a:lnTo>
                    <a:pt x="63246" y="69088"/>
                  </a:lnTo>
                  <a:lnTo>
                    <a:pt x="63246" y="67945"/>
                  </a:lnTo>
                  <a:lnTo>
                    <a:pt x="62102" y="67945"/>
                  </a:lnTo>
                  <a:lnTo>
                    <a:pt x="62102" y="66802"/>
                  </a:lnTo>
                  <a:lnTo>
                    <a:pt x="60960" y="66802"/>
                  </a:lnTo>
                  <a:lnTo>
                    <a:pt x="59690" y="66802"/>
                  </a:lnTo>
                  <a:lnTo>
                    <a:pt x="59690" y="65532"/>
                  </a:lnTo>
                  <a:lnTo>
                    <a:pt x="58547" y="65532"/>
                  </a:lnTo>
                  <a:lnTo>
                    <a:pt x="57404" y="64389"/>
                  </a:lnTo>
                  <a:lnTo>
                    <a:pt x="56261" y="64389"/>
                  </a:lnTo>
                  <a:lnTo>
                    <a:pt x="54991" y="64389"/>
                  </a:lnTo>
                  <a:lnTo>
                    <a:pt x="53848" y="64389"/>
                  </a:lnTo>
                  <a:lnTo>
                    <a:pt x="53848" y="65532"/>
                  </a:lnTo>
                  <a:lnTo>
                    <a:pt x="52705" y="65532"/>
                  </a:lnTo>
                  <a:lnTo>
                    <a:pt x="51562" y="65532"/>
                  </a:lnTo>
                  <a:lnTo>
                    <a:pt x="51562" y="66802"/>
                  </a:lnTo>
                  <a:lnTo>
                    <a:pt x="50419" y="66802"/>
                  </a:lnTo>
                  <a:lnTo>
                    <a:pt x="50419" y="67945"/>
                  </a:lnTo>
                  <a:lnTo>
                    <a:pt x="49149" y="69088"/>
                  </a:lnTo>
                  <a:lnTo>
                    <a:pt x="49149" y="70231"/>
                  </a:lnTo>
                  <a:lnTo>
                    <a:pt x="48006" y="70231"/>
                  </a:lnTo>
                  <a:lnTo>
                    <a:pt x="48006" y="71374"/>
                  </a:lnTo>
                  <a:lnTo>
                    <a:pt x="46863" y="72644"/>
                  </a:lnTo>
                  <a:lnTo>
                    <a:pt x="45720" y="72644"/>
                  </a:lnTo>
                  <a:lnTo>
                    <a:pt x="45720" y="73787"/>
                  </a:lnTo>
                  <a:lnTo>
                    <a:pt x="45720" y="72644"/>
                  </a:lnTo>
                  <a:lnTo>
                    <a:pt x="44450" y="73787"/>
                  </a:lnTo>
                  <a:lnTo>
                    <a:pt x="44450" y="74930"/>
                  </a:lnTo>
                  <a:lnTo>
                    <a:pt x="45720" y="74930"/>
                  </a:lnTo>
                  <a:lnTo>
                    <a:pt x="45720" y="76073"/>
                  </a:lnTo>
                  <a:lnTo>
                    <a:pt x="45720" y="81915"/>
                  </a:lnTo>
                  <a:lnTo>
                    <a:pt x="45720" y="8318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48244" y="3930650"/>
              <a:ext cx="102870" cy="38100"/>
            </a:xfrm>
            <a:custGeom>
              <a:avLst/>
              <a:gdLst/>
              <a:ahLst/>
              <a:cxnLst/>
              <a:rect l="l" t="t" r="r" b="b"/>
              <a:pathLst>
                <a:path w="102870" h="38100">
                  <a:moveTo>
                    <a:pt x="1143" y="12700"/>
                  </a:moveTo>
                  <a:lnTo>
                    <a:pt x="0" y="12700"/>
                  </a:lnTo>
                  <a:lnTo>
                    <a:pt x="0" y="13970"/>
                  </a:lnTo>
                  <a:lnTo>
                    <a:pt x="0" y="15240"/>
                  </a:lnTo>
                  <a:lnTo>
                    <a:pt x="1143" y="15240"/>
                  </a:lnTo>
                  <a:lnTo>
                    <a:pt x="1143" y="13970"/>
                  </a:lnTo>
                  <a:lnTo>
                    <a:pt x="1143" y="12700"/>
                  </a:lnTo>
                  <a:close/>
                </a:path>
                <a:path w="102870" h="38100">
                  <a:moveTo>
                    <a:pt x="73152" y="15621"/>
                  </a:moveTo>
                  <a:lnTo>
                    <a:pt x="33020" y="15621"/>
                  </a:lnTo>
                  <a:lnTo>
                    <a:pt x="33020" y="24130"/>
                  </a:lnTo>
                  <a:lnTo>
                    <a:pt x="33020" y="25400"/>
                  </a:lnTo>
                  <a:lnTo>
                    <a:pt x="31877" y="25400"/>
                  </a:lnTo>
                  <a:lnTo>
                    <a:pt x="31877" y="24130"/>
                  </a:lnTo>
                  <a:lnTo>
                    <a:pt x="33020" y="24130"/>
                  </a:lnTo>
                  <a:lnTo>
                    <a:pt x="33020" y="15621"/>
                  </a:lnTo>
                  <a:lnTo>
                    <a:pt x="30734" y="15621"/>
                  </a:lnTo>
                  <a:lnTo>
                    <a:pt x="30734" y="22860"/>
                  </a:lnTo>
                  <a:lnTo>
                    <a:pt x="30734" y="24130"/>
                  </a:lnTo>
                  <a:lnTo>
                    <a:pt x="28321" y="24130"/>
                  </a:lnTo>
                  <a:lnTo>
                    <a:pt x="28321" y="24003"/>
                  </a:lnTo>
                  <a:lnTo>
                    <a:pt x="29464" y="24003"/>
                  </a:lnTo>
                  <a:lnTo>
                    <a:pt x="29464" y="22860"/>
                  </a:lnTo>
                  <a:lnTo>
                    <a:pt x="30734" y="22860"/>
                  </a:lnTo>
                  <a:lnTo>
                    <a:pt x="30734" y="15621"/>
                  </a:lnTo>
                  <a:lnTo>
                    <a:pt x="20066" y="15621"/>
                  </a:lnTo>
                  <a:lnTo>
                    <a:pt x="20066" y="16891"/>
                  </a:lnTo>
                  <a:lnTo>
                    <a:pt x="22479" y="16891"/>
                  </a:lnTo>
                  <a:lnTo>
                    <a:pt x="22479" y="18034"/>
                  </a:lnTo>
                  <a:lnTo>
                    <a:pt x="23622" y="18034"/>
                  </a:lnTo>
                  <a:lnTo>
                    <a:pt x="23622" y="19304"/>
                  </a:lnTo>
                  <a:lnTo>
                    <a:pt x="24765" y="19304"/>
                  </a:lnTo>
                  <a:lnTo>
                    <a:pt x="24765" y="20320"/>
                  </a:lnTo>
                  <a:lnTo>
                    <a:pt x="24765" y="21590"/>
                  </a:lnTo>
                  <a:lnTo>
                    <a:pt x="26035" y="21590"/>
                  </a:lnTo>
                  <a:lnTo>
                    <a:pt x="26035" y="22860"/>
                  </a:lnTo>
                  <a:lnTo>
                    <a:pt x="27178" y="22860"/>
                  </a:lnTo>
                  <a:lnTo>
                    <a:pt x="27178" y="24130"/>
                  </a:lnTo>
                  <a:lnTo>
                    <a:pt x="27178" y="25400"/>
                  </a:lnTo>
                  <a:lnTo>
                    <a:pt x="28321" y="25400"/>
                  </a:lnTo>
                  <a:lnTo>
                    <a:pt x="28321" y="26670"/>
                  </a:lnTo>
                  <a:lnTo>
                    <a:pt x="28321" y="27940"/>
                  </a:lnTo>
                  <a:lnTo>
                    <a:pt x="29464" y="27940"/>
                  </a:lnTo>
                  <a:lnTo>
                    <a:pt x="29464" y="29210"/>
                  </a:lnTo>
                  <a:lnTo>
                    <a:pt x="29603" y="29210"/>
                  </a:lnTo>
                  <a:lnTo>
                    <a:pt x="29603" y="30480"/>
                  </a:lnTo>
                  <a:lnTo>
                    <a:pt x="30734" y="30480"/>
                  </a:lnTo>
                  <a:lnTo>
                    <a:pt x="30734" y="31750"/>
                  </a:lnTo>
                  <a:lnTo>
                    <a:pt x="30734" y="33020"/>
                  </a:lnTo>
                  <a:lnTo>
                    <a:pt x="31877" y="33020"/>
                  </a:lnTo>
                  <a:lnTo>
                    <a:pt x="31877" y="34290"/>
                  </a:lnTo>
                  <a:lnTo>
                    <a:pt x="33020" y="34290"/>
                  </a:lnTo>
                  <a:lnTo>
                    <a:pt x="33020" y="35560"/>
                  </a:lnTo>
                  <a:lnTo>
                    <a:pt x="34290" y="35560"/>
                  </a:lnTo>
                  <a:lnTo>
                    <a:pt x="34290" y="36830"/>
                  </a:lnTo>
                  <a:lnTo>
                    <a:pt x="37846" y="36830"/>
                  </a:lnTo>
                  <a:lnTo>
                    <a:pt x="37846" y="38100"/>
                  </a:lnTo>
                  <a:lnTo>
                    <a:pt x="38989" y="38100"/>
                  </a:lnTo>
                  <a:lnTo>
                    <a:pt x="38989" y="37846"/>
                  </a:lnTo>
                  <a:lnTo>
                    <a:pt x="40132" y="37846"/>
                  </a:lnTo>
                  <a:lnTo>
                    <a:pt x="40132" y="36830"/>
                  </a:lnTo>
                  <a:lnTo>
                    <a:pt x="41275" y="36830"/>
                  </a:lnTo>
                  <a:lnTo>
                    <a:pt x="41275" y="38100"/>
                  </a:lnTo>
                  <a:lnTo>
                    <a:pt x="42545" y="38100"/>
                  </a:lnTo>
                  <a:lnTo>
                    <a:pt x="43688" y="38100"/>
                  </a:lnTo>
                  <a:lnTo>
                    <a:pt x="43688" y="37846"/>
                  </a:lnTo>
                  <a:lnTo>
                    <a:pt x="44831" y="37846"/>
                  </a:lnTo>
                  <a:lnTo>
                    <a:pt x="44831" y="35560"/>
                  </a:lnTo>
                  <a:lnTo>
                    <a:pt x="46101" y="35560"/>
                  </a:lnTo>
                  <a:lnTo>
                    <a:pt x="46101" y="36703"/>
                  </a:lnTo>
                  <a:lnTo>
                    <a:pt x="47244" y="36703"/>
                  </a:lnTo>
                  <a:lnTo>
                    <a:pt x="48387" y="36703"/>
                  </a:lnTo>
                  <a:lnTo>
                    <a:pt x="48387" y="36830"/>
                  </a:lnTo>
                  <a:lnTo>
                    <a:pt x="50800" y="36830"/>
                  </a:lnTo>
                  <a:lnTo>
                    <a:pt x="53086" y="36830"/>
                  </a:lnTo>
                  <a:lnTo>
                    <a:pt x="53086" y="35560"/>
                  </a:lnTo>
                  <a:lnTo>
                    <a:pt x="57912" y="35560"/>
                  </a:lnTo>
                  <a:lnTo>
                    <a:pt x="61341" y="35560"/>
                  </a:lnTo>
                  <a:lnTo>
                    <a:pt x="61341" y="34290"/>
                  </a:lnTo>
                  <a:lnTo>
                    <a:pt x="61341" y="33020"/>
                  </a:lnTo>
                  <a:lnTo>
                    <a:pt x="61341" y="32004"/>
                  </a:lnTo>
                  <a:lnTo>
                    <a:pt x="61341" y="31750"/>
                  </a:lnTo>
                  <a:lnTo>
                    <a:pt x="61341" y="30861"/>
                  </a:lnTo>
                  <a:lnTo>
                    <a:pt x="60198" y="30861"/>
                  </a:lnTo>
                  <a:lnTo>
                    <a:pt x="60198" y="30480"/>
                  </a:lnTo>
                  <a:lnTo>
                    <a:pt x="62611" y="30480"/>
                  </a:lnTo>
                  <a:lnTo>
                    <a:pt x="62611" y="30861"/>
                  </a:lnTo>
                  <a:lnTo>
                    <a:pt x="61341" y="30861"/>
                  </a:lnTo>
                  <a:lnTo>
                    <a:pt x="61595" y="32004"/>
                  </a:lnTo>
                  <a:lnTo>
                    <a:pt x="62611" y="32004"/>
                  </a:lnTo>
                  <a:lnTo>
                    <a:pt x="62611" y="33020"/>
                  </a:lnTo>
                  <a:lnTo>
                    <a:pt x="63754" y="33020"/>
                  </a:lnTo>
                  <a:lnTo>
                    <a:pt x="63754" y="31750"/>
                  </a:lnTo>
                  <a:lnTo>
                    <a:pt x="64897" y="31750"/>
                  </a:lnTo>
                  <a:lnTo>
                    <a:pt x="64897" y="30480"/>
                  </a:lnTo>
                  <a:lnTo>
                    <a:pt x="66167" y="30480"/>
                  </a:lnTo>
                  <a:lnTo>
                    <a:pt x="66167" y="29210"/>
                  </a:lnTo>
                  <a:lnTo>
                    <a:pt x="66167" y="27940"/>
                  </a:lnTo>
                  <a:lnTo>
                    <a:pt x="48387" y="27940"/>
                  </a:lnTo>
                  <a:lnTo>
                    <a:pt x="48387" y="33020"/>
                  </a:lnTo>
                  <a:lnTo>
                    <a:pt x="48387" y="33147"/>
                  </a:lnTo>
                  <a:lnTo>
                    <a:pt x="48387" y="34290"/>
                  </a:lnTo>
                  <a:lnTo>
                    <a:pt x="48387" y="35560"/>
                  </a:lnTo>
                  <a:lnTo>
                    <a:pt x="47244" y="34290"/>
                  </a:lnTo>
                  <a:lnTo>
                    <a:pt x="48387" y="34290"/>
                  </a:lnTo>
                  <a:lnTo>
                    <a:pt x="48387" y="33147"/>
                  </a:lnTo>
                  <a:lnTo>
                    <a:pt x="47244" y="33147"/>
                  </a:lnTo>
                  <a:lnTo>
                    <a:pt x="46101" y="33147"/>
                  </a:lnTo>
                  <a:lnTo>
                    <a:pt x="46101" y="33020"/>
                  </a:lnTo>
                  <a:lnTo>
                    <a:pt x="48387" y="33020"/>
                  </a:lnTo>
                  <a:lnTo>
                    <a:pt x="48387" y="27940"/>
                  </a:lnTo>
                  <a:lnTo>
                    <a:pt x="44831" y="27940"/>
                  </a:lnTo>
                  <a:lnTo>
                    <a:pt x="44831" y="34290"/>
                  </a:lnTo>
                  <a:lnTo>
                    <a:pt x="43688" y="35560"/>
                  </a:lnTo>
                  <a:lnTo>
                    <a:pt x="43688" y="34290"/>
                  </a:lnTo>
                  <a:lnTo>
                    <a:pt x="44831" y="34290"/>
                  </a:lnTo>
                  <a:lnTo>
                    <a:pt x="44831" y="27940"/>
                  </a:lnTo>
                  <a:lnTo>
                    <a:pt x="30734" y="27940"/>
                  </a:lnTo>
                  <a:lnTo>
                    <a:pt x="30734" y="26670"/>
                  </a:lnTo>
                  <a:lnTo>
                    <a:pt x="29464" y="26670"/>
                  </a:lnTo>
                  <a:lnTo>
                    <a:pt x="29464" y="26289"/>
                  </a:lnTo>
                  <a:lnTo>
                    <a:pt x="30734" y="26289"/>
                  </a:lnTo>
                  <a:lnTo>
                    <a:pt x="30734" y="26670"/>
                  </a:lnTo>
                  <a:lnTo>
                    <a:pt x="67310" y="26670"/>
                  </a:lnTo>
                  <a:lnTo>
                    <a:pt x="67310" y="25400"/>
                  </a:lnTo>
                  <a:lnTo>
                    <a:pt x="67691" y="25400"/>
                  </a:lnTo>
                  <a:lnTo>
                    <a:pt x="67691" y="24130"/>
                  </a:lnTo>
                  <a:lnTo>
                    <a:pt x="67310" y="24130"/>
                  </a:lnTo>
                  <a:lnTo>
                    <a:pt x="67310" y="22860"/>
                  </a:lnTo>
                  <a:lnTo>
                    <a:pt x="67310" y="21590"/>
                  </a:lnTo>
                  <a:lnTo>
                    <a:pt x="67945" y="21590"/>
                  </a:lnTo>
                  <a:lnTo>
                    <a:pt x="67945" y="20447"/>
                  </a:lnTo>
                  <a:lnTo>
                    <a:pt x="69723" y="20447"/>
                  </a:lnTo>
                  <a:lnTo>
                    <a:pt x="69723" y="19304"/>
                  </a:lnTo>
                  <a:lnTo>
                    <a:pt x="70866" y="19304"/>
                  </a:lnTo>
                  <a:lnTo>
                    <a:pt x="70866" y="18034"/>
                  </a:lnTo>
                  <a:lnTo>
                    <a:pt x="72009" y="18034"/>
                  </a:lnTo>
                  <a:lnTo>
                    <a:pt x="72009" y="16891"/>
                  </a:lnTo>
                  <a:lnTo>
                    <a:pt x="73152" y="16891"/>
                  </a:lnTo>
                  <a:lnTo>
                    <a:pt x="73152" y="15621"/>
                  </a:lnTo>
                  <a:close/>
                </a:path>
                <a:path w="102870" h="38100">
                  <a:moveTo>
                    <a:pt x="74422" y="13970"/>
                  </a:moveTo>
                  <a:lnTo>
                    <a:pt x="16510" y="13970"/>
                  </a:lnTo>
                  <a:lnTo>
                    <a:pt x="16510" y="15240"/>
                  </a:lnTo>
                  <a:lnTo>
                    <a:pt x="74422" y="15240"/>
                  </a:lnTo>
                  <a:lnTo>
                    <a:pt x="74422" y="13970"/>
                  </a:lnTo>
                  <a:close/>
                </a:path>
                <a:path w="102870" h="38100">
                  <a:moveTo>
                    <a:pt x="98044" y="8890"/>
                  </a:moveTo>
                  <a:lnTo>
                    <a:pt x="88798" y="8890"/>
                  </a:lnTo>
                  <a:lnTo>
                    <a:pt x="88798" y="10160"/>
                  </a:lnTo>
                  <a:lnTo>
                    <a:pt x="89789" y="10160"/>
                  </a:lnTo>
                  <a:lnTo>
                    <a:pt x="89789" y="11430"/>
                  </a:lnTo>
                  <a:lnTo>
                    <a:pt x="89789" y="12700"/>
                  </a:lnTo>
                  <a:lnTo>
                    <a:pt x="90932" y="12700"/>
                  </a:lnTo>
                  <a:lnTo>
                    <a:pt x="90932" y="11430"/>
                  </a:lnTo>
                  <a:lnTo>
                    <a:pt x="92075" y="11430"/>
                  </a:lnTo>
                  <a:lnTo>
                    <a:pt x="92075" y="12700"/>
                  </a:lnTo>
                  <a:lnTo>
                    <a:pt x="92075" y="13970"/>
                  </a:lnTo>
                  <a:lnTo>
                    <a:pt x="95631" y="13970"/>
                  </a:lnTo>
                  <a:lnTo>
                    <a:pt x="95631" y="12700"/>
                  </a:lnTo>
                  <a:lnTo>
                    <a:pt x="96139" y="12700"/>
                  </a:lnTo>
                  <a:lnTo>
                    <a:pt x="96774" y="13335"/>
                  </a:lnTo>
                  <a:lnTo>
                    <a:pt x="96774" y="12700"/>
                  </a:lnTo>
                  <a:lnTo>
                    <a:pt x="96774" y="12192"/>
                  </a:lnTo>
                  <a:lnTo>
                    <a:pt x="96774" y="11430"/>
                  </a:lnTo>
                  <a:lnTo>
                    <a:pt x="98044" y="11430"/>
                  </a:lnTo>
                  <a:lnTo>
                    <a:pt x="98044" y="10160"/>
                  </a:lnTo>
                  <a:lnTo>
                    <a:pt x="98044" y="8890"/>
                  </a:lnTo>
                  <a:close/>
                </a:path>
                <a:path w="102870" h="38100">
                  <a:moveTo>
                    <a:pt x="102743" y="0"/>
                  </a:moveTo>
                  <a:lnTo>
                    <a:pt x="0" y="0"/>
                  </a:lnTo>
                  <a:lnTo>
                    <a:pt x="0" y="2540"/>
                  </a:lnTo>
                  <a:lnTo>
                    <a:pt x="1143" y="2540"/>
                  </a:lnTo>
                  <a:lnTo>
                    <a:pt x="1143" y="3810"/>
                  </a:lnTo>
                  <a:lnTo>
                    <a:pt x="1143" y="6350"/>
                  </a:lnTo>
                  <a:lnTo>
                    <a:pt x="1143" y="7620"/>
                  </a:lnTo>
                  <a:lnTo>
                    <a:pt x="1143" y="8890"/>
                  </a:lnTo>
                  <a:lnTo>
                    <a:pt x="1143" y="10160"/>
                  </a:lnTo>
                  <a:lnTo>
                    <a:pt x="127" y="10160"/>
                  </a:lnTo>
                  <a:lnTo>
                    <a:pt x="127" y="11430"/>
                  </a:lnTo>
                  <a:lnTo>
                    <a:pt x="1143" y="11430"/>
                  </a:lnTo>
                  <a:lnTo>
                    <a:pt x="1143" y="12192"/>
                  </a:lnTo>
                  <a:lnTo>
                    <a:pt x="8255" y="12192"/>
                  </a:lnTo>
                  <a:lnTo>
                    <a:pt x="8255" y="13335"/>
                  </a:lnTo>
                  <a:lnTo>
                    <a:pt x="9398" y="13335"/>
                  </a:lnTo>
                  <a:lnTo>
                    <a:pt x="9398" y="14478"/>
                  </a:lnTo>
                  <a:lnTo>
                    <a:pt x="14224" y="14478"/>
                  </a:lnTo>
                  <a:lnTo>
                    <a:pt x="14224" y="13335"/>
                  </a:lnTo>
                  <a:lnTo>
                    <a:pt x="10668" y="13335"/>
                  </a:lnTo>
                  <a:lnTo>
                    <a:pt x="10668" y="12192"/>
                  </a:lnTo>
                  <a:lnTo>
                    <a:pt x="12954" y="12192"/>
                  </a:lnTo>
                  <a:lnTo>
                    <a:pt x="14224" y="13335"/>
                  </a:lnTo>
                  <a:lnTo>
                    <a:pt x="76708" y="13335"/>
                  </a:lnTo>
                  <a:lnTo>
                    <a:pt x="76708" y="12192"/>
                  </a:lnTo>
                  <a:lnTo>
                    <a:pt x="77978" y="12192"/>
                  </a:lnTo>
                  <a:lnTo>
                    <a:pt x="77978" y="11430"/>
                  </a:lnTo>
                  <a:lnTo>
                    <a:pt x="79121" y="11430"/>
                  </a:lnTo>
                  <a:lnTo>
                    <a:pt x="79121" y="10160"/>
                  </a:lnTo>
                  <a:lnTo>
                    <a:pt x="80264" y="10160"/>
                  </a:lnTo>
                  <a:lnTo>
                    <a:pt x="80264" y="8890"/>
                  </a:lnTo>
                  <a:lnTo>
                    <a:pt x="81534" y="8890"/>
                  </a:lnTo>
                  <a:lnTo>
                    <a:pt x="82423" y="8890"/>
                  </a:lnTo>
                  <a:lnTo>
                    <a:pt x="82423" y="10160"/>
                  </a:lnTo>
                  <a:lnTo>
                    <a:pt x="86233" y="10160"/>
                  </a:lnTo>
                  <a:lnTo>
                    <a:pt x="86233" y="8890"/>
                  </a:lnTo>
                  <a:lnTo>
                    <a:pt x="86233" y="7620"/>
                  </a:lnTo>
                  <a:lnTo>
                    <a:pt x="87376" y="7505"/>
                  </a:lnTo>
                  <a:lnTo>
                    <a:pt x="87376" y="8636"/>
                  </a:lnTo>
                  <a:lnTo>
                    <a:pt x="99187" y="8636"/>
                  </a:lnTo>
                  <a:lnTo>
                    <a:pt x="99187" y="7505"/>
                  </a:lnTo>
                  <a:lnTo>
                    <a:pt x="100330" y="7505"/>
                  </a:lnTo>
                  <a:lnTo>
                    <a:pt x="100330" y="6477"/>
                  </a:lnTo>
                  <a:lnTo>
                    <a:pt x="86233" y="6477"/>
                  </a:lnTo>
                  <a:lnTo>
                    <a:pt x="86233" y="6350"/>
                  </a:lnTo>
                  <a:lnTo>
                    <a:pt x="100330" y="6350"/>
                  </a:lnTo>
                  <a:lnTo>
                    <a:pt x="100330" y="3810"/>
                  </a:lnTo>
                  <a:lnTo>
                    <a:pt x="101600" y="3810"/>
                  </a:lnTo>
                  <a:lnTo>
                    <a:pt x="101600" y="2540"/>
                  </a:lnTo>
                  <a:lnTo>
                    <a:pt x="102743" y="2540"/>
                  </a:lnTo>
                  <a:lnTo>
                    <a:pt x="10274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48244" y="3863340"/>
              <a:ext cx="131445" cy="69850"/>
            </a:xfrm>
            <a:custGeom>
              <a:avLst/>
              <a:gdLst/>
              <a:ahLst/>
              <a:cxnLst/>
              <a:rect l="l" t="t" r="r" b="b"/>
              <a:pathLst>
                <a:path w="131445" h="69850">
                  <a:moveTo>
                    <a:pt x="36576" y="1270"/>
                  </a:moveTo>
                  <a:lnTo>
                    <a:pt x="33020" y="1270"/>
                  </a:lnTo>
                  <a:lnTo>
                    <a:pt x="31877" y="0"/>
                  </a:lnTo>
                  <a:lnTo>
                    <a:pt x="29464" y="0"/>
                  </a:lnTo>
                  <a:lnTo>
                    <a:pt x="28321" y="1270"/>
                  </a:lnTo>
                  <a:lnTo>
                    <a:pt x="20066" y="1270"/>
                  </a:lnTo>
                  <a:lnTo>
                    <a:pt x="20066" y="2413"/>
                  </a:lnTo>
                  <a:lnTo>
                    <a:pt x="36576" y="2413"/>
                  </a:lnTo>
                  <a:lnTo>
                    <a:pt x="36576" y="1270"/>
                  </a:lnTo>
                  <a:close/>
                </a:path>
                <a:path w="131445" h="69850">
                  <a:moveTo>
                    <a:pt x="42164" y="3810"/>
                  </a:moveTo>
                  <a:lnTo>
                    <a:pt x="41275" y="3810"/>
                  </a:lnTo>
                  <a:lnTo>
                    <a:pt x="41275" y="2540"/>
                  </a:lnTo>
                  <a:lnTo>
                    <a:pt x="17653" y="2540"/>
                  </a:lnTo>
                  <a:lnTo>
                    <a:pt x="17653" y="3810"/>
                  </a:lnTo>
                  <a:lnTo>
                    <a:pt x="16510" y="3810"/>
                  </a:lnTo>
                  <a:lnTo>
                    <a:pt x="16510" y="5080"/>
                  </a:lnTo>
                  <a:lnTo>
                    <a:pt x="42164" y="5080"/>
                  </a:lnTo>
                  <a:lnTo>
                    <a:pt x="42164" y="3810"/>
                  </a:lnTo>
                  <a:close/>
                </a:path>
                <a:path w="131445" h="69850">
                  <a:moveTo>
                    <a:pt x="121666" y="30480"/>
                  </a:moveTo>
                  <a:lnTo>
                    <a:pt x="11811" y="30480"/>
                  </a:lnTo>
                  <a:lnTo>
                    <a:pt x="11811" y="31750"/>
                  </a:lnTo>
                  <a:lnTo>
                    <a:pt x="11811" y="34290"/>
                  </a:lnTo>
                  <a:lnTo>
                    <a:pt x="11811" y="35560"/>
                  </a:lnTo>
                  <a:lnTo>
                    <a:pt x="12954" y="35560"/>
                  </a:lnTo>
                  <a:lnTo>
                    <a:pt x="12954" y="36830"/>
                  </a:lnTo>
                  <a:lnTo>
                    <a:pt x="11811" y="36830"/>
                  </a:lnTo>
                  <a:lnTo>
                    <a:pt x="10668" y="36830"/>
                  </a:lnTo>
                  <a:lnTo>
                    <a:pt x="10668" y="38100"/>
                  </a:lnTo>
                  <a:lnTo>
                    <a:pt x="10668" y="39370"/>
                  </a:lnTo>
                  <a:lnTo>
                    <a:pt x="9677" y="39370"/>
                  </a:lnTo>
                  <a:lnTo>
                    <a:pt x="9677" y="40640"/>
                  </a:lnTo>
                  <a:lnTo>
                    <a:pt x="10668" y="40640"/>
                  </a:lnTo>
                  <a:lnTo>
                    <a:pt x="10668" y="41910"/>
                  </a:lnTo>
                  <a:lnTo>
                    <a:pt x="10668" y="43180"/>
                  </a:lnTo>
                  <a:lnTo>
                    <a:pt x="9398" y="43180"/>
                  </a:lnTo>
                  <a:lnTo>
                    <a:pt x="9398" y="44450"/>
                  </a:lnTo>
                  <a:lnTo>
                    <a:pt x="7112" y="44450"/>
                  </a:lnTo>
                  <a:lnTo>
                    <a:pt x="7112" y="46990"/>
                  </a:lnTo>
                  <a:lnTo>
                    <a:pt x="5842" y="46990"/>
                  </a:lnTo>
                  <a:lnTo>
                    <a:pt x="5842" y="48260"/>
                  </a:lnTo>
                  <a:lnTo>
                    <a:pt x="4699" y="48260"/>
                  </a:lnTo>
                  <a:lnTo>
                    <a:pt x="4699" y="49530"/>
                  </a:lnTo>
                  <a:lnTo>
                    <a:pt x="4699" y="50800"/>
                  </a:lnTo>
                  <a:lnTo>
                    <a:pt x="4699" y="52070"/>
                  </a:lnTo>
                  <a:lnTo>
                    <a:pt x="1143" y="52070"/>
                  </a:lnTo>
                  <a:lnTo>
                    <a:pt x="1143" y="53340"/>
                  </a:lnTo>
                  <a:lnTo>
                    <a:pt x="1143" y="55880"/>
                  </a:lnTo>
                  <a:lnTo>
                    <a:pt x="1143" y="57150"/>
                  </a:lnTo>
                  <a:lnTo>
                    <a:pt x="1143" y="58420"/>
                  </a:lnTo>
                  <a:lnTo>
                    <a:pt x="1143" y="59690"/>
                  </a:lnTo>
                  <a:lnTo>
                    <a:pt x="0" y="59690"/>
                  </a:lnTo>
                  <a:lnTo>
                    <a:pt x="0" y="62230"/>
                  </a:lnTo>
                  <a:lnTo>
                    <a:pt x="1143" y="62230"/>
                  </a:lnTo>
                  <a:lnTo>
                    <a:pt x="1143" y="63500"/>
                  </a:lnTo>
                  <a:lnTo>
                    <a:pt x="0" y="63500"/>
                  </a:lnTo>
                  <a:lnTo>
                    <a:pt x="0" y="67310"/>
                  </a:lnTo>
                  <a:lnTo>
                    <a:pt x="0" y="69850"/>
                  </a:lnTo>
                  <a:lnTo>
                    <a:pt x="102743" y="69850"/>
                  </a:lnTo>
                  <a:lnTo>
                    <a:pt x="102743" y="67310"/>
                  </a:lnTo>
                  <a:lnTo>
                    <a:pt x="103886" y="67310"/>
                  </a:lnTo>
                  <a:lnTo>
                    <a:pt x="103886" y="63500"/>
                  </a:lnTo>
                  <a:lnTo>
                    <a:pt x="105029" y="63500"/>
                  </a:lnTo>
                  <a:lnTo>
                    <a:pt x="105029" y="62230"/>
                  </a:lnTo>
                  <a:lnTo>
                    <a:pt x="105029" y="59690"/>
                  </a:lnTo>
                  <a:lnTo>
                    <a:pt x="106299" y="59690"/>
                  </a:lnTo>
                  <a:lnTo>
                    <a:pt x="106299" y="58420"/>
                  </a:lnTo>
                  <a:lnTo>
                    <a:pt x="108585" y="58420"/>
                  </a:lnTo>
                  <a:lnTo>
                    <a:pt x="108585" y="57150"/>
                  </a:lnTo>
                  <a:lnTo>
                    <a:pt x="109855" y="57150"/>
                  </a:lnTo>
                  <a:lnTo>
                    <a:pt x="109855" y="55880"/>
                  </a:lnTo>
                  <a:lnTo>
                    <a:pt x="110998" y="55880"/>
                  </a:lnTo>
                  <a:lnTo>
                    <a:pt x="110998" y="53340"/>
                  </a:lnTo>
                  <a:lnTo>
                    <a:pt x="112141" y="53340"/>
                  </a:lnTo>
                  <a:lnTo>
                    <a:pt x="112141" y="52070"/>
                  </a:lnTo>
                  <a:lnTo>
                    <a:pt x="112141" y="50800"/>
                  </a:lnTo>
                  <a:lnTo>
                    <a:pt x="110998" y="50800"/>
                  </a:lnTo>
                  <a:lnTo>
                    <a:pt x="110998" y="49530"/>
                  </a:lnTo>
                  <a:lnTo>
                    <a:pt x="113411" y="49530"/>
                  </a:lnTo>
                  <a:lnTo>
                    <a:pt x="113411" y="48260"/>
                  </a:lnTo>
                  <a:lnTo>
                    <a:pt x="115697" y="48260"/>
                  </a:lnTo>
                  <a:lnTo>
                    <a:pt x="115697" y="46990"/>
                  </a:lnTo>
                  <a:lnTo>
                    <a:pt x="115697" y="44450"/>
                  </a:lnTo>
                  <a:lnTo>
                    <a:pt x="115697" y="43180"/>
                  </a:lnTo>
                  <a:lnTo>
                    <a:pt x="115697" y="41910"/>
                  </a:lnTo>
                  <a:lnTo>
                    <a:pt x="116840" y="41910"/>
                  </a:lnTo>
                  <a:lnTo>
                    <a:pt x="116840" y="40640"/>
                  </a:lnTo>
                  <a:lnTo>
                    <a:pt x="118110" y="40640"/>
                  </a:lnTo>
                  <a:lnTo>
                    <a:pt x="118110" y="39370"/>
                  </a:lnTo>
                  <a:lnTo>
                    <a:pt x="118110" y="38100"/>
                  </a:lnTo>
                  <a:lnTo>
                    <a:pt x="119253" y="38100"/>
                  </a:lnTo>
                  <a:lnTo>
                    <a:pt x="119253" y="36830"/>
                  </a:lnTo>
                  <a:lnTo>
                    <a:pt x="119253" y="35560"/>
                  </a:lnTo>
                  <a:lnTo>
                    <a:pt x="119253" y="34290"/>
                  </a:lnTo>
                  <a:lnTo>
                    <a:pt x="120396" y="34290"/>
                  </a:lnTo>
                  <a:lnTo>
                    <a:pt x="120396" y="31750"/>
                  </a:lnTo>
                  <a:lnTo>
                    <a:pt x="121666" y="31750"/>
                  </a:lnTo>
                  <a:lnTo>
                    <a:pt x="121666" y="30480"/>
                  </a:lnTo>
                  <a:close/>
                </a:path>
                <a:path w="131445" h="69850">
                  <a:moveTo>
                    <a:pt x="121666" y="3556"/>
                  </a:moveTo>
                  <a:lnTo>
                    <a:pt x="120396" y="3556"/>
                  </a:lnTo>
                  <a:lnTo>
                    <a:pt x="120396" y="2540"/>
                  </a:lnTo>
                  <a:lnTo>
                    <a:pt x="120396" y="1270"/>
                  </a:lnTo>
                  <a:lnTo>
                    <a:pt x="116840" y="1270"/>
                  </a:lnTo>
                  <a:lnTo>
                    <a:pt x="116840" y="2540"/>
                  </a:lnTo>
                  <a:lnTo>
                    <a:pt x="115697" y="2540"/>
                  </a:lnTo>
                  <a:lnTo>
                    <a:pt x="115697" y="3556"/>
                  </a:lnTo>
                  <a:lnTo>
                    <a:pt x="112141" y="3556"/>
                  </a:lnTo>
                  <a:lnTo>
                    <a:pt x="112141" y="4826"/>
                  </a:lnTo>
                  <a:lnTo>
                    <a:pt x="121666" y="4826"/>
                  </a:lnTo>
                  <a:lnTo>
                    <a:pt x="121666" y="3556"/>
                  </a:lnTo>
                  <a:close/>
                </a:path>
                <a:path w="131445" h="69850">
                  <a:moveTo>
                    <a:pt x="122809" y="29337"/>
                  </a:moveTo>
                  <a:lnTo>
                    <a:pt x="10668" y="29337"/>
                  </a:lnTo>
                  <a:lnTo>
                    <a:pt x="10668" y="30365"/>
                  </a:lnTo>
                  <a:lnTo>
                    <a:pt x="122809" y="30365"/>
                  </a:lnTo>
                  <a:lnTo>
                    <a:pt x="122809" y="29337"/>
                  </a:lnTo>
                  <a:close/>
                </a:path>
                <a:path w="131445" h="69850">
                  <a:moveTo>
                    <a:pt x="126365" y="28194"/>
                  </a:moveTo>
                  <a:lnTo>
                    <a:pt x="123952" y="28194"/>
                  </a:lnTo>
                  <a:lnTo>
                    <a:pt x="125222" y="29337"/>
                  </a:lnTo>
                  <a:lnTo>
                    <a:pt x="126365" y="29337"/>
                  </a:lnTo>
                  <a:lnTo>
                    <a:pt x="126365" y="28194"/>
                  </a:lnTo>
                  <a:close/>
                </a:path>
                <a:path w="131445" h="69850">
                  <a:moveTo>
                    <a:pt x="129921" y="25400"/>
                  </a:moveTo>
                  <a:lnTo>
                    <a:pt x="9398" y="25400"/>
                  </a:lnTo>
                  <a:lnTo>
                    <a:pt x="9398" y="26670"/>
                  </a:lnTo>
                  <a:lnTo>
                    <a:pt x="9398" y="27940"/>
                  </a:lnTo>
                  <a:lnTo>
                    <a:pt x="9398" y="29210"/>
                  </a:lnTo>
                  <a:lnTo>
                    <a:pt x="123952" y="29210"/>
                  </a:lnTo>
                  <a:lnTo>
                    <a:pt x="123952" y="28194"/>
                  </a:lnTo>
                  <a:lnTo>
                    <a:pt x="123952" y="27940"/>
                  </a:lnTo>
                  <a:lnTo>
                    <a:pt x="128397" y="27940"/>
                  </a:lnTo>
                  <a:lnTo>
                    <a:pt x="128397" y="26670"/>
                  </a:lnTo>
                  <a:lnTo>
                    <a:pt x="129921" y="26670"/>
                  </a:lnTo>
                  <a:lnTo>
                    <a:pt x="129921" y="25400"/>
                  </a:lnTo>
                  <a:close/>
                </a:path>
                <a:path w="131445" h="69850">
                  <a:moveTo>
                    <a:pt x="131064" y="19050"/>
                  </a:moveTo>
                  <a:lnTo>
                    <a:pt x="129921" y="19050"/>
                  </a:lnTo>
                  <a:lnTo>
                    <a:pt x="129921" y="17780"/>
                  </a:lnTo>
                  <a:lnTo>
                    <a:pt x="128651" y="17780"/>
                  </a:lnTo>
                  <a:lnTo>
                    <a:pt x="128651" y="16510"/>
                  </a:lnTo>
                  <a:lnTo>
                    <a:pt x="126365" y="16510"/>
                  </a:lnTo>
                  <a:lnTo>
                    <a:pt x="126365" y="13970"/>
                  </a:lnTo>
                  <a:lnTo>
                    <a:pt x="125730" y="13970"/>
                  </a:lnTo>
                  <a:lnTo>
                    <a:pt x="125730" y="12700"/>
                  </a:lnTo>
                  <a:lnTo>
                    <a:pt x="11811" y="12700"/>
                  </a:lnTo>
                  <a:lnTo>
                    <a:pt x="11811" y="13970"/>
                  </a:lnTo>
                  <a:lnTo>
                    <a:pt x="10668" y="13970"/>
                  </a:lnTo>
                  <a:lnTo>
                    <a:pt x="10668" y="16510"/>
                  </a:lnTo>
                  <a:lnTo>
                    <a:pt x="10668" y="17780"/>
                  </a:lnTo>
                  <a:lnTo>
                    <a:pt x="10668" y="19050"/>
                  </a:lnTo>
                  <a:lnTo>
                    <a:pt x="10668" y="24130"/>
                  </a:lnTo>
                  <a:lnTo>
                    <a:pt x="131064" y="24130"/>
                  </a:lnTo>
                  <a:lnTo>
                    <a:pt x="131064" y="1905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48244" y="3863340"/>
              <a:ext cx="131445" cy="105410"/>
            </a:xfrm>
            <a:custGeom>
              <a:avLst/>
              <a:gdLst/>
              <a:ahLst/>
              <a:cxnLst/>
              <a:rect l="l" t="t" r="r" b="b"/>
              <a:pathLst>
                <a:path w="131445" h="105410">
                  <a:moveTo>
                    <a:pt x="125222" y="9398"/>
                  </a:moveTo>
                  <a:lnTo>
                    <a:pt x="125222" y="10541"/>
                  </a:lnTo>
                  <a:lnTo>
                    <a:pt x="125222" y="11683"/>
                  </a:lnTo>
                  <a:lnTo>
                    <a:pt x="125222" y="12826"/>
                  </a:lnTo>
                  <a:lnTo>
                    <a:pt x="126364" y="13969"/>
                  </a:lnTo>
                  <a:lnTo>
                    <a:pt x="126364" y="15239"/>
                  </a:lnTo>
                  <a:lnTo>
                    <a:pt x="126364" y="16382"/>
                  </a:lnTo>
                  <a:lnTo>
                    <a:pt x="127507" y="16382"/>
                  </a:lnTo>
                  <a:lnTo>
                    <a:pt x="128650" y="16382"/>
                  </a:lnTo>
                  <a:lnTo>
                    <a:pt x="128650" y="17525"/>
                  </a:lnTo>
                  <a:lnTo>
                    <a:pt x="129921" y="17525"/>
                  </a:lnTo>
                  <a:lnTo>
                    <a:pt x="129921" y="18668"/>
                  </a:lnTo>
                  <a:lnTo>
                    <a:pt x="131063" y="18668"/>
                  </a:lnTo>
                  <a:lnTo>
                    <a:pt x="129921" y="18668"/>
                  </a:lnTo>
                  <a:lnTo>
                    <a:pt x="131063" y="18668"/>
                  </a:lnTo>
                  <a:lnTo>
                    <a:pt x="131063" y="19812"/>
                  </a:lnTo>
                  <a:lnTo>
                    <a:pt x="131063" y="21081"/>
                  </a:lnTo>
                  <a:lnTo>
                    <a:pt x="131063" y="22225"/>
                  </a:lnTo>
                  <a:lnTo>
                    <a:pt x="131063" y="23368"/>
                  </a:lnTo>
                  <a:lnTo>
                    <a:pt x="129921" y="23368"/>
                  </a:lnTo>
                  <a:lnTo>
                    <a:pt x="129921" y="24511"/>
                  </a:lnTo>
                  <a:lnTo>
                    <a:pt x="131063" y="24511"/>
                  </a:lnTo>
                  <a:lnTo>
                    <a:pt x="131063" y="25654"/>
                  </a:lnTo>
                  <a:lnTo>
                    <a:pt x="129921" y="25654"/>
                  </a:lnTo>
                  <a:lnTo>
                    <a:pt x="129921" y="26924"/>
                  </a:lnTo>
                  <a:lnTo>
                    <a:pt x="128650" y="26924"/>
                  </a:lnTo>
                  <a:lnTo>
                    <a:pt x="127507" y="28067"/>
                  </a:lnTo>
                  <a:lnTo>
                    <a:pt x="126364" y="28067"/>
                  </a:lnTo>
                  <a:lnTo>
                    <a:pt x="126364" y="29210"/>
                  </a:lnTo>
                  <a:lnTo>
                    <a:pt x="125222" y="29210"/>
                  </a:lnTo>
                  <a:lnTo>
                    <a:pt x="123951" y="28067"/>
                  </a:lnTo>
                  <a:lnTo>
                    <a:pt x="123951" y="29210"/>
                  </a:lnTo>
                  <a:lnTo>
                    <a:pt x="122808" y="29210"/>
                  </a:lnTo>
                  <a:lnTo>
                    <a:pt x="122808" y="30352"/>
                  </a:lnTo>
                  <a:lnTo>
                    <a:pt x="121665" y="30352"/>
                  </a:lnTo>
                  <a:lnTo>
                    <a:pt x="121665" y="31495"/>
                  </a:lnTo>
                  <a:lnTo>
                    <a:pt x="120396" y="31495"/>
                  </a:lnTo>
                  <a:lnTo>
                    <a:pt x="120396" y="32766"/>
                  </a:lnTo>
                  <a:lnTo>
                    <a:pt x="120396" y="33908"/>
                  </a:lnTo>
                  <a:lnTo>
                    <a:pt x="119252" y="33908"/>
                  </a:lnTo>
                  <a:lnTo>
                    <a:pt x="119252" y="35051"/>
                  </a:lnTo>
                  <a:lnTo>
                    <a:pt x="119252" y="36194"/>
                  </a:lnTo>
                  <a:lnTo>
                    <a:pt x="119252" y="37337"/>
                  </a:lnTo>
                  <a:lnTo>
                    <a:pt x="119252" y="38607"/>
                  </a:lnTo>
                  <a:lnTo>
                    <a:pt x="118109" y="38607"/>
                  </a:lnTo>
                  <a:lnTo>
                    <a:pt x="118109" y="39750"/>
                  </a:lnTo>
                  <a:lnTo>
                    <a:pt x="118109" y="40893"/>
                  </a:lnTo>
                  <a:lnTo>
                    <a:pt x="116839" y="40893"/>
                  </a:lnTo>
                  <a:lnTo>
                    <a:pt x="116839" y="42037"/>
                  </a:lnTo>
                  <a:lnTo>
                    <a:pt x="115697" y="42037"/>
                  </a:lnTo>
                  <a:lnTo>
                    <a:pt x="115697" y="43180"/>
                  </a:lnTo>
                  <a:lnTo>
                    <a:pt x="115697" y="44450"/>
                  </a:lnTo>
                  <a:lnTo>
                    <a:pt x="115697" y="45593"/>
                  </a:lnTo>
                  <a:lnTo>
                    <a:pt x="115697" y="46736"/>
                  </a:lnTo>
                  <a:lnTo>
                    <a:pt x="115697" y="47879"/>
                  </a:lnTo>
                  <a:lnTo>
                    <a:pt x="114553" y="47879"/>
                  </a:lnTo>
                  <a:lnTo>
                    <a:pt x="113410" y="47879"/>
                  </a:lnTo>
                  <a:lnTo>
                    <a:pt x="113410" y="49022"/>
                  </a:lnTo>
                  <a:lnTo>
                    <a:pt x="112140" y="49022"/>
                  </a:lnTo>
                  <a:lnTo>
                    <a:pt x="110998" y="49022"/>
                  </a:lnTo>
                  <a:lnTo>
                    <a:pt x="110998" y="50292"/>
                  </a:lnTo>
                  <a:lnTo>
                    <a:pt x="112140" y="50292"/>
                  </a:lnTo>
                  <a:lnTo>
                    <a:pt x="112140" y="51435"/>
                  </a:lnTo>
                  <a:lnTo>
                    <a:pt x="112140" y="52577"/>
                  </a:lnTo>
                  <a:lnTo>
                    <a:pt x="112140" y="53720"/>
                  </a:lnTo>
                  <a:lnTo>
                    <a:pt x="110998" y="53720"/>
                  </a:lnTo>
                  <a:lnTo>
                    <a:pt x="110998" y="54863"/>
                  </a:lnTo>
                  <a:lnTo>
                    <a:pt x="110998" y="56133"/>
                  </a:lnTo>
                  <a:lnTo>
                    <a:pt x="109854" y="56133"/>
                  </a:lnTo>
                  <a:lnTo>
                    <a:pt x="109854" y="57276"/>
                  </a:lnTo>
                  <a:lnTo>
                    <a:pt x="108584" y="57276"/>
                  </a:lnTo>
                  <a:lnTo>
                    <a:pt x="108584" y="58419"/>
                  </a:lnTo>
                  <a:lnTo>
                    <a:pt x="107441" y="58419"/>
                  </a:lnTo>
                  <a:lnTo>
                    <a:pt x="106299" y="58419"/>
                  </a:lnTo>
                  <a:lnTo>
                    <a:pt x="106299" y="59562"/>
                  </a:lnTo>
                  <a:lnTo>
                    <a:pt x="105028" y="59562"/>
                  </a:lnTo>
                  <a:lnTo>
                    <a:pt x="105028" y="60706"/>
                  </a:lnTo>
                  <a:lnTo>
                    <a:pt x="103885" y="60706"/>
                  </a:lnTo>
                  <a:lnTo>
                    <a:pt x="105028" y="60706"/>
                  </a:lnTo>
                  <a:lnTo>
                    <a:pt x="105028" y="61975"/>
                  </a:lnTo>
                  <a:lnTo>
                    <a:pt x="105028" y="63118"/>
                  </a:lnTo>
                  <a:lnTo>
                    <a:pt x="103885" y="63118"/>
                  </a:lnTo>
                  <a:lnTo>
                    <a:pt x="103885" y="64262"/>
                  </a:lnTo>
                  <a:lnTo>
                    <a:pt x="103885" y="65405"/>
                  </a:lnTo>
                  <a:lnTo>
                    <a:pt x="103885" y="66548"/>
                  </a:lnTo>
                  <a:lnTo>
                    <a:pt x="102742" y="66548"/>
                  </a:lnTo>
                  <a:lnTo>
                    <a:pt x="102742" y="67818"/>
                  </a:lnTo>
                  <a:lnTo>
                    <a:pt x="102742" y="68961"/>
                  </a:lnTo>
                  <a:lnTo>
                    <a:pt x="102742" y="70104"/>
                  </a:lnTo>
                  <a:lnTo>
                    <a:pt x="101600" y="70104"/>
                  </a:lnTo>
                  <a:lnTo>
                    <a:pt x="101600" y="71247"/>
                  </a:lnTo>
                  <a:lnTo>
                    <a:pt x="100329" y="71247"/>
                  </a:lnTo>
                  <a:lnTo>
                    <a:pt x="100329" y="72389"/>
                  </a:lnTo>
                  <a:lnTo>
                    <a:pt x="100329" y="73660"/>
                  </a:lnTo>
                  <a:lnTo>
                    <a:pt x="100329" y="74802"/>
                  </a:lnTo>
                  <a:lnTo>
                    <a:pt x="99186" y="74802"/>
                  </a:lnTo>
                  <a:lnTo>
                    <a:pt x="99186" y="75945"/>
                  </a:lnTo>
                  <a:lnTo>
                    <a:pt x="98044" y="75945"/>
                  </a:lnTo>
                  <a:lnTo>
                    <a:pt x="98044" y="77088"/>
                  </a:lnTo>
                  <a:lnTo>
                    <a:pt x="96774" y="77088"/>
                  </a:lnTo>
                  <a:lnTo>
                    <a:pt x="98044" y="77088"/>
                  </a:lnTo>
                  <a:lnTo>
                    <a:pt x="98044" y="78231"/>
                  </a:lnTo>
                  <a:lnTo>
                    <a:pt x="96774" y="78231"/>
                  </a:lnTo>
                  <a:lnTo>
                    <a:pt x="98044" y="78231"/>
                  </a:lnTo>
                  <a:lnTo>
                    <a:pt x="96774" y="78231"/>
                  </a:lnTo>
                  <a:lnTo>
                    <a:pt x="96774" y="79501"/>
                  </a:lnTo>
                  <a:lnTo>
                    <a:pt x="96774" y="80644"/>
                  </a:lnTo>
                  <a:lnTo>
                    <a:pt x="95630" y="79501"/>
                  </a:lnTo>
                  <a:lnTo>
                    <a:pt x="95630" y="80644"/>
                  </a:lnTo>
                  <a:lnTo>
                    <a:pt x="94487" y="80644"/>
                  </a:lnTo>
                  <a:lnTo>
                    <a:pt x="93217" y="80644"/>
                  </a:lnTo>
                  <a:lnTo>
                    <a:pt x="92075" y="80644"/>
                  </a:lnTo>
                  <a:lnTo>
                    <a:pt x="92075" y="79501"/>
                  </a:lnTo>
                  <a:lnTo>
                    <a:pt x="92075" y="78231"/>
                  </a:lnTo>
                  <a:lnTo>
                    <a:pt x="90931" y="78231"/>
                  </a:lnTo>
                  <a:lnTo>
                    <a:pt x="90931" y="79501"/>
                  </a:lnTo>
                  <a:lnTo>
                    <a:pt x="89788" y="79501"/>
                  </a:lnTo>
                  <a:lnTo>
                    <a:pt x="89788" y="78231"/>
                  </a:lnTo>
                  <a:lnTo>
                    <a:pt x="89788" y="77088"/>
                  </a:lnTo>
                  <a:lnTo>
                    <a:pt x="88519" y="77088"/>
                  </a:lnTo>
                  <a:lnTo>
                    <a:pt x="89788" y="77088"/>
                  </a:lnTo>
                  <a:lnTo>
                    <a:pt x="88519" y="77088"/>
                  </a:lnTo>
                  <a:lnTo>
                    <a:pt x="89788" y="75945"/>
                  </a:lnTo>
                  <a:lnTo>
                    <a:pt x="88519" y="75945"/>
                  </a:lnTo>
                  <a:lnTo>
                    <a:pt x="87375" y="75945"/>
                  </a:lnTo>
                  <a:lnTo>
                    <a:pt x="87375" y="74802"/>
                  </a:lnTo>
                  <a:lnTo>
                    <a:pt x="86232" y="74802"/>
                  </a:lnTo>
                  <a:lnTo>
                    <a:pt x="87375" y="74802"/>
                  </a:lnTo>
                  <a:lnTo>
                    <a:pt x="86232" y="74802"/>
                  </a:lnTo>
                  <a:lnTo>
                    <a:pt x="86232" y="73660"/>
                  </a:lnTo>
                  <a:lnTo>
                    <a:pt x="86232" y="74802"/>
                  </a:lnTo>
                  <a:lnTo>
                    <a:pt x="86232" y="75945"/>
                  </a:lnTo>
                  <a:lnTo>
                    <a:pt x="86232" y="77088"/>
                  </a:lnTo>
                  <a:lnTo>
                    <a:pt x="84962" y="77088"/>
                  </a:lnTo>
                  <a:lnTo>
                    <a:pt x="83820" y="77088"/>
                  </a:lnTo>
                  <a:lnTo>
                    <a:pt x="82676" y="77088"/>
                  </a:lnTo>
                  <a:lnTo>
                    <a:pt x="81533" y="75945"/>
                  </a:lnTo>
                  <a:lnTo>
                    <a:pt x="82676" y="75945"/>
                  </a:lnTo>
                  <a:lnTo>
                    <a:pt x="81533" y="75945"/>
                  </a:lnTo>
                  <a:lnTo>
                    <a:pt x="82676" y="75945"/>
                  </a:lnTo>
                  <a:lnTo>
                    <a:pt x="81533" y="75945"/>
                  </a:lnTo>
                  <a:lnTo>
                    <a:pt x="81533" y="74802"/>
                  </a:lnTo>
                  <a:lnTo>
                    <a:pt x="81533" y="75945"/>
                  </a:lnTo>
                  <a:lnTo>
                    <a:pt x="80263" y="75945"/>
                  </a:lnTo>
                  <a:lnTo>
                    <a:pt x="80263" y="77088"/>
                  </a:lnTo>
                  <a:lnTo>
                    <a:pt x="79121" y="77088"/>
                  </a:lnTo>
                  <a:lnTo>
                    <a:pt x="79121" y="78231"/>
                  </a:lnTo>
                  <a:lnTo>
                    <a:pt x="77977" y="78231"/>
                  </a:lnTo>
                  <a:lnTo>
                    <a:pt x="77977" y="79501"/>
                  </a:lnTo>
                  <a:lnTo>
                    <a:pt x="76707" y="79501"/>
                  </a:lnTo>
                  <a:lnTo>
                    <a:pt x="76707" y="80644"/>
                  </a:lnTo>
                  <a:lnTo>
                    <a:pt x="75564" y="80644"/>
                  </a:lnTo>
                  <a:lnTo>
                    <a:pt x="75564" y="81787"/>
                  </a:lnTo>
                  <a:lnTo>
                    <a:pt x="74422" y="81787"/>
                  </a:lnTo>
                  <a:lnTo>
                    <a:pt x="74422" y="82931"/>
                  </a:lnTo>
                  <a:lnTo>
                    <a:pt x="73151" y="82931"/>
                  </a:lnTo>
                  <a:lnTo>
                    <a:pt x="73151" y="84074"/>
                  </a:lnTo>
                  <a:lnTo>
                    <a:pt x="72008" y="84074"/>
                  </a:lnTo>
                  <a:lnTo>
                    <a:pt x="72008" y="85343"/>
                  </a:lnTo>
                  <a:lnTo>
                    <a:pt x="70865" y="85343"/>
                  </a:lnTo>
                  <a:lnTo>
                    <a:pt x="70865" y="86487"/>
                  </a:lnTo>
                  <a:lnTo>
                    <a:pt x="69723" y="86487"/>
                  </a:lnTo>
                  <a:lnTo>
                    <a:pt x="69723" y="87630"/>
                  </a:lnTo>
                  <a:lnTo>
                    <a:pt x="68452" y="87630"/>
                  </a:lnTo>
                  <a:lnTo>
                    <a:pt x="67309" y="88773"/>
                  </a:lnTo>
                  <a:lnTo>
                    <a:pt x="67309" y="89916"/>
                  </a:lnTo>
                  <a:lnTo>
                    <a:pt x="67309" y="91186"/>
                  </a:lnTo>
                  <a:lnTo>
                    <a:pt x="68452" y="91186"/>
                  </a:lnTo>
                  <a:lnTo>
                    <a:pt x="67309" y="92329"/>
                  </a:lnTo>
                  <a:lnTo>
                    <a:pt x="67309" y="93472"/>
                  </a:lnTo>
                  <a:lnTo>
                    <a:pt x="67309" y="94614"/>
                  </a:lnTo>
                  <a:lnTo>
                    <a:pt x="67309" y="95757"/>
                  </a:lnTo>
                  <a:lnTo>
                    <a:pt x="66166" y="95757"/>
                  </a:lnTo>
                  <a:lnTo>
                    <a:pt x="66166" y="97027"/>
                  </a:lnTo>
                  <a:lnTo>
                    <a:pt x="66166" y="98170"/>
                  </a:lnTo>
                  <a:lnTo>
                    <a:pt x="64897" y="98170"/>
                  </a:lnTo>
                  <a:lnTo>
                    <a:pt x="66166" y="98170"/>
                  </a:lnTo>
                  <a:lnTo>
                    <a:pt x="64897" y="98170"/>
                  </a:lnTo>
                  <a:lnTo>
                    <a:pt x="64897" y="99313"/>
                  </a:lnTo>
                  <a:lnTo>
                    <a:pt x="63753" y="99313"/>
                  </a:lnTo>
                  <a:lnTo>
                    <a:pt x="63753" y="100456"/>
                  </a:lnTo>
                  <a:lnTo>
                    <a:pt x="62610" y="100456"/>
                  </a:lnTo>
                  <a:lnTo>
                    <a:pt x="62610" y="99313"/>
                  </a:lnTo>
                  <a:lnTo>
                    <a:pt x="62610" y="98170"/>
                  </a:lnTo>
                  <a:lnTo>
                    <a:pt x="61340" y="98170"/>
                  </a:lnTo>
                  <a:lnTo>
                    <a:pt x="62610" y="98170"/>
                  </a:lnTo>
                  <a:lnTo>
                    <a:pt x="62610" y="99313"/>
                  </a:lnTo>
                  <a:lnTo>
                    <a:pt x="62610" y="100456"/>
                  </a:lnTo>
                  <a:lnTo>
                    <a:pt x="62610" y="99313"/>
                  </a:lnTo>
                  <a:lnTo>
                    <a:pt x="61340" y="99313"/>
                  </a:lnTo>
                  <a:lnTo>
                    <a:pt x="61340" y="98170"/>
                  </a:lnTo>
                  <a:lnTo>
                    <a:pt x="60198" y="98170"/>
                  </a:lnTo>
                  <a:lnTo>
                    <a:pt x="61340" y="98170"/>
                  </a:lnTo>
                  <a:lnTo>
                    <a:pt x="61340" y="99313"/>
                  </a:lnTo>
                  <a:lnTo>
                    <a:pt x="60198" y="99313"/>
                  </a:lnTo>
                  <a:lnTo>
                    <a:pt x="60198" y="98170"/>
                  </a:lnTo>
                  <a:lnTo>
                    <a:pt x="60198" y="99313"/>
                  </a:lnTo>
                  <a:lnTo>
                    <a:pt x="61340" y="99313"/>
                  </a:lnTo>
                  <a:lnTo>
                    <a:pt x="60198" y="99313"/>
                  </a:lnTo>
                  <a:lnTo>
                    <a:pt x="61340" y="99313"/>
                  </a:lnTo>
                  <a:lnTo>
                    <a:pt x="61340" y="100456"/>
                  </a:lnTo>
                  <a:lnTo>
                    <a:pt x="61340" y="101600"/>
                  </a:lnTo>
                  <a:lnTo>
                    <a:pt x="61340" y="100456"/>
                  </a:lnTo>
                  <a:lnTo>
                    <a:pt x="61340" y="101600"/>
                  </a:lnTo>
                  <a:lnTo>
                    <a:pt x="61340" y="102869"/>
                  </a:lnTo>
                  <a:lnTo>
                    <a:pt x="60198" y="102869"/>
                  </a:lnTo>
                  <a:lnTo>
                    <a:pt x="59054" y="102869"/>
                  </a:lnTo>
                  <a:lnTo>
                    <a:pt x="57911" y="102869"/>
                  </a:lnTo>
                  <a:lnTo>
                    <a:pt x="57911" y="101600"/>
                  </a:lnTo>
                  <a:lnTo>
                    <a:pt x="57911" y="102869"/>
                  </a:lnTo>
                  <a:lnTo>
                    <a:pt x="56641" y="102869"/>
                  </a:lnTo>
                  <a:lnTo>
                    <a:pt x="55499" y="102869"/>
                  </a:lnTo>
                  <a:lnTo>
                    <a:pt x="54355" y="102869"/>
                  </a:lnTo>
                  <a:lnTo>
                    <a:pt x="53085" y="102869"/>
                  </a:lnTo>
                  <a:lnTo>
                    <a:pt x="53085" y="101600"/>
                  </a:lnTo>
                  <a:lnTo>
                    <a:pt x="53085" y="102869"/>
                  </a:lnTo>
                  <a:lnTo>
                    <a:pt x="54355" y="102869"/>
                  </a:lnTo>
                  <a:lnTo>
                    <a:pt x="53085" y="102869"/>
                  </a:lnTo>
                  <a:lnTo>
                    <a:pt x="53085" y="104012"/>
                  </a:lnTo>
                  <a:lnTo>
                    <a:pt x="53085" y="102869"/>
                  </a:lnTo>
                  <a:lnTo>
                    <a:pt x="53085" y="104012"/>
                  </a:lnTo>
                  <a:lnTo>
                    <a:pt x="51942" y="104012"/>
                  </a:lnTo>
                  <a:lnTo>
                    <a:pt x="50800" y="104012"/>
                  </a:lnTo>
                  <a:lnTo>
                    <a:pt x="50800" y="102869"/>
                  </a:lnTo>
                  <a:lnTo>
                    <a:pt x="51942" y="102869"/>
                  </a:lnTo>
                  <a:lnTo>
                    <a:pt x="51942" y="101600"/>
                  </a:lnTo>
                  <a:lnTo>
                    <a:pt x="51942" y="102869"/>
                  </a:lnTo>
                  <a:lnTo>
                    <a:pt x="50800" y="102869"/>
                  </a:lnTo>
                  <a:lnTo>
                    <a:pt x="51942" y="102869"/>
                  </a:lnTo>
                  <a:lnTo>
                    <a:pt x="50800" y="102869"/>
                  </a:lnTo>
                  <a:lnTo>
                    <a:pt x="49529" y="102869"/>
                  </a:lnTo>
                  <a:lnTo>
                    <a:pt x="49529" y="101600"/>
                  </a:lnTo>
                  <a:lnTo>
                    <a:pt x="48386" y="101600"/>
                  </a:lnTo>
                  <a:lnTo>
                    <a:pt x="48386" y="100456"/>
                  </a:lnTo>
                  <a:lnTo>
                    <a:pt x="48386" y="101600"/>
                  </a:lnTo>
                  <a:lnTo>
                    <a:pt x="49529" y="101600"/>
                  </a:lnTo>
                  <a:lnTo>
                    <a:pt x="49529" y="102869"/>
                  </a:lnTo>
                  <a:lnTo>
                    <a:pt x="48386" y="102869"/>
                  </a:lnTo>
                  <a:lnTo>
                    <a:pt x="48386" y="101600"/>
                  </a:lnTo>
                  <a:lnTo>
                    <a:pt x="48386" y="102869"/>
                  </a:lnTo>
                  <a:lnTo>
                    <a:pt x="49529" y="102869"/>
                  </a:lnTo>
                  <a:lnTo>
                    <a:pt x="48386" y="102869"/>
                  </a:lnTo>
                  <a:lnTo>
                    <a:pt x="48386" y="104012"/>
                  </a:lnTo>
                  <a:lnTo>
                    <a:pt x="48386" y="102869"/>
                  </a:lnTo>
                  <a:lnTo>
                    <a:pt x="48386" y="101600"/>
                  </a:lnTo>
                  <a:lnTo>
                    <a:pt x="48386" y="102869"/>
                  </a:lnTo>
                  <a:lnTo>
                    <a:pt x="47244" y="101600"/>
                  </a:lnTo>
                  <a:lnTo>
                    <a:pt x="47244" y="100456"/>
                  </a:lnTo>
                  <a:lnTo>
                    <a:pt x="47244" y="101600"/>
                  </a:lnTo>
                  <a:lnTo>
                    <a:pt x="46100" y="101600"/>
                  </a:lnTo>
                  <a:lnTo>
                    <a:pt x="46100" y="100456"/>
                  </a:lnTo>
                  <a:lnTo>
                    <a:pt x="46100" y="101600"/>
                  </a:lnTo>
                  <a:lnTo>
                    <a:pt x="46100" y="102869"/>
                  </a:lnTo>
                  <a:lnTo>
                    <a:pt x="47244" y="102869"/>
                  </a:lnTo>
                  <a:lnTo>
                    <a:pt x="47244" y="104012"/>
                  </a:lnTo>
                  <a:lnTo>
                    <a:pt x="46100" y="104012"/>
                  </a:lnTo>
                  <a:lnTo>
                    <a:pt x="46100" y="102869"/>
                  </a:lnTo>
                  <a:lnTo>
                    <a:pt x="44830" y="102869"/>
                  </a:lnTo>
                  <a:lnTo>
                    <a:pt x="46100" y="102869"/>
                  </a:lnTo>
                  <a:lnTo>
                    <a:pt x="44830" y="102869"/>
                  </a:lnTo>
                  <a:lnTo>
                    <a:pt x="44830" y="101600"/>
                  </a:lnTo>
                  <a:lnTo>
                    <a:pt x="46100" y="101600"/>
                  </a:lnTo>
                  <a:lnTo>
                    <a:pt x="44830" y="101600"/>
                  </a:lnTo>
                  <a:lnTo>
                    <a:pt x="44830" y="102869"/>
                  </a:lnTo>
                  <a:lnTo>
                    <a:pt x="44830" y="104012"/>
                  </a:lnTo>
                  <a:lnTo>
                    <a:pt x="46100" y="104012"/>
                  </a:lnTo>
                  <a:lnTo>
                    <a:pt x="44830" y="104012"/>
                  </a:lnTo>
                  <a:lnTo>
                    <a:pt x="44830" y="105156"/>
                  </a:lnTo>
                  <a:lnTo>
                    <a:pt x="43687" y="105156"/>
                  </a:lnTo>
                  <a:lnTo>
                    <a:pt x="43687" y="104012"/>
                  </a:lnTo>
                  <a:lnTo>
                    <a:pt x="43687" y="102869"/>
                  </a:lnTo>
                  <a:lnTo>
                    <a:pt x="44830" y="101600"/>
                  </a:lnTo>
                  <a:lnTo>
                    <a:pt x="43687" y="101600"/>
                  </a:lnTo>
                  <a:lnTo>
                    <a:pt x="43687" y="102869"/>
                  </a:lnTo>
                  <a:lnTo>
                    <a:pt x="43687" y="104012"/>
                  </a:lnTo>
                  <a:lnTo>
                    <a:pt x="43687" y="102869"/>
                  </a:lnTo>
                  <a:lnTo>
                    <a:pt x="42545" y="102869"/>
                  </a:lnTo>
                  <a:lnTo>
                    <a:pt x="43687" y="102869"/>
                  </a:lnTo>
                  <a:lnTo>
                    <a:pt x="43687" y="104012"/>
                  </a:lnTo>
                  <a:lnTo>
                    <a:pt x="43687" y="105156"/>
                  </a:lnTo>
                  <a:lnTo>
                    <a:pt x="42545" y="105156"/>
                  </a:lnTo>
                  <a:lnTo>
                    <a:pt x="43687" y="105156"/>
                  </a:lnTo>
                  <a:lnTo>
                    <a:pt x="42545" y="105156"/>
                  </a:lnTo>
                  <a:lnTo>
                    <a:pt x="42545" y="104012"/>
                  </a:lnTo>
                  <a:lnTo>
                    <a:pt x="42545" y="102869"/>
                  </a:lnTo>
                  <a:lnTo>
                    <a:pt x="42545" y="104012"/>
                  </a:lnTo>
                  <a:lnTo>
                    <a:pt x="42545" y="105156"/>
                  </a:lnTo>
                  <a:lnTo>
                    <a:pt x="41275" y="105156"/>
                  </a:lnTo>
                  <a:lnTo>
                    <a:pt x="40131" y="105156"/>
                  </a:lnTo>
                  <a:lnTo>
                    <a:pt x="40131" y="104012"/>
                  </a:lnTo>
                  <a:lnTo>
                    <a:pt x="40131" y="102869"/>
                  </a:lnTo>
                  <a:lnTo>
                    <a:pt x="40131" y="104012"/>
                  </a:lnTo>
                  <a:lnTo>
                    <a:pt x="38988" y="104012"/>
                  </a:lnTo>
                  <a:lnTo>
                    <a:pt x="38988" y="102869"/>
                  </a:lnTo>
                  <a:lnTo>
                    <a:pt x="38988" y="104012"/>
                  </a:lnTo>
                  <a:lnTo>
                    <a:pt x="38988" y="105156"/>
                  </a:lnTo>
                  <a:lnTo>
                    <a:pt x="37846" y="105156"/>
                  </a:lnTo>
                  <a:lnTo>
                    <a:pt x="36575" y="105156"/>
                  </a:lnTo>
                  <a:lnTo>
                    <a:pt x="37846" y="105156"/>
                  </a:lnTo>
                  <a:lnTo>
                    <a:pt x="37846" y="104012"/>
                  </a:lnTo>
                  <a:lnTo>
                    <a:pt x="36575" y="104012"/>
                  </a:lnTo>
                  <a:lnTo>
                    <a:pt x="37846" y="104012"/>
                  </a:lnTo>
                  <a:lnTo>
                    <a:pt x="36575" y="104012"/>
                  </a:lnTo>
                  <a:lnTo>
                    <a:pt x="36575" y="105156"/>
                  </a:lnTo>
                  <a:lnTo>
                    <a:pt x="36575" y="104012"/>
                  </a:lnTo>
                  <a:lnTo>
                    <a:pt x="35432" y="104012"/>
                  </a:lnTo>
                  <a:lnTo>
                    <a:pt x="35432" y="105156"/>
                  </a:lnTo>
                  <a:lnTo>
                    <a:pt x="35432" y="104012"/>
                  </a:lnTo>
                  <a:lnTo>
                    <a:pt x="34289" y="104012"/>
                  </a:lnTo>
                  <a:lnTo>
                    <a:pt x="34289" y="102869"/>
                  </a:lnTo>
                  <a:lnTo>
                    <a:pt x="34289" y="104012"/>
                  </a:lnTo>
                  <a:lnTo>
                    <a:pt x="34289" y="102869"/>
                  </a:lnTo>
                  <a:lnTo>
                    <a:pt x="34289" y="104012"/>
                  </a:lnTo>
                  <a:lnTo>
                    <a:pt x="34289" y="102869"/>
                  </a:lnTo>
                  <a:lnTo>
                    <a:pt x="33020" y="102869"/>
                  </a:lnTo>
                  <a:lnTo>
                    <a:pt x="34289" y="102869"/>
                  </a:lnTo>
                  <a:lnTo>
                    <a:pt x="34289" y="104012"/>
                  </a:lnTo>
                  <a:lnTo>
                    <a:pt x="34289" y="102869"/>
                  </a:lnTo>
                  <a:lnTo>
                    <a:pt x="33020" y="102869"/>
                  </a:lnTo>
                  <a:lnTo>
                    <a:pt x="33020" y="101600"/>
                  </a:lnTo>
                  <a:lnTo>
                    <a:pt x="31876" y="101600"/>
                  </a:lnTo>
                  <a:lnTo>
                    <a:pt x="31876" y="100456"/>
                  </a:lnTo>
                  <a:lnTo>
                    <a:pt x="30733" y="100456"/>
                  </a:lnTo>
                  <a:lnTo>
                    <a:pt x="30733" y="99313"/>
                  </a:lnTo>
                  <a:lnTo>
                    <a:pt x="30733" y="98170"/>
                  </a:lnTo>
                  <a:lnTo>
                    <a:pt x="29463" y="97027"/>
                  </a:lnTo>
                  <a:lnTo>
                    <a:pt x="29463" y="95757"/>
                  </a:lnTo>
                  <a:lnTo>
                    <a:pt x="30733" y="95757"/>
                  </a:lnTo>
                  <a:lnTo>
                    <a:pt x="29463" y="95757"/>
                  </a:lnTo>
                  <a:lnTo>
                    <a:pt x="30733" y="95757"/>
                  </a:lnTo>
                  <a:lnTo>
                    <a:pt x="30733" y="97027"/>
                  </a:lnTo>
                  <a:lnTo>
                    <a:pt x="30733" y="95757"/>
                  </a:lnTo>
                  <a:lnTo>
                    <a:pt x="30733" y="97027"/>
                  </a:lnTo>
                  <a:lnTo>
                    <a:pt x="30733" y="95757"/>
                  </a:lnTo>
                  <a:lnTo>
                    <a:pt x="30733" y="94614"/>
                  </a:lnTo>
                  <a:lnTo>
                    <a:pt x="30733" y="95757"/>
                  </a:lnTo>
                  <a:lnTo>
                    <a:pt x="29463" y="95757"/>
                  </a:lnTo>
                  <a:lnTo>
                    <a:pt x="29463" y="94614"/>
                  </a:lnTo>
                  <a:lnTo>
                    <a:pt x="28321" y="94614"/>
                  </a:lnTo>
                  <a:lnTo>
                    <a:pt x="28321" y="93472"/>
                  </a:lnTo>
                  <a:lnTo>
                    <a:pt x="29463" y="93472"/>
                  </a:lnTo>
                  <a:lnTo>
                    <a:pt x="30733" y="93472"/>
                  </a:lnTo>
                  <a:lnTo>
                    <a:pt x="31876" y="93472"/>
                  </a:lnTo>
                  <a:lnTo>
                    <a:pt x="30733" y="93472"/>
                  </a:lnTo>
                  <a:lnTo>
                    <a:pt x="30733" y="92329"/>
                  </a:lnTo>
                  <a:lnTo>
                    <a:pt x="31876" y="92329"/>
                  </a:lnTo>
                  <a:lnTo>
                    <a:pt x="31876" y="91186"/>
                  </a:lnTo>
                  <a:lnTo>
                    <a:pt x="31876" y="92329"/>
                  </a:lnTo>
                  <a:lnTo>
                    <a:pt x="33020" y="92329"/>
                  </a:lnTo>
                  <a:lnTo>
                    <a:pt x="33020" y="91186"/>
                  </a:lnTo>
                  <a:lnTo>
                    <a:pt x="31876" y="91186"/>
                  </a:lnTo>
                  <a:lnTo>
                    <a:pt x="31876" y="92329"/>
                  </a:lnTo>
                  <a:lnTo>
                    <a:pt x="30733" y="92329"/>
                  </a:lnTo>
                  <a:lnTo>
                    <a:pt x="30733" y="93472"/>
                  </a:lnTo>
                  <a:lnTo>
                    <a:pt x="29463" y="93472"/>
                  </a:lnTo>
                  <a:lnTo>
                    <a:pt x="29463" y="92329"/>
                  </a:lnTo>
                  <a:lnTo>
                    <a:pt x="30733" y="92329"/>
                  </a:lnTo>
                  <a:lnTo>
                    <a:pt x="29463" y="92329"/>
                  </a:lnTo>
                  <a:lnTo>
                    <a:pt x="29463" y="93472"/>
                  </a:lnTo>
                  <a:lnTo>
                    <a:pt x="30733" y="93472"/>
                  </a:lnTo>
                  <a:lnTo>
                    <a:pt x="29463" y="93472"/>
                  </a:lnTo>
                  <a:lnTo>
                    <a:pt x="28321" y="93472"/>
                  </a:lnTo>
                  <a:lnTo>
                    <a:pt x="28321" y="92329"/>
                  </a:lnTo>
                  <a:lnTo>
                    <a:pt x="27177" y="92329"/>
                  </a:lnTo>
                  <a:lnTo>
                    <a:pt x="27177" y="91186"/>
                  </a:lnTo>
                  <a:lnTo>
                    <a:pt x="28321" y="91186"/>
                  </a:lnTo>
                  <a:lnTo>
                    <a:pt x="29463" y="91186"/>
                  </a:lnTo>
                  <a:lnTo>
                    <a:pt x="30733" y="91186"/>
                  </a:lnTo>
                  <a:lnTo>
                    <a:pt x="31876" y="91186"/>
                  </a:lnTo>
                  <a:lnTo>
                    <a:pt x="30733" y="91186"/>
                  </a:lnTo>
                  <a:lnTo>
                    <a:pt x="30733" y="89916"/>
                  </a:lnTo>
                  <a:lnTo>
                    <a:pt x="29463" y="89916"/>
                  </a:lnTo>
                  <a:lnTo>
                    <a:pt x="29463" y="91186"/>
                  </a:lnTo>
                  <a:lnTo>
                    <a:pt x="28321" y="91186"/>
                  </a:lnTo>
                  <a:lnTo>
                    <a:pt x="28321" y="89916"/>
                  </a:lnTo>
                  <a:lnTo>
                    <a:pt x="29463" y="89916"/>
                  </a:lnTo>
                  <a:lnTo>
                    <a:pt x="28321" y="89916"/>
                  </a:lnTo>
                  <a:lnTo>
                    <a:pt x="28321" y="91186"/>
                  </a:lnTo>
                  <a:lnTo>
                    <a:pt x="27177" y="91186"/>
                  </a:lnTo>
                  <a:lnTo>
                    <a:pt x="27177" y="89916"/>
                  </a:lnTo>
                  <a:lnTo>
                    <a:pt x="26034" y="89916"/>
                  </a:lnTo>
                  <a:lnTo>
                    <a:pt x="26034" y="88773"/>
                  </a:lnTo>
                  <a:lnTo>
                    <a:pt x="27177" y="88773"/>
                  </a:lnTo>
                  <a:lnTo>
                    <a:pt x="27177" y="87630"/>
                  </a:lnTo>
                  <a:lnTo>
                    <a:pt x="27177" y="88773"/>
                  </a:lnTo>
                  <a:lnTo>
                    <a:pt x="27177" y="87630"/>
                  </a:lnTo>
                  <a:lnTo>
                    <a:pt x="28321" y="87630"/>
                  </a:lnTo>
                  <a:lnTo>
                    <a:pt x="29463" y="87630"/>
                  </a:lnTo>
                  <a:lnTo>
                    <a:pt x="29463" y="86487"/>
                  </a:lnTo>
                  <a:lnTo>
                    <a:pt x="29463" y="87630"/>
                  </a:lnTo>
                  <a:lnTo>
                    <a:pt x="28321" y="87630"/>
                  </a:lnTo>
                  <a:lnTo>
                    <a:pt x="27177" y="87630"/>
                  </a:lnTo>
                  <a:lnTo>
                    <a:pt x="28321" y="87630"/>
                  </a:lnTo>
                  <a:lnTo>
                    <a:pt x="27177" y="87630"/>
                  </a:lnTo>
                  <a:lnTo>
                    <a:pt x="27177" y="88773"/>
                  </a:lnTo>
                  <a:lnTo>
                    <a:pt x="26034" y="88773"/>
                  </a:lnTo>
                  <a:lnTo>
                    <a:pt x="24764" y="88773"/>
                  </a:lnTo>
                  <a:lnTo>
                    <a:pt x="24764" y="87630"/>
                  </a:lnTo>
                  <a:lnTo>
                    <a:pt x="24764" y="86487"/>
                  </a:lnTo>
                  <a:lnTo>
                    <a:pt x="23622" y="86487"/>
                  </a:lnTo>
                  <a:lnTo>
                    <a:pt x="23622" y="85343"/>
                  </a:lnTo>
                  <a:lnTo>
                    <a:pt x="22478" y="85343"/>
                  </a:lnTo>
                  <a:lnTo>
                    <a:pt x="22478" y="84074"/>
                  </a:lnTo>
                  <a:lnTo>
                    <a:pt x="21208" y="84074"/>
                  </a:lnTo>
                  <a:lnTo>
                    <a:pt x="20065" y="84074"/>
                  </a:lnTo>
                  <a:lnTo>
                    <a:pt x="20065" y="82931"/>
                  </a:lnTo>
                  <a:lnTo>
                    <a:pt x="18923" y="82931"/>
                  </a:lnTo>
                  <a:lnTo>
                    <a:pt x="17652" y="82931"/>
                  </a:lnTo>
                  <a:lnTo>
                    <a:pt x="16509" y="82931"/>
                  </a:lnTo>
                  <a:lnTo>
                    <a:pt x="16509" y="81787"/>
                  </a:lnTo>
                  <a:lnTo>
                    <a:pt x="8254" y="81787"/>
                  </a:lnTo>
                  <a:lnTo>
                    <a:pt x="9398" y="81787"/>
                  </a:lnTo>
                  <a:lnTo>
                    <a:pt x="9398" y="80644"/>
                  </a:lnTo>
                  <a:lnTo>
                    <a:pt x="10667" y="80644"/>
                  </a:lnTo>
                  <a:lnTo>
                    <a:pt x="11810" y="80644"/>
                  </a:lnTo>
                  <a:lnTo>
                    <a:pt x="12953" y="80644"/>
                  </a:lnTo>
                  <a:lnTo>
                    <a:pt x="12953" y="79501"/>
                  </a:lnTo>
                  <a:lnTo>
                    <a:pt x="12953" y="80644"/>
                  </a:lnTo>
                  <a:lnTo>
                    <a:pt x="14224" y="80644"/>
                  </a:lnTo>
                  <a:lnTo>
                    <a:pt x="15366" y="80644"/>
                  </a:lnTo>
                  <a:lnTo>
                    <a:pt x="15366" y="81787"/>
                  </a:lnTo>
                  <a:lnTo>
                    <a:pt x="15366" y="80644"/>
                  </a:lnTo>
                  <a:lnTo>
                    <a:pt x="14224" y="80644"/>
                  </a:lnTo>
                  <a:lnTo>
                    <a:pt x="14224" y="81787"/>
                  </a:lnTo>
                  <a:lnTo>
                    <a:pt x="14224" y="80644"/>
                  </a:lnTo>
                  <a:lnTo>
                    <a:pt x="12953" y="80644"/>
                  </a:lnTo>
                  <a:lnTo>
                    <a:pt x="14224" y="80644"/>
                  </a:lnTo>
                  <a:lnTo>
                    <a:pt x="14224" y="81787"/>
                  </a:lnTo>
                  <a:lnTo>
                    <a:pt x="15366" y="81787"/>
                  </a:lnTo>
                  <a:lnTo>
                    <a:pt x="16509" y="81787"/>
                  </a:lnTo>
                  <a:lnTo>
                    <a:pt x="16509" y="80644"/>
                  </a:lnTo>
                  <a:lnTo>
                    <a:pt x="15366" y="80644"/>
                  </a:lnTo>
                  <a:lnTo>
                    <a:pt x="14224" y="80644"/>
                  </a:lnTo>
                  <a:lnTo>
                    <a:pt x="12953" y="79501"/>
                  </a:lnTo>
                  <a:lnTo>
                    <a:pt x="11810" y="79501"/>
                  </a:lnTo>
                  <a:lnTo>
                    <a:pt x="10667" y="79501"/>
                  </a:lnTo>
                  <a:lnTo>
                    <a:pt x="10667" y="80644"/>
                  </a:lnTo>
                  <a:lnTo>
                    <a:pt x="9398" y="80644"/>
                  </a:lnTo>
                  <a:lnTo>
                    <a:pt x="8254" y="80644"/>
                  </a:lnTo>
                  <a:lnTo>
                    <a:pt x="8254" y="79501"/>
                  </a:lnTo>
                  <a:lnTo>
                    <a:pt x="8254" y="80644"/>
                  </a:lnTo>
                  <a:lnTo>
                    <a:pt x="8254" y="81787"/>
                  </a:lnTo>
                  <a:lnTo>
                    <a:pt x="8254" y="80644"/>
                  </a:lnTo>
                  <a:lnTo>
                    <a:pt x="8254" y="81787"/>
                  </a:lnTo>
                  <a:lnTo>
                    <a:pt x="7111" y="81787"/>
                  </a:lnTo>
                  <a:lnTo>
                    <a:pt x="8254" y="81787"/>
                  </a:lnTo>
                  <a:lnTo>
                    <a:pt x="7111" y="81787"/>
                  </a:lnTo>
                  <a:lnTo>
                    <a:pt x="8254" y="81787"/>
                  </a:lnTo>
                  <a:lnTo>
                    <a:pt x="7111" y="81787"/>
                  </a:lnTo>
                  <a:lnTo>
                    <a:pt x="8254" y="81787"/>
                  </a:lnTo>
                  <a:lnTo>
                    <a:pt x="7111" y="81787"/>
                  </a:lnTo>
                  <a:lnTo>
                    <a:pt x="1142" y="81787"/>
                  </a:lnTo>
                  <a:lnTo>
                    <a:pt x="1142" y="82931"/>
                  </a:lnTo>
                  <a:lnTo>
                    <a:pt x="0" y="82931"/>
                  </a:lnTo>
                  <a:lnTo>
                    <a:pt x="0" y="81787"/>
                  </a:lnTo>
                  <a:lnTo>
                    <a:pt x="0" y="80644"/>
                  </a:lnTo>
                  <a:lnTo>
                    <a:pt x="1142" y="80644"/>
                  </a:lnTo>
                  <a:lnTo>
                    <a:pt x="0" y="79501"/>
                  </a:lnTo>
                  <a:lnTo>
                    <a:pt x="1142" y="79501"/>
                  </a:lnTo>
                  <a:lnTo>
                    <a:pt x="1142" y="78231"/>
                  </a:lnTo>
                  <a:lnTo>
                    <a:pt x="0" y="78231"/>
                  </a:lnTo>
                  <a:lnTo>
                    <a:pt x="1142" y="77088"/>
                  </a:lnTo>
                  <a:lnTo>
                    <a:pt x="1142" y="75945"/>
                  </a:lnTo>
                  <a:lnTo>
                    <a:pt x="0" y="75945"/>
                  </a:lnTo>
                  <a:lnTo>
                    <a:pt x="1142" y="75945"/>
                  </a:lnTo>
                  <a:lnTo>
                    <a:pt x="1142" y="70104"/>
                  </a:lnTo>
                  <a:lnTo>
                    <a:pt x="0" y="70104"/>
                  </a:lnTo>
                  <a:lnTo>
                    <a:pt x="0" y="63118"/>
                  </a:lnTo>
                  <a:lnTo>
                    <a:pt x="1142" y="63118"/>
                  </a:lnTo>
                  <a:lnTo>
                    <a:pt x="1142" y="61975"/>
                  </a:lnTo>
                  <a:lnTo>
                    <a:pt x="0" y="61975"/>
                  </a:lnTo>
                  <a:lnTo>
                    <a:pt x="0" y="60706"/>
                  </a:lnTo>
                  <a:lnTo>
                    <a:pt x="0" y="59562"/>
                  </a:lnTo>
                  <a:lnTo>
                    <a:pt x="1142" y="59562"/>
                  </a:lnTo>
                  <a:lnTo>
                    <a:pt x="1142" y="58419"/>
                  </a:lnTo>
                  <a:lnTo>
                    <a:pt x="1142" y="57276"/>
                  </a:lnTo>
                  <a:lnTo>
                    <a:pt x="0" y="57276"/>
                  </a:lnTo>
                  <a:lnTo>
                    <a:pt x="1142" y="57276"/>
                  </a:lnTo>
                  <a:lnTo>
                    <a:pt x="1142" y="56133"/>
                  </a:lnTo>
                  <a:lnTo>
                    <a:pt x="0" y="56133"/>
                  </a:lnTo>
                  <a:lnTo>
                    <a:pt x="1142" y="56133"/>
                  </a:lnTo>
                  <a:lnTo>
                    <a:pt x="1142" y="54863"/>
                  </a:lnTo>
                  <a:lnTo>
                    <a:pt x="1142" y="53720"/>
                  </a:lnTo>
                  <a:lnTo>
                    <a:pt x="1142" y="52577"/>
                  </a:lnTo>
                  <a:lnTo>
                    <a:pt x="2412" y="52577"/>
                  </a:lnTo>
                  <a:lnTo>
                    <a:pt x="3555" y="52577"/>
                  </a:lnTo>
                  <a:lnTo>
                    <a:pt x="4699" y="52577"/>
                  </a:lnTo>
                  <a:lnTo>
                    <a:pt x="4699" y="51435"/>
                  </a:lnTo>
                  <a:lnTo>
                    <a:pt x="4699" y="50292"/>
                  </a:lnTo>
                  <a:lnTo>
                    <a:pt x="4699" y="49022"/>
                  </a:lnTo>
                  <a:lnTo>
                    <a:pt x="4699" y="47879"/>
                  </a:lnTo>
                  <a:lnTo>
                    <a:pt x="5841" y="47879"/>
                  </a:lnTo>
                  <a:lnTo>
                    <a:pt x="5841" y="46736"/>
                  </a:lnTo>
                  <a:lnTo>
                    <a:pt x="7111" y="46736"/>
                  </a:lnTo>
                  <a:lnTo>
                    <a:pt x="7111" y="45593"/>
                  </a:lnTo>
                  <a:lnTo>
                    <a:pt x="7111" y="44450"/>
                  </a:lnTo>
                  <a:lnTo>
                    <a:pt x="8254" y="44450"/>
                  </a:lnTo>
                  <a:lnTo>
                    <a:pt x="9398" y="44450"/>
                  </a:lnTo>
                  <a:lnTo>
                    <a:pt x="9398" y="43180"/>
                  </a:lnTo>
                  <a:lnTo>
                    <a:pt x="10667" y="43180"/>
                  </a:lnTo>
                  <a:lnTo>
                    <a:pt x="10667" y="42037"/>
                  </a:lnTo>
                  <a:lnTo>
                    <a:pt x="10667" y="40893"/>
                  </a:lnTo>
                  <a:lnTo>
                    <a:pt x="9398" y="39750"/>
                  </a:lnTo>
                  <a:lnTo>
                    <a:pt x="10667" y="39750"/>
                  </a:lnTo>
                  <a:lnTo>
                    <a:pt x="10667" y="38607"/>
                  </a:lnTo>
                  <a:lnTo>
                    <a:pt x="10667" y="37337"/>
                  </a:lnTo>
                  <a:lnTo>
                    <a:pt x="11810" y="37337"/>
                  </a:lnTo>
                  <a:lnTo>
                    <a:pt x="11810" y="38607"/>
                  </a:lnTo>
                  <a:lnTo>
                    <a:pt x="11810" y="37337"/>
                  </a:lnTo>
                  <a:lnTo>
                    <a:pt x="12953" y="37337"/>
                  </a:lnTo>
                  <a:lnTo>
                    <a:pt x="12953" y="36194"/>
                  </a:lnTo>
                  <a:lnTo>
                    <a:pt x="12953" y="35051"/>
                  </a:lnTo>
                  <a:lnTo>
                    <a:pt x="11810" y="35051"/>
                  </a:lnTo>
                  <a:lnTo>
                    <a:pt x="11810" y="33908"/>
                  </a:lnTo>
                  <a:lnTo>
                    <a:pt x="11810" y="32766"/>
                  </a:lnTo>
                  <a:lnTo>
                    <a:pt x="11810" y="31495"/>
                  </a:lnTo>
                  <a:lnTo>
                    <a:pt x="11810" y="30352"/>
                  </a:lnTo>
                  <a:lnTo>
                    <a:pt x="10667" y="30352"/>
                  </a:lnTo>
                  <a:lnTo>
                    <a:pt x="10667" y="29210"/>
                  </a:lnTo>
                  <a:lnTo>
                    <a:pt x="9398" y="29210"/>
                  </a:lnTo>
                  <a:lnTo>
                    <a:pt x="9398" y="28067"/>
                  </a:lnTo>
                  <a:lnTo>
                    <a:pt x="9398" y="26924"/>
                  </a:lnTo>
                  <a:lnTo>
                    <a:pt x="9398" y="25654"/>
                  </a:lnTo>
                  <a:lnTo>
                    <a:pt x="9398" y="24511"/>
                  </a:lnTo>
                  <a:lnTo>
                    <a:pt x="10667" y="24511"/>
                  </a:lnTo>
                  <a:lnTo>
                    <a:pt x="10667" y="13969"/>
                  </a:lnTo>
                  <a:lnTo>
                    <a:pt x="11810" y="13969"/>
                  </a:lnTo>
                  <a:lnTo>
                    <a:pt x="11810" y="12826"/>
                  </a:lnTo>
                  <a:lnTo>
                    <a:pt x="12953" y="12826"/>
                  </a:lnTo>
                  <a:lnTo>
                    <a:pt x="14224" y="12826"/>
                  </a:lnTo>
                  <a:lnTo>
                    <a:pt x="14224" y="11683"/>
                  </a:lnTo>
                  <a:lnTo>
                    <a:pt x="14224" y="10541"/>
                  </a:lnTo>
                  <a:lnTo>
                    <a:pt x="15366" y="10541"/>
                  </a:lnTo>
                  <a:lnTo>
                    <a:pt x="15366" y="4699"/>
                  </a:lnTo>
                  <a:lnTo>
                    <a:pt x="16509" y="4699"/>
                  </a:lnTo>
                  <a:lnTo>
                    <a:pt x="16509" y="3556"/>
                  </a:lnTo>
                  <a:lnTo>
                    <a:pt x="17652" y="3556"/>
                  </a:lnTo>
                  <a:lnTo>
                    <a:pt x="17652" y="2286"/>
                  </a:lnTo>
                  <a:lnTo>
                    <a:pt x="18923" y="2286"/>
                  </a:lnTo>
                  <a:lnTo>
                    <a:pt x="20065" y="2286"/>
                  </a:lnTo>
                  <a:lnTo>
                    <a:pt x="20065" y="1143"/>
                  </a:lnTo>
                  <a:lnTo>
                    <a:pt x="28321" y="1143"/>
                  </a:lnTo>
                  <a:lnTo>
                    <a:pt x="29463" y="0"/>
                  </a:lnTo>
                  <a:lnTo>
                    <a:pt x="30733" y="0"/>
                  </a:lnTo>
                  <a:lnTo>
                    <a:pt x="31876" y="0"/>
                  </a:lnTo>
                  <a:lnTo>
                    <a:pt x="33020" y="1143"/>
                  </a:lnTo>
                  <a:lnTo>
                    <a:pt x="34289" y="1143"/>
                  </a:lnTo>
                  <a:lnTo>
                    <a:pt x="35432" y="1143"/>
                  </a:lnTo>
                  <a:lnTo>
                    <a:pt x="36575" y="1143"/>
                  </a:lnTo>
                  <a:lnTo>
                    <a:pt x="36575" y="2286"/>
                  </a:lnTo>
                  <a:lnTo>
                    <a:pt x="37846" y="2286"/>
                  </a:lnTo>
                  <a:lnTo>
                    <a:pt x="38988" y="2286"/>
                  </a:lnTo>
                  <a:lnTo>
                    <a:pt x="40131" y="2286"/>
                  </a:lnTo>
                  <a:lnTo>
                    <a:pt x="41275" y="2286"/>
                  </a:lnTo>
                  <a:lnTo>
                    <a:pt x="41275" y="3556"/>
                  </a:lnTo>
                  <a:lnTo>
                    <a:pt x="42545" y="4699"/>
                  </a:lnTo>
                  <a:lnTo>
                    <a:pt x="43687" y="4699"/>
                  </a:lnTo>
                  <a:lnTo>
                    <a:pt x="43687" y="5842"/>
                  </a:lnTo>
                  <a:lnTo>
                    <a:pt x="44830" y="6985"/>
                  </a:lnTo>
                  <a:lnTo>
                    <a:pt x="44830" y="8127"/>
                  </a:lnTo>
                  <a:lnTo>
                    <a:pt x="46100" y="8127"/>
                  </a:lnTo>
                  <a:lnTo>
                    <a:pt x="46100" y="9398"/>
                  </a:lnTo>
                  <a:lnTo>
                    <a:pt x="47244" y="9398"/>
                  </a:lnTo>
                  <a:lnTo>
                    <a:pt x="48386" y="9398"/>
                  </a:lnTo>
                  <a:lnTo>
                    <a:pt x="49529" y="9398"/>
                  </a:lnTo>
                  <a:lnTo>
                    <a:pt x="49529" y="8127"/>
                  </a:lnTo>
                  <a:lnTo>
                    <a:pt x="50800" y="8127"/>
                  </a:lnTo>
                  <a:lnTo>
                    <a:pt x="51942" y="8127"/>
                  </a:lnTo>
                  <a:lnTo>
                    <a:pt x="53085" y="8127"/>
                  </a:lnTo>
                  <a:lnTo>
                    <a:pt x="53085" y="6985"/>
                  </a:lnTo>
                  <a:lnTo>
                    <a:pt x="54355" y="6985"/>
                  </a:lnTo>
                  <a:lnTo>
                    <a:pt x="55499" y="6985"/>
                  </a:lnTo>
                  <a:lnTo>
                    <a:pt x="55499" y="5842"/>
                  </a:lnTo>
                  <a:lnTo>
                    <a:pt x="56641" y="5842"/>
                  </a:lnTo>
                  <a:lnTo>
                    <a:pt x="57911" y="5842"/>
                  </a:lnTo>
                  <a:lnTo>
                    <a:pt x="59054" y="5842"/>
                  </a:lnTo>
                  <a:lnTo>
                    <a:pt x="59054" y="6985"/>
                  </a:lnTo>
                  <a:lnTo>
                    <a:pt x="60198" y="6985"/>
                  </a:lnTo>
                  <a:lnTo>
                    <a:pt x="61340" y="6985"/>
                  </a:lnTo>
                  <a:lnTo>
                    <a:pt x="61340" y="8127"/>
                  </a:lnTo>
                  <a:lnTo>
                    <a:pt x="62610" y="8127"/>
                  </a:lnTo>
                  <a:lnTo>
                    <a:pt x="62610" y="9398"/>
                  </a:lnTo>
                  <a:lnTo>
                    <a:pt x="63753" y="9398"/>
                  </a:lnTo>
                  <a:lnTo>
                    <a:pt x="64897" y="9398"/>
                  </a:lnTo>
                  <a:lnTo>
                    <a:pt x="64897" y="10541"/>
                  </a:lnTo>
                  <a:lnTo>
                    <a:pt x="66166" y="10541"/>
                  </a:lnTo>
                  <a:lnTo>
                    <a:pt x="67309" y="10541"/>
                  </a:lnTo>
                  <a:lnTo>
                    <a:pt x="67309" y="11683"/>
                  </a:lnTo>
                  <a:lnTo>
                    <a:pt x="68452" y="11683"/>
                  </a:lnTo>
                  <a:lnTo>
                    <a:pt x="76707" y="11683"/>
                  </a:lnTo>
                  <a:lnTo>
                    <a:pt x="77977" y="10541"/>
                  </a:lnTo>
                  <a:lnTo>
                    <a:pt x="77977" y="9398"/>
                  </a:lnTo>
                  <a:lnTo>
                    <a:pt x="79121" y="9398"/>
                  </a:lnTo>
                  <a:lnTo>
                    <a:pt x="79121" y="8127"/>
                  </a:lnTo>
                  <a:lnTo>
                    <a:pt x="80263" y="8127"/>
                  </a:lnTo>
                  <a:lnTo>
                    <a:pt x="80263" y="6985"/>
                  </a:lnTo>
                  <a:lnTo>
                    <a:pt x="81533" y="6985"/>
                  </a:lnTo>
                  <a:lnTo>
                    <a:pt x="82676" y="6985"/>
                  </a:lnTo>
                  <a:lnTo>
                    <a:pt x="83820" y="6985"/>
                  </a:lnTo>
                  <a:lnTo>
                    <a:pt x="84962" y="6985"/>
                  </a:lnTo>
                  <a:lnTo>
                    <a:pt x="84962" y="5842"/>
                  </a:lnTo>
                  <a:lnTo>
                    <a:pt x="98044" y="5842"/>
                  </a:lnTo>
                  <a:lnTo>
                    <a:pt x="99186" y="6985"/>
                  </a:lnTo>
                  <a:lnTo>
                    <a:pt x="100329" y="6985"/>
                  </a:lnTo>
                  <a:lnTo>
                    <a:pt x="101600" y="6985"/>
                  </a:lnTo>
                  <a:lnTo>
                    <a:pt x="101600" y="8127"/>
                  </a:lnTo>
                  <a:lnTo>
                    <a:pt x="102742" y="8127"/>
                  </a:lnTo>
                  <a:lnTo>
                    <a:pt x="103885" y="8127"/>
                  </a:lnTo>
                  <a:lnTo>
                    <a:pt x="105028" y="8127"/>
                  </a:lnTo>
                  <a:lnTo>
                    <a:pt x="106299" y="8127"/>
                  </a:lnTo>
                  <a:lnTo>
                    <a:pt x="105028" y="9398"/>
                  </a:lnTo>
                  <a:lnTo>
                    <a:pt x="106299" y="9398"/>
                  </a:lnTo>
                  <a:lnTo>
                    <a:pt x="106299" y="8127"/>
                  </a:lnTo>
                  <a:lnTo>
                    <a:pt x="106299" y="9398"/>
                  </a:lnTo>
                  <a:lnTo>
                    <a:pt x="106299" y="8127"/>
                  </a:lnTo>
                  <a:lnTo>
                    <a:pt x="106299" y="9398"/>
                  </a:lnTo>
                  <a:lnTo>
                    <a:pt x="106299" y="8127"/>
                  </a:lnTo>
                  <a:lnTo>
                    <a:pt x="106299" y="9398"/>
                  </a:lnTo>
                  <a:lnTo>
                    <a:pt x="107441" y="9398"/>
                  </a:lnTo>
                  <a:lnTo>
                    <a:pt x="107441" y="8127"/>
                  </a:lnTo>
                  <a:lnTo>
                    <a:pt x="108584" y="8127"/>
                  </a:lnTo>
                  <a:lnTo>
                    <a:pt x="108584" y="6985"/>
                  </a:lnTo>
                  <a:lnTo>
                    <a:pt x="107441" y="6985"/>
                  </a:lnTo>
                  <a:lnTo>
                    <a:pt x="108584" y="6985"/>
                  </a:lnTo>
                  <a:lnTo>
                    <a:pt x="108584" y="5842"/>
                  </a:lnTo>
                  <a:lnTo>
                    <a:pt x="108584" y="6985"/>
                  </a:lnTo>
                  <a:lnTo>
                    <a:pt x="109854" y="6985"/>
                  </a:lnTo>
                  <a:lnTo>
                    <a:pt x="109854" y="5842"/>
                  </a:lnTo>
                  <a:lnTo>
                    <a:pt x="110998" y="5842"/>
                  </a:lnTo>
                  <a:lnTo>
                    <a:pt x="110998" y="4699"/>
                  </a:lnTo>
                  <a:lnTo>
                    <a:pt x="112140" y="4699"/>
                  </a:lnTo>
                  <a:lnTo>
                    <a:pt x="112140" y="3556"/>
                  </a:lnTo>
                  <a:lnTo>
                    <a:pt x="112140" y="4699"/>
                  </a:lnTo>
                  <a:lnTo>
                    <a:pt x="112140" y="3556"/>
                  </a:lnTo>
                  <a:lnTo>
                    <a:pt x="113410" y="3556"/>
                  </a:lnTo>
                  <a:lnTo>
                    <a:pt x="114553" y="3556"/>
                  </a:lnTo>
                  <a:lnTo>
                    <a:pt x="115697" y="3556"/>
                  </a:lnTo>
                  <a:lnTo>
                    <a:pt x="115697" y="2286"/>
                  </a:lnTo>
                  <a:lnTo>
                    <a:pt x="116839" y="2286"/>
                  </a:lnTo>
                  <a:lnTo>
                    <a:pt x="116839" y="1143"/>
                  </a:lnTo>
                  <a:lnTo>
                    <a:pt x="118109" y="1143"/>
                  </a:lnTo>
                  <a:lnTo>
                    <a:pt x="119252" y="1143"/>
                  </a:lnTo>
                  <a:lnTo>
                    <a:pt x="120396" y="1143"/>
                  </a:lnTo>
                  <a:lnTo>
                    <a:pt x="120396" y="2286"/>
                  </a:lnTo>
                  <a:lnTo>
                    <a:pt x="120396" y="3556"/>
                  </a:lnTo>
                  <a:lnTo>
                    <a:pt x="121665" y="3556"/>
                  </a:lnTo>
                  <a:lnTo>
                    <a:pt x="121665" y="4699"/>
                  </a:lnTo>
                  <a:lnTo>
                    <a:pt x="122808" y="4699"/>
                  </a:lnTo>
                  <a:lnTo>
                    <a:pt x="122808" y="5842"/>
                  </a:lnTo>
                  <a:lnTo>
                    <a:pt x="122808" y="6985"/>
                  </a:lnTo>
                  <a:lnTo>
                    <a:pt x="123951" y="6985"/>
                  </a:lnTo>
                  <a:lnTo>
                    <a:pt x="123951" y="8127"/>
                  </a:lnTo>
                  <a:lnTo>
                    <a:pt x="125222" y="8127"/>
                  </a:lnTo>
                  <a:lnTo>
                    <a:pt x="125222" y="9398"/>
                  </a:lnTo>
                  <a:close/>
                </a:path>
                <a:path w="131445" h="105410">
                  <a:moveTo>
                    <a:pt x="48386" y="102869"/>
                  </a:moveTo>
                  <a:lnTo>
                    <a:pt x="50800" y="102869"/>
                  </a:lnTo>
                  <a:lnTo>
                    <a:pt x="50800" y="104012"/>
                  </a:lnTo>
                  <a:lnTo>
                    <a:pt x="48386" y="104012"/>
                  </a:lnTo>
                  <a:lnTo>
                    <a:pt x="48386" y="102869"/>
                  </a:lnTo>
                  <a:close/>
                </a:path>
                <a:path w="131445" h="105410">
                  <a:moveTo>
                    <a:pt x="38988" y="104012"/>
                  </a:moveTo>
                  <a:lnTo>
                    <a:pt x="41275" y="104012"/>
                  </a:lnTo>
                  <a:lnTo>
                    <a:pt x="41275" y="105156"/>
                  </a:lnTo>
                  <a:lnTo>
                    <a:pt x="38988" y="105156"/>
                  </a:lnTo>
                  <a:lnTo>
                    <a:pt x="38988" y="104012"/>
                  </a:lnTo>
                  <a:close/>
                </a:path>
                <a:path w="131445" h="105410">
                  <a:moveTo>
                    <a:pt x="47244" y="101600"/>
                  </a:moveTo>
                  <a:lnTo>
                    <a:pt x="48386" y="101600"/>
                  </a:lnTo>
                  <a:lnTo>
                    <a:pt x="48386" y="104012"/>
                  </a:lnTo>
                  <a:lnTo>
                    <a:pt x="47244" y="104012"/>
                  </a:lnTo>
                  <a:lnTo>
                    <a:pt x="47244" y="101600"/>
                  </a:lnTo>
                  <a:close/>
                </a:path>
                <a:path w="131445" h="105410">
                  <a:moveTo>
                    <a:pt x="46100" y="101600"/>
                  </a:moveTo>
                  <a:lnTo>
                    <a:pt x="47244" y="101600"/>
                  </a:lnTo>
                  <a:lnTo>
                    <a:pt x="47244" y="102869"/>
                  </a:lnTo>
                  <a:lnTo>
                    <a:pt x="46100" y="102869"/>
                  </a:lnTo>
                  <a:lnTo>
                    <a:pt x="46100" y="101600"/>
                  </a:lnTo>
                  <a:close/>
                </a:path>
                <a:path w="131445" h="105410">
                  <a:moveTo>
                    <a:pt x="15366" y="81787"/>
                  </a:moveTo>
                  <a:lnTo>
                    <a:pt x="16509" y="81787"/>
                  </a:lnTo>
                  <a:lnTo>
                    <a:pt x="15366" y="81787"/>
                  </a:lnTo>
                  <a:close/>
                </a:path>
                <a:path w="131445" h="105410">
                  <a:moveTo>
                    <a:pt x="7111" y="81787"/>
                  </a:moveTo>
                  <a:lnTo>
                    <a:pt x="8254" y="81787"/>
                  </a:lnTo>
                  <a:lnTo>
                    <a:pt x="7111" y="81787"/>
                  </a:lnTo>
                  <a:close/>
                </a:path>
                <a:path w="131445" h="105410">
                  <a:moveTo>
                    <a:pt x="61340" y="98170"/>
                  </a:moveTo>
                  <a:lnTo>
                    <a:pt x="61340" y="99313"/>
                  </a:lnTo>
                  <a:lnTo>
                    <a:pt x="61595" y="99313"/>
                  </a:lnTo>
                  <a:lnTo>
                    <a:pt x="61340" y="9817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017764" y="3893820"/>
              <a:ext cx="21590" cy="55244"/>
            </a:xfrm>
            <a:custGeom>
              <a:avLst/>
              <a:gdLst/>
              <a:ahLst/>
              <a:cxnLst/>
              <a:rect l="l" t="t" r="r" b="b"/>
              <a:pathLst>
                <a:path w="21590" h="55245">
                  <a:moveTo>
                    <a:pt x="16636" y="53721"/>
                  </a:moveTo>
                  <a:lnTo>
                    <a:pt x="13080" y="53721"/>
                  </a:lnTo>
                  <a:lnTo>
                    <a:pt x="13080" y="54864"/>
                  </a:lnTo>
                  <a:lnTo>
                    <a:pt x="16636" y="54864"/>
                  </a:lnTo>
                  <a:lnTo>
                    <a:pt x="16636" y="53721"/>
                  </a:lnTo>
                  <a:close/>
                </a:path>
                <a:path w="21590" h="55245">
                  <a:moveTo>
                    <a:pt x="20192" y="50165"/>
                  </a:moveTo>
                  <a:lnTo>
                    <a:pt x="9525" y="50165"/>
                  </a:lnTo>
                  <a:lnTo>
                    <a:pt x="9525" y="51308"/>
                  </a:lnTo>
                  <a:lnTo>
                    <a:pt x="10667" y="51308"/>
                  </a:lnTo>
                  <a:lnTo>
                    <a:pt x="10667" y="52578"/>
                  </a:lnTo>
                  <a:lnTo>
                    <a:pt x="11810" y="52578"/>
                  </a:lnTo>
                  <a:lnTo>
                    <a:pt x="11810" y="53721"/>
                  </a:lnTo>
                  <a:lnTo>
                    <a:pt x="21335" y="53721"/>
                  </a:lnTo>
                  <a:lnTo>
                    <a:pt x="21335" y="52578"/>
                  </a:lnTo>
                  <a:lnTo>
                    <a:pt x="20192" y="51308"/>
                  </a:lnTo>
                  <a:lnTo>
                    <a:pt x="20192" y="50165"/>
                  </a:lnTo>
                  <a:close/>
                </a:path>
                <a:path w="21590" h="55245">
                  <a:moveTo>
                    <a:pt x="10667" y="8128"/>
                  </a:moveTo>
                  <a:lnTo>
                    <a:pt x="4699" y="8128"/>
                  </a:lnTo>
                  <a:lnTo>
                    <a:pt x="4699" y="16383"/>
                  </a:lnTo>
                  <a:lnTo>
                    <a:pt x="5968" y="16383"/>
                  </a:lnTo>
                  <a:lnTo>
                    <a:pt x="5968" y="18669"/>
                  </a:lnTo>
                  <a:lnTo>
                    <a:pt x="7111" y="18669"/>
                  </a:lnTo>
                  <a:lnTo>
                    <a:pt x="7111" y="22225"/>
                  </a:lnTo>
                  <a:lnTo>
                    <a:pt x="5968" y="22225"/>
                  </a:lnTo>
                  <a:lnTo>
                    <a:pt x="5968" y="23368"/>
                  </a:lnTo>
                  <a:lnTo>
                    <a:pt x="7111" y="23368"/>
                  </a:lnTo>
                  <a:lnTo>
                    <a:pt x="7111" y="25654"/>
                  </a:lnTo>
                  <a:lnTo>
                    <a:pt x="5968" y="25654"/>
                  </a:lnTo>
                  <a:lnTo>
                    <a:pt x="5968" y="28067"/>
                  </a:lnTo>
                  <a:lnTo>
                    <a:pt x="7111" y="28067"/>
                  </a:lnTo>
                  <a:lnTo>
                    <a:pt x="7111" y="29210"/>
                  </a:lnTo>
                  <a:lnTo>
                    <a:pt x="8254" y="29210"/>
                  </a:lnTo>
                  <a:lnTo>
                    <a:pt x="8254" y="30353"/>
                  </a:lnTo>
                  <a:lnTo>
                    <a:pt x="9525" y="30353"/>
                  </a:lnTo>
                  <a:lnTo>
                    <a:pt x="9525" y="31496"/>
                  </a:lnTo>
                  <a:lnTo>
                    <a:pt x="8254" y="31496"/>
                  </a:lnTo>
                  <a:lnTo>
                    <a:pt x="8254" y="37338"/>
                  </a:lnTo>
                  <a:lnTo>
                    <a:pt x="7111" y="37338"/>
                  </a:lnTo>
                  <a:lnTo>
                    <a:pt x="7111" y="40894"/>
                  </a:lnTo>
                  <a:lnTo>
                    <a:pt x="8254" y="40894"/>
                  </a:lnTo>
                  <a:lnTo>
                    <a:pt x="8254" y="45466"/>
                  </a:lnTo>
                  <a:lnTo>
                    <a:pt x="7111" y="45466"/>
                  </a:lnTo>
                  <a:lnTo>
                    <a:pt x="7111" y="47879"/>
                  </a:lnTo>
                  <a:lnTo>
                    <a:pt x="8254" y="47879"/>
                  </a:lnTo>
                  <a:lnTo>
                    <a:pt x="8254" y="50165"/>
                  </a:lnTo>
                  <a:lnTo>
                    <a:pt x="18922" y="50165"/>
                  </a:lnTo>
                  <a:lnTo>
                    <a:pt x="18922" y="20955"/>
                  </a:lnTo>
                  <a:lnTo>
                    <a:pt x="17779" y="20955"/>
                  </a:lnTo>
                  <a:lnTo>
                    <a:pt x="17779" y="19812"/>
                  </a:lnTo>
                  <a:lnTo>
                    <a:pt x="16636" y="19812"/>
                  </a:lnTo>
                  <a:lnTo>
                    <a:pt x="16636" y="12827"/>
                  </a:lnTo>
                  <a:lnTo>
                    <a:pt x="15366" y="12827"/>
                  </a:lnTo>
                  <a:lnTo>
                    <a:pt x="15366" y="11684"/>
                  </a:lnTo>
                  <a:lnTo>
                    <a:pt x="14224" y="11684"/>
                  </a:lnTo>
                  <a:lnTo>
                    <a:pt x="14224" y="10541"/>
                  </a:lnTo>
                  <a:lnTo>
                    <a:pt x="11810" y="10541"/>
                  </a:lnTo>
                  <a:lnTo>
                    <a:pt x="11810" y="9398"/>
                  </a:lnTo>
                  <a:lnTo>
                    <a:pt x="10667" y="9398"/>
                  </a:lnTo>
                  <a:lnTo>
                    <a:pt x="10667" y="8128"/>
                  </a:lnTo>
                  <a:close/>
                </a:path>
                <a:path w="21590" h="55245">
                  <a:moveTo>
                    <a:pt x="2412" y="0"/>
                  </a:moveTo>
                  <a:lnTo>
                    <a:pt x="1142" y="0"/>
                  </a:lnTo>
                  <a:lnTo>
                    <a:pt x="1142" y="3556"/>
                  </a:lnTo>
                  <a:lnTo>
                    <a:pt x="0" y="3556"/>
                  </a:lnTo>
                  <a:lnTo>
                    <a:pt x="0" y="5842"/>
                  </a:lnTo>
                  <a:lnTo>
                    <a:pt x="2412" y="5842"/>
                  </a:lnTo>
                  <a:lnTo>
                    <a:pt x="2412" y="6985"/>
                  </a:lnTo>
                  <a:lnTo>
                    <a:pt x="3555" y="6985"/>
                  </a:lnTo>
                  <a:lnTo>
                    <a:pt x="3555" y="8128"/>
                  </a:lnTo>
                  <a:lnTo>
                    <a:pt x="9525" y="8128"/>
                  </a:lnTo>
                  <a:lnTo>
                    <a:pt x="9525" y="6985"/>
                  </a:lnTo>
                  <a:lnTo>
                    <a:pt x="10667" y="5842"/>
                  </a:lnTo>
                  <a:lnTo>
                    <a:pt x="10667" y="2286"/>
                  </a:lnTo>
                  <a:lnTo>
                    <a:pt x="7111" y="2286"/>
                  </a:lnTo>
                  <a:lnTo>
                    <a:pt x="7111" y="1143"/>
                  </a:lnTo>
                  <a:lnTo>
                    <a:pt x="3555" y="1143"/>
                  </a:lnTo>
                  <a:lnTo>
                    <a:pt x="2412" y="0"/>
                  </a:lnTo>
                  <a:close/>
                </a:path>
                <a:path w="21590" h="55245">
                  <a:moveTo>
                    <a:pt x="10667" y="1143"/>
                  </a:moveTo>
                  <a:lnTo>
                    <a:pt x="8254" y="1143"/>
                  </a:lnTo>
                  <a:lnTo>
                    <a:pt x="8254" y="2286"/>
                  </a:lnTo>
                  <a:lnTo>
                    <a:pt x="10667" y="2286"/>
                  </a:lnTo>
                  <a:lnTo>
                    <a:pt x="10667" y="11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17764" y="3893820"/>
              <a:ext cx="21590" cy="55244"/>
            </a:xfrm>
            <a:custGeom>
              <a:avLst/>
              <a:gdLst/>
              <a:ahLst/>
              <a:cxnLst/>
              <a:rect l="l" t="t" r="r" b="b"/>
              <a:pathLst>
                <a:path w="21590" h="55245">
                  <a:moveTo>
                    <a:pt x="18922" y="53721"/>
                  </a:moveTo>
                  <a:lnTo>
                    <a:pt x="17779" y="53721"/>
                  </a:lnTo>
                  <a:lnTo>
                    <a:pt x="16636" y="53721"/>
                  </a:lnTo>
                  <a:lnTo>
                    <a:pt x="16636" y="54864"/>
                  </a:lnTo>
                  <a:lnTo>
                    <a:pt x="15366" y="54864"/>
                  </a:lnTo>
                  <a:lnTo>
                    <a:pt x="14224" y="54864"/>
                  </a:lnTo>
                  <a:lnTo>
                    <a:pt x="13080" y="54864"/>
                  </a:lnTo>
                  <a:lnTo>
                    <a:pt x="13080" y="53721"/>
                  </a:lnTo>
                  <a:lnTo>
                    <a:pt x="11810" y="53721"/>
                  </a:lnTo>
                  <a:lnTo>
                    <a:pt x="11810" y="52578"/>
                  </a:lnTo>
                  <a:lnTo>
                    <a:pt x="10667" y="52578"/>
                  </a:lnTo>
                  <a:lnTo>
                    <a:pt x="10667" y="51308"/>
                  </a:lnTo>
                  <a:lnTo>
                    <a:pt x="9525" y="51308"/>
                  </a:lnTo>
                  <a:lnTo>
                    <a:pt x="9525" y="50165"/>
                  </a:lnTo>
                  <a:lnTo>
                    <a:pt x="8254" y="50165"/>
                  </a:lnTo>
                  <a:lnTo>
                    <a:pt x="8254" y="49022"/>
                  </a:lnTo>
                  <a:lnTo>
                    <a:pt x="8254" y="47879"/>
                  </a:lnTo>
                  <a:lnTo>
                    <a:pt x="7111" y="47879"/>
                  </a:lnTo>
                  <a:lnTo>
                    <a:pt x="8254" y="47879"/>
                  </a:lnTo>
                  <a:lnTo>
                    <a:pt x="7111" y="47879"/>
                  </a:lnTo>
                  <a:lnTo>
                    <a:pt x="7111" y="46736"/>
                  </a:lnTo>
                  <a:lnTo>
                    <a:pt x="7111" y="45466"/>
                  </a:lnTo>
                  <a:lnTo>
                    <a:pt x="8254" y="45466"/>
                  </a:lnTo>
                  <a:lnTo>
                    <a:pt x="8254" y="44323"/>
                  </a:lnTo>
                  <a:lnTo>
                    <a:pt x="8254" y="43180"/>
                  </a:lnTo>
                  <a:lnTo>
                    <a:pt x="8254" y="42037"/>
                  </a:lnTo>
                  <a:lnTo>
                    <a:pt x="8254" y="40894"/>
                  </a:lnTo>
                  <a:lnTo>
                    <a:pt x="7111" y="40894"/>
                  </a:lnTo>
                  <a:lnTo>
                    <a:pt x="7111" y="39751"/>
                  </a:lnTo>
                  <a:lnTo>
                    <a:pt x="7111" y="38481"/>
                  </a:lnTo>
                  <a:lnTo>
                    <a:pt x="7111" y="37338"/>
                  </a:lnTo>
                  <a:lnTo>
                    <a:pt x="8254" y="37338"/>
                  </a:lnTo>
                  <a:lnTo>
                    <a:pt x="8254" y="31496"/>
                  </a:lnTo>
                  <a:lnTo>
                    <a:pt x="9525" y="31496"/>
                  </a:lnTo>
                  <a:lnTo>
                    <a:pt x="9525" y="30353"/>
                  </a:lnTo>
                  <a:lnTo>
                    <a:pt x="8254" y="30353"/>
                  </a:lnTo>
                  <a:lnTo>
                    <a:pt x="8254" y="29210"/>
                  </a:lnTo>
                  <a:lnTo>
                    <a:pt x="7111" y="29210"/>
                  </a:lnTo>
                  <a:lnTo>
                    <a:pt x="7111" y="28067"/>
                  </a:lnTo>
                  <a:lnTo>
                    <a:pt x="5968" y="28067"/>
                  </a:lnTo>
                  <a:lnTo>
                    <a:pt x="5968" y="26797"/>
                  </a:lnTo>
                  <a:lnTo>
                    <a:pt x="5968" y="25654"/>
                  </a:lnTo>
                  <a:lnTo>
                    <a:pt x="7111" y="25654"/>
                  </a:lnTo>
                  <a:lnTo>
                    <a:pt x="7111" y="24511"/>
                  </a:lnTo>
                  <a:lnTo>
                    <a:pt x="7111" y="23368"/>
                  </a:lnTo>
                  <a:lnTo>
                    <a:pt x="5968" y="23368"/>
                  </a:lnTo>
                  <a:lnTo>
                    <a:pt x="5968" y="22225"/>
                  </a:lnTo>
                  <a:lnTo>
                    <a:pt x="7111" y="22225"/>
                  </a:lnTo>
                  <a:lnTo>
                    <a:pt x="7111" y="20955"/>
                  </a:lnTo>
                  <a:lnTo>
                    <a:pt x="7111" y="19812"/>
                  </a:lnTo>
                  <a:lnTo>
                    <a:pt x="7111" y="18669"/>
                  </a:lnTo>
                  <a:lnTo>
                    <a:pt x="5968" y="18669"/>
                  </a:lnTo>
                  <a:lnTo>
                    <a:pt x="5968" y="17526"/>
                  </a:lnTo>
                  <a:lnTo>
                    <a:pt x="5968" y="18669"/>
                  </a:lnTo>
                  <a:lnTo>
                    <a:pt x="5968" y="17526"/>
                  </a:lnTo>
                  <a:lnTo>
                    <a:pt x="4699" y="17526"/>
                  </a:lnTo>
                  <a:lnTo>
                    <a:pt x="4699" y="18669"/>
                  </a:lnTo>
                  <a:lnTo>
                    <a:pt x="3555" y="18669"/>
                  </a:lnTo>
                  <a:lnTo>
                    <a:pt x="4699" y="18669"/>
                  </a:lnTo>
                  <a:lnTo>
                    <a:pt x="4699" y="17526"/>
                  </a:lnTo>
                  <a:lnTo>
                    <a:pt x="3555" y="17526"/>
                  </a:lnTo>
                  <a:lnTo>
                    <a:pt x="4699" y="17526"/>
                  </a:lnTo>
                  <a:lnTo>
                    <a:pt x="5968" y="17526"/>
                  </a:lnTo>
                  <a:lnTo>
                    <a:pt x="5968" y="16383"/>
                  </a:lnTo>
                  <a:lnTo>
                    <a:pt x="4699" y="16383"/>
                  </a:lnTo>
                  <a:lnTo>
                    <a:pt x="4699" y="15113"/>
                  </a:lnTo>
                  <a:lnTo>
                    <a:pt x="4699" y="13970"/>
                  </a:lnTo>
                  <a:lnTo>
                    <a:pt x="4699" y="12827"/>
                  </a:lnTo>
                  <a:lnTo>
                    <a:pt x="5968" y="12827"/>
                  </a:lnTo>
                  <a:lnTo>
                    <a:pt x="4699" y="12827"/>
                  </a:lnTo>
                  <a:lnTo>
                    <a:pt x="4699" y="11684"/>
                  </a:lnTo>
                  <a:lnTo>
                    <a:pt x="5968" y="11684"/>
                  </a:lnTo>
                  <a:lnTo>
                    <a:pt x="4699" y="11684"/>
                  </a:lnTo>
                  <a:lnTo>
                    <a:pt x="4699" y="10541"/>
                  </a:lnTo>
                  <a:lnTo>
                    <a:pt x="4699" y="9398"/>
                  </a:lnTo>
                  <a:lnTo>
                    <a:pt x="5968" y="9398"/>
                  </a:lnTo>
                  <a:lnTo>
                    <a:pt x="4699" y="9398"/>
                  </a:lnTo>
                  <a:lnTo>
                    <a:pt x="4699" y="8128"/>
                  </a:lnTo>
                  <a:lnTo>
                    <a:pt x="4699" y="9398"/>
                  </a:lnTo>
                  <a:lnTo>
                    <a:pt x="4699" y="8128"/>
                  </a:lnTo>
                  <a:lnTo>
                    <a:pt x="3555" y="8128"/>
                  </a:lnTo>
                  <a:lnTo>
                    <a:pt x="3555" y="6985"/>
                  </a:lnTo>
                  <a:lnTo>
                    <a:pt x="2412" y="6985"/>
                  </a:lnTo>
                  <a:lnTo>
                    <a:pt x="2412" y="5842"/>
                  </a:lnTo>
                  <a:lnTo>
                    <a:pt x="1142" y="5842"/>
                  </a:lnTo>
                  <a:lnTo>
                    <a:pt x="0" y="5842"/>
                  </a:lnTo>
                  <a:lnTo>
                    <a:pt x="0" y="4699"/>
                  </a:lnTo>
                  <a:lnTo>
                    <a:pt x="0" y="3556"/>
                  </a:lnTo>
                  <a:lnTo>
                    <a:pt x="1142" y="3556"/>
                  </a:lnTo>
                  <a:lnTo>
                    <a:pt x="1142" y="2286"/>
                  </a:lnTo>
                  <a:lnTo>
                    <a:pt x="1142" y="1143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142" y="0"/>
                  </a:lnTo>
                  <a:lnTo>
                    <a:pt x="2412" y="0"/>
                  </a:lnTo>
                  <a:lnTo>
                    <a:pt x="3555" y="1143"/>
                  </a:lnTo>
                  <a:lnTo>
                    <a:pt x="4699" y="1143"/>
                  </a:lnTo>
                  <a:lnTo>
                    <a:pt x="5968" y="1143"/>
                  </a:lnTo>
                  <a:lnTo>
                    <a:pt x="7111" y="1143"/>
                  </a:lnTo>
                  <a:lnTo>
                    <a:pt x="7111" y="2286"/>
                  </a:lnTo>
                  <a:lnTo>
                    <a:pt x="8254" y="2286"/>
                  </a:lnTo>
                  <a:lnTo>
                    <a:pt x="8254" y="1143"/>
                  </a:lnTo>
                  <a:lnTo>
                    <a:pt x="9525" y="1143"/>
                  </a:lnTo>
                  <a:lnTo>
                    <a:pt x="10667" y="1143"/>
                  </a:lnTo>
                  <a:lnTo>
                    <a:pt x="11810" y="1143"/>
                  </a:lnTo>
                  <a:lnTo>
                    <a:pt x="10667" y="1143"/>
                  </a:lnTo>
                  <a:lnTo>
                    <a:pt x="10667" y="2286"/>
                  </a:lnTo>
                  <a:lnTo>
                    <a:pt x="10667" y="3556"/>
                  </a:lnTo>
                  <a:lnTo>
                    <a:pt x="10667" y="4699"/>
                  </a:lnTo>
                  <a:lnTo>
                    <a:pt x="9525" y="4699"/>
                  </a:lnTo>
                  <a:lnTo>
                    <a:pt x="10667" y="4699"/>
                  </a:lnTo>
                  <a:lnTo>
                    <a:pt x="10667" y="5842"/>
                  </a:lnTo>
                  <a:lnTo>
                    <a:pt x="9525" y="6985"/>
                  </a:lnTo>
                  <a:lnTo>
                    <a:pt x="9525" y="8128"/>
                  </a:lnTo>
                  <a:lnTo>
                    <a:pt x="10667" y="8128"/>
                  </a:lnTo>
                  <a:lnTo>
                    <a:pt x="10667" y="9398"/>
                  </a:lnTo>
                  <a:lnTo>
                    <a:pt x="11810" y="9398"/>
                  </a:lnTo>
                  <a:lnTo>
                    <a:pt x="11810" y="10541"/>
                  </a:lnTo>
                  <a:lnTo>
                    <a:pt x="13080" y="10541"/>
                  </a:lnTo>
                  <a:lnTo>
                    <a:pt x="14224" y="10541"/>
                  </a:lnTo>
                  <a:lnTo>
                    <a:pt x="14224" y="11684"/>
                  </a:lnTo>
                  <a:lnTo>
                    <a:pt x="15366" y="11684"/>
                  </a:lnTo>
                  <a:lnTo>
                    <a:pt x="15366" y="12827"/>
                  </a:lnTo>
                  <a:lnTo>
                    <a:pt x="16636" y="12827"/>
                  </a:lnTo>
                  <a:lnTo>
                    <a:pt x="16636" y="13970"/>
                  </a:lnTo>
                  <a:lnTo>
                    <a:pt x="16636" y="15113"/>
                  </a:lnTo>
                  <a:lnTo>
                    <a:pt x="16636" y="18669"/>
                  </a:lnTo>
                  <a:lnTo>
                    <a:pt x="16636" y="17526"/>
                  </a:lnTo>
                  <a:lnTo>
                    <a:pt x="16636" y="19812"/>
                  </a:lnTo>
                  <a:lnTo>
                    <a:pt x="17779" y="19812"/>
                  </a:lnTo>
                  <a:lnTo>
                    <a:pt x="17779" y="20955"/>
                  </a:lnTo>
                  <a:lnTo>
                    <a:pt x="18922" y="20955"/>
                  </a:lnTo>
                  <a:lnTo>
                    <a:pt x="18922" y="22225"/>
                  </a:lnTo>
                  <a:lnTo>
                    <a:pt x="18922" y="39751"/>
                  </a:lnTo>
                  <a:lnTo>
                    <a:pt x="20192" y="39751"/>
                  </a:lnTo>
                  <a:lnTo>
                    <a:pt x="18922" y="39751"/>
                  </a:lnTo>
                  <a:lnTo>
                    <a:pt x="18922" y="40894"/>
                  </a:lnTo>
                  <a:lnTo>
                    <a:pt x="18922" y="42037"/>
                  </a:lnTo>
                  <a:lnTo>
                    <a:pt x="18922" y="50165"/>
                  </a:lnTo>
                  <a:lnTo>
                    <a:pt x="20192" y="50165"/>
                  </a:lnTo>
                  <a:lnTo>
                    <a:pt x="20192" y="51308"/>
                  </a:lnTo>
                  <a:lnTo>
                    <a:pt x="20192" y="50165"/>
                  </a:lnTo>
                  <a:lnTo>
                    <a:pt x="20192" y="51308"/>
                  </a:lnTo>
                  <a:lnTo>
                    <a:pt x="20192" y="50165"/>
                  </a:lnTo>
                  <a:lnTo>
                    <a:pt x="20192" y="51308"/>
                  </a:lnTo>
                  <a:lnTo>
                    <a:pt x="21335" y="51308"/>
                  </a:lnTo>
                  <a:lnTo>
                    <a:pt x="20192" y="51308"/>
                  </a:lnTo>
                  <a:lnTo>
                    <a:pt x="21335" y="51308"/>
                  </a:lnTo>
                  <a:lnTo>
                    <a:pt x="20192" y="51308"/>
                  </a:lnTo>
                  <a:lnTo>
                    <a:pt x="21335" y="52578"/>
                  </a:lnTo>
                  <a:lnTo>
                    <a:pt x="21335" y="53721"/>
                  </a:lnTo>
                  <a:lnTo>
                    <a:pt x="20192" y="53721"/>
                  </a:lnTo>
                  <a:lnTo>
                    <a:pt x="18922" y="53721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026908" y="3880104"/>
              <a:ext cx="35560" cy="68580"/>
            </a:xfrm>
            <a:custGeom>
              <a:avLst/>
              <a:gdLst/>
              <a:ahLst/>
              <a:cxnLst/>
              <a:rect l="l" t="t" r="r" b="b"/>
              <a:pathLst>
                <a:path w="35559" h="68579">
                  <a:moveTo>
                    <a:pt x="21717" y="65024"/>
                  </a:moveTo>
                  <a:lnTo>
                    <a:pt x="10922" y="65024"/>
                  </a:lnTo>
                  <a:lnTo>
                    <a:pt x="10922" y="66167"/>
                  </a:lnTo>
                  <a:lnTo>
                    <a:pt x="12065" y="67437"/>
                  </a:lnTo>
                  <a:lnTo>
                    <a:pt x="12065" y="68580"/>
                  </a:lnTo>
                  <a:lnTo>
                    <a:pt x="13335" y="68580"/>
                  </a:lnTo>
                  <a:lnTo>
                    <a:pt x="13335" y="67437"/>
                  </a:lnTo>
                  <a:lnTo>
                    <a:pt x="21717" y="67437"/>
                  </a:lnTo>
                  <a:lnTo>
                    <a:pt x="21717" y="65024"/>
                  </a:lnTo>
                  <a:close/>
                </a:path>
                <a:path w="35559" h="68579">
                  <a:moveTo>
                    <a:pt x="31369" y="27178"/>
                  </a:moveTo>
                  <a:lnTo>
                    <a:pt x="7239" y="27178"/>
                  </a:lnTo>
                  <a:lnTo>
                    <a:pt x="7239" y="34290"/>
                  </a:lnTo>
                  <a:lnTo>
                    <a:pt x="8509" y="34290"/>
                  </a:lnTo>
                  <a:lnTo>
                    <a:pt x="8509" y="35433"/>
                  </a:lnTo>
                  <a:lnTo>
                    <a:pt x="9651" y="35433"/>
                  </a:lnTo>
                  <a:lnTo>
                    <a:pt x="9651" y="65024"/>
                  </a:lnTo>
                  <a:lnTo>
                    <a:pt x="22987" y="65024"/>
                  </a:lnTo>
                  <a:lnTo>
                    <a:pt x="21717" y="63881"/>
                  </a:lnTo>
                  <a:lnTo>
                    <a:pt x="22987" y="63881"/>
                  </a:lnTo>
                  <a:lnTo>
                    <a:pt x="22987" y="62611"/>
                  </a:lnTo>
                  <a:lnTo>
                    <a:pt x="21717" y="62611"/>
                  </a:lnTo>
                  <a:lnTo>
                    <a:pt x="22987" y="61468"/>
                  </a:lnTo>
                  <a:lnTo>
                    <a:pt x="22987" y="54356"/>
                  </a:lnTo>
                  <a:lnTo>
                    <a:pt x="21717" y="54356"/>
                  </a:lnTo>
                  <a:lnTo>
                    <a:pt x="21717" y="47243"/>
                  </a:lnTo>
                  <a:lnTo>
                    <a:pt x="22987" y="47243"/>
                  </a:lnTo>
                  <a:lnTo>
                    <a:pt x="22987" y="46100"/>
                  </a:lnTo>
                  <a:lnTo>
                    <a:pt x="21717" y="46100"/>
                  </a:lnTo>
                  <a:lnTo>
                    <a:pt x="21717" y="43687"/>
                  </a:lnTo>
                  <a:lnTo>
                    <a:pt x="22987" y="43687"/>
                  </a:lnTo>
                  <a:lnTo>
                    <a:pt x="22987" y="36703"/>
                  </a:lnTo>
                  <a:lnTo>
                    <a:pt x="26543" y="36703"/>
                  </a:lnTo>
                  <a:lnTo>
                    <a:pt x="26543" y="31877"/>
                  </a:lnTo>
                  <a:lnTo>
                    <a:pt x="27813" y="31877"/>
                  </a:lnTo>
                  <a:lnTo>
                    <a:pt x="27813" y="30734"/>
                  </a:lnTo>
                  <a:lnTo>
                    <a:pt x="28956" y="30734"/>
                  </a:lnTo>
                  <a:lnTo>
                    <a:pt x="28956" y="28321"/>
                  </a:lnTo>
                  <a:lnTo>
                    <a:pt x="31369" y="28321"/>
                  </a:lnTo>
                  <a:lnTo>
                    <a:pt x="31369" y="27178"/>
                  </a:lnTo>
                  <a:close/>
                </a:path>
                <a:path w="35559" h="68579">
                  <a:moveTo>
                    <a:pt x="31369" y="23622"/>
                  </a:moveTo>
                  <a:lnTo>
                    <a:pt x="2413" y="23622"/>
                  </a:lnTo>
                  <a:lnTo>
                    <a:pt x="2413" y="24892"/>
                  </a:lnTo>
                  <a:lnTo>
                    <a:pt x="4825" y="24892"/>
                  </a:lnTo>
                  <a:lnTo>
                    <a:pt x="4825" y="26035"/>
                  </a:lnTo>
                  <a:lnTo>
                    <a:pt x="6096" y="26035"/>
                  </a:lnTo>
                  <a:lnTo>
                    <a:pt x="6096" y="27178"/>
                  </a:lnTo>
                  <a:lnTo>
                    <a:pt x="32639" y="27178"/>
                  </a:lnTo>
                  <a:lnTo>
                    <a:pt x="32639" y="24892"/>
                  </a:lnTo>
                  <a:lnTo>
                    <a:pt x="31369" y="23622"/>
                  </a:lnTo>
                  <a:close/>
                </a:path>
                <a:path w="35559" h="68579">
                  <a:moveTo>
                    <a:pt x="33782" y="14224"/>
                  </a:moveTo>
                  <a:lnTo>
                    <a:pt x="3683" y="14224"/>
                  </a:lnTo>
                  <a:lnTo>
                    <a:pt x="3683" y="15367"/>
                  </a:lnTo>
                  <a:lnTo>
                    <a:pt x="1270" y="15367"/>
                  </a:lnTo>
                  <a:lnTo>
                    <a:pt x="1270" y="20066"/>
                  </a:lnTo>
                  <a:lnTo>
                    <a:pt x="0" y="21336"/>
                  </a:lnTo>
                  <a:lnTo>
                    <a:pt x="0" y="22479"/>
                  </a:lnTo>
                  <a:lnTo>
                    <a:pt x="1270" y="22479"/>
                  </a:lnTo>
                  <a:lnTo>
                    <a:pt x="1270" y="23622"/>
                  </a:lnTo>
                  <a:lnTo>
                    <a:pt x="32639" y="23622"/>
                  </a:lnTo>
                  <a:lnTo>
                    <a:pt x="32639" y="21336"/>
                  </a:lnTo>
                  <a:lnTo>
                    <a:pt x="35051" y="21336"/>
                  </a:lnTo>
                  <a:lnTo>
                    <a:pt x="35051" y="18923"/>
                  </a:lnTo>
                  <a:lnTo>
                    <a:pt x="33782" y="18923"/>
                  </a:lnTo>
                  <a:lnTo>
                    <a:pt x="33782" y="14224"/>
                  </a:lnTo>
                  <a:close/>
                </a:path>
                <a:path w="35559" h="68579">
                  <a:moveTo>
                    <a:pt x="3683" y="14224"/>
                  </a:moveTo>
                  <a:lnTo>
                    <a:pt x="2413" y="14224"/>
                  </a:lnTo>
                  <a:lnTo>
                    <a:pt x="2413" y="15367"/>
                  </a:lnTo>
                  <a:lnTo>
                    <a:pt x="3683" y="15367"/>
                  </a:lnTo>
                  <a:lnTo>
                    <a:pt x="3683" y="14224"/>
                  </a:lnTo>
                  <a:close/>
                </a:path>
                <a:path w="35559" h="68579">
                  <a:moveTo>
                    <a:pt x="32639" y="12954"/>
                  </a:moveTo>
                  <a:lnTo>
                    <a:pt x="4825" y="12954"/>
                  </a:lnTo>
                  <a:lnTo>
                    <a:pt x="4825" y="14224"/>
                  </a:lnTo>
                  <a:lnTo>
                    <a:pt x="32639" y="14224"/>
                  </a:lnTo>
                  <a:lnTo>
                    <a:pt x="32639" y="12954"/>
                  </a:lnTo>
                  <a:close/>
                </a:path>
                <a:path w="35559" h="68579">
                  <a:moveTo>
                    <a:pt x="28956" y="4699"/>
                  </a:moveTo>
                  <a:lnTo>
                    <a:pt x="18161" y="4699"/>
                  </a:lnTo>
                  <a:lnTo>
                    <a:pt x="18161" y="7112"/>
                  </a:lnTo>
                  <a:lnTo>
                    <a:pt x="16891" y="7112"/>
                  </a:lnTo>
                  <a:lnTo>
                    <a:pt x="16891" y="9398"/>
                  </a:lnTo>
                  <a:lnTo>
                    <a:pt x="15748" y="9398"/>
                  </a:lnTo>
                  <a:lnTo>
                    <a:pt x="14477" y="10668"/>
                  </a:lnTo>
                  <a:lnTo>
                    <a:pt x="9651" y="10668"/>
                  </a:lnTo>
                  <a:lnTo>
                    <a:pt x="9651" y="11811"/>
                  </a:lnTo>
                  <a:lnTo>
                    <a:pt x="6096" y="11811"/>
                  </a:lnTo>
                  <a:lnTo>
                    <a:pt x="6096" y="12954"/>
                  </a:lnTo>
                  <a:lnTo>
                    <a:pt x="31369" y="12954"/>
                  </a:lnTo>
                  <a:lnTo>
                    <a:pt x="31369" y="5968"/>
                  </a:lnTo>
                  <a:lnTo>
                    <a:pt x="28956" y="5968"/>
                  </a:lnTo>
                  <a:lnTo>
                    <a:pt x="28956" y="4699"/>
                  </a:lnTo>
                  <a:close/>
                </a:path>
                <a:path w="35559" h="68579">
                  <a:moveTo>
                    <a:pt x="9651" y="10668"/>
                  </a:moveTo>
                  <a:lnTo>
                    <a:pt x="7239" y="10668"/>
                  </a:lnTo>
                  <a:lnTo>
                    <a:pt x="7239" y="11811"/>
                  </a:lnTo>
                  <a:lnTo>
                    <a:pt x="9651" y="11811"/>
                  </a:lnTo>
                  <a:lnTo>
                    <a:pt x="9651" y="10668"/>
                  </a:lnTo>
                  <a:close/>
                </a:path>
                <a:path w="35559" h="68579">
                  <a:moveTo>
                    <a:pt x="27813" y="3556"/>
                  </a:moveTo>
                  <a:lnTo>
                    <a:pt x="19303" y="3556"/>
                  </a:lnTo>
                  <a:lnTo>
                    <a:pt x="19303" y="4699"/>
                  </a:lnTo>
                  <a:lnTo>
                    <a:pt x="27813" y="4699"/>
                  </a:lnTo>
                  <a:lnTo>
                    <a:pt x="27813" y="3556"/>
                  </a:lnTo>
                  <a:close/>
                </a:path>
                <a:path w="35559" h="68579">
                  <a:moveTo>
                    <a:pt x="25400" y="1143"/>
                  </a:moveTo>
                  <a:lnTo>
                    <a:pt x="18161" y="1143"/>
                  </a:lnTo>
                  <a:lnTo>
                    <a:pt x="18161" y="3556"/>
                  </a:lnTo>
                  <a:lnTo>
                    <a:pt x="26543" y="3556"/>
                  </a:lnTo>
                  <a:lnTo>
                    <a:pt x="26543" y="2412"/>
                  </a:lnTo>
                  <a:lnTo>
                    <a:pt x="25400" y="2412"/>
                  </a:lnTo>
                  <a:lnTo>
                    <a:pt x="25400" y="1143"/>
                  </a:lnTo>
                  <a:close/>
                </a:path>
                <a:path w="35559" h="68579">
                  <a:moveTo>
                    <a:pt x="24130" y="0"/>
                  </a:moveTo>
                  <a:lnTo>
                    <a:pt x="21717" y="0"/>
                  </a:lnTo>
                  <a:lnTo>
                    <a:pt x="21717" y="1143"/>
                  </a:lnTo>
                  <a:lnTo>
                    <a:pt x="24130" y="1143"/>
                  </a:lnTo>
                  <a:lnTo>
                    <a:pt x="2413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026908" y="3880104"/>
              <a:ext cx="35560" cy="68580"/>
            </a:xfrm>
            <a:custGeom>
              <a:avLst/>
              <a:gdLst/>
              <a:ahLst/>
              <a:cxnLst/>
              <a:rect l="l" t="t" r="r" b="b"/>
              <a:pathLst>
                <a:path w="35559" h="68579">
                  <a:moveTo>
                    <a:pt x="21717" y="67437"/>
                  </a:moveTo>
                  <a:lnTo>
                    <a:pt x="21717" y="67437"/>
                  </a:lnTo>
                  <a:lnTo>
                    <a:pt x="13335" y="67437"/>
                  </a:lnTo>
                  <a:lnTo>
                    <a:pt x="13335" y="68580"/>
                  </a:lnTo>
                  <a:lnTo>
                    <a:pt x="12065" y="68580"/>
                  </a:lnTo>
                  <a:lnTo>
                    <a:pt x="10922" y="68580"/>
                  </a:lnTo>
                  <a:lnTo>
                    <a:pt x="9651" y="68580"/>
                  </a:lnTo>
                  <a:lnTo>
                    <a:pt x="10922" y="68580"/>
                  </a:lnTo>
                  <a:lnTo>
                    <a:pt x="12065" y="68580"/>
                  </a:lnTo>
                  <a:lnTo>
                    <a:pt x="12065" y="67437"/>
                  </a:lnTo>
                  <a:lnTo>
                    <a:pt x="10922" y="66167"/>
                  </a:lnTo>
                  <a:lnTo>
                    <a:pt x="12065" y="66167"/>
                  </a:lnTo>
                  <a:lnTo>
                    <a:pt x="10922" y="66167"/>
                  </a:lnTo>
                  <a:lnTo>
                    <a:pt x="12065" y="66167"/>
                  </a:lnTo>
                  <a:lnTo>
                    <a:pt x="10922" y="66167"/>
                  </a:lnTo>
                  <a:lnTo>
                    <a:pt x="10922" y="65024"/>
                  </a:lnTo>
                  <a:lnTo>
                    <a:pt x="10922" y="66167"/>
                  </a:lnTo>
                  <a:lnTo>
                    <a:pt x="10922" y="65024"/>
                  </a:lnTo>
                  <a:lnTo>
                    <a:pt x="10922" y="66167"/>
                  </a:lnTo>
                  <a:lnTo>
                    <a:pt x="10922" y="65024"/>
                  </a:lnTo>
                  <a:lnTo>
                    <a:pt x="9651" y="65024"/>
                  </a:lnTo>
                  <a:lnTo>
                    <a:pt x="9651" y="54356"/>
                  </a:lnTo>
                  <a:lnTo>
                    <a:pt x="10922" y="54356"/>
                  </a:lnTo>
                  <a:lnTo>
                    <a:pt x="9651" y="54356"/>
                  </a:lnTo>
                  <a:lnTo>
                    <a:pt x="9651" y="53212"/>
                  </a:lnTo>
                  <a:lnTo>
                    <a:pt x="9651" y="52069"/>
                  </a:lnTo>
                  <a:lnTo>
                    <a:pt x="9651" y="35433"/>
                  </a:lnTo>
                  <a:lnTo>
                    <a:pt x="8509" y="35433"/>
                  </a:lnTo>
                  <a:lnTo>
                    <a:pt x="8509" y="34290"/>
                  </a:lnTo>
                  <a:lnTo>
                    <a:pt x="7239" y="34290"/>
                  </a:lnTo>
                  <a:lnTo>
                    <a:pt x="7239" y="33147"/>
                  </a:lnTo>
                  <a:lnTo>
                    <a:pt x="7239" y="31877"/>
                  </a:lnTo>
                  <a:lnTo>
                    <a:pt x="7239" y="33147"/>
                  </a:lnTo>
                  <a:lnTo>
                    <a:pt x="7239" y="31877"/>
                  </a:lnTo>
                  <a:lnTo>
                    <a:pt x="7239" y="30734"/>
                  </a:lnTo>
                  <a:lnTo>
                    <a:pt x="7239" y="29591"/>
                  </a:lnTo>
                  <a:lnTo>
                    <a:pt x="7239" y="28321"/>
                  </a:lnTo>
                  <a:lnTo>
                    <a:pt x="7239" y="27178"/>
                  </a:lnTo>
                  <a:lnTo>
                    <a:pt x="6096" y="27178"/>
                  </a:lnTo>
                  <a:lnTo>
                    <a:pt x="6096" y="26035"/>
                  </a:lnTo>
                  <a:lnTo>
                    <a:pt x="4825" y="26035"/>
                  </a:lnTo>
                  <a:lnTo>
                    <a:pt x="4825" y="24892"/>
                  </a:lnTo>
                  <a:lnTo>
                    <a:pt x="3683" y="24892"/>
                  </a:lnTo>
                  <a:lnTo>
                    <a:pt x="2413" y="24892"/>
                  </a:lnTo>
                  <a:lnTo>
                    <a:pt x="2413" y="23622"/>
                  </a:lnTo>
                  <a:lnTo>
                    <a:pt x="1270" y="23622"/>
                  </a:lnTo>
                  <a:lnTo>
                    <a:pt x="1270" y="22479"/>
                  </a:lnTo>
                  <a:lnTo>
                    <a:pt x="0" y="22479"/>
                  </a:lnTo>
                  <a:lnTo>
                    <a:pt x="0" y="21336"/>
                  </a:lnTo>
                  <a:lnTo>
                    <a:pt x="1270" y="20066"/>
                  </a:lnTo>
                  <a:lnTo>
                    <a:pt x="1270" y="18923"/>
                  </a:lnTo>
                  <a:lnTo>
                    <a:pt x="0" y="18923"/>
                  </a:lnTo>
                  <a:lnTo>
                    <a:pt x="1270" y="18923"/>
                  </a:lnTo>
                  <a:lnTo>
                    <a:pt x="1270" y="17780"/>
                  </a:lnTo>
                  <a:lnTo>
                    <a:pt x="1270" y="16510"/>
                  </a:lnTo>
                  <a:lnTo>
                    <a:pt x="1270" y="15367"/>
                  </a:lnTo>
                  <a:lnTo>
                    <a:pt x="2413" y="15367"/>
                  </a:lnTo>
                  <a:lnTo>
                    <a:pt x="2413" y="14224"/>
                  </a:lnTo>
                  <a:lnTo>
                    <a:pt x="3683" y="14224"/>
                  </a:lnTo>
                  <a:lnTo>
                    <a:pt x="3683" y="15367"/>
                  </a:lnTo>
                  <a:lnTo>
                    <a:pt x="3683" y="14224"/>
                  </a:lnTo>
                  <a:lnTo>
                    <a:pt x="4825" y="14224"/>
                  </a:lnTo>
                  <a:lnTo>
                    <a:pt x="4825" y="12954"/>
                  </a:lnTo>
                  <a:lnTo>
                    <a:pt x="6096" y="12954"/>
                  </a:lnTo>
                  <a:lnTo>
                    <a:pt x="6096" y="11811"/>
                  </a:lnTo>
                  <a:lnTo>
                    <a:pt x="6096" y="12954"/>
                  </a:lnTo>
                  <a:lnTo>
                    <a:pt x="6096" y="11811"/>
                  </a:lnTo>
                  <a:lnTo>
                    <a:pt x="7239" y="11811"/>
                  </a:lnTo>
                  <a:lnTo>
                    <a:pt x="6096" y="11811"/>
                  </a:lnTo>
                  <a:lnTo>
                    <a:pt x="7239" y="11811"/>
                  </a:lnTo>
                  <a:lnTo>
                    <a:pt x="7239" y="10668"/>
                  </a:lnTo>
                  <a:lnTo>
                    <a:pt x="8509" y="10668"/>
                  </a:lnTo>
                  <a:lnTo>
                    <a:pt x="9651" y="10668"/>
                  </a:lnTo>
                  <a:lnTo>
                    <a:pt x="9651" y="11811"/>
                  </a:lnTo>
                  <a:lnTo>
                    <a:pt x="9651" y="10668"/>
                  </a:lnTo>
                  <a:lnTo>
                    <a:pt x="10922" y="10668"/>
                  </a:lnTo>
                  <a:lnTo>
                    <a:pt x="12065" y="10668"/>
                  </a:lnTo>
                  <a:lnTo>
                    <a:pt x="13335" y="10668"/>
                  </a:lnTo>
                  <a:lnTo>
                    <a:pt x="14477" y="10668"/>
                  </a:lnTo>
                  <a:lnTo>
                    <a:pt x="15748" y="9398"/>
                  </a:lnTo>
                  <a:lnTo>
                    <a:pt x="16891" y="9398"/>
                  </a:lnTo>
                  <a:lnTo>
                    <a:pt x="16891" y="8255"/>
                  </a:lnTo>
                  <a:lnTo>
                    <a:pt x="16891" y="7112"/>
                  </a:lnTo>
                  <a:lnTo>
                    <a:pt x="18161" y="7112"/>
                  </a:lnTo>
                  <a:lnTo>
                    <a:pt x="18161" y="5968"/>
                  </a:lnTo>
                  <a:lnTo>
                    <a:pt x="18161" y="4699"/>
                  </a:lnTo>
                  <a:lnTo>
                    <a:pt x="19303" y="4699"/>
                  </a:lnTo>
                  <a:lnTo>
                    <a:pt x="19303" y="3556"/>
                  </a:lnTo>
                  <a:lnTo>
                    <a:pt x="18161" y="3556"/>
                  </a:lnTo>
                  <a:lnTo>
                    <a:pt x="18161" y="2412"/>
                  </a:lnTo>
                  <a:lnTo>
                    <a:pt x="18161" y="1143"/>
                  </a:lnTo>
                  <a:lnTo>
                    <a:pt x="19303" y="1143"/>
                  </a:lnTo>
                  <a:lnTo>
                    <a:pt x="20574" y="1143"/>
                  </a:lnTo>
                  <a:lnTo>
                    <a:pt x="21717" y="1143"/>
                  </a:lnTo>
                  <a:lnTo>
                    <a:pt x="21717" y="0"/>
                  </a:lnTo>
                  <a:lnTo>
                    <a:pt x="22987" y="0"/>
                  </a:lnTo>
                  <a:lnTo>
                    <a:pt x="24130" y="0"/>
                  </a:lnTo>
                  <a:lnTo>
                    <a:pt x="24130" y="1143"/>
                  </a:lnTo>
                  <a:lnTo>
                    <a:pt x="25400" y="1143"/>
                  </a:lnTo>
                  <a:lnTo>
                    <a:pt x="25400" y="2412"/>
                  </a:lnTo>
                  <a:lnTo>
                    <a:pt x="26543" y="2412"/>
                  </a:lnTo>
                  <a:lnTo>
                    <a:pt x="26543" y="3556"/>
                  </a:lnTo>
                  <a:lnTo>
                    <a:pt x="27813" y="3556"/>
                  </a:lnTo>
                  <a:lnTo>
                    <a:pt x="27813" y="4699"/>
                  </a:lnTo>
                  <a:lnTo>
                    <a:pt x="28956" y="4699"/>
                  </a:lnTo>
                  <a:lnTo>
                    <a:pt x="28956" y="5968"/>
                  </a:lnTo>
                  <a:lnTo>
                    <a:pt x="30225" y="5968"/>
                  </a:lnTo>
                  <a:lnTo>
                    <a:pt x="31369" y="5968"/>
                  </a:lnTo>
                  <a:lnTo>
                    <a:pt x="31369" y="7112"/>
                  </a:lnTo>
                  <a:lnTo>
                    <a:pt x="31369" y="8255"/>
                  </a:lnTo>
                  <a:lnTo>
                    <a:pt x="32639" y="8255"/>
                  </a:lnTo>
                  <a:lnTo>
                    <a:pt x="31369" y="8255"/>
                  </a:lnTo>
                  <a:lnTo>
                    <a:pt x="31369" y="9398"/>
                  </a:lnTo>
                  <a:lnTo>
                    <a:pt x="31369" y="10668"/>
                  </a:lnTo>
                  <a:lnTo>
                    <a:pt x="31369" y="11811"/>
                  </a:lnTo>
                  <a:lnTo>
                    <a:pt x="31369" y="12954"/>
                  </a:lnTo>
                  <a:lnTo>
                    <a:pt x="32639" y="12954"/>
                  </a:lnTo>
                  <a:lnTo>
                    <a:pt x="32639" y="14224"/>
                  </a:lnTo>
                  <a:lnTo>
                    <a:pt x="33782" y="14224"/>
                  </a:lnTo>
                  <a:lnTo>
                    <a:pt x="33782" y="15367"/>
                  </a:lnTo>
                  <a:lnTo>
                    <a:pt x="33782" y="16510"/>
                  </a:lnTo>
                  <a:lnTo>
                    <a:pt x="33782" y="17780"/>
                  </a:lnTo>
                  <a:lnTo>
                    <a:pt x="33782" y="18923"/>
                  </a:lnTo>
                  <a:lnTo>
                    <a:pt x="35051" y="18923"/>
                  </a:lnTo>
                  <a:lnTo>
                    <a:pt x="35051" y="20066"/>
                  </a:lnTo>
                  <a:lnTo>
                    <a:pt x="35051" y="21336"/>
                  </a:lnTo>
                  <a:lnTo>
                    <a:pt x="33782" y="21336"/>
                  </a:lnTo>
                  <a:lnTo>
                    <a:pt x="33782" y="22479"/>
                  </a:lnTo>
                  <a:lnTo>
                    <a:pt x="33782" y="21336"/>
                  </a:lnTo>
                  <a:lnTo>
                    <a:pt x="32639" y="21336"/>
                  </a:lnTo>
                  <a:lnTo>
                    <a:pt x="32639" y="22479"/>
                  </a:lnTo>
                  <a:lnTo>
                    <a:pt x="32639" y="23622"/>
                  </a:lnTo>
                  <a:lnTo>
                    <a:pt x="31369" y="23622"/>
                  </a:lnTo>
                  <a:lnTo>
                    <a:pt x="32639" y="24892"/>
                  </a:lnTo>
                  <a:lnTo>
                    <a:pt x="32639" y="26035"/>
                  </a:lnTo>
                  <a:lnTo>
                    <a:pt x="32639" y="27178"/>
                  </a:lnTo>
                  <a:lnTo>
                    <a:pt x="31369" y="27178"/>
                  </a:lnTo>
                  <a:lnTo>
                    <a:pt x="31369" y="28321"/>
                  </a:lnTo>
                  <a:lnTo>
                    <a:pt x="30225" y="28321"/>
                  </a:lnTo>
                  <a:lnTo>
                    <a:pt x="28956" y="28321"/>
                  </a:lnTo>
                  <a:lnTo>
                    <a:pt x="28956" y="29591"/>
                  </a:lnTo>
                  <a:lnTo>
                    <a:pt x="28956" y="30734"/>
                  </a:lnTo>
                  <a:lnTo>
                    <a:pt x="27813" y="30734"/>
                  </a:lnTo>
                  <a:lnTo>
                    <a:pt x="27813" y="31877"/>
                  </a:lnTo>
                  <a:lnTo>
                    <a:pt x="26543" y="31877"/>
                  </a:lnTo>
                  <a:lnTo>
                    <a:pt x="26543" y="33147"/>
                  </a:lnTo>
                  <a:lnTo>
                    <a:pt x="26543" y="34290"/>
                  </a:lnTo>
                  <a:lnTo>
                    <a:pt x="26543" y="35433"/>
                  </a:lnTo>
                  <a:lnTo>
                    <a:pt x="26543" y="36703"/>
                  </a:lnTo>
                  <a:lnTo>
                    <a:pt x="25400" y="36703"/>
                  </a:lnTo>
                  <a:lnTo>
                    <a:pt x="24130" y="36703"/>
                  </a:lnTo>
                  <a:lnTo>
                    <a:pt x="22987" y="36703"/>
                  </a:lnTo>
                  <a:lnTo>
                    <a:pt x="22987" y="37846"/>
                  </a:lnTo>
                  <a:lnTo>
                    <a:pt x="22987" y="38988"/>
                  </a:lnTo>
                  <a:lnTo>
                    <a:pt x="22987" y="40259"/>
                  </a:lnTo>
                  <a:lnTo>
                    <a:pt x="21717" y="40259"/>
                  </a:lnTo>
                  <a:lnTo>
                    <a:pt x="22987" y="40259"/>
                  </a:lnTo>
                  <a:lnTo>
                    <a:pt x="22987" y="41402"/>
                  </a:lnTo>
                  <a:lnTo>
                    <a:pt x="21717" y="41402"/>
                  </a:lnTo>
                  <a:lnTo>
                    <a:pt x="22987" y="41402"/>
                  </a:lnTo>
                  <a:lnTo>
                    <a:pt x="22987" y="42544"/>
                  </a:lnTo>
                  <a:lnTo>
                    <a:pt x="22987" y="43687"/>
                  </a:lnTo>
                  <a:lnTo>
                    <a:pt x="21717" y="43687"/>
                  </a:lnTo>
                  <a:lnTo>
                    <a:pt x="21717" y="44958"/>
                  </a:lnTo>
                  <a:lnTo>
                    <a:pt x="21717" y="46100"/>
                  </a:lnTo>
                  <a:lnTo>
                    <a:pt x="22987" y="46100"/>
                  </a:lnTo>
                  <a:lnTo>
                    <a:pt x="22987" y="47243"/>
                  </a:lnTo>
                  <a:lnTo>
                    <a:pt x="21717" y="47243"/>
                  </a:lnTo>
                  <a:lnTo>
                    <a:pt x="21717" y="48513"/>
                  </a:lnTo>
                  <a:lnTo>
                    <a:pt x="21717" y="54356"/>
                  </a:lnTo>
                  <a:lnTo>
                    <a:pt x="22987" y="54356"/>
                  </a:lnTo>
                  <a:lnTo>
                    <a:pt x="22987" y="60325"/>
                  </a:lnTo>
                  <a:lnTo>
                    <a:pt x="21717" y="60325"/>
                  </a:lnTo>
                  <a:lnTo>
                    <a:pt x="22987" y="60325"/>
                  </a:lnTo>
                  <a:lnTo>
                    <a:pt x="22987" y="61468"/>
                  </a:lnTo>
                  <a:lnTo>
                    <a:pt x="21717" y="62611"/>
                  </a:lnTo>
                  <a:lnTo>
                    <a:pt x="22987" y="62611"/>
                  </a:lnTo>
                  <a:lnTo>
                    <a:pt x="22987" y="63881"/>
                  </a:lnTo>
                  <a:lnTo>
                    <a:pt x="21717" y="63881"/>
                  </a:lnTo>
                  <a:lnTo>
                    <a:pt x="22987" y="65024"/>
                  </a:lnTo>
                  <a:lnTo>
                    <a:pt x="21717" y="65024"/>
                  </a:lnTo>
                  <a:lnTo>
                    <a:pt x="21717" y="66167"/>
                  </a:lnTo>
                  <a:lnTo>
                    <a:pt x="21717" y="6743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020812" y="3751834"/>
              <a:ext cx="172720" cy="135890"/>
            </a:xfrm>
            <a:custGeom>
              <a:avLst/>
              <a:gdLst/>
              <a:ahLst/>
              <a:cxnLst/>
              <a:rect l="l" t="t" r="r" b="b"/>
              <a:pathLst>
                <a:path w="172720" h="135889">
                  <a:moveTo>
                    <a:pt x="37719" y="125729"/>
                  </a:moveTo>
                  <a:lnTo>
                    <a:pt x="22352" y="125729"/>
                  </a:lnTo>
                  <a:lnTo>
                    <a:pt x="22352" y="128269"/>
                  </a:lnTo>
                  <a:lnTo>
                    <a:pt x="29464" y="128269"/>
                  </a:lnTo>
                  <a:lnTo>
                    <a:pt x="29464" y="129539"/>
                  </a:lnTo>
                  <a:lnTo>
                    <a:pt x="30607" y="129539"/>
                  </a:lnTo>
                  <a:lnTo>
                    <a:pt x="30607" y="130809"/>
                  </a:lnTo>
                  <a:lnTo>
                    <a:pt x="31877" y="130809"/>
                  </a:lnTo>
                  <a:lnTo>
                    <a:pt x="31877" y="132079"/>
                  </a:lnTo>
                  <a:lnTo>
                    <a:pt x="33020" y="132079"/>
                  </a:lnTo>
                  <a:lnTo>
                    <a:pt x="33020" y="133349"/>
                  </a:lnTo>
                  <a:lnTo>
                    <a:pt x="34163" y="133349"/>
                  </a:lnTo>
                  <a:lnTo>
                    <a:pt x="34163" y="134619"/>
                  </a:lnTo>
                  <a:lnTo>
                    <a:pt x="36576" y="134619"/>
                  </a:lnTo>
                  <a:lnTo>
                    <a:pt x="36576" y="135889"/>
                  </a:lnTo>
                  <a:lnTo>
                    <a:pt x="37719" y="135889"/>
                  </a:lnTo>
                  <a:lnTo>
                    <a:pt x="37719" y="125729"/>
                  </a:lnTo>
                  <a:close/>
                </a:path>
                <a:path w="172720" h="135889">
                  <a:moveTo>
                    <a:pt x="23622" y="129539"/>
                  </a:moveTo>
                  <a:lnTo>
                    <a:pt x="21209" y="129539"/>
                  </a:lnTo>
                  <a:lnTo>
                    <a:pt x="21209" y="130809"/>
                  </a:lnTo>
                  <a:lnTo>
                    <a:pt x="22352" y="132079"/>
                  </a:lnTo>
                  <a:lnTo>
                    <a:pt x="23622" y="133349"/>
                  </a:lnTo>
                  <a:lnTo>
                    <a:pt x="24765" y="133349"/>
                  </a:lnTo>
                  <a:lnTo>
                    <a:pt x="24765" y="132079"/>
                  </a:lnTo>
                  <a:lnTo>
                    <a:pt x="23622" y="132079"/>
                  </a:lnTo>
                  <a:lnTo>
                    <a:pt x="23622" y="129539"/>
                  </a:lnTo>
                  <a:close/>
                </a:path>
                <a:path w="172720" h="135889">
                  <a:moveTo>
                    <a:pt x="27178" y="128269"/>
                  </a:moveTo>
                  <a:lnTo>
                    <a:pt x="20066" y="128269"/>
                  </a:lnTo>
                  <a:lnTo>
                    <a:pt x="20066" y="129539"/>
                  </a:lnTo>
                  <a:lnTo>
                    <a:pt x="27178" y="129539"/>
                  </a:lnTo>
                  <a:lnTo>
                    <a:pt x="27178" y="128269"/>
                  </a:lnTo>
                  <a:close/>
                </a:path>
                <a:path w="172720" h="135889">
                  <a:moveTo>
                    <a:pt x="18923" y="124459"/>
                  </a:moveTo>
                  <a:lnTo>
                    <a:pt x="14097" y="124459"/>
                  </a:lnTo>
                  <a:lnTo>
                    <a:pt x="14097" y="125729"/>
                  </a:lnTo>
                  <a:lnTo>
                    <a:pt x="17653" y="125729"/>
                  </a:lnTo>
                  <a:lnTo>
                    <a:pt x="18923" y="124459"/>
                  </a:lnTo>
                  <a:close/>
                </a:path>
                <a:path w="172720" h="135889">
                  <a:moveTo>
                    <a:pt x="38862" y="124459"/>
                  </a:moveTo>
                  <a:lnTo>
                    <a:pt x="21209" y="124459"/>
                  </a:lnTo>
                  <a:lnTo>
                    <a:pt x="21209" y="125729"/>
                  </a:lnTo>
                  <a:lnTo>
                    <a:pt x="38862" y="125729"/>
                  </a:lnTo>
                  <a:lnTo>
                    <a:pt x="38862" y="124459"/>
                  </a:lnTo>
                  <a:close/>
                </a:path>
                <a:path w="172720" h="135889">
                  <a:moveTo>
                    <a:pt x="41275" y="121919"/>
                  </a:moveTo>
                  <a:lnTo>
                    <a:pt x="11811" y="121919"/>
                  </a:lnTo>
                  <a:lnTo>
                    <a:pt x="11811" y="123189"/>
                  </a:lnTo>
                  <a:lnTo>
                    <a:pt x="12954" y="123189"/>
                  </a:lnTo>
                  <a:lnTo>
                    <a:pt x="12954" y="124459"/>
                  </a:lnTo>
                  <a:lnTo>
                    <a:pt x="41275" y="124459"/>
                  </a:lnTo>
                  <a:lnTo>
                    <a:pt x="41275" y="121919"/>
                  </a:lnTo>
                  <a:close/>
                </a:path>
                <a:path w="172720" h="135889">
                  <a:moveTo>
                    <a:pt x="105029" y="120649"/>
                  </a:moveTo>
                  <a:lnTo>
                    <a:pt x="91948" y="120649"/>
                  </a:lnTo>
                  <a:lnTo>
                    <a:pt x="91948" y="121919"/>
                  </a:lnTo>
                  <a:lnTo>
                    <a:pt x="94361" y="121919"/>
                  </a:lnTo>
                  <a:lnTo>
                    <a:pt x="94361" y="123189"/>
                  </a:lnTo>
                  <a:lnTo>
                    <a:pt x="103759" y="123189"/>
                  </a:lnTo>
                  <a:lnTo>
                    <a:pt x="105029" y="121919"/>
                  </a:lnTo>
                  <a:lnTo>
                    <a:pt x="105029" y="120649"/>
                  </a:lnTo>
                  <a:close/>
                </a:path>
                <a:path w="172720" h="135889">
                  <a:moveTo>
                    <a:pt x="42418" y="116839"/>
                  </a:moveTo>
                  <a:lnTo>
                    <a:pt x="11811" y="116839"/>
                  </a:lnTo>
                  <a:lnTo>
                    <a:pt x="11811" y="118109"/>
                  </a:lnTo>
                  <a:lnTo>
                    <a:pt x="8255" y="118109"/>
                  </a:lnTo>
                  <a:lnTo>
                    <a:pt x="8255" y="120649"/>
                  </a:lnTo>
                  <a:lnTo>
                    <a:pt x="9398" y="120649"/>
                  </a:lnTo>
                  <a:lnTo>
                    <a:pt x="10668" y="121919"/>
                  </a:lnTo>
                  <a:lnTo>
                    <a:pt x="42418" y="121919"/>
                  </a:lnTo>
                  <a:lnTo>
                    <a:pt x="42418" y="116839"/>
                  </a:lnTo>
                  <a:close/>
                </a:path>
                <a:path w="172720" h="135889">
                  <a:moveTo>
                    <a:pt x="138049" y="116839"/>
                  </a:moveTo>
                  <a:lnTo>
                    <a:pt x="70739" y="116839"/>
                  </a:lnTo>
                  <a:lnTo>
                    <a:pt x="70739" y="118109"/>
                  </a:lnTo>
                  <a:lnTo>
                    <a:pt x="72009" y="119379"/>
                  </a:lnTo>
                  <a:lnTo>
                    <a:pt x="72009" y="120649"/>
                  </a:lnTo>
                  <a:lnTo>
                    <a:pt x="80264" y="120649"/>
                  </a:lnTo>
                  <a:lnTo>
                    <a:pt x="80264" y="119379"/>
                  </a:lnTo>
                  <a:lnTo>
                    <a:pt x="82550" y="119379"/>
                  </a:lnTo>
                  <a:lnTo>
                    <a:pt x="82550" y="118109"/>
                  </a:lnTo>
                  <a:lnTo>
                    <a:pt x="138049" y="118109"/>
                  </a:lnTo>
                  <a:lnTo>
                    <a:pt x="138049" y="116839"/>
                  </a:lnTo>
                  <a:close/>
                </a:path>
                <a:path w="172720" h="135889">
                  <a:moveTo>
                    <a:pt x="107315" y="119379"/>
                  </a:moveTo>
                  <a:lnTo>
                    <a:pt x="88519" y="119379"/>
                  </a:lnTo>
                  <a:lnTo>
                    <a:pt x="88519" y="120649"/>
                  </a:lnTo>
                  <a:lnTo>
                    <a:pt x="107315" y="120649"/>
                  </a:lnTo>
                  <a:lnTo>
                    <a:pt x="107315" y="119379"/>
                  </a:lnTo>
                  <a:close/>
                </a:path>
                <a:path w="172720" h="135889">
                  <a:moveTo>
                    <a:pt x="135636" y="118109"/>
                  </a:moveTo>
                  <a:lnTo>
                    <a:pt x="124968" y="118109"/>
                  </a:lnTo>
                  <a:lnTo>
                    <a:pt x="126238" y="119379"/>
                  </a:lnTo>
                  <a:lnTo>
                    <a:pt x="128524" y="119379"/>
                  </a:lnTo>
                  <a:lnTo>
                    <a:pt x="128524" y="120649"/>
                  </a:lnTo>
                  <a:lnTo>
                    <a:pt x="135636" y="120649"/>
                  </a:lnTo>
                  <a:lnTo>
                    <a:pt x="135636" y="118109"/>
                  </a:lnTo>
                  <a:close/>
                </a:path>
                <a:path w="172720" h="135889">
                  <a:moveTo>
                    <a:pt x="112014" y="118109"/>
                  </a:moveTo>
                  <a:lnTo>
                    <a:pt x="86106" y="118109"/>
                  </a:lnTo>
                  <a:lnTo>
                    <a:pt x="86106" y="119379"/>
                  </a:lnTo>
                  <a:lnTo>
                    <a:pt x="112014" y="119379"/>
                  </a:lnTo>
                  <a:lnTo>
                    <a:pt x="112014" y="118109"/>
                  </a:lnTo>
                  <a:close/>
                </a:path>
                <a:path w="172720" h="135889">
                  <a:moveTo>
                    <a:pt x="136779" y="118109"/>
                  </a:moveTo>
                  <a:lnTo>
                    <a:pt x="135636" y="118109"/>
                  </a:lnTo>
                  <a:lnTo>
                    <a:pt x="135636" y="119379"/>
                  </a:lnTo>
                  <a:lnTo>
                    <a:pt x="136779" y="119379"/>
                  </a:lnTo>
                  <a:lnTo>
                    <a:pt x="136779" y="118109"/>
                  </a:lnTo>
                  <a:close/>
                </a:path>
                <a:path w="172720" h="135889">
                  <a:moveTo>
                    <a:pt x="11811" y="116839"/>
                  </a:moveTo>
                  <a:lnTo>
                    <a:pt x="10668" y="116839"/>
                  </a:lnTo>
                  <a:lnTo>
                    <a:pt x="10668" y="118109"/>
                  </a:lnTo>
                  <a:lnTo>
                    <a:pt x="11811" y="116839"/>
                  </a:lnTo>
                  <a:close/>
                </a:path>
                <a:path w="172720" h="135889">
                  <a:moveTo>
                    <a:pt x="43688" y="115569"/>
                  </a:moveTo>
                  <a:lnTo>
                    <a:pt x="9398" y="115569"/>
                  </a:lnTo>
                  <a:lnTo>
                    <a:pt x="9398" y="116839"/>
                  </a:lnTo>
                  <a:lnTo>
                    <a:pt x="43688" y="116839"/>
                  </a:lnTo>
                  <a:lnTo>
                    <a:pt x="43688" y="115569"/>
                  </a:lnTo>
                  <a:close/>
                </a:path>
                <a:path w="172720" h="135889">
                  <a:moveTo>
                    <a:pt x="142748" y="114299"/>
                  </a:moveTo>
                  <a:lnTo>
                    <a:pt x="68453" y="114299"/>
                  </a:lnTo>
                  <a:lnTo>
                    <a:pt x="68453" y="115569"/>
                  </a:lnTo>
                  <a:lnTo>
                    <a:pt x="69596" y="116839"/>
                  </a:lnTo>
                  <a:lnTo>
                    <a:pt x="139192" y="116839"/>
                  </a:lnTo>
                  <a:lnTo>
                    <a:pt x="139192" y="115569"/>
                  </a:lnTo>
                  <a:lnTo>
                    <a:pt x="142748" y="115569"/>
                  </a:lnTo>
                  <a:lnTo>
                    <a:pt x="142748" y="114299"/>
                  </a:lnTo>
                  <a:close/>
                </a:path>
                <a:path w="172720" h="135889">
                  <a:moveTo>
                    <a:pt x="44831" y="114299"/>
                  </a:moveTo>
                  <a:lnTo>
                    <a:pt x="8255" y="114299"/>
                  </a:lnTo>
                  <a:lnTo>
                    <a:pt x="8255" y="115569"/>
                  </a:lnTo>
                  <a:lnTo>
                    <a:pt x="44831" y="115569"/>
                  </a:lnTo>
                  <a:lnTo>
                    <a:pt x="44831" y="114299"/>
                  </a:lnTo>
                  <a:close/>
                </a:path>
                <a:path w="172720" h="135889">
                  <a:moveTo>
                    <a:pt x="47244" y="113029"/>
                  </a:moveTo>
                  <a:lnTo>
                    <a:pt x="4699" y="113029"/>
                  </a:lnTo>
                  <a:lnTo>
                    <a:pt x="4699" y="114299"/>
                  </a:lnTo>
                  <a:lnTo>
                    <a:pt x="47244" y="114299"/>
                  </a:lnTo>
                  <a:lnTo>
                    <a:pt x="47244" y="113029"/>
                  </a:lnTo>
                  <a:close/>
                </a:path>
                <a:path w="172720" h="135889">
                  <a:moveTo>
                    <a:pt x="143891" y="113029"/>
                  </a:moveTo>
                  <a:lnTo>
                    <a:pt x="63754" y="113029"/>
                  </a:lnTo>
                  <a:lnTo>
                    <a:pt x="63754" y="114299"/>
                  </a:lnTo>
                  <a:lnTo>
                    <a:pt x="143891" y="114299"/>
                  </a:lnTo>
                  <a:lnTo>
                    <a:pt x="143891" y="113029"/>
                  </a:lnTo>
                  <a:close/>
                </a:path>
                <a:path w="172720" h="135889">
                  <a:moveTo>
                    <a:pt x="56642" y="111759"/>
                  </a:moveTo>
                  <a:lnTo>
                    <a:pt x="3556" y="111759"/>
                  </a:lnTo>
                  <a:lnTo>
                    <a:pt x="3556" y="113029"/>
                  </a:lnTo>
                  <a:lnTo>
                    <a:pt x="55499" y="113029"/>
                  </a:lnTo>
                  <a:lnTo>
                    <a:pt x="56642" y="111759"/>
                  </a:lnTo>
                  <a:close/>
                </a:path>
                <a:path w="172720" h="135889">
                  <a:moveTo>
                    <a:pt x="146304" y="107949"/>
                  </a:moveTo>
                  <a:lnTo>
                    <a:pt x="1143" y="107949"/>
                  </a:lnTo>
                  <a:lnTo>
                    <a:pt x="1143" y="109219"/>
                  </a:lnTo>
                  <a:lnTo>
                    <a:pt x="2413" y="109219"/>
                  </a:lnTo>
                  <a:lnTo>
                    <a:pt x="2413" y="111759"/>
                  </a:lnTo>
                  <a:lnTo>
                    <a:pt x="58928" y="111759"/>
                  </a:lnTo>
                  <a:lnTo>
                    <a:pt x="60198" y="113029"/>
                  </a:lnTo>
                  <a:lnTo>
                    <a:pt x="146304" y="113029"/>
                  </a:lnTo>
                  <a:lnTo>
                    <a:pt x="146304" y="107949"/>
                  </a:lnTo>
                  <a:close/>
                </a:path>
                <a:path w="172720" h="135889">
                  <a:moveTo>
                    <a:pt x="4699" y="99059"/>
                  </a:moveTo>
                  <a:lnTo>
                    <a:pt x="0" y="99059"/>
                  </a:lnTo>
                  <a:lnTo>
                    <a:pt x="0" y="105409"/>
                  </a:lnTo>
                  <a:lnTo>
                    <a:pt x="1143" y="105409"/>
                  </a:lnTo>
                  <a:lnTo>
                    <a:pt x="1143" y="106679"/>
                  </a:lnTo>
                  <a:lnTo>
                    <a:pt x="2413" y="106679"/>
                  </a:lnTo>
                  <a:lnTo>
                    <a:pt x="2413" y="107949"/>
                  </a:lnTo>
                  <a:lnTo>
                    <a:pt x="145034" y="107949"/>
                  </a:lnTo>
                  <a:lnTo>
                    <a:pt x="145034" y="104139"/>
                  </a:lnTo>
                  <a:lnTo>
                    <a:pt x="147447" y="104139"/>
                  </a:lnTo>
                  <a:lnTo>
                    <a:pt x="147447" y="102869"/>
                  </a:lnTo>
                  <a:lnTo>
                    <a:pt x="148590" y="102869"/>
                  </a:lnTo>
                  <a:lnTo>
                    <a:pt x="148590" y="100329"/>
                  </a:lnTo>
                  <a:lnTo>
                    <a:pt x="4699" y="100329"/>
                  </a:lnTo>
                  <a:lnTo>
                    <a:pt x="4699" y="99059"/>
                  </a:lnTo>
                  <a:close/>
                </a:path>
                <a:path w="172720" h="135889">
                  <a:moveTo>
                    <a:pt x="148590" y="99059"/>
                  </a:moveTo>
                  <a:lnTo>
                    <a:pt x="5842" y="99059"/>
                  </a:lnTo>
                  <a:lnTo>
                    <a:pt x="5842" y="100329"/>
                  </a:lnTo>
                  <a:lnTo>
                    <a:pt x="148590" y="100329"/>
                  </a:lnTo>
                  <a:lnTo>
                    <a:pt x="148590" y="99059"/>
                  </a:lnTo>
                  <a:close/>
                </a:path>
                <a:path w="172720" h="135889">
                  <a:moveTo>
                    <a:pt x="149860" y="97789"/>
                  </a:moveTo>
                  <a:lnTo>
                    <a:pt x="9398" y="97789"/>
                  </a:lnTo>
                  <a:lnTo>
                    <a:pt x="9398" y="99059"/>
                  </a:lnTo>
                  <a:lnTo>
                    <a:pt x="149860" y="99059"/>
                  </a:lnTo>
                  <a:lnTo>
                    <a:pt x="149860" y="97789"/>
                  </a:lnTo>
                  <a:close/>
                </a:path>
                <a:path w="172720" h="135889">
                  <a:moveTo>
                    <a:pt x="159258" y="85089"/>
                  </a:moveTo>
                  <a:lnTo>
                    <a:pt x="41275" y="85089"/>
                  </a:lnTo>
                  <a:lnTo>
                    <a:pt x="41275" y="87629"/>
                  </a:lnTo>
                  <a:lnTo>
                    <a:pt x="40132" y="88899"/>
                  </a:lnTo>
                  <a:lnTo>
                    <a:pt x="40132" y="91439"/>
                  </a:lnTo>
                  <a:lnTo>
                    <a:pt x="37719" y="91439"/>
                  </a:lnTo>
                  <a:lnTo>
                    <a:pt x="37719" y="92709"/>
                  </a:lnTo>
                  <a:lnTo>
                    <a:pt x="36576" y="92709"/>
                  </a:lnTo>
                  <a:lnTo>
                    <a:pt x="36576" y="95249"/>
                  </a:lnTo>
                  <a:lnTo>
                    <a:pt x="12954" y="95249"/>
                  </a:lnTo>
                  <a:lnTo>
                    <a:pt x="12954" y="96519"/>
                  </a:lnTo>
                  <a:lnTo>
                    <a:pt x="10668" y="96519"/>
                  </a:lnTo>
                  <a:lnTo>
                    <a:pt x="10668" y="97789"/>
                  </a:lnTo>
                  <a:lnTo>
                    <a:pt x="151003" y="97789"/>
                  </a:lnTo>
                  <a:lnTo>
                    <a:pt x="151003" y="96519"/>
                  </a:lnTo>
                  <a:lnTo>
                    <a:pt x="152146" y="95249"/>
                  </a:lnTo>
                  <a:lnTo>
                    <a:pt x="152146" y="93979"/>
                  </a:lnTo>
                  <a:lnTo>
                    <a:pt x="153289" y="93979"/>
                  </a:lnTo>
                  <a:lnTo>
                    <a:pt x="153289" y="92709"/>
                  </a:lnTo>
                  <a:lnTo>
                    <a:pt x="154559" y="91439"/>
                  </a:lnTo>
                  <a:lnTo>
                    <a:pt x="154559" y="90169"/>
                  </a:lnTo>
                  <a:lnTo>
                    <a:pt x="155702" y="90169"/>
                  </a:lnTo>
                  <a:lnTo>
                    <a:pt x="155702" y="88899"/>
                  </a:lnTo>
                  <a:lnTo>
                    <a:pt x="156845" y="88899"/>
                  </a:lnTo>
                  <a:lnTo>
                    <a:pt x="156845" y="87629"/>
                  </a:lnTo>
                  <a:lnTo>
                    <a:pt x="158115" y="87629"/>
                  </a:lnTo>
                  <a:lnTo>
                    <a:pt x="158115" y="86359"/>
                  </a:lnTo>
                  <a:lnTo>
                    <a:pt x="159258" y="86359"/>
                  </a:lnTo>
                  <a:lnTo>
                    <a:pt x="159258" y="85089"/>
                  </a:lnTo>
                  <a:close/>
                </a:path>
                <a:path w="172720" h="135889">
                  <a:moveTo>
                    <a:pt x="168656" y="49529"/>
                  </a:moveTo>
                  <a:lnTo>
                    <a:pt x="53086" y="49529"/>
                  </a:lnTo>
                  <a:lnTo>
                    <a:pt x="51943" y="50799"/>
                  </a:lnTo>
                  <a:lnTo>
                    <a:pt x="47244" y="50799"/>
                  </a:lnTo>
                  <a:lnTo>
                    <a:pt x="45974" y="52069"/>
                  </a:lnTo>
                  <a:lnTo>
                    <a:pt x="43688" y="52069"/>
                  </a:lnTo>
                  <a:lnTo>
                    <a:pt x="43688" y="76199"/>
                  </a:lnTo>
                  <a:lnTo>
                    <a:pt x="42418" y="76199"/>
                  </a:lnTo>
                  <a:lnTo>
                    <a:pt x="42418" y="85089"/>
                  </a:lnTo>
                  <a:lnTo>
                    <a:pt x="161544" y="85089"/>
                  </a:lnTo>
                  <a:lnTo>
                    <a:pt x="161544" y="83819"/>
                  </a:lnTo>
                  <a:lnTo>
                    <a:pt x="162814" y="82549"/>
                  </a:lnTo>
                  <a:lnTo>
                    <a:pt x="165100" y="80009"/>
                  </a:lnTo>
                  <a:lnTo>
                    <a:pt x="166370" y="78739"/>
                  </a:lnTo>
                  <a:lnTo>
                    <a:pt x="166370" y="77469"/>
                  </a:lnTo>
                  <a:lnTo>
                    <a:pt x="167513" y="77469"/>
                  </a:lnTo>
                  <a:lnTo>
                    <a:pt x="167513" y="63499"/>
                  </a:lnTo>
                  <a:lnTo>
                    <a:pt x="168656" y="62229"/>
                  </a:lnTo>
                  <a:lnTo>
                    <a:pt x="168656" y="49529"/>
                  </a:lnTo>
                  <a:close/>
                </a:path>
                <a:path w="172720" h="135889">
                  <a:moveTo>
                    <a:pt x="172212" y="35559"/>
                  </a:moveTo>
                  <a:lnTo>
                    <a:pt x="73152" y="35559"/>
                  </a:lnTo>
                  <a:lnTo>
                    <a:pt x="73152" y="36829"/>
                  </a:lnTo>
                  <a:lnTo>
                    <a:pt x="72009" y="36829"/>
                  </a:lnTo>
                  <a:lnTo>
                    <a:pt x="72009" y="38099"/>
                  </a:lnTo>
                  <a:lnTo>
                    <a:pt x="70739" y="38099"/>
                  </a:lnTo>
                  <a:lnTo>
                    <a:pt x="70739" y="39369"/>
                  </a:lnTo>
                  <a:lnTo>
                    <a:pt x="69596" y="39369"/>
                  </a:lnTo>
                  <a:lnTo>
                    <a:pt x="69596" y="40639"/>
                  </a:lnTo>
                  <a:lnTo>
                    <a:pt x="68453" y="40639"/>
                  </a:lnTo>
                  <a:lnTo>
                    <a:pt x="67183" y="41909"/>
                  </a:lnTo>
                  <a:lnTo>
                    <a:pt x="66040" y="43179"/>
                  </a:lnTo>
                  <a:lnTo>
                    <a:pt x="66040" y="44449"/>
                  </a:lnTo>
                  <a:lnTo>
                    <a:pt x="64897" y="44449"/>
                  </a:lnTo>
                  <a:lnTo>
                    <a:pt x="63754" y="45719"/>
                  </a:lnTo>
                  <a:lnTo>
                    <a:pt x="62484" y="46989"/>
                  </a:lnTo>
                  <a:lnTo>
                    <a:pt x="61341" y="48259"/>
                  </a:lnTo>
                  <a:lnTo>
                    <a:pt x="60198" y="48259"/>
                  </a:lnTo>
                  <a:lnTo>
                    <a:pt x="58928" y="49529"/>
                  </a:lnTo>
                  <a:lnTo>
                    <a:pt x="169799" y="49529"/>
                  </a:lnTo>
                  <a:lnTo>
                    <a:pt x="169799" y="41909"/>
                  </a:lnTo>
                  <a:lnTo>
                    <a:pt x="171069" y="40639"/>
                  </a:lnTo>
                  <a:lnTo>
                    <a:pt x="172212" y="39369"/>
                  </a:lnTo>
                  <a:lnTo>
                    <a:pt x="172212" y="35559"/>
                  </a:lnTo>
                  <a:close/>
                </a:path>
                <a:path w="172720" h="135889">
                  <a:moveTo>
                    <a:pt x="171069" y="34289"/>
                  </a:moveTo>
                  <a:lnTo>
                    <a:pt x="75438" y="34289"/>
                  </a:lnTo>
                  <a:lnTo>
                    <a:pt x="74295" y="35559"/>
                  </a:lnTo>
                  <a:lnTo>
                    <a:pt x="171069" y="35559"/>
                  </a:lnTo>
                  <a:lnTo>
                    <a:pt x="171069" y="34289"/>
                  </a:lnTo>
                  <a:close/>
                </a:path>
                <a:path w="172720" h="135889">
                  <a:moveTo>
                    <a:pt x="167513" y="30479"/>
                  </a:moveTo>
                  <a:lnTo>
                    <a:pt x="80264" y="30479"/>
                  </a:lnTo>
                  <a:lnTo>
                    <a:pt x="80264" y="31749"/>
                  </a:lnTo>
                  <a:lnTo>
                    <a:pt x="78994" y="31749"/>
                  </a:lnTo>
                  <a:lnTo>
                    <a:pt x="76708" y="34289"/>
                  </a:lnTo>
                  <a:lnTo>
                    <a:pt x="169799" y="34289"/>
                  </a:lnTo>
                  <a:lnTo>
                    <a:pt x="167513" y="31749"/>
                  </a:lnTo>
                  <a:lnTo>
                    <a:pt x="167513" y="30479"/>
                  </a:lnTo>
                  <a:close/>
                </a:path>
                <a:path w="172720" h="135889">
                  <a:moveTo>
                    <a:pt x="167513" y="27939"/>
                  </a:moveTo>
                  <a:lnTo>
                    <a:pt x="83693" y="27939"/>
                  </a:lnTo>
                  <a:lnTo>
                    <a:pt x="83693" y="29209"/>
                  </a:lnTo>
                  <a:lnTo>
                    <a:pt x="82550" y="29209"/>
                  </a:lnTo>
                  <a:lnTo>
                    <a:pt x="82550" y="30479"/>
                  </a:lnTo>
                  <a:lnTo>
                    <a:pt x="168656" y="30479"/>
                  </a:lnTo>
                  <a:lnTo>
                    <a:pt x="168656" y="29209"/>
                  </a:lnTo>
                  <a:lnTo>
                    <a:pt x="167513" y="27939"/>
                  </a:lnTo>
                  <a:close/>
                </a:path>
                <a:path w="172720" h="135889">
                  <a:moveTo>
                    <a:pt x="166370" y="25399"/>
                  </a:moveTo>
                  <a:lnTo>
                    <a:pt x="88519" y="25399"/>
                  </a:lnTo>
                  <a:lnTo>
                    <a:pt x="87249" y="26669"/>
                  </a:lnTo>
                  <a:lnTo>
                    <a:pt x="86106" y="26669"/>
                  </a:lnTo>
                  <a:lnTo>
                    <a:pt x="86106" y="27939"/>
                  </a:lnTo>
                  <a:lnTo>
                    <a:pt x="166370" y="27939"/>
                  </a:lnTo>
                  <a:lnTo>
                    <a:pt x="166370" y="25399"/>
                  </a:lnTo>
                  <a:close/>
                </a:path>
                <a:path w="172720" h="135889">
                  <a:moveTo>
                    <a:pt x="165100" y="24129"/>
                  </a:moveTo>
                  <a:lnTo>
                    <a:pt x="89662" y="24129"/>
                  </a:lnTo>
                  <a:lnTo>
                    <a:pt x="89662" y="25399"/>
                  </a:lnTo>
                  <a:lnTo>
                    <a:pt x="165100" y="25399"/>
                  </a:lnTo>
                  <a:lnTo>
                    <a:pt x="165100" y="24129"/>
                  </a:lnTo>
                  <a:close/>
                </a:path>
                <a:path w="172720" h="135889">
                  <a:moveTo>
                    <a:pt x="161544" y="5079"/>
                  </a:moveTo>
                  <a:lnTo>
                    <a:pt x="153289" y="10159"/>
                  </a:lnTo>
                  <a:lnTo>
                    <a:pt x="112014" y="10159"/>
                  </a:lnTo>
                  <a:lnTo>
                    <a:pt x="110871" y="11429"/>
                  </a:lnTo>
                  <a:lnTo>
                    <a:pt x="109728" y="11429"/>
                  </a:lnTo>
                  <a:lnTo>
                    <a:pt x="109728" y="12699"/>
                  </a:lnTo>
                  <a:lnTo>
                    <a:pt x="108458" y="12699"/>
                  </a:lnTo>
                  <a:lnTo>
                    <a:pt x="107315" y="13969"/>
                  </a:lnTo>
                  <a:lnTo>
                    <a:pt x="106172" y="13969"/>
                  </a:lnTo>
                  <a:lnTo>
                    <a:pt x="106172" y="15239"/>
                  </a:lnTo>
                  <a:lnTo>
                    <a:pt x="102616" y="15239"/>
                  </a:lnTo>
                  <a:lnTo>
                    <a:pt x="101473" y="17779"/>
                  </a:lnTo>
                  <a:lnTo>
                    <a:pt x="99060" y="17779"/>
                  </a:lnTo>
                  <a:lnTo>
                    <a:pt x="97917" y="19049"/>
                  </a:lnTo>
                  <a:lnTo>
                    <a:pt x="96774" y="19049"/>
                  </a:lnTo>
                  <a:lnTo>
                    <a:pt x="96774" y="20319"/>
                  </a:lnTo>
                  <a:lnTo>
                    <a:pt x="95504" y="20319"/>
                  </a:lnTo>
                  <a:lnTo>
                    <a:pt x="94361" y="21589"/>
                  </a:lnTo>
                  <a:lnTo>
                    <a:pt x="93218" y="21589"/>
                  </a:lnTo>
                  <a:lnTo>
                    <a:pt x="93218" y="22859"/>
                  </a:lnTo>
                  <a:lnTo>
                    <a:pt x="90805" y="22859"/>
                  </a:lnTo>
                  <a:lnTo>
                    <a:pt x="90805" y="24129"/>
                  </a:lnTo>
                  <a:lnTo>
                    <a:pt x="163957" y="24129"/>
                  </a:lnTo>
                  <a:lnTo>
                    <a:pt x="163957" y="15239"/>
                  </a:lnTo>
                  <a:lnTo>
                    <a:pt x="162814" y="13969"/>
                  </a:lnTo>
                  <a:lnTo>
                    <a:pt x="162814" y="7619"/>
                  </a:lnTo>
                  <a:lnTo>
                    <a:pt x="161544" y="7619"/>
                  </a:lnTo>
                  <a:lnTo>
                    <a:pt x="161544" y="5079"/>
                  </a:lnTo>
                  <a:close/>
                </a:path>
                <a:path w="172720" h="135889">
                  <a:moveTo>
                    <a:pt x="152146" y="8889"/>
                  </a:moveTo>
                  <a:lnTo>
                    <a:pt x="113284" y="8889"/>
                  </a:lnTo>
                  <a:lnTo>
                    <a:pt x="113284" y="10159"/>
                  </a:lnTo>
                  <a:lnTo>
                    <a:pt x="152146" y="10159"/>
                  </a:lnTo>
                  <a:lnTo>
                    <a:pt x="152146" y="8889"/>
                  </a:lnTo>
                  <a:close/>
                </a:path>
                <a:path w="172720" h="135889">
                  <a:moveTo>
                    <a:pt x="149860" y="6349"/>
                  </a:moveTo>
                  <a:lnTo>
                    <a:pt x="116713" y="6349"/>
                  </a:lnTo>
                  <a:lnTo>
                    <a:pt x="115570" y="7619"/>
                  </a:lnTo>
                  <a:lnTo>
                    <a:pt x="115570" y="8889"/>
                  </a:lnTo>
                  <a:lnTo>
                    <a:pt x="151003" y="8889"/>
                  </a:lnTo>
                  <a:lnTo>
                    <a:pt x="151003" y="7619"/>
                  </a:lnTo>
                  <a:lnTo>
                    <a:pt x="149860" y="7619"/>
                  </a:lnTo>
                  <a:lnTo>
                    <a:pt x="149860" y="6349"/>
                  </a:lnTo>
                  <a:close/>
                </a:path>
                <a:path w="172720" h="135889">
                  <a:moveTo>
                    <a:pt x="148590" y="5079"/>
                  </a:moveTo>
                  <a:lnTo>
                    <a:pt x="119126" y="5079"/>
                  </a:lnTo>
                  <a:lnTo>
                    <a:pt x="119126" y="6349"/>
                  </a:lnTo>
                  <a:lnTo>
                    <a:pt x="148590" y="6349"/>
                  </a:lnTo>
                  <a:lnTo>
                    <a:pt x="148590" y="5079"/>
                  </a:lnTo>
                  <a:close/>
                </a:path>
                <a:path w="172720" h="135889">
                  <a:moveTo>
                    <a:pt x="147447" y="3809"/>
                  </a:moveTo>
                  <a:lnTo>
                    <a:pt x="121539" y="3809"/>
                  </a:lnTo>
                  <a:lnTo>
                    <a:pt x="120269" y="5079"/>
                  </a:lnTo>
                  <a:lnTo>
                    <a:pt x="147447" y="5079"/>
                  </a:lnTo>
                  <a:lnTo>
                    <a:pt x="147447" y="3809"/>
                  </a:lnTo>
                  <a:close/>
                </a:path>
                <a:path w="172720" h="135889">
                  <a:moveTo>
                    <a:pt x="145034" y="2539"/>
                  </a:moveTo>
                  <a:lnTo>
                    <a:pt x="122682" y="2539"/>
                  </a:lnTo>
                  <a:lnTo>
                    <a:pt x="122682" y="3809"/>
                  </a:lnTo>
                  <a:lnTo>
                    <a:pt x="145034" y="3809"/>
                  </a:lnTo>
                  <a:lnTo>
                    <a:pt x="145034" y="2539"/>
                  </a:lnTo>
                  <a:close/>
                </a:path>
                <a:path w="172720" h="135889">
                  <a:moveTo>
                    <a:pt x="139192" y="1269"/>
                  </a:moveTo>
                  <a:lnTo>
                    <a:pt x="124968" y="1269"/>
                  </a:lnTo>
                  <a:lnTo>
                    <a:pt x="123825" y="2539"/>
                  </a:lnTo>
                  <a:lnTo>
                    <a:pt x="140335" y="2539"/>
                  </a:lnTo>
                  <a:lnTo>
                    <a:pt x="139192" y="1269"/>
                  </a:lnTo>
                  <a:close/>
                </a:path>
                <a:path w="172720" h="135889">
                  <a:moveTo>
                    <a:pt x="134493" y="0"/>
                  </a:moveTo>
                  <a:lnTo>
                    <a:pt x="126238" y="0"/>
                  </a:lnTo>
                  <a:lnTo>
                    <a:pt x="126238" y="1269"/>
                  </a:lnTo>
                  <a:lnTo>
                    <a:pt x="135636" y="1269"/>
                  </a:lnTo>
                  <a:lnTo>
                    <a:pt x="13449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020812" y="3750564"/>
              <a:ext cx="172720" cy="137160"/>
            </a:xfrm>
            <a:custGeom>
              <a:avLst/>
              <a:gdLst/>
              <a:ahLst/>
              <a:cxnLst/>
              <a:rect l="l" t="t" r="r" b="b"/>
              <a:pathLst>
                <a:path w="172720" h="137160">
                  <a:moveTo>
                    <a:pt x="37719" y="137159"/>
                  </a:moveTo>
                  <a:lnTo>
                    <a:pt x="36576" y="137159"/>
                  </a:lnTo>
                  <a:lnTo>
                    <a:pt x="36576" y="136017"/>
                  </a:lnTo>
                  <a:lnTo>
                    <a:pt x="36576" y="134746"/>
                  </a:lnTo>
                  <a:lnTo>
                    <a:pt x="35433" y="134746"/>
                  </a:lnTo>
                  <a:lnTo>
                    <a:pt x="34163" y="134746"/>
                  </a:lnTo>
                  <a:lnTo>
                    <a:pt x="34163" y="133603"/>
                  </a:lnTo>
                  <a:lnTo>
                    <a:pt x="33020" y="133603"/>
                  </a:lnTo>
                  <a:lnTo>
                    <a:pt x="33020" y="132461"/>
                  </a:lnTo>
                  <a:lnTo>
                    <a:pt x="31877" y="132461"/>
                  </a:lnTo>
                  <a:lnTo>
                    <a:pt x="31877" y="131190"/>
                  </a:lnTo>
                  <a:lnTo>
                    <a:pt x="30607" y="131190"/>
                  </a:lnTo>
                  <a:lnTo>
                    <a:pt x="30607" y="130048"/>
                  </a:lnTo>
                  <a:lnTo>
                    <a:pt x="29464" y="130048"/>
                  </a:lnTo>
                  <a:lnTo>
                    <a:pt x="29464" y="128905"/>
                  </a:lnTo>
                  <a:lnTo>
                    <a:pt x="28321" y="128905"/>
                  </a:lnTo>
                  <a:lnTo>
                    <a:pt x="27178" y="128905"/>
                  </a:lnTo>
                  <a:lnTo>
                    <a:pt x="27178" y="130048"/>
                  </a:lnTo>
                  <a:lnTo>
                    <a:pt x="25908" y="130048"/>
                  </a:lnTo>
                  <a:lnTo>
                    <a:pt x="24765" y="130048"/>
                  </a:lnTo>
                  <a:lnTo>
                    <a:pt x="23622" y="130048"/>
                  </a:lnTo>
                  <a:lnTo>
                    <a:pt x="23622" y="131190"/>
                  </a:lnTo>
                  <a:lnTo>
                    <a:pt x="23622" y="132461"/>
                  </a:lnTo>
                  <a:lnTo>
                    <a:pt x="24765" y="132461"/>
                  </a:lnTo>
                  <a:lnTo>
                    <a:pt x="24765" y="133603"/>
                  </a:lnTo>
                  <a:lnTo>
                    <a:pt x="23622" y="133603"/>
                  </a:lnTo>
                  <a:lnTo>
                    <a:pt x="23622" y="134746"/>
                  </a:lnTo>
                  <a:lnTo>
                    <a:pt x="23622" y="133603"/>
                  </a:lnTo>
                  <a:lnTo>
                    <a:pt x="22352" y="132461"/>
                  </a:lnTo>
                  <a:lnTo>
                    <a:pt x="21209" y="131190"/>
                  </a:lnTo>
                  <a:lnTo>
                    <a:pt x="21209" y="130048"/>
                  </a:lnTo>
                  <a:lnTo>
                    <a:pt x="20066" y="130048"/>
                  </a:lnTo>
                  <a:lnTo>
                    <a:pt x="20066" y="128905"/>
                  </a:lnTo>
                  <a:lnTo>
                    <a:pt x="21209" y="128905"/>
                  </a:lnTo>
                  <a:lnTo>
                    <a:pt x="22352" y="128905"/>
                  </a:lnTo>
                  <a:lnTo>
                    <a:pt x="22352" y="127762"/>
                  </a:lnTo>
                  <a:lnTo>
                    <a:pt x="22352" y="126492"/>
                  </a:lnTo>
                  <a:lnTo>
                    <a:pt x="21209" y="126492"/>
                  </a:lnTo>
                  <a:lnTo>
                    <a:pt x="21209" y="125349"/>
                  </a:lnTo>
                  <a:lnTo>
                    <a:pt x="20066" y="125349"/>
                  </a:lnTo>
                  <a:lnTo>
                    <a:pt x="18923" y="125349"/>
                  </a:lnTo>
                  <a:lnTo>
                    <a:pt x="17653" y="126492"/>
                  </a:lnTo>
                  <a:lnTo>
                    <a:pt x="16510" y="126492"/>
                  </a:lnTo>
                  <a:lnTo>
                    <a:pt x="15367" y="126492"/>
                  </a:lnTo>
                  <a:lnTo>
                    <a:pt x="14097" y="126492"/>
                  </a:lnTo>
                  <a:lnTo>
                    <a:pt x="14097" y="125349"/>
                  </a:lnTo>
                  <a:lnTo>
                    <a:pt x="12954" y="125349"/>
                  </a:lnTo>
                  <a:lnTo>
                    <a:pt x="12954" y="124206"/>
                  </a:lnTo>
                  <a:lnTo>
                    <a:pt x="11811" y="124206"/>
                  </a:lnTo>
                  <a:lnTo>
                    <a:pt x="11811" y="122936"/>
                  </a:lnTo>
                  <a:lnTo>
                    <a:pt x="10668" y="122936"/>
                  </a:lnTo>
                  <a:lnTo>
                    <a:pt x="9398" y="121793"/>
                  </a:lnTo>
                  <a:lnTo>
                    <a:pt x="8255" y="121793"/>
                  </a:lnTo>
                  <a:lnTo>
                    <a:pt x="8255" y="120650"/>
                  </a:lnTo>
                  <a:lnTo>
                    <a:pt x="8255" y="119380"/>
                  </a:lnTo>
                  <a:lnTo>
                    <a:pt x="8255" y="118237"/>
                  </a:lnTo>
                  <a:lnTo>
                    <a:pt x="9398" y="118237"/>
                  </a:lnTo>
                  <a:lnTo>
                    <a:pt x="10668" y="118237"/>
                  </a:lnTo>
                  <a:lnTo>
                    <a:pt x="11811" y="118237"/>
                  </a:lnTo>
                  <a:lnTo>
                    <a:pt x="11811" y="117093"/>
                  </a:lnTo>
                  <a:lnTo>
                    <a:pt x="10668" y="118237"/>
                  </a:lnTo>
                  <a:lnTo>
                    <a:pt x="10668" y="117093"/>
                  </a:lnTo>
                  <a:lnTo>
                    <a:pt x="10668" y="118237"/>
                  </a:lnTo>
                  <a:lnTo>
                    <a:pt x="10668" y="117093"/>
                  </a:lnTo>
                  <a:lnTo>
                    <a:pt x="9398" y="117093"/>
                  </a:lnTo>
                  <a:lnTo>
                    <a:pt x="9398" y="115824"/>
                  </a:lnTo>
                  <a:lnTo>
                    <a:pt x="8255" y="115824"/>
                  </a:lnTo>
                  <a:lnTo>
                    <a:pt x="8255" y="114681"/>
                  </a:lnTo>
                  <a:lnTo>
                    <a:pt x="7112" y="114681"/>
                  </a:lnTo>
                  <a:lnTo>
                    <a:pt x="5842" y="114681"/>
                  </a:lnTo>
                  <a:lnTo>
                    <a:pt x="4699" y="114681"/>
                  </a:lnTo>
                  <a:lnTo>
                    <a:pt x="4699" y="113537"/>
                  </a:lnTo>
                  <a:lnTo>
                    <a:pt x="3556" y="113537"/>
                  </a:lnTo>
                  <a:lnTo>
                    <a:pt x="3556" y="112268"/>
                  </a:lnTo>
                  <a:lnTo>
                    <a:pt x="2413" y="112268"/>
                  </a:lnTo>
                  <a:lnTo>
                    <a:pt x="2413" y="111125"/>
                  </a:lnTo>
                  <a:lnTo>
                    <a:pt x="3556" y="111125"/>
                  </a:lnTo>
                  <a:lnTo>
                    <a:pt x="2413" y="111125"/>
                  </a:lnTo>
                  <a:lnTo>
                    <a:pt x="2413" y="109981"/>
                  </a:lnTo>
                  <a:lnTo>
                    <a:pt x="1143" y="109981"/>
                  </a:lnTo>
                  <a:lnTo>
                    <a:pt x="1143" y="108838"/>
                  </a:lnTo>
                  <a:lnTo>
                    <a:pt x="2413" y="108838"/>
                  </a:lnTo>
                  <a:lnTo>
                    <a:pt x="2413" y="107568"/>
                  </a:lnTo>
                  <a:lnTo>
                    <a:pt x="1143" y="107568"/>
                  </a:lnTo>
                  <a:lnTo>
                    <a:pt x="1143" y="106425"/>
                  </a:lnTo>
                  <a:lnTo>
                    <a:pt x="0" y="106425"/>
                  </a:lnTo>
                  <a:lnTo>
                    <a:pt x="0" y="105282"/>
                  </a:lnTo>
                  <a:lnTo>
                    <a:pt x="0" y="104012"/>
                  </a:lnTo>
                  <a:lnTo>
                    <a:pt x="0" y="102869"/>
                  </a:lnTo>
                  <a:lnTo>
                    <a:pt x="0" y="101726"/>
                  </a:lnTo>
                  <a:lnTo>
                    <a:pt x="0" y="100456"/>
                  </a:lnTo>
                  <a:lnTo>
                    <a:pt x="0" y="99313"/>
                  </a:lnTo>
                  <a:lnTo>
                    <a:pt x="1143" y="99313"/>
                  </a:lnTo>
                  <a:lnTo>
                    <a:pt x="2413" y="99313"/>
                  </a:lnTo>
                  <a:lnTo>
                    <a:pt x="3556" y="99313"/>
                  </a:lnTo>
                  <a:lnTo>
                    <a:pt x="4699" y="99313"/>
                  </a:lnTo>
                  <a:lnTo>
                    <a:pt x="4699" y="100456"/>
                  </a:lnTo>
                  <a:lnTo>
                    <a:pt x="5842" y="100456"/>
                  </a:lnTo>
                  <a:lnTo>
                    <a:pt x="5842" y="99313"/>
                  </a:lnTo>
                  <a:lnTo>
                    <a:pt x="7112" y="99313"/>
                  </a:lnTo>
                  <a:lnTo>
                    <a:pt x="8255" y="99313"/>
                  </a:lnTo>
                  <a:lnTo>
                    <a:pt x="9398" y="99313"/>
                  </a:lnTo>
                  <a:lnTo>
                    <a:pt x="9398" y="98170"/>
                  </a:lnTo>
                  <a:lnTo>
                    <a:pt x="10668" y="98170"/>
                  </a:lnTo>
                  <a:lnTo>
                    <a:pt x="10668" y="96900"/>
                  </a:lnTo>
                  <a:lnTo>
                    <a:pt x="11811" y="96900"/>
                  </a:lnTo>
                  <a:lnTo>
                    <a:pt x="12954" y="96900"/>
                  </a:lnTo>
                  <a:lnTo>
                    <a:pt x="12954" y="95757"/>
                  </a:lnTo>
                  <a:lnTo>
                    <a:pt x="14097" y="95757"/>
                  </a:lnTo>
                  <a:lnTo>
                    <a:pt x="36576" y="95757"/>
                  </a:lnTo>
                  <a:lnTo>
                    <a:pt x="36576" y="94614"/>
                  </a:lnTo>
                  <a:lnTo>
                    <a:pt x="36576" y="93471"/>
                  </a:lnTo>
                  <a:lnTo>
                    <a:pt x="37719" y="93471"/>
                  </a:lnTo>
                  <a:lnTo>
                    <a:pt x="37719" y="92201"/>
                  </a:lnTo>
                  <a:lnTo>
                    <a:pt x="38862" y="92201"/>
                  </a:lnTo>
                  <a:lnTo>
                    <a:pt x="40132" y="92201"/>
                  </a:lnTo>
                  <a:lnTo>
                    <a:pt x="40132" y="91058"/>
                  </a:lnTo>
                  <a:lnTo>
                    <a:pt x="40132" y="89915"/>
                  </a:lnTo>
                  <a:lnTo>
                    <a:pt x="41275" y="88645"/>
                  </a:lnTo>
                  <a:lnTo>
                    <a:pt x="41275" y="87502"/>
                  </a:lnTo>
                  <a:lnTo>
                    <a:pt x="41275" y="86359"/>
                  </a:lnTo>
                  <a:lnTo>
                    <a:pt x="42418" y="85089"/>
                  </a:lnTo>
                  <a:lnTo>
                    <a:pt x="42418" y="83946"/>
                  </a:lnTo>
                  <a:lnTo>
                    <a:pt x="42418" y="76834"/>
                  </a:lnTo>
                  <a:lnTo>
                    <a:pt x="43688" y="76834"/>
                  </a:lnTo>
                  <a:lnTo>
                    <a:pt x="43688" y="52069"/>
                  </a:lnTo>
                  <a:lnTo>
                    <a:pt x="44831" y="52069"/>
                  </a:lnTo>
                  <a:lnTo>
                    <a:pt x="45974" y="52069"/>
                  </a:lnTo>
                  <a:lnTo>
                    <a:pt x="47244" y="50800"/>
                  </a:lnTo>
                  <a:lnTo>
                    <a:pt x="48387" y="50800"/>
                  </a:lnTo>
                  <a:lnTo>
                    <a:pt x="49530" y="50800"/>
                  </a:lnTo>
                  <a:lnTo>
                    <a:pt x="50673" y="50800"/>
                  </a:lnTo>
                  <a:lnTo>
                    <a:pt x="51943" y="50800"/>
                  </a:lnTo>
                  <a:lnTo>
                    <a:pt x="53086" y="49656"/>
                  </a:lnTo>
                  <a:lnTo>
                    <a:pt x="58928" y="49656"/>
                  </a:lnTo>
                  <a:lnTo>
                    <a:pt x="60198" y="48513"/>
                  </a:lnTo>
                  <a:lnTo>
                    <a:pt x="61341" y="48513"/>
                  </a:lnTo>
                  <a:lnTo>
                    <a:pt x="62484" y="47243"/>
                  </a:lnTo>
                  <a:lnTo>
                    <a:pt x="63754" y="46100"/>
                  </a:lnTo>
                  <a:lnTo>
                    <a:pt x="64897" y="44957"/>
                  </a:lnTo>
                  <a:lnTo>
                    <a:pt x="66040" y="44957"/>
                  </a:lnTo>
                  <a:lnTo>
                    <a:pt x="66040" y="43687"/>
                  </a:lnTo>
                  <a:lnTo>
                    <a:pt x="67183" y="42544"/>
                  </a:lnTo>
                  <a:lnTo>
                    <a:pt x="68453" y="41401"/>
                  </a:lnTo>
                  <a:lnTo>
                    <a:pt x="69596" y="41401"/>
                  </a:lnTo>
                  <a:lnTo>
                    <a:pt x="69596" y="40258"/>
                  </a:lnTo>
                  <a:lnTo>
                    <a:pt x="70739" y="40258"/>
                  </a:lnTo>
                  <a:lnTo>
                    <a:pt x="70739" y="38988"/>
                  </a:lnTo>
                  <a:lnTo>
                    <a:pt x="72009" y="38988"/>
                  </a:lnTo>
                  <a:lnTo>
                    <a:pt x="72009" y="37845"/>
                  </a:lnTo>
                  <a:lnTo>
                    <a:pt x="73152" y="37845"/>
                  </a:lnTo>
                  <a:lnTo>
                    <a:pt x="73152" y="36702"/>
                  </a:lnTo>
                  <a:lnTo>
                    <a:pt x="74295" y="36702"/>
                  </a:lnTo>
                  <a:lnTo>
                    <a:pt x="75438" y="35432"/>
                  </a:lnTo>
                  <a:lnTo>
                    <a:pt x="75438" y="34289"/>
                  </a:lnTo>
                  <a:lnTo>
                    <a:pt x="76708" y="34289"/>
                  </a:lnTo>
                  <a:lnTo>
                    <a:pt x="77851" y="33146"/>
                  </a:lnTo>
                  <a:lnTo>
                    <a:pt x="78994" y="31876"/>
                  </a:lnTo>
                  <a:lnTo>
                    <a:pt x="80264" y="31876"/>
                  </a:lnTo>
                  <a:lnTo>
                    <a:pt x="80264" y="30733"/>
                  </a:lnTo>
                  <a:lnTo>
                    <a:pt x="81407" y="30733"/>
                  </a:lnTo>
                  <a:lnTo>
                    <a:pt x="82550" y="30733"/>
                  </a:lnTo>
                  <a:lnTo>
                    <a:pt x="82550" y="29590"/>
                  </a:lnTo>
                  <a:lnTo>
                    <a:pt x="83693" y="29590"/>
                  </a:lnTo>
                  <a:lnTo>
                    <a:pt x="83693" y="28320"/>
                  </a:lnTo>
                  <a:lnTo>
                    <a:pt x="84963" y="28320"/>
                  </a:lnTo>
                  <a:lnTo>
                    <a:pt x="86106" y="28320"/>
                  </a:lnTo>
                  <a:lnTo>
                    <a:pt x="86106" y="27177"/>
                  </a:lnTo>
                  <a:lnTo>
                    <a:pt x="87249" y="27177"/>
                  </a:lnTo>
                  <a:lnTo>
                    <a:pt x="88519" y="26034"/>
                  </a:lnTo>
                  <a:lnTo>
                    <a:pt x="89662" y="26034"/>
                  </a:lnTo>
                  <a:lnTo>
                    <a:pt x="89662" y="24892"/>
                  </a:lnTo>
                  <a:lnTo>
                    <a:pt x="90805" y="24892"/>
                  </a:lnTo>
                  <a:lnTo>
                    <a:pt x="90805" y="23621"/>
                  </a:lnTo>
                  <a:lnTo>
                    <a:pt x="91948" y="23621"/>
                  </a:lnTo>
                  <a:lnTo>
                    <a:pt x="93218" y="23621"/>
                  </a:lnTo>
                  <a:lnTo>
                    <a:pt x="93218" y="22478"/>
                  </a:lnTo>
                  <a:lnTo>
                    <a:pt x="94361" y="22478"/>
                  </a:lnTo>
                  <a:lnTo>
                    <a:pt x="95504" y="21336"/>
                  </a:lnTo>
                  <a:lnTo>
                    <a:pt x="96774" y="21336"/>
                  </a:lnTo>
                  <a:lnTo>
                    <a:pt x="96774" y="20065"/>
                  </a:lnTo>
                  <a:lnTo>
                    <a:pt x="97917" y="20065"/>
                  </a:lnTo>
                  <a:lnTo>
                    <a:pt x="99060" y="18923"/>
                  </a:lnTo>
                  <a:lnTo>
                    <a:pt x="100203" y="18923"/>
                  </a:lnTo>
                  <a:lnTo>
                    <a:pt x="100203" y="17780"/>
                  </a:lnTo>
                  <a:lnTo>
                    <a:pt x="101473" y="17780"/>
                  </a:lnTo>
                  <a:lnTo>
                    <a:pt x="102616" y="16509"/>
                  </a:lnTo>
                  <a:lnTo>
                    <a:pt x="103759" y="16509"/>
                  </a:lnTo>
                  <a:lnTo>
                    <a:pt x="103759" y="15367"/>
                  </a:lnTo>
                  <a:lnTo>
                    <a:pt x="105029" y="15367"/>
                  </a:lnTo>
                  <a:lnTo>
                    <a:pt x="106172" y="15367"/>
                  </a:lnTo>
                  <a:lnTo>
                    <a:pt x="106172" y="14224"/>
                  </a:lnTo>
                  <a:lnTo>
                    <a:pt x="107315" y="14224"/>
                  </a:lnTo>
                  <a:lnTo>
                    <a:pt x="108458" y="12953"/>
                  </a:lnTo>
                  <a:lnTo>
                    <a:pt x="109728" y="12953"/>
                  </a:lnTo>
                  <a:lnTo>
                    <a:pt x="109728" y="11811"/>
                  </a:lnTo>
                  <a:lnTo>
                    <a:pt x="110871" y="11811"/>
                  </a:lnTo>
                  <a:lnTo>
                    <a:pt x="112014" y="10668"/>
                  </a:lnTo>
                  <a:lnTo>
                    <a:pt x="113284" y="10668"/>
                  </a:lnTo>
                  <a:lnTo>
                    <a:pt x="113284" y="9398"/>
                  </a:lnTo>
                  <a:lnTo>
                    <a:pt x="114427" y="9398"/>
                  </a:lnTo>
                  <a:lnTo>
                    <a:pt x="115570" y="9398"/>
                  </a:lnTo>
                  <a:lnTo>
                    <a:pt x="115570" y="8255"/>
                  </a:lnTo>
                  <a:lnTo>
                    <a:pt x="116713" y="7112"/>
                  </a:lnTo>
                  <a:lnTo>
                    <a:pt x="117983" y="7112"/>
                  </a:lnTo>
                  <a:lnTo>
                    <a:pt x="119126" y="7112"/>
                  </a:lnTo>
                  <a:lnTo>
                    <a:pt x="119126" y="5968"/>
                  </a:lnTo>
                  <a:lnTo>
                    <a:pt x="120269" y="5968"/>
                  </a:lnTo>
                  <a:lnTo>
                    <a:pt x="121539" y="4699"/>
                  </a:lnTo>
                  <a:lnTo>
                    <a:pt x="122682" y="4699"/>
                  </a:lnTo>
                  <a:lnTo>
                    <a:pt x="122682" y="3556"/>
                  </a:lnTo>
                  <a:lnTo>
                    <a:pt x="123825" y="3556"/>
                  </a:lnTo>
                  <a:lnTo>
                    <a:pt x="124968" y="2412"/>
                  </a:lnTo>
                  <a:lnTo>
                    <a:pt x="126238" y="2412"/>
                  </a:lnTo>
                  <a:lnTo>
                    <a:pt x="126238" y="1143"/>
                  </a:lnTo>
                  <a:lnTo>
                    <a:pt x="127381" y="1143"/>
                  </a:lnTo>
                  <a:lnTo>
                    <a:pt x="128524" y="1143"/>
                  </a:lnTo>
                  <a:lnTo>
                    <a:pt x="128524" y="0"/>
                  </a:lnTo>
                  <a:lnTo>
                    <a:pt x="129794" y="1143"/>
                  </a:lnTo>
                  <a:lnTo>
                    <a:pt x="130937" y="1143"/>
                  </a:lnTo>
                  <a:lnTo>
                    <a:pt x="132080" y="1143"/>
                  </a:lnTo>
                  <a:lnTo>
                    <a:pt x="133223" y="1143"/>
                  </a:lnTo>
                  <a:lnTo>
                    <a:pt x="134493" y="1143"/>
                  </a:lnTo>
                  <a:lnTo>
                    <a:pt x="135636" y="2412"/>
                  </a:lnTo>
                  <a:lnTo>
                    <a:pt x="136779" y="2412"/>
                  </a:lnTo>
                  <a:lnTo>
                    <a:pt x="138049" y="2412"/>
                  </a:lnTo>
                  <a:lnTo>
                    <a:pt x="139192" y="2412"/>
                  </a:lnTo>
                  <a:lnTo>
                    <a:pt x="140335" y="3556"/>
                  </a:lnTo>
                  <a:lnTo>
                    <a:pt x="141605" y="3556"/>
                  </a:lnTo>
                  <a:lnTo>
                    <a:pt x="142748" y="3556"/>
                  </a:lnTo>
                  <a:lnTo>
                    <a:pt x="143891" y="3556"/>
                  </a:lnTo>
                  <a:lnTo>
                    <a:pt x="145034" y="3556"/>
                  </a:lnTo>
                  <a:lnTo>
                    <a:pt x="145034" y="4699"/>
                  </a:lnTo>
                  <a:lnTo>
                    <a:pt x="146304" y="4699"/>
                  </a:lnTo>
                  <a:lnTo>
                    <a:pt x="147447" y="4699"/>
                  </a:lnTo>
                  <a:lnTo>
                    <a:pt x="147447" y="5968"/>
                  </a:lnTo>
                  <a:lnTo>
                    <a:pt x="148590" y="5968"/>
                  </a:lnTo>
                  <a:lnTo>
                    <a:pt x="148590" y="7112"/>
                  </a:lnTo>
                  <a:lnTo>
                    <a:pt x="149860" y="7112"/>
                  </a:lnTo>
                  <a:lnTo>
                    <a:pt x="149860" y="8255"/>
                  </a:lnTo>
                  <a:lnTo>
                    <a:pt x="151003" y="8255"/>
                  </a:lnTo>
                  <a:lnTo>
                    <a:pt x="151003" y="9398"/>
                  </a:lnTo>
                  <a:lnTo>
                    <a:pt x="152146" y="9398"/>
                  </a:lnTo>
                  <a:lnTo>
                    <a:pt x="152146" y="10668"/>
                  </a:lnTo>
                  <a:lnTo>
                    <a:pt x="153289" y="10668"/>
                  </a:lnTo>
                  <a:lnTo>
                    <a:pt x="161544" y="5968"/>
                  </a:lnTo>
                  <a:lnTo>
                    <a:pt x="161544" y="7112"/>
                  </a:lnTo>
                  <a:lnTo>
                    <a:pt x="161544" y="8255"/>
                  </a:lnTo>
                  <a:lnTo>
                    <a:pt x="162814" y="8255"/>
                  </a:lnTo>
                  <a:lnTo>
                    <a:pt x="162814" y="9398"/>
                  </a:lnTo>
                  <a:lnTo>
                    <a:pt x="162814" y="10668"/>
                  </a:lnTo>
                  <a:lnTo>
                    <a:pt x="162814" y="12953"/>
                  </a:lnTo>
                  <a:lnTo>
                    <a:pt x="162814" y="14224"/>
                  </a:lnTo>
                  <a:lnTo>
                    <a:pt x="163957" y="15367"/>
                  </a:lnTo>
                  <a:lnTo>
                    <a:pt x="163957" y="24892"/>
                  </a:lnTo>
                  <a:lnTo>
                    <a:pt x="165100" y="24892"/>
                  </a:lnTo>
                  <a:lnTo>
                    <a:pt x="165100" y="26034"/>
                  </a:lnTo>
                  <a:lnTo>
                    <a:pt x="166370" y="26034"/>
                  </a:lnTo>
                  <a:lnTo>
                    <a:pt x="166370" y="27177"/>
                  </a:lnTo>
                  <a:lnTo>
                    <a:pt x="166370" y="28320"/>
                  </a:lnTo>
                  <a:lnTo>
                    <a:pt x="167513" y="28320"/>
                  </a:lnTo>
                  <a:lnTo>
                    <a:pt x="168656" y="29590"/>
                  </a:lnTo>
                  <a:lnTo>
                    <a:pt x="168656" y="30733"/>
                  </a:lnTo>
                  <a:lnTo>
                    <a:pt x="167513" y="30733"/>
                  </a:lnTo>
                  <a:lnTo>
                    <a:pt x="167513" y="31876"/>
                  </a:lnTo>
                  <a:lnTo>
                    <a:pt x="168656" y="33146"/>
                  </a:lnTo>
                  <a:lnTo>
                    <a:pt x="169799" y="34289"/>
                  </a:lnTo>
                  <a:lnTo>
                    <a:pt x="171069" y="35432"/>
                  </a:lnTo>
                  <a:lnTo>
                    <a:pt x="171069" y="36702"/>
                  </a:lnTo>
                  <a:lnTo>
                    <a:pt x="172212" y="36702"/>
                  </a:lnTo>
                  <a:lnTo>
                    <a:pt x="172212" y="37845"/>
                  </a:lnTo>
                  <a:lnTo>
                    <a:pt x="172212" y="38988"/>
                  </a:lnTo>
                  <a:lnTo>
                    <a:pt x="172212" y="40258"/>
                  </a:lnTo>
                  <a:lnTo>
                    <a:pt x="171069" y="41401"/>
                  </a:lnTo>
                  <a:lnTo>
                    <a:pt x="169799" y="42544"/>
                  </a:lnTo>
                  <a:lnTo>
                    <a:pt x="169799" y="43687"/>
                  </a:lnTo>
                  <a:lnTo>
                    <a:pt x="169799" y="49656"/>
                  </a:lnTo>
                  <a:lnTo>
                    <a:pt x="168656" y="49656"/>
                  </a:lnTo>
                  <a:lnTo>
                    <a:pt x="168656" y="62611"/>
                  </a:lnTo>
                  <a:lnTo>
                    <a:pt x="167513" y="63881"/>
                  </a:lnTo>
                  <a:lnTo>
                    <a:pt x="167513" y="77977"/>
                  </a:lnTo>
                  <a:lnTo>
                    <a:pt x="166370" y="77977"/>
                  </a:lnTo>
                  <a:lnTo>
                    <a:pt x="166370" y="79248"/>
                  </a:lnTo>
                  <a:lnTo>
                    <a:pt x="165100" y="80390"/>
                  </a:lnTo>
                  <a:lnTo>
                    <a:pt x="163957" y="81533"/>
                  </a:lnTo>
                  <a:lnTo>
                    <a:pt x="162814" y="82803"/>
                  </a:lnTo>
                  <a:lnTo>
                    <a:pt x="161544" y="83946"/>
                  </a:lnTo>
                  <a:lnTo>
                    <a:pt x="161544" y="85089"/>
                  </a:lnTo>
                  <a:lnTo>
                    <a:pt x="160401" y="85089"/>
                  </a:lnTo>
                  <a:lnTo>
                    <a:pt x="160401" y="86359"/>
                  </a:lnTo>
                  <a:lnTo>
                    <a:pt x="159258" y="86359"/>
                  </a:lnTo>
                  <a:lnTo>
                    <a:pt x="159258" y="87502"/>
                  </a:lnTo>
                  <a:lnTo>
                    <a:pt x="158115" y="87502"/>
                  </a:lnTo>
                  <a:lnTo>
                    <a:pt x="158115" y="88645"/>
                  </a:lnTo>
                  <a:lnTo>
                    <a:pt x="156845" y="88645"/>
                  </a:lnTo>
                  <a:lnTo>
                    <a:pt x="156845" y="89915"/>
                  </a:lnTo>
                  <a:lnTo>
                    <a:pt x="155702" y="89915"/>
                  </a:lnTo>
                  <a:lnTo>
                    <a:pt x="155702" y="91058"/>
                  </a:lnTo>
                  <a:lnTo>
                    <a:pt x="154559" y="91058"/>
                  </a:lnTo>
                  <a:lnTo>
                    <a:pt x="154559" y="92201"/>
                  </a:lnTo>
                  <a:lnTo>
                    <a:pt x="153289" y="93471"/>
                  </a:lnTo>
                  <a:lnTo>
                    <a:pt x="153289" y="94614"/>
                  </a:lnTo>
                  <a:lnTo>
                    <a:pt x="152146" y="94614"/>
                  </a:lnTo>
                  <a:lnTo>
                    <a:pt x="152146" y="95757"/>
                  </a:lnTo>
                  <a:lnTo>
                    <a:pt x="151003" y="96900"/>
                  </a:lnTo>
                  <a:lnTo>
                    <a:pt x="151003" y="98170"/>
                  </a:lnTo>
                  <a:lnTo>
                    <a:pt x="149860" y="98170"/>
                  </a:lnTo>
                  <a:lnTo>
                    <a:pt x="149860" y="99313"/>
                  </a:lnTo>
                  <a:lnTo>
                    <a:pt x="148590" y="99313"/>
                  </a:lnTo>
                  <a:lnTo>
                    <a:pt x="148590" y="100456"/>
                  </a:lnTo>
                  <a:lnTo>
                    <a:pt x="148590" y="101726"/>
                  </a:lnTo>
                  <a:lnTo>
                    <a:pt x="148590" y="102869"/>
                  </a:lnTo>
                  <a:lnTo>
                    <a:pt x="147447" y="102869"/>
                  </a:lnTo>
                  <a:lnTo>
                    <a:pt x="147447" y="104012"/>
                  </a:lnTo>
                  <a:lnTo>
                    <a:pt x="147447" y="105282"/>
                  </a:lnTo>
                  <a:lnTo>
                    <a:pt x="146304" y="105282"/>
                  </a:lnTo>
                  <a:lnTo>
                    <a:pt x="145034" y="105282"/>
                  </a:lnTo>
                  <a:lnTo>
                    <a:pt x="145034" y="106425"/>
                  </a:lnTo>
                  <a:lnTo>
                    <a:pt x="145034" y="107568"/>
                  </a:lnTo>
                  <a:lnTo>
                    <a:pt x="145034" y="108838"/>
                  </a:lnTo>
                  <a:lnTo>
                    <a:pt x="146304" y="108838"/>
                  </a:lnTo>
                  <a:lnTo>
                    <a:pt x="146304" y="109981"/>
                  </a:lnTo>
                  <a:lnTo>
                    <a:pt x="146304" y="111125"/>
                  </a:lnTo>
                  <a:lnTo>
                    <a:pt x="146304" y="112268"/>
                  </a:lnTo>
                  <a:lnTo>
                    <a:pt x="146304" y="113537"/>
                  </a:lnTo>
                  <a:lnTo>
                    <a:pt x="147447" y="113537"/>
                  </a:lnTo>
                  <a:lnTo>
                    <a:pt x="146304" y="113537"/>
                  </a:lnTo>
                  <a:lnTo>
                    <a:pt x="145034" y="113537"/>
                  </a:lnTo>
                  <a:lnTo>
                    <a:pt x="143891" y="113537"/>
                  </a:lnTo>
                  <a:lnTo>
                    <a:pt x="143891" y="114681"/>
                  </a:lnTo>
                  <a:lnTo>
                    <a:pt x="142748" y="114681"/>
                  </a:lnTo>
                  <a:lnTo>
                    <a:pt x="142748" y="115824"/>
                  </a:lnTo>
                  <a:lnTo>
                    <a:pt x="141605" y="115824"/>
                  </a:lnTo>
                  <a:lnTo>
                    <a:pt x="140335" y="115824"/>
                  </a:lnTo>
                  <a:lnTo>
                    <a:pt x="139192" y="115824"/>
                  </a:lnTo>
                  <a:lnTo>
                    <a:pt x="139192" y="117093"/>
                  </a:lnTo>
                  <a:lnTo>
                    <a:pt x="139192" y="115824"/>
                  </a:lnTo>
                  <a:lnTo>
                    <a:pt x="139192" y="117093"/>
                  </a:lnTo>
                  <a:lnTo>
                    <a:pt x="138049" y="117093"/>
                  </a:lnTo>
                  <a:lnTo>
                    <a:pt x="138049" y="118237"/>
                  </a:lnTo>
                  <a:lnTo>
                    <a:pt x="136779" y="118237"/>
                  </a:lnTo>
                  <a:lnTo>
                    <a:pt x="136779" y="119380"/>
                  </a:lnTo>
                  <a:lnTo>
                    <a:pt x="135636" y="119380"/>
                  </a:lnTo>
                  <a:lnTo>
                    <a:pt x="135636" y="118237"/>
                  </a:lnTo>
                  <a:lnTo>
                    <a:pt x="135636" y="119380"/>
                  </a:lnTo>
                  <a:lnTo>
                    <a:pt x="134493" y="119380"/>
                  </a:lnTo>
                  <a:lnTo>
                    <a:pt x="135636" y="119380"/>
                  </a:lnTo>
                  <a:lnTo>
                    <a:pt x="135636" y="120650"/>
                  </a:lnTo>
                  <a:lnTo>
                    <a:pt x="134493" y="120650"/>
                  </a:lnTo>
                  <a:lnTo>
                    <a:pt x="134493" y="121793"/>
                  </a:lnTo>
                  <a:lnTo>
                    <a:pt x="133223" y="121793"/>
                  </a:lnTo>
                  <a:lnTo>
                    <a:pt x="133223" y="120650"/>
                  </a:lnTo>
                  <a:lnTo>
                    <a:pt x="133223" y="121793"/>
                  </a:lnTo>
                  <a:lnTo>
                    <a:pt x="133223" y="120650"/>
                  </a:lnTo>
                  <a:lnTo>
                    <a:pt x="133223" y="121793"/>
                  </a:lnTo>
                  <a:lnTo>
                    <a:pt x="133223" y="120650"/>
                  </a:lnTo>
                  <a:lnTo>
                    <a:pt x="133223" y="121793"/>
                  </a:lnTo>
                  <a:lnTo>
                    <a:pt x="132080" y="121793"/>
                  </a:lnTo>
                  <a:lnTo>
                    <a:pt x="133223" y="120650"/>
                  </a:lnTo>
                  <a:lnTo>
                    <a:pt x="132080" y="120650"/>
                  </a:lnTo>
                  <a:lnTo>
                    <a:pt x="130937" y="120650"/>
                  </a:lnTo>
                  <a:lnTo>
                    <a:pt x="129794" y="120650"/>
                  </a:lnTo>
                  <a:lnTo>
                    <a:pt x="128524" y="120650"/>
                  </a:lnTo>
                  <a:lnTo>
                    <a:pt x="128524" y="119380"/>
                  </a:lnTo>
                  <a:lnTo>
                    <a:pt x="127381" y="119380"/>
                  </a:lnTo>
                  <a:lnTo>
                    <a:pt x="126238" y="119380"/>
                  </a:lnTo>
                  <a:lnTo>
                    <a:pt x="124968" y="118237"/>
                  </a:lnTo>
                  <a:lnTo>
                    <a:pt x="112014" y="118237"/>
                  </a:lnTo>
                  <a:lnTo>
                    <a:pt x="112014" y="119380"/>
                  </a:lnTo>
                  <a:lnTo>
                    <a:pt x="110871" y="119380"/>
                  </a:lnTo>
                  <a:lnTo>
                    <a:pt x="109728" y="119380"/>
                  </a:lnTo>
                  <a:lnTo>
                    <a:pt x="108458" y="119380"/>
                  </a:lnTo>
                  <a:lnTo>
                    <a:pt x="107315" y="119380"/>
                  </a:lnTo>
                  <a:lnTo>
                    <a:pt x="107315" y="120650"/>
                  </a:lnTo>
                  <a:lnTo>
                    <a:pt x="106172" y="120650"/>
                  </a:lnTo>
                  <a:lnTo>
                    <a:pt x="106172" y="121793"/>
                  </a:lnTo>
                  <a:lnTo>
                    <a:pt x="105029" y="121793"/>
                  </a:lnTo>
                  <a:lnTo>
                    <a:pt x="105029" y="122936"/>
                  </a:lnTo>
                  <a:lnTo>
                    <a:pt x="103759" y="124206"/>
                  </a:lnTo>
                  <a:lnTo>
                    <a:pt x="102616" y="124206"/>
                  </a:lnTo>
                  <a:lnTo>
                    <a:pt x="101473" y="124206"/>
                  </a:lnTo>
                  <a:lnTo>
                    <a:pt x="94361" y="124206"/>
                  </a:lnTo>
                  <a:lnTo>
                    <a:pt x="94361" y="122936"/>
                  </a:lnTo>
                  <a:lnTo>
                    <a:pt x="93218" y="122936"/>
                  </a:lnTo>
                  <a:lnTo>
                    <a:pt x="91948" y="122936"/>
                  </a:lnTo>
                  <a:lnTo>
                    <a:pt x="91948" y="121793"/>
                  </a:lnTo>
                  <a:lnTo>
                    <a:pt x="90805" y="121793"/>
                  </a:lnTo>
                  <a:lnTo>
                    <a:pt x="89662" y="121793"/>
                  </a:lnTo>
                  <a:lnTo>
                    <a:pt x="89662" y="120650"/>
                  </a:lnTo>
                  <a:lnTo>
                    <a:pt x="88519" y="120650"/>
                  </a:lnTo>
                  <a:lnTo>
                    <a:pt x="88519" y="119380"/>
                  </a:lnTo>
                  <a:lnTo>
                    <a:pt x="87249" y="119380"/>
                  </a:lnTo>
                  <a:lnTo>
                    <a:pt x="86106" y="119380"/>
                  </a:lnTo>
                  <a:lnTo>
                    <a:pt x="86106" y="118237"/>
                  </a:lnTo>
                  <a:lnTo>
                    <a:pt x="84963" y="118237"/>
                  </a:lnTo>
                  <a:lnTo>
                    <a:pt x="83693" y="118237"/>
                  </a:lnTo>
                  <a:lnTo>
                    <a:pt x="82550" y="118237"/>
                  </a:lnTo>
                  <a:lnTo>
                    <a:pt x="82550" y="119380"/>
                  </a:lnTo>
                  <a:lnTo>
                    <a:pt x="81407" y="119380"/>
                  </a:lnTo>
                  <a:lnTo>
                    <a:pt x="80264" y="119380"/>
                  </a:lnTo>
                  <a:lnTo>
                    <a:pt x="80264" y="120650"/>
                  </a:lnTo>
                  <a:lnTo>
                    <a:pt x="78994" y="120650"/>
                  </a:lnTo>
                  <a:lnTo>
                    <a:pt x="77851" y="120650"/>
                  </a:lnTo>
                  <a:lnTo>
                    <a:pt x="76708" y="120650"/>
                  </a:lnTo>
                  <a:lnTo>
                    <a:pt x="76708" y="121793"/>
                  </a:lnTo>
                  <a:lnTo>
                    <a:pt x="75438" y="121793"/>
                  </a:lnTo>
                  <a:lnTo>
                    <a:pt x="74295" y="121793"/>
                  </a:lnTo>
                  <a:lnTo>
                    <a:pt x="73152" y="121793"/>
                  </a:lnTo>
                  <a:lnTo>
                    <a:pt x="73152" y="120650"/>
                  </a:lnTo>
                  <a:lnTo>
                    <a:pt x="72009" y="120650"/>
                  </a:lnTo>
                  <a:lnTo>
                    <a:pt x="72009" y="119380"/>
                  </a:lnTo>
                  <a:lnTo>
                    <a:pt x="70739" y="118237"/>
                  </a:lnTo>
                  <a:lnTo>
                    <a:pt x="70739" y="117093"/>
                  </a:lnTo>
                  <a:lnTo>
                    <a:pt x="69596" y="117093"/>
                  </a:lnTo>
                  <a:lnTo>
                    <a:pt x="68453" y="115824"/>
                  </a:lnTo>
                  <a:lnTo>
                    <a:pt x="68453" y="114681"/>
                  </a:lnTo>
                  <a:lnTo>
                    <a:pt x="67183" y="114681"/>
                  </a:lnTo>
                  <a:lnTo>
                    <a:pt x="66040" y="114681"/>
                  </a:lnTo>
                  <a:lnTo>
                    <a:pt x="64897" y="114681"/>
                  </a:lnTo>
                  <a:lnTo>
                    <a:pt x="63754" y="114681"/>
                  </a:lnTo>
                  <a:lnTo>
                    <a:pt x="63754" y="113537"/>
                  </a:lnTo>
                  <a:lnTo>
                    <a:pt x="62484" y="113537"/>
                  </a:lnTo>
                  <a:lnTo>
                    <a:pt x="61341" y="113537"/>
                  </a:lnTo>
                  <a:lnTo>
                    <a:pt x="60198" y="113537"/>
                  </a:lnTo>
                  <a:lnTo>
                    <a:pt x="58928" y="112268"/>
                  </a:lnTo>
                  <a:lnTo>
                    <a:pt x="57785" y="112268"/>
                  </a:lnTo>
                  <a:lnTo>
                    <a:pt x="56642" y="112268"/>
                  </a:lnTo>
                  <a:lnTo>
                    <a:pt x="55499" y="113537"/>
                  </a:lnTo>
                  <a:lnTo>
                    <a:pt x="47244" y="113537"/>
                  </a:lnTo>
                  <a:lnTo>
                    <a:pt x="47244" y="114681"/>
                  </a:lnTo>
                  <a:lnTo>
                    <a:pt x="45974" y="114681"/>
                  </a:lnTo>
                  <a:lnTo>
                    <a:pt x="44831" y="114681"/>
                  </a:lnTo>
                  <a:lnTo>
                    <a:pt x="44831" y="115824"/>
                  </a:lnTo>
                  <a:lnTo>
                    <a:pt x="43688" y="115824"/>
                  </a:lnTo>
                  <a:lnTo>
                    <a:pt x="43688" y="117093"/>
                  </a:lnTo>
                  <a:lnTo>
                    <a:pt x="42418" y="117093"/>
                  </a:lnTo>
                  <a:lnTo>
                    <a:pt x="42418" y="122936"/>
                  </a:lnTo>
                  <a:lnTo>
                    <a:pt x="41275" y="122936"/>
                  </a:lnTo>
                  <a:lnTo>
                    <a:pt x="41275" y="124206"/>
                  </a:lnTo>
                  <a:lnTo>
                    <a:pt x="41275" y="125349"/>
                  </a:lnTo>
                  <a:lnTo>
                    <a:pt x="40132" y="125349"/>
                  </a:lnTo>
                  <a:lnTo>
                    <a:pt x="38862" y="125349"/>
                  </a:lnTo>
                  <a:lnTo>
                    <a:pt x="38862" y="126492"/>
                  </a:lnTo>
                  <a:lnTo>
                    <a:pt x="37719" y="126492"/>
                  </a:lnTo>
                  <a:lnTo>
                    <a:pt x="37719" y="136017"/>
                  </a:lnTo>
                  <a:lnTo>
                    <a:pt x="37719" y="13715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167116" y="3753358"/>
              <a:ext cx="116205" cy="181610"/>
            </a:xfrm>
            <a:custGeom>
              <a:avLst/>
              <a:gdLst/>
              <a:ahLst/>
              <a:cxnLst/>
              <a:rect l="l" t="t" r="r" b="b"/>
              <a:pathLst>
                <a:path w="116204" h="181610">
                  <a:moveTo>
                    <a:pt x="28320" y="180340"/>
                  </a:moveTo>
                  <a:lnTo>
                    <a:pt x="22478" y="180340"/>
                  </a:lnTo>
                  <a:lnTo>
                    <a:pt x="22478" y="181610"/>
                  </a:lnTo>
                  <a:lnTo>
                    <a:pt x="28320" y="181610"/>
                  </a:lnTo>
                  <a:lnTo>
                    <a:pt x="28320" y="180340"/>
                  </a:lnTo>
                  <a:close/>
                </a:path>
                <a:path w="116204" h="181610">
                  <a:moveTo>
                    <a:pt x="37845" y="180340"/>
                  </a:moveTo>
                  <a:lnTo>
                    <a:pt x="36575" y="180340"/>
                  </a:lnTo>
                  <a:lnTo>
                    <a:pt x="36575" y="181610"/>
                  </a:lnTo>
                  <a:lnTo>
                    <a:pt x="37845" y="181610"/>
                  </a:lnTo>
                  <a:lnTo>
                    <a:pt x="37845" y="180340"/>
                  </a:lnTo>
                  <a:close/>
                </a:path>
                <a:path w="116204" h="181610">
                  <a:moveTo>
                    <a:pt x="61467" y="166370"/>
                  </a:moveTo>
                  <a:lnTo>
                    <a:pt x="16509" y="166370"/>
                  </a:lnTo>
                  <a:lnTo>
                    <a:pt x="16509" y="167640"/>
                  </a:lnTo>
                  <a:lnTo>
                    <a:pt x="18923" y="167640"/>
                  </a:lnTo>
                  <a:lnTo>
                    <a:pt x="18923" y="170180"/>
                  </a:lnTo>
                  <a:lnTo>
                    <a:pt x="20065" y="170180"/>
                  </a:lnTo>
                  <a:lnTo>
                    <a:pt x="20065" y="172720"/>
                  </a:lnTo>
                  <a:lnTo>
                    <a:pt x="21335" y="173990"/>
                  </a:lnTo>
                  <a:lnTo>
                    <a:pt x="21335" y="176530"/>
                  </a:lnTo>
                  <a:lnTo>
                    <a:pt x="23622" y="179070"/>
                  </a:lnTo>
                  <a:lnTo>
                    <a:pt x="23622" y="180340"/>
                  </a:lnTo>
                  <a:lnTo>
                    <a:pt x="31876" y="180340"/>
                  </a:lnTo>
                  <a:lnTo>
                    <a:pt x="31876" y="179070"/>
                  </a:lnTo>
                  <a:lnTo>
                    <a:pt x="33147" y="177800"/>
                  </a:lnTo>
                  <a:lnTo>
                    <a:pt x="43687" y="177800"/>
                  </a:lnTo>
                  <a:lnTo>
                    <a:pt x="43687" y="176530"/>
                  </a:lnTo>
                  <a:lnTo>
                    <a:pt x="49656" y="176530"/>
                  </a:lnTo>
                  <a:lnTo>
                    <a:pt x="49656" y="175260"/>
                  </a:lnTo>
                  <a:lnTo>
                    <a:pt x="56768" y="175260"/>
                  </a:lnTo>
                  <a:lnTo>
                    <a:pt x="56768" y="172720"/>
                  </a:lnTo>
                  <a:lnTo>
                    <a:pt x="59054" y="172720"/>
                  </a:lnTo>
                  <a:lnTo>
                    <a:pt x="59054" y="171450"/>
                  </a:lnTo>
                  <a:lnTo>
                    <a:pt x="60325" y="171450"/>
                  </a:lnTo>
                  <a:lnTo>
                    <a:pt x="60325" y="168910"/>
                  </a:lnTo>
                  <a:lnTo>
                    <a:pt x="61467" y="168910"/>
                  </a:lnTo>
                  <a:lnTo>
                    <a:pt x="61467" y="166370"/>
                  </a:lnTo>
                  <a:close/>
                </a:path>
                <a:path w="116204" h="181610">
                  <a:moveTo>
                    <a:pt x="40131" y="179070"/>
                  </a:moveTo>
                  <a:lnTo>
                    <a:pt x="35432" y="179070"/>
                  </a:lnTo>
                  <a:lnTo>
                    <a:pt x="35432" y="180340"/>
                  </a:lnTo>
                  <a:lnTo>
                    <a:pt x="40131" y="180340"/>
                  </a:lnTo>
                  <a:lnTo>
                    <a:pt x="40131" y="179070"/>
                  </a:lnTo>
                  <a:close/>
                </a:path>
                <a:path w="116204" h="181610">
                  <a:moveTo>
                    <a:pt x="41401" y="177800"/>
                  </a:moveTo>
                  <a:lnTo>
                    <a:pt x="34289" y="177800"/>
                  </a:lnTo>
                  <a:lnTo>
                    <a:pt x="34289" y="179070"/>
                  </a:lnTo>
                  <a:lnTo>
                    <a:pt x="41401" y="179070"/>
                  </a:lnTo>
                  <a:lnTo>
                    <a:pt x="41401" y="177800"/>
                  </a:lnTo>
                  <a:close/>
                </a:path>
                <a:path w="116204" h="181610">
                  <a:moveTo>
                    <a:pt x="44957" y="176530"/>
                  </a:moveTo>
                  <a:lnTo>
                    <a:pt x="43687" y="176530"/>
                  </a:lnTo>
                  <a:lnTo>
                    <a:pt x="43687" y="177800"/>
                  </a:lnTo>
                  <a:lnTo>
                    <a:pt x="44957" y="177800"/>
                  </a:lnTo>
                  <a:lnTo>
                    <a:pt x="44957" y="176530"/>
                  </a:lnTo>
                  <a:close/>
                </a:path>
                <a:path w="116204" h="181610">
                  <a:moveTo>
                    <a:pt x="61467" y="168910"/>
                  </a:moveTo>
                  <a:lnTo>
                    <a:pt x="60325" y="168910"/>
                  </a:lnTo>
                  <a:lnTo>
                    <a:pt x="61467" y="170180"/>
                  </a:lnTo>
                  <a:lnTo>
                    <a:pt x="61467" y="168910"/>
                  </a:lnTo>
                  <a:close/>
                </a:path>
                <a:path w="116204" h="181610">
                  <a:moveTo>
                    <a:pt x="76834" y="161290"/>
                  </a:moveTo>
                  <a:lnTo>
                    <a:pt x="10667" y="161290"/>
                  </a:lnTo>
                  <a:lnTo>
                    <a:pt x="10667" y="163830"/>
                  </a:lnTo>
                  <a:lnTo>
                    <a:pt x="12953" y="166370"/>
                  </a:lnTo>
                  <a:lnTo>
                    <a:pt x="60325" y="166370"/>
                  </a:lnTo>
                  <a:lnTo>
                    <a:pt x="60325" y="165100"/>
                  </a:lnTo>
                  <a:lnTo>
                    <a:pt x="69723" y="165100"/>
                  </a:lnTo>
                  <a:lnTo>
                    <a:pt x="69723" y="163830"/>
                  </a:lnTo>
                  <a:lnTo>
                    <a:pt x="76834" y="163830"/>
                  </a:lnTo>
                  <a:lnTo>
                    <a:pt x="76834" y="161290"/>
                  </a:lnTo>
                  <a:close/>
                </a:path>
                <a:path w="116204" h="181610">
                  <a:moveTo>
                    <a:pt x="82676" y="156210"/>
                  </a:moveTo>
                  <a:lnTo>
                    <a:pt x="5968" y="156210"/>
                  </a:lnTo>
                  <a:lnTo>
                    <a:pt x="5968" y="157480"/>
                  </a:lnTo>
                  <a:lnTo>
                    <a:pt x="9398" y="161290"/>
                  </a:lnTo>
                  <a:lnTo>
                    <a:pt x="79248" y="161290"/>
                  </a:lnTo>
                  <a:lnTo>
                    <a:pt x="79248" y="160020"/>
                  </a:lnTo>
                  <a:lnTo>
                    <a:pt x="80390" y="160020"/>
                  </a:lnTo>
                  <a:lnTo>
                    <a:pt x="81533" y="158750"/>
                  </a:lnTo>
                  <a:lnTo>
                    <a:pt x="81533" y="157480"/>
                  </a:lnTo>
                  <a:lnTo>
                    <a:pt x="82676" y="157480"/>
                  </a:lnTo>
                  <a:lnTo>
                    <a:pt x="82676" y="156210"/>
                  </a:lnTo>
                  <a:close/>
                </a:path>
                <a:path w="116204" h="181610">
                  <a:moveTo>
                    <a:pt x="83947" y="154940"/>
                  </a:moveTo>
                  <a:lnTo>
                    <a:pt x="7111" y="154940"/>
                  </a:lnTo>
                  <a:lnTo>
                    <a:pt x="7111" y="156210"/>
                  </a:lnTo>
                  <a:lnTo>
                    <a:pt x="83947" y="156210"/>
                  </a:lnTo>
                  <a:lnTo>
                    <a:pt x="83947" y="154940"/>
                  </a:lnTo>
                  <a:close/>
                </a:path>
                <a:path w="116204" h="181610">
                  <a:moveTo>
                    <a:pt x="85089" y="153670"/>
                  </a:moveTo>
                  <a:lnTo>
                    <a:pt x="8254" y="153670"/>
                  </a:lnTo>
                  <a:lnTo>
                    <a:pt x="8254" y="154940"/>
                  </a:lnTo>
                  <a:lnTo>
                    <a:pt x="85089" y="154940"/>
                  </a:lnTo>
                  <a:lnTo>
                    <a:pt x="85089" y="153670"/>
                  </a:lnTo>
                  <a:close/>
                </a:path>
                <a:path w="116204" h="181610">
                  <a:moveTo>
                    <a:pt x="87502" y="151130"/>
                  </a:moveTo>
                  <a:lnTo>
                    <a:pt x="22478" y="151130"/>
                  </a:lnTo>
                  <a:lnTo>
                    <a:pt x="22478" y="152400"/>
                  </a:lnTo>
                  <a:lnTo>
                    <a:pt x="23622" y="152400"/>
                  </a:lnTo>
                  <a:lnTo>
                    <a:pt x="24764" y="153670"/>
                  </a:lnTo>
                  <a:lnTo>
                    <a:pt x="87502" y="153670"/>
                  </a:lnTo>
                  <a:lnTo>
                    <a:pt x="87502" y="151130"/>
                  </a:lnTo>
                  <a:close/>
                </a:path>
                <a:path w="116204" h="181610">
                  <a:moveTo>
                    <a:pt x="89788" y="149860"/>
                  </a:moveTo>
                  <a:lnTo>
                    <a:pt x="21335" y="149860"/>
                  </a:lnTo>
                  <a:lnTo>
                    <a:pt x="21335" y="151130"/>
                  </a:lnTo>
                  <a:lnTo>
                    <a:pt x="89788" y="151130"/>
                  </a:lnTo>
                  <a:lnTo>
                    <a:pt x="89788" y="149860"/>
                  </a:lnTo>
                  <a:close/>
                </a:path>
                <a:path w="116204" h="181610">
                  <a:moveTo>
                    <a:pt x="98043" y="123190"/>
                  </a:moveTo>
                  <a:lnTo>
                    <a:pt x="94487" y="123190"/>
                  </a:lnTo>
                  <a:lnTo>
                    <a:pt x="94487" y="124460"/>
                  </a:lnTo>
                  <a:lnTo>
                    <a:pt x="15366" y="124460"/>
                  </a:lnTo>
                  <a:lnTo>
                    <a:pt x="15366" y="129540"/>
                  </a:lnTo>
                  <a:lnTo>
                    <a:pt x="16509" y="130810"/>
                  </a:lnTo>
                  <a:lnTo>
                    <a:pt x="17779" y="130810"/>
                  </a:lnTo>
                  <a:lnTo>
                    <a:pt x="17779" y="146050"/>
                  </a:lnTo>
                  <a:lnTo>
                    <a:pt x="18923" y="146050"/>
                  </a:lnTo>
                  <a:lnTo>
                    <a:pt x="18923" y="148590"/>
                  </a:lnTo>
                  <a:lnTo>
                    <a:pt x="20065" y="148590"/>
                  </a:lnTo>
                  <a:lnTo>
                    <a:pt x="20065" y="149860"/>
                  </a:lnTo>
                  <a:lnTo>
                    <a:pt x="91058" y="149860"/>
                  </a:lnTo>
                  <a:lnTo>
                    <a:pt x="91058" y="144780"/>
                  </a:lnTo>
                  <a:lnTo>
                    <a:pt x="92201" y="144780"/>
                  </a:lnTo>
                  <a:lnTo>
                    <a:pt x="92201" y="143510"/>
                  </a:lnTo>
                  <a:lnTo>
                    <a:pt x="98043" y="143510"/>
                  </a:lnTo>
                  <a:lnTo>
                    <a:pt x="98043" y="142240"/>
                  </a:lnTo>
                  <a:lnTo>
                    <a:pt x="104012" y="142240"/>
                  </a:lnTo>
                  <a:lnTo>
                    <a:pt x="104012" y="137160"/>
                  </a:lnTo>
                  <a:lnTo>
                    <a:pt x="101600" y="137160"/>
                  </a:lnTo>
                  <a:lnTo>
                    <a:pt x="100456" y="135890"/>
                  </a:lnTo>
                  <a:lnTo>
                    <a:pt x="100456" y="134620"/>
                  </a:lnTo>
                  <a:lnTo>
                    <a:pt x="99313" y="134620"/>
                  </a:lnTo>
                  <a:lnTo>
                    <a:pt x="99313" y="133350"/>
                  </a:lnTo>
                  <a:lnTo>
                    <a:pt x="100456" y="133350"/>
                  </a:lnTo>
                  <a:lnTo>
                    <a:pt x="100456" y="132080"/>
                  </a:lnTo>
                  <a:lnTo>
                    <a:pt x="98043" y="132080"/>
                  </a:lnTo>
                  <a:lnTo>
                    <a:pt x="99313" y="130810"/>
                  </a:lnTo>
                  <a:lnTo>
                    <a:pt x="99313" y="129540"/>
                  </a:lnTo>
                  <a:lnTo>
                    <a:pt x="98043" y="128270"/>
                  </a:lnTo>
                  <a:lnTo>
                    <a:pt x="98043" y="123190"/>
                  </a:lnTo>
                  <a:close/>
                </a:path>
                <a:path w="116204" h="181610">
                  <a:moveTo>
                    <a:pt x="93344" y="143510"/>
                  </a:moveTo>
                  <a:lnTo>
                    <a:pt x="92201" y="143510"/>
                  </a:lnTo>
                  <a:lnTo>
                    <a:pt x="93344" y="144780"/>
                  </a:lnTo>
                  <a:lnTo>
                    <a:pt x="93344" y="143510"/>
                  </a:lnTo>
                  <a:close/>
                </a:path>
                <a:path w="116204" h="181610">
                  <a:moveTo>
                    <a:pt x="104012" y="142240"/>
                  </a:moveTo>
                  <a:lnTo>
                    <a:pt x="101600" y="142240"/>
                  </a:lnTo>
                  <a:lnTo>
                    <a:pt x="101600" y="143510"/>
                  </a:lnTo>
                  <a:lnTo>
                    <a:pt x="102869" y="143510"/>
                  </a:lnTo>
                  <a:lnTo>
                    <a:pt x="104012" y="142240"/>
                  </a:lnTo>
                  <a:close/>
                </a:path>
                <a:path w="116204" h="181610">
                  <a:moveTo>
                    <a:pt x="100456" y="130810"/>
                  </a:moveTo>
                  <a:lnTo>
                    <a:pt x="99313" y="130810"/>
                  </a:lnTo>
                  <a:lnTo>
                    <a:pt x="99313" y="132080"/>
                  </a:lnTo>
                  <a:lnTo>
                    <a:pt x="100456" y="132080"/>
                  </a:lnTo>
                  <a:lnTo>
                    <a:pt x="100456" y="130810"/>
                  </a:lnTo>
                  <a:close/>
                </a:path>
                <a:path w="116204" h="181610">
                  <a:moveTo>
                    <a:pt x="92201" y="121920"/>
                  </a:moveTo>
                  <a:lnTo>
                    <a:pt x="12953" y="121920"/>
                  </a:lnTo>
                  <a:lnTo>
                    <a:pt x="12953" y="123190"/>
                  </a:lnTo>
                  <a:lnTo>
                    <a:pt x="14224" y="123190"/>
                  </a:lnTo>
                  <a:lnTo>
                    <a:pt x="14224" y="124460"/>
                  </a:lnTo>
                  <a:lnTo>
                    <a:pt x="93344" y="124460"/>
                  </a:lnTo>
                  <a:lnTo>
                    <a:pt x="92201" y="123190"/>
                  </a:lnTo>
                  <a:lnTo>
                    <a:pt x="92201" y="121920"/>
                  </a:lnTo>
                  <a:close/>
                </a:path>
                <a:path w="116204" h="181610">
                  <a:moveTo>
                    <a:pt x="92201" y="119380"/>
                  </a:moveTo>
                  <a:lnTo>
                    <a:pt x="11810" y="119380"/>
                  </a:lnTo>
                  <a:lnTo>
                    <a:pt x="11810" y="123190"/>
                  </a:lnTo>
                  <a:lnTo>
                    <a:pt x="12953" y="123190"/>
                  </a:lnTo>
                  <a:lnTo>
                    <a:pt x="12953" y="121920"/>
                  </a:lnTo>
                  <a:lnTo>
                    <a:pt x="92201" y="121920"/>
                  </a:lnTo>
                  <a:lnTo>
                    <a:pt x="92201" y="119380"/>
                  </a:lnTo>
                  <a:close/>
                </a:path>
                <a:path w="116204" h="181610">
                  <a:moveTo>
                    <a:pt x="93344" y="118110"/>
                  </a:moveTo>
                  <a:lnTo>
                    <a:pt x="7111" y="118110"/>
                  </a:lnTo>
                  <a:lnTo>
                    <a:pt x="7111" y="119380"/>
                  </a:lnTo>
                  <a:lnTo>
                    <a:pt x="93344" y="119380"/>
                  </a:lnTo>
                  <a:lnTo>
                    <a:pt x="93344" y="118110"/>
                  </a:lnTo>
                  <a:close/>
                </a:path>
                <a:path w="116204" h="181610">
                  <a:moveTo>
                    <a:pt x="95757" y="116840"/>
                  </a:moveTo>
                  <a:lnTo>
                    <a:pt x="5968" y="116840"/>
                  </a:lnTo>
                  <a:lnTo>
                    <a:pt x="5968" y="118110"/>
                  </a:lnTo>
                  <a:lnTo>
                    <a:pt x="94487" y="118110"/>
                  </a:lnTo>
                  <a:lnTo>
                    <a:pt x="95757" y="116840"/>
                  </a:lnTo>
                  <a:close/>
                </a:path>
                <a:path w="116204" h="181610">
                  <a:moveTo>
                    <a:pt x="96900" y="115570"/>
                  </a:moveTo>
                  <a:lnTo>
                    <a:pt x="4699" y="115570"/>
                  </a:lnTo>
                  <a:lnTo>
                    <a:pt x="4699" y="116840"/>
                  </a:lnTo>
                  <a:lnTo>
                    <a:pt x="96900" y="116840"/>
                  </a:lnTo>
                  <a:lnTo>
                    <a:pt x="96900" y="115570"/>
                  </a:lnTo>
                  <a:close/>
                </a:path>
                <a:path w="116204" h="181610">
                  <a:moveTo>
                    <a:pt x="100456" y="100330"/>
                  </a:moveTo>
                  <a:lnTo>
                    <a:pt x="2412" y="100330"/>
                  </a:lnTo>
                  <a:lnTo>
                    <a:pt x="2412" y="102870"/>
                  </a:lnTo>
                  <a:lnTo>
                    <a:pt x="0" y="102870"/>
                  </a:lnTo>
                  <a:lnTo>
                    <a:pt x="0" y="106680"/>
                  </a:lnTo>
                  <a:lnTo>
                    <a:pt x="1142" y="106680"/>
                  </a:lnTo>
                  <a:lnTo>
                    <a:pt x="1142" y="111760"/>
                  </a:lnTo>
                  <a:lnTo>
                    <a:pt x="2412" y="111760"/>
                  </a:lnTo>
                  <a:lnTo>
                    <a:pt x="2412" y="114300"/>
                  </a:lnTo>
                  <a:lnTo>
                    <a:pt x="3555" y="114300"/>
                  </a:lnTo>
                  <a:lnTo>
                    <a:pt x="3555" y="115570"/>
                  </a:lnTo>
                  <a:lnTo>
                    <a:pt x="95757" y="115570"/>
                  </a:lnTo>
                  <a:lnTo>
                    <a:pt x="95757" y="113030"/>
                  </a:lnTo>
                  <a:lnTo>
                    <a:pt x="94487" y="113030"/>
                  </a:lnTo>
                  <a:lnTo>
                    <a:pt x="94487" y="110490"/>
                  </a:lnTo>
                  <a:lnTo>
                    <a:pt x="95757" y="110490"/>
                  </a:lnTo>
                  <a:lnTo>
                    <a:pt x="95757" y="109220"/>
                  </a:lnTo>
                  <a:lnTo>
                    <a:pt x="98043" y="109220"/>
                  </a:lnTo>
                  <a:lnTo>
                    <a:pt x="98043" y="107950"/>
                  </a:lnTo>
                  <a:lnTo>
                    <a:pt x="99313" y="107950"/>
                  </a:lnTo>
                  <a:lnTo>
                    <a:pt x="99313" y="105410"/>
                  </a:lnTo>
                  <a:lnTo>
                    <a:pt x="98043" y="105410"/>
                  </a:lnTo>
                  <a:lnTo>
                    <a:pt x="98043" y="101600"/>
                  </a:lnTo>
                  <a:lnTo>
                    <a:pt x="99313" y="101600"/>
                  </a:lnTo>
                  <a:lnTo>
                    <a:pt x="100456" y="100330"/>
                  </a:lnTo>
                  <a:close/>
                </a:path>
                <a:path w="116204" h="181610">
                  <a:moveTo>
                    <a:pt x="101600" y="97790"/>
                  </a:moveTo>
                  <a:lnTo>
                    <a:pt x="3555" y="97790"/>
                  </a:lnTo>
                  <a:lnTo>
                    <a:pt x="3555" y="100330"/>
                  </a:lnTo>
                  <a:lnTo>
                    <a:pt x="101600" y="100330"/>
                  </a:lnTo>
                  <a:lnTo>
                    <a:pt x="101600" y="97790"/>
                  </a:lnTo>
                  <a:close/>
                </a:path>
                <a:path w="116204" h="181610">
                  <a:moveTo>
                    <a:pt x="102869" y="96520"/>
                  </a:moveTo>
                  <a:lnTo>
                    <a:pt x="4699" y="96520"/>
                  </a:lnTo>
                  <a:lnTo>
                    <a:pt x="4699" y="97790"/>
                  </a:lnTo>
                  <a:lnTo>
                    <a:pt x="102869" y="97790"/>
                  </a:lnTo>
                  <a:lnTo>
                    <a:pt x="102869" y="96520"/>
                  </a:lnTo>
                  <a:close/>
                </a:path>
                <a:path w="116204" h="181610">
                  <a:moveTo>
                    <a:pt x="105155" y="88900"/>
                  </a:moveTo>
                  <a:lnTo>
                    <a:pt x="9398" y="88900"/>
                  </a:lnTo>
                  <a:lnTo>
                    <a:pt x="9398" y="90170"/>
                  </a:lnTo>
                  <a:lnTo>
                    <a:pt x="8254" y="91440"/>
                  </a:lnTo>
                  <a:lnTo>
                    <a:pt x="8254" y="92710"/>
                  </a:lnTo>
                  <a:lnTo>
                    <a:pt x="7111" y="92710"/>
                  </a:lnTo>
                  <a:lnTo>
                    <a:pt x="7111" y="93980"/>
                  </a:lnTo>
                  <a:lnTo>
                    <a:pt x="5968" y="95250"/>
                  </a:lnTo>
                  <a:lnTo>
                    <a:pt x="5968" y="96520"/>
                  </a:lnTo>
                  <a:lnTo>
                    <a:pt x="104012" y="96520"/>
                  </a:lnTo>
                  <a:lnTo>
                    <a:pt x="104012" y="91440"/>
                  </a:lnTo>
                  <a:lnTo>
                    <a:pt x="105155" y="90170"/>
                  </a:lnTo>
                  <a:lnTo>
                    <a:pt x="105155" y="88900"/>
                  </a:lnTo>
                  <a:close/>
                </a:path>
                <a:path w="116204" h="181610">
                  <a:moveTo>
                    <a:pt x="108711" y="88900"/>
                  </a:moveTo>
                  <a:lnTo>
                    <a:pt x="107568" y="88900"/>
                  </a:lnTo>
                  <a:lnTo>
                    <a:pt x="108711" y="90170"/>
                  </a:lnTo>
                  <a:lnTo>
                    <a:pt x="108711" y="88900"/>
                  </a:lnTo>
                  <a:close/>
                </a:path>
                <a:path w="116204" h="181610">
                  <a:moveTo>
                    <a:pt x="42544" y="6350"/>
                  </a:moveTo>
                  <a:lnTo>
                    <a:pt x="17779" y="6350"/>
                  </a:lnTo>
                  <a:lnTo>
                    <a:pt x="17779" y="12700"/>
                  </a:lnTo>
                  <a:lnTo>
                    <a:pt x="18923" y="13970"/>
                  </a:lnTo>
                  <a:lnTo>
                    <a:pt x="18923" y="22860"/>
                  </a:lnTo>
                  <a:lnTo>
                    <a:pt x="20065" y="22860"/>
                  </a:lnTo>
                  <a:lnTo>
                    <a:pt x="20065" y="24130"/>
                  </a:lnTo>
                  <a:lnTo>
                    <a:pt x="21335" y="24130"/>
                  </a:lnTo>
                  <a:lnTo>
                    <a:pt x="21335" y="26670"/>
                  </a:lnTo>
                  <a:lnTo>
                    <a:pt x="22478" y="26670"/>
                  </a:lnTo>
                  <a:lnTo>
                    <a:pt x="23622" y="27940"/>
                  </a:lnTo>
                  <a:lnTo>
                    <a:pt x="23622" y="29210"/>
                  </a:lnTo>
                  <a:lnTo>
                    <a:pt x="22478" y="29210"/>
                  </a:lnTo>
                  <a:lnTo>
                    <a:pt x="22478" y="30480"/>
                  </a:lnTo>
                  <a:lnTo>
                    <a:pt x="24764" y="33020"/>
                  </a:lnTo>
                  <a:lnTo>
                    <a:pt x="26034" y="33020"/>
                  </a:lnTo>
                  <a:lnTo>
                    <a:pt x="26034" y="34290"/>
                  </a:lnTo>
                  <a:lnTo>
                    <a:pt x="27177" y="34290"/>
                  </a:lnTo>
                  <a:lnTo>
                    <a:pt x="27177" y="38100"/>
                  </a:lnTo>
                  <a:lnTo>
                    <a:pt x="26034" y="39370"/>
                  </a:lnTo>
                  <a:lnTo>
                    <a:pt x="24764" y="40640"/>
                  </a:lnTo>
                  <a:lnTo>
                    <a:pt x="24764" y="48260"/>
                  </a:lnTo>
                  <a:lnTo>
                    <a:pt x="23622" y="48260"/>
                  </a:lnTo>
                  <a:lnTo>
                    <a:pt x="23622" y="60960"/>
                  </a:lnTo>
                  <a:lnTo>
                    <a:pt x="22478" y="62230"/>
                  </a:lnTo>
                  <a:lnTo>
                    <a:pt x="22478" y="76200"/>
                  </a:lnTo>
                  <a:lnTo>
                    <a:pt x="21335" y="76200"/>
                  </a:lnTo>
                  <a:lnTo>
                    <a:pt x="21335" y="77470"/>
                  </a:lnTo>
                  <a:lnTo>
                    <a:pt x="20065" y="78740"/>
                  </a:lnTo>
                  <a:lnTo>
                    <a:pt x="17779" y="81280"/>
                  </a:lnTo>
                  <a:lnTo>
                    <a:pt x="16509" y="82550"/>
                  </a:lnTo>
                  <a:lnTo>
                    <a:pt x="16509" y="83820"/>
                  </a:lnTo>
                  <a:lnTo>
                    <a:pt x="14224" y="83820"/>
                  </a:lnTo>
                  <a:lnTo>
                    <a:pt x="14224" y="85090"/>
                  </a:lnTo>
                  <a:lnTo>
                    <a:pt x="12953" y="85090"/>
                  </a:lnTo>
                  <a:lnTo>
                    <a:pt x="12953" y="86360"/>
                  </a:lnTo>
                  <a:lnTo>
                    <a:pt x="11810" y="86360"/>
                  </a:lnTo>
                  <a:lnTo>
                    <a:pt x="11810" y="87630"/>
                  </a:lnTo>
                  <a:lnTo>
                    <a:pt x="10667" y="87630"/>
                  </a:lnTo>
                  <a:lnTo>
                    <a:pt x="10667" y="88900"/>
                  </a:lnTo>
                  <a:lnTo>
                    <a:pt x="115824" y="88900"/>
                  </a:lnTo>
                  <a:lnTo>
                    <a:pt x="115824" y="45720"/>
                  </a:lnTo>
                  <a:lnTo>
                    <a:pt x="60325" y="16510"/>
                  </a:lnTo>
                  <a:lnTo>
                    <a:pt x="56768" y="15240"/>
                  </a:lnTo>
                  <a:lnTo>
                    <a:pt x="56768" y="13970"/>
                  </a:lnTo>
                  <a:lnTo>
                    <a:pt x="55499" y="13970"/>
                  </a:lnTo>
                  <a:lnTo>
                    <a:pt x="54355" y="12700"/>
                  </a:lnTo>
                  <a:lnTo>
                    <a:pt x="51942" y="12700"/>
                  </a:lnTo>
                  <a:lnTo>
                    <a:pt x="51942" y="11430"/>
                  </a:lnTo>
                  <a:lnTo>
                    <a:pt x="49656" y="11430"/>
                  </a:lnTo>
                  <a:lnTo>
                    <a:pt x="49656" y="10160"/>
                  </a:lnTo>
                  <a:lnTo>
                    <a:pt x="48513" y="10160"/>
                  </a:lnTo>
                  <a:lnTo>
                    <a:pt x="47243" y="8890"/>
                  </a:lnTo>
                  <a:lnTo>
                    <a:pt x="46100" y="8890"/>
                  </a:lnTo>
                  <a:lnTo>
                    <a:pt x="44957" y="7620"/>
                  </a:lnTo>
                  <a:lnTo>
                    <a:pt x="43687" y="7620"/>
                  </a:lnTo>
                  <a:lnTo>
                    <a:pt x="42544" y="6350"/>
                  </a:lnTo>
                  <a:close/>
                </a:path>
                <a:path w="116204" h="181610">
                  <a:moveTo>
                    <a:pt x="37845" y="3810"/>
                  </a:moveTo>
                  <a:lnTo>
                    <a:pt x="16509" y="3810"/>
                  </a:lnTo>
                  <a:lnTo>
                    <a:pt x="16509" y="6350"/>
                  </a:lnTo>
                  <a:lnTo>
                    <a:pt x="41401" y="6350"/>
                  </a:lnTo>
                  <a:lnTo>
                    <a:pt x="40131" y="5080"/>
                  </a:lnTo>
                  <a:lnTo>
                    <a:pt x="38988" y="5080"/>
                  </a:lnTo>
                  <a:lnTo>
                    <a:pt x="37845" y="3810"/>
                  </a:lnTo>
                  <a:close/>
                </a:path>
                <a:path w="116204" h="181610">
                  <a:moveTo>
                    <a:pt x="35432" y="2540"/>
                  </a:moveTo>
                  <a:lnTo>
                    <a:pt x="18923" y="2540"/>
                  </a:lnTo>
                  <a:lnTo>
                    <a:pt x="18923" y="3810"/>
                  </a:lnTo>
                  <a:lnTo>
                    <a:pt x="36575" y="3810"/>
                  </a:lnTo>
                  <a:lnTo>
                    <a:pt x="35432" y="2540"/>
                  </a:lnTo>
                  <a:close/>
                </a:path>
                <a:path w="116204" h="181610">
                  <a:moveTo>
                    <a:pt x="33147" y="1270"/>
                  </a:moveTo>
                  <a:lnTo>
                    <a:pt x="21335" y="1270"/>
                  </a:lnTo>
                  <a:lnTo>
                    <a:pt x="21335" y="2540"/>
                  </a:lnTo>
                  <a:lnTo>
                    <a:pt x="34289" y="2540"/>
                  </a:lnTo>
                  <a:lnTo>
                    <a:pt x="33147" y="1270"/>
                  </a:lnTo>
                  <a:close/>
                </a:path>
                <a:path w="116204" h="181610">
                  <a:moveTo>
                    <a:pt x="30733" y="0"/>
                  </a:moveTo>
                  <a:lnTo>
                    <a:pt x="23622" y="0"/>
                  </a:lnTo>
                  <a:lnTo>
                    <a:pt x="23622" y="1270"/>
                  </a:lnTo>
                  <a:lnTo>
                    <a:pt x="31876" y="1270"/>
                  </a:lnTo>
                  <a:lnTo>
                    <a:pt x="3073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167116" y="3752088"/>
              <a:ext cx="116205" cy="182880"/>
            </a:xfrm>
            <a:custGeom>
              <a:avLst/>
              <a:gdLst/>
              <a:ahLst/>
              <a:cxnLst/>
              <a:rect l="l" t="t" r="r" b="b"/>
              <a:pathLst>
                <a:path w="116204" h="182879">
                  <a:moveTo>
                    <a:pt x="102869" y="143890"/>
                  </a:moveTo>
                  <a:lnTo>
                    <a:pt x="101600" y="143890"/>
                  </a:lnTo>
                  <a:lnTo>
                    <a:pt x="101600" y="142747"/>
                  </a:lnTo>
                  <a:lnTo>
                    <a:pt x="100456" y="142747"/>
                  </a:lnTo>
                  <a:lnTo>
                    <a:pt x="99313" y="142747"/>
                  </a:lnTo>
                  <a:lnTo>
                    <a:pt x="98043" y="142747"/>
                  </a:lnTo>
                  <a:lnTo>
                    <a:pt x="98043" y="143890"/>
                  </a:lnTo>
                  <a:lnTo>
                    <a:pt x="96900" y="143890"/>
                  </a:lnTo>
                  <a:lnTo>
                    <a:pt x="95757" y="143890"/>
                  </a:lnTo>
                  <a:lnTo>
                    <a:pt x="94487" y="143890"/>
                  </a:lnTo>
                  <a:lnTo>
                    <a:pt x="93344" y="143890"/>
                  </a:lnTo>
                  <a:lnTo>
                    <a:pt x="93344" y="145160"/>
                  </a:lnTo>
                  <a:lnTo>
                    <a:pt x="93344" y="143890"/>
                  </a:lnTo>
                  <a:lnTo>
                    <a:pt x="93344" y="145160"/>
                  </a:lnTo>
                  <a:lnTo>
                    <a:pt x="93344" y="143890"/>
                  </a:lnTo>
                  <a:lnTo>
                    <a:pt x="93344" y="145160"/>
                  </a:lnTo>
                  <a:lnTo>
                    <a:pt x="92201" y="143890"/>
                  </a:lnTo>
                  <a:lnTo>
                    <a:pt x="92201" y="145160"/>
                  </a:lnTo>
                  <a:lnTo>
                    <a:pt x="92201" y="143890"/>
                  </a:lnTo>
                  <a:lnTo>
                    <a:pt x="92201" y="145160"/>
                  </a:lnTo>
                  <a:lnTo>
                    <a:pt x="91058" y="145160"/>
                  </a:lnTo>
                  <a:lnTo>
                    <a:pt x="91058" y="147446"/>
                  </a:lnTo>
                  <a:lnTo>
                    <a:pt x="91058" y="146303"/>
                  </a:lnTo>
                  <a:lnTo>
                    <a:pt x="91058" y="151002"/>
                  </a:lnTo>
                  <a:lnTo>
                    <a:pt x="89788" y="151002"/>
                  </a:lnTo>
                  <a:lnTo>
                    <a:pt x="89788" y="152145"/>
                  </a:lnTo>
                  <a:lnTo>
                    <a:pt x="89788" y="151002"/>
                  </a:lnTo>
                  <a:lnTo>
                    <a:pt x="89788" y="152145"/>
                  </a:lnTo>
                  <a:lnTo>
                    <a:pt x="88645" y="152145"/>
                  </a:lnTo>
                  <a:lnTo>
                    <a:pt x="87502" y="152145"/>
                  </a:lnTo>
                  <a:lnTo>
                    <a:pt x="87502" y="153415"/>
                  </a:lnTo>
                  <a:lnTo>
                    <a:pt x="87502" y="154558"/>
                  </a:lnTo>
                  <a:lnTo>
                    <a:pt x="86232" y="154558"/>
                  </a:lnTo>
                  <a:lnTo>
                    <a:pt x="85089" y="154558"/>
                  </a:lnTo>
                  <a:lnTo>
                    <a:pt x="85089" y="155701"/>
                  </a:lnTo>
                  <a:lnTo>
                    <a:pt x="83947" y="155701"/>
                  </a:lnTo>
                  <a:lnTo>
                    <a:pt x="83947" y="156971"/>
                  </a:lnTo>
                  <a:lnTo>
                    <a:pt x="82676" y="156971"/>
                  </a:lnTo>
                  <a:lnTo>
                    <a:pt x="82676" y="158114"/>
                  </a:lnTo>
                  <a:lnTo>
                    <a:pt x="81533" y="158114"/>
                  </a:lnTo>
                  <a:lnTo>
                    <a:pt x="81533" y="159257"/>
                  </a:lnTo>
                  <a:lnTo>
                    <a:pt x="81533" y="160400"/>
                  </a:lnTo>
                  <a:lnTo>
                    <a:pt x="81533" y="159257"/>
                  </a:lnTo>
                  <a:lnTo>
                    <a:pt x="80390" y="160400"/>
                  </a:lnTo>
                  <a:lnTo>
                    <a:pt x="79248" y="160400"/>
                  </a:lnTo>
                  <a:lnTo>
                    <a:pt x="79248" y="161670"/>
                  </a:lnTo>
                  <a:lnTo>
                    <a:pt x="77977" y="161670"/>
                  </a:lnTo>
                  <a:lnTo>
                    <a:pt x="79248" y="161670"/>
                  </a:lnTo>
                  <a:lnTo>
                    <a:pt x="77977" y="161670"/>
                  </a:lnTo>
                  <a:lnTo>
                    <a:pt x="76834" y="161670"/>
                  </a:lnTo>
                  <a:lnTo>
                    <a:pt x="77977" y="161670"/>
                  </a:lnTo>
                  <a:lnTo>
                    <a:pt x="76834" y="161670"/>
                  </a:lnTo>
                  <a:lnTo>
                    <a:pt x="76834" y="162813"/>
                  </a:lnTo>
                  <a:lnTo>
                    <a:pt x="76834" y="163956"/>
                  </a:lnTo>
                  <a:lnTo>
                    <a:pt x="75691" y="163956"/>
                  </a:lnTo>
                  <a:lnTo>
                    <a:pt x="74422" y="163956"/>
                  </a:lnTo>
                  <a:lnTo>
                    <a:pt x="73278" y="163956"/>
                  </a:lnTo>
                  <a:lnTo>
                    <a:pt x="72135" y="163956"/>
                  </a:lnTo>
                  <a:lnTo>
                    <a:pt x="70865" y="163956"/>
                  </a:lnTo>
                  <a:lnTo>
                    <a:pt x="69723" y="163956"/>
                  </a:lnTo>
                  <a:lnTo>
                    <a:pt x="69723" y="165226"/>
                  </a:lnTo>
                  <a:lnTo>
                    <a:pt x="69723" y="163956"/>
                  </a:lnTo>
                  <a:lnTo>
                    <a:pt x="69723" y="165226"/>
                  </a:lnTo>
                  <a:lnTo>
                    <a:pt x="68579" y="165226"/>
                  </a:lnTo>
                  <a:lnTo>
                    <a:pt x="60325" y="165226"/>
                  </a:lnTo>
                  <a:lnTo>
                    <a:pt x="60325" y="166369"/>
                  </a:lnTo>
                  <a:lnTo>
                    <a:pt x="59054" y="166369"/>
                  </a:lnTo>
                  <a:lnTo>
                    <a:pt x="59054" y="167512"/>
                  </a:lnTo>
                  <a:lnTo>
                    <a:pt x="59054" y="166369"/>
                  </a:lnTo>
                  <a:lnTo>
                    <a:pt x="59054" y="167512"/>
                  </a:lnTo>
                  <a:lnTo>
                    <a:pt x="60325" y="167512"/>
                  </a:lnTo>
                  <a:lnTo>
                    <a:pt x="61467" y="167512"/>
                  </a:lnTo>
                  <a:lnTo>
                    <a:pt x="61467" y="168782"/>
                  </a:lnTo>
                  <a:lnTo>
                    <a:pt x="61467" y="169925"/>
                  </a:lnTo>
                  <a:lnTo>
                    <a:pt x="61467" y="171069"/>
                  </a:lnTo>
                  <a:lnTo>
                    <a:pt x="60325" y="169925"/>
                  </a:lnTo>
                  <a:lnTo>
                    <a:pt x="60325" y="171069"/>
                  </a:lnTo>
                  <a:lnTo>
                    <a:pt x="60325" y="172212"/>
                  </a:lnTo>
                  <a:lnTo>
                    <a:pt x="59054" y="172212"/>
                  </a:lnTo>
                  <a:lnTo>
                    <a:pt x="60325" y="172212"/>
                  </a:lnTo>
                  <a:lnTo>
                    <a:pt x="59054" y="172212"/>
                  </a:lnTo>
                  <a:lnTo>
                    <a:pt x="59054" y="173481"/>
                  </a:lnTo>
                  <a:lnTo>
                    <a:pt x="57911" y="173481"/>
                  </a:lnTo>
                  <a:lnTo>
                    <a:pt x="56768" y="173481"/>
                  </a:lnTo>
                  <a:lnTo>
                    <a:pt x="56768" y="174625"/>
                  </a:lnTo>
                  <a:lnTo>
                    <a:pt x="56768" y="175768"/>
                  </a:lnTo>
                  <a:lnTo>
                    <a:pt x="55499" y="175768"/>
                  </a:lnTo>
                  <a:lnTo>
                    <a:pt x="54355" y="175768"/>
                  </a:lnTo>
                  <a:lnTo>
                    <a:pt x="53212" y="175768"/>
                  </a:lnTo>
                  <a:lnTo>
                    <a:pt x="51942" y="175768"/>
                  </a:lnTo>
                  <a:lnTo>
                    <a:pt x="50800" y="175768"/>
                  </a:lnTo>
                  <a:lnTo>
                    <a:pt x="49656" y="175768"/>
                  </a:lnTo>
                  <a:lnTo>
                    <a:pt x="49656" y="177037"/>
                  </a:lnTo>
                  <a:lnTo>
                    <a:pt x="48513" y="177037"/>
                  </a:lnTo>
                  <a:lnTo>
                    <a:pt x="47243" y="177037"/>
                  </a:lnTo>
                  <a:lnTo>
                    <a:pt x="46100" y="177037"/>
                  </a:lnTo>
                  <a:lnTo>
                    <a:pt x="44957" y="177037"/>
                  </a:lnTo>
                  <a:lnTo>
                    <a:pt x="44957" y="178181"/>
                  </a:lnTo>
                  <a:lnTo>
                    <a:pt x="44957" y="177037"/>
                  </a:lnTo>
                  <a:lnTo>
                    <a:pt x="44957" y="178181"/>
                  </a:lnTo>
                  <a:lnTo>
                    <a:pt x="43687" y="178181"/>
                  </a:lnTo>
                  <a:lnTo>
                    <a:pt x="43687" y="177037"/>
                  </a:lnTo>
                  <a:lnTo>
                    <a:pt x="43687" y="178181"/>
                  </a:lnTo>
                  <a:lnTo>
                    <a:pt x="42544" y="178181"/>
                  </a:lnTo>
                  <a:lnTo>
                    <a:pt x="41401" y="178181"/>
                  </a:lnTo>
                  <a:lnTo>
                    <a:pt x="41401" y="179324"/>
                  </a:lnTo>
                  <a:lnTo>
                    <a:pt x="40131" y="179324"/>
                  </a:lnTo>
                  <a:lnTo>
                    <a:pt x="40131" y="180466"/>
                  </a:lnTo>
                  <a:lnTo>
                    <a:pt x="40131" y="179324"/>
                  </a:lnTo>
                  <a:lnTo>
                    <a:pt x="40131" y="180466"/>
                  </a:lnTo>
                  <a:lnTo>
                    <a:pt x="38988" y="180466"/>
                  </a:lnTo>
                  <a:lnTo>
                    <a:pt x="37845" y="180466"/>
                  </a:lnTo>
                  <a:lnTo>
                    <a:pt x="37845" y="181737"/>
                  </a:lnTo>
                  <a:lnTo>
                    <a:pt x="36575" y="181737"/>
                  </a:lnTo>
                  <a:lnTo>
                    <a:pt x="36575" y="180466"/>
                  </a:lnTo>
                  <a:lnTo>
                    <a:pt x="35432" y="180466"/>
                  </a:lnTo>
                  <a:lnTo>
                    <a:pt x="35432" y="179324"/>
                  </a:lnTo>
                  <a:lnTo>
                    <a:pt x="34289" y="179324"/>
                  </a:lnTo>
                  <a:lnTo>
                    <a:pt x="34289" y="178181"/>
                  </a:lnTo>
                  <a:lnTo>
                    <a:pt x="33147" y="178181"/>
                  </a:lnTo>
                  <a:lnTo>
                    <a:pt x="31876" y="179324"/>
                  </a:lnTo>
                  <a:lnTo>
                    <a:pt x="33147" y="179324"/>
                  </a:lnTo>
                  <a:lnTo>
                    <a:pt x="31876" y="179324"/>
                  </a:lnTo>
                  <a:lnTo>
                    <a:pt x="31876" y="180466"/>
                  </a:lnTo>
                  <a:lnTo>
                    <a:pt x="30733" y="180466"/>
                  </a:lnTo>
                  <a:lnTo>
                    <a:pt x="29590" y="180466"/>
                  </a:lnTo>
                  <a:lnTo>
                    <a:pt x="28320" y="180466"/>
                  </a:lnTo>
                  <a:lnTo>
                    <a:pt x="28320" y="181737"/>
                  </a:lnTo>
                  <a:lnTo>
                    <a:pt x="27177" y="181737"/>
                  </a:lnTo>
                  <a:lnTo>
                    <a:pt x="26034" y="181737"/>
                  </a:lnTo>
                  <a:lnTo>
                    <a:pt x="26034" y="182879"/>
                  </a:lnTo>
                  <a:lnTo>
                    <a:pt x="26034" y="181737"/>
                  </a:lnTo>
                  <a:lnTo>
                    <a:pt x="24764" y="181737"/>
                  </a:lnTo>
                  <a:lnTo>
                    <a:pt x="24764" y="182879"/>
                  </a:lnTo>
                  <a:lnTo>
                    <a:pt x="24764" y="181737"/>
                  </a:lnTo>
                  <a:lnTo>
                    <a:pt x="23622" y="181737"/>
                  </a:lnTo>
                  <a:lnTo>
                    <a:pt x="22478" y="181737"/>
                  </a:lnTo>
                  <a:lnTo>
                    <a:pt x="22478" y="180466"/>
                  </a:lnTo>
                  <a:lnTo>
                    <a:pt x="23622" y="180466"/>
                  </a:lnTo>
                  <a:lnTo>
                    <a:pt x="23622" y="179324"/>
                  </a:lnTo>
                  <a:lnTo>
                    <a:pt x="22478" y="178181"/>
                  </a:lnTo>
                  <a:lnTo>
                    <a:pt x="21335" y="177037"/>
                  </a:lnTo>
                  <a:lnTo>
                    <a:pt x="21335" y="175768"/>
                  </a:lnTo>
                  <a:lnTo>
                    <a:pt x="21335" y="174625"/>
                  </a:lnTo>
                  <a:lnTo>
                    <a:pt x="20065" y="173481"/>
                  </a:lnTo>
                  <a:lnTo>
                    <a:pt x="20065" y="172212"/>
                  </a:lnTo>
                  <a:lnTo>
                    <a:pt x="20065" y="171069"/>
                  </a:lnTo>
                  <a:lnTo>
                    <a:pt x="18923" y="171069"/>
                  </a:lnTo>
                  <a:lnTo>
                    <a:pt x="18923" y="169925"/>
                  </a:lnTo>
                  <a:lnTo>
                    <a:pt x="18923" y="168782"/>
                  </a:lnTo>
                  <a:lnTo>
                    <a:pt x="17779" y="168782"/>
                  </a:lnTo>
                  <a:lnTo>
                    <a:pt x="16509" y="168782"/>
                  </a:lnTo>
                  <a:lnTo>
                    <a:pt x="16509" y="167512"/>
                  </a:lnTo>
                  <a:lnTo>
                    <a:pt x="15366" y="167512"/>
                  </a:lnTo>
                  <a:lnTo>
                    <a:pt x="16509" y="167512"/>
                  </a:lnTo>
                  <a:lnTo>
                    <a:pt x="15366" y="167512"/>
                  </a:lnTo>
                  <a:lnTo>
                    <a:pt x="14224" y="167512"/>
                  </a:lnTo>
                  <a:lnTo>
                    <a:pt x="14224" y="166369"/>
                  </a:lnTo>
                  <a:lnTo>
                    <a:pt x="12953" y="166369"/>
                  </a:lnTo>
                  <a:lnTo>
                    <a:pt x="11810" y="165226"/>
                  </a:lnTo>
                  <a:lnTo>
                    <a:pt x="10667" y="163956"/>
                  </a:lnTo>
                  <a:lnTo>
                    <a:pt x="11810" y="163956"/>
                  </a:lnTo>
                  <a:lnTo>
                    <a:pt x="10667" y="163956"/>
                  </a:lnTo>
                  <a:lnTo>
                    <a:pt x="10667" y="162813"/>
                  </a:lnTo>
                  <a:lnTo>
                    <a:pt x="9398" y="162813"/>
                  </a:lnTo>
                  <a:lnTo>
                    <a:pt x="10667" y="162813"/>
                  </a:lnTo>
                  <a:lnTo>
                    <a:pt x="10667" y="161670"/>
                  </a:lnTo>
                  <a:lnTo>
                    <a:pt x="9398" y="161670"/>
                  </a:lnTo>
                  <a:lnTo>
                    <a:pt x="8254" y="160400"/>
                  </a:lnTo>
                  <a:lnTo>
                    <a:pt x="7111" y="159257"/>
                  </a:lnTo>
                  <a:lnTo>
                    <a:pt x="5968" y="158114"/>
                  </a:lnTo>
                  <a:lnTo>
                    <a:pt x="5968" y="156971"/>
                  </a:lnTo>
                  <a:lnTo>
                    <a:pt x="7111" y="156971"/>
                  </a:lnTo>
                  <a:lnTo>
                    <a:pt x="7111" y="155701"/>
                  </a:lnTo>
                  <a:lnTo>
                    <a:pt x="8254" y="155701"/>
                  </a:lnTo>
                  <a:lnTo>
                    <a:pt x="8254" y="154558"/>
                  </a:lnTo>
                  <a:lnTo>
                    <a:pt x="9398" y="154558"/>
                  </a:lnTo>
                  <a:lnTo>
                    <a:pt x="10667" y="154558"/>
                  </a:lnTo>
                  <a:lnTo>
                    <a:pt x="24764" y="154558"/>
                  </a:lnTo>
                  <a:lnTo>
                    <a:pt x="23622" y="153415"/>
                  </a:lnTo>
                  <a:lnTo>
                    <a:pt x="22478" y="153415"/>
                  </a:lnTo>
                  <a:lnTo>
                    <a:pt x="22478" y="152145"/>
                  </a:lnTo>
                  <a:lnTo>
                    <a:pt x="21335" y="152145"/>
                  </a:lnTo>
                  <a:lnTo>
                    <a:pt x="21335" y="151002"/>
                  </a:lnTo>
                  <a:lnTo>
                    <a:pt x="20065" y="151002"/>
                  </a:lnTo>
                  <a:lnTo>
                    <a:pt x="20065" y="149859"/>
                  </a:lnTo>
                  <a:lnTo>
                    <a:pt x="20065" y="148716"/>
                  </a:lnTo>
                  <a:lnTo>
                    <a:pt x="18923" y="148716"/>
                  </a:lnTo>
                  <a:lnTo>
                    <a:pt x="18923" y="147446"/>
                  </a:lnTo>
                  <a:lnTo>
                    <a:pt x="18923" y="146303"/>
                  </a:lnTo>
                  <a:lnTo>
                    <a:pt x="17779" y="146303"/>
                  </a:lnTo>
                  <a:lnTo>
                    <a:pt x="17779" y="145160"/>
                  </a:lnTo>
                  <a:lnTo>
                    <a:pt x="17779" y="143890"/>
                  </a:lnTo>
                  <a:lnTo>
                    <a:pt x="17779" y="142747"/>
                  </a:lnTo>
                  <a:lnTo>
                    <a:pt x="17779" y="141604"/>
                  </a:lnTo>
                  <a:lnTo>
                    <a:pt x="16509" y="141604"/>
                  </a:lnTo>
                  <a:lnTo>
                    <a:pt x="17779" y="141604"/>
                  </a:lnTo>
                  <a:lnTo>
                    <a:pt x="17779" y="140462"/>
                  </a:lnTo>
                  <a:lnTo>
                    <a:pt x="16509" y="140462"/>
                  </a:lnTo>
                  <a:lnTo>
                    <a:pt x="17779" y="140462"/>
                  </a:lnTo>
                  <a:lnTo>
                    <a:pt x="16509" y="140462"/>
                  </a:lnTo>
                  <a:lnTo>
                    <a:pt x="17779" y="140462"/>
                  </a:lnTo>
                  <a:lnTo>
                    <a:pt x="17779" y="139191"/>
                  </a:lnTo>
                  <a:lnTo>
                    <a:pt x="17779" y="138049"/>
                  </a:lnTo>
                  <a:lnTo>
                    <a:pt x="17779" y="136906"/>
                  </a:lnTo>
                  <a:lnTo>
                    <a:pt x="18923" y="136906"/>
                  </a:lnTo>
                  <a:lnTo>
                    <a:pt x="17779" y="136906"/>
                  </a:lnTo>
                  <a:lnTo>
                    <a:pt x="17779" y="135635"/>
                  </a:lnTo>
                  <a:lnTo>
                    <a:pt x="17779" y="134493"/>
                  </a:lnTo>
                  <a:lnTo>
                    <a:pt x="17779" y="133350"/>
                  </a:lnTo>
                  <a:lnTo>
                    <a:pt x="17779" y="132206"/>
                  </a:lnTo>
                  <a:lnTo>
                    <a:pt x="17779" y="130937"/>
                  </a:lnTo>
                  <a:lnTo>
                    <a:pt x="16509" y="130937"/>
                  </a:lnTo>
                  <a:lnTo>
                    <a:pt x="15366" y="129793"/>
                  </a:lnTo>
                  <a:lnTo>
                    <a:pt x="15366" y="128650"/>
                  </a:lnTo>
                  <a:lnTo>
                    <a:pt x="15366" y="127381"/>
                  </a:lnTo>
                  <a:lnTo>
                    <a:pt x="15366" y="126237"/>
                  </a:lnTo>
                  <a:lnTo>
                    <a:pt x="15366" y="127381"/>
                  </a:lnTo>
                  <a:lnTo>
                    <a:pt x="15366" y="126237"/>
                  </a:lnTo>
                  <a:lnTo>
                    <a:pt x="15366" y="125094"/>
                  </a:lnTo>
                  <a:lnTo>
                    <a:pt x="14224" y="125094"/>
                  </a:lnTo>
                  <a:lnTo>
                    <a:pt x="14224" y="123825"/>
                  </a:lnTo>
                  <a:lnTo>
                    <a:pt x="14224" y="125094"/>
                  </a:lnTo>
                  <a:lnTo>
                    <a:pt x="14224" y="123825"/>
                  </a:lnTo>
                  <a:lnTo>
                    <a:pt x="12953" y="123825"/>
                  </a:lnTo>
                  <a:lnTo>
                    <a:pt x="12953" y="122681"/>
                  </a:lnTo>
                  <a:lnTo>
                    <a:pt x="12953" y="123825"/>
                  </a:lnTo>
                  <a:lnTo>
                    <a:pt x="11810" y="123825"/>
                  </a:lnTo>
                  <a:lnTo>
                    <a:pt x="11810" y="122681"/>
                  </a:lnTo>
                  <a:lnTo>
                    <a:pt x="11810" y="121538"/>
                  </a:lnTo>
                  <a:lnTo>
                    <a:pt x="11810" y="120395"/>
                  </a:lnTo>
                  <a:lnTo>
                    <a:pt x="10667" y="120395"/>
                  </a:lnTo>
                  <a:lnTo>
                    <a:pt x="9398" y="120395"/>
                  </a:lnTo>
                  <a:lnTo>
                    <a:pt x="8254" y="120395"/>
                  </a:lnTo>
                  <a:lnTo>
                    <a:pt x="7111" y="120395"/>
                  </a:lnTo>
                  <a:lnTo>
                    <a:pt x="7111" y="119125"/>
                  </a:lnTo>
                  <a:lnTo>
                    <a:pt x="5968" y="119125"/>
                  </a:lnTo>
                  <a:lnTo>
                    <a:pt x="5968" y="117982"/>
                  </a:lnTo>
                  <a:lnTo>
                    <a:pt x="4699" y="117982"/>
                  </a:lnTo>
                  <a:lnTo>
                    <a:pt x="4699" y="116839"/>
                  </a:lnTo>
                  <a:lnTo>
                    <a:pt x="4699" y="115569"/>
                  </a:lnTo>
                  <a:lnTo>
                    <a:pt x="3555" y="115569"/>
                  </a:lnTo>
                  <a:lnTo>
                    <a:pt x="3555" y="114426"/>
                  </a:lnTo>
                  <a:lnTo>
                    <a:pt x="2412" y="114426"/>
                  </a:lnTo>
                  <a:lnTo>
                    <a:pt x="2412" y="113283"/>
                  </a:lnTo>
                  <a:lnTo>
                    <a:pt x="2412" y="112140"/>
                  </a:lnTo>
                  <a:lnTo>
                    <a:pt x="1142" y="112140"/>
                  </a:lnTo>
                  <a:lnTo>
                    <a:pt x="1142" y="110870"/>
                  </a:lnTo>
                  <a:lnTo>
                    <a:pt x="1142" y="109727"/>
                  </a:lnTo>
                  <a:lnTo>
                    <a:pt x="1142" y="108584"/>
                  </a:lnTo>
                  <a:lnTo>
                    <a:pt x="1142" y="107314"/>
                  </a:lnTo>
                  <a:lnTo>
                    <a:pt x="0" y="107314"/>
                  </a:lnTo>
                  <a:lnTo>
                    <a:pt x="0" y="106171"/>
                  </a:lnTo>
                  <a:lnTo>
                    <a:pt x="0" y="105028"/>
                  </a:lnTo>
                  <a:lnTo>
                    <a:pt x="0" y="103885"/>
                  </a:lnTo>
                  <a:lnTo>
                    <a:pt x="1142" y="103885"/>
                  </a:lnTo>
                  <a:lnTo>
                    <a:pt x="2412" y="103885"/>
                  </a:lnTo>
                  <a:lnTo>
                    <a:pt x="2412" y="102615"/>
                  </a:lnTo>
                  <a:lnTo>
                    <a:pt x="2412" y="101472"/>
                  </a:lnTo>
                  <a:lnTo>
                    <a:pt x="3555" y="101472"/>
                  </a:lnTo>
                  <a:lnTo>
                    <a:pt x="3555" y="100329"/>
                  </a:lnTo>
                  <a:lnTo>
                    <a:pt x="3555" y="99059"/>
                  </a:lnTo>
                  <a:lnTo>
                    <a:pt x="3555" y="97916"/>
                  </a:lnTo>
                  <a:lnTo>
                    <a:pt x="4699" y="97916"/>
                  </a:lnTo>
                  <a:lnTo>
                    <a:pt x="4699" y="96774"/>
                  </a:lnTo>
                  <a:lnTo>
                    <a:pt x="5968" y="96774"/>
                  </a:lnTo>
                  <a:lnTo>
                    <a:pt x="5968" y="95631"/>
                  </a:lnTo>
                  <a:lnTo>
                    <a:pt x="7111" y="94360"/>
                  </a:lnTo>
                  <a:lnTo>
                    <a:pt x="7111" y="93218"/>
                  </a:lnTo>
                  <a:lnTo>
                    <a:pt x="8254" y="93218"/>
                  </a:lnTo>
                  <a:lnTo>
                    <a:pt x="8254" y="92075"/>
                  </a:lnTo>
                  <a:lnTo>
                    <a:pt x="9398" y="90804"/>
                  </a:lnTo>
                  <a:lnTo>
                    <a:pt x="9398" y="89662"/>
                  </a:lnTo>
                  <a:lnTo>
                    <a:pt x="10667" y="89662"/>
                  </a:lnTo>
                  <a:lnTo>
                    <a:pt x="10667" y="88518"/>
                  </a:lnTo>
                  <a:lnTo>
                    <a:pt x="11810" y="88518"/>
                  </a:lnTo>
                  <a:lnTo>
                    <a:pt x="11810" y="87249"/>
                  </a:lnTo>
                  <a:lnTo>
                    <a:pt x="12953" y="87249"/>
                  </a:lnTo>
                  <a:lnTo>
                    <a:pt x="12953" y="86106"/>
                  </a:lnTo>
                  <a:lnTo>
                    <a:pt x="14224" y="86106"/>
                  </a:lnTo>
                  <a:lnTo>
                    <a:pt x="14224" y="84962"/>
                  </a:lnTo>
                  <a:lnTo>
                    <a:pt x="15366" y="84962"/>
                  </a:lnTo>
                  <a:lnTo>
                    <a:pt x="15366" y="83819"/>
                  </a:lnTo>
                  <a:lnTo>
                    <a:pt x="16509" y="83819"/>
                  </a:lnTo>
                  <a:lnTo>
                    <a:pt x="16509" y="82550"/>
                  </a:lnTo>
                  <a:lnTo>
                    <a:pt x="17779" y="81406"/>
                  </a:lnTo>
                  <a:lnTo>
                    <a:pt x="18923" y="80263"/>
                  </a:lnTo>
                  <a:lnTo>
                    <a:pt x="20065" y="78993"/>
                  </a:lnTo>
                  <a:lnTo>
                    <a:pt x="21335" y="77850"/>
                  </a:lnTo>
                  <a:lnTo>
                    <a:pt x="21335" y="76707"/>
                  </a:lnTo>
                  <a:lnTo>
                    <a:pt x="22478" y="76707"/>
                  </a:lnTo>
                  <a:lnTo>
                    <a:pt x="22478" y="75564"/>
                  </a:lnTo>
                  <a:lnTo>
                    <a:pt x="22478" y="62483"/>
                  </a:lnTo>
                  <a:lnTo>
                    <a:pt x="23622" y="61340"/>
                  </a:lnTo>
                  <a:lnTo>
                    <a:pt x="23622" y="48387"/>
                  </a:lnTo>
                  <a:lnTo>
                    <a:pt x="24764" y="48387"/>
                  </a:lnTo>
                  <a:lnTo>
                    <a:pt x="24764" y="41275"/>
                  </a:lnTo>
                  <a:lnTo>
                    <a:pt x="26034" y="40131"/>
                  </a:lnTo>
                  <a:lnTo>
                    <a:pt x="27177" y="38988"/>
                  </a:lnTo>
                  <a:lnTo>
                    <a:pt x="27177" y="37718"/>
                  </a:lnTo>
                  <a:lnTo>
                    <a:pt x="27177" y="36575"/>
                  </a:lnTo>
                  <a:lnTo>
                    <a:pt x="27177" y="35432"/>
                  </a:lnTo>
                  <a:lnTo>
                    <a:pt x="26034" y="35432"/>
                  </a:lnTo>
                  <a:lnTo>
                    <a:pt x="26034" y="34162"/>
                  </a:lnTo>
                  <a:lnTo>
                    <a:pt x="24764" y="33019"/>
                  </a:lnTo>
                  <a:lnTo>
                    <a:pt x="23622" y="31876"/>
                  </a:lnTo>
                  <a:lnTo>
                    <a:pt x="22478" y="30733"/>
                  </a:lnTo>
                  <a:lnTo>
                    <a:pt x="22478" y="29463"/>
                  </a:lnTo>
                  <a:lnTo>
                    <a:pt x="23622" y="29463"/>
                  </a:lnTo>
                  <a:lnTo>
                    <a:pt x="23622" y="28320"/>
                  </a:lnTo>
                  <a:lnTo>
                    <a:pt x="22478" y="27177"/>
                  </a:lnTo>
                  <a:lnTo>
                    <a:pt x="21335" y="27177"/>
                  </a:lnTo>
                  <a:lnTo>
                    <a:pt x="21335" y="25907"/>
                  </a:lnTo>
                  <a:lnTo>
                    <a:pt x="21335" y="24764"/>
                  </a:lnTo>
                  <a:lnTo>
                    <a:pt x="20065" y="24764"/>
                  </a:lnTo>
                  <a:lnTo>
                    <a:pt x="20065" y="23621"/>
                  </a:lnTo>
                  <a:lnTo>
                    <a:pt x="18923" y="23621"/>
                  </a:lnTo>
                  <a:lnTo>
                    <a:pt x="18923" y="22478"/>
                  </a:lnTo>
                  <a:lnTo>
                    <a:pt x="18923" y="21208"/>
                  </a:lnTo>
                  <a:lnTo>
                    <a:pt x="18923" y="14096"/>
                  </a:lnTo>
                  <a:lnTo>
                    <a:pt x="17779" y="12953"/>
                  </a:lnTo>
                  <a:lnTo>
                    <a:pt x="17779" y="11810"/>
                  </a:lnTo>
                  <a:lnTo>
                    <a:pt x="17779" y="9397"/>
                  </a:lnTo>
                  <a:lnTo>
                    <a:pt x="17779" y="8254"/>
                  </a:lnTo>
                  <a:lnTo>
                    <a:pt x="17779" y="7112"/>
                  </a:lnTo>
                  <a:lnTo>
                    <a:pt x="16509" y="7112"/>
                  </a:lnTo>
                  <a:lnTo>
                    <a:pt x="16509" y="5841"/>
                  </a:lnTo>
                  <a:lnTo>
                    <a:pt x="16509" y="4699"/>
                  </a:lnTo>
                  <a:lnTo>
                    <a:pt x="17779" y="4699"/>
                  </a:lnTo>
                  <a:lnTo>
                    <a:pt x="18923" y="4699"/>
                  </a:lnTo>
                  <a:lnTo>
                    <a:pt x="18923" y="3556"/>
                  </a:lnTo>
                  <a:lnTo>
                    <a:pt x="20065" y="3556"/>
                  </a:lnTo>
                  <a:lnTo>
                    <a:pt x="21335" y="3556"/>
                  </a:lnTo>
                  <a:lnTo>
                    <a:pt x="21335" y="2412"/>
                  </a:lnTo>
                  <a:lnTo>
                    <a:pt x="22478" y="2412"/>
                  </a:lnTo>
                  <a:lnTo>
                    <a:pt x="23622" y="2412"/>
                  </a:lnTo>
                  <a:lnTo>
                    <a:pt x="23622" y="1143"/>
                  </a:lnTo>
                  <a:lnTo>
                    <a:pt x="24764" y="1143"/>
                  </a:lnTo>
                  <a:lnTo>
                    <a:pt x="26034" y="1143"/>
                  </a:lnTo>
                  <a:lnTo>
                    <a:pt x="27177" y="0"/>
                  </a:lnTo>
                  <a:lnTo>
                    <a:pt x="28320" y="0"/>
                  </a:lnTo>
                  <a:lnTo>
                    <a:pt x="29590" y="1143"/>
                  </a:lnTo>
                  <a:lnTo>
                    <a:pt x="30733" y="1143"/>
                  </a:lnTo>
                  <a:lnTo>
                    <a:pt x="31876" y="2412"/>
                  </a:lnTo>
                  <a:lnTo>
                    <a:pt x="33147" y="2412"/>
                  </a:lnTo>
                  <a:lnTo>
                    <a:pt x="34289" y="3556"/>
                  </a:lnTo>
                  <a:lnTo>
                    <a:pt x="35432" y="3556"/>
                  </a:lnTo>
                  <a:lnTo>
                    <a:pt x="36575" y="4699"/>
                  </a:lnTo>
                  <a:lnTo>
                    <a:pt x="37845" y="4699"/>
                  </a:lnTo>
                  <a:lnTo>
                    <a:pt x="38988" y="5841"/>
                  </a:lnTo>
                  <a:lnTo>
                    <a:pt x="40131" y="5841"/>
                  </a:lnTo>
                  <a:lnTo>
                    <a:pt x="41401" y="7112"/>
                  </a:lnTo>
                  <a:lnTo>
                    <a:pt x="42544" y="7112"/>
                  </a:lnTo>
                  <a:lnTo>
                    <a:pt x="43687" y="8254"/>
                  </a:lnTo>
                  <a:lnTo>
                    <a:pt x="44957" y="8254"/>
                  </a:lnTo>
                  <a:lnTo>
                    <a:pt x="46100" y="9397"/>
                  </a:lnTo>
                  <a:lnTo>
                    <a:pt x="47243" y="9397"/>
                  </a:lnTo>
                  <a:lnTo>
                    <a:pt x="48513" y="10668"/>
                  </a:lnTo>
                  <a:lnTo>
                    <a:pt x="49656" y="10668"/>
                  </a:lnTo>
                  <a:lnTo>
                    <a:pt x="49656" y="11810"/>
                  </a:lnTo>
                  <a:lnTo>
                    <a:pt x="50800" y="11810"/>
                  </a:lnTo>
                  <a:lnTo>
                    <a:pt x="51942" y="11810"/>
                  </a:lnTo>
                  <a:lnTo>
                    <a:pt x="51942" y="12953"/>
                  </a:lnTo>
                  <a:lnTo>
                    <a:pt x="53212" y="12953"/>
                  </a:lnTo>
                  <a:lnTo>
                    <a:pt x="54355" y="12953"/>
                  </a:lnTo>
                  <a:lnTo>
                    <a:pt x="55499" y="14096"/>
                  </a:lnTo>
                  <a:lnTo>
                    <a:pt x="56768" y="14096"/>
                  </a:lnTo>
                  <a:lnTo>
                    <a:pt x="56768" y="15366"/>
                  </a:lnTo>
                  <a:lnTo>
                    <a:pt x="60325" y="16509"/>
                  </a:lnTo>
                  <a:lnTo>
                    <a:pt x="115824" y="45974"/>
                  </a:lnTo>
                  <a:lnTo>
                    <a:pt x="115824" y="47243"/>
                  </a:lnTo>
                  <a:lnTo>
                    <a:pt x="115824" y="48387"/>
                  </a:lnTo>
                  <a:lnTo>
                    <a:pt x="115824" y="89662"/>
                  </a:lnTo>
                  <a:lnTo>
                    <a:pt x="114680" y="89662"/>
                  </a:lnTo>
                  <a:lnTo>
                    <a:pt x="108711" y="89662"/>
                  </a:lnTo>
                  <a:lnTo>
                    <a:pt x="108711" y="90804"/>
                  </a:lnTo>
                  <a:lnTo>
                    <a:pt x="107568" y="89662"/>
                  </a:lnTo>
                  <a:lnTo>
                    <a:pt x="106425" y="89662"/>
                  </a:lnTo>
                  <a:lnTo>
                    <a:pt x="105155" y="89662"/>
                  </a:lnTo>
                  <a:lnTo>
                    <a:pt x="105155" y="90804"/>
                  </a:lnTo>
                  <a:lnTo>
                    <a:pt x="104012" y="92075"/>
                  </a:lnTo>
                  <a:lnTo>
                    <a:pt x="104012" y="93218"/>
                  </a:lnTo>
                  <a:lnTo>
                    <a:pt x="104012" y="94360"/>
                  </a:lnTo>
                  <a:lnTo>
                    <a:pt x="104012" y="95631"/>
                  </a:lnTo>
                  <a:lnTo>
                    <a:pt x="104012" y="96774"/>
                  </a:lnTo>
                  <a:lnTo>
                    <a:pt x="102869" y="96774"/>
                  </a:lnTo>
                  <a:lnTo>
                    <a:pt x="102869" y="97916"/>
                  </a:lnTo>
                  <a:lnTo>
                    <a:pt x="101600" y="97916"/>
                  </a:lnTo>
                  <a:lnTo>
                    <a:pt x="101600" y="99059"/>
                  </a:lnTo>
                  <a:lnTo>
                    <a:pt x="100456" y="99059"/>
                  </a:lnTo>
                  <a:lnTo>
                    <a:pt x="100456" y="100329"/>
                  </a:lnTo>
                  <a:lnTo>
                    <a:pt x="101600" y="100329"/>
                  </a:lnTo>
                  <a:lnTo>
                    <a:pt x="101600" y="101472"/>
                  </a:lnTo>
                  <a:lnTo>
                    <a:pt x="100456" y="101472"/>
                  </a:lnTo>
                  <a:lnTo>
                    <a:pt x="99313" y="102615"/>
                  </a:lnTo>
                  <a:lnTo>
                    <a:pt x="98043" y="102615"/>
                  </a:lnTo>
                  <a:lnTo>
                    <a:pt x="98043" y="103885"/>
                  </a:lnTo>
                  <a:lnTo>
                    <a:pt x="98043" y="105028"/>
                  </a:lnTo>
                  <a:lnTo>
                    <a:pt x="98043" y="106171"/>
                  </a:lnTo>
                  <a:lnTo>
                    <a:pt x="99313" y="106171"/>
                  </a:lnTo>
                  <a:lnTo>
                    <a:pt x="99313" y="107314"/>
                  </a:lnTo>
                  <a:lnTo>
                    <a:pt x="100456" y="107314"/>
                  </a:lnTo>
                  <a:lnTo>
                    <a:pt x="99313" y="107314"/>
                  </a:lnTo>
                  <a:lnTo>
                    <a:pt x="99313" y="108584"/>
                  </a:lnTo>
                  <a:lnTo>
                    <a:pt x="98043" y="108584"/>
                  </a:lnTo>
                  <a:lnTo>
                    <a:pt x="98043" y="109727"/>
                  </a:lnTo>
                  <a:lnTo>
                    <a:pt x="96900" y="109727"/>
                  </a:lnTo>
                  <a:lnTo>
                    <a:pt x="95757" y="109727"/>
                  </a:lnTo>
                  <a:lnTo>
                    <a:pt x="95757" y="110870"/>
                  </a:lnTo>
                  <a:lnTo>
                    <a:pt x="94487" y="110870"/>
                  </a:lnTo>
                  <a:lnTo>
                    <a:pt x="94487" y="112140"/>
                  </a:lnTo>
                  <a:lnTo>
                    <a:pt x="94487" y="113283"/>
                  </a:lnTo>
                  <a:lnTo>
                    <a:pt x="95757" y="113283"/>
                  </a:lnTo>
                  <a:lnTo>
                    <a:pt x="95757" y="114426"/>
                  </a:lnTo>
                  <a:lnTo>
                    <a:pt x="95757" y="115569"/>
                  </a:lnTo>
                  <a:lnTo>
                    <a:pt x="96900" y="115569"/>
                  </a:lnTo>
                  <a:lnTo>
                    <a:pt x="96900" y="116839"/>
                  </a:lnTo>
                  <a:lnTo>
                    <a:pt x="95757" y="116839"/>
                  </a:lnTo>
                  <a:lnTo>
                    <a:pt x="95757" y="117982"/>
                  </a:lnTo>
                  <a:lnTo>
                    <a:pt x="94487" y="119125"/>
                  </a:lnTo>
                  <a:lnTo>
                    <a:pt x="93344" y="119125"/>
                  </a:lnTo>
                  <a:lnTo>
                    <a:pt x="93344" y="120395"/>
                  </a:lnTo>
                  <a:lnTo>
                    <a:pt x="92201" y="120395"/>
                  </a:lnTo>
                  <a:lnTo>
                    <a:pt x="93344" y="120395"/>
                  </a:lnTo>
                  <a:lnTo>
                    <a:pt x="92201" y="120395"/>
                  </a:lnTo>
                  <a:lnTo>
                    <a:pt x="92201" y="121538"/>
                  </a:lnTo>
                  <a:lnTo>
                    <a:pt x="92201" y="122681"/>
                  </a:lnTo>
                  <a:lnTo>
                    <a:pt x="92201" y="123825"/>
                  </a:lnTo>
                  <a:lnTo>
                    <a:pt x="93344" y="125094"/>
                  </a:lnTo>
                  <a:lnTo>
                    <a:pt x="94487" y="125094"/>
                  </a:lnTo>
                  <a:lnTo>
                    <a:pt x="94487" y="123825"/>
                  </a:lnTo>
                  <a:lnTo>
                    <a:pt x="95757" y="123825"/>
                  </a:lnTo>
                  <a:lnTo>
                    <a:pt x="96900" y="123825"/>
                  </a:lnTo>
                  <a:lnTo>
                    <a:pt x="98043" y="123825"/>
                  </a:lnTo>
                  <a:lnTo>
                    <a:pt x="98043" y="125094"/>
                  </a:lnTo>
                  <a:lnTo>
                    <a:pt x="98043" y="126237"/>
                  </a:lnTo>
                  <a:lnTo>
                    <a:pt x="98043" y="127381"/>
                  </a:lnTo>
                  <a:lnTo>
                    <a:pt x="98043" y="128650"/>
                  </a:lnTo>
                  <a:lnTo>
                    <a:pt x="99313" y="129793"/>
                  </a:lnTo>
                  <a:lnTo>
                    <a:pt x="99313" y="130937"/>
                  </a:lnTo>
                  <a:lnTo>
                    <a:pt x="98043" y="132206"/>
                  </a:lnTo>
                  <a:lnTo>
                    <a:pt x="99313" y="132206"/>
                  </a:lnTo>
                  <a:lnTo>
                    <a:pt x="99313" y="130937"/>
                  </a:lnTo>
                  <a:lnTo>
                    <a:pt x="100456" y="130937"/>
                  </a:lnTo>
                  <a:lnTo>
                    <a:pt x="100456" y="132206"/>
                  </a:lnTo>
                  <a:lnTo>
                    <a:pt x="100456" y="133350"/>
                  </a:lnTo>
                  <a:lnTo>
                    <a:pt x="100456" y="134493"/>
                  </a:lnTo>
                  <a:lnTo>
                    <a:pt x="99313" y="134493"/>
                  </a:lnTo>
                  <a:lnTo>
                    <a:pt x="99313" y="135635"/>
                  </a:lnTo>
                  <a:lnTo>
                    <a:pt x="100456" y="135635"/>
                  </a:lnTo>
                  <a:lnTo>
                    <a:pt x="100456" y="136906"/>
                  </a:lnTo>
                  <a:lnTo>
                    <a:pt x="101600" y="138049"/>
                  </a:lnTo>
                  <a:lnTo>
                    <a:pt x="102869" y="138049"/>
                  </a:lnTo>
                  <a:lnTo>
                    <a:pt x="104012" y="138049"/>
                  </a:lnTo>
                  <a:lnTo>
                    <a:pt x="104012" y="139191"/>
                  </a:lnTo>
                  <a:lnTo>
                    <a:pt x="104012" y="140462"/>
                  </a:lnTo>
                  <a:lnTo>
                    <a:pt x="104012" y="141604"/>
                  </a:lnTo>
                  <a:lnTo>
                    <a:pt x="104012" y="142747"/>
                  </a:lnTo>
                  <a:lnTo>
                    <a:pt x="102869" y="14389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418576" y="3816223"/>
              <a:ext cx="73660" cy="64135"/>
            </a:xfrm>
            <a:custGeom>
              <a:avLst/>
              <a:gdLst/>
              <a:ahLst/>
              <a:cxnLst/>
              <a:rect l="l" t="t" r="r" b="b"/>
              <a:pathLst>
                <a:path w="73659" h="64135">
                  <a:moveTo>
                    <a:pt x="69596" y="62738"/>
                  </a:moveTo>
                  <a:lnTo>
                    <a:pt x="67309" y="62738"/>
                  </a:lnTo>
                  <a:lnTo>
                    <a:pt x="67309" y="63881"/>
                  </a:lnTo>
                  <a:lnTo>
                    <a:pt x="69596" y="63881"/>
                  </a:lnTo>
                  <a:lnTo>
                    <a:pt x="69596" y="62738"/>
                  </a:lnTo>
                  <a:close/>
                </a:path>
                <a:path w="73659" h="64135">
                  <a:moveTo>
                    <a:pt x="70739" y="61595"/>
                  </a:moveTo>
                  <a:lnTo>
                    <a:pt x="64897" y="61595"/>
                  </a:lnTo>
                  <a:lnTo>
                    <a:pt x="64897" y="62738"/>
                  </a:lnTo>
                  <a:lnTo>
                    <a:pt x="70739" y="62738"/>
                  </a:lnTo>
                  <a:lnTo>
                    <a:pt x="70739" y="61595"/>
                  </a:lnTo>
                  <a:close/>
                </a:path>
                <a:path w="73659" h="64135">
                  <a:moveTo>
                    <a:pt x="72008" y="60325"/>
                  </a:moveTo>
                  <a:lnTo>
                    <a:pt x="63753" y="60325"/>
                  </a:lnTo>
                  <a:lnTo>
                    <a:pt x="63753" y="61595"/>
                  </a:lnTo>
                  <a:lnTo>
                    <a:pt x="72008" y="61595"/>
                  </a:lnTo>
                  <a:lnTo>
                    <a:pt x="72008" y="60325"/>
                  </a:lnTo>
                  <a:close/>
                </a:path>
                <a:path w="73659" h="64135">
                  <a:moveTo>
                    <a:pt x="73151" y="59182"/>
                  </a:moveTo>
                  <a:lnTo>
                    <a:pt x="62483" y="59182"/>
                  </a:lnTo>
                  <a:lnTo>
                    <a:pt x="62483" y="60325"/>
                  </a:lnTo>
                  <a:lnTo>
                    <a:pt x="73151" y="60325"/>
                  </a:lnTo>
                  <a:lnTo>
                    <a:pt x="73151" y="59182"/>
                  </a:lnTo>
                  <a:close/>
                </a:path>
                <a:path w="73659" h="64135">
                  <a:moveTo>
                    <a:pt x="66040" y="54356"/>
                  </a:moveTo>
                  <a:lnTo>
                    <a:pt x="59054" y="54356"/>
                  </a:lnTo>
                  <a:lnTo>
                    <a:pt x="59054" y="55626"/>
                  </a:lnTo>
                  <a:lnTo>
                    <a:pt x="60198" y="56769"/>
                  </a:lnTo>
                  <a:lnTo>
                    <a:pt x="60198" y="58039"/>
                  </a:lnTo>
                  <a:lnTo>
                    <a:pt x="61341" y="59182"/>
                  </a:lnTo>
                  <a:lnTo>
                    <a:pt x="69596" y="59182"/>
                  </a:lnTo>
                  <a:lnTo>
                    <a:pt x="69596" y="56769"/>
                  </a:lnTo>
                  <a:lnTo>
                    <a:pt x="68452" y="56769"/>
                  </a:lnTo>
                  <a:lnTo>
                    <a:pt x="68452" y="55626"/>
                  </a:lnTo>
                  <a:lnTo>
                    <a:pt x="66040" y="55626"/>
                  </a:lnTo>
                  <a:lnTo>
                    <a:pt x="66040" y="54356"/>
                  </a:lnTo>
                  <a:close/>
                </a:path>
                <a:path w="73659" h="64135">
                  <a:moveTo>
                    <a:pt x="70739" y="58039"/>
                  </a:moveTo>
                  <a:lnTo>
                    <a:pt x="70739" y="59182"/>
                  </a:lnTo>
                  <a:lnTo>
                    <a:pt x="70993" y="59182"/>
                  </a:lnTo>
                  <a:lnTo>
                    <a:pt x="70739" y="58039"/>
                  </a:lnTo>
                  <a:close/>
                </a:path>
                <a:path w="73659" h="64135">
                  <a:moveTo>
                    <a:pt x="72008" y="58039"/>
                  </a:moveTo>
                  <a:lnTo>
                    <a:pt x="70739" y="58039"/>
                  </a:lnTo>
                  <a:lnTo>
                    <a:pt x="70993" y="59182"/>
                  </a:lnTo>
                  <a:lnTo>
                    <a:pt x="72008" y="59182"/>
                  </a:lnTo>
                  <a:lnTo>
                    <a:pt x="72008" y="58039"/>
                  </a:lnTo>
                  <a:close/>
                </a:path>
                <a:path w="73659" h="64135">
                  <a:moveTo>
                    <a:pt x="70739" y="56769"/>
                  </a:moveTo>
                  <a:lnTo>
                    <a:pt x="69596" y="56769"/>
                  </a:lnTo>
                  <a:lnTo>
                    <a:pt x="69596" y="58039"/>
                  </a:lnTo>
                  <a:lnTo>
                    <a:pt x="70739" y="58039"/>
                  </a:lnTo>
                  <a:lnTo>
                    <a:pt x="70739" y="56769"/>
                  </a:lnTo>
                  <a:close/>
                </a:path>
                <a:path w="73659" h="64135">
                  <a:moveTo>
                    <a:pt x="67309" y="54356"/>
                  </a:moveTo>
                  <a:lnTo>
                    <a:pt x="66040" y="54356"/>
                  </a:lnTo>
                  <a:lnTo>
                    <a:pt x="66040" y="55626"/>
                  </a:lnTo>
                  <a:lnTo>
                    <a:pt x="67309" y="55626"/>
                  </a:lnTo>
                  <a:lnTo>
                    <a:pt x="67309" y="54356"/>
                  </a:lnTo>
                  <a:close/>
                </a:path>
                <a:path w="73659" h="64135">
                  <a:moveTo>
                    <a:pt x="67309" y="54356"/>
                  </a:moveTo>
                  <a:lnTo>
                    <a:pt x="67309" y="55626"/>
                  </a:lnTo>
                  <a:lnTo>
                    <a:pt x="67437" y="55626"/>
                  </a:lnTo>
                  <a:lnTo>
                    <a:pt x="67309" y="54356"/>
                  </a:lnTo>
                  <a:close/>
                </a:path>
                <a:path w="73659" h="64135">
                  <a:moveTo>
                    <a:pt x="64897" y="50800"/>
                  </a:moveTo>
                  <a:lnTo>
                    <a:pt x="54228" y="50800"/>
                  </a:lnTo>
                  <a:lnTo>
                    <a:pt x="54228" y="52070"/>
                  </a:lnTo>
                  <a:lnTo>
                    <a:pt x="55499" y="52070"/>
                  </a:lnTo>
                  <a:lnTo>
                    <a:pt x="56642" y="53213"/>
                  </a:lnTo>
                  <a:lnTo>
                    <a:pt x="57784" y="53213"/>
                  </a:lnTo>
                  <a:lnTo>
                    <a:pt x="57784" y="54356"/>
                  </a:lnTo>
                  <a:lnTo>
                    <a:pt x="64897" y="54356"/>
                  </a:lnTo>
                  <a:lnTo>
                    <a:pt x="64897" y="50800"/>
                  </a:lnTo>
                  <a:close/>
                </a:path>
                <a:path w="73659" h="64135">
                  <a:moveTo>
                    <a:pt x="62483" y="49657"/>
                  </a:moveTo>
                  <a:lnTo>
                    <a:pt x="53085" y="49657"/>
                  </a:lnTo>
                  <a:lnTo>
                    <a:pt x="53085" y="50800"/>
                  </a:lnTo>
                  <a:lnTo>
                    <a:pt x="62483" y="50800"/>
                  </a:lnTo>
                  <a:lnTo>
                    <a:pt x="62483" y="49657"/>
                  </a:lnTo>
                  <a:close/>
                </a:path>
                <a:path w="73659" h="64135">
                  <a:moveTo>
                    <a:pt x="63753" y="49657"/>
                  </a:moveTo>
                  <a:lnTo>
                    <a:pt x="63753" y="50800"/>
                  </a:lnTo>
                  <a:lnTo>
                    <a:pt x="63753" y="49657"/>
                  </a:lnTo>
                  <a:close/>
                </a:path>
                <a:path w="73659" h="64135">
                  <a:moveTo>
                    <a:pt x="56642" y="45085"/>
                  </a:moveTo>
                  <a:lnTo>
                    <a:pt x="56642" y="46101"/>
                  </a:lnTo>
                  <a:lnTo>
                    <a:pt x="50673" y="46101"/>
                  </a:lnTo>
                  <a:lnTo>
                    <a:pt x="50673" y="47244"/>
                  </a:lnTo>
                  <a:lnTo>
                    <a:pt x="51943" y="48641"/>
                  </a:lnTo>
                  <a:lnTo>
                    <a:pt x="51943" y="49657"/>
                  </a:lnTo>
                  <a:lnTo>
                    <a:pt x="61341" y="49657"/>
                  </a:lnTo>
                  <a:lnTo>
                    <a:pt x="61341" y="47244"/>
                  </a:lnTo>
                  <a:lnTo>
                    <a:pt x="57784" y="47244"/>
                  </a:lnTo>
                  <a:lnTo>
                    <a:pt x="57784" y="46101"/>
                  </a:lnTo>
                  <a:lnTo>
                    <a:pt x="56642" y="45085"/>
                  </a:lnTo>
                  <a:close/>
                </a:path>
                <a:path w="73659" h="64135">
                  <a:moveTo>
                    <a:pt x="57784" y="46101"/>
                  </a:moveTo>
                  <a:lnTo>
                    <a:pt x="57784" y="47244"/>
                  </a:lnTo>
                  <a:lnTo>
                    <a:pt x="59054" y="47244"/>
                  </a:lnTo>
                  <a:lnTo>
                    <a:pt x="57784" y="46101"/>
                  </a:lnTo>
                  <a:close/>
                </a:path>
                <a:path w="73659" h="64135">
                  <a:moveTo>
                    <a:pt x="56642" y="43688"/>
                  </a:moveTo>
                  <a:lnTo>
                    <a:pt x="48387" y="43688"/>
                  </a:lnTo>
                  <a:lnTo>
                    <a:pt x="48387" y="45085"/>
                  </a:lnTo>
                  <a:lnTo>
                    <a:pt x="49529" y="45085"/>
                  </a:lnTo>
                  <a:lnTo>
                    <a:pt x="49529" y="46101"/>
                  </a:lnTo>
                  <a:lnTo>
                    <a:pt x="56642" y="46101"/>
                  </a:lnTo>
                  <a:lnTo>
                    <a:pt x="56642" y="43688"/>
                  </a:lnTo>
                  <a:close/>
                </a:path>
                <a:path w="73659" h="64135">
                  <a:moveTo>
                    <a:pt x="14097" y="40132"/>
                  </a:moveTo>
                  <a:lnTo>
                    <a:pt x="9398" y="40132"/>
                  </a:lnTo>
                  <a:lnTo>
                    <a:pt x="9398" y="41529"/>
                  </a:lnTo>
                  <a:lnTo>
                    <a:pt x="10668" y="41529"/>
                  </a:lnTo>
                  <a:lnTo>
                    <a:pt x="10668" y="42545"/>
                  </a:lnTo>
                  <a:lnTo>
                    <a:pt x="11810" y="42545"/>
                  </a:lnTo>
                  <a:lnTo>
                    <a:pt x="11810" y="45085"/>
                  </a:lnTo>
                  <a:lnTo>
                    <a:pt x="12953" y="45085"/>
                  </a:lnTo>
                  <a:lnTo>
                    <a:pt x="12953" y="42545"/>
                  </a:lnTo>
                  <a:lnTo>
                    <a:pt x="14097" y="41529"/>
                  </a:lnTo>
                  <a:lnTo>
                    <a:pt x="14097" y="40132"/>
                  </a:lnTo>
                  <a:close/>
                </a:path>
                <a:path w="73659" h="64135">
                  <a:moveTo>
                    <a:pt x="55499" y="42545"/>
                  </a:moveTo>
                  <a:lnTo>
                    <a:pt x="44830" y="42545"/>
                  </a:lnTo>
                  <a:lnTo>
                    <a:pt x="44830" y="43688"/>
                  </a:lnTo>
                  <a:lnTo>
                    <a:pt x="55499" y="43688"/>
                  </a:lnTo>
                  <a:lnTo>
                    <a:pt x="55499" y="42545"/>
                  </a:lnTo>
                  <a:close/>
                </a:path>
                <a:path w="73659" h="64135">
                  <a:moveTo>
                    <a:pt x="31876" y="23749"/>
                  </a:moveTo>
                  <a:lnTo>
                    <a:pt x="3555" y="23749"/>
                  </a:lnTo>
                  <a:lnTo>
                    <a:pt x="3555" y="26035"/>
                  </a:lnTo>
                  <a:lnTo>
                    <a:pt x="2413" y="27305"/>
                  </a:lnTo>
                  <a:lnTo>
                    <a:pt x="2413" y="30861"/>
                  </a:lnTo>
                  <a:lnTo>
                    <a:pt x="1143" y="30861"/>
                  </a:lnTo>
                  <a:lnTo>
                    <a:pt x="1143" y="32004"/>
                  </a:lnTo>
                  <a:lnTo>
                    <a:pt x="0" y="32004"/>
                  </a:lnTo>
                  <a:lnTo>
                    <a:pt x="0" y="36576"/>
                  </a:lnTo>
                  <a:lnTo>
                    <a:pt x="1143" y="36576"/>
                  </a:lnTo>
                  <a:lnTo>
                    <a:pt x="1143" y="42545"/>
                  </a:lnTo>
                  <a:lnTo>
                    <a:pt x="7112" y="42545"/>
                  </a:lnTo>
                  <a:lnTo>
                    <a:pt x="7112" y="41529"/>
                  </a:lnTo>
                  <a:lnTo>
                    <a:pt x="8254" y="41529"/>
                  </a:lnTo>
                  <a:lnTo>
                    <a:pt x="8254" y="40132"/>
                  </a:lnTo>
                  <a:lnTo>
                    <a:pt x="14097" y="40132"/>
                  </a:lnTo>
                  <a:lnTo>
                    <a:pt x="15367" y="39116"/>
                  </a:lnTo>
                  <a:lnTo>
                    <a:pt x="15367" y="36576"/>
                  </a:lnTo>
                  <a:lnTo>
                    <a:pt x="16509" y="35560"/>
                  </a:lnTo>
                  <a:lnTo>
                    <a:pt x="41275" y="35560"/>
                  </a:lnTo>
                  <a:lnTo>
                    <a:pt x="41275" y="34417"/>
                  </a:lnTo>
                  <a:lnTo>
                    <a:pt x="36575" y="34417"/>
                  </a:lnTo>
                  <a:lnTo>
                    <a:pt x="36575" y="33020"/>
                  </a:lnTo>
                  <a:lnTo>
                    <a:pt x="35432" y="33020"/>
                  </a:lnTo>
                  <a:lnTo>
                    <a:pt x="35432" y="28448"/>
                  </a:lnTo>
                  <a:lnTo>
                    <a:pt x="33020" y="28448"/>
                  </a:lnTo>
                  <a:lnTo>
                    <a:pt x="33020" y="24892"/>
                  </a:lnTo>
                  <a:lnTo>
                    <a:pt x="31876" y="24892"/>
                  </a:lnTo>
                  <a:lnTo>
                    <a:pt x="31876" y="23749"/>
                  </a:lnTo>
                  <a:close/>
                </a:path>
                <a:path w="73659" h="64135">
                  <a:moveTo>
                    <a:pt x="53085" y="39116"/>
                  </a:moveTo>
                  <a:lnTo>
                    <a:pt x="34163" y="39116"/>
                  </a:lnTo>
                  <a:lnTo>
                    <a:pt x="34163" y="40132"/>
                  </a:lnTo>
                  <a:lnTo>
                    <a:pt x="41275" y="40132"/>
                  </a:lnTo>
                  <a:lnTo>
                    <a:pt x="41275" y="41529"/>
                  </a:lnTo>
                  <a:lnTo>
                    <a:pt x="43688" y="41529"/>
                  </a:lnTo>
                  <a:lnTo>
                    <a:pt x="43688" y="42545"/>
                  </a:lnTo>
                  <a:lnTo>
                    <a:pt x="54228" y="42545"/>
                  </a:lnTo>
                  <a:lnTo>
                    <a:pt x="54228" y="41529"/>
                  </a:lnTo>
                  <a:lnTo>
                    <a:pt x="53085" y="40132"/>
                  </a:lnTo>
                  <a:lnTo>
                    <a:pt x="53085" y="39116"/>
                  </a:lnTo>
                  <a:close/>
                </a:path>
                <a:path w="73659" h="64135">
                  <a:moveTo>
                    <a:pt x="24765" y="40132"/>
                  </a:moveTo>
                  <a:lnTo>
                    <a:pt x="22478" y="40132"/>
                  </a:lnTo>
                  <a:lnTo>
                    <a:pt x="22478" y="41529"/>
                  </a:lnTo>
                  <a:lnTo>
                    <a:pt x="24765" y="41529"/>
                  </a:lnTo>
                  <a:lnTo>
                    <a:pt x="24765" y="40132"/>
                  </a:lnTo>
                  <a:close/>
                </a:path>
                <a:path w="73659" h="64135">
                  <a:moveTo>
                    <a:pt x="38989" y="40132"/>
                  </a:moveTo>
                  <a:lnTo>
                    <a:pt x="37719" y="40132"/>
                  </a:lnTo>
                  <a:lnTo>
                    <a:pt x="37719" y="41529"/>
                  </a:lnTo>
                  <a:lnTo>
                    <a:pt x="38989" y="41529"/>
                  </a:lnTo>
                  <a:lnTo>
                    <a:pt x="38989" y="40132"/>
                  </a:lnTo>
                  <a:close/>
                </a:path>
                <a:path w="73659" h="64135">
                  <a:moveTo>
                    <a:pt x="28321" y="39116"/>
                  </a:moveTo>
                  <a:lnTo>
                    <a:pt x="21208" y="39116"/>
                  </a:lnTo>
                  <a:lnTo>
                    <a:pt x="21208" y="40132"/>
                  </a:lnTo>
                  <a:lnTo>
                    <a:pt x="28321" y="40132"/>
                  </a:lnTo>
                  <a:lnTo>
                    <a:pt x="28321" y="39116"/>
                  </a:lnTo>
                  <a:close/>
                </a:path>
                <a:path w="73659" h="64135">
                  <a:moveTo>
                    <a:pt x="34163" y="39116"/>
                  </a:moveTo>
                  <a:lnTo>
                    <a:pt x="30733" y="39116"/>
                  </a:lnTo>
                  <a:lnTo>
                    <a:pt x="30733" y="40132"/>
                  </a:lnTo>
                  <a:lnTo>
                    <a:pt x="34163" y="40132"/>
                  </a:lnTo>
                  <a:lnTo>
                    <a:pt x="34163" y="39116"/>
                  </a:lnTo>
                  <a:close/>
                </a:path>
                <a:path w="73659" h="64135">
                  <a:moveTo>
                    <a:pt x="50673" y="37973"/>
                  </a:moveTo>
                  <a:lnTo>
                    <a:pt x="20066" y="37973"/>
                  </a:lnTo>
                  <a:lnTo>
                    <a:pt x="20066" y="39116"/>
                  </a:lnTo>
                  <a:lnTo>
                    <a:pt x="51943" y="39116"/>
                  </a:lnTo>
                  <a:lnTo>
                    <a:pt x="50673" y="37973"/>
                  </a:lnTo>
                  <a:close/>
                </a:path>
                <a:path w="73659" h="64135">
                  <a:moveTo>
                    <a:pt x="47244" y="35560"/>
                  </a:moveTo>
                  <a:lnTo>
                    <a:pt x="16509" y="35560"/>
                  </a:lnTo>
                  <a:lnTo>
                    <a:pt x="16509" y="36576"/>
                  </a:lnTo>
                  <a:lnTo>
                    <a:pt x="17652" y="36576"/>
                  </a:lnTo>
                  <a:lnTo>
                    <a:pt x="17652" y="37973"/>
                  </a:lnTo>
                  <a:lnTo>
                    <a:pt x="47244" y="37973"/>
                  </a:lnTo>
                  <a:lnTo>
                    <a:pt x="47244" y="35560"/>
                  </a:lnTo>
                  <a:close/>
                </a:path>
                <a:path w="73659" h="64135">
                  <a:moveTo>
                    <a:pt x="48387" y="36576"/>
                  </a:moveTo>
                  <a:lnTo>
                    <a:pt x="47244" y="36576"/>
                  </a:lnTo>
                  <a:lnTo>
                    <a:pt x="47244" y="37973"/>
                  </a:lnTo>
                  <a:lnTo>
                    <a:pt x="48387" y="37973"/>
                  </a:lnTo>
                  <a:lnTo>
                    <a:pt x="48387" y="36576"/>
                  </a:lnTo>
                  <a:close/>
                </a:path>
                <a:path w="73659" h="64135">
                  <a:moveTo>
                    <a:pt x="47244" y="35560"/>
                  </a:moveTo>
                  <a:lnTo>
                    <a:pt x="47244" y="36576"/>
                  </a:lnTo>
                  <a:lnTo>
                    <a:pt x="47244" y="35560"/>
                  </a:lnTo>
                  <a:close/>
                </a:path>
                <a:path w="73659" h="64135">
                  <a:moveTo>
                    <a:pt x="44830" y="34417"/>
                  </a:moveTo>
                  <a:lnTo>
                    <a:pt x="43688" y="34417"/>
                  </a:lnTo>
                  <a:lnTo>
                    <a:pt x="43688" y="35560"/>
                  </a:lnTo>
                  <a:lnTo>
                    <a:pt x="44830" y="35560"/>
                  </a:lnTo>
                  <a:lnTo>
                    <a:pt x="44830" y="34417"/>
                  </a:lnTo>
                  <a:close/>
                </a:path>
                <a:path w="73659" h="64135">
                  <a:moveTo>
                    <a:pt x="38989" y="29591"/>
                  </a:moveTo>
                  <a:lnTo>
                    <a:pt x="36575" y="29591"/>
                  </a:lnTo>
                  <a:lnTo>
                    <a:pt x="36575" y="32004"/>
                  </a:lnTo>
                  <a:lnTo>
                    <a:pt x="37719" y="32004"/>
                  </a:lnTo>
                  <a:lnTo>
                    <a:pt x="37719" y="33020"/>
                  </a:lnTo>
                  <a:lnTo>
                    <a:pt x="36575" y="33020"/>
                  </a:lnTo>
                  <a:lnTo>
                    <a:pt x="36575" y="34417"/>
                  </a:lnTo>
                  <a:lnTo>
                    <a:pt x="40131" y="34417"/>
                  </a:lnTo>
                  <a:lnTo>
                    <a:pt x="40131" y="30861"/>
                  </a:lnTo>
                  <a:lnTo>
                    <a:pt x="38989" y="30861"/>
                  </a:lnTo>
                  <a:lnTo>
                    <a:pt x="38989" y="29591"/>
                  </a:lnTo>
                  <a:close/>
                </a:path>
                <a:path w="73659" h="64135">
                  <a:moveTo>
                    <a:pt x="44830" y="33020"/>
                  </a:moveTo>
                  <a:lnTo>
                    <a:pt x="44830" y="34417"/>
                  </a:lnTo>
                  <a:lnTo>
                    <a:pt x="45084" y="34417"/>
                  </a:lnTo>
                  <a:lnTo>
                    <a:pt x="44830" y="33020"/>
                  </a:lnTo>
                  <a:close/>
                </a:path>
                <a:path w="73659" h="64135">
                  <a:moveTo>
                    <a:pt x="41275" y="30861"/>
                  </a:moveTo>
                  <a:lnTo>
                    <a:pt x="41275" y="32004"/>
                  </a:lnTo>
                  <a:lnTo>
                    <a:pt x="41528" y="33020"/>
                  </a:lnTo>
                  <a:lnTo>
                    <a:pt x="42418" y="33020"/>
                  </a:lnTo>
                  <a:lnTo>
                    <a:pt x="42418" y="32004"/>
                  </a:lnTo>
                  <a:lnTo>
                    <a:pt x="41528" y="32004"/>
                  </a:lnTo>
                  <a:lnTo>
                    <a:pt x="41275" y="30861"/>
                  </a:lnTo>
                  <a:close/>
                </a:path>
                <a:path w="73659" h="64135">
                  <a:moveTo>
                    <a:pt x="45974" y="29591"/>
                  </a:moveTo>
                  <a:lnTo>
                    <a:pt x="45974" y="30861"/>
                  </a:lnTo>
                  <a:lnTo>
                    <a:pt x="46227" y="30861"/>
                  </a:lnTo>
                  <a:lnTo>
                    <a:pt x="45974" y="29591"/>
                  </a:lnTo>
                  <a:close/>
                </a:path>
                <a:path w="73659" h="64135">
                  <a:moveTo>
                    <a:pt x="37719" y="28448"/>
                  </a:moveTo>
                  <a:lnTo>
                    <a:pt x="36575" y="28448"/>
                  </a:lnTo>
                  <a:lnTo>
                    <a:pt x="36829" y="29591"/>
                  </a:lnTo>
                  <a:lnTo>
                    <a:pt x="37719" y="29591"/>
                  </a:lnTo>
                  <a:lnTo>
                    <a:pt x="37719" y="28448"/>
                  </a:lnTo>
                  <a:close/>
                </a:path>
                <a:path w="73659" h="64135">
                  <a:moveTo>
                    <a:pt x="43688" y="27305"/>
                  </a:moveTo>
                  <a:lnTo>
                    <a:pt x="41275" y="27305"/>
                  </a:lnTo>
                  <a:lnTo>
                    <a:pt x="41275" y="28448"/>
                  </a:lnTo>
                  <a:lnTo>
                    <a:pt x="42418" y="28448"/>
                  </a:lnTo>
                  <a:lnTo>
                    <a:pt x="42418" y="29591"/>
                  </a:lnTo>
                  <a:lnTo>
                    <a:pt x="43688" y="29591"/>
                  </a:lnTo>
                  <a:lnTo>
                    <a:pt x="43688" y="27305"/>
                  </a:lnTo>
                  <a:close/>
                </a:path>
                <a:path w="73659" h="64135">
                  <a:moveTo>
                    <a:pt x="47244" y="28448"/>
                  </a:moveTo>
                  <a:lnTo>
                    <a:pt x="47244" y="29591"/>
                  </a:lnTo>
                  <a:lnTo>
                    <a:pt x="47244" y="28448"/>
                  </a:lnTo>
                  <a:close/>
                </a:path>
                <a:path w="73659" h="64135">
                  <a:moveTo>
                    <a:pt x="40131" y="27305"/>
                  </a:moveTo>
                  <a:lnTo>
                    <a:pt x="38989" y="27305"/>
                  </a:lnTo>
                  <a:lnTo>
                    <a:pt x="40131" y="28448"/>
                  </a:lnTo>
                  <a:lnTo>
                    <a:pt x="40131" y="27305"/>
                  </a:lnTo>
                  <a:close/>
                </a:path>
                <a:path w="73659" h="64135">
                  <a:moveTo>
                    <a:pt x="40131" y="26035"/>
                  </a:moveTo>
                  <a:lnTo>
                    <a:pt x="40131" y="27305"/>
                  </a:lnTo>
                  <a:lnTo>
                    <a:pt x="41275" y="28448"/>
                  </a:lnTo>
                  <a:lnTo>
                    <a:pt x="41275" y="27305"/>
                  </a:lnTo>
                  <a:lnTo>
                    <a:pt x="40131" y="26035"/>
                  </a:lnTo>
                  <a:close/>
                </a:path>
                <a:path w="73659" h="64135">
                  <a:moveTo>
                    <a:pt x="38989" y="26035"/>
                  </a:moveTo>
                  <a:lnTo>
                    <a:pt x="37719" y="26035"/>
                  </a:lnTo>
                  <a:lnTo>
                    <a:pt x="37719" y="27305"/>
                  </a:lnTo>
                  <a:lnTo>
                    <a:pt x="38989" y="27305"/>
                  </a:lnTo>
                  <a:lnTo>
                    <a:pt x="38989" y="26035"/>
                  </a:lnTo>
                  <a:close/>
                </a:path>
                <a:path w="73659" h="64135">
                  <a:moveTo>
                    <a:pt x="42418" y="26035"/>
                  </a:moveTo>
                  <a:lnTo>
                    <a:pt x="41275" y="26035"/>
                  </a:lnTo>
                  <a:lnTo>
                    <a:pt x="41528" y="27305"/>
                  </a:lnTo>
                  <a:lnTo>
                    <a:pt x="42418" y="27305"/>
                  </a:lnTo>
                  <a:lnTo>
                    <a:pt x="42418" y="26035"/>
                  </a:lnTo>
                  <a:close/>
                </a:path>
                <a:path w="73659" h="64135">
                  <a:moveTo>
                    <a:pt x="47244" y="26035"/>
                  </a:moveTo>
                  <a:lnTo>
                    <a:pt x="47244" y="27305"/>
                  </a:lnTo>
                  <a:lnTo>
                    <a:pt x="47244" y="26035"/>
                  </a:lnTo>
                  <a:close/>
                </a:path>
                <a:path w="73659" h="64135">
                  <a:moveTo>
                    <a:pt x="40131" y="24892"/>
                  </a:moveTo>
                  <a:lnTo>
                    <a:pt x="38989" y="24892"/>
                  </a:lnTo>
                  <a:lnTo>
                    <a:pt x="38989" y="26035"/>
                  </a:lnTo>
                  <a:lnTo>
                    <a:pt x="40131" y="26035"/>
                  </a:lnTo>
                  <a:lnTo>
                    <a:pt x="40131" y="24892"/>
                  </a:lnTo>
                  <a:close/>
                </a:path>
                <a:path w="73659" h="64135">
                  <a:moveTo>
                    <a:pt x="41275" y="24892"/>
                  </a:moveTo>
                  <a:lnTo>
                    <a:pt x="40131" y="24892"/>
                  </a:lnTo>
                  <a:lnTo>
                    <a:pt x="40131" y="26035"/>
                  </a:lnTo>
                  <a:lnTo>
                    <a:pt x="41275" y="26035"/>
                  </a:lnTo>
                  <a:lnTo>
                    <a:pt x="41275" y="24892"/>
                  </a:lnTo>
                  <a:close/>
                </a:path>
                <a:path w="73659" h="64135">
                  <a:moveTo>
                    <a:pt x="35432" y="23749"/>
                  </a:moveTo>
                  <a:lnTo>
                    <a:pt x="35432" y="24892"/>
                  </a:lnTo>
                  <a:lnTo>
                    <a:pt x="35432" y="23749"/>
                  </a:lnTo>
                  <a:close/>
                </a:path>
                <a:path w="73659" h="64135">
                  <a:moveTo>
                    <a:pt x="38989" y="23749"/>
                  </a:moveTo>
                  <a:lnTo>
                    <a:pt x="37719" y="23749"/>
                  </a:lnTo>
                  <a:lnTo>
                    <a:pt x="37719" y="24892"/>
                  </a:lnTo>
                  <a:lnTo>
                    <a:pt x="38989" y="24892"/>
                  </a:lnTo>
                  <a:lnTo>
                    <a:pt x="38989" y="23749"/>
                  </a:lnTo>
                  <a:close/>
                </a:path>
                <a:path w="73659" h="64135">
                  <a:moveTo>
                    <a:pt x="42418" y="22479"/>
                  </a:moveTo>
                  <a:lnTo>
                    <a:pt x="42418" y="24892"/>
                  </a:lnTo>
                  <a:lnTo>
                    <a:pt x="43688" y="24892"/>
                  </a:lnTo>
                  <a:lnTo>
                    <a:pt x="43688" y="23749"/>
                  </a:lnTo>
                  <a:lnTo>
                    <a:pt x="42672" y="23749"/>
                  </a:lnTo>
                  <a:lnTo>
                    <a:pt x="42418" y="22479"/>
                  </a:lnTo>
                  <a:close/>
                </a:path>
                <a:path w="73659" h="64135">
                  <a:moveTo>
                    <a:pt x="45974" y="23749"/>
                  </a:moveTo>
                  <a:lnTo>
                    <a:pt x="45974" y="24892"/>
                  </a:lnTo>
                  <a:lnTo>
                    <a:pt x="46227" y="24892"/>
                  </a:lnTo>
                  <a:lnTo>
                    <a:pt x="45974" y="23749"/>
                  </a:lnTo>
                  <a:close/>
                </a:path>
                <a:path w="73659" h="64135">
                  <a:moveTo>
                    <a:pt x="23622" y="0"/>
                  </a:moveTo>
                  <a:lnTo>
                    <a:pt x="21208" y="2413"/>
                  </a:lnTo>
                  <a:lnTo>
                    <a:pt x="21208" y="4699"/>
                  </a:lnTo>
                  <a:lnTo>
                    <a:pt x="20066" y="4699"/>
                  </a:lnTo>
                  <a:lnTo>
                    <a:pt x="18923" y="5969"/>
                  </a:lnTo>
                  <a:lnTo>
                    <a:pt x="15367" y="5969"/>
                  </a:lnTo>
                  <a:lnTo>
                    <a:pt x="15367" y="7112"/>
                  </a:lnTo>
                  <a:lnTo>
                    <a:pt x="12953" y="7112"/>
                  </a:lnTo>
                  <a:lnTo>
                    <a:pt x="11810" y="8255"/>
                  </a:lnTo>
                  <a:lnTo>
                    <a:pt x="11810" y="10668"/>
                  </a:lnTo>
                  <a:lnTo>
                    <a:pt x="7112" y="10668"/>
                  </a:lnTo>
                  <a:lnTo>
                    <a:pt x="7112" y="11811"/>
                  </a:lnTo>
                  <a:lnTo>
                    <a:pt x="5842" y="11811"/>
                  </a:lnTo>
                  <a:lnTo>
                    <a:pt x="5842" y="15367"/>
                  </a:lnTo>
                  <a:lnTo>
                    <a:pt x="4699" y="15367"/>
                  </a:lnTo>
                  <a:lnTo>
                    <a:pt x="4699" y="17780"/>
                  </a:lnTo>
                  <a:lnTo>
                    <a:pt x="5842" y="17780"/>
                  </a:lnTo>
                  <a:lnTo>
                    <a:pt x="5842" y="20193"/>
                  </a:lnTo>
                  <a:lnTo>
                    <a:pt x="4699" y="20193"/>
                  </a:lnTo>
                  <a:lnTo>
                    <a:pt x="4699" y="23749"/>
                  </a:lnTo>
                  <a:lnTo>
                    <a:pt x="30733" y="23749"/>
                  </a:lnTo>
                  <a:lnTo>
                    <a:pt x="30733" y="17780"/>
                  </a:lnTo>
                  <a:lnTo>
                    <a:pt x="29464" y="16637"/>
                  </a:lnTo>
                  <a:lnTo>
                    <a:pt x="29464" y="13081"/>
                  </a:lnTo>
                  <a:lnTo>
                    <a:pt x="28321" y="13081"/>
                  </a:lnTo>
                  <a:lnTo>
                    <a:pt x="28321" y="8255"/>
                  </a:lnTo>
                  <a:lnTo>
                    <a:pt x="27177" y="8255"/>
                  </a:lnTo>
                  <a:lnTo>
                    <a:pt x="27177" y="5969"/>
                  </a:lnTo>
                  <a:lnTo>
                    <a:pt x="25907" y="4699"/>
                  </a:lnTo>
                  <a:lnTo>
                    <a:pt x="25907" y="3556"/>
                  </a:lnTo>
                  <a:lnTo>
                    <a:pt x="24765" y="3556"/>
                  </a:lnTo>
                  <a:lnTo>
                    <a:pt x="24765" y="1143"/>
                  </a:lnTo>
                  <a:lnTo>
                    <a:pt x="23622" y="1143"/>
                  </a:lnTo>
                  <a:lnTo>
                    <a:pt x="23622" y="0"/>
                  </a:lnTo>
                  <a:close/>
                </a:path>
                <a:path w="73659" h="64135">
                  <a:moveTo>
                    <a:pt x="40131" y="21336"/>
                  </a:moveTo>
                  <a:lnTo>
                    <a:pt x="38989" y="21336"/>
                  </a:lnTo>
                  <a:lnTo>
                    <a:pt x="38989" y="23749"/>
                  </a:lnTo>
                  <a:lnTo>
                    <a:pt x="40131" y="23749"/>
                  </a:lnTo>
                  <a:lnTo>
                    <a:pt x="40131" y="21336"/>
                  </a:lnTo>
                  <a:close/>
                </a:path>
                <a:path w="73659" h="64135">
                  <a:moveTo>
                    <a:pt x="33020" y="21336"/>
                  </a:moveTo>
                  <a:lnTo>
                    <a:pt x="33020" y="22479"/>
                  </a:lnTo>
                  <a:lnTo>
                    <a:pt x="33274" y="22479"/>
                  </a:lnTo>
                  <a:lnTo>
                    <a:pt x="33020" y="21336"/>
                  </a:lnTo>
                  <a:close/>
                </a:path>
                <a:path w="73659" h="64135">
                  <a:moveTo>
                    <a:pt x="41275" y="21336"/>
                  </a:moveTo>
                  <a:lnTo>
                    <a:pt x="40131" y="21336"/>
                  </a:lnTo>
                  <a:lnTo>
                    <a:pt x="40131" y="22479"/>
                  </a:lnTo>
                  <a:lnTo>
                    <a:pt x="41275" y="22479"/>
                  </a:lnTo>
                  <a:lnTo>
                    <a:pt x="41275" y="21336"/>
                  </a:lnTo>
                  <a:close/>
                </a:path>
                <a:path w="73659" h="64135">
                  <a:moveTo>
                    <a:pt x="38989" y="20193"/>
                  </a:moveTo>
                  <a:lnTo>
                    <a:pt x="38989" y="21336"/>
                  </a:lnTo>
                  <a:lnTo>
                    <a:pt x="38989" y="20193"/>
                  </a:lnTo>
                  <a:close/>
                </a:path>
                <a:path w="73659" h="64135">
                  <a:moveTo>
                    <a:pt x="37719" y="18923"/>
                  </a:moveTo>
                  <a:lnTo>
                    <a:pt x="36575" y="18923"/>
                  </a:lnTo>
                  <a:lnTo>
                    <a:pt x="36829" y="20193"/>
                  </a:lnTo>
                  <a:lnTo>
                    <a:pt x="37719" y="20193"/>
                  </a:lnTo>
                  <a:lnTo>
                    <a:pt x="37719" y="18923"/>
                  </a:lnTo>
                  <a:close/>
                </a:path>
                <a:path w="73659" h="64135">
                  <a:moveTo>
                    <a:pt x="37719" y="18923"/>
                  </a:moveTo>
                  <a:lnTo>
                    <a:pt x="37719" y="20193"/>
                  </a:lnTo>
                  <a:lnTo>
                    <a:pt x="37973" y="20193"/>
                  </a:lnTo>
                  <a:lnTo>
                    <a:pt x="37719" y="18923"/>
                  </a:lnTo>
                  <a:close/>
                </a:path>
                <a:path w="73659" h="64135">
                  <a:moveTo>
                    <a:pt x="41275" y="16637"/>
                  </a:moveTo>
                  <a:lnTo>
                    <a:pt x="40131" y="16637"/>
                  </a:lnTo>
                  <a:lnTo>
                    <a:pt x="40131" y="17780"/>
                  </a:lnTo>
                  <a:lnTo>
                    <a:pt x="41275" y="17780"/>
                  </a:lnTo>
                  <a:lnTo>
                    <a:pt x="41275" y="16637"/>
                  </a:lnTo>
                  <a:close/>
                </a:path>
                <a:path w="73659" h="64135">
                  <a:moveTo>
                    <a:pt x="31876" y="15367"/>
                  </a:moveTo>
                  <a:lnTo>
                    <a:pt x="31876" y="16637"/>
                  </a:lnTo>
                  <a:lnTo>
                    <a:pt x="31876" y="15367"/>
                  </a:lnTo>
                  <a:close/>
                </a:path>
                <a:path w="73659" h="64135">
                  <a:moveTo>
                    <a:pt x="17652" y="4699"/>
                  </a:moveTo>
                  <a:lnTo>
                    <a:pt x="16509" y="5969"/>
                  </a:lnTo>
                  <a:lnTo>
                    <a:pt x="17652" y="5969"/>
                  </a:lnTo>
                  <a:lnTo>
                    <a:pt x="17652" y="469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418576" y="3816096"/>
              <a:ext cx="73660" cy="64135"/>
            </a:xfrm>
            <a:custGeom>
              <a:avLst/>
              <a:gdLst/>
              <a:ahLst/>
              <a:cxnLst/>
              <a:rect l="l" t="t" r="r" b="b"/>
              <a:pathLst>
                <a:path w="73659" h="64135">
                  <a:moveTo>
                    <a:pt x="23622" y="0"/>
                  </a:moveTo>
                  <a:lnTo>
                    <a:pt x="23622" y="1143"/>
                  </a:lnTo>
                  <a:lnTo>
                    <a:pt x="24765" y="1143"/>
                  </a:lnTo>
                  <a:lnTo>
                    <a:pt x="24765" y="2413"/>
                  </a:lnTo>
                  <a:lnTo>
                    <a:pt x="24765" y="3556"/>
                  </a:lnTo>
                  <a:lnTo>
                    <a:pt x="25907" y="3556"/>
                  </a:lnTo>
                  <a:lnTo>
                    <a:pt x="25907" y="4699"/>
                  </a:lnTo>
                  <a:lnTo>
                    <a:pt x="27177" y="5969"/>
                  </a:lnTo>
                  <a:lnTo>
                    <a:pt x="27177" y="7112"/>
                  </a:lnTo>
                  <a:lnTo>
                    <a:pt x="27177" y="8255"/>
                  </a:lnTo>
                  <a:lnTo>
                    <a:pt x="28321" y="8255"/>
                  </a:lnTo>
                  <a:lnTo>
                    <a:pt x="28321" y="9525"/>
                  </a:lnTo>
                  <a:lnTo>
                    <a:pt x="28321" y="10668"/>
                  </a:lnTo>
                  <a:lnTo>
                    <a:pt x="28321" y="11811"/>
                  </a:lnTo>
                  <a:lnTo>
                    <a:pt x="28321" y="13081"/>
                  </a:lnTo>
                  <a:lnTo>
                    <a:pt x="29464" y="13081"/>
                  </a:lnTo>
                  <a:lnTo>
                    <a:pt x="29464" y="14224"/>
                  </a:lnTo>
                  <a:lnTo>
                    <a:pt x="29464" y="15367"/>
                  </a:lnTo>
                  <a:lnTo>
                    <a:pt x="29464" y="16637"/>
                  </a:lnTo>
                  <a:lnTo>
                    <a:pt x="30733" y="17780"/>
                  </a:lnTo>
                  <a:lnTo>
                    <a:pt x="29464" y="17780"/>
                  </a:lnTo>
                  <a:lnTo>
                    <a:pt x="30733" y="17780"/>
                  </a:lnTo>
                  <a:lnTo>
                    <a:pt x="30733" y="18923"/>
                  </a:lnTo>
                  <a:lnTo>
                    <a:pt x="30733" y="20193"/>
                  </a:lnTo>
                  <a:lnTo>
                    <a:pt x="30733" y="21336"/>
                  </a:lnTo>
                  <a:lnTo>
                    <a:pt x="30733" y="22479"/>
                  </a:lnTo>
                  <a:lnTo>
                    <a:pt x="30733" y="23749"/>
                  </a:lnTo>
                  <a:lnTo>
                    <a:pt x="31876" y="23749"/>
                  </a:lnTo>
                  <a:lnTo>
                    <a:pt x="31876" y="24892"/>
                  </a:lnTo>
                  <a:lnTo>
                    <a:pt x="33020" y="24892"/>
                  </a:lnTo>
                  <a:lnTo>
                    <a:pt x="33020" y="26035"/>
                  </a:lnTo>
                  <a:lnTo>
                    <a:pt x="33020" y="27305"/>
                  </a:lnTo>
                  <a:lnTo>
                    <a:pt x="33020" y="28448"/>
                  </a:lnTo>
                  <a:lnTo>
                    <a:pt x="34163" y="28448"/>
                  </a:lnTo>
                  <a:lnTo>
                    <a:pt x="35432" y="28448"/>
                  </a:lnTo>
                  <a:lnTo>
                    <a:pt x="35432" y="29591"/>
                  </a:lnTo>
                  <a:lnTo>
                    <a:pt x="35432" y="30861"/>
                  </a:lnTo>
                  <a:lnTo>
                    <a:pt x="35432" y="32004"/>
                  </a:lnTo>
                  <a:lnTo>
                    <a:pt x="36575" y="32004"/>
                  </a:lnTo>
                  <a:lnTo>
                    <a:pt x="35432" y="32004"/>
                  </a:lnTo>
                  <a:lnTo>
                    <a:pt x="35432" y="33147"/>
                  </a:lnTo>
                  <a:lnTo>
                    <a:pt x="36575" y="33147"/>
                  </a:lnTo>
                  <a:lnTo>
                    <a:pt x="36575" y="34417"/>
                  </a:lnTo>
                  <a:lnTo>
                    <a:pt x="36575" y="33147"/>
                  </a:lnTo>
                  <a:lnTo>
                    <a:pt x="36575" y="34417"/>
                  </a:lnTo>
                  <a:lnTo>
                    <a:pt x="36575" y="33147"/>
                  </a:lnTo>
                  <a:lnTo>
                    <a:pt x="36575" y="34417"/>
                  </a:lnTo>
                  <a:lnTo>
                    <a:pt x="36575" y="33147"/>
                  </a:lnTo>
                  <a:lnTo>
                    <a:pt x="37719" y="33147"/>
                  </a:lnTo>
                  <a:lnTo>
                    <a:pt x="37719" y="32004"/>
                  </a:lnTo>
                  <a:lnTo>
                    <a:pt x="36575" y="32004"/>
                  </a:lnTo>
                  <a:lnTo>
                    <a:pt x="36575" y="30861"/>
                  </a:lnTo>
                  <a:lnTo>
                    <a:pt x="36575" y="29591"/>
                  </a:lnTo>
                  <a:lnTo>
                    <a:pt x="37719" y="29591"/>
                  </a:lnTo>
                  <a:lnTo>
                    <a:pt x="37719" y="28448"/>
                  </a:lnTo>
                  <a:lnTo>
                    <a:pt x="37719" y="29591"/>
                  </a:lnTo>
                  <a:lnTo>
                    <a:pt x="38989" y="29591"/>
                  </a:lnTo>
                  <a:lnTo>
                    <a:pt x="38989" y="30861"/>
                  </a:lnTo>
                  <a:lnTo>
                    <a:pt x="40131" y="30861"/>
                  </a:lnTo>
                  <a:lnTo>
                    <a:pt x="40131" y="32004"/>
                  </a:lnTo>
                  <a:lnTo>
                    <a:pt x="38989" y="32004"/>
                  </a:lnTo>
                  <a:lnTo>
                    <a:pt x="40131" y="32004"/>
                  </a:lnTo>
                  <a:lnTo>
                    <a:pt x="40131" y="33147"/>
                  </a:lnTo>
                  <a:lnTo>
                    <a:pt x="40131" y="34417"/>
                  </a:lnTo>
                  <a:lnTo>
                    <a:pt x="40131" y="33147"/>
                  </a:lnTo>
                  <a:lnTo>
                    <a:pt x="40131" y="34417"/>
                  </a:lnTo>
                  <a:lnTo>
                    <a:pt x="41275" y="34417"/>
                  </a:lnTo>
                  <a:lnTo>
                    <a:pt x="40131" y="34417"/>
                  </a:lnTo>
                  <a:lnTo>
                    <a:pt x="41275" y="34417"/>
                  </a:lnTo>
                  <a:lnTo>
                    <a:pt x="41275" y="35560"/>
                  </a:lnTo>
                  <a:lnTo>
                    <a:pt x="42418" y="35560"/>
                  </a:lnTo>
                  <a:lnTo>
                    <a:pt x="43688" y="35560"/>
                  </a:lnTo>
                  <a:lnTo>
                    <a:pt x="42418" y="35560"/>
                  </a:lnTo>
                  <a:lnTo>
                    <a:pt x="43688" y="35560"/>
                  </a:lnTo>
                  <a:lnTo>
                    <a:pt x="43688" y="34417"/>
                  </a:lnTo>
                  <a:lnTo>
                    <a:pt x="43688" y="35560"/>
                  </a:lnTo>
                  <a:lnTo>
                    <a:pt x="43688" y="34417"/>
                  </a:lnTo>
                  <a:lnTo>
                    <a:pt x="44830" y="34417"/>
                  </a:lnTo>
                  <a:lnTo>
                    <a:pt x="44830" y="35560"/>
                  </a:lnTo>
                  <a:lnTo>
                    <a:pt x="44830" y="34417"/>
                  </a:lnTo>
                  <a:lnTo>
                    <a:pt x="44830" y="35560"/>
                  </a:lnTo>
                  <a:lnTo>
                    <a:pt x="45974" y="35560"/>
                  </a:lnTo>
                  <a:lnTo>
                    <a:pt x="47244" y="35560"/>
                  </a:lnTo>
                  <a:lnTo>
                    <a:pt x="47244" y="36703"/>
                  </a:lnTo>
                  <a:lnTo>
                    <a:pt x="47244" y="37973"/>
                  </a:lnTo>
                  <a:lnTo>
                    <a:pt x="48387" y="37973"/>
                  </a:lnTo>
                  <a:lnTo>
                    <a:pt x="49529" y="37973"/>
                  </a:lnTo>
                  <a:lnTo>
                    <a:pt x="50673" y="37973"/>
                  </a:lnTo>
                  <a:lnTo>
                    <a:pt x="51943" y="39116"/>
                  </a:lnTo>
                  <a:lnTo>
                    <a:pt x="53085" y="39116"/>
                  </a:lnTo>
                  <a:lnTo>
                    <a:pt x="53085" y="40259"/>
                  </a:lnTo>
                  <a:lnTo>
                    <a:pt x="54228" y="41529"/>
                  </a:lnTo>
                  <a:lnTo>
                    <a:pt x="54228" y="42672"/>
                  </a:lnTo>
                  <a:lnTo>
                    <a:pt x="55499" y="42672"/>
                  </a:lnTo>
                  <a:lnTo>
                    <a:pt x="55499" y="43815"/>
                  </a:lnTo>
                  <a:lnTo>
                    <a:pt x="56642" y="43815"/>
                  </a:lnTo>
                  <a:lnTo>
                    <a:pt x="56642" y="45085"/>
                  </a:lnTo>
                  <a:lnTo>
                    <a:pt x="56642" y="46228"/>
                  </a:lnTo>
                  <a:lnTo>
                    <a:pt x="56642" y="45085"/>
                  </a:lnTo>
                  <a:lnTo>
                    <a:pt x="57784" y="46228"/>
                  </a:lnTo>
                  <a:lnTo>
                    <a:pt x="57784" y="47371"/>
                  </a:lnTo>
                  <a:lnTo>
                    <a:pt x="57784" y="46228"/>
                  </a:lnTo>
                  <a:lnTo>
                    <a:pt x="59054" y="47371"/>
                  </a:lnTo>
                  <a:lnTo>
                    <a:pt x="59054" y="46228"/>
                  </a:lnTo>
                  <a:lnTo>
                    <a:pt x="59054" y="47371"/>
                  </a:lnTo>
                  <a:lnTo>
                    <a:pt x="60198" y="47371"/>
                  </a:lnTo>
                  <a:lnTo>
                    <a:pt x="61341" y="47371"/>
                  </a:lnTo>
                  <a:lnTo>
                    <a:pt x="61341" y="48641"/>
                  </a:lnTo>
                  <a:lnTo>
                    <a:pt x="61341" y="49784"/>
                  </a:lnTo>
                  <a:lnTo>
                    <a:pt x="62483" y="49784"/>
                  </a:lnTo>
                  <a:lnTo>
                    <a:pt x="62483" y="50927"/>
                  </a:lnTo>
                  <a:lnTo>
                    <a:pt x="63753" y="50927"/>
                  </a:lnTo>
                  <a:lnTo>
                    <a:pt x="63753" y="49784"/>
                  </a:lnTo>
                  <a:lnTo>
                    <a:pt x="62483" y="49784"/>
                  </a:lnTo>
                  <a:lnTo>
                    <a:pt x="63753" y="49784"/>
                  </a:lnTo>
                  <a:lnTo>
                    <a:pt x="63753" y="50927"/>
                  </a:lnTo>
                  <a:lnTo>
                    <a:pt x="64897" y="50927"/>
                  </a:lnTo>
                  <a:lnTo>
                    <a:pt x="64897" y="52197"/>
                  </a:lnTo>
                  <a:lnTo>
                    <a:pt x="64897" y="53340"/>
                  </a:lnTo>
                  <a:lnTo>
                    <a:pt x="64897" y="54483"/>
                  </a:lnTo>
                  <a:lnTo>
                    <a:pt x="66040" y="54483"/>
                  </a:lnTo>
                  <a:lnTo>
                    <a:pt x="66040" y="55753"/>
                  </a:lnTo>
                  <a:lnTo>
                    <a:pt x="66040" y="54483"/>
                  </a:lnTo>
                  <a:lnTo>
                    <a:pt x="67309" y="54483"/>
                  </a:lnTo>
                  <a:lnTo>
                    <a:pt x="67309" y="55753"/>
                  </a:lnTo>
                  <a:lnTo>
                    <a:pt x="68452" y="55753"/>
                  </a:lnTo>
                  <a:lnTo>
                    <a:pt x="68452" y="56896"/>
                  </a:lnTo>
                  <a:lnTo>
                    <a:pt x="69596" y="56896"/>
                  </a:lnTo>
                  <a:lnTo>
                    <a:pt x="69596" y="58039"/>
                  </a:lnTo>
                  <a:lnTo>
                    <a:pt x="68452" y="58039"/>
                  </a:lnTo>
                  <a:lnTo>
                    <a:pt x="69596" y="58039"/>
                  </a:lnTo>
                  <a:lnTo>
                    <a:pt x="69596" y="59309"/>
                  </a:lnTo>
                  <a:lnTo>
                    <a:pt x="70739" y="59309"/>
                  </a:lnTo>
                  <a:lnTo>
                    <a:pt x="69596" y="59309"/>
                  </a:lnTo>
                  <a:lnTo>
                    <a:pt x="70739" y="59309"/>
                  </a:lnTo>
                  <a:lnTo>
                    <a:pt x="72008" y="59309"/>
                  </a:lnTo>
                  <a:lnTo>
                    <a:pt x="72008" y="58039"/>
                  </a:lnTo>
                  <a:lnTo>
                    <a:pt x="72008" y="59309"/>
                  </a:lnTo>
                  <a:lnTo>
                    <a:pt x="73151" y="59309"/>
                  </a:lnTo>
                  <a:lnTo>
                    <a:pt x="73151" y="60452"/>
                  </a:lnTo>
                  <a:lnTo>
                    <a:pt x="72008" y="60452"/>
                  </a:lnTo>
                  <a:lnTo>
                    <a:pt x="72008" y="61595"/>
                  </a:lnTo>
                  <a:lnTo>
                    <a:pt x="70739" y="61595"/>
                  </a:lnTo>
                  <a:lnTo>
                    <a:pt x="70739" y="62865"/>
                  </a:lnTo>
                  <a:lnTo>
                    <a:pt x="69596" y="62865"/>
                  </a:lnTo>
                  <a:lnTo>
                    <a:pt x="69596" y="64008"/>
                  </a:lnTo>
                  <a:lnTo>
                    <a:pt x="68452" y="64008"/>
                  </a:lnTo>
                  <a:lnTo>
                    <a:pt x="67309" y="64008"/>
                  </a:lnTo>
                  <a:lnTo>
                    <a:pt x="67309" y="62865"/>
                  </a:lnTo>
                  <a:lnTo>
                    <a:pt x="66040" y="62865"/>
                  </a:lnTo>
                  <a:lnTo>
                    <a:pt x="64897" y="62865"/>
                  </a:lnTo>
                  <a:lnTo>
                    <a:pt x="64897" y="61595"/>
                  </a:lnTo>
                  <a:lnTo>
                    <a:pt x="63753" y="61595"/>
                  </a:lnTo>
                  <a:lnTo>
                    <a:pt x="63753" y="60452"/>
                  </a:lnTo>
                  <a:lnTo>
                    <a:pt x="62483" y="60452"/>
                  </a:lnTo>
                  <a:lnTo>
                    <a:pt x="62483" y="59309"/>
                  </a:lnTo>
                  <a:lnTo>
                    <a:pt x="61341" y="59309"/>
                  </a:lnTo>
                  <a:lnTo>
                    <a:pt x="60198" y="58039"/>
                  </a:lnTo>
                  <a:lnTo>
                    <a:pt x="60198" y="56896"/>
                  </a:lnTo>
                  <a:lnTo>
                    <a:pt x="59054" y="55753"/>
                  </a:lnTo>
                  <a:lnTo>
                    <a:pt x="59054" y="54483"/>
                  </a:lnTo>
                  <a:lnTo>
                    <a:pt x="57784" y="54483"/>
                  </a:lnTo>
                  <a:lnTo>
                    <a:pt x="57784" y="53340"/>
                  </a:lnTo>
                  <a:lnTo>
                    <a:pt x="56642" y="53340"/>
                  </a:lnTo>
                  <a:lnTo>
                    <a:pt x="55499" y="52197"/>
                  </a:lnTo>
                  <a:lnTo>
                    <a:pt x="54228" y="52197"/>
                  </a:lnTo>
                  <a:lnTo>
                    <a:pt x="54228" y="50927"/>
                  </a:lnTo>
                  <a:lnTo>
                    <a:pt x="53085" y="50927"/>
                  </a:lnTo>
                  <a:lnTo>
                    <a:pt x="53085" y="49784"/>
                  </a:lnTo>
                  <a:lnTo>
                    <a:pt x="51943" y="49784"/>
                  </a:lnTo>
                  <a:lnTo>
                    <a:pt x="51943" y="48641"/>
                  </a:lnTo>
                  <a:lnTo>
                    <a:pt x="50673" y="47371"/>
                  </a:lnTo>
                  <a:lnTo>
                    <a:pt x="50673" y="46228"/>
                  </a:lnTo>
                  <a:lnTo>
                    <a:pt x="49529" y="46228"/>
                  </a:lnTo>
                  <a:lnTo>
                    <a:pt x="49529" y="45085"/>
                  </a:lnTo>
                  <a:lnTo>
                    <a:pt x="48387" y="45085"/>
                  </a:lnTo>
                  <a:lnTo>
                    <a:pt x="48387" y="43815"/>
                  </a:lnTo>
                  <a:lnTo>
                    <a:pt x="47244" y="43815"/>
                  </a:lnTo>
                  <a:lnTo>
                    <a:pt x="45974" y="43815"/>
                  </a:lnTo>
                  <a:lnTo>
                    <a:pt x="44830" y="43815"/>
                  </a:lnTo>
                  <a:lnTo>
                    <a:pt x="44830" y="42672"/>
                  </a:lnTo>
                  <a:lnTo>
                    <a:pt x="43688" y="42672"/>
                  </a:lnTo>
                  <a:lnTo>
                    <a:pt x="43688" y="41529"/>
                  </a:lnTo>
                  <a:lnTo>
                    <a:pt x="42418" y="41529"/>
                  </a:lnTo>
                  <a:lnTo>
                    <a:pt x="41275" y="41529"/>
                  </a:lnTo>
                  <a:lnTo>
                    <a:pt x="41275" y="40259"/>
                  </a:lnTo>
                  <a:lnTo>
                    <a:pt x="40131" y="40259"/>
                  </a:lnTo>
                  <a:lnTo>
                    <a:pt x="38989" y="40259"/>
                  </a:lnTo>
                  <a:lnTo>
                    <a:pt x="38989" y="41529"/>
                  </a:lnTo>
                  <a:lnTo>
                    <a:pt x="37719" y="41529"/>
                  </a:lnTo>
                  <a:lnTo>
                    <a:pt x="37719" y="40259"/>
                  </a:lnTo>
                  <a:lnTo>
                    <a:pt x="36575" y="40259"/>
                  </a:lnTo>
                  <a:lnTo>
                    <a:pt x="35432" y="40259"/>
                  </a:lnTo>
                  <a:lnTo>
                    <a:pt x="34163" y="40259"/>
                  </a:lnTo>
                  <a:lnTo>
                    <a:pt x="34163" y="39116"/>
                  </a:lnTo>
                  <a:lnTo>
                    <a:pt x="34163" y="40259"/>
                  </a:lnTo>
                  <a:lnTo>
                    <a:pt x="33020" y="40259"/>
                  </a:lnTo>
                  <a:lnTo>
                    <a:pt x="31876" y="40259"/>
                  </a:lnTo>
                  <a:lnTo>
                    <a:pt x="30733" y="40259"/>
                  </a:lnTo>
                  <a:lnTo>
                    <a:pt x="30733" y="41529"/>
                  </a:lnTo>
                  <a:lnTo>
                    <a:pt x="30733" y="40259"/>
                  </a:lnTo>
                  <a:lnTo>
                    <a:pt x="30733" y="39116"/>
                  </a:lnTo>
                  <a:lnTo>
                    <a:pt x="29464" y="39116"/>
                  </a:lnTo>
                  <a:lnTo>
                    <a:pt x="28321" y="39116"/>
                  </a:lnTo>
                  <a:lnTo>
                    <a:pt x="28321" y="40259"/>
                  </a:lnTo>
                  <a:lnTo>
                    <a:pt x="27177" y="40259"/>
                  </a:lnTo>
                  <a:lnTo>
                    <a:pt x="25907" y="40259"/>
                  </a:lnTo>
                  <a:lnTo>
                    <a:pt x="24765" y="40259"/>
                  </a:lnTo>
                  <a:lnTo>
                    <a:pt x="24765" y="41529"/>
                  </a:lnTo>
                  <a:lnTo>
                    <a:pt x="23622" y="41529"/>
                  </a:lnTo>
                  <a:lnTo>
                    <a:pt x="22478" y="41529"/>
                  </a:lnTo>
                  <a:lnTo>
                    <a:pt x="22478" y="40259"/>
                  </a:lnTo>
                  <a:lnTo>
                    <a:pt x="21208" y="40259"/>
                  </a:lnTo>
                  <a:lnTo>
                    <a:pt x="21208" y="39116"/>
                  </a:lnTo>
                  <a:lnTo>
                    <a:pt x="20066" y="39116"/>
                  </a:lnTo>
                  <a:lnTo>
                    <a:pt x="20066" y="37973"/>
                  </a:lnTo>
                  <a:lnTo>
                    <a:pt x="18923" y="37973"/>
                  </a:lnTo>
                  <a:lnTo>
                    <a:pt x="17652" y="37973"/>
                  </a:lnTo>
                  <a:lnTo>
                    <a:pt x="17652" y="36703"/>
                  </a:lnTo>
                  <a:lnTo>
                    <a:pt x="16509" y="36703"/>
                  </a:lnTo>
                  <a:lnTo>
                    <a:pt x="16509" y="35560"/>
                  </a:lnTo>
                  <a:lnTo>
                    <a:pt x="15367" y="36703"/>
                  </a:lnTo>
                  <a:lnTo>
                    <a:pt x="15367" y="37973"/>
                  </a:lnTo>
                  <a:lnTo>
                    <a:pt x="15367" y="39116"/>
                  </a:lnTo>
                  <a:lnTo>
                    <a:pt x="14097" y="40259"/>
                  </a:lnTo>
                  <a:lnTo>
                    <a:pt x="14097" y="41529"/>
                  </a:lnTo>
                  <a:lnTo>
                    <a:pt x="12953" y="42672"/>
                  </a:lnTo>
                  <a:lnTo>
                    <a:pt x="12953" y="43815"/>
                  </a:lnTo>
                  <a:lnTo>
                    <a:pt x="12953" y="45085"/>
                  </a:lnTo>
                  <a:lnTo>
                    <a:pt x="11810" y="45085"/>
                  </a:lnTo>
                  <a:lnTo>
                    <a:pt x="11810" y="43815"/>
                  </a:lnTo>
                  <a:lnTo>
                    <a:pt x="11810" y="42672"/>
                  </a:lnTo>
                  <a:lnTo>
                    <a:pt x="10668" y="42672"/>
                  </a:lnTo>
                  <a:lnTo>
                    <a:pt x="10668" y="41529"/>
                  </a:lnTo>
                  <a:lnTo>
                    <a:pt x="9398" y="41529"/>
                  </a:lnTo>
                  <a:lnTo>
                    <a:pt x="9398" y="40259"/>
                  </a:lnTo>
                  <a:lnTo>
                    <a:pt x="9398" y="41529"/>
                  </a:lnTo>
                  <a:lnTo>
                    <a:pt x="9398" y="40259"/>
                  </a:lnTo>
                  <a:lnTo>
                    <a:pt x="8254" y="40259"/>
                  </a:lnTo>
                  <a:lnTo>
                    <a:pt x="8254" y="41529"/>
                  </a:lnTo>
                  <a:lnTo>
                    <a:pt x="7112" y="41529"/>
                  </a:lnTo>
                  <a:lnTo>
                    <a:pt x="7112" y="42672"/>
                  </a:lnTo>
                  <a:lnTo>
                    <a:pt x="1143" y="42672"/>
                  </a:lnTo>
                  <a:lnTo>
                    <a:pt x="1143" y="41529"/>
                  </a:lnTo>
                  <a:lnTo>
                    <a:pt x="1143" y="40259"/>
                  </a:lnTo>
                  <a:lnTo>
                    <a:pt x="1143" y="39116"/>
                  </a:lnTo>
                  <a:lnTo>
                    <a:pt x="1143" y="37973"/>
                  </a:lnTo>
                  <a:lnTo>
                    <a:pt x="1143" y="36703"/>
                  </a:lnTo>
                  <a:lnTo>
                    <a:pt x="0" y="36703"/>
                  </a:lnTo>
                  <a:lnTo>
                    <a:pt x="0" y="35560"/>
                  </a:lnTo>
                  <a:lnTo>
                    <a:pt x="0" y="34417"/>
                  </a:lnTo>
                  <a:lnTo>
                    <a:pt x="0" y="33147"/>
                  </a:lnTo>
                  <a:lnTo>
                    <a:pt x="0" y="32004"/>
                  </a:lnTo>
                  <a:lnTo>
                    <a:pt x="1143" y="32004"/>
                  </a:lnTo>
                  <a:lnTo>
                    <a:pt x="1143" y="30861"/>
                  </a:lnTo>
                  <a:lnTo>
                    <a:pt x="2413" y="30861"/>
                  </a:lnTo>
                  <a:lnTo>
                    <a:pt x="2413" y="29591"/>
                  </a:lnTo>
                  <a:lnTo>
                    <a:pt x="2413" y="28448"/>
                  </a:lnTo>
                  <a:lnTo>
                    <a:pt x="2413" y="27305"/>
                  </a:lnTo>
                  <a:lnTo>
                    <a:pt x="3555" y="26035"/>
                  </a:lnTo>
                  <a:lnTo>
                    <a:pt x="3555" y="24892"/>
                  </a:lnTo>
                  <a:lnTo>
                    <a:pt x="3555" y="23749"/>
                  </a:lnTo>
                  <a:lnTo>
                    <a:pt x="4699" y="23749"/>
                  </a:lnTo>
                  <a:lnTo>
                    <a:pt x="4699" y="22479"/>
                  </a:lnTo>
                  <a:lnTo>
                    <a:pt x="4699" y="21336"/>
                  </a:lnTo>
                  <a:lnTo>
                    <a:pt x="4699" y="20193"/>
                  </a:lnTo>
                  <a:lnTo>
                    <a:pt x="5842" y="20193"/>
                  </a:lnTo>
                  <a:lnTo>
                    <a:pt x="5842" y="18923"/>
                  </a:lnTo>
                  <a:lnTo>
                    <a:pt x="5842" y="17780"/>
                  </a:lnTo>
                  <a:lnTo>
                    <a:pt x="4699" y="17780"/>
                  </a:lnTo>
                  <a:lnTo>
                    <a:pt x="4699" y="16637"/>
                  </a:lnTo>
                  <a:lnTo>
                    <a:pt x="4699" y="15367"/>
                  </a:lnTo>
                  <a:lnTo>
                    <a:pt x="5842" y="15367"/>
                  </a:lnTo>
                  <a:lnTo>
                    <a:pt x="5842" y="14224"/>
                  </a:lnTo>
                  <a:lnTo>
                    <a:pt x="7112" y="14224"/>
                  </a:lnTo>
                  <a:lnTo>
                    <a:pt x="5842" y="14224"/>
                  </a:lnTo>
                  <a:lnTo>
                    <a:pt x="5842" y="13081"/>
                  </a:lnTo>
                  <a:lnTo>
                    <a:pt x="5842" y="11811"/>
                  </a:lnTo>
                  <a:lnTo>
                    <a:pt x="7112" y="11811"/>
                  </a:lnTo>
                  <a:lnTo>
                    <a:pt x="7112" y="10668"/>
                  </a:lnTo>
                  <a:lnTo>
                    <a:pt x="5842" y="10668"/>
                  </a:lnTo>
                  <a:lnTo>
                    <a:pt x="7112" y="10668"/>
                  </a:lnTo>
                  <a:lnTo>
                    <a:pt x="8254" y="10668"/>
                  </a:lnTo>
                  <a:lnTo>
                    <a:pt x="9398" y="10668"/>
                  </a:lnTo>
                  <a:lnTo>
                    <a:pt x="10668" y="10668"/>
                  </a:lnTo>
                  <a:lnTo>
                    <a:pt x="11810" y="10668"/>
                  </a:lnTo>
                  <a:lnTo>
                    <a:pt x="11810" y="9525"/>
                  </a:lnTo>
                  <a:lnTo>
                    <a:pt x="11810" y="8255"/>
                  </a:lnTo>
                  <a:lnTo>
                    <a:pt x="12953" y="7112"/>
                  </a:lnTo>
                  <a:lnTo>
                    <a:pt x="14097" y="7112"/>
                  </a:lnTo>
                  <a:lnTo>
                    <a:pt x="15367" y="7112"/>
                  </a:lnTo>
                  <a:lnTo>
                    <a:pt x="15367" y="5969"/>
                  </a:lnTo>
                  <a:lnTo>
                    <a:pt x="16509" y="5969"/>
                  </a:lnTo>
                  <a:lnTo>
                    <a:pt x="17652" y="4699"/>
                  </a:lnTo>
                  <a:lnTo>
                    <a:pt x="17652" y="5969"/>
                  </a:lnTo>
                  <a:lnTo>
                    <a:pt x="18923" y="5969"/>
                  </a:lnTo>
                  <a:lnTo>
                    <a:pt x="18923" y="4699"/>
                  </a:lnTo>
                  <a:lnTo>
                    <a:pt x="18923" y="5969"/>
                  </a:lnTo>
                  <a:lnTo>
                    <a:pt x="20066" y="4699"/>
                  </a:lnTo>
                  <a:lnTo>
                    <a:pt x="21208" y="4699"/>
                  </a:lnTo>
                  <a:lnTo>
                    <a:pt x="21208" y="3556"/>
                  </a:lnTo>
                  <a:lnTo>
                    <a:pt x="21208" y="2413"/>
                  </a:lnTo>
                  <a:lnTo>
                    <a:pt x="22478" y="1143"/>
                  </a:lnTo>
                  <a:lnTo>
                    <a:pt x="23622" y="0"/>
                  </a:lnTo>
                  <a:close/>
                </a:path>
                <a:path w="73659" h="64135">
                  <a:moveTo>
                    <a:pt x="37719" y="26035"/>
                  </a:moveTo>
                  <a:lnTo>
                    <a:pt x="38989" y="26035"/>
                  </a:lnTo>
                  <a:lnTo>
                    <a:pt x="38989" y="27305"/>
                  </a:lnTo>
                  <a:lnTo>
                    <a:pt x="40131" y="27305"/>
                  </a:lnTo>
                  <a:lnTo>
                    <a:pt x="40131" y="26035"/>
                  </a:lnTo>
                  <a:lnTo>
                    <a:pt x="38989" y="26035"/>
                  </a:lnTo>
                  <a:lnTo>
                    <a:pt x="37719" y="26035"/>
                  </a:lnTo>
                  <a:lnTo>
                    <a:pt x="38989" y="26035"/>
                  </a:lnTo>
                  <a:lnTo>
                    <a:pt x="38989" y="24892"/>
                  </a:lnTo>
                  <a:lnTo>
                    <a:pt x="40131" y="24892"/>
                  </a:lnTo>
                  <a:lnTo>
                    <a:pt x="38989" y="24892"/>
                  </a:lnTo>
                  <a:lnTo>
                    <a:pt x="40131" y="24892"/>
                  </a:lnTo>
                  <a:lnTo>
                    <a:pt x="40131" y="26035"/>
                  </a:lnTo>
                  <a:lnTo>
                    <a:pt x="41275" y="27305"/>
                  </a:lnTo>
                  <a:lnTo>
                    <a:pt x="42418" y="27305"/>
                  </a:lnTo>
                  <a:lnTo>
                    <a:pt x="41275" y="27305"/>
                  </a:lnTo>
                  <a:lnTo>
                    <a:pt x="41275" y="26035"/>
                  </a:lnTo>
                  <a:lnTo>
                    <a:pt x="42418" y="26035"/>
                  </a:lnTo>
                  <a:lnTo>
                    <a:pt x="42418" y="27305"/>
                  </a:lnTo>
                  <a:lnTo>
                    <a:pt x="43688" y="27305"/>
                  </a:lnTo>
                  <a:lnTo>
                    <a:pt x="42418" y="27305"/>
                  </a:lnTo>
                  <a:lnTo>
                    <a:pt x="43688" y="27305"/>
                  </a:lnTo>
                  <a:lnTo>
                    <a:pt x="43688" y="28448"/>
                  </a:lnTo>
                  <a:lnTo>
                    <a:pt x="42418" y="28448"/>
                  </a:lnTo>
                  <a:lnTo>
                    <a:pt x="41275" y="28448"/>
                  </a:lnTo>
                  <a:lnTo>
                    <a:pt x="41275" y="27305"/>
                  </a:lnTo>
                  <a:lnTo>
                    <a:pt x="41275" y="28448"/>
                  </a:lnTo>
                  <a:lnTo>
                    <a:pt x="40131" y="27305"/>
                  </a:lnTo>
                  <a:lnTo>
                    <a:pt x="40131" y="28448"/>
                  </a:lnTo>
                  <a:lnTo>
                    <a:pt x="38989" y="27305"/>
                  </a:lnTo>
                  <a:lnTo>
                    <a:pt x="38989" y="26035"/>
                  </a:lnTo>
                  <a:lnTo>
                    <a:pt x="38989" y="27305"/>
                  </a:lnTo>
                  <a:lnTo>
                    <a:pt x="37719" y="27305"/>
                  </a:lnTo>
                  <a:lnTo>
                    <a:pt x="37719" y="26035"/>
                  </a:lnTo>
                  <a:close/>
                </a:path>
                <a:path w="73659" h="64135">
                  <a:moveTo>
                    <a:pt x="38989" y="21336"/>
                  </a:moveTo>
                  <a:lnTo>
                    <a:pt x="40131" y="21336"/>
                  </a:lnTo>
                  <a:lnTo>
                    <a:pt x="40131" y="23749"/>
                  </a:lnTo>
                  <a:lnTo>
                    <a:pt x="38989" y="23749"/>
                  </a:lnTo>
                  <a:lnTo>
                    <a:pt x="38989" y="21336"/>
                  </a:lnTo>
                  <a:close/>
                </a:path>
                <a:path w="73659" h="64135">
                  <a:moveTo>
                    <a:pt x="41275" y="32004"/>
                  </a:moveTo>
                  <a:lnTo>
                    <a:pt x="42418" y="32004"/>
                  </a:lnTo>
                  <a:lnTo>
                    <a:pt x="42418" y="33147"/>
                  </a:lnTo>
                  <a:lnTo>
                    <a:pt x="41275" y="33147"/>
                  </a:lnTo>
                  <a:lnTo>
                    <a:pt x="41275" y="32004"/>
                  </a:lnTo>
                  <a:close/>
                </a:path>
                <a:path w="73659" h="64135">
                  <a:moveTo>
                    <a:pt x="40131" y="21336"/>
                  </a:moveTo>
                  <a:lnTo>
                    <a:pt x="41275" y="21336"/>
                  </a:lnTo>
                  <a:lnTo>
                    <a:pt x="41275" y="22479"/>
                  </a:lnTo>
                  <a:lnTo>
                    <a:pt x="40131" y="22479"/>
                  </a:lnTo>
                  <a:lnTo>
                    <a:pt x="40131" y="21336"/>
                  </a:lnTo>
                  <a:close/>
                </a:path>
                <a:path w="73659" h="64135">
                  <a:moveTo>
                    <a:pt x="41275" y="26035"/>
                  </a:moveTo>
                  <a:lnTo>
                    <a:pt x="41275" y="27305"/>
                  </a:lnTo>
                  <a:lnTo>
                    <a:pt x="41528" y="27305"/>
                  </a:lnTo>
                  <a:lnTo>
                    <a:pt x="41275" y="26035"/>
                  </a:lnTo>
                  <a:close/>
                </a:path>
                <a:path w="73659" h="64135">
                  <a:moveTo>
                    <a:pt x="70739" y="58039"/>
                  </a:moveTo>
                  <a:lnTo>
                    <a:pt x="72008" y="58039"/>
                  </a:lnTo>
                  <a:lnTo>
                    <a:pt x="70739" y="58039"/>
                  </a:lnTo>
                  <a:close/>
                </a:path>
                <a:path w="73659" h="64135">
                  <a:moveTo>
                    <a:pt x="40131" y="16637"/>
                  </a:moveTo>
                  <a:lnTo>
                    <a:pt x="41275" y="16637"/>
                  </a:lnTo>
                  <a:lnTo>
                    <a:pt x="41275" y="17780"/>
                  </a:lnTo>
                  <a:lnTo>
                    <a:pt x="40131" y="17780"/>
                  </a:lnTo>
                  <a:lnTo>
                    <a:pt x="40131" y="16637"/>
                  </a:lnTo>
                  <a:close/>
                </a:path>
                <a:path w="73659" h="64135">
                  <a:moveTo>
                    <a:pt x="33020" y="21336"/>
                  </a:moveTo>
                  <a:lnTo>
                    <a:pt x="33020" y="22479"/>
                  </a:lnTo>
                  <a:lnTo>
                    <a:pt x="33274" y="22479"/>
                  </a:lnTo>
                  <a:lnTo>
                    <a:pt x="33020" y="21336"/>
                  </a:lnTo>
                  <a:close/>
                </a:path>
                <a:path w="73659" h="64135">
                  <a:moveTo>
                    <a:pt x="37719" y="18923"/>
                  </a:moveTo>
                  <a:lnTo>
                    <a:pt x="37719" y="20193"/>
                  </a:lnTo>
                  <a:lnTo>
                    <a:pt x="37973" y="20193"/>
                  </a:lnTo>
                  <a:lnTo>
                    <a:pt x="37719" y="18923"/>
                  </a:lnTo>
                  <a:close/>
                </a:path>
                <a:path w="73659" h="64135">
                  <a:moveTo>
                    <a:pt x="40131" y="22479"/>
                  </a:moveTo>
                  <a:lnTo>
                    <a:pt x="41275" y="22479"/>
                  </a:lnTo>
                  <a:lnTo>
                    <a:pt x="40131" y="22479"/>
                  </a:lnTo>
                  <a:close/>
                </a:path>
                <a:path w="73659" h="64135">
                  <a:moveTo>
                    <a:pt x="41275" y="32004"/>
                  </a:moveTo>
                  <a:lnTo>
                    <a:pt x="42418" y="32004"/>
                  </a:lnTo>
                  <a:lnTo>
                    <a:pt x="41275" y="32004"/>
                  </a:lnTo>
                  <a:close/>
                </a:path>
                <a:path w="73659" h="64135">
                  <a:moveTo>
                    <a:pt x="47244" y="28448"/>
                  </a:moveTo>
                  <a:lnTo>
                    <a:pt x="48387" y="28448"/>
                  </a:lnTo>
                  <a:lnTo>
                    <a:pt x="47244" y="28448"/>
                  </a:lnTo>
                  <a:close/>
                </a:path>
                <a:path w="73659" h="64135">
                  <a:moveTo>
                    <a:pt x="35432" y="23749"/>
                  </a:moveTo>
                  <a:lnTo>
                    <a:pt x="35432" y="24892"/>
                  </a:lnTo>
                  <a:lnTo>
                    <a:pt x="35432" y="23749"/>
                  </a:lnTo>
                  <a:close/>
                </a:path>
                <a:path w="73659" h="64135">
                  <a:moveTo>
                    <a:pt x="69596" y="56896"/>
                  </a:moveTo>
                  <a:lnTo>
                    <a:pt x="70739" y="56896"/>
                  </a:lnTo>
                  <a:lnTo>
                    <a:pt x="69596" y="56896"/>
                  </a:lnTo>
                  <a:close/>
                </a:path>
                <a:path w="73659" h="64135">
                  <a:moveTo>
                    <a:pt x="38989" y="23749"/>
                  </a:moveTo>
                  <a:lnTo>
                    <a:pt x="40131" y="23749"/>
                  </a:lnTo>
                  <a:lnTo>
                    <a:pt x="38989" y="23749"/>
                  </a:lnTo>
                  <a:close/>
                </a:path>
                <a:path w="73659" h="64135">
                  <a:moveTo>
                    <a:pt x="40131" y="24892"/>
                  </a:moveTo>
                  <a:lnTo>
                    <a:pt x="41275" y="24892"/>
                  </a:lnTo>
                  <a:lnTo>
                    <a:pt x="41275" y="26035"/>
                  </a:lnTo>
                  <a:lnTo>
                    <a:pt x="40131" y="26035"/>
                  </a:lnTo>
                  <a:lnTo>
                    <a:pt x="40131" y="24892"/>
                  </a:lnTo>
                  <a:close/>
                </a:path>
                <a:path w="73659" h="64135">
                  <a:moveTo>
                    <a:pt x="69596" y="56896"/>
                  </a:moveTo>
                  <a:lnTo>
                    <a:pt x="70739" y="56896"/>
                  </a:lnTo>
                  <a:lnTo>
                    <a:pt x="70739" y="58039"/>
                  </a:lnTo>
                  <a:lnTo>
                    <a:pt x="69596" y="58039"/>
                  </a:lnTo>
                  <a:lnTo>
                    <a:pt x="69596" y="56896"/>
                  </a:lnTo>
                  <a:close/>
                </a:path>
                <a:path w="73659" h="64135">
                  <a:moveTo>
                    <a:pt x="70739" y="58039"/>
                  </a:moveTo>
                  <a:lnTo>
                    <a:pt x="72008" y="58039"/>
                  </a:lnTo>
                  <a:lnTo>
                    <a:pt x="72008" y="59309"/>
                  </a:lnTo>
                  <a:lnTo>
                    <a:pt x="70739" y="59309"/>
                  </a:lnTo>
                  <a:lnTo>
                    <a:pt x="70739" y="58039"/>
                  </a:lnTo>
                  <a:close/>
                </a:path>
                <a:path w="73659" h="64135">
                  <a:moveTo>
                    <a:pt x="44830" y="28448"/>
                  </a:moveTo>
                  <a:lnTo>
                    <a:pt x="45974" y="28448"/>
                  </a:lnTo>
                  <a:lnTo>
                    <a:pt x="44830" y="28448"/>
                  </a:lnTo>
                  <a:close/>
                </a:path>
                <a:path w="73659" h="64135">
                  <a:moveTo>
                    <a:pt x="36575" y="28448"/>
                  </a:moveTo>
                  <a:lnTo>
                    <a:pt x="36575" y="29591"/>
                  </a:lnTo>
                  <a:lnTo>
                    <a:pt x="36829" y="29591"/>
                  </a:lnTo>
                  <a:lnTo>
                    <a:pt x="36575" y="28448"/>
                  </a:lnTo>
                  <a:close/>
                </a:path>
                <a:path w="73659" h="64135">
                  <a:moveTo>
                    <a:pt x="47244" y="28448"/>
                  </a:moveTo>
                  <a:lnTo>
                    <a:pt x="48387" y="28448"/>
                  </a:lnTo>
                  <a:lnTo>
                    <a:pt x="47244" y="28448"/>
                  </a:lnTo>
                  <a:close/>
                </a:path>
                <a:path w="73659" h="64135">
                  <a:moveTo>
                    <a:pt x="47244" y="28448"/>
                  </a:moveTo>
                  <a:lnTo>
                    <a:pt x="47244" y="29591"/>
                  </a:lnTo>
                  <a:lnTo>
                    <a:pt x="47244" y="28448"/>
                  </a:lnTo>
                  <a:close/>
                </a:path>
                <a:path w="73659" h="64135">
                  <a:moveTo>
                    <a:pt x="44830" y="33147"/>
                  </a:moveTo>
                  <a:lnTo>
                    <a:pt x="44830" y="34417"/>
                  </a:lnTo>
                  <a:lnTo>
                    <a:pt x="45084" y="34417"/>
                  </a:lnTo>
                  <a:lnTo>
                    <a:pt x="44830" y="33147"/>
                  </a:lnTo>
                  <a:close/>
                </a:path>
                <a:path w="73659" h="64135">
                  <a:moveTo>
                    <a:pt x="42418" y="28448"/>
                  </a:moveTo>
                  <a:lnTo>
                    <a:pt x="43688" y="28448"/>
                  </a:lnTo>
                  <a:lnTo>
                    <a:pt x="43688" y="29591"/>
                  </a:lnTo>
                  <a:lnTo>
                    <a:pt x="42418" y="29591"/>
                  </a:lnTo>
                  <a:lnTo>
                    <a:pt x="42418" y="28448"/>
                  </a:lnTo>
                  <a:close/>
                </a:path>
                <a:path w="73659" h="64135">
                  <a:moveTo>
                    <a:pt x="47244" y="35560"/>
                  </a:moveTo>
                  <a:lnTo>
                    <a:pt x="47244" y="36703"/>
                  </a:lnTo>
                  <a:lnTo>
                    <a:pt x="47244" y="35560"/>
                  </a:lnTo>
                  <a:close/>
                </a:path>
                <a:path w="73659" h="64135">
                  <a:moveTo>
                    <a:pt x="49529" y="28448"/>
                  </a:moveTo>
                  <a:lnTo>
                    <a:pt x="50673" y="28448"/>
                  </a:lnTo>
                  <a:lnTo>
                    <a:pt x="49529" y="28448"/>
                  </a:lnTo>
                  <a:close/>
                </a:path>
                <a:path w="73659" h="64135">
                  <a:moveTo>
                    <a:pt x="42418" y="22479"/>
                  </a:moveTo>
                  <a:lnTo>
                    <a:pt x="42418" y="23749"/>
                  </a:lnTo>
                  <a:lnTo>
                    <a:pt x="42672" y="23749"/>
                  </a:lnTo>
                  <a:lnTo>
                    <a:pt x="42418" y="22479"/>
                  </a:lnTo>
                  <a:close/>
                </a:path>
                <a:path w="73659" h="64135">
                  <a:moveTo>
                    <a:pt x="38989" y="20193"/>
                  </a:moveTo>
                  <a:lnTo>
                    <a:pt x="38989" y="21336"/>
                  </a:lnTo>
                  <a:lnTo>
                    <a:pt x="38989" y="20193"/>
                  </a:lnTo>
                  <a:close/>
                </a:path>
                <a:path w="73659" h="64135">
                  <a:moveTo>
                    <a:pt x="45974" y="23749"/>
                  </a:moveTo>
                  <a:lnTo>
                    <a:pt x="45974" y="24892"/>
                  </a:lnTo>
                  <a:lnTo>
                    <a:pt x="46227" y="24892"/>
                  </a:lnTo>
                  <a:lnTo>
                    <a:pt x="45974" y="23749"/>
                  </a:lnTo>
                  <a:close/>
                </a:path>
                <a:path w="73659" h="64135">
                  <a:moveTo>
                    <a:pt x="70739" y="59309"/>
                  </a:moveTo>
                  <a:lnTo>
                    <a:pt x="72008" y="59309"/>
                  </a:lnTo>
                  <a:lnTo>
                    <a:pt x="70739" y="59309"/>
                  </a:lnTo>
                  <a:close/>
                </a:path>
                <a:path w="73659" h="64135">
                  <a:moveTo>
                    <a:pt x="69596" y="58039"/>
                  </a:moveTo>
                  <a:lnTo>
                    <a:pt x="69596" y="59309"/>
                  </a:lnTo>
                  <a:lnTo>
                    <a:pt x="69850" y="59309"/>
                  </a:lnTo>
                  <a:lnTo>
                    <a:pt x="69596" y="58039"/>
                  </a:lnTo>
                  <a:close/>
                </a:path>
                <a:path w="73659" h="64135">
                  <a:moveTo>
                    <a:pt x="40131" y="23749"/>
                  </a:moveTo>
                  <a:lnTo>
                    <a:pt x="41275" y="23749"/>
                  </a:lnTo>
                  <a:lnTo>
                    <a:pt x="40131" y="23749"/>
                  </a:lnTo>
                  <a:close/>
                </a:path>
                <a:path w="73659" h="64135">
                  <a:moveTo>
                    <a:pt x="44830" y="24892"/>
                  </a:moveTo>
                  <a:lnTo>
                    <a:pt x="45974" y="24892"/>
                  </a:lnTo>
                  <a:lnTo>
                    <a:pt x="44830" y="24892"/>
                  </a:lnTo>
                  <a:close/>
                </a:path>
                <a:path w="73659" h="64135">
                  <a:moveTo>
                    <a:pt x="36575" y="18923"/>
                  </a:moveTo>
                  <a:lnTo>
                    <a:pt x="37719" y="18923"/>
                  </a:lnTo>
                  <a:lnTo>
                    <a:pt x="37719" y="20193"/>
                  </a:lnTo>
                  <a:lnTo>
                    <a:pt x="36575" y="20193"/>
                  </a:lnTo>
                  <a:lnTo>
                    <a:pt x="36575" y="18923"/>
                  </a:lnTo>
                  <a:close/>
                </a:path>
                <a:path w="73659" h="64135">
                  <a:moveTo>
                    <a:pt x="47244" y="27305"/>
                  </a:moveTo>
                  <a:lnTo>
                    <a:pt x="48387" y="27305"/>
                  </a:lnTo>
                  <a:lnTo>
                    <a:pt x="47244" y="27305"/>
                  </a:lnTo>
                  <a:close/>
                </a:path>
                <a:path w="73659" h="64135">
                  <a:moveTo>
                    <a:pt x="42418" y="23749"/>
                  </a:moveTo>
                  <a:lnTo>
                    <a:pt x="43688" y="23749"/>
                  </a:lnTo>
                  <a:lnTo>
                    <a:pt x="43688" y="24892"/>
                  </a:lnTo>
                  <a:lnTo>
                    <a:pt x="42418" y="24892"/>
                  </a:lnTo>
                  <a:lnTo>
                    <a:pt x="42418" y="23749"/>
                  </a:lnTo>
                  <a:close/>
                </a:path>
                <a:path w="73659" h="64135">
                  <a:moveTo>
                    <a:pt x="42418" y="24892"/>
                  </a:moveTo>
                  <a:lnTo>
                    <a:pt x="43688" y="24892"/>
                  </a:lnTo>
                  <a:lnTo>
                    <a:pt x="42418" y="24892"/>
                  </a:lnTo>
                  <a:close/>
                </a:path>
                <a:path w="73659" h="64135">
                  <a:moveTo>
                    <a:pt x="34163" y="23749"/>
                  </a:moveTo>
                  <a:lnTo>
                    <a:pt x="35432" y="23749"/>
                  </a:lnTo>
                  <a:lnTo>
                    <a:pt x="34163" y="23749"/>
                  </a:lnTo>
                  <a:close/>
                </a:path>
                <a:path w="73659" h="64135">
                  <a:moveTo>
                    <a:pt x="60198" y="47371"/>
                  </a:moveTo>
                  <a:lnTo>
                    <a:pt x="61341" y="47371"/>
                  </a:lnTo>
                  <a:lnTo>
                    <a:pt x="60198" y="47371"/>
                  </a:lnTo>
                  <a:close/>
                </a:path>
                <a:path w="73659" h="64135">
                  <a:moveTo>
                    <a:pt x="41275" y="30861"/>
                  </a:moveTo>
                  <a:lnTo>
                    <a:pt x="41275" y="32004"/>
                  </a:lnTo>
                  <a:lnTo>
                    <a:pt x="41528" y="32004"/>
                  </a:lnTo>
                  <a:lnTo>
                    <a:pt x="41275" y="30861"/>
                  </a:lnTo>
                  <a:close/>
                </a:path>
                <a:path w="73659" h="64135">
                  <a:moveTo>
                    <a:pt x="45974" y="29591"/>
                  </a:moveTo>
                  <a:lnTo>
                    <a:pt x="45974" y="30861"/>
                  </a:lnTo>
                  <a:lnTo>
                    <a:pt x="46227" y="30861"/>
                  </a:lnTo>
                  <a:lnTo>
                    <a:pt x="45974" y="29591"/>
                  </a:lnTo>
                  <a:close/>
                </a:path>
                <a:path w="73659" h="64135">
                  <a:moveTo>
                    <a:pt x="47244" y="36703"/>
                  </a:moveTo>
                  <a:lnTo>
                    <a:pt x="48387" y="36703"/>
                  </a:lnTo>
                  <a:lnTo>
                    <a:pt x="47244" y="36703"/>
                  </a:lnTo>
                  <a:close/>
                </a:path>
                <a:path w="73659" h="64135">
                  <a:moveTo>
                    <a:pt x="70739" y="58039"/>
                  </a:moveTo>
                  <a:lnTo>
                    <a:pt x="70739" y="59309"/>
                  </a:lnTo>
                  <a:lnTo>
                    <a:pt x="70993" y="59309"/>
                  </a:lnTo>
                  <a:lnTo>
                    <a:pt x="70739" y="58039"/>
                  </a:lnTo>
                  <a:close/>
                </a:path>
                <a:path w="73659" h="64135">
                  <a:moveTo>
                    <a:pt x="47244" y="36703"/>
                  </a:moveTo>
                  <a:lnTo>
                    <a:pt x="48387" y="36703"/>
                  </a:lnTo>
                  <a:lnTo>
                    <a:pt x="48387" y="37973"/>
                  </a:lnTo>
                  <a:lnTo>
                    <a:pt x="47244" y="37973"/>
                  </a:lnTo>
                  <a:lnTo>
                    <a:pt x="47244" y="36703"/>
                  </a:lnTo>
                  <a:close/>
                </a:path>
                <a:path w="73659" h="64135">
                  <a:moveTo>
                    <a:pt x="62483" y="49784"/>
                  </a:moveTo>
                  <a:lnTo>
                    <a:pt x="63753" y="49784"/>
                  </a:lnTo>
                  <a:lnTo>
                    <a:pt x="62483" y="49784"/>
                  </a:lnTo>
                  <a:close/>
                </a:path>
                <a:path w="73659" h="64135">
                  <a:moveTo>
                    <a:pt x="37719" y="23749"/>
                  </a:moveTo>
                  <a:lnTo>
                    <a:pt x="38989" y="23749"/>
                  </a:lnTo>
                  <a:lnTo>
                    <a:pt x="38989" y="24892"/>
                  </a:lnTo>
                  <a:lnTo>
                    <a:pt x="37719" y="24892"/>
                  </a:lnTo>
                  <a:lnTo>
                    <a:pt x="37719" y="23749"/>
                  </a:lnTo>
                  <a:close/>
                </a:path>
                <a:path w="73659" h="64135">
                  <a:moveTo>
                    <a:pt x="48387" y="37973"/>
                  </a:moveTo>
                  <a:lnTo>
                    <a:pt x="49529" y="37973"/>
                  </a:lnTo>
                  <a:lnTo>
                    <a:pt x="48387" y="37973"/>
                  </a:lnTo>
                  <a:close/>
                </a:path>
                <a:path w="73659" h="64135">
                  <a:moveTo>
                    <a:pt x="47244" y="26035"/>
                  </a:moveTo>
                  <a:lnTo>
                    <a:pt x="47244" y="27305"/>
                  </a:lnTo>
                  <a:lnTo>
                    <a:pt x="47244" y="26035"/>
                  </a:lnTo>
                  <a:close/>
                </a:path>
                <a:path w="73659" h="64135">
                  <a:moveTo>
                    <a:pt x="41275" y="32004"/>
                  </a:moveTo>
                  <a:lnTo>
                    <a:pt x="41275" y="33147"/>
                  </a:lnTo>
                  <a:lnTo>
                    <a:pt x="41528" y="33147"/>
                  </a:lnTo>
                  <a:lnTo>
                    <a:pt x="41275" y="32004"/>
                  </a:lnTo>
                  <a:close/>
                </a:path>
                <a:path w="73659" h="64135">
                  <a:moveTo>
                    <a:pt x="31876" y="15367"/>
                  </a:moveTo>
                  <a:lnTo>
                    <a:pt x="31876" y="16637"/>
                  </a:lnTo>
                  <a:lnTo>
                    <a:pt x="31876" y="15367"/>
                  </a:lnTo>
                  <a:close/>
                </a:path>
                <a:path w="73659" h="64135">
                  <a:moveTo>
                    <a:pt x="36575" y="28448"/>
                  </a:moveTo>
                  <a:lnTo>
                    <a:pt x="37719" y="28448"/>
                  </a:lnTo>
                  <a:lnTo>
                    <a:pt x="37719" y="29591"/>
                  </a:lnTo>
                  <a:lnTo>
                    <a:pt x="36575" y="29591"/>
                  </a:lnTo>
                  <a:lnTo>
                    <a:pt x="36575" y="28448"/>
                  </a:lnTo>
                  <a:close/>
                </a:path>
                <a:path w="73659" h="64135">
                  <a:moveTo>
                    <a:pt x="63753" y="49784"/>
                  </a:moveTo>
                  <a:lnTo>
                    <a:pt x="63753" y="50927"/>
                  </a:lnTo>
                  <a:lnTo>
                    <a:pt x="63753" y="49784"/>
                  </a:lnTo>
                  <a:close/>
                </a:path>
                <a:path w="73659" h="64135">
                  <a:moveTo>
                    <a:pt x="41275" y="23749"/>
                  </a:moveTo>
                  <a:lnTo>
                    <a:pt x="42418" y="23749"/>
                  </a:lnTo>
                  <a:lnTo>
                    <a:pt x="41275" y="23749"/>
                  </a:lnTo>
                  <a:close/>
                </a:path>
                <a:path w="73659" h="64135">
                  <a:moveTo>
                    <a:pt x="70739" y="56896"/>
                  </a:moveTo>
                  <a:lnTo>
                    <a:pt x="70739" y="58039"/>
                  </a:lnTo>
                  <a:lnTo>
                    <a:pt x="70993" y="58039"/>
                  </a:lnTo>
                  <a:lnTo>
                    <a:pt x="70739" y="56896"/>
                  </a:lnTo>
                  <a:close/>
                </a:path>
                <a:path w="73659" h="64135">
                  <a:moveTo>
                    <a:pt x="70739" y="58039"/>
                  </a:moveTo>
                  <a:lnTo>
                    <a:pt x="70739" y="59309"/>
                  </a:lnTo>
                  <a:lnTo>
                    <a:pt x="70993" y="59309"/>
                  </a:lnTo>
                  <a:lnTo>
                    <a:pt x="70739" y="58039"/>
                  </a:lnTo>
                  <a:close/>
                </a:path>
                <a:path w="73659" h="64135">
                  <a:moveTo>
                    <a:pt x="38989" y="21336"/>
                  </a:moveTo>
                  <a:lnTo>
                    <a:pt x="40131" y="21336"/>
                  </a:lnTo>
                  <a:lnTo>
                    <a:pt x="38989" y="21336"/>
                  </a:lnTo>
                  <a:close/>
                </a:path>
                <a:path w="73659" h="64135">
                  <a:moveTo>
                    <a:pt x="36575" y="18923"/>
                  </a:moveTo>
                  <a:lnTo>
                    <a:pt x="36575" y="20193"/>
                  </a:lnTo>
                  <a:lnTo>
                    <a:pt x="36829" y="20193"/>
                  </a:lnTo>
                  <a:lnTo>
                    <a:pt x="36575" y="18923"/>
                  </a:lnTo>
                  <a:close/>
                </a:path>
                <a:path w="73659" h="64135">
                  <a:moveTo>
                    <a:pt x="43688" y="27305"/>
                  </a:moveTo>
                  <a:lnTo>
                    <a:pt x="44830" y="27305"/>
                  </a:lnTo>
                  <a:lnTo>
                    <a:pt x="43688" y="27305"/>
                  </a:lnTo>
                  <a:close/>
                </a:path>
                <a:path w="73659" h="64135">
                  <a:moveTo>
                    <a:pt x="69596" y="58039"/>
                  </a:moveTo>
                  <a:lnTo>
                    <a:pt x="69596" y="59309"/>
                  </a:lnTo>
                  <a:lnTo>
                    <a:pt x="69850" y="59309"/>
                  </a:lnTo>
                  <a:lnTo>
                    <a:pt x="69596" y="58039"/>
                  </a:lnTo>
                  <a:close/>
                </a:path>
                <a:path w="73659" h="64135">
                  <a:moveTo>
                    <a:pt x="67309" y="54483"/>
                  </a:moveTo>
                  <a:lnTo>
                    <a:pt x="67309" y="55753"/>
                  </a:lnTo>
                  <a:lnTo>
                    <a:pt x="67437" y="55753"/>
                  </a:lnTo>
                  <a:lnTo>
                    <a:pt x="67309" y="54483"/>
                  </a:lnTo>
                  <a:close/>
                </a:path>
                <a:path w="73659" h="64135">
                  <a:moveTo>
                    <a:pt x="70739" y="56896"/>
                  </a:moveTo>
                  <a:lnTo>
                    <a:pt x="70739" y="58039"/>
                  </a:lnTo>
                  <a:lnTo>
                    <a:pt x="70993" y="58039"/>
                  </a:lnTo>
                  <a:lnTo>
                    <a:pt x="70739" y="56896"/>
                  </a:lnTo>
                  <a:close/>
                </a:path>
                <a:path w="73659" h="64135">
                  <a:moveTo>
                    <a:pt x="37719" y="26035"/>
                  </a:moveTo>
                  <a:lnTo>
                    <a:pt x="38989" y="26035"/>
                  </a:lnTo>
                  <a:lnTo>
                    <a:pt x="37719" y="2603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476488" y="38755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10921" y="11302"/>
                  </a:moveTo>
                  <a:lnTo>
                    <a:pt x="0" y="11302"/>
                  </a:lnTo>
                  <a:lnTo>
                    <a:pt x="0" y="21335"/>
                  </a:lnTo>
                  <a:lnTo>
                    <a:pt x="3682" y="21335"/>
                  </a:lnTo>
                  <a:lnTo>
                    <a:pt x="3682" y="20065"/>
                  </a:lnTo>
                  <a:lnTo>
                    <a:pt x="8508" y="20065"/>
                  </a:lnTo>
                  <a:lnTo>
                    <a:pt x="9778" y="18795"/>
                  </a:lnTo>
                  <a:lnTo>
                    <a:pt x="14604" y="18795"/>
                  </a:lnTo>
                  <a:lnTo>
                    <a:pt x="14604" y="16255"/>
                  </a:lnTo>
                  <a:lnTo>
                    <a:pt x="15875" y="16255"/>
                  </a:lnTo>
                  <a:lnTo>
                    <a:pt x="15875" y="15112"/>
                  </a:lnTo>
                  <a:lnTo>
                    <a:pt x="8508" y="15112"/>
                  </a:lnTo>
                  <a:lnTo>
                    <a:pt x="8508" y="13842"/>
                  </a:lnTo>
                  <a:lnTo>
                    <a:pt x="9778" y="13842"/>
                  </a:lnTo>
                  <a:lnTo>
                    <a:pt x="9778" y="12572"/>
                  </a:lnTo>
                  <a:lnTo>
                    <a:pt x="10921" y="12572"/>
                  </a:lnTo>
                  <a:lnTo>
                    <a:pt x="10921" y="11302"/>
                  </a:lnTo>
                  <a:close/>
                </a:path>
                <a:path w="18415" h="21589">
                  <a:moveTo>
                    <a:pt x="13461" y="18795"/>
                  </a:moveTo>
                  <a:lnTo>
                    <a:pt x="9778" y="18795"/>
                  </a:lnTo>
                  <a:lnTo>
                    <a:pt x="9778" y="20065"/>
                  </a:lnTo>
                  <a:lnTo>
                    <a:pt x="13461" y="20065"/>
                  </a:lnTo>
                  <a:lnTo>
                    <a:pt x="13461" y="18795"/>
                  </a:lnTo>
                  <a:close/>
                </a:path>
                <a:path w="18415" h="21589">
                  <a:moveTo>
                    <a:pt x="15875" y="13842"/>
                  </a:moveTo>
                  <a:lnTo>
                    <a:pt x="9778" y="13842"/>
                  </a:lnTo>
                  <a:lnTo>
                    <a:pt x="9778" y="15112"/>
                  </a:lnTo>
                  <a:lnTo>
                    <a:pt x="15875" y="15112"/>
                  </a:lnTo>
                  <a:lnTo>
                    <a:pt x="15875" y="13842"/>
                  </a:lnTo>
                  <a:close/>
                </a:path>
                <a:path w="18415" h="21589">
                  <a:moveTo>
                    <a:pt x="15875" y="8762"/>
                  </a:moveTo>
                  <a:lnTo>
                    <a:pt x="2412" y="8762"/>
                  </a:lnTo>
                  <a:lnTo>
                    <a:pt x="2412" y="10032"/>
                  </a:lnTo>
                  <a:lnTo>
                    <a:pt x="1269" y="10032"/>
                  </a:lnTo>
                  <a:lnTo>
                    <a:pt x="1269" y="11302"/>
                  </a:lnTo>
                  <a:lnTo>
                    <a:pt x="13461" y="11302"/>
                  </a:lnTo>
                  <a:lnTo>
                    <a:pt x="14604" y="10032"/>
                  </a:lnTo>
                  <a:lnTo>
                    <a:pt x="15875" y="8762"/>
                  </a:lnTo>
                  <a:close/>
                </a:path>
                <a:path w="18415" h="21589">
                  <a:moveTo>
                    <a:pt x="18287" y="5079"/>
                  </a:moveTo>
                  <a:lnTo>
                    <a:pt x="4825" y="5079"/>
                  </a:lnTo>
                  <a:lnTo>
                    <a:pt x="4825" y="6222"/>
                  </a:lnTo>
                  <a:lnTo>
                    <a:pt x="3682" y="6222"/>
                  </a:lnTo>
                  <a:lnTo>
                    <a:pt x="3682" y="8762"/>
                  </a:lnTo>
                  <a:lnTo>
                    <a:pt x="18287" y="8762"/>
                  </a:lnTo>
                  <a:lnTo>
                    <a:pt x="18287" y="5079"/>
                  </a:lnTo>
                  <a:close/>
                </a:path>
                <a:path w="18415" h="21589">
                  <a:moveTo>
                    <a:pt x="8508" y="2539"/>
                  </a:moveTo>
                  <a:lnTo>
                    <a:pt x="7365" y="2539"/>
                  </a:lnTo>
                  <a:lnTo>
                    <a:pt x="6095" y="3809"/>
                  </a:lnTo>
                  <a:lnTo>
                    <a:pt x="6095" y="5079"/>
                  </a:lnTo>
                  <a:lnTo>
                    <a:pt x="17017" y="5079"/>
                  </a:lnTo>
                  <a:lnTo>
                    <a:pt x="17017" y="3809"/>
                  </a:lnTo>
                  <a:lnTo>
                    <a:pt x="8508" y="3809"/>
                  </a:lnTo>
                  <a:lnTo>
                    <a:pt x="8508" y="2539"/>
                  </a:lnTo>
                  <a:close/>
                </a:path>
                <a:path w="18415" h="21589">
                  <a:moveTo>
                    <a:pt x="17017" y="2539"/>
                  </a:moveTo>
                  <a:lnTo>
                    <a:pt x="10921" y="2539"/>
                  </a:lnTo>
                  <a:lnTo>
                    <a:pt x="10921" y="3809"/>
                  </a:lnTo>
                  <a:lnTo>
                    <a:pt x="17017" y="3809"/>
                  </a:lnTo>
                  <a:lnTo>
                    <a:pt x="17017" y="2539"/>
                  </a:lnTo>
                  <a:close/>
                </a:path>
                <a:path w="18415" h="21589">
                  <a:moveTo>
                    <a:pt x="14604" y="0"/>
                  </a:moveTo>
                  <a:lnTo>
                    <a:pt x="13461" y="0"/>
                  </a:lnTo>
                  <a:lnTo>
                    <a:pt x="13461" y="1269"/>
                  </a:lnTo>
                  <a:lnTo>
                    <a:pt x="12191" y="1269"/>
                  </a:lnTo>
                  <a:lnTo>
                    <a:pt x="12191" y="2539"/>
                  </a:lnTo>
                  <a:lnTo>
                    <a:pt x="15875" y="2539"/>
                  </a:lnTo>
                  <a:lnTo>
                    <a:pt x="15875" y="1269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8476488" y="3875532"/>
              <a:ext cx="18415" cy="21590"/>
            </a:xfrm>
            <a:custGeom>
              <a:avLst/>
              <a:gdLst/>
              <a:ahLst/>
              <a:cxnLst/>
              <a:rect l="l" t="t" r="r" b="b"/>
              <a:pathLst>
                <a:path w="18415" h="21589">
                  <a:moveTo>
                    <a:pt x="7365" y="2539"/>
                  </a:moveTo>
                  <a:lnTo>
                    <a:pt x="8508" y="2539"/>
                  </a:lnTo>
                  <a:lnTo>
                    <a:pt x="8508" y="3809"/>
                  </a:lnTo>
                  <a:lnTo>
                    <a:pt x="9778" y="3809"/>
                  </a:lnTo>
                  <a:lnTo>
                    <a:pt x="10921" y="3809"/>
                  </a:lnTo>
                  <a:lnTo>
                    <a:pt x="10921" y="2539"/>
                  </a:lnTo>
                  <a:lnTo>
                    <a:pt x="12191" y="2539"/>
                  </a:lnTo>
                  <a:lnTo>
                    <a:pt x="12191" y="1269"/>
                  </a:lnTo>
                  <a:lnTo>
                    <a:pt x="13461" y="1269"/>
                  </a:lnTo>
                  <a:lnTo>
                    <a:pt x="13461" y="0"/>
                  </a:lnTo>
                  <a:lnTo>
                    <a:pt x="14604" y="0"/>
                  </a:lnTo>
                  <a:lnTo>
                    <a:pt x="15875" y="1269"/>
                  </a:lnTo>
                  <a:lnTo>
                    <a:pt x="15875" y="2539"/>
                  </a:lnTo>
                  <a:lnTo>
                    <a:pt x="17017" y="2539"/>
                  </a:lnTo>
                  <a:lnTo>
                    <a:pt x="17017" y="3809"/>
                  </a:lnTo>
                  <a:lnTo>
                    <a:pt x="17017" y="5079"/>
                  </a:lnTo>
                  <a:lnTo>
                    <a:pt x="18287" y="5079"/>
                  </a:lnTo>
                  <a:lnTo>
                    <a:pt x="18287" y="6222"/>
                  </a:lnTo>
                  <a:lnTo>
                    <a:pt x="18287" y="7492"/>
                  </a:lnTo>
                  <a:lnTo>
                    <a:pt x="18287" y="8762"/>
                  </a:lnTo>
                  <a:lnTo>
                    <a:pt x="17017" y="8762"/>
                  </a:lnTo>
                  <a:lnTo>
                    <a:pt x="15875" y="8762"/>
                  </a:lnTo>
                  <a:lnTo>
                    <a:pt x="14604" y="10032"/>
                  </a:lnTo>
                  <a:lnTo>
                    <a:pt x="13461" y="11302"/>
                  </a:lnTo>
                  <a:lnTo>
                    <a:pt x="12191" y="11302"/>
                  </a:lnTo>
                  <a:lnTo>
                    <a:pt x="10921" y="11302"/>
                  </a:lnTo>
                  <a:lnTo>
                    <a:pt x="10921" y="12572"/>
                  </a:lnTo>
                  <a:lnTo>
                    <a:pt x="9778" y="12572"/>
                  </a:lnTo>
                  <a:lnTo>
                    <a:pt x="9778" y="13842"/>
                  </a:lnTo>
                  <a:lnTo>
                    <a:pt x="8508" y="13842"/>
                  </a:lnTo>
                  <a:lnTo>
                    <a:pt x="8508" y="15112"/>
                  </a:lnTo>
                  <a:lnTo>
                    <a:pt x="9778" y="15112"/>
                  </a:lnTo>
                  <a:lnTo>
                    <a:pt x="9778" y="13842"/>
                  </a:lnTo>
                  <a:lnTo>
                    <a:pt x="10921" y="13842"/>
                  </a:lnTo>
                  <a:lnTo>
                    <a:pt x="12191" y="13842"/>
                  </a:lnTo>
                  <a:lnTo>
                    <a:pt x="13461" y="13842"/>
                  </a:lnTo>
                  <a:lnTo>
                    <a:pt x="14604" y="13842"/>
                  </a:lnTo>
                  <a:lnTo>
                    <a:pt x="14604" y="12572"/>
                  </a:lnTo>
                  <a:lnTo>
                    <a:pt x="14604" y="13842"/>
                  </a:lnTo>
                  <a:lnTo>
                    <a:pt x="15875" y="13842"/>
                  </a:lnTo>
                  <a:lnTo>
                    <a:pt x="15875" y="15112"/>
                  </a:lnTo>
                  <a:lnTo>
                    <a:pt x="15875" y="16255"/>
                  </a:lnTo>
                  <a:lnTo>
                    <a:pt x="14604" y="16255"/>
                  </a:lnTo>
                  <a:lnTo>
                    <a:pt x="14604" y="17525"/>
                  </a:lnTo>
                  <a:lnTo>
                    <a:pt x="14604" y="18795"/>
                  </a:lnTo>
                  <a:lnTo>
                    <a:pt x="13461" y="18795"/>
                  </a:lnTo>
                  <a:lnTo>
                    <a:pt x="13461" y="20065"/>
                  </a:lnTo>
                  <a:lnTo>
                    <a:pt x="12191" y="20065"/>
                  </a:lnTo>
                  <a:lnTo>
                    <a:pt x="10921" y="20065"/>
                  </a:lnTo>
                  <a:lnTo>
                    <a:pt x="9778" y="20065"/>
                  </a:lnTo>
                  <a:lnTo>
                    <a:pt x="9778" y="18795"/>
                  </a:lnTo>
                  <a:lnTo>
                    <a:pt x="8508" y="20065"/>
                  </a:lnTo>
                  <a:lnTo>
                    <a:pt x="7365" y="20065"/>
                  </a:lnTo>
                  <a:lnTo>
                    <a:pt x="6095" y="20065"/>
                  </a:lnTo>
                  <a:lnTo>
                    <a:pt x="4825" y="20065"/>
                  </a:lnTo>
                  <a:lnTo>
                    <a:pt x="4825" y="21335"/>
                  </a:lnTo>
                  <a:lnTo>
                    <a:pt x="4825" y="20065"/>
                  </a:lnTo>
                  <a:lnTo>
                    <a:pt x="3682" y="20065"/>
                  </a:lnTo>
                  <a:lnTo>
                    <a:pt x="3682" y="21335"/>
                  </a:lnTo>
                  <a:lnTo>
                    <a:pt x="2412" y="21335"/>
                  </a:lnTo>
                  <a:lnTo>
                    <a:pt x="1269" y="21335"/>
                  </a:lnTo>
                  <a:lnTo>
                    <a:pt x="0" y="21335"/>
                  </a:lnTo>
                  <a:lnTo>
                    <a:pt x="0" y="20065"/>
                  </a:lnTo>
                  <a:lnTo>
                    <a:pt x="0" y="11302"/>
                  </a:lnTo>
                  <a:lnTo>
                    <a:pt x="1269" y="11302"/>
                  </a:lnTo>
                  <a:lnTo>
                    <a:pt x="1269" y="10032"/>
                  </a:lnTo>
                  <a:lnTo>
                    <a:pt x="2412" y="10032"/>
                  </a:lnTo>
                  <a:lnTo>
                    <a:pt x="2412" y="8762"/>
                  </a:lnTo>
                  <a:lnTo>
                    <a:pt x="3682" y="8762"/>
                  </a:lnTo>
                  <a:lnTo>
                    <a:pt x="3682" y="7492"/>
                  </a:lnTo>
                  <a:lnTo>
                    <a:pt x="3682" y="6222"/>
                  </a:lnTo>
                  <a:lnTo>
                    <a:pt x="4825" y="6222"/>
                  </a:lnTo>
                  <a:lnTo>
                    <a:pt x="4825" y="5079"/>
                  </a:lnTo>
                  <a:lnTo>
                    <a:pt x="6095" y="5079"/>
                  </a:lnTo>
                  <a:lnTo>
                    <a:pt x="6095" y="3809"/>
                  </a:lnTo>
                  <a:lnTo>
                    <a:pt x="7365" y="253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8380476" y="3852164"/>
              <a:ext cx="165100" cy="127000"/>
            </a:xfrm>
            <a:custGeom>
              <a:avLst/>
              <a:gdLst/>
              <a:ahLst/>
              <a:cxnLst/>
              <a:rect l="l" t="t" r="r" b="b"/>
              <a:pathLst>
                <a:path w="165100" h="127000">
                  <a:moveTo>
                    <a:pt x="73405" y="125730"/>
                  </a:moveTo>
                  <a:lnTo>
                    <a:pt x="62738" y="125730"/>
                  </a:lnTo>
                  <a:lnTo>
                    <a:pt x="62738" y="127000"/>
                  </a:lnTo>
                  <a:lnTo>
                    <a:pt x="73405" y="127000"/>
                  </a:lnTo>
                  <a:lnTo>
                    <a:pt x="73405" y="125730"/>
                  </a:lnTo>
                  <a:close/>
                </a:path>
                <a:path w="165100" h="127000">
                  <a:moveTo>
                    <a:pt x="76962" y="121919"/>
                  </a:moveTo>
                  <a:lnTo>
                    <a:pt x="50926" y="121919"/>
                  </a:lnTo>
                  <a:lnTo>
                    <a:pt x="52070" y="123189"/>
                  </a:lnTo>
                  <a:lnTo>
                    <a:pt x="53340" y="123189"/>
                  </a:lnTo>
                  <a:lnTo>
                    <a:pt x="53340" y="124460"/>
                  </a:lnTo>
                  <a:lnTo>
                    <a:pt x="55625" y="124460"/>
                  </a:lnTo>
                  <a:lnTo>
                    <a:pt x="55625" y="125730"/>
                  </a:lnTo>
                  <a:lnTo>
                    <a:pt x="74549" y="125730"/>
                  </a:lnTo>
                  <a:lnTo>
                    <a:pt x="74549" y="124460"/>
                  </a:lnTo>
                  <a:lnTo>
                    <a:pt x="75819" y="123189"/>
                  </a:lnTo>
                  <a:lnTo>
                    <a:pt x="76962" y="121919"/>
                  </a:lnTo>
                  <a:close/>
                </a:path>
                <a:path w="165100" h="127000">
                  <a:moveTo>
                    <a:pt x="81660" y="119380"/>
                  </a:moveTo>
                  <a:lnTo>
                    <a:pt x="48514" y="119380"/>
                  </a:lnTo>
                  <a:lnTo>
                    <a:pt x="49783" y="120650"/>
                  </a:lnTo>
                  <a:lnTo>
                    <a:pt x="49783" y="121919"/>
                  </a:lnTo>
                  <a:lnTo>
                    <a:pt x="79375" y="121919"/>
                  </a:lnTo>
                  <a:lnTo>
                    <a:pt x="79375" y="120650"/>
                  </a:lnTo>
                  <a:lnTo>
                    <a:pt x="81660" y="120650"/>
                  </a:lnTo>
                  <a:lnTo>
                    <a:pt x="81660" y="119380"/>
                  </a:lnTo>
                  <a:close/>
                </a:path>
                <a:path w="165100" h="127000">
                  <a:moveTo>
                    <a:pt x="98298" y="120650"/>
                  </a:moveTo>
                  <a:lnTo>
                    <a:pt x="88773" y="120650"/>
                  </a:lnTo>
                  <a:lnTo>
                    <a:pt x="88773" y="121919"/>
                  </a:lnTo>
                  <a:lnTo>
                    <a:pt x="98298" y="121919"/>
                  </a:lnTo>
                  <a:lnTo>
                    <a:pt x="98298" y="120650"/>
                  </a:lnTo>
                  <a:close/>
                </a:path>
                <a:path w="165100" h="127000">
                  <a:moveTo>
                    <a:pt x="99441" y="119380"/>
                  </a:moveTo>
                  <a:lnTo>
                    <a:pt x="87629" y="119380"/>
                  </a:lnTo>
                  <a:lnTo>
                    <a:pt x="87629" y="120650"/>
                  </a:lnTo>
                  <a:lnTo>
                    <a:pt x="99441" y="120650"/>
                  </a:lnTo>
                  <a:lnTo>
                    <a:pt x="99441" y="119380"/>
                  </a:lnTo>
                  <a:close/>
                </a:path>
                <a:path w="165100" h="127000">
                  <a:moveTo>
                    <a:pt x="85217" y="118110"/>
                  </a:moveTo>
                  <a:lnTo>
                    <a:pt x="46227" y="118110"/>
                  </a:lnTo>
                  <a:lnTo>
                    <a:pt x="47371" y="119380"/>
                  </a:lnTo>
                  <a:lnTo>
                    <a:pt x="85217" y="119380"/>
                  </a:lnTo>
                  <a:lnTo>
                    <a:pt x="85217" y="118110"/>
                  </a:lnTo>
                  <a:close/>
                </a:path>
                <a:path w="165100" h="127000">
                  <a:moveTo>
                    <a:pt x="106552" y="118110"/>
                  </a:moveTo>
                  <a:lnTo>
                    <a:pt x="86487" y="118110"/>
                  </a:lnTo>
                  <a:lnTo>
                    <a:pt x="86487" y="119380"/>
                  </a:lnTo>
                  <a:lnTo>
                    <a:pt x="106552" y="119380"/>
                  </a:lnTo>
                  <a:lnTo>
                    <a:pt x="106552" y="118110"/>
                  </a:lnTo>
                  <a:close/>
                </a:path>
                <a:path w="165100" h="127000">
                  <a:moveTo>
                    <a:pt x="108966" y="116839"/>
                  </a:moveTo>
                  <a:lnTo>
                    <a:pt x="44957" y="116839"/>
                  </a:lnTo>
                  <a:lnTo>
                    <a:pt x="44957" y="118110"/>
                  </a:lnTo>
                  <a:lnTo>
                    <a:pt x="108966" y="118110"/>
                  </a:lnTo>
                  <a:lnTo>
                    <a:pt x="108966" y="116839"/>
                  </a:lnTo>
                  <a:close/>
                </a:path>
                <a:path w="165100" h="127000">
                  <a:moveTo>
                    <a:pt x="112522" y="113030"/>
                  </a:moveTo>
                  <a:lnTo>
                    <a:pt x="32003" y="113030"/>
                  </a:lnTo>
                  <a:lnTo>
                    <a:pt x="33147" y="114300"/>
                  </a:lnTo>
                  <a:lnTo>
                    <a:pt x="33147" y="116839"/>
                  </a:lnTo>
                  <a:lnTo>
                    <a:pt x="35559" y="116839"/>
                  </a:lnTo>
                  <a:lnTo>
                    <a:pt x="35559" y="115569"/>
                  </a:lnTo>
                  <a:lnTo>
                    <a:pt x="110108" y="115569"/>
                  </a:lnTo>
                  <a:lnTo>
                    <a:pt x="110108" y="114300"/>
                  </a:lnTo>
                  <a:lnTo>
                    <a:pt x="112522" y="114300"/>
                  </a:lnTo>
                  <a:lnTo>
                    <a:pt x="112522" y="113030"/>
                  </a:lnTo>
                  <a:close/>
                </a:path>
                <a:path w="165100" h="127000">
                  <a:moveTo>
                    <a:pt x="110108" y="115569"/>
                  </a:moveTo>
                  <a:lnTo>
                    <a:pt x="35559" y="115569"/>
                  </a:lnTo>
                  <a:lnTo>
                    <a:pt x="36702" y="116839"/>
                  </a:lnTo>
                  <a:lnTo>
                    <a:pt x="110108" y="116839"/>
                  </a:lnTo>
                  <a:lnTo>
                    <a:pt x="110108" y="115569"/>
                  </a:lnTo>
                  <a:close/>
                </a:path>
                <a:path w="165100" h="127000">
                  <a:moveTo>
                    <a:pt x="150368" y="74930"/>
                  </a:moveTo>
                  <a:lnTo>
                    <a:pt x="1143" y="74930"/>
                  </a:lnTo>
                  <a:lnTo>
                    <a:pt x="1143" y="77469"/>
                  </a:lnTo>
                  <a:lnTo>
                    <a:pt x="0" y="77469"/>
                  </a:lnTo>
                  <a:lnTo>
                    <a:pt x="0" y="78739"/>
                  </a:lnTo>
                  <a:lnTo>
                    <a:pt x="2413" y="78739"/>
                  </a:lnTo>
                  <a:lnTo>
                    <a:pt x="2413" y="80010"/>
                  </a:lnTo>
                  <a:lnTo>
                    <a:pt x="8254" y="80010"/>
                  </a:lnTo>
                  <a:lnTo>
                    <a:pt x="8254" y="81280"/>
                  </a:lnTo>
                  <a:lnTo>
                    <a:pt x="9525" y="81280"/>
                  </a:lnTo>
                  <a:lnTo>
                    <a:pt x="9525" y="82550"/>
                  </a:lnTo>
                  <a:lnTo>
                    <a:pt x="10668" y="82550"/>
                  </a:lnTo>
                  <a:lnTo>
                    <a:pt x="10668" y="83819"/>
                  </a:lnTo>
                  <a:lnTo>
                    <a:pt x="11810" y="83819"/>
                  </a:lnTo>
                  <a:lnTo>
                    <a:pt x="11810" y="86360"/>
                  </a:lnTo>
                  <a:lnTo>
                    <a:pt x="13080" y="86360"/>
                  </a:lnTo>
                  <a:lnTo>
                    <a:pt x="13080" y="87630"/>
                  </a:lnTo>
                  <a:lnTo>
                    <a:pt x="14224" y="88900"/>
                  </a:lnTo>
                  <a:lnTo>
                    <a:pt x="16637" y="88900"/>
                  </a:lnTo>
                  <a:lnTo>
                    <a:pt x="16637" y="90169"/>
                  </a:lnTo>
                  <a:lnTo>
                    <a:pt x="17779" y="90169"/>
                  </a:lnTo>
                  <a:lnTo>
                    <a:pt x="17779" y="91439"/>
                  </a:lnTo>
                  <a:lnTo>
                    <a:pt x="20066" y="91439"/>
                  </a:lnTo>
                  <a:lnTo>
                    <a:pt x="21335" y="92710"/>
                  </a:lnTo>
                  <a:lnTo>
                    <a:pt x="22478" y="92710"/>
                  </a:lnTo>
                  <a:lnTo>
                    <a:pt x="22478" y="95250"/>
                  </a:lnTo>
                  <a:lnTo>
                    <a:pt x="21335" y="95250"/>
                  </a:lnTo>
                  <a:lnTo>
                    <a:pt x="21335" y="96519"/>
                  </a:lnTo>
                  <a:lnTo>
                    <a:pt x="22478" y="96519"/>
                  </a:lnTo>
                  <a:lnTo>
                    <a:pt x="22478" y="101600"/>
                  </a:lnTo>
                  <a:lnTo>
                    <a:pt x="23622" y="102869"/>
                  </a:lnTo>
                  <a:lnTo>
                    <a:pt x="23622" y="104139"/>
                  </a:lnTo>
                  <a:lnTo>
                    <a:pt x="24892" y="104139"/>
                  </a:lnTo>
                  <a:lnTo>
                    <a:pt x="24892" y="105410"/>
                  </a:lnTo>
                  <a:lnTo>
                    <a:pt x="26034" y="105410"/>
                  </a:lnTo>
                  <a:lnTo>
                    <a:pt x="26034" y="106680"/>
                  </a:lnTo>
                  <a:lnTo>
                    <a:pt x="32003" y="106680"/>
                  </a:lnTo>
                  <a:lnTo>
                    <a:pt x="32003" y="109219"/>
                  </a:lnTo>
                  <a:lnTo>
                    <a:pt x="30733" y="109219"/>
                  </a:lnTo>
                  <a:lnTo>
                    <a:pt x="30733" y="113030"/>
                  </a:lnTo>
                  <a:lnTo>
                    <a:pt x="113665" y="113030"/>
                  </a:lnTo>
                  <a:lnTo>
                    <a:pt x="114807" y="111760"/>
                  </a:lnTo>
                  <a:lnTo>
                    <a:pt x="117221" y="111760"/>
                  </a:lnTo>
                  <a:lnTo>
                    <a:pt x="119633" y="110489"/>
                  </a:lnTo>
                  <a:lnTo>
                    <a:pt x="132588" y="110489"/>
                  </a:lnTo>
                  <a:lnTo>
                    <a:pt x="132588" y="109219"/>
                  </a:lnTo>
                  <a:lnTo>
                    <a:pt x="138556" y="105410"/>
                  </a:lnTo>
                  <a:lnTo>
                    <a:pt x="147954" y="93980"/>
                  </a:lnTo>
                  <a:lnTo>
                    <a:pt x="159893" y="82550"/>
                  </a:lnTo>
                  <a:lnTo>
                    <a:pt x="164592" y="76200"/>
                  </a:lnTo>
                  <a:lnTo>
                    <a:pt x="151510" y="76200"/>
                  </a:lnTo>
                  <a:lnTo>
                    <a:pt x="150368" y="74930"/>
                  </a:lnTo>
                  <a:close/>
                </a:path>
                <a:path w="165100" h="127000">
                  <a:moveTo>
                    <a:pt x="20066" y="91439"/>
                  </a:moveTo>
                  <a:lnTo>
                    <a:pt x="18923" y="91439"/>
                  </a:lnTo>
                  <a:lnTo>
                    <a:pt x="20066" y="92710"/>
                  </a:lnTo>
                  <a:lnTo>
                    <a:pt x="20066" y="91439"/>
                  </a:lnTo>
                  <a:close/>
                </a:path>
                <a:path w="165100" h="127000">
                  <a:moveTo>
                    <a:pt x="8254" y="72389"/>
                  </a:moveTo>
                  <a:lnTo>
                    <a:pt x="2413" y="72389"/>
                  </a:lnTo>
                  <a:lnTo>
                    <a:pt x="2413" y="74930"/>
                  </a:lnTo>
                  <a:lnTo>
                    <a:pt x="147954" y="74930"/>
                  </a:lnTo>
                  <a:lnTo>
                    <a:pt x="146812" y="73660"/>
                  </a:lnTo>
                  <a:lnTo>
                    <a:pt x="8254" y="73660"/>
                  </a:lnTo>
                  <a:lnTo>
                    <a:pt x="8254" y="72389"/>
                  </a:lnTo>
                  <a:close/>
                </a:path>
                <a:path w="165100" h="127000">
                  <a:moveTo>
                    <a:pt x="139700" y="72389"/>
                  </a:moveTo>
                  <a:lnTo>
                    <a:pt x="9525" y="72389"/>
                  </a:lnTo>
                  <a:lnTo>
                    <a:pt x="9525" y="73660"/>
                  </a:lnTo>
                  <a:lnTo>
                    <a:pt x="140970" y="73660"/>
                  </a:lnTo>
                  <a:lnTo>
                    <a:pt x="139700" y="72389"/>
                  </a:lnTo>
                  <a:close/>
                </a:path>
                <a:path w="165100" h="127000">
                  <a:moveTo>
                    <a:pt x="135000" y="71119"/>
                  </a:moveTo>
                  <a:lnTo>
                    <a:pt x="11810" y="71119"/>
                  </a:lnTo>
                  <a:lnTo>
                    <a:pt x="11810" y="72389"/>
                  </a:lnTo>
                  <a:lnTo>
                    <a:pt x="137414" y="72389"/>
                  </a:lnTo>
                  <a:lnTo>
                    <a:pt x="135000" y="71119"/>
                  </a:lnTo>
                  <a:close/>
                </a:path>
                <a:path w="165100" h="127000">
                  <a:moveTo>
                    <a:pt x="113665" y="57150"/>
                  </a:moveTo>
                  <a:lnTo>
                    <a:pt x="13080" y="57150"/>
                  </a:lnTo>
                  <a:lnTo>
                    <a:pt x="13080" y="71119"/>
                  </a:lnTo>
                  <a:lnTo>
                    <a:pt x="133857" y="71119"/>
                  </a:lnTo>
                  <a:lnTo>
                    <a:pt x="132588" y="69850"/>
                  </a:lnTo>
                  <a:lnTo>
                    <a:pt x="130301" y="69850"/>
                  </a:lnTo>
                  <a:lnTo>
                    <a:pt x="129031" y="68580"/>
                  </a:lnTo>
                  <a:lnTo>
                    <a:pt x="126746" y="68580"/>
                  </a:lnTo>
                  <a:lnTo>
                    <a:pt x="125475" y="67310"/>
                  </a:lnTo>
                  <a:lnTo>
                    <a:pt x="123190" y="67310"/>
                  </a:lnTo>
                  <a:lnTo>
                    <a:pt x="121920" y="66039"/>
                  </a:lnTo>
                  <a:lnTo>
                    <a:pt x="120776" y="66039"/>
                  </a:lnTo>
                  <a:lnTo>
                    <a:pt x="119633" y="64769"/>
                  </a:lnTo>
                  <a:lnTo>
                    <a:pt x="119633" y="63500"/>
                  </a:lnTo>
                  <a:lnTo>
                    <a:pt x="118364" y="63500"/>
                  </a:lnTo>
                  <a:lnTo>
                    <a:pt x="118364" y="62230"/>
                  </a:lnTo>
                  <a:lnTo>
                    <a:pt x="116077" y="62230"/>
                  </a:lnTo>
                  <a:lnTo>
                    <a:pt x="116077" y="60960"/>
                  </a:lnTo>
                  <a:lnTo>
                    <a:pt x="114807" y="60960"/>
                  </a:lnTo>
                  <a:lnTo>
                    <a:pt x="114807" y="59689"/>
                  </a:lnTo>
                  <a:lnTo>
                    <a:pt x="113665" y="59689"/>
                  </a:lnTo>
                  <a:lnTo>
                    <a:pt x="113665" y="57150"/>
                  </a:lnTo>
                  <a:close/>
                </a:path>
                <a:path w="165100" h="127000">
                  <a:moveTo>
                    <a:pt x="108966" y="52069"/>
                  </a:moveTo>
                  <a:lnTo>
                    <a:pt x="15367" y="52069"/>
                  </a:lnTo>
                  <a:lnTo>
                    <a:pt x="15367" y="54610"/>
                  </a:lnTo>
                  <a:lnTo>
                    <a:pt x="14224" y="54610"/>
                  </a:lnTo>
                  <a:lnTo>
                    <a:pt x="14224" y="57150"/>
                  </a:lnTo>
                  <a:lnTo>
                    <a:pt x="111251" y="57150"/>
                  </a:lnTo>
                  <a:lnTo>
                    <a:pt x="111251" y="55880"/>
                  </a:lnTo>
                  <a:lnTo>
                    <a:pt x="110108" y="55880"/>
                  </a:lnTo>
                  <a:lnTo>
                    <a:pt x="110108" y="54610"/>
                  </a:lnTo>
                  <a:lnTo>
                    <a:pt x="108966" y="53339"/>
                  </a:lnTo>
                  <a:lnTo>
                    <a:pt x="108966" y="52069"/>
                  </a:lnTo>
                  <a:close/>
                </a:path>
                <a:path w="165100" h="127000">
                  <a:moveTo>
                    <a:pt x="20066" y="45719"/>
                  </a:moveTo>
                  <a:lnTo>
                    <a:pt x="16637" y="45719"/>
                  </a:lnTo>
                  <a:lnTo>
                    <a:pt x="15367" y="46989"/>
                  </a:lnTo>
                  <a:lnTo>
                    <a:pt x="15367" y="48260"/>
                  </a:lnTo>
                  <a:lnTo>
                    <a:pt x="14224" y="48260"/>
                  </a:lnTo>
                  <a:lnTo>
                    <a:pt x="14224" y="52069"/>
                  </a:lnTo>
                  <a:lnTo>
                    <a:pt x="107696" y="52069"/>
                  </a:lnTo>
                  <a:lnTo>
                    <a:pt x="107696" y="49530"/>
                  </a:lnTo>
                  <a:lnTo>
                    <a:pt x="106552" y="49530"/>
                  </a:lnTo>
                  <a:lnTo>
                    <a:pt x="106552" y="48260"/>
                  </a:lnTo>
                  <a:lnTo>
                    <a:pt x="107696" y="46989"/>
                  </a:lnTo>
                  <a:lnTo>
                    <a:pt x="20066" y="46989"/>
                  </a:lnTo>
                  <a:lnTo>
                    <a:pt x="20066" y="45719"/>
                  </a:lnTo>
                  <a:close/>
                </a:path>
                <a:path w="165100" h="127000">
                  <a:moveTo>
                    <a:pt x="97154" y="35560"/>
                  </a:moveTo>
                  <a:lnTo>
                    <a:pt x="22478" y="35560"/>
                  </a:lnTo>
                  <a:lnTo>
                    <a:pt x="22478" y="36830"/>
                  </a:lnTo>
                  <a:lnTo>
                    <a:pt x="23622" y="36830"/>
                  </a:lnTo>
                  <a:lnTo>
                    <a:pt x="23622" y="38100"/>
                  </a:lnTo>
                  <a:lnTo>
                    <a:pt x="22478" y="38100"/>
                  </a:lnTo>
                  <a:lnTo>
                    <a:pt x="22478" y="39369"/>
                  </a:lnTo>
                  <a:lnTo>
                    <a:pt x="21335" y="40639"/>
                  </a:lnTo>
                  <a:lnTo>
                    <a:pt x="22478" y="40639"/>
                  </a:lnTo>
                  <a:lnTo>
                    <a:pt x="22478" y="43180"/>
                  </a:lnTo>
                  <a:lnTo>
                    <a:pt x="21335" y="44450"/>
                  </a:lnTo>
                  <a:lnTo>
                    <a:pt x="21335" y="45719"/>
                  </a:lnTo>
                  <a:lnTo>
                    <a:pt x="20066" y="46989"/>
                  </a:lnTo>
                  <a:lnTo>
                    <a:pt x="107696" y="46989"/>
                  </a:lnTo>
                  <a:lnTo>
                    <a:pt x="107696" y="45719"/>
                  </a:lnTo>
                  <a:lnTo>
                    <a:pt x="108966" y="45719"/>
                  </a:lnTo>
                  <a:lnTo>
                    <a:pt x="108966" y="44450"/>
                  </a:lnTo>
                  <a:lnTo>
                    <a:pt x="97154" y="44450"/>
                  </a:lnTo>
                  <a:lnTo>
                    <a:pt x="97154" y="35560"/>
                  </a:lnTo>
                  <a:close/>
                </a:path>
                <a:path w="165100" h="127000">
                  <a:moveTo>
                    <a:pt x="17779" y="44450"/>
                  </a:moveTo>
                  <a:lnTo>
                    <a:pt x="17779" y="45719"/>
                  </a:lnTo>
                  <a:lnTo>
                    <a:pt x="18923" y="45719"/>
                  </a:lnTo>
                  <a:lnTo>
                    <a:pt x="17779" y="44450"/>
                  </a:lnTo>
                  <a:close/>
                </a:path>
                <a:path w="165100" h="127000">
                  <a:moveTo>
                    <a:pt x="101853" y="43180"/>
                  </a:moveTo>
                  <a:lnTo>
                    <a:pt x="100710" y="43180"/>
                  </a:lnTo>
                  <a:lnTo>
                    <a:pt x="100710" y="44450"/>
                  </a:lnTo>
                  <a:lnTo>
                    <a:pt x="101853" y="44450"/>
                  </a:lnTo>
                  <a:lnTo>
                    <a:pt x="101853" y="43180"/>
                  </a:lnTo>
                  <a:close/>
                </a:path>
                <a:path w="165100" h="127000">
                  <a:moveTo>
                    <a:pt x="110108" y="43180"/>
                  </a:moveTo>
                  <a:lnTo>
                    <a:pt x="101853" y="43180"/>
                  </a:lnTo>
                  <a:lnTo>
                    <a:pt x="101853" y="44450"/>
                  </a:lnTo>
                  <a:lnTo>
                    <a:pt x="108966" y="44450"/>
                  </a:lnTo>
                  <a:lnTo>
                    <a:pt x="110108" y="43180"/>
                  </a:lnTo>
                  <a:close/>
                </a:path>
                <a:path w="165100" h="127000">
                  <a:moveTo>
                    <a:pt x="106552" y="41910"/>
                  </a:moveTo>
                  <a:lnTo>
                    <a:pt x="105409" y="43180"/>
                  </a:lnTo>
                  <a:lnTo>
                    <a:pt x="106552" y="43180"/>
                  </a:lnTo>
                  <a:lnTo>
                    <a:pt x="106552" y="41910"/>
                  </a:lnTo>
                  <a:close/>
                </a:path>
                <a:path w="165100" h="127000">
                  <a:moveTo>
                    <a:pt x="98298" y="34289"/>
                  </a:moveTo>
                  <a:lnTo>
                    <a:pt x="23622" y="34289"/>
                  </a:lnTo>
                  <a:lnTo>
                    <a:pt x="23622" y="35560"/>
                  </a:lnTo>
                  <a:lnTo>
                    <a:pt x="98298" y="35560"/>
                  </a:lnTo>
                  <a:lnTo>
                    <a:pt x="98298" y="34289"/>
                  </a:lnTo>
                  <a:close/>
                </a:path>
                <a:path w="165100" h="127000">
                  <a:moveTo>
                    <a:pt x="99441" y="33019"/>
                  </a:moveTo>
                  <a:lnTo>
                    <a:pt x="24892" y="33019"/>
                  </a:lnTo>
                  <a:lnTo>
                    <a:pt x="24892" y="34289"/>
                  </a:lnTo>
                  <a:lnTo>
                    <a:pt x="99441" y="34289"/>
                  </a:lnTo>
                  <a:lnTo>
                    <a:pt x="99441" y="33019"/>
                  </a:lnTo>
                  <a:close/>
                </a:path>
                <a:path w="165100" h="127000">
                  <a:moveTo>
                    <a:pt x="100710" y="30480"/>
                  </a:moveTo>
                  <a:lnTo>
                    <a:pt x="26034" y="30480"/>
                  </a:lnTo>
                  <a:lnTo>
                    <a:pt x="26034" y="33019"/>
                  </a:lnTo>
                  <a:lnTo>
                    <a:pt x="100710" y="33019"/>
                  </a:lnTo>
                  <a:lnTo>
                    <a:pt x="100710" y="30480"/>
                  </a:lnTo>
                  <a:close/>
                </a:path>
                <a:path w="165100" h="127000">
                  <a:moveTo>
                    <a:pt x="101853" y="24130"/>
                  </a:moveTo>
                  <a:lnTo>
                    <a:pt x="29591" y="24130"/>
                  </a:lnTo>
                  <a:lnTo>
                    <a:pt x="29591" y="25400"/>
                  </a:lnTo>
                  <a:lnTo>
                    <a:pt x="28448" y="26669"/>
                  </a:lnTo>
                  <a:lnTo>
                    <a:pt x="28448" y="27939"/>
                  </a:lnTo>
                  <a:lnTo>
                    <a:pt x="27177" y="27939"/>
                  </a:lnTo>
                  <a:lnTo>
                    <a:pt x="27177" y="30480"/>
                  </a:lnTo>
                  <a:lnTo>
                    <a:pt x="101853" y="30480"/>
                  </a:lnTo>
                  <a:lnTo>
                    <a:pt x="101853" y="29210"/>
                  </a:lnTo>
                  <a:lnTo>
                    <a:pt x="102997" y="29210"/>
                  </a:lnTo>
                  <a:lnTo>
                    <a:pt x="102997" y="27939"/>
                  </a:lnTo>
                  <a:lnTo>
                    <a:pt x="104140" y="26669"/>
                  </a:lnTo>
                  <a:lnTo>
                    <a:pt x="102997" y="26669"/>
                  </a:lnTo>
                  <a:lnTo>
                    <a:pt x="102997" y="25400"/>
                  </a:lnTo>
                  <a:lnTo>
                    <a:pt x="101853" y="25400"/>
                  </a:lnTo>
                  <a:lnTo>
                    <a:pt x="101853" y="24130"/>
                  </a:lnTo>
                  <a:close/>
                </a:path>
                <a:path w="165100" h="127000">
                  <a:moveTo>
                    <a:pt x="92328" y="15239"/>
                  </a:moveTo>
                  <a:lnTo>
                    <a:pt x="36702" y="15239"/>
                  </a:lnTo>
                  <a:lnTo>
                    <a:pt x="36702" y="17780"/>
                  </a:lnTo>
                  <a:lnTo>
                    <a:pt x="35559" y="19050"/>
                  </a:lnTo>
                  <a:lnTo>
                    <a:pt x="35559" y="24130"/>
                  </a:lnTo>
                  <a:lnTo>
                    <a:pt x="100710" y="24130"/>
                  </a:lnTo>
                  <a:lnTo>
                    <a:pt x="100710" y="22860"/>
                  </a:lnTo>
                  <a:lnTo>
                    <a:pt x="99441" y="22860"/>
                  </a:lnTo>
                  <a:lnTo>
                    <a:pt x="98298" y="21589"/>
                  </a:lnTo>
                  <a:lnTo>
                    <a:pt x="98298" y="20319"/>
                  </a:lnTo>
                  <a:lnTo>
                    <a:pt x="97154" y="20319"/>
                  </a:lnTo>
                  <a:lnTo>
                    <a:pt x="97154" y="19050"/>
                  </a:lnTo>
                  <a:lnTo>
                    <a:pt x="95884" y="19050"/>
                  </a:lnTo>
                  <a:lnTo>
                    <a:pt x="95884" y="17780"/>
                  </a:lnTo>
                  <a:lnTo>
                    <a:pt x="94742" y="17780"/>
                  </a:lnTo>
                  <a:lnTo>
                    <a:pt x="93599" y="16510"/>
                  </a:lnTo>
                  <a:lnTo>
                    <a:pt x="92328" y="16510"/>
                  </a:lnTo>
                  <a:lnTo>
                    <a:pt x="92328" y="15239"/>
                  </a:lnTo>
                  <a:close/>
                </a:path>
                <a:path w="165100" h="127000">
                  <a:moveTo>
                    <a:pt x="49783" y="6350"/>
                  </a:moveTo>
                  <a:lnTo>
                    <a:pt x="39116" y="6350"/>
                  </a:lnTo>
                  <a:lnTo>
                    <a:pt x="39116" y="8889"/>
                  </a:lnTo>
                  <a:lnTo>
                    <a:pt x="37846" y="10160"/>
                  </a:lnTo>
                  <a:lnTo>
                    <a:pt x="37846" y="11430"/>
                  </a:lnTo>
                  <a:lnTo>
                    <a:pt x="39116" y="11430"/>
                  </a:lnTo>
                  <a:lnTo>
                    <a:pt x="39116" y="12700"/>
                  </a:lnTo>
                  <a:lnTo>
                    <a:pt x="37846" y="12700"/>
                  </a:lnTo>
                  <a:lnTo>
                    <a:pt x="37846" y="15239"/>
                  </a:lnTo>
                  <a:lnTo>
                    <a:pt x="91185" y="15239"/>
                  </a:lnTo>
                  <a:lnTo>
                    <a:pt x="91185" y="13969"/>
                  </a:lnTo>
                  <a:lnTo>
                    <a:pt x="90043" y="13969"/>
                  </a:lnTo>
                  <a:lnTo>
                    <a:pt x="90043" y="12700"/>
                  </a:lnTo>
                  <a:lnTo>
                    <a:pt x="88773" y="11430"/>
                  </a:lnTo>
                  <a:lnTo>
                    <a:pt x="88773" y="10160"/>
                  </a:lnTo>
                  <a:lnTo>
                    <a:pt x="87629" y="10160"/>
                  </a:lnTo>
                  <a:lnTo>
                    <a:pt x="87629" y="8889"/>
                  </a:lnTo>
                  <a:lnTo>
                    <a:pt x="49783" y="8889"/>
                  </a:lnTo>
                  <a:lnTo>
                    <a:pt x="49783" y="6350"/>
                  </a:lnTo>
                  <a:close/>
                </a:path>
                <a:path w="165100" h="127000">
                  <a:moveTo>
                    <a:pt x="54482" y="0"/>
                  </a:moveTo>
                  <a:lnTo>
                    <a:pt x="53340" y="1269"/>
                  </a:lnTo>
                  <a:lnTo>
                    <a:pt x="53340" y="2539"/>
                  </a:lnTo>
                  <a:lnTo>
                    <a:pt x="52070" y="3810"/>
                  </a:lnTo>
                  <a:lnTo>
                    <a:pt x="52070" y="5080"/>
                  </a:lnTo>
                  <a:lnTo>
                    <a:pt x="50926" y="6350"/>
                  </a:lnTo>
                  <a:lnTo>
                    <a:pt x="50926" y="8889"/>
                  </a:lnTo>
                  <a:lnTo>
                    <a:pt x="86487" y="8889"/>
                  </a:lnTo>
                  <a:lnTo>
                    <a:pt x="86487" y="7619"/>
                  </a:lnTo>
                  <a:lnTo>
                    <a:pt x="82930" y="7619"/>
                  </a:lnTo>
                  <a:lnTo>
                    <a:pt x="82930" y="6350"/>
                  </a:lnTo>
                  <a:lnTo>
                    <a:pt x="81660" y="6350"/>
                  </a:lnTo>
                  <a:lnTo>
                    <a:pt x="81660" y="5080"/>
                  </a:lnTo>
                  <a:lnTo>
                    <a:pt x="60451" y="5080"/>
                  </a:lnTo>
                  <a:lnTo>
                    <a:pt x="60451" y="3810"/>
                  </a:lnTo>
                  <a:lnTo>
                    <a:pt x="59181" y="3810"/>
                  </a:lnTo>
                  <a:lnTo>
                    <a:pt x="59181" y="2539"/>
                  </a:lnTo>
                  <a:lnTo>
                    <a:pt x="55625" y="2539"/>
                  </a:lnTo>
                  <a:lnTo>
                    <a:pt x="55625" y="1269"/>
                  </a:lnTo>
                  <a:lnTo>
                    <a:pt x="54482" y="1269"/>
                  </a:lnTo>
                  <a:lnTo>
                    <a:pt x="54482" y="0"/>
                  </a:lnTo>
                  <a:close/>
                </a:path>
                <a:path w="165100" h="127000">
                  <a:moveTo>
                    <a:pt x="48514" y="5080"/>
                  </a:moveTo>
                  <a:lnTo>
                    <a:pt x="44957" y="5080"/>
                  </a:lnTo>
                  <a:lnTo>
                    <a:pt x="44957" y="6350"/>
                  </a:lnTo>
                  <a:lnTo>
                    <a:pt x="48514" y="6350"/>
                  </a:lnTo>
                  <a:lnTo>
                    <a:pt x="48514" y="5080"/>
                  </a:lnTo>
                  <a:close/>
                </a:path>
                <a:path w="165100" h="127000">
                  <a:moveTo>
                    <a:pt x="47371" y="3810"/>
                  </a:moveTo>
                  <a:lnTo>
                    <a:pt x="46227" y="3810"/>
                  </a:lnTo>
                  <a:lnTo>
                    <a:pt x="46227" y="5080"/>
                  </a:lnTo>
                  <a:lnTo>
                    <a:pt x="47371" y="5080"/>
                  </a:lnTo>
                  <a:lnTo>
                    <a:pt x="47371" y="3810"/>
                  </a:lnTo>
                  <a:close/>
                </a:path>
                <a:path w="165100" h="127000">
                  <a:moveTo>
                    <a:pt x="68706" y="2539"/>
                  </a:moveTo>
                  <a:lnTo>
                    <a:pt x="66294" y="2539"/>
                  </a:lnTo>
                  <a:lnTo>
                    <a:pt x="66294" y="3810"/>
                  </a:lnTo>
                  <a:lnTo>
                    <a:pt x="62738" y="3810"/>
                  </a:lnTo>
                  <a:lnTo>
                    <a:pt x="62738" y="5080"/>
                  </a:lnTo>
                  <a:lnTo>
                    <a:pt x="68706" y="5080"/>
                  </a:lnTo>
                  <a:lnTo>
                    <a:pt x="68706" y="2539"/>
                  </a:lnTo>
                  <a:close/>
                </a:path>
                <a:path w="165100" h="127000">
                  <a:moveTo>
                    <a:pt x="75819" y="3810"/>
                  </a:moveTo>
                  <a:lnTo>
                    <a:pt x="68706" y="3810"/>
                  </a:lnTo>
                  <a:lnTo>
                    <a:pt x="68706" y="5080"/>
                  </a:lnTo>
                  <a:lnTo>
                    <a:pt x="75819" y="5080"/>
                  </a:lnTo>
                  <a:lnTo>
                    <a:pt x="75819" y="3810"/>
                  </a:lnTo>
                  <a:close/>
                </a:path>
                <a:path w="165100" h="127000">
                  <a:moveTo>
                    <a:pt x="79375" y="3810"/>
                  </a:moveTo>
                  <a:lnTo>
                    <a:pt x="76962" y="3810"/>
                  </a:lnTo>
                  <a:lnTo>
                    <a:pt x="76962" y="5080"/>
                  </a:lnTo>
                  <a:lnTo>
                    <a:pt x="79375" y="5080"/>
                  </a:lnTo>
                  <a:lnTo>
                    <a:pt x="79375" y="381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80476" y="3851148"/>
              <a:ext cx="165100" cy="128270"/>
            </a:xfrm>
            <a:custGeom>
              <a:avLst/>
              <a:gdLst/>
              <a:ahLst/>
              <a:cxnLst/>
              <a:rect l="l" t="t" r="r" b="b"/>
              <a:pathLst>
                <a:path w="165100" h="128270">
                  <a:moveTo>
                    <a:pt x="98298" y="122047"/>
                  </a:moveTo>
                  <a:lnTo>
                    <a:pt x="98298" y="122047"/>
                  </a:lnTo>
                  <a:lnTo>
                    <a:pt x="88773" y="122047"/>
                  </a:lnTo>
                  <a:lnTo>
                    <a:pt x="88773" y="120904"/>
                  </a:lnTo>
                  <a:lnTo>
                    <a:pt x="87629" y="120904"/>
                  </a:lnTo>
                  <a:lnTo>
                    <a:pt x="87629" y="119761"/>
                  </a:lnTo>
                  <a:lnTo>
                    <a:pt x="86487" y="119761"/>
                  </a:lnTo>
                  <a:lnTo>
                    <a:pt x="86487" y="118491"/>
                  </a:lnTo>
                  <a:lnTo>
                    <a:pt x="85217" y="118491"/>
                  </a:lnTo>
                  <a:lnTo>
                    <a:pt x="85217" y="119761"/>
                  </a:lnTo>
                  <a:lnTo>
                    <a:pt x="84074" y="119761"/>
                  </a:lnTo>
                  <a:lnTo>
                    <a:pt x="82930" y="119761"/>
                  </a:lnTo>
                  <a:lnTo>
                    <a:pt x="81660" y="119761"/>
                  </a:lnTo>
                  <a:lnTo>
                    <a:pt x="81660" y="120904"/>
                  </a:lnTo>
                  <a:lnTo>
                    <a:pt x="80518" y="120904"/>
                  </a:lnTo>
                  <a:lnTo>
                    <a:pt x="79375" y="120904"/>
                  </a:lnTo>
                  <a:lnTo>
                    <a:pt x="79375" y="122047"/>
                  </a:lnTo>
                  <a:lnTo>
                    <a:pt x="78104" y="122047"/>
                  </a:lnTo>
                  <a:lnTo>
                    <a:pt x="76962" y="122047"/>
                  </a:lnTo>
                  <a:lnTo>
                    <a:pt x="75819" y="123317"/>
                  </a:lnTo>
                  <a:lnTo>
                    <a:pt x="74549" y="124460"/>
                  </a:lnTo>
                  <a:lnTo>
                    <a:pt x="74549" y="125603"/>
                  </a:lnTo>
                  <a:lnTo>
                    <a:pt x="73405" y="125603"/>
                  </a:lnTo>
                  <a:lnTo>
                    <a:pt x="73405" y="126873"/>
                  </a:lnTo>
                  <a:lnTo>
                    <a:pt x="72263" y="128016"/>
                  </a:lnTo>
                  <a:lnTo>
                    <a:pt x="70993" y="128016"/>
                  </a:lnTo>
                  <a:lnTo>
                    <a:pt x="69850" y="128016"/>
                  </a:lnTo>
                  <a:lnTo>
                    <a:pt x="69850" y="126873"/>
                  </a:lnTo>
                  <a:lnTo>
                    <a:pt x="69850" y="128016"/>
                  </a:lnTo>
                  <a:lnTo>
                    <a:pt x="68706" y="128016"/>
                  </a:lnTo>
                  <a:lnTo>
                    <a:pt x="68706" y="126873"/>
                  </a:lnTo>
                  <a:lnTo>
                    <a:pt x="67437" y="126873"/>
                  </a:lnTo>
                  <a:lnTo>
                    <a:pt x="66294" y="126873"/>
                  </a:lnTo>
                  <a:lnTo>
                    <a:pt x="65150" y="126873"/>
                  </a:lnTo>
                  <a:lnTo>
                    <a:pt x="63880" y="126873"/>
                  </a:lnTo>
                  <a:lnTo>
                    <a:pt x="62738" y="126873"/>
                  </a:lnTo>
                  <a:lnTo>
                    <a:pt x="62738" y="125603"/>
                  </a:lnTo>
                  <a:lnTo>
                    <a:pt x="55625" y="125603"/>
                  </a:lnTo>
                  <a:lnTo>
                    <a:pt x="55625" y="124460"/>
                  </a:lnTo>
                  <a:lnTo>
                    <a:pt x="54482" y="124460"/>
                  </a:lnTo>
                  <a:lnTo>
                    <a:pt x="53340" y="124460"/>
                  </a:lnTo>
                  <a:lnTo>
                    <a:pt x="53340" y="123317"/>
                  </a:lnTo>
                  <a:lnTo>
                    <a:pt x="52070" y="123317"/>
                  </a:lnTo>
                  <a:lnTo>
                    <a:pt x="50926" y="122047"/>
                  </a:lnTo>
                  <a:lnTo>
                    <a:pt x="49783" y="122047"/>
                  </a:lnTo>
                  <a:lnTo>
                    <a:pt x="49783" y="120904"/>
                  </a:lnTo>
                  <a:lnTo>
                    <a:pt x="48514" y="119761"/>
                  </a:lnTo>
                  <a:lnTo>
                    <a:pt x="47371" y="119761"/>
                  </a:lnTo>
                  <a:lnTo>
                    <a:pt x="46227" y="118491"/>
                  </a:lnTo>
                  <a:lnTo>
                    <a:pt x="44957" y="118491"/>
                  </a:lnTo>
                  <a:lnTo>
                    <a:pt x="44957" y="117348"/>
                  </a:lnTo>
                  <a:lnTo>
                    <a:pt x="43815" y="117348"/>
                  </a:lnTo>
                  <a:lnTo>
                    <a:pt x="36702" y="117348"/>
                  </a:lnTo>
                  <a:lnTo>
                    <a:pt x="35559" y="116205"/>
                  </a:lnTo>
                  <a:lnTo>
                    <a:pt x="35559" y="117348"/>
                  </a:lnTo>
                  <a:lnTo>
                    <a:pt x="34290" y="117348"/>
                  </a:lnTo>
                  <a:lnTo>
                    <a:pt x="33147" y="117348"/>
                  </a:lnTo>
                  <a:lnTo>
                    <a:pt x="33147" y="116205"/>
                  </a:lnTo>
                  <a:lnTo>
                    <a:pt x="33147" y="114935"/>
                  </a:lnTo>
                  <a:lnTo>
                    <a:pt x="32003" y="113792"/>
                  </a:lnTo>
                  <a:lnTo>
                    <a:pt x="30733" y="113792"/>
                  </a:lnTo>
                  <a:lnTo>
                    <a:pt x="30733" y="112649"/>
                  </a:lnTo>
                  <a:lnTo>
                    <a:pt x="30733" y="111379"/>
                  </a:lnTo>
                  <a:lnTo>
                    <a:pt x="30733" y="110236"/>
                  </a:lnTo>
                  <a:lnTo>
                    <a:pt x="30733" y="109093"/>
                  </a:lnTo>
                  <a:lnTo>
                    <a:pt x="32003" y="109093"/>
                  </a:lnTo>
                  <a:lnTo>
                    <a:pt x="32003" y="107823"/>
                  </a:lnTo>
                  <a:lnTo>
                    <a:pt x="30733" y="107823"/>
                  </a:lnTo>
                  <a:lnTo>
                    <a:pt x="32003" y="107823"/>
                  </a:lnTo>
                  <a:lnTo>
                    <a:pt x="32003" y="106680"/>
                  </a:lnTo>
                  <a:lnTo>
                    <a:pt x="30733" y="106680"/>
                  </a:lnTo>
                  <a:lnTo>
                    <a:pt x="29591" y="106680"/>
                  </a:lnTo>
                  <a:lnTo>
                    <a:pt x="28448" y="106680"/>
                  </a:lnTo>
                  <a:lnTo>
                    <a:pt x="27177" y="106680"/>
                  </a:lnTo>
                  <a:lnTo>
                    <a:pt x="26034" y="106680"/>
                  </a:lnTo>
                  <a:lnTo>
                    <a:pt x="26034" y="105537"/>
                  </a:lnTo>
                  <a:lnTo>
                    <a:pt x="24892" y="105537"/>
                  </a:lnTo>
                  <a:lnTo>
                    <a:pt x="24892" y="104267"/>
                  </a:lnTo>
                  <a:lnTo>
                    <a:pt x="23622" y="104267"/>
                  </a:lnTo>
                  <a:lnTo>
                    <a:pt x="23622" y="103124"/>
                  </a:lnTo>
                  <a:lnTo>
                    <a:pt x="22478" y="101981"/>
                  </a:lnTo>
                  <a:lnTo>
                    <a:pt x="22478" y="100711"/>
                  </a:lnTo>
                  <a:lnTo>
                    <a:pt x="22478" y="99568"/>
                  </a:lnTo>
                  <a:lnTo>
                    <a:pt x="22478" y="98425"/>
                  </a:lnTo>
                  <a:lnTo>
                    <a:pt x="21335" y="98425"/>
                  </a:lnTo>
                  <a:lnTo>
                    <a:pt x="22478" y="98425"/>
                  </a:lnTo>
                  <a:lnTo>
                    <a:pt x="22478" y="97155"/>
                  </a:lnTo>
                  <a:lnTo>
                    <a:pt x="21335" y="97155"/>
                  </a:lnTo>
                  <a:lnTo>
                    <a:pt x="21335" y="96012"/>
                  </a:lnTo>
                  <a:lnTo>
                    <a:pt x="22478" y="96012"/>
                  </a:lnTo>
                  <a:lnTo>
                    <a:pt x="22478" y="94869"/>
                  </a:lnTo>
                  <a:lnTo>
                    <a:pt x="22478" y="93599"/>
                  </a:lnTo>
                  <a:lnTo>
                    <a:pt x="21335" y="93599"/>
                  </a:lnTo>
                  <a:lnTo>
                    <a:pt x="20066" y="92456"/>
                  </a:lnTo>
                  <a:lnTo>
                    <a:pt x="20066" y="93599"/>
                  </a:lnTo>
                  <a:lnTo>
                    <a:pt x="18923" y="92456"/>
                  </a:lnTo>
                  <a:lnTo>
                    <a:pt x="18923" y="91313"/>
                  </a:lnTo>
                  <a:lnTo>
                    <a:pt x="17779" y="91313"/>
                  </a:lnTo>
                  <a:lnTo>
                    <a:pt x="16637" y="91313"/>
                  </a:lnTo>
                  <a:lnTo>
                    <a:pt x="17779" y="91313"/>
                  </a:lnTo>
                  <a:lnTo>
                    <a:pt x="16637" y="91313"/>
                  </a:lnTo>
                  <a:lnTo>
                    <a:pt x="17779" y="91313"/>
                  </a:lnTo>
                  <a:lnTo>
                    <a:pt x="17779" y="90043"/>
                  </a:lnTo>
                  <a:lnTo>
                    <a:pt x="16637" y="90043"/>
                  </a:lnTo>
                  <a:lnTo>
                    <a:pt x="16637" y="88900"/>
                  </a:lnTo>
                  <a:lnTo>
                    <a:pt x="15367" y="88900"/>
                  </a:lnTo>
                  <a:lnTo>
                    <a:pt x="14224" y="88900"/>
                  </a:lnTo>
                  <a:lnTo>
                    <a:pt x="13080" y="87757"/>
                  </a:lnTo>
                  <a:lnTo>
                    <a:pt x="13080" y="86487"/>
                  </a:lnTo>
                  <a:lnTo>
                    <a:pt x="11810" y="86487"/>
                  </a:lnTo>
                  <a:lnTo>
                    <a:pt x="11810" y="85344"/>
                  </a:lnTo>
                  <a:lnTo>
                    <a:pt x="11810" y="84201"/>
                  </a:lnTo>
                  <a:lnTo>
                    <a:pt x="10668" y="84201"/>
                  </a:lnTo>
                  <a:lnTo>
                    <a:pt x="10668" y="82931"/>
                  </a:lnTo>
                  <a:lnTo>
                    <a:pt x="9525" y="82931"/>
                  </a:lnTo>
                  <a:lnTo>
                    <a:pt x="9525" y="81788"/>
                  </a:lnTo>
                  <a:lnTo>
                    <a:pt x="8254" y="81788"/>
                  </a:lnTo>
                  <a:lnTo>
                    <a:pt x="8254" y="80645"/>
                  </a:lnTo>
                  <a:lnTo>
                    <a:pt x="7112" y="80645"/>
                  </a:lnTo>
                  <a:lnTo>
                    <a:pt x="5969" y="80645"/>
                  </a:lnTo>
                  <a:lnTo>
                    <a:pt x="4699" y="80645"/>
                  </a:lnTo>
                  <a:lnTo>
                    <a:pt x="3555" y="80645"/>
                  </a:lnTo>
                  <a:lnTo>
                    <a:pt x="2413" y="80645"/>
                  </a:lnTo>
                  <a:lnTo>
                    <a:pt x="2413" y="79375"/>
                  </a:lnTo>
                  <a:lnTo>
                    <a:pt x="1143" y="79375"/>
                  </a:lnTo>
                  <a:lnTo>
                    <a:pt x="1143" y="80645"/>
                  </a:lnTo>
                  <a:lnTo>
                    <a:pt x="1143" y="79375"/>
                  </a:lnTo>
                  <a:lnTo>
                    <a:pt x="0" y="79375"/>
                  </a:lnTo>
                  <a:lnTo>
                    <a:pt x="0" y="78232"/>
                  </a:lnTo>
                  <a:lnTo>
                    <a:pt x="1143" y="78232"/>
                  </a:lnTo>
                  <a:lnTo>
                    <a:pt x="1143" y="77089"/>
                  </a:lnTo>
                  <a:lnTo>
                    <a:pt x="1143" y="75819"/>
                  </a:lnTo>
                  <a:lnTo>
                    <a:pt x="2413" y="75819"/>
                  </a:lnTo>
                  <a:lnTo>
                    <a:pt x="2413" y="74676"/>
                  </a:lnTo>
                  <a:lnTo>
                    <a:pt x="2413" y="73533"/>
                  </a:lnTo>
                  <a:lnTo>
                    <a:pt x="2413" y="72263"/>
                  </a:lnTo>
                  <a:lnTo>
                    <a:pt x="3555" y="72263"/>
                  </a:lnTo>
                  <a:lnTo>
                    <a:pt x="4699" y="72263"/>
                  </a:lnTo>
                  <a:lnTo>
                    <a:pt x="5969" y="72263"/>
                  </a:lnTo>
                  <a:lnTo>
                    <a:pt x="7112" y="72263"/>
                  </a:lnTo>
                  <a:lnTo>
                    <a:pt x="8254" y="72263"/>
                  </a:lnTo>
                  <a:lnTo>
                    <a:pt x="8254" y="73533"/>
                  </a:lnTo>
                  <a:lnTo>
                    <a:pt x="9525" y="73533"/>
                  </a:lnTo>
                  <a:lnTo>
                    <a:pt x="9525" y="72263"/>
                  </a:lnTo>
                  <a:lnTo>
                    <a:pt x="10668" y="72263"/>
                  </a:lnTo>
                  <a:lnTo>
                    <a:pt x="11810" y="72263"/>
                  </a:lnTo>
                  <a:lnTo>
                    <a:pt x="11810" y="71120"/>
                  </a:lnTo>
                  <a:lnTo>
                    <a:pt x="13080" y="71120"/>
                  </a:lnTo>
                  <a:lnTo>
                    <a:pt x="13080" y="56896"/>
                  </a:lnTo>
                  <a:lnTo>
                    <a:pt x="14224" y="56896"/>
                  </a:lnTo>
                  <a:lnTo>
                    <a:pt x="14224" y="55753"/>
                  </a:lnTo>
                  <a:lnTo>
                    <a:pt x="14224" y="54483"/>
                  </a:lnTo>
                  <a:lnTo>
                    <a:pt x="15367" y="54483"/>
                  </a:lnTo>
                  <a:lnTo>
                    <a:pt x="15367" y="53340"/>
                  </a:lnTo>
                  <a:lnTo>
                    <a:pt x="15367" y="52197"/>
                  </a:lnTo>
                  <a:lnTo>
                    <a:pt x="14224" y="52197"/>
                  </a:lnTo>
                  <a:lnTo>
                    <a:pt x="14224" y="50927"/>
                  </a:lnTo>
                  <a:lnTo>
                    <a:pt x="14224" y="49784"/>
                  </a:lnTo>
                  <a:lnTo>
                    <a:pt x="15367" y="49784"/>
                  </a:lnTo>
                  <a:lnTo>
                    <a:pt x="14224" y="49784"/>
                  </a:lnTo>
                  <a:lnTo>
                    <a:pt x="14224" y="48641"/>
                  </a:lnTo>
                  <a:lnTo>
                    <a:pt x="15367" y="48641"/>
                  </a:lnTo>
                  <a:lnTo>
                    <a:pt x="15367" y="47371"/>
                  </a:lnTo>
                  <a:lnTo>
                    <a:pt x="16637" y="46228"/>
                  </a:lnTo>
                  <a:lnTo>
                    <a:pt x="17779" y="46228"/>
                  </a:lnTo>
                  <a:lnTo>
                    <a:pt x="17779" y="45085"/>
                  </a:lnTo>
                  <a:lnTo>
                    <a:pt x="18923" y="46228"/>
                  </a:lnTo>
                  <a:lnTo>
                    <a:pt x="20066" y="46228"/>
                  </a:lnTo>
                  <a:lnTo>
                    <a:pt x="20066" y="47371"/>
                  </a:lnTo>
                  <a:lnTo>
                    <a:pt x="21335" y="46228"/>
                  </a:lnTo>
                  <a:lnTo>
                    <a:pt x="21335" y="45085"/>
                  </a:lnTo>
                  <a:lnTo>
                    <a:pt x="22478" y="45085"/>
                  </a:lnTo>
                  <a:lnTo>
                    <a:pt x="21335" y="45085"/>
                  </a:lnTo>
                  <a:lnTo>
                    <a:pt x="22478" y="43815"/>
                  </a:lnTo>
                  <a:lnTo>
                    <a:pt x="22478" y="42672"/>
                  </a:lnTo>
                  <a:lnTo>
                    <a:pt x="22478" y="41529"/>
                  </a:lnTo>
                  <a:lnTo>
                    <a:pt x="21335" y="41529"/>
                  </a:lnTo>
                  <a:lnTo>
                    <a:pt x="22478" y="40259"/>
                  </a:lnTo>
                  <a:lnTo>
                    <a:pt x="22478" y="39116"/>
                  </a:lnTo>
                  <a:lnTo>
                    <a:pt x="23622" y="37973"/>
                  </a:lnTo>
                  <a:lnTo>
                    <a:pt x="23622" y="36703"/>
                  </a:lnTo>
                  <a:lnTo>
                    <a:pt x="22478" y="36703"/>
                  </a:lnTo>
                  <a:lnTo>
                    <a:pt x="22478" y="35560"/>
                  </a:lnTo>
                  <a:lnTo>
                    <a:pt x="23622" y="35560"/>
                  </a:lnTo>
                  <a:lnTo>
                    <a:pt x="23622" y="34417"/>
                  </a:lnTo>
                  <a:lnTo>
                    <a:pt x="24892" y="34417"/>
                  </a:lnTo>
                  <a:lnTo>
                    <a:pt x="24892" y="33147"/>
                  </a:lnTo>
                  <a:lnTo>
                    <a:pt x="26034" y="33147"/>
                  </a:lnTo>
                  <a:lnTo>
                    <a:pt x="26034" y="32004"/>
                  </a:lnTo>
                  <a:lnTo>
                    <a:pt x="26034" y="30861"/>
                  </a:lnTo>
                  <a:lnTo>
                    <a:pt x="27177" y="30861"/>
                  </a:lnTo>
                  <a:lnTo>
                    <a:pt x="27177" y="29591"/>
                  </a:lnTo>
                  <a:lnTo>
                    <a:pt x="27177" y="28448"/>
                  </a:lnTo>
                  <a:lnTo>
                    <a:pt x="28448" y="28448"/>
                  </a:lnTo>
                  <a:lnTo>
                    <a:pt x="28448" y="27305"/>
                  </a:lnTo>
                  <a:lnTo>
                    <a:pt x="29591" y="26035"/>
                  </a:lnTo>
                  <a:lnTo>
                    <a:pt x="29591" y="24892"/>
                  </a:lnTo>
                  <a:lnTo>
                    <a:pt x="35559" y="24892"/>
                  </a:lnTo>
                  <a:lnTo>
                    <a:pt x="35559" y="23749"/>
                  </a:lnTo>
                  <a:lnTo>
                    <a:pt x="35559" y="22479"/>
                  </a:lnTo>
                  <a:lnTo>
                    <a:pt x="34290" y="22479"/>
                  </a:lnTo>
                  <a:lnTo>
                    <a:pt x="35559" y="22479"/>
                  </a:lnTo>
                  <a:lnTo>
                    <a:pt x="35559" y="21336"/>
                  </a:lnTo>
                  <a:lnTo>
                    <a:pt x="35559" y="20193"/>
                  </a:lnTo>
                  <a:lnTo>
                    <a:pt x="35559" y="18923"/>
                  </a:lnTo>
                  <a:lnTo>
                    <a:pt x="36702" y="17780"/>
                  </a:lnTo>
                  <a:lnTo>
                    <a:pt x="36702" y="16637"/>
                  </a:lnTo>
                  <a:lnTo>
                    <a:pt x="36702" y="15367"/>
                  </a:lnTo>
                  <a:lnTo>
                    <a:pt x="37846" y="15367"/>
                  </a:lnTo>
                  <a:lnTo>
                    <a:pt x="37846" y="14224"/>
                  </a:lnTo>
                  <a:lnTo>
                    <a:pt x="37846" y="13081"/>
                  </a:lnTo>
                  <a:lnTo>
                    <a:pt x="39116" y="13081"/>
                  </a:lnTo>
                  <a:lnTo>
                    <a:pt x="39116" y="11811"/>
                  </a:lnTo>
                  <a:lnTo>
                    <a:pt x="37846" y="11811"/>
                  </a:lnTo>
                  <a:lnTo>
                    <a:pt x="37846" y="10668"/>
                  </a:lnTo>
                  <a:lnTo>
                    <a:pt x="39116" y="9525"/>
                  </a:lnTo>
                  <a:lnTo>
                    <a:pt x="39116" y="8255"/>
                  </a:lnTo>
                  <a:lnTo>
                    <a:pt x="39116" y="7112"/>
                  </a:lnTo>
                  <a:lnTo>
                    <a:pt x="44957" y="7112"/>
                  </a:lnTo>
                  <a:lnTo>
                    <a:pt x="44957" y="5969"/>
                  </a:lnTo>
                  <a:lnTo>
                    <a:pt x="46227" y="5969"/>
                  </a:lnTo>
                  <a:lnTo>
                    <a:pt x="46227" y="4699"/>
                  </a:lnTo>
                  <a:lnTo>
                    <a:pt x="47371" y="4699"/>
                  </a:lnTo>
                  <a:lnTo>
                    <a:pt x="47371" y="5969"/>
                  </a:lnTo>
                  <a:lnTo>
                    <a:pt x="47371" y="4699"/>
                  </a:lnTo>
                  <a:lnTo>
                    <a:pt x="47371" y="5969"/>
                  </a:lnTo>
                  <a:lnTo>
                    <a:pt x="48514" y="5969"/>
                  </a:lnTo>
                  <a:lnTo>
                    <a:pt x="48514" y="7112"/>
                  </a:lnTo>
                  <a:lnTo>
                    <a:pt x="49783" y="7112"/>
                  </a:lnTo>
                  <a:lnTo>
                    <a:pt x="49783" y="8255"/>
                  </a:lnTo>
                  <a:lnTo>
                    <a:pt x="49783" y="9525"/>
                  </a:lnTo>
                  <a:lnTo>
                    <a:pt x="50926" y="9525"/>
                  </a:lnTo>
                  <a:lnTo>
                    <a:pt x="50926" y="8255"/>
                  </a:lnTo>
                  <a:lnTo>
                    <a:pt x="50926" y="7112"/>
                  </a:lnTo>
                  <a:lnTo>
                    <a:pt x="52070" y="5969"/>
                  </a:lnTo>
                  <a:lnTo>
                    <a:pt x="52070" y="4699"/>
                  </a:lnTo>
                  <a:lnTo>
                    <a:pt x="53340" y="3556"/>
                  </a:lnTo>
                  <a:lnTo>
                    <a:pt x="53340" y="2413"/>
                  </a:lnTo>
                  <a:lnTo>
                    <a:pt x="53340" y="1143"/>
                  </a:lnTo>
                  <a:lnTo>
                    <a:pt x="54482" y="0"/>
                  </a:lnTo>
                  <a:lnTo>
                    <a:pt x="54482" y="1143"/>
                  </a:lnTo>
                  <a:lnTo>
                    <a:pt x="55625" y="1143"/>
                  </a:lnTo>
                  <a:lnTo>
                    <a:pt x="55625" y="2413"/>
                  </a:lnTo>
                  <a:lnTo>
                    <a:pt x="56896" y="2413"/>
                  </a:lnTo>
                  <a:lnTo>
                    <a:pt x="58039" y="2413"/>
                  </a:lnTo>
                  <a:lnTo>
                    <a:pt x="58039" y="3556"/>
                  </a:lnTo>
                  <a:lnTo>
                    <a:pt x="59181" y="3556"/>
                  </a:lnTo>
                  <a:lnTo>
                    <a:pt x="59181" y="4699"/>
                  </a:lnTo>
                  <a:lnTo>
                    <a:pt x="60451" y="4699"/>
                  </a:lnTo>
                  <a:lnTo>
                    <a:pt x="60451" y="5969"/>
                  </a:lnTo>
                  <a:lnTo>
                    <a:pt x="61595" y="5969"/>
                  </a:lnTo>
                  <a:lnTo>
                    <a:pt x="62738" y="5969"/>
                  </a:lnTo>
                  <a:lnTo>
                    <a:pt x="62738" y="4699"/>
                  </a:lnTo>
                  <a:lnTo>
                    <a:pt x="63880" y="4699"/>
                  </a:lnTo>
                  <a:lnTo>
                    <a:pt x="65150" y="4699"/>
                  </a:lnTo>
                  <a:lnTo>
                    <a:pt x="66294" y="4699"/>
                  </a:lnTo>
                  <a:lnTo>
                    <a:pt x="66294" y="3556"/>
                  </a:lnTo>
                  <a:lnTo>
                    <a:pt x="67437" y="3556"/>
                  </a:lnTo>
                  <a:lnTo>
                    <a:pt x="68706" y="3556"/>
                  </a:lnTo>
                  <a:lnTo>
                    <a:pt x="68706" y="4699"/>
                  </a:lnTo>
                  <a:lnTo>
                    <a:pt x="68706" y="5969"/>
                  </a:lnTo>
                  <a:lnTo>
                    <a:pt x="68706" y="4699"/>
                  </a:lnTo>
                  <a:lnTo>
                    <a:pt x="69850" y="4699"/>
                  </a:lnTo>
                  <a:lnTo>
                    <a:pt x="70993" y="4699"/>
                  </a:lnTo>
                  <a:lnTo>
                    <a:pt x="72263" y="4699"/>
                  </a:lnTo>
                  <a:lnTo>
                    <a:pt x="72263" y="3556"/>
                  </a:lnTo>
                  <a:lnTo>
                    <a:pt x="72263" y="4699"/>
                  </a:lnTo>
                  <a:lnTo>
                    <a:pt x="73405" y="4699"/>
                  </a:lnTo>
                  <a:lnTo>
                    <a:pt x="74549" y="4699"/>
                  </a:lnTo>
                  <a:lnTo>
                    <a:pt x="75819" y="4699"/>
                  </a:lnTo>
                  <a:lnTo>
                    <a:pt x="75819" y="5969"/>
                  </a:lnTo>
                  <a:lnTo>
                    <a:pt x="76962" y="5969"/>
                  </a:lnTo>
                  <a:lnTo>
                    <a:pt x="76962" y="4699"/>
                  </a:lnTo>
                  <a:lnTo>
                    <a:pt x="78104" y="4699"/>
                  </a:lnTo>
                  <a:lnTo>
                    <a:pt x="79375" y="4699"/>
                  </a:lnTo>
                  <a:lnTo>
                    <a:pt x="79375" y="5969"/>
                  </a:lnTo>
                  <a:lnTo>
                    <a:pt x="80518" y="5969"/>
                  </a:lnTo>
                  <a:lnTo>
                    <a:pt x="81660" y="5969"/>
                  </a:lnTo>
                  <a:lnTo>
                    <a:pt x="81660" y="7112"/>
                  </a:lnTo>
                  <a:lnTo>
                    <a:pt x="82930" y="7112"/>
                  </a:lnTo>
                  <a:lnTo>
                    <a:pt x="82930" y="8255"/>
                  </a:lnTo>
                  <a:lnTo>
                    <a:pt x="84074" y="8255"/>
                  </a:lnTo>
                  <a:lnTo>
                    <a:pt x="85217" y="8255"/>
                  </a:lnTo>
                  <a:lnTo>
                    <a:pt x="86487" y="8255"/>
                  </a:lnTo>
                  <a:lnTo>
                    <a:pt x="86487" y="9525"/>
                  </a:lnTo>
                  <a:lnTo>
                    <a:pt x="87629" y="9525"/>
                  </a:lnTo>
                  <a:lnTo>
                    <a:pt x="87629" y="10668"/>
                  </a:lnTo>
                  <a:lnTo>
                    <a:pt x="88773" y="10668"/>
                  </a:lnTo>
                  <a:lnTo>
                    <a:pt x="88773" y="11811"/>
                  </a:lnTo>
                  <a:lnTo>
                    <a:pt x="90043" y="13081"/>
                  </a:lnTo>
                  <a:lnTo>
                    <a:pt x="90043" y="14224"/>
                  </a:lnTo>
                  <a:lnTo>
                    <a:pt x="91185" y="14224"/>
                  </a:lnTo>
                  <a:lnTo>
                    <a:pt x="91185" y="15367"/>
                  </a:lnTo>
                  <a:lnTo>
                    <a:pt x="92328" y="15367"/>
                  </a:lnTo>
                  <a:lnTo>
                    <a:pt x="92328" y="16637"/>
                  </a:lnTo>
                  <a:lnTo>
                    <a:pt x="93599" y="16637"/>
                  </a:lnTo>
                  <a:lnTo>
                    <a:pt x="94742" y="17780"/>
                  </a:lnTo>
                  <a:lnTo>
                    <a:pt x="95884" y="17780"/>
                  </a:lnTo>
                  <a:lnTo>
                    <a:pt x="95884" y="18923"/>
                  </a:lnTo>
                  <a:lnTo>
                    <a:pt x="97154" y="18923"/>
                  </a:lnTo>
                  <a:lnTo>
                    <a:pt x="97154" y="20193"/>
                  </a:lnTo>
                  <a:lnTo>
                    <a:pt x="98298" y="21336"/>
                  </a:lnTo>
                  <a:lnTo>
                    <a:pt x="98298" y="22479"/>
                  </a:lnTo>
                  <a:lnTo>
                    <a:pt x="99441" y="23749"/>
                  </a:lnTo>
                  <a:lnTo>
                    <a:pt x="100710" y="23749"/>
                  </a:lnTo>
                  <a:lnTo>
                    <a:pt x="100710" y="24892"/>
                  </a:lnTo>
                  <a:lnTo>
                    <a:pt x="101853" y="24892"/>
                  </a:lnTo>
                  <a:lnTo>
                    <a:pt x="101853" y="26035"/>
                  </a:lnTo>
                  <a:lnTo>
                    <a:pt x="102997" y="26035"/>
                  </a:lnTo>
                  <a:lnTo>
                    <a:pt x="102997" y="27305"/>
                  </a:lnTo>
                  <a:lnTo>
                    <a:pt x="104140" y="27305"/>
                  </a:lnTo>
                  <a:lnTo>
                    <a:pt x="102997" y="28448"/>
                  </a:lnTo>
                  <a:lnTo>
                    <a:pt x="102997" y="29591"/>
                  </a:lnTo>
                  <a:lnTo>
                    <a:pt x="101853" y="29591"/>
                  </a:lnTo>
                  <a:lnTo>
                    <a:pt x="101853" y="30861"/>
                  </a:lnTo>
                  <a:lnTo>
                    <a:pt x="100710" y="30861"/>
                  </a:lnTo>
                  <a:lnTo>
                    <a:pt x="100710" y="32004"/>
                  </a:lnTo>
                  <a:lnTo>
                    <a:pt x="100710" y="33147"/>
                  </a:lnTo>
                  <a:lnTo>
                    <a:pt x="99441" y="33147"/>
                  </a:lnTo>
                  <a:lnTo>
                    <a:pt x="99441" y="34417"/>
                  </a:lnTo>
                  <a:lnTo>
                    <a:pt x="98298" y="34417"/>
                  </a:lnTo>
                  <a:lnTo>
                    <a:pt x="98298" y="35560"/>
                  </a:lnTo>
                  <a:lnTo>
                    <a:pt x="97154" y="35560"/>
                  </a:lnTo>
                  <a:lnTo>
                    <a:pt x="97154" y="36703"/>
                  </a:lnTo>
                  <a:lnTo>
                    <a:pt x="97154" y="37973"/>
                  </a:lnTo>
                  <a:lnTo>
                    <a:pt x="97154" y="45085"/>
                  </a:lnTo>
                  <a:lnTo>
                    <a:pt x="98298" y="45085"/>
                  </a:lnTo>
                  <a:lnTo>
                    <a:pt x="99441" y="45085"/>
                  </a:lnTo>
                  <a:lnTo>
                    <a:pt x="100710" y="45085"/>
                  </a:lnTo>
                  <a:lnTo>
                    <a:pt x="100710" y="43815"/>
                  </a:lnTo>
                  <a:lnTo>
                    <a:pt x="101853" y="43815"/>
                  </a:lnTo>
                  <a:lnTo>
                    <a:pt x="101853" y="45085"/>
                  </a:lnTo>
                  <a:lnTo>
                    <a:pt x="101853" y="43815"/>
                  </a:lnTo>
                  <a:lnTo>
                    <a:pt x="102997" y="43815"/>
                  </a:lnTo>
                  <a:lnTo>
                    <a:pt x="104140" y="43815"/>
                  </a:lnTo>
                  <a:lnTo>
                    <a:pt x="105409" y="43815"/>
                  </a:lnTo>
                  <a:lnTo>
                    <a:pt x="106552" y="42672"/>
                  </a:lnTo>
                  <a:lnTo>
                    <a:pt x="106552" y="43815"/>
                  </a:lnTo>
                  <a:lnTo>
                    <a:pt x="107696" y="43815"/>
                  </a:lnTo>
                  <a:lnTo>
                    <a:pt x="108966" y="43815"/>
                  </a:lnTo>
                  <a:lnTo>
                    <a:pt x="110108" y="43815"/>
                  </a:lnTo>
                  <a:lnTo>
                    <a:pt x="108966" y="45085"/>
                  </a:lnTo>
                  <a:lnTo>
                    <a:pt x="108966" y="46228"/>
                  </a:lnTo>
                  <a:lnTo>
                    <a:pt x="107696" y="46228"/>
                  </a:lnTo>
                  <a:lnTo>
                    <a:pt x="107696" y="47371"/>
                  </a:lnTo>
                  <a:lnTo>
                    <a:pt x="106552" y="48641"/>
                  </a:lnTo>
                  <a:lnTo>
                    <a:pt x="106552" y="49784"/>
                  </a:lnTo>
                  <a:lnTo>
                    <a:pt x="107696" y="49784"/>
                  </a:lnTo>
                  <a:lnTo>
                    <a:pt x="107696" y="50927"/>
                  </a:lnTo>
                  <a:lnTo>
                    <a:pt x="107696" y="52197"/>
                  </a:lnTo>
                  <a:lnTo>
                    <a:pt x="108966" y="52197"/>
                  </a:lnTo>
                  <a:lnTo>
                    <a:pt x="108966" y="53340"/>
                  </a:lnTo>
                  <a:lnTo>
                    <a:pt x="110108" y="54483"/>
                  </a:lnTo>
                  <a:lnTo>
                    <a:pt x="110108" y="55753"/>
                  </a:lnTo>
                  <a:lnTo>
                    <a:pt x="111251" y="55753"/>
                  </a:lnTo>
                  <a:lnTo>
                    <a:pt x="111251" y="56896"/>
                  </a:lnTo>
                  <a:lnTo>
                    <a:pt x="112522" y="56896"/>
                  </a:lnTo>
                  <a:lnTo>
                    <a:pt x="113665" y="58039"/>
                  </a:lnTo>
                  <a:lnTo>
                    <a:pt x="113665" y="59309"/>
                  </a:lnTo>
                  <a:lnTo>
                    <a:pt x="113665" y="60452"/>
                  </a:lnTo>
                  <a:lnTo>
                    <a:pt x="114807" y="60452"/>
                  </a:lnTo>
                  <a:lnTo>
                    <a:pt x="114807" y="61595"/>
                  </a:lnTo>
                  <a:lnTo>
                    <a:pt x="116077" y="61595"/>
                  </a:lnTo>
                  <a:lnTo>
                    <a:pt x="116077" y="62865"/>
                  </a:lnTo>
                  <a:lnTo>
                    <a:pt x="117221" y="62865"/>
                  </a:lnTo>
                  <a:lnTo>
                    <a:pt x="118364" y="62865"/>
                  </a:lnTo>
                  <a:lnTo>
                    <a:pt x="118364" y="64008"/>
                  </a:lnTo>
                  <a:lnTo>
                    <a:pt x="119633" y="64008"/>
                  </a:lnTo>
                  <a:lnTo>
                    <a:pt x="119633" y="65151"/>
                  </a:lnTo>
                  <a:lnTo>
                    <a:pt x="120776" y="66421"/>
                  </a:lnTo>
                  <a:lnTo>
                    <a:pt x="121920" y="66421"/>
                  </a:lnTo>
                  <a:lnTo>
                    <a:pt x="123190" y="67564"/>
                  </a:lnTo>
                  <a:lnTo>
                    <a:pt x="124332" y="67564"/>
                  </a:lnTo>
                  <a:lnTo>
                    <a:pt x="125475" y="67564"/>
                  </a:lnTo>
                  <a:lnTo>
                    <a:pt x="126746" y="68707"/>
                  </a:lnTo>
                  <a:lnTo>
                    <a:pt x="127889" y="68707"/>
                  </a:lnTo>
                  <a:lnTo>
                    <a:pt x="129031" y="68707"/>
                  </a:lnTo>
                  <a:lnTo>
                    <a:pt x="130301" y="69977"/>
                  </a:lnTo>
                  <a:lnTo>
                    <a:pt x="131445" y="69977"/>
                  </a:lnTo>
                  <a:lnTo>
                    <a:pt x="132588" y="69977"/>
                  </a:lnTo>
                  <a:lnTo>
                    <a:pt x="133857" y="71120"/>
                  </a:lnTo>
                  <a:lnTo>
                    <a:pt x="135000" y="71120"/>
                  </a:lnTo>
                  <a:lnTo>
                    <a:pt x="137414" y="72263"/>
                  </a:lnTo>
                  <a:lnTo>
                    <a:pt x="138556" y="72263"/>
                  </a:lnTo>
                  <a:lnTo>
                    <a:pt x="139700" y="72263"/>
                  </a:lnTo>
                  <a:lnTo>
                    <a:pt x="140970" y="73533"/>
                  </a:lnTo>
                  <a:lnTo>
                    <a:pt x="142113" y="73533"/>
                  </a:lnTo>
                  <a:lnTo>
                    <a:pt x="143255" y="73533"/>
                  </a:lnTo>
                  <a:lnTo>
                    <a:pt x="144399" y="74676"/>
                  </a:lnTo>
                  <a:lnTo>
                    <a:pt x="145669" y="74676"/>
                  </a:lnTo>
                  <a:lnTo>
                    <a:pt x="146812" y="74676"/>
                  </a:lnTo>
                  <a:lnTo>
                    <a:pt x="147954" y="75819"/>
                  </a:lnTo>
                  <a:lnTo>
                    <a:pt x="149225" y="75819"/>
                  </a:lnTo>
                  <a:lnTo>
                    <a:pt x="150368" y="75819"/>
                  </a:lnTo>
                  <a:lnTo>
                    <a:pt x="151510" y="77089"/>
                  </a:lnTo>
                  <a:lnTo>
                    <a:pt x="152780" y="77089"/>
                  </a:lnTo>
                  <a:lnTo>
                    <a:pt x="153924" y="77089"/>
                  </a:lnTo>
                  <a:lnTo>
                    <a:pt x="164592" y="77089"/>
                  </a:lnTo>
                  <a:lnTo>
                    <a:pt x="159893" y="82931"/>
                  </a:lnTo>
                  <a:lnTo>
                    <a:pt x="157479" y="85344"/>
                  </a:lnTo>
                  <a:lnTo>
                    <a:pt x="152780" y="90043"/>
                  </a:lnTo>
                  <a:lnTo>
                    <a:pt x="151510" y="91313"/>
                  </a:lnTo>
                  <a:lnTo>
                    <a:pt x="149225" y="93599"/>
                  </a:lnTo>
                  <a:lnTo>
                    <a:pt x="147954" y="94869"/>
                  </a:lnTo>
                  <a:lnTo>
                    <a:pt x="138556" y="105537"/>
                  </a:lnTo>
                  <a:lnTo>
                    <a:pt x="132588" y="110236"/>
                  </a:lnTo>
                  <a:lnTo>
                    <a:pt x="132588" y="111379"/>
                  </a:lnTo>
                  <a:lnTo>
                    <a:pt x="131445" y="111379"/>
                  </a:lnTo>
                  <a:lnTo>
                    <a:pt x="119633" y="111379"/>
                  </a:lnTo>
                  <a:lnTo>
                    <a:pt x="117221" y="112649"/>
                  </a:lnTo>
                  <a:lnTo>
                    <a:pt x="116077" y="112649"/>
                  </a:lnTo>
                  <a:lnTo>
                    <a:pt x="114807" y="112649"/>
                  </a:lnTo>
                  <a:lnTo>
                    <a:pt x="113665" y="113792"/>
                  </a:lnTo>
                  <a:lnTo>
                    <a:pt x="112522" y="113792"/>
                  </a:lnTo>
                  <a:lnTo>
                    <a:pt x="112522" y="114935"/>
                  </a:lnTo>
                  <a:lnTo>
                    <a:pt x="111251" y="114935"/>
                  </a:lnTo>
                  <a:lnTo>
                    <a:pt x="110108" y="114935"/>
                  </a:lnTo>
                  <a:lnTo>
                    <a:pt x="110108" y="116205"/>
                  </a:lnTo>
                  <a:lnTo>
                    <a:pt x="110108" y="117348"/>
                  </a:lnTo>
                  <a:lnTo>
                    <a:pt x="108966" y="117348"/>
                  </a:lnTo>
                  <a:lnTo>
                    <a:pt x="108966" y="118491"/>
                  </a:lnTo>
                  <a:lnTo>
                    <a:pt x="107696" y="118491"/>
                  </a:lnTo>
                  <a:lnTo>
                    <a:pt x="106552" y="118491"/>
                  </a:lnTo>
                  <a:lnTo>
                    <a:pt x="106552" y="119761"/>
                  </a:lnTo>
                  <a:lnTo>
                    <a:pt x="105409" y="119761"/>
                  </a:lnTo>
                  <a:lnTo>
                    <a:pt x="99441" y="119761"/>
                  </a:lnTo>
                  <a:lnTo>
                    <a:pt x="99441" y="120904"/>
                  </a:lnTo>
                  <a:lnTo>
                    <a:pt x="98298" y="120904"/>
                  </a:lnTo>
                  <a:lnTo>
                    <a:pt x="98298" y="12204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42376" y="3970020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59" h="62864">
                  <a:moveTo>
                    <a:pt x="7112" y="60071"/>
                  </a:moveTo>
                  <a:lnTo>
                    <a:pt x="3555" y="60071"/>
                  </a:lnTo>
                  <a:lnTo>
                    <a:pt x="3555" y="61341"/>
                  </a:lnTo>
                  <a:lnTo>
                    <a:pt x="4825" y="62484"/>
                  </a:lnTo>
                  <a:lnTo>
                    <a:pt x="4825" y="61341"/>
                  </a:lnTo>
                  <a:lnTo>
                    <a:pt x="7112" y="61341"/>
                  </a:lnTo>
                  <a:lnTo>
                    <a:pt x="7112" y="60071"/>
                  </a:lnTo>
                  <a:close/>
                </a:path>
                <a:path w="60959" h="62864">
                  <a:moveTo>
                    <a:pt x="8381" y="57785"/>
                  </a:moveTo>
                  <a:lnTo>
                    <a:pt x="0" y="57785"/>
                  </a:lnTo>
                  <a:lnTo>
                    <a:pt x="1143" y="58928"/>
                  </a:lnTo>
                  <a:lnTo>
                    <a:pt x="1143" y="61341"/>
                  </a:lnTo>
                  <a:lnTo>
                    <a:pt x="2413" y="60071"/>
                  </a:lnTo>
                  <a:lnTo>
                    <a:pt x="8381" y="60071"/>
                  </a:lnTo>
                  <a:lnTo>
                    <a:pt x="8381" y="57785"/>
                  </a:lnTo>
                  <a:close/>
                </a:path>
                <a:path w="60959" h="62864">
                  <a:moveTo>
                    <a:pt x="3555" y="60071"/>
                  </a:moveTo>
                  <a:lnTo>
                    <a:pt x="2413" y="60071"/>
                  </a:lnTo>
                  <a:lnTo>
                    <a:pt x="2413" y="61341"/>
                  </a:lnTo>
                  <a:lnTo>
                    <a:pt x="3555" y="60071"/>
                  </a:lnTo>
                  <a:close/>
                </a:path>
                <a:path w="60959" h="62864">
                  <a:moveTo>
                    <a:pt x="49022" y="43561"/>
                  </a:moveTo>
                  <a:lnTo>
                    <a:pt x="2413" y="43561"/>
                  </a:lnTo>
                  <a:lnTo>
                    <a:pt x="2413" y="48387"/>
                  </a:lnTo>
                  <a:lnTo>
                    <a:pt x="1143" y="49530"/>
                  </a:lnTo>
                  <a:lnTo>
                    <a:pt x="1143" y="57785"/>
                  </a:lnTo>
                  <a:lnTo>
                    <a:pt x="13207" y="57785"/>
                  </a:lnTo>
                  <a:lnTo>
                    <a:pt x="13207" y="56642"/>
                  </a:lnTo>
                  <a:lnTo>
                    <a:pt x="49022" y="56642"/>
                  </a:lnTo>
                  <a:lnTo>
                    <a:pt x="49022" y="43561"/>
                  </a:lnTo>
                  <a:close/>
                </a:path>
                <a:path w="60959" h="62864">
                  <a:moveTo>
                    <a:pt x="50165" y="41275"/>
                  </a:moveTo>
                  <a:lnTo>
                    <a:pt x="3555" y="41275"/>
                  </a:lnTo>
                  <a:lnTo>
                    <a:pt x="3555" y="43561"/>
                  </a:lnTo>
                  <a:lnTo>
                    <a:pt x="50165" y="43561"/>
                  </a:lnTo>
                  <a:lnTo>
                    <a:pt x="50165" y="41275"/>
                  </a:lnTo>
                  <a:close/>
                </a:path>
                <a:path w="60959" h="62864">
                  <a:moveTo>
                    <a:pt x="53848" y="36576"/>
                  </a:moveTo>
                  <a:lnTo>
                    <a:pt x="4825" y="36576"/>
                  </a:lnTo>
                  <a:lnTo>
                    <a:pt x="4825" y="41275"/>
                  </a:lnTo>
                  <a:lnTo>
                    <a:pt x="51434" y="41275"/>
                  </a:lnTo>
                  <a:lnTo>
                    <a:pt x="51434" y="38862"/>
                  </a:lnTo>
                  <a:lnTo>
                    <a:pt x="52577" y="38862"/>
                  </a:lnTo>
                  <a:lnTo>
                    <a:pt x="52577" y="37719"/>
                  </a:lnTo>
                  <a:lnTo>
                    <a:pt x="53848" y="37719"/>
                  </a:lnTo>
                  <a:lnTo>
                    <a:pt x="53848" y="36576"/>
                  </a:lnTo>
                  <a:close/>
                </a:path>
                <a:path w="60959" h="62864">
                  <a:moveTo>
                    <a:pt x="56133" y="33020"/>
                  </a:moveTo>
                  <a:lnTo>
                    <a:pt x="8381" y="33020"/>
                  </a:lnTo>
                  <a:lnTo>
                    <a:pt x="8381" y="34163"/>
                  </a:lnTo>
                  <a:lnTo>
                    <a:pt x="7112" y="35306"/>
                  </a:lnTo>
                  <a:lnTo>
                    <a:pt x="7112" y="36576"/>
                  </a:lnTo>
                  <a:lnTo>
                    <a:pt x="54991" y="36576"/>
                  </a:lnTo>
                  <a:lnTo>
                    <a:pt x="54991" y="34163"/>
                  </a:lnTo>
                  <a:lnTo>
                    <a:pt x="56133" y="34163"/>
                  </a:lnTo>
                  <a:lnTo>
                    <a:pt x="56133" y="33020"/>
                  </a:lnTo>
                  <a:close/>
                </a:path>
                <a:path w="60959" h="62864">
                  <a:moveTo>
                    <a:pt x="59817" y="28321"/>
                  </a:moveTo>
                  <a:lnTo>
                    <a:pt x="14350" y="28321"/>
                  </a:lnTo>
                  <a:lnTo>
                    <a:pt x="13207" y="29464"/>
                  </a:lnTo>
                  <a:lnTo>
                    <a:pt x="13207" y="30607"/>
                  </a:lnTo>
                  <a:lnTo>
                    <a:pt x="11938" y="30607"/>
                  </a:lnTo>
                  <a:lnTo>
                    <a:pt x="10795" y="31877"/>
                  </a:lnTo>
                  <a:lnTo>
                    <a:pt x="10795" y="33020"/>
                  </a:lnTo>
                  <a:lnTo>
                    <a:pt x="58547" y="33020"/>
                  </a:lnTo>
                  <a:lnTo>
                    <a:pt x="58547" y="29464"/>
                  </a:lnTo>
                  <a:lnTo>
                    <a:pt x="59817" y="29464"/>
                  </a:lnTo>
                  <a:lnTo>
                    <a:pt x="59817" y="28321"/>
                  </a:lnTo>
                  <a:close/>
                </a:path>
                <a:path w="60959" h="62864">
                  <a:moveTo>
                    <a:pt x="59817" y="17653"/>
                  </a:moveTo>
                  <a:lnTo>
                    <a:pt x="13207" y="17653"/>
                  </a:lnTo>
                  <a:lnTo>
                    <a:pt x="13207" y="18923"/>
                  </a:lnTo>
                  <a:lnTo>
                    <a:pt x="14350" y="18923"/>
                  </a:lnTo>
                  <a:lnTo>
                    <a:pt x="14350" y="20066"/>
                  </a:lnTo>
                  <a:lnTo>
                    <a:pt x="16764" y="20066"/>
                  </a:lnTo>
                  <a:lnTo>
                    <a:pt x="16764" y="21209"/>
                  </a:lnTo>
                  <a:lnTo>
                    <a:pt x="19176" y="21209"/>
                  </a:lnTo>
                  <a:lnTo>
                    <a:pt x="19176" y="22352"/>
                  </a:lnTo>
                  <a:lnTo>
                    <a:pt x="20320" y="22352"/>
                  </a:lnTo>
                  <a:lnTo>
                    <a:pt x="19176" y="23622"/>
                  </a:lnTo>
                  <a:lnTo>
                    <a:pt x="17906" y="24765"/>
                  </a:lnTo>
                  <a:lnTo>
                    <a:pt x="16764" y="25908"/>
                  </a:lnTo>
                  <a:lnTo>
                    <a:pt x="16764" y="27178"/>
                  </a:lnTo>
                  <a:lnTo>
                    <a:pt x="15494" y="27178"/>
                  </a:lnTo>
                  <a:lnTo>
                    <a:pt x="15494" y="28321"/>
                  </a:lnTo>
                  <a:lnTo>
                    <a:pt x="60959" y="28321"/>
                  </a:lnTo>
                  <a:lnTo>
                    <a:pt x="60959" y="23622"/>
                  </a:lnTo>
                  <a:lnTo>
                    <a:pt x="59817" y="22352"/>
                  </a:lnTo>
                  <a:lnTo>
                    <a:pt x="59817" y="17653"/>
                  </a:lnTo>
                  <a:close/>
                </a:path>
                <a:path w="60959" h="62864">
                  <a:moveTo>
                    <a:pt x="58547" y="15367"/>
                  </a:moveTo>
                  <a:lnTo>
                    <a:pt x="14350" y="15367"/>
                  </a:lnTo>
                  <a:lnTo>
                    <a:pt x="14350" y="17653"/>
                  </a:lnTo>
                  <a:lnTo>
                    <a:pt x="58547" y="17653"/>
                  </a:lnTo>
                  <a:lnTo>
                    <a:pt x="58547" y="15367"/>
                  </a:lnTo>
                  <a:close/>
                </a:path>
                <a:path w="60959" h="62864">
                  <a:moveTo>
                    <a:pt x="57403" y="14097"/>
                  </a:moveTo>
                  <a:lnTo>
                    <a:pt x="15494" y="14097"/>
                  </a:lnTo>
                  <a:lnTo>
                    <a:pt x="15494" y="15367"/>
                  </a:lnTo>
                  <a:lnTo>
                    <a:pt x="57403" y="15367"/>
                  </a:lnTo>
                  <a:lnTo>
                    <a:pt x="57403" y="14097"/>
                  </a:lnTo>
                  <a:close/>
                </a:path>
                <a:path w="60959" h="62864">
                  <a:moveTo>
                    <a:pt x="54991" y="9398"/>
                  </a:moveTo>
                  <a:lnTo>
                    <a:pt x="14350" y="9398"/>
                  </a:lnTo>
                  <a:lnTo>
                    <a:pt x="14350" y="14097"/>
                  </a:lnTo>
                  <a:lnTo>
                    <a:pt x="56133" y="14097"/>
                  </a:lnTo>
                  <a:lnTo>
                    <a:pt x="56133" y="11811"/>
                  </a:lnTo>
                  <a:lnTo>
                    <a:pt x="54991" y="11811"/>
                  </a:lnTo>
                  <a:lnTo>
                    <a:pt x="54991" y="9398"/>
                  </a:lnTo>
                  <a:close/>
                </a:path>
                <a:path w="60959" h="62864">
                  <a:moveTo>
                    <a:pt x="27431" y="5842"/>
                  </a:moveTo>
                  <a:lnTo>
                    <a:pt x="15494" y="5842"/>
                  </a:lnTo>
                  <a:lnTo>
                    <a:pt x="15494" y="9398"/>
                  </a:lnTo>
                  <a:lnTo>
                    <a:pt x="53848" y="9398"/>
                  </a:lnTo>
                  <a:lnTo>
                    <a:pt x="53848" y="7112"/>
                  </a:lnTo>
                  <a:lnTo>
                    <a:pt x="27431" y="7112"/>
                  </a:lnTo>
                  <a:lnTo>
                    <a:pt x="27431" y="5842"/>
                  </a:lnTo>
                  <a:close/>
                </a:path>
                <a:path w="60959" h="62864">
                  <a:moveTo>
                    <a:pt x="15494" y="7112"/>
                  </a:moveTo>
                  <a:lnTo>
                    <a:pt x="14350" y="8255"/>
                  </a:lnTo>
                  <a:lnTo>
                    <a:pt x="15494" y="8255"/>
                  </a:lnTo>
                  <a:lnTo>
                    <a:pt x="15494" y="7112"/>
                  </a:lnTo>
                  <a:close/>
                </a:path>
                <a:path w="60959" h="62864">
                  <a:moveTo>
                    <a:pt x="54991" y="5842"/>
                  </a:moveTo>
                  <a:lnTo>
                    <a:pt x="29845" y="5842"/>
                  </a:lnTo>
                  <a:lnTo>
                    <a:pt x="29845" y="7112"/>
                  </a:lnTo>
                  <a:lnTo>
                    <a:pt x="54991" y="7112"/>
                  </a:lnTo>
                  <a:lnTo>
                    <a:pt x="54991" y="5842"/>
                  </a:lnTo>
                  <a:close/>
                </a:path>
                <a:path w="60959" h="62864">
                  <a:moveTo>
                    <a:pt x="21463" y="4699"/>
                  </a:moveTo>
                  <a:lnTo>
                    <a:pt x="16764" y="4699"/>
                  </a:lnTo>
                  <a:lnTo>
                    <a:pt x="16764" y="5842"/>
                  </a:lnTo>
                  <a:lnTo>
                    <a:pt x="21463" y="5842"/>
                  </a:lnTo>
                  <a:lnTo>
                    <a:pt x="21463" y="4699"/>
                  </a:lnTo>
                  <a:close/>
                </a:path>
                <a:path w="60959" h="62864">
                  <a:moveTo>
                    <a:pt x="26289" y="4699"/>
                  </a:moveTo>
                  <a:lnTo>
                    <a:pt x="23875" y="4699"/>
                  </a:lnTo>
                  <a:lnTo>
                    <a:pt x="23875" y="5842"/>
                  </a:lnTo>
                  <a:lnTo>
                    <a:pt x="26289" y="5842"/>
                  </a:lnTo>
                  <a:lnTo>
                    <a:pt x="26289" y="4699"/>
                  </a:lnTo>
                  <a:close/>
                </a:path>
                <a:path w="60959" h="62864">
                  <a:moveTo>
                    <a:pt x="52577" y="4699"/>
                  </a:moveTo>
                  <a:lnTo>
                    <a:pt x="32257" y="4699"/>
                  </a:lnTo>
                  <a:lnTo>
                    <a:pt x="31115" y="5842"/>
                  </a:lnTo>
                  <a:lnTo>
                    <a:pt x="52577" y="5842"/>
                  </a:lnTo>
                  <a:lnTo>
                    <a:pt x="52577" y="4699"/>
                  </a:lnTo>
                  <a:close/>
                </a:path>
                <a:path w="60959" h="62864">
                  <a:moveTo>
                    <a:pt x="53848" y="4699"/>
                  </a:moveTo>
                  <a:lnTo>
                    <a:pt x="52577" y="4699"/>
                  </a:lnTo>
                  <a:lnTo>
                    <a:pt x="52577" y="5842"/>
                  </a:lnTo>
                  <a:lnTo>
                    <a:pt x="53848" y="5842"/>
                  </a:lnTo>
                  <a:lnTo>
                    <a:pt x="53848" y="4699"/>
                  </a:lnTo>
                  <a:close/>
                </a:path>
                <a:path w="60959" h="62864">
                  <a:moveTo>
                    <a:pt x="39497" y="3556"/>
                  </a:moveTo>
                  <a:lnTo>
                    <a:pt x="37083" y="3556"/>
                  </a:lnTo>
                  <a:lnTo>
                    <a:pt x="37083" y="4699"/>
                  </a:lnTo>
                  <a:lnTo>
                    <a:pt x="40640" y="4699"/>
                  </a:lnTo>
                  <a:lnTo>
                    <a:pt x="39497" y="3556"/>
                  </a:lnTo>
                  <a:close/>
                </a:path>
                <a:path w="60959" h="62864">
                  <a:moveTo>
                    <a:pt x="50165" y="0"/>
                  </a:moveTo>
                  <a:lnTo>
                    <a:pt x="49022" y="0"/>
                  </a:lnTo>
                  <a:lnTo>
                    <a:pt x="47751" y="1143"/>
                  </a:lnTo>
                  <a:lnTo>
                    <a:pt x="46608" y="2413"/>
                  </a:lnTo>
                  <a:lnTo>
                    <a:pt x="45466" y="3556"/>
                  </a:lnTo>
                  <a:lnTo>
                    <a:pt x="45466" y="4699"/>
                  </a:lnTo>
                  <a:lnTo>
                    <a:pt x="51434" y="4699"/>
                  </a:lnTo>
                  <a:lnTo>
                    <a:pt x="51434" y="2413"/>
                  </a:lnTo>
                  <a:lnTo>
                    <a:pt x="50165" y="2413"/>
                  </a:lnTo>
                  <a:lnTo>
                    <a:pt x="5016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342376" y="3970020"/>
              <a:ext cx="60960" cy="62865"/>
            </a:xfrm>
            <a:custGeom>
              <a:avLst/>
              <a:gdLst/>
              <a:ahLst/>
              <a:cxnLst/>
              <a:rect l="l" t="t" r="r" b="b"/>
              <a:pathLst>
                <a:path w="60959" h="62864">
                  <a:moveTo>
                    <a:pt x="49022" y="56642"/>
                  </a:moveTo>
                  <a:lnTo>
                    <a:pt x="49022" y="56642"/>
                  </a:lnTo>
                  <a:lnTo>
                    <a:pt x="13207" y="56642"/>
                  </a:lnTo>
                  <a:lnTo>
                    <a:pt x="13207" y="57785"/>
                  </a:lnTo>
                  <a:lnTo>
                    <a:pt x="11938" y="57785"/>
                  </a:lnTo>
                  <a:lnTo>
                    <a:pt x="10795" y="57785"/>
                  </a:lnTo>
                  <a:lnTo>
                    <a:pt x="9525" y="57785"/>
                  </a:lnTo>
                  <a:lnTo>
                    <a:pt x="8381" y="57785"/>
                  </a:lnTo>
                  <a:lnTo>
                    <a:pt x="8381" y="58928"/>
                  </a:lnTo>
                  <a:lnTo>
                    <a:pt x="8381" y="60071"/>
                  </a:lnTo>
                  <a:lnTo>
                    <a:pt x="7112" y="60071"/>
                  </a:lnTo>
                  <a:lnTo>
                    <a:pt x="7112" y="61341"/>
                  </a:lnTo>
                  <a:lnTo>
                    <a:pt x="7112" y="60071"/>
                  </a:lnTo>
                  <a:lnTo>
                    <a:pt x="7112" y="61341"/>
                  </a:lnTo>
                  <a:lnTo>
                    <a:pt x="5969" y="61341"/>
                  </a:lnTo>
                  <a:lnTo>
                    <a:pt x="4825" y="61341"/>
                  </a:lnTo>
                  <a:lnTo>
                    <a:pt x="4825" y="62484"/>
                  </a:lnTo>
                  <a:lnTo>
                    <a:pt x="3555" y="61341"/>
                  </a:lnTo>
                  <a:lnTo>
                    <a:pt x="3555" y="60071"/>
                  </a:lnTo>
                  <a:lnTo>
                    <a:pt x="2413" y="61341"/>
                  </a:lnTo>
                  <a:lnTo>
                    <a:pt x="2413" y="60071"/>
                  </a:lnTo>
                  <a:lnTo>
                    <a:pt x="1143" y="61341"/>
                  </a:lnTo>
                  <a:lnTo>
                    <a:pt x="1143" y="60071"/>
                  </a:lnTo>
                  <a:lnTo>
                    <a:pt x="1143" y="58928"/>
                  </a:lnTo>
                  <a:lnTo>
                    <a:pt x="0" y="58928"/>
                  </a:lnTo>
                  <a:lnTo>
                    <a:pt x="1143" y="58928"/>
                  </a:lnTo>
                  <a:lnTo>
                    <a:pt x="0" y="57785"/>
                  </a:lnTo>
                  <a:lnTo>
                    <a:pt x="1143" y="57785"/>
                  </a:lnTo>
                  <a:lnTo>
                    <a:pt x="1143" y="56642"/>
                  </a:lnTo>
                  <a:lnTo>
                    <a:pt x="1143" y="55372"/>
                  </a:lnTo>
                  <a:lnTo>
                    <a:pt x="1143" y="49530"/>
                  </a:lnTo>
                  <a:lnTo>
                    <a:pt x="2413" y="48387"/>
                  </a:lnTo>
                  <a:lnTo>
                    <a:pt x="2413" y="47117"/>
                  </a:lnTo>
                  <a:lnTo>
                    <a:pt x="2413" y="45974"/>
                  </a:lnTo>
                  <a:lnTo>
                    <a:pt x="2413" y="44831"/>
                  </a:lnTo>
                  <a:lnTo>
                    <a:pt x="2413" y="43561"/>
                  </a:lnTo>
                  <a:lnTo>
                    <a:pt x="3555" y="43561"/>
                  </a:lnTo>
                  <a:lnTo>
                    <a:pt x="3555" y="42418"/>
                  </a:lnTo>
                  <a:lnTo>
                    <a:pt x="3555" y="41275"/>
                  </a:lnTo>
                  <a:lnTo>
                    <a:pt x="4825" y="41275"/>
                  </a:lnTo>
                  <a:lnTo>
                    <a:pt x="4825" y="40132"/>
                  </a:lnTo>
                  <a:lnTo>
                    <a:pt x="4825" y="38862"/>
                  </a:lnTo>
                  <a:lnTo>
                    <a:pt x="4825" y="37719"/>
                  </a:lnTo>
                  <a:lnTo>
                    <a:pt x="4825" y="36576"/>
                  </a:lnTo>
                  <a:lnTo>
                    <a:pt x="5969" y="36576"/>
                  </a:lnTo>
                  <a:lnTo>
                    <a:pt x="7112" y="36576"/>
                  </a:lnTo>
                  <a:lnTo>
                    <a:pt x="7112" y="35306"/>
                  </a:lnTo>
                  <a:lnTo>
                    <a:pt x="8381" y="35306"/>
                  </a:lnTo>
                  <a:lnTo>
                    <a:pt x="7112" y="35306"/>
                  </a:lnTo>
                  <a:lnTo>
                    <a:pt x="8381" y="34163"/>
                  </a:lnTo>
                  <a:lnTo>
                    <a:pt x="8381" y="33020"/>
                  </a:lnTo>
                  <a:lnTo>
                    <a:pt x="9525" y="33020"/>
                  </a:lnTo>
                  <a:lnTo>
                    <a:pt x="10795" y="33020"/>
                  </a:lnTo>
                  <a:lnTo>
                    <a:pt x="10795" y="31877"/>
                  </a:lnTo>
                  <a:lnTo>
                    <a:pt x="11938" y="30607"/>
                  </a:lnTo>
                  <a:lnTo>
                    <a:pt x="13207" y="30607"/>
                  </a:lnTo>
                  <a:lnTo>
                    <a:pt x="13207" y="29464"/>
                  </a:lnTo>
                  <a:lnTo>
                    <a:pt x="14350" y="28321"/>
                  </a:lnTo>
                  <a:lnTo>
                    <a:pt x="15494" y="28321"/>
                  </a:lnTo>
                  <a:lnTo>
                    <a:pt x="15494" y="27178"/>
                  </a:lnTo>
                  <a:lnTo>
                    <a:pt x="16764" y="27178"/>
                  </a:lnTo>
                  <a:lnTo>
                    <a:pt x="16764" y="25908"/>
                  </a:lnTo>
                  <a:lnTo>
                    <a:pt x="17906" y="24765"/>
                  </a:lnTo>
                  <a:lnTo>
                    <a:pt x="19176" y="23622"/>
                  </a:lnTo>
                  <a:lnTo>
                    <a:pt x="20320" y="22352"/>
                  </a:lnTo>
                  <a:lnTo>
                    <a:pt x="19176" y="22352"/>
                  </a:lnTo>
                  <a:lnTo>
                    <a:pt x="19176" y="21209"/>
                  </a:lnTo>
                  <a:lnTo>
                    <a:pt x="17906" y="21209"/>
                  </a:lnTo>
                  <a:lnTo>
                    <a:pt x="16764" y="21209"/>
                  </a:lnTo>
                  <a:lnTo>
                    <a:pt x="16764" y="20066"/>
                  </a:lnTo>
                  <a:lnTo>
                    <a:pt x="15494" y="20066"/>
                  </a:lnTo>
                  <a:lnTo>
                    <a:pt x="14350" y="20066"/>
                  </a:lnTo>
                  <a:lnTo>
                    <a:pt x="14350" y="18923"/>
                  </a:lnTo>
                  <a:lnTo>
                    <a:pt x="13207" y="18923"/>
                  </a:lnTo>
                  <a:lnTo>
                    <a:pt x="13207" y="17653"/>
                  </a:lnTo>
                  <a:lnTo>
                    <a:pt x="14350" y="17653"/>
                  </a:lnTo>
                  <a:lnTo>
                    <a:pt x="14350" y="16510"/>
                  </a:lnTo>
                  <a:lnTo>
                    <a:pt x="14350" y="15367"/>
                  </a:lnTo>
                  <a:lnTo>
                    <a:pt x="15494" y="15367"/>
                  </a:lnTo>
                  <a:lnTo>
                    <a:pt x="15494" y="14097"/>
                  </a:lnTo>
                  <a:lnTo>
                    <a:pt x="14350" y="14097"/>
                  </a:lnTo>
                  <a:lnTo>
                    <a:pt x="14350" y="12954"/>
                  </a:lnTo>
                  <a:lnTo>
                    <a:pt x="13207" y="12954"/>
                  </a:lnTo>
                  <a:lnTo>
                    <a:pt x="14350" y="12954"/>
                  </a:lnTo>
                  <a:lnTo>
                    <a:pt x="14350" y="11811"/>
                  </a:lnTo>
                  <a:lnTo>
                    <a:pt x="14350" y="10668"/>
                  </a:lnTo>
                  <a:lnTo>
                    <a:pt x="14350" y="9398"/>
                  </a:lnTo>
                  <a:lnTo>
                    <a:pt x="15494" y="9398"/>
                  </a:lnTo>
                  <a:lnTo>
                    <a:pt x="15494" y="8255"/>
                  </a:lnTo>
                  <a:lnTo>
                    <a:pt x="15494" y="7112"/>
                  </a:lnTo>
                  <a:lnTo>
                    <a:pt x="15494" y="8255"/>
                  </a:lnTo>
                  <a:lnTo>
                    <a:pt x="14350" y="8255"/>
                  </a:lnTo>
                  <a:lnTo>
                    <a:pt x="15494" y="7112"/>
                  </a:lnTo>
                  <a:lnTo>
                    <a:pt x="15494" y="5842"/>
                  </a:lnTo>
                  <a:lnTo>
                    <a:pt x="16764" y="5842"/>
                  </a:lnTo>
                  <a:lnTo>
                    <a:pt x="16764" y="4699"/>
                  </a:lnTo>
                  <a:lnTo>
                    <a:pt x="17906" y="4699"/>
                  </a:lnTo>
                  <a:lnTo>
                    <a:pt x="19176" y="4699"/>
                  </a:lnTo>
                  <a:lnTo>
                    <a:pt x="20320" y="4699"/>
                  </a:lnTo>
                  <a:lnTo>
                    <a:pt x="21463" y="4699"/>
                  </a:lnTo>
                  <a:lnTo>
                    <a:pt x="21463" y="5842"/>
                  </a:lnTo>
                  <a:lnTo>
                    <a:pt x="22732" y="5842"/>
                  </a:lnTo>
                  <a:lnTo>
                    <a:pt x="23875" y="5842"/>
                  </a:lnTo>
                  <a:lnTo>
                    <a:pt x="23875" y="4699"/>
                  </a:lnTo>
                  <a:lnTo>
                    <a:pt x="25146" y="4699"/>
                  </a:lnTo>
                  <a:lnTo>
                    <a:pt x="25146" y="3556"/>
                  </a:lnTo>
                  <a:lnTo>
                    <a:pt x="25146" y="4699"/>
                  </a:lnTo>
                  <a:lnTo>
                    <a:pt x="26289" y="4699"/>
                  </a:lnTo>
                  <a:lnTo>
                    <a:pt x="26289" y="5842"/>
                  </a:lnTo>
                  <a:lnTo>
                    <a:pt x="27431" y="5842"/>
                  </a:lnTo>
                  <a:lnTo>
                    <a:pt x="27431" y="7112"/>
                  </a:lnTo>
                  <a:lnTo>
                    <a:pt x="28701" y="7112"/>
                  </a:lnTo>
                  <a:lnTo>
                    <a:pt x="29845" y="7112"/>
                  </a:lnTo>
                  <a:lnTo>
                    <a:pt x="29845" y="5842"/>
                  </a:lnTo>
                  <a:lnTo>
                    <a:pt x="31115" y="5842"/>
                  </a:lnTo>
                  <a:lnTo>
                    <a:pt x="32257" y="4699"/>
                  </a:lnTo>
                  <a:lnTo>
                    <a:pt x="33527" y="4699"/>
                  </a:lnTo>
                  <a:lnTo>
                    <a:pt x="34671" y="4699"/>
                  </a:lnTo>
                  <a:lnTo>
                    <a:pt x="35814" y="4699"/>
                  </a:lnTo>
                  <a:lnTo>
                    <a:pt x="37083" y="4699"/>
                  </a:lnTo>
                  <a:lnTo>
                    <a:pt x="37083" y="3556"/>
                  </a:lnTo>
                  <a:lnTo>
                    <a:pt x="38226" y="3556"/>
                  </a:lnTo>
                  <a:lnTo>
                    <a:pt x="39497" y="3556"/>
                  </a:lnTo>
                  <a:lnTo>
                    <a:pt x="40640" y="4699"/>
                  </a:lnTo>
                  <a:lnTo>
                    <a:pt x="41782" y="4699"/>
                  </a:lnTo>
                  <a:lnTo>
                    <a:pt x="43052" y="4699"/>
                  </a:lnTo>
                  <a:lnTo>
                    <a:pt x="44196" y="4699"/>
                  </a:lnTo>
                  <a:lnTo>
                    <a:pt x="45466" y="4699"/>
                  </a:lnTo>
                  <a:lnTo>
                    <a:pt x="45466" y="3556"/>
                  </a:lnTo>
                  <a:lnTo>
                    <a:pt x="46608" y="2413"/>
                  </a:lnTo>
                  <a:lnTo>
                    <a:pt x="47751" y="1143"/>
                  </a:lnTo>
                  <a:lnTo>
                    <a:pt x="49022" y="0"/>
                  </a:lnTo>
                  <a:lnTo>
                    <a:pt x="50165" y="0"/>
                  </a:lnTo>
                  <a:lnTo>
                    <a:pt x="50165" y="1143"/>
                  </a:lnTo>
                  <a:lnTo>
                    <a:pt x="50165" y="2413"/>
                  </a:lnTo>
                  <a:lnTo>
                    <a:pt x="51434" y="2413"/>
                  </a:lnTo>
                  <a:lnTo>
                    <a:pt x="51434" y="3556"/>
                  </a:lnTo>
                  <a:lnTo>
                    <a:pt x="50165" y="3556"/>
                  </a:lnTo>
                  <a:lnTo>
                    <a:pt x="51434" y="3556"/>
                  </a:lnTo>
                  <a:lnTo>
                    <a:pt x="52577" y="3556"/>
                  </a:lnTo>
                  <a:lnTo>
                    <a:pt x="51434" y="3556"/>
                  </a:lnTo>
                  <a:lnTo>
                    <a:pt x="51434" y="4699"/>
                  </a:lnTo>
                  <a:lnTo>
                    <a:pt x="52577" y="4699"/>
                  </a:lnTo>
                  <a:lnTo>
                    <a:pt x="52577" y="5842"/>
                  </a:lnTo>
                  <a:lnTo>
                    <a:pt x="52577" y="4699"/>
                  </a:lnTo>
                  <a:lnTo>
                    <a:pt x="53848" y="4699"/>
                  </a:lnTo>
                  <a:lnTo>
                    <a:pt x="53848" y="5842"/>
                  </a:lnTo>
                  <a:lnTo>
                    <a:pt x="54991" y="5842"/>
                  </a:lnTo>
                  <a:lnTo>
                    <a:pt x="54991" y="7112"/>
                  </a:lnTo>
                  <a:lnTo>
                    <a:pt x="53848" y="7112"/>
                  </a:lnTo>
                  <a:lnTo>
                    <a:pt x="53848" y="8255"/>
                  </a:lnTo>
                  <a:lnTo>
                    <a:pt x="53848" y="9398"/>
                  </a:lnTo>
                  <a:lnTo>
                    <a:pt x="54991" y="9398"/>
                  </a:lnTo>
                  <a:lnTo>
                    <a:pt x="54991" y="10668"/>
                  </a:lnTo>
                  <a:lnTo>
                    <a:pt x="54991" y="11811"/>
                  </a:lnTo>
                  <a:lnTo>
                    <a:pt x="56133" y="11811"/>
                  </a:lnTo>
                  <a:lnTo>
                    <a:pt x="56133" y="12954"/>
                  </a:lnTo>
                  <a:lnTo>
                    <a:pt x="56133" y="14097"/>
                  </a:lnTo>
                  <a:lnTo>
                    <a:pt x="57403" y="14097"/>
                  </a:lnTo>
                  <a:lnTo>
                    <a:pt x="57403" y="15367"/>
                  </a:lnTo>
                  <a:lnTo>
                    <a:pt x="58547" y="15367"/>
                  </a:lnTo>
                  <a:lnTo>
                    <a:pt x="58547" y="16510"/>
                  </a:lnTo>
                  <a:lnTo>
                    <a:pt x="58547" y="17653"/>
                  </a:lnTo>
                  <a:lnTo>
                    <a:pt x="59817" y="17653"/>
                  </a:lnTo>
                  <a:lnTo>
                    <a:pt x="59817" y="18923"/>
                  </a:lnTo>
                  <a:lnTo>
                    <a:pt x="59817" y="20066"/>
                  </a:lnTo>
                  <a:lnTo>
                    <a:pt x="59817" y="21209"/>
                  </a:lnTo>
                  <a:lnTo>
                    <a:pt x="59817" y="22352"/>
                  </a:lnTo>
                  <a:lnTo>
                    <a:pt x="60959" y="23622"/>
                  </a:lnTo>
                  <a:lnTo>
                    <a:pt x="60959" y="24765"/>
                  </a:lnTo>
                  <a:lnTo>
                    <a:pt x="60959" y="25908"/>
                  </a:lnTo>
                  <a:lnTo>
                    <a:pt x="60959" y="27178"/>
                  </a:lnTo>
                  <a:lnTo>
                    <a:pt x="60959" y="28321"/>
                  </a:lnTo>
                  <a:lnTo>
                    <a:pt x="59817" y="28321"/>
                  </a:lnTo>
                  <a:lnTo>
                    <a:pt x="59817" y="29464"/>
                  </a:lnTo>
                  <a:lnTo>
                    <a:pt x="58547" y="29464"/>
                  </a:lnTo>
                  <a:lnTo>
                    <a:pt x="58547" y="30607"/>
                  </a:lnTo>
                  <a:lnTo>
                    <a:pt x="58547" y="31877"/>
                  </a:lnTo>
                  <a:lnTo>
                    <a:pt x="58547" y="33020"/>
                  </a:lnTo>
                  <a:lnTo>
                    <a:pt x="57403" y="33020"/>
                  </a:lnTo>
                  <a:lnTo>
                    <a:pt x="56133" y="33020"/>
                  </a:lnTo>
                  <a:lnTo>
                    <a:pt x="56133" y="34163"/>
                  </a:lnTo>
                  <a:lnTo>
                    <a:pt x="54991" y="34163"/>
                  </a:lnTo>
                  <a:lnTo>
                    <a:pt x="54991" y="35306"/>
                  </a:lnTo>
                  <a:lnTo>
                    <a:pt x="54991" y="36576"/>
                  </a:lnTo>
                  <a:lnTo>
                    <a:pt x="53848" y="36576"/>
                  </a:lnTo>
                  <a:lnTo>
                    <a:pt x="53848" y="37719"/>
                  </a:lnTo>
                  <a:lnTo>
                    <a:pt x="52577" y="37719"/>
                  </a:lnTo>
                  <a:lnTo>
                    <a:pt x="52577" y="38862"/>
                  </a:lnTo>
                  <a:lnTo>
                    <a:pt x="51434" y="38862"/>
                  </a:lnTo>
                  <a:lnTo>
                    <a:pt x="51434" y="40132"/>
                  </a:lnTo>
                  <a:lnTo>
                    <a:pt x="51434" y="41275"/>
                  </a:lnTo>
                  <a:lnTo>
                    <a:pt x="50165" y="41275"/>
                  </a:lnTo>
                  <a:lnTo>
                    <a:pt x="51434" y="41275"/>
                  </a:lnTo>
                  <a:lnTo>
                    <a:pt x="50165" y="41275"/>
                  </a:lnTo>
                  <a:lnTo>
                    <a:pt x="50165" y="42418"/>
                  </a:lnTo>
                  <a:lnTo>
                    <a:pt x="50165" y="43561"/>
                  </a:lnTo>
                  <a:lnTo>
                    <a:pt x="49022" y="43561"/>
                  </a:lnTo>
                  <a:lnTo>
                    <a:pt x="49022" y="44831"/>
                  </a:lnTo>
                  <a:lnTo>
                    <a:pt x="49022" y="55372"/>
                  </a:lnTo>
                  <a:lnTo>
                    <a:pt x="49022" y="5664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467344" y="3885438"/>
              <a:ext cx="116205" cy="148590"/>
            </a:xfrm>
            <a:custGeom>
              <a:avLst/>
              <a:gdLst/>
              <a:ahLst/>
              <a:cxnLst/>
              <a:rect l="l" t="t" r="r" b="b"/>
              <a:pathLst>
                <a:path w="116204" h="148589">
                  <a:moveTo>
                    <a:pt x="10795" y="140969"/>
                  </a:moveTo>
                  <a:lnTo>
                    <a:pt x="1142" y="140969"/>
                  </a:lnTo>
                  <a:lnTo>
                    <a:pt x="1142" y="142239"/>
                  </a:lnTo>
                  <a:lnTo>
                    <a:pt x="3555" y="144779"/>
                  </a:lnTo>
                  <a:lnTo>
                    <a:pt x="4825" y="146050"/>
                  </a:lnTo>
                  <a:lnTo>
                    <a:pt x="4825" y="147319"/>
                  </a:lnTo>
                  <a:lnTo>
                    <a:pt x="5969" y="147319"/>
                  </a:lnTo>
                  <a:lnTo>
                    <a:pt x="5969" y="148589"/>
                  </a:lnTo>
                  <a:lnTo>
                    <a:pt x="8381" y="148589"/>
                  </a:lnTo>
                  <a:lnTo>
                    <a:pt x="8381" y="147319"/>
                  </a:lnTo>
                  <a:lnTo>
                    <a:pt x="9525" y="146050"/>
                  </a:lnTo>
                  <a:lnTo>
                    <a:pt x="9525" y="143509"/>
                  </a:lnTo>
                  <a:lnTo>
                    <a:pt x="10795" y="143509"/>
                  </a:lnTo>
                  <a:lnTo>
                    <a:pt x="11937" y="142239"/>
                  </a:lnTo>
                  <a:lnTo>
                    <a:pt x="10795" y="142239"/>
                  </a:lnTo>
                  <a:lnTo>
                    <a:pt x="10795" y="140969"/>
                  </a:lnTo>
                  <a:close/>
                </a:path>
                <a:path w="116204" h="148589">
                  <a:moveTo>
                    <a:pt x="10795" y="143509"/>
                  </a:moveTo>
                  <a:lnTo>
                    <a:pt x="9525" y="143509"/>
                  </a:lnTo>
                  <a:lnTo>
                    <a:pt x="9525" y="144779"/>
                  </a:lnTo>
                  <a:lnTo>
                    <a:pt x="10795" y="144779"/>
                  </a:lnTo>
                  <a:lnTo>
                    <a:pt x="10795" y="143509"/>
                  </a:lnTo>
                  <a:close/>
                </a:path>
                <a:path w="116204" h="148589">
                  <a:moveTo>
                    <a:pt x="10795" y="143509"/>
                  </a:moveTo>
                  <a:lnTo>
                    <a:pt x="10795" y="144779"/>
                  </a:lnTo>
                  <a:lnTo>
                    <a:pt x="10795" y="143509"/>
                  </a:lnTo>
                  <a:close/>
                </a:path>
                <a:path w="116204" h="148589">
                  <a:moveTo>
                    <a:pt x="11937" y="140969"/>
                  </a:moveTo>
                  <a:lnTo>
                    <a:pt x="10795" y="142239"/>
                  </a:lnTo>
                  <a:lnTo>
                    <a:pt x="11937" y="142239"/>
                  </a:lnTo>
                  <a:lnTo>
                    <a:pt x="11937" y="140969"/>
                  </a:lnTo>
                  <a:close/>
                </a:path>
                <a:path w="116204" h="148589">
                  <a:moveTo>
                    <a:pt x="59689" y="100329"/>
                  </a:moveTo>
                  <a:lnTo>
                    <a:pt x="0" y="100329"/>
                  </a:lnTo>
                  <a:lnTo>
                    <a:pt x="0" y="140969"/>
                  </a:lnTo>
                  <a:lnTo>
                    <a:pt x="11937" y="140969"/>
                  </a:lnTo>
                  <a:lnTo>
                    <a:pt x="11937" y="139700"/>
                  </a:lnTo>
                  <a:lnTo>
                    <a:pt x="14350" y="139700"/>
                  </a:lnTo>
                  <a:lnTo>
                    <a:pt x="14350" y="138429"/>
                  </a:lnTo>
                  <a:lnTo>
                    <a:pt x="15494" y="138429"/>
                  </a:lnTo>
                  <a:lnTo>
                    <a:pt x="15494" y="137159"/>
                  </a:lnTo>
                  <a:lnTo>
                    <a:pt x="16763" y="137159"/>
                  </a:lnTo>
                  <a:lnTo>
                    <a:pt x="16763" y="135889"/>
                  </a:lnTo>
                  <a:lnTo>
                    <a:pt x="17906" y="134619"/>
                  </a:lnTo>
                  <a:lnTo>
                    <a:pt x="19050" y="134619"/>
                  </a:lnTo>
                  <a:lnTo>
                    <a:pt x="21462" y="132079"/>
                  </a:lnTo>
                  <a:lnTo>
                    <a:pt x="22732" y="130809"/>
                  </a:lnTo>
                  <a:lnTo>
                    <a:pt x="22732" y="129539"/>
                  </a:lnTo>
                  <a:lnTo>
                    <a:pt x="23875" y="129539"/>
                  </a:lnTo>
                  <a:lnTo>
                    <a:pt x="23875" y="128269"/>
                  </a:lnTo>
                  <a:lnTo>
                    <a:pt x="25019" y="128269"/>
                  </a:lnTo>
                  <a:lnTo>
                    <a:pt x="25019" y="127000"/>
                  </a:lnTo>
                  <a:lnTo>
                    <a:pt x="26288" y="127000"/>
                  </a:lnTo>
                  <a:lnTo>
                    <a:pt x="27431" y="125729"/>
                  </a:lnTo>
                  <a:lnTo>
                    <a:pt x="27431" y="124459"/>
                  </a:lnTo>
                  <a:lnTo>
                    <a:pt x="28701" y="124459"/>
                  </a:lnTo>
                  <a:lnTo>
                    <a:pt x="28701" y="123189"/>
                  </a:lnTo>
                  <a:lnTo>
                    <a:pt x="29845" y="123189"/>
                  </a:lnTo>
                  <a:lnTo>
                    <a:pt x="29845" y="121919"/>
                  </a:lnTo>
                  <a:lnTo>
                    <a:pt x="30987" y="121919"/>
                  </a:lnTo>
                  <a:lnTo>
                    <a:pt x="30987" y="120650"/>
                  </a:lnTo>
                  <a:lnTo>
                    <a:pt x="33400" y="120650"/>
                  </a:lnTo>
                  <a:lnTo>
                    <a:pt x="33400" y="119379"/>
                  </a:lnTo>
                  <a:lnTo>
                    <a:pt x="34671" y="119379"/>
                  </a:lnTo>
                  <a:lnTo>
                    <a:pt x="34671" y="118109"/>
                  </a:lnTo>
                  <a:lnTo>
                    <a:pt x="35813" y="118109"/>
                  </a:lnTo>
                  <a:lnTo>
                    <a:pt x="35813" y="116839"/>
                  </a:lnTo>
                  <a:lnTo>
                    <a:pt x="38226" y="116839"/>
                  </a:lnTo>
                  <a:lnTo>
                    <a:pt x="38226" y="115569"/>
                  </a:lnTo>
                  <a:lnTo>
                    <a:pt x="39370" y="115569"/>
                  </a:lnTo>
                  <a:lnTo>
                    <a:pt x="40639" y="114300"/>
                  </a:lnTo>
                  <a:lnTo>
                    <a:pt x="41782" y="114300"/>
                  </a:lnTo>
                  <a:lnTo>
                    <a:pt x="41782" y="113029"/>
                  </a:lnTo>
                  <a:lnTo>
                    <a:pt x="42925" y="113029"/>
                  </a:lnTo>
                  <a:lnTo>
                    <a:pt x="42925" y="111759"/>
                  </a:lnTo>
                  <a:lnTo>
                    <a:pt x="45338" y="111759"/>
                  </a:lnTo>
                  <a:lnTo>
                    <a:pt x="45338" y="110489"/>
                  </a:lnTo>
                  <a:lnTo>
                    <a:pt x="47751" y="110489"/>
                  </a:lnTo>
                  <a:lnTo>
                    <a:pt x="47751" y="109219"/>
                  </a:lnTo>
                  <a:lnTo>
                    <a:pt x="50164" y="109219"/>
                  </a:lnTo>
                  <a:lnTo>
                    <a:pt x="50164" y="107950"/>
                  </a:lnTo>
                  <a:lnTo>
                    <a:pt x="51307" y="107950"/>
                  </a:lnTo>
                  <a:lnTo>
                    <a:pt x="52577" y="106679"/>
                  </a:lnTo>
                  <a:lnTo>
                    <a:pt x="53721" y="106679"/>
                  </a:lnTo>
                  <a:lnTo>
                    <a:pt x="53721" y="105409"/>
                  </a:lnTo>
                  <a:lnTo>
                    <a:pt x="56133" y="105409"/>
                  </a:lnTo>
                  <a:lnTo>
                    <a:pt x="56133" y="104139"/>
                  </a:lnTo>
                  <a:lnTo>
                    <a:pt x="57276" y="104139"/>
                  </a:lnTo>
                  <a:lnTo>
                    <a:pt x="57276" y="102869"/>
                  </a:lnTo>
                  <a:lnTo>
                    <a:pt x="59689" y="102869"/>
                  </a:lnTo>
                  <a:lnTo>
                    <a:pt x="59689" y="100329"/>
                  </a:lnTo>
                  <a:close/>
                </a:path>
                <a:path w="116204" h="148589">
                  <a:moveTo>
                    <a:pt x="13080" y="139700"/>
                  </a:moveTo>
                  <a:lnTo>
                    <a:pt x="11937" y="139700"/>
                  </a:lnTo>
                  <a:lnTo>
                    <a:pt x="11937" y="140969"/>
                  </a:lnTo>
                  <a:lnTo>
                    <a:pt x="13080" y="140969"/>
                  </a:lnTo>
                  <a:lnTo>
                    <a:pt x="13080" y="139700"/>
                  </a:lnTo>
                  <a:close/>
                </a:path>
                <a:path w="116204" h="148589">
                  <a:moveTo>
                    <a:pt x="14350" y="139700"/>
                  </a:moveTo>
                  <a:lnTo>
                    <a:pt x="13080" y="139700"/>
                  </a:lnTo>
                  <a:lnTo>
                    <a:pt x="13080" y="140969"/>
                  </a:lnTo>
                  <a:lnTo>
                    <a:pt x="14350" y="140969"/>
                  </a:lnTo>
                  <a:lnTo>
                    <a:pt x="14350" y="139700"/>
                  </a:lnTo>
                  <a:close/>
                </a:path>
                <a:path w="116204" h="148589">
                  <a:moveTo>
                    <a:pt x="15494" y="138429"/>
                  </a:moveTo>
                  <a:lnTo>
                    <a:pt x="14350" y="138429"/>
                  </a:lnTo>
                  <a:lnTo>
                    <a:pt x="14350" y="139700"/>
                  </a:lnTo>
                  <a:lnTo>
                    <a:pt x="15494" y="139700"/>
                  </a:lnTo>
                  <a:lnTo>
                    <a:pt x="15494" y="138429"/>
                  </a:lnTo>
                  <a:close/>
                </a:path>
                <a:path w="116204" h="148589">
                  <a:moveTo>
                    <a:pt x="17906" y="134619"/>
                  </a:moveTo>
                  <a:lnTo>
                    <a:pt x="17906" y="135889"/>
                  </a:lnTo>
                  <a:lnTo>
                    <a:pt x="18160" y="135889"/>
                  </a:lnTo>
                  <a:lnTo>
                    <a:pt x="17906" y="134619"/>
                  </a:lnTo>
                  <a:close/>
                </a:path>
                <a:path w="116204" h="148589">
                  <a:moveTo>
                    <a:pt x="63246" y="97789"/>
                  </a:moveTo>
                  <a:lnTo>
                    <a:pt x="3555" y="97789"/>
                  </a:lnTo>
                  <a:lnTo>
                    <a:pt x="2412" y="99059"/>
                  </a:lnTo>
                  <a:lnTo>
                    <a:pt x="1142" y="100329"/>
                  </a:lnTo>
                  <a:lnTo>
                    <a:pt x="62102" y="100329"/>
                  </a:lnTo>
                  <a:lnTo>
                    <a:pt x="62102" y="99059"/>
                  </a:lnTo>
                  <a:lnTo>
                    <a:pt x="63246" y="99059"/>
                  </a:lnTo>
                  <a:lnTo>
                    <a:pt x="63246" y="97789"/>
                  </a:lnTo>
                  <a:close/>
                </a:path>
                <a:path w="116204" h="148589">
                  <a:moveTo>
                    <a:pt x="72898" y="86359"/>
                  </a:moveTo>
                  <a:lnTo>
                    <a:pt x="10795" y="86359"/>
                  </a:lnTo>
                  <a:lnTo>
                    <a:pt x="10795" y="87629"/>
                  </a:lnTo>
                  <a:lnTo>
                    <a:pt x="9525" y="88900"/>
                  </a:lnTo>
                  <a:lnTo>
                    <a:pt x="9525" y="90169"/>
                  </a:lnTo>
                  <a:lnTo>
                    <a:pt x="8381" y="90169"/>
                  </a:lnTo>
                  <a:lnTo>
                    <a:pt x="8381" y="91439"/>
                  </a:lnTo>
                  <a:lnTo>
                    <a:pt x="5969" y="93979"/>
                  </a:lnTo>
                  <a:lnTo>
                    <a:pt x="5969" y="95250"/>
                  </a:lnTo>
                  <a:lnTo>
                    <a:pt x="4825" y="96519"/>
                  </a:lnTo>
                  <a:lnTo>
                    <a:pt x="4825" y="97789"/>
                  </a:lnTo>
                  <a:lnTo>
                    <a:pt x="64515" y="97789"/>
                  </a:lnTo>
                  <a:lnTo>
                    <a:pt x="64515" y="96519"/>
                  </a:lnTo>
                  <a:lnTo>
                    <a:pt x="65658" y="96519"/>
                  </a:lnTo>
                  <a:lnTo>
                    <a:pt x="65658" y="95250"/>
                  </a:lnTo>
                  <a:lnTo>
                    <a:pt x="66928" y="93979"/>
                  </a:lnTo>
                  <a:lnTo>
                    <a:pt x="69214" y="91439"/>
                  </a:lnTo>
                  <a:lnTo>
                    <a:pt x="70484" y="90169"/>
                  </a:lnTo>
                  <a:lnTo>
                    <a:pt x="72898" y="87629"/>
                  </a:lnTo>
                  <a:lnTo>
                    <a:pt x="72898" y="86359"/>
                  </a:lnTo>
                  <a:close/>
                </a:path>
                <a:path w="116204" h="148589">
                  <a:moveTo>
                    <a:pt x="74040" y="85089"/>
                  </a:moveTo>
                  <a:lnTo>
                    <a:pt x="11937" y="85089"/>
                  </a:lnTo>
                  <a:lnTo>
                    <a:pt x="11937" y="86359"/>
                  </a:lnTo>
                  <a:lnTo>
                    <a:pt x="74040" y="86359"/>
                  </a:lnTo>
                  <a:lnTo>
                    <a:pt x="74040" y="85089"/>
                  </a:lnTo>
                  <a:close/>
                </a:path>
                <a:path w="116204" h="148589">
                  <a:moveTo>
                    <a:pt x="76453" y="83819"/>
                  </a:moveTo>
                  <a:lnTo>
                    <a:pt x="21462" y="83819"/>
                  </a:lnTo>
                  <a:lnTo>
                    <a:pt x="21462" y="85089"/>
                  </a:lnTo>
                  <a:lnTo>
                    <a:pt x="76453" y="85089"/>
                  </a:lnTo>
                  <a:lnTo>
                    <a:pt x="76453" y="83819"/>
                  </a:lnTo>
                  <a:close/>
                </a:path>
                <a:path w="116204" h="148589">
                  <a:moveTo>
                    <a:pt x="80009" y="77469"/>
                  </a:moveTo>
                  <a:lnTo>
                    <a:pt x="32257" y="77469"/>
                  </a:lnTo>
                  <a:lnTo>
                    <a:pt x="29845" y="78739"/>
                  </a:lnTo>
                  <a:lnTo>
                    <a:pt x="27431" y="78739"/>
                  </a:lnTo>
                  <a:lnTo>
                    <a:pt x="26288" y="80009"/>
                  </a:lnTo>
                  <a:lnTo>
                    <a:pt x="25019" y="80009"/>
                  </a:lnTo>
                  <a:lnTo>
                    <a:pt x="25019" y="81279"/>
                  </a:lnTo>
                  <a:lnTo>
                    <a:pt x="22732" y="81279"/>
                  </a:lnTo>
                  <a:lnTo>
                    <a:pt x="22732" y="83819"/>
                  </a:lnTo>
                  <a:lnTo>
                    <a:pt x="77597" y="83819"/>
                  </a:lnTo>
                  <a:lnTo>
                    <a:pt x="77597" y="82550"/>
                  </a:lnTo>
                  <a:lnTo>
                    <a:pt x="78866" y="82550"/>
                  </a:lnTo>
                  <a:lnTo>
                    <a:pt x="78866" y="80009"/>
                  </a:lnTo>
                  <a:lnTo>
                    <a:pt x="80009" y="78739"/>
                  </a:lnTo>
                  <a:lnTo>
                    <a:pt x="80009" y="77469"/>
                  </a:lnTo>
                  <a:close/>
                </a:path>
                <a:path w="116204" h="148589">
                  <a:moveTo>
                    <a:pt x="99059" y="43179"/>
                  </a:moveTo>
                  <a:lnTo>
                    <a:pt x="77597" y="43179"/>
                  </a:lnTo>
                  <a:lnTo>
                    <a:pt x="72898" y="49529"/>
                  </a:lnTo>
                  <a:lnTo>
                    <a:pt x="70484" y="52069"/>
                  </a:lnTo>
                  <a:lnTo>
                    <a:pt x="65658" y="55879"/>
                  </a:lnTo>
                  <a:lnTo>
                    <a:pt x="64515" y="57150"/>
                  </a:lnTo>
                  <a:lnTo>
                    <a:pt x="62102" y="59689"/>
                  </a:lnTo>
                  <a:lnTo>
                    <a:pt x="60959" y="60959"/>
                  </a:lnTo>
                  <a:lnTo>
                    <a:pt x="51307" y="71119"/>
                  </a:lnTo>
                  <a:lnTo>
                    <a:pt x="45338" y="76200"/>
                  </a:lnTo>
                  <a:lnTo>
                    <a:pt x="45338" y="77469"/>
                  </a:lnTo>
                  <a:lnTo>
                    <a:pt x="81152" y="77469"/>
                  </a:lnTo>
                  <a:lnTo>
                    <a:pt x="81152" y="76200"/>
                  </a:lnTo>
                  <a:lnTo>
                    <a:pt x="82423" y="74929"/>
                  </a:lnTo>
                  <a:lnTo>
                    <a:pt x="83565" y="73659"/>
                  </a:lnTo>
                  <a:lnTo>
                    <a:pt x="83565" y="72389"/>
                  </a:lnTo>
                  <a:lnTo>
                    <a:pt x="84835" y="72389"/>
                  </a:lnTo>
                  <a:lnTo>
                    <a:pt x="84835" y="71119"/>
                  </a:lnTo>
                  <a:lnTo>
                    <a:pt x="85978" y="71119"/>
                  </a:lnTo>
                  <a:lnTo>
                    <a:pt x="87122" y="68579"/>
                  </a:lnTo>
                  <a:lnTo>
                    <a:pt x="88391" y="67309"/>
                  </a:lnTo>
                  <a:lnTo>
                    <a:pt x="88391" y="66039"/>
                  </a:lnTo>
                  <a:lnTo>
                    <a:pt x="89534" y="66039"/>
                  </a:lnTo>
                  <a:lnTo>
                    <a:pt x="89534" y="60959"/>
                  </a:lnTo>
                  <a:lnTo>
                    <a:pt x="90804" y="60959"/>
                  </a:lnTo>
                  <a:lnTo>
                    <a:pt x="90804" y="58419"/>
                  </a:lnTo>
                  <a:lnTo>
                    <a:pt x="91948" y="58419"/>
                  </a:lnTo>
                  <a:lnTo>
                    <a:pt x="91948" y="55879"/>
                  </a:lnTo>
                  <a:lnTo>
                    <a:pt x="93090" y="55879"/>
                  </a:lnTo>
                  <a:lnTo>
                    <a:pt x="93090" y="53339"/>
                  </a:lnTo>
                  <a:lnTo>
                    <a:pt x="95503" y="53339"/>
                  </a:lnTo>
                  <a:lnTo>
                    <a:pt x="95503" y="52069"/>
                  </a:lnTo>
                  <a:lnTo>
                    <a:pt x="96774" y="50800"/>
                  </a:lnTo>
                  <a:lnTo>
                    <a:pt x="96774" y="49529"/>
                  </a:lnTo>
                  <a:lnTo>
                    <a:pt x="97916" y="49529"/>
                  </a:lnTo>
                  <a:lnTo>
                    <a:pt x="97916" y="44450"/>
                  </a:lnTo>
                  <a:lnTo>
                    <a:pt x="99059" y="44450"/>
                  </a:lnTo>
                  <a:lnTo>
                    <a:pt x="99059" y="43179"/>
                  </a:lnTo>
                  <a:close/>
                </a:path>
                <a:path w="116204" h="148589">
                  <a:moveTo>
                    <a:pt x="100329" y="41909"/>
                  </a:moveTo>
                  <a:lnTo>
                    <a:pt x="63246" y="41909"/>
                  </a:lnTo>
                  <a:lnTo>
                    <a:pt x="64515" y="43179"/>
                  </a:lnTo>
                  <a:lnTo>
                    <a:pt x="100329" y="43179"/>
                  </a:lnTo>
                  <a:lnTo>
                    <a:pt x="100329" y="41909"/>
                  </a:lnTo>
                  <a:close/>
                </a:path>
                <a:path w="116204" h="148589">
                  <a:moveTo>
                    <a:pt x="101473" y="39369"/>
                  </a:moveTo>
                  <a:lnTo>
                    <a:pt x="56133" y="39369"/>
                  </a:lnTo>
                  <a:lnTo>
                    <a:pt x="57276" y="40639"/>
                  </a:lnTo>
                  <a:lnTo>
                    <a:pt x="59689" y="40639"/>
                  </a:lnTo>
                  <a:lnTo>
                    <a:pt x="60959" y="41909"/>
                  </a:lnTo>
                  <a:lnTo>
                    <a:pt x="101473" y="41909"/>
                  </a:lnTo>
                  <a:lnTo>
                    <a:pt x="101473" y="39369"/>
                  </a:lnTo>
                  <a:close/>
                </a:path>
                <a:path w="116204" h="148589">
                  <a:moveTo>
                    <a:pt x="103885" y="36829"/>
                  </a:moveTo>
                  <a:lnTo>
                    <a:pt x="47751" y="36829"/>
                  </a:lnTo>
                  <a:lnTo>
                    <a:pt x="50164" y="39369"/>
                  </a:lnTo>
                  <a:lnTo>
                    <a:pt x="103885" y="39369"/>
                  </a:lnTo>
                  <a:lnTo>
                    <a:pt x="103885" y="36829"/>
                  </a:lnTo>
                  <a:close/>
                </a:path>
                <a:path w="116204" h="148589">
                  <a:moveTo>
                    <a:pt x="105028" y="34289"/>
                  </a:moveTo>
                  <a:lnTo>
                    <a:pt x="38226" y="34289"/>
                  </a:lnTo>
                  <a:lnTo>
                    <a:pt x="39370" y="35559"/>
                  </a:lnTo>
                  <a:lnTo>
                    <a:pt x="41782" y="35559"/>
                  </a:lnTo>
                  <a:lnTo>
                    <a:pt x="42925" y="36829"/>
                  </a:lnTo>
                  <a:lnTo>
                    <a:pt x="105028" y="36829"/>
                  </a:lnTo>
                  <a:lnTo>
                    <a:pt x="105028" y="34289"/>
                  </a:lnTo>
                  <a:close/>
                </a:path>
                <a:path w="116204" h="148589">
                  <a:moveTo>
                    <a:pt x="106299" y="33019"/>
                  </a:moveTo>
                  <a:lnTo>
                    <a:pt x="34671" y="33019"/>
                  </a:lnTo>
                  <a:lnTo>
                    <a:pt x="35813" y="34289"/>
                  </a:lnTo>
                  <a:lnTo>
                    <a:pt x="106299" y="34289"/>
                  </a:lnTo>
                  <a:lnTo>
                    <a:pt x="106299" y="33019"/>
                  </a:lnTo>
                  <a:close/>
                </a:path>
                <a:path w="116204" h="148589">
                  <a:moveTo>
                    <a:pt x="107441" y="30479"/>
                  </a:moveTo>
                  <a:lnTo>
                    <a:pt x="32257" y="30479"/>
                  </a:lnTo>
                  <a:lnTo>
                    <a:pt x="32257" y="31750"/>
                  </a:lnTo>
                  <a:lnTo>
                    <a:pt x="33400" y="33019"/>
                  </a:lnTo>
                  <a:lnTo>
                    <a:pt x="107441" y="33019"/>
                  </a:lnTo>
                  <a:lnTo>
                    <a:pt x="107441" y="30479"/>
                  </a:lnTo>
                  <a:close/>
                </a:path>
                <a:path w="116204" h="148589">
                  <a:moveTo>
                    <a:pt x="108711" y="27939"/>
                  </a:moveTo>
                  <a:lnTo>
                    <a:pt x="28701" y="27939"/>
                  </a:lnTo>
                  <a:lnTo>
                    <a:pt x="28701" y="29209"/>
                  </a:lnTo>
                  <a:lnTo>
                    <a:pt x="30987" y="29209"/>
                  </a:lnTo>
                  <a:lnTo>
                    <a:pt x="30987" y="30479"/>
                  </a:lnTo>
                  <a:lnTo>
                    <a:pt x="108711" y="30479"/>
                  </a:lnTo>
                  <a:lnTo>
                    <a:pt x="108711" y="27939"/>
                  </a:lnTo>
                  <a:close/>
                </a:path>
                <a:path w="116204" h="148589">
                  <a:moveTo>
                    <a:pt x="109854" y="26669"/>
                  </a:moveTo>
                  <a:lnTo>
                    <a:pt x="27431" y="26669"/>
                  </a:lnTo>
                  <a:lnTo>
                    <a:pt x="27431" y="27939"/>
                  </a:lnTo>
                  <a:lnTo>
                    <a:pt x="109854" y="27939"/>
                  </a:lnTo>
                  <a:lnTo>
                    <a:pt x="109854" y="26669"/>
                  </a:lnTo>
                  <a:close/>
                </a:path>
                <a:path w="116204" h="148589">
                  <a:moveTo>
                    <a:pt x="36956" y="16509"/>
                  </a:moveTo>
                  <a:lnTo>
                    <a:pt x="20320" y="16509"/>
                  </a:lnTo>
                  <a:lnTo>
                    <a:pt x="20320" y="19050"/>
                  </a:lnTo>
                  <a:lnTo>
                    <a:pt x="21462" y="19050"/>
                  </a:lnTo>
                  <a:lnTo>
                    <a:pt x="21462" y="20319"/>
                  </a:lnTo>
                  <a:lnTo>
                    <a:pt x="22732" y="21589"/>
                  </a:lnTo>
                  <a:lnTo>
                    <a:pt x="23875" y="21589"/>
                  </a:lnTo>
                  <a:lnTo>
                    <a:pt x="23875" y="22859"/>
                  </a:lnTo>
                  <a:lnTo>
                    <a:pt x="25019" y="22859"/>
                  </a:lnTo>
                  <a:lnTo>
                    <a:pt x="26288" y="24129"/>
                  </a:lnTo>
                  <a:lnTo>
                    <a:pt x="26288" y="26669"/>
                  </a:lnTo>
                  <a:lnTo>
                    <a:pt x="108711" y="26669"/>
                  </a:lnTo>
                  <a:lnTo>
                    <a:pt x="108711" y="25400"/>
                  </a:lnTo>
                  <a:lnTo>
                    <a:pt x="109854" y="25400"/>
                  </a:lnTo>
                  <a:lnTo>
                    <a:pt x="109854" y="19050"/>
                  </a:lnTo>
                  <a:lnTo>
                    <a:pt x="110998" y="17779"/>
                  </a:lnTo>
                  <a:lnTo>
                    <a:pt x="36956" y="17779"/>
                  </a:lnTo>
                  <a:lnTo>
                    <a:pt x="36956" y="16509"/>
                  </a:lnTo>
                  <a:close/>
                </a:path>
                <a:path w="116204" h="148589">
                  <a:moveTo>
                    <a:pt x="110998" y="16509"/>
                  </a:moveTo>
                  <a:lnTo>
                    <a:pt x="45338" y="16509"/>
                  </a:lnTo>
                  <a:lnTo>
                    <a:pt x="45338" y="17779"/>
                  </a:lnTo>
                  <a:lnTo>
                    <a:pt x="112267" y="17779"/>
                  </a:lnTo>
                  <a:lnTo>
                    <a:pt x="110998" y="16509"/>
                  </a:lnTo>
                  <a:close/>
                </a:path>
                <a:path w="116204" h="148589">
                  <a:moveTo>
                    <a:pt x="115824" y="16509"/>
                  </a:moveTo>
                  <a:lnTo>
                    <a:pt x="113410" y="16509"/>
                  </a:lnTo>
                  <a:lnTo>
                    <a:pt x="113410" y="17779"/>
                  </a:lnTo>
                  <a:lnTo>
                    <a:pt x="115824" y="17779"/>
                  </a:lnTo>
                  <a:lnTo>
                    <a:pt x="115824" y="16509"/>
                  </a:lnTo>
                  <a:close/>
                </a:path>
                <a:path w="116204" h="148589">
                  <a:moveTo>
                    <a:pt x="32257" y="12700"/>
                  </a:moveTo>
                  <a:lnTo>
                    <a:pt x="20320" y="12700"/>
                  </a:lnTo>
                  <a:lnTo>
                    <a:pt x="20320" y="13969"/>
                  </a:lnTo>
                  <a:lnTo>
                    <a:pt x="19050" y="15239"/>
                  </a:lnTo>
                  <a:lnTo>
                    <a:pt x="19050" y="16509"/>
                  </a:lnTo>
                  <a:lnTo>
                    <a:pt x="35813" y="16509"/>
                  </a:lnTo>
                  <a:lnTo>
                    <a:pt x="35813" y="15239"/>
                  </a:lnTo>
                  <a:lnTo>
                    <a:pt x="34671" y="15239"/>
                  </a:lnTo>
                  <a:lnTo>
                    <a:pt x="33400" y="13969"/>
                  </a:lnTo>
                  <a:lnTo>
                    <a:pt x="32257" y="12700"/>
                  </a:lnTo>
                  <a:close/>
                </a:path>
                <a:path w="116204" h="148589">
                  <a:moveTo>
                    <a:pt x="113410" y="13969"/>
                  </a:moveTo>
                  <a:lnTo>
                    <a:pt x="48895" y="13969"/>
                  </a:lnTo>
                  <a:lnTo>
                    <a:pt x="46608" y="16509"/>
                  </a:lnTo>
                  <a:lnTo>
                    <a:pt x="112267" y="16509"/>
                  </a:lnTo>
                  <a:lnTo>
                    <a:pt x="112267" y="15239"/>
                  </a:lnTo>
                  <a:lnTo>
                    <a:pt x="113410" y="15239"/>
                  </a:lnTo>
                  <a:lnTo>
                    <a:pt x="113410" y="13969"/>
                  </a:lnTo>
                  <a:close/>
                </a:path>
                <a:path w="116204" h="148589">
                  <a:moveTo>
                    <a:pt x="58547" y="12700"/>
                  </a:moveTo>
                  <a:lnTo>
                    <a:pt x="51307" y="12700"/>
                  </a:lnTo>
                  <a:lnTo>
                    <a:pt x="51307" y="13969"/>
                  </a:lnTo>
                  <a:lnTo>
                    <a:pt x="59689" y="13969"/>
                  </a:lnTo>
                  <a:lnTo>
                    <a:pt x="58547" y="12700"/>
                  </a:lnTo>
                  <a:close/>
                </a:path>
                <a:path w="116204" h="148589">
                  <a:moveTo>
                    <a:pt x="113410" y="8889"/>
                  </a:moveTo>
                  <a:lnTo>
                    <a:pt x="69214" y="8889"/>
                  </a:lnTo>
                  <a:lnTo>
                    <a:pt x="69214" y="10159"/>
                  </a:lnTo>
                  <a:lnTo>
                    <a:pt x="68072" y="10159"/>
                  </a:lnTo>
                  <a:lnTo>
                    <a:pt x="68072" y="11429"/>
                  </a:lnTo>
                  <a:lnTo>
                    <a:pt x="65658" y="11429"/>
                  </a:lnTo>
                  <a:lnTo>
                    <a:pt x="65658" y="12700"/>
                  </a:lnTo>
                  <a:lnTo>
                    <a:pt x="63246" y="12700"/>
                  </a:lnTo>
                  <a:lnTo>
                    <a:pt x="63246" y="13969"/>
                  </a:lnTo>
                  <a:lnTo>
                    <a:pt x="112267" y="13969"/>
                  </a:lnTo>
                  <a:lnTo>
                    <a:pt x="112267" y="10159"/>
                  </a:lnTo>
                  <a:lnTo>
                    <a:pt x="113410" y="8889"/>
                  </a:lnTo>
                  <a:close/>
                </a:path>
                <a:path w="116204" h="148589">
                  <a:moveTo>
                    <a:pt x="29845" y="8889"/>
                  </a:moveTo>
                  <a:lnTo>
                    <a:pt x="22732" y="8889"/>
                  </a:lnTo>
                  <a:lnTo>
                    <a:pt x="22732" y="10159"/>
                  </a:lnTo>
                  <a:lnTo>
                    <a:pt x="21462" y="11429"/>
                  </a:lnTo>
                  <a:lnTo>
                    <a:pt x="21462" y="12700"/>
                  </a:lnTo>
                  <a:lnTo>
                    <a:pt x="30987" y="12700"/>
                  </a:lnTo>
                  <a:lnTo>
                    <a:pt x="30987" y="11429"/>
                  </a:lnTo>
                  <a:lnTo>
                    <a:pt x="29845" y="11429"/>
                  </a:lnTo>
                  <a:lnTo>
                    <a:pt x="29845" y="8889"/>
                  </a:lnTo>
                  <a:close/>
                </a:path>
                <a:path w="116204" h="148589">
                  <a:moveTo>
                    <a:pt x="28701" y="7619"/>
                  </a:moveTo>
                  <a:lnTo>
                    <a:pt x="23875" y="7619"/>
                  </a:lnTo>
                  <a:lnTo>
                    <a:pt x="23875" y="8889"/>
                  </a:lnTo>
                  <a:lnTo>
                    <a:pt x="28701" y="8889"/>
                  </a:lnTo>
                  <a:lnTo>
                    <a:pt x="28701" y="7619"/>
                  </a:lnTo>
                  <a:close/>
                </a:path>
                <a:path w="116204" h="148589">
                  <a:moveTo>
                    <a:pt x="112267" y="5079"/>
                  </a:moveTo>
                  <a:lnTo>
                    <a:pt x="95503" y="5079"/>
                  </a:lnTo>
                  <a:lnTo>
                    <a:pt x="94360" y="7619"/>
                  </a:lnTo>
                  <a:lnTo>
                    <a:pt x="80009" y="7619"/>
                  </a:lnTo>
                  <a:lnTo>
                    <a:pt x="80009" y="8889"/>
                  </a:lnTo>
                  <a:lnTo>
                    <a:pt x="112267" y="8889"/>
                  </a:lnTo>
                  <a:lnTo>
                    <a:pt x="112267" y="5079"/>
                  </a:lnTo>
                  <a:close/>
                </a:path>
                <a:path w="116204" h="148589">
                  <a:moveTo>
                    <a:pt x="26288" y="5079"/>
                  </a:moveTo>
                  <a:lnTo>
                    <a:pt x="25019" y="5079"/>
                  </a:lnTo>
                  <a:lnTo>
                    <a:pt x="25019" y="7619"/>
                  </a:lnTo>
                  <a:lnTo>
                    <a:pt x="27431" y="7619"/>
                  </a:lnTo>
                  <a:lnTo>
                    <a:pt x="26288" y="5079"/>
                  </a:lnTo>
                  <a:close/>
                </a:path>
                <a:path w="116204" h="148589">
                  <a:moveTo>
                    <a:pt x="113410" y="3809"/>
                  </a:moveTo>
                  <a:lnTo>
                    <a:pt x="103885" y="3809"/>
                  </a:lnTo>
                  <a:lnTo>
                    <a:pt x="103885" y="5079"/>
                  </a:lnTo>
                  <a:lnTo>
                    <a:pt x="113410" y="5079"/>
                  </a:lnTo>
                  <a:lnTo>
                    <a:pt x="113410" y="3809"/>
                  </a:lnTo>
                  <a:close/>
                </a:path>
                <a:path w="116204" h="148589">
                  <a:moveTo>
                    <a:pt x="110998" y="0"/>
                  </a:moveTo>
                  <a:lnTo>
                    <a:pt x="107441" y="0"/>
                  </a:lnTo>
                  <a:lnTo>
                    <a:pt x="106299" y="1269"/>
                  </a:lnTo>
                  <a:lnTo>
                    <a:pt x="106299" y="2539"/>
                  </a:lnTo>
                  <a:lnTo>
                    <a:pt x="105028" y="2539"/>
                  </a:lnTo>
                  <a:lnTo>
                    <a:pt x="105028" y="3809"/>
                  </a:lnTo>
                  <a:lnTo>
                    <a:pt x="114680" y="3809"/>
                  </a:lnTo>
                  <a:lnTo>
                    <a:pt x="114680" y="1269"/>
                  </a:lnTo>
                  <a:lnTo>
                    <a:pt x="110998" y="1269"/>
                  </a:lnTo>
                  <a:lnTo>
                    <a:pt x="110998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467344" y="3884676"/>
              <a:ext cx="116205" cy="149860"/>
            </a:xfrm>
            <a:custGeom>
              <a:avLst/>
              <a:gdLst/>
              <a:ahLst/>
              <a:cxnLst/>
              <a:rect l="l" t="t" r="r" b="b"/>
              <a:pathLst>
                <a:path w="116204" h="149860">
                  <a:moveTo>
                    <a:pt x="7111" y="149351"/>
                  </a:moveTo>
                  <a:lnTo>
                    <a:pt x="5969" y="148208"/>
                  </a:lnTo>
                  <a:lnTo>
                    <a:pt x="5969" y="146938"/>
                  </a:lnTo>
                  <a:lnTo>
                    <a:pt x="4825" y="146938"/>
                  </a:lnTo>
                  <a:lnTo>
                    <a:pt x="4825" y="145795"/>
                  </a:lnTo>
                  <a:lnTo>
                    <a:pt x="3555" y="144652"/>
                  </a:lnTo>
                  <a:lnTo>
                    <a:pt x="2412" y="143509"/>
                  </a:lnTo>
                  <a:lnTo>
                    <a:pt x="1142" y="142239"/>
                  </a:lnTo>
                  <a:lnTo>
                    <a:pt x="1142" y="141096"/>
                  </a:lnTo>
                  <a:lnTo>
                    <a:pt x="0" y="141096"/>
                  </a:lnTo>
                  <a:lnTo>
                    <a:pt x="0" y="101091"/>
                  </a:lnTo>
                  <a:lnTo>
                    <a:pt x="1142" y="99949"/>
                  </a:lnTo>
                  <a:lnTo>
                    <a:pt x="2412" y="98806"/>
                  </a:lnTo>
                  <a:lnTo>
                    <a:pt x="3555" y="97662"/>
                  </a:lnTo>
                  <a:lnTo>
                    <a:pt x="4825" y="97662"/>
                  </a:lnTo>
                  <a:lnTo>
                    <a:pt x="4825" y="96393"/>
                  </a:lnTo>
                  <a:lnTo>
                    <a:pt x="5969" y="95250"/>
                  </a:lnTo>
                  <a:lnTo>
                    <a:pt x="5969" y="94106"/>
                  </a:lnTo>
                  <a:lnTo>
                    <a:pt x="7111" y="92963"/>
                  </a:lnTo>
                  <a:lnTo>
                    <a:pt x="8381" y="91693"/>
                  </a:lnTo>
                  <a:lnTo>
                    <a:pt x="8381" y="90550"/>
                  </a:lnTo>
                  <a:lnTo>
                    <a:pt x="9525" y="90550"/>
                  </a:lnTo>
                  <a:lnTo>
                    <a:pt x="9525" y="89407"/>
                  </a:lnTo>
                  <a:lnTo>
                    <a:pt x="10795" y="88137"/>
                  </a:lnTo>
                  <a:lnTo>
                    <a:pt x="10795" y="86994"/>
                  </a:lnTo>
                  <a:lnTo>
                    <a:pt x="11937" y="86994"/>
                  </a:lnTo>
                  <a:lnTo>
                    <a:pt x="11937" y="85851"/>
                  </a:lnTo>
                  <a:lnTo>
                    <a:pt x="19050" y="85851"/>
                  </a:lnTo>
                  <a:lnTo>
                    <a:pt x="19050" y="84708"/>
                  </a:lnTo>
                  <a:lnTo>
                    <a:pt x="20320" y="84708"/>
                  </a:lnTo>
                  <a:lnTo>
                    <a:pt x="21462" y="84708"/>
                  </a:lnTo>
                  <a:lnTo>
                    <a:pt x="21462" y="83438"/>
                  </a:lnTo>
                  <a:lnTo>
                    <a:pt x="22732" y="83438"/>
                  </a:lnTo>
                  <a:lnTo>
                    <a:pt x="22732" y="82295"/>
                  </a:lnTo>
                  <a:lnTo>
                    <a:pt x="22732" y="81152"/>
                  </a:lnTo>
                  <a:lnTo>
                    <a:pt x="23875" y="81152"/>
                  </a:lnTo>
                  <a:lnTo>
                    <a:pt x="25019" y="81152"/>
                  </a:lnTo>
                  <a:lnTo>
                    <a:pt x="25019" y="80009"/>
                  </a:lnTo>
                  <a:lnTo>
                    <a:pt x="26288" y="80009"/>
                  </a:lnTo>
                  <a:lnTo>
                    <a:pt x="27431" y="78739"/>
                  </a:lnTo>
                  <a:lnTo>
                    <a:pt x="28701" y="78739"/>
                  </a:lnTo>
                  <a:lnTo>
                    <a:pt x="29845" y="78739"/>
                  </a:lnTo>
                  <a:lnTo>
                    <a:pt x="32257" y="77596"/>
                  </a:lnTo>
                  <a:lnTo>
                    <a:pt x="33400" y="77596"/>
                  </a:lnTo>
                  <a:lnTo>
                    <a:pt x="45338" y="77596"/>
                  </a:lnTo>
                  <a:lnTo>
                    <a:pt x="45338" y="76453"/>
                  </a:lnTo>
                  <a:lnTo>
                    <a:pt x="51307" y="71755"/>
                  </a:lnTo>
                  <a:lnTo>
                    <a:pt x="60959" y="61213"/>
                  </a:lnTo>
                  <a:lnTo>
                    <a:pt x="62102" y="59943"/>
                  </a:lnTo>
                  <a:lnTo>
                    <a:pt x="64515" y="57657"/>
                  </a:lnTo>
                  <a:lnTo>
                    <a:pt x="65658" y="56387"/>
                  </a:lnTo>
                  <a:lnTo>
                    <a:pt x="70484" y="51688"/>
                  </a:lnTo>
                  <a:lnTo>
                    <a:pt x="72898" y="49402"/>
                  </a:lnTo>
                  <a:lnTo>
                    <a:pt x="77597" y="43561"/>
                  </a:lnTo>
                  <a:lnTo>
                    <a:pt x="64515" y="43561"/>
                  </a:lnTo>
                  <a:lnTo>
                    <a:pt x="63246" y="42290"/>
                  </a:lnTo>
                  <a:lnTo>
                    <a:pt x="62102" y="42290"/>
                  </a:lnTo>
                  <a:lnTo>
                    <a:pt x="60959" y="42290"/>
                  </a:lnTo>
                  <a:lnTo>
                    <a:pt x="59689" y="41147"/>
                  </a:lnTo>
                  <a:lnTo>
                    <a:pt x="58547" y="41147"/>
                  </a:lnTo>
                  <a:lnTo>
                    <a:pt x="57276" y="41147"/>
                  </a:lnTo>
                  <a:lnTo>
                    <a:pt x="56133" y="40005"/>
                  </a:lnTo>
                  <a:lnTo>
                    <a:pt x="54863" y="40005"/>
                  </a:lnTo>
                  <a:lnTo>
                    <a:pt x="53721" y="40005"/>
                  </a:lnTo>
                  <a:lnTo>
                    <a:pt x="52577" y="38862"/>
                  </a:lnTo>
                  <a:lnTo>
                    <a:pt x="51307" y="38862"/>
                  </a:lnTo>
                  <a:lnTo>
                    <a:pt x="50164" y="38862"/>
                  </a:lnTo>
                  <a:lnTo>
                    <a:pt x="47751" y="37591"/>
                  </a:lnTo>
                  <a:lnTo>
                    <a:pt x="46608" y="37591"/>
                  </a:lnTo>
                  <a:lnTo>
                    <a:pt x="45338" y="36449"/>
                  </a:lnTo>
                  <a:lnTo>
                    <a:pt x="44196" y="36449"/>
                  </a:lnTo>
                  <a:lnTo>
                    <a:pt x="42925" y="36449"/>
                  </a:lnTo>
                  <a:lnTo>
                    <a:pt x="41782" y="35306"/>
                  </a:lnTo>
                  <a:lnTo>
                    <a:pt x="40639" y="35306"/>
                  </a:lnTo>
                  <a:lnTo>
                    <a:pt x="39370" y="35306"/>
                  </a:lnTo>
                  <a:lnTo>
                    <a:pt x="38226" y="34162"/>
                  </a:lnTo>
                  <a:lnTo>
                    <a:pt x="36956" y="34162"/>
                  </a:lnTo>
                  <a:lnTo>
                    <a:pt x="35813" y="34162"/>
                  </a:lnTo>
                  <a:lnTo>
                    <a:pt x="34671" y="32893"/>
                  </a:lnTo>
                  <a:lnTo>
                    <a:pt x="33400" y="32893"/>
                  </a:lnTo>
                  <a:lnTo>
                    <a:pt x="32257" y="31750"/>
                  </a:lnTo>
                  <a:lnTo>
                    <a:pt x="32257" y="30606"/>
                  </a:lnTo>
                  <a:lnTo>
                    <a:pt x="30987" y="30606"/>
                  </a:lnTo>
                  <a:lnTo>
                    <a:pt x="30987" y="29337"/>
                  </a:lnTo>
                  <a:lnTo>
                    <a:pt x="29845" y="29337"/>
                  </a:lnTo>
                  <a:lnTo>
                    <a:pt x="28701" y="29337"/>
                  </a:lnTo>
                  <a:lnTo>
                    <a:pt x="28701" y="28193"/>
                  </a:lnTo>
                  <a:lnTo>
                    <a:pt x="27431" y="28193"/>
                  </a:lnTo>
                  <a:lnTo>
                    <a:pt x="27431" y="27050"/>
                  </a:lnTo>
                  <a:lnTo>
                    <a:pt x="26288" y="27050"/>
                  </a:lnTo>
                  <a:lnTo>
                    <a:pt x="26288" y="25907"/>
                  </a:lnTo>
                  <a:lnTo>
                    <a:pt x="26288" y="24637"/>
                  </a:lnTo>
                  <a:lnTo>
                    <a:pt x="25019" y="23494"/>
                  </a:lnTo>
                  <a:lnTo>
                    <a:pt x="23875" y="23494"/>
                  </a:lnTo>
                  <a:lnTo>
                    <a:pt x="23875" y="22351"/>
                  </a:lnTo>
                  <a:lnTo>
                    <a:pt x="22732" y="22351"/>
                  </a:lnTo>
                  <a:lnTo>
                    <a:pt x="22732" y="21208"/>
                  </a:lnTo>
                  <a:lnTo>
                    <a:pt x="21462" y="19938"/>
                  </a:lnTo>
                  <a:lnTo>
                    <a:pt x="21462" y="18795"/>
                  </a:lnTo>
                  <a:lnTo>
                    <a:pt x="20320" y="18795"/>
                  </a:lnTo>
                  <a:lnTo>
                    <a:pt x="20320" y="17652"/>
                  </a:lnTo>
                  <a:lnTo>
                    <a:pt x="20320" y="16509"/>
                  </a:lnTo>
                  <a:lnTo>
                    <a:pt x="19050" y="16509"/>
                  </a:lnTo>
                  <a:lnTo>
                    <a:pt x="19050" y="15239"/>
                  </a:lnTo>
                  <a:lnTo>
                    <a:pt x="20320" y="14096"/>
                  </a:lnTo>
                  <a:lnTo>
                    <a:pt x="20320" y="12953"/>
                  </a:lnTo>
                  <a:lnTo>
                    <a:pt x="21462" y="12953"/>
                  </a:lnTo>
                  <a:lnTo>
                    <a:pt x="21462" y="11811"/>
                  </a:lnTo>
                  <a:lnTo>
                    <a:pt x="22732" y="10540"/>
                  </a:lnTo>
                  <a:lnTo>
                    <a:pt x="22732" y="9397"/>
                  </a:lnTo>
                  <a:lnTo>
                    <a:pt x="23875" y="9397"/>
                  </a:lnTo>
                  <a:lnTo>
                    <a:pt x="23875" y="8255"/>
                  </a:lnTo>
                  <a:lnTo>
                    <a:pt x="23875" y="7112"/>
                  </a:lnTo>
                  <a:lnTo>
                    <a:pt x="25019" y="7112"/>
                  </a:lnTo>
                  <a:lnTo>
                    <a:pt x="25019" y="5841"/>
                  </a:lnTo>
                  <a:lnTo>
                    <a:pt x="26288" y="5841"/>
                  </a:lnTo>
                  <a:lnTo>
                    <a:pt x="27431" y="7112"/>
                  </a:lnTo>
                  <a:lnTo>
                    <a:pt x="28701" y="7112"/>
                  </a:lnTo>
                  <a:lnTo>
                    <a:pt x="27431" y="7112"/>
                  </a:lnTo>
                  <a:lnTo>
                    <a:pt x="28701" y="7112"/>
                  </a:lnTo>
                  <a:lnTo>
                    <a:pt x="28701" y="8255"/>
                  </a:lnTo>
                  <a:lnTo>
                    <a:pt x="28701" y="9397"/>
                  </a:lnTo>
                  <a:lnTo>
                    <a:pt x="28701" y="8255"/>
                  </a:lnTo>
                  <a:lnTo>
                    <a:pt x="28701" y="9397"/>
                  </a:lnTo>
                  <a:lnTo>
                    <a:pt x="29845" y="9397"/>
                  </a:lnTo>
                  <a:lnTo>
                    <a:pt x="29845" y="10540"/>
                  </a:lnTo>
                  <a:lnTo>
                    <a:pt x="29845" y="11811"/>
                  </a:lnTo>
                  <a:lnTo>
                    <a:pt x="30987" y="11811"/>
                  </a:lnTo>
                  <a:lnTo>
                    <a:pt x="30987" y="12953"/>
                  </a:lnTo>
                  <a:lnTo>
                    <a:pt x="32257" y="12953"/>
                  </a:lnTo>
                  <a:lnTo>
                    <a:pt x="33400" y="14096"/>
                  </a:lnTo>
                  <a:lnTo>
                    <a:pt x="34671" y="15239"/>
                  </a:lnTo>
                  <a:lnTo>
                    <a:pt x="35813" y="15239"/>
                  </a:lnTo>
                  <a:lnTo>
                    <a:pt x="35813" y="16509"/>
                  </a:lnTo>
                  <a:lnTo>
                    <a:pt x="36956" y="16509"/>
                  </a:lnTo>
                  <a:lnTo>
                    <a:pt x="36956" y="17652"/>
                  </a:lnTo>
                  <a:lnTo>
                    <a:pt x="38226" y="17652"/>
                  </a:lnTo>
                  <a:lnTo>
                    <a:pt x="45338" y="17652"/>
                  </a:lnTo>
                  <a:lnTo>
                    <a:pt x="45338" y="16509"/>
                  </a:lnTo>
                  <a:lnTo>
                    <a:pt x="44196" y="16509"/>
                  </a:lnTo>
                  <a:lnTo>
                    <a:pt x="45338" y="16509"/>
                  </a:lnTo>
                  <a:lnTo>
                    <a:pt x="46608" y="16509"/>
                  </a:lnTo>
                  <a:lnTo>
                    <a:pt x="47751" y="15239"/>
                  </a:lnTo>
                  <a:lnTo>
                    <a:pt x="48895" y="14096"/>
                  </a:lnTo>
                  <a:lnTo>
                    <a:pt x="50164" y="14096"/>
                  </a:lnTo>
                  <a:lnTo>
                    <a:pt x="51307" y="14096"/>
                  </a:lnTo>
                  <a:lnTo>
                    <a:pt x="51307" y="12953"/>
                  </a:lnTo>
                  <a:lnTo>
                    <a:pt x="52577" y="12953"/>
                  </a:lnTo>
                  <a:lnTo>
                    <a:pt x="53721" y="12953"/>
                  </a:lnTo>
                  <a:lnTo>
                    <a:pt x="53721" y="11811"/>
                  </a:lnTo>
                  <a:lnTo>
                    <a:pt x="53721" y="12953"/>
                  </a:lnTo>
                  <a:lnTo>
                    <a:pt x="54863" y="12953"/>
                  </a:lnTo>
                  <a:lnTo>
                    <a:pt x="56133" y="12953"/>
                  </a:lnTo>
                  <a:lnTo>
                    <a:pt x="57276" y="12953"/>
                  </a:lnTo>
                  <a:lnTo>
                    <a:pt x="58547" y="12953"/>
                  </a:lnTo>
                  <a:lnTo>
                    <a:pt x="59689" y="14096"/>
                  </a:lnTo>
                  <a:lnTo>
                    <a:pt x="60959" y="14096"/>
                  </a:lnTo>
                  <a:lnTo>
                    <a:pt x="62102" y="14096"/>
                  </a:lnTo>
                  <a:lnTo>
                    <a:pt x="63246" y="14096"/>
                  </a:lnTo>
                  <a:lnTo>
                    <a:pt x="63246" y="12953"/>
                  </a:lnTo>
                  <a:lnTo>
                    <a:pt x="64515" y="12953"/>
                  </a:lnTo>
                  <a:lnTo>
                    <a:pt x="65658" y="12953"/>
                  </a:lnTo>
                  <a:lnTo>
                    <a:pt x="65658" y="11811"/>
                  </a:lnTo>
                  <a:lnTo>
                    <a:pt x="66928" y="11811"/>
                  </a:lnTo>
                  <a:lnTo>
                    <a:pt x="68072" y="11811"/>
                  </a:lnTo>
                  <a:lnTo>
                    <a:pt x="68072" y="10540"/>
                  </a:lnTo>
                  <a:lnTo>
                    <a:pt x="69214" y="10540"/>
                  </a:lnTo>
                  <a:lnTo>
                    <a:pt x="69214" y="9397"/>
                  </a:lnTo>
                  <a:lnTo>
                    <a:pt x="70484" y="9397"/>
                  </a:lnTo>
                  <a:lnTo>
                    <a:pt x="80009" y="9397"/>
                  </a:lnTo>
                  <a:lnTo>
                    <a:pt x="80009" y="8255"/>
                  </a:lnTo>
                  <a:lnTo>
                    <a:pt x="81152" y="8255"/>
                  </a:lnTo>
                  <a:lnTo>
                    <a:pt x="82423" y="8255"/>
                  </a:lnTo>
                  <a:lnTo>
                    <a:pt x="83565" y="8255"/>
                  </a:lnTo>
                  <a:lnTo>
                    <a:pt x="83565" y="7112"/>
                  </a:lnTo>
                  <a:lnTo>
                    <a:pt x="84835" y="7112"/>
                  </a:lnTo>
                  <a:lnTo>
                    <a:pt x="85978" y="7112"/>
                  </a:lnTo>
                  <a:lnTo>
                    <a:pt x="87122" y="7112"/>
                  </a:lnTo>
                  <a:lnTo>
                    <a:pt x="87122" y="8255"/>
                  </a:lnTo>
                  <a:lnTo>
                    <a:pt x="88391" y="8255"/>
                  </a:lnTo>
                  <a:lnTo>
                    <a:pt x="89534" y="8255"/>
                  </a:lnTo>
                  <a:lnTo>
                    <a:pt x="90804" y="8255"/>
                  </a:lnTo>
                  <a:lnTo>
                    <a:pt x="90804" y="7112"/>
                  </a:lnTo>
                  <a:lnTo>
                    <a:pt x="91948" y="7112"/>
                  </a:lnTo>
                  <a:lnTo>
                    <a:pt x="93090" y="7112"/>
                  </a:lnTo>
                  <a:lnTo>
                    <a:pt x="94360" y="7112"/>
                  </a:lnTo>
                  <a:lnTo>
                    <a:pt x="95503" y="5841"/>
                  </a:lnTo>
                  <a:lnTo>
                    <a:pt x="96774" y="5841"/>
                  </a:lnTo>
                  <a:lnTo>
                    <a:pt x="97916" y="5841"/>
                  </a:lnTo>
                  <a:lnTo>
                    <a:pt x="99059" y="5841"/>
                  </a:lnTo>
                  <a:lnTo>
                    <a:pt x="99059" y="4699"/>
                  </a:lnTo>
                  <a:lnTo>
                    <a:pt x="100329" y="4699"/>
                  </a:lnTo>
                  <a:lnTo>
                    <a:pt x="101473" y="4699"/>
                  </a:lnTo>
                  <a:lnTo>
                    <a:pt x="102742" y="4699"/>
                  </a:lnTo>
                  <a:lnTo>
                    <a:pt x="103885" y="4699"/>
                  </a:lnTo>
                  <a:lnTo>
                    <a:pt x="103885" y="3556"/>
                  </a:lnTo>
                  <a:lnTo>
                    <a:pt x="105028" y="3556"/>
                  </a:lnTo>
                  <a:lnTo>
                    <a:pt x="105028" y="2412"/>
                  </a:lnTo>
                  <a:lnTo>
                    <a:pt x="106299" y="2412"/>
                  </a:lnTo>
                  <a:lnTo>
                    <a:pt x="106299" y="1143"/>
                  </a:lnTo>
                  <a:lnTo>
                    <a:pt x="106299" y="2412"/>
                  </a:lnTo>
                  <a:lnTo>
                    <a:pt x="106299" y="1143"/>
                  </a:lnTo>
                  <a:lnTo>
                    <a:pt x="107441" y="0"/>
                  </a:lnTo>
                  <a:lnTo>
                    <a:pt x="108711" y="0"/>
                  </a:lnTo>
                  <a:lnTo>
                    <a:pt x="109854" y="0"/>
                  </a:lnTo>
                  <a:lnTo>
                    <a:pt x="110998" y="0"/>
                  </a:lnTo>
                  <a:lnTo>
                    <a:pt x="110998" y="1143"/>
                  </a:lnTo>
                  <a:lnTo>
                    <a:pt x="112267" y="1143"/>
                  </a:lnTo>
                  <a:lnTo>
                    <a:pt x="113410" y="1143"/>
                  </a:lnTo>
                  <a:lnTo>
                    <a:pt x="114680" y="1143"/>
                  </a:lnTo>
                  <a:lnTo>
                    <a:pt x="114680" y="2412"/>
                  </a:lnTo>
                  <a:lnTo>
                    <a:pt x="114680" y="3556"/>
                  </a:lnTo>
                  <a:lnTo>
                    <a:pt x="113410" y="3556"/>
                  </a:lnTo>
                  <a:lnTo>
                    <a:pt x="113410" y="4699"/>
                  </a:lnTo>
                  <a:lnTo>
                    <a:pt x="112267" y="4699"/>
                  </a:lnTo>
                  <a:lnTo>
                    <a:pt x="112267" y="5841"/>
                  </a:lnTo>
                  <a:lnTo>
                    <a:pt x="112267" y="7112"/>
                  </a:lnTo>
                  <a:lnTo>
                    <a:pt x="112267" y="8255"/>
                  </a:lnTo>
                  <a:lnTo>
                    <a:pt x="112267" y="9397"/>
                  </a:lnTo>
                  <a:lnTo>
                    <a:pt x="113410" y="9397"/>
                  </a:lnTo>
                  <a:lnTo>
                    <a:pt x="112267" y="10540"/>
                  </a:lnTo>
                  <a:lnTo>
                    <a:pt x="112267" y="11811"/>
                  </a:lnTo>
                  <a:lnTo>
                    <a:pt x="112267" y="12953"/>
                  </a:lnTo>
                  <a:lnTo>
                    <a:pt x="112267" y="14096"/>
                  </a:lnTo>
                  <a:lnTo>
                    <a:pt x="113410" y="14096"/>
                  </a:lnTo>
                  <a:lnTo>
                    <a:pt x="113410" y="15239"/>
                  </a:lnTo>
                  <a:lnTo>
                    <a:pt x="112267" y="15239"/>
                  </a:lnTo>
                  <a:lnTo>
                    <a:pt x="112267" y="16509"/>
                  </a:lnTo>
                  <a:lnTo>
                    <a:pt x="110998" y="16509"/>
                  </a:lnTo>
                  <a:lnTo>
                    <a:pt x="112267" y="17652"/>
                  </a:lnTo>
                  <a:lnTo>
                    <a:pt x="110998" y="17652"/>
                  </a:lnTo>
                  <a:lnTo>
                    <a:pt x="112267" y="17652"/>
                  </a:lnTo>
                  <a:lnTo>
                    <a:pt x="113410" y="17652"/>
                  </a:lnTo>
                  <a:lnTo>
                    <a:pt x="113410" y="16509"/>
                  </a:lnTo>
                  <a:lnTo>
                    <a:pt x="113410" y="15239"/>
                  </a:lnTo>
                  <a:lnTo>
                    <a:pt x="113410" y="16509"/>
                  </a:lnTo>
                  <a:lnTo>
                    <a:pt x="114680" y="16509"/>
                  </a:lnTo>
                  <a:lnTo>
                    <a:pt x="115824" y="16509"/>
                  </a:lnTo>
                  <a:lnTo>
                    <a:pt x="115824" y="17652"/>
                  </a:lnTo>
                  <a:lnTo>
                    <a:pt x="114680" y="17652"/>
                  </a:lnTo>
                  <a:lnTo>
                    <a:pt x="113410" y="17652"/>
                  </a:lnTo>
                  <a:lnTo>
                    <a:pt x="112267" y="17652"/>
                  </a:lnTo>
                  <a:lnTo>
                    <a:pt x="110998" y="17652"/>
                  </a:lnTo>
                  <a:lnTo>
                    <a:pt x="109854" y="18795"/>
                  </a:lnTo>
                  <a:lnTo>
                    <a:pt x="109854" y="25907"/>
                  </a:lnTo>
                  <a:lnTo>
                    <a:pt x="108711" y="25907"/>
                  </a:lnTo>
                  <a:lnTo>
                    <a:pt x="108711" y="27050"/>
                  </a:lnTo>
                  <a:lnTo>
                    <a:pt x="109854" y="27050"/>
                  </a:lnTo>
                  <a:lnTo>
                    <a:pt x="109854" y="28193"/>
                  </a:lnTo>
                  <a:lnTo>
                    <a:pt x="108711" y="28193"/>
                  </a:lnTo>
                  <a:lnTo>
                    <a:pt x="108711" y="29337"/>
                  </a:lnTo>
                  <a:lnTo>
                    <a:pt x="108711" y="30606"/>
                  </a:lnTo>
                  <a:lnTo>
                    <a:pt x="107441" y="30606"/>
                  </a:lnTo>
                  <a:lnTo>
                    <a:pt x="107441" y="31750"/>
                  </a:lnTo>
                  <a:lnTo>
                    <a:pt x="107441" y="32893"/>
                  </a:lnTo>
                  <a:lnTo>
                    <a:pt x="106299" y="32893"/>
                  </a:lnTo>
                  <a:lnTo>
                    <a:pt x="106299" y="34162"/>
                  </a:lnTo>
                  <a:lnTo>
                    <a:pt x="105028" y="34162"/>
                  </a:lnTo>
                  <a:lnTo>
                    <a:pt x="105028" y="35306"/>
                  </a:lnTo>
                  <a:lnTo>
                    <a:pt x="105028" y="36449"/>
                  </a:lnTo>
                  <a:lnTo>
                    <a:pt x="103885" y="36449"/>
                  </a:lnTo>
                  <a:lnTo>
                    <a:pt x="103885" y="37591"/>
                  </a:lnTo>
                  <a:lnTo>
                    <a:pt x="103885" y="38862"/>
                  </a:lnTo>
                  <a:lnTo>
                    <a:pt x="102742" y="38862"/>
                  </a:lnTo>
                  <a:lnTo>
                    <a:pt x="102742" y="40005"/>
                  </a:lnTo>
                  <a:lnTo>
                    <a:pt x="101473" y="40005"/>
                  </a:lnTo>
                  <a:lnTo>
                    <a:pt x="101473" y="41147"/>
                  </a:lnTo>
                  <a:lnTo>
                    <a:pt x="101473" y="42290"/>
                  </a:lnTo>
                  <a:lnTo>
                    <a:pt x="100329" y="42290"/>
                  </a:lnTo>
                  <a:lnTo>
                    <a:pt x="100329" y="43561"/>
                  </a:lnTo>
                  <a:lnTo>
                    <a:pt x="99059" y="43561"/>
                  </a:lnTo>
                  <a:lnTo>
                    <a:pt x="99059" y="44703"/>
                  </a:lnTo>
                  <a:lnTo>
                    <a:pt x="97916" y="44703"/>
                  </a:lnTo>
                  <a:lnTo>
                    <a:pt x="99059" y="44703"/>
                  </a:lnTo>
                  <a:lnTo>
                    <a:pt x="97916" y="44703"/>
                  </a:lnTo>
                  <a:lnTo>
                    <a:pt x="97916" y="45846"/>
                  </a:lnTo>
                  <a:lnTo>
                    <a:pt x="97916" y="46989"/>
                  </a:lnTo>
                  <a:lnTo>
                    <a:pt x="97916" y="48259"/>
                  </a:lnTo>
                  <a:lnTo>
                    <a:pt x="97916" y="49402"/>
                  </a:lnTo>
                  <a:lnTo>
                    <a:pt x="96774" y="49402"/>
                  </a:lnTo>
                  <a:lnTo>
                    <a:pt x="96774" y="50545"/>
                  </a:lnTo>
                  <a:lnTo>
                    <a:pt x="95503" y="51688"/>
                  </a:lnTo>
                  <a:lnTo>
                    <a:pt x="95503" y="52958"/>
                  </a:lnTo>
                  <a:lnTo>
                    <a:pt x="94360" y="52958"/>
                  </a:lnTo>
                  <a:lnTo>
                    <a:pt x="94360" y="54101"/>
                  </a:lnTo>
                  <a:lnTo>
                    <a:pt x="93090" y="54101"/>
                  </a:lnTo>
                  <a:lnTo>
                    <a:pt x="93090" y="55244"/>
                  </a:lnTo>
                  <a:lnTo>
                    <a:pt x="93090" y="56387"/>
                  </a:lnTo>
                  <a:lnTo>
                    <a:pt x="91948" y="56387"/>
                  </a:lnTo>
                  <a:lnTo>
                    <a:pt x="91948" y="57657"/>
                  </a:lnTo>
                  <a:lnTo>
                    <a:pt x="91948" y="58800"/>
                  </a:lnTo>
                  <a:lnTo>
                    <a:pt x="90804" y="58800"/>
                  </a:lnTo>
                  <a:lnTo>
                    <a:pt x="90804" y="59943"/>
                  </a:lnTo>
                  <a:lnTo>
                    <a:pt x="90804" y="61213"/>
                  </a:lnTo>
                  <a:lnTo>
                    <a:pt x="89534" y="61213"/>
                  </a:lnTo>
                  <a:lnTo>
                    <a:pt x="89534" y="62356"/>
                  </a:lnTo>
                  <a:lnTo>
                    <a:pt x="89534" y="63500"/>
                  </a:lnTo>
                  <a:lnTo>
                    <a:pt x="89534" y="64643"/>
                  </a:lnTo>
                  <a:lnTo>
                    <a:pt x="89534" y="65912"/>
                  </a:lnTo>
                  <a:lnTo>
                    <a:pt x="88391" y="65912"/>
                  </a:lnTo>
                  <a:lnTo>
                    <a:pt x="88391" y="67056"/>
                  </a:lnTo>
                  <a:lnTo>
                    <a:pt x="87122" y="68199"/>
                  </a:lnTo>
                  <a:lnTo>
                    <a:pt x="87122" y="69341"/>
                  </a:lnTo>
                  <a:lnTo>
                    <a:pt x="85978" y="70612"/>
                  </a:lnTo>
                  <a:lnTo>
                    <a:pt x="85978" y="71755"/>
                  </a:lnTo>
                  <a:lnTo>
                    <a:pt x="84835" y="71755"/>
                  </a:lnTo>
                  <a:lnTo>
                    <a:pt x="84835" y="72897"/>
                  </a:lnTo>
                  <a:lnTo>
                    <a:pt x="83565" y="72897"/>
                  </a:lnTo>
                  <a:lnTo>
                    <a:pt x="83565" y="74040"/>
                  </a:lnTo>
                  <a:lnTo>
                    <a:pt x="82423" y="75311"/>
                  </a:lnTo>
                  <a:lnTo>
                    <a:pt x="81152" y="76453"/>
                  </a:lnTo>
                  <a:lnTo>
                    <a:pt x="81152" y="77596"/>
                  </a:lnTo>
                  <a:lnTo>
                    <a:pt x="80009" y="77596"/>
                  </a:lnTo>
                  <a:lnTo>
                    <a:pt x="80009" y="78739"/>
                  </a:lnTo>
                  <a:lnTo>
                    <a:pt x="78866" y="80009"/>
                  </a:lnTo>
                  <a:lnTo>
                    <a:pt x="78866" y="81152"/>
                  </a:lnTo>
                  <a:lnTo>
                    <a:pt x="78866" y="82295"/>
                  </a:lnTo>
                  <a:lnTo>
                    <a:pt x="77597" y="82295"/>
                  </a:lnTo>
                  <a:lnTo>
                    <a:pt x="77597" y="83438"/>
                  </a:lnTo>
                  <a:lnTo>
                    <a:pt x="76453" y="83438"/>
                  </a:lnTo>
                  <a:lnTo>
                    <a:pt x="76453" y="84708"/>
                  </a:lnTo>
                  <a:lnTo>
                    <a:pt x="75183" y="84708"/>
                  </a:lnTo>
                  <a:lnTo>
                    <a:pt x="75183" y="85851"/>
                  </a:lnTo>
                  <a:lnTo>
                    <a:pt x="74040" y="85851"/>
                  </a:lnTo>
                  <a:lnTo>
                    <a:pt x="74040" y="86994"/>
                  </a:lnTo>
                  <a:lnTo>
                    <a:pt x="72898" y="86994"/>
                  </a:lnTo>
                  <a:lnTo>
                    <a:pt x="72898" y="88137"/>
                  </a:lnTo>
                  <a:lnTo>
                    <a:pt x="71627" y="89407"/>
                  </a:lnTo>
                  <a:lnTo>
                    <a:pt x="70484" y="90550"/>
                  </a:lnTo>
                  <a:lnTo>
                    <a:pt x="69214" y="91693"/>
                  </a:lnTo>
                  <a:lnTo>
                    <a:pt x="68072" y="92963"/>
                  </a:lnTo>
                  <a:lnTo>
                    <a:pt x="66928" y="94106"/>
                  </a:lnTo>
                  <a:lnTo>
                    <a:pt x="65658" y="95250"/>
                  </a:lnTo>
                  <a:lnTo>
                    <a:pt x="65658" y="96393"/>
                  </a:lnTo>
                  <a:lnTo>
                    <a:pt x="64515" y="96393"/>
                  </a:lnTo>
                  <a:lnTo>
                    <a:pt x="64515" y="97662"/>
                  </a:lnTo>
                  <a:lnTo>
                    <a:pt x="63246" y="97662"/>
                  </a:lnTo>
                  <a:lnTo>
                    <a:pt x="63246" y="98806"/>
                  </a:lnTo>
                  <a:lnTo>
                    <a:pt x="62102" y="98806"/>
                  </a:lnTo>
                  <a:lnTo>
                    <a:pt x="62102" y="99949"/>
                  </a:lnTo>
                  <a:lnTo>
                    <a:pt x="60959" y="99949"/>
                  </a:lnTo>
                  <a:lnTo>
                    <a:pt x="60959" y="101091"/>
                  </a:lnTo>
                  <a:lnTo>
                    <a:pt x="59689" y="101091"/>
                  </a:lnTo>
                  <a:lnTo>
                    <a:pt x="59689" y="102362"/>
                  </a:lnTo>
                  <a:lnTo>
                    <a:pt x="58547" y="102362"/>
                  </a:lnTo>
                  <a:lnTo>
                    <a:pt x="58547" y="103505"/>
                  </a:lnTo>
                  <a:lnTo>
                    <a:pt x="57276" y="103505"/>
                  </a:lnTo>
                  <a:lnTo>
                    <a:pt x="57276" y="104647"/>
                  </a:lnTo>
                  <a:lnTo>
                    <a:pt x="56133" y="104647"/>
                  </a:lnTo>
                  <a:lnTo>
                    <a:pt x="56133" y="105790"/>
                  </a:lnTo>
                  <a:lnTo>
                    <a:pt x="54863" y="105790"/>
                  </a:lnTo>
                  <a:lnTo>
                    <a:pt x="53721" y="105790"/>
                  </a:lnTo>
                  <a:lnTo>
                    <a:pt x="53721" y="107061"/>
                  </a:lnTo>
                  <a:lnTo>
                    <a:pt x="52577" y="107061"/>
                  </a:lnTo>
                  <a:lnTo>
                    <a:pt x="51307" y="108203"/>
                  </a:lnTo>
                  <a:lnTo>
                    <a:pt x="50164" y="108203"/>
                  </a:lnTo>
                  <a:lnTo>
                    <a:pt x="50164" y="109346"/>
                  </a:lnTo>
                  <a:lnTo>
                    <a:pt x="48895" y="109346"/>
                  </a:lnTo>
                  <a:lnTo>
                    <a:pt x="47751" y="109346"/>
                  </a:lnTo>
                  <a:lnTo>
                    <a:pt x="47751" y="110489"/>
                  </a:lnTo>
                  <a:lnTo>
                    <a:pt x="46608" y="110489"/>
                  </a:lnTo>
                  <a:lnTo>
                    <a:pt x="45338" y="110489"/>
                  </a:lnTo>
                  <a:lnTo>
                    <a:pt x="45338" y="111759"/>
                  </a:lnTo>
                  <a:lnTo>
                    <a:pt x="44196" y="111759"/>
                  </a:lnTo>
                  <a:lnTo>
                    <a:pt x="42925" y="111759"/>
                  </a:lnTo>
                  <a:lnTo>
                    <a:pt x="42925" y="112902"/>
                  </a:lnTo>
                  <a:lnTo>
                    <a:pt x="41782" y="112902"/>
                  </a:lnTo>
                  <a:lnTo>
                    <a:pt x="41782" y="114045"/>
                  </a:lnTo>
                  <a:lnTo>
                    <a:pt x="40639" y="114045"/>
                  </a:lnTo>
                  <a:lnTo>
                    <a:pt x="39370" y="115188"/>
                  </a:lnTo>
                  <a:lnTo>
                    <a:pt x="38226" y="115188"/>
                  </a:lnTo>
                  <a:lnTo>
                    <a:pt x="38226" y="116458"/>
                  </a:lnTo>
                  <a:lnTo>
                    <a:pt x="36956" y="116458"/>
                  </a:lnTo>
                  <a:lnTo>
                    <a:pt x="36956" y="117601"/>
                  </a:lnTo>
                  <a:lnTo>
                    <a:pt x="35813" y="117601"/>
                  </a:lnTo>
                  <a:lnTo>
                    <a:pt x="35813" y="118744"/>
                  </a:lnTo>
                  <a:lnTo>
                    <a:pt x="34671" y="118744"/>
                  </a:lnTo>
                  <a:lnTo>
                    <a:pt x="34671" y="119887"/>
                  </a:lnTo>
                  <a:lnTo>
                    <a:pt x="33400" y="119887"/>
                  </a:lnTo>
                  <a:lnTo>
                    <a:pt x="33400" y="121157"/>
                  </a:lnTo>
                  <a:lnTo>
                    <a:pt x="32257" y="121157"/>
                  </a:lnTo>
                  <a:lnTo>
                    <a:pt x="30987" y="121157"/>
                  </a:lnTo>
                  <a:lnTo>
                    <a:pt x="30987" y="122300"/>
                  </a:lnTo>
                  <a:lnTo>
                    <a:pt x="29845" y="122300"/>
                  </a:lnTo>
                  <a:lnTo>
                    <a:pt x="29845" y="123443"/>
                  </a:lnTo>
                  <a:lnTo>
                    <a:pt x="28701" y="123443"/>
                  </a:lnTo>
                  <a:lnTo>
                    <a:pt x="28701" y="124713"/>
                  </a:lnTo>
                  <a:lnTo>
                    <a:pt x="27431" y="124713"/>
                  </a:lnTo>
                  <a:lnTo>
                    <a:pt x="27431" y="125856"/>
                  </a:lnTo>
                  <a:lnTo>
                    <a:pt x="26288" y="127000"/>
                  </a:lnTo>
                  <a:lnTo>
                    <a:pt x="25019" y="127000"/>
                  </a:lnTo>
                  <a:lnTo>
                    <a:pt x="25019" y="128143"/>
                  </a:lnTo>
                  <a:lnTo>
                    <a:pt x="23875" y="128143"/>
                  </a:lnTo>
                  <a:lnTo>
                    <a:pt x="23875" y="129412"/>
                  </a:lnTo>
                  <a:lnTo>
                    <a:pt x="22732" y="129412"/>
                  </a:lnTo>
                  <a:lnTo>
                    <a:pt x="22732" y="130556"/>
                  </a:lnTo>
                  <a:lnTo>
                    <a:pt x="21462" y="131699"/>
                  </a:lnTo>
                  <a:lnTo>
                    <a:pt x="20320" y="132841"/>
                  </a:lnTo>
                  <a:lnTo>
                    <a:pt x="19050" y="134112"/>
                  </a:lnTo>
                  <a:lnTo>
                    <a:pt x="17906" y="134112"/>
                  </a:lnTo>
                  <a:lnTo>
                    <a:pt x="17906" y="135255"/>
                  </a:lnTo>
                  <a:lnTo>
                    <a:pt x="16763" y="136397"/>
                  </a:lnTo>
                  <a:lnTo>
                    <a:pt x="16763" y="137540"/>
                  </a:lnTo>
                  <a:lnTo>
                    <a:pt x="15494" y="137540"/>
                  </a:lnTo>
                  <a:lnTo>
                    <a:pt x="15494" y="138811"/>
                  </a:lnTo>
                  <a:lnTo>
                    <a:pt x="14350" y="138811"/>
                  </a:lnTo>
                  <a:lnTo>
                    <a:pt x="14350" y="139953"/>
                  </a:lnTo>
                  <a:lnTo>
                    <a:pt x="13080" y="139953"/>
                  </a:lnTo>
                  <a:lnTo>
                    <a:pt x="13080" y="141096"/>
                  </a:lnTo>
                  <a:lnTo>
                    <a:pt x="11937" y="141096"/>
                  </a:lnTo>
                  <a:lnTo>
                    <a:pt x="11937" y="139953"/>
                  </a:lnTo>
                  <a:lnTo>
                    <a:pt x="13080" y="139953"/>
                  </a:lnTo>
                  <a:lnTo>
                    <a:pt x="11937" y="139953"/>
                  </a:lnTo>
                  <a:lnTo>
                    <a:pt x="11937" y="141096"/>
                  </a:lnTo>
                  <a:lnTo>
                    <a:pt x="13080" y="141096"/>
                  </a:lnTo>
                  <a:lnTo>
                    <a:pt x="11937" y="141096"/>
                  </a:lnTo>
                  <a:lnTo>
                    <a:pt x="11937" y="142239"/>
                  </a:lnTo>
                  <a:lnTo>
                    <a:pt x="10795" y="142239"/>
                  </a:lnTo>
                  <a:lnTo>
                    <a:pt x="11937" y="142239"/>
                  </a:lnTo>
                  <a:lnTo>
                    <a:pt x="10795" y="142239"/>
                  </a:lnTo>
                  <a:lnTo>
                    <a:pt x="11937" y="141096"/>
                  </a:lnTo>
                  <a:lnTo>
                    <a:pt x="10795" y="141096"/>
                  </a:lnTo>
                  <a:lnTo>
                    <a:pt x="10795" y="142239"/>
                  </a:lnTo>
                  <a:lnTo>
                    <a:pt x="11937" y="142239"/>
                  </a:lnTo>
                  <a:lnTo>
                    <a:pt x="10795" y="143509"/>
                  </a:lnTo>
                  <a:lnTo>
                    <a:pt x="10795" y="144652"/>
                  </a:lnTo>
                  <a:lnTo>
                    <a:pt x="9525" y="144652"/>
                  </a:lnTo>
                  <a:lnTo>
                    <a:pt x="9525" y="143509"/>
                  </a:lnTo>
                  <a:lnTo>
                    <a:pt x="9525" y="144652"/>
                  </a:lnTo>
                  <a:lnTo>
                    <a:pt x="8381" y="144652"/>
                  </a:lnTo>
                  <a:lnTo>
                    <a:pt x="9525" y="144652"/>
                  </a:lnTo>
                  <a:lnTo>
                    <a:pt x="9525" y="145795"/>
                  </a:lnTo>
                  <a:lnTo>
                    <a:pt x="8381" y="146938"/>
                  </a:lnTo>
                  <a:lnTo>
                    <a:pt x="8381" y="148208"/>
                  </a:lnTo>
                  <a:lnTo>
                    <a:pt x="7111" y="149351"/>
                  </a:lnTo>
                  <a:close/>
                </a:path>
                <a:path w="116204" h="149860">
                  <a:moveTo>
                    <a:pt x="13080" y="139953"/>
                  </a:moveTo>
                  <a:lnTo>
                    <a:pt x="14350" y="139953"/>
                  </a:lnTo>
                  <a:lnTo>
                    <a:pt x="14350" y="141096"/>
                  </a:lnTo>
                  <a:lnTo>
                    <a:pt x="13080" y="141096"/>
                  </a:lnTo>
                  <a:lnTo>
                    <a:pt x="13080" y="139953"/>
                  </a:lnTo>
                  <a:close/>
                </a:path>
                <a:path w="116204" h="149860">
                  <a:moveTo>
                    <a:pt x="10795" y="143509"/>
                  </a:moveTo>
                  <a:lnTo>
                    <a:pt x="10795" y="144652"/>
                  </a:lnTo>
                  <a:lnTo>
                    <a:pt x="10795" y="143509"/>
                  </a:lnTo>
                  <a:close/>
                </a:path>
                <a:path w="116204" h="149860">
                  <a:moveTo>
                    <a:pt x="14350" y="138811"/>
                  </a:moveTo>
                  <a:lnTo>
                    <a:pt x="15494" y="138811"/>
                  </a:lnTo>
                  <a:lnTo>
                    <a:pt x="15494" y="139953"/>
                  </a:lnTo>
                  <a:lnTo>
                    <a:pt x="14350" y="139953"/>
                  </a:lnTo>
                  <a:lnTo>
                    <a:pt x="14350" y="138811"/>
                  </a:lnTo>
                  <a:close/>
                </a:path>
                <a:path w="116204" h="149860">
                  <a:moveTo>
                    <a:pt x="10795" y="143509"/>
                  </a:moveTo>
                  <a:lnTo>
                    <a:pt x="11937" y="143509"/>
                  </a:lnTo>
                  <a:lnTo>
                    <a:pt x="10795" y="143509"/>
                  </a:lnTo>
                  <a:close/>
                </a:path>
                <a:path w="116204" h="149860">
                  <a:moveTo>
                    <a:pt x="17906" y="135255"/>
                  </a:moveTo>
                  <a:lnTo>
                    <a:pt x="17906" y="136397"/>
                  </a:lnTo>
                  <a:lnTo>
                    <a:pt x="18160" y="136397"/>
                  </a:lnTo>
                  <a:lnTo>
                    <a:pt x="17906" y="135255"/>
                  </a:lnTo>
                  <a:close/>
                </a:path>
                <a:path w="116204" h="149860">
                  <a:moveTo>
                    <a:pt x="27431" y="4699"/>
                  </a:moveTo>
                  <a:lnTo>
                    <a:pt x="27431" y="5841"/>
                  </a:lnTo>
                  <a:lnTo>
                    <a:pt x="27685" y="5841"/>
                  </a:lnTo>
                  <a:lnTo>
                    <a:pt x="27431" y="469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391144" y="3965448"/>
              <a:ext cx="86995" cy="102235"/>
            </a:xfrm>
            <a:custGeom>
              <a:avLst/>
              <a:gdLst/>
              <a:ahLst/>
              <a:cxnLst/>
              <a:rect l="l" t="t" r="r" b="b"/>
              <a:pathLst>
                <a:path w="86995" h="102235">
                  <a:moveTo>
                    <a:pt x="57530" y="100964"/>
                  </a:moveTo>
                  <a:lnTo>
                    <a:pt x="55117" y="100964"/>
                  </a:lnTo>
                  <a:lnTo>
                    <a:pt x="56387" y="102107"/>
                  </a:lnTo>
                  <a:lnTo>
                    <a:pt x="57530" y="102107"/>
                  </a:lnTo>
                  <a:lnTo>
                    <a:pt x="57530" y="100964"/>
                  </a:lnTo>
                  <a:close/>
                </a:path>
                <a:path w="86995" h="102235">
                  <a:moveTo>
                    <a:pt x="58674" y="100964"/>
                  </a:moveTo>
                  <a:lnTo>
                    <a:pt x="57530" y="100964"/>
                  </a:lnTo>
                  <a:lnTo>
                    <a:pt x="58674" y="102107"/>
                  </a:lnTo>
                  <a:lnTo>
                    <a:pt x="58674" y="100964"/>
                  </a:lnTo>
                  <a:close/>
                </a:path>
                <a:path w="86995" h="102235">
                  <a:moveTo>
                    <a:pt x="61086" y="97408"/>
                  </a:moveTo>
                  <a:lnTo>
                    <a:pt x="50419" y="97408"/>
                  </a:lnTo>
                  <a:lnTo>
                    <a:pt x="51688" y="98551"/>
                  </a:lnTo>
                  <a:lnTo>
                    <a:pt x="52831" y="98551"/>
                  </a:lnTo>
                  <a:lnTo>
                    <a:pt x="52831" y="99694"/>
                  </a:lnTo>
                  <a:lnTo>
                    <a:pt x="53975" y="99694"/>
                  </a:lnTo>
                  <a:lnTo>
                    <a:pt x="53975" y="100964"/>
                  </a:lnTo>
                  <a:lnTo>
                    <a:pt x="58674" y="100964"/>
                  </a:lnTo>
                  <a:lnTo>
                    <a:pt x="58674" y="102107"/>
                  </a:lnTo>
                  <a:lnTo>
                    <a:pt x="59816" y="102107"/>
                  </a:lnTo>
                  <a:lnTo>
                    <a:pt x="59816" y="100964"/>
                  </a:lnTo>
                  <a:lnTo>
                    <a:pt x="61086" y="99694"/>
                  </a:lnTo>
                  <a:lnTo>
                    <a:pt x="61086" y="97408"/>
                  </a:lnTo>
                  <a:close/>
                </a:path>
                <a:path w="86995" h="102235">
                  <a:moveTo>
                    <a:pt x="62229" y="96265"/>
                  </a:moveTo>
                  <a:lnTo>
                    <a:pt x="49275" y="96265"/>
                  </a:lnTo>
                  <a:lnTo>
                    <a:pt x="49275" y="97408"/>
                  </a:lnTo>
                  <a:lnTo>
                    <a:pt x="62229" y="97408"/>
                  </a:lnTo>
                  <a:lnTo>
                    <a:pt x="62229" y="96265"/>
                  </a:lnTo>
                  <a:close/>
                </a:path>
                <a:path w="86995" h="102235">
                  <a:moveTo>
                    <a:pt x="61086" y="94995"/>
                  </a:moveTo>
                  <a:lnTo>
                    <a:pt x="48132" y="94995"/>
                  </a:lnTo>
                  <a:lnTo>
                    <a:pt x="48132" y="96265"/>
                  </a:lnTo>
                  <a:lnTo>
                    <a:pt x="61086" y="96265"/>
                  </a:lnTo>
                  <a:lnTo>
                    <a:pt x="61086" y="94995"/>
                  </a:lnTo>
                  <a:close/>
                </a:path>
                <a:path w="86995" h="102235">
                  <a:moveTo>
                    <a:pt x="63373" y="90296"/>
                  </a:moveTo>
                  <a:lnTo>
                    <a:pt x="42290" y="90296"/>
                  </a:lnTo>
                  <a:lnTo>
                    <a:pt x="42290" y="91439"/>
                  </a:lnTo>
                  <a:lnTo>
                    <a:pt x="43433" y="92582"/>
                  </a:lnTo>
                  <a:lnTo>
                    <a:pt x="44576" y="92582"/>
                  </a:lnTo>
                  <a:lnTo>
                    <a:pt x="45720" y="93852"/>
                  </a:lnTo>
                  <a:lnTo>
                    <a:pt x="46989" y="94995"/>
                  </a:lnTo>
                  <a:lnTo>
                    <a:pt x="62229" y="94995"/>
                  </a:lnTo>
                  <a:lnTo>
                    <a:pt x="62356" y="96265"/>
                  </a:lnTo>
                  <a:lnTo>
                    <a:pt x="63373" y="96265"/>
                  </a:lnTo>
                  <a:lnTo>
                    <a:pt x="63373" y="93852"/>
                  </a:lnTo>
                  <a:lnTo>
                    <a:pt x="64515" y="92582"/>
                  </a:lnTo>
                  <a:lnTo>
                    <a:pt x="64515" y="91439"/>
                  </a:lnTo>
                  <a:lnTo>
                    <a:pt x="63373" y="91439"/>
                  </a:lnTo>
                  <a:lnTo>
                    <a:pt x="63373" y="90296"/>
                  </a:lnTo>
                  <a:close/>
                </a:path>
                <a:path w="86995" h="102235">
                  <a:moveTo>
                    <a:pt x="65785" y="87883"/>
                  </a:moveTo>
                  <a:lnTo>
                    <a:pt x="39877" y="87883"/>
                  </a:lnTo>
                  <a:lnTo>
                    <a:pt x="39877" y="90296"/>
                  </a:lnTo>
                  <a:lnTo>
                    <a:pt x="41148" y="89026"/>
                  </a:lnTo>
                  <a:lnTo>
                    <a:pt x="65785" y="89026"/>
                  </a:lnTo>
                  <a:lnTo>
                    <a:pt x="65785" y="87883"/>
                  </a:lnTo>
                  <a:close/>
                </a:path>
                <a:path w="86995" h="102235">
                  <a:moveTo>
                    <a:pt x="65785" y="89026"/>
                  </a:moveTo>
                  <a:lnTo>
                    <a:pt x="41148" y="89026"/>
                  </a:lnTo>
                  <a:lnTo>
                    <a:pt x="41148" y="90296"/>
                  </a:lnTo>
                  <a:lnTo>
                    <a:pt x="64515" y="90296"/>
                  </a:lnTo>
                  <a:lnTo>
                    <a:pt x="65785" y="89026"/>
                  </a:lnTo>
                  <a:close/>
                </a:path>
                <a:path w="86995" h="102235">
                  <a:moveTo>
                    <a:pt x="68072" y="80771"/>
                  </a:moveTo>
                  <a:lnTo>
                    <a:pt x="35178" y="80771"/>
                  </a:lnTo>
                  <a:lnTo>
                    <a:pt x="36449" y="81914"/>
                  </a:lnTo>
                  <a:lnTo>
                    <a:pt x="37591" y="83057"/>
                  </a:lnTo>
                  <a:lnTo>
                    <a:pt x="38734" y="83057"/>
                  </a:lnTo>
                  <a:lnTo>
                    <a:pt x="39877" y="84327"/>
                  </a:lnTo>
                  <a:lnTo>
                    <a:pt x="41148" y="84327"/>
                  </a:lnTo>
                  <a:lnTo>
                    <a:pt x="41148" y="87883"/>
                  </a:lnTo>
                  <a:lnTo>
                    <a:pt x="66928" y="87883"/>
                  </a:lnTo>
                  <a:lnTo>
                    <a:pt x="66928" y="85470"/>
                  </a:lnTo>
                  <a:lnTo>
                    <a:pt x="68072" y="85470"/>
                  </a:lnTo>
                  <a:lnTo>
                    <a:pt x="68072" y="80771"/>
                  </a:lnTo>
                  <a:close/>
                </a:path>
                <a:path w="86995" h="102235">
                  <a:moveTo>
                    <a:pt x="69214" y="79501"/>
                  </a:moveTo>
                  <a:lnTo>
                    <a:pt x="32892" y="79501"/>
                  </a:lnTo>
                  <a:lnTo>
                    <a:pt x="32892" y="80771"/>
                  </a:lnTo>
                  <a:lnTo>
                    <a:pt x="69214" y="80771"/>
                  </a:lnTo>
                  <a:lnTo>
                    <a:pt x="69214" y="79501"/>
                  </a:lnTo>
                  <a:close/>
                </a:path>
                <a:path w="86995" h="102235">
                  <a:moveTo>
                    <a:pt x="70484" y="78358"/>
                  </a:moveTo>
                  <a:lnTo>
                    <a:pt x="30479" y="78358"/>
                  </a:lnTo>
                  <a:lnTo>
                    <a:pt x="30479" y="79501"/>
                  </a:lnTo>
                  <a:lnTo>
                    <a:pt x="70484" y="79501"/>
                  </a:lnTo>
                  <a:lnTo>
                    <a:pt x="70484" y="78358"/>
                  </a:lnTo>
                  <a:close/>
                </a:path>
                <a:path w="86995" h="102235">
                  <a:moveTo>
                    <a:pt x="72771" y="78358"/>
                  </a:moveTo>
                  <a:lnTo>
                    <a:pt x="71627" y="78358"/>
                  </a:lnTo>
                  <a:lnTo>
                    <a:pt x="72771" y="79501"/>
                  </a:lnTo>
                  <a:lnTo>
                    <a:pt x="72771" y="78358"/>
                  </a:lnTo>
                  <a:close/>
                </a:path>
                <a:path w="86995" h="102235">
                  <a:moveTo>
                    <a:pt x="73913" y="77215"/>
                  </a:moveTo>
                  <a:lnTo>
                    <a:pt x="29336" y="77215"/>
                  </a:lnTo>
                  <a:lnTo>
                    <a:pt x="29336" y="78358"/>
                  </a:lnTo>
                  <a:lnTo>
                    <a:pt x="73913" y="78358"/>
                  </a:lnTo>
                  <a:lnTo>
                    <a:pt x="73913" y="77215"/>
                  </a:lnTo>
                  <a:close/>
                </a:path>
                <a:path w="86995" h="102235">
                  <a:moveTo>
                    <a:pt x="73913" y="75945"/>
                  </a:moveTo>
                  <a:lnTo>
                    <a:pt x="27050" y="75945"/>
                  </a:lnTo>
                  <a:lnTo>
                    <a:pt x="27050" y="77215"/>
                  </a:lnTo>
                  <a:lnTo>
                    <a:pt x="75183" y="77215"/>
                  </a:lnTo>
                  <a:lnTo>
                    <a:pt x="73913" y="75945"/>
                  </a:lnTo>
                  <a:close/>
                </a:path>
                <a:path w="86995" h="102235">
                  <a:moveTo>
                    <a:pt x="75183" y="75945"/>
                  </a:moveTo>
                  <a:lnTo>
                    <a:pt x="73913" y="75945"/>
                  </a:lnTo>
                  <a:lnTo>
                    <a:pt x="75183" y="77215"/>
                  </a:lnTo>
                  <a:lnTo>
                    <a:pt x="75183" y="75945"/>
                  </a:lnTo>
                  <a:close/>
                </a:path>
                <a:path w="86995" h="102235">
                  <a:moveTo>
                    <a:pt x="76326" y="72389"/>
                  </a:moveTo>
                  <a:lnTo>
                    <a:pt x="75183" y="73659"/>
                  </a:lnTo>
                  <a:lnTo>
                    <a:pt x="22351" y="73659"/>
                  </a:lnTo>
                  <a:lnTo>
                    <a:pt x="23495" y="74802"/>
                  </a:lnTo>
                  <a:lnTo>
                    <a:pt x="24637" y="74802"/>
                  </a:lnTo>
                  <a:lnTo>
                    <a:pt x="24637" y="75945"/>
                  </a:lnTo>
                  <a:lnTo>
                    <a:pt x="75183" y="75945"/>
                  </a:lnTo>
                  <a:lnTo>
                    <a:pt x="75183" y="77215"/>
                  </a:lnTo>
                  <a:lnTo>
                    <a:pt x="76326" y="77215"/>
                  </a:lnTo>
                  <a:lnTo>
                    <a:pt x="76326" y="72389"/>
                  </a:lnTo>
                  <a:close/>
                </a:path>
                <a:path w="86995" h="102235">
                  <a:moveTo>
                    <a:pt x="77470" y="72389"/>
                  </a:moveTo>
                  <a:lnTo>
                    <a:pt x="76326" y="72389"/>
                  </a:lnTo>
                  <a:lnTo>
                    <a:pt x="76326" y="74802"/>
                  </a:lnTo>
                  <a:lnTo>
                    <a:pt x="78612" y="74802"/>
                  </a:lnTo>
                  <a:lnTo>
                    <a:pt x="78612" y="73659"/>
                  </a:lnTo>
                  <a:lnTo>
                    <a:pt x="77470" y="73659"/>
                  </a:lnTo>
                  <a:lnTo>
                    <a:pt x="77470" y="72389"/>
                  </a:lnTo>
                  <a:close/>
                </a:path>
                <a:path w="86995" h="102235">
                  <a:moveTo>
                    <a:pt x="75183" y="72389"/>
                  </a:moveTo>
                  <a:lnTo>
                    <a:pt x="19938" y="72389"/>
                  </a:lnTo>
                  <a:lnTo>
                    <a:pt x="21081" y="73659"/>
                  </a:lnTo>
                  <a:lnTo>
                    <a:pt x="75183" y="73659"/>
                  </a:lnTo>
                  <a:lnTo>
                    <a:pt x="75183" y="72389"/>
                  </a:lnTo>
                  <a:close/>
                </a:path>
                <a:path w="86995" h="102235">
                  <a:moveTo>
                    <a:pt x="79882" y="72389"/>
                  </a:moveTo>
                  <a:lnTo>
                    <a:pt x="79882" y="73659"/>
                  </a:lnTo>
                  <a:lnTo>
                    <a:pt x="79882" y="72389"/>
                  </a:lnTo>
                  <a:close/>
                </a:path>
                <a:path w="86995" h="102235">
                  <a:moveTo>
                    <a:pt x="81025" y="71246"/>
                  </a:moveTo>
                  <a:lnTo>
                    <a:pt x="17652" y="71246"/>
                  </a:lnTo>
                  <a:lnTo>
                    <a:pt x="18796" y="72389"/>
                  </a:lnTo>
                  <a:lnTo>
                    <a:pt x="81025" y="72389"/>
                  </a:lnTo>
                  <a:lnTo>
                    <a:pt x="81025" y="71246"/>
                  </a:lnTo>
                  <a:close/>
                </a:path>
                <a:path w="86995" h="102235">
                  <a:moveTo>
                    <a:pt x="82169" y="66547"/>
                  </a:moveTo>
                  <a:lnTo>
                    <a:pt x="9398" y="66547"/>
                  </a:lnTo>
                  <a:lnTo>
                    <a:pt x="10540" y="67690"/>
                  </a:lnTo>
                  <a:lnTo>
                    <a:pt x="11683" y="67690"/>
                  </a:lnTo>
                  <a:lnTo>
                    <a:pt x="11683" y="68833"/>
                  </a:lnTo>
                  <a:lnTo>
                    <a:pt x="14097" y="68833"/>
                  </a:lnTo>
                  <a:lnTo>
                    <a:pt x="14097" y="70103"/>
                  </a:lnTo>
                  <a:lnTo>
                    <a:pt x="16382" y="70103"/>
                  </a:lnTo>
                  <a:lnTo>
                    <a:pt x="16382" y="71246"/>
                  </a:lnTo>
                  <a:lnTo>
                    <a:pt x="82169" y="71246"/>
                  </a:lnTo>
                  <a:lnTo>
                    <a:pt x="82169" y="70103"/>
                  </a:lnTo>
                  <a:lnTo>
                    <a:pt x="83311" y="68833"/>
                  </a:lnTo>
                  <a:lnTo>
                    <a:pt x="82169" y="67690"/>
                  </a:lnTo>
                  <a:lnTo>
                    <a:pt x="82169" y="66547"/>
                  </a:lnTo>
                  <a:close/>
                </a:path>
                <a:path w="86995" h="102235">
                  <a:moveTo>
                    <a:pt x="82169" y="70103"/>
                  </a:moveTo>
                  <a:lnTo>
                    <a:pt x="82169" y="71246"/>
                  </a:lnTo>
                  <a:lnTo>
                    <a:pt x="82423" y="71246"/>
                  </a:lnTo>
                  <a:lnTo>
                    <a:pt x="82169" y="70103"/>
                  </a:lnTo>
                  <a:close/>
                </a:path>
                <a:path w="86995" h="102235">
                  <a:moveTo>
                    <a:pt x="79882" y="16637"/>
                  </a:moveTo>
                  <a:lnTo>
                    <a:pt x="6984" y="16637"/>
                  </a:lnTo>
                  <a:lnTo>
                    <a:pt x="6984" y="19050"/>
                  </a:lnTo>
                  <a:lnTo>
                    <a:pt x="8254" y="19050"/>
                  </a:lnTo>
                  <a:lnTo>
                    <a:pt x="8254" y="20193"/>
                  </a:lnTo>
                  <a:lnTo>
                    <a:pt x="9398" y="20193"/>
                  </a:lnTo>
                  <a:lnTo>
                    <a:pt x="9398" y="22606"/>
                  </a:lnTo>
                  <a:lnTo>
                    <a:pt x="10540" y="22606"/>
                  </a:lnTo>
                  <a:lnTo>
                    <a:pt x="10540" y="27305"/>
                  </a:lnTo>
                  <a:lnTo>
                    <a:pt x="11683" y="28447"/>
                  </a:lnTo>
                  <a:lnTo>
                    <a:pt x="11683" y="33274"/>
                  </a:lnTo>
                  <a:lnTo>
                    <a:pt x="10540" y="33274"/>
                  </a:lnTo>
                  <a:lnTo>
                    <a:pt x="10540" y="34416"/>
                  </a:lnTo>
                  <a:lnTo>
                    <a:pt x="9398" y="34416"/>
                  </a:lnTo>
                  <a:lnTo>
                    <a:pt x="9398" y="37972"/>
                  </a:lnTo>
                  <a:lnTo>
                    <a:pt x="6984" y="37972"/>
                  </a:lnTo>
                  <a:lnTo>
                    <a:pt x="6984" y="39243"/>
                  </a:lnTo>
                  <a:lnTo>
                    <a:pt x="5841" y="39243"/>
                  </a:lnTo>
                  <a:lnTo>
                    <a:pt x="5841" y="41528"/>
                  </a:lnTo>
                  <a:lnTo>
                    <a:pt x="4699" y="41528"/>
                  </a:lnTo>
                  <a:lnTo>
                    <a:pt x="4699" y="42799"/>
                  </a:lnTo>
                  <a:lnTo>
                    <a:pt x="3555" y="42799"/>
                  </a:lnTo>
                  <a:lnTo>
                    <a:pt x="3555" y="43941"/>
                  </a:lnTo>
                  <a:lnTo>
                    <a:pt x="2285" y="43941"/>
                  </a:lnTo>
                  <a:lnTo>
                    <a:pt x="2285" y="46355"/>
                  </a:lnTo>
                  <a:lnTo>
                    <a:pt x="1142" y="46355"/>
                  </a:lnTo>
                  <a:lnTo>
                    <a:pt x="1142" y="48640"/>
                  </a:lnTo>
                  <a:lnTo>
                    <a:pt x="0" y="48640"/>
                  </a:lnTo>
                  <a:lnTo>
                    <a:pt x="0" y="61721"/>
                  </a:lnTo>
                  <a:lnTo>
                    <a:pt x="2285" y="61721"/>
                  </a:lnTo>
                  <a:lnTo>
                    <a:pt x="2285" y="62864"/>
                  </a:lnTo>
                  <a:lnTo>
                    <a:pt x="3555" y="62864"/>
                  </a:lnTo>
                  <a:lnTo>
                    <a:pt x="4699" y="64134"/>
                  </a:lnTo>
                  <a:lnTo>
                    <a:pt x="5841" y="64134"/>
                  </a:lnTo>
                  <a:lnTo>
                    <a:pt x="5841" y="65277"/>
                  </a:lnTo>
                  <a:lnTo>
                    <a:pt x="8254" y="65277"/>
                  </a:lnTo>
                  <a:lnTo>
                    <a:pt x="8254" y="66547"/>
                  </a:lnTo>
                  <a:lnTo>
                    <a:pt x="81025" y="66547"/>
                  </a:lnTo>
                  <a:lnTo>
                    <a:pt x="81025" y="65277"/>
                  </a:lnTo>
                  <a:lnTo>
                    <a:pt x="77470" y="61721"/>
                  </a:lnTo>
                  <a:lnTo>
                    <a:pt x="77470" y="60578"/>
                  </a:lnTo>
                  <a:lnTo>
                    <a:pt x="76326" y="60578"/>
                  </a:lnTo>
                  <a:lnTo>
                    <a:pt x="76326" y="20193"/>
                  </a:lnTo>
                  <a:lnTo>
                    <a:pt x="77470" y="19050"/>
                  </a:lnTo>
                  <a:lnTo>
                    <a:pt x="78612" y="17780"/>
                  </a:lnTo>
                  <a:lnTo>
                    <a:pt x="79882" y="16637"/>
                  </a:lnTo>
                  <a:close/>
                </a:path>
                <a:path w="86995" h="102235">
                  <a:moveTo>
                    <a:pt x="57530" y="11810"/>
                  </a:moveTo>
                  <a:lnTo>
                    <a:pt x="4699" y="11810"/>
                  </a:lnTo>
                  <a:lnTo>
                    <a:pt x="4699" y="14224"/>
                  </a:lnTo>
                  <a:lnTo>
                    <a:pt x="5841" y="14224"/>
                  </a:lnTo>
                  <a:lnTo>
                    <a:pt x="5841" y="16637"/>
                  </a:lnTo>
                  <a:lnTo>
                    <a:pt x="81025" y="16637"/>
                  </a:lnTo>
                  <a:lnTo>
                    <a:pt x="81025" y="15493"/>
                  </a:lnTo>
                  <a:lnTo>
                    <a:pt x="82169" y="14224"/>
                  </a:lnTo>
                  <a:lnTo>
                    <a:pt x="82169" y="13081"/>
                  </a:lnTo>
                  <a:lnTo>
                    <a:pt x="57530" y="13081"/>
                  </a:lnTo>
                  <a:lnTo>
                    <a:pt x="57530" y="11810"/>
                  </a:lnTo>
                  <a:close/>
                </a:path>
                <a:path w="86995" h="102235">
                  <a:moveTo>
                    <a:pt x="86867" y="7112"/>
                  </a:moveTo>
                  <a:lnTo>
                    <a:pt x="65785" y="7112"/>
                  </a:lnTo>
                  <a:lnTo>
                    <a:pt x="64515" y="8255"/>
                  </a:lnTo>
                  <a:lnTo>
                    <a:pt x="63373" y="9525"/>
                  </a:lnTo>
                  <a:lnTo>
                    <a:pt x="63373" y="10668"/>
                  </a:lnTo>
                  <a:lnTo>
                    <a:pt x="62229" y="10668"/>
                  </a:lnTo>
                  <a:lnTo>
                    <a:pt x="62229" y="11810"/>
                  </a:lnTo>
                  <a:lnTo>
                    <a:pt x="61086" y="13081"/>
                  </a:lnTo>
                  <a:lnTo>
                    <a:pt x="82169" y="13081"/>
                  </a:lnTo>
                  <a:lnTo>
                    <a:pt x="83311" y="11810"/>
                  </a:lnTo>
                  <a:lnTo>
                    <a:pt x="84581" y="10668"/>
                  </a:lnTo>
                  <a:lnTo>
                    <a:pt x="84581" y="9525"/>
                  </a:lnTo>
                  <a:lnTo>
                    <a:pt x="85725" y="9525"/>
                  </a:lnTo>
                  <a:lnTo>
                    <a:pt x="85725" y="8255"/>
                  </a:lnTo>
                  <a:lnTo>
                    <a:pt x="86867" y="7112"/>
                  </a:lnTo>
                  <a:close/>
                </a:path>
                <a:path w="86995" h="102235">
                  <a:moveTo>
                    <a:pt x="51688" y="10668"/>
                  </a:moveTo>
                  <a:lnTo>
                    <a:pt x="5841" y="10668"/>
                  </a:lnTo>
                  <a:lnTo>
                    <a:pt x="5841" y="11810"/>
                  </a:lnTo>
                  <a:lnTo>
                    <a:pt x="51688" y="11810"/>
                  </a:lnTo>
                  <a:lnTo>
                    <a:pt x="51688" y="10668"/>
                  </a:lnTo>
                  <a:close/>
                </a:path>
                <a:path w="86995" h="102235">
                  <a:moveTo>
                    <a:pt x="44576" y="9525"/>
                  </a:moveTo>
                  <a:lnTo>
                    <a:pt x="4699" y="9525"/>
                  </a:lnTo>
                  <a:lnTo>
                    <a:pt x="4699" y="10668"/>
                  </a:lnTo>
                  <a:lnTo>
                    <a:pt x="44576" y="10668"/>
                  </a:lnTo>
                  <a:lnTo>
                    <a:pt x="44576" y="9525"/>
                  </a:lnTo>
                  <a:close/>
                </a:path>
                <a:path w="86995" h="102235">
                  <a:moveTo>
                    <a:pt x="39877" y="7112"/>
                  </a:moveTo>
                  <a:lnTo>
                    <a:pt x="2285" y="7112"/>
                  </a:lnTo>
                  <a:lnTo>
                    <a:pt x="2285" y="9525"/>
                  </a:lnTo>
                  <a:lnTo>
                    <a:pt x="42290" y="9525"/>
                  </a:lnTo>
                  <a:lnTo>
                    <a:pt x="42290" y="8255"/>
                  </a:lnTo>
                  <a:lnTo>
                    <a:pt x="41148" y="8255"/>
                  </a:lnTo>
                  <a:lnTo>
                    <a:pt x="39877" y="7112"/>
                  </a:lnTo>
                  <a:close/>
                </a:path>
                <a:path w="86995" h="102235">
                  <a:moveTo>
                    <a:pt x="22351" y="0"/>
                  </a:moveTo>
                  <a:lnTo>
                    <a:pt x="4699" y="0"/>
                  </a:lnTo>
                  <a:lnTo>
                    <a:pt x="4699" y="1143"/>
                  </a:lnTo>
                  <a:lnTo>
                    <a:pt x="3555" y="1143"/>
                  </a:lnTo>
                  <a:lnTo>
                    <a:pt x="1142" y="3556"/>
                  </a:lnTo>
                  <a:lnTo>
                    <a:pt x="1142" y="7112"/>
                  </a:lnTo>
                  <a:lnTo>
                    <a:pt x="38734" y="7112"/>
                  </a:lnTo>
                  <a:lnTo>
                    <a:pt x="38734" y="5968"/>
                  </a:lnTo>
                  <a:lnTo>
                    <a:pt x="37591" y="4699"/>
                  </a:lnTo>
                  <a:lnTo>
                    <a:pt x="36449" y="4699"/>
                  </a:lnTo>
                  <a:lnTo>
                    <a:pt x="35178" y="3556"/>
                  </a:lnTo>
                  <a:lnTo>
                    <a:pt x="34035" y="3556"/>
                  </a:lnTo>
                  <a:lnTo>
                    <a:pt x="34035" y="2412"/>
                  </a:lnTo>
                  <a:lnTo>
                    <a:pt x="22351" y="2412"/>
                  </a:lnTo>
                  <a:lnTo>
                    <a:pt x="22351" y="0"/>
                  </a:lnTo>
                  <a:close/>
                </a:path>
                <a:path w="86995" h="102235">
                  <a:moveTo>
                    <a:pt x="77470" y="5968"/>
                  </a:moveTo>
                  <a:lnTo>
                    <a:pt x="68072" y="5968"/>
                  </a:lnTo>
                  <a:lnTo>
                    <a:pt x="68072" y="7112"/>
                  </a:lnTo>
                  <a:lnTo>
                    <a:pt x="77470" y="7112"/>
                  </a:lnTo>
                  <a:lnTo>
                    <a:pt x="77470" y="5968"/>
                  </a:lnTo>
                  <a:close/>
                </a:path>
                <a:path w="86995" h="102235">
                  <a:moveTo>
                    <a:pt x="76326" y="4699"/>
                  </a:moveTo>
                  <a:lnTo>
                    <a:pt x="70484" y="4699"/>
                  </a:lnTo>
                  <a:lnTo>
                    <a:pt x="70484" y="5968"/>
                  </a:lnTo>
                  <a:lnTo>
                    <a:pt x="76326" y="5968"/>
                  </a:lnTo>
                  <a:lnTo>
                    <a:pt x="76326" y="4699"/>
                  </a:lnTo>
                  <a:close/>
                </a:path>
                <a:path w="86995" h="102235">
                  <a:moveTo>
                    <a:pt x="75183" y="3556"/>
                  </a:moveTo>
                  <a:lnTo>
                    <a:pt x="73913" y="3556"/>
                  </a:lnTo>
                  <a:lnTo>
                    <a:pt x="73913" y="4699"/>
                  </a:lnTo>
                  <a:lnTo>
                    <a:pt x="75183" y="4699"/>
                  </a:lnTo>
                  <a:lnTo>
                    <a:pt x="75183" y="3556"/>
                  </a:lnTo>
                  <a:close/>
                </a:path>
                <a:path w="86995" h="102235">
                  <a:moveTo>
                    <a:pt x="24637" y="1143"/>
                  </a:moveTo>
                  <a:lnTo>
                    <a:pt x="24637" y="2412"/>
                  </a:lnTo>
                  <a:lnTo>
                    <a:pt x="25780" y="2412"/>
                  </a:lnTo>
                  <a:lnTo>
                    <a:pt x="24637" y="11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91144" y="3965448"/>
              <a:ext cx="86995" cy="102235"/>
            </a:xfrm>
            <a:custGeom>
              <a:avLst/>
              <a:gdLst/>
              <a:ahLst/>
              <a:cxnLst/>
              <a:rect l="l" t="t" r="r" b="b"/>
              <a:pathLst>
                <a:path w="86995" h="102235">
                  <a:moveTo>
                    <a:pt x="0" y="4699"/>
                  </a:moveTo>
                  <a:lnTo>
                    <a:pt x="1142" y="4699"/>
                  </a:lnTo>
                  <a:lnTo>
                    <a:pt x="1142" y="3556"/>
                  </a:lnTo>
                  <a:lnTo>
                    <a:pt x="2285" y="2413"/>
                  </a:lnTo>
                  <a:lnTo>
                    <a:pt x="3555" y="1143"/>
                  </a:lnTo>
                  <a:lnTo>
                    <a:pt x="4699" y="1143"/>
                  </a:lnTo>
                  <a:lnTo>
                    <a:pt x="4699" y="0"/>
                  </a:lnTo>
                  <a:lnTo>
                    <a:pt x="22351" y="0"/>
                  </a:lnTo>
                  <a:lnTo>
                    <a:pt x="22351" y="1143"/>
                  </a:lnTo>
                  <a:lnTo>
                    <a:pt x="22351" y="2413"/>
                  </a:lnTo>
                  <a:lnTo>
                    <a:pt x="23495" y="2413"/>
                  </a:lnTo>
                  <a:lnTo>
                    <a:pt x="24637" y="2413"/>
                  </a:lnTo>
                  <a:lnTo>
                    <a:pt x="24637" y="1143"/>
                  </a:lnTo>
                  <a:lnTo>
                    <a:pt x="25780" y="2413"/>
                  </a:lnTo>
                  <a:lnTo>
                    <a:pt x="27050" y="2413"/>
                  </a:lnTo>
                  <a:lnTo>
                    <a:pt x="34035" y="2413"/>
                  </a:lnTo>
                  <a:lnTo>
                    <a:pt x="34035" y="3556"/>
                  </a:lnTo>
                  <a:lnTo>
                    <a:pt x="35178" y="3556"/>
                  </a:lnTo>
                  <a:lnTo>
                    <a:pt x="36449" y="4699"/>
                  </a:lnTo>
                  <a:lnTo>
                    <a:pt x="37591" y="4699"/>
                  </a:lnTo>
                  <a:lnTo>
                    <a:pt x="38734" y="5969"/>
                  </a:lnTo>
                  <a:lnTo>
                    <a:pt x="38734" y="7112"/>
                  </a:lnTo>
                  <a:lnTo>
                    <a:pt x="39877" y="7112"/>
                  </a:lnTo>
                  <a:lnTo>
                    <a:pt x="41148" y="8255"/>
                  </a:lnTo>
                  <a:lnTo>
                    <a:pt x="42290" y="8255"/>
                  </a:lnTo>
                  <a:lnTo>
                    <a:pt x="42290" y="9525"/>
                  </a:lnTo>
                  <a:lnTo>
                    <a:pt x="43433" y="9525"/>
                  </a:lnTo>
                  <a:lnTo>
                    <a:pt x="44576" y="9525"/>
                  </a:lnTo>
                  <a:lnTo>
                    <a:pt x="44576" y="10668"/>
                  </a:lnTo>
                  <a:lnTo>
                    <a:pt x="51688" y="10668"/>
                  </a:lnTo>
                  <a:lnTo>
                    <a:pt x="51688" y="11811"/>
                  </a:lnTo>
                  <a:lnTo>
                    <a:pt x="57530" y="11811"/>
                  </a:lnTo>
                  <a:lnTo>
                    <a:pt x="57530" y="13081"/>
                  </a:lnTo>
                  <a:lnTo>
                    <a:pt x="58674" y="13081"/>
                  </a:lnTo>
                  <a:lnTo>
                    <a:pt x="58674" y="11811"/>
                  </a:lnTo>
                  <a:lnTo>
                    <a:pt x="58674" y="13081"/>
                  </a:lnTo>
                  <a:lnTo>
                    <a:pt x="59816" y="13081"/>
                  </a:lnTo>
                  <a:lnTo>
                    <a:pt x="61086" y="13081"/>
                  </a:lnTo>
                  <a:lnTo>
                    <a:pt x="62229" y="11811"/>
                  </a:lnTo>
                  <a:lnTo>
                    <a:pt x="62229" y="10668"/>
                  </a:lnTo>
                  <a:lnTo>
                    <a:pt x="63373" y="10668"/>
                  </a:lnTo>
                  <a:lnTo>
                    <a:pt x="63373" y="9525"/>
                  </a:lnTo>
                  <a:lnTo>
                    <a:pt x="64515" y="8255"/>
                  </a:lnTo>
                  <a:lnTo>
                    <a:pt x="65785" y="7112"/>
                  </a:lnTo>
                  <a:lnTo>
                    <a:pt x="66928" y="7112"/>
                  </a:lnTo>
                  <a:lnTo>
                    <a:pt x="68072" y="7112"/>
                  </a:lnTo>
                  <a:lnTo>
                    <a:pt x="68072" y="5969"/>
                  </a:lnTo>
                  <a:lnTo>
                    <a:pt x="69214" y="5969"/>
                  </a:lnTo>
                  <a:lnTo>
                    <a:pt x="70484" y="5969"/>
                  </a:lnTo>
                  <a:lnTo>
                    <a:pt x="70484" y="4699"/>
                  </a:lnTo>
                  <a:lnTo>
                    <a:pt x="71627" y="4699"/>
                  </a:lnTo>
                  <a:lnTo>
                    <a:pt x="72771" y="4699"/>
                  </a:lnTo>
                  <a:lnTo>
                    <a:pt x="73913" y="4699"/>
                  </a:lnTo>
                  <a:lnTo>
                    <a:pt x="73913" y="3556"/>
                  </a:lnTo>
                  <a:lnTo>
                    <a:pt x="75183" y="3556"/>
                  </a:lnTo>
                  <a:lnTo>
                    <a:pt x="75183" y="4699"/>
                  </a:lnTo>
                  <a:lnTo>
                    <a:pt x="76326" y="4699"/>
                  </a:lnTo>
                  <a:lnTo>
                    <a:pt x="76326" y="5969"/>
                  </a:lnTo>
                  <a:lnTo>
                    <a:pt x="77470" y="5969"/>
                  </a:lnTo>
                  <a:lnTo>
                    <a:pt x="77470" y="7112"/>
                  </a:lnTo>
                  <a:lnTo>
                    <a:pt x="78612" y="7112"/>
                  </a:lnTo>
                  <a:lnTo>
                    <a:pt x="86867" y="7112"/>
                  </a:lnTo>
                  <a:lnTo>
                    <a:pt x="85725" y="8255"/>
                  </a:lnTo>
                  <a:lnTo>
                    <a:pt x="85725" y="9525"/>
                  </a:lnTo>
                  <a:lnTo>
                    <a:pt x="84581" y="9525"/>
                  </a:lnTo>
                  <a:lnTo>
                    <a:pt x="84581" y="10668"/>
                  </a:lnTo>
                  <a:lnTo>
                    <a:pt x="83311" y="11811"/>
                  </a:lnTo>
                  <a:lnTo>
                    <a:pt x="82169" y="13081"/>
                  </a:lnTo>
                  <a:lnTo>
                    <a:pt x="82169" y="14224"/>
                  </a:lnTo>
                  <a:lnTo>
                    <a:pt x="81025" y="15494"/>
                  </a:lnTo>
                  <a:lnTo>
                    <a:pt x="81025" y="16637"/>
                  </a:lnTo>
                  <a:lnTo>
                    <a:pt x="79882" y="16637"/>
                  </a:lnTo>
                  <a:lnTo>
                    <a:pt x="78612" y="17780"/>
                  </a:lnTo>
                  <a:lnTo>
                    <a:pt x="77470" y="19050"/>
                  </a:lnTo>
                  <a:lnTo>
                    <a:pt x="76326" y="20193"/>
                  </a:lnTo>
                  <a:lnTo>
                    <a:pt x="76326" y="21336"/>
                  </a:lnTo>
                  <a:lnTo>
                    <a:pt x="76326" y="60579"/>
                  </a:lnTo>
                  <a:lnTo>
                    <a:pt x="77470" y="60579"/>
                  </a:lnTo>
                  <a:lnTo>
                    <a:pt x="77470" y="61722"/>
                  </a:lnTo>
                  <a:lnTo>
                    <a:pt x="78612" y="62865"/>
                  </a:lnTo>
                  <a:lnTo>
                    <a:pt x="79882" y="64135"/>
                  </a:lnTo>
                  <a:lnTo>
                    <a:pt x="81025" y="65278"/>
                  </a:lnTo>
                  <a:lnTo>
                    <a:pt x="81025" y="66548"/>
                  </a:lnTo>
                  <a:lnTo>
                    <a:pt x="82169" y="66548"/>
                  </a:lnTo>
                  <a:lnTo>
                    <a:pt x="82169" y="67691"/>
                  </a:lnTo>
                  <a:lnTo>
                    <a:pt x="83311" y="68834"/>
                  </a:lnTo>
                  <a:lnTo>
                    <a:pt x="82169" y="70104"/>
                  </a:lnTo>
                  <a:lnTo>
                    <a:pt x="82169" y="71247"/>
                  </a:lnTo>
                  <a:lnTo>
                    <a:pt x="81025" y="71247"/>
                  </a:lnTo>
                  <a:lnTo>
                    <a:pt x="81025" y="72390"/>
                  </a:lnTo>
                  <a:lnTo>
                    <a:pt x="79882" y="72390"/>
                  </a:lnTo>
                  <a:lnTo>
                    <a:pt x="78612" y="72390"/>
                  </a:lnTo>
                  <a:lnTo>
                    <a:pt x="77470" y="72390"/>
                  </a:lnTo>
                  <a:lnTo>
                    <a:pt x="77470" y="73660"/>
                  </a:lnTo>
                  <a:lnTo>
                    <a:pt x="76326" y="73660"/>
                  </a:lnTo>
                  <a:lnTo>
                    <a:pt x="76326" y="72390"/>
                  </a:lnTo>
                  <a:lnTo>
                    <a:pt x="77470" y="72390"/>
                  </a:lnTo>
                  <a:lnTo>
                    <a:pt x="76326" y="72390"/>
                  </a:lnTo>
                  <a:lnTo>
                    <a:pt x="76326" y="73660"/>
                  </a:lnTo>
                  <a:lnTo>
                    <a:pt x="76326" y="72390"/>
                  </a:lnTo>
                  <a:lnTo>
                    <a:pt x="75183" y="72390"/>
                  </a:lnTo>
                  <a:lnTo>
                    <a:pt x="75183" y="73660"/>
                  </a:lnTo>
                  <a:lnTo>
                    <a:pt x="76326" y="72390"/>
                  </a:lnTo>
                  <a:lnTo>
                    <a:pt x="76326" y="73660"/>
                  </a:lnTo>
                  <a:lnTo>
                    <a:pt x="75183" y="73660"/>
                  </a:lnTo>
                  <a:lnTo>
                    <a:pt x="76326" y="73660"/>
                  </a:lnTo>
                  <a:lnTo>
                    <a:pt x="76326" y="74803"/>
                  </a:lnTo>
                  <a:lnTo>
                    <a:pt x="76326" y="75946"/>
                  </a:lnTo>
                  <a:lnTo>
                    <a:pt x="76326" y="74803"/>
                  </a:lnTo>
                  <a:lnTo>
                    <a:pt x="76326" y="75946"/>
                  </a:lnTo>
                  <a:lnTo>
                    <a:pt x="76326" y="74803"/>
                  </a:lnTo>
                  <a:lnTo>
                    <a:pt x="76326" y="75946"/>
                  </a:lnTo>
                  <a:lnTo>
                    <a:pt x="75183" y="75946"/>
                  </a:lnTo>
                  <a:lnTo>
                    <a:pt x="73913" y="75946"/>
                  </a:lnTo>
                  <a:lnTo>
                    <a:pt x="75183" y="75946"/>
                  </a:lnTo>
                  <a:lnTo>
                    <a:pt x="75183" y="77216"/>
                  </a:lnTo>
                  <a:lnTo>
                    <a:pt x="73913" y="75946"/>
                  </a:lnTo>
                  <a:lnTo>
                    <a:pt x="75183" y="77216"/>
                  </a:lnTo>
                  <a:lnTo>
                    <a:pt x="73913" y="77216"/>
                  </a:lnTo>
                  <a:lnTo>
                    <a:pt x="73913" y="78359"/>
                  </a:lnTo>
                  <a:lnTo>
                    <a:pt x="72771" y="78359"/>
                  </a:lnTo>
                  <a:lnTo>
                    <a:pt x="72771" y="79502"/>
                  </a:lnTo>
                  <a:lnTo>
                    <a:pt x="71627" y="78359"/>
                  </a:lnTo>
                  <a:lnTo>
                    <a:pt x="70484" y="78359"/>
                  </a:lnTo>
                  <a:lnTo>
                    <a:pt x="70484" y="79502"/>
                  </a:lnTo>
                  <a:lnTo>
                    <a:pt x="69214" y="79502"/>
                  </a:lnTo>
                  <a:lnTo>
                    <a:pt x="69214" y="80772"/>
                  </a:lnTo>
                  <a:lnTo>
                    <a:pt x="68072" y="80772"/>
                  </a:lnTo>
                  <a:lnTo>
                    <a:pt x="68072" y="81915"/>
                  </a:lnTo>
                  <a:lnTo>
                    <a:pt x="68072" y="84328"/>
                  </a:lnTo>
                  <a:lnTo>
                    <a:pt x="68072" y="83058"/>
                  </a:lnTo>
                  <a:lnTo>
                    <a:pt x="68072" y="85471"/>
                  </a:lnTo>
                  <a:lnTo>
                    <a:pt x="66928" y="85471"/>
                  </a:lnTo>
                  <a:lnTo>
                    <a:pt x="66928" y="86614"/>
                  </a:lnTo>
                  <a:lnTo>
                    <a:pt x="66928" y="87884"/>
                  </a:lnTo>
                  <a:lnTo>
                    <a:pt x="65785" y="87884"/>
                  </a:lnTo>
                  <a:lnTo>
                    <a:pt x="65785" y="89027"/>
                  </a:lnTo>
                  <a:lnTo>
                    <a:pt x="64515" y="90297"/>
                  </a:lnTo>
                  <a:lnTo>
                    <a:pt x="64515" y="91440"/>
                  </a:lnTo>
                  <a:lnTo>
                    <a:pt x="64515" y="90297"/>
                  </a:lnTo>
                  <a:lnTo>
                    <a:pt x="63373" y="90297"/>
                  </a:lnTo>
                  <a:lnTo>
                    <a:pt x="63373" y="91440"/>
                  </a:lnTo>
                  <a:lnTo>
                    <a:pt x="64515" y="91440"/>
                  </a:lnTo>
                  <a:lnTo>
                    <a:pt x="64515" y="92583"/>
                  </a:lnTo>
                  <a:lnTo>
                    <a:pt x="63373" y="93853"/>
                  </a:lnTo>
                  <a:lnTo>
                    <a:pt x="63373" y="94996"/>
                  </a:lnTo>
                  <a:lnTo>
                    <a:pt x="63373" y="96139"/>
                  </a:lnTo>
                  <a:lnTo>
                    <a:pt x="62229" y="96139"/>
                  </a:lnTo>
                  <a:lnTo>
                    <a:pt x="62229" y="94996"/>
                  </a:lnTo>
                  <a:lnTo>
                    <a:pt x="61086" y="94996"/>
                  </a:lnTo>
                  <a:lnTo>
                    <a:pt x="61086" y="96139"/>
                  </a:lnTo>
                  <a:lnTo>
                    <a:pt x="62229" y="96139"/>
                  </a:lnTo>
                  <a:lnTo>
                    <a:pt x="62229" y="97409"/>
                  </a:lnTo>
                  <a:lnTo>
                    <a:pt x="61086" y="97409"/>
                  </a:lnTo>
                  <a:lnTo>
                    <a:pt x="61086" y="98552"/>
                  </a:lnTo>
                  <a:lnTo>
                    <a:pt x="61086" y="99695"/>
                  </a:lnTo>
                  <a:lnTo>
                    <a:pt x="59816" y="100965"/>
                  </a:lnTo>
                  <a:lnTo>
                    <a:pt x="59816" y="102108"/>
                  </a:lnTo>
                  <a:lnTo>
                    <a:pt x="58674" y="102108"/>
                  </a:lnTo>
                  <a:lnTo>
                    <a:pt x="58674" y="100965"/>
                  </a:lnTo>
                  <a:lnTo>
                    <a:pt x="58674" y="102108"/>
                  </a:lnTo>
                  <a:lnTo>
                    <a:pt x="58674" y="100965"/>
                  </a:lnTo>
                  <a:lnTo>
                    <a:pt x="58674" y="102108"/>
                  </a:lnTo>
                  <a:lnTo>
                    <a:pt x="57530" y="100965"/>
                  </a:lnTo>
                  <a:lnTo>
                    <a:pt x="57530" y="102108"/>
                  </a:lnTo>
                  <a:lnTo>
                    <a:pt x="58674" y="102108"/>
                  </a:lnTo>
                  <a:lnTo>
                    <a:pt x="57530" y="102108"/>
                  </a:lnTo>
                  <a:lnTo>
                    <a:pt x="56387" y="102108"/>
                  </a:lnTo>
                  <a:lnTo>
                    <a:pt x="55117" y="100965"/>
                  </a:lnTo>
                  <a:lnTo>
                    <a:pt x="53975" y="100965"/>
                  </a:lnTo>
                  <a:lnTo>
                    <a:pt x="53975" y="99695"/>
                  </a:lnTo>
                  <a:lnTo>
                    <a:pt x="52831" y="99695"/>
                  </a:lnTo>
                  <a:lnTo>
                    <a:pt x="52831" y="98552"/>
                  </a:lnTo>
                  <a:lnTo>
                    <a:pt x="51688" y="98552"/>
                  </a:lnTo>
                  <a:lnTo>
                    <a:pt x="50419" y="97409"/>
                  </a:lnTo>
                  <a:lnTo>
                    <a:pt x="49275" y="97409"/>
                  </a:lnTo>
                  <a:lnTo>
                    <a:pt x="49275" y="96139"/>
                  </a:lnTo>
                  <a:lnTo>
                    <a:pt x="48132" y="96139"/>
                  </a:lnTo>
                  <a:lnTo>
                    <a:pt x="48132" y="94996"/>
                  </a:lnTo>
                  <a:lnTo>
                    <a:pt x="46989" y="94996"/>
                  </a:lnTo>
                  <a:lnTo>
                    <a:pt x="45720" y="93853"/>
                  </a:lnTo>
                  <a:lnTo>
                    <a:pt x="44576" y="92583"/>
                  </a:lnTo>
                  <a:lnTo>
                    <a:pt x="43433" y="92583"/>
                  </a:lnTo>
                  <a:lnTo>
                    <a:pt x="42290" y="91440"/>
                  </a:lnTo>
                  <a:lnTo>
                    <a:pt x="42290" y="90297"/>
                  </a:lnTo>
                  <a:lnTo>
                    <a:pt x="41148" y="90297"/>
                  </a:lnTo>
                  <a:lnTo>
                    <a:pt x="41148" y="89027"/>
                  </a:lnTo>
                  <a:lnTo>
                    <a:pt x="39877" y="90297"/>
                  </a:lnTo>
                  <a:lnTo>
                    <a:pt x="39877" y="89027"/>
                  </a:lnTo>
                  <a:lnTo>
                    <a:pt x="39877" y="87884"/>
                  </a:lnTo>
                  <a:lnTo>
                    <a:pt x="41148" y="87884"/>
                  </a:lnTo>
                  <a:lnTo>
                    <a:pt x="41148" y="86614"/>
                  </a:lnTo>
                  <a:lnTo>
                    <a:pt x="41148" y="85471"/>
                  </a:lnTo>
                  <a:lnTo>
                    <a:pt x="41148" y="84328"/>
                  </a:lnTo>
                  <a:lnTo>
                    <a:pt x="39877" y="84328"/>
                  </a:lnTo>
                  <a:lnTo>
                    <a:pt x="38734" y="83058"/>
                  </a:lnTo>
                  <a:lnTo>
                    <a:pt x="37591" y="83058"/>
                  </a:lnTo>
                  <a:lnTo>
                    <a:pt x="36449" y="81915"/>
                  </a:lnTo>
                  <a:lnTo>
                    <a:pt x="35178" y="80772"/>
                  </a:lnTo>
                  <a:lnTo>
                    <a:pt x="34035" y="80772"/>
                  </a:lnTo>
                  <a:lnTo>
                    <a:pt x="32892" y="80772"/>
                  </a:lnTo>
                  <a:lnTo>
                    <a:pt x="32892" y="79502"/>
                  </a:lnTo>
                  <a:lnTo>
                    <a:pt x="31750" y="79502"/>
                  </a:lnTo>
                  <a:lnTo>
                    <a:pt x="30479" y="79502"/>
                  </a:lnTo>
                  <a:lnTo>
                    <a:pt x="30479" y="78359"/>
                  </a:lnTo>
                  <a:lnTo>
                    <a:pt x="29336" y="78359"/>
                  </a:lnTo>
                  <a:lnTo>
                    <a:pt x="29336" y="77216"/>
                  </a:lnTo>
                  <a:lnTo>
                    <a:pt x="28194" y="77216"/>
                  </a:lnTo>
                  <a:lnTo>
                    <a:pt x="27050" y="77216"/>
                  </a:lnTo>
                  <a:lnTo>
                    <a:pt x="27050" y="75946"/>
                  </a:lnTo>
                  <a:lnTo>
                    <a:pt x="25780" y="75946"/>
                  </a:lnTo>
                  <a:lnTo>
                    <a:pt x="24637" y="75946"/>
                  </a:lnTo>
                  <a:lnTo>
                    <a:pt x="24637" y="74803"/>
                  </a:lnTo>
                  <a:lnTo>
                    <a:pt x="23495" y="74803"/>
                  </a:lnTo>
                  <a:lnTo>
                    <a:pt x="22351" y="73660"/>
                  </a:lnTo>
                  <a:lnTo>
                    <a:pt x="21081" y="73660"/>
                  </a:lnTo>
                  <a:lnTo>
                    <a:pt x="19938" y="72390"/>
                  </a:lnTo>
                  <a:lnTo>
                    <a:pt x="18796" y="72390"/>
                  </a:lnTo>
                  <a:lnTo>
                    <a:pt x="17652" y="71247"/>
                  </a:lnTo>
                  <a:lnTo>
                    <a:pt x="16382" y="71247"/>
                  </a:lnTo>
                  <a:lnTo>
                    <a:pt x="16382" y="70104"/>
                  </a:lnTo>
                  <a:lnTo>
                    <a:pt x="15239" y="70104"/>
                  </a:lnTo>
                  <a:lnTo>
                    <a:pt x="14097" y="70104"/>
                  </a:lnTo>
                  <a:lnTo>
                    <a:pt x="14097" y="68834"/>
                  </a:lnTo>
                  <a:lnTo>
                    <a:pt x="12953" y="68834"/>
                  </a:lnTo>
                  <a:lnTo>
                    <a:pt x="11683" y="68834"/>
                  </a:lnTo>
                  <a:lnTo>
                    <a:pt x="11683" y="67691"/>
                  </a:lnTo>
                  <a:lnTo>
                    <a:pt x="10540" y="67691"/>
                  </a:lnTo>
                  <a:lnTo>
                    <a:pt x="9398" y="66548"/>
                  </a:lnTo>
                  <a:lnTo>
                    <a:pt x="8254" y="66548"/>
                  </a:lnTo>
                  <a:lnTo>
                    <a:pt x="8254" y="65278"/>
                  </a:lnTo>
                  <a:lnTo>
                    <a:pt x="6984" y="65278"/>
                  </a:lnTo>
                  <a:lnTo>
                    <a:pt x="5841" y="65278"/>
                  </a:lnTo>
                  <a:lnTo>
                    <a:pt x="5841" y="64135"/>
                  </a:lnTo>
                  <a:lnTo>
                    <a:pt x="4699" y="64135"/>
                  </a:lnTo>
                  <a:lnTo>
                    <a:pt x="3555" y="62865"/>
                  </a:lnTo>
                  <a:lnTo>
                    <a:pt x="2285" y="62865"/>
                  </a:lnTo>
                  <a:lnTo>
                    <a:pt x="2285" y="61722"/>
                  </a:lnTo>
                  <a:lnTo>
                    <a:pt x="1142" y="61722"/>
                  </a:lnTo>
                  <a:lnTo>
                    <a:pt x="1142" y="62865"/>
                  </a:lnTo>
                  <a:lnTo>
                    <a:pt x="1142" y="61722"/>
                  </a:lnTo>
                  <a:lnTo>
                    <a:pt x="0" y="61722"/>
                  </a:lnTo>
                  <a:lnTo>
                    <a:pt x="0" y="60579"/>
                  </a:lnTo>
                  <a:lnTo>
                    <a:pt x="0" y="59309"/>
                  </a:lnTo>
                  <a:lnTo>
                    <a:pt x="0" y="48641"/>
                  </a:lnTo>
                  <a:lnTo>
                    <a:pt x="1142" y="48641"/>
                  </a:lnTo>
                  <a:lnTo>
                    <a:pt x="1142" y="47498"/>
                  </a:lnTo>
                  <a:lnTo>
                    <a:pt x="1142" y="46355"/>
                  </a:lnTo>
                  <a:lnTo>
                    <a:pt x="2285" y="46355"/>
                  </a:lnTo>
                  <a:lnTo>
                    <a:pt x="1142" y="46355"/>
                  </a:lnTo>
                  <a:lnTo>
                    <a:pt x="2285" y="46355"/>
                  </a:lnTo>
                  <a:lnTo>
                    <a:pt x="2285" y="45085"/>
                  </a:lnTo>
                  <a:lnTo>
                    <a:pt x="2285" y="43942"/>
                  </a:lnTo>
                  <a:lnTo>
                    <a:pt x="3555" y="43942"/>
                  </a:lnTo>
                  <a:lnTo>
                    <a:pt x="3555" y="42799"/>
                  </a:lnTo>
                  <a:lnTo>
                    <a:pt x="4699" y="42799"/>
                  </a:lnTo>
                  <a:lnTo>
                    <a:pt x="4699" y="41529"/>
                  </a:lnTo>
                  <a:lnTo>
                    <a:pt x="5841" y="41529"/>
                  </a:lnTo>
                  <a:lnTo>
                    <a:pt x="5841" y="40386"/>
                  </a:lnTo>
                  <a:lnTo>
                    <a:pt x="5841" y="39243"/>
                  </a:lnTo>
                  <a:lnTo>
                    <a:pt x="6984" y="39243"/>
                  </a:lnTo>
                  <a:lnTo>
                    <a:pt x="6984" y="37973"/>
                  </a:lnTo>
                  <a:lnTo>
                    <a:pt x="8254" y="37973"/>
                  </a:lnTo>
                  <a:lnTo>
                    <a:pt x="9398" y="37973"/>
                  </a:lnTo>
                  <a:lnTo>
                    <a:pt x="9398" y="36830"/>
                  </a:lnTo>
                  <a:lnTo>
                    <a:pt x="9398" y="35560"/>
                  </a:lnTo>
                  <a:lnTo>
                    <a:pt x="9398" y="34417"/>
                  </a:lnTo>
                  <a:lnTo>
                    <a:pt x="10540" y="34417"/>
                  </a:lnTo>
                  <a:lnTo>
                    <a:pt x="10540" y="33274"/>
                  </a:lnTo>
                  <a:lnTo>
                    <a:pt x="11683" y="33274"/>
                  </a:lnTo>
                  <a:lnTo>
                    <a:pt x="11683" y="32004"/>
                  </a:lnTo>
                  <a:lnTo>
                    <a:pt x="11683" y="30861"/>
                  </a:lnTo>
                  <a:lnTo>
                    <a:pt x="11683" y="29718"/>
                  </a:lnTo>
                  <a:lnTo>
                    <a:pt x="11683" y="28448"/>
                  </a:lnTo>
                  <a:lnTo>
                    <a:pt x="10540" y="27305"/>
                  </a:lnTo>
                  <a:lnTo>
                    <a:pt x="10540" y="26162"/>
                  </a:lnTo>
                  <a:lnTo>
                    <a:pt x="10540" y="24892"/>
                  </a:lnTo>
                  <a:lnTo>
                    <a:pt x="10540" y="23749"/>
                  </a:lnTo>
                  <a:lnTo>
                    <a:pt x="10540" y="22606"/>
                  </a:lnTo>
                  <a:lnTo>
                    <a:pt x="9398" y="22606"/>
                  </a:lnTo>
                  <a:lnTo>
                    <a:pt x="9398" y="21336"/>
                  </a:lnTo>
                  <a:lnTo>
                    <a:pt x="9398" y="20193"/>
                  </a:lnTo>
                  <a:lnTo>
                    <a:pt x="8254" y="20193"/>
                  </a:lnTo>
                  <a:lnTo>
                    <a:pt x="8254" y="19050"/>
                  </a:lnTo>
                  <a:lnTo>
                    <a:pt x="6984" y="19050"/>
                  </a:lnTo>
                  <a:lnTo>
                    <a:pt x="6984" y="17780"/>
                  </a:lnTo>
                  <a:lnTo>
                    <a:pt x="6984" y="16637"/>
                  </a:lnTo>
                  <a:lnTo>
                    <a:pt x="5841" y="16637"/>
                  </a:lnTo>
                  <a:lnTo>
                    <a:pt x="5841" y="15494"/>
                  </a:lnTo>
                  <a:lnTo>
                    <a:pt x="5841" y="14224"/>
                  </a:lnTo>
                  <a:lnTo>
                    <a:pt x="4699" y="14224"/>
                  </a:lnTo>
                  <a:lnTo>
                    <a:pt x="4699" y="13081"/>
                  </a:lnTo>
                  <a:lnTo>
                    <a:pt x="4699" y="11811"/>
                  </a:lnTo>
                  <a:lnTo>
                    <a:pt x="5841" y="11811"/>
                  </a:lnTo>
                  <a:lnTo>
                    <a:pt x="5841" y="10668"/>
                  </a:lnTo>
                  <a:lnTo>
                    <a:pt x="4699" y="10668"/>
                  </a:lnTo>
                  <a:lnTo>
                    <a:pt x="4699" y="9525"/>
                  </a:lnTo>
                  <a:lnTo>
                    <a:pt x="3555" y="9525"/>
                  </a:lnTo>
                  <a:lnTo>
                    <a:pt x="3555" y="10668"/>
                  </a:lnTo>
                  <a:lnTo>
                    <a:pt x="3555" y="9525"/>
                  </a:lnTo>
                  <a:lnTo>
                    <a:pt x="2285" y="9525"/>
                  </a:lnTo>
                  <a:lnTo>
                    <a:pt x="2285" y="8255"/>
                  </a:lnTo>
                  <a:lnTo>
                    <a:pt x="3555" y="8255"/>
                  </a:lnTo>
                  <a:lnTo>
                    <a:pt x="2285" y="8255"/>
                  </a:lnTo>
                  <a:lnTo>
                    <a:pt x="1142" y="8255"/>
                  </a:lnTo>
                  <a:lnTo>
                    <a:pt x="2285" y="8255"/>
                  </a:lnTo>
                  <a:lnTo>
                    <a:pt x="2285" y="7112"/>
                  </a:lnTo>
                  <a:lnTo>
                    <a:pt x="1142" y="7112"/>
                  </a:lnTo>
                  <a:lnTo>
                    <a:pt x="1142" y="5969"/>
                  </a:lnTo>
                  <a:lnTo>
                    <a:pt x="1142" y="4699"/>
                  </a:lnTo>
                  <a:lnTo>
                    <a:pt x="0" y="4699"/>
                  </a:lnTo>
                  <a:close/>
                </a:path>
                <a:path w="86995" h="102235">
                  <a:moveTo>
                    <a:pt x="76326" y="73660"/>
                  </a:moveTo>
                  <a:lnTo>
                    <a:pt x="78612" y="73660"/>
                  </a:lnTo>
                  <a:lnTo>
                    <a:pt x="78612" y="74803"/>
                  </a:lnTo>
                  <a:lnTo>
                    <a:pt x="76326" y="74803"/>
                  </a:lnTo>
                  <a:lnTo>
                    <a:pt x="76326" y="73660"/>
                  </a:lnTo>
                  <a:close/>
                </a:path>
                <a:path w="86995" h="102235">
                  <a:moveTo>
                    <a:pt x="75183" y="75946"/>
                  </a:moveTo>
                  <a:lnTo>
                    <a:pt x="76326" y="75946"/>
                  </a:lnTo>
                  <a:lnTo>
                    <a:pt x="76326" y="77216"/>
                  </a:lnTo>
                  <a:lnTo>
                    <a:pt x="75183" y="77216"/>
                  </a:lnTo>
                  <a:lnTo>
                    <a:pt x="75183" y="75946"/>
                  </a:lnTo>
                  <a:close/>
                </a:path>
                <a:path w="86995" h="102235">
                  <a:moveTo>
                    <a:pt x="62229" y="94996"/>
                  </a:moveTo>
                  <a:lnTo>
                    <a:pt x="62229" y="96139"/>
                  </a:lnTo>
                  <a:lnTo>
                    <a:pt x="62229" y="94996"/>
                  </a:lnTo>
                  <a:close/>
                </a:path>
                <a:path w="86995" h="102235">
                  <a:moveTo>
                    <a:pt x="78612" y="72390"/>
                  </a:moveTo>
                  <a:lnTo>
                    <a:pt x="78612" y="73660"/>
                  </a:lnTo>
                  <a:lnTo>
                    <a:pt x="78866" y="73660"/>
                  </a:lnTo>
                  <a:lnTo>
                    <a:pt x="78612" y="72390"/>
                  </a:lnTo>
                  <a:close/>
                </a:path>
                <a:path w="86995" h="102235">
                  <a:moveTo>
                    <a:pt x="58674" y="102108"/>
                  </a:moveTo>
                  <a:lnTo>
                    <a:pt x="59816" y="102108"/>
                  </a:lnTo>
                  <a:lnTo>
                    <a:pt x="58674" y="102108"/>
                  </a:lnTo>
                  <a:close/>
                </a:path>
                <a:path w="86995" h="102235">
                  <a:moveTo>
                    <a:pt x="79882" y="72390"/>
                  </a:moveTo>
                  <a:lnTo>
                    <a:pt x="79882" y="73660"/>
                  </a:lnTo>
                  <a:lnTo>
                    <a:pt x="79882" y="72390"/>
                  </a:lnTo>
                  <a:close/>
                </a:path>
                <a:path w="86995" h="102235">
                  <a:moveTo>
                    <a:pt x="82169" y="70104"/>
                  </a:moveTo>
                  <a:lnTo>
                    <a:pt x="82169" y="71247"/>
                  </a:lnTo>
                  <a:lnTo>
                    <a:pt x="82423" y="71247"/>
                  </a:lnTo>
                  <a:lnTo>
                    <a:pt x="82169" y="70104"/>
                  </a:lnTo>
                  <a:close/>
                </a:path>
                <a:path w="86995" h="102235">
                  <a:moveTo>
                    <a:pt x="78612" y="72390"/>
                  </a:moveTo>
                  <a:lnTo>
                    <a:pt x="78612" y="73660"/>
                  </a:lnTo>
                  <a:lnTo>
                    <a:pt x="78866" y="73660"/>
                  </a:lnTo>
                  <a:lnTo>
                    <a:pt x="78612" y="72390"/>
                  </a:lnTo>
                  <a:close/>
                </a:path>
                <a:path w="86995" h="102235">
                  <a:moveTo>
                    <a:pt x="57530" y="102108"/>
                  </a:moveTo>
                  <a:lnTo>
                    <a:pt x="58674" y="102108"/>
                  </a:lnTo>
                  <a:lnTo>
                    <a:pt x="57530" y="102108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493252" y="4150614"/>
              <a:ext cx="78105" cy="156210"/>
            </a:xfrm>
            <a:custGeom>
              <a:avLst/>
              <a:gdLst/>
              <a:ahLst/>
              <a:cxnLst/>
              <a:rect l="l" t="t" r="r" b="b"/>
              <a:pathLst>
                <a:path w="78104" h="156210">
                  <a:moveTo>
                    <a:pt x="28955" y="153669"/>
                  </a:moveTo>
                  <a:lnTo>
                    <a:pt x="17399" y="153669"/>
                  </a:lnTo>
                  <a:lnTo>
                    <a:pt x="18542" y="154939"/>
                  </a:lnTo>
                  <a:lnTo>
                    <a:pt x="18542" y="156209"/>
                  </a:lnTo>
                  <a:lnTo>
                    <a:pt x="26670" y="156209"/>
                  </a:lnTo>
                  <a:lnTo>
                    <a:pt x="26670" y="154939"/>
                  </a:lnTo>
                  <a:lnTo>
                    <a:pt x="27813" y="154939"/>
                  </a:lnTo>
                  <a:lnTo>
                    <a:pt x="28955" y="153669"/>
                  </a:lnTo>
                  <a:close/>
                </a:path>
                <a:path w="78104" h="156210">
                  <a:moveTo>
                    <a:pt x="31369" y="152399"/>
                  </a:moveTo>
                  <a:lnTo>
                    <a:pt x="13970" y="152399"/>
                  </a:lnTo>
                  <a:lnTo>
                    <a:pt x="13970" y="153669"/>
                  </a:lnTo>
                  <a:lnTo>
                    <a:pt x="30099" y="153669"/>
                  </a:lnTo>
                  <a:lnTo>
                    <a:pt x="31369" y="152399"/>
                  </a:lnTo>
                  <a:close/>
                </a:path>
                <a:path w="78104" h="156210">
                  <a:moveTo>
                    <a:pt x="33654" y="151129"/>
                  </a:moveTo>
                  <a:lnTo>
                    <a:pt x="11556" y="151129"/>
                  </a:lnTo>
                  <a:lnTo>
                    <a:pt x="11556" y="152399"/>
                  </a:lnTo>
                  <a:lnTo>
                    <a:pt x="33654" y="152399"/>
                  </a:lnTo>
                  <a:lnTo>
                    <a:pt x="33654" y="151129"/>
                  </a:lnTo>
                  <a:close/>
                </a:path>
                <a:path w="78104" h="156210">
                  <a:moveTo>
                    <a:pt x="39497" y="149859"/>
                  </a:moveTo>
                  <a:lnTo>
                    <a:pt x="10414" y="149859"/>
                  </a:lnTo>
                  <a:lnTo>
                    <a:pt x="10414" y="151129"/>
                  </a:lnTo>
                  <a:lnTo>
                    <a:pt x="39497" y="151129"/>
                  </a:lnTo>
                  <a:lnTo>
                    <a:pt x="39497" y="149859"/>
                  </a:lnTo>
                  <a:close/>
                </a:path>
                <a:path w="78104" h="156210">
                  <a:moveTo>
                    <a:pt x="40640" y="148589"/>
                  </a:moveTo>
                  <a:lnTo>
                    <a:pt x="9271" y="148589"/>
                  </a:lnTo>
                  <a:lnTo>
                    <a:pt x="9271" y="149859"/>
                  </a:lnTo>
                  <a:lnTo>
                    <a:pt x="40640" y="149859"/>
                  </a:lnTo>
                  <a:lnTo>
                    <a:pt x="40640" y="148589"/>
                  </a:lnTo>
                  <a:close/>
                </a:path>
                <a:path w="78104" h="156210">
                  <a:moveTo>
                    <a:pt x="51053" y="115569"/>
                  </a:moveTo>
                  <a:lnTo>
                    <a:pt x="1143" y="115569"/>
                  </a:lnTo>
                  <a:lnTo>
                    <a:pt x="1143" y="116839"/>
                  </a:lnTo>
                  <a:lnTo>
                    <a:pt x="0" y="116839"/>
                  </a:lnTo>
                  <a:lnTo>
                    <a:pt x="0" y="118109"/>
                  </a:lnTo>
                  <a:lnTo>
                    <a:pt x="1143" y="119379"/>
                  </a:lnTo>
                  <a:lnTo>
                    <a:pt x="1143" y="124459"/>
                  </a:lnTo>
                  <a:lnTo>
                    <a:pt x="2286" y="124459"/>
                  </a:lnTo>
                  <a:lnTo>
                    <a:pt x="2286" y="125729"/>
                  </a:lnTo>
                  <a:lnTo>
                    <a:pt x="3428" y="125729"/>
                  </a:lnTo>
                  <a:lnTo>
                    <a:pt x="3428" y="126999"/>
                  </a:lnTo>
                  <a:lnTo>
                    <a:pt x="4699" y="126999"/>
                  </a:lnTo>
                  <a:lnTo>
                    <a:pt x="4699" y="129539"/>
                  </a:lnTo>
                  <a:lnTo>
                    <a:pt x="5842" y="129539"/>
                  </a:lnTo>
                  <a:lnTo>
                    <a:pt x="5842" y="132079"/>
                  </a:lnTo>
                  <a:lnTo>
                    <a:pt x="4699" y="132079"/>
                  </a:lnTo>
                  <a:lnTo>
                    <a:pt x="4699" y="142239"/>
                  </a:lnTo>
                  <a:lnTo>
                    <a:pt x="6984" y="142239"/>
                  </a:lnTo>
                  <a:lnTo>
                    <a:pt x="6984" y="143509"/>
                  </a:lnTo>
                  <a:lnTo>
                    <a:pt x="8127" y="144779"/>
                  </a:lnTo>
                  <a:lnTo>
                    <a:pt x="8127" y="148589"/>
                  </a:lnTo>
                  <a:lnTo>
                    <a:pt x="41782" y="148589"/>
                  </a:lnTo>
                  <a:lnTo>
                    <a:pt x="41782" y="147319"/>
                  </a:lnTo>
                  <a:lnTo>
                    <a:pt x="42925" y="147319"/>
                  </a:lnTo>
                  <a:lnTo>
                    <a:pt x="42925" y="144779"/>
                  </a:lnTo>
                  <a:lnTo>
                    <a:pt x="44069" y="143509"/>
                  </a:lnTo>
                  <a:lnTo>
                    <a:pt x="44069" y="140969"/>
                  </a:lnTo>
                  <a:lnTo>
                    <a:pt x="45212" y="140969"/>
                  </a:lnTo>
                  <a:lnTo>
                    <a:pt x="45212" y="138429"/>
                  </a:lnTo>
                  <a:lnTo>
                    <a:pt x="46354" y="138429"/>
                  </a:lnTo>
                  <a:lnTo>
                    <a:pt x="46354" y="134619"/>
                  </a:lnTo>
                  <a:lnTo>
                    <a:pt x="47625" y="134619"/>
                  </a:lnTo>
                  <a:lnTo>
                    <a:pt x="47625" y="130809"/>
                  </a:lnTo>
                  <a:lnTo>
                    <a:pt x="48768" y="129539"/>
                  </a:lnTo>
                  <a:lnTo>
                    <a:pt x="48768" y="126999"/>
                  </a:lnTo>
                  <a:lnTo>
                    <a:pt x="49911" y="125729"/>
                  </a:lnTo>
                  <a:lnTo>
                    <a:pt x="49911" y="119379"/>
                  </a:lnTo>
                  <a:lnTo>
                    <a:pt x="51053" y="119379"/>
                  </a:lnTo>
                  <a:lnTo>
                    <a:pt x="51053" y="115569"/>
                  </a:lnTo>
                  <a:close/>
                </a:path>
                <a:path w="78104" h="156210">
                  <a:moveTo>
                    <a:pt x="46354" y="134619"/>
                  </a:moveTo>
                  <a:lnTo>
                    <a:pt x="46354" y="135889"/>
                  </a:lnTo>
                  <a:lnTo>
                    <a:pt x="47625" y="135889"/>
                  </a:lnTo>
                  <a:lnTo>
                    <a:pt x="46354" y="134619"/>
                  </a:lnTo>
                  <a:close/>
                </a:path>
                <a:path w="78104" h="156210">
                  <a:moveTo>
                    <a:pt x="13970" y="90169"/>
                  </a:moveTo>
                  <a:lnTo>
                    <a:pt x="12700" y="91439"/>
                  </a:lnTo>
                  <a:lnTo>
                    <a:pt x="12700" y="92709"/>
                  </a:lnTo>
                  <a:lnTo>
                    <a:pt x="11556" y="92709"/>
                  </a:lnTo>
                  <a:lnTo>
                    <a:pt x="11556" y="95249"/>
                  </a:lnTo>
                  <a:lnTo>
                    <a:pt x="10414" y="95249"/>
                  </a:lnTo>
                  <a:lnTo>
                    <a:pt x="10414" y="96519"/>
                  </a:lnTo>
                  <a:lnTo>
                    <a:pt x="9271" y="96519"/>
                  </a:lnTo>
                  <a:lnTo>
                    <a:pt x="9271" y="99059"/>
                  </a:lnTo>
                  <a:lnTo>
                    <a:pt x="8127" y="99059"/>
                  </a:lnTo>
                  <a:lnTo>
                    <a:pt x="8127" y="100329"/>
                  </a:lnTo>
                  <a:lnTo>
                    <a:pt x="6984" y="100329"/>
                  </a:lnTo>
                  <a:lnTo>
                    <a:pt x="6984" y="104139"/>
                  </a:lnTo>
                  <a:lnTo>
                    <a:pt x="5842" y="104139"/>
                  </a:lnTo>
                  <a:lnTo>
                    <a:pt x="5842" y="105409"/>
                  </a:lnTo>
                  <a:lnTo>
                    <a:pt x="3428" y="105409"/>
                  </a:lnTo>
                  <a:lnTo>
                    <a:pt x="3428" y="106679"/>
                  </a:lnTo>
                  <a:lnTo>
                    <a:pt x="2286" y="107949"/>
                  </a:lnTo>
                  <a:lnTo>
                    <a:pt x="2286" y="109219"/>
                  </a:lnTo>
                  <a:lnTo>
                    <a:pt x="3428" y="109219"/>
                  </a:lnTo>
                  <a:lnTo>
                    <a:pt x="1143" y="111759"/>
                  </a:lnTo>
                  <a:lnTo>
                    <a:pt x="1143" y="113029"/>
                  </a:lnTo>
                  <a:lnTo>
                    <a:pt x="0" y="113029"/>
                  </a:lnTo>
                  <a:lnTo>
                    <a:pt x="0" y="115569"/>
                  </a:lnTo>
                  <a:lnTo>
                    <a:pt x="52197" y="115569"/>
                  </a:lnTo>
                  <a:lnTo>
                    <a:pt x="52197" y="113029"/>
                  </a:lnTo>
                  <a:lnTo>
                    <a:pt x="53340" y="111759"/>
                  </a:lnTo>
                  <a:lnTo>
                    <a:pt x="53340" y="110489"/>
                  </a:lnTo>
                  <a:lnTo>
                    <a:pt x="54482" y="110489"/>
                  </a:lnTo>
                  <a:lnTo>
                    <a:pt x="54482" y="106679"/>
                  </a:lnTo>
                  <a:lnTo>
                    <a:pt x="55625" y="105409"/>
                  </a:lnTo>
                  <a:lnTo>
                    <a:pt x="55625" y="102869"/>
                  </a:lnTo>
                  <a:lnTo>
                    <a:pt x="56896" y="101599"/>
                  </a:lnTo>
                  <a:lnTo>
                    <a:pt x="56896" y="97789"/>
                  </a:lnTo>
                  <a:lnTo>
                    <a:pt x="58039" y="97789"/>
                  </a:lnTo>
                  <a:lnTo>
                    <a:pt x="58039" y="93979"/>
                  </a:lnTo>
                  <a:lnTo>
                    <a:pt x="59181" y="93979"/>
                  </a:lnTo>
                  <a:lnTo>
                    <a:pt x="59181" y="91439"/>
                  </a:lnTo>
                  <a:lnTo>
                    <a:pt x="13970" y="91439"/>
                  </a:lnTo>
                  <a:lnTo>
                    <a:pt x="13970" y="90169"/>
                  </a:lnTo>
                  <a:close/>
                </a:path>
                <a:path w="78104" h="156210">
                  <a:moveTo>
                    <a:pt x="61468" y="82549"/>
                  </a:moveTo>
                  <a:lnTo>
                    <a:pt x="12700" y="82549"/>
                  </a:lnTo>
                  <a:lnTo>
                    <a:pt x="12700" y="83819"/>
                  </a:lnTo>
                  <a:lnTo>
                    <a:pt x="13970" y="83819"/>
                  </a:lnTo>
                  <a:lnTo>
                    <a:pt x="13970" y="85089"/>
                  </a:lnTo>
                  <a:lnTo>
                    <a:pt x="12700" y="85089"/>
                  </a:lnTo>
                  <a:lnTo>
                    <a:pt x="12700" y="88899"/>
                  </a:lnTo>
                  <a:lnTo>
                    <a:pt x="13970" y="88899"/>
                  </a:lnTo>
                  <a:lnTo>
                    <a:pt x="13970" y="91439"/>
                  </a:lnTo>
                  <a:lnTo>
                    <a:pt x="60325" y="91439"/>
                  </a:lnTo>
                  <a:lnTo>
                    <a:pt x="60325" y="86359"/>
                  </a:lnTo>
                  <a:lnTo>
                    <a:pt x="61468" y="85089"/>
                  </a:lnTo>
                  <a:lnTo>
                    <a:pt x="61468" y="82549"/>
                  </a:lnTo>
                  <a:close/>
                </a:path>
                <a:path w="78104" h="156210">
                  <a:moveTo>
                    <a:pt x="63753" y="76199"/>
                  </a:moveTo>
                  <a:lnTo>
                    <a:pt x="11556" y="76199"/>
                  </a:lnTo>
                  <a:lnTo>
                    <a:pt x="11556" y="78739"/>
                  </a:lnTo>
                  <a:lnTo>
                    <a:pt x="10414" y="78739"/>
                  </a:lnTo>
                  <a:lnTo>
                    <a:pt x="10414" y="80009"/>
                  </a:lnTo>
                  <a:lnTo>
                    <a:pt x="11556" y="80009"/>
                  </a:lnTo>
                  <a:lnTo>
                    <a:pt x="11556" y="82549"/>
                  </a:lnTo>
                  <a:lnTo>
                    <a:pt x="62611" y="82549"/>
                  </a:lnTo>
                  <a:lnTo>
                    <a:pt x="62611" y="80009"/>
                  </a:lnTo>
                  <a:lnTo>
                    <a:pt x="63753" y="78739"/>
                  </a:lnTo>
                  <a:lnTo>
                    <a:pt x="63753" y="76199"/>
                  </a:lnTo>
                  <a:close/>
                </a:path>
                <a:path w="78104" h="156210">
                  <a:moveTo>
                    <a:pt x="66167" y="67309"/>
                  </a:moveTo>
                  <a:lnTo>
                    <a:pt x="8127" y="67309"/>
                  </a:lnTo>
                  <a:lnTo>
                    <a:pt x="8127" y="68579"/>
                  </a:lnTo>
                  <a:lnTo>
                    <a:pt x="9271" y="68579"/>
                  </a:lnTo>
                  <a:lnTo>
                    <a:pt x="9271" y="73659"/>
                  </a:lnTo>
                  <a:lnTo>
                    <a:pt x="10414" y="73659"/>
                  </a:lnTo>
                  <a:lnTo>
                    <a:pt x="10414" y="76199"/>
                  </a:lnTo>
                  <a:lnTo>
                    <a:pt x="65024" y="76199"/>
                  </a:lnTo>
                  <a:lnTo>
                    <a:pt x="65024" y="73659"/>
                  </a:lnTo>
                  <a:lnTo>
                    <a:pt x="66167" y="72389"/>
                  </a:lnTo>
                  <a:lnTo>
                    <a:pt x="66167" y="67309"/>
                  </a:lnTo>
                  <a:close/>
                </a:path>
                <a:path w="78104" h="156210">
                  <a:moveTo>
                    <a:pt x="10414" y="57149"/>
                  </a:moveTo>
                  <a:lnTo>
                    <a:pt x="9271" y="57149"/>
                  </a:lnTo>
                  <a:lnTo>
                    <a:pt x="9271" y="60959"/>
                  </a:lnTo>
                  <a:lnTo>
                    <a:pt x="8127" y="60959"/>
                  </a:lnTo>
                  <a:lnTo>
                    <a:pt x="8127" y="64769"/>
                  </a:lnTo>
                  <a:lnTo>
                    <a:pt x="9271" y="64769"/>
                  </a:lnTo>
                  <a:lnTo>
                    <a:pt x="9271" y="67309"/>
                  </a:lnTo>
                  <a:lnTo>
                    <a:pt x="67309" y="67309"/>
                  </a:lnTo>
                  <a:lnTo>
                    <a:pt x="67309" y="60959"/>
                  </a:lnTo>
                  <a:lnTo>
                    <a:pt x="9271" y="60959"/>
                  </a:lnTo>
                  <a:lnTo>
                    <a:pt x="9271" y="59689"/>
                  </a:lnTo>
                  <a:lnTo>
                    <a:pt x="67309" y="59689"/>
                  </a:lnTo>
                  <a:lnTo>
                    <a:pt x="67309" y="58419"/>
                  </a:lnTo>
                  <a:lnTo>
                    <a:pt x="10414" y="58419"/>
                  </a:lnTo>
                  <a:lnTo>
                    <a:pt x="10414" y="57149"/>
                  </a:lnTo>
                  <a:close/>
                </a:path>
                <a:path w="78104" h="156210">
                  <a:moveTo>
                    <a:pt x="70739" y="53339"/>
                  </a:moveTo>
                  <a:lnTo>
                    <a:pt x="11556" y="53339"/>
                  </a:lnTo>
                  <a:lnTo>
                    <a:pt x="11556" y="55879"/>
                  </a:lnTo>
                  <a:lnTo>
                    <a:pt x="10414" y="55879"/>
                  </a:lnTo>
                  <a:lnTo>
                    <a:pt x="10414" y="58419"/>
                  </a:lnTo>
                  <a:lnTo>
                    <a:pt x="67309" y="58419"/>
                  </a:lnTo>
                  <a:lnTo>
                    <a:pt x="67309" y="57149"/>
                  </a:lnTo>
                  <a:lnTo>
                    <a:pt x="68452" y="57149"/>
                  </a:lnTo>
                  <a:lnTo>
                    <a:pt x="68452" y="54609"/>
                  </a:lnTo>
                  <a:lnTo>
                    <a:pt x="70739" y="54609"/>
                  </a:lnTo>
                  <a:lnTo>
                    <a:pt x="70739" y="53339"/>
                  </a:lnTo>
                  <a:close/>
                </a:path>
                <a:path w="78104" h="156210">
                  <a:moveTo>
                    <a:pt x="71881" y="55879"/>
                  </a:moveTo>
                  <a:lnTo>
                    <a:pt x="70739" y="55879"/>
                  </a:lnTo>
                  <a:lnTo>
                    <a:pt x="70739" y="57149"/>
                  </a:lnTo>
                  <a:lnTo>
                    <a:pt x="71881" y="57149"/>
                  </a:lnTo>
                  <a:lnTo>
                    <a:pt x="71881" y="55879"/>
                  </a:lnTo>
                  <a:close/>
                </a:path>
                <a:path w="78104" h="156210">
                  <a:moveTo>
                    <a:pt x="73025" y="53339"/>
                  </a:moveTo>
                  <a:lnTo>
                    <a:pt x="71881" y="53339"/>
                  </a:lnTo>
                  <a:lnTo>
                    <a:pt x="71881" y="54609"/>
                  </a:lnTo>
                  <a:lnTo>
                    <a:pt x="73025" y="54609"/>
                  </a:lnTo>
                  <a:lnTo>
                    <a:pt x="73025" y="53339"/>
                  </a:lnTo>
                  <a:close/>
                </a:path>
                <a:path w="78104" h="156210">
                  <a:moveTo>
                    <a:pt x="69596" y="52069"/>
                  </a:moveTo>
                  <a:lnTo>
                    <a:pt x="12700" y="52069"/>
                  </a:lnTo>
                  <a:lnTo>
                    <a:pt x="12700" y="53339"/>
                  </a:lnTo>
                  <a:lnTo>
                    <a:pt x="69596" y="53339"/>
                  </a:lnTo>
                  <a:lnTo>
                    <a:pt x="69596" y="52069"/>
                  </a:lnTo>
                  <a:close/>
                </a:path>
                <a:path w="78104" h="156210">
                  <a:moveTo>
                    <a:pt x="71881" y="50799"/>
                  </a:moveTo>
                  <a:lnTo>
                    <a:pt x="13970" y="50799"/>
                  </a:lnTo>
                  <a:lnTo>
                    <a:pt x="13970" y="52069"/>
                  </a:lnTo>
                  <a:lnTo>
                    <a:pt x="70739" y="52069"/>
                  </a:lnTo>
                  <a:lnTo>
                    <a:pt x="71881" y="50799"/>
                  </a:lnTo>
                  <a:close/>
                </a:path>
                <a:path w="78104" h="156210">
                  <a:moveTo>
                    <a:pt x="13970" y="46989"/>
                  </a:moveTo>
                  <a:lnTo>
                    <a:pt x="12700" y="46989"/>
                  </a:lnTo>
                  <a:lnTo>
                    <a:pt x="12700" y="50799"/>
                  </a:lnTo>
                  <a:lnTo>
                    <a:pt x="70739" y="50799"/>
                  </a:lnTo>
                  <a:lnTo>
                    <a:pt x="70739" y="48259"/>
                  </a:lnTo>
                  <a:lnTo>
                    <a:pt x="13970" y="48259"/>
                  </a:lnTo>
                  <a:lnTo>
                    <a:pt x="13970" y="46989"/>
                  </a:lnTo>
                  <a:close/>
                </a:path>
                <a:path w="78104" h="156210">
                  <a:moveTo>
                    <a:pt x="17399" y="46989"/>
                  </a:moveTo>
                  <a:lnTo>
                    <a:pt x="13970" y="46989"/>
                  </a:lnTo>
                  <a:lnTo>
                    <a:pt x="13970" y="48259"/>
                  </a:lnTo>
                  <a:lnTo>
                    <a:pt x="17399" y="48259"/>
                  </a:lnTo>
                  <a:lnTo>
                    <a:pt x="17399" y="46989"/>
                  </a:lnTo>
                  <a:close/>
                </a:path>
                <a:path w="78104" h="156210">
                  <a:moveTo>
                    <a:pt x="25526" y="44449"/>
                  </a:moveTo>
                  <a:lnTo>
                    <a:pt x="23241" y="44449"/>
                  </a:lnTo>
                  <a:lnTo>
                    <a:pt x="23241" y="46989"/>
                  </a:lnTo>
                  <a:lnTo>
                    <a:pt x="17399" y="46989"/>
                  </a:lnTo>
                  <a:lnTo>
                    <a:pt x="17399" y="48259"/>
                  </a:lnTo>
                  <a:lnTo>
                    <a:pt x="35941" y="48259"/>
                  </a:lnTo>
                  <a:lnTo>
                    <a:pt x="35941" y="45719"/>
                  </a:lnTo>
                  <a:lnTo>
                    <a:pt x="25526" y="45719"/>
                  </a:lnTo>
                  <a:lnTo>
                    <a:pt x="25526" y="44449"/>
                  </a:lnTo>
                  <a:close/>
                </a:path>
                <a:path w="78104" h="156210">
                  <a:moveTo>
                    <a:pt x="71881" y="46989"/>
                  </a:moveTo>
                  <a:lnTo>
                    <a:pt x="35941" y="46989"/>
                  </a:lnTo>
                  <a:lnTo>
                    <a:pt x="35941" y="48259"/>
                  </a:lnTo>
                  <a:lnTo>
                    <a:pt x="71881" y="48259"/>
                  </a:lnTo>
                  <a:lnTo>
                    <a:pt x="71881" y="46989"/>
                  </a:lnTo>
                  <a:close/>
                </a:path>
                <a:path w="78104" h="156210">
                  <a:moveTo>
                    <a:pt x="22098" y="44449"/>
                  </a:moveTo>
                  <a:lnTo>
                    <a:pt x="20827" y="44449"/>
                  </a:lnTo>
                  <a:lnTo>
                    <a:pt x="20827" y="45719"/>
                  </a:lnTo>
                  <a:lnTo>
                    <a:pt x="19684" y="45719"/>
                  </a:lnTo>
                  <a:lnTo>
                    <a:pt x="19684" y="46989"/>
                  </a:lnTo>
                  <a:lnTo>
                    <a:pt x="22098" y="46989"/>
                  </a:lnTo>
                  <a:lnTo>
                    <a:pt x="22098" y="44449"/>
                  </a:lnTo>
                  <a:close/>
                </a:path>
                <a:path w="78104" h="156210">
                  <a:moveTo>
                    <a:pt x="23241" y="45719"/>
                  </a:moveTo>
                  <a:lnTo>
                    <a:pt x="22098" y="45719"/>
                  </a:lnTo>
                  <a:lnTo>
                    <a:pt x="22098" y="46989"/>
                  </a:lnTo>
                  <a:lnTo>
                    <a:pt x="23241" y="46989"/>
                  </a:lnTo>
                  <a:lnTo>
                    <a:pt x="23241" y="45719"/>
                  </a:lnTo>
                  <a:close/>
                </a:path>
                <a:path w="78104" h="156210">
                  <a:moveTo>
                    <a:pt x="41782" y="36829"/>
                  </a:moveTo>
                  <a:lnTo>
                    <a:pt x="37083" y="36829"/>
                  </a:lnTo>
                  <a:lnTo>
                    <a:pt x="37083" y="38099"/>
                  </a:lnTo>
                  <a:lnTo>
                    <a:pt x="35941" y="38099"/>
                  </a:lnTo>
                  <a:lnTo>
                    <a:pt x="35941" y="39369"/>
                  </a:lnTo>
                  <a:lnTo>
                    <a:pt x="33654" y="39369"/>
                  </a:lnTo>
                  <a:lnTo>
                    <a:pt x="33654" y="43179"/>
                  </a:lnTo>
                  <a:lnTo>
                    <a:pt x="34798" y="43179"/>
                  </a:lnTo>
                  <a:lnTo>
                    <a:pt x="34798" y="44449"/>
                  </a:lnTo>
                  <a:lnTo>
                    <a:pt x="37083" y="44449"/>
                  </a:lnTo>
                  <a:lnTo>
                    <a:pt x="37083" y="45719"/>
                  </a:lnTo>
                  <a:lnTo>
                    <a:pt x="35941" y="45719"/>
                  </a:lnTo>
                  <a:lnTo>
                    <a:pt x="37083" y="46989"/>
                  </a:lnTo>
                  <a:lnTo>
                    <a:pt x="69596" y="46989"/>
                  </a:lnTo>
                  <a:lnTo>
                    <a:pt x="69596" y="40639"/>
                  </a:lnTo>
                  <a:lnTo>
                    <a:pt x="40640" y="40639"/>
                  </a:lnTo>
                  <a:lnTo>
                    <a:pt x="40640" y="38099"/>
                  </a:lnTo>
                  <a:lnTo>
                    <a:pt x="41782" y="36829"/>
                  </a:lnTo>
                  <a:close/>
                </a:path>
                <a:path w="78104" h="156210">
                  <a:moveTo>
                    <a:pt x="32512" y="40639"/>
                  </a:moveTo>
                  <a:lnTo>
                    <a:pt x="31369" y="40639"/>
                  </a:lnTo>
                  <a:lnTo>
                    <a:pt x="31369" y="43179"/>
                  </a:lnTo>
                  <a:lnTo>
                    <a:pt x="25526" y="43179"/>
                  </a:lnTo>
                  <a:lnTo>
                    <a:pt x="25526" y="45719"/>
                  </a:lnTo>
                  <a:lnTo>
                    <a:pt x="33654" y="45719"/>
                  </a:lnTo>
                  <a:lnTo>
                    <a:pt x="33654" y="44449"/>
                  </a:lnTo>
                  <a:lnTo>
                    <a:pt x="32512" y="44449"/>
                  </a:lnTo>
                  <a:lnTo>
                    <a:pt x="32512" y="40639"/>
                  </a:lnTo>
                  <a:close/>
                </a:path>
                <a:path w="78104" h="156210">
                  <a:moveTo>
                    <a:pt x="75438" y="43179"/>
                  </a:moveTo>
                  <a:lnTo>
                    <a:pt x="74295" y="43179"/>
                  </a:lnTo>
                  <a:lnTo>
                    <a:pt x="74295" y="44449"/>
                  </a:lnTo>
                  <a:lnTo>
                    <a:pt x="75438" y="44449"/>
                  </a:lnTo>
                  <a:lnTo>
                    <a:pt x="75438" y="43179"/>
                  </a:lnTo>
                  <a:close/>
                </a:path>
                <a:path w="78104" h="156210">
                  <a:moveTo>
                    <a:pt x="27813" y="41909"/>
                  </a:moveTo>
                  <a:lnTo>
                    <a:pt x="26670" y="43179"/>
                  </a:lnTo>
                  <a:lnTo>
                    <a:pt x="27813" y="43179"/>
                  </a:lnTo>
                  <a:lnTo>
                    <a:pt x="27813" y="41909"/>
                  </a:lnTo>
                  <a:close/>
                </a:path>
                <a:path w="78104" h="156210">
                  <a:moveTo>
                    <a:pt x="28955" y="41909"/>
                  </a:moveTo>
                  <a:lnTo>
                    <a:pt x="27813" y="41909"/>
                  </a:lnTo>
                  <a:lnTo>
                    <a:pt x="27813" y="43179"/>
                  </a:lnTo>
                  <a:lnTo>
                    <a:pt x="28955" y="43179"/>
                  </a:lnTo>
                  <a:lnTo>
                    <a:pt x="28955" y="41909"/>
                  </a:lnTo>
                  <a:close/>
                </a:path>
                <a:path w="78104" h="156210">
                  <a:moveTo>
                    <a:pt x="76580" y="40639"/>
                  </a:moveTo>
                  <a:lnTo>
                    <a:pt x="73025" y="40639"/>
                  </a:lnTo>
                  <a:lnTo>
                    <a:pt x="73025" y="43179"/>
                  </a:lnTo>
                  <a:lnTo>
                    <a:pt x="76580" y="43179"/>
                  </a:lnTo>
                  <a:lnTo>
                    <a:pt x="76580" y="40639"/>
                  </a:lnTo>
                  <a:close/>
                </a:path>
                <a:path w="78104" h="156210">
                  <a:moveTo>
                    <a:pt x="68452" y="39369"/>
                  </a:moveTo>
                  <a:lnTo>
                    <a:pt x="40640" y="39369"/>
                  </a:lnTo>
                  <a:lnTo>
                    <a:pt x="40640" y="40639"/>
                  </a:lnTo>
                  <a:lnTo>
                    <a:pt x="69596" y="40639"/>
                  </a:lnTo>
                  <a:lnTo>
                    <a:pt x="68452" y="39369"/>
                  </a:lnTo>
                  <a:close/>
                </a:path>
                <a:path w="78104" h="156210">
                  <a:moveTo>
                    <a:pt x="77724" y="35559"/>
                  </a:moveTo>
                  <a:lnTo>
                    <a:pt x="41782" y="35559"/>
                  </a:lnTo>
                  <a:lnTo>
                    <a:pt x="41782" y="36829"/>
                  </a:lnTo>
                  <a:lnTo>
                    <a:pt x="42925" y="36829"/>
                  </a:lnTo>
                  <a:lnTo>
                    <a:pt x="42925" y="38099"/>
                  </a:lnTo>
                  <a:lnTo>
                    <a:pt x="71881" y="38099"/>
                  </a:lnTo>
                  <a:lnTo>
                    <a:pt x="71881" y="40639"/>
                  </a:lnTo>
                  <a:lnTo>
                    <a:pt x="77724" y="40639"/>
                  </a:lnTo>
                  <a:lnTo>
                    <a:pt x="77724" y="35559"/>
                  </a:lnTo>
                  <a:close/>
                </a:path>
                <a:path w="78104" h="156210">
                  <a:moveTo>
                    <a:pt x="69596" y="38099"/>
                  </a:moveTo>
                  <a:lnTo>
                    <a:pt x="41782" y="38099"/>
                  </a:lnTo>
                  <a:lnTo>
                    <a:pt x="41782" y="39369"/>
                  </a:lnTo>
                  <a:lnTo>
                    <a:pt x="69596" y="39369"/>
                  </a:lnTo>
                  <a:lnTo>
                    <a:pt x="69596" y="38099"/>
                  </a:lnTo>
                  <a:close/>
                </a:path>
                <a:path w="78104" h="156210">
                  <a:moveTo>
                    <a:pt x="40640" y="35559"/>
                  </a:moveTo>
                  <a:lnTo>
                    <a:pt x="38226" y="35559"/>
                  </a:lnTo>
                  <a:lnTo>
                    <a:pt x="38226" y="36829"/>
                  </a:lnTo>
                  <a:lnTo>
                    <a:pt x="40640" y="36829"/>
                  </a:lnTo>
                  <a:lnTo>
                    <a:pt x="40640" y="35559"/>
                  </a:lnTo>
                  <a:close/>
                </a:path>
                <a:path w="78104" h="156210">
                  <a:moveTo>
                    <a:pt x="45212" y="33019"/>
                  </a:moveTo>
                  <a:lnTo>
                    <a:pt x="44069" y="33019"/>
                  </a:lnTo>
                  <a:lnTo>
                    <a:pt x="44069" y="34289"/>
                  </a:lnTo>
                  <a:lnTo>
                    <a:pt x="42925" y="34289"/>
                  </a:lnTo>
                  <a:lnTo>
                    <a:pt x="42925" y="35559"/>
                  </a:lnTo>
                  <a:lnTo>
                    <a:pt x="45212" y="35559"/>
                  </a:lnTo>
                  <a:lnTo>
                    <a:pt x="45212" y="33019"/>
                  </a:lnTo>
                  <a:close/>
                </a:path>
                <a:path w="78104" h="156210">
                  <a:moveTo>
                    <a:pt x="76580" y="33019"/>
                  </a:moveTo>
                  <a:lnTo>
                    <a:pt x="46354" y="33019"/>
                  </a:lnTo>
                  <a:lnTo>
                    <a:pt x="46354" y="35559"/>
                  </a:lnTo>
                  <a:lnTo>
                    <a:pt x="76580" y="35559"/>
                  </a:lnTo>
                  <a:lnTo>
                    <a:pt x="76580" y="33019"/>
                  </a:lnTo>
                  <a:close/>
                </a:path>
                <a:path w="78104" h="156210">
                  <a:moveTo>
                    <a:pt x="46354" y="30479"/>
                  </a:moveTo>
                  <a:lnTo>
                    <a:pt x="45212" y="30479"/>
                  </a:lnTo>
                  <a:lnTo>
                    <a:pt x="44069" y="31749"/>
                  </a:lnTo>
                  <a:lnTo>
                    <a:pt x="45212" y="31749"/>
                  </a:lnTo>
                  <a:lnTo>
                    <a:pt x="45212" y="33019"/>
                  </a:lnTo>
                  <a:lnTo>
                    <a:pt x="46354" y="33019"/>
                  </a:lnTo>
                  <a:lnTo>
                    <a:pt x="46354" y="30479"/>
                  </a:lnTo>
                  <a:close/>
                </a:path>
                <a:path w="78104" h="156210">
                  <a:moveTo>
                    <a:pt x="49911" y="29209"/>
                  </a:moveTo>
                  <a:lnTo>
                    <a:pt x="48768" y="29209"/>
                  </a:lnTo>
                  <a:lnTo>
                    <a:pt x="48768" y="30479"/>
                  </a:lnTo>
                  <a:lnTo>
                    <a:pt x="47625" y="30479"/>
                  </a:lnTo>
                  <a:lnTo>
                    <a:pt x="47625" y="33019"/>
                  </a:lnTo>
                  <a:lnTo>
                    <a:pt x="51053" y="33019"/>
                  </a:lnTo>
                  <a:lnTo>
                    <a:pt x="51053" y="30479"/>
                  </a:lnTo>
                  <a:lnTo>
                    <a:pt x="49911" y="29209"/>
                  </a:lnTo>
                  <a:close/>
                </a:path>
                <a:path w="78104" h="156210">
                  <a:moveTo>
                    <a:pt x="49911" y="24129"/>
                  </a:moveTo>
                  <a:lnTo>
                    <a:pt x="48768" y="24129"/>
                  </a:lnTo>
                  <a:lnTo>
                    <a:pt x="48768" y="27939"/>
                  </a:lnTo>
                  <a:lnTo>
                    <a:pt x="51053" y="27939"/>
                  </a:lnTo>
                  <a:lnTo>
                    <a:pt x="51053" y="30479"/>
                  </a:lnTo>
                  <a:lnTo>
                    <a:pt x="52197" y="30479"/>
                  </a:lnTo>
                  <a:lnTo>
                    <a:pt x="51053" y="31749"/>
                  </a:lnTo>
                  <a:lnTo>
                    <a:pt x="51053" y="33019"/>
                  </a:lnTo>
                  <a:lnTo>
                    <a:pt x="75438" y="33019"/>
                  </a:lnTo>
                  <a:lnTo>
                    <a:pt x="75438" y="26669"/>
                  </a:lnTo>
                  <a:lnTo>
                    <a:pt x="51053" y="26669"/>
                  </a:lnTo>
                  <a:lnTo>
                    <a:pt x="51053" y="25399"/>
                  </a:lnTo>
                  <a:lnTo>
                    <a:pt x="49911" y="25399"/>
                  </a:lnTo>
                  <a:lnTo>
                    <a:pt x="49911" y="24129"/>
                  </a:lnTo>
                  <a:close/>
                </a:path>
                <a:path w="78104" h="156210">
                  <a:moveTo>
                    <a:pt x="47625" y="27939"/>
                  </a:moveTo>
                  <a:lnTo>
                    <a:pt x="46354" y="27939"/>
                  </a:lnTo>
                  <a:lnTo>
                    <a:pt x="46354" y="29209"/>
                  </a:lnTo>
                  <a:lnTo>
                    <a:pt x="47625" y="29209"/>
                  </a:lnTo>
                  <a:lnTo>
                    <a:pt x="47625" y="27939"/>
                  </a:lnTo>
                  <a:close/>
                </a:path>
                <a:path w="78104" h="156210">
                  <a:moveTo>
                    <a:pt x="51053" y="27939"/>
                  </a:moveTo>
                  <a:lnTo>
                    <a:pt x="49911" y="27939"/>
                  </a:lnTo>
                  <a:lnTo>
                    <a:pt x="49911" y="29209"/>
                  </a:lnTo>
                  <a:lnTo>
                    <a:pt x="51053" y="29209"/>
                  </a:lnTo>
                  <a:lnTo>
                    <a:pt x="51053" y="27939"/>
                  </a:lnTo>
                  <a:close/>
                </a:path>
                <a:path w="78104" h="156210">
                  <a:moveTo>
                    <a:pt x="52197" y="17779"/>
                  </a:moveTo>
                  <a:lnTo>
                    <a:pt x="49911" y="17779"/>
                  </a:lnTo>
                  <a:lnTo>
                    <a:pt x="49911" y="21589"/>
                  </a:lnTo>
                  <a:lnTo>
                    <a:pt x="52197" y="21589"/>
                  </a:lnTo>
                  <a:lnTo>
                    <a:pt x="52197" y="24129"/>
                  </a:lnTo>
                  <a:lnTo>
                    <a:pt x="51053" y="24129"/>
                  </a:lnTo>
                  <a:lnTo>
                    <a:pt x="52197" y="25399"/>
                  </a:lnTo>
                  <a:lnTo>
                    <a:pt x="51053" y="25399"/>
                  </a:lnTo>
                  <a:lnTo>
                    <a:pt x="51053" y="26669"/>
                  </a:lnTo>
                  <a:lnTo>
                    <a:pt x="75438" y="26669"/>
                  </a:lnTo>
                  <a:lnTo>
                    <a:pt x="75438" y="25399"/>
                  </a:lnTo>
                  <a:lnTo>
                    <a:pt x="74295" y="24129"/>
                  </a:lnTo>
                  <a:lnTo>
                    <a:pt x="74295" y="20319"/>
                  </a:lnTo>
                  <a:lnTo>
                    <a:pt x="51053" y="20319"/>
                  </a:lnTo>
                  <a:lnTo>
                    <a:pt x="51053" y="19049"/>
                  </a:lnTo>
                  <a:lnTo>
                    <a:pt x="52197" y="19049"/>
                  </a:lnTo>
                  <a:lnTo>
                    <a:pt x="52197" y="17779"/>
                  </a:lnTo>
                  <a:close/>
                </a:path>
                <a:path w="78104" h="156210">
                  <a:moveTo>
                    <a:pt x="51053" y="24129"/>
                  </a:moveTo>
                  <a:lnTo>
                    <a:pt x="49911" y="24129"/>
                  </a:lnTo>
                  <a:lnTo>
                    <a:pt x="49911" y="25399"/>
                  </a:lnTo>
                  <a:lnTo>
                    <a:pt x="51053" y="25399"/>
                  </a:lnTo>
                  <a:lnTo>
                    <a:pt x="51053" y="24129"/>
                  </a:lnTo>
                  <a:close/>
                </a:path>
                <a:path w="78104" h="156210">
                  <a:moveTo>
                    <a:pt x="49911" y="21589"/>
                  </a:moveTo>
                  <a:lnTo>
                    <a:pt x="48768" y="21589"/>
                  </a:lnTo>
                  <a:lnTo>
                    <a:pt x="48768" y="22859"/>
                  </a:lnTo>
                  <a:lnTo>
                    <a:pt x="49911" y="22859"/>
                  </a:lnTo>
                  <a:lnTo>
                    <a:pt x="49911" y="21589"/>
                  </a:lnTo>
                  <a:close/>
                </a:path>
                <a:path w="78104" h="156210">
                  <a:moveTo>
                    <a:pt x="52197" y="21589"/>
                  </a:moveTo>
                  <a:lnTo>
                    <a:pt x="51053" y="21589"/>
                  </a:lnTo>
                  <a:lnTo>
                    <a:pt x="51053" y="22859"/>
                  </a:lnTo>
                  <a:lnTo>
                    <a:pt x="52197" y="22859"/>
                  </a:lnTo>
                  <a:lnTo>
                    <a:pt x="52197" y="21589"/>
                  </a:lnTo>
                  <a:close/>
                </a:path>
                <a:path w="78104" h="156210">
                  <a:moveTo>
                    <a:pt x="53340" y="17779"/>
                  </a:moveTo>
                  <a:lnTo>
                    <a:pt x="52197" y="17779"/>
                  </a:lnTo>
                  <a:lnTo>
                    <a:pt x="52197" y="19049"/>
                  </a:lnTo>
                  <a:lnTo>
                    <a:pt x="51053" y="19049"/>
                  </a:lnTo>
                  <a:lnTo>
                    <a:pt x="51053" y="20319"/>
                  </a:lnTo>
                  <a:lnTo>
                    <a:pt x="53340" y="20319"/>
                  </a:lnTo>
                  <a:lnTo>
                    <a:pt x="53340" y="17779"/>
                  </a:lnTo>
                  <a:close/>
                </a:path>
                <a:path w="78104" h="156210">
                  <a:moveTo>
                    <a:pt x="74295" y="17779"/>
                  </a:moveTo>
                  <a:lnTo>
                    <a:pt x="55625" y="17779"/>
                  </a:lnTo>
                  <a:lnTo>
                    <a:pt x="55625" y="19049"/>
                  </a:lnTo>
                  <a:lnTo>
                    <a:pt x="54482" y="19049"/>
                  </a:lnTo>
                  <a:lnTo>
                    <a:pt x="54482" y="20319"/>
                  </a:lnTo>
                  <a:lnTo>
                    <a:pt x="74295" y="20319"/>
                  </a:lnTo>
                  <a:lnTo>
                    <a:pt x="74295" y="19049"/>
                  </a:lnTo>
                  <a:lnTo>
                    <a:pt x="55625" y="19049"/>
                  </a:lnTo>
                  <a:lnTo>
                    <a:pt x="55625" y="17779"/>
                  </a:lnTo>
                  <a:lnTo>
                    <a:pt x="74295" y="17779"/>
                  </a:lnTo>
                  <a:close/>
                </a:path>
                <a:path w="78104" h="156210">
                  <a:moveTo>
                    <a:pt x="61468" y="3809"/>
                  </a:moveTo>
                  <a:lnTo>
                    <a:pt x="61468" y="11429"/>
                  </a:lnTo>
                  <a:lnTo>
                    <a:pt x="60325" y="11429"/>
                  </a:lnTo>
                  <a:lnTo>
                    <a:pt x="60325" y="15239"/>
                  </a:lnTo>
                  <a:lnTo>
                    <a:pt x="59181" y="16509"/>
                  </a:lnTo>
                  <a:lnTo>
                    <a:pt x="56896" y="16509"/>
                  </a:lnTo>
                  <a:lnTo>
                    <a:pt x="56896" y="17779"/>
                  </a:lnTo>
                  <a:lnTo>
                    <a:pt x="73025" y="17779"/>
                  </a:lnTo>
                  <a:lnTo>
                    <a:pt x="73025" y="13969"/>
                  </a:lnTo>
                  <a:lnTo>
                    <a:pt x="71881" y="13969"/>
                  </a:lnTo>
                  <a:lnTo>
                    <a:pt x="71881" y="10159"/>
                  </a:lnTo>
                  <a:lnTo>
                    <a:pt x="70739" y="10159"/>
                  </a:lnTo>
                  <a:lnTo>
                    <a:pt x="70739" y="8889"/>
                  </a:lnTo>
                  <a:lnTo>
                    <a:pt x="69596" y="8889"/>
                  </a:lnTo>
                  <a:lnTo>
                    <a:pt x="69596" y="7619"/>
                  </a:lnTo>
                  <a:lnTo>
                    <a:pt x="68452" y="6349"/>
                  </a:lnTo>
                  <a:lnTo>
                    <a:pt x="68452" y="5079"/>
                  </a:lnTo>
                  <a:lnTo>
                    <a:pt x="62611" y="5079"/>
                  </a:lnTo>
                  <a:lnTo>
                    <a:pt x="61468" y="3809"/>
                  </a:lnTo>
                  <a:close/>
                </a:path>
                <a:path w="78104" h="156210">
                  <a:moveTo>
                    <a:pt x="55625" y="15239"/>
                  </a:moveTo>
                  <a:lnTo>
                    <a:pt x="54482" y="15239"/>
                  </a:lnTo>
                  <a:lnTo>
                    <a:pt x="54482" y="16509"/>
                  </a:lnTo>
                  <a:lnTo>
                    <a:pt x="55625" y="15239"/>
                  </a:lnTo>
                  <a:close/>
                </a:path>
                <a:path w="78104" h="156210">
                  <a:moveTo>
                    <a:pt x="54482" y="13969"/>
                  </a:moveTo>
                  <a:lnTo>
                    <a:pt x="53340" y="13969"/>
                  </a:lnTo>
                  <a:lnTo>
                    <a:pt x="53340" y="15239"/>
                  </a:lnTo>
                  <a:lnTo>
                    <a:pt x="54482" y="15239"/>
                  </a:lnTo>
                  <a:lnTo>
                    <a:pt x="54482" y="13969"/>
                  </a:lnTo>
                  <a:close/>
                </a:path>
                <a:path w="78104" h="156210">
                  <a:moveTo>
                    <a:pt x="58039" y="8889"/>
                  </a:moveTo>
                  <a:lnTo>
                    <a:pt x="56896" y="8889"/>
                  </a:lnTo>
                  <a:lnTo>
                    <a:pt x="56896" y="10159"/>
                  </a:lnTo>
                  <a:lnTo>
                    <a:pt x="58039" y="10159"/>
                  </a:lnTo>
                  <a:lnTo>
                    <a:pt x="58039" y="8889"/>
                  </a:lnTo>
                  <a:close/>
                </a:path>
                <a:path w="78104" h="156210">
                  <a:moveTo>
                    <a:pt x="71881" y="8889"/>
                  </a:moveTo>
                  <a:lnTo>
                    <a:pt x="70739" y="10159"/>
                  </a:lnTo>
                  <a:lnTo>
                    <a:pt x="71881" y="10159"/>
                  </a:lnTo>
                  <a:lnTo>
                    <a:pt x="71881" y="8889"/>
                  </a:lnTo>
                  <a:close/>
                </a:path>
                <a:path w="78104" h="156210">
                  <a:moveTo>
                    <a:pt x="70739" y="7619"/>
                  </a:moveTo>
                  <a:lnTo>
                    <a:pt x="69596" y="7619"/>
                  </a:lnTo>
                  <a:lnTo>
                    <a:pt x="69596" y="8889"/>
                  </a:lnTo>
                  <a:lnTo>
                    <a:pt x="70739" y="8889"/>
                  </a:lnTo>
                  <a:lnTo>
                    <a:pt x="70739" y="7619"/>
                  </a:lnTo>
                  <a:close/>
                </a:path>
                <a:path w="78104" h="156210">
                  <a:moveTo>
                    <a:pt x="61468" y="5079"/>
                  </a:moveTo>
                  <a:lnTo>
                    <a:pt x="60325" y="5079"/>
                  </a:lnTo>
                  <a:lnTo>
                    <a:pt x="60325" y="6349"/>
                  </a:lnTo>
                  <a:lnTo>
                    <a:pt x="61468" y="6349"/>
                  </a:lnTo>
                  <a:lnTo>
                    <a:pt x="61468" y="5079"/>
                  </a:lnTo>
                  <a:close/>
                </a:path>
                <a:path w="78104" h="156210">
                  <a:moveTo>
                    <a:pt x="63753" y="2539"/>
                  </a:moveTo>
                  <a:lnTo>
                    <a:pt x="62611" y="3809"/>
                  </a:lnTo>
                  <a:lnTo>
                    <a:pt x="62611" y="5079"/>
                  </a:lnTo>
                  <a:lnTo>
                    <a:pt x="67309" y="5079"/>
                  </a:lnTo>
                  <a:lnTo>
                    <a:pt x="67309" y="3809"/>
                  </a:lnTo>
                  <a:lnTo>
                    <a:pt x="63753" y="3809"/>
                  </a:lnTo>
                  <a:lnTo>
                    <a:pt x="63753" y="2539"/>
                  </a:lnTo>
                  <a:close/>
                </a:path>
                <a:path w="78104" h="156210">
                  <a:moveTo>
                    <a:pt x="68452" y="3809"/>
                  </a:moveTo>
                  <a:lnTo>
                    <a:pt x="67309" y="3809"/>
                  </a:lnTo>
                  <a:lnTo>
                    <a:pt x="67309" y="5079"/>
                  </a:lnTo>
                  <a:lnTo>
                    <a:pt x="68452" y="5079"/>
                  </a:lnTo>
                  <a:lnTo>
                    <a:pt x="68452" y="3809"/>
                  </a:lnTo>
                  <a:close/>
                </a:path>
                <a:path w="78104" h="156210">
                  <a:moveTo>
                    <a:pt x="66167" y="0"/>
                  </a:moveTo>
                  <a:lnTo>
                    <a:pt x="65024" y="0"/>
                  </a:lnTo>
                  <a:lnTo>
                    <a:pt x="63753" y="1269"/>
                  </a:lnTo>
                  <a:lnTo>
                    <a:pt x="63753" y="3809"/>
                  </a:lnTo>
                  <a:lnTo>
                    <a:pt x="65024" y="3809"/>
                  </a:lnTo>
                  <a:lnTo>
                    <a:pt x="65024" y="1269"/>
                  </a:lnTo>
                  <a:lnTo>
                    <a:pt x="66167" y="1269"/>
                  </a:lnTo>
                  <a:lnTo>
                    <a:pt x="66167" y="0"/>
                  </a:lnTo>
                  <a:close/>
                </a:path>
                <a:path w="78104" h="156210">
                  <a:moveTo>
                    <a:pt x="66167" y="1269"/>
                  </a:moveTo>
                  <a:lnTo>
                    <a:pt x="65024" y="1269"/>
                  </a:lnTo>
                  <a:lnTo>
                    <a:pt x="65024" y="2539"/>
                  </a:lnTo>
                  <a:lnTo>
                    <a:pt x="66167" y="2539"/>
                  </a:lnTo>
                  <a:lnTo>
                    <a:pt x="66167" y="12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493252" y="4149852"/>
              <a:ext cx="78105" cy="157480"/>
            </a:xfrm>
            <a:custGeom>
              <a:avLst/>
              <a:gdLst/>
              <a:ahLst/>
              <a:cxnLst/>
              <a:rect l="l" t="t" r="r" b="b"/>
              <a:pathLst>
                <a:path w="78104" h="157479">
                  <a:moveTo>
                    <a:pt x="0" y="117093"/>
                  </a:moveTo>
                  <a:lnTo>
                    <a:pt x="0" y="115950"/>
                  </a:lnTo>
                  <a:lnTo>
                    <a:pt x="0" y="117093"/>
                  </a:lnTo>
                  <a:lnTo>
                    <a:pt x="1143" y="117093"/>
                  </a:lnTo>
                  <a:lnTo>
                    <a:pt x="1143" y="115950"/>
                  </a:lnTo>
                  <a:lnTo>
                    <a:pt x="0" y="115950"/>
                  </a:lnTo>
                  <a:lnTo>
                    <a:pt x="0" y="114807"/>
                  </a:lnTo>
                  <a:lnTo>
                    <a:pt x="0" y="113664"/>
                  </a:lnTo>
                  <a:lnTo>
                    <a:pt x="1143" y="113664"/>
                  </a:lnTo>
                  <a:lnTo>
                    <a:pt x="1143" y="112394"/>
                  </a:lnTo>
                  <a:lnTo>
                    <a:pt x="1143" y="113664"/>
                  </a:lnTo>
                  <a:lnTo>
                    <a:pt x="1143" y="112394"/>
                  </a:lnTo>
                  <a:lnTo>
                    <a:pt x="1143" y="111251"/>
                  </a:lnTo>
                  <a:lnTo>
                    <a:pt x="2286" y="110108"/>
                  </a:lnTo>
                  <a:lnTo>
                    <a:pt x="3428" y="110108"/>
                  </a:lnTo>
                  <a:lnTo>
                    <a:pt x="2286" y="110108"/>
                  </a:lnTo>
                  <a:lnTo>
                    <a:pt x="2286" y="108965"/>
                  </a:lnTo>
                  <a:lnTo>
                    <a:pt x="2286" y="110108"/>
                  </a:lnTo>
                  <a:lnTo>
                    <a:pt x="3428" y="108965"/>
                  </a:lnTo>
                  <a:lnTo>
                    <a:pt x="2286" y="108965"/>
                  </a:lnTo>
                  <a:lnTo>
                    <a:pt x="3428" y="108965"/>
                  </a:lnTo>
                  <a:lnTo>
                    <a:pt x="2286" y="108965"/>
                  </a:lnTo>
                  <a:lnTo>
                    <a:pt x="3428" y="108965"/>
                  </a:lnTo>
                  <a:lnTo>
                    <a:pt x="2286" y="108965"/>
                  </a:lnTo>
                  <a:lnTo>
                    <a:pt x="2286" y="107823"/>
                  </a:lnTo>
                  <a:lnTo>
                    <a:pt x="3428" y="107823"/>
                  </a:lnTo>
                  <a:lnTo>
                    <a:pt x="2286" y="107823"/>
                  </a:lnTo>
                  <a:lnTo>
                    <a:pt x="2286" y="106552"/>
                  </a:lnTo>
                  <a:lnTo>
                    <a:pt x="2286" y="107823"/>
                  </a:lnTo>
                  <a:lnTo>
                    <a:pt x="3428" y="106552"/>
                  </a:lnTo>
                  <a:lnTo>
                    <a:pt x="2286" y="106552"/>
                  </a:lnTo>
                  <a:lnTo>
                    <a:pt x="3428" y="106552"/>
                  </a:lnTo>
                  <a:lnTo>
                    <a:pt x="3428" y="105410"/>
                  </a:lnTo>
                  <a:lnTo>
                    <a:pt x="3428" y="106552"/>
                  </a:lnTo>
                  <a:lnTo>
                    <a:pt x="3428" y="105410"/>
                  </a:lnTo>
                  <a:lnTo>
                    <a:pt x="4699" y="105410"/>
                  </a:lnTo>
                  <a:lnTo>
                    <a:pt x="5842" y="105410"/>
                  </a:lnTo>
                  <a:lnTo>
                    <a:pt x="5842" y="104267"/>
                  </a:lnTo>
                  <a:lnTo>
                    <a:pt x="6984" y="104267"/>
                  </a:lnTo>
                  <a:lnTo>
                    <a:pt x="6984" y="103124"/>
                  </a:lnTo>
                  <a:lnTo>
                    <a:pt x="6984" y="101854"/>
                  </a:lnTo>
                  <a:lnTo>
                    <a:pt x="6984" y="100711"/>
                  </a:lnTo>
                  <a:lnTo>
                    <a:pt x="8127" y="100711"/>
                  </a:lnTo>
                  <a:lnTo>
                    <a:pt x="6984" y="100711"/>
                  </a:lnTo>
                  <a:lnTo>
                    <a:pt x="8127" y="100711"/>
                  </a:lnTo>
                  <a:lnTo>
                    <a:pt x="8127" y="99568"/>
                  </a:lnTo>
                  <a:lnTo>
                    <a:pt x="9271" y="99568"/>
                  </a:lnTo>
                  <a:lnTo>
                    <a:pt x="8127" y="99568"/>
                  </a:lnTo>
                  <a:lnTo>
                    <a:pt x="9271" y="99568"/>
                  </a:lnTo>
                  <a:lnTo>
                    <a:pt x="9271" y="98425"/>
                  </a:lnTo>
                  <a:lnTo>
                    <a:pt x="9271" y="97281"/>
                  </a:lnTo>
                  <a:lnTo>
                    <a:pt x="9271" y="96012"/>
                  </a:lnTo>
                  <a:lnTo>
                    <a:pt x="10414" y="96012"/>
                  </a:lnTo>
                  <a:lnTo>
                    <a:pt x="9271" y="96012"/>
                  </a:lnTo>
                  <a:lnTo>
                    <a:pt x="9271" y="97281"/>
                  </a:lnTo>
                  <a:lnTo>
                    <a:pt x="9271" y="96012"/>
                  </a:lnTo>
                  <a:lnTo>
                    <a:pt x="10414" y="96012"/>
                  </a:lnTo>
                  <a:lnTo>
                    <a:pt x="10414" y="94868"/>
                  </a:lnTo>
                  <a:lnTo>
                    <a:pt x="10414" y="96012"/>
                  </a:lnTo>
                  <a:lnTo>
                    <a:pt x="10414" y="94868"/>
                  </a:lnTo>
                  <a:lnTo>
                    <a:pt x="11556" y="94868"/>
                  </a:lnTo>
                  <a:lnTo>
                    <a:pt x="11556" y="93725"/>
                  </a:lnTo>
                  <a:lnTo>
                    <a:pt x="11556" y="92582"/>
                  </a:lnTo>
                  <a:lnTo>
                    <a:pt x="12700" y="92582"/>
                  </a:lnTo>
                  <a:lnTo>
                    <a:pt x="12700" y="91312"/>
                  </a:lnTo>
                  <a:lnTo>
                    <a:pt x="13970" y="91312"/>
                  </a:lnTo>
                  <a:lnTo>
                    <a:pt x="12700" y="91312"/>
                  </a:lnTo>
                  <a:lnTo>
                    <a:pt x="13970" y="90169"/>
                  </a:lnTo>
                  <a:lnTo>
                    <a:pt x="13970" y="91312"/>
                  </a:lnTo>
                  <a:lnTo>
                    <a:pt x="13970" y="90169"/>
                  </a:lnTo>
                  <a:lnTo>
                    <a:pt x="13970" y="91312"/>
                  </a:lnTo>
                  <a:lnTo>
                    <a:pt x="13970" y="90169"/>
                  </a:lnTo>
                  <a:lnTo>
                    <a:pt x="13970" y="89026"/>
                  </a:lnTo>
                  <a:lnTo>
                    <a:pt x="12700" y="89026"/>
                  </a:lnTo>
                  <a:lnTo>
                    <a:pt x="13970" y="89026"/>
                  </a:lnTo>
                  <a:lnTo>
                    <a:pt x="12700" y="89026"/>
                  </a:lnTo>
                  <a:lnTo>
                    <a:pt x="12700" y="87883"/>
                  </a:lnTo>
                  <a:lnTo>
                    <a:pt x="12700" y="86740"/>
                  </a:lnTo>
                  <a:lnTo>
                    <a:pt x="12700" y="87883"/>
                  </a:lnTo>
                  <a:lnTo>
                    <a:pt x="12700" y="86740"/>
                  </a:lnTo>
                  <a:lnTo>
                    <a:pt x="12700" y="85470"/>
                  </a:lnTo>
                  <a:lnTo>
                    <a:pt x="13970" y="85470"/>
                  </a:lnTo>
                  <a:lnTo>
                    <a:pt x="13970" y="84327"/>
                  </a:lnTo>
                  <a:lnTo>
                    <a:pt x="12700" y="84327"/>
                  </a:lnTo>
                  <a:lnTo>
                    <a:pt x="12700" y="83185"/>
                  </a:lnTo>
                  <a:lnTo>
                    <a:pt x="12700" y="82042"/>
                  </a:lnTo>
                  <a:lnTo>
                    <a:pt x="11556" y="82042"/>
                  </a:lnTo>
                  <a:lnTo>
                    <a:pt x="11556" y="80771"/>
                  </a:lnTo>
                  <a:lnTo>
                    <a:pt x="11556" y="79629"/>
                  </a:lnTo>
                  <a:lnTo>
                    <a:pt x="11556" y="80771"/>
                  </a:lnTo>
                  <a:lnTo>
                    <a:pt x="11556" y="79629"/>
                  </a:lnTo>
                  <a:lnTo>
                    <a:pt x="10414" y="79629"/>
                  </a:lnTo>
                  <a:lnTo>
                    <a:pt x="11556" y="79629"/>
                  </a:lnTo>
                  <a:lnTo>
                    <a:pt x="10414" y="79629"/>
                  </a:lnTo>
                  <a:lnTo>
                    <a:pt x="10414" y="78486"/>
                  </a:lnTo>
                  <a:lnTo>
                    <a:pt x="11556" y="78486"/>
                  </a:lnTo>
                  <a:lnTo>
                    <a:pt x="11556" y="77343"/>
                  </a:lnTo>
                  <a:lnTo>
                    <a:pt x="11556" y="76200"/>
                  </a:lnTo>
                  <a:lnTo>
                    <a:pt x="10414" y="76200"/>
                  </a:lnTo>
                  <a:lnTo>
                    <a:pt x="10414" y="74930"/>
                  </a:lnTo>
                  <a:lnTo>
                    <a:pt x="10414" y="73787"/>
                  </a:lnTo>
                  <a:lnTo>
                    <a:pt x="9271" y="73787"/>
                  </a:lnTo>
                  <a:lnTo>
                    <a:pt x="9271" y="72643"/>
                  </a:lnTo>
                  <a:lnTo>
                    <a:pt x="9271" y="71500"/>
                  </a:lnTo>
                  <a:lnTo>
                    <a:pt x="9271" y="70231"/>
                  </a:lnTo>
                  <a:lnTo>
                    <a:pt x="9271" y="69087"/>
                  </a:lnTo>
                  <a:lnTo>
                    <a:pt x="8127" y="69087"/>
                  </a:lnTo>
                  <a:lnTo>
                    <a:pt x="9271" y="69087"/>
                  </a:lnTo>
                  <a:lnTo>
                    <a:pt x="8127" y="69087"/>
                  </a:lnTo>
                  <a:lnTo>
                    <a:pt x="9271" y="69087"/>
                  </a:lnTo>
                  <a:lnTo>
                    <a:pt x="8127" y="69087"/>
                  </a:lnTo>
                  <a:lnTo>
                    <a:pt x="8127" y="67944"/>
                  </a:lnTo>
                  <a:lnTo>
                    <a:pt x="8127" y="66801"/>
                  </a:lnTo>
                  <a:lnTo>
                    <a:pt x="9271" y="66801"/>
                  </a:lnTo>
                  <a:lnTo>
                    <a:pt x="9271" y="65658"/>
                  </a:lnTo>
                  <a:lnTo>
                    <a:pt x="9271" y="64388"/>
                  </a:lnTo>
                  <a:lnTo>
                    <a:pt x="8127" y="64388"/>
                  </a:lnTo>
                  <a:lnTo>
                    <a:pt x="9271" y="64388"/>
                  </a:lnTo>
                  <a:lnTo>
                    <a:pt x="8127" y="64388"/>
                  </a:lnTo>
                  <a:lnTo>
                    <a:pt x="8127" y="63245"/>
                  </a:lnTo>
                  <a:lnTo>
                    <a:pt x="8127" y="62102"/>
                  </a:lnTo>
                  <a:lnTo>
                    <a:pt x="8127" y="60960"/>
                  </a:lnTo>
                  <a:lnTo>
                    <a:pt x="8127" y="59689"/>
                  </a:lnTo>
                  <a:lnTo>
                    <a:pt x="8127" y="60960"/>
                  </a:lnTo>
                  <a:lnTo>
                    <a:pt x="9271" y="60960"/>
                  </a:lnTo>
                  <a:lnTo>
                    <a:pt x="9271" y="59689"/>
                  </a:lnTo>
                  <a:lnTo>
                    <a:pt x="9271" y="60960"/>
                  </a:lnTo>
                  <a:lnTo>
                    <a:pt x="8127" y="60960"/>
                  </a:lnTo>
                  <a:lnTo>
                    <a:pt x="9271" y="59689"/>
                  </a:lnTo>
                  <a:lnTo>
                    <a:pt x="9271" y="58546"/>
                  </a:lnTo>
                  <a:lnTo>
                    <a:pt x="10414" y="58546"/>
                  </a:lnTo>
                  <a:lnTo>
                    <a:pt x="9271" y="58546"/>
                  </a:lnTo>
                  <a:lnTo>
                    <a:pt x="9271" y="57404"/>
                  </a:lnTo>
                  <a:lnTo>
                    <a:pt x="10414" y="57404"/>
                  </a:lnTo>
                  <a:lnTo>
                    <a:pt x="10414" y="58546"/>
                  </a:lnTo>
                  <a:lnTo>
                    <a:pt x="10414" y="57404"/>
                  </a:lnTo>
                  <a:lnTo>
                    <a:pt x="9271" y="57404"/>
                  </a:lnTo>
                  <a:lnTo>
                    <a:pt x="10414" y="57404"/>
                  </a:lnTo>
                  <a:lnTo>
                    <a:pt x="10414" y="56261"/>
                  </a:lnTo>
                  <a:lnTo>
                    <a:pt x="10414" y="57404"/>
                  </a:lnTo>
                  <a:lnTo>
                    <a:pt x="10414" y="56261"/>
                  </a:lnTo>
                  <a:lnTo>
                    <a:pt x="11556" y="56261"/>
                  </a:lnTo>
                  <a:lnTo>
                    <a:pt x="11556" y="55118"/>
                  </a:lnTo>
                  <a:lnTo>
                    <a:pt x="11556" y="56261"/>
                  </a:lnTo>
                  <a:lnTo>
                    <a:pt x="11556" y="55118"/>
                  </a:lnTo>
                  <a:lnTo>
                    <a:pt x="11556" y="53848"/>
                  </a:lnTo>
                  <a:lnTo>
                    <a:pt x="12700" y="53848"/>
                  </a:lnTo>
                  <a:lnTo>
                    <a:pt x="12700" y="52705"/>
                  </a:lnTo>
                  <a:lnTo>
                    <a:pt x="12700" y="51562"/>
                  </a:lnTo>
                  <a:lnTo>
                    <a:pt x="13970" y="51562"/>
                  </a:lnTo>
                  <a:lnTo>
                    <a:pt x="13970" y="50418"/>
                  </a:lnTo>
                  <a:lnTo>
                    <a:pt x="12700" y="50418"/>
                  </a:lnTo>
                  <a:lnTo>
                    <a:pt x="12700" y="49149"/>
                  </a:lnTo>
                  <a:lnTo>
                    <a:pt x="12700" y="48006"/>
                  </a:lnTo>
                  <a:lnTo>
                    <a:pt x="12700" y="46862"/>
                  </a:lnTo>
                  <a:lnTo>
                    <a:pt x="13970" y="46862"/>
                  </a:lnTo>
                  <a:lnTo>
                    <a:pt x="13970" y="48006"/>
                  </a:lnTo>
                  <a:lnTo>
                    <a:pt x="13970" y="46862"/>
                  </a:lnTo>
                  <a:lnTo>
                    <a:pt x="15113" y="46862"/>
                  </a:lnTo>
                  <a:lnTo>
                    <a:pt x="16255" y="46862"/>
                  </a:lnTo>
                  <a:lnTo>
                    <a:pt x="17399" y="46862"/>
                  </a:lnTo>
                  <a:lnTo>
                    <a:pt x="17399" y="48006"/>
                  </a:lnTo>
                  <a:lnTo>
                    <a:pt x="17399" y="46862"/>
                  </a:lnTo>
                  <a:lnTo>
                    <a:pt x="18542" y="46862"/>
                  </a:lnTo>
                  <a:lnTo>
                    <a:pt x="19684" y="46862"/>
                  </a:lnTo>
                  <a:lnTo>
                    <a:pt x="18542" y="46862"/>
                  </a:lnTo>
                  <a:lnTo>
                    <a:pt x="19684" y="46862"/>
                  </a:lnTo>
                  <a:lnTo>
                    <a:pt x="19684" y="45719"/>
                  </a:lnTo>
                  <a:lnTo>
                    <a:pt x="19684" y="46862"/>
                  </a:lnTo>
                  <a:lnTo>
                    <a:pt x="19684" y="45719"/>
                  </a:lnTo>
                  <a:lnTo>
                    <a:pt x="20827" y="45719"/>
                  </a:lnTo>
                  <a:lnTo>
                    <a:pt x="20827" y="44576"/>
                  </a:lnTo>
                  <a:lnTo>
                    <a:pt x="20827" y="45719"/>
                  </a:lnTo>
                  <a:lnTo>
                    <a:pt x="20827" y="44576"/>
                  </a:lnTo>
                  <a:lnTo>
                    <a:pt x="22098" y="44576"/>
                  </a:lnTo>
                  <a:lnTo>
                    <a:pt x="22098" y="45719"/>
                  </a:lnTo>
                  <a:lnTo>
                    <a:pt x="22098" y="46862"/>
                  </a:lnTo>
                  <a:lnTo>
                    <a:pt x="22098" y="45719"/>
                  </a:lnTo>
                  <a:lnTo>
                    <a:pt x="23241" y="45719"/>
                  </a:lnTo>
                  <a:lnTo>
                    <a:pt x="23241" y="46862"/>
                  </a:lnTo>
                  <a:lnTo>
                    <a:pt x="23241" y="45719"/>
                  </a:lnTo>
                  <a:lnTo>
                    <a:pt x="23241" y="44576"/>
                  </a:lnTo>
                  <a:lnTo>
                    <a:pt x="24383" y="44576"/>
                  </a:lnTo>
                  <a:lnTo>
                    <a:pt x="25526" y="44576"/>
                  </a:lnTo>
                  <a:lnTo>
                    <a:pt x="25526" y="45719"/>
                  </a:lnTo>
                  <a:lnTo>
                    <a:pt x="25526" y="44576"/>
                  </a:lnTo>
                  <a:lnTo>
                    <a:pt x="25526" y="43306"/>
                  </a:lnTo>
                  <a:lnTo>
                    <a:pt x="26670" y="43306"/>
                  </a:lnTo>
                  <a:lnTo>
                    <a:pt x="25526" y="43306"/>
                  </a:lnTo>
                  <a:lnTo>
                    <a:pt x="26670" y="43306"/>
                  </a:lnTo>
                  <a:lnTo>
                    <a:pt x="26670" y="42163"/>
                  </a:lnTo>
                  <a:lnTo>
                    <a:pt x="27813" y="42163"/>
                  </a:lnTo>
                  <a:lnTo>
                    <a:pt x="26670" y="42163"/>
                  </a:lnTo>
                  <a:lnTo>
                    <a:pt x="26670" y="43306"/>
                  </a:lnTo>
                  <a:lnTo>
                    <a:pt x="27813" y="42163"/>
                  </a:lnTo>
                  <a:lnTo>
                    <a:pt x="27813" y="43306"/>
                  </a:lnTo>
                  <a:lnTo>
                    <a:pt x="27813" y="42163"/>
                  </a:lnTo>
                  <a:lnTo>
                    <a:pt x="27813" y="43306"/>
                  </a:lnTo>
                  <a:lnTo>
                    <a:pt x="27813" y="42163"/>
                  </a:lnTo>
                  <a:lnTo>
                    <a:pt x="28955" y="42163"/>
                  </a:lnTo>
                  <a:lnTo>
                    <a:pt x="30099" y="42163"/>
                  </a:lnTo>
                  <a:lnTo>
                    <a:pt x="28955" y="42163"/>
                  </a:lnTo>
                  <a:lnTo>
                    <a:pt x="28955" y="43306"/>
                  </a:lnTo>
                  <a:lnTo>
                    <a:pt x="30099" y="43306"/>
                  </a:lnTo>
                  <a:lnTo>
                    <a:pt x="28955" y="43306"/>
                  </a:lnTo>
                  <a:lnTo>
                    <a:pt x="30099" y="43306"/>
                  </a:lnTo>
                  <a:lnTo>
                    <a:pt x="31369" y="43306"/>
                  </a:lnTo>
                  <a:lnTo>
                    <a:pt x="30099" y="43306"/>
                  </a:lnTo>
                  <a:lnTo>
                    <a:pt x="31369" y="43306"/>
                  </a:lnTo>
                  <a:lnTo>
                    <a:pt x="31369" y="42163"/>
                  </a:lnTo>
                  <a:lnTo>
                    <a:pt x="30099" y="42163"/>
                  </a:lnTo>
                  <a:lnTo>
                    <a:pt x="31369" y="42163"/>
                  </a:lnTo>
                  <a:lnTo>
                    <a:pt x="30099" y="42163"/>
                  </a:lnTo>
                  <a:lnTo>
                    <a:pt x="30099" y="43306"/>
                  </a:lnTo>
                  <a:lnTo>
                    <a:pt x="30099" y="42163"/>
                  </a:lnTo>
                  <a:lnTo>
                    <a:pt x="31369" y="42163"/>
                  </a:lnTo>
                  <a:lnTo>
                    <a:pt x="31369" y="41020"/>
                  </a:lnTo>
                  <a:lnTo>
                    <a:pt x="32512" y="41020"/>
                  </a:lnTo>
                  <a:lnTo>
                    <a:pt x="32512" y="42163"/>
                  </a:lnTo>
                  <a:lnTo>
                    <a:pt x="32512" y="43306"/>
                  </a:lnTo>
                  <a:lnTo>
                    <a:pt x="32512" y="44576"/>
                  </a:lnTo>
                  <a:lnTo>
                    <a:pt x="33654" y="44576"/>
                  </a:lnTo>
                  <a:lnTo>
                    <a:pt x="33654" y="45719"/>
                  </a:lnTo>
                  <a:lnTo>
                    <a:pt x="34798" y="45719"/>
                  </a:lnTo>
                  <a:lnTo>
                    <a:pt x="35941" y="45719"/>
                  </a:lnTo>
                  <a:lnTo>
                    <a:pt x="35941" y="46862"/>
                  </a:lnTo>
                  <a:lnTo>
                    <a:pt x="35941" y="48006"/>
                  </a:lnTo>
                  <a:lnTo>
                    <a:pt x="35941" y="46862"/>
                  </a:lnTo>
                  <a:lnTo>
                    <a:pt x="37083" y="46862"/>
                  </a:lnTo>
                  <a:lnTo>
                    <a:pt x="35941" y="45719"/>
                  </a:lnTo>
                  <a:lnTo>
                    <a:pt x="37083" y="45719"/>
                  </a:lnTo>
                  <a:lnTo>
                    <a:pt x="37083" y="44576"/>
                  </a:lnTo>
                  <a:lnTo>
                    <a:pt x="35941" y="44576"/>
                  </a:lnTo>
                  <a:lnTo>
                    <a:pt x="34798" y="44576"/>
                  </a:lnTo>
                  <a:lnTo>
                    <a:pt x="34798" y="43306"/>
                  </a:lnTo>
                  <a:lnTo>
                    <a:pt x="33654" y="43306"/>
                  </a:lnTo>
                  <a:lnTo>
                    <a:pt x="33654" y="42163"/>
                  </a:lnTo>
                  <a:lnTo>
                    <a:pt x="33654" y="41020"/>
                  </a:lnTo>
                  <a:lnTo>
                    <a:pt x="33654" y="39877"/>
                  </a:lnTo>
                  <a:lnTo>
                    <a:pt x="34798" y="39877"/>
                  </a:lnTo>
                  <a:lnTo>
                    <a:pt x="35941" y="39877"/>
                  </a:lnTo>
                  <a:lnTo>
                    <a:pt x="35941" y="38607"/>
                  </a:lnTo>
                  <a:lnTo>
                    <a:pt x="37083" y="38607"/>
                  </a:lnTo>
                  <a:lnTo>
                    <a:pt x="37083" y="37464"/>
                  </a:lnTo>
                  <a:lnTo>
                    <a:pt x="38226" y="37464"/>
                  </a:lnTo>
                  <a:lnTo>
                    <a:pt x="38226" y="36321"/>
                  </a:lnTo>
                  <a:lnTo>
                    <a:pt x="39497" y="36321"/>
                  </a:lnTo>
                  <a:lnTo>
                    <a:pt x="40640" y="36321"/>
                  </a:lnTo>
                  <a:lnTo>
                    <a:pt x="40640" y="37464"/>
                  </a:lnTo>
                  <a:lnTo>
                    <a:pt x="41782" y="37464"/>
                  </a:lnTo>
                  <a:lnTo>
                    <a:pt x="40640" y="38607"/>
                  </a:lnTo>
                  <a:lnTo>
                    <a:pt x="40640" y="39877"/>
                  </a:lnTo>
                  <a:lnTo>
                    <a:pt x="40640" y="38607"/>
                  </a:lnTo>
                  <a:lnTo>
                    <a:pt x="40640" y="39877"/>
                  </a:lnTo>
                  <a:lnTo>
                    <a:pt x="40640" y="41020"/>
                  </a:lnTo>
                  <a:lnTo>
                    <a:pt x="40640" y="39877"/>
                  </a:lnTo>
                  <a:lnTo>
                    <a:pt x="41782" y="39877"/>
                  </a:lnTo>
                  <a:lnTo>
                    <a:pt x="41782" y="38607"/>
                  </a:lnTo>
                  <a:lnTo>
                    <a:pt x="41782" y="39877"/>
                  </a:lnTo>
                  <a:lnTo>
                    <a:pt x="41782" y="38607"/>
                  </a:lnTo>
                  <a:lnTo>
                    <a:pt x="41782" y="39877"/>
                  </a:lnTo>
                  <a:lnTo>
                    <a:pt x="41782" y="38607"/>
                  </a:lnTo>
                  <a:lnTo>
                    <a:pt x="42925" y="38607"/>
                  </a:lnTo>
                  <a:lnTo>
                    <a:pt x="42925" y="37464"/>
                  </a:lnTo>
                  <a:lnTo>
                    <a:pt x="41782" y="37464"/>
                  </a:lnTo>
                  <a:lnTo>
                    <a:pt x="42925" y="37464"/>
                  </a:lnTo>
                  <a:lnTo>
                    <a:pt x="41782" y="37464"/>
                  </a:lnTo>
                  <a:lnTo>
                    <a:pt x="41782" y="36321"/>
                  </a:lnTo>
                  <a:lnTo>
                    <a:pt x="41782" y="35179"/>
                  </a:lnTo>
                  <a:lnTo>
                    <a:pt x="42925" y="35179"/>
                  </a:lnTo>
                  <a:lnTo>
                    <a:pt x="42925" y="33908"/>
                  </a:lnTo>
                  <a:lnTo>
                    <a:pt x="44069" y="33908"/>
                  </a:lnTo>
                  <a:lnTo>
                    <a:pt x="42925" y="33908"/>
                  </a:lnTo>
                  <a:lnTo>
                    <a:pt x="44069" y="33908"/>
                  </a:lnTo>
                  <a:lnTo>
                    <a:pt x="44069" y="32765"/>
                  </a:lnTo>
                  <a:lnTo>
                    <a:pt x="45212" y="32765"/>
                  </a:lnTo>
                  <a:lnTo>
                    <a:pt x="44069" y="32765"/>
                  </a:lnTo>
                  <a:lnTo>
                    <a:pt x="45212" y="32765"/>
                  </a:lnTo>
                  <a:lnTo>
                    <a:pt x="45212" y="31623"/>
                  </a:lnTo>
                  <a:lnTo>
                    <a:pt x="44069" y="31623"/>
                  </a:lnTo>
                  <a:lnTo>
                    <a:pt x="44069" y="32765"/>
                  </a:lnTo>
                  <a:lnTo>
                    <a:pt x="44069" y="31623"/>
                  </a:lnTo>
                  <a:lnTo>
                    <a:pt x="45212" y="30480"/>
                  </a:lnTo>
                  <a:lnTo>
                    <a:pt x="46354" y="30480"/>
                  </a:lnTo>
                  <a:lnTo>
                    <a:pt x="46354" y="31623"/>
                  </a:lnTo>
                  <a:lnTo>
                    <a:pt x="46354" y="32765"/>
                  </a:lnTo>
                  <a:lnTo>
                    <a:pt x="45212" y="32765"/>
                  </a:lnTo>
                  <a:lnTo>
                    <a:pt x="45212" y="33908"/>
                  </a:lnTo>
                  <a:lnTo>
                    <a:pt x="45212" y="35179"/>
                  </a:lnTo>
                  <a:lnTo>
                    <a:pt x="46354" y="35179"/>
                  </a:lnTo>
                  <a:lnTo>
                    <a:pt x="46354" y="33908"/>
                  </a:lnTo>
                  <a:lnTo>
                    <a:pt x="46354" y="32765"/>
                  </a:lnTo>
                  <a:lnTo>
                    <a:pt x="47625" y="32765"/>
                  </a:lnTo>
                  <a:lnTo>
                    <a:pt x="47625" y="31623"/>
                  </a:lnTo>
                  <a:lnTo>
                    <a:pt x="47625" y="30480"/>
                  </a:lnTo>
                  <a:lnTo>
                    <a:pt x="48768" y="30480"/>
                  </a:lnTo>
                  <a:lnTo>
                    <a:pt x="47625" y="30480"/>
                  </a:lnTo>
                  <a:lnTo>
                    <a:pt x="48768" y="30480"/>
                  </a:lnTo>
                  <a:lnTo>
                    <a:pt x="48768" y="29337"/>
                  </a:lnTo>
                  <a:lnTo>
                    <a:pt x="49911" y="29337"/>
                  </a:lnTo>
                  <a:lnTo>
                    <a:pt x="51053" y="30480"/>
                  </a:lnTo>
                  <a:lnTo>
                    <a:pt x="51053" y="29337"/>
                  </a:lnTo>
                  <a:lnTo>
                    <a:pt x="51053" y="30480"/>
                  </a:lnTo>
                  <a:lnTo>
                    <a:pt x="51053" y="31623"/>
                  </a:lnTo>
                  <a:lnTo>
                    <a:pt x="51053" y="32765"/>
                  </a:lnTo>
                  <a:lnTo>
                    <a:pt x="51053" y="31623"/>
                  </a:lnTo>
                  <a:lnTo>
                    <a:pt x="52197" y="30480"/>
                  </a:lnTo>
                  <a:lnTo>
                    <a:pt x="51053" y="30480"/>
                  </a:lnTo>
                  <a:lnTo>
                    <a:pt x="51053" y="29337"/>
                  </a:lnTo>
                  <a:lnTo>
                    <a:pt x="51053" y="28067"/>
                  </a:lnTo>
                  <a:lnTo>
                    <a:pt x="51053" y="29337"/>
                  </a:lnTo>
                  <a:lnTo>
                    <a:pt x="49911" y="29337"/>
                  </a:lnTo>
                  <a:lnTo>
                    <a:pt x="49911" y="28067"/>
                  </a:lnTo>
                  <a:lnTo>
                    <a:pt x="48768" y="28067"/>
                  </a:lnTo>
                  <a:lnTo>
                    <a:pt x="48768" y="29337"/>
                  </a:lnTo>
                  <a:lnTo>
                    <a:pt x="48768" y="28067"/>
                  </a:lnTo>
                  <a:lnTo>
                    <a:pt x="48768" y="26924"/>
                  </a:lnTo>
                  <a:lnTo>
                    <a:pt x="48768" y="25781"/>
                  </a:lnTo>
                  <a:lnTo>
                    <a:pt x="48768" y="24637"/>
                  </a:lnTo>
                  <a:lnTo>
                    <a:pt x="49911" y="24637"/>
                  </a:lnTo>
                  <a:lnTo>
                    <a:pt x="49911" y="25781"/>
                  </a:lnTo>
                  <a:lnTo>
                    <a:pt x="49911" y="24637"/>
                  </a:lnTo>
                  <a:lnTo>
                    <a:pt x="51053" y="24637"/>
                  </a:lnTo>
                  <a:lnTo>
                    <a:pt x="51053" y="25781"/>
                  </a:lnTo>
                  <a:lnTo>
                    <a:pt x="51053" y="24637"/>
                  </a:lnTo>
                  <a:lnTo>
                    <a:pt x="51053" y="23368"/>
                  </a:lnTo>
                  <a:lnTo>
                    <a:pt x="49911" y="23368"/>
                  </a:lnTo>
                  <a:lnTo>
                    <a:pt x="51053" y="23368"/>
                  </a:lnTo>
                  <a:lnTo>
                    <a:pt x="49911" y="23368"/>
                  </a:lnTo>
                  <a:lnTo>
                    <a:pt x="51053" y="23368"/>
                  </a:lnTo>
                  <a:lnTo>
                    <a:pt x="51053" y="24637"/>
                  </a:lnTo>
                  <a:lnTo>
                    <a:pt x="51053" y="23368"/>
                  </a:lnTo>
                  <a:lnTo>
                    <a:pt x="51053" y="24637"/>
                  </a:lnTo>
                  <a:lnTo>
                    <a:pt x="51053" y="25781"/>
                  </a:lnTo>
                  <a:lnTo>
                    <a:pt x="51053" y="26924"/>
                  </a:lnTo>
                  <a:lnTo>
                    <a:pt x="51053" y="25781"/>
                  </a:lnTo>
                  <a:lnTo>
                    <a:pt x="52197" y="25781"/>
                  </a:lnTo>
                  <a:lnTo>
                    <a:pt x="51053" y="25781"/>
                  </a:lnTo>
                  <a:lnTo>
                    <a:pt x="52197" y="25781"/>
                  </a:lnTo>
                  <a:lnTo>
                    <a:pt x="51053" y="25781"/>
                  </a:lnTo>
                  <a:lnTo>
                    <a:pt x="52197" y="25781"/>
                  </a:lnTo>
                  <a:lnTo>
                    <a:pt x="51053" y="24637"/>
                  </a:lnTo>
                  <a:lnTo>
                    <a:pt x="52197" y="24637"/>
                  </a:lnTo>
                  <a:lnTo>
                    <a:pt x="51053" y="24637"/>
                  </a:lnTo>
                  <a:lnTo>
                    <a:pt x="52197" y="24637"/>
                  </a:lnTo>
                  <a:lnTo>
                    <a:pt x="52197" y="23368"/>
                  </a:lnTo>
                  <a:lnTo>
                    <a:pt x="52197" y="22225"/>
                  </a:lnTo>
                  <a:lnTo>
                    <a:pt x="52197" y="23368"/>
                  </a:lnTo>
                  <a:lnTo>
                    <a:pt x="51053" y="23368"/>
                  </a:lnTo>
                  <a:lnTo>
                    <a:pt x="51053" y="22225"/>
                  </a:lnTo>
                  <a:lnTo>
                    <a:pt x="52197" y="22225"/>
                  </a:lnTo>
                  <a:lnTo>
                    <a:pt x="51053" y="22225"/>
                  </a:lnTo>
                  <a:lnTo>
                    <a:pt x="52197" y="22225"/>
                  </a:lnTo>
                  <a:lnTo>
                    <a:pt x="51053" y="22225"/>
                  </a:lnTo>
                  <a:lnTo>
                    <a:pt x="51053" y="21081"/>
                  </a:lnTo>
                  <a:lnTo>
                    <a:pt x="51053" y="22225"/>
                  </a:lnTo>
                  <a:lnTo>
                    <a:pt x="51053" y="21081"/>
                  </a:lnTo>
                  <a:lnTo>
                    <a:pt x="49911" y="21081"/>
                  </a:lnTo>
                  <a:lnTo>
                    <a:pt x="49911" y="19938"/>
                  </a:lnTo>
                  <a:lnTo>
                    <a:pt x="49911" y="18795"/>
                  </a:lnTo>
                  <a:lnTo>
                    <a:pt x="51053" y="18795"/>
                  </a:lnTo>
                  <a:lnTo>
                    <a:pt x="51053" y="19938"/>
                  </a:lnTo>
                  <a:lnTo>
                    <a:pt x="51053" y="18795"/>
                  </a:lnTo>
                  <a:lnTo>
                    <a:pt x="49911" y="18795"/>
                  </a:lnTo>
                  <a:lnTo>
                    <a:pt x="49911" y="17525"/>
                  </a:lnTo>
                  <a:lnTo>
                    <a:pt x="51053" y="17525"/>
                  </a:lnTo>
                  <a:lnTo>
                    <a:pt x="51053" y="16382"/>
                  </a:lnTo>
                  <a:lnTo>
                    <a:pt x="51053" y="17525"/>
                  </a:lnTo>
                  <a:lnTo>
                    <a:pt x="52197" y="17525"/>
                  </a:lnTo>
                  <a:lnTo>
                    <a:pt x="52197" y="18795"/>
                  </a:lnTo>
                  <a:lnTo>
                    <a:pt x="52197" y="17525"/>
                  </a:lnTo>
                  <a:lnTo>
                    <a:pt x="53340" y="17525"/>
                  </a:lnTo>
                  <a:lnTo>
                    <a:pt x="53340" y="18795"/>
                  </a:lnTo>
                  <a:lnTo>
                    <a:pt x="53340" y="19938"/>
                  </a:lnTo>
                  <a:lnTo>
                    <a:pt x="54482" y="19938"/>
                  </a:lnTo>
                  <a:lnTo>
                    <a:pt x="55625" y="19938"/>
                  </a:lnTo>
                  <a:lnTo>
                    <a:pt x="54482" y="19938"/>
                  </a:lnTo>
                  <a:lnTo>
                    <a:pt x="54482" y="18795"/>
                  </a:lnTo>
                  <a:lnTo>
                    <a:pt x="55625" y="18795"/>
                  </a:lnTo>
                  <a:lnTo>
                    <a:pt x="54482" y="18795"/>
                  </a:lnTo>
                  <a:lnTo>
                    <a:pt x="55625" y="17525"/>
                  </a:lnTo>
                  <a:lnTo>
                    <a:pt x="55625" y="18795"/>
                  </a:lnTo>
                  <a:lnTo>
                    <a:pt x="55625" y="17525"/>
                  </a:lnTo>
                  <a:lnTo>
                    <a:pt x="54482" y="17525"/>
                  </a:lnTo>
                  <a:lnTo>
                    <a:pt x="55625" y="17525"/>
                  </a:lnTo>
                  <a:lnTo>
                    <a:pt x="56896" y="17525"/>
                  </a:lnTo>
                  <a:lnTo>
                    <a:pt x="55625" y="17525"/>
                  </a:lnTo>
                  <a:lnTo>
                    <a:pt x="56896" y="17525"/>
                  </a:lnTo>
                  <a:lnTo>
                    <a:pt x="56896" y="16382"/>
                  </a:lnTo>
                  <a:lnTo>
                    <a:pt x="56896" y="17525"/>
                  </a:lnTo>
                  <a:lnTo>
                    <a:pt x="56896" y="16382"/>
                  </a:lnTo>
                  <a:lnTo>
                    <a:pt x="56896" y="17525"/>
                  </a:lnTo>
                  <a:lnTo>
                    <a:pt x="58039" y="17525"/>
                  </a:lnTo>
                  <a:lnTo>
                    <a:pt x="56896" y="17525"/>
                  </a:lnTo>
                  <a:lnTo>
                    <a:pt x="56896" y="16382"/>
                  </a:lnTo>
                  <a:lnTo>
                    <a:pt x="56896" y="15239"/>
                  </a:lnTo>
                  <a:lnTo>
                    <a:pt x="56896" y="16382"/>
                  </a:lnTo>
                  <a:lnTo>
                    <a:pt x="58039" y="16382"/>
                  </a:lnTo>
                  <a:lnTo>
                    <a:pt x="59181" y="16382"/>
                  </a:lnTo>
                  <a:lnTo>
                    <a:pt x="59181" y="15239"/>
                  </a:lnTo>
                  <a:lnTo>
                    <a:pt x="59181" y="16382"/>
                  </a:lnTo>
                  <a:lnTo>
                    <a:pt x="60325" y="15239"/>
                  </a:lnTo>
                  <a:lnTo>
                    <a:pt x="59181" y="15239"/>
                  </a:lnTo>
                  <a:lnTo>
                    <a:pt x="60325" y="15239"/>
                  </a:lnTo>
                  <a:lnTo>
                    <a:pt x="60325" y="14096"/>
                  </a:lnTo>
                  <a:lnTo>
                    <a:pt x="60325" y="12826"/>
                  </a:lnTo>
                  <a:lnTo>
                    <a:pt x="60325" y="11683"/>
                  </a:lnTo>
                  <a:lnTo>
                    <a:pt x="60325" y="12826"/>
                  </a:lnTo>
                  <a:lnTo>
                    <a:pt x="60325" y="11683"/>
                  </a:lnTo>
                  <a:lnTo>
                    <a:pt x="61468" y="11683"/>
                  </a:lnTo>
                  <a:lnTo>
                    <a:pt x="60325" y="11683"/>
                  </a:lnTo>
                  <a:lnTo>
                    <a:pt x="61468" y="11683"/>
                  </a:lnTo>
                  <a:lnTo>
                    <a:pt x="61468" y="10540"/>
                  </a:lnTo>
                  <a:lnTo>
                    <a:pt x="61468" y="9398"/>
                  </a:lnTo>
                  <a:lnTo>
                    <a:pt x="61468" y="8255"/>
                  </a:lnTo>
                  <a:lnTo>
                    <a:pt x="61468" y="6985"/>
                  </a:lnTo>
                  <a:lnTo>
                    <a:pt x="60325" y="6985"/>
                  </a:lnTo>
                  <a:lnTo>
                    <a:pt x="61468" y="6985"/>
                  </a:lnTo>
                  <a:lnTo>
                    <a:pt x="61468" y="5842"/>
                  </a:lnTo>
                  <a:lnTo>
                    <a:pt x="60325" y="5842"/>
                  </a:lnTo>
                  <a:lnTo>
                    <a:pt x="60325" y="4699"/>
                  </a:lnTo>
                  <a:lnTo>
                    <a:pt x="59181" y="4699"/>
                  </a:lnTo>
                  <a:lnTo>
                    <a:pt x="60325" y="4699"/>
                  </a:lnTo>
                  <a:lnTo>
                    <a:pt x="61468" y="4699"/>
                  </a:lnTo>
                  <a:lnTo>
                    <a:pt x="61468" y="5842"/>
                  </a:lnTo>
                  <a:lnTo>
                    <a:pt x="61468" y="4699"/>
                  </a:lnTo>
                  <a:lnTo>
                    <a:pt x="61468" y="3556"/>
                  </a:lnTo>
                  <a:lnTo>
                    <a:pt x="62611" y="4699"/>
                  </a:lnTo>
                  <a:lnTo>
                    <a:pt x="62611" y="3556"/>
                  </a:lnTo>
                  <a:lnTo>
                    <a:pt x="61468" y="3556"/>
                  </a:lnTo>
                  <a:lnTo>
                    <a:pt x="62611" y="3556"/>
                  </a:lnTo>
                  <a:lnTo>
                    <a:pt x="63753" y="3556"/>
                  </a:lnTo>
                  <a:lnTo>
                    <a:pt x="62611" y="3556"/>
                  </a:lnTo>
                  <a:lnTo>
                    <a:pt x="63753" y="2286"/>
                  </a:lnTo>
                  <a:lnTo>
                    <a:pt x="63753" y="3556"/>
                  </a:lnTo>
                  <a:lnTo>
                    <a:pt x="63753" y="2286"/>
                  </a:lnTo>
                  <a:lnTo>
                    <a:pt x="63753" y="3556"/>
                  </a:lnTo>
                  <a:lnTo>
                    <a:pt x="63753" y="2286"/>
                  </a:lnTo>
                  <a:lnTo>
                    <a:pt x="63753" y="1143"/>
                  </a:lnTo>
                  <a:lnTo>
                    <a:pt x="62611" y="1143"/>
                  </a:lnTo>
                  <a:lnTo>
                    <a:pt x="63753" y="1143"/>
                  </a:lnTo>
                  <a:lnTo>
                    <a:pt x="65024" y="1143"/>
                  </a:lnTo>
                  <a:lnTo>
                    <a:pt x="63753" y="1143"/>
                  </a:lnTo>
                  <a:lnTo>
                    <a:pt x="65024" y="1143"/>
                  </a:lnTo>
                  <a:lnTo>
                    <a:pt x="63753" y="1143"/>
                  </a:lnTo>
                  <a:lnTo>
                    <a:pt x="65024" y="1143"/>
                  </a:lnTo>
                  <a:lnTo>
                    <a:pt x="63753" y="1143"/>
                  </a:lnTo>
                  <a:lnTo>
                    <a:pt x="65024" y="0"/>
                  </a:lnTo>
                  <a:lnTo>
                    <a:pt x="63753" y="0"/>
                  </a:lnTo>
                  <a:lnTo>
                    <a:pt x="63753" y="1143"/>
                  </a:lnTo>
                  <a:lnTo>
                    <a:pt x="63753" y="0"/>
                  </a:lnTo>
                  <a:lnTo>
                    <a:pt x="65024" y="0"/>
                  </a:lnTo>
                  <a:lnTo>
                    <a:pt x="63753" y="0"/>
                  </a:lnTo>
                  <a:lnTo>
                    <a:pt x="65024" y="0"/>
                  </a:lnTo>
                  <a:lnTo>
                    <a:pt x="66167" y="0"/>
                  </a:lnTo>
                  <a:lnTo>
                    <a:pt x="66167" y="1143"/>
                  </a:lnTo>
                  <a:lnTo>
                    <a:pt x="66167" y="2286"/>
                  </a:lnTo>
                  <a:lnTo>
                    <a:pt x="65024" y="2286"/>
                  </a:lnTo>
                  <a:lnTo>
                    <a:pt x="66167" y="2286"/>
                  </a:lnTo>
                  <a:lnTo>
                    <a:pt x="65024" y="2286"/>
                  </a:lnTo>
                  <a:lnTo>
                    <a:pt x="66167" y="2286"/>
                  </a:lnTo>
                  <a:lnTo>
                    <a:pt x="65024" y="2286"/>
                  </a:lnTo>
                  <a:lnTo>
                    <a:pt x="65024" y="1143"/>
                  </a:lnTo>
                  <a:lnTo>
                    <a:pt x="65024" y="2286"/>
                  </a:lnTo>
                  <a:lnTo>
                    <a:pt x="65024" y="3556"/>
                  </a:lnTo>
                  <a:lnTo>
                    <a:pt x="65024" y="2286"/>
                  </a:lnTo>
                  <a:lnTo>
                    <a:pt x="65024" y="3556"/>
                  </a:lnTo>
                  <a:lnTo>
                    <a:pt x="66167" y="3556"/>
                  </a:lnTo>
                  <a:lnTo>
                    <a:pt x="66167" y="2286"/>
                  </a:lnTo>
                  <a:lnTo>
                    <a:pt x="66167" y="3556"/>
                  </a:lnTo>
                  <a:lnTo>
                    <a:pt x="67309" y="3556"/>
                  </a:lnTo>
                  <a:lnTo>
                    <a:pt x="66167" y="3556"/>
                  </a:lnTo>
                  <a:lnTo>
                    <a:pt x="67309" y="3556"/>
                  </a:lnTo>
                  <a:lnTo>
                    <a:pt x="67309" y="4699"/>
                  </a:lnTo>
                  <a:lnTo>
                    <a:pt x="67309" y="3556"/>
                  </a:lnTo>
                  <a:lnTo>
                    <a:pt x="68452" y="3556"/>
                  </a:lnTo>
                  <a:lnTo>
                    <a:pt x="68452" y="4699"/>
                  </a:lnTo>
                  <a:lnTo>
                    <a:pt x="67309" y="4699"/>
                  </a:lnTo>
                  <a:lnTo>
                    <a:pt x="68452" y="4699"/>
                  </a:lnTo>
                  <a:lnTo>
                    <a:pt x="68452" y="5842"/>
                  </a:lnTo>
                  <a:lnTo>
                    <a:pt x="68452" y="6985"/>
                  </a:lnTo>
                  <a:lnTo>
                    <a:pt x="69596" y="8255"/>
                  </a:lnTo>
                  <a:lnTo>
                    <a:pt x="69596" y="9398"/>
                  </a:lnTo>
                  <a:lnTo>
                    <a:pt x="69596" y="8255"/>
                  </a:lnTo>
                  <a:lnTo>
                    <a:pt x="70739" y="8255"/>
                  </a:lnTo>
                  <a:lnTo>
                    <a:pt x="70739" y="9398"/>
                  </a:lnTo>
                  <a:lnTo>
                    <a:pt x="70739" y="10540"/>
                  </a:lnTo>
                  <a:lnTo>
                    <a:pt x="71881" y="9398"/>
                  </a:lnTo>
                  <a:lnTo>
                    <a:pt x="71881" y="10540"/>
                  </a:lnTo>
                  <a:lnTo>
                    <a:pt x="70739" y="10540"/>
                  </a:lnTo>
                  <a:lnTo>
                    <a:pt x="71881" y="10540"/>
                  </a:lnTo>
                  <a:lnTo>
                    <a:pt x="71881" y="11683"/>
                  </a:lnTo>
                  <a:lnTo>
                    <a:pt x="71881" y="12826"/>
                  </a:lnTo>
                  <a:lnTo>
                    <a:pt x="71881" y="14096"/>
                  </a:lnTo>
                  <a:lnTo>
                    <a:pt x="73025" y="14096"/>
                  </a:lnTo>
                  <a:lnTo>
                    <a:pt x="73025" y="15239"/>
                  </a:lnTo>
                  <a:lnTo>
                    <a:pt x="73025" y="16382"/>
                  </a:lnTo>
                  <a:lnTo>
                    <a:pt x="73025" y="17525"/>
                  </a:lnTo>
                  <a:lnTo>
                    <a:pt x="74295" y="17525"/>
                  </a:lnTo>
                  <a:lnTo>
                    <a:pt x="74295" y="23368"/>
                  </a:lnTo>
                  <a:lnTo>
                    <a:pt x="75438" y="23368"/>
                  </a:lnTo>
                  <a:lnTo>
                    <a:pt x="74295" y="23368"/>
                  </a:lnTo>
                  <a:lnTo>
                    <a:pt x="74295" y="24637"/>
                  </a:lnTo>
                  <a:lnTo>
                    <a:pt x="74295" y="23368"/>
                  </a:lnTo>
                  <a:lnTo>
                    <a:pt x="74295" y="24637"/>
                  </a:lnTo>
                  <a:lnTo>
                    <a:pt x="75438" y="25781"/>
                  </a:lnTo>
                  <a:lnTo>
                    <a:pt x="75438" y="26924"/>
                  </a:lnTo>
                  <a:lnTo>
                    <a:pt x="74295" y="26924"/>
                  </a:lnTo>
                  <a:lnTo>
                    <a:pt x="75438" y="26924"/>
                  </a:lnTo>
                  <a:lnTo>
                    <a:pt x="75438" y="28067"/>
                  </a:lnTo>
                  <a:lnTo>
                    <a:pt x="75438" y="29337"/>
                  </a:lnTo>
                  <a:lnTo>
                    <a:pt x="75438" y="30480"/>
                  </a:lnTo>
                  <a:lnTo>
                    <a:pt x="75438" y="31623"/>
                  </a:lnTo>
                  <a:lnTo>
                    <a:pt x="75438" y="32765"/>
                  </a:lnTo>
                  <a:lnTo>
                    <a:pt x="76580" y="32765"/>
                  </a:lnTo>
                  <a:lnTo>
                    <a:pt x="76580" y="33908"/>
                  </a:lnTo>
                  <a:lnTo>
                    <a:pt x="76580" y="35179"/>
                  </a:lnTo>
                  <a:lnTo>
                    <a:pt x="77724" y="35179"/>
                  </a:lnTo>
                  <a:lnTo>
                    <a:pt x="77724" y="41020"/>
                  </a:lnTo>
                  <a:lnTo>
                    <a:pt x="76580" y="41020"/>
                  </a:lnTo>
                  <a:lnTo>
                    <a:pt x="76580" y="42163"/>
                  </a:lnTo>
                  <a:lnTo>
                    <a:pt x="76580" y="43306"/>
                  </a:lnTo>
                  <a:lnTo>
                    <a:pt x="76580" y="42163"/>
                  </a:lnTo>
                  <a:lnTo>
                    <a:pt x="76580" y="43306"/>
                  </a:lnTo>
                  <a:lnTo>
                    <a:pt x="75438" y="43306"/>
                  </a:lnTo>
                  <a:lnTo>
                    <a:pt x="75438" y="44576"/>
                  </a:lnTo>
                  <a:lnTo>
                    <a:pt x="74295" y="44576"/>
                  </a:lnTo>
                  <a:lnTo>
                    <a:pt x="74295" y="43306"/>
                  </a:lnTo>
                  <a:lnTo>
                    <a:pt x="73025" y="43306"/>
                  </a:lnTo>
                  <a:lnTo>
                    <a:pt x="73025" y="42163"/>
                  </a:lnTo>
                  <a:lnTo>
                    <a:pt x="73025" y="41020"/>
                  </a:lnTo>
                  <a:lnTo>
                    <a:pt x="71881" y="41020"/>
                  </a:lnTo>
                  <a:lnTo>
                    <a:pt x="71881" y="39877"/>
                  </a:lnTo>
                  <a:lnTo>
                    <a:pt x="71881" y="38607"/>
                  </a:lnTo>
                  <a:lnTo>
                    <a:pt x="70739" y="38607"/>
                  </a:lnTo>
                  <a:lnTo>
                    <a:pt x="69596" y="38607"/>
                  </a:lnTo>
                  <a:lnTo>
                    <a:pt x="69596" y="39877"/>
                  </a:lnTo>
                  <a:lnTo>
                    <a:pt x="68452" y="39877"/>
                  </a:lnTo>
                  <a:lnTo>
                    <a:pt x="69596" y="41020"/>
                  </a:lnTo>
                  <a:lnTo>
                    <a:pt x="69596" y="39877"/>
                  </a:lnTo>
                  <a:lnTo>
                    <a:pt x="69596" y="41020"/>
                  </a:lnTo>
                  <a:lnTo>
                    <a:pt x="69596" y="46862"/>
                  </a:lnTo>
                  <a:lnTo>
                    <a:pt x="70739" y="46862"/>
                  </a:lnTo>
                  <a:lnTo>
                    <a:pt x="71881" y="46862"/>
                  </a:lnTo>
                  <a:lnTo>
                    <a:pt x="71881" y="48006"/>
                  </a:lnTo>
                  <a:lnTo>
                    <a:pt x="70739" y="48006"/>
                  </a:lnTo>
                  <a:lnTo>
                    <a:pt x="70739" y="49149"/>
                  </a:lnTo>
                  <a:lnTo>
                    <a:pt x="70739" y="50418"/>
                  </a:lnTo>
                  <a:lnTo>
                    <a:pt x="71881" y="50418"/>
                  </a:lnTo>
                  <a:lnTo>
                    <a:pt x="70739" y="50418"/>
                  </a:lnTo>
                  <a:lnTo>
                    <a:pt x="71881" y="50418"/>
                  </a:lnTo>
                  <a:lnTo>
                    <a:pt x="70739" y="51562"/>
                  </a:lnTo>
                  <a:lnTo>
                    <a:pt x="70739" y="52705"/>
                  </a:lnTo>
                  <a:lnTo>
                    <a:pt x="69596" y="52705"/>
                  </a:lnTo>
                  <a:lnTo>
                    <a:pt x="69596" y="53848"/>
                  </a:lnTo>
                  <a:lnTo>
                    <a:pt x="70739" y="53848"/>
                  </a:lnTo>
                  <a:lnTo>
                    <a:pt x="70739" y="55118"/>
                  </a:lnTo>
                  <a:lnTo>
                    <a:pt x="69596" y="55118"/>
                  </a:lnTo>
                  <a:lnTo>
                    <a:pt x="68452" y="55118"/>
                  </a:lnTo>
                  <a:lnTo>
                    <a:pt x="68452" y="56261"/>
                  </a:lnTo>
                  <a:lnTo>
                    <a:pt x="68452" y="57404"/>
                  </a:lnTo>
                  <a:lnTo>
                    <a:pt x="67309" y="57404"/>
                  </a:lnTo>
                  <a:lnTo>
                    <a:pt x="67309" y="58546"/>
                  </a:lnTo>
                  <a:lnTo>
                    <a:pt x="67309" y="64388"/>
                  </a:lnTo>
                  <a:lnTo>
                    <a:pt x="68452" y="64388"/>
                  </a:lnTo>
                  <a:lnTo>
                    <a:pt x="67309" y="64388"/>
                  </a:lnTo>
                  <a:lnTo>
                    <a:pt x="67309" y="65658"/>
                  </a:lnTo>
                  <a:lnTo>
                    <a:pt x="67309" y="66801"/>
                  </a:lnTo>
                  <a:lnTo>
                    <a:pt x="67309" y="67944"/>
                  </a:lnTo>
                  <a:lnTo>
                    <a:pt x="66167" y="67944"/>
                  </a:lnTo>
                  <a:lnTo>
                    <a:pt x="66167" y="69087"/>
                  </a:lnTo>
                  <a:lnTo>
                    <a:pt x="67309" y="69087"/>
                  </a:lnTo>
                  <a:lnTo>
                    <a:pt x="66167" y="69087"/>
                  </a:lnTo>
                  <a:lnTo>
                    <a:pt x="66167" y="70231"/>
                  </a:lnTo>
                  <a:lnTo>
                    <a:pt x="66167" y="71500"/>
                  </a:lnTo>
                  <a:lnTo>
                    <a:pt x="66167" y="72643"/>
                  </a:lnTo>
                  <a:lnTo>
                    <a:pt x="65024" y="73787"/>
                  </a:lnTo>
                  <a:lnTo>
                    <a:pt x="65024" y="74930"/>
                  </a:lnTo>
                  <a:lnTo>
                    <a:pt x="65024" y="76200"/>
                  </a:lnTo>
                  <a:lnTo>
                    <a:pt x="63753" y="76200"/>
                  </a:lnTo>
                  <a:lnTo>
                    <a:pt x="63753" y="77343"/>
                  </a:lnTo>
                  <a:lnTo>
                    <a:pt x="63753" y="78486"/>
                  </a:lnTo>
                  <a:lnTo>
                    <a:pt x="62611" y="79629"/>
                  </a:lnTo>
                  <a:lnTo>
                    <a:pt x="62611" y="80771"/>
                  </a:lnTo>
                  <a:lnTo>
                    <a:pt x="62611" y="82042"/>
                  </a:lnTo>
                  <a:lnTo>
                    <a:pt x="62611" y="83185"/>
                  </a:lnTo>
                  <a:lnTo>
                    <a:pt x="61468" y="83185"/>
                  </a:lnTo>
                  <a:lnTo>
                    <a:pt x="61468" y="84327"/>
                  </a:lnTo>
                  <a:lnTo>
                    <a:pt x="61468" y="85470"/>
                  </a:lnTo>
                  <a:lnTo>
                    <a:pt x="60325" y="86740"/>
                  </a:lnTo>
                  <a:lnTo>
                    <a:pt x="60325" y="87883"/>
                  </a:lnTo>
                  <a:lnTo>
                    <a:pt x="60325" y="89026"/>
                  </a:lnTo>
                  <a:lnTo>
                    <a:pt x="60325" y="90169"/>
                  </a:lnTo>
                  <a:lnTo>
                    <a:pt x="60325" y="91312"/>
                  </a:lnTo>
                  <a:lnTo>
                    <a:pt x="59181" y="91312"/>
                  </a:lnTo>
                  <a:lnTo>
                    <a:pt x="59181" y="92582"/>
                  </a:lnTo>
                  <a:lnTo>
                    <a:pt x="59181" y="93725"/>
                  </a:lnTo>
                  <a:lnTo>
                    <a:pt x="58039" y="93725"/>
                  </a:lnTo>
                  <a:lnTo>
                    <a:pt x="58039" y="94868"/>
                  </a:lnTo>
                  <a:lnTo>
                    <a:pt x="58039" y="96012"/>
                  </a:lnTo>
                  <a:lnTo>
                    <a:pt x="58039" y="97281"/>
                  </a:lnTo>
                  <a:lnTo>
                    <a:pt x="56896" y="97281"/>
                  </a:lnTo>
                  <a:lnTo>
                    <a:pt x="56896" y="98425"/>
                  </a:lnTo>
                  <a:lnTo>
                    <a:pt x="56896" y="99568"/>
                  </a:lnTo>
                  <a:lnTo>
                    <a:pt x="56896" y="100711"/>
                  </a:lnTo>
                  <a:lnTo>
                    <a:pt x="56896" y="101854"/>
                  </a:lnTo>
                  <a:lnTo>
                    <a:pt x="55625" y="103124"/>
                  </a:lnTo>
                  <a:lnTo>
                    <a:pt x="55625" y="104267"/>
                  </a:lnTo>
                  <a:lnTo>
                    <a:pt x="55625" y="105410"/>
                  </a:lnTo>
                  <a:lnTo>
                    <a:pt x="54482" y="106552"/>
                  </a:lnTo>
                  <a:lnTo>
                    <a:pt x="54482" y="107823"/>
                  </a:lnTo>
                  <a:lnTo>
                    <a:pt x="54482" y="108965"/>
                  </a:lnTo>
                  <a:lnTo>
                    <a:pt x="54482" y="110108"/>
                  </a:lnTo>
                  <a:lnTo>
                    <a:pt x="53340" y="110108"/>
                  </a:lnTo>
                  <a:lnTo>
                    <a:pt x="53340" y="111251"/>
                  </a:lnTo>
                  <a:lnTo>
                    <a:pt x="53340" y="112394"/>
                  </a:lnTo>
                  <a:lnTo>
                    <a:pt x="52197" y="113664"/>
                  </a:lnTo>
                  <a:lnTo>
                    <a:pt x="52197" y="114807"/>
                  </a:lnTo>
                  <a:lnTo>
                    <a:pt x="52197" y="115950"/>
                  </a:lnTo>
                  <a:lnTo>
                    <a:pt x="51053" y="115950"/>
                  </a:lnTo>
                  <a:lnTo>
                    <a:pt x="51053" y="117093"/>
                  </a:lnTo>
                  <a:lnTo>
                    <a:pt x="51053" y="118363"/>
                  </a:lnTo>
                  <a:lnTo>
                    <a:pt x="51053" y="119506"/>
                  </a:lnTo>
                  <a:lnTo>
                    <a:pt x="49911" y="119506"/>
                  </a:lnTo>
                  <a:lnTo>
                    <a:pt x="49911" y="125349"/>
                  </a:lnTo>
                  <a:lnTo>
                    <a:pt x="48768" y="126492"/>
                  </a:lnTo>
                  <a:lnTo>
                    <a:pt x="48768" y="127635"/>
                  </a:lnTo>
                  <a:lnTo>
                    <a:pt x="48768" y="128905"/>
                  </a:lnTo>
                  <a:lnTo>
                    <a:pt x="48768" y="130048"/>
                  </a:lnTo>
                  <a:lnTo>
                    <a:pt x="47625" y="131190"/>
                  </a:lnTo>
                  <a:lnTo>
                    <a:pt x="47625" y="132333"/>
                  </a:lnTo>
                  <a:lnTo>
                    <a:pt x="47625" y="133604"/>
                  </a:lnTo>
                  <a:lnTo>
                    <a:pt x="47625" y="134746"/>
                  </a:lnTo>
                  <a:lnTo>
                    <a:pt x="46354" y="134746"/>
                  </a:lnTo>
                  <a:lnTo>
                    <a:pt x="46354" y="135889"/>
                  </a:lnTo>
                  <a:lnTo>
                    <a:pt x="46354" y="134746"/>
                  </a:lnTo>
                  <a:lnTo>
                    <a:pt x="47625" y="135889"/>
                  </a:lnTo>
                  <a:lnTo>
                    <a:pt x="46354" y="135889"/>
                  </a:lnTo>
                  <a:lnTo>
                    <a:pt x="46354" y="137032"/>
                  </a:lnTo>
                  <a:lnTo>
                    <a:pt x="46354" y="138175"/>
                  </a:lnTo>
                  <a:lnTo>
                    <a:pt x="45212" y="138175"/>
                  </a:lnTo>
                  <a:lnTo>
                    <a:pt x="45212" y="139445"/>
                  </a:lnTo>
                  <a:lnTo>
                    <a:pt x="45212" y="140588"/>
                  </a:lnTo>
                  <a:lnTo>
                    <a:pt x="44069" y="140588"/>
                  </a:lnTo>
                  <a:lnTo>
                    <a:pt x="44069" y="141731"/>
                  </a:lnTo>
                  <a:lnTo>
                    <a:pt x="44069" y="142875"/>
                  </a:lnTo>
                  <a:lnTo>
                    <a:pt x="44069" y="144144"/>
                  </a:lnTo>
                  <a:lnTo>
                    <a:pt x="42925" y="145287"/>
                  </a:lnTo>
                  <a:lnTo>
                    <a:pt x="42925" y="146431"/>
                  </a:lnTo>
                  <a:lnTo>
                    <a:pt x="42925" y="147574"/>
                  </a:lnTo>
                  <a:lnTo>
                    <a:pt x="41782" y="147574"/>
                  </a:lnTo>
                  <a:lnTo>
                    <a:pt x="41782" y="148717"/>
                  </a:lnTo>
                  <a:lnTo>
                    <a:pt x="41782" y="149987"/>
                  </a:lnTo>
                  <a:lnTo>
                    <a:pt x="41782" y="148717"/>
                  </a:lnTo>
                  <a:lnTo>
                    <a:pt x="40640" y="148717"/>
                  </a:lnTo>
                  <a:lnTo>
                    <a:pt x="40640" y="149987"/>
                  </a:lnTo>
                  <a:lnTo>
                    <a:pt x="39497" y="149987"/>
                  </a:lnTo>
                  <a:lnTo>
                    <a:pt x="39497" y="151130"/>
                  </a:lnTo>
                  <a:lnTo>
                    <a:pt x="38226" y="151130"/>
                  </a:lnTo>
                  <a:lnTo>
                    <a:pt x="37083" y="151130"/>
                  </a:lnTo>
                  <a:lnTo>
                    <a:pt x="37083" y="152273"/>
                  </a:lnTo>
                  <a:lnTo>
                    <a:pt x="37083" y="151130"/>
                  </a:lnTo>
                  <a:lnTo>
                    <a:pt x="37083" y="152273"/>
                  </a:lnTo>
                  <a:lnTo>
                    <a:pt x="37083" y="151130"/>
                  </a:lnTo>
                  <a:lnTo>
                    <a:pt x="35941" y="151130"/>
                  </a:lnTo>
                  <a:lnTo>
                    <a:pt x="34798" y="151130"/>
                  </a:lnTo>
                  <a:lnTo>
                    <a:pt x="33654" y="151130"/>
                  </a:lnTo>
                  <a:lnTo>
                    <a:pt x="33654" y="152273"/>
                  </a:lnTo>
                  <a:lnTo>
                    <a:pt x="32512" y="152273"/>
                  </a:lnTo>
                  <a:lnTo>
                    <a:pt x="31369" y="152273"/>
                  </a:lnTo>
                  <a:lnTo>
                    <a:pt x="30099" y="153415"/>
                  </a:lnTo>
                  <a:lnTo>
                    <a:pt x="28955" y="153415"/>
                  </a:lnTo>
                  <a:lnTo>
                    <a:pt x="27813" y="154686"/>
                  </a:lnTo>
                  <a:lnTo>
                    <a:pt x="26670" y="154686"/>
                  </a:lnTo>
                  <a:lnTo>
                    <a:pt x="26670" y="155829"/>
                  </a:lnTo>
                  <a:lnTo>
                    <a:pt x="25526" y="155829"/>
                  </a:lnTo>
                  <a:lnTo>
                    <a:pt x="24383" y="156971"/>
                  </a:lnTo>
                  <a:lnTo>
                    <a:pt x="23241" y="156971"/>
                  </a:lnTo>
                  <a:lnTo>
                    <a:pt x="22098" y="156971"/>
                  </a:lnTo>
                  <a:lnTo>
                    <a:pt x="20827" y="156971"/>
                  </a:lnTo>
                  <a:lnTo>
                    <a:pt x="20827" y="155829"/>
                  </a:lnTo>
                  <a:lnTo>
                    <a:pt x="19684" y="155829"/>
                  </a:lnTo>
                  <a:lnTo>
                    <a:pt x="18542" y="155829"/>
                  </a:lnTo>
                  <a:lnTo>
                    <a:pt x="18542" y="154686"/>
                  </a:lnTo>
                  <a:lnTo>
                    <a:pt x="17399" y="153415"/>
                  </a:lnTo>
                  <a:lnTo>
                    <a:pt x="16255" y="153415"/>
                  </a:lnTo>
                  <a:lnTo>
                    <a:pt x="15113" y="153415"/>
                  </a:lnTo>
                  <a:lnTo>
                    <a:pt x="13970" y="153415"/>
                  </a:lnTo>
                  <a:lnTo>
                    <a:pt x="13970" y="152273"/>
                  </a:lnTo>
                  <a:lnTo>
                    <a:pt x="13970" y="153415"/>
                  </a:lnTo>
                  <a:lnTo>
                    <a:pt x="13970" y="152273"/>
                  </a:lnTo>
                  <a:lnTo>
                    <a:pt x="12700" y="152273"/>
                  </a:lnTo>
                  <a:lnTo>
                    <a:pt x="11556" y="152273"/>
                  </a:lnTo>
                  <a:lnTo>
                    <a:pt x="11556" y="151130"/>
                  </a:lnTo>
                  <a:lnTo>
                    <a:pt x="10414" y="151130"/>
                  </a:lnTo>
                  <a:lnTo>
                    <a:pt x="10414" y="149987"/>
                  </a:lnTo>
                  <a:lnTo>
                    <a:pt x="9271" y="149987"/>
                  </a:lnTo>
                  <a:lnTo>
                    <a:pt x="9271" y="148717"/>
                  </a:lnTo>
                  <a:lnTo>
                    <a:pt x="8127" y="148717"/>
                  </a:lnTo>
                  <a:lnTo>
                    <a:pt x="8127" y="147574"/>
                  </a:lnTo>
                  <a:lnTo>
                    <a:pt x="8127" y="146431"/>
                  </a:lnTo>
                  <a:lnTo>
                    <a:pt x="8127" y="145287"/>
                  </a:lnTo>
                  <a:lnTo>
                    <a:pt x="6984" y="144144"/>
                  </a:lnTo>
                  <a:lnTo>
                    <a:pt x="6984" y="142875"/>
                  </a:lnTo>
                  <a:lnTo>
                    <a:pt x="5842" y="142875"/>
                  </a:lnTo>
                  <a:lnTo>
                    <a:pt x="4699" y="141731"/>
                  </a:lnTo>
                  <a:lnTo>
                    <a:pt x="4699" y="132333"/>
                  </a:lnTo>
                  <a:lnTo>
                    <a:pt x="5842" y="132333"/>
                  </a:lnTo>
                  <a:lnTo>
                    <a:pt x="5842" y="131190"/>
                  </a:lnTo>
                  <a:lnTo>
                    <a:pt x="5842" y="132333"/>
                  </a:lnTo>
                  <a:lnTo>
                    <a:pt x="5842" y="131190"/>
                  </a:lnTo>
                  <a:lnTo>
                    <a:pt x="5842" y="130048"/>
                  </a:lnTo>
                  <a:lnTo>
                    <a:pt x="4699" y="130048"/>
                  </a:lnTo>
                  <a:lnTo>
                    <a:pt x="4699" y="128905"/>
                  </a:lnTo>
                  <a:lnTo>
                    <a:pt x="4699" y="127635"/>
                  </a:lnTo>
                  <a:lnTo>
                    <a:pt x="4699" y="126492"/>
                  </a:lnTo>
                  <a:lnTo>
                    <a:pt x="3428" y="126492"/>
                  </a:lnTo>
                  <a:lnTo>
                    <a:pt x="3428" y="125349"/>
                  </a:lnTo>
                  <a:lnTo>
                    <a:pt x="2286" y="125349"/>
                  </a:lnTo>
                  <a:lnTo>
                    <a:pt x="2286" y="124206"/>
                  </a:lnTo>
                  <a:lnTo>
                    <a:pt x="1143" y="124206"/>
                  </a:lnTo>
                  <a:lnTo>
                    <a:pt x="1143" y="123062"/>
                  </a:lnTo>
                  <a:lnTo>
                    <a:pt x="1143" y="121793"/>
                  </a:lnTo>
                  <a:lnTo>
                    <a:pt x="1143" y="120650"/>
                  </a:lnTo>
                  <a:lnTo>
                    <a:pt x="1143" y="119506"/>
                  </a:lnTo>
                  <a:lnTo>
                    <a:pt x="0" y="118363"/>
                  </a:lnTo>
                  <a:lnTo>
                    <a:pt x="0" y="117093"/>
                  </a:lnTo>
                  <a:close/>
                </a:path>
                <a:path w="78104" h="157479">
                  <a:moveTo>
                    <a:pt x="53340" y="14096"/>
                  </a:moveTo>
                  <a:lnTo>
                    <a:pt x="54482" y="14096"/>
                  </a:lnTo>
                  <a:lnTo>
                    <a:pt x="54482" y="12826"/>
                  </a:lnTo>
                  <a:lnTo>
                    <a:pt x="54482" y="14096"/>
                  </a:lnTo>
                  <a:lnTo>
                    <a:pt x="54482" y="12826"/>
                  </a:lnTo>
                  <a:lnTo>
                    <a:pt x="54482" y="14096"/>
                  </a:lnTo>
                  <a:lnTo>
                    <a:pt x="54482" y="15239"/>
                  </a:lnTo>
                  <a:lnTo>
                    <a:pt x="55625" y="15239"/>
                  </a:lnTo>
                  <a:lnTo>
                    <a:pt x="54482" y="15239"/>
                  </a:lnTo>
                  <a:lnTo>
                    <a:pt x="55625" y="15239"/>
                  </a:lnTo>
                  <a:lnTo>
                    <a:pt x="54482" y="16382"/>
                  </a:lnTo>
                  <a:lnTo>
                    <a:pt x="54482" y="15239"/>
                  </a:lnTo>
                  <a:lnTo>
                    <a:pt x="54482" y="16382"/>
                  </a:lnTo>
                  <a:lnTo>
                    <a:pt x="54482" y="15239"/>
                  </a:lnTo>
                  <a:lnTo>
                    <a:pt x="53340" y="15239"/>
                  </a:lnTo>
                  <a:lnTo>
                    <a:pt x="53340" y="14096"/>
                  </a:lnTo>
                  <a:close/>
                </a:path>
                <a:path w="78104" h="157479">
                  <a:moveTo>
                    <a:pt x="70739" y="57404"/>
                  </a:moveTo>
                  <a:lnTo>
                    <a:pt x="70739" y="56261"/>
                  </a:lnTo>
                  <a:lnTo>
                    <a:pt x="71881" y="56261"/>
                  </a:lnTo>
                  <a:lnTo>
                    <a:pt x="71881" y="55118"/>
                  </a:lnTo>
                  <a:lnTo>
                    <a:pt x="71881" y="53848"/>
                  </a:lnTo>
                  <a:lnTo>
                    <a:pt x="73025" y="53848"/>
                  </a:lnTo>
                  <a:lnTo>
                    <a:pt x="73025" y="52705"/>
                  </a:lnTo>
                  <a:lnTo>
                    <a:pt x="73025" y="53848"/>
                  </a:lnTo>
                  <a:lnTo>
                    <a:pt x="73025" y="55118"/>
                  </a:lnTo>
                  <a:lnTo>
                    <a:pt x="71881" y="55118"/>
                  </a:lnTo>
                  <a:lnTo>
                    <a:pt x="71881" y="56261"/>
                  </a:lnTo>
                  <a:lnTo>
                    <a:pt x="71881" y="57404"/>
                  </a:lnTo>
                  <a:lnTo>
                    <a:pt x="70739" y="57404"/>
                  </a:lnTo>
                  <a:close/>
                </a:path>
                <a:path w="78104" h="157479">
                  <a:moveTo>
                    <a:pt x="46354" y="28067"/>
                  </a:moveTo>
                  <a:lnTo>
                    <a:pt x="47625" y="28067"/>
                  </a:lnTo>
                  <a:lnTo>
                    <a:pt x="47625" y="29337"/>
                  </a:lnTo>
                  <a:lnTo>
                    <a:pt x="46354" y="29337"/>
                  </a:lnTo>
                  <a:lnTo>
                    <a:pt x="46354" y="28067"/>
                  </a:lnTo>
                  <a:close/>
                </a:path>
                <a:path w="78104" h="157479">
                  <a:moveTo>
                    <a:pt x="56896" y="9398"/>
                  </a:moveTo>
                  <a:lnTo>
                    <a:pt x="58039" y="9398"/>
                  </a:lnTo>
                  <a:lnTo>
                    <a:pt x="58039" y="10540"/>
                  </a:lnTo>
                  <a:lnTo>
                    <a:pt x="56896" y="10540"/>
                  </a:lnTo>
                  <a:lnTo>
                    <a:pt x="56896" y="9398"/>
                  </a:lnTo>
                  <a:close/>
                </a:path>
                <a:path w="78104" h="157479">
                  <a:moveTo>
                    <a:pt x="54482" y="16382"/>
                  </a:moveTo>
                  <a:lnTo>
                    <a:pt x="55625" y="16382"/>
                  </a:lnTo>
                  <a:lnTo>
                    <a:pt x="54482" y="16382"/>
                  </a:lnTo>
                  <a:close/>
                </a:path>
                <a:path w="78104" h="157479">
                  <a:moveTo>
                    <a:pt x="48768" y="22225"/>
                  </a:moveTo>
                  <a:lnTo>
                    <a:pt x="49911" y="22225"/>
                  </a:lnTo>
                  <a:lnTo>
                    <a:pt x="49911" y="23368"/>
                  </a:lnTo>
                  <a:lnTo>
                    <a:pt x="48768" y="23368"/>
                  </a:lnTo>
                  <a:lnTo>
                    <a:pt x="48768" y="2222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343138" y="4079240"/>
              <a:ext cx="118110" cy="67945"/>
            </a:xfrm>
            <a:custGeom>
              <a:avLst/>
              <a:gdLst/>
              <a:ahLst/>
              <a:cxnLst/>
              <a:rect l="l" t="t" r="r" b="b"/>
              <a:pathLst>
                <a:path w="118109" h="67945">
                  <a:moveTo>
                    <a:pt x="79502" y="65278"/>
                  </a:moveTo>
                  <a:lnTo>
                    <a:pt x="72517" y="65278"/>
                  </a:lnTo>
                  <a:lnTo>
                    <a:pt x="72517" y="66421"/>
                  </a:lnTo>
                  <a:lnTo>
                    <a:pt x="76073" y="66421"/>
                  </a:lnTo>
                  <a:lnTo>
                    <a:pt x="76073" y="67564"/>
                  </a:lnTo>
                  <a:lnTo>
                    <a:pt x="77216" y="66421"/>
                  </a:lnTo>
                  <a:lnTo>
                    <a:pt x="78359" y="66421"/>
                  </a:lnTo>
                  <a:lnTo>
                    <a:pt x="79502" y="65278"/>
                  </a:lnTo>
                  <a:close/>
                </a:path>
                <a:path w="118109" h="67945">
                  <a:moveTo>
                    <a:pt x="88900" y="65278"/>
                  </a:moveTo>
                  <a:lnTo>
                    <a:pt x="81915" y="65278"/>
                  </a:lnTo>
                  <a:lnTo>
                    <a:pt x="81915" y="66421"/>
                  </a:lnTo>
                  <a:lnTo>
                    <a:pt x="85344" y="66421"/>
                  </a:lnTo>
                  <a:lnTo>
                    <a:pt x="85344" y="67564"/>
                  </a:lnTo>
                  <a:lnTo>
                    <a:pt x="86487" y="67564"/>
                  </a:lnTo>
                  <a:lnTo>
                    <a:pt x="86487" y="66421"/>
                  </a:lnTo>
                  <a:lnTo>
                    <a:pt x="88900" y="66421"/>
                  </a:lnTo>
                  <a:lnTo>
                    <a:pt x="88900" y="65278"/>
                  </a:lnTo>
                  <a:close/>
                </a:path>
                <a:path w="118109" h="67945">
                  <a:moveTo>
                    <a:pt x="106426" y="12319"/>
                  </a:moveTo>
                  <a:lnTo>
                    <a:pt x="105283" y="12319"/>
                  </a:lnTo>
                  <a:lnTo>
                    <a:pt x="105283" y="11430"/>
                  </a:lnTo>
                  <a:lnTo>
                    <a:pt x="105283" y="10160"/>
                  </a:lnTo>
                  <a:lnTo>
                    <a:pt x="104140" y="10160"/>
                  </a:lnTo>
                  <a:lnTo>
                    <a:pt x="104140" y="8890"/>
                  </a:lnTo>
                  <a:lnTo>
                    <a:pt x="101727" y="8890"/>
                  </a:lnTo>
                  <a:lnTo>
                    <a:pt x="101727" y="7620"/>
                  </a:lnTo>
                  <a:lnTo>
                    <a:pt x="100584" y="7620"/>
                  </a:lnTo>
                  <a:lnTo>
                    <a:pt x="100584" y="6350"/>
                  </a:lnTo>
                  <a:lnTo>
                    <a:pt x="101727" y="6350"/>
                  </a:lnTo>
                  <a:lnTo>
                    <a:pt x="101727" y="5080"/>
                  </a:lnTo>
                  <a:lnTo>
                    <a:pt x="100584" y="5080"/>
                  </a:lnTo>
                  <a:lnTo>
                    <a:pt x="100584" y="2540"/>
                  </a:lnTo>
                  <a:lnTo>
                    <a:pt x="100584" y="1270"/>
                  </a:lnTo>
                  <a:lnTo>
                    <a:pt x="101727" y="1270"/>
                  </a:lnTo>
                  <a:lnTo>
                    <a:pt x="101727" y="0"/>
                  </a:lnTo>
                  <a:lnTo>
                    <a:pt x="1270" y="0"/>
                  </a:lnTo>
                  <a:lnTo>
                    <a:pt x="1270" y="1270"/>
                  </a:lnTo>
                  <a:lnTo>
                    <a:pt x="1270" y="254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1270" y="5080"/>
                  </a:lnTo>
                  <a:lnTo>
                    <a:pt x="1270" y="6350"/>
                  </a:lnTo>
                  <a:lnTo>
                    <a:pt x="1270" y="8890"/>
                  </a:lnTo>
                  <a:lnTo>
                    <a:pt x="2413" y="8890"/>
                  </a:lnTo>
                  <a:lnTo>
                    <a:pt x="2413" y="10160"/>
                  </a:lnTo>
                  <a:lnTo>
                    <a:pt x="3162" y="10160"/>
                  </a:lnTo>
                  <a:lnTo>
                    <a:pt x="3162" y="11430"/>
                  </a:lnTo>
                  <a:lnTo>
                    <a:pt x="4699" y="11430"/>
                  </a:lnTo>
                  <a:lnTo>
                    <a:pt x="4699" y="12700"/>
                  </a:lnTo>
                  <a:lnTo>
                    <a:pt x="5842" y="12700"/>
                  </a:lnTo>
                  <a:lnTo>
                    <a:pt x="5842" y="13589"/>
                  </a:lnTo>
                  <a:lnTo>
                    <a:pt x="106426" y="13589"/>
                  </a:lnTo>
                  <a:lnTo>
                    <a:pt x="106426" y="12319"/>
                  </a:lnTo>
                  <a:close/>
                </a:path>
                <a:path w="118109" h="67945">
                  <a:moveTo>
                    <a:pt x="107569" y="22987"/>
                  </a:moveTo>
                  <a:lnTo>
                    <a:pt x="106426" y="22987"/>
                  </a:lnTo>
                  <a:lnTo>
                    <a:pt x="106553" y="24003"/>
                  </a:lnTo>
                  <a:lnTo>
                    <a:pt x="107569" y="24003"/>
                  </a:lnTo>
                  <a:lnTo>
                    <a:pt x="107569" y="22987"/>
                  </a:lnTo>
                  <a:close/>
                </a:path>
                <a:path w="118109" h="67945">
                  <a:moveTo>
                    <a:pt x="108712" y="5334"/>
                  </a:moveTo>
                  <a:lnTo>
                    <a:pt x="107569" y="5334"/>
                  </a:lnTo>
                  <a:lnTo>
                    <a:pt x="107569" y="6350"/>
                  </a:lnTo>
                  <a:lnTo>
                    <a:pt x="107569" y="6477"/>
                  </a:lnTo>
                  <a:lnTo>
                    <a:pt x="106426" y="6477"/>
                  </a:lnTo>
                  <a:lnTo>
                    <a:pt x="106426" y="6350"/>
                  </a:lnTo>
                  <a:lnTo>
                    <a:pt x="107569" y="6350"/>
                  </a:lnTo>
                  <a:lnTo>
                    <a:pt x="107569" y="5334"/>
                  </a:lnTo>
                  <a:lnTo>
                    <a:pt x="107569" y="3810"/>
                  </a:lnTo>
                  <a:lnTo>
                    <a:pt x="106426" y="3810"/>
                  </a:lnTo>
                  <a:lnTo>
                    <a:pt x="106426" y="1270"/>
                  </a:lnTo>
                  <a:lnTo>
                    <a:pt x="105283" y="1270"/>
                  </a:lnTo>
                  <a:lnTo>
                    <a:pt x="105283" y="3810"/>
                  </a:lnTo>
                  <a:lnTo>
                    <a:pt x="105283" y="6350"/>
                  </a:lnTo>
                  <a:lnTo>
                    <a:pt x="105283" y="7620"/>
                  </a:lnTo>
                  <a:lnTo>
                    <a:pt x="106426" y="7620"/>
                  </a:lnTo>
                  <a:lnTo>
                    <a:pt x="107569" y="7620"/>
                  </a:lnTo>
                  <a:lnTo>
                    <a:pt x="107569" y="8890"/>
                  </a:lnTo>
                  <a:lnTo>
                    <a:pt x="108712" y="8890"/>
                  </a:lnTo>
                  <a:lnTo>
                    <a:pt x="108712" y="5334"/>
                  </a:lnTo>
                  <a:close/>
                </a:path>
                <a:path w="118109" h="67945">
                  <a:moveTo>
                    <a:pt x="111252" y="26543"/>
                  </a:moveTo>
                  <a:lnTo>
                    <a:pt x="111125" y="25146"/>
                  </a:lnTo>
                  <a:lnTo>
                    <a:pt x="111125" y="26543"/>
                  </a:lnTo>
                  <a:lnTo>
                    <a:pt x="111252" y="26543"/>
                  </a:lnTo>
                  <a:close/>
                </a:path>
                <a:path w="118109" h="67945">
                  <a:moveTo>
                    <a:pt x="112268" y="22987"/>
                  </a:moveTo>
                  <a:lnTo>
                    <a:pt x="111125" y="22987"/>
                  </a:lnTo>
                  <a:lnTo>
                    <a:pt x="111125" y="24003"/>
                  </a:lnTo>
                  <a:lnTo>
                    <a:pt x="109982" y="24003"/>
                  </a:lnTo>
                  <a:lnTo>
                    <a:pt x="109982" y="25146"/>
                  </a:lnTo>
                  <a:lnTo>
                    <a:pt x="111125" y="25146"/>
                  </a:lnTo>
                  <a:lnTo>
                    <a:pt x="112268" y="25146"/>
                  </a:lnTo>
                  <a:lnTo>
                    <a:pt x="112268" y="22987"/>
                  </a:lnTo>
                  <a:close/>
                </a:path>
                <a:path w="118109" h="67945">
                  <a:moveTo>
                    <a:pt x="118110" y="52070"/>
                  </a:moveTo>
                  <a:lnTo>
                    <a:pt x="116967" y="52070"/>
                  </a:lnTo>
                  <a:lnTo>
                    <a:pt x="116967" y="51181"/>
                  </a:lnTo>
                  <a:lnTo>
                    <a:pt x="117094" y="51181"/>
                  </a:lnTo>
                  <a:lnTo>
                    <a:pt x="116967" y="50038"/>
                  </a:lnTo>
                  <a:lnTo>
                    <a:pt x="116967" y="50800"/>
                  </a:lnTo>
                  <a:lnTo>
                    <a:pt x="116586" y="50800"/>
                  </a:lnTo>
                  <a:lnTo>
                    <a:pt x="115824" y="50038"/>
                  </a:lnTo>
                  <a:lnTo>
                    <a:pt x="115824" y="50800"/>
                  </a:lnTo>
                  <a:lnTo>
                    <a:pt x="114554" y="50800"/>
                  </a:lnTo>
                  <a:lnTo>
                    <a:pt x="114554" y="49530"/>
                  </a:lnTo>
                  <a:lnTo>
                    <a:pt x="112268" y="49530"/>
                  </a:lnTo>
                  <a:lnTo>
                    <a:pt x="112268" y="48260"/>
                  </a:lnTo>
                  <a:lnTo>
                    <a:pt x="111125" y="48260"/>
                  </a:lnTo>
                  <a:lnTo>
                    <a:pt x="111125" y="46990"/>
                  </a:lnTo>
                  <a:lnTo>
                    <a:pt x="111125" y="45720"/>
                  </a:lnTo>
                  <a:lnTo>
                    <a:pt x="111125" y="43180"/>
                  </a:lnTo>
                  <a:lnTo>
                    <a:pt x="109982" y="43180"/>
                  </a:lnTo>
                  <a:lnTo>
                    <a:pt x="109982" y="36830"/>
                  </a:lnTo>
                  <a:lnTo>
                    <a:pt x="108712" y="36830"/>
                  </a:lnTo>
                  <a:lnTo>
                    <a:pt x="108712" y="38100"/>
                  </a:lnTo>
                  <a:lnTo>
                    <a:pt x="108331" y="38100"/>
                  </a:lnTo>
                  <a:lnTo>
                    <a:pt x="108331" y="36830"/>
                  </a:lnTo>
                  <a:lnTo>
                    <a:pt x="108712" y="36830"/>
                  </a:lnTo>
                  <a:lnTo>
                    <a:pt x="108712" y="35560"/>
                  </a:lnTo>
                  <a:lnTo>
                    <a:pt x="108712" y="34290"/>
                  </a:lnTo>
                  <a:lnTo>
                    <a:pt x="107569" y="34290"/>
                  </a:lnTo>
                  <a:lnTo>
                    <a:pt x="107569" y="33020"/>
                  </a:lnTo>
                  <a:lnTo>
                    <a:pt x="106426" y="33020"/>
                  </a:lnTo>
                  <a:lnTo>
                    <a:pt x="106426" y="31750"/>
                  </a:lnTo>
                  <a:lnTo>
                    <a:pt x="106426" y="30480"/>
                  </a:lnTo>
                  <a:lnTo>
                    <a:pt x="106311" y="29210"/>
                  </a:lnTo>
                  <a:lnTo>
                    <a:pt x="106426" y="27940"/>
                  </a:lnTo>
                  <a:lnTo>
                    <a:pt x="107569" y="27940"/>
                  </a:lnTo>
                  <a:lnTo>
                    <a:pt x="107569" y="25400"/>
                  </a:lnTo>
                  <a:lnTo>
                    <a:pt x="107569" y="24130"/>
                  </a:lnTo>
                  <a:lnTo>
                    <a:pt x="105283" y="24130"/>
                  </a:lnTo>
                  <a:lnTo>
                    <a:pt x="105283" y="22860"/>
                  </a:lnTo>
                  <a:lnTo>
                    <a:pt x="106426" y="22860"/>
                  </a:lnTo>
                  <a:lnTo>
                    <a:pt x="106426" y="21590"/>
                  </a:lnTo>
                  <a:lnTo>
                    <a:pt x="106083" y="21590"/>
                  </a:lnTo>
                  <a:lnTo>
                    <a:pt x="106083" y="20320"/>
                  </a:lnTo>
                  <a:lnTo>
                    <a:pt x="106426" y="20320"/>
                  </a:lnTo>
                  <a:lnTo>
                    <a:pt x="106426" y="19050"/>
                  </a:lnTo>
                  <a:lnTo>
                    <a:pt x="106426" y="18288"/>
                  </a:lnTo>
                  <a:lnTo>
                    <a:pt x="107569" y="18288"/>
                  </a:lnTo>
                  <a:lnTo>
                    <a:pt x="107569" y="17145"/>
                  </a:lnTo>
                  <a:lnTo>
                    <a:pt x="106426" y="17145"/>
                  </a:lnTo>
                  <a:lnTo>
                    <a:pt x="106426" y="16510"/>
                  </a:lnTo>
                  <a:lnTo>
                    <a:pt x="108712" y="16510"/>
                  </a:lnTo>
                  <a:lnTo>
                    <a:pt x="108712" y="15240"/>
                  </a:lnTo>
                  <a:lnTo>
                    <a:pt x="108712" y="13970"/>
                  </a:lnTo>
                  <a:lnTo>
                    <a:pt x="7112" y="13970"/>
                  </a:lnTo>
                  <a:lnTo>
                    <a:pt x="7112" y="15240"/>
                  </a:lnTo>
                  <a:lnTo>
                    <a:pt x="8255" y="15240"/>
                  </a:lnTo>
                  <a:lnTo>
                    <a:pt x="8255" y="16510"/>
                  </a:lnTo>
                  <a:lnTo>
                    <a:pt x="9398" y="16510"/>
                  </a:lnTo>
                  <a:lnTo>
                    <a:pt x="9398" y="17780"/>
                  </a:lnTo>
                  <a:lnTo>
                    <a:pt x="9398" y="19050"/>
                  </a:lnTo>
                  <a:lnTo>
                    <a:pt x="10541" y="19050"/>
                  </a:lnTo>
                  <a:lnTo>
                    <a:pt x="10541" y="20320"/>
                  </a:lnTo>
                  <a:lnTo>
                    <a:pt x="10541" y="21590"/>
                  </a:lnTo>
                  <a:lnTo>
                    <a:pt x="10922" y="21590"/>
                  </a:lnTo>
                  <a:lnTo>
                    <a:pt x="10922" y="22860"/>
                  </a:lnTo>
                  <a:lnTo>
                    <a:pt x="11684" y="22860"/>
                  </a:lnTo>
                  <a:lnTo>
                    <a:pt x="11684" y="24130"/>
                  </a:lnTo>
                  <a:lnTo>
                    <a:pt x="11684" y="25400"/>
                  </a:lnTo>
                  <a:lnTo>
                    <a:pt x="12954" y="25400"/>
                  </a:lnTo>
                  <a:lnTo>
                    <a:pt x="12954" y="27940"/>
                  </a:lnTo>
                  <a:lnTo>
                    <a:pt x="14097" y="27940"/>
                  </a:lnTo>
                  <a:lnTo>
                    <a:pt x="14097" y="29210"/>
                  </a:lnTo>
                  <a:lnTo>
                    <a:pt x="15125" y="29210"/>
                  </a:lnTo>
                  <a:lnTo>
                    <a:pt x="15125" y="30480"/>
                  </a:lnTo>
                  <a:lnTo>
                    <a:pt x="15240" y="31750"/>
                  </a:lnTo>
                  <a:lnTo>
                    <a:pt x="21082" y="31750"/>
                  </a:lnTo>
                  <a:lnTo>
                    <a:pt x="21082" y="33020"/>
                  </a:lnTo>
                  <a:lnTo>
                    <a:pt x="22225" y="33020"/>
                  </a:lnTo>
                  <a:lnTo>
                    <a:pt x="22225" y="34290"/>
                  </a:lnTo>
                  <a:lnTo>
                    <a:pt x="22479" y="34290"/>
                  </a:lnTo>
                  <a:lnTo>
                    <a:pt x="22479" y="35560"/>
                  </a:lnTo>
                  <a:lnTo>
                    <a:pt x="107569" y="35560"/>
                  </a:lnTo>
                  <a:lnTo>
                    <a:pt x="107569" y="35814"/>
                  </a:lnTo>
                  <a:lnTo>
                    <a:pt x="25781" y="35814"/>
                  </a:lnTo>
                  <a:lnTo>
                    <a:pt x="25781" y="37084"/>
                  </a:lnTo>
                  <a:lnTo>
                    <a:pt x="29337" y="37084"/>
                  </a:lnTo>
                  <a:lnTo>
                    <a:pt x="29337" y="38100"/>
                  </a:lnTo>
                  <a:lnTo>
                    <a:pt x="32080" y="38100"/>
                  </a:lnTo>
                  <a:lnTo>
                    <a:pt x="32080" y="39370"/>
                  </a:lnTo>
                  <a:lnTo>
                    <a:pt x="35179" y="39370"/>
                  </a:lnTo>
                  <a:lnTo>
                    <a:pt x="35179" y="40640"/>
                  </a:lnTo>
                  <a:lnTo>
                    <a:pt x="37465" y="40640"/>
                  </a:lnTo>
                  <a:lnTo>
                    <a:pt x="37465" y="41910"/>
                  </a:lnTo>
                  <a:lnTo>
                    <a:pt x="41021" y="41910"/>
                  </a:lnTo>
                  <a:lnTo>
                    <a:pt x="41021" y="42926"/>
                  </a:lnTo>
                  <a:lnTo>
                    <a:pt x="42164" y="42926"/>
                  </a:lnTo>
                  <a:lnTo>
                    <a:pt x="42164" y="44196"/>
                  </a:lnTo>
                  <a:lnTo>
                    <a:pt x="43307" y="44196"/>
                  </a:lnTo>
                  <a:lnTo>
                    <a:pt x="43307" y="42926"/>
                  </a:lnTo>
                  <a:lnTo>
                    <a:pt x="46863" y="42926"/>
                  </a:lnTo>
                  <a:lnTo>
                    <a:pt x="46863" y="44196"/>
                  </a:lnTo>
                  <a:lnTo>
                    <a:pt x="48006" y="44196"/>
                  </a:lnTo>
                  <a:lnTo>
                    <a:pt x="48006" y="42926"/>
                  </a:lnTo>
                  <a:lnTo>
                    <a:pt x="49149" y="42926"/>
                  </a:lnTo>
                  <a:lnTo>
                    <a:pt x="49149" y="43180"/>
                  </a:lnTo>
                  <a:lnTo>
                    <a:pt x="51003" y="43180"/>
                  </a:lnTo>
                  <a:lnTo>
                    <a:pt x="51003" y="45720"/>
                  </a:lnTo>
                  <a:lnTo>
                    <a:pt x="52705" y="45720"/>
                  </a:lnTo>
                  <a:lnTo>
                    <a:pt x="52705" y="46990"/>
                  </a:lnTo>
                  <a:lnTo>
                    <a:pt x="53848" y="46990"/>
                  </a:lnTo>
                  <a:lnTo>
                    <a:pt x="53848" y="48260"/>
                  </a:lnTo>
                  <a:lnTo>
                    <a:pt x="53848" y="49530"/>
                  </a:lnTo>
                  <a:lnTo>
                    <a:pt x="54991" y="49530"/>
                  </a:lnTo>
                  <a:lnTo>
                    <a:pt x="54991" y="55880"/>
                  </a:lnTo>
                  <a:lnTo>
                    <a:pt x="56134" y="55880"/>
                  </a:lnTo>
                  <a:lnTo>
                    <a:pt x="56134" y="57150"/>
                  </a:lnTo>
                  <a:lnTo>
                    <a:pt x="55499" y="57150"/>
                  </a:lnTo>
                  <a:lnTo>
                    <a:pt x="55499" y="58420"/>
                  </a:lnTo>
                  <a:lnTo>
                    <a:pt x="54991" y="58420"/>
                  </a:lnTo>
                  <a:lnTo>
                    <a:pt x="54991" y="59690"/>
                  </a:lnTo>
                  <a:lnTo>
                    <a:pt x="54991" y="60960"/>
                  </a:lnTo>
                  <a:lnTo>
                    <a:pt x="57061" y="60960"/>
                  </a:lnTo>
                  <a:lnTo>
                    <a:pt x="57061" y="62230"/>
                  </a:lnTo>
                  <a:lnTo>
                    <a:pt x="57277" y="62230"/>
                  </a:lnTo>
                  <a:lnTo>
                    <a:pt x="57277" y="63500"/>
                  </a:lnTo>
                  <a:lnTo>
                    <a:pt x="58547" y="63500"/>
                  </a:lnTo>
                  <a:lnTo>
                    <a:pt x="58547" y="64770"/>
                  </a:lnTo>
                  <a:lnTo>
                    <a:pt x="66675" y="64770"/>
                  </a:lnTo>
                  <a:lnTo>
                    <a:pt x="66675" y="63500"/>
                  </a:lnTo>
                  <a:lnTo>
                    <a:pt x="70345" y="63500"/>
                  </a:lnTo>
                  <a:lnTo>
                    <a:pt x="70345" y="64770"/>
                  </a:lnTo>
                  <a:lnTo>
                    <a:pt x="90043" y="64770"/>
                  </a:lnTo>
                  <a:lnTo>
                    <a:pt x="90043" y="63500"/>
                  </a:lnTo>
                  <a:lnTo>
                    <a:pt x="91186" y="63500"/>
                  </a:lnTo>
                  <a:lnTo>
                    <a:pt x="91186" y="62230"/>
                  </a:lnTo>
                  <a:lnTo>
                    <a:pt x="94742" y="62230"/>
                  </a:lnTo>
                  <a:lnTo>
                    <a:pt x="94742" y="62865"/>
                  </a:lnTo>
                  <a:lnTo>
                    <a:pt x="98298" y="62865"/>
                  </a:lnTo>
                  <a:lnTo>
                    <a:pt x="98298" y="62230"/>
                  </a:lnTo>
                  <a:lnTo>
                    <a:pt x="100787" y="62230"/>
                  </a:lnTo>
                  <a:lnTo>
                    <a:pt x="100787" y="60960"/>
                  </a:lnTo>
                  <a:lnTo>
                    <a:pt x="106426" y="60960"/>
                  </a:lnTo>
                  <a:lnTo>
                    <a:pt x="106426" y="59690"/>
                  </a:lnTo>
                  <a:lnTo>
                    <a:pt x="108712" y="59690"/>
                  </a:lnTo>
                  <a:lnTo>
                    <a:pt x="108712" y="58420"/>
                  </a:lnTo>
                  <a:lnTo>
                    <a:pt x="111633" y="58420"/>
                  </a:lnTo>
                  <a:lnTo>
                    <a:pt x="111633" y="57150"/>
                  </a:lnTo>
                  <a:lnTo>
                    <a:pt x="114554" y="57150"/>
                  </a:lnTo>
                  <a:lnTo>
                    <a:pt x="114554" y="55880"/>
                  </a:lnTo>
                  <a:lnTo>
                    <a:pt x="115189" y="55880"/>
                  </a:lnTo>
                  <a:lnTo>
                    <a:pt x="115189" y="54610"/>
                  </a:lnTo>
                  <a:lnTo>
                    <a:pt x="117729" y="54610"/>
                  </a:lnTo>
                  <a:lnTo>
                    <a:pt x="117729" y="53340"/>
                  </a:lnTo>
                  <a:lnTo>
                    <a:pt x="118110" y="53340"/>
                  </a:lnTo>
                  <a:lnTo>
                    <a:pt x="118110" y="5207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8340852" y="4028059"/>
              <a:ext cx="114935" cy="52705"/>
            </a:xfrm>
            <a:custGeom>
              <a:avLst/>
              <a:gdLst/>
              <a:ahLst/>
              <a:cxnLst/>
              <a:rect l="l" t="t" r="r" b="b"/>
              <a:pathLst>
                <a:path w="114934" h="52704">
                  <a:moveTo>
                    <a:pt x="52578" y="0"/>
                  </a:moveTo>
                  <a:lnTo>
                    <a:pt x="51435" y="0"/>
                  </a:lnTo>
                  <a:lnTo>
                    <a:pt x="15240" y="0"/>
                  </a:lnTo>
                  <a:lnTo>
                    <a:pt x="15240" y="1143"/>
                  </a:lnTo>
                  <a:lnTo>
                    <a:pt x="51435" y="1143"/>
                  </a:lnTo>
                  <a:lnTo>
                    <a:pt x="52578" y="1143"/>
                  </a:lnTo>
                  <a:lnTo>
                    <a:pt x="52578" y="0"/>
                  </a:lnTo>
                  <a:close/>
                </a:path>
                <a:path w="114934" h="52704">
                  <a:moveTo>
                    <a:pt x="73660" y="12827"/>
                  </a:moveTo>
                  <a:lnTo>
                    <a:pt x="72517" y="11684"/>
                  </a:lnTo>
                  <a:lnTo>
                    <a:pt x="70789" y="11684"/>
                  </a:lnTo>
                  <a:lnTo>
                    <a:pt x="70789" y="10541"/>
                  </a:lnTo>
                  <a:lnTo>
                    <a:pt x="68453" y="10541"/>
                  </a:lnTo>
                  <a:lnTo>
                    <a:pt x="68453" y="9271"/>
                  </a:lnTo>
                  <a:lnTo>
                    <a:pt x="66675" y="9271"/>
                  </a:lnTo>
                  <a:lnTo>
                    <a:pt x="66675" y="8001"/>
                  </a:lnTo>
                  <a:lnTo>
                    <a:pt x="64262" y="8001"/>
                  </a:lnTo>
                  <a:lnTo>
                    <a:pt x="64262" y="6731"/>
                  </a:lnTo>
                  <a:lnTo>
                    <a:pt x="61976" y="6731"/>
                  </a:lnTo>
                  <a:lnTo>
                    <a:pt x="61976" y="5461"/>
                  </a:lnTo>
                  <a:lnTo>
                    <a:pt x="59715" y="5461"/>
                  </a:lnTo>
                  <a:lnTo>
                    <a:pt x="59715" y="4191"/>
                  </a:lnTo>
                  <a:lnTo>
                    <a:pt x="58420" y="4191"/>
                  </a:lnTo>
                  <a:lnTo>
                    <a:pt x="58420" y="3556"/>
                  </a:lnTo>
                  <a:lnTo>
                    <a:pt x="56134" y="3556"/>
                  </a:lnTo>
                  <a:lnTo>
                    <a:pt x="56134" y="2921"/>
                  </a:lnTo>
                  <a:lnTo>
                    <a:pt x="54864" y="2921"/>
                  </a:lnTo>
                  <a:lnTo>
                    <a:pt x="54864" y="1651"/>
                  </a:lnTo>
                  <a:lnTo>
                    <a:pt x="12827" y="1651"/>
                  </a:lnTo>
                  <a:lnTo>
                    <a:pt x="12827" y="2921"/>
                  </a:lnTo>
                  <a:lnTo>
                    <a:pt x="12827" y="4191"/>
                  </a:lnTo>
                  <a:lnTo>
                    <a:pt x="13970" y="4191"/>
                  </a:lnTo>
                  <a:lnTo>
                    <a:pt x="13970" y="4699"/>
                  </a:lnTo>
                  <a:lnTo>
                    <a:pt x="15240" y="4699"/>
                  </a:lnTo>
                  <a:lnTo>
                    <a:pt x="15240" y="5461"/>
                  </a:lnTo>
                  <a:lnTo>
                    <a:pt x="15544" y="5461"/>
                  </a:lnTo>
                  <a:lnTo>
                    <a:pt x="15544" y="6731"/>
                  </a:lnTo>
                  <a:lnTo>
                    <a:pt x="16383" y="6731"/>
                  </a:lnTo>
                  <a:lnTo>
                    <a:pt x="16383" y="8001"/>
                  </a:lnTo>
                  <a:lnTo>
                    <a:pt x="16383" y="9271"/>
                  </a:lnTo>
                  <a:lnTo>
                    <a:pt x="16383" y="10541"/>
                  </a:lnTo>
                  <a:lnTo>
                    <a:pt x="16383" y="11811"/>
                  </a:lnTo>
                  <a:lnTo>
                    <a:pt x="17526" y="11811"/>
                  </a:lnTo>
                  <a:lnTo>
                    <a:pt x="17526" y="12827"/>
                  </a:lnTo>
                  <a:lnTo>
                    <a:pt x="73660" y="12827"/>
                  </a:lnTo>
                  <a:close/>
                </a:path>
                <a:path w="114934" h="52704">
                  <a:moveTo>
                    <a:pt x="86601" y="19431"/>
                  </a:moveTo>
                  <a:lnTo>
                    <a:pt x="82931" y="19431"/>
                  </a:lnTo>
                  <a:lnTo>
                    <a:pt x="82931" y="18161"/>
                  </a:lnTo>
                  <a:lnTo>
                    <a:pt x="80645" y="18161"/>
                  </a:lnTo>
                  <a:lnTo>
                    <a:pt x="80645" y="16891"/>
                  </a:lnTo>
                  <a:lnTo>
                    <a:pt x="79502" y="16891"/>
                  </a:lnTo>
                  <a:lnTo>
                    <a:pt x="79502" y="15621"/>
                  </a:lnTo>
                  <a:lnTo>
                    <a:pt x="77089" y="15621"/>
                  </a:lnTo>
                  <a:lnTo>
                    <a:pt x="77089" y="14351"/>
                  </a:lnTo>
                  <a:lnTo>
                    <a:pt x="74803" y="14351"/>
                  </a:lnTo>
                  <a:lnTo>
                    <a:pt x="74803" y="13081"/>
                  </a:lnTo>
                  <a:lnTo>
                    <a:pt x="16383" y="13081"/>
                  </a:lnTo>
                  <a:lnTo>
                    <a:pt x="16383" y="14351"/>
                  </a:lnTo>
                  <a:lnTo>
                    <a:pt x="16383" y="15621"/>
                  </a:lnTo>
                  <a:lnTo>
                    <a:pt x="12827" y="15621"/>
                  </a:lnTo>
                  <a:lnTo>
                    <a:pt x="12827" y="16891"/>
                  </a:lnTo>
                  <a:lnTo>
                    <a:pt x="12827" y="18161"/>
                  </a:lnTo>
                  <a:lnTo>
                    <a:pt x="11684" y="18161"/>
                  </a:lnTo>
                  <a:lnTo>
                    <a:pt x="11684" y="19431"/>
                  </a:lnTo>
                  <a:lnTo>
                    <a:pt x="11684" y="20701"/>
                  </a:lnTo>
                  <a:lnTo>
                    <a:pt x="86601" y="20701"/>
                  </a:lnTo>
                  <a:lnTo>
                    <a:pt x="86601" y="19431"/>
                  </a:lnTo>
                  <a:close/>
                </a:path>
                <a:path w="114934" h="52704">
                  <a:moveTo>
                    <a:pt x="91186" y="27051"/>
                  </a:moveTo>
                  <a:lnTo>
                    <a:pt x="90043" y="28194"/>
                  </a:lnTo>
                  <a:lnTo>
                    <a:pt x="91186" y="28194"/>
                  </a:lnTo>
                  <a:lnTo>
                    <a:pt x="91186" y="27051"/>
                  </a:lnTo>
                  <a:close/>
                </a:path>
                <a:path w="114934" h="52704">
                  <a:moveTo>
                    <a:pt x="98171" y="32893"/>
                  </a:moveTo>
                  <a:lnTo>
                    <a:pt x="97028" y="32893"/>
                  </a:lnTo>
                  <a:lnTo>
                    <a:pt x="94742" y="30607"/>
                  </a:lnTo>
                  <a:lnTo>
                    <a:pt x="93078" y="30607"/>
                  </a:lnTo>
                  <a:lnTo>
                    <a:pt x="93078" y="29591"/>
                  </a:lnTo>
                  <a:lnTo>
                    <a:pt x="92329" y="29591"/>
                  </a:lnTo>
                  <a:lnTo>
                    <a:pt x="92329" y="28321"/>
                  </a:lnTo>
                  <a:lnTo>
                    <a:pt x="90043" y="28321"/>
                  </a:lnTo>
                  <a:lnTo>
                    <a:pt x="90043" y="28194"/>
                  </a:lnTo>
                  <a:lnTo>
                    <a:pt x="90043" y="27051"/>
                  </a:lnTo>
                  <a:lnTo>
                    <a:pt x="90043" y="25781"/>
                  </a:lnTo>
                  <a:lnTo>
                    <a:pt x="91186" y="25781"/>
                  </a:lnTo>
                  <a:lnTo>
                    <a:pt x="91186" y="24511"/>
                  </a:lnTo>
                  <a:lnTo>
                    <a:pt x="91186" y="21971"/>
                  </a:lnTo>
                  <a:lnTo>
                    <a:pt x="89611" y="21971"/>
                  </a:lnTo>
                  <a:lnTo>
                    <a:pt x="88773" y="21209"/>
                  </a:lnTo>
                  <a:lnTo>
                    <a:pt x="13970" y="21209"/>
                  </a:lnTo>
                  <a:lnTo>
                    <a:pt x="13970" y="22352"/>
                  </a:lnTo>
                  <a:lnTo>
                    <a:pt x="16383" y="22352"/>
                  </a:lnTo>
                  <a:lnTo>
                    <a:pt x="16383" y="24511"/>
                  </a:lnTo>
                  <a:lnTo>
                    <a:pt x="15240" y="24511"/>
                  </a:lnTo>
                  <a:lnTo>
                    <a:pt x="15240" y="25781"/>
                  </a:lnTo>
                  <a:lnTo>
                    <a:pt x="15240" y="27051"/>
                  </a:lnTo>
                  <a:lnTo>
                    <a:pt x="12827" y="27051"/>
                  </a:lnTo>
                  <a:lnTo>
                    <a:pt x="12827" y="28321"/>
                  </a:lnTo>
                  <a:lnTo>
                    <a:pt x="11684" y="28321"/>
                  </a:lnTo>
                  <a:lnTo>
                    <a:pt x="11684" y="29591"/>
                  </a:lnTo>
                  <a:lnTo>
                    <a:pt x="11684" y="30607"/>
                  </a:lnTo>
                  <a:lnTo>
                    <a:pt x="10541" y="30607"/>
                  </a:lnTo>
                  <a:lnTo>
                    <a:pt x="10541" y="32893"/>
                  </a:lnTo>
                  <a:lnTo>
                    <a:pt x="9398" y="32893"/>
                  </a:lnTo>
                  <a:lnTo>
                    <a:pt x="9398" y="34163"/>
                  </a:lnTo>
                  <a:lnTo>
                    <a:pt x="98171" y="34163"/>
                  </a:lnTo>
                  <a:lnTo>
                    <a:pt x="98171" y="32893"/>
                  </a:lnTo>
                  <a:close/>
                </a:path>
                <a:path w="114934" h="52704">
                  <a:moveTo>
                    <a:pt x="99314" y="34671"/>
                  </a:moveTo>
                  <a:lnTo>
                    <a:pt x="8128" y="34671"/>
                  </a:lnTo>
                  <a:lnTo>
                    <a:pt x="8128" y="35941"/>
                  </a:lnTo>
                  <a:lnTo>
                    <a:pt x="99314" y="35941"/>
                  </a:lnTo>
                  <a:lnTo>
                    <a:pt x="99314" y="34671"/>
                  </a:lnTo>
                  <a:close/>
                </a:path>
                <a:path w="114934" h="52704">
                  <a:moveTo>
                    <a:pt x="107569" y="39751"/>
                  </a:moveTo>
                  <a:lnTo>
                    <a:pt x="105435" y="39751"/>
                  </a:lnTo>
                  <a:lnTo>
                    <a:pt x="105435" y="38481"/>
                  </a:lnTo>
                  <a:lnTo>
                    <a:pt x="104013" y="38481"/>
                  </a:lnTo>
                  <a:lnTo>
                    <a:pt x="104013" y="37211"/>
                  </a:lnTo>
                  <a:lnTo>
                    <a:pt x="102870" y="37211"/>
                  </a:lnTo>
                  <a:lnTo>
                    <a:pt x="102870" y="36449"/>
                  </a:lnTo>
                  <a:lnTo>
                    <a:pt x="5842" y="36449"/>
                  </a:lnTo>
                  <a:lnTo>
                    <a:pt x="5842" y="37211"/>
                  </a:lnTo>
                  <a:lnTo>
                    <a:pt x="1143" y="37211"/>
                  </a:lnTo>
                  <a:lnTo>
                    <a:pt x="1143" y="38481"/>
                  </a:lnTo>
                  <a:lnTo>
                    <a:pt x="889" y="38481"/>
                  </a:lnTo>
                  <a:lnTo>
                    <a:pt x="889" y="39751"/>
                  </a:lnTo>
                  <a:lnTo>
                    <a:pt x="0" y="39751"/>
                  </a:lnTo>
                  <a:lnTo>
                    <a:pt x="0" y="41021"/>
                  </a:lnTo>
                  <a:lnTo>
                    <a:pt x="0" y="43561"/>
                  </a:lnTo>
                  <a:lnTo>
                    <a:pt x="1143" y="43561"/>
                  </a:lnTo>
                  <a:lnTo>
                    <a:pt x="1143" y="46101"/>
                  </a:lnTo>
                  <a:lnTo>
                    <a:pt x="1143" y="47371"/>
                  </a:lnTo>
                  <a:lnTo>
                    <a:pt x="2286" y="47371"/>
                  </a:lnTo>
                  <a:lnTo>
                    <a:pt x="2286" y="51181"/>
                  </a:lnTo>
                  <a:lnTo>
                    <a:pt x="3556" y="51181"/>
                  </a:lnTo>
                  <a:lnTo>
                    <a:pt x="3556" y="52451"/>
                  </a:lnTo>
                  <a:lnTo>
                    <a:pt x="104013" y="52451"/>
                  </a:lnTo>
                  <a:lnTo>
                    <a:pt x="104013" y="51181"/>
                  </a:lnTo>
                  <a:lnTo>
                    <a:pt x="105156" y="51181"/>
                  </a:lnTo>
                  <a:lnTo>
                    <a:pt x="105156" y="47371"/>
                  </a:lnTo>
                  <a:lnTo>
                    <a:pt x="105156" y="46990"/>
                  </a:lnTo>
                  <a:lnTo>
                    <a:pt x="106426" y="46990"/>
                  </a:lnTo>
                  <a:lnTo>
                    <a:pt x="106426" y="46101"/>
                  </a:lnTo>
                  <a:lnTo>
                    <a:pt x="106426" y="45720"/>
                  </a:lnTo>
                  <a:lnTo>
                    <a:pt x="106553" y="45720"/>
                  </a:lnTo>
                  <a:lnTo>
                    <a:pt x="106426" y="44577"/>
                  </a:lnTo>
                  <a:lnTo>
                    <a:pt x="106426" y="43561"/>
                  </a:lnTo>
                  <a:lnTo>
                    <a:pt x="106426" y="43434"/>
                  </a:lnTo>
                  <a:lnTo>
                    <a:pt x="107569" y="43434"/>
                  </a:lnTo>
                  <a:lnTo>
                    <a:pt x="107569" y="41021"/>
                  </a:lnTo>
                  <a:lnTo>
                    <a:pt x="107569" y="39751"/>
                  </a:lnTo>
                  <a:close/>
                </a:path>
                <a:path w="114934" h="52704">
                  <a:moveTo>
                    <a:pt x="114554" y="43561"/>
                  </a:moveTo>
                  <a:lnTo>
                    <a:pt x="112344" y="43561"/>
                  </a:lnTo>
                  <a:lnTo>
                    <a:pt x="112344" y="44831"/>
                  </a:lnTo>
                  <a:lnTo>
                    <a:pt x="112395" y="45720"/>
                  </a:lnTo>
                  <a:lnTo>
                    <a:pt x="112268" y="45720"/>
                  </a:lnTo>
                  <a:lnTo>
                    <a:pt x="112395" y="45872"/>
                  </a:lnTo>
                  <a:lnTo>
                    <a:pt x="112395" y="46101"/>
                  </a:lnTo>
                  <a:lnTo>
                    <a:pt x="112610" y="46101"/>
                  </a:lnTo>
                  <a:lnTo>
                    <a:pt x="113411" y="46990"/>
                  </a:lnTo>
                  <a:lnTo>
                    <a:pt x="112268" y="46990"/>
                  </a:lnTo>
                  <a:lnTo>
                    <a:pt x="112268" y="48133"/>
                  </a:lnTo>
                  <a:lnTo>
                    <a:pt x="110998" y="48133"/>
                  </a:lnTo>
                  <a:lnTo>
                    <a:pt x="110998" y="49403"/>
                  </a:lnTo>
                  <a:lnTo>
                    <a:pt x="112268" y="49403"/>
                  </a:lnTo>
                  <a:lnTo>
                    <a:pt x="113411" y="49403"/>
                  </a:lnTo>
                  <a:lnTo>
                    <a:pt x="113538" y="49403"/>
                  </a:lnTo>
                  <a:lnTo>
                    <a:pt x="113411" y="48133"/>
                  </a:lnTo>
                  <a:lnTo>
                    <a:pt x="113411" y="47371"/>
                  </a:lnTo>
                  <a:lnTo>
                    <a:pt x="114554" y="47371"/>
                  </a:lnTo>
                  <a:lnTo>
                    <a:pt x="114554" y="46101"/>
                  </a:lnTo>
                  <a:lnTo>
                    <a:pt x="114554" y="44831"/>
                  </a:lnTo>
                  <a:lnTo>
                    <a:pt x="114554" y="43561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340852" y="4027932"/>
              <a:ext cx="120650" cy="119380"/>
            </a:xfrm>
            <a:custGeom>
              <a:avLst/>
              <a:gdLst/>
              <a:ahLst/>
              <a:cxnLst/>
              <a:rect l="l" t="t" r="r" b="b"/>
              <a:pathLst>
                <a:path w="120650" h="119379">
                  <a:moveTo>
                    <a:pt x="1143" y="37718"/>
                  </a:moveTo>
                  <a:lnTo>
                    <a:pt x="2286" y="37718"/>
                  </a:lnTo>
                  <a:lnTo>
                    <a:pt x="3555" y="37718"/>
                  </a:lnTo>
                  <a:lnTo>
                    <a:pt x="4699" y="37718"/>
                  </a:lnTo>
                  <a:lnTo>
                    <a:pt x="5842" y="37718"/>
                  </a:lnTo>
                  <a:lnTo>
                    <a:pt x="5842" y="36448"/>
                  </a:lnTo>
                  <a:lnTo>
                    <a:pt x="5842" y="37718"/>
                  </a:lnTo>
                  <a:lnTo>
                    <a:pt x="5842" y="36448"/>
                  </a:lnTo>
                  <a:lnTo>
                    <a:pt x="6984" y="36448"/>
                  </a:lnTo>
                  <a:lnTo>
                    <a:pt x="8127" y="36448"/>
                  </a:lnTo>
                  <a:lnTo>
                    <a:pt x="8127" y="35305"/>
                  </a:lnTo>
                  <a:lnTo>
                    <a:pt x="8127" y="34162"/>
                  </a:lnTo>
                  <a:lnTo>
                    <a:pt x="9398" y="34162"/>
                  </a:lnTo>
                  <a:lnTo>
                    <a:pt x="9398" y="32892"/>
                  </a:lnTo>
                  <a:lnTo>
                    <a:pt x="10541" y="32892"/>
                  </a:lnTo>
                  <a:lnTo>
                    <a:pt x="10541" y="31749"/>
                  </a:lnTo>
                  <a:lnTo>
                    <a:pt x="10541" y="30606"/>
                  </a:lnTo>
                  <a:lnTo>
                    <a:pt x="11683" y="30606"/>
                  </a:lnTo>
                  <a:lnTo>
                    <a:pt x="11683" y="29463"/>
                  </a:lnTo>
                  <a:lnTo>
                    <a:pt x="11683" y="28193"/>
                  </a:lnTo>
                  <a:lnTo>
                    <a:pt x="12826" y="28193"/>
                  </a:lnTo>
                  <a:lnTo>
                    <a:pt x="12826" y="27050"/>
                  </a:lnTo>
                  <a:lnTo>
                    <a:pt x="13970" y="27050"/>
                  </a:lnTo>
                  <a:lnTo>
                    <a:pt x="15240" y="27050"/>
                  </a:lnTo>
                  <a:lnTo>
                    <a:pt x="15240" y="25907"/>
                  </a:lnTo>
                  <a:lnTo>
                    <a:pt x="13970" y="25907"/>
                  </a:lnTo>
                  <a:lnTo>
                    <a:pt x="15240" y="25907"/>
                  </a:lnTo>
                  <a:lnTo>
                    <a:pt x="15240" y="24764"/>
                  </a:lnTo>
                  <a:lnTo>
                    <a:pt x="16382" y="24764"/>
                  </a:lnTo>
                  <a:lnTo>
                    <a:pt x="16382" y="23494"/>
                  </a:lnTo>
                  <a:lnTo>
                    <a:pt x="16382" y="22351"/>
                  </a:lnTo>
                  <a:lnTo>
                    <a:pt x="15240" y="22351"/>
                  </a:lnTo>
                  <a:lnTo>
                    <a:pt x="13970" y="22351"/>
                  </a:lnTo>
                  <a:lnTo>
                    <a:pt x="13970" y="21208"/>
                  </a:lnTo>
                  <a:lnTo>
                    <a:pt x="12826" y="21208"/>
                  </a:lnTo>
                  <a:lnTo>
                    <a:pt x="11683" y="21208"/>
                  </a:lnTo>
                  <a:lnTo>
                    <a:pt x="11683" y="20065"/>
                  </a:lnTo>
                  <a:lnTo>
                    <a:pt x="12826" y="20065"/>
                  </a:lnTo>
                  <a:lnTo>
                    <a:pt x="11683" y="18795"/>
                  </a:lnTo>
                  <a:lnTo>
                    <a:pt x="12826" y="18795"/>
                  </a:lnTo>
                  <a:lnTo>
                    <a:pt x="11683" y="18795"/>
                  </a:lnTo>
                  <a:lnTo>
                    <a:pt x="11683" y="17652"/>
                  </a:lnTo>
                  <a:lnTo>
                    <a:pt x="12826" y="17652"/>
                  </a:lnTo>
                  <a:lnTo>
                    <a:pt x="12826" y="16509"/>
                  </a:lnTo>
                  <a:lnTo>
                    <a:pt x="12826" y="15239"/>
                  </a:lnTo>
                  <a:lnTo>
                    <a:pt x="13970" y="15239"/>
                  </a:lnTo>
                  <a:lnTo>
                    <a:pt x="15240" y="15239"/>
                  </a:lnTo>
                  <a:lnTo>
                    <a:pt x="16382" y="15239"/>
                  </a:lnTo>
                  <a:lnTo>
                    <a:pt x="16382" y="14096"/>
                  </a:lnTo>
                  <a:lnTo>
                    <a:pt x="16382" y="12953"/>
                  </a:lnTo>
                  <a:lnTo>
                    <a:pt x="17525" y="12953"/>
                  </a:lnTo>
                  <a:lnTo>
                    <a:pt x="17525" y="11810"/>
                  </a:lnTo>
                  <a:lnTo>
                    <a:pt x="16382" y="11810"/>
                  </a:lnTo>
                  <a:lnTo>
                    <a:pt x="16382" y="10540"/>
                  </a:lnTo>
                  <a:lnTo>
                    <a:pt x="16382" y="9397"/>
                  </a:lnTo>
                  <a:lnTo>
                    <a:pt x="16382" y="8254"/>
                  </a:lnTo>
                  <a:lnTo>
                    <a:pt x="16382" y="7111"/>
                  </a:lnTo>
                  <a:lnTo>
                    <a:pt x="15240" y="5841"/>
                  </a:lnTo>
                  <a:lnTo>
                    <a:pt x="15240" y="4698"/>
                  </a:lnTo>
                  <a:lnTo>
                    <a:pt x="13970" y="4698"/>
                  </a:lnTo>
                  <a:lnTo>
                    <a:pt x="13970" y="3555"/>
                  </a:lnTo>
                  <a:lnTo>
                    <a:pt x="12826" y="3555"/>
                  </a:lnTo>
                  <a:lnTo>
                    <a:pt x="13970" y="3555"/>
                  </a:lnTo>
                  <a:lnTo>
                    <a:pt x="12826" y="3555"/>
                  </a:lnTo>
                  <a:lnTo>
                    <a:pt x="12826" y="2412"/>
                  </a:lnTo>
                  <a:lnTo>
                    <a:pt x="12826" y="1142"/>
                  </a:lnTo>
                  <a:lnTo>
                    <a:pt x="13970" y="1142"/>
                  </a:lnTo>
                  <a:lnTo>
                    <a:pt x="15240" y="1142"/>
                  </a:lnTo>
                  <a:lnTo>
                    <a:pt x="15240" y="0"/>
                  </a:lnTo>
                  <a:lnTo>
                    <a:pt x="16382" y="0"/>
                  </a:lnTo>
                  <a:lnTo>
                    <a:pt x="17525" y="0"/>
                  </a:lnTo>
                  <a:lnTo>
                    <a:pt x="51434" y="0"/>
                  </a:lnTo>
                  <a:lnTo>
                    <a:pt x="51434" y="1142"/>
                  </a:lnTo>
                  <a:lnTo>
                    <a:pt x="51434" y="0"/>
                  </a:lnTo>
                  <a:lnTo>
                    <a:pt x="52577" y="0"/>
                  </a:lnTo>
                  <a:lnTo>
                    <a:pt x="52577" y="1142"/>
                  </a:lnTo>
                  <a:lnTo>
                    <a:pt x="53721" y="1142"/>
                  </a:lnTo>
                  <a:lnTo>
                    <a:pt x="54991" y="2412"/>
                  </a:lnTo>
                  <a:lnTo>
                    <a:pt x="56133" y="2412"/>
                  </a:lnTo>
                  <a:lnTo>
                    <a:pt x="56133" y="3555"/>
                  </a:lnTo>
                  <a:lnTo>
                    <a:pt x="57276" y="3555"/>
                  </a:lnTo>
                  <a:lnTo>
                    <a:pt x="58420" y="3555"/>
                  </a:lnTo>
                  <a:lnTo>
                    <a:pt x="58420" y="4698"/>
                  </a:lnTo>
                  <a:lnTo>
                    <a:pt x="59563" y="4698"/>
                  </a:lnTo>
                  <a:lnTo>
                    <a:pt x="60832" y="5841"/>
                  </a:lnTo>
                  <a:lnTo>
                    <a:pt x="61975" y="5841"/>
                  </a:lnTo>
                  <a:lnTo>
                    <a:pt x="61975" y="7111"/>
                  </a:lnTo>
                  <a:lnTo>
                    <a:pt x="63119" y="7111"/>
                  </a:lnTo>
                  <a:lnTo>
                    <a:pt x="64262" y="7111"/>
                  </a:lnTo>
                  <a:lnTo>
                    <a:pt x="64262" y="8254"/>
                  </a:lnTo>
                  <a:lnTo>
                    <a:pt x="65404" y="8254"/>
                  </a:lnTo>
                  <a:lnTo>
                    <a:pt x="66675" y="8254"/>
                  </a:lnTo>
                  <a:lnTo>
                    <a:pt x="66675" y="9397"/>
                  </a:lnTo>
                  <a:lnTo>
                    <a:pt x="67818" y="9397"/>
                  </a:lnTo>
                  <a:lnTo>
                    <a:pt x="68961" y="10540"/>
                  </a:lnTo>
                  <a:lnTo>
                    <a:pt x="70103" y="10540"/>
                  </a:lnTo>
                  <a:lnTo>
                    <a:pt x="71247" y="11810"/>
                  </a:lnTo>
                  <a:lnTo>
                    <a:pt x="72517" y="11810"/>
                  </a:lnTo>
                  <a:lnTo>
                    <a:pt x="73659" y="12953"/>
                  </a:lnTo>
                  <a:lnTo>
                    <a:pt x="74802" y="12953"/>
                  </a:lnTo>
                  <a:lnTo>
                    <a:pt x="74802" y="14096"/>
                  </a:lnTo>
                  <a:lnTo>
                    <a:pt x="75946" y="14096"/>
                  </a:lnTo>
                  <a:lnTo>
                    <a:pt x="77089" y="14096"/>
                  </a:lnTo>
                  <a:lnTo>
                    <a:pt x="77089" y="15239"/>
                  </a:lnTo>
                  <a:lnTo>
                    <a:pt x="78358" y="15239"/>
                  </a:lnTo>
                  <a:lnTo>
                    <a:pt x="79501" y="15239"/>
                  </a:lnTo>
                  <a:lnTo>
                    <a:pt x="79501" y="16509"/>
                  </a:lnTo>
                  <a:lnTo>
                    <a:pt x="80645" y="16509"/>
                  </a:lnTo>
                  <a:lnTo>
                    <a:pt x="80645" y="17652"/>
                  </a:lnTo>
                  <a:lnTo>
                    <a:pt x="81788" y="17652"/>
                  </a:lnTo>
                  <a:lnTo>
                    <a:pt x="82930" y="17652"/>
                  </a:lnTo>
                  <a:lnTo>
                    <a:pt x="82930" y="18795"/>
                  </a:lnTo>
                  <a:lnTo>
                    <a:pt x="84200" y="18795"/>
                  </a:lnTo>
                  <a:lnTo>
                    <a:pt x="85344" y="18795"/>
                  </a:lnTo>
                  <a:lnTo>
                    <a:pt x="86487" y="20065"/>
                  </a:lnTo>
                  <a:lnTo>
                    <a:pt x="87629" y="21208"/>
                  </a:lnTo>
                  <a:lnTo>
                    <a:pt x="88773" y="21208"/>
                  </a:lnTo>
                  <a:lnTo>
                    <a:pt x="90043" y="22351"/>
                  </a:lnTo>
                  <a:lnTo>
                    <a:pt x="91186" y="22351"/>
                  </a:lnTo>
                  <a:lnTo>
                    <a:pt x="91186" y="23494"/>
                  </a:lnTo>
                  <a:lnTo>
                    <a:pt x="91186" y="24764"/>
                  </a:lnTo>
                  <a:lnTo>
                    <a:pt x="91186" y="25907"/>
                  </a:lnTo>
                  <a:lnTo>
                    <a:pt x="90043" y="25907"/>
                  </a:lnTo>
                  <a:lnTo>
                    <a:pt x="90043" y="27050"/>
                  </a:lnTo>
                  <a:lnTo>
                    <a:pt x="90043" y="28193"/>
                  </a:lnTo>
                  <a:lnTo>
                    <a:pt x="91186" y="27050"/>
                  </a:lnTo>
                  <a:lnTo>
                    <a:pt x="91186" y="28193"/>
                  </a:lnTo>
                  <a:lnTo>
                    <a:pt x="92328" y="28193"/>
                  </a:lnTo>
                  <a:lnTo>
                    <a:pt x="92328" y="29463"/>
                  </a:lnTo>
                  <a:lnTo>
                    <a:pt x="93472" y="30606"/>
                  </a:lnTo>
                  <a:lnTo>
                    <a:pt x="94742" y="30606"/>
                  </a:lnTo>
                  <a:lnTo>
                    <a:pt x="95884" y="31749"/>
                  </a:lnTo>
                  <a:lnTo>
                    <a:pt x="97027" y="32892"/>
                  </a:lnTo>
                  <a:lnTo>
                    <a:pt x="98171" y="32892"/>
                  </a:lnTo>
                  <a:lnTo>
                    <a:pt x="98171" y="34162"/>
                  </a:lnTo>
                  <a:lnTo>
                    <a:pt x="99314" y="34162"/>
                  </a:lnTo>
                  <a:lnTo>
                    <a:pt x="99314" y="35305"/>
                  </a:lnTo>
                  <a:lnTo>
                    <a:pt x="100583" y="35305"/>
                  </a:lnTo>
                  <a:lnTo>
                    <a:pt x="101726" y="36448"/>
                  </a:lnTo>
                  <a:lnTo>
                    <a:pt x="102870" y="36448"/>
                  </a:lnTo>
                  <a:lnTo>
                    <a:pt x="102870" y="37718"/>
                  </a:lnTo>
                  <a:lnTo>
                    <a:pt x="104013" y="37718"/>
                  </a:lnTo>
                  <a:lnTo>
                    <a:pt x="104013" y="38861"/>
                  </a:lnTo>
                  <a:lnTo>
                    <a:pt x="105155" y="38861"/>
                  </a:lnTo>
                  <a:lnTo>
                    <a:pt x="106425" y="40004"/>
                  </a:lnTo>
                  <a:lnTo>
                    <a:pt x="107569" y="40004"/>
                  </a:lnTo>
                  <a:lnTo>
                    <a:pt x="107569" y="41147"/>
                  </a:lnTo>
                  <a:lnTo>
                    <a:pt x="106425" y="41147"/>
                  </a:lnTo>
                  <a:lnTo>
                    <a:pt x="106425" y="42417"/>
                  </a:lnTo>
                  <a:lnTo>
                    <a:pt x="106425" y="41147"/>
                  </a:lnTo>
                  <a:lnTo>
                    <a:pt x="107569" y="41147"/>
                  </a:lnTo>
                  <a:lnTo>
                    <a:pt x="107569" y="42417"/>
                  </a:lnTo>
                  <a:lnTo>
                    <a:pt x="107569" y="43560"/>
                  </a:lnTo>
                  <a:lnTo>
                    <a:pt x="106425" y="43560"/>
                  </a:lnTo>
                  <a:lnTo>
                    <a:pt x="106425" y="42417"/>
                  </a:lnTo>
                  <a:lnTo>
                    <a:pt x="107569" y="42417"/>
                  </a:lnTo>
                  <a:lnTo>
                    <a:pt x="106425" y="42417"/>
                  </a:lnTo>
                  <a:lnTo>
                    <a:pt x="106425" y="43560"/>
                  </a:lnTo>
                  <a:lnTo>
                    <a:pt x="106425" y="44703"/>
                  </a:lnTo>
                  <a:lnTo>
                    <a:pt x="106425" y="45846"/>
                  </a:lnTo>
                  <a:lnTo>
                    <a:pt x="105155" y="45846"/>
                  </a:lnTo>
                  <a:lnTo>
                    <a:pt x="105155" y="47116"/>
                  </a:lnTo>
                  <a:lnTo>
                    <a:pt x="105155" y="45846"/>
                  </a:lnTo>
                  <a:lnTo>
                    <a:pt x="106425" y="45846"/>
                  </a:lnTo>
                  <a:lnTo>
                    <a:pt x="106425" y="47116"/>
                  </a:lnTo>
                  <a:lnTo>
                    <a:pt x="105155" y="47116"/>
                  </a:lnTo>
                  <a:lnTo>
                    <a:pt x="105155" y="48259"/>
                  </a:lnTo>
                  <a:lnTo>
                    <a:pt x="104013" y="48259"/>
                  </a:lnTo>
                  <a:lnTo>
                    <a:pt x="105155" y="48259"/>
                  </a:lnTo>
                  <a:lnTo>
                    <a:pt x="105155" y="49402"/>
                  </a:lnTo>
                  <a:lnTo>
                    <a:pt x="105155" y="50545"/>
                  </a:lnTo>
                  <a:lnTo>
                    <a:pt x="104013" y="50545"/>
                  </a:lnTo>
                  <a:lnTo>
                    <a:pt x="104013" y="51815"/>
                  </a:lnTo>
                  <a:lnTo>
                    <a:pt x="104013" y="52958"/>
                  </a:lnTo>
                  <a:lnTo>
                    <a:pt x="102870" y="52958"/>
                  </a:lnTo>
                  <a:lnTo>
                    <a:pt x="102870" y="54101"/>
                  </a:lnTo>
                  <a:lnTo>
                    <a:pt x="102870" y="55371"/>
                  </a:lnTo>
                  <a:lnTo>
                    <a:pt x="102870" y="56514"/>
                  </a:lnTo>
                  <a:lnTo>
                    <a:pt x="104013" y="56514"/>
                  </a:lnTo>
                  <a:lnTo>
                    <a:pt x="102870" y="56514"/>
                  </a:lnTo>
                  <a:lnTo>
                    <a:pt x="104013" y="56514"/>
                  </a:lnTo>
                  <a:lnTo>
                    <a:pt x="104013" y="57657"/>
                  </a:lnTo>
                  <a:lnTo>
                    <a:pt x="102870" y="57657"/>
                  </a:lnTo>
                  <a:lnTo>
                    <a:pt x="102870" y="58800"/>
                  </a:lnTo>
                  <a:lnTo>
                    <a:pt x="104013" y="58800"/>
                  </a:lnTo>
                  <a:lnTo>
                    <a:pt x="102870" y="58800"/>
                  </a:lnTo>
                  <a:lnTo>
                    <a:pt x="102870" y="60070"/>
                  </a:lnTo>
                  <a:lnTo>
                    <a:pt x="104013" y="60070"/>
                  </a:lnTo>
                  <a:lnTo>
                    <a:pt x="102870" y="60070"/>
                  </a:lnTo>
                  <a:lnTo>
                    <a:pt x="102870" y="58800"/>
                  </a:lnTo>
                  <a:lnTo>
                    <a:pt x="104013" y="58800"/>
                  </a:lnTo>
                  <a:lnTo>
                    <a:pt x="104013" y="60070"/>
                  </a:lnTo>
                  <a:lnTo>
                    <a:pt x="105155" y="60070"/>
                  </a:lnTo>
                  <a:lnTo>
                    <a:pt x="106425" y="60070"/>
                  </a:lnTo>
                  <a:lnTo>
                    <a:pt x="105155" y="60070"/>
                  </a:lnTo>
                  <a:lnTo>
                    <a:pt x="106425" y="60070"/>
                  </a:lnTo>
                  <a:lnTo>
                    <a:pt x="106425" y="61213"/>
                  </a:lnTo>
                  <a:lnTo>
                    <a:pt x="107569" y="61213"/>
                  </a:lnTo>
                  <a:lnTo>
                    <a:pt x="107569" y="62356"/>
                  </a:lnTo>
                  <a:lnTo>
                    <a:pt x="107569" y="63499"/>
                  </a:lnTo>
                  <a:lnTo>
                    <a:pt x="108712" y="63499"/>
                  </a:lnTo>
                  <a:lnTo>
                    <a:pt x="107569" y="63499"/>
                  </a:lnTo>
                  <a:lnTo>
                    <a:pt x="108712" y="63499"/>
                  </a:lnTo>
                  <a:lnTo>
                    <a:pt x="108712" y="64769"/>
                  </a:lnTo>
                  <a:lnTo>
                    <a:pt x="108712" y="63499"/>
                  </a:lnTo>
                  <a:lnTo>
                    <a:pt x="108712" y="64769"/>
                  </a:lnTo>
                  <a:lnTo>
                    <a:pt x="109854" y="64769"/>
                  </a:lnTo>
                  <a:lnTo>
                    <a:pt x="110998" y="64769"/>
                  </a:lnTo>
                  <a:lnTo>
                    <a:pt x="110998" y="65912"/>
                  </a:lnTo>
                  <a:lnTo>
                    <a:pt x="110998" y="67055"/>
                  </a:lnTo>
                  <a:lnTo>
                    <a:pt x="110998" y="68325"/>
                  </a:lnTo>
                  <a:lnTo>
                    <a:pt x="109854" y="68325"/>
                  </a:lnTo>
                  <a:lnTo>
                    <a:pt x="109854" y="69468"/>
                  </a:lnTo>
                  <a:lnTo>
                    <a:pt x="108712" y="69468"/>
                  </a:lnTo>
                  <a:lnTo>
                    <a:pt x="109854" y="69468"/>
                  </a:lnTo>
                  <a:lnTo>
                    <a:pt x="108712" y="69468"/>
                  </a:lnTo>
                  <a:lnTo>
                    <a:pt x="108712" y="68325"/>
                  </a:lnTo>
                  <a:lnTo>
                    <a:pt x="108712" y="69468"/>
                  </a:lnTo>
                  <a:lnTo>
                    <a:pt x="108712" y="70611"/>
                  </a:lnTo>
                  <a:lnTo>
                    <a:pt x="108712" y="71754"/>
                  </a:lnTo>
                  <a:lnTo>
                    <a:pt x="107569" y="73024"/>
                  </a:lnTo>
                  <a:lnTo>
                    <a:pt x="108712" y="73024"/>
                  </a:lnTo>
                  <a:lnTo>
                    <a:pt x="108712" y="74167"/>
                  </a:lnTo>
                  <a:lnTo>
                    <a:pt x="107569" y="74167"/>
                  </a:lnTo>
                  <a:lnTo>
                    <a:pt x="107569" y="75310"/>
                  </a:lnTo>
                  <a:lnTo>
                    <a:pt x="108712" y="75310"/>
                  </a:lnTo>
                  <a:lnTo>
                    <a:pt x="108712" y="74167"/>
                  </a:lnTo>
                  <a:lnTo>
                    <a:pt x="109854" y="74167"/>
                  </a:lnTo>
                  <a:lnTo>
                    <a:pt x="109854" y="75310"/>
                  </a:lnTo>
                  <a:lnTo>
                    <a:pt x="109854" y="76453"/>
                  </a:lnTo>
                  <a:lnTo>
                    <a:pt x="108712" y="76453"/>
                  </a:lnTo>
                  <a:lnTo>
                    <a:pt x="109854" y="76453"/>
                  </a:lnTo>
                  <a:lnTo>
                    <a:pt x="109854" y="77723"/>
                  </a:lnTo>
                  <a:lnTo>
                    <a:pt x="109854" y="78866"/>
                  </a:lnTo>
                  <a:lnTo>
                    <a:pt x="108712" y="78866"/>
                  </a:lnTo>
                  <a:lnTo>
                    <a:pt x="108712" y="80009"/>
                  </a:lnTo>
                  <a:lnTo>
                    <a:pt x="107569" y="80009"/>
                  </a:lnTo>
                  <a:lnTo>
                    <a:pt x="108712" y="81152"/>
                  </a:lnTo>
                  <a:lnTo>
                    <a:pt x="108712" y="82422"/>
                  </a:lnTo>
                  <a:lnTo>
                    <a:pt x="108712" y="83565"/>
                  </a:lnTo>
                  <a:lnTo>
                    <a:pt x="108712" y="82422"/>
                  </a:lnTo>
                  <a:lnTo>
                    <a:pt x="108712" y="83565"/>
                  </a:lnTo>
                  <a:lnTo>
                    <a:pt x="108712" y="84708"/>
                  </a:lnTo>
                  <a:lnTo>
                    <a:pt x="109854" y="84708"/>
                  </a:lnTo>
                  <a:lnTo>
                    <a:pt x="109854" y="85978"/>
                  </a:lnTo>
                  <a:lnTo>
                    <a:pt x="110998" y="85978"/>
                  </a:lnTo>
                  <a:lnTo>
                    <a:pt x="109854" y="85978"/>
                  </a:lnTo>
                  <a:lnTo>
                    <a:pt x="110998" y="85978"/>
                  </a:lnTo>
                  <a:lnTo>
                    <a:pt x="110998" y="87121"/>
                  </a:lnTo>
                  <a:lnTo>
                    <a:pt x="109854" y="87121"/>
                  </a:lnTo>
                  <a:lnTo>
                    <a:pt x="109854" y="88264"/>
                  </a:lnTo>
                  <a:lnTo>
                    <a:pt x="110998" y="88264"/>
                  </a:lnTo>
                  <a:lnTo>
                    <a:pt x="109854" y="89407"/>
                  </a:lnTo>
                  <a:lnTo>
                    <a:pt x="110998" y="89407"/>
                  </a:lnTo>
                  <a:lnTo>
                    <a:pt x="110998" y="88264"/>
                  </a:lnTo>
                  <a:lnTo>
                    <a:pt x="112268" y="88264"/>
                  </a:lnTo>
                  <a:lnTo>
                    <a:pt x="112268" y="89407"/>
                  </a:lnTo>
                  <a:lnTo>
                    <a:pt x="110998" y="89407"/>
                  </a:lnTo>
                  <a:lnTo>
                    <a:pt x="112268" y="89407"/>
                  </a:lnTo>
                  <a:lnTo>
                    <a:pt x="112268" y="90677"/>
                  </a:lnTo>
                  <a:lnTo>
                    <a:pt x="112268" y="91820"/>
                  </a:lnTo>
                  <a:lnTo>
                    <a:pt x="112268" y="92963"/>
                  </a:lnTo>
                  <a:lnTo>
                    <a:pt x="110998" y="92963"/>
                  </a:lnTo>
                  <a:lnTo>
                    <a:pt x="112268" y="92963"/>
                  </a:lnTo>
                  <a:lnTo>
                    <a:pt x="112268" y="94106"/>
                  </a:lnTo>
                  <a:lnTo>
                    <a:pt x="113411" y="94106"/>
                  </a:lnTo>
                  <a:lnTo>
                    <a:pt x="112268" y="94106"/>
                  </a:lnTo>
                  <a:lnTo>
                    <a:pt x="113411" y="94106"/>
                  </a:lnTo>
                  <a:lnTo>
                    <a:pt x="113411" y="95376"/>
                  </a:lnTo>
                  <a:lnTo>
                    <a:pt x="113411" y="96519"/>
                  </a:lnTo>
                  <a:lnTo>
                    <a:pt x="112268" y="96519"/>
                  </a:lnTo>
                  <a:lnTo>
                    <a:pt x="113411" y="96519"/>
                  </a:lnTo>
                  <a:lnTo>
                    <a:pt x="113411" y="97662"/>
                  </a:lnTo>
                  <a:lnTo>
                    <a:pt x="113411" y="98805"/>
                  </a:lnTo>
                  <a:lnTo>
                    <a:pt x="112268" y="98805"/>
                  </a:lnTo>
                  <a:lnTo>
                    <a:pt x="113411" y="98805"/>
                  </a:lnTo>
                  <a:lnTo>
                    <a:pt x="114553" y="98805"/>
                  </a:lnTo>
                  <a:lnTo>
                    <a:pt x="114553" y="100075"/>
                  </a:lnTo>
                  <a:lnTo>
                    <a:pt x="115697" y="100075"/>
                  </a:lnTo>
                  <a:lnTo>
                    <a:pt x="115697" y="101218"/>
                  </a:lnTo>
                  <a:lnTo>
                    <a:pt x="115697" y="100075"/>
                  </a:lnTo>
                  <a:lnTo>
                    <a:pt x="115697" y="101218"/>
                  </a:lnTo>
                  <a:lnTo>
                    <a:pt x="116840" y="101218"/>
                  </a:lnTo>
                  <a:lnTo>
                    <a:pt x="116840" y="102361"/>
                  </a:lnTo>
                  <a:lnTo>
                    <a:pt x="118109" y="102361"/>
                  </a:lnTo>
                  <a:lnTo>
                    <a:pt x="119252" y="102361"/>
                  </a:lnTo>
                  <a:lnTo>
                    <a:pt x="118109" y="102361"/>
                  </a:lnTo>
                  <a:lnTo>
                    <a:pt x="118109" y="101218"/>
                  </a:lnTo>
                  <a:lnTo>
                    <a:pt x="119252" y="102361"/>
                  </a:lnTo>
                  <a:lnTo>
                    <a:pt x="119252" y="103631"/>
                  </a:lnTo>
                  <a:lnTo>
                    <a:pt x="120396" y="103631"/>
                  </a:lnTo>
                  <a:lnTo>
                    <a:pt x="120396" y="102361"/>
                  </a:lnTo>
                  <a:lnTo>
                    <a:pt x="120396" y="103631"/>
                  </a:lnTo>
                  <a:lnTo>
                    <a:pt x="120396" y="104774"/>
                  </a:lnTo>
                  <a:lnTo>
                    <a:pt x="119252" y="105917"/>
                  </a:lnTo>
                  <a:lnTo>
                    <a:pt x="118109" y="105917"/>
                  </a:lnTo>
                  <a:lnTo>
                    <a:pt x="116840" y="107060"/>
                  </a:lnTo>
                  <a:lnTo>
                    <a:pt x="116840" y="108330"/>
                  </a:lnTo>
                  <a:lnTo>
                    <a:pt x="115697" y="108330"/>
                  </a:lnTo>
                  <a:lnTo>
                    <a:pt x="114553" y="108330"/>
                  </a:lnTo>
                  <a:lnTo>
                    <a:pt x="113411" y="109473"/>
                  </a:lnTo>
                  <a:lnTo>
                    <a:pt x="112268" y="109473"/>
                  </a:lnTo>
                  <a:lnTo>
                    <a:pt x="110998" y="109473"/>
                  </a:lnTo>
                  <a:lnTo>
                    <a:pt x="110998" y="110616"/>
                  </a:lnTo>
                  <a:lnTo>
                    <a:pt x="109854" y="110616"/>
                  </a:lnTo>
                  <a:lnTo>
                    <a:pt x="108712" y="110616"/>
                  </a:lnTo>
                  <a:lnTo>
                    <a:pt x="108712" y="111759"/>
                  </a:lnTo>
                  <a:lnTo>
                    <a:pt x="107569" y="111759"/>
                  </a:lnTo>
                  <a:lnTo>
                    <a:pt x="106425" y="111759"/>
                  </a:lnTo>
                  <a:lnTo>
                    <a:pt x="105155" y="111759"/>
                  </a:lnTo>
                  <a:lnTo>
                    <a:pt x="104013" y="111759"/>
                  </a:lnTo>
                  <a:lnTo>
                    <a:pt x="102870" y="113029"/>
                  </a:lnTo>
                  <a:lnTo>
                    <a:pt x="101726" y="113029"/>
                  </a:lnTo>
                  <a:lnTo>
                    <a:pt x="100583" y="113029"/>
                  </a:lnTo>
                  <a:lnTo>
                    <a:pt x="100583" y="114172"/>
                  </a:lnTo>
                  <a:lnTo>
                    <a:pt x="99314" y="114172"/>
                  </a:lnTo>
                  <a:lnTo>
                    <a:pt x="99314" y="115315"/>
                  </a:lnTo>
                  <a:lnTo>
                    <a:pt x="99314" y="114172"/>
                  </a:lnTo>
                  <a:lnTo>
                    <a:pt x="98171" y="114172"/>
                  </a:lnTo>
                  <a:lnTo>
                    <a:pt x="97027" y="114172"/>
                  </a:lnTo>
                  <a:lnTo>
                    <a:pt x="97027" y="113029"/>
                  </a:lnTo>
                  <a:lnTo>
                    <a:pt x="95884" y="113029"/>
                  </a:lnTo>
                  <a:lnTo>
                    <a:pt x="94742" y="113029"/>
                  </a:lnTo>
                  <a:lnTo>
                    <a:pt x="93472" y="113029"/>
                  </a:lnTo>
                  <a:lnTo>
                    <a:pt x="93472" y="114172"/>
                  </a:lnTo>
                  <a:lnTo>
                    <a:pt x="92328" y="114172"/>
                  </a:lnTo>
                  <a:lnTo>
                    <a:pt x="92328" y="115315"/>
                  </a:lnTo>
                  <a:lnTo>
                    <a:pt x="92328" y="116458"/>
                  </a:lnTo>
                  <a:lnTo>
                    <a:pt x="91186" y="116458"/>
                  </a:lnTo>
                  <a:lnTo>
                    <a:pt x="91186" y="117728"/>
                  </a:lnTo>
                  <a:lnTo>
                    <a:pt x="90043" y="117728"/>
                  </a:lnTo>
                  <a:lnTo>
                    <a:pt x="88773" y="117728"/>
                  </a:lnTo>
                  <a:lnTo>
                    <a:pt x="88773" y="118871"/>
                  </a:lnTo>
                  <a:lnTo>
                    <a:pt x="87629" y="118871"/>
                  </a:lnTo>
                  <a:lnTo>
                    <a:pt x="87629" y="117728"/>
                  </a:lnTo>
                  <a:lnTo>
                    <a:pt x="86487" y="117728"/>
                  </a:lnTo>
                  <a:lnTo>
                    <a:pt x="85344" y="117728"/>
                  </a:lnTo>
                  <a:lnTo>
                    <a:pt x="84200" y="117728"/>
                  </a:lnTo>
                  <a:lnTo>
                    <a:pt x="84200" y="116458"/>
                  </a:lnTo>
                  <a:lnTo>
                    <a:pt x="82930" y="116458"/>
                  </a:lnTo>
                  <a:lnTo>
                    <a:pt x="81788" y="116458"/>
                  </a:lnTo>
                  <a:lnTo>
                    <a:pt x="80645" y="117728"/>
                  </a:lnTo>
                  <a:lnTo>
                    <a:pt x="79501" y="117728"/>
                  </a:lnTo>
                  <a:lnTo>
                    <a:pt x="78358" y="118871"/>
                  </a:lnTo>
                  <a:lnTo>
                    <a:pt x="78358" y="117728"/>
                  </a:lnTo>
                  <a:lnTo>
                    <a:pt x="77089" y="117728"/>
                  </a:lnTo>
                  <a:lnTo>
                    <a:pt x="75946" y="117728"/>
                  </a:lnTo>
                  <a:lnTo>
                    <a:pt x="74802" y="117728"/>
                  </a:lnTo>
                  <a:lnTo>
                    <a:pt x="74802" y="116458"/>
                  </a:lnTo>
                  <a:lnTo>
                    <a:pt x="73659" y="116458"/>
                  </a:lnTo>
                  <a:lnTo>
                    <a:pt x="72517" y="115315"/>
                  </a:lnTo>
                  <a:lnTo>
                    <a:pt x="71247" y="115315"/>
                  </a:lnTo>
                  <a:lnTo>
                    <a:pt x="71247" y="114172"/>
                  </a:lnTo>
                  <a:lnTo>
                    <a:pt x="70103" y="114172"/>
                  </a:lnTo>
                  <a:lnTo>
                    <a:pt x="70103" y="115315"/>
                  </a:lnTo>
                  <a:lnTo>
                    <a:pt x="68961" y="115315"/>
                  </a:lnTo>
                  <a:lnTo>
                    <a:pt x="68961" y="116458"/>
                  </a:lnTo>
                  <a:lnTo>
                    <a:pt x="67818" y="116458"/>
                  </a:lnTo>
                  <a:lnTo>
                    <a:pt x="66675" y="116458"/>
                  </a:lnTo>
                  <a:lnTo>
                    <a:pt x="60832" y="116458"/>
                  </a:lnTo>
                  <a:lnTo>
                    <a:pt x="60832" y="115315"/>
                  </a:lnTo>
                  <a:lnTo>
                    <a:pt x="60832" y="114172"/>
                  </a:lnTo>
                  <a:lnTo>
                    <a:pt x="59563" y="114172"/>
                  </a:lnTo>
                  <a:lnTo>
                    <a:pt x="59563" y="113029"/>
                  </a:lnTo>
                  <a:lnTo>
                    <a:pt x="58420" y="111759"/>
                  </a:lnTo>
                  <a:lnTo>
                    <a:pt x="57276" y="111759"/>
                  </a:lnTo>
                  <a:lnTo>
                    <a:pt x="57276" y="110616"/>
                  </a:lnTo>
                  <a:lnTo>
                    <a:pt x="57276" y="109473"/>
                  </a:lnTo>
                  <a:lnTo>
                    <a:pt x="58420" y="109473"/>
                  </a:lnTo>
                  <a:lnTo>
                    <a:pt x="57276" y="109473"/>
                  </a:lnTo>
                  <a:lnTo>
                    <a:pt x="58420" y="108330"/>
                  </a:lnTo>
                  <a:lnTo>
                    <a:pt x="57276" y="108330"/>
                  </a:lnTo>
                  <a:lnTo>
                    <a:pt x="58420" y="108330"/>
                  </a:lnTo>
                  <a:lnTo>
                    <a:pt x="58420" y="107060"/>
                  </a:lnTo>
                  <a:lnTo>
                    <a:pt x="57276" y="107060"/>
                  </a:lnTo>
                  <a:lnTo>
                    <a:pt x="57276" y="105917"/>
                  </a:lnTo>
                  <a:lnTo>
                    <a:pt x="57276" y="100075"/>
                  </a:lnTo>
                  <a:lnTo>
                    <a:pt x="56133" y="100075"/>
                  </a:lnTo>
                  <a:lnTo>
                    <a:pt x="57276" y="100075"/>
                  </a:lnTo>
                  <a:lnTo>
                    <a:pt x="56133" y="100075"/>
                  </a:lnTo>
                  <a:lnTo>
                    <a:pt x="57276" y="100075"/>
                  </a:lnTo>
                  <a:lnTo>
                    <a:pt x="56133" y="100075"/>
                  </a:lnTo>
                  <a:lnTo>
                    <a:pt x="56133" y="98805"/>
                  </a:lnTo>
                  <a:lnTo>
                    <a:pt x="56133" y="97662"/>
                  </a:lnTo>
                  <a:lnTo>
                    <a:pt x="54991" y="97662"/>
                  </a:lnTo>
                  <a:lnTo>
                    <a:pt x="54991" y="96519"/>
                  </a:lnTo>
                  <a:lnTo>
                    <a:pt x="53721" y="96519"/>
                  </a:lnTo>
                  <a:lnTo>
                    <a:pt x="52577" y="94106"/>
                  </a:lnTo>
                  <a:lnTo>
                    <a:pt x="51434" y="94106"/>
                  </a:lnTo>
                  <a:lnTo>
                    <a:pt x="51434" y="92963"/>
                  </a:lnTo>
                  <a:lnTo>
                    <a:pt x="51434" y="94106"/>
                  </a:lnTo>
                  <a:lnTo>
                    <a:pt x="50292" y="94106"/>
                  </a:lnTo>
                  <a:lnTo>
                    <a:pt x="50292" y="95376"/>
                  </a:lnTo>
                  <a:lnTo>
                    <a:pt x="49149" y="95376"/>
                  </a:lnTo>
                  <a:lnTo>
                    <a:pt x="49149" y="94106"/>
                  </a:lnTo>
                  <a:lnTo>
                    <a:pt x="47878" y="94106"/>
                  </a:lnTo>
                  <a:lnTo>
                    <a:pt x="47878" y="95376"/>
                  </a:lnTo>
                  <a:lnTo>
                    <a:pt x="47878" y="94106"/>
                  </a:lnTo>
                  <a:lnTo>
                    <a:pt x="46736" y="94106"/>
                  </a:lnTo>
                  <a:lnTo>
                    <a:pt x="45593" y="94106"/>
                  </a:lnTo>
                  <a:lnTo>
                    <a:pt x="45593" y="95376"/>
                  </a:lnTo>
                  <a:lnTo>
                    <a:pt x="44450" y="95376"/>
                  </a:lnTo>
                  <a:lnTo>
                    <a:pt x="44450" y="94106"/>
                  </a:lnTo>
                  <a:lnTo>
                    <a:pt x="43306" y="94106"/>
                  </a:lnTo>
                  <a:lnTo>
                    <a:pt x="43306" y="92963"/>
                  </a:lnTo>
                  <a:lnTo>
                    <a:pt x="42037" y="92963"/>
                  </a:lnTo>
                  <a:lnTo>
                    <a:pt x="42037" y="94106"/>
                  </a:lnTo>
                  <a:lnTo>
                    <a:pt x="42037" y="92963"/>
                  </a:lnTo>
                  <a:lnTo>
                    <a:pt x="40894" y="92963"/>
                  </a:lnTo>
                  <a:lnTo>
                    <a:pt x="39750" y="92963"/>
                  </a:lnTo>
                  <a:lnTo>
                    <a:pt x="39750" y="91820"/>
                  </a:lnTo>
                  <a:lnTo>
                    <a:pt x="39750" y="92963"/>
                  </a:lnTo>
                  <a:lnTo>
                    <a:pt x="39750" y="91820"/>
                  </a:lnTo>
                  <a:lnTo>
                    <a:pt x="38607" y="91820"/>
                  </a:lnTo>
                  <a:lnTo>
                    <a:pt x="37465" y="91820"/>
                  </a:lnTo>
                  <a:lnTo>
                    <a:pt x="37465" y="90677"/>
                  </a:lnTo>
                  <a:lnTo>
                    <a:pt x="36195" y="90677"/>
                  </a:lnTo>
                  <a:lnTo>
                    <a:pt x="35051" y="90677"/>
                  </a:lnTo>
                  <a:lnTo>
                    <a:pt x="33908" y="89407"/>
                  </a:lnTo>
                  <a:lnTo>
                    <a:pt x="35051" y="89407"/>
                  </a:lnTo>
                  <a:lnTo>
                    <a:pt x="33908" y="89407"/>
                  </a:lnTo>
                  <a:lnTo>
                    <a:pt x="32766" y="89407"/>
                  </a:lnTo>
                  <a:lnTo>
                    <a:pt x="31623" y="89407"/>
                  </a:lnTo>
                  <a:lnTo>
                    <a:pt x="31623" y="88264"/>
                  </a:lnTo>
                  <a:lnTo>
                    <a:pt x="30352" y="88264"/>
                  </a:lnTo>
                  <a:lnTo>
                    <a:pt x="29209" y="88264"/>
                  </a:lnTo>
                  <a:lnTo>
                    <a:pt x="28067" y="88264"/>
                  </a:lnTo>
                  <a:lnTo>
                    <a:pt x="28067" y="87121"/>
                  </a:lnTo>
                  <a:lnTo>
                    <a:pt x="26924" y="87121"/>
                  </a:lnTo>
                  <a:lnTo>
                    <a:pt x="25653" y="87121"/>
                  </a:lnTo>
                  <a:lnTo>
                    <a:pt x="24511" y="85978"/>
                  </a:lnTo>
                  <a:lnTo>
                    <a:pt x="24511" y="84708"/>
                  </a:lnTo>
                  <a:lnTo>
                    <a:pt x="23368" y="84708"/>
                  </a:lnTo>
                  <a:lnTo>
                    <a:pt x="23368" y="83565"/>
                  </a:lnTo>
                  <a:lnTo>
                    <a:pt x="22225" y="83565"/>
                  </a:lnTo>
                  <a:lnTo>
                    <a:pt x="21081" y="83565"/>
                  </a:lnTo>
                  <a:lnTo>
                    <a:pt x="19812" y="83565"/>
                  </a:lnTo>
                  <a:lnTo>
                    <a:pt x="18669" y="83565"/>
                  </a:lnTo>
                  <a:lnTo>
                    <a:pt x="17525" y="82422"/>
                  </a:lnTo>
                  <a:lnTo>
                    <a:pt x="17525" y="81152"/>
                  </a:lnTo>
                  <a:lnTo>
                    <a:pt x="16382" y="80009"/>
                  </a:lnTo>
                  <a:lnTo>
                    <a:pt x="16382" y="78866"/>
                  </a:lnTo>
                  <a:lnTo>
                    <a:pt x="15240" y="78866"/>
                  </a:lnTo>
                  <a:lnTo>
                    <a:pt x="15240" y="77723"/>
                  </a:lnTo>
                  <a:lnTo>
                    <a:pt x="15240" y="76453"/>
                  </a:lnTo>
                  <a:lnTo>
                    <a:pt x="13970" y="76453"/>
                  </a:lnTo>
                  <a:lnTo>
                    <a:pt x="13970" y="75310"/>
                  </a:lnTo>
                  <a:lnTo>
                    <a:pt x="13970" y="74167"/>
                  </a:lnTo>
                  <a:lnTo>
                    <a:pt x="12826" y="73024"/>
                  </a:lnTo>
                  <a:lnTo>
                    <a:pt x="12826" y="71754"/>
                  </a:lnTo>
                  <a:lnTo>
                    <a:pt x="12826" y="70611"/>
                  </a:lnTo>
                  <a:lnTo>
                    <a:pt x="11683" y="70611"/>
                  </a:lnTo>
                  <a:lnTo>
                    <a:pt x="11683" y="69468"/>
                  </a:lnTo>
                  <a:lnTo>
                    <a:pt x="11683" y="68325"/>
                  </a:lnTo>
                  <a:lnTo>
                    <a:pt x="10541" y="67055"/>
                  </a:lnTo>
                  <a:lnTo>
                    <a:pt x="10541" y="65912"/>
                  </a:lnTo>
                  <a:lnTo>
                    <a:pt x="9398" y="65912"/>
                  </a:lnTo>
                  <a:lnTo>
                    <a:pt x="9398" y="64769"/>
                  </a:lnTo>
                  <a:lnTo>
                    <a:pt x="8127" y="64769"/>
                  </a:lnTo>
                  <a:lnTo>
                    <a:pt x="8127" y="63499"/>
                  </a:lnTo>
                  <a:lnTo>
                    <a:pt x="6984" y="63499"/>
                  </a:lnTo>
                  <a:lnTo>
                    <a:pt x="6984" y="62356"/>
                  </a:lnTo>
                  <a:lnTo>
                    <a:pt x="5842" y="62356"/>
                  </a:lnTo>
                  <a:lnTo>
                    <a:pt x="4699" y="61213"/>
                  </a:lnTo>
                  <a:lnTo>
                    <a:pt x="4699" y="60070"/>
                  </a:lnTo>
                  <a:lnTo>
                    <a:pt x="3555" y="60070"/>
                  </a:lnTo>
                  <a:lnTo>
                    <a:pt x="3555" y="58800"/>
                  </a:lnTo>
                  <a:lnTo>
                    <a:pt x="3555" y="57657"/>
                  </a:lnTo>
                  <a:lnTo>
                    <a:pt x="3555" y="56514"/>
                  </a:lnTo>
                  <a:lnTo>
                    <a:pt x="2286" y="56514"/>
                  </a:lnTo>
                  <a:lnTo>
                    <a:pt x="2286" y="55371"/>
                  </a:lnTo>
                  <a:lnTo>
                    <a:pt x="2286" y="54101"/>
                  </a:lnTo>
                  <a:lnTo>
                    <a:pt x="3555" y="54101"/>
                  </a:lnTo>
                  <a:lnTo>
                    <a:pt x="3555" y="52958"/>
                  </a:lnTo>
                  <a:lnTo>
                    <a:pt x="3555" y="51815"/>
                  </a:lnTo>
                  <a:lnTo>
                    <a:pt x="3555" y="50545"/>
                  </a:lnTo>
                  <a:lnTo>
                    <a:pt x="2286" y="50545"/>
                  </a:lnTo>
                  <a:lnTo>
                    <a:pt x="2286" y="49402"/>
                  </a:lnTo>
                  <a:lnTo>
                    <a:pt x="2286" y="48259"/>
                  </a:lnTo>
                  <a:lnTo>
                    <a:pt x="2286" y="47116"/>
                  </a:lnTo>
                  <a:lnTo>
                    <a:pt x="1143" y="47116"/>
                  </a:lnTo>
                  <a:lnTo>
                    <a:pt x="1143" y="45846"/>
                  </a:lnTo>
                  <a:lnTo>
                    <a:pt x="1143" y="44703"/>
                  </a:lnTo>
                  <a:lnTo>
                    <a:pt x="1143" y="43560"/>
                  </a:lnTo>
                  <a:lnTo>
                    <a:pt x="0" y="43560"/>
                  </a:lnTo>
                  <a:lnTo>
                    <a:pt x="0" y="42417"/>
                  </a:lnTo>
                  <a:lnTo>
                    <a:pt x="0" y="41147"/>
                  </a:lnTo>
                  <a:lnTo>
                    <a:pt x="0" y="40004"/>
                  </a:lnTo>
                  <a:lnTo>
                    <a:pt x="1143" y="38861"/>
                  </a:lnTo>
                  <a:lnTo>
                    <a:pt x="1143" y="37718"/>
                  </a:lnTo>
                  <a:close/>
                </a:path>
                <a:path w="120650" h="119379">
                  <a:moveTo>
                    <a:pt x="107569" y="56514"/>
                  </a:moveTo>
                  <a:lnTo>
                    <a:pt x="107569" y="55371"/>
                  </a:lnTo>
                  <a:lnTo>
                    <a:pt x="107569" y="54101"/>
                  </a:lnTo>
                  <a:lnTo>
                    <a:pt x="107569" y="52958"/>
                  </a:lnTo>
                  <a:lnTo>
                    <a:pt x="108712" y="52958"/>
                  </a:lnTo>
                  <a:lnTo>
                    <a:pt x="108712" y="51815"/>
                  </a:lnTo>
                  <a:lnTo>
                    <a:pt x="108712" y="52958"/>
                  </a:lnTo>
                  <a:lnTo>
                    <a:pt x="108712" y="54101"/>
                  </a:lnTo>
                  <a:lnTo>
                    <a:pt x="108712" y="55371"/>
                  </a:lnTo>
                  <a:lnTo>
                    <a:pt x="109854" y="55371"/>
                  </a:lnTo>
                  <a:lnTo>
                    <a:pt x="109854" y="56514"/>
                  </a:lnTo>
                  <a:lnTo>
                    <a:pt x="109854" y="57657"/>
                  </a:lnTo>
                  <a:lnTo>
                    <a:pt x="109854" y="56514"/>
                  </a:lnTo>
                  <a:lnTo>
                    <a:pt x="109854" y="57657"/>
                  </a:lnTo>
                  <a:lnTo>
                    <a:pt x="109854" y="56514"/>
                  </a:lnTo>
                  <a:lnTo>
                    <a:pt x="109854" y="57657"/>
                  </a:lnTo>
                  <a:lnTo>
                    <a:pt x="109854" y="56514"/>
                  </a:lnTo>
                  <a:lnTo>
                    <a:pt x="110998" y="56514"/>
                  </a:lnTo>
                  <a:lnTo>
                    <a:pt x="110998" y="57657"/>
                  </a:lnTo>
                  <a:lnTo>
                    <a:pt x="110998" y="56514"/>
                  </a:lnTo>
                  <a:lnTo>
                    <a:pt x="109854" y="56514"/>
                  </a:lnTo>
                  <a:lnTo>
                    <a:pt x="110998" y="56514"/>
                  </a:lnTo>
                  <a:lnTo>
                    <a:pt x="110998" y="57657"/>
                  </a:lnTo>
                  <a:lnTo>
                    <a:pt x="110998" y="58800"/>
                  </a:lnTo>
                  <a:lnTo>
                    <a:pt x="110998" y="60070"/>
                  </a:lnTo>
                  <a:lnTo>
                    <a:pt x="109854" y="60070"/>
                  </a:lnTo>
                  <a:lnTo>
                    <a:pt x="109854" y="58800"/>
                  </a:lnTo>
                  <a:lnTo>
                    <a:pt x="109854" y="57657"/>
                  </a:lnTo>
                  <a:lnTo>
                    <a:pt x="109854" y="58800"/>
                  </a:lnTo>
                  <a:lnTo>
                    <a:pt x="108712" y="58800"/>
                  </a:lnTo>
                  <a:lnTo>
                    <a:pt x="109854" y="58800"/>
                  </a:lnTo>
                  <a:lnTo>
                    <a:pt x="108712" y="58800"/>
                  </a:lnTo>
                  <a:lnTo>
                    <a:pt x="108712" y="57657"/>
                  </a:lnTo>
                  <a:lnTo>
                    <a:pt x="108712" y="58800"/>
                  </a:lnTo>
                  <a:lnTo>
                    <a:pt x="108712" y="57657"/>
                  </a:lnTo>
                  <a:lnTo>
                    <a:pt x="108712" y="58800"/>
                  </a:lnTo>
                  <a:lnTo>
                    <a:pt x="107569" y="58800"/>
                  </a:lnTo>
                  <a:lnTo>
                    <a:pt x="107569" y="57657"/>
                  </a:lnTo>
                  <a:lnTo>
                    <a:pt x="107569" y="56514"/>
                  </a:lnTo>
                  <a:close/>
                </a:path>
                <a:path w="120650" h="119379">
                  <a:moveTo>
                    <a:pt x="112268" y="48259"/>
                  </a:moveTo>
                  <a:lnTo>
                    <a:pt x="112268" y="47116"/>
                  </a:lnTo>
                  <a:lnTo>
                    <a:pt x="112268" y="48259"/>
                  </a:lnTo>
                  <a:lnTo>
                    <a:pt x="112268" y="47116"/>
                  </a:lnTo>
                  <a:lnTo>
                    <a:pt x="113411" y="47116"/>
                  </a:lnTo>
                  <a:lnTo>
                    <a:pt x="112268" y="47116"/>
                  </a:lnTo>
                  <a:lnTo>
                    <a:pt x="113411" y="47116"/>
                  </a:lnTo>
                  <a:lnTo>
                    <a:pt x="113411" y="45846"/>
                  </a:lnTo>
                  <a:lnTo>
                    <a:pt x="113411" y="47116"/>
                  </a:lnTo>
                  <a:lnTo>
                    <a:pt x="112268" y="45846"/>
                  </a:lnTo>
                  <a:lnTo>
                    <a:pt x="113411" y="45846"/>
                  </a:lnTo>
                  <a:lnTo>
                    <a:pt x="112268" y="45846"/>
                  </a:lnTo>
                  <a:lnTo>
                    <a:pt x="113411" y="45846"/>
                  </a:lnTo>
                  <a:lnTo>
                    <a:pt x="112268" y="45846"/>
                  </a:lnTo>
                  <a:lnTo>
                    <a:pt x="112268" y="44703"/>
                  </a:lnTo>
                  <a:lnTo>
                    <a:pt x="113411" y="44703"/>
                  </a:lnTo>
                  <a:lnTo>
                    <a:pt x="112268" y="44703"/>
                  </a:lnTo>
                  <a:lnTo>
                    <a:pt x="112268" y="43560"/>
                  </a:lnTo>
                  <a:lnTo>
                    <a:pt x="112268" y="44703"/>
                  </a:lnTo>
                  <a:lnTo>
                    <a:pt x="112268" y="43560"/>
                  </a:lnTo>
                  <a:lnTo>
                    <a:pt x="112268" y="44703"/>
                  </a:lnTo>
                  <a:lnTo>
                    <a:pt x="112268" y="43560"/>
                  </a:lnTo>
                  <a:lnTo>
                    <a:pt x="113411" y="43560"/>
                  </a:lnTo>
                  <a:lnTo>
                    <a:pt x="112268" y="43560"/>
                  </a:lnTo>
                  <a:lnTo>
                    <a:pt x="112268" y="42417"/>
                  </a:lnTo>
                  <a:lnTo>
                    <a:pt x="112268" y="43560"/>
                  </a:lnTo>
                  <a:lnTo>
                    <a:pt x="113411" y="43560"/>
                  </a:lnTo>
                  <a:lnTo>
                    <a:pt x="112268" y="43560"/>
                  </a:lnTo>
                  <a:lnTo>
                    <a:pt x="113411" y="43560"/>
                  </a:lnTo>
                  <a:lnTo>
                    <a:pt x="113411" y="42417"/>
                  </a:lnTo>
                  <a:lnTo>
                    <a:pt x="113411" y="43560"/>
                  </a:lnTo>
                  <a:lnTo>
                    <a:pt x="114553" y="43560"/>
                  </a:lnTo>
                  <a:lnTo>
                    <a:pt x="113411" y="43560"/>
                  </a:lnTo>
                  <a:lnTo>
                    <a:pt x="114553" y="43560"/>
                  </a:lnTo>
                  <a:lnTo>
                    <a:pt x="114553" y="42417"/>
                  </a:lnTo>
                  <a:lnTo>
                    <a:pt x="114553" y="43560"/>
                  </a:lnTo>
                  <a:lnTo>
                    <a:pt x="114553" y="44703"/>
                  </a:lnTo>
                  <a:lnTo>
                    <a:pt x="114553" y="43560"/>
                  </a:lnTo>
                  <a:lnTo>
                    <a:pt x="114553" y="44703"/>
                  </a:lnTo>
                  <a:lnTo>
                    <a:pt x="114553" y="43560"/>
                  </a:lnTo>
                  <a:lnTo>
                    <a:pt x="114553" y="44703"/>
                  </a:lnTo>
                  <a:lnTo>
                    <a:pt x="114553" y="45846"/>
                  </a:lnTo>
                  <a:lnTo>
                    <a:pt x="114553" y="44703"/>
                  </a:lnTo>
                  <a:lnTo>
                    <a:pt x="114553" y="45846"/>
                  </a:lnTo>
                  <a:lnTo>
                    <a:pt x="114553" y="47116"/>
                  </a:lnTo>
                  <a:lnTo>
                    <a:pt x="113411" y="47116"/>
                  </a:lnTo>
                  <a:lnTo>
                    <a:pt x="114553" y="47116"/>
                  </a:lnTo>
                  <a:lnTo>
                    <a:pt x="113411" y="47116"/>
                  </a:lnTo>
                  <a:lnTo>
                    <a:pt x="113411" y="48259"/>
                  </a:lnTo>
                  <a:lnTo>
                    <a:pt x="113411" y="49402"/>
                  </a:lnTo>
                  <a:lnTo>
                    <a:pt x="112268" y="49402"/>
                  </a:lnTo>
                  <a:lnTo>
                    <a:pt x="112268" y="48259"/>
                  </a:lnTo>
                  <a:close/>
                </a:path>
                <a:path w="120650" h="119379">
                  <a:moveTo>
                    <a:pt x="110998" y="76453"/>
                  </a:moveTo>
                  <a:lnTo>
                    <a:pt x="112268" y="76453"/>
                  </a:lnTo>
                  <a:lnTo>
                    <a:pt x="112268" y="75310"/>
                  </a:lnTo>
                  <a:lnTo>
                    <a:pt x="113411" y="75310"/>
                  </a:lnTo>
                  <a:lnTo>
                    <a:pt x="112268" y="75310"/>
                  </a:lnTo>
                  <a:lnTo>
                    <a:pt x="113411" y="75310"/>
                  </a:lnTo>
                  <a:lnTo>
                    <a:pt x="113411" y="74167"/>
                  </a:lnTo>
                  <a:lnTo>
                    <a:pt x="114553" y="74167"/>
                  </a:lnTo>
                  <a:lnTo>
                    <a:pt x="113411" y="74167"/>
                  </a:lnTo>
                  <a:lnTo>
                    <a:pt x="114553" y="74167"/>
                  </a:lnTo>
                  <a:lnTo>
                    <a:pt x="114553" y="73024"/>
                  </a:lnTo>
                  <a:lnTo>
                    <a:pt x="114553" y="74167"/>
                  </a:lnTo>
                  <a:lnTo>
                    <a:pt x="114553" y="75310"/>
                  </a:lnTo>
                  <a:lnTo>
                    <a:pt x="114553" y="76453"/>
                  </a:lnTo>
                  <a:lnTo>
                    <a:pt x="113411" y="76453"/>
                  </a:lnTo>
                  <a:lnTo>
                    <a:pt x="113411" y="75310"/>
                  </a:lnTo>
                  <a:lnTo>
                    <a:pt x="113411" y="76453"/>
                  </a:lnTo>
                  <a:lnTo>
                    <a:pt x="113411" y="75310"/>
                  </a:lnTo>
                  <a:lnTo>
                    <a:pt x="113411" y="76453"/>
                  </a:lnTo>
                  <a:lnTo>
                    <a:pt x="112268" y="76453"/>
                  </a:lnTo>
                  <a:lnTo>
                    <a:pt x="110998" y="76453"/>
                  </a:lnTo>
                  <a:close/>
                </a:path>
                <a:path w="120650" h="119379">
                  <a:moveTo>
                    <a:pt x="113411" y="76453"/>
                  </a:moveTo>
                  <a:lnTo>
                    <a:pt x="113411" y="77723"/>
                  </a:lnTo>
                  <a:lnTo>
                    <a:pt x="113411" y="76453"/>
                  </a:lnTo>
                  <a:close/>
                </a:path>
                <a:path w="120650" h="119379">
                  <a:moveTo>
                    <a:pt x="109854" y="87121"/>
                  </a:moveTo>
                  <a:lnTo>
                    <a:pt x="110998" y="87121"/>
                  </a:lnTo>
                  <a:lnTo>
                    <a:pt x="110998" y="88264"/>
                  </a:lnTo>
                  <a:lnTo>
                    <a:pt x="109854" y="88264"/>
                  </a:lnTo>
                  <a:lnTo>
                    <a:pt x="109854" y="87121"/>
                  </a:lnTo>
                  <a:close/>
                </a:path>
                <a:path w="120650" h="119379">
                  <a:moveTo>
                    <a:pt x="110998" y="48259"/>
                  </a:moveTo>
                  <a:lnTo>
                    <a:pt x="112268" y="48259"/>
                  </a:lnTo>
                  <a:lnTo>
                    <a:pt x="112268" y="49402"/>
                  </a:lnTo>
                  <a:lnTo>
                    <a:pt x="110998" y="49402"/>
                  </a:lnTo>
                  <a:lnTo>
                    <a:pt x="110998" y="48259"/>
                  </a:lnTo>
                  <a:close/>
                </a:path>
                <a:path w="120650" h="119379">
                  <a:moveTo>
                    <a:pt x="112268" y="43560"/>
                  </a:moveTo>
                  <a:lnTo>
                    <a:pt x="112268" y="44703"/>
                  </a:lnTo>
                  <a:lnTo>
                    <a:pt x="112268" y="43560"/>
                  </a:lnTo>
                  <a:close/>
                </a:path>
                <a:path w="120650" h="119379">
                  <a:moveTo>
                    <a:pt x="108712" y="70611"/>
                  </a:moveTo>
                  <a:lnTo>
                    <a:pt x="109854" y="70611"/>
                  </a:lnTo>
                  <a:lnTo>
                    <a:pt x="108712" y="70611"/>
                  </a:lnTo>
                  <a:close/>
                </a:path>
                <a:path w="120650" h="119379">
                  <a:moveTo>
                    <a:pt x="119252" y="101218"/>
                  </a:moveTo>
                  <a:lnTo>
                    <a:pt x="119252" y="102361"/>
                  </a:lnTo>
                  <a:lnTo>
                    <a:pt x="119252" y="101218"/>
                  </a:lnTo>
                  <a:close/>
                </a:path>
                <a:path w="120650" h="119379">
                  <a:moveTo>
                    <a:pt x="106425" y="44703"/>
                  </a:moveTo>
                  <a:lnTo>
                    <a:pt x="106425" y="45846"/>
                  </a:lnTo>
                  <a:lnTo>
                    <a:pt x="106425" y="44703"/>
                  </a:lnTo>
                  <a:close/>
                </a:path>
                <a:path w="120650" h="119379">
                  <a:moveTo>
                    <a:pt x="108712" y="74167"/>
                  </a:moveTo>
                  <a:lnTo>
                    <a:pt x="108712" y="75310"/>
                  </a:lnTo>
                  <a:lnTo>
                    <a:pt x="108712" y="74167"/>
                  </a:lnTo>
                  <a:close/>
                </a:path>
                <a:path w="120650" h="119379">
                  <a:moveTo>
                    <a:pt x="113411" y="48259"/>
                  </a:moveTo>
                  <a:lnTo>
                    <a:pt x="113411" y="49402"/>
                  </a:lnTo>
                  <a:lnTo>
                    <a:pt x="113411" y="48259"/>
                  </a:lnTo>
                  <a:close/>
                </a:path>
                <a:path w="120650" h="119379">
                  <a:moveTo>
                    <a:pt x="112268" y="44703"/>
                  </a:moveTo>
                  <a:lnTo>
                    <a:pt x="112268" y="45846"/>
                  </a:lnTo>
                  <a:lnTo>
                    <a:pt x="112268" y="44703"/>
                  </a:lnTo>
                  <a:close/>
                </a:path>
                <a:path w="120650" h="119379">
                  <a:moveTo>
                    <a:pt x="113411" y="43560"/>
                  </a:moveTo>
                  <a:lnTo>
                    <a:pt x="114553" y="43560"/>
                  </a:lnTo>
                  <a:lnTo>
                    <a:pt x="113411" y="43560"/>
                  </a:lnTo>
                  <a:close/>
                </a:path>
                <a:path w="120650" h="119379">
                  <a:moveTo>
                    <a:pt x="110998" y="47116"/>
                  </a:moveTo>
                  <a:lnTo>
                    <a:pt x="112268" y="47116"/>
                  </a:lnTo>
                  <a:lnTo>
                    <a:pt x="110998" y="47116"/>
                  </a:lnTo>
                  <a:close/>
                </a:path>
                <a:path w="120650" h="119379">
                  <a:moveTo>
                    <a:pt x="110998" y="80009"/>
                  </a:moveTo>
                  <a:lnTo>
                    <a:pt x="112268" y="80009"/>
                  </a:lnTo>
                  <a:lnTo>
                    <a:pt x="110998" y="80009"/>
                  </a:lnTo>
                  <a:close/>
                </a:path>
                <a:path w="120650" h="119379">
                  <a:moveTo>
                    <a:pt x="107569" y="75310"/>
                  </a:moveTo>
                  <a:lnTo>
                    <a:pt x="108712" y="75310"/>
                  </a:lnTo>
                  <a:lnTo>
                    <a:pt x="107569" y="7531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8336280" y="4041648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60">
                  <a:moveTo>
                    <a:pt x="12573" y="19431"/>
                  </a:moveTo>
                  <a:lnTo>
                    <a:pt x="5079" y="19431"/>
                  </a:lnTo>
                  <a:lnTo>
                    <a:pt x="5079" y="22860"/>
                  </a:lnTo>
                  <a:lnTo>
                    <a:pt x="10033" y="22860"/>
                  </a:lnTo>
                  <a:lnTo>
                    <a:pt x="10033" y="21717"/>
                  </a:lnTo>
                  <a:lnTo>
                    <a:pt x="12573" y="21717"/>
                  </a:lnTo>
                  <a:lnTo>
                    <a:pt x="12573" y="19431"/>
                  </a:lnTo>
                  <a:close/>
                </a:path>
                <a:path w="21590" h="22860">
                  <a:moveTo>
                    <a:pt x="18796" y="6858"/>
                  </a:moveTo>
                  <a:lnTo>
                    <a:pt x="2540" y="6858"/>
                  </a:lnTo>
                  <a:lnTo>
                    <a:pt x="2540" y="17145"/>
                  </a:lnTo>
                  <a:lnTo>
                    <a:pt x="3810" y="17145"/>
                  </a:lnTo>
                  <a:lnTo>
                    <a:pt x="3810" y="19431"/>
                  </a:lnTo>
                  <a:lnTo>
                    <a:pt x="13843" y="19431"/>
                  </a:lnTo>
                  <a:lnTo>
                    <a:pt x="13843" y="18288"/>
                  </a:lnTo>
                  <a:lnTo>
                    <a:pt x="15113" y="18288"/>
                  </a:lnTo>
                  <a:lnTo>
                    <a:pt x="15113" y="16002"/>
                  </a:lnTo>
                  <a:lnTo>
                    <a:pt x="16255" y="16002"/>
                  </a:lnTo>
                  <a:lnTo>
                    <a:pt x="16255" y="13716"/>
                  </a:lnTo>
                  <a:lnTo>
                    <a:pt x="17525" y="13716"/>
                  </a:lnTo>
                  <a:lnTo>
                    <a:pt x="17525" y="12573"/>
                  </a:lnTo>
                  <a:lnTo>
                    <a:pt x="20066" y="12573"/>
                  </a:lnTo>
                  <a:lnTo>
                    <a:pt x="20066" y="10287"/>
                  </a:lnTo>
                  <a:lnTo>
                    <a:pt x="21336" y="10287"/>
                  </a:lnTo>
                  <a:lnTo>
                    <a:pt x="21336" y="8001"/>
                  </a:lnTo>
                  <a:lnTo>
                    <a:pt x="18796" y="8001"/>
                  </a:lnTo>
                  <a:lnTo>
                    <a:pt x="18796" y="6858"/>
                  </a:lnTo>
                  <a:close/>
                </a:path>
                <a:path w="21590" h="22860">
                  <a:moveTo>
                    <a:pt x="16255" y="5715"/>
                  </a:moveTo>
                  <a:lnTo>
                    <a:pt x="1270" y="5715"/>
                  </a:lnTo>
                  <a:lnTo>
                    <a:pt x="1270" y="6858"/>
                  </a:lnTo>
                  <a:lnTo>
                    <a:pt x="16255" y="6858"/>
                  </a:lnTo>
                  <a:lnTo>
                    <a:pt x="16255" y="5715"/>
                  </a:lnTo>
                  <a:close/>
                </a:path>
                <a:path w="21590" h="22860">
                  <a:moveTo>
                    <a:pt x="3810" y="3429"/>
                  </a:moveTo>
                  <a:lnTo>
                    <a:pt x="1270" y="3429"/>
                  </a:lnTo>
                  <a:lnTo>
                    <a:pt x="1270" y="4572"/>
                  </a:lnTo>
                  <a:lnTo>
                    <a:pt x="0" y="4572"/>
                  </a:lnTo>
                  <a:lnTo>
                    <a:pt x="0" y="5715"/>
                  </a:lnTo>
                  <a:lnTo>
                    <a:pt x="3810" y="5715"/>
                  </a:lnTo>
                  <a:lnTo>
                    <a:pt x="3810" y="3429"/>
                  </a:lnTo>
                  <a:close/>
                </a:path>
                <a:path w="21590" h="22860">
                  <a:moveTo>
                    <a:pt x="12573" y="1143"/>
                  </a:moveTo>
                  <a:lnTo>
                    <a:pt x="11302" y="1143"/>
                  </a:lnTo>
                  <a:lnTo>
                    <a:pt x="11302" y="4572"/>
                  </a:lnTo>
                  <a:lnTo>
                    <a:pt x="10033" y="4572"/>
                  </a:lnTo>
                  <a:lnTo>
                    <a:pt x="10033" y="5715"/>
                  </a:lnTo>
                  <a:lnTo>
                    <a:pt x="17525" y="5715"/>
                  </a:lnTo>
                  <a:lnTo>
                    <a:pt x="16255" y="4572"/>
                  </a:lnTo>
                  <a:lnTo>
                    <a:pt x="16255" y="3429"/>
                  </a:lnTo>
                  <a:lnTo>
                    <a:pt x="17525" y="3429"/>
                  </a:lnTo>
                  <a:lnTo>
                    <a:pt x="17525" y="2286"/>
                  </a:lnTo>
                  <a:lnTo>
                    <a:pt x="13843" y="2286"/>
                  </a:lnTo>
                  <a:lnTo>
                    <a:pt x="12573" y="1143"/>
                  </a:lnTo>
                  <a:close/>
                </a:path>
                <a:path w="21590" h="22860">
                  <a:moveTo>
                    <a:pt x="17525" y="0"/>
                  </a:moveTo>
                  <a:lnTo>
                    <a:pt x="16255" y="0"/>
                  </a:lnTo>
                  <a:lnTo>
                    <a:pt x="16255" y="1143"/>
                  </a:lnTo>
                  <a:lnTo>
                    <a:pt x="13843" y="1143"/>
                  </a:lnTo>
                  <a:lnTo>
                    <a:pt x="13843" y="2286"/>
                  </a:lnTo>
                  <a:lnTo>
                    <a:pt x="17525" y="2286"/>
                  </a:lnTo>
                  <a:lnTo>
                    <a:pt x="17525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8336280" y="4041648"/>
              <a:ext cx="21590" cy="22860"/>
            </a:xfrm>
            <a:custGeom>
              <a:avLst/>
              <a:gdLst/>
              <a:ahLst/>
              <a:cxnLst/>
              <a:rect l="l" t="t" r="r" b="b"/>
              <a:pathLst>
                <a:path w="21590" h="22860">
                  <a:moveTo>
                    <a:pt x="5079" y="22860"/>
                  </a:moveTo>
                  <a:lnTo>
                    <a:pt x="5079" y="21717"/>
                  </a:lnTo>
                  <a:lnTo>
                    <a:pt x="5079" y="20574"/>
                  </a:lnTo>
                  <a:lnTo>
                    <a:pt x="5079" y="19431"/>
                  </a:lnTo>
                  <a:lnTo>
                    <a:pt x="3810" y="19431"/>
                  </a:lnTo>
                  <a:lnTo>
                    <a:pt x="3810" y="18288"/>
                  </a:lnTo>
                  <a:lnTo>
                    <a:pt x="3810" y="17145"/>
                  </a:lnTo>
                  <a:lnTo>
                    <a:pt x="2540" y="17145"/>
                  </a:lnTo>
                  <a:lnTo>
                    <a:pt x="2540" y="6858"/>
                  </a:lnTo>
                  <a:lnTo>
                    <a:pt x="1270" y="6858"/>
                  </a:lnTo>
                  <a:lnTo>
                    <a:pt x="1270" y="5715"/>
                  </a:lnTo>
                  <a:lnTo>
                    <a:pt x="0" y="5715"/>
                  </a:lnTo>
                  <a:lnTo>
                    <a:pt x="0" y="4572"/>
                  </a:lnTo>
                  <a:lnTo>
                    <a:pt x="1270" y="4572"/>
                  </a:lnTo>
                  <a:lnTo>
                    <a:pt x="1270" y="3429"/>
                  </a:lnTo>
                  <a:lnTo>
                    <a:pt x="2540" y="3429"/>
                  </a:lnTo>
                  <a:lnTo>
                    <a:pt x="3810" y="3429"/>
                  </a:lnTo>
                  <a:lnTo>
                    <a:pt x="3810" y="4572"/>
                  </a:lnTo>
                  <a:lnTo>
                    <a:pt x="3810" y="5715"/>
                  </a:lnTo>
                  <a:lnTo>
                    <a:pt x="10033" y="5715"/>
                  </a:lnTo>
                  <a:lnTo>
                    <a:pt x="10033" y="4572"/>
                  </a:lnTo>
                  <a:lnTo>
                    <a:pt x="11302" y="4572"/>
                  </a:lnTo>
                  <a:lnTo>
                    <a:pt x="11302" y="3429"/>
                  </a:lnTo>
                  <a:lnTo>
                    <a:pt x="11302" y="2286"/>
                  </a:lnTo>
                  <a:lnTo>
                    <a:pt x="11302" y="1143"/>
                  </a:lnTo>
                  <a:lnTo>
                    <a:pt x="11302" y="0"/>
                  </a:lnTo>
                  <a:lnTo>
                    <a:pt x="11302" y="1143"/>
                  </a:lnTo>
                  <a:lnTo>
                    <a:pt x="12573" y="1143"/>
                  </a:lnTo>
                  <a:lnTo>
                    <a:pt x="13843" y="2286"/>
                  </a:lnTo>
                  <a:lnTo>
                    <a:pt x="13843" y="1143"/>
                  </a:lnTo>
                  <a:lnTo>
                    <a:pt x="15113" y="1143"/>
                  </a:lnTo>
                  <a:lnTo>
                    <a:pt x="16255" y="1143"/>
                  </a:lnTo>
                  <a:lnTo>
                    <a:pt x="16255" y="0"/>
                  </a:lnTo>
                  <a:lnTo>
                    <a:pt x="16255" y="1143"/>
                  </a:lnTo>
                  <a:lnTo>
                    <a:pt x="16255" y="0"/>
                  </a:lnTo>
                  <a:lnTo>
                    <a:pt x="17525" y="0"/>
                  </a:lnTo>
                  <a:lnTo>
                    <a:pt x="17525" y="1143"/>
                  </a:lnTo>
                  <a:lnTo>
                    <a:pt x="18796" y="1143"/>
                  </a:lnTo>
                  <a:lnTo>
                    <a:pt x="17525" y="1143"/>
                  </a:lnTo>
                  <a:lnTo>
                    <a:pt x="17525" y="2286"/>
                  </a:lnTo>
                  <a:lnTo>
                    <a:pt x="17525" y="3429"/>
                  </a:lnTo>
                  <a:lnTo>
                    <a:pt x="16255" y="3429"/>
                  </a:lnTo>
                  <a:lnTo>
                    <a:pt x="16255" y="4572"/>
                  </a:lnTo>
                  <a:lnTo>
                    <a:pt x="17525" y="4572"/>
                  </a:lnTo>
                  <a:lnTo>
                    <a:pt x="16255" y="4572"/>
                  </a:lnTo>
                  <a:lnTo>
                    <a:pt x="17525" y="5715"/>
                  </a:lnTo>
                  <a:lnTo>
                    <a:pt x="16255" y="5715"/>
                  </a:lnTo>
                  <a:lnTo>
                    <a:pt x="16255" y="6858"/>
                  </a:lnTo>
                  <a:lnTo>
                    <a:pt x="17525" y="6858"/>
                  </a:lnTo>
                  <a:lnTo>
                    <a:pt x="18796" y="6858"/>
                  </a:lnTo>
                  <a:lnTo>
                    <a:pt x="18796" y="8001"/>
                  </a:lnTo>
                  <a:lnTo>
                    <a:pt x="20066" y="8001"/>
                  </a:lnTo>
                  <a:lnTo>
                    <a:pt x="21336" y="8001"/>
                  </a:lnTo>
                  <a:lnTo>
                    <a:pt x="21336" y="9144"/>
                  </a:lnTo>
                  <a:lnTo>
                    <a:pt x="21336" y="10287"/>
                  </a:lnTo>
                  <a:lnTo>
                    <a:pt x="20066" y="10287"/>
                  </a:lnTo>
                  <a:lnTo>
                    <a:pt x="20066" y="11430"/>
                  </a:lnTo>
                  <a:lnTo>
                    <a:pt x="18796" y="11430"/>
                  </a:lnTo>
                  <a:lnTo>
                    <a:pt x="20066" y="11430"/>
                  </a:lnTo>
                  <a:lnTo>
                    <a:pt x="20066" y="12573"/>
                  </a:lnTo>
                  <a:lnTo>
                    <a:pt x="18796" y="12573"/>
                  </a:lnTo>
                  <a:lnTo>
                    <a:pt x="17525" y="12573"/>
                  </a:lnTo>
                  <a:lnTo>
                    <a:pt x="17525" y="13716"/>
                  </a:lnTo>
                  <a:lnTo>
                    <a:pt x="16255" y="13716"/>
                  </a:lnTo>
                  <a:lnTo>
                    <a:pt x="16255" y="14859"/>
                  </a:lnTo>
                  <a:lnTo>
                    <a:pt x="16255" y="16002"/>
                  </a:lnTo>
                  <a:lnTo>
                    <a:pt x="15113" y="16002"/>
                  </a:lnTo>
                  <a:lnTo>
                    <a:pt x="15113" y="17145"/>
                  </a:lnTo>
                  <a:lnTo>
                    <a:pt x="15113" y="18288"/>
                  </a:lnTo>
                  <a:lnTo>
                    <a:pt x="13843" y="18288"/>
                  </a:lnTo>
                  <a:lnTo>
                    <a:pt x="13843" y="19431"/>
                  </a:lnTo>
                  <a:lnTo>
                    <a:pt x="12573" y="19431"/>
                  </a:lnTo>
                  <a:lnTo>
                    <a:pt x="12573" y="20574"/>
                  </a:lnTo>
                  <a:lnTo>
                    <a:pt x="12573" y="21717"/>
                  </a:lnTo>
                  <a:lnTo>
                    <a:pt x="11302" y="21717"/>
                  </a:lnTo>
                  <a:lnTo>
                    <a:pt x="10033" y="21717"/>
                  </a:lnTo>
                  <a:lnTo>
                    <a:pt x="10033" y="22860"/>
                  </a:lnTo>
                  <a:lnTo>
                    <a:pt x="10033" y="21717"/>
                  </a:lnTo>
                  <a:lnTo>
                    <a:pt x="10033" y="22860"/>
                  </a:lnTo>
                  <a:lnTo>
                    <a:pt x="8763" y="22860"/>
                  </a:lnTo>
                  <a:lnTo>
                    <a:pt x="7493" y="22860"/>
                  </a:lnTo>
                  <a:lnTo>
                    <a:pt x="6223" y="22860"/>
                  </a:lnTo>
                  <a:lnTo>
                    <a:pt x="5079" y="22860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8334756" y="4027932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59" h="20320">
                  <a:moveTo>
                    <a:pt x="12065" y="17271"/>
                  </a:moveTo>
                  <a:lnTo>
                    <a:pt x="4825" y="17271"/>
                  </a:lnTo>
                  <a:lnTo>
                    <a:pt x="4825" y="19811"/>
                  </a:lnTo>
                  <a:lnTo>
                    <a:pt x="10795" y="19811"/>
                  </a:lnTo>
                  <a:lnTo>
                    <a:pt x="10795" y="18541"/>
                  </a:lnTo>
                  <a:lnTo>
                    <a:pt x="12065" y="18541"/>
                  </a:lnTo>
                  <a:lnTo>
                    <a:pt x="12065" y="17271"/>
                  </a:lnTo>
                  <a:close/>
                </a:path>
                <a:path w="22859" h="20320">
                  <a:moveTo>
                    <a:pt x="12065" y="13588"/>
                  </a:moveTo>
                  <a:lnTo>
                    <a:pt x="1143" y="13588"/>
                  </a:lnTo>
                  <a:lnTo>
                    <a:pt x="1143" y="14858"/>
                  </a:lnTo>
                  <a:lnTo>
                    <a:pt x="0" y="14858"/>
                  </a:lnTo>
                  <a:lnTo>
                    <a:pt x="0" y="18541"/>
                  </a:lnTo>
                  <a:lnTo>
                    <a:pt x="2413" y="18541"/>
                  </a:lnTo>
                  <a:lnTo>
                    <a:pt x="2413" y="17271"/>
                  </a:lnTo>
                  <a:lnTo>
                    <a:pt x="12065" y="17271"/>
                  </a:lnTo>
                  <a:lnTo>
                    <a:pt x="12065" y="13588"/>
                  </a:lnTo>
                  <a:close/>
                </a:path>
                <a:path w="22859" h="20320">
                  <a:moveTo>
                    <a:pt x="14477" y="14858"/>
                  </a:moveTo>
                  <a:lnTo>
                    <a:pt x="13208" y="14858"/>
                  </a:lnTo>
                  <a:lnTo>
                    <a:pt x="14477" y="16128"/>
                  </a:lnTo>
                  <a:lnTo>
                    <a:pt x="14477" y="14858"/>
                  </a:lnTo>
                  <a:close/>
                </a:path>
                <a:path w="22859" h="20320">
                  <a:moveTo>
                    <a:pt x="16891" y="13588"/>
                  </a:moveTo>
                  <a:lnTo>
                    <a:pt x="12065" y="13588"/>
                  </a:lnTo>
                  <a:lnTo>
                    <a:pt x="12065" y="14858"/>
                  </a:lnTo>
                  <a:lnTo>
                    <a:pt x="16891" y="14858"/>
                  </a:lnTo>
                  <a:lnTo>
                    <a:pt x="16891" y="13588"/>
                  </a:lnTo>
                  <a:close/>
                </a:path>
                <a:path w="22859" h="20320">
                  <a:moveTo>
                    <a:pt x="20447" y="3682"/>
                  </a:moveTo>
                  <a:lnTo>
                    <a:pt x="12065" y="3682"/>
                  </a:lnTo>
                  <a:lnTo>
                    <a:pt x="12065" y="4952"/>
                  </a:lnTo>
                  <a:lnTo>
                    <a:pt x="4825" y="4952"/>
                  </a:lnTo>
                  <a:lnTo>
                    <a:pt x="4825" y="6222"/>
                  </a:lnTo>
                  <a:lnTo>
                    <a:pt x="3555" y="6222"/>
                  </a:lnTo>
                  <a:lnTo>
                    <a:pt x="3555" y="8635"/>
                  </a:lnTo>
                  <a:lnTo>
                    <a:pt x="2413" y="8635"/>
                  </a:lnTo>
                  <a:lnTo>
                    <a:pt x="2413" y="9905"/>
                  </a:lnTo>
                  <a:lnTo>
                    <a:pt x="3555" y="11175"/>
                  </a:lnTo>
                  <a:lnTo>
                    <a:pt x="3555" y="12318"/>
                  </a:lnTo>
                  <a:lnTo>
                    <a:pt x="2413" y="13588"/>
                  </a:lnTo>
                  <a:lnTo>
                    <a:pt x="18034" y="13588"/>
                  </a:lnTo>
                  <a:lnTo>
                    <a:pt x="18034" y="14858"/>
                  </a:lnTo>
                  <a:lnTo>
                    <a:pt x="21717" y="14858"/>
                  </a:lnTo>
                  <a:lnTo>
                    <a:pt x="21717" y="12318"/>
                  </a:lnTo>
                  <a:lnTo>
                    <a:pt x="22860" y="12318"/>
                  </a:lnTo>
                  <a:lnTo>
                    <a:pt x="22860" y="11175"/>
                  </a:lnTo>
                  <a:lnTo>
                    <a:pt x="21717" y="11175"/>
                  </a:lnTo>
                  <a:lnTo>
                    <a:pt x="21717" y="6222"/>
                  </a:lnTo>
                  <a:lnTo>
                    <a:pt x="20447" y="4952"/>
                  </a:lnTo>
                  <a:lnTo>
                    <a:pt x="20447" y="3682"/>
                  </a:lnTo>
                  <a:close/>
                </a:path>
                <a:path w="22859" h="20320">
                  <a:moveTo>
                    <a:pt x="10795" y="2412"/>
                  </a:moveTo>
                  <a:lnTo>
                    <a:pt x="9651" y="3682"/>
                  </a:lnTo>
                  <a:lnTo>
                    <a:pt x="7239" y="3682"/>
                  </a:lnTo>
                  <a:lnTo>
                    <a:pt x="7239" y="4952"/>
                  </a:lnTo>
                  <a:lnTo>
                    <a:pt x="12065" y="4952"/>
                  </a:lnTo>
                  <a:lnTo>
                    <a:pt x="10795" y="3682"/>
                  </a:lnTo>
                  <a:lnTo>
                    <a:pt x="10795" y="2412"/>
                  </a:lnTo>
                  <a:close/>
                </a:path>
                <a:path w="22859" h="20320">
                  <a:moveTo>
                    <a:pt x="9651" y="2412"/>
                  </a:moveTo>
                  <a:lnTo>
                    <a:pt x="8382" y="3682"/>
                  </a:lnTo>
                  <a:lnTo>
                    <a:pt x="9651" y="3682"/>
                  </a:lnTo>
                  <a:lnTo>
                    <a:pt x="9651" y="2412"/>
                  </a:lnTo>
                  <a:close/>
                </a:path>
                <a:path w="22859" h="20320">
                  <a:moveTo>
                    <a:pt x="19303" y="2412"/>
                  </a:moveTo>
                  <a:lnTo>
                    <a:pt x="14477" y="2412"/>
                  </a:lnTo>
                  <a:lnTo>
                    <a:pt x="14477" y="3682"/>
                  </a:lnTo>
                  <a:lnTo>
                    <a:pt x="19303" y="3682"/>
                  </a:lnTo>
                  <a:lnTo>
                    <a:pt x="19303" y="2412"/>
                  </a:lnTo>
                  <a:close/>
                </a:path>
                <a:path w="22859" h="20320">
                  <a:moveTo>
                    <a:pt x="18034" y="0"/>
                  </a:moveTo>
                  <a:lnTo>
                    <a:pt x="15621" y="0"/>
                  </a:lnTo>
                  <a:lnTo>
                    <a:pt x="15621" y="2412"/>
                  </a:lnTo>
                  <a:lnTo>
                    <a:pt x="18034" y="2412"/>
                  </a:lnTo>
                  <a:lnTo>
                    <a:pt x="1803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8334756" y="4027932"/>
              <a:ext cx="22860" cy="20320"/>
            </a:xfrm>
            <a:custGeom>
              <a:avLst/>
              <a:gdLst/>
              <a:ahLst/>
              <a:cxnLst/>
              <a:rect l="l" t="t" r="r" b="b"/>
              <a:pathLst>
                <a:path w="22859" h="20320">
                  <a:moveTo>
                    <a:pt x="19303" y="14858"/>
                  </a:moveTo>
                  <a:lnTo>
                    <a:pt x="18034" y="14858"/>
                  </a:lnTo>
                  <a:lnTo>
                    <a:pt x="18034" y="13588"/>
                  </a:lnTo>
                  <a:lnTo>
                    <a:pt x="16891" y="13588"/>
                  </a:lnTo>
                  <a:lnTo>
                    <a:pt x="16891" y="14858"/>
                  </a:lnTo>
                  <a:lnTo>
                    <a:pt x="16891" y="13588"/>
                  </a:lnTo>
                  <a:lnTo>
                    <a:pt x="16891" y="14858"/>
                  </a:lnTo>
                  <a:lnTo>
                    <a:pt x="15621" y="14858"/>
                  </a:lnTo>
                  <a:lnTo>
                    <a:pt x="14477" y="14858"/>
                  </a:lnTo>
                  <a:lnTo>
                    <a:pt x="14477" y="16128"/>
                  </a:lnTo>
                  <a:lnTo>
                    <a:pt x="13208" y="14858"/>
                  </a:lnTo>
                  <a:lnTo>
                    <a:pt x="12065" y="14858"/>
                  </a:lnTo>
                  <a:lnTo>
                    <a:pt x="12065" y="13588"/>
                  </a:lnTo>
                  <a:lnTo>
                    <a:pt x="12065" y="14858"/>
                  </a:lnTo>
                  <a:lnTo>
                    <a:pt x="12065" y="16128"/>
                  </a:lnTo>
                  <a:lnTo>
                    <a:pt x="12065" y="17271"/>
                  </a:lnTo>
                  <a:lnTo>
                    <a:pt x="12065" y="18541"/>
                  </a:lnTo>
                  <a:lnTo>
                    <a:pt x="10795" y="18541"/>
                  </a:lnTo>
                  <a:lnTo>
                    <a:pt x="10795" y="19811"/>
                  </a:lnTo>
                  <a:lnTo>
                    <a:pt x="9651" y="19811"/>
                  </a:lnTo>
                  <a:lnTo>
                    <a:pt x="8382" y="19811"/>
                  </a:lnTo>
                  <a:lnTo>
                    <a:pt x="7239" y="19811"/>
                  </a:lnTo>
                  <a:lnTo>
                    <a:pt x="5969" y="19811"/>
                  </a:lnTo>
                  <a:lnTo>
                    <a:pt x="4825" y="19811"/>
                  </a:lnTo>
                  <a:lnTo>
                    <a:pt x="4825" y="18541"/>
                  </a:lnTo>
                  <a:lnTo>
                    <a:pt x="4825" y="17271"/>
                  </a:lnTo>
                  <a:lnTo>
                    <a:pt x="3555" y="17271"/>
                  </a:lnTo>
                  <a:lnTo>
                    <a:pt x="2413" y="17271"/>
                  </a:lnTo>
                  <a:lnTo>
                    <a:pt x="2413" y="18541"/>
                  </a:lnTo>
                  <a:lnTo>
                    <a:pt x="1143" y="18541"/>
                  </a:lnTo>
                  <a:lnTo>
                    <a:pt x="0" y="18541"/>
                  </a:lnTo>
                  <a:lnTo>
                    <a:pt x="0" y="17271"/>
                  </a:lnTo>
                  <a:lnTo>
                    <a:pt x="0" y="16128"/>
                  </a:lnTo>
                  <a:lnTo>
                    <a:pt x="0" y="14858"/>
                  </a:lnTo>
                  <a:lnTo>
                    <a:pt x="1143" y="14858"/>
                  </a:lnTo>
                  <a:lnTo>
                    <a:pt x="1143" y="13588"/>
                  </a:lnTo>
                  <a:lnTo>
                    <a:pt x="2413" y="13588"/>
                  </a:lnTo>
                  <a:lnTo>
                    <a:pt x="3555" y="12318"/>
                  </a:lnTo>
                  <a:lnTo>
                    <a:pt x="3555" y="11175"/>
                  </a:lnTo>
                  <a:lnTo>
                    <a:pt x="2413" y="9905"/>
                  </a:lnTo>
                  <a:lnTo>
                    <a:pt x="2413" y="8635"/>
                  </a:lnTo>
                  <a:lnTo>
                    <a:pt x="3555" y="8635"/>
                  </a:lnTo>
                  <a:lnTo>
                    <a:pt x="3555" y="7365"/>
                  </a:lnTo>
                  <a:lnTo>
                    <a:pt x="3555" y="6222"/>
                  </a:lnTo>
                  <a:lnTo>
                    <a:pt x="4825" y="6222"/>
                  </a:lnTo>
                  <a:lnTo>
                    <a:pt x="4825" y="4952"/>
                  </a:lnTo>
                  <a:lnTo>
                    <a:pt x="5969" y="4952"/>
                  </a:lnTo>
                  <a:lnTo>
                    <a:pt x="7239" y="4952"/>
                  </a:lnTo>
                  <a:lnTo>
                    <a:pt x="7239" y="3682"/>
                  </a:lnTo>
                  <a:lnTo>
                    <a:pt x="8382" y="3682"/>
                  </a:lnTo>
                  <a:lnTo>
                    <a:pt x="9651" y="2412"/>
                  </a:lnTo>
                  <a:lnTo>
                    <a:pt x="9651" y="3682"/>
                  </a:lnTo>
                  <a:lnTo>
                    <a:pt x="10795" y="2412"/>
                  </a:lnTo>
                  <a:lnTo>
                    <a:pt x="10795" y="3682"/>
                  </a:lnTo>
                  <a:lnTo>
                    <a:pt x="12065" y="4952"/>
                  </a:lnTo>
                  <a:lnTo>
                    <a:pt x="12065" y="3682"/>
                  </a:lnTo>
                  <a:lnTo>
                    <a:pt x="13208" y="3682"/>
                  </a:lnTo>
                  <a:lnTo>
                    <a:pt x="14477" y="3682"/>
                  </a:lnTo>
                  <a:lnTo>
                    <a:pt x="14477" y="2412"/>
                  </a:lnTo>
                  <a:lnTo>
                    <a:pt x="14477" y="3682"/>
                  </a:lnTo>
                  <a:lnTo>
                    <a:pt x="14477" y="2412"/>
                  </a:lnTo>
                  <a:lnTo>
                    <a:pt x="15621" y="2412"/>
                  </a:lnTo>
                  <a:lnTo>
                    <a:pt x="15621" y="1269"/>
                  </a:lnTo>
                  <a:lnTo>
                    <a:pt x="15621" y="0"/>
                  </a:lnTo>
                  <a:lnTo>
                    <a:pt x="16891" y="0"/>
                  </a:lnTo>
                  <a:lnTo>
                    <a:pt x="18034" y="0"/>
                  </a:lnTo>
                  <a:lnTo>
                    <a:pt x="18034" y="1269"/>
                  </a:lnTo>
                  <a:lnTo>
                    <a:pt x="18034" y="2412"/>
                  </a:lnTo>
                  <a:lnTo>
                    <a:pt x="19303" y="2412"/>
                  </a:lnTo>
                  <a:lnTo>
                    <a:pt x="18034" y="2412"/>
                  </a:lnTo>
                  <a:lnTo>
                    <a:pt x="19303" y="2412"/>
                  </a:lnTo>
                  <a:lnTo>
                    <a:pt x="19303" y="3682"/>
                  </a:lnTo>
                  <a:lnTo>
                    <a:pt x="20447" y="3682"/>
                  </a:lnTo>
                  <a:lnTo>
                    <a:pt x="20447" y="4952"/>
                  </a:lnTo>
                  <a:lnTo>
                    <a:pt x="21717" y="6222"/>
                  </a:lnTo>
                  <a:lnTo>
                    <a:pt x="21717" y="7365"/>
                  </a:lnTo>
                  <a:lnTo>
                    <a:pt x="21717" y="8635"/>
                  </a:lnTo>
                  <a:lnTo>
                    <a:pt x="21717" y="9905"/>
                  </a:lnTo>
                  <a:lnTo>
                    <a:pt x="21717" y="11175"/>
                  </a:lnTo>
                  <a:lnTo>
                    <a:pt x="22860" y="11175"/>
                  </a:lnTo>
                  <a:lnTo>
                    <a:pt x="22860" y="12318"/>
                  </a:lnTo>
                  <a:lnTo>
                    <a:pt x="21717" y="12318"/>
                  </a:lnTo>
                  <a:lnTo>
                    <a:pt x="21717" y="13588"/>
                  </a:lnTo>
                  <a:lnTo>
                    <a:pt x="21717" y="14858"/>
                  </a:lnTo>
                  <a:lnTo>
                    <a:pt x="20447" y="14858"/>
                  </a:lnTo>
                  <a:lnTo>
                    <a:pt x="19303" y="14858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151876" y="3958082"/>
              <a:ext cx="210820" cy="207010"/>
            </a:xfrm>
            <a:custGeom>
              <a:avLst/>
              <a:gdLst/>
              <a:ahLst/>
              <a:cxnLst/>
              <a:rect l="l" t="t" r="r" b="b"/>
              <a:pathLst>
                <a:path w="210820" h="207010">
                  <a:moveTo>
                    <a:pt x="189102" y="205740"/>
                  </a:moveTo>
                  <a:lnTo>
                    <a:pt x="184276" y="205740"/>
                  </a:lnTo>
                  <a:lnTo>
                    <a:pt x="184276" y="207010"/>
                  </a:lnTo>
                  <a:lnTo>
                    <a:pt x="189102" y="207010"/>
                  </a:lnTo>
                  <a:lnTo>
                    <a:pt x="189102" y="205740"/>
                  </a:lnTo>
                  <a:close/>
                </a:path>
                <a:path w="210820" h="207010">
                  <a:moveTo>
                    <a:pt x="193801" y="193040"/>
                  </a:moveTo>
                  <a:lnTo>
                    <a:pt x="190246" y="193040"/>
                  </a:lnTo>
                  <a:lnTo>
                    <a:pt x="189102" y="194310"/>
                  </a:lnTo>
                  <a:lnTo>
                    <a:pt x="190246" y="195580"/>
                  </a:lnTo>
                  <a:lnTo>
                    <a:pt x="190246" y="196850"/>
                  </a:lnTo>
                  <a:lnTo>
                    <a:pt x="178434" y="196850"/>
                  </a:lnTo>
                  <a:lnTo>
                    <a:pt x="178434" y="198120"/>
                  </a:lnTo>
                  <a:lnTo>
                    <a:pt x="179577" y="198120"/>
                  </a:lnTo>
                  <a:lnTo>
                    <a:pt x="179577" y="200660"/>
                  </a:lnTo>
                  <a:lnTo>
                    <a:pt x="181991" y="200660"/>
                  </a:lnTo>
                  <a:lnTo>
                    <a:pt x="181991" y="203200"/>
                  </a:lnTo>
                  <a:lnTo>
                    <a:pt x="183133" y="203200"/>
                  </a:lnTo>
                  <a:lnTo>
                    <a:pt x="183133" y="205740"/>
                  </a:lnTo>
                  <a:lnTo>
                    <a:pt x="191389" y="205740"/>
                  </a:lnTo>
                  <a:lnTo>
                    <a:pt x="191389" y="207010"/>
                  </a:lnTo>
                  <a:lnTo>
                    <a:pt x="193801" y="207010"/>
                  </a:lnTo>
                  <a:lnTo>
                    <a:pt x="193801" y="193040"/>
                  </a:lnTo>
                  <a:close/>
                </a:path>
                <a:path w="210820" h="207010">
                  <a:moveTo>
                    <a:pt x="189102" y="195580"/>
                  </a:moveTo>
                  <a:lnTo>
                    <a:pt x="177292" y="195580"/>
                  </a:lnTo>
                  <a:lnTo>
                    <a:pt x="177292" y="196850"/>
                  </a:lnTo>
                  <a:lnTo>
                    <a:pt x="190246" y="196850"/>
                  </a:lnTo>
                  <a:lnTo>
                    <a:pt x="189102" y="195580"/>
                  </a:lnTo>
                  <a:close/>
                </a:path>
                <a:path w="210820" h="207010">
                  <a:moveTo>
                    <a:pt x="184276" y="193040"/>
                  </a:moveTo>
                  <a:lnTo>
                    <a:pt x="172466" y="193040"/>
                  </a:lnTo>
                  <a:lnTo>
                    <a:pt x="172466" y="194310"/>
                  </a:lnTo>
                  <a:lnTo>
                    <a:pt x="174878" y="194310"/>
                  </a:lnTo>
                  <a:lnTo>
                    <a:pt x="174878" y="195580"/>
                  </a:lnTo>
                  <a:lnTo>
                    <a:pt x="184276" y="195580"/>
                  </a:lnTo>
                  <a:lnTo>
                    <a:pt x="184276" y="193040"/>
                  </a:lnTo>
                  <a:close/>
                </a:path>
                <a:path w="210820" h="207010">
                  <a:moveTo>
                    <a:pt x="171323" y="193040"/>
                  </a:moveTo>
                  <a:lnTo>
                    <a:pt x="168909" y="193040"/>
                  </a:lnTo>
                  <a:lnTo>
                    <a:pt x="168909" y="194310"/>
                  </a:lnTo>
                  <a:lnTo>
                    <a:pt x="171323" y="194310"/>
                  </a:lnTo>
                  <a:lnTo>
                    <a:pt x="171323" y="193040"/>
                  </a:lnTo>
                  <a:close/>
                </a:path>
                <a:path w="210820" h="207010">
                  <a:moveTo>
                    <a:pt x="180721" y="190500"/>
                  </a:moveTo>
                  <a:lnTo>
                    <a:pt x="167767" y="190500"/>
                  </a:lnTo>
                  <a:lnTo>
                    <a:pt x="167767" y="193040"/>
                  </a:lnTo>
                  <a:lnTo>
                    <a:pt x="183133" y="193040"/>
                  </a:lnTo>
                  <a:lnTo>
                    <a:pt x="183133" y="191770"/>
                  </a:lnTo>
                  <a:lnTo>
                    <a:pt x="180721" y="191770"/>
                  </a:lnTo>
                  <a:lnTo>
                    <a:pt x="180721" y="190500"/>
                  </a:lnTo>
                  <a:close/>
                </a:path>
                <a:path w="210820" h="207010">
                  <a:moveTo>
                    <a:pt x="153543" y="190500"/>
                  </a:moveTo>
                  <a:lnTo>
                    <a:pt x="151256" y="190500"/>
                  </a:lnTo>
                  <a:lnTo>
                    <a:pt x="152400" y="191770"/>
                  </a:lnTo>
                  <a:lnTo>
                    <a:pt x="153543" y="190500"/>
                  </a:lnTo>
                  <a:close/>
                </a:path>
                <a:path w="210820" h="207010">
                  <a:moveTo>
                    <a:pt x="155955" y="190500"/>
                  </a:moveTo>
                  <a:lnTo>
                    <a:pt x="153543" y="190500"/>
                  </a:lnTo>
                  <a:lnTo>
                    <a:pt x="154813" y="191770"/>
                  </a:lnTo>
                  <a:lnTo>
                    <a:pt x="155955" y="191770"/>
                  </a:lnTo>
                  <a:lnTo>
                    <a:pt x="155955" y="190500"/>
                  </a:lnTo>
                  <a:close/>
                </a:path>
                <a:path w="210820" h="207010">
                  <a:moveTo>
                    <a:pt x="161925" y="190500"/>
                  </a:moveTo>
                  <a:lnTo>
                    <a:pt x="157099" y="190500"/>
                  </a:lnTo>
                  <a:lnTo>
                    <a:pt x="157099" y="191770"/>
                  </a:lnTo>
                  <a:lnTo>
                    <a:pt x="161925" y="191770"/>
                  </a:lnTo>
                  <a:lnTo>
                    <a:pt x="161925" y="190500"/>
                  </a:lnTo>
                  <a:close/>
                </a:path>
                <a:path w="210820" h="207010">
                  <a:moveTo>
                    <a:pt x="178434" y="181610"/>
                  </a:moveTo>
                  <a:lnTo>
                    <a:pt x="144145" y="181610"/>
                  </a:lnTo>
                  <a:lnTo>
                    <a:pt x="144145" y="187960"/>
                  </a:lnTo>
                  <a:lnTo>
                    <a:pt x="147700" y="187960"/>
                  </a:lnTo>
                  <a:lnTo>
                    <a:pt x="147700" y="189230"/>
                  </a:lnTo>
                  <a:lnTo>
                    <a:pt x="150114" y="189230"/>
                  </a:lnTo>
                  <a:lnTo>
                    <a:pt x="150114" y="190500"/>
                  </a:lnTo>
                  <a:lnTo>
                    <a:pt x="163068" y="190500"/>
                  </a:lnTo>
                  <a:lnTo>
                    <a:pt x="163068" y="186690"/>
                  </a:lnTo>
                  <a:lnTo>
                    <a:pt x="177292" y="186690"/>
                  </a:lnTo>
                  <a:lnTo>
                    <a:pt x="178434" y="185420"/>
                  </a:lnTo>
                  <a:lnTo>
                    <a:pt x="178434" y="181610"/>
                  </a:lnTo>
                  <a:close/>
                </a:path>
                <a:path w="210820" h="207010">
                  <a:moveTo>
                    <a:pt x="178434" y="186690"/>
                  </a:moveTo>
                  <a:lnTo>
                    <a:pt x="165353" y="186690"/>
                  </a:lnTo>
                  <a:lnTo>
                    <a:pt x="165353" y="189230"/>
                  </a:lnTo>
                  <a:lnTo>
                    <a:pt x="166624" y="189230"/>
                  </a:lnTo>
                  <a:lnTo>
                    <a:pt x="166624" y="190500"/>
                  </a:lnTo>
                  <a:lnTo>
                    <a:pt x="178434" y="190500"/>
                  </a:lnTo>
                  <a:lnTo>
                    <a:pt x="178434" y="186690"/>
                  </a:lnTo>
                  <a:close/>
                </a:path>
                <a:path w="210820" h="207010">
                  <a:moveTo>
                    <a:pt x="147700" y="187960"/>
                  </a:moveTo>
                  <a:lnTo>
                    <a:pt x="146557" y="187960"/>
                  </a:lnTo>
                  <a:lnTo>
                    <a:pt x="146557" y="189230"/>
                  </a:lnTo>
                  <a:lnTo>
                    <a:pt x="147700" y="189230"/>
                  </a:lnTo>
                  <a:lnTo>
                    <a:pt x="147700" y="187960"/>
                  </a:lnTo>
                  <a:close/>
                </a:path>
                <a:path w="210820" h="207010">
                  <a:moveTo>
                    <a:pt x="178434" y="180340"/>
                  </a:moveTo>
                  <a:lnTo>
                    <a:pt x="133476" y="180340"/>
                  </a:lnTo>
                  <a:lnTo>
                    <a:pt x="133476" y="185420"/>
                  </a:lnTo>
                  <a:lnTo>
                    <a:pt x="135890" y="185420"/>
                  </a:lnTo>
                  <a:lnTo>
                    <a:pt x="137032" y="184150"/>
                  </a:lnTo>
                  <a:lnTo>
                    <a:pt x="138175" y="184150"/>
                  </a:lnTo>
                  <a:lnTo>
                    <a:pt x="138175" y="182880"/>
                  </a:lnTo>
                  <a:lnTo>
                    <a:pt x="144145" y="182880"/>
                  </a:lnTo>
                  <a:lnTo>
                    <a:pt x="144145" y="181610"/>
                  </a:lnTo>
                  <a:lnTo>
                    <a:pt x="178434" y="181610"/>
                  </a:lnTo>
                  <a:lnTo>
                    <a:pt x="178434" y="180340"/>
                  </a:lnTo>
                  <a:close/>
                </a:path>
                <a:path w="210820" h="207010">
                  <a:moveTo>
                    <a:pt x="179577" y="171450"/>
                  </a:moveTo>
                  <a:lnTo>
                    <a:pt x="111125" y="171450"/>
                  </a:lnTo>
                  <a:lnTo>
                    <a:pt x="111125" y="177800"/>
                  </a:lnTo>
                  <a:lnTo>
                    <a:pt x="109854" y="177800"/>
                  </a:lnTo>
                  <a:lnTo>
                    <a:pt x="109854" y="181610"/>
                  </a:lnTo>
                  <a:lnTo>
                    <a:pt x="113410" y="181610"/>
                  </a:lnTo>
                  <a:lnTo>
                    <a:pt x="113410" y="180340"/>
                  </a:lnTo>
                  <a:lnTo>
                    <a:pt x="122935" y="180340"/>
                  </a:lnTo>
                  <a:lnTo>
                    <a:pt x="122935" y="179070"/>
                  </a:lnTo>
                  <a:lnTo>
                    <a:pt x="179577" y="179070"/>
                  </a:lnTo>
                  <a:lnTo>
                    <a:pt x="179577" y="176530"/>
                  </a:lnTo>
                  <a:lnTo>
                    <a:pt x="180721" y="176530"/>
                  </a:lnTo>
                  <a:lnTo>
                    <a:pt x="180721" y="172720"/>
                  </a:lnTo>
                  <a:lnTo>
                    <a:pt x="179577" y="172720"/>
                  </a:lnTo>
                  <a:lnTo>
                    <a:pt x="179577" y="171450"/>
                  </a:lnTo>
                  <a:close/>
                </a:path>
                <a:path w="210820" h="207010">
                  <a:moveTo>
                    <a:pt x="116967" y="180340"/>
                  </a:moveTo>
                  <a:lnTo>
                    <a:pt x="114553" y="180340"/>
                  </a:lnTo>
                  <a:lnTo>
                    <a:pt x="115824" y="181610"/>
                  </a:lnTo>
                  <a:lnTo>
                    <a:pt x="116967" y="181610"/>
                  </a:lnTo>
                  <a:lnTo>
                    <a:pt x="116967" y="180340"/>
                  </a:lnTo>
                  <a:close/>
                </a:path>
                <a:path w="210820" h="207010">
                  <a:moveTo>
                    <a:pt x="120523" y="180340"/>
                  </a:moveTo>
                  <a:lnTo>
                    <a:pt x="118109" y="180340"/>
                  </a:lnTo>
                  <a:lnTo>
                    <a:pt x="118109" y="181610"/>
                  </a:lnTo>
                  <a:lnTo>
                    <a:pt x="120523" y="181610"/>
                  </a:lnTo>
                  <a:lnTo>
                    <a:pt x="120523" y="180340"/>
                  </a:lnTo>
                  <a:close/>
                </a:path>
                <a:path w="210820" h="207010">
                  <a:moveTo>
                    <a:pt x="128777" y="179070"/>
                  </a:moveTo>
                  <a:lnTo>
                    <a:pt x="125222" y="179070"/>
                  </a:lnTo>
                  <a:lnTo>
                    <a:pt x="125222" y="180340"/>
                  </a:lnTo>
                  <a:lnTo>
                    <a:pt x="128777" y="180340"/>
                  </a:lnTo>
                  <a:lnTo>
                    <a:pt x="128777" y="179070"/>
                  </a:lnTo>
                  <a:close/>
                </a:path>
                <a:path w="210820" h="207010">
                  <a:moveTo>
                    <a:pt x="179577" y="179070"/>
                  </a:moveTo>
                  <a:lnTo>
                    <a:pt x="131191" y="179070"/>
                  </a:lnTo>
                  <a:lnTo>
                    <a:pt x="131191" y="180340"/>
                  </a:lnTo>
                  <a:lnTo>
                    <a:pt x="179577" y="180340"/>
                  </a:lnTo>
                  <a:lnTo>
                    <a:pt x="179577" y="179070"/>
                  </a:lnTo>
                  <a:close/>
                </a:path>
                <a:path w="210820" h="207010">
                  <a:moveTo>
                    <a:pt x="179577" y="161290"/>
                  </a:moveTo>
                  <a:lnTo>
                    <a:pt x="178434" y="161290"/>
                  </a:lnTo>
                  <a:lnTo>
                    <a:pt x="178434" y="162560"/>
                  </a:lnTo>
                  <a:lnTo>
                    <a:pt x="106299" y="162560"/>
                  </a:lnTo>
                  <a:lnTo>
                    <a:pt x="106299" y="165100"/>
                  </a:lnTo>
                  <a:lnTo>
                    <a:pt x="107569" y="165100"/>
                  </a:lnTo>
                  <a:lnTo>
                    <a:pt x="107569" y="167640"/>
                  </a:lnTo>
                  <a:lnTo>
                    <a:pt x="109854" y="167640"/>
                  </a:lnTo>
                  <a:lnTo>
                    <a:pt x="109854" y="171450"/>
                  </a:lnTo>
                  <a:lnTo>
                    <a:pt x="180721" y="171450"/>
                  </a:lnTo>
                  <a:lnTo>
                    <a:pt x="180721" y="163830"/>
                  </a:lnTo>
                  <a:lnTo>
                    <a:pt x="179577" y="163830"/>
                  </a:lnTo>
                  <a:lnTo>
                    <a:pt x="179577" y="161290"/>
                  </a:lnTo>
                  <a:close/>
                </a:path>
                <a:path w="210820" h="207010">
                  <a:moveTo>
                    <a:pt x="194945" y="149860"/>
                  </a:moveTo>
                  <a:lnTo>
                    <a:pt x="107569" y="149860"/>
                  </a:lnTo>
                  <a:lnTo>
                    <a:pt x="107569" y="153670"/>
                  </a:lnTo>
                  <a:lnTo>
                    <a:pt x="106299" y="153670"/>
                  </a:lnTo>
                  <a:lnTo>
                    <a:pt x="106299" y="161290"/>
                  </a:lnTo>
                  <a:lnTo>
                    <a:pt x="105155" y="161290"/>
                  </a:lnTo>
                  <a:lnTo>
                    <a:pt x="105155" y="162560"/>
                  </a:lnTo>
                  <a:lnTo>
                    <a:pt x="177292" y="162560"/>
                  </a:lnTo>
                  <a:lnTo>
                    <a:pt x="177292" y="160020"/>
                  </a:lnTo>
                  <a:lnTo>
                    <a:pt x="180721" y="160020"/>
                  </a:lnTo>
                  <a:lnTo>
                    <a:pt x="180721" y="158750"/>
                  </a:lnTo>
                  <a:lnTo>
                    <a:pt x="181991" y="158750"/>
                  </a:lnTo>
                  <a:lnTo>
                    <a:pt x="181991" y="157480"/>
                  </a:lnTo>
                  <a:lnTo>
                    <a:pt x="183133" y="156210"/>
                  </a:lnTo>
                  <a:lnTo>
                    <a:pt x="183133" y="154940"/>
                  </a:lnTo>
                  <a:lnTo>
                    <a:pt x="184276" y="154940"/>
                  </a:lnTo>
                  <a:lnTo>
                    <a:pt x="184276" y="153670"/>
                  </a:lnTo>
                  <a:lnTo>
                    <a:pt x="183133" y="152400"/>
                  </a:lnTo>
                  <a:lnTo>
                    <a:pt x="185547" y="152400"/>
                  </a:lnTo>
                  <a:lnTo>
                    <a:pt x="186690" y="151130"/>
                  </a:lnTo>
                  <a:lnTo>
                    <a:pt x="193801" y="151130"/>
                  </a:lnTo>
                  <a:lnTo>
                    <a:pt x="194945" y="149860"/>
                  </a:lnTo>
                  <a:close/>
                </a:path>
                <a:path w="210820" h="207010">
                  <a:moveTo>
                    <a:pt x="202056" y="143510"/>
                  </a:moveTo>
                  <a:lnTo>
                    <a:pt x="105155" y="143510"/>
                  </a:lnTo>
                  <a:lnTo>
                    <a:pt x="105155" y="147320"/>
                  </a:lnTo>
                  <a:lnTo>
                    <a:pt x="106299" y="147320"/>
                  </a:lnTo>
                  <a:lnTo>
                    <a:pt x="106299" y="149860"/>
                  </a:lnTo>
                  <a:lnTo>
                    <a:pt x="203200" y="149860"/>
                  </a:lnTo>
                  <a:lnTo>
                    <a:pt x="204343" y="148590"/>
                  </a:lnTo>
                  <a:lnTo>
                    <a:pt x="203200" y="148590"/>
                  </a:lnTo>
                  <a:lnTo>
                    <a:pt x="203200" y="146050"/>
                  </a:lnTo>
                  <a:lnTo>
                    <a:pt x="202056" y="146050"/>
                  </a:lnTo>
                  <a:lnTo>
                    <a:pt x="202056" y="143510"/>
                  </a:lnTo>
                  <a:close/>
                </a:path>
                <a:path w="210820" h="207010">
                  <a:moveTo>
                    <a:pt x="79121" y="142240"/>
                  </a:moveTo>
                  <a:lnTo>
                    <a:pt x="55499" y="142240"/>
                  </a:lnTo>
                  <a:lnTo>
                    <a:pt x="55499" y="143510"/>
                  </a:lnTo>
                  <a:lnTo>
                    <a:pt x="56769" y="143510"/>
                  </a:lnTo>
                  <a:lnTo>
                    <a:pt x="56769" y="144780"/>
                  </a:lnTo>
                  <a:lnTo>
                    <a:pt x="57912" y="144780"/>
                  </a:lnTo>
                  <a:lnTo>
                    <a:pt x="57912" y="146050"/>
                  </a:lnTo>
                  <a:lnTo>
                    <a:pt x="59054" y="147320"/>
                  </a:lnTo>
                  <a:lnTo>
                    <a:pt x="59054" y="148590"/>
                  </a:lnTo>
                  <a:lnTo>
                    <a:pt x="60198" y="148590"/>
                  </a:lnTo>
                  <a:lnTo>
                    <a:pt x="60198" y="147320"/>
                  </a:lnTo>
                  <a:lnTo>
                    <a:pt x="65024" y="147320"/>
                  </a:lnTo>
                  <a:lnTo>
                    <a:pt x="65024" y="146050"/>
                  </a:lnTo>
                  <a:lnTo>
                    <a:pt x="79121" y="146050"/>
                  </a:lnTo>
                  <a:lnTo>
                    <a:pt x="79121" y="142240"/>
                  </a:lnTo>
                  <a:close/>
                </a:path>
                <a:path w="210820" h="207010">
                  <a:moveTo>
                    <a:pt x="68579" y="146050"/>
                  </a:moveTo>
                  <a:lnTo>
                    <a:pt x="67309" y="146050"/>
                  </a:lnTo>
                  <a:lnTo>
                    <a:pt x="67309" y="147320"/>
                  </a:lnTo>
                  <a:lnTo>
                    <a:pt x="68579" y="147320"/>
                  </a:lnTo>
                  <a:lnTo>
                    <a:pt x="68579" y="146050"/>
                  </a:lnTo>
                  <a:close/>
                </a:path>
                <a:path w="210820" h="207010">
                  <a:moveTo>
                    <a:pt x="197357" y="134620"/>
                  </a:moveTo>
                  <a:lnTo>
                    <a:pt x="92201" y="134620"/>
                  </a:lnTo>
                  <a:lnTo>
                    <a:pt x="92201" y="139700"/>
                  </a:lnTo>
                  <a:lnTo>
                    <a:pt x="106299" y="139700"/>
                  </a:lnTo>
                  <a:lnTo>
                    <a:pt x="106299" y="143510"/>
                  </a:lnTo>
                  <a:lnTo>
                    <a:pt x="200914" y="143510"/>
                  </a:lnTo>
                  <a:lnTo>
                    <a:pt x="200914" y="140970"/>
                  </a:lnTo>
                  <a:lnTo>
                    <a:pt x="199644" y="140970"/>
                  </a:lnTo>
                  <a:lnTo>
                    <a:pt x="199644" y="138430"/>
                  </a:lnTo>
                  <a:lnTo>
                    <a:pt x="198500" y="137160"/>
                  </a:lnTo>
                  <a:lnTo>
                    <a:pt x="198500" y="135890"/>
                  </a:lnTo>
                  <a:lnTo>
                    <a:pt x="197357" y="135890"/>
                  </a:lnTo>
                  <a:lnTo>
                    <a:pt x="197357" y="134620"/>
                  </a:lnTo>
                  <a:close/>
                </a:path>
                <a:path w="210820" h="207010">
                  <a:moveTo>
                    <a:pt x="80391" y="137160"/>
                  </a:moveTo>
                  <a:lnTo>
                    <a:pt x="51943" y="137160"/>
                  </a:lnTo>
                  <a:lnTo>
                    <a:pt x="53213" y="138430"/>
                  </a:lnTo>
                  <a:lnTo>
                    <a:pt x="53213" y="139700"/>
                  </a:lnTo>
                  <a:lnTo>
                    <a:pt x="54355" y="139700"/>
                  </a:lnTo>
                  <a:lnTo>
                    <a:pt x="54355" y="142240"/>
                  </a:lnTo>
                  <a:lnTo>
                    <a:pt x="80391" y="142240"/>
                  </a:lnTo>
                  <a:lnTo>
                    <a:pt x="80391" y="137160"/>
                  </a:lnTo>
                  <a:close/>
                </a:path>
                <a:path w="210820" h="207010">
                  <a:moveTo>
                    <a:pt x="80391" y="135890"/>
                  </a:moveTo>
                  <a:lnTo>
                    <a:pt x="53213" y="135890"/>
                  </a:lnTo>
                  <a:lnTo>
                    <a:pt x="53213" y="137160"/>
                  </a:lnTo>
                  <a:lnTo>
                    <a:pt x="81533" y="137160"/>
                  </a:lnTo>
                  <a:lnTo>
                    <a:pt x="80391" y="135890"/>
                  </a:lnTo>
                  <a:close/>
                </a:path>
                <a:path w="210820" h="207010">
                  <a:moveTo>
                    <a:pt x="196088" y="133350"/>
                  </a:moveTo>
                  <a:lnTo>
                    <a:pt x="51943" y="133350"/>
                  </a:lnTo>
                  <a:lnTo>
                    <a:pt x="51943" y="135890"/>
                  </a:lnTo>
                  <a:lnTo>
                    <a:pt x="89789" y="135890"/>
                  </a:lnTo>
                  <a:lnTo>
                    <a:pt x="89789" y="134620"/>
                  </a:lnTo>
                  <a:lnTo>
                    <a:pt x="196088" y="134620"/>
                  </a:lnTo>
                  <a:lnTo>
                    <a:pt x="196088" y="133350"/>
                  </a:lnTo>
                  <a:close/>
                </a:path>
                <a:path w="210820" h="207010">
                  <a:moveTo>
                    <a:pt x="191389" y="127000"/>
                  </a:moveTo>
                  <a:lnTo>
                    <a:pt x="49656" y="127000"/>
                  </a:lnTo>
                  <a:lnTo>
                    <a:pt x="49656" y="129540"/>
                  </a:lnTo>
                  <a:lnTo>
                    <a:pt x="50800" y="130810"/>
                  </a:lnTo>
                  <a:lnTo>
                    <a:pt x="50800" y="133350"/>
                  </a:lnTo>
                  <a:lnTo>
                    <a:pt x="194945" y="133350"/>
                  </a:lnTo>
                  <a:lnTo>
                    <a:pt x="194945" y="132080"/>
                  </a:lnTo>
                  <a:lnTo>
                    <a:pt x="193801" y="132080"/>
                  </a:lnTo>
                  <a:lnTo>
                    <a:pt x="192531" y="130810"/>
                  </a:lnTo>
                  <a:lnTo>
                    <a:pt x="192531" y="129540"/>
                  </a:lnTo>
                  <a:lnTo>
                    <a:pt x="191389" y="129540"/>
                  </a:lnTo>
                  <a:lnTo>
                    <a:pt x="191389" y="127000"/>
                  </a:lnTo>
                  <a:close/>
                </a:path>
                <a:path w="210820" h="207010">
                  <a:moveTo>
                    <a:pt x="190246" y="124460"/>
                  </a:moveTo>
                  <a:lnTo>
                    <a:pt x="48387" y="124460"/>
                  </a:lnTo>
                  <a:lnTo>
                    <a:pt x="48387" y="127000"/>
                  </a:lnTo>
                  <a:lnTo>
                    <a:pt x="190246" y="127000"/>
                  </a:lnTo>
                  <a:lnTo>
                    <a:pt x="190246" y="124460"/>
                  </a:lnTo>
                  <a:close/>
                </a:path>
                <a:path w="210820" h="207010">
                  <a:moveTo>
                    <a:pt x="3555" y="124460"/>
                  </a:moveTo>
                  <a:lnTo>
                    <a:pt x="2413" y="124460"/>
                  </a:lnTo>
                  <a:lnTo>
                    <a:pt x="2413" y="125730"/>
                  </a:lnTo>
                  <a:lnTo>
                    <a:pt x="3555" y="124460"/>
                  </a:lnTo>
                  <a:close/>
                </a:path>
                <a:path w="210820" h="207010">
                  <a:moveTo>
                    <a:pt x="5969" y="124460"/>
                  </a:moveTo>
                  <a:lnTo>
                    <a:pt x="3555" y="124460"/>
                  </a:lnTo>
                  <a:lnTo>
                    <a:pt x="3555" y="125730"/>
                  </a:lnTo>
                  <a:lnTo>
                    <a:pt x="5969" y="125730"/>
                  </a:lnTo>
                  <a:lnTo>
                    <a:pt x="5969" y="124460"/>
                  </a:lnTo>
                  <a:close/>
                </a:path>
                <a:path w="210820" h="207010">
                  <a:moveTo>
                    <a:pt x="9398" y="123190"/>
                  </a:moveTo>
                  <a:lnTo>
                    <a:pt x="1143" y="123190"/>
                  </a:lnTo>
                  <a:lnTo>
                    <a:pt x="1143" y="124460"/>
                  </a:lnTo>
                  <a:lnTo>
                    <a:pt x="9398" y="124460"/>
                  </a:lnTo>
                  <a:lnTo>
                    <a:pt x="9398" y="123190"/>
                  </a:lnTo>
                  <a:close/>
                </a:path>
                <a:path w="210820" h="207010">
                  <a:moveTo>
                    <a:pt x="11810" y="123190"/>
                  </a:moveTo>
                  <a:lnTo>
                    <a:pt x="9398" y="123190"/>
                  </a:lnTo>
                  <a:lnTo>
                    <a:pt x="9398" y="124460"/>
                  </a:lnTo>
                  <a:lnTo>
                    <a:pt x="10668" y="124460"/>
                  </a:lnTo>
                  <a:lnTo>
                    <a:pt x="11810" y="123190"/>
                  </a:lnTo>
                  <a:close/>
                </a:path>
                <a:path w="210820" h="207010">
                  <a:moveTo>
                    <a:pt x="12953" y="123190"/>
                  </a:moveTo>
                  <a:lnTo>
                    <a:pt x="11810" y="123190"/>
                  </a:lnTo>
                  <a:lnTo>
                    <a:pt x="12953" y="124460"/>
                  </a:lnTo>
                  <a:lnTo>
                    <a:pt x="12953" y="123190"/>
                  </a:lnTo>
                  <a:close/>
                </a:path>
                <a:path w="210820" h="207010">
                  <a:moveTo>
                    <a:pt x="18923" y="123190"/>
                  </a:moveTo>
                  <a:lnTo>
                    <a:pt x="14224" y="123190"/>
                  </a:lnTo>
                  <a:lnTo>
                    <a:pt x="15367" y="124460"/>
                  </a:lnTo>
                  <a:lnTo>
                    <a:pt x="17779" y="124460"/>
                  </a:lnTo>
                  <a:lnTo>
                    <a:pt x="18923" y="123190"/>
                  </a:lnTo>
                  <a:close/>
                </a:path>
                <a:path w="210820" h="207010">
                  <a:moveTo>
                    <a:pt x="21208" y="123190"/>
                  </a:moveTo>
                  <a:lnTo>
                    <a:pt x="20066" y="123190"/>
                  </a:lnTo>
                  <a:lnTo>
                    <a:pt x="20066" y="124460"/>
                  </a:lnTo>
                  <a:lnTo>
                    <a:pt x="21208" y="124460"/>
                  </a:lnTo>
                  <a:lnTo>
                    <a:pt x="21208" y="123190"/>
                  </a:lnTo>
                  <a:close/>
                </a:path>
                <a:path w="210820" h="207010">
                  <a:moveTo>
                    <a:pt x="30733" y="123190"/>
                  </a:moveTo>
                  <a:lnTo>
                    <a:pt x="22478" y="123190"/>
                  </a:lnTo>
                  <a:lnTo>
                    <a:pt x="22478" y="124460"/>
                  </a:lnTo>
                  <a:lnTo>
                    <a:pt x="30733" y="124460"/>
                  </a:lnTo>
                  <a:lnTo>
                    <a:pt x="30733" y="123190"/>
                  </a:lnTo>
                  <a:close/>
                </a:path>
                <a:path w="210820" h="207010">
                  <a:moveTo>
                    <a:pt x="37846" y="123190"/>
                  </a:moveTo>
                  <a:lnTo>
                    <a:pt x="33020" y="123190"/>
                  </a:lnTo>
                  <a:lnTo>
                    <a:pt x="34290" y="124460"/>
                  </a:lnTo>
                  <a:lnTo>
                    <a:pt x="36575" y="124460"/>
                  </a:lnTo>
                  <a:lnTo>
                    <a:pt x="37846" y="123190"/>
                  </a:lnTo>
                  <a:close/>
                </a:path>
                <a:path w="210820" h="207010">
                  <a:moveTo>
                    <a:pt x="42545" y="123190"/>
                  </a:moveTo>
                  <a:lnTo>
                    <a:pt x="38989" y="123190"/>
                  </a:lnTo>
                  <a:lnTo>
                    <a:pt x="40131" y="124460"/>
                  </a:lnTo>
                  <a:lnTo>
                    <a:pt x="42545" y="124460"/>
                  </a:lnTo>
                  <a:lnTo>
                    <a:pt x="42545" y="123190"/>
                  </a:lnTo>
                  <a:close/>
                </a:path>
                <a:path w="210820" h="207010">
                  <a:moveTo>
                    <a:pt x="43688" y="123190"/>
                  </a:moveTo>
                  <a:lnTo>
                    <a:pt x="42545" y="123190"/>
                  </a:lnTo>
                  <a:lnTo>
                    <a:pt x="42545" y="124460"/>
                  </a:lnTo>
                  <a:lnTo>
                    <a:pt x="43688" y="124460"/>
                  </a:lnTo>
                  <a:lnTo>
                    <a:pt x="43688" y="123190"/>
                  </a:lnTo>
                  <a:close/>
                </a:path>
                <a:path w="210820" h="207010">
                  <a:moveTo>
                    <a:pt x="189102" y="113030"/>
                  </a:moveTo>
                  <a:lnTo>
                    <a:pt x="4699" y="113030"/>
                  </a:lnTo>
                  <a:lnTo>
                    <a:pt x="4699" y="114300"/>
                  </a:lnTo>
                  <a:lnTo>
                    <a:pt x="3555" y="114300"/>
                  </a:lnTo>
                  <a:lnTo>
                    <a:pt x="3555" y="121920"/>
                  </a:lnTo>
                  <a:lnTo>
                    <a:pt x="0" y="121920"/>
                  </a:lnTo>
                  <a:lnTo>
                    <a:pt x="0" y="123190"/>
                  </a:lnTo>
                  <a:lnTo>
                    <a:pt x="46100" y="123190"/>
                  </a:lnTo>
                  <a:lnTo>
                    <a:pt x="46100" y="124460"/>
                  </a:lnTo>
                  <a:lnTo>
                    <a:pt x="191389" y="124460"/>
                  </a:lnTo>
                  <a:lnTo>
                    <a:pt x="191389" y="120650"/>
                  </a:lnTo>
                  <a:lnTo>
                    <a:pt x="190246" y="120650"/>
                  </a:lnTo>
                  <a:lnTo>
                    <a:pt x="190246" y="116840"/>
                  </a:lnTo>
                  <a:lnTo>
                    <a:pt x="189102" y="116840"/>
                  </a:lnTo>
                  <a:lnTo>
                    <a:pt x="189102" y="113030"/>
                  </a:lnTo>
                  <a:close/>
                </a:path>
                <a:path w="210820" h="207010">
                  <a:moveTo>
                    <a:pt x="12953" y="111760"/>
                  </a:moveTo>
                  <a:lnTo>
                    <a:pt x="5969" y="111760"/>
                  </a:lnTo>
                  <a:lnTo>
                    <a:pt x="5969" y="113030"/>
                  </a:lnTo>
                  <a:lnTo>
                    <a:pt x="14224" y="113030"/>
                  </a:lnTo>
                  <a:lnTo>
                    <a:pt x="12953" y="111760"/>
                  </a:lnTo>
                  <a:close/>
                </a:path>
                <a:path w="210820" h="207010">
                  <a:moveTo>
                    <a:pt x="27177" y="111760"/>
                  </a:moveTo>
                  <a:lnTo>
                    <a:pt x="14224" y="111760"/>
                  </a:lnTo>
                  <a:lnTo>
                    <a:pt x="14224" y="113030"/>
                  </a:lnTo>
                  <a:lnTo>
                    <a:pt x="27177" y="113030"/>
                  </a:lnTo>
                  <a:lnTo>
                    <a:pt x="27177" y="111760"/>
                  </a:lnTo>
                  <a:close/>
                </a:path>
                <a:path w="210820" h="207010">
                  <a:moveTo>
                    <a:pt x="184276" y="88900"/>
                  </a:moveTo>
                  <a:lnTo>
                    <a:pt x="43688" y="88900"/>
                  </a:lnTo>
                  <a:lnTo>
                    <a:pt x="43688" y="97790"/>
                  </a:lnTo>
                  <a:lnTo>
                    <a:pt x="42545" y="97790"/>
                  </a:lnTo>
                  <a:lnTo>
                    <a:pt x="42545" y="100330"/>
                  </a:lnTo>
                  <a:lnTo>
                    <a:pt x="41401" y="100330"/>
                  </a:lnTo>
                  <a:lnTo>
                    <a:pt x="41401" y="102870"/>
                  </a:lnTo>
                  <a:lnTo>
                    <a:pt x="36575" y="102870"/>
                  </a:lnTo>
                  <a:lnTo>
                    <a:pt x="36575" y="106680"/>
                  </a:lnTo>
                  <a:lnTo>
                    <a:pt x="33020" y="106680"/>
                  </a:lnTo>
                  <a:lnTo>
                    <a:pt x="33020" y="107950"/>
                  </a:lnTo>
                  <a:lnTo>
                    <a:pt x="30733" y="110490"/>
                  </a:lnTo>
                  <a:lnTo>
                    <a:pt x="29591" y="110490"/>
                  </a:lnTo>
                  <a:lnTo>
                    <a:pt x="29591" y="111760"/>
                  </a:lnTo>
                  <a:lnTo>
                    <a:pt x="28321" y="111760"/>
                  </a:lnTo>
                  <a:lnTo>
                    <a:pt x="27177" y="113030"/>
                  </a:lnTo>
                  <a:lnTo>
                    <a:pt x="187832" y="113030"/>
                  </a:lnTo>
                  <a:lnTo>
                    <a:pt x="187832" y="110490"/>
                  </a:lnTo>
                  <a:lnTo>
                    <a:pt x="189102" y="109220"/>
                  </a:lnTo>
                  <a:lnTo>
                    <a:pt x="189102" y="104140"/>
                  </a:lnTo>
                  <a:lnTo>
                    <a:pt x="187832" y="104140"/>
                  </a:lnTo>
                  <a:lnTo>
                    <a:pt x="187832" y="101600"/>
                  </a:lnTo>
                  <a:lnTo>
                    <a:pt x="186690" y="101600"/>
                  </a:lnTo>
                  <a:lnTo>
                    <a:pt x="186690" y="91440"/>
                  </a:lnTo>
                  <a:lnTo>
                    <a:pt x="185547" y="91440"/>
                  </a:lnTo>
                  <a:lnTo>
                    <a:pt x="185547" y="90170"/>
                  </a:lnTo>
                  <a:lnTo>
                    <a:pt x="184276" y="90170"/>
                  </a:lnTo>
                  <a:lnTo>
                    <a:pt x="184276" y="88900"/>
                  </a:lnTo>
                  <a:close/>
                </a:path>
                <a:path w="210820" h="207010">
                  <a:moveTo>
                    <a:pt x="11810" y="110490"/>
                  </a:moveTo>
                  <a:lnTo>
                    <a:pt x="9398" y="110490"/>
                  </a:lnTo>
                  <a:lnTo>
                    <a:pt x="9398" y="111760"/>
                  </a:lnTo>
                  <a:lnTo>
                    <a:pt x="11810" y="111760"/>
                  </a:lnTo>
                  <a:lnTo>
                    <a:pt x="11810" y="110490"/>
                  </a:lnTo>
                  <a:close/>
                </a:path>
                <a:path w="210820" h="207010">
                  <a:moveTo>
                    <a:pt x="24765" y="110490"/>
                  </a:moveTo>
                  <a:lnTo>
                    <a:pt x="16509" y="110490"/>
                  </a:lnTo>
                  <a:lnTo>
                    <a:pt x="16509" y="111760"/>
                  </a:lnTo>
                  <a:lnTo>
                    <a:pt x="24765" y="111760"/>
                  </a:lnTo>
                  <a:lnTo>
                    <a:pt x="24765" y="110490"/>
                  </a:lnTo>
                  <a:close/>
                </a:path>
                <a:path w="210820" h="207010">
                  <a:moveTo>
                    <a:pt x="23622" y="109220"/>
                  </a:moveTo>
                  <a:lnTo>
                    <a:pt x="17779" y="109220"/>
                  </a:lnTo>
                  <a:lnTo>
                    <a:pt x="17779" y="110490"/>
                  </a:lnTo>
                  <a:lnTo>
                    <a:pt x="23622" y="110490"/>
                  </a:lnTo>
                  <a:lnTo>
                    <a:pt x="23622" y="109220"/>
                  </a:lnTo>
                  <a:close/>
                </a:path>
                <a:path w="210820" h="207010">
                  <a:moveTo>
                    <a:pt x="18923" y="107950"/>
                  </a:moveTo>
                  <a:lnTo>
                    <a:pt x="16509" y="107950"/>
                  </a:lnTo>
                  <a:lnTo>
                    <a:pt x="16509" y="109220"/>
                  </a:lnTo>
                  <a:lnTo>
                    <a:pt x="18923" y="109220"/>
                  </a:lnTo>
                  <a:lnTo>
                    <a:pt x="18923" y="107950"/>
                  </a:lnTo>
                  <a:close/>
                </a:path>
                <a:path w="210820" h="207010">
                  <a:moveTo>
                    <a:pt x="24765" y="106680"/>
                  </a:moveTo>
                  <a:lnTo>
                    <a:pt x="22478" y="106680"/>
                  </a:lnTo>
                  <a:lnTo>
                    <a:pt x="22478" y="107950"/>
                  </a:lnTo>
                  <a:lnTo>
                    <a:pt x="20066" y="107950"/>
                  </a:lnTo>
                  <a:lnTo>
                    <a:pt x="20066" y="109220"/>
                  </a:lnTo>
                  <a:lnTo>
                    <a:pt x="24765" y="109220"/>
                  </a:lnTo>
                  <a:lnTo>
                    <a:pt x="24765" y="106680"/>
                  </a:lnTo>
                  <a:close/>
                </a:path>
                <a:path w="210820" h="207010">
                  <a:moveTo>
                    <a:pt x="185547" y="78740"/>
                  </a:moveTo>
                  <a:lnTo>
                    <a:pt x="47244" y="78740"/>
                  </a:lnTo>
                  <a:lnTo>
                    <a:pt x="47244" y="80010"/>
                  </a:lnTo>
                  <a:lnTo>
                    <a:pt x="46100" y="80010"/>
                  </a:lnTo>
                  <a:lnTo>
                    <a:pt x="46100" y="81280"/>
                  </a:lnTo>
                  <a:lnTo>
                    <a:pt x="44957" y="81280"/>
                  </a:lnTo>
                  <a:lnTo>
                    <a:pt x="44957" y="82550"/>
                  </a:lnTo>
                  <a:lnTo>
                    <a:pt x="43688" y="82550"/>
                  </a:lnTo>
                  <a:lnTo>
                    <a:pt x="43688" y="86360"/>
                  </a:lnTo>
                  <a:lnTo>
                    <a:pt x="44957" y="86360"/>
                  </a:lnTo>
                  <a:lnTo>
                    <a:pt x="44957" y="88900"/>
                  </a:lnTo>
                  <a:lnTo>
                    <a:pt x="183133" y="88900"/>
                  </a:lnTo>
                  <a:lnTo>
                    <a:pt x="183133" y="85090"/>
                  </a:lnTo>
                  <a:lnTo>
                    <a:pt x="184276" y="85090"/>
                  </a:lnTo>
                  <a:lnTo>
                    <a:pt x="184276" y="83820"/>
                  </a:lnTo>
                  <a:lnTo>
                    <a:pt x="185547" y="83820"/>
                  </a:lnTo>
                  <a:lnTo>
                    <a:pt x="186690" y="82550"/>
                  </a:lnTo>
                  <a:lnTo>
                    <a:pt x="186690" y="81280"/>
                  </a:lnTo>
                  <a:lnTo>
                    <a:pt x="185547" y="80010"/>
                  </a:lnTo>
                  <a:lnTo>
                    <a:pt x="185547" y="78740"/>
                  </a:lnTo>
                  <a:close/>
                </a:path>
                <a:path w="210820" h="207010">
                  <a:moveTo>
                    <a:pt x="190246" y="74930"/>
                  </a:moveTo>
                  <a:lnTo>
                    <a:pt x="49656" y="74930"/>
                  </a:lnTo>
                  <a:lnTo>
                    <a:pt x="49656" y="77470"/>
                  </a:lnTo>
                  <a:lnTo>
                    <a:pt x="48387" y="78740"/>
                  </a:lnTo>
                  <a:lnTo>
                    <a:pt x="186690" y="78740"/>
                  </a:lnTo>
                  <a:lnTo>
                    <a:pt x="186690" y="77470"/>
                  </a:lnTo>
                  <a:lnTo>
                    <a:pt x="187832" y="77470"/>
                  </a:lnTo>
                  <a:lnTo>
                    <a:pt x="187832" y="76200"/>
                  </a:lnTo>
                  <a:lnTo>
                    <a:pt x="190246" y="76200"/>
                  </a:lnTo>
                  <a:lnTo>
                    <a:pt x="190246" y="74930"/>
                  </a:lnTo>
                  <a:close/>
                </a:path>
                <a:path w="210820" h="207010">
                  <a:moveTo>
                    <a:pt x="190246" y="71120"/>
                  </a:moveTo>
                  <a:lnTo>
                    <a:pt x="53213" y="71120"/>
                  </a:lnTo>
                  <a:lnTo>
                    <a:pt x="53213" y="72390"/>
                  </a:lnTo>
                  <a:lnTo>
                    <a:pt x="51943" y="72390"/>
                  </a:lnTo>
                  <a:lnTo>
                    <a:pt x="50800" y="73660"/>
                  </a:lnTo>
                  <a:lnTo>
                    <a:pt x="50800" y="74930"/>
                  </a:lnTo>
                  <a:lnTo>
                    <a:pt x="191389" y="74930"/>
                  </a:lnTo>
                  <a:lnTo>
                    <a:pt x="191389" y="72390"/>
                  </a:lnTo>
                  <a:lnTo>
                    <a:pt x="190246" y="71120"/>
                  </a:lnTo>
                  <a:close/>
                </a:path>
                <a:path w="210820" h="207010">
                  <a:moveTo>
                    <a:pt x="192531" y="57150"/>
                  </a:moveTo>
                  <a:lnTo>
                    <a:pt x="61468" y="57150"/>
                  </a:lnTo>
                  <a:lnTo>
                    <a:pt x="61468" y="60960"/>
                  </a:lnTo>
                  <a:lnTo>
                    <a:pt x="60198" y="60960"/>
                  </a:lnTo>
                  <a:lnTo>
                    <a:pt x="61468" y="62230"/>
                  </a:lnTo>
                  <a:lnTo>
                    <a:pt x="61468" y="63500"/>
                  </a:lnTo>
                  <a:lnTo>
                    <a:pt x="60198" y="64770"/>
                  </a:lnTo>
                  <a:lnTo>
                    <a:pt x="60198" y="66040"/>
                  </a:lnTo>
                  <a:lnTo>
                    <a:pt x="59054" y="66040"/>
                  </a:lnTo>
                  <a:lnTo>
                    <a:pt x="59054" y="67310"/>
                  </a:lnTo>
                  <a:lnTo>
                    <a:pt x="56769" y="69850"/>
                  </a:lnTo>
                  <a:lnTo>
                    <a:pt x="55499" y="69850"/>
                  </a:lnTo>
                  <a:lnTo>
                    <a:pt x="55499" y="71120"/>
                  </a:lnTo>
                  <a:lnTo>
                    <a:pt x="191389" y="71120"/>
                  </a:lnTo>
                  <a:lnTo>
                    <a:pt x="191389" y="62230"/>
                  </a:lnTo>
                  <a:lnTo>
                    <a:pt x="192531" y="60960"/>
                  </a:lnTo>
                  <a:lnTo>
                    <a:pt x="192531" y="57150"/>
                  </a:lnTo>
                  <a:close/>
                </a:path>
                <a:path w="210820" h="207010">
                  <a:moveTo>
                    <a:pt x="198500" y="46990"/>
                  </a:moveTo>
                  <a:lnTo>
                    <a:pt x="62610" y="46990"/>
                  </a:lnTo>
                  <a:lnTo>
                    <a:pt x="62610" y="53340"/>
                  </a:lnTo>
                  <a:lnTo>
                    <a:pt x="63753" y="53340"/>
                  </a:lnTo>
                  <a:lnTo>
                    <a:pt x="63753" y="55880"/>
                  </a:lnTo>
                  <a:lnTo>
                    <a:pt x="62610" y="55880"/>
                  </a:lnTo>
                  <a:lnTo>
                    <a:pt x="62610" y="57150"/>
                  </a:lnTo>
                  <a:lnTo>
                    <a:pt x="193801" y="57150"/>
                  </a:lnTo>
                  <a:lnTo>
                    <a:pt x="193801" y="54610"/>
                  </a:lnTo>
                  <a:lnTo>
                    <a:pt x="194945" y="54610"/>
                  </a:lnTo>
                  <a:lnTo>
                    <a:pt x="194945" y="49530"/>
                  </a:lnTo>
                  <a:lnTo>
                    <a:pt x="197357" y="49530"/>
                  </a:lnTo>
                  <a:lnTo>
                    <a:pt x="197357" y="48260"/>
                  </a:lnTo>
                  <a:lnTo>
                    <a:pt x="198500" y="46990"/>
                  </a:lnTo>
                  <a:close/>
                </a:path>
                <a:path w="210820" h="207010">
                  <a:moveTo>
                    <a:pt x="209169" y="34290"/>
                  </a:moveTo>
                  <a:lnTo>
                    <a:pt x="65024" y="34290"/>
                  </a:lnTo>
                  <a:lnTo>
                    <a:pt x="65024" y="43180"/>
                  </a:lnTo>
                  <a:lnTo>
                    <a:pt x="63753" y="43180"/>
                  </a:lnTo>
                  <a:lnTo>
                    <a:pt x="63753" y="46990"/>
                  </a:lnTo>
                  <a:lnTo>
                    <a:pt x="200914" y="46990"/>
                  </a:lnTo>
                  <a:lnTo>
                    <a:pt x="200914" y="45720"/>
                  </a:lnTo>
                  <a:lnTo>
                    <a:pt x="202056" y="44450"/>
                  </a:lnTo>
                  <a:lnTo>
                    <a:pt x="203200" y="44450"/>
                  </a:lnTo>
                  <a:lnTo>
                    <a:pt x="203200" y="43180"/>
                  </a:lnTo>
                  <a:lnTo>
                    <a:pt x="204343" y="41910"/>
                  </a:lnTo>
                  <a:lnTo>
                    <a:pt x="205613" y="41910"/>
                  </a:lnTo>
                  <a:lnTo>
                    <a:pt x="205613" y="40640"/>
                  </a:lnTo>
                  <a:lnTo>
                    <a:pt x="206755" y="40640"/>
                  </a:lnTo>
                  <a:lnTo>
                    <a:pt x="206755" y="39370"/>
                  </a:lnTo>
                  <a:lnTo>
                    <a:pt x="210312" y="35560"/>
                  </a:lnTo>
                  <a:lnTo>
                    <a:pt x="209169" y="35560"/>
                  </a:lnTo>
                  <a:lnTo>
                    <a:pt x="209169" y="34290"/>
                  </a:lnTo>
                  <a:close/>
                </a:path>
                <a:path w="210820" h="207010">
                  <a:moveTo>
                    <a:pt x="204343" y="29210"/>
                  </a:moveTo>
                  <a:lnTo>
                    <a:pt x="67309" y="29210"/>
                  </a:lnTo>
                  <a:lnTo>
                    <a:pt x="67309" y="30480"/>
                  </a:lnTo>
                  <a:lnTo>
                    <a:pt x="66167" y="31750"/>
                  </a:lnTo>
                  <a:lnTo>
                    <a:pt x="66167" y="34290"/>
                  </a:lnTo>
                  <a:lnTo>
                    <a:pt x="206755" y="34290"/>
                  </a:lnTo>
                  <a:lnTo>
                    <a:pt x="206755" y="33020"/>
                  </a:lnTo>
                  <a:lnTo>
                    <a:pt x="204343" y="33020"/>
                  </a:lnTo>
                  <a:lnTo>
                    <a:pt x="204343" y="31750"/>
                  </a:lnTo>
                  <a:lnTo>
                    <a:pt x="203200" y="31750"/>
                  </a:lnTo>
                  <a:lnTo>
                    <a:pt x="203200" y="30480"/>
                  </a:lnTo>
                  <a:lnTo>
                    <a:pt x="204343" y="30480"/>
                  </a:lnTo>
                  <a:lnTo>
                    <a:pt x="204343" y="29210"/>
                  </a:lnTo>
                  <a:close/>
                </a:path>
                <a:path w="210820" h="207010">
                  <a:moveTo>
                    <a:pt x="197357" y="13970"/>
                  </a:moveTo>
                  <a:lnTo>
                    <a:pt x="70866" y="13970"/>
                  </a:lnTo>
                  <a:lnTo>
                    <a:pt x="70866" y="25400"/>
                  </a:lnTo>
                  <a:lnTo>
                    <a:pt x="69723" y="25400"/>
                  </a:lnTo>
                  <a:lnTo>
                    <a:pt x="69723" y="26670"/>
                  </a:lnTo>
                  <a:lnTo>
                    <a:pt x="68579" y="26670"/>
                  </a:lnTo>
                  <a:lnTo>
                    <a:pt x="68579" y="29210"/>
                  </a:lnTo>
                  <a:lnTo>
                    <a:pt x="205613" y="29210"/>
                  </a:lnTo>
                  <a:lnTo>
                    <a:pt x="205613" y="27940"/>
                  </a:lnTo>
                  <a:lnTo>
                    <a:pt x="204343" y="27940"/>
                  </a:lnTo>
                  <a:lnTo>
                    <a:pt x="204343" y="22860"/>
                  </a:lnTo>
                  <a:lnTo>
                    <a:pt x="205613" y="22860"/>
                  </a:lnTo>
                  <a:lnTo>
                    <a:pt x="205613" y="21590"/>
                  </a:lnTo>
                  <a:lnTo>
                    <a:pt x="204343" y="21590"/>
                  </a:lnTo>
                  <a:lnTo>
                    <a:pt x="204343" y="20320"/>
                  </a:lnTo>
                  <a:lnTo>
                    <a:pt x="202056" y="20320"/>
                  </a:lnTo>
                  <a:lnTo>
                    <a:pt x="202056" y="16510"/>
                  </a:lnTo>
                  <a:lnTo>
                    <a:pt x="199644" y="16510"/>
                  </a:lnTo>
                  <a:lnTo>
                    <a:pt x="199644" y="15240"/>
                  </a:lnTo>
                  <a:lnTo>
                    <a:pt x="197357" y="15240"/>
                  </a:lnTo>
                  <a:lnTo>
                    <a:pt x="197357" y="13970"/>
                  </a:lnTo>
                  <a:close/>
                </a:path>
                <a:path w="210820" h="207010">
                  <a:moveTo>
                    <a:pt x="204343" y="19050"/>
                  </a:moveTo>
                  <a:lnTo>
                    <a:pt x="202056" y="19050"/>
                  </a:lnTo>
                  <a:lnTo>
                    <a:pt x="202056" y="20320"/>
                  </a:lnTo>
                  <a:lnTo>
                    <a:pt x="204343" y="20320"/>
                  </a:lnTo>
                  <a:lnTo>
                    <a:pt x="204343" y="19050"/>
                  </a:lnTo>
                  <a:close/>
                </a:path>
                <a:path w="210820" h="207010">
                  <a:moveTo>
                    <a:pt x="70866" y="11430"/>
                  </a:moveTo>
                  <a:lnTo>
                    <a:pt x="69723" y="12700"/>
                  </a:lnTo>
                  <a:lnTo>
                    <a:pt x="69723" y="13970"/>
                  </a:lnTo>
                  <a:lnTo>
                    <a:pt x="106299" y="13970"/>
                  </a:lnTo>
                  <a:lnTo>
                    <a:pt x="106299" y="12700"/>
                  </a:lnTo>
                  <a:lnTo>
                    <a:pt x="70866" y="12700"/>
                  </a:lnTo>
                  <a:lnTo>
                    <a:pt x="70866" y="11430"/>
                  </a:lnTo>
                  <a:close/>
                </a:path>
                <a:path w="210820" h="207010">
                  <a:moveTo>
                    <a:pt x="194945" y="12700"/>
                  </a:moveTo>
                  <a:lnTo>
                    <a:pt x="113410" y="12700"/>
                  </a:lnTo>
                  <a:lnTo>
                    <a:pt x="113410" y="13970"/>
                  </a:lnTo>
                  <a:lnTo>
                    <a:pt x="194945" y="13970"/>
                  </a:lnTo>
                  <a:lnTo>
                    <a:pt x="194945" y="12700"/>
                  </a:lnTo>
                  <a:close/>
                </a:path>
                <a:path w="210820" h="207010">
                  <a:moveTo>
                    <a:pt x="98044" y="11430"/>
                  </a:moveTo>
                  <a:lnTo>
                    <a:pt x="70866" y="11430"/>
                  </a:lnTo>
                  <a:lnTo>
                    <a:pt x="70866" y="12700"/>
                  </a:lnTo>
                  <a:lnTo>
                    <a:pt x="98044" y="12700"/>
                  </a:lnTo>
                  <a:lnTo>
                    <a:pt x="98044" y="11430"/>
                  </a:lnTo>
                  <a:close/>
                </a:path>
                <a:path w="210820" h="207010">
                  <a:moveTo>
                    <a:pt x="173735" y="10160"/>
                  </a:moveTo>
                  <a:lnTo>
                    <a:pt x="114553" y="10160"/>
                  </a:lnTo>
                  <a:lnTo>
                    <a:pt x="114553" y="12700"/>
                  </a:lnTo>
                  <a:lnTo>
                    <a:pt x="176022" y="12700"/>
                  </a:lnTo>
                  <a:lnTo>
                    <a:pt x="176022" y="11430"/>
                  </a:lnTo>
                  <a:lnTo>
                    <a:pt x="173735" y="11430"/>
                  </a:lnTo>
                  <a:lnTo>
                    <a:pt x="173735" y="10160"/>
                  </a:lnTo>
                  <a:close/>
                </a:path>
                <a:path w="210820" h="207010">
                  <a:moveTo>
                    <a:pt x="186690" y="11430"/>
                  </a:moveTo>
                  <a:lnTo>
                    <a:pt x="179577" y="11430"/>
                  </a:lnTo>
                  <a:lnTo>
                    <a:pt x="178434" y="12700"/>
                  </a:lnTo>
                  <a:lnTo>
                    <a:pt x="186690" y="12700"/>
                  </a:lnTo>
                  <a:lnTo>
                    <a:pt x="186690" y="11430"/>
                  </a:lnTo>
                  <a:close/>
                </a:path>
                <a:path w="210820" h="207010">
                  <a:moveTo>
                    <a:pt x="193801" y="10160"/>
                  </a:moveTo>
                  <a:lnTo>
                    <a:pt x="187832" y="10160"/>
                  </a:lnTo>
                  <a:lnTo>
                    <a:pt x="187832" y="11430"/>
                  </a:lnTo>
                  <a:lnTo>
                    <a:pt x="186690" y="11430"/>
                  </a:lnTo>
                  <a:lnTo>
                    <a:pt x="186690" y="12700"/>
                  </a:lnTo>
                  <a:lnTo>
                    <a:pt x="193801" y="12700"/>
                  </a:lnTo>
                  <a:lnTo>
                    <a:pt x="193801" y="10160"/>
                  </a:lnTo>
                  <a:close/>
                </a:path>
                <a:path w="210820" h="207010">
                  <a:moveTo>
                    <a:pt x="87375" y="5080"/>
                  </a:moveTo>
                  <a:lnTo>
                    <a:pt x="75565" y="5080"/>
                  </a:lnTo>
                  <a:lnTo>
                    <a:pt x="75565" y="6350"/>
                  </a:lnTo>
                  <a:lnTo>
                    <a:pt x="74422" y="7620"/>
                  </a:lnTo>
                  <a:lnTo>
                    <a:pt x="74422" y="8890"/>
                  </a:lnTo>
                  <a:lnTo>
                    <a:pt x="73278" y="8890"/>
                  </a:lnTo>
                  <a:lnTo>
                    <a:pt x="73278" y="10160"/>
                  </a:lnTo>
                  <a:lnTo>
                    <a:pt x="72008" y="11430"/>
                  </a:lnTo>
                  <a:lnTo>
                    <a:pt x="90931" y="11430"/>
                  </a:lnTo>
                  <a:lnTo>
                    <a:pt x="90931" y="8890"/>
                  </a:lnTo>
                  <a:lnTo>
                    <a:pt x="89789" y="7620"/>
                  </a:lnTo>
                  <a:lnTo>
                    <a:pt x="88646" y="7620"/>
                  </a:lnTo>
                  <a:lnTo>
                    <a:pt x="88646" y="6350"/>
                  </a:lnTo>
                  <a:lnTo>
                    <a:pt x="87375" y="6350"/>
                  </a:lnTo>
                  <a:lnTo>
                    <a:pt x="87375" y="5080"/>
                  </a:lnTo>
                  <a:close/>
                </a:path>
                <a:path w="210820" h="207010">
                  <a:moveTo>
                    <a:pt x="184276" y="10160"/>
                  </a:moveTo>
                  <a:lnTo>
                    <a:pt x="180721" y="10160"/>
                  </a:lnTo>
                  <a:lnTo>
                    <a:pt x="180721" y="11430"/>
                  </a:lnTo>
                  <a:lnTo>
                    <a:pt x="185547" y="11430"/>
                  </a:lnTo>
                  <a:lnTo>
                    <a:pt x="184276" y="10160"/>
                  </a:lnTo>
                  <a:close/>
                </a:path>
                <a:path w="210820" h="207010">
                  <a:moveTo>
                    <a:pt x="121666" y="7620"/>
                  </a:moveTo>
                  <a:lnTo>
                    <a:pt x="115824" y="7620"/>
                  </a:lnTo>
                  <a:lnTo>
                    <a:pt x="115824" y="10160"/>
                  </a:lnTo>
                  <a:lnTo>
                    <a:pt x="172466" y="10160"/>
                  </a:lnTo>
                  <a:lnTo>
                    <a:pt x="171323" y="8890"/>
                  </a:lnTo>
                  <a:lnTo>
                    <a:pt x="121666" y="8890"/>
                  </a:lnTo>
                  <a:lnTo>
                    <a:pt x="121666" y="7620"/>
                  </a:lnTo>
                  <a:close/>
                </a:path>
                <a:path w="210820" h="207010">
                  <a:moveTo>
                    <a:pt x="192531" y="8890"/>
                  </a:moveTo>
                  <a:lnTo>
                    <a:pt x="189102" y="8890"/>
                  </a:lnTo>
                  <a:lnTo>
                    <a:pt x="189102" y="10160"/>
                  </a:lnTo>
                  <a:lnTo>
                    <a:pt x="192531" y="10160"/>
                  </a:lnTo>
                  <a:lnTo>
                    <a:pt x="192531" y="8890"/>
                  </a:lnTo>
                  <a:close/>
                </a:path>
                <a:path w="210820" h="207010">
                  <a:moveTo>
                    <a:pt x="171323" y="6350"/>
                  </a:moveTo>
                  <a:lnTo>
                    <a:pt x="127634" y="6350"/>
                  </a:lnTo>
                  <a:lnTo>
                    <a:pt x="127634" y="7620"/>
                  </a:lnTo>
                  <a:lnTo>
                    <a:pt x="124078" y="7620"/>
                  </a:lnTo>
                  <a:lnTo>
                    <a:pt x="124078" y="8890"/>
                  </a:lnTo>
                  <a:lnTo>
                    <a:pt x="171323" y="8890"/>
                  </a:lnTo>
                  <a:lnTo>
                    <a:pt x="171323" y="6350"/>
                  </a:lnTo>
                  <a:close/>
                </a:path>
                <a:path w="210820" h="207010">
                  <a:moveTo>
                    <a:pt x="118109" y="6350"/>
                  </a:moveTo>
                  <a:lnTo>
                    <a:pt x="116967" y="6350"/>
                  </a:lnTo>
                  <a:lnTo>
                    <a:pt x="116967" y="7620"/>
                  </a:lnTo>
                  <a:lnTo>
                    <a:pt x="118109" y="7620"/>
                  </a:lnTo>
                  <a:lnTo>
                    <a:pt x="118109" y="6350"/>
                  </a:lnTo>
                  <a:close/>
                </a:path>
                <a:path w="210820" h="207010">
                  <a:moveTo>
                    <a:pt x="126365" y="6350"/>
                  </a:moveTo>
                  <a:lnTo>
                    <a:pt x="126365" y="7620"/>
                  </a:lnTo>
                  <a:lnTo>
                    <a:pt x="127634" y="7620"/>
                  </a:lnTo>
                  <a:lnTo>
                    <a:pt x="126365" y="6350"/>
                  </a:lnTo>
                  <a:close/>
                </a:path>
                <a:path w="210820" h="207010">
                  <a:moveTo>
                    <a:pt x="168909" y="5080"/>
                  </a:moveTo>
                  <a:lnTo>
                    <a:pt x="129921" y="5080"/>
                  </a:lnTo>
                  <a:lnTo>
                    <a:pt x="129921" y="6350"/>
                  </a:lnTo>
                  <a:lnTo>
                    <a:pt x="168909" y="6350"/>
                  </a:lnTo>
                  <a:lnTo>
                    <a:pt x="168909" y="5080"/>
                  </a:lnTo>
                  <a:close/>
                </a:path>
                <a:path w="210820" h="207010">
                  <a:moveTo>
                    <a:pt x="170179" y="5080"/>
                  </a:moveTo>
                  <a:lnTo>
                    <a:pt x="168909" y="5080"/>
                  </a:lnTo>
                  <a:lnTo>
                    <a:pt x="168909" y="6350"/>
                  </a:lnTo>
                  <a:lnTo>
                    <a:pt x="170179" y="6350"/>
                  </a:lnTo>
                  <a:lnTo>
                    <a:pt x="170179" y="5080"/>
                  </a:lnTo>
                  <a:close/>
                </a:path>
                <a:path w="210820" h="207010">
                  <a:moveTo>
                    <a:pt x="85090" y="3810"/>
                  </a:moveTo>
                  <a:lnTo>
                    <a:pt x="76834" y="3810"/>
                  </a:lnTo>
                  <a:lnTo>
                    <a:pt x="76834" y="5080"/>
                  </a:lnTo>
                  <a:lnTo>
                    <a:pt x="85090" y="5080"/>
                  </a:lnTo>
                  <a:lnTo>
                    <a:pt x="85090" y="3810"/>
                  </a:lnTo>
                  <a:close/>
                </a:path>
                <a:path w="210820" h="207010">
                  <a:moveTo>
                    <a:pt x="137032" y="3810"/>
                  </a:moveTo>
                  <a:lnTo>
                    <a:pt x="132333" y="3810"/>
                  </a:lnTo>
                  <a:lnTo>
                    <a:pt x="132333" y="5080"/>
                  </a:lnTo>
                  <a:lnTo>
                    <a:pt x="137032" y="5080"/>
                  </a:lnTo>
                  <a:lnTo>
                    <a:pt x="137032" y="3810"/>
                  </a:lnTo>
                  <a:close/>
                </a:path>
                <a:path w="210820" h="207010">
                  <a:moveTo>
                    <a:pt x="167767" y="3810"/>
                  </a:moveTo>
                  <a:lnTo>
                    <a:pt x="141731" y="3810"/>
                  </a:lnTo>
                  <a:lnTo>
                    <a:pt x="141731" y="5080"/>
                  </a:lnTo>
                  <a:lnTo>
                    <a:pt x="167767" y="5080"/>
                  </a:lnTo>
                  <a:lnTo>
                    <a:pt x="167767" y="3810"/>
                  </a:lnTo>
                  <a:close/>
                </a:path>
                <a:path w="210820" h="207010">
                  <a:moveTo>
                    <a:pt x="82676" y="2540"/>
                  </a:moveTo>
                  <a:lnTo>
                    <a:pt x="79121" y="2540"/>
                  </a:lnTo>
                  <a:lnTo>
                    <a:pt x="79121" y="3810"/>
                  </a:lnTo>
                  <a:lnTo>
                    <a:pt x="83947" y="3810"/>
                  </a:lnTo>
                  <a:lnTo>
                    <a:pt x="82676" y="2540"/>
                  </a:lnTo>
                  <a:close/>
                </a:path>
                <a:path w="210820" h="207010">
                  <a:moveTo>
                    <a:pt x="134747" y="2540"/>
                  </a:moveTo>
                  <a:lnTo>
                    <a:pt x="133476" y="2540"/>
                  </a:lnTo>
                  <a:lnTo>
                    <a:pt x="133476" y="3810"/>
                  </a:lnTo>
                  <a:lnTo>
                    <a:pt x="134747" y="3810"/>
                  </a:lnTo>
                  <a:lnTo>
                    <a:pt x="134747" y="2540"/>
                  </a:lnTo>
                  <a:close/>
                </a:path>
                <a:path w="210820" h="207010">
                  <a:moveTo>
                    <a:pt x="147700" y="0"/>
                  </a:moveTo>
                  <a:lnTo>
                    <a:pt x="144145" y="0"/>
                  </a:lnTo>
                  <a:lnTo>
                    <a:pt x="144145" y="3810"/>
                  </a:lnTo>
                  <a:lnTo>
                    <a:pt x="155955" y="3810"/>
                  </a:lnTo>
                  <a:lnTo>
                    <a:pt x="155955" y="2540"/>
                  </a:lnTo>
                  <a:lnTo>
                    <a:pt x="150114" y="2540"/>
                  </a:lnTo>
                  <a:lnTo>
                    <a:pt x="150114" y="1270"/>
                  </a:lnTo>
                  <a:lnTo>
                    <a:pt x="147700" y="1270"/>
                  </a:lnTo>
                  <a:lnTo>
                    <a:pt x="147700" y="0"/>
                  </a:lnTo>
                  <a:close/>
                </a:path>
                <a:path w="210820" h="207010">
                  <a:moveTo>
                    <a:pt x="166624" y="2540"/>
                  </a:moveTo>
                  <a:lnTo>
                    <a:pt x="161925" y="2540"/>
                  </a:lnTo>
                  <a:lnTo>
                    <a:pt x="161925" y="3810"/>
                  </a:lnTo>
                  <a:lnTo>
                    <a:pt x="166624" y="3810"/>
                  </a:lnTo>
                  <a:lnTo>
                    <a:pt x="166624" y="2540"/>
                  </a:lnTo>
                  <a:close/>
                </a:path>
                <a:path w="210820" h="207010">
                  <a:moveTo>
                    <a:pt x="153543" y="1270"/>
                  </a:moveTo>
                  <a:lnTo>
                    <a:pt x="152400" y="1270"/>
                  </a:lnTo>
                  <a:lnTo>
                    <a:pt x="152400" y="2540"/>
                  </a:lnTo>
                  <a:lnTo>
                    <a:pt x="153543" y="2540"/>
                  </a:lnTo>
                  <a:lnTo>
                    <a:pt x="153543" y="127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151876" y="3957828"/>
              <a:ext cx="210820" cy="207645"/>
            </a:xfrm>
            <a:custGeom>
              <a:avLst/>
              <a:gdLst/>
              <a:ahLst/>
              <a:cxnLst/>
              <a:rect l="l" t="t" r="r" b="b"/>
              <a:pathLst>
                <a:path w="210820" h="207645">
                  <a:moveTo>
                    <a:pt x="204343" y="148336"/>
                  </a:moveTo>
                  <a:lnTo>
                    <a:pt x="203200" y="149606"/>
                  </a:lnTo>
                  <a:lnTo>
                    <a:pt x="202056" y="149606"/>
                  </a:lnTo>
                  <a:lnTo>
                    <a:pt x="200914" y="149606"/>
                  </a:lnTo>
                  <a:lnTo>
                    <a:pt x="199644" y="149606"/>
                  </a:lnTo>
                  <a:lnTo>
                    <a:pt x="198500" y="149606"/>
                  </a:lnTo>
                  <a:lnTo>
                    <a:pt x="197357" y="149606"/>
                  </a:lnTo>
                  <a:lnTo>
                    <a:pt x="194945" y="149606"/>
                  </a:lnTo>
                  <a:lnTo>
                    <a:pt x="193801" y="150749"/>
                  </a:lnTo>
                  <a:lnTo>
                    <a:pt x="186690" y="150749"/>
                  </a:lnTo>
                  <a:lnTo>
                    <a:pt x="185547" y="151892"/>
                  </a:lnTo>
                  <a:lnTo>
                    <a:pt x="184276" y="151892"/>
                  </a:lnTo>
                  <a:lnTo>
                    <a:pt x="183133" y="151892"/>
                  </a:lnTo>
                  <a:lnTo>
                    <a:pt x="184276" y="153035"/>
                  </a:lnTo>
                  <a:lnTo>
                    <a:pt x="184276" y="154305"/>
                  </a:lnTo>
                  <a:lnTo>
                    <a:pt x="183133" y="154305"/>
                  </a:lnTo>
                  <a:lnTo>
                    <a:pt x="183133" y="155448"/>
                  </a:lnTo>
                  <a:lnTo>
                    <a:pt x="181991" y="156591"/>
                  </a:lnTo>
                  <a:lnTo>
                    <a:pt x="181991" y="157861"/>
                  </a:lnTo>
                  <a:lnTo>
                    <a:pt x="180721" y="157861"/>
                  </a:lnTo>
                  <a:lnTo>
                    <a:pt x="180721" y="159004"/>
                  </a:lnTo>
                  <a:lnTo>
                    <a:pt x="179577" y="159004"/>
                  </a:lnTo>
                  <a:lnTo>
                    <a:pt x="178434" y="159004"/>
                  </a:lnTo>
                  <a:lnTo>
                    <a:pt x="178434" y="160147"/>
                  </a:lnTo>
                  <a:lnTo>
                    <a:pt x="177292" y="160147"/>
                  </a:lnTo>
                  <a:lnTo>
                    <a:pt x="177292" y="161289"/>
                  </a:lnTo>
                  <a:lnTo>
                    <a:pt x="177292" y="162560"/>
                  </a:lnTo>
                  <a:lnTo>
                    <a:pt x="178434" y="162560"/>
                  </a:lnTo>
                  <a:lnTo>
                    <a:pt x="178434" y="161289"/>
                  </a:lnTo>
                  <a:lnTo>
                    <a:pt x="179577" y="161289"/>
                  </a:lnTo>
                  <a:lnTo>
                    <a:pt x="179577" y="162560"/>
                  </a:lnTo>
                  <a:lnTo>
                    <a:pt x="179577" y="163703"/>
                  </a:lnTo>
                  <a:lnTo>
                    <a:pt x="180721" y="163703"/>
                  </a:lnTo>
                  <a:lnTo>
                    <a:pt x="179577" y="163703"/>
                  </a:lnTo>
                  <a:lnTo>
                    <a:pt x="180721" y="163703"/>
                  </a:lnTo>
                  <a:lnTo>
                    <a:pt x="180721" y="164845"/>
                  </a:lnTo>
                  <a:lnTo>
                    <a:pt x="180721" y="170814"/>
                  </a:lnTo>
                  <a:lnTo>
                    <a:pt x="179577" y="170814"/>
                  </a:lnTo>
                  <a:lnTo>
                    <a:pt x="179577" y="171957"/>
                  </a:lnTo>
                  <a:lnTo>
                    <a:pt x="180721" y="171957"/>
                  </a:lnTo>
                  <a:lnTo>
                    <a:pt x="180721" y="173100"/>
                  </a:lnTo>
                  <a:lnTo>
                    <a:pt x="180721" y="174244"/>
                  </a:lnTo>
                  <a:lnTo>
                    <a:pt x="180721" y="175513"/>
                  </a:lnTo>
                  <a:lnTo>
                    <a:pt x="180721" y="176656"/>
                  </a:lnTo>
                  <a:lnTo>
                    <a:pt x="179577" y="176656"/>
                  </a:lnTo>
                  <a:lnTo>
                    <a:pt x="179577" y="177800"/>
                  </a:lnTo>
                  <a:lnTo>
                    <a:pt x="179577" y="178943"/>
                  </a:lnTo>
                  <a:lnTo>
                    <a:pt x="179577" y="180212"/>
                  </a:lnTo>
                  <a:lnTo>
                    <a:pt x="178434" y="180212"/>
                  </a:lnTo>
                  <a:lnTo>
                    <a:pt x="178434" y="181356"/>
                  </a:lnTo>
                  <a:lnTo>
                    <a:pt x="178434" y="182499"/>
                  </a:lnTo>
                  <a:lnTo>
                    <a:pt x="178434" y="183769"/>
                  </a:lnTo>
                  <a:lnTo>
                    <a:pt x="178434" y="184912"/>
                  </a:lnTo>
                  <a:lnTo>
                    <a:pt x="177292" y="186055"/>
                  </a:lnTo>
                  <a:lnTo>
                    <a:pt x="178434" y="186055"/>
                  </a:lnTo>
                  <a:lnTo>
                    <a:pt x="178434" y="187198"/>
                  </a:lnTo>
                  <a:lnTo>
                    <a:pt x="178434" y="188468"/>
                  </a:lnTo>
                  <a:lnTo>
                    <a:pt x="178434" y="189611"/>
                  </a:lnTo>
                  <a:lnTo>
                    <a:pt x="179577" y="189611"/>
                  </a:lnTo>
                  <a:lnTo>
                    <a:pt x="180721" y="189611"/>
                  </a:lnTo>
                  <a:lnTo>
                    <a:pt x="180721" y="190754"/>
                  </a:lnTo>
                  <a:lnTo>
                    <a:pt x="181991" y="190754"/>
                  </a:lnTo>
                  <a:lnTo>
                    <a:pt x="181991" y="191897"/>
                  </a:lnTo>
                  <a:lnTo>
                    <a:pt x="183133" y="191897"/>
                  </a:lnTo>
                  <a:lnTo>
                    <a:pt x="183133" y="193167"/>
                  </a:lnTo>
                  <a:lnTo>
                    <a:pt x="184276" y="193167"/>
                  </a:lnTo>
                  <a:lnTo>
                    <a:pt x="184276" y="194310"/>
                  </a:lnTo>
                  <a:lnTo>
                    <a:pt x="184276" y="195453"/>
                  </a:lnTo>
                  <a:lnTo>
                    <a:pt x="185547" y="195453"/>
                  </a:lnTo>
                  <a:lnTo>
                    <a:pt x="186690" y="195453"/>
                  </a:lnTo>
                  <a:lnTo>
                    <a:pt x="187832" y="195453"/>
                  </a:lnTo>
                  <a:lnTo>
                    <a:pt x="189102" y="195453"/>
                  </a:lnTo>
                  <a:lnTo>
                    <a:pt x="190246" y="196723"/>
                  </a:lnTo>
                  <a:lnTo>
                    <a:pt x="190246" y="195453"/>
                  </a:lnTo>
                  <a:lnTo>
                    <a:pt x="189102" y="194310"/>
                  </a:lnTo>
                  <a:lnTo>
                    <a:pt x="190246" y="193167"/>
                  </a:lnTo>
                  <a:lnTo>
                    <a:pt x="191389" y="193167"/>
                  </a:lnTo>
                  <a:lnTo>
                    <a:pt x="192531" y="193167"/>
                  </a:lnTo>
                  <a:lnTo>
                    <a:pt x="193801" y="193167"/>
                  </a:lnTo>
                  <a:lnTo>
                    <a:pt x="193801" y="194310"/>
                  </a:lnTo>
                  <a:lnTo>
                    <a:pt x="193801" y="207263"/>
                  </a:lnTo>
                  <a:lnTo>
                    <a:pt x="192531" y="207263"/>
                  </a:lnTo>
                  <a:lnTo>
                    <a:pt x="191389" y="207263"/>
                  </a:lnTo>
                  <a:lnTo>
                    <a:pt x="191389" y="206120"/>
                  </a:lnTo>
                  <a:lnTo>
                    <a:pt x="191389" y="204850"/>
                  </a:lnTo>
                  <a:lnTo>
                    <a:pt x="190246" y="204850"/>
                  </a:lnTo>
                  <a:lnTo>
                    <a:pt x="189102" y="204850"/>
                  </a:lnTo>
                  <a:lnTo>
                    <a:pt x="189102" y="206120"/>
                  </a:lnTo>
                  <a:lnTo>
                    <a:pt x="187832" y="206120"/>
                  </a:lnTo>
                  <a:lnTo>
                    <a:pt x="186690" y="206120"/>
                  </a:lnTo>
                  <a:lnTo>
                    <a:pt x="186690" y="207263"/>
                  </a:lnTo>
                  <a:lnTo>
                    <a:pt x="186690" y="206120"/>
                  </a:lnTo>
                  <a:lnTo>
                    <a:pt x="185547" y="206120"/>
                  </a:lnTo>
                  <a:lnTo>
                    <a:pt x="184276" y="206120"/>
                  </a:lnTo>
                  <a:lnTo>
                    <a:pt x="184276" y="207263"/>
                  </a:lnTo>
                  <a:lnTo>
                    <a:pt x="184276" y="206120"/>
                  </a:lnTo>
                  <a:lnTo>
                    <a:pt x="184276" y="204850"/>
                  </a:lnTo>
                  <a:lnTo>
                    <a:pt x="183133" y="204850"/>
                  </a:lnTo>
                  <a:lnTo>
                    <a:pt x="183133" y="203707"/>
                  </a:lnTo>
                  <a:lnTo>
                    <a:pt x="183133" y="202564"/>
                  </a:lnTo>
                  <a:lnTo>
                    <a:pt x="181991" y="202564"/>
                  </a:lnTo>
                  <a:lnTo>
                    <a:pt x="181991" y="201422"/>
                  </a:lnTo>
                  <a:lnTo>
                    <a:pt x="181991" y="200151"/>
                  </a:lnTo>
                  <a:lnTo>
                    <a:pt x="180721" y="200151"/>
                  </a:lnTo>
                  <a:lnTo>
                    <a:pt x="179577" y="200151"/>
                  </a:lnTo>
                  <a:lnTo>
                    <a:pt x="179577" y="201422"/>
                  </a:lnTo>
                  <a:lnTo>
                    <a:pt x="179577" y="200151"/>
                  </a:lnTo>
                  <a:lnTo>
                    <a:pt x="179577" y="199009"/>
                  </a:lnTo>
                  <a:lnTo>
                    <a:pt x="178434" y="199009"/>
                  </a:lnTo>
                  <a:lnTo>
                    <a:pt x="179577" y="199009"/>
                  </a:lnTo>
                  <a:lnTo>
                    <a:pt x="179577" y="197866"/>
                  </a:lnTo>
                  <a:lnTo>
                    <a:pt x="178434" y="197866"/>
                  </a:lnTo>
                  <a:lnTo>
                    <a:pt x="178434" y="196723"/>
                  </a:lnTo>
                  <a:lnTo>
                    <a:pt x="177292" y="196723"/>
                  </a:lnTo>
                  <a:lnTo>
                    <a:pt x="177292" y="195453"/>
                  </a:lnTo>
                  <a:lnTo>
                    <a:pt x="176022" y="195453"/>
                  </a:lnTo>
                  <a:lnTo>
                    <a:pt x="174878" y="195453"/>
                  </a:lnTo>
                  <a:lnTo>
                    <a:pt x="174878" y="194310"/>
                  </a:lnTo>
                  <a:lnTo>
                    <a:pt x="173735" y="194310"/>
                  </a:lnTo>
                  <a:lnTo>
                    <a:pt x="172466" y="194310"/>
                  </a:lnTo>
                  <a:lnTo>
                    <a:pt x="172466" y="193167"/>
                  </a:lnTo>
                  <a:lnTo>
                    <a:pt x="171323" y="193167"/>
                  </a:lnTo>
                  <a:lnTo>
                    <a:pt x="171323" y="194310"/>
                  </a:lnTo>
                  <a:lnTo>
                    <a:pt x="170179" y="194310"/>
                  </a:lnTo>
                  <a:lnTo>
                    <a:pt x="168909" y="194310"/>
                  </a:lnTo>
                  <a:lnTo>
                    <a:pt x="168909" y="193167"/>
                  </a:lnTo>
                  <a:lnTo>
                    <a:pt x="167767" y="193167"/>
                  </a:lnTo>
                  <a:lnTo>
                    <a:pt x="167767" y="191897"/>
                  </a:lnTo>
                  <a:lnTo>
                    <a:pt x="167767" y="190754"/>
                  </a:lnTo>
                  <a:lnTo>
                    <a:pt x="167767" y="189611"/>
                  </a:lnTo>
                  <a:lnTo>
                    <a:pt x="166624" y="189611"/>
                  </a:lnTo>
                  <a:lnTo>
                    <a:pt x="166624" y="188468"/>
                  </a:lnTo>
                  <a:lnTo>
                    <a:pt x="165353" y="188468"/>
                  </a:lnTo>
                  <a:lnTo>
                    <a:pt x="165353" y="187198"/>
                  </a:lnTo>
                  <a:lnTo>
                    <a:pt x="165353" y="186055"/>
                  </a:lnTo>
                  <a:lnTo>
                    <a:pt x="164210" y="186055"/>
                  </a:lnTo>
                  <a:lnTo>
                    <a:pt x="163068" y="186055"/>
                  </a:lnTo>
                  <a:lnTo>
                    <a:pt x="163068" y="187198"/>
                  </a:lnTo>
                  <a:lnTo>
                    <a:pt x="163068" y="188468"/>
                  </a:lnTo>
                  <a:lnTo>
                    <a:pt x="163068" y="189611"/>
                  </a:lnTo>
                  <a:lnTo>
                    <a:pt x="161925" y="189611"/>
                  </a:lnTo>
                  <a:lnTo>
                    <a:pt x="161925" y="190754"/>
                  </a:lnTo>
                  <a:lnTo>
                    <a:pt x="160654" y="190754"/>
                  </a:lnTo>
                  <a:lnTo>
                    <a:pt x="159512" y="190754"/>
                  </a:lnTo>
                  <a:lnTo>
                    <a:pt x="158369" y="190754"/>
                  </a:lnTo>
                  <a:lnTo>
                    <a:pt x="157099" y="190754"/>
                  </a:lnTo>
                  <a:lnTo>
                    <a:pt x="157099" y="189611"/>
                  </a:lnTo>
                  <a:lnTo>
                    <a:pt x="155955" y="189611"/>
                  </a:lnTo>
                  <a:lnTo>
                    <a:pt x="155955" y="190754"/>
                  </a:lnTo>
                  <a:lnTo>
                    <a:pt x="154813" y="190754"/>
                  </a:lnTo>
                  <a:lnTo>
                    <a:pt x="153543" y="189611"/>
                  </a:lnTo>
                  <a:lnTo>
                    <a:pt x="152400" y="190754"/>
                  </a:lnTo>
                  <a:lnTo>
                    <a:pt x="151256" y="189611"/>
                  </a:lnTo>
                  <a:lnTo>
                    <a:pt x="151256" y="190754"/>
                  </a:lnTo>
                  <a:lnTo>
                    <a:pt x="151256" y="189611"/>
                  </a:lnTo>
                  <a:lnTo>
                    <a:pt x="150114" y="189611"/>
                  </a:lnTo>
                  <a:lnTo>
                    <a:pt x="150114" y="188468"/>
                  </a:lnTo>
                  <a:lnTo>
                    <a:pt x="148844" y="188468"/>
                  </a:lnTo>
                  <a:lnTo>
                    <a:pt x="147700" y="188468"/>
                  </a:lnTo>
                  <a:lnTo>
                    <a:pt x="147700" y="187198"/>
                  </a:lnTo>
                  <a:lnTo>
                    <a:pt x="147700" y="188468"/>
                  </a:lnTo>
                  <a:lnTo>
                    <a:pt x="146557" y="188468"/>
                  </a:lnTo>
                  <a:lnTo>
                    <a:pt x="146557" y="187198"/>
                  </a:lnTo>
                  <a:lnTo>
                    <a:pt x="145288" y="187198"/>
                  </a:lnTo>
                  <a:lnTo>
                    <a:pt x="144145" y="187198"/>
                  </a:lnTo>
                  <a:lnTo>
                    <a:pt x="144145" y="181356"/>
                  </a:lnTo>
                  <a:lnTo>
                    <a:pt x="144145" y="182499"/>
                  </a:lnTo>
                  <a:lnTo>
                    <a:pt x="143001" y="182499"/>
                  </a:lnTo>
                  <a:lnTo>
                    <a:pt x="141731" y="182499"/>
                  </a:lnTo>
                  <a:lnTo>
                    <a:pt x="140589" y="182499"/>
                  </a:lnTo>
                  <a:lnTo>
                    <a:pt x="139446" y="182499"/>
                  </a:lnTo>
                  <a:lnTo>
                    <a:pt x="138175" y="182499"/>
                  </a:lnTo>
                  <a:lnTo>
                    <a:pt x="138175" y="183769"/>
                  </a:lnTo>
                  <a:lnTo>
                    <a:pt x="137032" y="183769"/>
                  </a:lnTo>
                  <a:lnTo>
                    <a:pt x="135890" y="184912"/>
                  </a:lnTo>
                  <a:lnTo>
                    <a:pt x="134747" y="184912"/>
                  </a:lnTo>
                  <a:lnTo>
                    <a:pt x="133476" y="184912"/>
                  </a:lnTo>
                  <a:lnTo>
                    <a:pt x="133476" y="183769"/>
                  </a:lnTo>
                  <a:lnTo>
                    <a:pt x="132333" y="183769"/>
                  </a:lnTo>
                  <a:lnTo>
                    <a:pt x="133476" y="183769"/>
                  </a:lnTo>
                  <a:lnTo>
                    <a:pt x="133476" y="182499"/>
                  </a:lnTo>
                  <a:lnTo>
                    <a:pt x="133476" y="181356"/>
                  </a:lnTo>
                  <a:lnTo>
                    <a:pt x="133476" y="180212"/>
                  </a:lnTo>
                  <a:lnTo>
                    <a:pt x="132333" y="180212"/>
                  </a:lnTo>
                  <a:lnTo>
                    <a:pt x="131191" y="180212"/>
                  </a:lnTo>
                  <a:lnTo>
                    <a:pt x="131191" y="178943"/>
                  </a:lnTo>
                  <a:lnTo>
                    <a:pt x="129921" y="178943"/>
                  </a:lnTo>
                  <a:lnTo>
                    <a:pt x="128777" y="178943"/>
                  </a:lnTo>
                  <a:lnTo>
                    <a:pt x="128777" y="180212"/>
                  </a:lnTo>
                  <a:lnTo>
                    <a:pt x="127634" y="180212"/>
                  </a:lnTo>
                  <a:lnTo>
                    <a:pt x="126365" y="180212"/>
                  </a:lnTo>
                  <a:lnTo>
                    <a:pt x="125222" y="180212"/>
                  </a:lnTo>
                  <a:lnTo>
                    <a:pt x="125222" y="178943"/>
                  </a:lnTo>
                  <a:lnTo>
                    <a:pt x="124078" y="178943"/>
                  </a:lnTo>
                  <a:lnTo>
                    <a:pt x="122935" y="178943"/>
                  </a:lnTo>
                  <a:lnTo>
                    <a:pt x="122935" y="180212"/>
                  </a:lnTo>
                  <a:lnTo>
                    <a:pt x="121666" y="180212"/>
                  </a:lnTo>
                  <a:lnTo>
                    <a:pt x="120523" y="180212"/>
                  </a:lnTo>
                  <a:lnTo>
                    <a:pt x="120523" y="181356"/>
                  </a:lnTo>
                  <a:lnTo>
                    <a:pt x="120523" y="180212"/>
                  </a:lnTo>
                  <a:lnTo>
                    <a:pt x="120523" y="181356"/>
                  </a:lnTo>
                  <a:lnTo>
                    <a:pt x="119379" y="181356"/>
                  </a:lnTo>
                  <a:lnTo>
                    <a:pt x="118109" y="181356"/>
                  </a:lnTo>
                  <a:lnTo>
                    <a:pt x="118109" y="180212"/>
                  </a:lnTo>
                  <a:lnTo>
                    <a:pt x="116967" y="180212"/>
                  </a:lnTo>
                  <a:lnTo>
                    <a:pt x="116967" y="181356"/>
                  </a:lnTo>
                  <a:lnTo>
                    <a:pt x="115824" y="181356"/>
                  </a:lnTo>
                  <a:lnTo>
                    <a:pt x="114553" y="180212"/>
                  </a:lnTo>
                  <a:lnTo>
                    <a:pt x="113410" y="180212"/>
                  </a:lnTo>
                  <a:lnTo>
                    <a:pt x="113410" y="181356"/>
                  </a:lnTo>
                  <a:lnTo>
                    <a:pt x="112268" y="181356"/>
                  </a:lnTo>
                  <a:lnTo>
                    <a:pt x="111125" y="181356"/>
                  </a:lnTo>
                  <a:lnTo>
                    <a:pt x="111125" y="182499"/>
                  </a:lnTo>
                  <a:lnTo>
                    <a:pt x="111125" y="181356"/>
                  </a:lnTo>
                  <a:lnTo>
                    <a:pt x="109854" y="181356"/>
                  </a:lnTo>
                  <a:lnTo>
                    <a:pt x="109854" y="180212"/>
                  </a:lnTo>
                  <a:lnTo>
                    <a:pt x="109854" y="178943"/>
                  </a:lnTo>
                  <a:lnTo>
                    <a:pt x="109854" y="177800"/>
                  </a:lnTo>
                  <a:lnTo>
                    <a:pt x="111125" y="177800"/>
                  </a:lnTo>
                  <a:lnTo>
                    <a:pt x="111125" y="176656"/>
                  </a:lnTo>
                  <a:lnTo>
                    <a:pt x="111125" y="170814"/>
                  </a:lnTo>
                  <a:lnTo>
                    <a:pt x="109854" y="170814"/>
                  </a:lnTo>
                  <a:lnTo>
                    <a:pt x="109854" y="169544"/>
                  </a:lnTo>
                  <a:lnTo>
                    <a:pt x="109854" y="168401"/>
                  </a:lnTo>
                  <a:lnTo>
                    <a:pt x="109854" y="167259"/>
                  </a:lnTo>
                  <a:lnTo>
                    <a:pt x="108712" y="167259"/>
                  </a:lnTo>
                  <a:lnTo>
                    <a:pt x="107569" y="167259"/>
                  </a:lnTo>
                  <a:lnTo>
                    <a:pt x="107569" y="165988"/>
                  </a:lnTo>
                  <a:lnTo>
                    <a:pt x="107569" y="164845"/>
                  </a:lnTo>
                  <a:lnTo>
                    <a:pt x="106299" y="164845"/>
                  </a:lnTo>
                  <a:lnTo>
                    <a:pt x="106299" y="163703"/>
                  </a:lnTo>
                  <a:lnTo>
                    <a:pt x="106299" y="162560"/>
                  </a:lnTo>
                  <a:lnTo>
                    <a:pt x="105155" y="162560"/>
                  </a:lnTo>
                  <a:lnTo>
                    <a:pt x="105155" y="161289"/>
                  </a:lnTo>
                  <a:lnTo>
                    <a:pt x="106299" y="161289"/>
                  </a:lnTo>
                  <a:lnTo>
                    <a:pt x="106299" y="160147"/>
                  </a:lnTo>
                  <a:lnTo>
                    <a:pt x="106299" y="153035"/>
                  </a:lnTo>
                  <a:lnTo>
                    <a:pt x="107569" y="153035"/>
                  </a:lnTo>
                  <a:lnTo>
                    <a:pt x="106299" y="153035"/>
                  </a:lnTo>
                  <a:lnTo>
                    <a:pt x="107569" y="153035"/>
                  </a:lnTo>
                  <a:lnTo>
                    <a:pt x="107569" y="151892"/>
                  </a:lnTo>
                  <a:lnTo>
                    <a:pt x="107569" y="150749"/>
                  </a:lnTo>
                  <a:lnTo>
                    <a:pt x="106299" y="150749"/>
                  </a:lnTo>
                  <a:lnTo>
                    <a:pt x="107569" y="150749"/>
                  </a:lnTo>
                  <a:lnTo>
                    <a:pt x="107569" y="149606"/>
                  </a:lnTo>
                  <a:lnTo>
                    <a:pt x="106299" y="149606"/>
                  </a:lnTo>
                  <a:lnTo>
                    <a:pt x="106299" y="148336"/>
                  </a:lnTo>
                  <a:lnTo>
                    <a:pt x="106299" y="147193"/>
                  </a:lnTo>
                  <a:lnTo>
                    <a:pt x="105155" y="147193"/>
                  </a:lnTo>
                  <a:lnTo>
                    <a:pt x="105155" y="146050"/>
                  </a:lnTo>
                  <a:lnTo>
                    <a:pt x="105155" y="144906"/>
                  </a:lnTo>
                  <a:lnTo>
                    <a:pt x="105155" y="143637"/>
                  </a:lnTo>
                  <a:lnTo>
                    <a:pt x="105155" y="142494"/>
                  </a:lnTo>
                  <a:lnTo>
                    <a:pt x="106299" y="142494"/>
                  </a:lnTo>
                  <a:lnTo>
                    <a:pt x="106299" y="141350"/>
                  </a:lnTo>
                  <a:lnTo>
                    <a:pt x="106299" y="140081"/>
                  </a:lnTo>
                  <a:lnTo>
                    <a:pt x="106299" y="138937"/>
                  </a:lnTo>
                  <a:lnTo>
                    <a:pt x="105155" y="138937"/>
                  </a:lnTo>
                  <a:lnTo>
                    <a:pt x="92201" y="138937"/>
                  </a:lnTo>
                  <a:lnTo>
                    <a:pt x="92201" y="137794"/>
                  </a:lnTo>
                  <a:lnTo>
                    <a:pt x="92201" y="136651"/>
                  </a:lnTo>
                  <a:lnTo>
                    <a:pt x="92201" y="135381"/>
                  </a:lnTo>
                  <a:lnTo>
                    <a:pt x="92201" y="134238"/>
                  </a:lnTo>
                  <a:lnTo>
                    <a:pt x="90931" y="134238"/>
                  </a:lnTo>
                  <a:lnTo>
                    <a:pt x="89789" y="134238"/>
                  </a:lnTo>
                  <a:lnTo>
                    <a:pt x="89789" y="135381"/>
                  </a:lnTo>
                  <a:lnTo>
                    <a:pt x="88646" y="135381"/>
                  </a:lnTo>
                  <a:lnTo>
                    <a:pt x="80391" y="135381"/>
                  </a:lnTo>
                  <a:lnTo>
                    <a:pt x="81533" y="136651"/>
                  </a:lnTo>
                  <a:lnTo>
                    <a:pt x="80391" y="136651"/>
                  </a:lnTo>
                  <a:lnTo>
                    <a:pt x="80391" y="137794"/>
                  </a:lnTo>
                  <a:lnTo>
                    <a:pt x="80391" y="138937"/>
                  </a:lnTo>
                  <a:lnTo>
                    <a:pt x="80391" y="140081"/>
                  </a:lnTo>
                  <a:lnTo>
                    <a:pt x="80391" y="141350"/>
                  </a:lnTo>
                  <a:lnTo>
                    <a:pt x="79121" y="141350"/>
                  </a:lnTo>
                  <a:lnTo>
                    <a:pt x="79121" y="142494"/>
                  </a:lnTo>
                  <a:lnTo>
                    <a:pt x="79121" y="143637"/>
                  </a:lnTo>
                  <a:lnTo>
                    <a:pt x="79121" y="144906"/>
                  </a:lnTo>
                  <a:lnTo>
                    <a:pt x="79121" y="146050"/>
                  </a:lnTo>
                  <a:lnTo>
                    <a:pt x="77977" y="146050"/>
                  </a:lnTo>
                  <a:lnTo>
                    <a:pt x="68579" y="146050"/>
                  </a:lnTo>
                  <a:lnTo>
                    <a:pt x="68579" y="147193"/>
                  </a:lnTo>
                  <a:lnTo>
                    <a:pt x="67309" y="147193"/>
                  </a:lnTo>
                  <a:lnTo>
                    <a:pt x="67309" y="146050"/>
                  </a:lnTo>
                  <a:lnTo>
                    <a:pt x="67309" y="147193"/>
                  </a:lnTo>
                  <a:lnTo>
                    <a:pt x="67309" y="146050"/>
                  </a:lnTo>
                  <a:lnTo>
                    <a:pt x="66167" y="146050"/>
                  </a:lnTo>
                  <a:lnTo>
                    <a:pt x="65024" y="146050"/>
                  </a:lnTo>
                  <a:lnTo>
                    <a:pt x="65024" y="147193"/>
                  </a:lnTo>
                  <a:lnTo>
                    <a:pt x="63753" y="147193"/>
                  </a:lnTo>
                  <a:lnTo>
                    <a:pt x="62610" y="147193"/>
                  </a:lnTo>
                  <a:lnTo>
                    <a:pt x="61468" y="147193"/>
                  </a:lnTo>
                  <a:lnTo>
                    <a:pt x="60198" y="147193"/>
                  </a:lnTo>
                  <a:lnTo>
                    <a:pt x="60198" y="148336"/>
                  </a:lnTo>
                  <a:lnTo>
                    <a:pt x="59054" y="148336"/>
                  </a:lnTo>
                  <a:lnTo>
                    <a:pt x="59054" y="147193"/>
                  </a:lnTo>
                  <a:lnTo>
                    <a:pt x="57912" y="147193"/>
                  </a:lnTo>
                  <a:lnTo>
                    <a:pt x="59054" y="147193"/>
                  </a:lnTo>
                  <a:lnTo>
                    <a:pt x="57912" y="146050"/>
                  </a:lnTo>
                  <a:lnTo>
                    <a:pt x="57912" y="144906"/>
                  </a:lnTo>
                  <a:lnTo>
                    <a:pt x="56769" y="144906"/>
                  </a:lnTo>
                  <a:lnTo>
                    <a:pt x="56769" y="143637"/>
                  </a:lnTo>
                  <a:lnTo>
                    <a:pt x="55499" y="142494"/>
                  </a:lnTo>
                  <a:lnTo>
                    <a:pt x="56769" y="142494"/>
                  </a:lnTo>
                  <a:lnTo>
                    <a:pt x="55499" y="142494"/>
                  </a:lnTo>
                  <a:lnTo>
                    <a:pt x="55499" y="141350"/>
                  </a:lnTo>
                  <a:lnTo>
                    <a:pt x="54355" y="141350"/>
                  </a:lnTo>
                  <a:lnTo>
                    <a:pt x="54355" y="140081"/>
                  </a:lnTo>
                  <a:lnTo>
                    <a:pt x="55499" y="140081"/>
                  </a:lnTo>
                  <a:lnTo>
                    <a:pt x="54355" y="140081"/>
                  </a:lnTo>
                  <a:lnTo>
                    <a:pt x="54355" y="138937"/>
                  </a:lnTo>
                  <a:lnTo>
                    <a:pt x="53213" y="138937"/>
                  </a:lnTo>
                  <a:lnTo>
                    <a:pt x="53213" y="137794"/>
                  </a:lnTo>
                  <a:lnTo>
                    <a:pt x="51943" y="137794"/>
                  </a:lnTo>
                  <a:lnTo>
                    <a:pt x="53213" y="137794"/>
                  </a:lnTo>
                  <a:lnTo>
                    <a:pt x="51943" y="136651"/>
                  </a:lnTo>
                  <a:lnTo>
                    <a:pt x="53213" y="136651"/>
                  </a:lnTo>
                  <a:lnTo>
                    <a:pt x="53213" y="135381"/>
                  </a:lnTo>
                  <a:lnTo>
                    <a:pt x="51943" y="135381"/>
                  </a:lnTo>
                  <a:lnTo>
                    <a:pt x="51943" y="134238"/>
                  </a:lnTo>
                  <a:lnTo>
                    <a:pt x="51943" y="133095"/>
                  </a:lnTo>
                  <a:lnTo>
                    <a:pt x="50800" y="133095"/>
                  </a:lnTo>
                  <a:lnTo>
                    <a:pt x="50800" y="131953"/>
                  </a:lnTo>
                  <a:lnTo>
                    <a:pt x="50800" y="130682"/>
                  </a:lnTo>
                  <a:lnTo>
                    <a:pt x="49656" y="130682"/>
                  </a:lnTo>
                  <a:lnTo>
                    <a:pt x="50800" y="130682"/>
                  </a:lnTo>
                  <a:lnTo>
                    <a:pt x="49656" y="129539"/>
                  </a:lnTo>
                  <a:lnTo>
                    <a:pt x="49656" y="128397"/>
                  </a:lnTo>
                  <a:lnTo>
                    <a:pt x="49656" y="129539"/>
                  </a:lnTo>
                  <a:lnTo>
                    <a:pt x="49656" y="128397"/>
                  </a:lnTo>
                  <a:lnTo>
                    <a:pt x="49656" y="127126"/>
                  </a:lnTo>
                  <a:lnTo>
                    <a:pt x="49656" y="125984"/>
                  </a:lnTo>
                  <a:lnTo>
                    <a:pt x="48387" y="125984"/>
                  </a:lnTo>
                  <a:lnTo>
                    <a:pt x="49656" y="125984"/>
                  </a:lnTo>
                  <a:lnTo>
                    <a:pt x="48387" y="125984"/>
                  </a:lnTo>
                  <a:lnTo>
                    <a:pt x="48387" y="124841"/>
                  </a:lnTo>
                  <a:lnTo>
                    <a:pt x="48387" y="123698"/>
                  </a:lnTo>
                  <a:lnTo>
                    <a:pt x="47244" y="123698"/>
                  </a:lnTo>
                  <a:lnTo>
                    <a:pt x="46100" y="123698"/>
                  </a:lnTo>
                  <a:lnTo>
                    <a:pt x="46100" y="122428"/>
                  </a:lnTo>
                  <a:lnTo>
                    <a:pt x="44957" y="122428"/>
                  </a:lnTo>
                  <a:lnTo>
                    <a:pt x="43688" y="122428"/>
                  </a:lnTo>
                  <a:lnTo>
                    <a:pt x="43688" y="123698"/>
                  </a:lnTo>
                  <a:lnTo>
                    <a:pt x="42545" y="123698"/>
                  </a:lnTo>
                  <a:lnTo>
                    <a:pt x="42545" y="122428"/>
                  </a:lnTo>
                  <a:lnTo>
                    <a:pt x="42545" y="123698"/>
                  </a:lnTo>
                  <a:lnTo>
                    <a:pt x="41401" y="123698"/>
                  </a:lnTo>
                  <a:lnTo>
                    <a:pt x="40131" y="123698"/>
                  </a:lnTo>
                  <a:lnTo>
                    <a:pt x="38989" y="122428"/>
                  </a:lnTo>
                  <a:lnTo>
                    <a:pt x="37846" y="122428"/>
                  </a:lnTo>
                  <a:lnTo>
                    <a:pt x="36575" y="123698"/>
                  </a:lnTo>
                  <a:lnTo>
                    <a:pt x="35432" y="123698"/>
                  </a:lnTo>
                  <a:lnTo>
                    <a:pt x="34290" y="123698"/>
                  </a:lnTo>
                  <a:lnTo>
                    <a:pt x="33020" y="122428"/>
                  </a:lnTo>
                  <a:lnTo>
                    <a:pt x="31876" y="122428"/>
                  </a:lnTo>
                  <a:lnTo>
                    <a:pt x="30733" y="122428"/>
                  </a:lnTo>
                  <a:lnTo>
                    <a:pt x="30733" y="123698"/>
                  </a:lnTo>
                  <a:lnTo>
                    <a:pt x="29591" y="123698"/>
                  </a:lnTo>
                  <a:lnTo>
                    <a:pt x="22478" y="123698"/>
                  </a:lnTo>
                  <a:lnTo>
                    <a:pt x="22478" y="122428"/>
                  </a:lnTo>
                  <a:lnTo>
                    <a:pt x="21208" y="122428"/>
                  </a:lnTo>
                  <a:lnTo>
                    <a:pt x="21208" y="123698"/>
                  </a:lnTo>
                  <a:lnTo>
                    <a:pt x="20066" y="123698"/>
                  </a:lnTo>
                  <a:lnTo>
                    <a:pt x="20066" y="122428"/>
                  </a:lnTo>
                  <a:lnTo>
                    <a:pt x="18923" y="122428"/>
                  </a:lnTo>
                  <a:lnTo>
                    <a:pt x="17779" y="123698"/>
                  </a:lnTo>
                  <a:lnTo>
                    <a:pt x="16509" y="123698"/>
                  </a:lnTo>
                  <a:lnTo>
                    <a:pt x="15367" y="123698"/>
                  </a:lnTo>
                  <a:lnTo>
                    <a:pt x="14224" y="122428"/>
                  </a:lnTo>
                  <a:lnTo>
                    <a:pt x="12953" y="122428"/>
                  </a:lnTo>
                  <a:lnTo>
                    <a:pt x="12953" y="123698"/>
                  </a:lnTo>
                  <a:lnTo>
                    <a:pt x="11810" y="122428"/>
                  </a:lnTo>
                  <a:lnTo>
                    <a:pt x="10668" y="123698"/>
                  </a:lnTo>
                  <a:lnTo>
                    <a:pt x="9398" y="123698"/>
                  </a:lnTo>
                  <a:lnTo>
                    <a:pt x="9398" y="122428"/>
                  </a:lnTo>
                  <a:lnTo>
                    <a:pt x="9398" y="123698"/>
                  </a:lnTo>
                  <a:lnTo>
                    <a:pt x="8254" y="123698"/>
                  </a:lnTo>
                  <a:lnTo>
                    <a:pt x="7112" y="123698"/>
                  </a:lnTo>
                  <a:lnTo>
                    <a:pt x="5969" y="123698"/>
                  </a:lnTo>
                  <a:lnTo>
                    <a:pt x="5969" y="124841"/>
                  </a:lnTo>
                  <a:lnTo>
                    <a:pt x="4699" y="124841"/>
                  </a:lnTo>
                  <a:lnTo>
                    <a:pt x="3555" y="124841"/>
                  </a:lnTo>
                  <a:lnTo>
                    <a:pt x="2413" y="124841"/>
                  </a:lnTo>
                  <a:lnTo>
                    <a:pt x="3555" y="124841"/>
                  </a:lnTo>
                  <a:lnTo>
                    <a:pt x="3555" y="123698"/>
                  </a:lnTo>
                  <a:lnTo>
                    <a:pt x="2413" y="124841"/>
                  </a:lnTo>
                  <a:lnTo>
                    <a:pt x="2413" y="123698"/>
                  </a:lnTo>
                  <a:lnTo>
                    <a:pt x="1143" y="123698"/>
                  </a:lnTo>
                  <a:lnTo>
                    <a:pt x="1143" y="122428"/>
                  </a:lnTo>
                  <a:lnTo>
                    <a:pt x="0" y="122428"/>
                  </a:lnTo>
                  <a:lnTo>
                    <a:pt x="0" y="121285"/>
                  </a:lnTo>
                  <a:lnTo>
                    <a:pt x="1143" y="121285"/>
                  </a:lnTo>
                  <a:lnTo>
                    <a:pt x="2413" y="121285"/>
                  </a:lnTo>
                  <a:lnTo>
                    <a:pt x="3555" y="121285"/>
                  </a:lnTo>
                  <a:lnTo>
                    <a:pt x="3555" y="120142"/>
                  </a:lnTo>
                  <a:lnTo>
                    <a:pt x="3555" y="114173"/>
                  </a:lnTo>
                  <a:lnTo>
                    <a:pt x="4699" y="114173"/>
                  </a:lnTo>
                  <a:lnTo>
                    <a:pt x="4699" y="113030"/>
                  </a:lnTo>
                  <a:lnTo>
                    <a:pt x="5969" y="113030"/>
                  </a:lnTo>
                  <a:lnTo>
                    <a:pt x="5969" y="111887"/>
                  </a:lnTo>
                  <a:lnTo>
                    <a:pt x="7112" y="111887"/>
                  </a:lnTo>
                  <a:lnTo>
                    <a:pt x="7112" y="110743"/>
                  </a:lnTo>
                  <a:lnTo>
                    <a:pt x="8254" y="110743"/>
                  </a:lnTo>
                  <a:lnTo>
                    <a:pt x="9398" y="110743"/>
                  </a:lnTo>
                  <a:lnTo>
                    <a:pt x="9398" y="109474"/>
                  </a:lnTo>
                  <a:lnTo>
                    <a:pt x="10668" y="109474"/>
                  </a:lnTo>
                  <a:lnTo>
                    <a:pt x="11810" y="109474"/>
                  </a:lnTo>
                  <a:lnTo>
                    <a:pt x="11810" y="110743"/>
                  </a:lnTo>
                  <a:lnTo>
                    <a:pt x="12953" y="110743"/>
                  </a:lnTo>
                  <a:lnTo>
                    <a:pt x="12953" y="111887"/>
                  </a:lnTo>
                  <a:lnTo>
                    <a:pt x="14224" y="113030"/>
                  </a:lnTo>
                  <a:lnTo>
                    <a:pt x="14224" y="111887"/>
                  </a:lnTo>
                  <a:lnTo>
                    <a:pt x="15367" y="111887"/>
                  </a:lnTo>
                  <a:lnTo>
                    <a:pt x="15367" y="110743"/>
                  </a:lnTo>
                  <a:lnTo>
                    <a:pt x="16509" y="110743"/>
                  </a:lnTo>
                  <a:lnTo>
                    <a:pt x="16509" y="109474"/>
                  </a:lnTo>
                  <a:lnTo>
                    <a:pt x="17779" y="109474"/>
                  </a:lnTo>
                  <a:lnTo>
                    <a:pt x="17779" y="108331"/>
                  </a:lnTo>
                  <a:lnTo>
                    <a:pt x="16509" y="108331"/>
                  </a:lnTo>
                  <a:lnTo>
                    <a:pt x="16509" y="107187"/>
                  </a:lnTo>
                  <a:lnTo>
                    <a:pt x="17779" y="107187"/>
                  </a:lnTo>
                  <a:lnTo>
                    <a:pt x="18923" y="107187"/>
                  </a:lnTo>
                  <a:lnTo>
                    <a:pt x="18923" y="108331"/>
                  </a:lnTo>
                  <a:lnTo>
                    <a:pt x="20066" y="108331"/>
                  </a:lnTo>
                  <a:lnTo>
                    <a:pt x="20066" y="107187"/>
                  </a:lnTo>
                  <a:lnTo>
                    <a:pt x="21208" y="107187"/>
                  </a:lnTo>
                  <a:lnTo>
                    <a:pt x="22478" y="107187"/>
                  </a:lnTo>
                  <a:lnTo>
                    <a:pt x="22478" y="106044"/>
                  </a:lnTo>
                  <a:lnTo>
                    <a:pt x="23622" y="106044"/>
                  </a:lnTo>
                  <a:lnTo>
                    <a:pt x="24765" y="106044"/>
                  </a:lnTo>
                  <a:lnTo>
                    <a:pt x="24765" y="107187"/>
                  </a:lnTo>
                  <a:lnTo>
                    <a:pt x="24765" y="108331"/>
                  </a:lnTo>
                  <a:lnTo>
                    <a:pt x="23622" y="108331"/>
                  </a:lnTo>
                  <a:lnTo>
                    <a:pt x="23622" y="109474"/>
                  </a:lnTo>
                  <a:lnTo>
                    <a:pt x="24765" y="109474"/>
                  </a:lnTo>
                  <a:lnTo>
                    <a:pt x="23622" y="109474"/>
                  </a:lnTo>
                  <a:lnTo>
                    <a:pt x="24765" y="109474"/>
                  </a:lnTo>
                  <a:lnTo>
                    <a:pt x="24765" y="110743"/>
                  </a:lnTo>
                  <a:lnTo>
                    <a:pt x="24765" y="111887"/>
                  </a:lnTo>
                  <a:lnTo>
                    <a:pt x="26034" y="111887"/>
                  </a:lnTo>
                  <a:lnTo>
                    <a:pt x="27177" y="111887"/>
                  </a:lnTo>
                  <a:lnTo>
                    <a:pt x="27177" y="113030"/>
                  </a:lnTo>
                  <a:lnTo>
                    <a:pt x="28321" y="111887"/>
                  </a:lnTo>
                  <a:lnTo>
                    <a:pt x="29591" y="111887"/>
                  </a:lnTo>
                  <a:lnTo>
                    <a:pt x="29591" y="110743"/>
                  </a:lnTo>
                  <a:lnTo>
                    <a:pt x="29591" y="109474"/>
                  </a:lnTo>
                  <a:lnTo>
                    <a:pt x="30733" y="109474"/>
                  </a:lnTo>
                  <a:lnTo>
                    <a:pt x="31876" y="108331"/>
                  </a:lnTo>
                  <a:lnTo>
                    <a:pt x="33020" y="107187"/>
                  </a:lnTo>
                  <a:lnTo>
                    <a:pt x="33020" y="106044"/>
                  </a:lnTo>
                  <a:lnTo>
                    <a:pt x="34290" y="106044"/>
                  </a:lnTo>
                  <a:lnTo>
                    <a:pt x="35432" y="106044"/>
                  </a:lnTo>
                  <a:lnTo>
                    <a:pt x="36575" y="106044"/>
                  </a:lnTo>
                  <a:lnTo>
                    <a:pt x="36575" y="104775"/>
                  </a:lnTo>
                  <a:lnTo>
                    <a:pt x="36575" y="103631"/>
                  </a:lnTo>
                  <a:lnTo>
                    <a:pt x="36575" y="102488"/>
                  </a:lnTo>
                  <a:lnTo>
                    <a:pt x="37846" y="102488"/>
                  </a:lnTo>
                  <a:lnTo>
                    <a:pt x="38989" y="102488"/>
                  </a:lnTo>
                  <a:lnTo>
                    <a:pt x="40131" y="102488"/>
                  </a:lnTo>
                  <a:lnTo>
                    <a:pt x="41401" y="102488"/>
                  </a:lnTo>
                  <a:lnTo>
                    <a:pt x="41401" y="101218"/>
                  </a:lnTo>
                  <a:lnTo>
                    <a:pt x="41401" y="100075"/>
                  </a:lnTo>
                  <a:lnTo>
                    <a:pt x="42545" y="100075"/>
                  </a:lnTo>
                  <a:lnTo>
                    <a:pt x="42545" y="98932"/>
                  </a:lnTo>
                  <a:lnTo>
                    <a:pt x="42545" y="97789"/>
                  </a:lnTo>
                  <a:lnTo>
                    <a:pt x="43688" y="97789"/>
                  </a:lnTo>
                  <a:lnTo>
                    <a:pt x="43688" y="96519"/>
                  </a:lnTo>
                  <a:lnTo>
                    <a:pt x="43688" y="95376"/>
                  </a:lnTo>
                  <a:lnTo>
                    <a:pt x="44957" y="95376"/>
                  </a:lnTo>
                  <a:lnTo>
                    <a:pt x="44957" y="94234"/>
                  </a:lnTo>
                  <a:lnTo>
                    <a:pt x="43688" y="94234"/>
                  </a:lnTo>
                  <a:lnTo>
                    <a:pt x="43688" y="93091"/>
                  </a:lnTo>
                  <a:lnTo>
                    <a:pt x="43688" y="91820"/>
                  </a:lnTo>
                  <a:lnTo>
                    <a:pt x="43688" y="90678"/>
                  </a:lnTo>
                  <a:lnTo>
                    <a:pt x="43688" y="89535"/>
                  </a:lnTo>
                  <a:lnTo>
                    <a:pt x="43688" y="88264"/>
                  </a:lnTo>
                  <a:lnTo>
                    <a:pt x="44957" y="88264"/>
                  </a:lnTo>
                  <a:lnTo>
                    <a:pt x="44957" y="87122"/>
                  </a:lnTo>
                  <a:lnTo>
                    <a:pt x="44957" y="85979"/>
                  </a:lnTo>
                  <a:lnTo>
                    <a:pt x="43688" y="85979"/>
                  </a:lnTo>
                  <a:lnTo>
                    <a:pt x="43688" y="84836"/>
                  </a:lnTo>
                  <a:lnTo>
                    <a:pt x="43688" y="83566"/>
                  </a:lnTo>
                  <a:lnTo>
                    <a:pt x="43688" y="82423"/>
                  </a:lnTo>
                  <a:lnTo>
                    <a:pt x="44957" y="82423"/>
                  </a:lnTo>
                  <a:lnTo>
                    <a:pt x="44957" y="81280"/>
                  </a:lnTo>
                  <a:lnTo>
                    <a:pt x="46100" y="81280"/>
                  </a:lnTo>
                  <a:lnTo>
                    <a:pt x="46100" y="80137"/>
                  </a:lnTo>
                  <a:lnTo>
                    <a:pt x="47244" y="80137"/>
                  </a:lnTo>
                  <a:lnTo>
                    <a:pt x="47244" y="78867"/>
                  </a:lnTo>
                  <a:lnTo>
                    <a:pt x="48387" y="78867"/>
                  </a:lnTo>
                  <a:lnTo>
                    <a:pt x="48387" y="77724"/>
                  </a:lnTo>
                  <a:lnTo>
                    <a:pt x="49656" y="76581"/>
                  </a:lnTo>
                  <a:lnTo>
                    <a:pt x="49656" y="75311"/>
                  </a:lnTo>
                  <a:lnTo>
                    <a:pt x="49656" y="74168"/>
                  </a:lnTo>
                  <a:lnTo>
                    <a:pt x="50800" y="74168"/>
                  </a:lnTo>
                  <a:lnTo>
                    <a:pt x="50800" y="73025"/>
                  </a:lnTo>
                  <a:lnTo>
                    <a:pt x="51943" y="71881"/>
                  </a:lnTo>
                  <a:lnTo>
                    <a:pt x="53213" y="71881"/>
                  </a:lnTo>
                  <a:lnTo>
                    <a:pt x="53213" y="70612"/>
                  </a:lnTo>
                  <a:lnTo>
                    <a:pt x="54355" y="70612"/>
                  </a:lnTo>
                  <a:lnTo>
                    <a:pt x="55499" y="70612"/>
                  </a:lnTo>
                  <a:lnTo>
                    <a:pt x="55499" y="69468"/>
                  </a:lnTo>
                  <a:lnTo>
                    <a:pt x="56769" y="69468"/>
                  </a:lnTo>
                  <a:lnTo>
                    <a:pt x="57912" y="68325"/>
                  </a:lnTo>
                  <a:lnTo>
                    <a:pt x="59054" y="67182"/>
                  </a:lnTo>
                  <a:lnTo>
                    <a:pt x="59054" y="65912"/>
                  </a:lnTo>
                  <a:lnTo>
                    <a:pt x="60198" y="65912"/>
                  </a:lnTo>
                  <a:lnTo>
                    <a:pt x="60198" y="64769"/>
                  </a:lnTo>
                  <a:lnTo>
                    <a:pt x="61468" y="63626"/>
                  </a:lnTo>
                  <a:lnTo>
                    <a:pt x="61468" y="62356"/>
                  </a:lnTo>
                  <a:lnTo>
                    <a:pt x="60198" y="61213"/>
                  </a:lnTo>
                  <a:lnTo>
                    <a:pt x="60198" y="60070"/>
                  </a:lnTo>
                  <a:lnTo>
                    <a:pt x="61468" y="60070"/>
                  </a:lnTo>
                  <a:lnTo>
                    <a:pt x="61468" y="58928"/>
                  </a:lnTo>
                  <a:lnTo>
                    <a:pt x="61468" y="57657"/>
                  </a:lnTo>
                  <a:lnTo>
                    <a:pt x="61468" y="56514"/>
                  </a:lnTo>
                  <a:lnTo>
                    <a:pt x="62610" y="56514"/>
                  </a:lnTo>
                  <a:lnTo>
                    <a:pt x="62610" y="55372"/>
                  </a:lnTo>
                  <a:lnTo>
                    <a:pt x="63753" y="55372"/>
                  </a:lnTo>
                  <a:lnTo>
                    <a:pt x="63753" y="54229"/>
                  </a:lnTo>
                  <a:lnTo>
                    <a:pt x="63753" y="52959"/>
                  </a:lnTo>
                  <a:lnTo>
                    <a:pt x="62610" y="52959"/>
                  </a:lnTo>
                  <a:lnTo>
                    <a:pt x="62610" y="51816"/>
                  </a:lnTo>
                  <a:lnTo>
                    <a:pt x="62610" y="45974"/>
                  </a:lnTo>
                  <a:lnTo>
                    <a:pt x="63753" y="45974"/>
                  </a:lnTo>
                  <a:lnTo>
                    <a:pt x="63753" y="44704"/>
                  </a:lnTo>
                  <a:lnTo>
                    <a:pt x="63753" y="43561"/>
                  </a:lnTo>
                  <a:lnTo>
                    <a:pt x="63753" y="42418"/>
                  </a:lnTo>
                  <a:lnTo>
                    <a:pt x="65024" y="42418"/>
                  </a:lnTo>
                  <a:lnTo>
                    <a:pt x="65024" y="34162"/>
                  </a:lnTo>
                  <a:lnTo>
                    <a:pt x="66167" y="34162"/>
                  </a:lnTo>
                  <a:lnTo>
                    <a:pt x="66167" y="33019"/>
                  </a:lnTo>
                  <a:lnTo>
                    <a:pt x="66167" y="31750"/>
                  </a:lnTo>
                  <a:lnTo>
                    <a:pt x="67309" y="30606"/>
                  </a:lnTo>
                  <a:lnTo>
                    <a:pt x="67309" y="29463"/>
                  </a:lnTo>
                  <a:lnTo>
                    <a:pt x="68579" y="29463"/>
                  </a:lnTo>
                  <a:lnTo>
                    <a:pt x="68579" y="28320"/>
                  </a:lnTo>
                  <a:lnTo>
                    <a:pt x="68579" y="27050"/>
                  </a:lnTo>
                  <a:lnTo>
                    <a:pt x="68579" y="25907"/>
                  </a:lnTo>
                  <a:lnTo>
                    <a:pt x="69723" y="25907"/>
                  </a:lnTo>
                  <a:lnTo>
                    <a:pt x="69723" y="24764"/>
                  </a:lnTo>
                  <a:lnTo>
                    <a:pt x="70866" y="24764"/>
                  </a:lnTo>
                  <a:lnTo>
                    <a:pt x="70866" y="23494"/>
                  </a:lnTo>
                  <a:lnTo>
                    <a:pt x="70866" y="12954"/>
                  </a:lnTo>
                  <a:lnTo>
                    <a:pt x="69723" y="12954"/>
                  </a:lnTo>
                  <a:lnTo>
                    <a:pt x="69723" y="11811"/>
                  </a:lnTo>
                  <a:lnTo>
                    <a:pt x="70866" y="10541"/>
                  </a:lnTo>
                  <a:lnTo>
                    <a:pt x="70866" y="11811"/>
                  </a:lnTo>
                  <a:lnTo>
                    <a:pt x="70866" y="10541"/>
                  </a:lnTo>
                  <a:lnTo>
                    <a:pt x="72008" y="10541"/>
                  </a:lnTo>
                  <a:lnTo>
                    <a:pt x="73278" y="9398"/>
                  </a:lnTo>
                  <a:lnTo>
                    <a:pt x="73278" y="8255"/>
                  </a:lnTo>
                  <a:lnTo>
                    <a:pt x="74422" y="8255"/>
                  </a:lnTo>
                  <a:lnTo>
                    <a:pt x="74422" y="7112"/>
                  </a:lnTo>
                  <a:lnTo>
                    <a:pt x="75565" y="5842"/>
                  </a:lnTo>
                  <a:lnTo>
                    <a:pt x="75565" y="4699"/>
                  </a:lnTo>
                  <a:lnTo>
                    <a:pt x="76834" y="4699"/>
                  </a:lnTo>
                  <a:lnTo>
                    <a:pt x="76834" y="3556"/>
                  </a:lnTo>
                  <a:lnTo>
                    <a:pt x="77977" y="3556"/>
                  </a:lnTo>
                  <a:lnTo>
                    <a:pt x="79121" y="3556"/>
                  </a:lnTo>
                  <a:lnTo>
                    <a:pt x="79121" y="2412"/>
                  </a:lnTo>
                  <a:lnTo>
                    <a:pt x="80391" y="2412"/>
                  </a:lnTo>
                  <a:lnTo>
                    <a:pt x="81533" y="2412"/>
                  </a:lnTo>
                  <a:lnTo>
                    <a:pt x="82676" y="2412"/>
                  </a:lnTo>
                  <a:lnTo>
                    <a:pt x="83947" y="3556"/>
                  </a:lnTo>
                  <a:lnTo>
                    <a:pt x="85090" y="3556"/>
                  </a:lnTo>
                  <a:lnTo>
                    <a:pt x="85090" y="4699"/>
                  </a:lnTo>
                  <a:lnTo>
                    <a:pt x="86232" y="4699"/>
                  </a:lnTo>
                  <a:lnTo>
                    <a:pt x="87375" y="4699"/>
                  </a:lnTo>
                  <a:lnTo>
                    <a:pt x="87375" y="5842"/>
                  </a:lnTo>
                  <a:lnTo>
                    <a:pt x="88646" y="5842"/>
                  </a:lnTo>
                  <a:lnTo>
                    <a:pt x="88646" y="7112"/>
                  </a:lnTo>
                  <a:lnTo>
                    <a:pt x="89789" y="7112"/>
                  </a:lnTo>
                  <a:lnTo>
                    <a:pt x="90931" y="8255"/>
                  </a:lnTo>
                  <a:lnTo>
                    <a:pt x="90931" y="9398"/>
                  </a:lnTo>
                  <a:lnTo>
                    <a:pt x="90931" y="10541"/>
                  </a:lnTo>
                  <a:lnTo>
                    <a:pt x="92201" y="10541"/>
                  </a:lnTo>
                  <a:lnTo>
                    <a:pt x="98044" y="10541"/>
                  </a:lnTo>
                  <a:lnTo>
                    <a:pt x="98044" y="11811"/>
                  </a:lnTo>
                  <a:lnTo>
                    <a:pt x="106299" y="11811"/>
                  </a:lnTo>
                  <a:lnTo>
                    <a:pt x="106299" y="12954"/>
                  </a:lnTo>
                  <a:lnTo>
                    <a:pt x="107569" y="12954"/>
                  </a:lnTo>
                  <a:lnTo>
                    <a:pt x="108712" y="12954"/>
                  </a:lnTo>
                  <a:lnTo>
                    <a:pt x="109854" y="12954"/>
                  </a:lnTo>
                  <a:lnTo>
                    <a:pt x="109854" y="14097"/>
                  </a:lnTo>
                  <a:lnTo>
                    <a:pt x="111125" y="14097"/>
                  </a:lnTo>
                  <a:lnTo>
                    <a:pt x="112268" y="14097"/>
                  </a:lnTo>
                  <a:lnTo>
                    <a:pt x="113410" y="12954"/>
                  </a:lnTo>
                  <a:lnTo>
                    <a:pt x="113410" y="11811"/>
                  </a:lnTo>
                  <a:lnTo>
                    <a:pt x="114553" y="11811"/>
                  </a:lnTo>
                  <a:lnTo>
                    <a:pt x="114553" y="10541"/>
                  </a:lnTo>
                  <a:lnTo>
                    <a:pt x="114553" y="9398"/>
                  </a:lnTo>
                  <a:lnTo>
                    <a:pt x="115824" y="9398"/>
                  </a:lnTo>
                  <a:lnTo>
                    <a:pt x="115824" y="8255"/>
                  </a:lnTo>
                  <a:lnTo>
                    <a:pt x="115824" y="7112"/>
                  </a:lnTo>
                  <a:lnTo>
                    <a:pt x="116967" y="7112"/>
                  </a:lnTo>
                  <a:lnTo>
                    <a:pt x="118109" y="7112"/>
                  </a:lnTo>
                  <a:lnTo>
                    <a:pt x="116967" y="7112"/>
                  </a:lnTo>
                  <a:lnTo>
                    <a:pt x="116967" y="5842"/>
                  </a:lnTo>
                  <a:lnTo>
                    <a:pt x="118109" y="5842"/>
                  </a:lnTo>
                  <a:lnTo>
                    <a:pt x="118109" y="7112"/>
                  </a:lnTo>
                  <a:lnTo>
                    <a:pt x="119379" y="7112"/>
                  </a:lnTo>
                  <a:lnTo>
                    <a:pt x="120523" y="7112"/>
                  </a:lnTo>
                  <a:lnTo>
                    <a:pt x="121666" y="7112"/>
                  </a:lnTo>
                  <a:lnTo>
                    <a:pt x="121666" y="8255"/>
                  </a:lnTo>
                  <a:lnTo>
                    <a:pt x="122935" y="8255"/>
                  </a:lnTo>
                  <a:lnTo>
                    <a:pt x="124078" y="8255"/>
                  </a:lnTo>
                  <a:lnTo>
                    <a:pt x="124078" y="7112"/>
                  </a:lnTo>
                  <a:lnTo>
                    <a:pt x="125222" y="7112"/>
                  </a:lnTo>
                  <a:lnTo>
                    <a:pt x="126365" y="7112"/>
                  </a:lnTo>
                  <a:lnTo>
                    <a:pt x="126365" y="5842"/>
                  </a:lnTo>
                  <a:lnTo>
                    <a:pt x="127634" y="7112"/>
                  </a:lnTo>
                  <a:lnTo>
                    <a:pt x="127634" y="5842"/>
                  </a:lnTo>
                  <a:lnTo>
                    <a:pt x="128777" y="5842"/>
                  </a:lnTo>
                  <a:lnTo>
                    <a:pt x="129921" y="5842"/>
                  </a:lnTo>
                  <a:lnTo>
                    <a:pt x="129921" y="4699"/>
                  </a:lnTo>
                  <a:lnTo>
                    <a:pt x="131191" y="4699"/>
                  </a:lnTo>
                  <a:lnTo>
                    <a:pt x="132333" y="4699"/>
                  </a:lnTo>
                  <a:lnTo>
                    <a:pt x="132333" y="3556"/>
                  </a:lnTo>
                  <a:lnTo>
                    <a:pt x="133476" y="3556"/>
                  </a:lnTo>
                  <a:lnTo>
                    <a:pt x="134747" y="3556"/>
                  </a:lnTo>
                  <a:lnTo>
                    <a:pt x="133476" y="3556"/>
                  </a:lnTo>
                  <a:lnTo>
                    <a:pt x="133476" y="2412"/>
                  </a:lnTo>
                  <a:lnTo>
                    <a:pt x="134747" y="2412"/>
                  </a:lnTo>
                  <a:lnTo>
                    <a:pt x="134747" y="3556"/>
                  </a:lnTo>
                  <a:lnTo>
                    <a:pt x="134747" y="2412"/>
                  </a:lnTo>
                  <a:lnTo>
                    <a:pt x="134747" y="3556"/>
                  </a:lnTo>
                  <a:lnTo>
                    <a:pt x="135890" y="3556"/>
                  </a:lnTo>
                  <a:lnTo>
                    <a:pt x="137032" y="3556"/>
                  </a:lnTo>
                  <a:lnTo>
                    <a:pt x="137032" y="4699"/>
                  </a:lnTo>
                  <a:lnTo>
                    <a:pt x="138175" y="4699"/>
                  </a:lnTo>
                  <a:lnTo>
                    <a:pt x="139446" y="4699"/>
                  </a:lnTo>
                  <a:lnTo>
                    <a:pt x="140589" y="4699"/>
                  </a:lnTo>
                  <a:lnTo>
                    <a:pt x="141731" y="4699"/>
                  </a:lnTo>
                  <a:lnTo>
                    <a:pt x="141731" y="3556"/>
                  </a:lnTo>
                  <a:lnTo>
                    <a:pt x="143001" y="3556"/>
                  </a:lnTo>
                  <a:lnTo>
                    <a:pt x="144145" y="3556"/>
                  </a:lnTo>
                  <a:lnTo>
                    <a:pt x="144145" y="2412"/>
                  </a:lnTo>
                  <a:lnTo>
                    <a:pt x="144145" y="1143"/>
                  </a:lnTo>
                  <a:lnTo>
                    <a:pt x="145288" y="1143"/>
                  </a:lnTo>
                  <a:lnTo>
                    <a:pt x="144145" y="1143"/>
                  </a:lnTo>
                  <a:lnTo>
                    <a:pt x="144145" y="0"/>
                  </a:lnTo>
                  <a:lnTo>
                    <a:pt x="145288" y="0"/>
                  </a:lnTo>
                  <a:lnTo>
                    <a:pt x="146557" y="0"/>
                  </a:lnTo>
                  <a:lnTo>
                    <a:pt x="147700" y="0"/>
                  </a:lnTo>
                  <a:lnTo>
                    <a:pt x="147700" y="1143"/>
                  </a:lnTo>
                  <a:lnTo>
                    <a:pt x="147700" y="0"/>
                  </a:lnTo>
                  <a:lnTo>
                    <a:pt x="147700" y="1143"/>
                  </a:lnTo>
                  <a:lnTo>
                    <a:pt x="148844" y="1143"/>
                  </a:lnTo>
                  <a:lnTo>
                    <a:pt x="150114" y="1143"/>
                  </a:lnTo>
                  <a:lnTo>
                    <a:pt x="150114" y="2412"/>
                  </a:lnTo>
                  <a:lnTo>
                    <a:pt x="150114" y="1143"/>
                  </a:lnTo>
                  <a:lnTo>
                    <a:pt x="150114" y="2412"/>
                  </a:lnTo>
                  <a:lnTo>
                    <a:pt x="151256" y="2412"/>
                  </a:lnTo>
                  <a:lnTo>
                    <a:pt x="150114" y="2412"/>
                  </a:lnTo>
                  <a:lnTo>
                    <a:pt x="151256" y="2412"/>
                  </a:lnTo>
                  <a:lnTo>
                    <a:pt x="151256" y="1143"/>
                  </a:lnTo>
                  <a:lnTo>
                    <a:pt x="151256" y="2412"/>
                  </a:lnTo>
                  <a:lnTo>
                    <a:pt x="152400" y="2412"/>
                  </a:lnTo>
                  <a:lnTo>
                    <a:pt x="152400" y="1143"/>
                  </a:lnTo>
                  <a:lnTo>
                    <a:pt x="152400" y="2412"/>
                  </a:lnTo>
                  <a:lnTo>
                    <a:pt x="152400" y="1143"/>
                  </a:lnTo>
                  <a:lnTo>
                    <a:pt x="152400" y="2412"/>
                  </a:lnTo>
                  <a:lnTo>
                    <a:pt x="152400" y="1143"/>
                  </a:lnTo>
                  <a:lnTo>
                    <a:pt x="153543" y="1143"/>
                  </a:lnTo>
                  <a:lnTo>
                    <a:pt x="153543" y="2412"/>
                  </a:lnTo>
                  <a:lnTo>
                    <a:pt x="154813" y="2412"/>
                  </a:lnTo>
                  <a:lnTo>
                    <a:pt x="153543" y="2412"/>
                  </a:lnTo>
                  <a:lnTo>
                    <a:pt x="154813" y="2412"/>
                  </a:lnTo>
                  <a:lnTo>
                    <a:pt x="155955" y="2412"/>
                  </a:lnTo>
                  <a:lnTo>
                    <a:pt x="155955" y="3556"/>
                  </a:lnTo>
                  <a:lnTo>
                    <a:pt x="157099" y="3556"/>
                  </a:lnTo>
                  <a:lnTo>
                    <a:pt x="155955" y="3556"/>
                  </a:lnTo>
                  <a:lnTo>
                    <a:pt x="157099" y="3556"/>
                  </a:lnTo>
                  <a:lnTo>
                    <a:pt x="158369" y="3556"/>
                  </a:lnTo>
                  <a:lnTo>
                    <a:pt x="159512" y="3556"/>
                  </a:lnTo>
                  <a:lnTo>
                    <a:pt x="159512" y="2412"/>
                  </a:lnTo>
                  <a:lnTo>
                    <a:pt x="159512" y="3556"/>
                  </a:lnTo>
                  <a:lnTo>
                    <a:pt x="160654" y="3556"/>
                  </a:lnTo>
                  <a:lnTo>
                    <a:pt x="161925" y="3556"/>
                  </a:lnTo>
                  <a:lnTo>
                    <a:pt x="161925" y="2412"/>
                  </a:lnTo>
                  <a:lnTo>
                    <a:pt x="163068" y="2412"/>
                  </a:lnTo>
                  <a:lnTo>
                    <a:pt x="164210" y="2412"/>
                  </a:lnTo>
                  <a:lnTo>
                    <a:pt x="165353" y="2412"/>
                  </a:lnTo>
                  <a:lnTo>
                    <a:pt x="166624" y="2412"/>
                  </a:lnTo>
                  <a:lnTo>
                    <a:pt x="166624" y="3556"/>
                  </a:lnTo>
                  <a:lnTo>
                    <a:pt x="167767" y="3556"/>
                  </a:lnTo>
                  <a:lnTo>
                    <a:pt x="167767" y="4699"/>
                  </a:lnTo>
                  <a:lnTo>
                    <a:pt x="168909" y="4699"/>
                  </a:lnTo>
                  <a:lnTo>
                    <a:pt x="168909" y="5842"/>
                  </a:lnTo>
                  <a:lnTo>
                    <a:pt x="168909" y="4699"/>
                  </a:lnTo>
                  <a:lnTo>
                    <a:pt x="170179" y="4699"/>
                  </a:lnTo>
                  <a:lnTo>
                    <a:pt x="170179" y="5842"/>
                  </a:lnTo>
                  <a:lnTo>
                    <a:pt x="171323" y="5842"/>
                  </a:lnTo>
                  <a:lnTo>
                    <a:pt x="171323" y="7112"/>
                  </a:lnTo>
                  <a:lnTo>
                    <a:pt x="171323" y="8255"/>
                  </a:lnTo>
                  <a:lnTo>
                    <a:pt x="172466" y="9398"/>
                  </a:lnTo>
                  <a:lnTo>
                    <a:pt x="172466" y="8255"/>
                  </a:lnTo>
                  <a:lnTo>
                    <a:pt x="172466" y="9398"/>
                  </a:lnTo>
                  <a:lnTo>
                    <a:pt x="173735" y="9398"/>
                  </a:lnTo>
                  <a:lnTo>
                    <a:pt x="173735" y="10541"/>
                  </a:lnTo>
                  <a:lnTo>
                    <a:pt x="174878" y="10541"/>
                  </a:lnTo>
                  <a:lnTo>
                    <a:pt x="176022" y="10541"/>
                  </a:lnTo>
                  <a:lnTo>
                    <a:pt x="176022" y="11811"/>
                  </a:lnTo>
                  <a:lnTo>
                    <a:pt x="176022" y="10541"/>
                  </a:lnTo>
                  <a:lnTo>
                    <a:pt x="176022" y="11811"/>
                  </a:lnTo>
                  <a:lnTo>
                    <a:pt x="177292" y="11811"/>
                  </a:lnTo>
                  <a:lnTo>
                    <a:pt x="177292" y="10541"/>
                  </a:lnTo>
                  <a:lnTo>
                    <a:pt x="177292" y="11811"/>
                  </a:lnTo>
                  <a:lnTo>
                    <a:pt x="178434" y="11811"/>
                  </a:lnTo>
                  <a:lnTo>
                    <a:pt x="179577" y="10541"/>
                  </a:lnTo>
                  <a:lnTo>
                    <a:pt x="180721" y="10541"/>
                  </a:lnTo>
                  <a:lnTo>
                    <a:pt x="180721" y="9398"/>
                  </a:lnTo>
                  <a:lnTo>
                    <a:pt x="181991" y="9398"/>
                  </a:lnTo>
                  <a:lnTo>
                    <a:pt x="180721" y="9398"/>
                  </a:lnTo>
                  <a:lnTo>
                    <a:pt x="181991" y="9398"/>
                  </a:lnTo>
                  <a:lnTo>
                    <a:pt x="183133" y="9398"/>
                  </a:lnTo>
                  <a:lnTo>
                    <a:pt x="184276" y="9398"/>
                  </a:lnTo>
                  <a:lnTo>
                    <a:pt x="185547" y="10541"/>
                  </a:lnTo>
                  <a:lnTo>
                    <a:pt x="186690" y="10541"/>
                  </a:lnTo>
                  <a:lnTo>
                    <a:pt x="186690" y="11811"/>
                  </a:lnTo>
                  <a:lnTo>
                    <a:pt x="186690" y="10541"/>
                  </a:lnTo>
                  <a:lnTo>
                    <a:pt x="187832" y="10541"/>
                  </a:lnTo>
                  <a:lnTo>
                    <a:pt x="187832" y="9398"/>
                  </a:lnTo>
                  <a:lnTo>
                    <a:pt x="189102" y="9398"/>
                  </a:lnTo>
                  <a:lnTo>
                    <a:pt x="189102" y="8255"/>
                  </a:lnTo>
                  <a:lnTo>
                    <a:pt x="190246" y="8255"/>
                  </a:lnTo>
                  <a:lnTo>
                    <a:pt x="189102" y="8255"/>
                  </a:lnTo>
                  <a:lnTo>
                    <a:pt x="190246" y="8255"/>
                  </a:lnTo>
                  <a:lnTo>
                    <a:pt x="190246" y="7112"/>
                  </a:lnTo>
                  <a:lnTo>
                    <a:pt x="190246" y="8255"/>
                  </a:lnTo>
                  <a:lnTo>
                    <a:pt x="191389" y="8255"/>
                  </a:lnTo>
                  <a:lnTo>
                    <a:pt x="192531" y="8255"/>
                  </a:lnTo>
                  <a:lnTo>
                    <a:pt x="192531" y="9398"/>
                  </a:lnTo>
                  <a:lnTo>
                    <a:pt x="193801" y="9398"/>
                  </a:lnTo>
                  <a:lnTo>
                    <a:pt x="192531" y="9398"/>
                  </a:lnTo>
                  <a:lnTo>
                    <a:pt x="193801" y="9398"/>
                  </a:lnTo>
                  <a:lnTo>
                    <a:pt x="193801" y="10541"/>
                  </a:lnTo>
                  <a:lnTo>
                    <a:pt x="193801" y="11811"/>
                  </a:lnTo>
                  <a:lnTo>
                    <a:pt x="194945" y="11811"/>
                  </a:lnTo>
                  <a:lnTo>
                    <a:pt x="194945" y="12954"/>
                  </a:lnTo>
                  <a:lnTo>
                    <a:pt x="196088" y="12954"/>
                  </a:lnTo>
                  <a:lnTo>
                    <a:pt x="196088" y="14097"/>
                  </a:lnTo>
                  <a:lnTo>
                    <a:pt x="197357" y="14097"/>
                  </a:lnTo>
                  <a:lnTo>
                    <a:pt x="197357" y="15367"/>
                  </a:lnTo>
                  <a:lnTo>
                    <a:pt x="198500" y="15367"/>
                  </a:lnTo>
                  <a:lnTo>
                    <a:pt x="199644" y="15367"/>
                  </a:lnTo>
                  <a:lnTo>
                    <a:pt x="199644" y="16510"/>
                  </a:lnTo>
                  <a:lnTo>
                    <a:pt x="200914" y="16510"/>
                  </a:lnTo>
                  <a:lnTo>
                    <a:pt x="202056" y="16510"/>
                  </a:lnTo>
                  <a:lnTo>
                    <a:pt x="202056" y="17653"/>
                  </a:lnTo>
                  <a:lnTo>
                    <a:pt x="202056" y="18795"/>
                  </a:lnTo>
                  <a:lnTo>
                    <a:pt x="202056" y="20066"/>
                  </a:lnTo>
                  <a:lnTo>
                    <a:pt x="202056" y="18795"/>
                  </a:lnTo>
                  <a:lnTo>
                    <a:pt x="203200" y="18795"/>
                  </a:lnTo>
                  <a:lnTo>
                    <a:pt x="204343" y="18795"/>
                  </a:lnTo>
                  <a:lnTo>
                    <a:pt x="204343" y="20066"/>
                  </a:lnTo>
                  <a:lnTo>
                    <a:pt x="204343" y="21209"/>
                  </a:lnTo>
                  <a:lnTo>
                    <a:pt x="205613" y="21209"/>
                  </a:lnTo>
                  <a:lnTo>
                    <a:pt x="205613" y="20066"/>
                  </a:lnTo>
                  <a:lnTo>
                    <a:pt x="205613" y="21209"/>
                  </a:lnTo>
                  <a:lnTo>
                    <a:pt x="205613" y="22351"/>
                  </a:lnTo>
                  <a:lnTo>
                    <a:pt x="204343" y="22351"/>
                  </a:lnTo>
                  <a:lnTo>
                    <a:pt x="204343" y="23494"/>
                  </a:lnTo>
                  <a:lnTo>
                    <a:pt x="204343" y="24764"/>
                  </a:lnTo>
                  <a:lnTo>
                    <a:pt x="204343" y="25907"/>
                  </a:lnTo>
                  <a:lnTo>
                    <a:pt x="203200" y="25907"/>
                  </a:lnTo>
                  <a:lnTo>
                    <a:pt x="204343" y="25907"/>
                  </a:lnTo>
                  <a:lnTo>
                    <a:pt x="204343" y="27050"/>
                  </a:lnTo>
                  <a:lnTo>
                    <a:pt x="205613" y="27050"/>
                  </a:lnTo>
                  <a:lnTo>
                    <a:pt x="205613" y="28320"/>
                  </a:lnTo>
                  <a:lnTo>
                    <a:pt x="204343" y="28320"/>
                  </a:lnTo>
                  <a:lnTo>
                    <a:pt x="204343" y="29463"/>
                  </a:lnTo>
                  <a:lnTo>
                    <a:pt x="204343" y="30606"/>
                  </a:lnTo>
                  <a:lnTo>
                    <a:pt x="203200" y="30606"/>
                  </a:lnTo>
                  <a:lnTo>
                    <a:pt x="203200" y="31750"/>
                  </a:lnTo>
                  <a:lnTo>
                    <a:pt x="204343" y="31750"/>
                  </a:lnTo>
                  <a:lnTo>
                    <a:pt x="204343" y="33019"/>
                  </a:lnTo>
                  <a:lnTo>
                    <a:pt x="205613" y="33019"/>
                  </a:lnTo>
                  <a:lnTo>
                    <a:pt x="206755" y="33019"/>
                  </a:lnTo>
                  <a:lnTo>
                    <a:pt x="206755" y="34162"/>
                  </a:lnTo>
                  <a:lnTo>
                    <a:pt x="207899" y="34162"/>
                  </a:lnTo>
                  <a:lnTo>
                    <a:pt x="209169" y="34162"/>
                  </a:lnTo>
                  <a:lnTo>
                    <a:pt x="209169" y="35306"/>
                  </a:lnTo>
                  <a:lnTo>
                    <a:pt x="210312" y="35306"/>
                  </a:lnTo>
                  <a:lnTo>
                    <a:pt x="209169" y="36449"/>
                  </a:lnTo>
                  <a:lnTo>
                    <a:pt x="207899" y="37718"/>
                  </a:lnTo>
                  <a:lnTo>
                    <a:pt x="206755" y="38862"/>
                  </a:lnTo>
                  <a:lnTo>
                    <a:pt x="206755" y="40005"/>
                  </a:lnTo>
                  <a:lnTo>
                    <a:pt x="205613" y="40005"/>
                  </a:lnTo>
                  <a:lnTo>
                    <a:pt x="205613" y="41275"/>
                  </a:lnTo>
                  <a:lnTo>
                    <a:pt x="204343" y="41275"/>
                  </a:lnTo>
                  <a:lnTo>
                    <a:pt x="203200" y="42418"/>
                  </a:lnTo>
                  <a:lnTo>
                    <a:pt x="203200" y="43561"/>
                  </a:lnTo>
                  <a:lnTo>
                    <a:pt x="202056" y="43561"/>
                  </a:lnTo>
                  <a:lnTo>
                    <a:pt x="200914" y="44704"/>
                  </a:lnTo>
                  <a:lnTo>
                    <a:pt x="200914" y="45974"/>
                  </a:lnTo>
                  <a:lnTo>
                    <a:pt x="199644" y="45974"/>
                  </a:lnTo>
                  <a:lnTo>
                    <a:pt x="198500" y="45974"/>
                  </a:lnTo>
                  <a:lnTo>
                    <a:pt x="198500" y="47117"/>
                  </a:lnTo>
                  <a:lnTo>
                    <a:pt x="197357" y="48260"/>
                  </a:lnTo>
                  <a:lnTo>
                    <a:pt x="198500" y="48260"/>
                  </a:lnTo>
                  <a:lnTo>
                    <a:pt x="197357" y="48260"/>
                  </a:lnTo>
                  <a:lnTo>
                    <a:pt x="197357" y="49403"/>
                  </a:lnTo>
                  <a:lnTo>
                    <a:pt x="196088" y="49403"/>
                  </a:lnTo>
                  <a:lnTo>
                    <a:pt x="194945" y="49403"/>
                  </a:lnTo>
                  <a:lnTo>
                    <a:pt x="194945" y="50673"/>
                  </a:lnTo>
                  <a:lnTo>
                    <a:pt x="194945" y="51816"/>
                  </a:lnTo>
                  <a:lnTo>
                    <a:pt x="194945" y="52959"/>
                  </a:lnTo>
                  <a:lnTo>
                    <a:pt x="194945" y="54229"/>
                  </a:lnTo>
                  <a:lnTo>
                    <a:pt x="193801" y="54229"/>
                  </a:lnTo>
                  <a:lnTo>
                    <a:pt x="193801" y="55372"/>
                  </a:lnTo>
                  <a:lnTo>
                    <a:pt x="193801" y="56514"/>
                  </a:lnTo>
                  <a:lnTo>
                    <a:pt x="192531" y="56514"/>
                  </a:lnTo>
                  <a:lnTo>
                    <a:pt x="192531" y="57657"/>
                  </a:lnTo>
                  <a:lnTo>
                    <a:pt x="192531" y="58928"/>
                  </a:lnTo>
                  <a:lnTo>
                    <a:pt x="192531" y="60070"/>
                  </a:lnTo>
                  <a:lnTo>
                    <a:pt x="192531" y="61213"/>
                  </a:lnTo>
                  <a:lnTo>
                    <a:pt x="191389" y="62356"/>
                  </a:lnTo>
                  <a:lnTo>
                    <a:pt x="191389" y="70612"/>
                  </a:lnTo>
                  <a:lnTo>
                    <a:pt x="190246" y="70612"/>
                  </a:lnTo>
                  <a:lnTo>
                    <a:pt x="191389" y="71881"/>
                  </a:lnTo>
                  <a:lnTo>
                    <a:pt x="190246" y="71881"/>
                  </a:lnTo>
                  <a:lnTo>
                    <a:pt x="191389" y="71881"/>
                  </a:lnTo>
                  <a:lnTo>
                    <a:pt x="191389" y="73025"/>
                  </a:lnTo>
                  <a:lnTo>
                    <a:pt x="191389" y="74168"/>
                  </a:lnTo>
                  <a:lnTo>
                    <a:pt x="190246" y="74168"/>
                  </a:lnTo>
                  <a:lnTo>
                    <a:pt x="190246" y="75311"/>
                  </a:lnTo>
                  <a:lnTo>
                    <a:pt x="189102" y="75311"/>
                  </a:lnTo>
                  <a:lnTo>
                    <a:pt x="187832" y="75311"/>
                  </a:lnTo>
                  <a:lnTo>
                    <a:pt x="187832" y="76581"/>
                  </a:lnTo>
                  <a:lnTo>
                    <a:pt x="186690" y="76581"/>
                  </a:lnTo>
                  <a:lnTo>
                    <a:pt x="186690" y="77724"/>
                  </a:lnTo>
                  <a:lnTo>
                    <a:pt x="186690" y="78867"/>
                  </a:lnTo>
                  <a:lnTo>
                    <a:pt x="185547" y="78867"/>
                  </a:lnTo>
                  <a:lnTo>
                    <a:pt x="185547" y="80137"/>
                  </a:lnTo>
                  <a:lnTo>
                    <a:pt x="186690" y="81280"/>
                  </a:lnTo>
                  <a:lnTo>
                    <a:pt x="186690" y="82423"/>
                  </a:lnTo>
                  <a:lnTo>
                    <a:pt x="185547" y="83566"/>
                  </a:lnTo>
                  <a:lnTo>
                    <a:pt x="184276" y="83566"/>
                  </a:lnTo>
                  <a:lnTo>
                    <a:pt x="184276" y="84836"/>
                  </a:lnTo>
                  <a:lnTo>
                    <a:pt x="183133" y="84836"/>
                  </a:lnTo>
                  <a:lnTo>
                    <a:pt x="183133" y="85979"/>
                  </a:lnTo>
                  <a:lnTo>
                    <a:pt x="183133" y="87122"/>
                  </a:lnTo>
                  <a:lnTo>
                    <a:pt x="183133" y="88264"/>
                  </a:lnTo>
                  <a:lnTo>
                    <a:pt x="184276" y="88264"/>
                  </a:lnTo>
                  <a:lnTo>
                    <a:pt x="184276" y="89535"/>
                  </a:lnTo>
                  <a:lnTo>
                    <a:pt x="185547" y="89535"/>
                  </a:lnTo>
                  <a:lnTo>
                    <a:pt x="185547" y="90678"/>
                  </a:lnTo>
                  <a:lnTo>
                    <a:pt x="186690" y="90678"/>
                  </a:lnTo>
                  <a:lnTo>
                    <a:pt x="186690" y="101218"/>
                  </a:lnTo>
                  <a:lnTo>
                    <a:pt x="187832" y="101218"/>
                  </a:lnTo>
                  <a:lnTo>
                    <a:pt x="187832" y="102488"/>
                  </a:lnTo>
                  <a:lnTo>
                    <a:pt x="187832" y="103631"/>
                  </a:lnTo>
                  <a:lnTo>
                    <a:pt x="189102" y="103631"/>
                  </a:lnTo>
                  <a:lnTo>
                    <a:pt x="189102" y="104775"/>
                  </a:lnTo>
                  <a:lnTo>
                    <a:pt x="189102" y="106044"/>
                  </a:lnTo>
                  <a:lnTo>
                    <a:pt x="189102" y="107187"/>
                  </a:lnTo>
                  <a:lnTo>
                    <a:pt x="189102" y="108331"/>
                  </a:lnTo>
                  <a:lnTo>
                    <a:pt x="187832" y="109474"/>
                  </a:lnTo>
                  <a:lnTo>
                    <a:pt x="187832" y="110743"/>
                  </a:lnTo>
                  <a:lnTo>
                    <a:pt x="187832" y="111887"/>
                  </a:lnTo>
                  <a:lnTo>
                    <a:pt x="187832" y="113030"/>
                  </a:lnTo>
                  <a:lnTo>
                    <a:pt x="189102" y="113030"/>
                  </a:lnTo>
                  <a:lnTo>
                    <a:pt x="189102" y="114173"/>
                  </a:lnTo>
                  <a:lnTo>
                    <a:pt x="189102" y="115443"/>
                  </a:lnTo>
                  <a:lnTo>
                    <a:pt x="189102" y="116586"/>
                  </a:lnTo>
                  <a:lnTo>
                    <a:pt x="190246" y="116586"/>
                  </a:lnTo>
                  <a:lnTo>
                    <a:pt x="190246" y="117729"/>
                  </a:lnTo>
                  <a:lnTo>
                    <a:pt x="190246" y="118999"/>
                  </a:lnTo>
                  <a:lnTo>
                    <a:pt x="190246" y="120142"/>
                  </a:lnTo>
                  <a:lnTo>
                    <a:pt x="191389" y="120142"/>
                  </a:lnTo>
                  <a:lnTo>
                    <a:pt x="191389" y="121285"/>
                  </a:lnTo>
                  <a:lnTo>
                    <a:pt x="191389" y="122428"/>
                  </a:lnTo>
                  <a:lnTo>
                    <a:pt x="191389" y="123698"/>
                  </a:lnTo>
                  <a:lnTo>
                    <a:pt x="190246" y="123698"/>
                  </a:lnTo>
                  <a:lnTo>
                    <a:pt x="190246" y="124841"/>
                  </a:lnTo>
                  <a:lnTo>
                    <a:pt x="190246" y="125984"/>
                  </a:lnTo>
                  <a:lnTo>
                    <a:pt x="191389" y="125984"/>
                  </a:lnTo>
                  <a:lnTo>
                    <a:pt x="191389" y="127126"/>
                  </a:lnTo>
                  <a:lnTo>
                    <a:pt x="191389" y="128397"/>
                  </a:lnTo>
                  <a:lnTo>
                    <a:pt x="191389" y="129539"/>
                  </a:lnTo>
                  <a:lnTo>
                    <a:pt x="192531" y="129539"/>
                  </a:lnTo>
                  <a:lnTo>
                    <a:pt x="192531" y="130682"/>
                  </a:lnTo>
                  <a:lnTo>
                    <a:pt x="193801" y="131953"/>
                  </a:lnTo>
                  <a:lnTo>
                    <a:pt x="194945" y="131953"/>
                  </a:lnTo>
                  <a:lnTo>
                    <a:pt x="194945" y="133095"/>
                  </a:lnTo>
                  <a:lnTo>
                    <a:pt x="196088" y="133095"/>
                  </a:lnTo>
                  <a:lnTo>
                    <a:pt x="196088" y="134238"/>
                  </a:lnTo>
                  <a:lnTo>
                    <a:pt x="197357" y="134238"/>
                  </a:lnTo>
                  <a:lnTo>
                    <a:pt x="197357" y="135381"/>
                  </a:lnTo>
                  <a:lnTo>
                    <a:pt x="198500" y="135381"/>
                  </a:lnTo>
                  <a:lnTo>
                    <a:pt x="198500" y="136651"/>
                  </a:lnTo>
                  <a:lnTo>
                    <a:pt x="199644" y="137794"/>
                  </a:lnTo>
                  <a:lnTo>
                    <a:pt x="199644" y="138937"/>
                  </a:lnTo>
                  <a:lnTo>
                    <a:pt x="199644" y="140081"/>
                  </a:lnTo>
                  <a:lnTo>
                    <a:pt x="200914" y="140081"/>
                  </a:lnTo>
                  <a:lnTo>
                    <a:pt x="200914" y="141350"/>
                  </a:lnTo>
                  <a:lnTo>
                    <a:pt x="200914" y="142494"/>
                  </a:lnTo>
                  <a:lnTo>
                    <a:pt x="202056" y="143637"/>
                  </a:lnTo>
                  <a:lnTo>
                    <a:pt x="202056" y="144906"/>
                  </a:lnTo>
                  <a:lnTo>
                    <a:pt x="202056" y="146050"/>
                  </a:lnTo>
                  <a:lnTo>
                    <a:pt x="203200" y="146050"/>
                  </a:lnTo>
                  <a:lnTo>
                    <a:pt x="203200" y="147193"/>
                  </a:lnTo>
                  <a:lnTo>
                    <a:pt x="203200" y="148336"/>
                  </a:lnTo>
                  <a:lnTo>
                    <a:pt x="204343" y="148336"/>
                  </a:lnTo>
                  <a:close/>
                </a:path>
                <a:path w="210820" h="207645">
                  <a:moveTo>
                    <a:pt x="2413" y="124841"/>
                  </a:moveTo>
                  <a:lnTo>
                    <a:pt x="3555" y="124841"/>
                  </a:lnTo>
                  <a:lnTo>
                    <a:pt x="2413" y="124841"/>
                  </a:lnTo>
                  <a:close/>
                </a:path>
                <a:path w="210820" h="207645">
                  <a:moveTo>
                    <a:pt x="7112" y="123698"/>
                  </a:moveTo>
                  <a:lnTo>
                    <a:pt x="8254" y="123698"/>
                  </a:lnTo>
                  <a:lnTo>
                    <a:pt x="7112" y="123698"/>
                  </a:lnTo>
                  <a:close/>
                </a:path>
                <a:path w="210820" h="207645">
                  <a:moveTo>
                    <a:pt x="2413" y="124841"/>
                  </a:moveTo>
                  <a:lnTo>
                    <a:pt x="3555" y="124841"/>
                  </a:lnTo>
                  <a:lnTo>
                    <a:pt x="2413" y="124841"/>
                  </a:lnTo>
                  <a:close/>
                </a:path>
                <a:path w="210820" h="207645">
                  <a:moveTo>
                    <a:pt x="7112" y="123698"/>
                  </a:moveTo>
                  <a:lnTo>
                    <a:pt x="8254" y="123698"/>
                  </a:lnTo>
                  <a:lnTo>
                    <a:pt x="7112" y="123698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141208" y="3976116"/>
              <a:ext cx="82550" cy="96520"/>
            </a:xfrm>
            <a:custGeom>
              <a:avLst/>
              <a:gdLst/>
              <a:ahLst/>
              <a:cxnLst/>
              <a:rect l="l" t="t" r="r" b="b"/>
              <a:pathLst>
                <a:path w="82550" h="96520">
                  <a:moveTo>
                    <a:pt x="10795" y="93725"/>
                  </a:moveTo>
                  <a:lnTo>
                    <a:pt x="8382" y="93725"/>
                  </a:lnTo>
                  <a:lnTo>
                    <a:pt x="8382" y="96012"/>
                  </a:lnTo>
                  <a:lnTo>
                    <a:pt x="9525" y="96012"/>
                  </a:lnTo>
                  <a:lnTo>
                    <a:pt x="9525" y="94868"/>
                  </a:lnTo>
                  <a:lnTo>
                    <a:pt x="10795" y="94868"/>
                  </a:lnTo>
                  <a:lnTo>
                    <a:pt x="10795" y="93725"/>
                  </a:lnTo>
                  <a:close/>
                </a:path>
                <a:path w="82550" h="96520">
                  <a:moveTo>
                    <a:pt x="10795" y="92456"/>
                  </a:moveTo>
                  <a:lnTo>
                    <a:pt x="7112" y="92456"/>
                  </a:lnTo>
                  <a:lnTo>
                    <a:pt x="7112" y="93725"/>
                  </a:lnTo>
                  <a:lnTo>
                    <a:pt x="8382" y="94868"/>
                  </a:lnTo>
                  <a:lnTo>
                    <a:pt x="8382" y="93725"/>
                  </a:lnTo>
                  <a:lnTo>
                    <a:pt x="10795" y="93725"/>
                  </a:lnTo>
                  <a:lnTo>
                    <a:pt x="10795" y="92456"/>
                  </a:lnTo>
                  <a:close/>
                </a:path>
                <a:path w="82550" h="96520">
                  <a:moveTo>
                    <a:pt x="26289" y="92456"/>
                  </a:moveTo>
                  <a:lnTo>
                    <a:pt x="23875" y="92456"/>
                  </a:lnTo>
                  <a:lnTo>
                    <a:pt x="23875" y="93725"/>
                  </a:lnTo>
                  <a:lnTo>
                    <a:pt x="25019" y="94868"/>
                  </a:lnTo>
                  <a:lnTo>
                    <a:pt x="25019" y="93725"/>
                  </a:lnTo>
                  <a:lnTo>
                    <a:pt x="26289" y="93725"/>
                  </a:lnTo>
                  <a:lnTo>
                    <a:pt x="26289" y="92456"/>
                  </a:lnTo>
                  <a:close/>
                </a:path>
                <a:path w="82550" h="96520">
                  <a:moveTo>
                    <a:pt x="39370" y="93725"/>
                  </a:moveTo>
                  <a:lnTo>
                    <a:pt x="38226" y="93725"/>
                  </a:lnTo>
                  <a:lnTo>
                    <a:pt x="38226" y="94868"/>
                  </a:lnTo>
                  <a:lnTo>
                    <a:pt x="39370" y="93725"/>
                  </a:lnTo>
                  <a:close/>
                </a:path>
                <a:path w="82550" h="96520">
                  <a:moveTo>
                    <a:pt x="40513" y="91312"/>
                  </a:moveTo>
                  <a:lnTo>
                    <a:pt x="35814" y="91312"/>
                  </a:lnTo>
                  <a:lnTo>
                    <a:pt x="35814" y="93725"/>
                  </a:lnTo>
                  <a:lnTo>
                    <a:pt x="40513" y="93725"/>
                  </a:lnTo>
                  <a:lnTo>
                    <a:pt x="40513" y="91312"/>
                  </a:lnTo>
                  <a:close/>
                </a:path>
                <a:path w="82550" h="96520">
                  <a:moveTo>
                    <a:pt x="13081" y="91312"/>
                  </a:moveTo>
                  <a:lnTo>
                    <a:pt x="5969" y="91312"/>
                  </a:lnTo>
                  <a:lnTo>
                    <a:pt x="5969" y="92456"/>
                  </a:lnTo>
                  <a:lnTo>
                    <a:pt x="13081" y="92456"/>
                  </a:lnTo>
                  <a:lnTo>
                    <a:pt x="13081" y="91312"/>
                  </a:lnTo>
                  <a:close/>
                </a:path>
                <a:path w="82550" h="96520">
                  <a:moveTo>
                    <a:pt x="27432" y="91312"/>
                  </a:moveTo>
                  <a:lnTo>
                    <a:pt x="22606" y="91312"/>
                  </a:lnTo>
                  <a:lnTo>
                    <a:pt x="22606" y="92456"/>
                  </a:lnTo>
                  <a:lnTo>
                    <a:pt x="27432" y="92456"/>
                  </a:lnTo>
                  <a:lnTo>
                    <a:pt x="27432" y="91312"/>
                  </a:lnTo>
                  <a:close/>
                </a:path>
                <a:path w="82550" h="96520">
                  <a:moveTo>
                    <a:pt x="16637" y="88900"/>
                  </a:moveTo>
                  <a:lnTo>
                    <a:pt x="5969" y="88900"/>
                  </a:lnTo>
                  <a:lnTo>
                    <a:pt x="5969" y="90169"/>
                  </a:lnTo>
                  <a:lnTo>
                    <a:pt x="7112" y="91312"/>
                  </a:lnTo>
                  <a:lnTo>
                    <a:pt x="14350" y="91312"/>
                  </a:lnTo>
                  <a:lnTo>
                    <a:pt x="15494" y="90169"/>
                  </a:lnTo>
                  <a:lnTo>
                    <a:pt x="16637" y="90169"/>
                  </a:lnTo>
                  <a:lnTo>
                    <a:pt x="16637" y="88900"/>
                  </a:lnTo>
                  <a:close/>
                </a:path>
                <a:path w="82550" h="96520">
                  <a:moveTo>
                    <a:pt x="28575" y="90169"/>
                  </a:moveTo>
                  <a:lnTo>
                    <a:pt x="20320" y="90169"/>
                  </a:lnTo>
                  <a:lnTo>
                    <a:pt x="20320" y="91312"/>
                  </a:lnTo>
                  <a:lnTo>
                    <a:pt x="28575" y="91312"/>
                  </a:lnTo>
                  <a:lnTo>
                    <a:pt x="28575" y="90169"/>
                  </a:lnTo>
                  <a:close/>
                </a:path>
                <a:path w="82550" h="96520">
                  <a:moveTo>
                    <a:pt x="44069" y="87756"/>
                  </a:moveTo>
                  <a:lnTo>
                    <a:pt x="35814" y="87756"/>
                  </a:lnTo>
                  <a:lnTo>
                    <a:pt x="35814" y="90169"/>
                  </a:lnTo>
                  <a:lnTo>
                    <a:pt x="34544" y="90169"/>
                  </a:lnTo>
                  <a:lnTo>
                    <a:pt x="34544" y="91312"/>
                  </a:lnTo>
                  <a:lnTo>
                    <a:pt x="41783" y="91312"/>
                  </a:lnTo>
                  <a:lnTo>
                    <a:pt x="42925" y="90169"/>
                  </a:lnTo>
                  <a:lnTo>
                    <a:pt x="44069" y="88900"/>
                  </a:lnTo>
                  <a:lnTo>
                    <a:pt x="44069" y="87756"/>
                  </a:lnTo>
                  <a:close/>
                </a:path>
                <a:path w="82550" h="96520">
                  <a:moveTo>
                    <a:pt x="27432" y="88900"/>
                  </a:moveTo>
                  <a:lnTo>
                    <a:pt x="19050" y="88900"/>
                  </a:lnTo>
                  <a:lnTo>
                    <a:pt x="19050" y="90169"/>
                  </a:lnTo>
                  <a:lnTo>
                    <a:pt x="27432" y="90169"/>
                  </a:lnTo>
                  <a:lnTo>
                    <a:pt x="27432" y="88900"/>
                  </a:lnTo>
                  <a:close/>
                </a:path>
                <a:path w="82550" h="96520">
                  <a:moveTo>
                    <a:pt x="30988" y="88900"/>
                  </a:moveTo>
                  <a:lnTo>
                    <a:pt x="29845" y="88900"/>
                  </a:lnTo>
                  <a:lnTo>
                    <a:pt x="29845" y="90169"/>
                  </a:lnTo>
                  <a:lnTo>
                    <a:pt x="30988" y="90169"/>
                  </a:lnTo>
                  <a:lnTo>
                    <a:pt x="30988" y="88900"/>
                  </a:lnTo>
                  <a:close/>
                </a:path>
                <a:path w="82550" h="96520">
                  <a:moveTo>
                    <a:pt x="47751" y="84200"/>
                  </a:moveTo>
                  <a:lnTo>
                    <a:pt x="1143" y="84200"/>
                  </a:lnTo>
                  <a:lnTo>
                    <a:pt x="1143" y="85343"/>
                  </a:lnTo>
                  <a:lnTo>
                    <a:pt x="2413" y="85343"/>
                  </a:lnTo>
                  <a:lnTo>
                    <a:pt x="2413" y="86487"/>
                  </a:lnTo>
                  <a:lnTo>
                    <a:pt x="3556" y="87756"/>
                  </a:lnTo>
                  <a:lnTo>
                    <a:pt x="4825" y="88900"/>
                  </a:lnTo>
                  <a:lnTo>
                    <a:pt x="33400" y="88900"/>
                  </a:lnTo>
                  <a:lnTo>
                    <a:pt x="33400" y="87756"/>
                  </a:lnTo>
                  <a:lnTo>
                    <a:pt x="47751" y="87756"/>
                  </a:lnTo>
                  <a:lnTo>
                    <a:pt x="47751" y="84200"/>
                  </a:lnTo>
                  <a:close/>
                </a:path>
                <a:path w="82550" h="96520">
                  <a:moveTo>
                    <a:pt x="7112" y="80644"/>
                  </a:moveTo>
                  <a:lnTo>
                    <a:pt x="0" y="80644"/>
                  </a:lnTo>
                  <a:lnTo>
                    <a:pt x="0" y="84200"/>
                  </a:lnTo>
                  <a:lnTo>
                    <a:pt x="52450" y="84200"/>
                  </a:lnTo>
                  <a:lnTo>
                    <a:pt x="52450" y="81787"/>
                  </a:lnTo>
                  <a:lnTo>
                    <a:pt x="7112" y="81787"/>
                  </a:lnTo>
                  <a:lnTo>
                    <a:pt x="7112" y="80644"/>
                  </a:lnTo>
                  <a:close/>
                </a:path>
                <a:path w="82550" h="96520">
                  <a:moveTo>
                    <a:pt x="53721" y="79375"/>
                  </a:moveTo>
                  <a:lnTo>
                    <a:pt x="8382" y="79375"/>
                  </a:lnTo>
                  <a:lnTo>
                    <a:pt x="8382" y="80644"/>
                  </a:lnTo>
                  <a:lnTo>
                    <a:pt x="7112" y="81787"/>
                  </a:lnTo>
                  <a:lnTo>
                    <a:pt x="53721" y="81787"/>
                  </a:lnTo>
                  <a:lnTo>
                    <a:pt x="53721" y="79375"/>
                  </a:lnTo>
                  <a:close/>
                </a:path>
                <a:path w="82550" h="96520">
                  <a:moveTo>
                    <a:pt x="4825" y="79375"/>
                  </a:moveTo>
                  <a:lnTo>
                    <a:pt x="1143" y="79375"/>
                  </a:lnTo>
                  <a:lnTo>
                    <a:pt x="1143" y="80644"/>
                  </a:lnTo>
                  <a:lnTo>
                    <a:pt x="4825" y="80644"/>
                  </a:lnTo>
                  <a:lnTo>
                    <a:pt x="4825" y="79375"/>
                  </a:lnTo>
                  <a:close/>
                </a:path>
                <a:path w="82550" h="96520">
                  <a:moveTo>
                    <a:pt x="56007" y="75818"/>
                  </a:moveTo>
                  <a:lnTo>
                    <a:pt x="9525" y="75818"/>
                  </a:lnTo>
                  <a:lnTo>
                    <a:pt x="9525" y="77088"/>
                  </a:lnTo>
                  <a:lnTo>
                    <a:pt x="8382" y="78231"/>
                  </a:lnTo>
                  <a:lnTo>
                    <a:pt x="7112" y="79375"/>
                  </a:lnTo>
                  <a:lnTo>
                    <a:pt x="54864" y="79375"/>
                  </a:lnTo>
                  <a:lnTo>
                    <a:pt x="54864" y="77088"/>
                  </a:lnTo>
                  <a:lnTo>
                    <a:pt x="56007" y="77088"/>
                  </a:lnTo>
                  <a:lnTo>
                    <a:pt x="56007" y="75818"/>
                  </a:lnTo>
                  <a:close/>
                </a:path>
                <a:path w="82550" h="96520">
                  <a:moveTo>
                    <a:pt x="54864" y="69976"/>
                  </a:moveTo>
                  <a:lnTo>
                    <a:pt x="4825" y="69976"/>
                  </a:lnTo>
                  <a:lnTo>
                    <a:pt x="4825" y="71119"/>
                  </a:lnTo>
                  <a:lnTo>
                    <a:pt x="7112" y="71119"/>
                  </a:lnTo>
                  <a:lnTo>
                    <a:pt x="7112" y="72262"/>
                  </a:lnTo>
                  <a:lnTo>
                    <a:pt x="9525" y="72262"/>
                  </a:lnTo>
                  <a:lnTo>
                    <a:pt x="9525" y="74675"/>
                  </a:lnTo>
                  <a:lnTo>
                    <a:pt x="8382" y="74675"/>
                  </a:lnTo>
                  <a:lnTo>
                    <a:pt x="8382" y="75818"/>
                  </a:lnTo>
                  <a:lnTo>
                    <a:pt x="54864" y="75818"/>
                  </a:lnTo>
                  <a:lnTo>
                    <a:pt x="54864" y="69976"/>
                  </a:lnTo>
                  <a:close/>
                </a:path>
                <a:path w="82550" h="96520">
                  <a:moveTo>
                    <a:pt x="5969" y="66548"/>
                  </a:moveTo>
                  <a:lnTo>
                    <a:pt x="4825" y="66548"/>
                  </a:lnTo>
                  <a:lnTo>
                    <a:pt x="4825" y="68706"/>
                  </a:lnTo>
                  <a:lnTo>
                    <a:pt x="5969" y="68706"/>
                  </a:lnTo>
                  <a:lnTo>
                    <a:pt x="5969" y="69976"/>
                  </a:lnTo>
                  <a:lnTo>
                    <a:pt x="56007" y="69976"/>
                  </a:lnTo>
                  <a:lnTo>
                    <a:pt x="56007" y="67563"/>
                  </a:lnTo>
                  <a:lnTo>
                    <a:pt x="5969" y="67563"/>
                  </a:lnTo>
                  <a:lnTo>
                    <a:pt x="5969" y="66548"/>
                  </a:lnTo>
                  <a:close/>
                </a:path>
                <a:path w="82550" h="96520">
                  <a:moveTo>
                    <a:pt x="9525" y="66548"/>
                  </a:moveTo>
                  <a:lnTo>
                    <a:pt x="7112" y="66548"/>
                  </a:lnTo>
                  <a:lnTo>
                    <a:pt x="5969" y="67563"/>
                  </a:lnTo>
                  <a:lnTo>
                    <a:pt x="9525" y="67563"/>
                  </a:lnTo>
                  <a:lnTo>
                    <a:pt x="9525" y="66548"/>
                  </a:lnTo>
                  <a:close/>
                </a:path>
                <a:path w="82550" h="96520">
                  <a:moveTo>
                    <a:pt x="29845" y="64007"/>
                  </a:moveTo>
                  <a:lnTo>
                    <a:pt x="27432" y="64007"/>
                  </a:lnTo>
                  <a:lnTo>
                    <a:pt x="27432" y="65150"/>
                  </a:lnTo>
                  <a:lnTo>
                    <a:pt x="26289" y="65150"/>
                  </a:lnTo>
                  <a:lnTo>
                    <a:pt x="26289" y="66548"/>
                  </a:lnTo>
                  <a:lnTo>
                    <a:pt x="10795" y="66548"/>
                  </a:lnTo>
                  <a:lnTo>
                    <a:pt x="9525" y="67563"/>
                  </a:lnTo>
                  <a:lnTo>
                    <a:pt x="29845" y="67563"/>
                  </a:lnTo>
                  <a:lnTo>
                    <a:pt x="29845" y="64007"/>
                  </a:lnTo>
                  <a:close/>
                </a:path>
                <a:path w="82550" h="96520">
                  <a:moveTo>
                    <a:pt x="54864" y="64007"/>
                  </a:moveTo>
                  <a:lnTo>
                    <a:pt x="32258" y="64007"/>
                  </a:lnTo>
                  <a:lnTo>
                    <a:pt x="33400" y="65150"/>
                  </a:lnTo>
                  <a:lnTo>
                    <a:pt x="33400" y="66548"/>
                  </a:lnTo>
                  <a:lnTo>
                    <a:pt x="32258" y="66548"/>
                  </a:lnTo>
                  <a:lnTo>
                    <a:pt x="32258" y="67563"/>
                  </a:lnTo>
                  <a:lnTo>
                    <a:pt x="54864" y="67563"/>
                  </a:lnTo>
                  <a:lnTo>
                    <a:pt x="54864" y="64007"/>
                  </a:lnTo>
                  <a:close/>
                </a:path>
                <a:path w="82550" h="96520">
                  <a:moveTo>
                    <a:pt x="17907" y="60451"/>
                  </a:moveTo>
                  <a:lnTo>
                    <a:pt x="15494" y="60451"/>
                  </a:lnTo>
                  <a:lnTo>
                    <a:pt x="14350" y="61594"/>
                  </a:lnTo>
                  <a:lnTo>
                    <a:pt x="14350" y="66548"/>
                  </a:lnTo>
                  <a:lnTo>
                    <a:pt x="20320" y="66548"/>
                  </a:lnTo>
                  <a:lnTo>
                    <a:pt x="20320" y="64007"/>
                  </a:lnTo>
                  <a:lnTo>
                    <a:pt x="19050" y="64007"/>
                  </a:lnTo>
                  <a:lnTo>
                    <a:pt x="19050" y="62992"/>
                  </a:lnTo>
                  <a:lnTo>
                    <a:pt x="17907" y="62992"/>
                  </a:lnTo>
                  <a:lnTo>
                    <a:pt x="17907" y="60451"/>
                  </a:lnTo>
                  <a:close/>
                </a:path>
                <a:path w="82550" h="96520">
                  <a:moveTo>
                    <a:pt x="57276" y="61594"/>
                  </a:moveTo>
                  <a:lnTo>
                    <a:pt x="33400" y="61594"/>
                  </a:lnTo>
                  <a:lnTo>
                    <a:pt x="33400" y="64007"/>
                  </a:lnTo>
                  <a:lnTo>
                    <a:pt x="56007" y="64007"/>
                  </a:lnTo>
                  <a:lnTo>
                    <a:pt x="56007" y="62992"/>
                  </a:lnTo>
                  <a:lnTo>
                    <a:pt x="57276" y="62992"/>
                  </a:lnTo>
                  <a:lnTo>
                    <a:pt x="57276" y="61594"/>
                  </a:lnTo>
                  <a:close/>
                </a:path>
                <a:path w="82550" h="96520">
                  <a:moveTo>
                    <a:pt x="73914" y="36830"/>
                  </a:moveTo>
                  <a:lnTo>
                    <a:pt x="29845" y="36830"/>
                  </a:lnTo>
                  <a:lnTo>
                    <a:pt x="29845" y="39243"/>
                  </a:lnTo>
                  <a:lnTo>
                    <a:pt x="30988" y="39243"/>
                  </a:lnTo>
                  <a:lnTo>
                    <a:pt x="30988" y="40386"/>
                  </a:lnTo>
                  <a:lnTo>
                    <a:pt x="29845" y="40386"/>
                  </a:lnTo>
                  <a:lnTo>
                    <a:pt x="29845" y="42799"/>
                  </a:lnTo>
                  <a:lnTo>
                    <a:pt x="32258" y="42799"/>
                  </a:lnTo>
                  <a:lnTo>
                    <a:pt x="32258" y="43942"/>
                  </a:lnTo>
                  <a:lnTo>
                    <a:pt x="33400" y="43942"/>
                  </a:lnTo>
                  <a:lnTo>
                    <a:pt x="33400" y="45212"/>
                  </a:lnTo>
                  <a:lnTo>
                    <a:pt x="35814" y="45212"/>
                  </a:lnTo>
                  <a:lnTo>
                    <a:pt x="35814" y="46355"/>
                  </a:lnTo>
                  <a:lnTo>
                    <a:pt x="36957" y="47498"/>
                  </a:lnTo>
                  <a:lnTo>
                    <a:pt x="35814" y="48768"/>
                  </a:lnTo>
                  <a:lnTo>
                    <a:pt x="35814" y="60451"/>
                  </a:lnTo>
                  <a:lnTo>
                    <a:pt x="34544" y="61594"/>
                  </a:lnTo>
                  <a:lnTo>
                    <a:pt x="58420" y="61594"/>
                  </a:lnTo>
                  <a:lnTo>
                    <a:pt x="58420" y="60451"/>
                  </a:lnTo>
                  <a:lnTo>
                    <a:pt x="59690" y="60451"/>
                  </a:lnTo>
                  <a:lnTo>
                    <a:pt x="59690" y="59436"/>
                  </a:lnTo>
                  <a:lnTo>
                    <a:pt x="60833" y="58038"/>
                  </a:lnTo>
                  <a:lnTo>
                    <a:pt x="60833" y="55880"/>
                  </a:lnTo>
                  <a:lnTo>
                    <a:pt x="61975" y="55880"/>
                  </a:lnTo>
                  <a:lnTo>
                    <a:pt x="61975" y="54482"/>
                  </a:lnTo>
                  <a:lnTo>
                    <a:pt x="63246" y="53467"/>
                  </a:lnTo>
                  <a:lnTo>
                    <a:pt x="64389" y="53467"/>
                  </a:lnTo>
                  <a:lnTo>
                    <a:pt x="64389" y="52324"/>
                  </a:lnTo>
                  <a:lnTo>
                    <a:pt x="66801" y="52324"/>
                  </a:lnTo>
                  <a:lnTo>
                    <a:pt x="66801" y="50926"/>
                  </a:lnTo>
                  <a:lnTo>
                    <a:pt x="67945" y="50926"/>
                  </a:lnTo>
                  <a:lnTo>
                    <a:pt x="69215" y="49911"/>
                  </a:lnTo>
                  <a:lnTo>
                    <a:pt x="70358" y="48768"/>
                  </a:lnTo>
                  <a:lnTo>
                    <a:pt x="70358" y="47498"/>
                  </a:lnTo>
                  <a:lnTo>
                    <a:pt x="71500" y="47498"/>
                  </a:lnTo>
                  <a:lnTo>
                    <a:pt x="71500" y="46355"/>
                  </a:lnTo>
                  <a:lnTo>
                    <a:pt x="72771" y="45212"/>
                  </a:lnTo>
                  <a:lnTo>
                    <a:pt x="72771" y="43942"/>
                  </a:lnTo>
                  <a:lnTo>
                    <a:pt x="71500" y="42799"/>
                  </a:lnTo>
                  <a:lnTo>
                    <a:pt x="71500" y="41656"/>
                  </a:lnTo>
                  <a:lnTo>
                    <a:pt x="72771" y="41656"/>
                  </a:lnTo>
                  <a:lnTo>
                    <a:pt x="72771" y="38100"/>
                  </a:lnTo>
                  <a:lnTo>
                    <a:pt x="73914" y="38100"/>
                  </a:lnTo>
                  <a:lnTo>
                    <a:pt x="73914" y="36830"/>
                  </a:lnTo>
                  <a:close/>
                </a:path>
                <a:path w="82550" h="96520">
                  <a:moveTo>
                    <a:pt x="75184" y="34543"/>
                  </a:moveTo>
                  <a:lnTo>
                    <a:pt x="32258" y="34543"/>
                  </a:lnTo>
                  <a:lnTo>
                    <a:pt x="32258" y="35687"/>
                  </a:lnTo>
                  <a:lnTo>
                    <a:pt x="30988" y="35687"/>
                  </a:lnTo>
                  <a:lnTo>
                    <a:pt x="30988" y="36830"/>
                  </a:lnTo>
                  <a:lnTo>
                    <a:pt x="75184" y="36830"/>
                  </a:lnTo>
                  <a:lnTo>
                    <a:pt x="75184" y="34543"/>
                  </a:lnTo>
                  <a:close/>
                </a:path>
                <a:path w="82550" h="96520">
                  <a:moveTo>
                    <a:pt x="75184" y="25018"/>
                  </a:moveTo>
                  <a:lnTo>
                    <a:pt x="34544" y="25018"/>
                  </a:lnTo>
                  <a:lnTo>
                    <a:pt x="34544" y="28575"/>
                  </a:lnTo>
                  <a:lnTo>
                    <a:pt x="35814" y="28575"/>
                  </a:lnTo>
                  <a:lnTo>
                    <a:pt x="35814" y="29718"/>
                  </a:lnTo>
                  <a:lnTo>
                    <a:pt x="36957" y="29718"/>
                  </a:lnTo>
                  <a:lnTo>
                    <a:pt x="36957" y="30987"/>
                  </a:lnTo>
                  <a:lnTo>
                    <a:pt x="35814" y="30987"/>
                  </a:lnTo>
                  <a:lnTo>
                    <a:pt x="35814" y="32131"/>
                  </a:lnTo>
                  <a:lnTo>
                    <a:pt x="34544" y="32131"/>
                  </a:lnTo>
                  <a:lnTo>
                    <a:pt x="34544" y="34543"/>
                  </a:lnTo>
                  <a:lnTo>
                    <a:pt x="73914" y="34543"/>
                  </a:lnTo>
                  <a:lnTo>
                    <a:pt x="73914" y="27431"/>
                  </a:lnTo>
                  <a:lnTo>
                    <a:pt x="75184" y="27431"/>
                  </a:lnTo>
                  <a:lnTo>
                    <a:pt x="75184" y="25018"/>
                  </a:lnTo>
                  <a:close/>
                </a:path>
                <a:path w="82550" h="96520">
                  <a:moveTo>
                    <a:pt x="22606" y="26162"/>
                  </a:moveTo>
                  <a:lnTo>
                    <a:pt x="21463" y="26162"/>
                  </a:lnTo>
                  <a:lnTo>
                    <a:pt x="21463" y="27431"/>
                  </a:lnTo>
                  <a:lnTo>
                    <a:pt x="22606" y="27431"/>
                  </a:lnTo>
                  <a:lnTo>
                    <a:pt x="22606" y="26162"/>
                  </a:lnTo>
                  <a:close/>
                </a:path>
                <a:path w="82550" h="96520">
                  <a:moveTo>
                    <a:pt x="75184" y="23875"/>
                  </a:moveTo>
                  <a:lnTo>
                    <a:pt x="22606" y="23875"/>
                  </a:lnTo>
                  <a:lnTo>
                    <a:pt x="22606" y="26162"/>
                  </a:lnTo>
                  <a:lnTo>
                    <a:pt x="23875" y="27431"/>
                  </a:lnTo>
                  <a:lnTo>
                    <a:pt x="23875" y="26162"/>
                  </a:lnTo>
                  <a:lnTo>
                    <a:pt x="27432" y="26162"/>
                  </a:lnTo>
                  <a:lnTo>
                    <a:pt x="27432" y="25018"/>
                  </a:lnTo>
                  <a:lnTo>
                    <a:pt x="75184" y="25018"/>
                  </a:lnTo>
                  <a:lnTo>
                    <a:pt x="75184" y="23875"/>
                  </a:lnTo>
                  <a:close/>
                </a:path>
                <a:path w="82550" h="96520">
                  <a:moveTo>
                    <a:pt x="51308" y="19050"/>
                  </a:moveTo>
                  <a:lnTo>
                    <a:pt x="21463" y="19050"/>
                  </a:lnTo>
                  <a:lnTo>
                    <a:pt x="21463" y="23875"/>
                  </a:lnTo>
                  <a:lnTo>
                    <a:pt x="76326" y="23875"/>
                  </a:lnTo>
                  <a:lnTo>
                    <a:pt x="76326" y="22606"/>
                  </a:lnTo>
                  <a:lnTo>
                    <a:pt x="53721" y="22606"/>
                  </a:lnTo>
                  <a:lnTo>
                    <a:pt x="53721" y="21462"/>
                  </a:lnTo>
                  <a:lnTo>
                    <a:pt x="52450" y="21462"/>
                  </a:lnTo>
                  <a:lnTo>
                    <a:pt x="52450" y="20319"/>
                  </a:lnTo>
                  <a:lnTo>
                    <a:pt x="51308" y="20319"/>
                  </a:lnTo>
                  <a:lnTo>
                    <a:pt x="51308" y="19050"/>
                  </a:lnTo>
                  <a:close/>
                </a:path>
                <a:path w="82550" h="96520">
                  <a:moveTo>
                    <a:pt x="76326" y="15493"/>
                  </a:moveTo>
                  <a:lnTo>
                    <a:pt x="54864" y="15493"/>
                  </a:lnTo>
                  <a:lnTo>
                    <a:pt x="54864" y="16637"/>
                  </a:lnTo>
                  <a:lnTo>
                    <a:pt x="53721" y="16637"/>
                  </a:lnTo>
                  <a:lnTo>
                    <a:pt x="53721" y="19050"/>
                  </a:lnTo>
                  <a:lnTo>
                    <a:pt x="54864" y="19050"/>
                  </a:lnTo>
                  <a:lnTo>
                    <a:pt x="54864" y="21462"/>
                  </a:lnTo>
                  <a:lnTo>
                    <a:pt x="53721" y="21462"/>
                  </a:lnTo>
                  <a:lnTo>
                    <a:pt x="53721" y="22606"/>
                  </a:lnTo>
                  <a:lnTo>
                    <a:pt x="76326" y="22606"/>
                  </a:lnTo>
                  <a:lnTo>
                    <a:pt x="76326" y="15493"/>
                  </a:lnTo>
                  <a:close/>
                </a:path>
                <a:path w="82550" h="96520">
                  <a:moveTo>
                    <a:pt x="39370" y="16637"/>
                  </a:moveTo>
                  <a:lnTo>
                    <a:pt x="22606" y="16637"/>
                  </a:lnTo>
                  <a:lnTo>
                    <a:pt x="22606" y="19050"/>
                  </a:lnTo>
                  <a:lnTo>
                    <a:pt x="42925" y="19050"/>
                  </a:lnTo>
                  <a:lnTo>
                    <a:pt x="42925" y="17906"/>
                  </a:lnTo>
                  <a:lnTo>
                    <a:pt x="39370" y="17906"/>
                  </a:lnTo>
                  <a:lnTo>
                    <a:pt x="39370" y="16637"/>
                  </a:lnTo>
                  <a:close/>
                </a:path>
                <a:path w="82550" h="96520">
                  <a:moveTo>
                    <a:pt x="45339" y="17906"/>
                  </a:moveTo>
                  <a:lnTo>
                    <a:pt x="42925" y="17906"/>
                  </a:lnTo>
                  <a:lnTo>
                    <a:pt x="42925" y="19050"/>
                  </a:lnTo>
                  <a:lnTo>
                    <a:pt x="45339" y="19050"/>
                  </a:lnTo>
                  <a:lnTo>
                    <a:pt x="45339" y="17906"/>
                  </a:lnTo>
                  <a:close/>
                </a:path>
                <a:path w="82550" h="96520">
                  <a:moveTo>
                    <a:pt x="36957" y="15493"/>
                  </a:moveTo>
                  <a:lnTo>
                    <a:pt x="36957" y="16637"/>
                  </a:lnTo>
                  <a:lnTo>
                    <a:pt x="38226" y="16637"/>
                  </a:lnTo>
                  <a:lnTo>
                    <a:pt x="36957" y="15493"/>
                  </a:lnTo>
                  <a:close/>
                </a:path>
                <a:path w="82550" h="96520">
                  <a:moveTo>
                    <a:pt x="78740" y="10794"/>
                  </a:moveTo>
                  <a:lnTo>
                    <a:pt x="57276" y="10794"/>
                  </a:lnTo>
                  <a:lnTo>
                    <a:pt x="57276" y="13081"/>
                  </a:lnTo>
                  <a:lnTo>
                    <a:pt x="56007" y="13081"/>
                  </a:lnTo>
                  <a:lnTo>
                    <a:pt x="56007" y="15493"/>
                  </a:lnTo>
                  <a:lnTo>
                    <a:pt x="77470" y="15493"/>
                  </a:lnTo>
                  <a:lnTo>
                    <a:pt x="77470" y="13081"/>
                  </a:lnTo>
                  <a:lnTo>
                    <a:pt x="78740" y="11937"/>
                  </a:lnTo>
                  <a:lnTo>
                    <a:pt x="78740" y="10794"/>
                  </a:lnTo>
                  <a:close/>
                </a:path>
                <a:path w="82550" h="96520">
                  <a:moveTo>
                    <a:pt x="81152" y="5968"/>
                  </a:moveTo>
                  <a:lnTo>
                    <a:pt x="59690" y="5968"/>
                  </a:lnTo>
                  <a:lnTo>
                    <a:pt x="58420" y="7112"/>
                  </a:lnTo>
                  <a:lnTo>
                    <a:pt x="58420" y="10794"/>
                  </a:lnTo>
                  <a:lnTo>
                    <a:pt x="79883" y="10794"/>
                  </a:lnTo>
                  <a:lnTo>
                    <a:pt x="79883" y="7112"/>
                  </a:lnTo>
                  <a:lnTo>
                    <a:pt x="81152" y="7112"/>
                  </a:lnTo>
                  <a:lnTo>
                    <a:pt x="81152" y="5968"/>
                  </a:lnTo>
                  <a:close/>
                </a:path>
                <a:path w="82550" h="96520">
                  <a:moveTo>
                    <a:pt x="77470" y="1269"/>
                  </a:moveTo>
                  <a:lnTo>
                    <a:pt x="59690" y="1269"/>
                  </a:lnTo>
                  <a:lnTo>
                    <a:pt x="59690" y="4825"/>
                  </a:lnTo>
                  <a:lnTo>
                    <a:pt x="58420" y="4825"/>
                  </a:lnTo>
                  <a:lnTo>
                    <a:pt x="58420" y="5968"/>
                  </a:lnTo>
                  <a:lnTo>
                    <a:pt x="82296" y="5968"/>
                  </a:lnTo>
                  <a:lnTo>
                    <a:pt x="82296" y="2412"/>
                  </a:lnTo>
                  <a:lnTo>
                    <a:pt x="77470" y="2412"/>
                  </a:lnTo>
                  <a:lnTo>
                    <a:pt x="77470" y="1269"/>
                  </a:lnTo>
                  <a:close/>
                </a:path>
                <a:path w="82550" h="96520">
                  <a:moveTo>
                    <a:pt x="82296" y="1269"/>
                  </a:moveTo>
                  <a:lnTo>
                    <a:pt x="77470" y="1269"/>
                  </a:lnTo>
                  <a:lnTo>
                    <a:pt x="77470" y="2412"/>
                  </a:lnTo>
                  <a:lnTo>
                    <a:pt x="82296" y="2412"/>
                  </a:lnTo>
                  <a:lnTo>
                    <a:pt x="82296" y="1269"/>
                  </a:lnTo>
                  <a:close/>
                </a:path>
                <a:path w="82550" h="96520">
                  <a:moveTo>
                    <a:pt x="73914" y="0"/>
                  </a:moveTo>
                  <a:lnTo>
                    <a:pt x="66801" y="0"/>
                  </a:lnTo>
                  <a:lnTo>
                    <a:pt x="66801" y="1269"/>
                  </a:lnTo>
                  <a:lnTo>
                    <a:pt x="73914" y="1269"/>
                  </a:lnTo>
                  <a:lnTo>
                    <a:pt x="73914" y="0"/>
                  </a:lnTo>
                  <a:close/>
                </a:path>
                <a:path w="82550" h="96520">
                  <a:moveTo>
                    <a:pt x="75184" y="0"/>
                  </a:moveTo>
                  <a:lnTo>
                    <a:pt x="73914" y="0"/>
                  </a:lnTo>
                  <a:lnTo>
                    <a:pt x="73914" y="1269"/>
                  </a:lnTo>
                  <a:lnTo>
                    <a:pt x="75184" y="1269"/>
                  </a:lnTo>
                  <a:lnTo>
                    <a:pt x="75184" y="0"/>
                  </a:lnTo>
                  <a:close/>
                </a:path>
                <a:path w="82550" h="96520">
                  <a:moveTo>
                    <a:pt x="78740" y="0"/>
                  </a:moveTo>
                  <a:lnTo>
                    <a:pt x="78740" y="1269"/>
                  </a:lnTo>
                  <a:lnTo>
                    <a:pt x="79883" y="1269"/>
                  </a:lnTo>
                  <a:lnTo>
                    <a:pt x="78740" y="0"/>
                  </a:lnTo>
                  <a:close/>
                </a:path>
                <a:path w="82550" h="96520">
                  <a:moveTo>
                    <a:pt x="81152" y="0"/>
                  </a:moveTo>
                  <a:lnTo>
                    <a:pt x="79883" y="0"/>
                  </a:lnTo>
                  <a:lnTo>
                    <a:pt x="79883" y="1269"/>
                  </a:lnTo>
                  <a:lnTo>
                    <a:pt x="81152" y="1269"/>
                  </a:lnTo>
                  <a:lnTo>
                    <a:pt x="811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8141208" y="3976116"/>
              <a:ext cx="82550" cy="96520"/>
            </a:xfrm>
            <a:custGeom>
              <a:avLst/>
              <a:gdLst/>
              <a:ahLst/>
              <a:cxnLst/>
              <a:rect l="l" t="t" r="r" b="b"/>
              <a:pathLst>
                <a:path w="82550" h="96520">
                  <a:moveTo>
                    <a:pt x="21463" y="91312"/>
                  </a:moveTo>
                  <a:lnTo>
                    <a:pt x="20320" y="91312"/>
                  </a:lnTo>
                  <a:lnTo>
                    <a:pt x="20320" y="90043"/>
                  </a:lnTo>
                  <a:lnTo>
                    <a:pt x="19050" y="90043"/>
                  </a:lnTo>
                  <a:lnTo>
                    <a:pt x="19050" y="88900"/>
                  </a:lnTo>
                  <a:lnTo>
                    <a:pt x="17907" y="88900"/>
                  </a:lnTo>
                  <a:lnTo>
                    <a:pt x="16637" y="88900"/>
                  </a:lnTo>
                  <a:lnTo>
                    <a:pt x="16637" y="90043"/>
                  </a:lnTo>
                  <a:lnTo>
                    <a:pt x="15494" y="90043"/>
                  </a:lnTo>
                  <a:lnTo>
                    <a:pt x="14350" y="91312"/>
                  </a:lnTo>
                  <a:lnTo>
                    <a:pt x="13081" y="91312"/>
                  </a:lnTo>
                  <a:lnTo>
                    <a:pt x="13081" y="92456"/>
                  </a:lnTo>
                  <a:lnTo>
                    <a:pt x="11938" y="92456"/>
                  </a:lnTo>
                  <a:lnTo>
                    <a:pt x="11938" y="93599"/>
                  </a:lnTo>
                  <a:lnTo>
                    <a:pt x="11938" y="92456"/>
                  </a:lnTo>
                  <a:lnTo>
                    <a:pt x="10795" y="92456"/>
                  </a:lnTo>
                  <a:lnTo>
                    <a:pt x="10795" y="93599"/>
                  </a:lnTo>
                  <a:lnTo>
                    <a:pt x="10795" y="94868"/>
                  </a:lnTo>
                  <a:lnTo>
                    <a:pt x="9525" y="94868"/>
                  </a:lnTo>
                  <a:lnTo>
                    <a:pt x="9525" y="96012"/>
                  </a:lnTo>
                  <a:lnTo>
                    <a:pt x="8382" y="96012"/>
                  </a:lnTo>
                  <a:lnTo>
                    <a:pt x="8382" y="94868"/>
                  </a:lnTo>
                  <a:lnTo>
                    <a:pt x="8382" y="93599"/>
                  </a:lnTo>
                  <a:lnTo>
                    <a:pt x="8382" y="94868"/>
                  </a:lnTo>
                  <a:lnTo>
                    <a:pt x="7112" y="93599"/>
                  </a:lnTo>
                  <a:lnTo>
                    <a:pt x="7112" y="92456"/>
                  </a:lnTo>
                  <a:lnTo>
                    <a:pt x="5969" y="92456"/>
                  </a:lnTo>
                  <a:lnTo>
                    <a:pt x="5969" y="91312"/>
                  </a:lnTo>
                  <a:lnTo>
                    <a:pt x="7112" y="91312"/>
                  </a:lnTo>
                  <a:lnTo>
                    <a:pt x="5969" y="90043"/>
                  </a:lnTo>
                  <a:lnTo>
                    <a:pt x="5969" y="88900"/>
                  </a:lnTo>
                  <a:lnTo>
                    <a:pt x="4825" y="88900"/>
                  </a:lnTo>
                  <a:lnTo>
                    <a:pt x="3556" y="87756"/>
                  </a:lnTo>
                  <a:lnTo>
                    <a:pt x="2413" y="86487"/>
                  </a:lnTo>
                  <a:lnTo>
                    <a:pt x="2413" y="85343"/>
                  </a:lnTo>
                  <a:lnTo>
                    <a:pt x="1143" y="85343"/>
                  </a:lnTo>
                  <a:lnTo>
                    <a:pt x="1143" y="84200"/>
                  </a:lnTo>
                  <a:lnTo>
                    <a:pt x="0" y="84200"/>
                  </a:lnTo>
                  <a:lnTo>
                    <a:pt x="1143" y="84200"/>
                  </a:lnTo>
                  <a:lnTo>
                    <a:pt x="0" y="84200"/>
                  </a:lnTo>
                  <a:lnTo>
                    <a:pt x="0" y="82931"/>
                  </a:lnTo>
                  <a:lnTo>
                    <a:pt x="0" y="81787"/>
                  </a:lnTo>
                  <a:lnTo>
                    <a:pt x="0" y="80644"/>
                  </a:lnTo>
                  <a:lnTo>
                    <a:pt x="1143" y="80644"/>
                  </a:lnTo>
                  <a:lnTo>
                    <a:pt x="1143" y="79375"/>
                  </a:lnTo>
                  <a:lnTo>
                    <a:pt x="2413" y="79375"/>
                  </a:lnTo>
                  <a:lnTo>
                    <a:pt x="3556" y="79375"/>
                  </a:lnTo>
                  <a:lnTo>
                    <a:pt x="4825" y="79375"/>
                  </a:lnTo>
                  <a:lnTo>
                    <a:pt x="4825" y="80644"/>
                  </a:lnTo>
                  <a:lnTo>
                    <a:pt x="5969" y="80644"/>
                  </a:lnTo>
                  <a:lnTo>
                    <a:pt x="7112" y="80644"/>
                  </a:lnTo>
                  <a:lnTo>
                    <a:pt x="7112" y="81787"/>
                  </a:lnTo>
                  <a:lnTo>
                    <a:pt x="8382" y="80644"/>
                  </a:lnTo>
                  <a:lnTo>
                    <a:pt x="8382" y="79375"/>
                  </a:lnTo>
                  <a:lnTo>
                    <a:pt x="7112" y="79375"/>
                  </a:lnTo>
                  <a:lnTo>
                    <a:pt x="8382" y="78231"/>
                  </a:lnTo>
                  <a:lnTo>
                    <a:pt x="9525" y="77088"/>
                  </a:lnTo>
                  <a:lnTo>
                    <a:pt x="9525" y="75818"/>
                  </a:lnTo>
                  <a:lnTo>
                    <a:pt x="8382" y="75818"/>
                  </a:lnTo>
                  <a:lnTo>
                    <a:pt x="8382" y="74675"/>
                  </a:lnTo>
                  <a:lnTo>
                    <a:pt x="9525" y="74675"/>
                  </a:lnTo>
                  <a:lnTo>
                    <a:pt x="9525" y="73532"/>
                  </a:lnTo>
                  <a:lnTo>
                    <a:pt x="9525" y="72262"/>
                  </a:lnTo>
                  <a:lnTo>
                    <a:pt x="8382" y="72262"/>
                  </a:lnTo>
                  <a:lnTo>
                    <a:pt x="7112" y="72262"/>
                  </a:lnTo>
                  <a:lnTo>
                    <a:pt x="7112" y="71119"/>
                  </a:lnTo>
                  <a:lnTo>
                    <a:pt x="5969" y="71119"/>
                  </a:lnTo>
                  <a:lnTo>
                    <a:pt x="4825" y="71119"/>
                  </a:lnTo>
                  <a:lnTo>
                    <a:pt x="4825" y="69976"/>
                  </a:lnTo>
                  <a:lnTo>
                    <a:pt x="5969" y="69976"/>
                  </a:lnTo>
                  <a:lnTo>
                    <a:pt x="5969" y="68706"/>
                  </a:lnTo>
                  <a:lnTo>
                    <a:pt x="4825" y="68706"/>
                  </a:lnTo>
                  <a:lnTo>
                    <a:pt x="4825" y="67563"/>
                  </a:lnTo>
                  <a:lnTo>
                    <a:pt x="4825" y="66421"/>
                  </a:lnTo>
                  <a:lnTo>
                    <a:pt x="4825" y="65150"/>
                  </a:lnTo>
                  <a:lnTo>
                    <a:pt x="4825" y="66421"/>
                  </a:lnTo>
                  <a:lnTo>
                    <a:pt x="5969" y="66421"/>
                  </a:lnTo>
                  <a:lnTo>
                    <a:pt x="5969" y="67563"/>
                  </a:lnTo>
                  <a:lnTo>
                    <a:pt x="7112" y="66421"/>
                  </a:lnTo>
                  <a:lnTo>
                    <a:pt x="8382" y="66421"/>
                  </a:lnTo>
                  <a:lnTo>
                    <a:pt x="9525" y="66421"/>
                  </a:lnTo>
                  <a:lnTo>
                    <a:pt x="9525" y="67563"/>
                  </a:lnTo>
                  <a:lnTo>
                    <a:pt x="10795" y="66421"/>
                  </a:lnTo>
                  <a:lnTo>
                    <a:pt x="11938" y="66421"/>
                  </a:lnTo>
                  <a:lnTo>
                    <a:pt x="13081" y="66421"/>
                  </a:lnTo>
                  <a:lnTo>
                    <a:pt x="14350" y="66421"/>
                  </a:lnTo>
                  <a:lnTo>
                    <a:pt x="14350" y="65150"/>
                  </a:lnTo>
                  <a:lnTo>
                    <a:pt x="14350" y="64007"/>
                  </a:lnTo>
                  <a:lnTo>
                    <a:pt x="14350" y="62865"/>
                  </a:lnTo>
                  <a:lnTo>
                    <a:pt x="14350" y="61594"/>
                  </a:lnTo>
                  <a:lnTo>
                    <a:pt x="14350" y="60451"/>
                  </a:lnTo>
                  <a:lnTo>
                    <a:pt x="14350" y="61594"/>
                  </a:lnTo>
                  <a:lnTo>
                    <a:pt x="15494" y="60451"/>
                  </a:lnTo>
                  <a:lnTo>
                    <a:pt x="16637" y="60451"/>
                  </a:lnTo>
                  <a:lnTo>
                    <a:pt x="17907" y="60451"/>
                  </a:lnTo>
                  <a:lnTo>
                    <a:pt x="17907" y="61594"/>
                  </a:lnTo>
                  <a:lnTo>
                    <a:pt x="17907" y="62865"/>
                  </a:lnTo>
                  <a:lnTo>
                    <a:pt x="19050" y="62865"/>
                  </a:lnTo>
                  <a:lnTo>
                    <a:pt x="19050" y="64007"/>
                  </a:lnTo>
                  <a:lnTo>
                    <a:pt x="20320" y="64007"/>
                  </a:lnTo>
                  <a:lnTo>
                    <a:pt x="20320" y="65150"/>
                  </a:lnTo>
                  <a:lnTo>
                    <a:pt x="20320" y="66421"/>
                  </a:lnTo>
                  <a:lnTo>
                    <a:pt x="26289" y="66421"/>
                  </a:lnTo>
                  <a:lnTo>
                    <a:pt x="26289" y="65150"/>
                  </a:lnTo>
                  <a:lnTo>
                    <a:pt x="27432" y="65150"/>
                  </a:lnTo>
                  <a:lnTo>
                    <a:pt x="27432" y="64007"/>
                  </a:lnTo>
                  <a:lnTo>
                    <a:pt x="28575" y="64007"/>
                  </a:lnTo>
                  <a:lnTo>
                    <a:pt x="29845" y="64007"/>
                  </a:lnTo>
                  <a:lnTo>
                    <a:pt x="29845" y="65150"/>
                  </a:lnTo>
                  <a:lnTo>
                    <a:pt x="29845" y="66421"/>
                  </a:lnTo>
                  <a:lnTo>
                    <a:pt x="29845" y="67563"/>
                  </a:lnTo>
                  <a:lnTo>
                    <a:pt x="30988" y="67563"/>
                  </a:lnTo>
                  <a:lnTo>
                    <a:pt x="32258" y="67563"/>
                  </a:lnTo>
                  <a:lnTo>
                    <a:pt x="32258" y="66421"/>
                  </a:lnTo>
                  <a:lnTo>
                    <a:pt x="33400" y="66421"/>
                  </a:lnTo>
                  <a:lnTo>
                    <a:pt x="33400" y="65150"/>
                  </a:lnTo>
                  <a:lnTo>
                    <a:pt x="32258" y="64007"/>
                  </a:lnTo>
                  <a:lnTo>
                    <a:pt x="33400" y="64007"/>
                  </a:lnTo>
                  <a:lnTo>
                    <a:pt x="33400" y="62865"/>
                  </a:lnTo>
                  <a:lnTo>
                    <a:pt x="33400" y="61594"/>
                  </a:lnTo>
                  <a:lnTo>
                    <a:pt x="34544" y="61594"/>
                  </a:lnTo>
                  <a:lnTo>
                    <a:pt x="35814" y="60451"/>
                  </a:lnTo>
                  <a:lnTo>
                    <a:pt x="35814" y="59309"/>
                  </a:lnTo>
                  <a:lnTo>
                    <a:pt x="35814" y="58038"/>
                  </a:lnTo>
                  <a:lnTo>
                    <a:pt x="34544" y="58038"/>
                  </a:lnTo>
                  <a:lnTo>
                    <a:pt x="35814" y="58038"/>
                  </a:lnTo>
                  <a:lnTo>
                    <a:pt x="35814" y="56896"/>
                  </a:lnTo>
                  <a:lnTo>
                    <a:pt x="35814" y="55753"/>
                  </a:lnTo>
                  <a:lnTo>
                    <a:pt x="36957" y="55753"/>
                  </a:lnTo>
                  <a:lnTo>
                    <a:pt x="35814" y="55753"/>
                  </a:lnTo>
                  <a:lnTo>
                    <a:pt x="35814" y="54482"/>
                  </a:lnTo>
                  <a:lnTo>
                    <a:pt x="35814" y="48641"/>
                  </a:lnTo>
                  <a:lnTo>
                    <a:pt x="36957" y="47371"/>
                  </a:lnTo>
                  <a:lnTo>
                    <a:pt x="35814" y="46228"/>
                  </a:lnTo>
                  <a:lnTo>
                    <a:pt x="35814" y="45085"/>
                  </a:lnTo>
                  <a:lnTo>
                    <a:pt x="34544" y="45085"/>
                  </a:lnTo>
                  <a:lnTo>
                    <a:pt x="33400" y="45085"/>
                  </a:lnTo>
                  <a:lnTo>
                    <a:pt x="33400" y="43815"/>
                  </a:lnTo>
                  <a:lnTo>
                    <a:pt x="32258" y="43815"/>
                  </a:lnTo>
                  <a:lnTo>
                    <a:pt x="32258" y="42672"/>
                  </a:lnTo>
                  <a:lnTo>
                    <a:pt x="30988" y="42672"/>
                  </a:lnTo>
                  <a:lnTo>
                    <a:pt x="29845" y="42672"/>
                  </a:lnTo>
                  <a:lnTo>
                    <a:pt x="29845" y="41529"/>
                  </a:lnTo>
                  <a:lnTo>
                    <a:pt x="29845" y="40259"/>
                  </a:lnTo>
                  <a:lnTo>
                    <a:pt x="30988" y="40259"/>
                  </a:lnTo>
                  <a:lnTo>
                    <a:pt x="30988" y="39116"/>
                  </a:lnTo>
                  <a:lnTo>
                    <a:pt x="29845" y="39116"/>
                  </a:lnTo>
                  <a:lnTo>
                    <a:pt x="29845" y="37973"/>
                  </a:lnTo>
                  <a:lnTo>
                    <a:pt x="29845" y="36703"/>
                  </a:lnTo>
                  <a:lnTo>
                    <a:pt x="30988" y="36703"/>
                  </a:lnTo>
                  <a:lnTo>
                    <a:pt x="30988" y="35560"/>
                  </a:lnTo>
                  <a:lnTo>
                    <a:pt x="32258" y="35560"/>
                  </a:lnTo>
                  <a:lnTo>
                    <a:pt x="32258" y="34417"/>
                  </a:lnTo>
                  <a:lnTo>
                    <a:pt x="33400" y="34417"/>
                  </a:lnTo>
                  <a:lnTo>
                    <a:pt x="34544" y="34417"/>
                  </a:lnTo>
                  <a:lnTo>
                    <a:pt x="34544" y="33147"/>
                  </a:lnTo>
                  <a:lnTo>
                    <a:pt x="35814" y="33147"/>
                  </a:lnTo>
                  <a:lnTo>
                    <a:pt x="34544" y="33147"/>
                  </a:lnTo>
                  <a:lnTo>
                    <a:pt x="34544" y="32004"/>
                  </a:lnTo>
                  <a:lnTo>
                    <a:pt x="35814" y="32004"/>
                  </a:lnTo>
                  <a:lnTo>
                    <a:pt x="35814" y="30861"/>
                  </a:lnTo>
                  <a:lnTo>
                    <a:pt x="36957" y="30861"/>
                  </a:lnTo>
                  <a:lnTo>
                    <a:pt x="36957" y="29591"/>
                  </a:lnTo>
                  <a:lnTo>
                    <a:pt x="35814" y="29591"/>
                  </a:lnTo>
                  <a:lnTo>
                    <a:pt x="35814" y="28448"/>
                  </a:lnTo>
                  <a:lnTo>
                    <a:pt x="34544" y="28448"/>
                  </a:lnTo>
                  <a:lnTo>
                    <a:pt x="34544" y="27305"/>
                  </a:lnTo>
                  <a:lnTo>
                    <a:pt x="34544" y="26035"/>
                  </a:lnTo>
                  <a:lnTo>
                    <a:pt x="34544" y="24892"/>
                  </a:lnTo>
                  <a:lnTo>
                    <a:pt x="33400" y="24892"/>
                  </a:lnTo>
                  <a:lnTo>
                    <a:pt x="32258" y="24892"/>
                  </a:lnTo>
                  <a:lnTo>
                    <a:pt x="30988" y="24892"/>
                  </a:lnTo>
                  <a:lnTo>
                    <a:pt x="29845" y="24892"/>
                  </a:lnTo>
                  <a:lnTo>
                    <a:pt x="28575" y="24892"/>
                  </a:lnTo>
                  <a:lnTo>
                    <a:pt x="27432" y="24892"/>
                  </a:lnTo>
                  <a:lnTo>
                    <a:pt x="27432" y="26035"/>
                  </a:lnTo>
                  <a:lnTo>
                    <a:pt x="26289" y="26035"/>
                  </a:lnTo>
                  <a:lnTo>
                    <a:pt x="25019" y="26035"/>
                  </a:lnTo>
                  <a:lnTo>
                    <a:pt x="23875" y="26035"/>
                  </a:lnTo>
                  <a:lnTo>
                    <a:pt x="23875" y="27305"/>
                  </a:lnTo>
                  <a:lnTo>
                    <a:pt x="22606" y="26035"/>
                  </a:lnTo>
                  <a:lnTo>
                    <a:pt x="22606" y="27305"/>
                  </a:lnTo>
                  <a:lnTo>
                    <a:pt x="21463" y="27305"/>
                  </a:lnTo>
                  <a:lnTo>
                    <a:pt x="21463" y="26035"/>
                  </a:lnTo>
                  <a:lnTo>
                    <a:pt x="22606" y="26035"/>
                  </a:lnTo>
                  <a:lnTo>
                    <a:pt x="22606" y="24892"/>
                  </a:lnTo>
                  <a:lnTo>
                    <a:pt x="22606" y="26035"/>
                  </a:lnTo>
                  <a:lnTo>
                    <a:pt x="22606" y="24892"/>
                  </a:lnTo>
                  <a:lnTo>
                    <a:pt x="22606" y="23749"/>
                  </a:lnTo>
                  <a:lnTo>
                    <a:pt x="21463" y="23749"/>
                  </a:lnTo>
                  <a:lnTo>
                    <a:pt x="22606" y="23749"/>
                  </a:lnTo>
                  <a:lnTo>
                    <a:pt x="21463" y="23749"/>
                  </a:lnTo>
                  <a:lnTo>
                    <a:pt x="22606" y="23749"/>
                  </a:lnTo>
                  <a:lnTo>
                    <a:pt x="21463" y="23749"/>
                  </a:lnTo>
                  <a:lnTo>
                    <a:pt x="21463" y="22479"/>
                  </a:lnTo>
                  <a:lnTo>
                    <a:pt x="21463" y="21336"/>
                  </a:lnTo>
                  <a:lnTo>
                    <a:pt x="21463" y="20193"/>
                  </a:lnTo>
                  <a:lnTo>
                    <a:pt x="22606" y="20193"/>
                  </a:lnTo>
                  <a:lnTo>
                    <a:pt x="21463" y="20193"/>
                  </a:lnTo>
                  <a:lnTo>
                    <a:pt x="22606" y="20193"/>
                  </a:lnTo>
                  <a:lnTo>
                    <a:pt x="21463" y="20193"/>
                  </a:lnTo>
                  <a:lnTo>
                    <a:pt x="21463" y="18923"/>
                  </a:lnTo>
                  <a:lnTo>
                    <a:pt x="22606" y="18923"/>
                  </a:lnTo>
                  <a:lnTo>
                    <a:pt x="22606" y="17780"/>
                  </a:lnTo>
                  <a:lnTo>
                    <a:pt x="22606" y="16637"/>
                  </a:lnTo>
                  <a:lnTo>
                    <a:pt x="36957" y="16637"/>
                  </a:lnTo>
                  <a:lnTo>
                    <a:pt x="36957" y="15367"/>
                  </a:lnTo>
                  <a:lnTo>
                    <a:pt x="38226" y="16637"/>
                  </a:lnTo>
                  <a:lnTo>
                    <a:pt x="39370" y="16637"/>
                  </a:lnTo>
                  <a:lnTo>
                    <a:pt x="39370" y="17780"/>
                  </a:lnTo>
                  <a:lnTo>
                    <a:pt x="39370" y="16637"/>
                  </a:lnTo>
                  <a:lnTo>
                    <a:pt x="39370" y="17780"/>
                  </a:lnTo>
                  <a:lnTo>
                    <a:pt x="40513" y="17780"/>
                  </a:lnTo>
                  <a:lnTo>
                    <a:pt x="40513" y="16637"/>
                  </a:lnTo>
                  <a:lnTo>
                    <a:pt x="40513" y="17780"/>
                  </a:lnTo>
                  <a:lnTo>
                    <a:pt x="41783" y="17780"/>
                  </a:lnTo>
                  <a:lnTo>
                    <a:pt x="42925" y="17780"/>
                  </a:lnTo>
                  <a:lnTo>
                    <a:pt x="42925" y="18923"/>
                  </a:lnTo>
                  <a:lnTo>
                    <a:pt x="42925" y="17780"/>
                  </a:lnTo>
                  <a:lnTo>
                    <a:pt x="42925" y="18923"/>
                  </a:lnTo>
                  <a:lnTo>
                    <a:pt x="42925" y="17780"/>
                  </a:lnTo>
                  <a:lnTo>
                    <a:pt x="44069" y="17780"/>
                  </a:lnTo>
                  <a:lnTo>
                    <a:pt x="45339" y="17780"/>
                  </a:lnTo>
                  <a:lnTo>
                    <a:pt x="44069" y="17780"/>
                  </a:lnTo>
                  <a:lnTo>
                    <a:pt x="45339" y="17780"/>
                  </a:lnTo>
                  <a:lnTo>
                    <a:pt x="45339" y="18923"/>
                  </a:lnTo>
                  <a:lnTo>
                    <a:pt x="51308" y="18923"/>
                  </a:lnTo>
                  <a:lnTo>
                    <a:pt x="51308" y="20193"/>
                  </a:lnTo>
                  <a:lnTo>
                    <a:pt x="52450" y="20193"/>
                  </a:lnTo>
                  <a:lnTo>
                    <a:pt x="52450" y="21336"/>
                  </a:lnTo>
                  <a:lnTo>
                    <a:pt x="53721" y="21336"/>
                  </a:lnTo>
                  <a:lnTo>
                    <a:pt x="53721" y="22479"/>
                  </a:lnTo>
                  <a:lnTo>
                    <a:pt x="53721" y="21336"/>
                  </a:lnTo>
                  <a:lnTo>
                    <a:pt x="54864" y="21336"/>
                  </a:lnTo>
                  <a:lnTo>
                    <a:pt x="54864" y="20193"/>
                  </a:lnTo>
                  <a:lnTo>
                    <a:pt x="54864" y="18923"/>
                  </a:lnTo>
                  <a:lnTo>
                    <a:pt x="53721" y="18923"/>
                  </a:lnTo>
                  <a:lnTo>
                    <a:pt x="53721" y="17780"/>
                  </a:lnTo>
                  <a:lnTo>
                    <a:pt x="53721" y="16637"/>
                  </a:lnTo>
                  <a:lnTo>
                    <a:pt x="54864" y="16637"/>
                  </a:lnTo>
                  <a:lnTo>
                    <a:pt x="54864" y="15367"/>
                  </a:lnTo>
                  <a:lnTo>
                    <a:pt x="56007" y="15367"/>
                  </a:lnTo>
                  <a:lnTo>
                    <a:pt x="56007" y="14224"/>
                  </a:lnTo>
                  <a:lnTo>
                    <a:pt x="56007" y="13081"/>
                  </a:lnTo>
                  <a:lnTo>
                    <a:pt x="57276" y="13081"/>
                  </a:lnTo>
                  <a:lnTo>
                    <a:pt x="57276" y="11811"/>
                  </a:lnTo>
                  <a:lnTo>
                    <a:pt x="57276" y="10668"/>
                  </a:lnTo>
                  <a:lnTo>
                    <a:pt x="58420" y="10668"/>
                  </a:lnTo>
                  <a:lnTo>
                    <a:pt x="58420" y="9525"/>
                  </a:lnTo>
                  <a:lnTo>
                    <a:pt x="58420" y="8255"/>
                  </a:lnTo>
                  <a:lnTo>
                    <a:pt x="58420" y="7112"/>
                  </a:lnTo>
                  <a:lnTo>
                    <a:pt x="59690" y="5968"/>
                  </a:lnTo>
                  <a:lnTo>
                    <a:pt x="58420" y="5968"/>
                  </a:lnTo>
                  <a:lnTo>
                    <a:pt x="58420" y="4699"/>
                  </a:lnTo>
                  <a:lnTo>
                    <a:pt x="59690" y="4699"/>
                  </a:lnTo>
                  <a:lnTo>
                    <a:pt x="59690" y="3556"/>
                  </a:lnTo>
                  <a:lnTo>
                    <a:pt x="59690" y="2412"/>
                  </a:lnTo>
                  <a:lnTo>
                    <a:pt x="59690" y="1143"/>
                  </a:lnTo>
                  <a:lnTo>
                    <a:pt x="60833" y="1143"/>
                  </a:lnTo>
                  <a:lnTo>
                    <a:pt x="66801" y="1143"/>
                  </a:lnTo>
                  <a:lnTo>
                    <a:pt x="66801" y="0"/>
                  </a:lnTo>
                  <a:lnTo>
                    <a:pt x="73914" y="0"/>
                  </a:lnTo>
                  <a:lnTo>
                    <a:pt x="73914" y="1143"/>
                  </a:lnTo>
                  <a:lnTo>
                    <a:pt x="73914" y="0"/>
                  </a:lnTo>
                  <a:lnTo>
                    <a:pt x="75184" y="0"/>
                  </a:lnTo>
                  <a:lnTo>
                    <a:pt x="75184" y="1143"/>
                  </a:lnTo>
                  <a:lnTo>
                    <a:pt x="76326" y="1143"/>
                  </a:lnTo>
                  <a:lnTo>
                    <a:pt x="77470" y="1143"/>
                  </a:lnTo>
                  <a:lnTo>
                    <a:pt x="77470" y="2412"/>
                  </a:lnTo>
                  <a:lnTo>
                    <a:pt x="77470" y="1143"/>
                  </a:lnTo>
                  <a:lnTo>
                    <a:pt x="78740" y="1143"/>
                  </a:lnTo>
                  <a:lnTo>
                    <a:pt x="78740" y="0"/>
                  </a:lnTo>
                  <a:lnTo>
                    <a:pt x="79883" y="1143"/>
                  </a:lnTo>
                  <a:lnTo>
                    <a:pt x="79883" y="0"/>
                  </a:lnTo>
                  <a:lnTo>
                    <a:pt x="79883" y="1143"/>
                  </a:lnTo>
                  <a:lnTo>
                    <a:pt x="79883" y="0"/>
                  </a:lnTo>
                  <a:lnTo>
                    <a:pt x="81152" y="0"/>
                  </a:lnTo>
                  <a:lnTo>
                    <a:pt x="81152" y="1143"/>
                  </a:lnTo>
                  <a:lnTo>
                    <a:pt x="82296" y="1143"/>
                  </a:lnTo>
                  <a:lnTo>
                    <a:pt x="82296" y="2412"/>
                  </a:lnTo>
                  <a:lnTo>
                    <a:pt x="82296" y="3556"/>
                  </a:lnTo>
                  <a:lnTo>
                    <a:pt x="82296" y="4699"/>
                  </a:lnTo>
                  <a:lnTo>
                    <a:pt x="82296" y="5968"/>
                  </a:lnTo>
                  <a:lnTo>
                    <a:pt x="81152" y="5968"/>
                  </a:lnTo>
                  <a:lnTo>
                    <a:pt x="81152" y="7112"/>
                  </a:lnTo>
                  <a:lnTo>
                    <a:pt x="79883" y="7112"/>
                  </a:lnTo>
                  <a:lnTo>
                    <a:pt x="79883" y="8255"/>
                  </a:lnTo>
                  <a:lnTo>
                    <a:pt x="79883" y="9525"/>
                  </a:lnTo>
                  <a:lnTo>
                    <a:pt x="79883" y="10668"/>
                  </a:lnTo>
                  <a:lnTo>
                    <a:pt x="78740" y="10668"/>
                  </a:lnTo>
                  <a:lnTo>
                    <a:pt x="78740" y="11811"/>
                  </a:lnTo>
                  <a:lnTo>
                    <a:pt x="77470" y="13081"/>
                  </a:lnTo>
                  <a:lnTo>
                    <a:pt x="77470" y="14224"/>
                  </a:lnTo>
                  <a:lnTo>
                    <a:pt x="77470" y="15367"/>
                  </a:lnTo>
                  <a:lnTo>
                    <a:pt x="76326" y="15367"/>
                  </a:lnTo>
                  <a:lnTo>
                    <a:pt x="76326" y="16637"/>
                  </a:lnTo>
                  <a:lnTo>
                    <a:pt x="76326" y="23749"/>
                  </a:lnTo>
                  <a:lnTo>
                    <a:pt x="75184" y="23749"/>
                  </a:lnTo>
                  <a:lnTo>
                    <a:pt x="75184" y="24892"/>
                  </a:lnTo>
                  <a:lnTo>
                    <a:pt x="75184" y="26035"/>
                  </a:lnTo>
                  <a:lnTo>
                    <a:pt x="75184" y="27305"/>
                  </a:lnTo>
                  <a:lnTo>
                    <a:pt x="73914" y="27305"/>
                  </a:lnTo>
                  <a:lnTo>
                    <a:pt x="73914" y="34417"/>
                  </a:lnTo>
                  <a:lnTo>
                    <a:pt x="75184" y="34417"/>
                  </a:lnTo>
                  <a:lnTo>
                    <a:pt x="75184" y="35560"/>
                  </a:lnTo>
                  <a:lnTo>
                    <a:pt x="75184" y="36703"/>
                  </a:lnTo>
                  <a:lnTo>
                    <a:pt x="73914" y="36703"/>
                  </a:lnTo>
                  <a:lnTo>
                    <a:pt x="73914" y="37973"/>
                  </a:lnTo>
                  <a:lnTo>
                    <a:pt x="72771" y="37973"/>
                  </a:lnTo>
                  <a:lnTo>
                    <a:pt x="72771" y="39116"/>
                  </a:lnTo>
                  <a:lnTo>
                    <a:pt x="72771" y="40259"/>
                  </a:lnTo>
                  <a:lnTo>
                    <a:pt x="72771" y="41529"/>
                  </a:lnTo>
                  <a:lnTo>
                    <a:pt x="71500" y="41529"/>
                  </a:lnTo>
                  <a:lnTo>
                    <a:pt x="71500" y="42672"/>
                  </a:lnTo>
                  <a:lnTo>
                    <a:pt x="72771" y="43815"/>
                  </a:lnTo>
                  <a:lnTo>
                    <a:pt x="72771" y="45085"/>
                  </a:lnTo>
                  <a:lnTo>
                    <a:pt x="71500" y="46228"/>
                  </a:lnTo>
                  <a:lnTo>
                    <a:pt x="71500" y="47371"/>
                  </a:lnTo>
                  <a:lnTo>
                    <a:pt x="70358" y="47371"/>
                  </a:lnTo>
                  <a:lnTo>
                    <a:pt x="70358" y="48641"/>
                  </a:lnTo>
                  <a:lnTo>
                    <a:pt x="69215" y="49784"/>
                  </a:lnTo>
                  <a:lnTo>
                    <a:pt x="67945" y="50926"/>
                  </a:lnTo>
                  <a:lnTo>
                    <a:pt x="66801" y="50926"/>
                  </a:lnTo>
                  <a:lnTo>
                    <a:pt x="66801" y="52197"/>
                  </a:lnTo>
                  <a:lnTo>
                    <a:pt x="65659" y="52197"/>
                  </a:lnTo>
                  <a:lnTo>
                    <a:pt x="64389" y="52197"/>
                  </a:lnTo>
                  <a:lnTo>
                    <a:pt x="64389" y="53340"/>
                  </a:lnTo>
                  <a:lnTo>
                    <a:pt x="63246" y="53340"/>
                  </a:lnTo>
                  <a:lnTo>
                    <a:pt x="61975" y="54482"/>
                  </a:lnTo>
                  <a:lnTo>
                    <a:pt x="61975" y="55753"/>
                  </a:lnTo>
                  <a:lnTo>
                    <a:pt x="60833" y="55753"/>
                  </a:lnTo>
                  <a:lnTo>
                    <a:pt x="60833" y="56896"/>
                  </a:lnTo>
                  <a:lnTo>
                    <a:pt x="60833" y="58038"/>
                  </a:lnTo>
                  <a:lnTo>
                    <a:pt x="59690" y="59309"/>
                  </a:lnTo>
                  <a:lnTo>
                    <a:pt x="59690" y="60451"/>
                  </a:lnTo>
                  <a:lnTo>
                    <a:pt x="58420" y="60451"/>
                  </a:lnTo>
                  <a:lnTo>
                    <a:pt x="58420" y="61594"/>
                  </a:lnTo>
                  <a:lnTo>
                    <a:pt x="57276" y="61594"/>
                  </a:lnTo>
                  <a:lnTo>
                    <a:pt x="57276" y="62865"/>
                  </a:lnTo>
                  <a:lnTo>
                    <a:pt x="56007" y="62865"/>
                  </a:lnTo>
                  <a:lnTo>
                    <a:pt x="56007" y="64007"/>
                  </a:lnTo>
                  <a:lnTo>
                    <a:pt x="54864" y="64007"/>
                  </a:lnTo>
                  <a:lnTo>
                    <a:pt x="54864" y="65150"/>
                  </a:lnTo>
                  <a:lnTo>
                    <a:pt x="54864" y="66421"/>
                  </a:lnTo>
                  <a:lnTo>
                    <a:pt x="54864" y="67563"/>
                  </a:lnTo>
                  <a:lnTo>
                    <a:pt x="56007" y="67563"/>
                  </a:lnTo>
                  <a:lnTo>
                    <a:pt x="56007" y="68706"/>
                  </a:lnTo>
                  <a:lnTo>
                    <a:pt x="56007" y="69976"/>
                  </a:lnTo>
                  <a:lnTo>
                    <a:pt x="54864" y="69976"/>
                  </a:lnTo>
                  <a:lnTo>
                    <a:pt x="54864" y="75818"/>
                  </a:lnTo>
                  <a:lnTo>
                    <a:pt x="56007" y="75818"/>
                  </a:lnTo>
                  <a:lnTo>
                    <a:pt x="56007" y="77088"/>
                  </a:lnTo>
                  <a:lnTo>
                    <a:pt x="54864" y="77088"/>
                  </a:lnTo>
                  <a:lnTo>
                    <a:pt x="54864" y="78231"/>
                  </a:lnTo>
                  <a:lnTo>
                    <a:pt x="54864" y="79375"/>
                  </a:lnTo>
                  <a:lnTo>
                    <a:pt x="53721" y="79375"/>
                  </a:lnTo>
                  <a:lnTo>
                    <a:pt x="53721" y="80644"/>
                  </a:lnTo>
                  <a:lnTo>
                    <a:pt x="53721" y="81787"/>
                  </a:lnTo>
                  <a:lnTo>
                    <a:pt x="52450" y="81787"/>
                  </a:lnTo>
                  <a:lnTo>
                    <a:pt x="52450" y="82931"/>
                  </a:lnTo>
                  <a:lnTo>
                    <a:pt x="52450" y="84200"/>
                  </a:lnTo>
                  <a:lnTo>
                    <a:pt x="51308" y="84200"/>
                  </a:lnTo>
                  <a:lnTo>
                    <a:pt x="50038" y="84200"/>
                  </a:lnTo>
                  <a:lnTo>
                    <a:pt x="48895" y="84200"/>
                  </a:lnTo>
                  <a:lnTo>
                    <a:pt x="47751" y="84200"/>
                  </a:lnTo>
                  <a:lnTo>
                    <a:pt x="47751" y="85343"/>
                  </a:lnTo>
                  <a:lnTo>
                    <a:pt x="47751" y="86487"/>
                  </a:lnTo>
                  <a:lnTo>
                    <a:pt x="47751" y="87756"/>
                  </a:lnTo>
                  <a:lnTo>
                    <a:pt x="46482" y="87756"/>
                  </a:lnTo>
                  <a:lnTo>
                    <a:pt x="45339" y="87756"/>
                  </a:lnTo>
                  <a:lnTo>
                    <a:pt x="44069" y="87756"/>
                  </a:lnTo>
                  <a:lnTo>
                    <a:pt x="44069" y="88900"/>
                  </a:lnTo>
                  <a:lnTo>
                    <a:pt x="42925" y="90043"/>
                  </a:lnTo>
                  <a:lnTo>
                    <a:pt x="41783" y="91312"/>
                  </a:lnTo>
                  <a:lnTo>
                    <a:pt x="40513" y="91312"/>
                  </a:lnTo>
                  <a:lnTo>
                    <a:pt x="40513" y="92456"/>
                  </a:lnTo>
                  <a:lnTo>
                    <a:pt x="40513" y="93599"/>
                  </a:lnTo>
                  <a:lnTo>
                    <a:pt x="39370" y="93599"/>
                  </a:lnTo>
                  <a:lnTo>
                    <a:pt x="38226" y="94868"/>
                  </a:lnTo>
                  <a:lnTo>
                    <a:pt x="38226" y="93599"/>
                  </a:lnTo>
                  <a:lnTo>
                    <a:pt x="36957" y="93599"/>
                  </a:lnTo>
                  <a:lnTo>
                    <a:pt x="35814" y="93599"/>
                  </a:lnTo>
                  <a:lnTo>
                    <a:pt x="35814" y="92456"/>
                  </a:lnTo>
                  <a:lnTo>
                    <a:pt x="35814" y="91312"/>
                  </a:lnTo>
                  <a:lnTo>
                    <a:pt x="34544" y="91312"/>
                  </a:lnTo>
                  <a:lnTo>
                    <a:pt x="35814" y="91312"/>
                  </a:lnTo>
                  <a:lnTo>
                    <a:pt x="34544" y="91312"/>
                  </a:lnTo>
                  <a:lnTo>
                    <a:pt x="34544" y="90043"/>
                  </a:lnTo>
                  <a:lnTo>
                    <a:pt x="35814" y="90043"/>
                  </a:lnTo>
                  <a:lnTo>
                    <a:pt x="35814" y="88900"/>
                  </a:lnTo>
                  <a:lnTo>
                    <a:pt x="35814" y="87756"/>
                  </a:lnTo>
                  <a:lnTo>
                    <a:pt x="34544" y="87756"/>
                  </a:lnTo>
                  <a:lnTo>
                    <a:pt x="33400" y="87756"/>
                  </a:lnTo>
                  <a:lnTo>
                    <a:pt x="33400" y="88900"/>
                  </a:lnTo>
                  <a:lnTo>
                    <a:pt x="32258" y="88900"/>
                  </a:lnTo>
                  <a:lnTo>
                    <a:pt x="30988" y="88900"/>
                  </a:lnTo>
                  <a:lnTo>
                    <a:pt x="30988" y="90043"/>
                  </a:lnTo>
                  <a:lnTo>
                    <a:pt x="29845" y="90043"/>
                  </a:lnTo>
                  <a:lnTo>
                    <a:pt x="29845" y="88900"/>
                  </a:lnTo>
                  <a:lnTo>
                    <a:pt x="28575" y="88900"/>
                  </a:lnTo>
                  <a:lnTo>
                    <a:pt x="27432" y="88900"/>
                  </a:lnTo>
                  <a:lnTo>
                    <a:pt x="27432" y="90043"/>
                  </a:lnTo>
                  <a:lnTo>
                    <a:pt x="28575" y="90043"/>
                  </a:lnTo>
                  <a:lnTo>
                    <a:pt x="28575" y="91312"/>
                  </a:lnTo>
                  <a:lnTo>
                    <a:pt x="27432" y="91312"/>
                  </a:lnTo>
                  <a:lnTo>
                    <a:pt x="27432" y="92456"/>
                  </a:lnTo>
                  <a:lnTo>
                    <a:pt x="26289" y="92456"/>
                  </a:lnTo>
                  <a:lnTo>
                    <a:pt x="26289" y="93599"/>
                  </a:lnTo>
                  <a:lnTo>
                    <a:pt x="25019" y="93599"/>
                  </a:lnTo>
                  <a:lnTo>
                    <a:pt x="25019" y="94868"/>
                  </a:lnTo>
                  <a:lnTo>
                    <a:pt x="23875" y="93599"/>
                  </a:lnTo>
                  <a:lnTo>
                    <a:pt x="23875" y="92456"/>
                  </a:lnTo>
                  <a:lnTo>
                    <a:pt x="22606" y="92456"/>
                  </a:lnTo>
                  <a:lnTo>
                    <a:pt x="22606" y="91312"/>
                  </a:lnTo>
                  <a:lnTo>
                    <a:pt x="21463" y="91312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15300" y="3991483"/>
              <a:ext cx="62865" cy="68580"/>
            </a:xfrm>
            <a:custGeom>
              <a:avLst/>
              <a:gdLst/>
              <a:ahLst/>
              <a:cxnLst/>
              <a:rect l="l" t="t" r="r" b="b"/>
              <a:pathLst>
                <a:path w="62865" h="68579">
                  <a:moveTo>
                    <a:pt x="26670" y="65150"/>
                  </a:moveTo>
                  <a:lnTo>
                    <a:pt x="24256" y="65150"/>
                  </a:lnTo>
                  <a:lnTo>
                    <a:pt x="24256" y="67309"/>
                  </a:lnTo>
                  <a:lnTo>
                    <a:pt x="25400" y="67309"/>
                  </a:lnTo>
                  <a:lnTo>
                    <a:pt x="26670" y="68452"/>
                  </a:lnTo>
                  <a:lnTo>
                    <a:pt x="26670" y="65150"/>
                  </a:lnTo>
                  <a:close/>
                </a:path>
                <a:path w="62865" h="68579">
                  <a:moveTo>
                    <a:pt x="34671" y="63880"/>
                  </a:moveTo>
                  <a:lnTo>
                    <a:pt x="31242" y="63880"/>
                  </a:lnTo>
                  <a:lnTo>
                    <a:pt x="31242" y="65150"/>
                  </a:lnTo>
                  <a:lnTo>
                    <a:pt x="33527" y="65150"/>
                  </a:lnTo>
                  <a:lnTo>
                    <a:pt x="33527" y="66293"/>
                  </a:lnTo>
                  <a:lnTo>
                    <a:pt x="34671" y="65150"/>
                  </a:lnTo>
                  <a:lnTo>
                    <a:pt x="34671" y="63880"/>
                  </a:lnTo>
                  <a:close/>
                </a:path>
                <a:path w="62865" h="68579">
                  <a:moveTo>
                    <a:pt x="27813" y="63880"/>
                  </a:moveTo>
                  <a:lnTo>
                    <a:pt x="23114" y="63880"/>
                  </a:lnTo>
                  <a:lnTo>
                    <a:pt x="23114" y="65150"/>
                  </a:lnTo>
                  <a:lnTo>
                    <a:pt x="27813" y="65150"/>
                  </a:lnTo>
                  <a:lnTo>
                    <a:pt x="27813" y="63880"/>
                  </a:lnTo>
                  <a:close/>
                </a:path>
                <a:path w="62865" h="68579">
                  <a:moveTo>
                    <a:pt x="34671" y="59308"/>
                  </a:moveTo>
                  <a:lnTo>
                    <a:pt x="18542" y="59308"/>
                  </a:lnTo>
                  <a:lnTo>
                    <a:pt x="20827" y="61594"/>
                  </a:lnTo>
                  <a:lnTo>
                    <a:pt x="20827" y="62737"/>
                  </a:lnTo>
                  <a:lnTo>
                    <a:pt x="21971" y="62737"/>
                  </a:lnTo>
                  <a:lnTo>
                    <a:pt x="21971" y="63880"/>
                  </a:lnTo>
                  <a:lnTo>
                    <a:pt x="33527" y="63880"/>
                  </a:lnTo>
                  <a:lnTo>
                    <a:pt x="35814" y="61594"/>
                  </a:lnTo>
                  <a:lnTo>
                    <a:pt x="35814" y="60451"/>
                  </a:lnTo>
                  <a:lnTo>
                    <a:pt x="34671" y="60451"/>
                  </a:lnTo>
                  <a:lnTo>
                    <a:pt x="34671" y="59308"/>
                  </a:lnTo>
                  <a:close/>
                </a:path>
                <a:path w="62865" h="68579">
                  <a:moveTo>
                    <a:pt x="35814" y="56895"/>
                  </a:moveTo>
                  <a:lnTo>
                    <a:pt x="16255" y="56895"/>
                  </a:lnTo>
                  <a:lnTo>
                    <a:pt x="17399" y="58165"/>
                  </a:lnTo>
                  <a:lnTo>
                    <a:pt x="17399" y="59308"/>
                  </a:lnTo>
                  <a:lnTo>
                    <a:pt x="35814" y="59308"/>
                  </a:lnTo>
                  <a:lnTo>
                    <a:pt x="35814" y="56895"/>
                  </a:lnTo>
                  <a:close/>
                </a:path>
                <a:path w="62865" h="68579">
                  <a:moveTo>
                    <a:pt x="33527" y="55752"/>
                  </a:moveTo>
                  <a:lnTo>
                    <a:pt x="14985" y="55752"/>
                  </a:lnTo>
                  <a:lnTo>
                    <a:pt x="14985" y="56895"/>
                  </a:lnTo>
                  <a:lnTo>
                    <a:pt x="33527" y="56895"/>
                  </a:lnTo>
                  <a:lnTo>
                    <a:pt x="33527" y="55752"/>
                  </a:lnTo>
                  <a:close/>
                </a:path>
                <a:path w="62865" h="68579">
                  <a:moveTo>
                    <a:pt x="31242" y="54609"/>
                  </a:moveTo>
                  <a:lnTo>
                    <a:pt x="13843" y="54609"/>
                  </a:lnTo>
                  <a:lnTo>
                    <a:pt x="13843" y="55752"/>
                  </a:lnTo>
                  <a:lnTo>
                    <a:pt x="31242" y="55752"/>
                  </a:lnTo>
                  <a:lnTo>
                    <a:pt x="31242" y="54609"/>
                  </a:lnTo>
                  <a:close/>
                </a:path>
                <a:path w="62865" h="68579">
                  <a:moveTo>
                    <a:pt x="32384" y="53466"/>
                  </a:moveTo>
                  <a:lnTo>
                    <a:pt x="12700" y="53466"/>
                  </a:lnTo>
                  <a:lnTo>
                    <a:pt x="12700" y="54609"/>
                  </a:lnTo>
                  <a:lnTo>
                    <a:pt x="32384" y="54609"/>
                  </a:lnTo>
                  <a:lnTo>
                    <a:pt x="32384" y="53466"/>
                  </a:lnTo>
                  <a:close/>
                </a:path>
                <a:path w="62865" h="68579">
                  <a:moveTo>
                    <a:pt x="57911" y="27939"/>
                  </a:moveTo>
                  <a:lnTo>
                    <a:pt x="5842" y="27939"/>
                  </a:lnTo>
                  <a:lnTo>
                    <a:pt x="5842" y="31368"/>
                  </a:lnTo>
                  <a:lnTo>
                    <a:pt x="4572" y="31368"/>
                  </a:lnTo>
                  <a:lnTo>
                    <a:pt x="4572" y="32384"/>
                  </a:lnTo>
                  <a:lnTo>
                    <a:pt x="3428" y="32384"/>
                  </a:lnTo>
                  <a:lnTo>
                    <a:pt x="3428" y="33527"/>
                  </a:lnTo>
                  <a:lnTo>
                    <a:pt x="1143" y="33527"/>
                  </a:lnTo>
                  <a:lnTo>
                    <a:pt x="1143" y="34924"/>
                  </a:lnTo>
                  <a:lnTo>
                    <a:pt x="1397" y="35940"/>
                  </a:lnTo>
                  <a:lnTo>
                    <a:pt x="2285" y="35940"/>
                  </a:lnTo>
                  <a:lnTo>
                    <a:pt x="2285" y="38353"/>
                  </a:lnTo>
                  <a:lnTo>
                    <a:pt x="3428" y="38353"/>
                  </a:lnTo>
                  <a:lnTo>
                    <a:pt x="3428" y="40639"/>
                  </a:lnTo>
                  <a:lnTo>
                    <a:pt x="4572" y="40639"/>
                  </a:lnTo>
                  <a:lnTo>
                    <a:pt x="4572" y="43052"/>
                  </a:lnTo>
                  <a:lnTo>
                    <a:pt x="5842" y="43052"/>
                  </a:lnTo>
                  <a:lnTo>
                    <a:pt x="5842" y="46481"/>
                  </a:lnTo>
                  <a:lnTo>
                    <a:pt x="6984" y="46481"/>
                  </a:lnTo>
                  <a:lnTo>
                    <a:pt x="6984" y="47624"/>
                  </a:lnTo>
                  <a:lnTo>
                    <a:pt x="8127" y="47624"/>
                  </a:lnTo>
                  <a:lnTo>
                    <a:pt x="8127" y="48640"/>
                  </a:lnTo>
                  <a:lnTo>
                    <a:pt x="9271" y="48640"/>
                  </a:lnTo>
                  <a:lnTo>
                    <a:pt x="9271" y="51180"/>
                  </a:lnTo>
                  <a:lnTo>
                    <a:pt x="11556" y="53466"/>
                  </a:lnTo>
                  <a:lnTo>
                    <a:pt x="31242" y="53466"/>
                  </a:lnTo>
                  <a:lnTo>
                    <a:pt x="31242" y="50037"/>
                  </a:lnTo>
                  <a:lnTo>
                    <a:pt x="40513" y="50037"/>
                  </a:lnTo>
                  <a:lnTo>
                    <a:pt x="40513" y="45338"/>
                  </a:lnTo>
                  <a:lnTo>
                    <a:pt x="61341" y="45338"/>
                  </a:lnTo>
                  <a:lnTo>
                    <a:pt x="61341" y="33527"/>
                  </a:lnTo>
                  <a:lnTo>
                    <a:pt x="62483" y="32384"/>
                  </a:lnTo>
                  <a:lnTo>
                    <a:pt x="61341" y="31368"/>
                  </a:lnTo>
                  <a:lnTo>
                    <a:pt x="61341" y="30225"/>
                  </a:lnTo>
                  <a:lnTo>
                    <a:pt x="59054" y="30225"/>
                  </a:lnTo>
                  <a:lnTo>
                    <a:pt x="59054" y="29082"/>
                  </a:lnTo>
                  <a:lnTo>
                    <a:pt x="57911" y="29082"/>
                  </a:lnTo>
                  <a:lnTo>
                    <a:pt x="57911" y="27939"/>
                  </a:lnTo>
                  <a:close/>
                </a:path>
                <a:path w="62865" h="68579">
                  <a:moveTo>
                    <a:pt x="33527" y="51180"/>
                  </a:moveTo>
                  <a:lnTo>
                    <a:pt x="32384" y="51180"/>
                  </a:lnTo>
                  <a:lnTo>
                    <a:pt x="32384" y="52196"/>
                  </a:lnTo>
                  <a:lnTo>
                    <a:pt x="33527" y="51180"/>
                  </a:lnTo>
                  <a:close/>
                </a:path>
                <a:path w="62865" h="68579">
                  <a:moveTo>
                    <a:pt x="37083" y="51180"/>
                  </a:moveTo>
                  <a:lnTo>
                    <a:pt x="35814" y="51180"/>
                  </a:lnTo>
                  <a:lnTo>
                    <a:pt x="35814" y="52196"/>
                  </a:lnTo>
                  <a:lnTo>
                    <a:pt x="37083" y="51180"/>
                  </a:lnTo>
                  <a:close/>
                </a:path>
                <a:path w="62865" h="68579">
                  <a:moveTo>
                    <a:pt x="57911" y="48640"/>
                  </a:moveTo>
                  <a:lnTo>
                    <a:pt x="55499" y="48640"/>
                  </a:lnTo>
                  <a:lnTo>
                    <a:pt x="55499" y="52196"/>
                  </a:lnTo>
                  <a:lnTo>
                    <a:pt x="57911" y="52196"/>
                  </a:lnTo>
                  <a:lnTo>
                    <a:pt x="57911" y="51180"/>
                  </a:lnTo>
                  <a:lnTo>
                    <a:pt x="59054" y="51180"/>
                  </a:lnTo>
                  <a:lnTo>
                    <a:pt x="59054" y="50037"/>
                  </a:lnTo>
                  <a:lnTo>
                    <a:pt x="57911" y="48640"/>
                  </a:lnTo>
                  <a:close/>
                </a:path>
                <a:path w="62865" h="68579">
                  <a:moveTo>
                    <a:pt x="40513" y="50037"/>
                  </a:moveTo>
                  <a:lnTo>
                    <a:pt x="31242" y="50037"/>
                  </a:lnTo>
                  <a:lnTo>
                    <a:pt x="31242" y="51180"/>
                  </a:lnTo>
                  <a:lnTo>
                    <a:pt x="40513" y="51180"/>
                  </a:lnTo>
                  <a:lnTo>
                    <a:pt x="40513" y="50037"/>
                  </a:lnTo>
                  <a:close/>
                </a:path>
                <a:path w="62865" h="68579">
                  <a:moveTo>
                    <a:pt x="53213" y="48640"/>
                  </a:moveTo>
                  <a:lnTo>
                    <a:pt x="46227" y="48640"/>
                  </a:lnTo>
                  <a:lnTo>
                    <a:pt x="46227" y="51180"/>
                  </a:lnTo>
                  <a:lnTo>
                    <a:pt x="52070" y="51180"/>
                  </a:lnTo>
                  <a:lnTo>
                    <a:pt x="52070" y="50037"/>
                  </a:lnTo>
                  <a:lnTo>
                    <a:pt x="53213" y="50037"/>
                  </a:lnTo>
                  <a:lnTo>
                    <a:pt x="53213" y="48640"/>
                  </a:lnTo>
                  <a:close/>
                </a:path>
                <a:path w="62865" h="68579">
                  <a:moveTo>
                    <a:pt x="61341" y="45338"/>
                  </a:moveTo>
                  <a:lnTo>
                    <a:pt x="43942" y="45338"/>
                  </a:lnTo>
                  <a:lnTo>
                    <a:pt x="43942" y="47624"/>
                  </a:lnTo>
                  <a:lnTo>
                    <a:pt x="45084" y="47624"/>
                  </a:lnTo>
                  <a:lnTo>
                    <a:pt x="45084" y="48640"/>
                  </a:lnTo>
                  <a:lnTo>
                    <a:pt x="59054" y="48640"/>
                  </a:lnTo>
                  <a:lnTo>
                    <a:pt x="59054" y="46481"/>
                  </a:lnTo>
                  <a:lnTo>
                    <a:pt x="60198" y="46481"/>
                  </a:lnTo>
                  <a:lnTo>
                    <a:pt x="61341" y="45338"/>
                  </a:lnTo>
                  <a:close/>
                </a:path>
                <a:path w="62865" h="68579">
                  <a:moveTo>
                    <a:pt x="41655" y="45338"/>
                  </a:moveTo>
                  <a:lnTo>
                    <a:pt x="40513" y="45338"/>
                  </a:lnTo>
                  <a:lnTo>
                    <a:pt x="40513" y="46481"/>
                  </a:lnTo>
                  <a:lnTo>
                    <a:pt x="41655" y="45338"/>
                  </a:lnTo>
                  <a:close/>
                </a:path>
                <a:path w="62865" h="68579">
                  <a:moveTo>
                    <a:pt x="0" y="32384"/>
                  </a:moveTo>
                  <a:lnTo>
                    <a:pt x="0" y="33527"/>
                  </a:lnTo>
                  <a:lnTo>
                    <a:pt x="1143" y="34924"/>
                  </a:lnTo>
                  <a:lnTo>
                    <a:pt x="1143" y="33527"/>
                  </a:lnTo>
                  <a:lnTo>
                    <a:pt x="0" y="32384"/>
                  </a:lnTo>
                  <a:close/>
                </a:path>
                <a:path w="62865" h="68579">
                  <a:moveTo>
                    <a:pt x="3428" y="32384"/>
                  </a:moveTo>
                  <a:lnTo>
                    <a:pt x="2285" y="32384"/>
                  </a:lnTo>
                  <a:lnTo>
                    <a:pt x="2285" y="33527"/>
                  </a:lnTo>
                  <a:lnTo>
                    <a:pt x="3428" y="33527"/>
                  </a:lnTo>
                  <a:lnTo>
                    <a:pt x="3428" y="32384"/>
                  </a:lnTo>
                  <a:close/>
                </a:path>
                <a:path w="62865" h="68579">
                  <a:moveTo>
                    <a:pt x="8127" y="23240"/>
                  </a:moveTo>
                  <a:lnTo>
                    <a:pt x="6984" y="23240"/>
                  </a:lnTo>
                  <a:lnTo>
                    <a:pt x="6984" y="27939"/>
                  </a:lnTo>
                  <a:lnTo>
                    <a:pt x="55499" y="27939"/>
                  </a:lnTo>
                  <a:lnTo>
                    <a:pt x="55499" y="25526"/>
                  </a:lnTo>
                  <a:lnTo>
                    <a:pt x="56642" y="25526"/>
                  </a:lnTo>
                  <a:lnTo>
                    <a:pt x="56642" y="24383"/>
                  </a:lnTo>
                  <a:lnTo>
                    <a:pt x="8127" y="24383"/>
                  </a:lnTo>
                  <a:lnTo>
                    <a:pt x="8127" y="23240"/>
                  </a:lnTo>
                  <a:close/>
                </a:path>
                <a:path w="62865" h="68579">
                  <a:moveTo>
                    <a:pt x="9271" y="23240"/>
                  </a:moveTo>
                  <a:lnTo>
                    <a:pt x="8127" y="23240"/>
                  </a:lnTo>
                  <a:lnTo>
                    <a:pt x="8127" y="24383"/>
                  </a:lnTo>
                  <a:lnTo>
                    <a:pt x="9271" y="24383"/>
                  </a:lnTo>
                  <a:lnTo>
                    <a:pt x="9271" y="23240"/>
                  </a:lnTo>
                  <a:close/>
                </a:path>
                <a:path w="62865" h="68579">
                  <a:moveTo>
                    <a:pt x="9271" y="23240"/>
                  </a:moveTo>
                  <a:lnTo>
                    <a:pt x="9271" y="24383"/>
                  </a:lnTo>
                  <a:lnTo>
                    <a:pt x="10414" y="24383"/>
                  </a:lnTo>
                  <a:lnTo>
                    <a:pt x="9271" y="23240"/>
                  </a:lnTo>
                  <a:close/>
                </a:path>
                <a:path w="62865" h="68579">
                  <a:moveTo>
                    <a:pt x="55499" y="22097"/>
                  </a:moveTo>
                  <a:lnTo>
                    <a:pt x="9271" y="22097"/>
                  </a:lnTo>
                  <a:lnTo>
                    <a:pt x="9398" y="23240"/>
                  </a:lnTo>
                  <a:lnTo>
                    <a:pt x="12700" y="23240"/>
                  </a:lnTo>
                  <a:lnTo>
                    <a:pt x="11556" y="24383"/>
                  </a:lnTo>
                  <a:lnTo>
                    <a:pt x="55499" y="24383"/>
                  </a:lnTo>
                  <a:lnTo>
                    <a:pt x="55499" y="22097"/>
                  </a:lnTo>
                  <a:close/>
                </a:path>
                <a:path w="62865" h="68579">
                  <a:moveTo>
                    <a:pt x="6984" y="22097"/>
                  </a:moveTo>
                  <a:lnTo>
                    <a:pt x="5842" y="22097"/>
                  </a:lnTo>
                  <a:lnTo>
                    <a:pt x="5842" y="23240"/>
                  </a:lnTo>
                  <a:lnTo>
                    <a:pt x="6984" y="23240"/>
                  </a:lnTo>
                  <a:lnTo>
                    <a:pt x="6984" y="22097"/>
                  </a:lnTo>
                  <a:close/>
                </a:path>
                <a:path w="62865" h="68579">
                  <a:moveTo>
                    <a:pt x="56642" y="20827"/>
                  </a:moveTo>
                  <a:lnTo>
                    <a:pt x="8127" y="20827"/>
                  </a:lnTo>
                  <a:lnTo>
                    <a:pt x="8127" y="22097"/>
                  </a:lnTo>
                  <a:lnTo>
                    <a:pt x="56642" y="22097"/>
                  </a:lnTo>
                  <a:lnTo>
                    <a:pt x="56642" y="20827"/>
                  </a:lnTo>
                  <a:close/>
                </a:path>
                <a:path w="62865" h="68579">
                  <a:moveTo>
                    <a:pt x="57911" y="19684"/>
                  </a:moveTo>
                  <a:lnTo>
                    <a:pt x="6984" y="19684"/>
                  </a:lnTo>
                  <a:lnTo>
                    <a:pt x="6984" y="20827"/>
                  </a:lnTo>
                  <a:lnTo>
                    <a:pt x="57911" y="20827"/>
                  </a:lnTo>
                  <a:lnTo>
                    <a:pt x="57911" y="19684"/>
                  </a:lnTo>
                  <a:close/>
                </a:path>
                <a:path w="62865" h="68579">
                  <a:moveTo>
                    <a:pt x="9271" y="18541"/>
                  </a:moveTo>
                  <a:lnTo>
                    <a:pt x="5842" y="18541"/>
                  </a:lnTo>
                  <a:lnTo>
                    <a:pt x="5842" y="19684"/>
                  </a:lnTo>
                  <a:lnTo>
                    <a:pt x="9271" y="19684"/>
                  </a:lnTo>
                  <a:lnTo>
                    <a:pt x="9271" y="18541"/>
                  </a:lnTo>
                  <a:close/>
                </a:path>
                <a:path w="62865" h="68579">
                  <a:moveTo>
                    <a:pt x="11556" y="13969"/>
                  </a:moveTo>
                  <a:lnTo>
                    <a:pt x="10414" y="13969"/>
                  </a:lnTo>
                  <a:lnTo>
                    <a:pt x="9271" y="15112"/>
                  </a:lnTo>
                  <a:lnTo>
                    <a:pt x="9271" y="19684"/>
                  </a:lnTo>
                  <a:lnTo>
                    <a:pt x="60198" y="19684"/>
                  </a:lnTo>
                  <a:lnTo>
                    <a:pt x="60198" y="17271"/>
                  </a:lnTo>
                  <a:lnTo>
                    <a:pt x="61341" y="17271"/>
                  </a:lnTo>
                  <a:lnTo>
                    <a:pt x="61341" y="16255"/>
                  </a:lnTo>
                  <a:lnTo>
                    <a:pt x="62483" y="16255"/>
                  </a:lnTo>
                  <a:lnTo>
                    <a:pt x="62483" y="15112"/>
                  </a:lnTo>
                  <a:lnTo>
                    <a:pt x="11556" y="15112"/>
                  </a:lnTo>
                  <a:lnTo>
                    <a:pt x="11556" y="13969"/>
                  </a:lnTo>
                  <a:close/>
                </a:path>
                <a:path w="62865" h="68579">
                  <a:moveTo>
                    <a:pt x="6984" y="16255"/>
                  </a:moveTo>
                  <a:lnTo>
                    <a:pt x="6984" y="17271"/>
                  </a:lnTo>
                  <a:lnTo>
                    <a:pt x="6984" y="16255"/>
                  </a:lnTo>
                  <a:close/>
                </a:path>
                <a:path w="62865" h="68579">
                  <a:moveTo>
                    <a:pt x="48641" y="1015"/>
                  </a:moveTo>
                  <a:lnTo>
                    <a:pt x="27813" y="1015"/>
                  </a:lnTo>
                  <a:lnTo>
                    <a:pt x="27813" y="15112"/>
                  </a:lnTo>
                  <a:lnTo>
                    <a:pt x="61341" y="15112"/>
                  </a:lnTo>
                  <a:lnTo>
                    <a:pt x="61341" y="13969"/>
                  </a:lnTo>
                  <a:lnTo>
                    <a:pt x="60198" y="13969"/>
                  </a:lnTo>
                  <a:lnTo>
                    <a:pt x="60198" y="12826"/>
                  </a:lnTo>
                  <a:lnTo>
                    <a:pt x="47498" y="12826"/>
                  </a:lnTo>
                  <a:lnTo>
                    <a:pt x="47498" y="11683"/>
                  </a:lnTo>
                  <a:lnTo>
                    <a:pt x="48641" y="11683"/>
                  </a:lnTo>
                  <a:lnTo>
                    <a:pt x="48641" y="9270"/>
                  </a:lnTo>
                  <a:lnTo>
                    <a:pt x="47498" y="9270"/>
                  </a:lnTo>
                  <a:lnTo>
                    <a:pt x="47498" y="4571"/>
                  </a:lnTo>
                  <a:lnTo>
                    <a:pt x="48641" y="4571"/>
                  </a:lnTo>
                  <a:lnTo>
                    <a:pt x="48641" y="1015"/>
                  </a:lnTo>
                  <a:close/>
                </a:path>
                <a:path w="62865" h="68579">
                  <a:moveTo>
                    <a:pt x="48641" y="11683"/>
                  </a:moveTo>
                  <a:lnTo>
                    <a:pt x="48641" y="12826"/>
                  </a:lnTo>
                  <a:lnTo>
                    <a:pt x="49783" y="12826"/>
                  </a:lnTo>
                  <a:lnTo>
                    <a:pt x="48641" y="11683"/>
                  </a:lnTo>
                  <a:close/>
                </a:path>
                <a:path w="62865" h="68579">
                  <a:moveTo>
                    <a:pt x="60198" y="10413"/>
                  </a:moveTo>
                  <a:lnTo>
                    <a:pt x="53213" y="10413"/>
                  </a:lnTo>
                  <a:lnTo>
                    <a:pt x="53213" y="11683"/>
                  </a:lnTo>
                  <a:lnTo>
                    <a:pt x="49783" y="11683"/>
                  </a:lnTo>
                  <a:lnTo>
                    <a:pt x="49783" y="12826"/>
                  </a:lnTo>
                  <a:lnTo>
                    <a:pt x="60198" y="12826"/>
                  </a:lnTo>
                  <a:lnTo>
                    <a:pt x="60198" y="10413"/>
                  </a:lnTo>
                  <a:close/>
                </a:path>
                <a:path w="62865" h="68579">
                  <a:moveTo>
                    <a:pt x="31242" y="0"/>
                  </a:moveTo>
                  <a:lnTo>
                    <a:pt x="30099" y="0"/>
                  </a:lnTo>
                  <a:lnTo>
                    <a:pt x="30099" y="1015"/>
                  </a:lnTo>
                  <a:lnTo>
                    <a:pt x="31242" y="1015"/>
                  </a:lnTo>
                  <a:lnTo>
                    <a:pt x="31242" y="0"/>
                  </a:lnTo>
                  <a:close/>
                </a:path>
                <a:path w="62865" h="68579">
                  <a:moveTo>
                    <a:pt x="32384" y="0"/>
                  </a:moveTo>
                  <a:lnTo>
                    <a:pt x="31242" y="0"/>
                  </a:lnTo>
                  <a:lnTo>
                    <a:pt x="31242" y="1015"/>
                  </a:lnTo>
                  <a:lnTo>
                    <a:pt x="32384" y="1015"/>
                  </a:lnTo>
                  <a:lnTo>
                    <a:pt x="3238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8115300" y="3991356"/>
              <a:ext cx="62865" cy="68580"/>
            </a:xfrm>
            <a:custGeom>
              <a:avLst/>
              <a:gdLst/>
              <a:ahLst/>
              <a:cxnLst/>
              <a:rect l="l" t="t" r="r" b="b"/>
              <a:pathLst>
                <a:path w="62865" h="68579">
                  <a:moveTo>
                    <a:pt x="26670" y="68579"/>
                  </a:moveTo>
                  <a:lnTo>
                    <a:pt x="26670" y="67436"/>
                  </a:lnTo>
                  <a:lnTo>
                    <a:pt x="26670" y="68579"/>
                  </a:lnTo>
                  <a:lnTo>
                    <a:pt x="25400" y="67436"/>
                  </a:lnTo>
                  <a:lnTo>
                    <a:pt x="24256" y="67436"/>
                  </a:lnTo>
                  <a:lnTo>
                    <a:pt x="24256" y="66293"/>
                  </a:lnTo>
                  <a:lnTo>
                    <a:pt x="24256" y="65150"/>
                  </a:lnTo>
                  <a:lnTo>
                    <a:pt x="23114" y="65150"/>
                  </a:lnTo>
                  <a:lnTo>
                    <a:pt x="23114" y="63880"/>
                  </a:lnTo>
                  <a:lnTo>
                    <a:pt x="21971" y="63880"/>
                  </a:lnTo>
                  <a:lnTo>
                    <a:pt x="21971" y="62737"/>
                  </a:lnTo>
                  <a:lnTo>
                    <a:pt x="20827" y="62737"/>
                  </a:lnTo>
                  <a:lnTo>
                    <a:pt x="20827" y="61594"/>
                  </a:lnTo>
                  <a:lnTo>
                    <a:pt x="19684" y="60451"/>
                  </a:lnTo>
                  <a:lnTo>
                    <a:pt x="18542" y="59308"/>
                  </a:lnTo>
                  <a:lnTo>
                    <a:pt x="17399" y="59308"/>
                  </a:lnTo>
                  <a:lnTo>
                    <a:pt x="17399" y="58165"/>
                  </a:lnTo>
                  <a:lnTo>
                    <a:pt x="16255" y="56895"/>
                  </a:lnTo>
                  <a:lnTo>
                    <a:pt x="16255" y="58165"/>
                  </a:lnTo>
                  <a:lnTo>
                    <a:pt x="17399" y="58165"/>
                  </a:lnTo>
                  <a:lnTo>
                    <a:pt x="16255" y="58165"/>
                  </a:lnTo>
                  <a:lnTo>
                    <a:pt x="16255" y="56895"/>
                  </a:lnTo>
                  <a:lnTo>
                    <a:pt x="14985" y="56895"/>
                  </a:lnTo>
                  <a:lnTo>
                    <a:pt x="14985" y="55752"/>
                  </a:lnTo>
                  <a:lnTo>
                    <a:pt x="13843" y="55752"/>
                  </a:lnTo>
                  <a:lnTo>
                    <a:pt x="13843" y="54609"/>
                  </a:lnTo>
                  <a:lnTo>
                    <a:pt x="12700" y="54609"/>
                  </a:lnTo>
                  <a:lnTo>
                    <a:pt x="12700" y="53466"/>
                  </a:lnTo>
                  <a:lnTo>
                    <a:pt x="11556" y="53466"/>
                  </a:lnTo>
                  <a:lnTo>
                    <a:pt x="10414" y="52323"/>
                  </a:lnTo>
                  <a:lnTo>
                    <a:pt x="9271" y="51180"/>
                  </a:lnTo>
                  <a:lnTo>
                    <a:pt x="9271" y="50037"/>
                  </a:lnTo>
                  <a:lnTo>
                    <a:pt x="9271" y="48767"/>
                  </a:lnTo>
                  <a:lnTo>
                    <a:pt x="8127" y="48767"/>
                  </a:lnTo>
                  <a:lnTo>
                    <a:pt x="8127" y="47624"/>
                  </a:lnTo>
                  <a:lnTo>
                    <a:pt x="6984" y="47624"/>
                  </a:lnTo>
                  <a:lnTo>
                    <a:pt x="6984" y="46481"/>
                  </a:lnTo>
                  <a:lnTo>
                    <a:pt x="5842" y="46481"/>
                  </a:lnTo>
                  <a:lnTo>
                    <a:pt x="5842" y="45338"/>
                  </a:lnTo>
                  <a:lnTo>
                    <a:pt x="5842" y="44195"/>
                  </a:lnTo>
                  <a:lnTo>
                    <a:pt x="5842" y="43052"/>
                  </a:lnTo>
                  <a:lnTo>
                    <a:pt x="4572" y="43052"/>
                  </a:lnTo>
                  <a:lnTo>
                    <a:pt x="4572" y="41782"/>
                  </a:lnTo>
                  <a:lnTo>
                    <a:pt x="4572" y="40639"/>
                  </a:lnTo>
                  <a:lnTo>
                    <a:pt x="3428" y="40639"/>
                  </a:lnTo>
                  <a:lnTo>
                    <a:pt x="3428" y="39496"/>
                  </a:lnTo>
                  <a:lnTo>
                    <a:pt x="2285" y="39496"/>
                  </a:lnTo>
                  <a:lnTo>
                    <a:pt x="3428" y="39496"/>
                  </a:lnTo>
                  <a:lnTo>
                    <a:pt x="2285" y="39496"/>
                  </a:lnTo>
                  <a:lnTo>
                    <a:pt x="3428" y="39496"/>
                  </a:lnTo>
                  <a:lnTo>
                    <a:pt x="3428" y="38353"/>
                  </a:lnTo>
                  <a:lnTo>
                    <a:pt x="2285" y="38353"/>
                  </a:lnTo>
                  <a:lnTo>
                    <a:pt x="2285" y="37210"/>
                  </a:lnTo>
                  <a:lnTo>
                    <a:pt x="1143" y="36067"/>
                  </a:lnTo>
                  <a:lnTo>
                    <a:pt x="2285" y="37210"/>
                  </a:lnTo>
                  <a:lnTo>
                    <a:pt x="2285" y="36067"/>
                  </a:lnTo>
                  <a:lnTo>
                    <a:pt x="1143" y="36067"/>
                  </a:lnTo>
                  <a:lnTo>
                    <a:pt x="1143" y="34924"/>
                  </a:lnTo>
                  <a:lnTo>
                    <a:pt x="0" y="33654"/>
                  </a:lnTo>
                  <a:lnTo>
                    <a:pt x="0" y="32511"/>
                  </a:lnTo>
                  <a:lnTo>
                    <a:pt x="1143" y="32511"/>
                  </a:lnTo>
                  <a:lnTo>
                    <a:pt x="0" y="32511"/>
                  </a:lnTo>
                  <a:lnTo>
                    <a:pt x="1143" y="33654"/>
                  </a:lnTo>
                  <a:lnTo>
                    <a:pt x="1143" y="34924"/>
                  </a:lnTo>
                  <a:lnTo>
                    <a:pt x="1143" y="33654"/>
                  </a:lnTo>
                  <a:lnTo>
                    <a:pt x="2285" y="33654"/>
                  </a:lnTo>
                  <a:lnTo>
                    <a:pt x="2285" y="32511"/>
                  </a:lnTo>
                  <a:lnTo>
                    <a:pt x="3428" y="32511"/>
                  </a:lnTo>
                  <a:lnTo>
                    <a:pt x="2285" y="32511"/>
                  </a:lnTo>
                  <a:lnTo>
                    <a:pt x="3428" y="32511"/>
                  </a:lnTo>
                  <a:lnTo>
                    <a:pt x="2285" y="32511"/>
                  </a:lnTo>
                  <a:lnTo>
                    <a:pt x="3428" y="32511"/>
                  </a:lnTo>
                  <a:lnTo>
                    <a:pt x="3428" y="33654"/>
                  </a:lnTo>
                  <a:lnTo>
                    <a:pt x="3428" y="32511"/>
                  </a:lnTo>
                  <a:lnTo>
                    <a:pt x="3428" y="33654"/>
                  </a:lnTo>
                  <a:lnTo>
                    <a:pt x="3428" y="32511"/>
                  </a:lnTo>
                  <a:lnTo>
                    <a:pt x="4572" y="32511"/>
                  </a:lnTo>
                  <a:lnTo>
                    <a:pt x="3428" y="32511"/>
                  </a:lnTo>
                  <a:lnTo>
                    <a:pt x="4572" y="32511"/>
                  </a:lnTo>
                  <a:lnTo>
                    <a:pt x="4572" y="31368"/>
                  </a:lnTo>
                  <a:lnTo>
                    <a:pt x="5842" y="31368"/>
                  </a:lnTo>
                  <a:lnTo>
                    <a:pt x="5842" y="30225"/>
                  </a:lnTo>
                  <a:lnTo>
                    <a:pt x="5842" y="29082"/>
                  </a:lnTo>
                  <a:lnTo>
                    <a:pt x="5842" y="27939"/>
                  </a:lnTo>
                  <a:lnTo>
                    <a:pt x="6984" y="27939"/>
                  </a:lnTo>
                  <a:lnTo>
                    <a:pt x="6984" y="26796"/>
                  </a:lnTo>
                  <a:lnTo>
                    <a:pt x="6984" y="25526"/>
                  </a:lnTo>
                  <a:lnTo>
                    <a:pt x="6984" y="24383"/>
                  </a:lnTo>
                  <a:lnTo>
                    <a:pt x="6984" y="23240"/>
                  </a:lnTo>
                  <a:lnTo>
                    <a:pt x="5842" y="23240"/>
                  </a:lnTo>
                  <a:lnTo>
                    <a:pt x="6984" y="23240"/>
                  </a:lnTo>
                  <a:lnTo>
                    <a:pt x="5842" y="23240"/>
                  </a:lnTo>
                  <a:lnTo>
                    <a:pt x="5842" y="22097"/>
                  </a:lnTo>
                  <a:lnTo>
                    <a:pt x="6984" y="22097"/>
                  </a:lnTo>
                  <a:lnTo>
                    <a:pt x="6984" y="23240"/>
                  </a:lnTo>
                  <a:lnTo>
                    <a:pt x="8127" y="23240"/>
                  </a:lnTo>
                  <a:lnTo>
                    <a:pt x="8127" y="24383"/>
                  </a:lnTo>
                  <a:lnTo>
                    <a:pt x="8127" y="23240"/>
                  </a:lnTo>
                  <a:lnTo>
                    <a:pt x="9271" y="23240"/>
                  </a:lnTo>
                  <a:lnTo>
                    <a:pt x="9271" y="24383"/>
                  </a:lnTo>
                  <a:lnTo>
                    <a:pt x="9271" y="23240"/>
                  </a:lnTo>
                  <a:lnTo>
                    <a:pt x="10414" y="24383"/>
                  </a:lnTo>
                  <a:lnTo>
                    <a:pt x="11556" y="24383"/>
                  </a:lnTo>
                  <a:lnTo>
                    <a:pt x="12700" y="23240"/>
                  </a:lnTo>
                  <a:lnTo>
                    <a:pt x="11556" y="23240"/>
                  </a:lnTo>
                  <a:lnTo>
                    <a:pt x="10414" y="23240"/>
                  </a:lnTo>
                  <a:lnTo>
                    <a:pt x="9271" y="23240"/>
                  </a:lnTo>
                  <a:lnTo>
                    <a:pt x="9271" y="22097"/>
                  </a:lnTo>
                  <a:lnTo>
                    <a:pt x="8127" y="22097"/>
                  </a:lnTo>
                  <a:lnTo>
                    <a:pt x="8127" y="20954"/>
                  </a:lnTo>
                  <a:lnTo>
                    <a:pt x="6984" y="20954"/>
                  </a:lnTo>
                  <a:lnTo>
                    <a:pt x="6984" y="19811"/>
                  </a:lnTo>
                  <a:lnTo>
                    <a:pt x="5842" y="19811"/>
                  </a:lnTo>
                  <a:lnTo>
                    <a:pt x="5842" y="18541"/>
                  </a:lnTo>
                  <a:lnTo>
                    <a:pt x="6984" y="18541"/>
                  </a:lnTo>
                  <a:lnTo>
                    <a:pt x="8127" y="18541"/>
                  </a:lnTo>
                  <a:lnTo>
                    <a:pt x="9271" y="18541"/>
                  </a:lnTo>
                  <a:lnTo>
                    <a:pt x="9271" y="19811"/>
                  </a:lnTo>
                  <a:lnTo>
                    <a:pt x="9271" y="18541"/>
                  </a:lnTo>
                  <a:lnTo>
                    <a:pt x="9271" y="17398"/>
                  </a:lnTo>
                  <a:lnTo>
                    <a:pt x="9271" y="16255"/>
                  </a:lnTo>
                  <a:lnTo>
                    <a:pt x="9271" y="15112"/>
                  </a:lnTo>
                  <a:lnTo>
                    <a:pt x="9271" y="13969"/>
                  </a:lnTo>
                  <a:lnTo>
                    <a:pt x="9271" y="15112"/>
                  </a:lnTo>
                  <a:lnTo>
                    <a:pt x="10414" y="13969"/>
                  </a:lnTo>
                  <a:lnTo>
                    <a:pt x="11556" y="13969"/>
                  </a:lnTo>
                  <a:lnTo>
                    <a:pt x="11556" y="15112"/>
                  </a:lnTo>
                  <a:lnTo>
                    <a:pt x="12700" y="15112"/>
                  </a:lnTo>
                  <a:lnTo>
                    <a:pt x="27813" y="15112"/>
                  </a:lnTo>
                  <a:lnTo>
                    <a:pt x="27813" y="13969"/>
                  </a:lnTo>
                  <a:lnTo>
                    <a:pt x="27813" y="1142"/>
                  </a:lnTo>
                  <a:lnTo>
                    <a:pt x="28955" y="1142"/>
                  </a:lnTo>
                  <a:lnTo>
                    <a:pt x="30099" y="1142"/>
                  </a:lnTo>
                  <a:lnTo>
                    <a:pt x="30099" y="0"/>
                  </a:lnTo>
                  <a:lnTo>
                    <a:pt x="31242" y="0"/>
                  </a:lnTo>
                  <a:lnTo>
                    <a:pt x="31242" y="1142"/>
                  </a:lnTo>
                  <a:lnTo>
                    <a:pt x="31242" y="0"/>
                  </a:lnTo>
                  <a:lnTo>
                    <a:pt x="31242" y="1142"/>
                  </a:lnTo>
                  <a:lnTo>
                    <a:pt x="31242" y="0"/>
                  </a:lnTo>
                  <a:lnTo>
                    <a:pt x="32384" y="0"/>
                  </a:lnTo>
                  <a:lnTo>
                    <a:pt x="32384" y="1142"/>
                  </a:lnTo>
                  <a:lnTo>
                    <a:pt x="33527" y="1142"/>
                  </a:lnTo>
                  <a:lnTo>
                    <a:pt x="34671" y="1142"/>
                  </a:lnTo>
                  <a:lnTo>
                    <a:pt x="48641" y="1142"/>
                  </a:lnTo>
                  <a:lnTo>
                    <a:pt x="47498" y="1142"/>
                  </a:lnTo>
                  <a:lnTo>
                    <a:pt x="49783" y="1142"/>
                  </a:lnTo>
                  <a:lnTo>
                    <a:pt x="48641" y="1142"/>
                  </a:lnTo>
                  <a:lnTo>
                    <a:pt x="48641" y="2285"/>
                  </a:lnTo>
                  <a:lnTo>
                    <a:pt x="48641" y="3428"/>
                  </a:lnTo>
                  <a:lnTo>
                    <a:pt x="48641" y="4698"/>
                  </a:lnTo>
                  <a:lnTo>
                    <a:pt x="47498" y="4698"/>
                  </a:lnTo>
                  <a:lnTo>
                    <a:pt x="47498" y="5841"/>
                  </a:lnTo>
                  <a:lnTo>
                    <a:pt x="48641" y="5841"/>
                  </a:lnTo>
                  <a:lnTo>
                    <a:pt x="47498" y="5841"/>
                  </a:lnTo>
                  <a:lnTo>
                    <a:pt x="48641" y="5841"/>
                  </a:lnTo>
                  <a:lnTo>
                    <a:pt x="47498" y="5841"/>
                  </a:lnTo>
                  <a:lnTo>
                    <a:pt x="47498" y="6984"/>
                  </a:lnTo>
                  <a:lnTo>
                    <a:pt x="47498" y="8127"/>
                  </a:lnTo>
                  <a:lnTo>
                    <a:pt x="47498" y="9270"/>
                  </a:lnTo>
                  <a:lnTo>
                    <a:pt x="48641" y="9270"/>
                  </a:lnTo>
                  <a:lnTo>
                    <a:pt x="47498" y="9270"/>
                  </a:lnTo>
                  <a:lnTo>
                    <a:pt x="48641" y="9270"/>
                  </a:lnTo>
                  <a:lnTo>
                    <a:pt x="47498" y="9270"/>
                  </a:lnTo>
                  <a:lnTo>
                    <a:pt x="48641" y="9270"/>
                  </a:lnTo>
                  <a:lnTo>
                    <a:pt x="48641" y="10413"/>
                  </a:lnTo>
                  <a:lnTo>
                    <a:pt x="48641" y="11683"/>
                  </a:lnTo>
                  <a:lnTo>
                    <a:pt x="48641" y="10413"/>
                  </a:lnTo>
                  <a:lnTo>
                    <a:pt x="48641" y="11683"/>
                  </a:lnTo>
                  <a:lnTo>
                    <a:pt x="47498" y="11683"/>
                  </a:lnTo>
                  <a:lnTo>
                    <a:pt x="47498" y="12826"/>
                  </a:lnTo>
                  <a:lnTo>
                    <a:pt x="48641" y="12826"/>
                  </a:lnTo>
                  <a:lnTo>
                    <a:pt x="48641" y="11683"/>
                  </a:lnTo>
                  <a:lnTo>
                    <a:pt x="49783" y="12826"/>
                  </a:lnTo>
                  <a:lnTo>
                    <a:pt x="49783" y="11683"/>
                  </a:lnTo>
                  <a:lnTo>
                    <a:pt x="50926" y="11683"/>
                  </a:lnTo>
                  <a:lnTo>
                    <a:pt x="52070" y="11683"/>
                  </a:lnTo>
                  <a:lnTo>
                    <a:pt x="53213" y="11683"/>
                  </a:lnTo>
                  <a:lnTo>
                    <a:pt x="53213" y="10413"/>
                  </a:lnTo>
                  <a:lnTo>
                    <a:pt x="54355" y="10413"/>
                  </a:lnTo>
                  <a:lnTo>
                    <a:pt x="60198" y="10413"/>
                  </a:lnTo>
                  <a:lnTo>
                    <a:pt x="60198" y="11683"/>
                  </a:lnTo>
                  <a:lnTo>
                    <a:pt x="60198" y="12826"/>
                  </a:lnTo>
                  <a:lnTo>
                    <a:pt x="60198" y="13969"/>
                  </a:lnTo>
                  <a:lnTo>
                    <a:pt x="61341" y="13969"/>
                  </a:lnTo>
                  <a:lnTo>
                    <a:pt x="61341" y="15112"/>
                  </a:lnTo>
                  <a:lnTo>
                    <a:pt x="62483" y="15112"/>
                  </a:lnTo>
                  <a:lnTo>
                    <a:pt x="62483" y="16255"/>
                  </a:lnTo>
                  <a:lnTo>
                    <a:pt x="61341" y="16255"/>
                  </a:lnTo>
                  <a:lnTo>
                    <a:pt x="61341" y="17398"/>
                  </a:lnTo>
                  <a:lnTo>
                    <a:pt x="60198" y="17398"/>
                  </a:lnTo>
                  <a:lnTo>
                    <a:pt x="60198" y="18541"/>
                  </a:lnTo>
                  <a:lnTo>
                    <a:pt x="61341" y="18541"/>
                  </a:lnTo>
                  <a:lnTo>
                    <a:pt x="60198" y="18541"/>
                  </a:lnTo>
                  <a:lnTo>
                    <a:pt x="60198" y="19811"/>
                  </a:lnTo>
                  <a:lnTo>
                    <a:pt x="59054" y="19811"/>
                  </a:lnTo>
                  <a:lnTo>
                    <a:pt x="57911" y="19811"/>
                  </a:lnTo>
                  <a:lnTo>
                    <a:pt x="57911" y="20954"/>
                  </a:lnTo>
                  <a:lnTo>
                    <a:pt x="56642" y="20954"/>
                  </a:lnTo>
                  <a:lnTo>
                    <a:pt x="56642" y="22097"/>
                  </a:lnTo>
                  <a:lnTo>
                    <a:pt x="55499" y="22097"/>
                  </a:lnTo>
                  <a:lnTo>
                    <a:pt x="55499" y="23240"/>
                  </a:lnTo>
                  <a:lnTo>
                    <a:pt x="55499" y="24383"/>
                  </a:lnTo>
                  <a:lnTo>
                    <a:pt x="56642" y="24383"/>
                  </a:lnTo>
                  <a:lnTo>
                    <a:pt x="56642" y="25526"/>
                  </a:lnTo>
                  <a:lnTo>
                    <a:pt x="55499" y="25526"/>
                  </a:lnTo>
                  <a:lnTo>
                    <a:pt x="55499" y="26796"/>
                  </a:lnTo>
                  <a:lnTo>
                    <a:pt x="55499" y="27939"/>
                  </a:lnTo>
                  <a:lnTo>
                    <a:pt x="56642" y="27939"/>
                  </a:lnTo>
                  <a:lnTo>
                    <a:pt x="57911" y="27939"/>
                  </a:lnTo>
                  <a:lnTo>
                    <a:pt x="57911" y="29082"/>
                  </a:lnTo>
                  <a:lnTo>
                    <a:pt x="59054" y="29082"/>
                  </a:lnTo>
                  <a:lnTo>
                    <a:pt x="59054" y="30225"/>
                  </a:lnTo>
                  <a:lnTo>
                    <a:pt x="60198" y="30225"/>
                  </a:lnTo>
                  <a:lnTo>
                    <a:pt x="61341" y="30225"/>
                  </a:lnTo>
                  <a:lnTo>
                    <a:pt x="61341" y="31368"/>
                  </a:lnTo>
                  <a:lnTo>
                    <a:pt x="62483" y="32511"/>
                  </a:lnTo>
                  <a:lnTo>
                    <a:pt x="61341" y="33654"/>
                  </a:lnTo>
                  <a:lnTo>
                    <a:pt x="61341" y="34924"/>
                  </a:lnTo>
                  <a:lnTo>
                    <a:pt x="61341" y="40639"/>
                  </a:lnTo>
                  <a:lnTo>
                    <a:pt x="62483" y="40639"/>
                  </a:lnTo>
                  <a:lnTo>
                    <a:pt x="61341" y="40639"/>
                  </a:lnTo>
                  <a:lnTo>
                    <a:pt x="61341" y="41782"/>
                  </a:lnTo>
                  <a:lnTo>
                    <a:pt x="61341" y="43052"/>
                  </a:lnTo>
                  <a:lnTo>
                    <a:pt x="60198" y="43052"/>
                  </a:lnTo>
                  <a:lnTo>
                    <a:pt x="61341" y="43052"/>
                  </a:lnTo>
                  <a:lnTo>
                    <a:pt x="61341" y="44195"/>
                  </a:lnTo>
                  <a:lnTo>
                    <a:pt x="61341" y="45338"/>
                  </a:lnTo>
                  <a:lnTo>
                    <a:pt x="60198" y="46481"/>
                  </a:lnTo>
                  <a:lnTo>
                    <a:pt x="59054" y="46481"/>
                  </a:lnTo>
                  <a:lnTo>
                    <a:pt x="59054" y="47624"/>
                  </a:lnTo>
                  <a:lnTo>
                    <a:pt x="59054" y="48767"/>
                  </a:lnTo>
                  <a:lnTo>
                    <a:pt x="57911" y="48767"/>
                  </a:lnTo>
                  <a:lnTo>
                    <a:pt x="59054" y="50037"/>
                  </a:lnTo>
                  <a:lnTo>
                    <a:pt x="59054" y="51180"/>
                  </a:lnTo>
                  <a:lnTo>
                    <a:pt x="57911" y="51180"/>
                  </a:lnTo>
                  <a:lnTo>
                    <a:pt x="57911" y="52323"/>
                  </a:lnTo>
                  <a:lnTo>
                    <a:pt x="56642" y="52323"/>
                  </a:lnTo>
                  <a:lnTo>
                    <a:pt x="55499" y="52323"/>
                  </a:lnTo>
                  <a:lnTo>
                    <a:pt x="55499" y="51180"/>
                  </a:lnTo>
                  <a:lnTo>
                    <a:pt x="55499" y="50037"/>
                  </a:lnTo>
                  <a:lnTo>
                    <a:pt x="55499" y="48767"/>
                  </a:lnTo>
                  <a:lnTo>
                    <a:pt x="54355" y="48767"/>
                  </a:lnTo>
                  <a:lnTo>
                    <a:pt x="53213" y="48767"/>
                  </a:lnTo>
                  <a:lnTo>
                    <a:pt x="53213" y="50037"/>
                  </a:lnTo>
                  <a:lnTo>
                    <a:pt x="52070" y="50037"/>
                  </a:lnTo>
                  <a:lnTo>
                    <a:pt x="52070" y="51180"/>
                  </a:lnTo>
                  <a:lnTo>
                    <a:pt x="50926" y="51180"/>
                  </a:lnTo>
                  <a:lnTo>
                    <a:pt x="49783" y="51180"/>
                  </a:lnTo>
                  <a:lnTo>
                    <a:pt x="48641" y="51180"/>
                  </a:lnTo>
                  <a:lnTo>
                    <a:pt x="47498" y="51180"/>
                  </a:lnTo>
                  <a:lnTo>
                    <a:pt x="46227" y="51180"/>
                  </a:lnTo>
                  <a:lnTo>
                    <a:pt x="46227" y="50037"/>
                  </a:lnTo>
                  <a:lnTo>
                    <a:pt x="46227" y="48767"/>
                  </a:lnTo>
                  <a:lnTo>
                    <a:pt x="45084" y="48767"/>
                  </a:lnTo>
                  <a:lnTo>
                    <a:pt x="45084" y="47624"/>
                  </a:lnTo>
                  <a:lnTo>
                    <a:pt x="43942" y="47624"/>
                  </a:lnTo>
                  <a:lnTo>
                    <a:pt x="43942" y="46481"/>
                  </a:lnTo>
                  <a:lnTo>
                    <a:pt x="43942" y="45338"/>
                  </a:lnTo>
                  <a:lnTo>
                    <a:pt x="42799" y="45338"/>
                  </a:lnTo>
                  <a:lnTo>
                    <a:pt x="41655" y="45338"/>
                  </a:lnTo>
                  <a:lnTo>
                    <a:pt x="40513" y="46481"/>
                  </a:lnTo>
                  <a:lnTo>
                    <a:pt x="40513" y="45338"/>
                  </a:lnTo>
                  <a:lnTo>
                    <a:pt x="40513" y="46481"/>
                  </a:lnTo>
                  <a:lnTo>
                    <a:pt x="40513" y="47624"/>
                  </a:lnTo>
                  <a:lnTo>
                    <a:pt x="40513" y="48767"/>
                  </a:lnTo>
                  <a:lnTo>
                    <a:pt x="40513" y="50037"/>
                  </a:lnTo>
                  <a:lnTo>
                    <a:pt x="40513" y="51180"/>
                  </a:lnTo>
                  <a:lnTo>
                    <a:pt x="39370" y="51180"/>
                  </a:lnTo>
                  <a:lnTo>
                    <a:pt x="38226" y="51180"/>
                  </a:lnTo>
                  <a:lnTo>
                    <a:pt x="37083" y="51180"/>
                  </a:lnTo>
                  <a:lnTo>
                    <a:pt x="35814" y="52323"/>
                  </a:lnTo>
                  <a:lnTo>
                    <a:pt x="35814" y="51180"/>
                  </a:lnTo>
                  <a:lnTo>
                    <a:pt x="34671" y="51180"/>
                  </a:lnTo>
                  <a:lnTo>
                    <a:pt x="33527" y="51180"/>
                  </a:lnTo>
                  <a:lnTo>
                    <a:pt x="32384" y="52323"/>
                  </a:lnTo>
                  <a:lnTo>
                    <a:pt x="32384" y="51180"/>
                  </a:lnTo>
                  <a:lnTo>
                    <a:pt x="31242" y="51180"/>
                  </a:lnTo>
                  <a:lnTo>
                    <a:pt x="31242" y="50037"/>
                  </a:lnTo>
                  <a:lnTo>
                    <a:pt x="31242" y="51180"/>
                  </a:lnTo>
                  <a:lnTo>
                    <a:pt x="31242" y="52323"/>
                  </a:lnTo>
                  <a:lnTo>
                    <a:pt x="31242" y="53466"/>
                  </a:lnTo>
                  <a:lnTo>
                    <a:pt x="32384" y="53466"/>
                  </a:lnTo>
                  <a:lnTo>
                    <a:pt x="32384" y="54609"/>
                  </a:lnTo>
                  <a:lnTo>
                    <a:pt x="31242" y="54609"/>
                  </a:lnTo>
                  <a:lnTo>
                    <a:pt x="31242" y="55752"/>
                  </a:lnTo>
                  <a:lnTo>
                    <a:pt x="32384" y="55752"/>
                  </a:lnTo>
                  <a:lnTo>
                    <a:pt x="33527" y="55752"/>
                  </a:lnTo>
                  <a:lnTo>
                    <a:pt x="33527" y="56895"/>
                  </a:lnTo>
                  <a:lnTo>
                    <a:pt x="34671" y="56895"/>
                  </a:lnTo>
                  <a:lnTo>
                    <a:pt x="35814" y="56895"/>
                  </a:lnTo>
                  <a:lnTo>
                    <a:pt x="35814" y="58165"/>
                  </a:lnTo>
                  <a:lnTo>
                    <a:pt x="35814" y="59308"/>
                  </a:lnTo>
                  <a:lnTo>
                    <a:pt x="34671" y="59308"/>
                  </a:lnTo>
                  <a:lnTo>
                    <a:pt x="34671" y="60451"/>
                  </a:lnTo>
                  <a:lnTo>
                    <a:pt x="35814" y="60451"/>
                  </a:lnTo>
                  <a:lnTo>
                    <a:pt x="35814" y="61594"/>
                  </a:lnTo>
                  <a:lnTo>
                    <a:pt x="34671" y="62737"/>
                  </a:lnTo>
                  <a:lnTo>
                    <a:pt x="33527" y="63880"/>
                  </a:lnTo>
                  <a:lnTo>
                    <a:pt x="34671" y="63880"/>
                  </a:lnTo>
                  <a:lnTo>
                    <a:pt x="34671" y="65150"/>
                  </a:lnTo>
                  <a:lnTo>
                    <a:pt x="33527" y="66293"/>
                  </a:lnTo>
                  <a:lnTo>
                    <a:pt x="33527" y="65150"/>
                  </a:lnTo>
                  <a:lnTo>
                    <a:pt x="32384" y="65150"/>
                  </a:lnTo>
                  <a:lnTo>
                    <a:pt x="31242" y="65150"/>
                  </a:lnTo>
                  <a:lnTo>
                    <a:pt x="31242" y="63880"/>
                  </a:lnTo>
                  <a:lnTo>
                    <a:pt x="30099" y="63880"/>
                  </a:lnTo>
                  <a:lnTo>
                    <a:pt x="28955" y="63880"/>
                  </a:lnTo>
                  <a:lnTo>
                    <a:pt x="27813" y="63880"/>
                  </a:lnTo>
                  <a:lnTo>
                    <a:pt x="27813" y="65150"/>
                  </a:lnTo>
                  <a:lnTo>
                    <a:pt x="26670" y="65150"/>
                  </a:lnTo>
                  <a:lnTo>
                    <a:pt x="26670" y="66293"/>
                  </a:lnTo>
                  <a:lnTo>
                    <a:pt x="26670" y="67436"/>
                  </a:lnTo>
                  <a:lnTo>
                    <a:pt x="26670" y="68579"/>
                  </a:lnTo>
                  <a:close/>
                </a:path>
                <a:path w="62865" h="68579">
                  <a:moveTo>
                    <a:pt x="9271" y="22097"/>
                  </a:moveTo>
                  <a:lnTo>
                    <a:pt x="9271" y="23240"/>
                  </a:lnTo>
                  <a:lnTo>
                    <a:pt x="9271" y="22097"/>
                  </a:lnTo>
                  <a:close/>
                </a:path>
                <a:path w="62865" h="68579">
                  <a:moveTo>
                    <a:pt x="1143" y="34924"/>
                  </a:moveTo>
                  <a:lnTo>
                    <a:pt x="1143" y="36067"/>
                  </a:lnTo>
                  <a:lnTo>
                    <a:pt x="1397" y="36067"/>
                  </a:lnTo>
                  <a:lnTo>
                    <a:pt x="1143" y="34924"/>
                  </a:lnTo>
                  <a:close/>
                </a:path>
                <a:path w="62865" h="68579">
                  <a:moveTo>
                    <a:pt x="6984" y="16255"/>
                  </a:moveTo>
                  <a:lnTo>
                    <a:pt x="6984" y="17398"/>
                  </a:lnTo>
                  <a:lnTo>
                    <a:pt x="6984" y="1625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8147304" y="4064508"/>
              <a:ext cx="134620" cy="152400"/>
            </a:xfrm>
            <a:custGeom>
              <a:avLst/>
              <a:gdLst/>
              <a:ahLst/>
              <a:cxnLst/>
              <a:rect l="l" t="t" r="r" b="b"/>
              <a:pathLst>
                <a:path w="134620" h="152400">
                  <a:moveTo>
                    <a:pt x="90043" y="151129"/>
                  </a:moveTo>
                  <a:lnTo>
                    <a:pt x="87756" y="151129"/>
                  </a:lnTo>
                  <a:lnTo>
                    <a:pt x="87756" y="152399"/>
                  </a:lnTo>
                  <a:lnTo>
                    <a:pt x="90043" y="152399"/>
                  </a:lnTo>
                  <a:lnTo>
                    <a:pt x="90043" y="151129"/>
                  </a:lnTo>
                  <a:close/>
                </a:path>
                <a:path w="134620" h="152400">
                  <a:moveTo>
                    <a:pt x="93599" y="151129"/>
                  </a:moveTo>
                  <a:lnTo>
                    <a:pt x="90043" y="151129"/>
                  </a:lnTo>
                  <a:lnTo>
                    <a:pt x="90043" y="152399"/>
                  </a:lnTo>
                  <a:lnTo>
                    <a:pt x="93599" y="152399"/>
                  </a:lnTo>
                  <a:lnTo>
                    <a:pt x="93599" y="151129"/>
                  </a:lnTo>
                  <a:close/>
                </a:path>
                <a:path w="134620" h="152400">
                  <a:moveTo>
                    <a:pt x="126238" y="148589"/>
                  </a:moveTo>
                  <a:lnTo>
                    <a:pt x="75946" y="148589"/>
                  </a:lnTo>
                  <a:lnTo>
                    <a:pt x="75946" y="149859"/>
                  </a:lnTo>
                  <a:lnTo>
                    <a:pt x="77216" y="149859"/>
                  </a:lnTo>
                  <a:lnTo>
                    <a:pt x="77216" y="151129"/>
                  </a:lnTo>
                  <a:lnTo>
                    <a:pt x="94742" y="151129"/>
                  </a:lnTo>
                  <a:lnTo>
                    <a:pt x="94742" y="152399"/>
                  </a:lnTo>
                  <a:lnTo>
                    <a:pt x="109854" y="152399"/>
                  </a:lnTo>
                  <a:lnTo>
                    <a:pt x="122809" y="149859"/>
                  </a:lnTo>
                  <a:lnTo>
                    <a:pt x="126238" y="148589"/>
                  </a:lnTo>
                  <a:close/>
                </a:path>
                <a:path w="134620" h="152400">
                  <a:moveTo>
                    <a:pt x="127507" y="147319"/>
                  </a:moveTo>
                  <a:lnTo>
                    <a:pt x="74802" y="147319"/>
                  </a:lnTo>
                  <a:lnTo>
                    <a:pt x="74802" y="148589"/>
                  </a:lnTo>
                  <a:lnTo>
                    <a:pt x="127507" y="148589"/>
                  </a:lnTo>
                  <a:lnTo>
                    <a:pt x="127507" y="147319"/>
                  </a:lnTo>
                  <a:close/>
                </a:path>
                <a:path w="134620" h="152400">
                  <a:moveTo>
                    <a:pt x="125095" y="146049"/>
                  </a:moveTo>
                  <a:lnTo>
                    <a:pt x="73660" y="146049"/>
                  </a:lnTo>
                  <a:lnTo>
                    <a:pt x="73660" y="147319"/>
                  </a:lnTo>
                  <a:lnTo>
                    <a:pt x="125095" y="147319"/>
                  </a:lnTo>
                  <a:lnTo>
                    <a:pt x="125095" y="146049"/>
                  </a:lnTo>
                  <a:close/>
                </a:path>
                <a:path w="134620" h="152400">
                  <a:moveTo>
                    <a:pt x="123951" y="144779"/>
                  </a:moveTo>
                  <a:lnTo>
                    <a:pt x="24511" y="144779"/>
                  </a:lnTo>
                  <a:lnTo>
                    <a:pt x="24511" y="146049"/>
                  </a:lnTo>
                  <a:lnTo>
                    <a:pt x="123951" y="146049"/>
                  </a:lnTo>
                  <a:lnTo>
                    <a:pt x="123951" y="144779"/>
                  </a:lnTo>
                  <a:close/>
                </a:path>
                <a:path w="134620" h="152400">
                  <a:moveTo>
                    <a:pt x="118110" y="138429"/>
                  </a:moveTo>
                  <a:lnTo>
                    <a:pt x="1143" y="138429"/>
                  </a:lnTo>
                  <a:lnTo>
                    <a:pt x="1143" y="144779"/>
                  </a:lnTo>
                  <a:lnTo>
                    <a:pt x="2286" y="144779"/>
                  </a:lnTo>
                  <a:lnTo>
                    <a:pt x="2286" y="143509"/>
                  </a:lnTo>
                  <a:lnTo>
                    <a:pt x="4699" y="143509"/>
                  </a:lnTo>
                  <a:lnTo>
                    <a:pt x="4699" y="142239"/>
                  </a:lnTo>
                  <a:lnTo>
                    <a:pt x="12826" y="142239"/>
                  </a:lnTo>
                  <a:lnTo>
                    <a:pt x="13970" y="140969"/>
                  </a:lnTo>
                  <a:lnTo>
                    <a:pt x="119252" y="140969"/>
                  </a:lnTo>
                  <a:lnTo>
                    <a:pt x="119252" y="139699"/>
                  </a:lnTo>
                  <a:lnTo>
                    <a:pt x="118110" y="139699"/>
                  </a:lnTo>
                  <a:lnTo>
                    <a:pt x="118110" y="138429"/>
                  </a:lnTo>
                  <a:close/>
                </a:path>
                <a:path w="134620" h="152400">
                  <a:moveTo>
                    <a:pt x="9398" y="143509"/>
                  </a:moveTo>
                  <a:lnTo>
                    <a:pt x="8127" y="143509"/>
                  </a:lnTo>
                  <a:lnTo>
                    <a:pt x="8127" y="144779"/>
                  </a:lnTo>
                  <a:lnTo>
                    <a:pt x="9398" y="144779"/>
                  </a:lnTo>
                  <a:lnTo>
                    <a:pt x="9398" y="143509"/>
                  </a:lnTo>
                  <a:close/>
                </a:path>
                <a:path w="134620" h="152400">
                  <a:moveTo>
                    <a:pt x="122809" y="143509"/>
                  </a:moveTo>
                  <a:lnTo>
                    <a:pt x="22225" y="143509"/>
                  </a:lnTo>
                  <a:lnTo>
                    <a:pt x="22225" y="144779"/>
                  </a:lnTo>
                  <a:lnTo>
                    <a:pt x="122809" y="144779"/>
                  </a:lnTo>
                  <a:lnTo>
                    <a:pt x="122809" y="143509"/>
                  </a:lnTo>
                  <a:close/>
                </a:path>
                <a:path w="134620" h="152400">
                  <a:moveTo>
                    <a:pt x="11684" y="142239"/>
                  </a:moveTo>
                  <a:lnTo>
                    <a:pt x="4699" y="142239"/>
                  </a:lnTo>
                  <a:lnTo>
                    <a:pt x="4699" y="143509"/>
                  </a:lnTo>
                  <a:lnTo>
                    <a:pt x="11684" y="143509"/>
                  </a:lnTo>
                  <a:lnTo>
                    <a:pt x="11684" y="142239"/>
                  </a:lnTo>
                  <a:close/>
                </a:path>
                <a:path w="134620" h="152400">
                  <a:moveTo>
                    <a:pt x="121666" y="142239"/>
                  </a:moveTo>
                  <a:lnTo>
                    <a:pt x="21081" y="142239"/>
                  </a:lnTo>
                  <a:lnTo>
                    <a:pt x="21081" y="143509"/>
                  </a:lnTo>
                  <a:lnTo>
                    <a:pt x="121666" y="143509"/>
                  </a:lnTo>
                  <a:lnTo>
                    <a:pt x="121666" y="142239"/>
                  </a:lnTo>
                  <a:close/>
                </a:path>
                <a:path w="134620" h="152400">
                  <a:moveTo>
                    <a:pt x="120396" y="140969"/>
                  </a:moveTo>
                  <a:lnTo>
                    <a:pt x="19939" y="140969"/>
                  </a:lnTo>
                  <a:lnTo>
                    <a:pt x="19939" y="142239"/>
                  </a:lnTo>
                  <a:lnTo>
                    <a:pt x="120396" y="142239"/>
                  </a:lnTo>
                  <a:lnTo>
                    <a:pt x="120396" y="140969"/>
                  </a:lnTo>
                  <a:close/>
                </a:path>
                <a:path w="134620" h="152400">
                  <a:moveTo>
                    <a:pt x="133350" y="90169"/>
                  </a:moveTo>
                  <a:lnTo>
                    <a:pt x="18669" y="90169"/>
                  </a:lnTo>
                  <a:lnTo>
                    <a:pt x="18669" y="91439"/>
                  </a:lnTo>
                  <a:lnTo>
                    <a:pt x="16382" y="91439"/>
                  </a:lnTo>
                  <a:lnTo>
                    <a:pt x="16382" y="92709"/>
                  </a:lnTo>
                  <a:lnTo>
                    <a:pt x="15240" y="92709"/>
                  </a:lnTo>
                  <a:lnTo>
                    <a:pt x="15240" y="93979"/>
                  </a:lnTo>
                  <a:lnTo>
                    <a:pt x="13970" y="93979"/>
                  </a:lnTo>
                  <a:lnTo>
                    <a:pt x="13970" y="97789"/>
                  </a:lnTo>
                  <a:lnTo>
                    <a:pt x="11684" y="97789"/>
                  </a:lnTo>
                  <a:lnTo>
                    <a:pt x="11684" y="99059"/>
                  </a:lnTo>
                  <a:lnTo>
                    <a:pt x="10541" y="99059"/>
                  </a:lnTo>
                  <a:lnTo>
                    <a:pt x="10541" y="100329"/>
                  </a:lnTo>
                  <a:lnTo>
                    <a:pt x="9398" y="101599"/>
                  </a:lnTo>
                  <a:lnTo>
                    <a:pt x="9398" y="105409"/>
                  </a:lnTo>
                  <a:lnTo>
                    <a:pt x="8127" y="105409"/>
                  </a:lnTo>
                  <a:lnTo>
                    <a:pt x="8127" y="113029"/>
                  </a:lnTo>
                  <a:lnTo>
                    <a:pt x="6985" y="113029"/>
                  </a:lnTo>
                  <a:lnTo>
                    <a:pt x="6985" y="116839"/>
                  </a:lnTo>
                  <a:lnTo>
                    <a:pt x="5842" y="116839"/>
                  </a:lnTo>
                  <a:lnTo>
                    <a:pt x="5842" y="120649"/>
                  </a:lnTo>
                  <a:lnTo>
                    <a:pt x="4699" y="120649"/>
                  </a:lnTo>
                  <a:lnTo>
                    <a:pt x="4699" y="124459"/>
                  </a:lnTo>
                  <a:lnTo>
                    <a:pt x="3555" y="124459"/>
                  </a:lnTo>
                  <a:lnTo>
                    <a:pt x="3555" y="126999"/>
                  </a:lnTo>
                  <a:lnTo>
                    <a:pt x="1143" y="126999"/>
                  </a:lnTo>
                  <a:lnTo>
                    <a:pt x="1143" y="129539"/>
                  </a:lnTo>
                  <a:lnTo>
                    <a:pt x="2286" y="129539"/>
                  </a:lnTo>
                  <a:lnTo>
                    <a:pt x="2286" y="130809"/>
                  </a:lnTo>
                  <a:lnTo>
                    <a:pt x="1143" y="130809"/>
                  </a:lnTo>
                  <a:lnTo>
                    <a:pt x="1143" y="132079"/>
                  </a:lnTo>
                  <a:lnTo>
                    <a:pt x="2286" y="132079"/>
                  </a:lnTo>
                  <a:lnTo>
                    <a:pt x="2286" y="138429"/>
                  </a:lnTo>
                  <a:lnTo>
                    <a:pt x="116967" y="138429"/>
                  </a:lnTo>
                  <a:lnTo>
                    <a:pt x="116967" y="137159"/>
                  </a:lnTo>
                  <a:lnTo>
                    <a:pt x="115697" y="137159"/>
                  </a:lnTo>
                  <a:lnTo>
                    <a:pt x="115697" y="135889"/>
                  </a:lnTo>
                  <a:lnTo>
                    <a:pt x="114553" y="135889"/>
                  </a:lnTo>
                  <a:lnTo>
                    <a:pt x="114553" y="134619"/>
                  </a:lnTo>
                  <a:lnTo>
                    <a:pt x="113411" y="134619"/>
                  </a:lnTo>
                  <a:lnTo>
                    <a:pt x="113411" y="133349"/>
                  </a:lnTo>
                  <a:lnTo>
                    <a:pt x="112268" y="133349"/>
                  </a:lnTo>
                  <a:lnTo>
                    <a:pt x="112268" y="96519"/>
                  </a:lnTo>
                  <a:lnTo>
                    <a:pt x="128650" y="96519"/>
                  </a:lnTo>
                  <a:lnTo>
                    <a:pt x="134493" y="95249"/>
                  </a:lnTo>
                  <a:lnTo>
                    <a:pt x="133350" y="95249"/>
                  </a:lnTo>
                  <a:lnTo>
                    <a:pt x="133350" y="90169"/>
                  </a:lnTo>
                  <a:close/>
                </a:path>
                <a:path w="134620" h="152400">
                  <a:moveTo>
                    <a:pt x="1143" y="134619"/>
                  </a:moveTo>
                  <a:lnTo>
                    <a:pt x="0" y="135889"/>
                  </a:lnTo>
                  <a:lnTo>
                    <a:pt x="1143" y="135889"/>
                  </a:lnTo>
                  <a:lnTo>
                    <a:pt x="1143" y="134619"/>
                  </a:lnTo>
                  <a:close/>
                </a:path>
                <a:path w="134620" h="152400">
                  <a:moveTo>
                    <a:pt x="115697" y="74929"/>
                  </a:moveTo>
                  <a:lnTo>
                    <a:pt x="23368" y="74929"/>
                  </a:lnTo>
                  <a:lnTo>
                    <a:pt x="23368" y="83819"/>
                  </a:lnTo>
                  <a:lnTo>
                    <a:pt x="22225" y="83819"/>
                  </a:lnTo>
                  <a:lnTo>
                    <a:pt x="22225" y="87629"/>
                  </a:lnTo>
                  <a:lnTo>
                    <a:pt x="21081" y="87629"/>
                  </a:lnTo>
                  <a:lnTo>
                    <a:pt x="19939" y="88899"/>
                  </a:lnTo>
                  <a:lnTo>
                    <a:pt x="19939" y="90169"/>
                  </a:lnTo>
                  <a:lnTo>
                    <a:pt x="134493" y="90169"/>
                  </a:lnTo>
                  <a:lnTo>
                    <a:pt x="134493" y="76199"/>
                  </a:lnTo>
                  <a:lnTo>
                    <a:pt x="115697" y="76199"/>
                  </a:lnTo>
                  <a:lnTo>
                    <a:pt x="115697" y="74929"/>
                  </a:lnTo>
                  <a:close/>
                </a:path>
                <a:path w="134620" h="152400">
                  <a:moveTo>
                    <a:pt x="134493" y="72389"/>
                  </a:moveTo>
                  <a:lnTo>
                    <a:pt x="133350" y="72389"/>
                  </a:lnTo>
                  <a:lnTo>
                    <a:pt x="133350" y="73659"/>
                  </a:lnTo>
                  <a:lnTo>
                    <a:pt x="125095" y="73659"/>
                  </a:lnTo>
                  <a:lnTo>
                    <a:pt x="125095" y="74929"/>
                  </a:lnTo>
                  <a:lnTo>
                    <a:pt x="115697" y="74929"/>
                  </a:lnTo>
                  <a:lnTo>
                    <a:pt x="115697" y="76199"/>
                  </a:lnTo>
                  <a:lnTo>
                    <a:pt x="134493" y="76199"/>
                  </a:lnTo>
                  <a:lnTo>
                    <a:pt x="134493" y="72389"/>
                  </a:lnTo>
                  <a:close/>
                </a:path>
                <a:path w="134620" h="152400">
                  <a:moveTo>
                    <a:pt x="18669" y="48259"/>
                  </a:moveTo>
                  <a:lnTo>
                    <a:pt x="17525" y="48259"/>
                  </a:lnTo>
                  <a:lnTo>
                    <a:pt x="17525" y="49529"/>
                  </a:lnTo>
                  <a:lnTo>
                    <a:pt x="16382" y="50799"/>
                  </a:lnTo>
                  <a:lnTo>
                    <a:pt x="15240" y="50799"/>
                  </a:lnTo>
                  <a:lnTo>
                    <a:pt x="15240" y="53339"/>
                  </a:lnTo>
                  <a:lnTo>
                    <a:pt x="16382" y="53339"/>
                  </a:lnTo>
                  <a:lnTo>
                    <a:pt x="16382" y="55879"/>
                  </a:lnTo>
                  <a:lnTo>
                    <a:pt x="17525" y="57149"/>
                  </a:lnTo>
                  <a:lnTo>
                    <a:pt x="17525" y="59689"/>
                  </a:lnTo>
                  <a:lnTo>
                    <a:pt x="18669" y="60959"/>
                  </a:lnTo>
                  <a:lnTo>
                    <a:pt x="18669" y="63499"/>
                  </a:lnTo>
                  <a:lnTo>
                    <a:pt x="19939" y="63499"/>
                  </a:lnTo>
                  <a:lnTo>
                    <a:pt x="19939" y="64769"/>
                  </a:lnTo>
                  <a:lnTo>
                    <a:pt x="21081" y="66039"/>
                  </a:lnTo>
                  <a:lnTo>
                    <a:pt x="21081" y="67309"/>
                  </a:lnTo>
                  <a:lnTo>
                    <a:pt x="22225" y="67309"/>
                  </a:lnTo>
                  <a:lnTo>
                    <a:pt x="22225" y="69849"/>
                  </a:lnTo>
                  <a:lnTo>
                    <a:pt x="23368" y="71119"/>
                  </a:lnTo>
                  <a:lnTo>
                    <a:pt x="23368" y="72389"/>
                  </a:lnTo>
                  <a:lnTo>
                    <a:pt x="24511" y="72389"/>
                  </a:lnTo>
                  <a:lnTo>
                    <a:pt x="24511" y="74929"/>
                  </a:lnTo>
                  <a:lnTo>
                    <a:pt x="114553" y="74929"/>
                  </a:lnTo>
                  <a:lnTo>
                    <a:pt x="114553" y="71119"/>
                  </a:lnTo>
                  <a:lnTo>
                    <a:pt x="115697" y="71119"/>
                  </a:lnTo>
                  <a:lnTo>
                    <a:pt x="115697" y="64769"/>
                  </a:lnTo>
                  <a:lnTo>
                    <a:pt x="114553" y="64769"/>
                  </a:lnTo>
                  <a:lnTo>
                    <a:pt x="114553" y="60959"/>
                  </a:lnTo>
                  <a:lnTo>
                    <a:pt x="112268" y="60959"/>
                  </a:lnTo>
                  <a:lnTo>
                    <a:pt x="112268" y="58419"/>
                  </a:lnTo>
                  <a:lnTo>
                    <a:pt x="111125" y="58419"/>
                  </a:lnTo>
                  <a:lnTo>
                    <a:pt x="111125" y="55879"/>
                  </a:lnTo>
                  <a:lnTo>
                    <a:pt x="109854" y="55879"/>
                  </a:lnTo>
                  <a:lnTo>
                    <a:pt x="109854" y="54609"/>
                  </a:lnTo>
                  <a:lnTo>
                    <a:pt x="111125" y="54609"/>
                  </a:lnTo>
                  <a:lnTo>
                    <a:pt x="111125" y="49529"/>
                  </a:lnTo>
                  <a:lnTo>
                    <a:pt x="18669" y="49529"/>
                  </a:lnTo>
                  <a:lnTo>
                    <a:pt x="18669" y="48259"/>
                  </a:lnTo>
                  <a:close/>
                </a:path>
                <a:path w="134620" h="152400">
                  <a:moveTo>
                    <a:pt x="119252" y="73659"/>
                  </a:moveTo>
                  <a:lnTo>
                    <a:pt x="118110" y="73659"/>
                  </a:lnTo>
                  <a:lnTo>
                    <a:pt x="118110" y="74929"/>
                  </a:lnTo>
                  <a:lnTo>
                    <a:pt x="120396" y="74929"/>
                  </a:lnTo>
                  <a:lnTo>
                    <a:pt x="119252" y="73659"/>
                  </a:lnTo>
                  <a:close/>
                </a:path>
                <a:path w="134620" h="152400">
                  <a:moveTo>
                    <a:pt x="122809" y="73659"/>
                  </a:moveTo>
                  <a:lnTo>
                    <a:pt x="121666" y="73659"/>
                  </a:lnTo>
                  <a:lnTo>
                    <a:pt x="121666" y="74929"/>
                  </a:lnTo>
                  <a:lnTo>
                    <a:pt x="122809" y="74929"/>
                  </a:lnTo>
                  <a:lnTo>
                    <a:pt x="122809" y="73659"/>
                  </a:lnTo>
                  <a:close/>
                </a:path>
                <a:path w="134620" h="152400">
                  <a:moveTo>
                    <a:pt x="129794" y="72389"/>
                  </a:moveTo>
                  <a:lnTo>
                    <a:pt x="127507" y="72389"/>
                  </a:lnTo>
                  <a:lnTo>
                    <a:pt x="127507" y="73659"/>
                  </a:lnTo>
                  <a:lnTo>
                    <a:pt x="129794" y="73659"/>
                  </a:lnTo>
                  <a:lnTo>
                    <a:pt x="129794" y="72389"/>
                  </a:lnTo>
                  <a:close/>
                </a:path>
                <a:path w="134620" h="152400">
                  <a:moveTo>
                    <a:pt x="17525" y="48259"/>
                  </a:moveTo>
                  <a:lnTo>
                    <a:pt x="16382" y="48259"/>
                  </a:lnTo>
                  <a:lnTo>
                    <a:pt x="16382" y="49529"/>
                  </a:lnTo>
                  <a:lnTo>
                    <a:pt x="17525" y="49529"/>
                  </a:lnTo>
                  <a:lnTo>
                    <a:pt x="17525" y="48259"/>
                  </a:lnTo>
                  <a:close/>
                </a:path>
                <a:path w="134620" h="152400">
                  <a:moveTo>
                    <a:pt x="111125" y="46989"/>
                  </a:moveTo>
                  <a:lnTo>
                    <a:pt x="19939" y="46989"/>
                  </a:lnTo>
                  <a:lnTo>
                    <a:pt x="19939" y="48259"/>
                  </a:lnTo>
                  <a:lnTo>
                    <a:pt x="18669" y="48259"/>
                  </a:lnTo>
                  <a:lnTo>
                    <a:pt x="18669" y="49529"/>
                  </a:lnTo>
                  <a:lnTo>
                    <a:pt x="111125" y="49529"/>
                  </a:lnTo>
                  <a:lnTo>
                    <a:pt x="111125" y="46989"/>
                  </a:lnTo>
                  <a:close/>
                </a:path>
                <a:path w="134620" h="152400">
                  <a:moveTo>
                    <a:pt x="60832" y="34289"/>
                  </a:moveTo>
                  <a:lnTo>
                    <a:pt x="15240" y="34289"/>
                  </a:lnTo>
                  <a:lnTo>
                    <a:pt x="15240" y="36829"/>
                  </a:lnTo>
                  <a:lnTo>
                    <a:pt x="16382" y="36829"/>
                  </a:lnTo>
                  <a:lnTo>
                    <a:pt x="16382" y="39369"/>
                  </a:lnTo>
                  <a:lnTo>
                    <a:pt x="17525" y="40639"/>
                  </a:lnTo>
                  <a:lnTo>
                    <a:pt x="17525" y="41909"/>
                  </a:lnTo>
                  <a:lnTo>
                    <a:pt x="18669" y="43179"/>
                  </a:lnTo>
                  <a:lnTo>
                    <a:pt x="18669" y="46989"/>
                  </a:lnTo>
                  <a:lnTo>
                    <a:pt x="112268" y="46989"/>
                  </a:lnTo>
                  <a:lnTo>
                    <a:pt x="112268" y="43179"/>
                  </a:lnTo>
                  <a:lnTo>
                    <a:pt x="111125" y="43179"/>
                  </a:lnTo>
                  <a:lnTo>
                    <a:pt x="111125" y="41909"/>
                  </a:lnTo>
                  <a:lnTo>
                    <a:pt x="64262" y="41909"/>
                  </a:lnTo>
                  <a:lnTo>
                    <a:pt x="64262" y="40639"/>
                  </a:lnTo>
                  <a:lnTo>
                    <a:pt x="63119" y="39369"/>
                  </a:lnTo>
                  <a:lnTo>
                    <a:pt x="63119" y="38099"/>
                  </a:lnTo>
                  <a:lnTo>
                    <a:pt x="61975" y="38099"/>
                  </a:lnTo>
                  <a:lnTo>
                    <a:pt x="61975" y="36829"/>
                  </a:lnTo>
                  <a:lnTo>
                    <a:pt x="60832" y="35559"/>
                  </a:lnTo>
                  <a:lnTo>
                    <a:pt x="60832" y="34289"/>
                  </a:lnTo>
                  <a:close/>
                </a:path>
                <a:path w="134620" h="152400">
                  <a:moveTo>
                    <a:pt x="111125" y="40639"/>
                  </a:moveTo>
                  <a:lnTo>
                    <a:pt x="65531" y="40639"/>
                  </a:lnTo>
                  <a:lnTo>
                    <a:pt x="65531" y="41909"/>
                  </a:lnTo>
                  <a:lnTo>
                    <a:pt x="111125" y="41909"/>
                  </a:lnTo>
                  <a:lnTo>
                    <a:pt x="111125" y="40639"/>
                  </a:lnTo>
                  <a:close/>
                </a:path>
                <a:path w="134620" h="152400">
                  <a:moveTo>
                    <a:pt x="72517" y="39369"/>
                  </a:moveTo>
                  <a:lnTo>
                    <a:pt x="70103" y="39369"/>
                  </a:lnTo>
                  <a:lnTo>
                    <a:pt x="70103" y="40639"/>
                  </a:lnTo>
                  <a:lnTo>
                    <a:pt x="72517" y="40639"/>
                  </a:lnTo>
                  <a:lnTo>
                    <a:pt x="72517" y="39369"/>
                  </a:lnTo>
                  <a:close/>
                </a:path>
                <a:path w="134620" h="152400">
                  <a:moveTo>
                    <a:pt x="97027" y="27939"/>
                  </a:moveTo>
                  <a:lnTo>
                    <a:pt x="94742" y="27939"/>
                  </a:lnTo>
                  <a:lnTo>
                    <a:pt x="94742" y="29209"/>
                  </a:lnTo>
                  <a:lnTo>
                    <a:pt x="85344" y="29209"/>
                  </a:lnTo>
                  <a:lnTo>
                    <a:pt x="86487" y="30479"/>
                  </a:lnTo>
                  <a:lnTo>
                    <a:pt x="85344" y="30479"/>
                  </a:lnTo>
                  <a:lnTo>
                    <a:pt x="85344" y="34289"/>
                  </a:lnTo>
                  <a:lnTo>
                    <a:pt x="84200" y="34289"/>
                  </a:lnTo>
                  <a:lnTo>
                    <a:pt x="84200" y="39369"/>
                  </a:lnTo>
                  <a:lnTo>
                    <a:pt x="73660" y="39369"/>
                  </a:lnTo>
                  <a:lnTo>
                    <a:pt x="73660" y="40639"/>
                  </a:lnTo>
                  <a:lnTo>
                    <a:pt x="109854" y="40639"/>
                  </a:lnTo>
                  <a:lnTo>
                    <a:pt x="109854" y="35559"/>
                  </a:lnTo>
                  <a:lnTo>
                    <a:pt x="111125" y="35559"/>
                  </a:lnTo>
                  <a:lnTo>
                    <a:pt x="111125" y="33019"/>
                  </a:lnTo>
                  <a:lnTo>
                    <a:pt x="97027" y="33019"/>
                  </a:lnTo>
                  <a:lnTo>
                    <a:pt x="97027" y="27939"/>
                  </a:lnTo>
                  <a:close/>
                </a:path>
                <a:path w="134620" h="152400">
                  <a:moveTo>
                    <a:pt x="59690" y="33019"/>
                  </a:moveTo>
                  <a:lnTo>
                    <a:pt x="13970" y="33019"/>
                  </a:lnTo>
                  <a:lnTo>
                    <a:pt x="13970" y="34289"/>
                  </a:lnTo>
                  <a:lnTo>
                    <a:pt x="59690" y="34289"/>
                  </a:lnTo>
                  <a:lnTo>
                    <a:pt x="59690" y="33019"/>
                  </a:lnTo>
                  <a:close/>
                </a:path>
                <a:path w="134620" h="152400">
                  <a:moveTo>
                    <a:pt x="57276" y="26669"/>
                  </a:moveTo>
                  <a:lnTo>
                    <a:pt x="11684" y="26669"/>
                  </a:lnTo>
                  <a:lnTo>
                    <a:pt x="11684" y="27939"/>
                  </a:lnTo>
                  <a:lnTo>
                    <a:pt x="12826" y="27939"/>
                  </a:lnTo>
                  <a:lnTo>
                    <a:pt x="12826" y="33019"/>
                  </a:lnTo>
                  <a:lnTo>
                    <a:pt x="58420" y="33019"/>
                  </a:lnTo>
                  <a:lnTo>
                    <a:pt x="58420" y="31749"/>
                  </a:lnTo>
                  <a:lnTo>
                    <a:pt x="57276" y="30479"/>
                  </a:lnTo>
                  <a:lnTo>
                    <a:pt x="58420" y="30479"/>
                  </a:lnTo>
                  <a:lnTo>
                    <a:pt x="58420" y="29209"/>
                  </a:lnTo>
                  <a:lnTo>
                    <a:pt x="57276" y="29209"/>
                  </a:lnTo>
                  <a:lnTo>
                    <a:pt x="57276" y="26669"/>
                  </a:lnTo>
                  <a:close/>
                </a:path>
                <a:path w="134620" h="152400">
                  <a:moveTo>
                    <a:pt x="54991" y="19049"/>
                  </a:moveTo>
                  <a:lnTo>
                    <a:pt x="6985" y="19049"/>
                  </a:lnTo>
                  <a:lnTo>
                    <a:pt x="6985" y="20319"/>
                  </a:lnTo>
                  <a:lnTo>
                    <a:pt x="8127" y="20319"/>
                  </a:lnTo>
                  <a:lnTo>
                    <a:pt x="8127" y="21589"/>
                  </a:lnTo>
                  <a:lnTo>
                    <a:pt x="9398" y="22859"/>
                  </a:lnTo>
                  <a:lnTo>
                    <a:pt x="9398" y="24129"/>
                  </a:lnTo>
                  <a:lnTo>
                    <a:pt x="10541" y="24129"/>
                  </a:lnTo>
                  <a:lnTo>
                    <a:pt x="10541" y="26669"/>
                  </a:lnTo>
                  <a:lnTo>
                    <a:pt x="56134" y="26669"/>
                  </a:lnTo>
                  <a:lnTo>
                    <a:pt x="56134" y="24129"/>
                  </a:lnTo>
                  <a:lnTo>
                    <a:pt x="54991" y="22859"/>
                  </a:lnTo>
                  <a:lnTo>
                    <a:pt x="54991" y="19049"/>
                  </a:lnTo>
                  <a:close/>
                </a:path>
                <a:path w="134620" h="152400">
                  <a:moveTo>
                    <a:pt x="12826" y="16509"/>
                  </a:moveTo>
                  <a:lnTo>
                    <a:pt x="11684" y="16509"/>
                  </a:lnTo>
                  <a:lnTo>
                    <a:pt x="11684" y="19049"/>
                  </a:lnTo>
                  <a:lnTo>
                    <a:pt x="12826" y="19049"/>
                  </a:lnTo>
                  <a:lnTo>
                    <a:pt x="12826" y="16509"/>
                  </a:lnTo>
                  <a:close/>
                </a:path>
                <a:path w="134620" h="152400">
                  <a:moveTo>
                    <a:pt x="53848" y="16509"/>
                  </a:moveTo>
                  <a:lnTo>
                    <a:pt x="13970" y="16509"/>
                  </a:lnTo>
                  <a:lnTo>
                    <a:pt x="14224" y="19049"/>
                  </a:lnTo>
                  <a:lnTo>
                    <a:pt x="53848" y="19049"/>
                  </a:lnTo>
                  <a:lnTo>
                    <a:pt x="53848" y="16509"/>
                  </a:lnTo>
                  <a:close/>
                </a:path>
                <a:path w="134620" h="152400">
                  <a:moveTo>
                    <a:pt x="10541" y="6349"/>
                  </a:moveTo>
                  <a:lnTo>
                    <a:pt x="4699" y="6349"/>
                  </a:lnTo>
                  <a:lnTo>
                    <a:pt x="4699" y="8889"/>
                  </a:lnTo>
                  <a:lnTo>
                    <a:pt x="5842" y="8889"/>
                  </a:lnTo>
                  <a:lnTo>
                    <a:pt x="5842" y="15239"/>
                  </a:lnTo>
                  <a:lnTo>
                    <a:pt x="9398" y="15239"/>
                  </a:lnTo>
                  <a:lnTo>
                    <a:pt x="9398" y="7619"/>
                  </a:lnTo>
                  <a:lnTo>
                    <a:pt x="10541" y="7619"/>
                  </a:lnTo>
                  <a:lnTo>
                    <a:pt x="10541" y="6349"/>
                  </a:lnTo>
                  <a:close/>
                </a:path>
                <a:path w="134620" h="152400">
                  <a:moveTo>
                    <a:pt x="6985" y="3809"/>
                  </a:moveTo>
                  <a:lnTo>
                    <a:pt x="5842" y="3809"/>
                  </a:lnTo>
                  <a:lnTo>
                    <a:pt x="5842" y="6349"/>
                  </a:lnTo>
                  <a:lnTo>
                    <a:pt x="11684" y="6349"/>
                  </a:lnTo>
                  <a:lnTo>
                    <a:pt x="11684" y="5079"/>
                  </a:lnTo>
                  <a:lnTo>
                    <a:pt x="6985" y="5079"/>
                  </a:lnTo>
                  <a:lnTo>
                    <a:pt x="6985" y="3809"/>
                  </a:lnTo>
                  <a:close/>
                </a:path>
                <a:path w="134620" h="152400">
                  <a:moveTo>
                    <a:pt x="12826" y="3809"/>
                  </a:moveTo>
                  <a:lnTo>
                    <a:pt x="6985" y="3809"/>
                  </a:lnTo>
                  <a:lnTo>
                    <a:pt x="6985" y="5079"/>
                  </a:lnTo>
                  <a:lnTo>
                    <a:pt x="12826" y="5079"/>
                  </a:lnTo>
                  <a:lnTo>
                    <a:pt x="12826" y="3809"/>
                  </a:lnTo>
                  <a:close/>
                </a:path>
                <a:path w="134620" h="152400">
                  <a:moveTo>
                    <a:pt x="15240" y="1269"/>
                  </a:moveTo>
                  <a:lnTo>
                    <a:pt x="10541" y="1269"/>
                  </a:lnTo>
                  <a:lnTo>
                    <a:pt x="9398" y="2539"/>
                  </a:lnTo>
                  <a:lnTo>
                    <a:pt x="8127" y="2539"/>
                  </a:lnTo>
                  <a:lnTo>
                    <a:pt x="8127" y="3809"/>
                  </a:lnTo>
                  <a:lnTo>
                    <a:pt x="15240" y="3809"/>
                  </a:lnTo>
                  <a:lnTo>
                    <a:pt x="15240" y="1269"/>
                  </a:lnTo>
                  <a:close/>
                </a:path>
                <a:path w="134620" h="152400">
                  <a:moveTo>
                    <a:pt x="13970" y="0"/>
                  </a:moveTo>
                  <a:lnTo>
                    <a:pt x="11684" y="0"/>
                  </a:lnTo>
                  <a:lnTo>
                    <a:pt x="11684" y="1269"/>
                  </a:lnTo>
                  <a:lnTo>
                    <a:pt x="13970" y="1269"/>
                  </a:lnTo>
                  <a:lnTo>
                    <a:pt x="1397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147304" y="4064508"/>
              <a:ext cx="135890" cy="152400"/>
            </a:xfrm>
            <a:custGeom>
              <a:avLst/>
              <a:gdLst/>
              <a:ahLst/>
              <a:cxnLst/>
              <a:rect l="l" t="t" r="r" b="b"/>
              <a:pathLst>
                <a:path w="135890" h="152400">
                  <a:moveTo>
                    <a:pt x="127507" y="147700"/>
                  </a:moveTo>
                  <a:lnTo>
                    <a:pt x="126238" y="147700"/>
                  </a:lnTo>
                  <a:lnTo>
                    <a:pt x="122809" y="148843"/>
                  </a:lnTo>
                  <a:lnTo>
                    <a:pt x="109854" y="151256"/>
                  </a:lnTo>
                  <a:lnTo>
                    <a:pt x="106425" y="152399"/>
                  </a:lnTo>
                  <a:lnTo>
                    <a:pt x="105282" y="152399"/>
                  </a:lnTo>
                  <a:lnTo>
                    <a:pt x="105282" y="151256"/>
                  </a:lnTo>
                  <a:lnTo>
                    <a:pt x="104013" y="151256"/>
                  </a:lnTo>
                  <a:lnTo>
                    <a:pt x="102870" y="151256"/>
                  </a:lnTo>
                  <a:lnTo>
                    <a:pt x="101726" y="151256"/>
                  </a:lnTo>
                  <a:lnTo>
                    <a:pt x="100584" y="151256"/>
                  </a:lnTo>
                  <a:lnTo>
                    <a:pt x="100584" y="152399"/>
                  </a:lnTo>
                  <a:lnTo>
                    <a:pt x="99441" y="152399"/>
                  </a:lnTo>
                  <a:lnTo>
                    <a:pt x="98171" y="152399"/>
                  </a:lnTo>
                  <a:lnTo>
                    <a:pt x="97027" y="152399"/>
                  </a:lnTo>
                  <a:lnTo>
                    <a:pt x="97027" y="151256"/>
                  </a:lnTo>
                  <a:lnTo>
                    <a:pt x="97027" y="152399"/>
                  </a:lnTo>
                  <a:lnTo>
                    <a:pt x="97027" y="151256"/>
                  </a:lnTo>
                  <a:lnTo>
                    <a:pt x="97027" y="152399"/>
                  </a:lnTo>
                  <a:lnTo>
                    <a:pt x="95885" y="151256"/>
                  </a:lnTo>
                  <a:lnTo>
                    <a:pt x="94742" y="151256"/>
                  </a:lnTo>
                  <a:lnTo>
                    <a:pt x="94742" y="149986"/>
                  </a:lnTo>
                  <a:lnTo>
                    <a:pt x="93599" y="149986"/>
                  </a:lnTo>
                  <a:lnTo>
                    <a:pt x="93599" y="151256"/>
                  </a:lnTo>
                  <a:lnTo>
                    <a:pt x="93599" y="149986"/>
                  </a:lnTo>
                  <a:lnTo>
                    <a:pt x="93599" y="151256"/>
                  </a:lnTo>
                  <a:lnTo>
                    <a:pt x="92328" y="151256"/>
                  </a:lnTo>
                  <a:lnTo>
                    <a:pt x="91186" y="151256"/>
                  </a:lnTo>
                  <a:lnTo>
                    <a:pt x="90043" y="151256"/>
                  </a:lnTo>
                  <a:lnTo>
                    <a:pt x="90043" y="149986"/>
                  </a:lnTo>
                  <a:lnTo>
                    <a:pt x="90043" y="151256"/>
                  </a:lnTo>
                  <a:lnTo>
                    <a:pt x="88900" y="151256"/>
                  </a:lnTo>
                  <a:lnTo>
                    <a:pt x="87756" y="151256"/>
                  </a:lnTo>
                  <a:lnTo>
                    <a:pt x="87756" y="149986"/>
                  </a:lnTo>
                  <a:lnTo>
                    <a:pt x="86487" y="149986"/>
                  </a:lnTo>
                  <a:lnTo>
                    <a:pt x="85344" y="149986"/>
                  </a:lnTo>
                  <a:lnTo>
                    <a:pt x="77216" y="149986"/>
                  </a:lnTo>
                  <a:lnTo>
                    <a:pt x="77216" y="148843"/>
                  </a:lnTo>
                  <a:lnTo>
                    <a:pt x="75946" y="148843"/>
                  </a:lnTo>
                  <a:lnTo>
                    <a:pt x="75946" y="147700"/>
                  </a:lnTo>
                  <a:lnTo>
                    <a:pt x="74802" y="147700"/>
                  </a:lnTo>
                  <a:lnTo>
                    <a:pt x="74802" y="146430"/>
                  </a:lnTo>
                  <a:lnTo>
                    <a:pt x="73660" y="146430"/>
                  </a:lnTo>
                  <a:lnTo>
                    <a:pt x="73660" y="145287"/>
                  </a:lnTo>
                  <a:lnTo>
                    <a:pt x="24511" y="145287"/>
                  </a:lnTo>
                  <a:lnTo>
                    <a:pt x="24511" y="144144"/>
                  </a:lnTo>
                  <a:lnTo>
                    <a:pt x="23368" y="144144"/>
                  </a:lnTo>
                  <a:lnTo>
                    <a:pt x="22225" y="144144"/>
                  </a:lnTo>
                  <a:lnTo>
                    <a:pt x="22225" y="143001"/>
                  </a:lnTo>
                  <a:lnTo>
                    <a:pt x="21081" y="143001"/>
                  </a:lnTo>
                  <a:lnTo>
                    <a:pt x="21081" y="141731"/>
                  </a:lnTo>
                  <a:lnTo>
                    <a:pt x="19939" y="141731"/>
                  </a:lnTo>
                  <a:lnTo>
                    <a:pt x="21081" y="141731"/>
                  </a:lnTo>
                  <a:lnTo>
                    <a:pt x="19939" y="141731"/>
                  </a:lnTo>
                  <a:lnTo>
                    <a:pt x="19939" y="140588"/>
                  </a:lnTo>
                  <a:lnTo>
                    <a:pt x="13970" y="140588"/>
                  </a:lnTo>
                  <a:lnTo>
                    <a:pt x="12826" y="141731"/>
                  </a:lnTo>
                  <a:lnTo>
                    <a:pt x="11684" y="141731"/>
                  </a:lnTo>
                  <a:lnTo>
                    <a:pt x="11684" y="143001"/>
                  </a:lnTo>
                  <a:lnTo>
                    <a:pt x="10541" y="143001"/>
                  </a:lnTo>
                  <a:lnTo>
                    <a:pt x="9398" y="143001"/>
                  </a:lnTo>
                  <a:lnTo>
                    <a:pt x="9398" y="144144"/>
                  </a:lnTo>
                  <a:lnTo>
                    <a:pt x="8127" y="144144"/>
                  </a:lnTo>
                  <a:lnTo>
                    <a:pt x="8127" y="143001"/>
                  </a:lnTo>
                  <a:lnTo>
                    <a:pt x="6985" y="143001"/>
                  </a:lnTo>
                  <a:lnTo>
                    <a:pt x="5842" y="143001"/>
                  </a:lnTo>
                  <a:lnTo>
                    <a:pt x="4699" y="143001"/>
                  </a:lnTo>
                  <a:lnTo>
                    <a:pt x="4699" y="141731"/>
                  </a:lnTo>
                  <a:lnTo>
                    <a:pt x="4699" y="143001"/>
                  </a:lnTo>
                  <a:lnTo>
                    <a:pt x="4699" y="141731"/>
                  </a:lnTo>
                  <a:lnTo>
                    <a:pt x="4699" y="143001"/>
                  </a:lnTo>
                  <a:lnTo>
                    <a:pt x="3555" y="143001"/>
                  </a:lnTo>
                  <a:lnTo>
                    <a:pt x="2286" y="143001"/>
                  </a:lnTo>
                  <a:lnTo>
                    <a:pt x="2286" y="144144"/>
                  </a:lnTo>
                  <a:lnTo>
                    <a:pt x="1143" y="144144"/>
                  </a:lnTo>
                  <a:lnTo>
                    <a:pt x="1143" y="138175"/>
                  </a:lnTo>
                  <a:lnTo>
                    <a:pt x="2286" y="138175"/>
                  </a:lnTo>
                  <a:lnTo>
                    <a:pt x="2286" y="131190"/>
                  </a:lnTo>
                  <a:lnTo>
                    <a:pt x="1143" y="131190"/>
                  </a:lnTo>
                  <a:lnTo>
                    <a:pt x="1143" y="129920"/>
                  </a:lnTo>
                  <a:lnTo>
                    <a:pt x="2286" y="129920"/>
                  </a:lnTo>
                  <a:lnTo>
                    <a:pt x="2286" y="128777"/>
                  </a:lnTo>
                  <a:lnTo>
                    <a:pt x="1143" y="128777"/>
                  </a:lnTo>
                  <a:lnTo>
                    <a:pt x="1143" y="127634"/>
                  </a:lnTo>
                  <a:lnTo>
                    <a:pt x="1143" y="126364"/>
                  </a:lnTo>
                  <a:lnTo>
                    <a:pt x="2286" y="126364"/>
                  </a:lnTo>
                  <a:lnTo>
                    <a:pt x="3555" y="126364"/>
                  </a:lnTo>
                  <a:lnTo>
                    <a:pt x="3555" y="125221"/>
                  </a:lnTo>
                  <a:lnTo>
                    <a:pt x="3555" y="124078"/>
                  </a:lnTo>
                  <a:lnTo>
                    <a:pt x="4699" y="124078"/>
                  </a:lnTo>
                  <a:lnTo>
                    <a:pt x="4699" y="122808"/>
                  </a:lnTo>
                  <a:lnTo>
                    <a:pt x="4699" y="121665"/>
                  </a:lnTo>
                  <a:lnTo>
                    <a:pt x="4699" y="120522"/>
                  </a:lnTo>
                  <a:lnTo>
                    <a:pt x="5842" y="119379"/>
                  </a:lnTo>
                  <a:lnTo>
                    <a:pt x="5842" y="120522"/>
                  </a:lnTo>
                  <a:lnTo>
                    <a:pt x="5842" y="119379"/>
                  </a:lnTo>
                  <a:lnTo>
                    <a:pt x="4699" y="119379"/>
                  </a:lnTo>
                  <a:lnTo>
                    <a:pt x="5842" y="119379"/>
                  </a:lnTo>
                  <a:lnTo>
                    <a:pt x="5842" y="118109"/>
                  </a:lnTo>
                  <a:lnTo>
                    <a:pt x="5842" y="116966"/>
                  </a:lnTo>
                  <a:lnTo>
                    <a:pt x="5842" y="115823"/>
                  </a:lnTo>
                  <a:lnTo>
                    <a:pt x="6985" y="115823"/>
                  </a:lnTo>
                  <a:lnTo>
                    <a:pt x="6985" y="114553"/>
                  </a:lnTo>
                  <a:lnTo>
                    <a:pt x="6985" y="113410"/>
                  </a:lnTo>
                  <a:lnTo>
                    <a:pt x="6985" y="112267"/>
                  </a:lnTo>
                  <a:lnTo>
                    <a:pt x="8127" y="112267"/>
                  </a:lnTo>
                  <a:lnTo>
                    <a:pt x="8127" y="105155"/>
                  </a:lnTo>
                  <a:lnTo>
                    <a:pt x="9398" y="105155"/>
                  </a:lnTo>
                  <a:lnTo>
                    <a:pt x="9398" y="104012"/>
                  </a:lnTo>
                  <a:lnTo>
                    <a:pt x="9398" y="102742"/>
                  </a:lnTo>
                  <a:lnTo>
                    <a:pt x="9398" y="101599"/>
                  </a:lnTo>
                  <a:lnTo>
                    <a:pt x="10541" y="101599"/>
                  </a:lnTo>
                  <a:lnTo>
                    <a:pt x="9398" y="101599"/>
                  </a:lnTo>
                  <a:lnTo>
                    <a:pt x="10541" y="101599"/>
                  </a:lnTo>
                  <a:lnTo>
                    <a:pt x="9398" y="101599"/>
                  </a:lnTo>
                  <a:lnTo>
                    <a:pt x="9398" y="100456"/>
                  </a:lnTo>
                  <a:lnTo>
                    <a:pt x="10541" y="100456"/>
                  </a:lnTo>
                  <a:lnTo>
                    <a:pt x="9398" y="100456"/>
                  </a:lnTo>
                  <a:lnTo>
                    <a:pt x="9398" y="99186"/>
                  </a:lnTo>
                  <a:lnTo>
                    <a:pt x="9398" y="100456"/>
                  </a:lnTo>
                  <a:lnTo>
                    <a:pt x="10541" y="99186"/>
                  </a:lnTo>
                  <a:lnTo>
                    <a:pt x="10541" y="98043"/>
                  </a:lnTo>
                  <a:lnTo>
                    <a:pt x="11684" y="98043"/>
                  </a:lnTo>
                  <a:lnTo>
                    <a:pt x="10541" y="98043"/>
                  </a:lnTo>
                  <a:lnTo>
                    <a:pt x="11684" y="98043"/>
                  </a:lnTo>
                  <a:lnTo>
                    <a:pt x="11684" y="96900"/>
                  </a:lnTo>
                  <a:lnTo>
                    <a:pt x="12826" y="96900"/>
                  </a:lnTo>
                  <a:lnTo>
                    <a:pt x="13970" y="96900"/>
                  </a:lnTo>
                  <a:lnTo>
                    <a:pt x="13970" y="95630"/>
                  </a:lnTo>
                  <a:lnTo>
                    <a:pt x="13970" y="94487"/>
                  </a:lnTo>
                  <a:lnTo>
                    <a:pt x="13970" y="93344"/>
                  </a:lnTo>
                  <a:lnTo>
                    <a:pt x="15240" y="93344"/>
                  </a:lnTo>
                  <a:lnTo>
                    <a:pt x="15240" y="92201"/>
                  </a:lnTo>
                  <a:lnTo>
                    <a:pt x="16382" y="92201"/>
                  </a:lnTo>
                  <a:lnTo>
                    <a:pt x="16382" y="90931"/>
                  </a:lnTo>
                  <a:lnTo>
                    <a:pt x="17525" y="90931"/>
                  </a:lnTo>
                  <a:lnTo>
                    <a:pt x="18669" y="90931"/>
                  </a:lnTo>
                  <a:lnTo>
                    <a:pt x="18669" y="89788"/>
                  </a:lnTo>
                  <a:lnTo>
                    <a:pt x="19939" y="89788"/>
                  </a:lnTo>
                  <a:lnTo>
                    <a:pt x="19939" y="88645"/>
                  </a:lnTo>
                  <a:lnTo>
                    <a:pt x="21081" y="87375"/>
                  </a:lnTo>
                  <a:lnTo>
                    <a:pt x="22225" y="87375"/>
                  </a:lnTo>
                  <a:lnTo>
                    <a:pt x="22225" y="86232"/>
                  </a:lnTo>
                  <a:lnTo>
                    <a:pt x="22225" y="85089"/>
                  </a:lnTo>
                  <a:lnTo>
                    <a:pt x="22225" y="83819"/>
                  </a:lnTo>
                  <a:lnTo>
                    <a:pt x="23368" y="83819"/>
                  </a:lnTo>
                  <a:lnTo>
                    <a:pt x="23368" y="82676"/>
                  </a:lnTo>
                  <a:lnTo>
                    <a:pt x="23368" y="74421"/>
                  </a:lnTo>
                  <a:lnTo>
                    <a:pt x="24511" y="74421"/>
                  </a:lnTo>
                  <a:lnTo>
                    <a:pt x="24511" y="73278"/>
                  </a:lnTo>
                  <a:lnTo>
                    <a:pt x="24511" y="72008"/>
                  </a:lnTo>
                  <a:lnTo>
                    <a:pt x="23368" y="72008"/>
                  </a:lnTo>
                  <a:lnTo>
                    <a:pt x="23368" y="70865"/>
                  </a:lnTo>
                  <a:lnTo>
                    <a:pt x="22225" y="69722"/>
                  </a:lnTo>
                  <a:lnTo>
                    <a:pt x="23368" y="69722"/>
                  </a:lnTo>
                  <a:lnTo>
                    <a:pt x="23368" y="68579"/>
                  </a:lnTo>
                  <a:lnTo>
                    <a:pt x="22225" y="68579"/>
                  </a:lnTo>
                  <a:lnTo>
                    <a:pt x="22225" y="67309"/>
                  </a:lnTo>
                  <a:lnTo>
                    <a:pt x="21081" y="67309"/>
                  </a:lnTo>
                  <a:lnTo>
                    <a:pt x="21081" y="66166"/>
                  </a:lnTo>
                  <a:lnTo>
                    <a:pt x="21081" y="65023"/>
                  </a:lnTo>
                  <a:lnTo>
                    <a:pt x="19939" y="65023"/>
                  </a:lnTo>
                  <a:lnTo>
                    <a:pt x="19939" y="63753"/>
                  </a:lnTo>
                  <a:lnTo>
                    <a:pt x="21081" y="65023"/>
                  </a:lnTo>
                  <a:lnTo>
                    <a:pt x="19939" y="65023"/>
                  </a:lnTo>
                  <a:lnTo>
                    <a:pt x="19939" y="63753"/>
                  </a:lnTo>
                  <a:lnTo>
                    <a:pt x="19939" y="62610"/>
                  </a:lnTo>
                  <a:lnTo>
                    <a:pt x="18669" y="62610"/>
                  </a:lnTo>
                  <a:lnTo>
                    <a:pt x="18669" y="61467"/>
                  </a:lnTo>
                  <a:lnTo>
                    <a:pt x="18669" y="60197"/>
                  </a:lnTo>
                  <a:lnTo>
                    <a:pt x="17525" y="59054"/>
                  </a:lnTo>
                  <a:lnTo>
                    <a:pt x="17525" y="57911"/>
                  </a:lnTo>
                  <a:lnTo>
                    <a:pt x="17525" y="56768"/>
                  </a:lnTo>
                  <a:lnTo>
                    <a:pt x="16382" y="56768"/>
                  </a:lnTo>
                  <a:lnTo>
                    <a:pt x="17525" y="56768"/>
                  </a:lnTo>
                  <a:lnTo>
                    <a:pt x="16382" y="55498"/>
                  </a:lnTo>
                  <a:lnTo>
                    <a:pt x="16382" y="54355"/>
                  </a:lnTo>
                  <a:lnTo>
                    <a:pt x="16382" y="53212"/>
                  </a:lnTo>
                  <a:lnTo>
                    <a:pt x="15240" y="53212"/>
                  </a:lnTo>
                  <a:lnTo>
                    <a:pt x="15240" y="51942"/>
                  </a:lnTo>
                  <a:lnTo>
                    <a:pt x="15240" y="50799"/>
                  </a:lnTo>
                  <a:lnTo>
                    <a:pt x="15240" y="49656"/>
                  </a:lnTo>
                  <a:lnTo>
                    <a:pt x="16382" y="49656"/>
                  </a:lnTo>
                  <a:lnTo>
                    <a:pt x="16382" y="48386"/>
                  </a:lnTo>
                  <a:lnTo>
                    <a:pt x="16382" y="49656"/>
                  </a:lnTo>
                  <a:lnTo>
                    <a:pt x="15240" y="49656"/>
                  </a:lnTo>
                  <a:lnTo>
                    <a:pt x="15240" y="50799"/>
                  </a:lnTo>
                  <a:lnTo>
                    <a:pt x="15240" y="51942"/>
                  </a:lnTo>
                  <a:lnTo>
                    <a:pt x="15240" y="50799"/>
                  </a:lnTo>
                  <a:lnTo>
                    <a:pt x="16382" y="50799"/>
                  </a:lnTo>
                  <a:lnTo>
                    <a:pt x="16382" y="49656"/>
                  </a:lnTo>
                  <a:lnTo>
                    <a:pt x="17525" y="48386"/>
                  </a:lnTo>
                  <a:lnTo>
                    <a:pt x="17525" y="47243"/>
                  </a:lnTo>
                  <a:lnTo>
                    <a:pt x="18669" y="47243"/>
                  </a:lnTo>
                  <a:lnTo>
                    <a:pt x="18669" y="48386"/>
                  </a:lnTo>
                  <a:lnTo>
                    <a:pt x="18669" y="47243"/>
                  </a:lnTo>
                  <a:lnTo>
                    <a:pt x="19939" y="47243"/>
                  </a:lnTo>
                  <a:lnTo>
                    <a:pt x="19939" y="46100"/>
                  </a:lnTo>
                  <a:lnTo>
                    <a:pt x="18669" y="46100"/>
                  </a:lnTo>
                  <a:lnTo>
                    <a:pt x="18669" y="44830"/>
                  </a:lnTo>
                  <a:lnTo>
                    <a:pt x="18669" y="43687"/>
                  </a:lnTo>
                  <a:lnTo>
                    <a:pt x="18669" y="42544"/>
                  </a:lnTo>
                  <a:lnTo>
                    <a:pt x="17525" y="41401"/>
                  </a:lnTo>
                  <a:lnTo>
                    <a:pt x="17525" y="40131"/>
                  </a:lnTo>
                  <a:lnTo>
                    <a:pt x="16382" y="38988"/>
                  </a:lnTo>
                  <a:lnTo>
                    <a:pt x="16382" y="37845"/>
                  </a:lnTo>
                  <a:lnTo>
                    <a:pt x="16382" y="36575"/>
                  </a:lnTo>
                  <a:lnTo>
                    <a:pt x="15240" y="36575"/>
                  </a:lnTo>
                  <a:lnTo>
                    <a:pt x="15240" y="35432"/>
                  </a:lnTo>
                  <a:lnTo>
                    <a:pt x="15240" y="34289"/>
                  </a:lnTo>
                  <a:lnTo>
                    <a:pt x="13970" y="34289"/>
                  </a:lnTo>
                  <a:lnTo>
                    <a:pt x="13970" y="33019"/>
                  </a:lnTo>
                  <a:lnTo>
                    <a:pt x="13970" y="31876"/>
                  </a:lnTo>
                  <a:lnTo>
                    <a:pt x="12826" y="31876"/>
                  </a:lnTo>
                  <a:lnTo>
                    <a:pt x="12826" y="30733"/>
                  </a:lnTo>
                  <a:lnTo>
                    <a:pt x="12826" y="29590"/>
                  </a:lnTo>
                  <a:lnTo>
                    <a:pt x="12826" y="28320"/>
                  </a:lnTo>
                  <a:lnTo>
                    <a:pt x="12826" y="27177"/>
                  </a:lnTo>
                  <a:lnTo>
                    <a:pt x="11684" y="27177"/>
                  </a:lnTo>
                  <a:lnTo>
                    <a:pt x="11684" y="26034"/>
                  </a:lnTo>
                  <a:lnTo>
                    <a:pt x="10541" y="26034"/>
                  </a:lnTo>
                  <a:lnTo>
                    <a:pt x="10541" y="24764"/>
                  </a:lnTo>
                  <a:lnTo>
                    <a:pt x="10541" y="23621"/>
                  </a:lnTo>
                  <a:lnTo>
                    <a:pt x="9398" y="23621"/>
                  </a:lnTo>
                  <a:lnTo>
                    <a:pt x="9398" y="22478"/>
                  </a:lnTo>
                  <a:lnTo>
                    <a:pt x="8127" y="21208"/>
                  </a:lnTo>
                  <a:lnTo>
                    <a:pt x="8127" y="20065"/>
                  </a:lnTo>
                  <a:lnTo>
                    <a:pt x="6985" y="20065"/>
                  </a:lnTo>
                  <a:lnTo>
                    <a:pt x="6985" y="18922"/>
                  </a:lnTo>
                  <a:lnTo>
                    <a:pt x="6985" y="17779"/>
                  </a:lnTo>
                  <a:lnTo>
                    <a:pt x="8127" y="17779"/>
                  </a:lnTo>
                  <a:lnTo>
                    <a:pt x="6985" y="18922"/>
                  </a:lnTo>
                  <a:lnTo>
                    <a:pt x="8127" y="18922"/>
                  </a:lnTo>
                  <a:lnTo>
                    <a:pt x="6985" y="18922"/>
                  </a:lnTo>
                  <a:lnTo>
                    <a:pt x="8127" y="18922"/>
                  </a:lnTo>
                  <a:lnTo>
                    <a:pt x="9398" y="18922"/>
                  </a:lnTo>
                  <a:lnTo>
                    <a:pt x="9398" y="17779"/>
                  </a:lnTo>
                  <a:lnTo>
                    <a:pt x="9398" y="18922"/>
                  </a:lnTo>
                  <a:lnTo>
                    <a:pt x="9398" y="17779"/>
                  </a:lnTo>
                  <a:lnTo>
                    <a:pt x="10541" y="17779"/>
                  </a:lnTo>
                  <a:lnTo>
                    <a:pt x="11684" y="17779"/>
                  </a:lnTo>
                  <a:lnTo>
                    <a:pt x="12826" y="17779"/>
                  </a:lnTo>
                  <a:lnTo>
                    <a:pt x="13970" y="17779"/>
                  </a:lnTo>
                  <a:lnTo>
                    <a:pt x="13970" y="16509"/>
                  </a:lnTo>
                  <a:lnTo>
                    <a:pt x="15240" y="16509"/>
                  </a:lnTo>
                  <a:lnTo>
                    <a:pt x="15240" y="15366"/>
                  </a:lnTo>
                  <a:lnTo>
                    <a:pt x="15240" y="16509"/>
                  </a:lnTo>
                  <a:lnTo>
                    <a:pt x="16382" y="16509"/>
                  </a:lnTo>
                  <a:lnTo>
                    <a:pt x="17525" y="15366"/>
                  </a:lnTo>
                  <a:lnTo>
                    <a:pt x="18669" y="16509"/>
                  </a:lnTo>
                  <a:lnTo>
                    <a:pt x="18669" y="15366"/>
                  </a:lnTo>
                  <a:lnTo>
                    <a:pt x="19939" y="15366"/>
                  </a:lnTo>
                  <a:lnTo>
                    <a:pt x="21081" y="16509"/>
                  </a:lnTo>
                  <a:lnTo>
                    <a:pt x="22225" y="16509"/>
                  </a:lnTo>
                  <a:lnTo>
                    <a:pt x="23368" y="16509"/>
                  </a:lnTo>
                  <a:lnTo>
                    <a:pt x="24511" y="15366"/>
                  </a:lnTo>
                  <a:lnTo>
                    <a:pt x="25780" y="15366"/>
                  </a:lnTo>
                  <a:lnTo>
                    <a:pt x="25780" y="16509"/>
                  </a:lnTo>
                  <a:lnTo>
                    <a:pt x="26924" y="16509"/>
                  </a:lnTo>
                  <a:lnTo>
                    <a:pt x="26924" y="15366"/>
                  </a:lnTo>
                  <a:lnTo>
                    <a:pt x="28067" y="15366"/>
                  </a:lnTo>
                  <a:lnTo>
                    <a:pt x="28067" y="16509"/>
                  </a:lnTo>
                  <a:lnTo>
                    <a:pt x="29210" y="16509"/>
                  </a:lnTo>
                  <a:lnTo>
                    <a:pt x="30352" y="16509"/>
                  </a:lnTo>
                  <a:lnTo>
                    <a:pt x="36195" y="16509"/>
                  </a:lnTo>
                  <a:lnTo>
                    <a:pt x="36195" y="15366"/>
                  </a:lnTo>
                  <a:lnTo>
                    <a:pt x="37465" y="15366"/>
                  </a:lnTo>
                  <a:lnTo>
                    <a:pt x="38607" y="15366"/>
                  </a:lnTo>
                  <a:lnTo>
                    <a:pt x="39750" y="16509"/>
                  </a:lnTo>
                  <a:lnTo>
                    <a:pt x="40894" y="16509"/>
                  </a:lnTo>
                  <a:lnTo>
                    <a:pt x="42037" y="16509"/>
                  </a:lnTo>
                  <a:lnTo>
                    <a:pt x="43306" y="15366"/>
                  </a:lnTo>
                  <a:lnTo>
                    <a:pt x="44450" y="15366"/>
                  </a:lnTo>
                  <a:lnTo>
                    <a:pt x="45593" y="16509"/>
                  </a:lnTo>
                  <a:lnTo>
                    <a:pt x="46736" y="16509"/>
                  </a:lnTo>
                  <a:lnTo>
                    <a:pt x="47878" y="16509"/>
                  </a:lnTo>
                  <a:lnTo>
                    <a:pt x="47878" y="15366"/>
                  </a:lnTo>
                  <a:lnTo>
                    <a:pt x="47878" y="16509"/>
                  </a:lnTo>
                  <a:lnTo>
                    <a:pt x="49149" y="16509"/>
                  </a:lnTo>
                  <a:lnTo>
                    <a:pt x="49149" y="15366"/>
                  </a:lnTo>
                  <a:lnTo>
                    <a:pt x="50292" y="15366"/>
                  </a:lnTo>
                  <a:lnTo>
                    <a:pt x="51435" y="15366"/>
                  </a:lnTo>
                  <a:lnTo>
                    <a:pt x="51435" y="16509"/>
                  </a:lnTo>
                  <a:lnTo>
                    <a:pt x="52577" y="16509"/>
                  </a:lnTo>
                  <a:lnTo>
                    <a:pt x="53848" y="16509"/>
                  </a:lnTo>
                  <a:lnTo>
                    <a:pt x="53848" y="17779"/>
                  </a:lnTo>
                  <a:lnTo>
                    <a:pt x="53848" y="18922"/>
                  </a:lnTo>
                  <a:lnTo>
                    <a:pt x="54991" y="18922"/>
                  </a:lnTo>
                  <a:lnTo>
                    <a:pt x="53848" y="18922"/>
                  </a:lnTo>
                  <a:lnTo>
                    <a:pt x="54991" y="18922"/>
                  </a:lnTo>
                  <a:lnTo>
                    <a:pt x="54991" y="20065"/>
                  </a:lnTo>
                  <a:lnTo>
                    <a:pt x="54991" y="21208"/>
                  </a:lnTo>
                  <a:lnTo>
                    <a:pt x="54991" y="22478"/>
                  </a:lnTo>
                  <a:lnTo>
                    <a:pt x="54991" y="21208"/>
                  </a:lnTo>
                  <a:lnTo>
                    <a:pt x="54991" y="22478"/>
                  </a:lnTo>
                  <a:lnTo>
                    <a:pt x="56134" y="23621"/>
                  </a:lnTo>
                  <a:lnTo>
                    <a:pt x="54991" y="23621"/>
                  </a:lnTo>
                  <a:lnTo>
                    <a:pt x="56134" y="23621"/>
                  </a:lnTo>
                  <a:lnTo>
                    <a:pt x="56134" y="24764"/>
                  </a:lnTo>
                  <a:lnTo>
                    <a:pt x="56134" y="26034"/>
                  </a:lnTo>
                  <a:lnTo>
                    <a:pt x="57276" y="26034"/>
                  </a:lnTo>
                  <a:lnTo>
                    <a:pt x="57276" y="27177"/>
                  </a:lnTo>
                  <a:lnTo>
                    <a:pt x="57276" y="28320"/>
                  </a:lnTo>
                  <a:lnTo>
                    <a:pt x="58420" y="28320"/>
                  </a:lnTo>
                  <a:lnTo>
                    <a:pt x="58420" y="29590"/>
                  </a:lnTo>
                  <a:lnTo>
                    <a:pt x="57276" y="29590"/>
                  </a:lnTo>
                  <a:lnTo>
                    <a:pt x="58420" y="30733"/>
                  </a:lnTo>
                  <a:lnTo>
                    <a:pt x="57276" y="30733"/>
                  </a:lnTo>
                  <a:lnTo>
                    <a:pt x="58420" y="30733"/>
                  </a:lnTo>
                  <a:lnTo>
                    <a:pt x="58420" y="31876"/>
                  </a:lnTo>
                  <a:lnTo>
                    <a:pt x="59690" y="31876"/>
                  </a:lnTo>
                  <a:lnTo>
                    <a:pt x="59690" y="33019"/>
                  </a:lnTo>
                  <a:lnTo>
                    <a:pt x="60832" y="33019"/>
                  </a:lnTo>
                  <a:lnTo>
                    <a:pt x="59690" y="33019"/>
                  </a:lnTo>
                  <a:lnTo>
                    <a:pt x="59690" y="34289"/>
                  </a:lnTo>
                  <a:lnTo>
                    <a:pt x="60832" y="34289"/>
                  </a:lnTo>
                  <a:lnTo>
                    <a:pt x="60832" y="35432"/>
                  </a:lnTo>
                  <a:lnTo>
                    <a:pt x="61975" y="35432"/>
                  </a:lnTo>
                  <a:lnTo>
                    <a:pt x="60832" y="35432"/>
                  </a:lnTo>
                  <a:lnTo>
                    <a:pt x="61975" y="36575"/>
                  </a:lnTo>
                  <a:lnTo>
                    <a:pt x="61975" y="37845"/>
                  </a:lnTo>
                  <a:lnTo>
                    <a:pt x="63119" y="37845"/>
                  </a:lnTo>
                  <a:lnTo>
                    <a:pt x="63119" y="38988"/>
                  </a:lnTo>
                  <a:lnTo>
                    <a:pt x="64262" y="40131"/>
                  </a:lnTo>
                  <a:lnTo>
                    <a:pt x="63119" y="40131"/>
                  </a:lnTo>
                  <a:lnTo>
                    <a:pt x="64262" y="40131"/>
                  </a:lnTo>
                  <a:lnTo>
                    <a:pt x="64262" y="41401"/>
                  </a:lnTo>
                  <a:lnTo>
                    <a:pt x="65531" y="41401"/>
                  </a:lnTo>
                  <a:lnTo>
                    <a:pt x="65531" y="40131"/>
                  </a:lnTo>
                  <a:lnTo>
                    <a:pt x="66675" y="40131"/>
                  </a:lnTo>
                  <a:lnTo>
                    <a:pt x="67818" y="40131"/>
                  </a:lnTo>
                  <a:lnTo>
                    <a:pt x="68961" y="40131"/>
                  </a:lnTo>
                  <a:lnTo>
                    <a:pt x="70103" y="40131"/>
                  </a:lnTo>
                  <a:lnTo>
                    <a:pt x="70103" y="38988"/>
                  </a:lnTo>
                  <a:lnTo>
                    <a:pt x="71374" y="38988"/>
                  </a:lnTo>
                  <a:lnTo>
                    <a:pt x="72517" y="38988"/>
                  </a:lnTo>
                  <a:lnTo>
                    <a:pt x="72517" y="40131"/>
                  </a:lnTo>
                  <a:lnTo>
                    <a:pt x="72517" y="38988"/>
                  </a:lnTo>
                  <a:lnTo>
                    <a:pt x="72517" y="40131"/>
                  </a:lnTo>
                  <a:lnTo>
                    <a:pt x="73660" y="40131"/>
                  </a:lnTo>
                  <a:lnTo>
                    <a:pt x="73660" y="38988"/>
                  </a:lnTo>
                  <a:lnTo>
                    <a:pt x="74802" y="38988"/>
                  </a:lnTo>
                  <a:lnTo>
                    <a:pt x="77216" y="38988"/>
                  </a:lnTo>
                  <a:lnTo>
                    <a:pt x="84200" y="38988"/>
                  </a:lnTo>
                  <a:lnTo>
                    <a:pt x="84200" y="37845"/>
                  </a:lnTo>
                  <a:lnTo>
                    <a:pt x="84200" y="36575"/>
                  </a:lnTo>
                  <a:lnTo>
                    <a:pt x="84200" y="35432"/>
                  </a:lnTo>
                  <a:lnTo>
                    <a:pt x="84200" y="34289"/>
                  </a:lnTo>
                  <a:lnTo>
                    <a:pt x="85344" y="34289"/>
                  </a:lnTo>
                  <a:lnTo>
                    <a:pt x="85344" y="33019"/>
                  </a:lnTo>
                  <a:lnTo>
                    <a:pt x="85344" y="31876"/>
                  </a:lnTo>
                  <a:lnTo>
                    <a:pt x="85344" y="30733"/>
                  </a:lnTo>
                  <a:lnTo>
                    <a:pt x="85344" y="29590"/>
                  </a:lnTo>
                  <a:lnTo>
                    <a:pt x="86487" y="29590"/>
                  </a:lnTo>
                  <a:lnTo>
                    <a:pt x="85344" y="28320"/>
                  </a:lnTo>
                  <a:lnTo>
                    <a:pt x="87756" y="28320"/>
                  </a:lnTo>
                  <a:lnTo>
                    <a:pt x="88900" y="28320"/>
                  </a:lnTo>
                  <a:lnTo>
                    <a:pt x="94742" y="28320"/>
                  </a:lnTo>
                  <a:lnTo>
                    <a:pt x="94742" y="27177"/>
                  </a:lnTo>
                  <a:lnTo>
                    <a:pt x="95885" y="27177"/>
                  </a:lnTo>
                  <a:lnTo>
                    <a:pt x="97027" y="27177"/>
                  </a:lnTo>
                  <a:lnTo>
                    <a:pt x="97027" y="28320"/>
                  </a:lnTo>
                  <a:lnTo>
                    <a:pt x="97027" y="29590"/>
                  </a:lnTo>
                  <a:lnTo>
                    <a:pt x="97027" y="30733"/>
                  </a:lnTo>
                  <a:lnTo>
                    <a:pt x="97027" y="31876"/>
                  </a:lnTo>
                  <a:lnTo>
                    <a:pt x="98171" y="31876"/>
                  </a:lnTo>
                  <a:lnTo>
                    <a:pt x="111125" y="31876"/>
                  </a:lnTo>
                  <a:lnTo>
                    <a:pt x="111125" y="33019"/>
                  </a:lnTo>
                  <a:lnTo>
                    <a:pt x="111125" y="34289"/>
                  </a:lnTo>
                  <a:lnTo>
                    <a:pt x="111125" y="35432"/>
                  </a:lnTo>
                  <a:lnTo>
                    <a:pt x="109854" y="35432"/>
                  </a:lnTo>
                  <a:lnTo>
                    <a:pt x="109854" y="36575"/>
                  </a:lnTo>
                  <a:lnTo>
                    <a:pt x="109854" y="37845"/>
                  </a:lnTo>
                  <a:lnTo>
                    <a:pt x="109854" y="38988"/>
                  </a:lnTo>
                  <a:lnTo>
                    <a:pt x="109854" y="40131"/>
                  </a:lnTo>
                  <a:lnTo>
                    <a:pt x="111125" y="40131"/>
                  </a:lnTo>
                  <a:lnTo>
                    <a:pt x="111125" y="41401"/>
                  </a:lnTo>
                  <a:lnTo>
                    <a:pt x="111125" y="42544"/>
                  </a:lnTo>
                  <a:lnTo>
                    <a:pt x="112268" y="42544"/>
                  </a:lnTo>
                  <a:lnTo>
                    <a:pt x="112268" y="43687"/>
                  </a:lnTo>
                  <a:lnTo>
                    <a:pt x="111125" y="43687"/>
                  </a:lnTo>
                  <a:lnTo>
                    <a:pt x="112268" y="43687"/>
                  </a:lnTo>
                  <a:lnTo>
                    <a:pt x="112268" y="44830"/>
                  </a:lnTo>
                  <a:lnTo>
                    <a:pt x="112268" y="46100"/>
                  </a:lnTo>
                  <a:lnTo>
                    <a:pt x="111125" y="46100"/>
                  </a:lnTo>
                  <a:lnTo>
                    <a:pt x="112268" y="46100"/>
                  </a:lnTo>
                  <a:lnTo>
                    <a:pt x="111125" y="46100"/>
                  </a:lnTo>
                  <a:lnTo>
                    <a:pt x="111125" y="47243"/>
                  </a:lnTo>
                  <a:lnTo>
                    <a:pt x="111125" y="54355"/>
                  </a:lnTo>
                  <a:lnTo>
                    <a:pt x="109854" y="54355"/>
                  </a:lnTo>
                  <a:lnTo>
                    <a:pt x="109854" y="55498"/>
                  </a:lnTo>
                  <a:lnTo>
                    <a:pt x="111125" y="55498"/>
                  </a:lnTo>
                  <a:lnTo>
                    <a:pt x="111125" y="56768"/>
                  </a:lnTo>
                  <a:lnTo>
                    <a:pt x="111125" y="57911"/>
                  </a:lnTo>
                  <a:lnTo>
                    <a:pt x="112268" y="57911"/>
                  </a:lnTo>
                  <a:lnTo>
                    <a:pt x="112268" y="59054"/>
                  </a:lnTo>
                  <a:lnTo>
                    <a:pt x="112268" y="60197"/>
                  </a:lnTo>
                  <a:lnTo>
                    <a:pt x="113411" y="60197"/>
                  </a:lnTo>
                  <a:lnTo>
                    <a:pt x="114553" y="60197"/>
                  </a:lnTo>
                  <a:lnTo>
                    <a:pt x="114553" y="61467"/>
                  </a:lnTo>
                  <a:lnTo>
                    <a:pt x="114553" y="62610"/>
                  </a:lnTo>
                  <a:lnTo>
                    <a:pt x="114553" y="63753"/>
                  </a:lnTo>
                  <a:lnTo>
                    <a:pt x="115697" y="63753"/>
                  </a:lnTo>
                  <a:lnTo>
                    <a:pt x="115697" y="70865"/>
                  </a:lnTo>
                  <a:lnTo>
                    <a:pt x="114553" y="70865"/>
                  </a:lnTo>
                  <a:lnTo>
                    <a:pt x="114553" y="72008"/>
                  </a:lnTo>
                  <a:lnTo>
                    <a:pt x="114553" y="73278"/>
                  </a:lnTo>
                  <a:lnTo>
                    <a:pt x="114553" y="74421"/>
                  </a:lnTo>
                  <a:lnTo>
                    <a:pt x="115697" y="74421"/>
                  </a:lnTo>
                  <a:lnTo>
                    <a:pt x="115697" y="75564"/>
                  </a:lnTo>
                  <a:lnTo>
                    <a:pt x="115697" y="74421"/>
                  </a:lnTo>
                  <a:lnTo>
                    <a:pt x="116967" y="74421"/>
                  </a:lnTo>
                  <a:lnTo>
                    <a:pt x="118110" y="74421"/>
                  </a:lnTo>
                  <a:lnTo>
                    <a:pt x="118110" y="73278"/>
                  </a:lnTo>
                  <a:lnTo>
                    <a:pt x="119252" y="73278"/>
                  </a:lnTo>
                  <a:lnTo>
                    <a:pt x="120396" y="74421"/>
                  </a:lnTo>
                  <a:lnTo>
                    <a:pt x="121666" y="74421"/>
                  </a:lnTo>
                  <a:lnTo>
                    <a:pt x="121666" y="73278"/>
                  </a:lnTo>
                  <a:lnTo>
                    <a:pt x="122809" y="73278"/>
                  </a:lnTo>
                  <a:lnTo>
                    <a:pt x="122809" y="74421"/>
                  </a:lnTo>
                  <a:lnTo>
                    <a:pt x="123951" y="74421"/>
                  </a:lnTo>
                  <a:lnTo>
                    <a:pt x="125095" y="74421"/>
                  </a:lnTo>
                  <a:lnTo>
                    <a:pt x="125095" y="73278"/>
                  </a:lnTo>
                  <a:lnTo>
                    <a:pt x="125095" y="74421"/>
                  </a:lnTo>
                  <a:lnTo>
                    <a:pt x="125095" y="73278"/>
                  </a:lnTo>
                  <a:lnTo>
                    <a:pt x="126238" y="73278"/>
                  </a:lnTo>
                  <a:lnTo>
                    <a:pt x="127507" y="73278"/>
                  </a:lnTo>
                  <a:lnTo>
                    <a:pt x="127507" y="72008"/>
                  </a:lnTo>
                  <a:lnTo>
                    <a:pt x="128650" y="72008"/>
                  </a:lnTo>
                  <a:lnTo>
                    <a:pt x="129794" y="72008"/>
                  </a:lnTo>
                  <a:lnTo>
                    <a:pt x="129794" y="73278"/>
                  </a:lnTo>
                  <a:lnTo>
                    <a:pt x="130937" y="73278"/>
                  </a:lnTo>
                  <a:lnTo>
                    <a:pt x="132079" y="73278"/>
                  </a:lnTo>
                  <a:lnTo>
                    <a:pt x="133350" y="73278"/>
                  </a:lnTo>
                  <a:lnTo>
                    <a:pt x="133350" y="72008"/>
                  </a:lnTo>
                  <a:lnTo>
                    <a:pt x="134493" y="72008"/>
                  </a:lnTo>
                  <a:lnTo>
                    <a:pt x="134493" y="73278"/>
                  </a:lnTo>
                  <a:lnTo>
                    <a:pt x="134493" y="74421"/>
                  </a:lnTo>
                  <a:lnTo>
                    <a:pt x="134493" y="75564"/>
                  </a:lnTo>
                  <a:lnTo>
                    <a:pt x="134493" y="76834"/>
                  </a:lnTo>
                  <a:lnTo>
                    <a:pt x="135636" y="76834"/>
                  </a:lnTo>
                  <a:lnTo>
                    <a:pt x="134493" y="76834"/>
                  </a:lnTo>
                  <a:lnTo>
                    <a:pt x="134493" y="77977"/>
                  </a:lnTo>
                  <a:lnTo>
                    <a:pt x="134493" y="79120"/>
                  </a:lnTo>
                  <a:lnTo>
                    <a:pt x="134493" y="80390"/>
                  </a:lnTo>
                  <a:lnTo>
                    <a:pt x="133350" y="80390"/>
                  </a:lnTo>
                  <a:lnTo>
                    <a:pt x="134493" y="80390"/>
                  </a:lnTo>
                  <a:lnTo>
                    <a:pt x="134493" y="89788"/>
                  </a:lnTo>
                  <a:lnTo>
                    <a:pt x="133350" y="89788"/>
                  </a:lnTo>
                  <a:lnTo>
                    <a:pt x="133350" y="90931"/>
                  </a:lnTo>
                  <a:lnTo>
                    <a:pt x="133350" y="92201"/>
                  </a:lnTo>
                  <a:lnTo>
                    <a:pt x="133350" y="93344"/>
                  </a:lnTo>
                  <a:lnTo>
                    <a:pt x="133350" y="94487"/>
                  </a:lnTo>
                  <a:lnTo>
                    <a:pt x="134493" y="94487"/>
                  </a:lnTo>
                  <a:lnTo>
                    <a:pt x="128650" y="95630"/>
                  </a:lnTo>
                  <a:lnTo>
                    <a:pt x="116967" y="95630"/>
                  </a:lnTo>
                  <a:lnTo>
                    <a:pt x="112268" y="95630"/>
                  </a:lnTo>
                  <a:lnTo>
                    <a:pt x="112268" y="132333"/>
                  </a:lnTo>
                  <a:lnTo>
                    <a:pt x="113411" y="132333"/>
                  </a:lnTo>
                  <a:lnTo>
                    <a:pt x="113411" y="133476"/>
                  </a:lnTo>
                  <a:lnTo>
                    <a:pt x="113411" y="134619"/>
                  </a:lnTo>
                  <a:lnTo>
                    <a:pt x="114553" y="134619"/>
                  </a:lnTo>
                  <a:lnTo>
                    <a:pt x="114553" y="135889"/>
                  </a:lnTo>
                  <a:lnTo>
                    <a:pt x="115697" y="135889"/>
                  </a:lnTo>
                  <a:lnTo>
                    <a:pt x="115697" y="137032"/>
                  </a:lnTo>
                  <a:lnTo>
                    <a:pt x="116967" y="137032"/>
                  </a:lnTo>
                  <a:lnTo>
                    <a:pt x="116967" y="138175"/>
                  </a:lnTo>
                  <a:lnTo>
                    <a:pt x="118110" y="138175"/>
                  </a:lnTo>
                  <a:lnTo>
                    <a:pt x="118110" y="139445"/>
                  </a:lnTo>
                  <a:lnTo>
                    <a:pt x="119252" y="139445"/>
                  </a:lnTo>
                  <a:lnTo>
                    <a:pt x="119252" y="140588"/>
                  </a:lnTo>
                  <a:lnTo>
                    <a:pt x="120396" y="140588"/>
                  </a:lnTo>
                  <a:lnTo>
                    <a:pt x="120396" y="141731"/>
                  </a:lnTo>
                  <a:lnTo>
                    <a:pt x="121666" y="141731"/>
                  </a:lnTo>
                  <a:lnTo>
                    <a:pt x="121666" y="143001"/>
                  </a:lnTo>
                  <a:lnTo>
                    <a:pt x="122809" y="143001"/>
                  </a:lnTo>
                  <a:lnTo>
                    <a:pt x="122809" y="144144"/>
                  </a:lnTo>
                  <a:lnTo>
                    <a:pt x="123951" y="144144"/>
                  </a:lnTo>
                  <a:lnTo>
                    <a:pt x="123951" y="145287"/>
                  </a:lnTo>
                  <a:lnTo>
                    <a:pt x="125095" y="145287"/>
                  </a:lnTo>
                  <a:lnTo>
                    <a:pt x="125095" y="146430"/>
                  </a:lnTo>
                  <a:lnTo>
                    <a:pt x="126238" y="146430"/>
                  </a:lnTo>
                  <a:lnTo>
                    <a:pt x="127507" y="146430"/>
                  </a:lnTo>
                  <a:lnTo>
                    <a:pt x="127507" y="147700"/>
                  </a:lnTo>
                  <a:close/>
                </a:path>
                <a:path w="135890" h="152400">
                  <a:moveTo>
                    <a:pt x="4699" y="7111"/>
                  </a:moveTo>
                  <a:lnTo>
                    <a:pt x="4699" y="5968"/>
                  </a:lnTo>
                  <a:lnTo>
                    <a:pt x="5842" y="5968"/>
                  </a:lnTo>
                  <a:lnTo>
                    <a:pt x="5842" y="4698"/>
                  </a:lnTo>
                  <a:lnTo>
                    <a:pt x="5842" y="3555"/>
                  </a:lnTo>
                  <a:lnTo>
                    <a:pt x="6985" y="3555"/>
                  </a:lnTo>
                  <a:lnTo>
                    <a:pt x="6985" y="4698"/>
                  </a:lnTo>
                  <a:lnTo>
                    <a:pt x="6985" y="3555"/>
                  </a:lnTo>
                  <a:lnTo>
                    <a:pt x="8127" y="3555"/>
                  </a:lnTo>
                  <a:lnTo>
                    <a:pt x="8127" y="2412"/>
                  </a:lnTo>
                  <a:lnTo>
                    <a:pt x="9398" y="2412"/>
                  </a:lnTo>
                  <a:lnTo>
                    <a:pt x="10541" y="1142"/>
                  </a:lnTo>
                  <a:lnTo>
                    <a:pt x="11684" y="1142"/>
                  </a:lnTo>
                  <a:lnTo>
                    <a:pt x="11684" y="0"/>
                  </a:lnTo>
                  <a:lnTo>
                    <a:pt x="12826" y="0"/>
                  </a:lnTo>
                  <a:lnTo>
                    <a:pt x="13970" y="0"/>
                  </a:lnTo>
                  <a:lnTo>
                    <a:pt x="13970" y="1142"/>
                  </a:lnTo>
                  <a:lnTo>
                    <a:pt x="15240" y="1142"/>
                  </a:lnTo>
                  <a:lnTo>
                    <a:pt x="15240" y="2412"/>
                  </a:lnTo>
                  <a:lnTo>
                    <a:pt x="16382" y="2412"/>
                  </a:lnTo>
                  <a:lnTo>
                    <a:pt x="15240" y="2412"/>
                  </a:lnTo>
                  <a:lnTo>
                    <a:pt x="15240" y="3555"/>
                  </a:lnTo>
                  <a:lnTo>
                    <a:pt x="13970" y="3555"/>
                  </a:lnTo>
                  <a:lnTo>
                    <a:pt x="12826" y="3555"/>
                  </a:lnTo>
                  <a:lnTo>
                    <a:pt x="12826" y="4698"/>
                  </a:lnTo>
                  <a:lnTo>
                    <a:pt x="11684" y="4698"/>
                  </a:lnTo>
                  <a:lnTo>
                    <a:pt x="11684" y="5968"/>
                  </a:lnTo>
                  <a:lnTo>
                    <a:pt x="10541" y="5968"/>
                  </a:lnTo>
                  <a:lnTo>
                    <a:pt x="10541" y="7111"/>
                  </a:lnTo>
                  <a:lnTo>
                    <a:pt x="9398" y="7111"/>
                  </a:lnTo>
                  <a:lnTo>
                    <a:pt x="9398" y="8254"/>
                  </a:lnTo>
                  <a:lnTo>
                    <a:pt x="9398" y="9397"/>
                  </a:lnTo>
                  <a:lnTo>
                    <a:pt x="9398" y="10667"/>
                  </a:lnTo>
                  <a:lnTo>
                    <a:pt x="9398" y="11810"/>
                  </a:lnTo>
                  <a:lnTo>
                    <a:pt x="9398" y="12953"/>
                  </a:lnTo>
                  <a:lnTo>
                    <a:pt x="9398" y="14223"/>
                  </a:lnTo>
                  <a:lnTo>
                    <a:pt x="8127" y="14223"/>
                  </a:lnTo>
                  <a:lnTo>
                    <a:pt x="6985" y="14223"/>
                  </a:lnTo>
                  <a:lnTo>
                    <a:pt x="5842" y="14223"/>
                  </a:lnTo>
                  <a:lnTo>
                    <a:pt x="5842" y="15366"/>
                  </a:lnTo>
                  <a:lnTo>
                    <a:pt x="5842" y="14223"/>
                  </a:lnTo>
                  <a:lnTo>
                    <a:pt x="5842" y="12953"/>
                  </a:lnTo>
                  <a:lnTo>
                    <a:pt x="5842" y="11810"/>
                  </a:lnTo>
                  <a:lnTo>
                    <a:pt x="6985" y="11810"/>
                  </a:lnTo>
                  <a:lnTo>
                    <a:pt x="5842" y="11810"/>
                  </a:lnTo>
                  <a:lnTo>
                    <a:pt x="5842" y="10667"/>
                  </a:lnTo>
                  <a:lnTo>
                    <a:pt x="5842" y="9397"/>
                  </a:lnTo>
                  <a:lnTo>
                    <a:pt x="5842" y="8254"/>
                  </a:lnTo>
                  <a:lnTo>
                    <a:pt x="4699" y="8254"/>
                  </a:lnTo>
                  <a:lnTo>
                    <a:pt x="4699" y="7111"/>
                  </a:lnTo>
                  <a:close/>
                </a:path>
                <a:path w="135890" h="152400">
                  <a:moveTo>
                    <a:pt x="0" y="135889"/>
                  </a:moveTo>
                  <a:lnTo>
                    <a:pt x="1143" y="134619"/>
                  </a:lnTo>
                  <a:lnTo>
                    <a:pt x="1143" y="135889"/>
                  </a:lnTo>
                  <a:lnTo>
                    <a:pt x="1143" y="137032"/>
                  </a:lnTo>
                  <a:lnTo>
                    <a:pt x="1143" y="138175"/>
                  </a:lnTo>
                  <a:lnTo>
                    <a:pt x="1143" y="137032"/>
                  </a:lnTo>
                  <a:lnTo>
                    <a:pt x="1143" y="135889"/>
                  </a:lnTo>
                  <a:lnTo>
                    <a:pt x="0" y="135889"/>
                  </a:lnTo>
                  <a:close/>
                </a:path>
                <a:path w="135890" h="152400">
                  <a:moveTo>
                    <a:pt x="13970" y="16509"/>
                  </a:moveTo>
                  <a:lnTo>
                    <a:pt x="13970" y="17779"/>
                  </a:lnTo>
                  <a:lnTo>
                    <a:pt x="14224" y="17779"/>
                  </a:lnTo>
                  <a:lnTo>
                    <a:pt x="13970" y="16509"/>
                  </a:lnTo>
                  <a:close/>
                </a:path>
                <a:path w="135890" h="152400">
                  <a:moveTo>
                    <a:pt x="10541" y="17779"/>
                  </a:moveTo>
                  <a:lnTo>
                    <a:pt x="11684" y="17779"/>
                  </a:lnTo>
                  <a:lnTo>
                    <a:pt x="10541" y="17779"/>
                  </a:lnTo>
                  <a:close/>
                </a:path>
                <a:path w="135890" h="152400">
                  <a:moveTo>
                    <a:pt x="11684" y="16509"/>
                  </a:moveTo>
                  <a:lnTo>
                    <a:pt x="12826" y="16509"/>
                  </a:lnTo>
                  <a:lnTo>
                    <a:pt x="12826" y="17779"/>
                  </a:lnTo>
                  <a:lnTo>
                    <a:pt x="11684" y="17779"/>
                  </a:lnTo>
                  <a:lnTo>
                    <a:pt x="11684" y="16509"/>
                  </a:lnTo>
                  <a:close/>
                </a:path>
                <a:path w="135890" h="152400">
                  <a:moveTo>
                    <a:pt x="16382" y="47243"/>
                  </a:moveTo>
                  <a:lnTo>
                    <a:pt x="17525" y="47243"/>
                  </a:lnTo>
                  <a:lnTo>
                    <a:pt x="17525" y="48386"/>
                  </a:lnTo>
                  <a:lnTo>
                    <a:pt x="16382" y="48386"/>
                  </a:lnTo>
                  <a:lnTo>
                    <a:pt x="16382" y="47243"/>
                  </a:lnTo>
                  <a:close/>
                </a:path>
                <a:path w="135890" h="152400">
                  <a:moveTo>
                    <a:pt x="11684" y="17779"/>
                  </a:moveTo>
                  <a:lnTo>
                    <a:pt x="12826" y="17779"/>
                  </a:lnTo>
                  <a:lnTo>
                    <a:pt x="11684" y="17779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8238744" y="4215384"/>
              <a:ext cx="102235" cy="106680"/>
            </a:xfrm>
            <a:custGeom>
              <a:avLst/>
              <a:gdLst/>
              <a:ahLst/>
              <a:cxnLst/>
              <a:rect l="l" t="t" r="r" b="b"/>
              <a:pathLst>
                <a:path w="102234" h="106679">
                  <a:moveTo>
                    <a:pt x="8254" y="105536"/>
                  </a:moveTo>
                  <a:lnTo>
                    <a:pt x="7111" y="105536"/>
                  </a:lnTo>
                  <a:lnTo>
                    <a:pt x="7111" y="106679"/>
                  </a:lnTo>
                  <a:lnTo>
                    <a:pt x="8254" y="106679"/>
                  </a:lnTo>
                  <a:lnTo>
                    <a:pt x="8254" y="105536"/>
                  </a:lnTo>
                  <a:close/>
                </a:path>
                <a:path w="102234" h="106679">
                  <a:moveTo>
                    <a:pt x="14224" y="105536"/>
                  </a:moveTo>
                  <a:lnTo>
                    <a:pt x="10667" y="105536"/>
                  </a:lnTo>
                  <a:lnTo>
                    <a:pt x="10667" y="106679"/>
                  </a:lnTo>
                  <a:lnTo>
                    <a:pt x="14224" y="106679"/>
                  </a:lnTo>
                  <a:lnTo>
                    <a:pt x="14224" y="105536"/>
                  </a:lnTo>
                  <a:close/>
                </a:path>
                <a:path w="102234" h="106679">
                  <a:moveTo>
                    <a:pt x="23749" y="100837"/>
                  </a:moveTo>
                  <a:lnTo>
                    <a:pt x="5969" y="100837"/>
                  </a:lnTo>
                  <a:lnTo>
                    <a:pt x="5969" y="103123"/>
                  </a:lnTo>
                  <a:lnTo>
                    <a:pt x="7111" y="104393"/>
                  </a:lnTo>
                  <a:lnTo>
                    <a:pt x="5969" y="105536"/>
                  </a:lnTo>
                  <a:lnTo>
                    <a:pt x="15494" y="105536"/>
                  </a:lnTo>
                  <a:lnTo>
                    <a:pt x="15494" y="106679"/>
                  </a:lnTo>
                  <a:lnTo>
                    <a:pt x="17779" y="106679"/>
                  </a:lnTo>
                  <a:lnTo>
                    <a:pt x="19050" y="105536"/>
                  </a:lnTo>
                  <a:lnTo>
                    <a:pt x="19050" y="104393"/>
                  </a:lnTo>
                  <a:lnTo>
                    <a:pt x="21335" y="104393"/>
                  </a:lnTo>
                  <a:lnTo>
                    <a:pt x="22605" y="103123"/>
                  </a:lnTo>
                  <a:lnTo>
                    <a:pt x="22605" y="101980"/>
                  </a:lnTo>
                  <a:lnTo>
                    <a:pt x="23749" y="101980"/>
                  </a:lnTo>
                  <a:lnTo>
                    <a:pt x="23749" y="100837"/>
                  </a:lnTo>
                  <a:close/>
                </a:path>
                <a:path w="102234" h="106679">
                  <a:moveTo>
                    <a:pt x="24891" y="99694"/>
                  </a:moveTo>
                  <a:lnTo>
                    <a:pt x="7111" y="99694"/>
                  </a:lnTo>
                  <a:lnTo>
                    <a:pt x="7111" y="100837"/>
                  </a:lnTo>
                  <a:lnTo>
                    <a:pt x="24891" y="100837"/>
                  </a:lnTo>
                  <a:lnTo>
                    <a:pt x="24891" y="99694"/>
                  </a:lnTo>
                  <a:close/>
                </a:path>
                <a:path w="102234" h="106679">
                  <a:moveTo>
                    <a:pt x="30860" y="89153"/>
                  </a:moveTo>
                  <a:lnTo>
                    <a:pt x="7111" y="89153"/>
                  </a:lnTo>
                  <a:lnTo>
                    <a:pt x="7111" y="92582"/>
                  </a:lnTo>
                  <a:lnTo>
                    <a:pt x="8254" y="93725"/>
                  </a:lnTo>
                  <a:lnTo>
                    <a:pt x="8254" y="97281"/>
                  </a:lnTo>
                  <a:lnTo>
                    <a:pt x="9525" y="97281"/>
                  </a:lnTo>
                  <a:lnTo>
                    <a:pt x="8254" y="98424"/>
                  </a:lnTo>
                  <a:lnTo>
                    <a:pt x="8254" y="99694"/>
                  </a:lnTo>
                  <a:lnTo>
                    <a:pt x="26161" y="99694"/>
                  </a:lnTo>
                  <a:lnTo>
                    <a:pt x="26161" y="98424"/>
                  </a:lnTo>
                  <a:lnTo>
                    <a:pt x="28448" y="98424"/>
                  </a:lnTo>
                  <a:lnTo>
                    <a:pt x="28448" y="96138"/>
                  </a:lnTo>
                  <a:lnTo>
                    <a:pt x="29717" y="96138"/>
                  </a:lnTo>
                  <a:lnTo>
                    <a:pt x="29717" y="92582"/>
                  </a:lnTo>
                  <a:lnTo>
                    <a:pt x="30860" y="92582"/>
                  </a:lnTo>
                  <a:lnTo>
                    <a:pt x="30860" y="89153"/>
                  </a:lnTo>
                  <a:close/>
                </a:path>
                <a:path w="102234" h="106679">
                  <a:moveTo>
                    <a:pt x="54609" y="92582"/>
                  </a:moveTo>
                  <a:lnTo>
                    <a:pt x="48640" y="92582"/>
                  </a:lnTo>
                  <a:lnTo>
                    <a:pt x="49910" y="93725"/>
                  </a:lnTo>
                  <a:lnTo>
                    <a:pt x="53466" y="93725"/>
                  </a:lnTo>
                  <a:lnTo>
                    <a:pt x="54609" y="92582"/>
                  </a:lnTo>
                  <a:close/>
                </a:path>
                <a:path w="102234" h="106679">
                  <a:moveTo>
                    <a:pt x="60578" y="91439"/>
                  </a:moveTo>
                  <a:lnTo>
                    <a:pt x="46354" y="91439"/>
                  </a:lnTo>
                  <a:lnTo>
                    <a:pt x="46354" y="92582"/>
                  </a:lnTo>
                  <a:lnTo>
                    <a:pt x="59308" y="92582"/>
                  </a:lnTo>
                  <a:lnTo>
                    <a:pt x="60578" y="91439"/>
                  </a:lnTo>
                  <a:close/>
                </a:path>
                <a:path w="102234" h="106679">
                  <a:moveTo>
                    <a:pt x="62864" y="86740"/>
                  </a:moveTo>
                  <a:lnTo>
                    <a:pt x="37973" y="86740"/>
                  </a:lnTo>
                  <a:lnTo>
                    <a:pt x="37973" y="87883"/>
                  </a:lnTo>
                  <a:lnTo>
                    <a:pt x="39242" y="87883"/>
                  </a:lnTo>
                  <a:lnTo>
                    <a:pt x="39242" y="89153"/>
                  </a:lnTo>
                  <a:lnTo>
                    <a:pt x="40385" y="89153"/>
                  </a:lnTo>
                  <a:lnTo>
                    <a:pt x="40385" y="90296"/>
                  </a:lnTo>
                  <a:lnTo>
                    <a:pt x="41528" y="90296"/>
                  </a:lnTo>
                  <a:lnTo>
                    <a:pt x="41528" y="91439"/>
                  </a:lnTo>
                  <a:lnTo>
                    <a:pt x="61722" y="91439"/>
                  </a:lnTo>
                  <a:lnTo>
                    <a:pt x="61722" y="87883"/>
                  </a:lnTo>
                  <a:lnTo>
                    <a:pt x="62864" y="86740"/>
                  </a:lnTo>
                  <a:close/>
                </a:path>
                <a:path w="102234" h="106679">
                  <a:moveTo>
                    <a:pt x="34416" y="86740"/>
                  </a:moveTo>
                  <a:lnTo>
                    <a:pt x="5969" y="86740"/>
                  </a:lnTo>
                  <a:lnTo>
                    <a:pt x="5969" y="89153"/>
                  </a:lnTo>
                  <a:lnTo>
                    <a:pt x="30860" y="89153"/>
                  </a:lnTo>
                  <a:lnTo>
                    <a:pt x="30860" y="90296"/>
                  </a:lnTo>
                  <a:lnTo>
                    <a:pt x="32003" y="90296"/>
                  </a:lnTo>
                  <a:lnTo>
                    <a:pt x="32003" y="87883"/>
                  </a:lnTo>
                  <a:lnTo>
                    <a:pt x="34416" y="87883"/>
                  </a:lnTo>
                  <a:lnTo>
                    <a:pt x="34416" y="86740"/>
                  </a:lnTo>
                  <a:close/>
                </a:path>
                <a:path w="102234" h="106679">
                  <a:moveTo>
                    <a:pt x="99695" y="48005"/>
                  </a:moveTo>
                  <a:lnTo>
                    <a:pt x="0" y="48005"/>
                  </a:lnTo>
                  <a:lnTo>
                    <a:pt x="0" y="82041"/>
                  </a:lnTo>
                  <a:lnTo>
                    <a:pt x="1142" y="82041"/>
                  </a:lnTo>
                  <a:lnTo>
                    <a:pt x="1142" y="83184"/>
                  </a:lnTo>
                  <a:lnTo>
                    <a:pt x="3555" y="83184"/>
                  </a:lnTo>
                  <a:lnTo>
                    <a:pt x="3555" y="84454"/>
                  </a:lnTo>
                  <a:lnTo>
                    <a:pt x="4699" y="85597"/>
                  </a:lnTo>
                  <a:lnTo>
                    <a:pt x="4699" y="86740"/>
                  </a:lnTo>
                  <a:lnTo>
                    <a:pt x="5969" y="87883"/>
                  </a:lnTo>
                  <a:lnTo>
                    <a:pt x="5969" y="86740"/>
                  </a:lnTo>
                  <a:lnTo>
                    <a:pt x="62864" y="86740"/>
                  </a:lnTo>
                  <a:lnTo>
                    <a:pt x="62864" y="85597"/>
                  </a:lnTo>
                  <a:lnTo>
                    <a:pt x="64134" y="84454"/>
                  </a:lnTo>
                  <a:lnTo>
                    <a:pt x="64134" y="80898"/>
                  </a:lnTo>
                  <a:lnTo>
                    <a:pt x="66548" y="80898"/>
                  </a:lnTo>
                  <a:lnTo>
                    <a:pt x="66548" y="79755"/>
                  </a:lnTo>
                  <a:lnTo>
                    <a:pt x="71247" y="79755"/>
                  </a:lnTo>
                  <a:lnTo>
                    <a:pt x="71247" y="77342"/>
                  </a:lnTo>
                  <a:lnTo>
                    <a:pt x="72389" y="77342"/>
                  </a:lnTo>
                  <a:lnTo>
                    <a:pt x="72389" y="76199"/>
                  </a:lnTo>
                  <a:lnTo>
                    <a:pt x="73659" y="76199"/>
                  </a:lnTo>
                  <a:lnTo>
                    <a:pt x="73659" y="75056"/>
                  </a:lnTo>
                  <a:lnTo>
                    <a:pt x="74802" y="75056"/>
                  </a:lnTo>
                  <a:lnTo>
                    <a:pt x="74802" y="72643"/>
                  </a:lnTo>
                  <a:lnTo>
                    <a:pt x="75946" y="72643"/>
                  </a:lnTo>
                  <a:lnTo>
                    <a:pt x="75946" y="67944"/>
                  </a:lnTo>
                  <a:lnTo>
                    <a:pt x="77215" y="67944"/>
                  </a:lnTo>
                  <a:lnTo>
                    <a:pt x="77215" y="66801"/>
                  </a:lnTo>
                  <a:lnTo>
                    <a:pt x="78358" y="66801"/>
                  </a:lnTo>
                  <a:lnTo>
                    <a:pt x="78358" y="65658"/>
                  </a:lnTo>
                  <a:lnTo>
                    <a:pt x="80772" y="65658"/>
                  </a:lnTo>
                  <a:lnTo>
                    <a:pt x="80772" y="64515"/>
                  </a:lnTo>
                  <a:lnTo>
                    <a:pt x="83057" y="64515"/>
                  </a:lnTo>
                  <a:lnTo>
                    <a:pt x="83057" y="63245"/>
                  </a:lnTo>
                  <a:lnTo>
                    <a:pt x="84327" y="63245"/>
                  </a:lnTo>
                  <a:lnTo>
                    <a:pt x="84327" y="62102"/>
                  </a:lnTo>
                  <a:lnTo>
                    <a:pt x="85471" y="62102"/>
                  </a:lnTo>
                  <a:lnTo>
                    <a:pt x="85471" y="60959"/>
                  </a:lnTo>
                  <a:lnTo>
                    <a:pt x="86613" y="60959"/>
                  </a:lnTo>
                  <a:lnTo>
                    <a:pt x="86613" y="59816"/>
                  </a:lnTo>
                  <a:lnTo>
                    <a:pt x="87883" y="59816"/>
                  </a:lnTo>
                  <a:lnTo>
                    <a:pt x="87883" y="58673"/>
                  </a:lnTo>
                  <a:lnTo>
                    <a:pt x="89026" y="58673"/>
                  </a:lnTo>
                  <a:lnTo>
                    <a:pt x="89026" y="56260"/>
                  </a:lnTo>
                  <a:lnTo>
                    <a:pt x="90297" y="56260"/>
                  </a:lnTo>
                  <a:lnTo>
                    <a:pt x="90297" y="55117"/>
                  </a:lnTo>
                  <a:lnTo>
                    <a:pt x="94996" y="55117"/>
                  </a:lnTo>
                  <a:lnTo>
                    <a:pt x="94996" y="53974"/>
                  </a:lnTo>
                  <a:lnTo>
                    <a:pt x="98551" y="53974"/>
                  </a:lnTo>
                  <a:lnTo>
                    <a:pt x="98551" y="50418"/>
                  </a:lnTo>
                  <a:lnTo>
                    <a:pt x="102107" y="50418"/>
                  </a:lnTo>
                  <a:lnTo>
                    <a:pt x="102107" y="49275"/>
                  </a:lnTo>
                  <a:lnTo>
                    <a:pt x="99695" y="49275"/>
                  </a:lnTo>
                  <a:lnTo>
                    <a:pt x="99695" y="48005"/>
                  </a:lnTo>
                  <a:close/>
                </a:path>
                <a:path w="102234" h="106679">
                  <a:moveTo>
                    <a:pt x="36829" y="86740"/>
                  </a:moveTo>
                  <a:lnTo>
                    <a:pt x="35559" y="86740"/>
                  </a:lnTo>
                  <a:lnTo>
                    <a:pt x="35559" y="87883"/>
                  </a:lnTo>
                  <a:lnTo>
                    <a:pt x="36829" y="86740"/>
                  </a:lnTo>
                  <a:close/>
                </a:path>
                <a:path w="102234" h="106679">
                  <a:moveTo>
                    <a:pt x="37973" y="86740"/>
                  </a:moveTo>
                  <a:lnTo>
                    <a:pt x="36829" y="86740"/>
                  </a:lnTo>
                  <a:lnTo>
                    <a:pt x="36829" y="87883"/>
                  </a:lnTo>
                  <a:lnTo>
                    <a:pt x="37973" y="86740"/>
                  </a:lnTo>
                  <a:close/>
                </a:path>
                <a:path w="102234" h="106679">
                  <a:moveTo>
                    <a:pt x="74802" y="75056"/>
                  </a:moveTo>
                  <a:lnTo>
                    <a:pt x="73659" y="75056"/>
                  </a:lnTo>
                  <a:lnTo>
                    <a:pt x="73659" y="76199"/>
                  </a:lnTo>
                  <a:lnTo>
                    <a:pt x="74802" y="75056"/>
                  </a:lnTo>
                  <a:close/>
                </a:path>
                <a:path w="102234" h="106679">
                  <a:moveTo>
                    <a:pt x="81914" y="64515"/>
                  </a:moveTo>
                  <a:lnTo>
                    <a:pt x="80772" y="64515"/>
                  </a:lnTo>
                  <a:lnTo>
                    <a:pt x="80772" y="65658"/>
                  </a:lnTo>
                  <a:lnTo>
                    <a:pt x="81914" y="65658"/>
                  </a:lnTo>
                  <a:lnTo>
                    <a:pt x="81914" y="64515"/>
                  </a:lnTo>
                  <a:close/>
                </a:path>
                <a:path w="102234" h="106679">
                  <a:moveTo>
                    <a:pt x="85471" y="62102"/>
                  </a:moveTo>
                  <a:lnTo>
                    <a:pt x="84327" y="62102"/>
                  </a:lnTo>
                  <a:lnTo>
                    <a:pt x="84327" y="63245"/>
                  </a:lnTo>
                  <a:lnTo>
                    <a:pt x="85471" y="63245"/>
                  </a:lnTo>
                  <a:lnTo>
                    <a:pt x="85471" y="62102"/>
                  </a:lnTo>
                  <a:close/>
                </a:path>
                <a:path w="102234" h="106679">
                  <a:moveTo>
                    <a:pt x="39242" y="5841"/>
                  </a:moveTo>
                  <a:lnTo>
                    <a:pt x="10667" y="5841"/>
                  </a:lnTo>
                  <a:lnTo>
                    <a:pt x="10667" y="48005"/>
                  </a:lnTo>
                  <a:lnTo>
                    <a:pt x="98551" y="48005"/>
                  </a:lnTo>
                  <a:lnTo>
                    <a:pt x="98551" y="46862"/>
                  </a:lnTo>
                  <a:lnTo>
                    <a:pt x="99695" y="46862"/>
                  </a:lnTo>
                  <a:lnTo>
                    <a:pt x="99695" y="45719"/>
                  </a:lnTo>
                  <a:lnTo>
                    <a:pt x="96138" y="45719"/>
                  </a:lnTo>
                  <a:lnTo>
                    <a:pt x="96138" y="44576"/>
                  </a:lnTo>
                  <a:lnTo>
                    <a:pt x="92582" y="44576"/>
                  </a:lnTo>
                  <a:lnTo>
                    <a:pt x="91439" y="43433"/>
                  </a:lnTo>
                  <a:lnTo>
                    <a:pt x="87883" y="43433"/>
                  </a:lnTo>
                  <a:lnTo>
                    <a:pt x="87883" y="42163"/>
                  </a:lnTo>
                  <a:lnTo>
                    <a:pt x="86613" y="42163"/>
                  </a:lnTo>
                  <a:lnTo>
                    <a:pt x="86613" y="39877"/>
                  </a:lnTo>
                  <a:lnTo>
                    <a:pt x="85471" y="39877"/>
                  </a:lnTo>
                  <a:lnTo>
                    <a:pt x="85471" y="38734"/>
                  </a:lnTo>
                  <a:lnTo>
                    <a:pt x="84327" y="38734"/>
                  </a:lnTo>
                  <a:lnTo>
                    <a:pt x="84327" y="30479"/>
                  </a:lnTo>
                  <a:lnTo>
                    <a:pt x="79501" y="30479"/>
                  </a:lnTo>
                  <a:lnTo>
                    <a:pt x="79501" y="25780"/>
                  </a:lnTo>
                  <a:lnTo>
                    <a:pt x="75946" y="25780"/>
                  </a:lnTo>
                  <a:lnTo>
                    <a:pt x="75946" y="24637"/>
                  </a:lnTo>
                  <a:lnTo>
                    <a:pt x="73659" y="24637"/>
                  </a:lnTo>
                  <a:lnTo>
                    <a:pt x="73659" y="23494"/>
                  </a:lnTo>
                  <a:lnTo>
                    <a:pt x="72389" y="23494"/>
                  </a:lnTo>
                  <a:lnTo>
                    <a:pt x="72389" y="22224"/>
                  </a:lnTo>
                  <a:lnTo>
                    <a:pt x="70103" y="22224"/>
                  </a:lnTo>
                  <a:lnTo>
                    <a:pt x="70103" y="21081"/>
                  </a:lnTo>
                  <a:lnTo>
                    <a:pt x="68833" y="19938"/>
                  </a:lnTo>
                  <a:lnTo>
                    <a:pt x="67690" y="19938"/>
                  </a:lnTo>
                  <a:lnTo>
                    <a:pt x="67690" y="18795"/>
                  </a:lnTo>
                  <a:lnTo>
                    <a:pt x="66548" y="18795"/>
                  </a:lnTo>
                  <a:lnTo>
                    <a:pt x="66548" y="15239"/>
                  </a:lnTo>
                  <a:lnTo>
                    <a:pt x="65277" y="15239"/>
                  </a:lnTo>
                  <a:lnTo>
                    <a:pt x="65277" y="12953"/>
                  </a:lnTo>
                  <a:lnTo>
                    <a:pt x="64134" y="11683"/>
                  </a:lnTo>
                  <a:lnTo>
                    <a:pt x="62864" y="10540"/>
                  </a:lnTo>
                  <a:lnTo>
                    <a:pt x="62864" y="9397"/>
                  </a:lnTo>
                  <a:lnTo>
                    <a:pt x="61722" y="8254"/>
                  </a:lnTo>
                  <a:lnTo>
                    <a:pt x="39242" y="8254"/>
                  </a:lnTo>
                  <a:lnTo>
                    <a:pt x="39242" y="5841"/>
                  </a:lnTo>
                  <a:close/>
                </a:path>
                <a:path w="102234" h="106679">
                  <a:moveTo>
                    <a:pt x="61722" y="6984"/>
                  </a:moveTo>
                  <a:lnTo>
                    <a:pt x="40385" y="6984"/>
                  </a:lnTo>
                  <a:lnTo>
                    <a:pt x="39242" y="8254"/>
                  </a:lnTo>
                  <a:lnTo>
                    <a:pt x="61722" y="8254"/>
                  </a:lnTo>
                  <a:lnTo>
                    <a:pt x="61722" y="6984"/>
                  </a:lnTo>
                  <a:close/>
                </a:path>
                <a:path w="102234" h="106679">
                  <a:moveTo>
                    <a:pt x="59308" y="3555"/>
                  </a:moveTo>
                  <a:lnTo>
                    <a:pt x="43941" y="3555"/>
                  </a:lnTo>
                  <a:lnTo>
                    <a:pt x="43941" y="4698"/>
                  </a:lnTo>
                  <a:lnTo>
                    <a:pt x="42799" y="4698"/>
                  </a:lnTo>
                  <a:lnTo>
                    <a:pt x="42799" y="5841"/>
                  </a:lnTo>
                  <a:lnTo>
                    <a:pt x="41528" y="5841"/>
                  </a:lnTo>
                  <a:lnTo>
                    <a:pt x="41528" y="6984"/>
                  </a:lnTo>
                  <a:lnTo>
                    <a:pt x="60578" y="6984"/>
                  </a:lnTo>
                  <a:lnTo>
                    <a:pt x="60578" y="5841"/>
                  </a:lnTo>
                  <a:lnTo>
                    <a:pt x="59308" y="4698"/>
                  </a:lnTo>
                  <a:lnTo>
                    <a:pt x="59308" y="3555"/>
                  </a:lnTo>
                  <a:close/>
                </a:path>
                <a:path w="102234" h="106679">
                  <a:moveTo>
                    <a:pt x="35559" y="2285"/>
                  </a:moveTo>
                  <a:lnTo>
                    <a:pt x="32003" y="2285"/>
                  </a:lnTo>
                  <a:lnTo>
                    <a:pt x="15494" y="5841"/>
                  </a:lnTo>
                  <a:lnTo>
                    <a:pt x="37973" y="5841"/>
                  </a:lnTo>
                  <a:lnTo>
                    <a:pt x="37973" y="4698"/>
                  </a:lnTo>
                  <a:lnTo>
                    <a:pt x="36829" y="4698"/>
                  </a:lnTo>
                  <a:lnTo>
                    <a:pt x="36829" y="3555"/>
                  </a:lnTo>
                  <a:lnTo>
                    <a:pt x="35559" y="2285"/>
                  </a:lnTo>
                  <a:close/>
                </a:path>
                <a:path w="102234" h="106679">
                  <a:moveTo>
                    <a:pt x="58165" y="1142"/>
                  </a:moveTo>
                  <a:lnTo>
                    <a:pt x="51053" y="1142"/>
                  </a:lnTo>
                  <a:lnTo>
                    <a:pt x="51053" y="2285"/>
                  </a:lnTo>
                  <a:lnTo>
                    <a:pt x="45084" y="2285"/>
                  </a:lnTo>
                  <a:lnTo>
                    <a:pt x="45084" y="3555"/>
                  </a:lnTo>
                  <a:lnTo>
                    <a:pt x="58165" y="3555"/>
                  </a:lnTo>
                  <a:lnTo>
                    <a:pt x="58165" y="1142"/>
                  </a:lnTo>
                  <a:close/>
                </a:path>
                <a:path w="102234" h="106679">
                  <a:moveTo>
                    <a:pt x="48640" y="1142"/>
                  </a:moveTo>
                  <a:lnTo>
                    <a:pt x="47498" y="1142"/>
                  </a:lnTo>
                  <a:lnTo>
                    <a:pt x="47498" y="2285"/>
                  </a:lnTo>
                  <a:lnTo>
                    <a:pt x="48640" y="2285"/>
                  </a:lnTo>
                  <a:lnTo>
                    <a:pt x="48640" y="1142"/>
                  </a:lnTo>
                  <a:close/>
                </a:path>
                <a:path w="102234" h="106679">
                  <a:moveTo>
                    <a:pt x="57023" y="0"/>
                  </a:moveTo>
                  <a:lnTo>
                    <a:pt x="52197" y="0"/>
                  </a:lnTo>
                  <a:lnTo>
                    <a:pt x="52197" y="1142"/>
                  </a:lnTo>
                  <a:lnTo>
                    <a:pt x="57023" y="1142"/>
                  </a:lnTo>
                  <a:lnTo>
                    <a:pt x="570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8238744" y="4215384"/>
              <a:ext cx="102235" cy="106680"/>
            </a:xfrm>
            <a:custGeom>
              <a:avLst/>
              <a:gdLst/>
              <a:ahLst/>
              <a:cxnLst/>
              <a:rect l="l" t="t" r="r" b="b"/>
              <a:pathLst>
                <a:path w="102234" h="106679">
                  <a:moveTo>
                    <a:pt x="102107" y="50418"/>
                  </a:moveTo>
                  <a:lnTo>
                    <a:pt x="100964" y="50418"/>
                  </a:lnTo>
                  <a:lnTo>
                    <a:pt x="99695" y="50418"/>
                  </a:lnTo>
                  <a:lnTo>
                    <a:pt x="98551" y="50418"/>
                  </a:lnTo>
                  <a:lnTo>
                    <a:pt x="98551" y="51561"/>
                  </a:lnTo>
                  <a:lnTo>
                    <a:pt x="98551" y="52704"/>
                  </a:lnTo>
                  <a:lnTo>
                    <a:pt x="98551" y="53974"/>
                  </a:lnTo>
                  <a:lnTo>
                    <a:pt x="97408" y="53974"/>
                  </a:lnTo>
                  <a:lnTo>
                    <a:pt x="96138" y="53974"/>
                  </a:lnTo>
                  <a:lnTo>
                    <a:pt x="94996" y="53974"/>
                  </a:lnTo>
                  <a:lnTo>
                    <a:pt x="94996" y="55117"/>
                  </a:lnTo>
                  <a:lnTo>
                    <a:pt x="93852" y="55117"/>
                  </a:lnTo>
                  <a:lnTo>
                    <a:pt x="92582" y="55117"/>
                  </a:lnTo>
                  <a:lnTo>
                    <a:pt x="91439" y="55117"/>
                  </a:lnTo>
                  <a:lnTo>
                    <a:pt x="90297" y="55117"/>
                  </a:lnTo>
                  <a:lnTo>
                    <a:pt x="90297" y="56260"/>
                  </a:lnTo>
                  <a:lnTo>
                    <a:pt x="89026" y="56260"/>
                  </a:lnTo>
                  <a:lnTo>
                    <a:pt x="89026" y="57403"/>
                  </a:lnTo>
                  <a:lnTo>
                    <a:pt x="89026" y="58673"/>
                  </a:lnTo>
                  <a:lnTo>
                    <a:pt x="87883" y="58673"/>
                  </a:lnTo>
                  <a:lnTo>
                    <a:pt x="87883" y="59816"/>
                  </a:lnTo>
                  <a:lnTo>
                    <a:pt x="86613" y="59816"/>
                  </a:lnTo>
                  <a:lnTo>
                    <a:pt x="86613" y="60959"/>
                  </a:lnTo>
                  <a:lnTo>
                    <a:pt x="85471" y="60959"/>
                  </a:lnTo>
                  <a:lnTo>
                    <a:pt x="85471" y="62102"/>
                  </a:lnTo>
                  <a:lnTo>
                    <a:pt x="85471" y="63245"/>
                  </a:lnTo>
                  <a:lnTo>
                    <a:pt x="84327" y="63245"/>
                  </a:lnTo>
                  <a:lnTo>
                    <a:pt x="84327" y="62102"/>
                  </a:lnTo>
                  <a:lnTo>
                    <a:pt x="84327" y="63245"/>
                  </a:lnTo>
                  <a:lnTo>
                    <a:pt x="83057" y="63245"/>
                  </a:lnTo>
                  <a:lnTo>
                    <a:pt x="83057" y="64515"/>
                  </a:lnTo>
                  <a:lnTo>
                    <a:pt x="81914" y="64515"/>
                  </a:lnTo>
                  <a:lnTo>
                    <a:pt x="81914" y="65658"/>
                  </a:lnTo>
                  <a:lnTo>
                    <a:pt x="80772" y="65658"/>
                  </a:lnTo>
                  <a:lnTo>
                    <a:pt x="80772" y="64515"/>
                  </a:lnTo>
                  <a:lnTo>
                    <a:pt x="80772" y="65658"/>
                  </a:lnTo>
                  <a:lnTo>
                    <a:pt x="80772" y="64515"/>
                  </a:lnTo>
                  <a:lnTo>
                    <a:pt x="80772" y="65658"/>
                  </a:lnTo>
                  <a:lnTo>
                    <a:pt x="79501" y="65658"/>
                  </a:lnTo>
                  <a:lnTo>
                    <a:pt x="78358" y="65658"/>
                  </a:lnTo>
                  <a:lnTo>
                    <a:pt x="78358" y="66801"/>
                  </a:lnTo>
                  <a:lnTo>
                    <a:pt x="79501" y="66801"/>
                  </a:lnTo>
                  <a:lnTo>
                    <a:pt x="78358" y="66801"/>
                  </a:lnTo>
                  <a:lnTo>
                    <a:pt x="77215" y="66801"/>
                  </a:lnTo>
                  <a:lnTo>
                    <a:pt x="77215" y="67944"/>
                  </a:lnTo>
                  <a:lnTo>
                    <a:pt x="75946" y="67944"/>
                  </a:lnTo>
                  <a:lnTo>
                    <a:pt x="75946" y="69214"/>
                  </a:lnTo>
                  <a:lnTo>
                    <a:pt x="75946" y="70357"/>
                  </a:lnTo>
                  <a:lnTo>
                    <a:pt x="75946" y="71500"/>
                  </a:lnTo>
                  <a:lnTo>
                    <a:pt x="75946" y="72643"/>
                  </a:lnTo>
                  <a:lnTo>
                    <a:pt x="74802" y="72643"/>
                  </a:lnTo>
                  <a:lnTo>
                    <a:pt x="74802" y="73913"/>
                  </a:lnTo>
                  <a:lnTo>
                    <a:pt x="74802" y="75056"/>
                  </a:lnTo>
                  <a:lnTo>
                    <a:pt x="73659" y="76199"/>
                  </a:lnTo>
                  <a:lnTo>
                    <a:pt x="73659" y="75056"/>
                  </a:lnTo>
                  <a:lnTo>
                    <a:pt x="73659" y="76199"/>
                  </a:lnTo>
                  <a:lnTo>
                    <a:pt x="72389" y="76199"/>
                  </a:lnTo>
                  <a:lnTo>
                    <a:pt x="72389" y="77342"/>
                  </a:lnTo>
                  <a:lnTo>
                    <a:pt x="71247" y="77342"/>
                  </a:lnTo>
                  <a:lnTo>
                    <a:pt x="71247" y="78485"/>
                  </a:lnTo>
                  <a:lnTo>
                    <a:pt x="71247" y="79755"/>
                  </a:lnTo>
                  <a:lnTo>
                    <a:pt x="70103" y="79755"/>
                  </a:lnTo>
                  <a:lnTo>
                    <a:pt x="68833" y="79755"/>
                  </a:lnTo>
                  <a:lnTo>
                    <a:pt x="67690" y="79755"/>
                  </a:lnTo>
                  <a:lnTo>
                    <a:pt x="66548" y="79755"/>
                  </a:lnTo>
                  <a:lnTo>
                    <a:pt x="66548" y="80898"/>
                  </a:lnTo>
                  <a:lnTo>
                    <a:pt x="65277" y="80898"/>
                  </a:lnTo>
                  <a:lnTo>
                    <a:pt x="64134" y="80898"/>
                  </a:lnTo>
                  <a:lnTo>
                    <a:pt x="64134" y="82041"/>
                  </a:lnTo>
                  <a:lnTo>
                    <a:pt x="64134" y="83184"/>
                  </a:lnTo>
                  <a:lnTo>
                    <a:pt x="64134" y="84454"/>
                  </a:lnTo>
                  <a:lnTo>
                    <a:pt x="62864" y="85597"/>
                  </a:lnTo>
                  <a:lnTo>
                    <a:pt x="62864" y="86740"/>
                  </a:lnTo>
                  <a:lnTo>
                    <a:pt x="61722" y="87883"/>
                  </a:lnTo>
                  <a:lnTo>
                    <a:pt x="61722" y="89153"/>
                  </a:lnTo>
                  <a:lnTo>
                    <a:pt x="61722" y="90296"/>
                  </a:lnTo>
                  <a:lnTo>
                    <a:pt x="61722" y="91439"/>
                  </a:lnTo>
                  <a:lnTo>
                    <a:pt x="60578" y="91439"/>
                  </a:lnTo>
                  <a:lnTo>
                    <a:pt x="59308" y="92582"/>
                  </a:lnTo>
                  <a:lnTo>
                    <a:pt x="58165" y="92582"/>
                  </a:lnTo>
                  <a:lnTo>
                    <a:pt x="58165" y="93725"/>
                  </a:lnTo>
                  <a:lnTo>
                    <a:pt x="58165" y="92582"/>
                  </a:lnTo>
                  <a:lnTo>
                    <a:pt x="57023" y="92582"/>
                  </a:lnTo>
                  <a:lnTo>
                    <a:pt x="55752" y="92582"/>
                  </a:lnTo>
                  <a:lnTo>
                    <a:pt x="54609" y="92582"/>
                  </a:lnTo>
                  <a:lnTo>
                    <a:pt x="53466" y="93725"/>
                  </a:lnTo>
                  <a:lnTo>
                    <a:pt x="52197" y="93725"/>
                  </a:lnTo>
                  <a:lnTo>
                    <a:pt x="51053" y="93725"/>
                  </a:lnTo>
                  <a:lnTo>
                    <a:pt x="49910" y="93725"/>
                  </a:lnTo>
                  <a:lnTo>
                    <a:pt x="48640" y="92582"/>
                  </a:lnTo>
                  <a:lnTo>
                    <a:pt x="47498" y="92582"/>
                  </a:lnTo>
                  <a:lnTo>
                    <a:pt x="46354" y="92582"/>
                  </a:lnTo>
                  <a:lnTo>
                    <a:pt x="46354" y="91439"/>
                  </a:lnTo>
                  <a:lnTo>
                    <a:pt x="45084" y="91439"/>
                  </a:lnTo>
                  <a:lnTo>
                    <a:pt x="43941" y="91439"/>
                  </a:lnTo>
                  <a:lnTo>
                    <a:pt x="42799" y="91439"/>
                  </a:lnTo>
                  <a:lnTo>
                    <a:pt x="41528" y="91439"/>
                  </a:lnTo>
                  <a:lnTo>
                    <a:pt x="41528" y="90296"/>
                  </a:lnTo>
                  <a:lnTo>
                    <a:pt x="40385" y="90296"/>
                  </a:lnTo>
                  <a:lnTo>
                    <a:pt x="40385" y="89153"/>
                  </a:lnTo>
                  <a:lnTo>
                    <a:pt x="39242" y="89153"/>
                  </a:lnTo>
                  <a:lnTo>
                    <a:pt x="39242" y="87883"/>
                  </a:lnTo>
                  <a:lnTo>
                    <a:pt x="39242" y="89153"/>
                  </a:lnTo>
                  <a:lnTo>
                    <a:pt x="39242" y="87883"/>
                  </a:lnTo>
                  <a:lnTo>
                    <a:pt x="37973" y="87883"/>
                  </a:lnTo>
                  <a:lnTo>
                    <a:pt x="37973" y="86740"/>
                  </a:lnTo>
                  <a:lnTo>
                    <a:pt x="36829" y="87883"/>
                  </a:lnTo>
                  <a:lnTo>
                    <a:pt x="36829" y="86740"/>
                  </a:lnTo>
                  <a:lnTo>
                    <a:pt x="35559" y="87883"/>
                  </a:lnTo>
                  <a:lnTo>
                    <a:pt x="35559" y="86740"/>
                  </a:lnTo>
                  <a:lnTo>
                    <a:pt x="35559" y="87883"/>
                  </a:lnTo>
                  <a:lnTo>
                    <a:pt x="35559" y="86740"/>
                  </a:lnTo>
                  <a:lnTo>
                    <a:pt x="34416" y="86740"/>
                  </a:lnTo>
                  <a:lnTo>
                    <a:pt x="34416" y="87883"/>
                  </a:lnTo>
                  <a:lnTo>
                    <a:pt x="33274" y="87883"/>
                  </a:lnTo>
                  <a:lnTo>
                    <a:pt x="32003" y="87883"/>
                  </a:lnTo>
                  <a:lnTo>
                    <a:pt x="32003" y="89153"/>
                  </a:lnTo>
                  <a:lnTo>
                    <a:pt x="30860" y="89153"/>
                  </a:lnTo>
                  <a:lnTo>
                    <a:pt x="32003" y="89153"/>
                  </a:lnTo>
                  <a:lnTo>
                    <a:pt x="32003" y="90296"/>
                  </a:lnTo>
                  <a:lnTo>
                    <a:pt x="30860" y="90296"/>
                  </a:lnTo>
                  <a:lnTo>
                    <a:pt x="30860" y="89153"/>
                  </a:lnTo>
                  <a:lnTo>
                    <a:pt x="30860" y="90296"/>
                  </a:lnTo>
                  <a:lnTo>
                    <a:pt x="30860" y="91439"/>
                  </a:lnTo>
                  <a:lnTo>
                    <a:pt x="30860" y="92582"/>
                  </a:lnTo>
                  <a:lnTo>
                    <a:pt x="29717" y="92582"/>
                  </a:lnTo>
                  <a:lnTo>
                    <a:pt x="29717" y="93725"/>
                  </a:lnTo>
                  <a:lnTo>
                    <a:pt x="29717" y="94995"/>
                  </a:lnTo>
                  <a:lnTo>
                    <a:pt x="29717" y="96138"/>
                  </a:lnTo>
                  <a:lnTo>
                    <a:pt x="28448" y="96138"/>
                  </a:lnTo>
                  <a:lnTo>
                    <a:pt x="28448" y="97281"/>
                  </a:lnTo>
                  <a:lnTo>
                    <a:pt x="28448" y="98424"/>
                  </a:lnTo>
                  <a:lnTo>
                    <a:pt x="27304" y="98424"/>
                  </a:lnTo>
                  <a:lnTo>
                    <a:pt x="26161" y="98424"/>
                  </a:lnTo>
                  <a:lnTo>
                    <a:pt x="26161" y="99694"/>
                  </a:lnTo>
                  <a:lnTo>
                    <a:pt x="24891" y="99694"/>
                  </a:lnTo>
                  <a:lnTo>
                    <a:pt x="24891" y="100837"/>
                  </a:lnTo>
                  <a:lnTo>
                    <a:pt x="23749" y="100837"/>
                  </a:lnTo>
                  <a:lnTo>
                    <a:pt x="23749" y="101980"/>
                  </a:lnTo>
                  <a:lnTo>
                    <a:pt x="22605" y="101980"/>
                  </a:lnTo>
                  <a:lnTo>
                    <a:pt x="22605" y="103123"/>
                  </a:lnTo>
                  <a:lnTo>
                    <a:pt x="21335" y="104393"/>
                  </a:lnTo>
                  <a:lnTo>
                    <a:pt x="20192" y="104393"/>
                  </a:lnTo>
                  <a:lnTo>
                    <a:pt x="19050" y="104393"/>
                  </a:lnTo>
                  <a:lnTo>
                    <a:pt x="19050" y="105536"/>
                  </a:lnTo>
                  <a:lnTo>
                    <a:pt x="17779" y="106679"/>
                  </a:lnTo>
                  <a:lnTo>
                    <a:pt x="16636" y="106679"/>
                  </a:lnTo>
                  <a:lnTo>
                    <a:pt x="15494" y="106679"/>
                  </a:lnTo>
                  <a:lnTo>
                    <a:pt x="15494" y="105536"/>
                  </a:lnTo>
                  <a:lnTo>
                    <a:pt x="14224" y="105536"/>
                  </a:lnTo>
                  <a:lnTo>
                    <a:pt x="14224" y="106679"/>
                  </a:lnTo>
                  <a:lnTo>
                    <a:pt x="13080" y="106679"/>
                  </a:lnTo>
                  <a:lnTo>
                    <a:pt x="11810" y="106679"/>
                  </a:lnTo>
                  <a:lnTo>
                    <a:pt x="10667" y="106679"/>
                  </a:lnTo>
                  <a:lnTo>
                    <a:pt x="10667" y="105536"/>
                  </a:lnTo>
                  <a:lnTo>
                    <a:pt x="9525" y="105536"/>
                  </a:lnTo>
                  <a:lnTo>
                    <a:pt x="8254" y="105536"/>
                  </a:lnTo>
                  <a:lnTo>
                    <a:pt x="8254" y="106679"/>
                  </a:lnTo>
                  <a:lnTo>
                    <a:pt x="7111" y="106679"/>
                  </a:lnTo>
                  <a:lnTo>
                    <a:pt x="7111" y="105536"/>
                  </a:lnTo>
                  <a:lnTo>
                    <a:pt x="5969" y="105536"/>
                  </a:lnTo>
                  <a:lnTo>
                    <a:pt x="7111" y="105536"/>
                  </a:lnTo>
                  <a:lnTo>
                    <a:pt x="5969" y="105536"/>
                  </a:lnTo>
                  <a:lnTo>
                    <a:pt x="7111" y="104393"/>
                  </a:lnTo>
                  <a:lnTo>
                    <a:pt x="5969" y="104393"/>
                  </a:lnTo>
                  <a:lnTo>
                    <a:pt x="7111" y="104393"/>
                  </a:lnTo>
                  <a:lnTo>
                    <a:pt x="5969" y="103123"/>
                  </a:lnTo>
                  <a:lnTo>
                    <a:pt x="7111" y="103123"/>
                  </a:lnTo>
                  <a:lnTo>
                    <a:pt x="5969" y="103123"/>
                  </a:lnTo>
                  <a:lnTo>
                    <a:pt x="5969" y="101980"/>
                  </a:lnTo>
                  <a:lnTo>
                    <a:pt x="5969" y="100837"/>
                  </a:lnTo>
                  <a:lnTo>
                    <a:pt x="7111" y="100837"/>
                  </a:lnTo>
                  <a:lnTo>
                    <a:pt x="7111" y="99694"/>
                  </a:lnTo>
                  <a:lnTo>
                    <a:pt x="8254" y="99694"/>
                  </a:lnTo>
                  <a:lnTo>
                    <a:pt x="8254" y="98424"/>
                  </a:lnTo>
                  <a:lnTo>
                    <a:pt x="9525" y="97281"/>
                  </a:lnTo>
                  <a:lnTo>
                    <a:pt x="8254" y="97281"/>
                  </a:lnTo>
                  <a:lnTo>
                    <a:pt x="8254" y="96138"/>
                  </a:lnTo>
                  <a:lnTo>
                    <a:pt x="8254" y="94995"/>
                  </a:lnTo>
                  <a:lnTo>
                    <a:pt x="8254" y="93725"/>
                  </a:lnTo>
                  <a:lnTo>
                    <a:pt x="7111" y="92582"/>
                  </a:lnTo>
                  <a:lnTo>
                    <a:pt x="7111" y="91439"/>
                  </a:lnTo>
                  <a:lnTo>
                    <a:pt x="7111" y="90296"/>
                  </a:lnTo>
                  <a:lnTo>
                    <a:pt x="5969" y="90296"/>
                  </a:lnTo>
                  <a:lnTo>
                    <a:pt x="7111" y="90296"/>
                  </a:lnTo>
                  <a:lnTo>
                    <a:pt x="7111" y="89153"/>
                  </a:lnTo>
                  <a:lnTo>
                    <a:pt x="5969" y="89153"/>
                  </a:lnTo>
                  <a:lnTo>
                    <a:pt x="5969" y="87883"/>
                  </a:lnTo>
                  <a:lnTo>
                    <a:pt x="4699" y="87883"/>
                  </a:lnTo>
                  <a:lnTo>
                    <a:pt x="5969" y="87883"/>
                  </a:lnTo>
                  <a:lnTo>
                    <a:pt x="5969" y="86740"/>
                  </a:lnTo>
                  <a:lnTo>
                    <a:pt x="5969" y="87883"/>
                  </a:lnTo>
                  <a:lnTo>
                    <a:pt x="4699" y="86740"/>
                  </a:lnTo>
                  <a:lnTo>
                    <a:pt x="4699" y="85597"/>
                  </a:lnTo>
                  <a:lnTo>
                    <a:pt x="3555" y="85597"/>
                  </a:lnTo>
                  <a:lnTo>
                    <a:pt x="4699" y="85597"/>
                  </a:lnTo>
                  <a:lnTo>
                    <a:pt x="3555" y="84454"/>
                  </a:lnTo>
                  <a:lnTo>
                    <a:pt x="3555" y="83184"/>
                  </a:lnTo>
                  <a:lnTo>
                    <a:pt x="2412" y="83184"/>
                  </a:lnTo>
                  <a:lnTo>
                    <a:pt x="1142" y="83184"/>
                  </a:lnTo>
                  <a:lnTo>
                    <a:pt x="1142" y="82041"/>
                  </a:lnTo>
                  <a:lnTo>
                    <a:pt x="0" y="82041"/>
                  </a:lnTo>
                  <a:lnTo>
                    <a:pt x="0" y="80898"/>
                  </a:lnTo>
                  <a:lnTo>
                    <a:pt x="0" y="79755"/>
                  </a:lnTo>
                  <a:lnTo>
                    <a:pt x="0" y="48005"/>
                  </a:lnTo>
                  <a:lnTo>
                    <a:pt x="10667" y="48005"/>
                  </a:lnTo>
                  <a:lnTo>
                    <a:pt x="10667" y="36321"/>
                  </a:lnTo>
                  <a:lnTo>
                    <a:pt x="10667" y="24637"/>
                  </a:lnTo>
                  <a:lnTo>
                    <a:pt x="10667" y="15239"/>
                  </a:lnTo>
                  <a:lnTo>
                    <a:pt x="10667" y="5841"/>
                  </a:lnTo>
                  <a:lnTo>
                    <a:pt x="15494" y="5841"/>
                  </a:lnTo>
                  <a:lnTo>
                    <a:pt x="32003" y="2285"/>
                  </a:lnTo>
                  <a:lnTo>
                    <a:pt x="33274" y="2285"/>
                  </a:lnTo>
                  <a:lnTo>
                    <a:pt x="34416" y="2285"/>
                  </a:lnTo>
                  <a:lnTo>
                    <a:pt x="35559" y="2285"/>
                  </a:lnTo>
                  <a:lnTo>
                    <a:pt x="36829" y="2285"/>
                  </a:lnTo>
                  <a:lnTo>
                    <a:pt x="35559" y="2285"/>
                  </a:lnTo>
                  <a:lnTo>
                    <a:pt x="36829" y="3555"/>
                  </a:lnTo>
                  <a:lnTo>
                    <a:pt x="36829" y="4698"/>
                  </a:lnTo>
                  <a:lnTo>
                    <a:pt x="37973" y="4698"/>
                  </a:lnTo>
                  <a:lnTo>
                    <a:pt x="37973" y="5841"/>
                  </a:lnTo>
                  <a:lnTo>
                    <a:pt x="39242" y="5841"/>
                  </a:lnTo>
                  <a:lnTo>
                    <a:pt x="39242" y="6984"/>
                  </a:lnTo>
                  <a:lnTo>
                    <a:pt x="39242" y="8254"/>
                  </a:lnTo>
                  <a:lnTo>
                    <a:pt x="40385" y="6984"/>
                  </a:lnTo>
                  <a:lnTo>
                    <a:pt x="41528" y="6984"/>
                  </a:lnTo>
                  <a:lnTo>
                    <a:pt x="41528" y="5841"/>
                  </a:lnTo>
                  <a:lnTo>
                    <a:pt x="42799" y="5841"/>
                  </a:lnTo>
                  <a:lnTo>
                    <a:pt x="42799" y="4698"/>
                  </a:lnTo>
                  <a:lnTo>
                    <a:pt x="43941" y="4698"/>
                  </a:lnTo>
                  <a:lnTo>
                    <a:pt x="43941" y="3555"/>
                  </a:lnTo>
                  <a:lnTo>
                    <a:pt x="45084" y="3555"/>
                  </a:lnTo>
                  <a:lnTo>
                    <a:pt x="45084" y="2285"/>
                  </a:lnTo>
                  <a:lnTo>
                    <a:pt x="46354" y="2285"/>
                  </a:lnTo>
                  <a:lnTo>
                    <a:pt x="47498" y="2285"/>
                  </a:lnTo>
                  <a:lnTo>
                    <a:pt x="47498" y="1142"/>
                  </a:lnTo>
                  <a:lnTo>
                    <a:pt x="48640" y="1142"/>
                  </a:lnTo>
                  <a:lnTo>
                    <a:pt x="48640" y="2285"/>
                  </a:lnTo>
                  <a:lnTo>
                    <a:pt x="49910" y="2285"/>
                  </a:lnTo>
                  <a:lnTo>
                    <a:pt x="51053" y="2285"/>
                  </a:lnTo>
                  <a:lnTo>
                    <a:pt x="51053" y="1142"/>
                  </a:lnTo>
                  <a:lnTo>
                    <a:pt x="52197" y="1142"/>
                  </a:lnTo>
                  <a:lnTo>
                    <a:pt x="51053" y="1142"/>
                  </a:lnTo>
                  <a:lnTo>
                    <a:pt x="52197" y="1142"/>
                  </a:lnTo>
                  <a:lnTo>
                    <a:pt x="52197" y="0"/>
                  </a:lnTo>
                  <a:lnTo>
                    <a:pt x="52197" y="1142"/>
                  </a:lnTo>
                  <a:lnTo>
                    <a:pt x="52197" y="0"/>
                  </a:lnTo>
                  <a:lnTo>
                    <a:pt x="53466" y="0"/>
                  </a:lnTo>
                  <a:lnTo>
                    <a:pt x="55752" y="0"/>
                  </a:lnTo>
                  <a:lnTo>
                    <a:pt x="54609" y="0"/>
                  </a:lnTo>
                  <a:lnTo>
                    <a:pt x="58165" y="0"/>
                  </a:lnTo>
                  <a:lnTo>
                    <a:pt x="57023" y="0"/>
                  </a:lnTo>
                  <a:lnTo>
                    <a:pt x="57023" y="1142"/>
                  </a:lnTo>
                  <a:lnTo>
                    <a:pt x="58165" y="1142"/>
                  </a:lnTo>
                  <a:lnTo>
                    <a:pt x="58165" y="2285"/>
                  </a:lnTo>
                  <a:lnTo>
                    <a:pt x="58165" y="3555"/>
                  </a:lnTo>
                  <a:lnTo>
                    <a:pt x="59308" y="3555"/>
                  </a:lnTo>
                  <a:lnTo>
                    <a:pt x="59308" y="4698"/>
                  </a:lnTo>
                  <a:lnTo>
                    <a:pt x="60578" y="5841"/>
                  </a:lnTo>
                  <a:lnTo>
                    <a:pt x="60578" y="6984"/>
                  </a:lnTo>
                  <a:lnTo>
                    <a:pt x="61722" y="6984"/>
                  </a:lnTo>
                  <a:lnTo>
                    <a:pt x="61722" y="8254"/>
                  </a:lnTo>
                  <a:lnTo>
                    <a:pt x="62864" y="9397"/>
                  </a:lnTo>
                  <a:lnTo>
                    <a:pt x="62864" y="10540"/>
                  </a:lnTo>
                  <a:lnTo>
                    <a:pt x="64134" y="11683"/>
                  </a:lnTo>
                  <a:lnTo>
                    <a:pt x="65277" y="12953"/>
                  </a:lnTo>
                  <a:lnTo>
                    <a:pt x="65277" y="14096"/>
                  </a:lnTo>
                  <a:lnTo>
                    <a:pt x="65277" y="15239"/>
                  </a:lnTo>
                  <a:lnTo>
                    <a:pt x="66548" y="15239"/>
                  </a:lnTo>
                  <a:lnTo>
                    <a:pt x="66548" y="16382"/>
                  </a:lnTo>
                  <a:lnTo>
                    <a:pt x="66548" y="17525"/>
                  </a:lnTo>
                  <a:lnTo>
                    <a:pt x="66548" y="18795"/>
                  </a:lnTo>
                  <a:lnTo>
                    <a:pt x="67690" y="18795"/>
                  </a:lnTo>
                  <a:lnTo>
                    <a:pt x="67690" y="19938"/>
                  </a:lnTo>
                  <a:lnTo>
                    <a:pt x="68833" y="19938"/>
                  </a:lnTo>
                  <a:lnTo>
                    <a:pt x="70103" y="21081"/>
                  </a:lnTo>
                  <a:lnTo>
                    <a:pt x="68833" y="21081"/>
                  </a:lnTo>
                  <a:lnTo>
                    <a:pt x="70103" y="21081"/>
                  </a:lnTo>
                  <a:lnTo>
                    <a:pt x="70103" y="22224"/>
                  </a:lnTo>
                  <a:lnTo>
                    <a:pt x="71247" y="22224"/>
                  </a:lnTo>
                  <a:lnTo>
                    <a:pt x="72389" y="22224"/>
                  </a:lnTo>
                  <a:lnTo>
                    <a:pt x="72389" y="23494"/>
                  </a:lnTo>
                  <a:lnTo>
                    <a:pt x="73659" y="23494"/>
                  </a:lnTo>
                  <a:lnTo>
                    <a:pt x="73659" y="24637"/>
                  </a:lnTo>
                  <a:lnTo>
                    <a:pt x="74802" y="24637"/>
                  </a:lnTo>
                  <a:lnTo>
                    <a:pt x="75946" y="24637"/>
                  </a:lnTo>
                  <a:lnTo>
                    <a:pt x="75946" y="25780"/>
                  </a:lnTo>
                  <a:lnTo>
                    <a:pt x="77215" y="25780"/>
                  </a:lnTo>
                  <a:lnTo>
                    <a:pt x="78358" y="25780"/>
                  </a:lnTo>
                  <a:lnTo>
                    <a:pt x="79501" y="25780"/>
                  </a:lnTo>
                  <a:lnTo>
                    <a:pt x="79501" y="26923"/>
                  </a:lnTo>
                  <a:lnTo>
                    <a:pt x="79501" y="28193"/>
                  </a:lnTo>
                  <a:lnTo>
                    <a:pt x="79501" y="29336"/>
                  </a:lnTo>
                  <a:lnTo>
                    <a:pt x="79501" y="30479"/>
                  </a:lnTo>
                  <a:lnTo>
                    <a:pt x="80772" y="30479"/>
                  </a:lnTo>
                  <a:lnTo>
                    <a:pt x="81914" y="30479"/>
                  </a:lnTo>
                  <a:lnTo>
                    <a:pt x="83057" y="30479"/>
                  </a:lnTo>
                  <a:lnTo>
                    <a:pt x="84327" y="30479"/>
                  </a:lnTo>
                  <a:lnTo>
                    <a:pt x="84327" y="31622"/>
                  </a:lnTo>
                  <a:lnTo>
                    <a:pt x="84327" y="38734"/>
                  </a:lnTo>
                  <a:lnTo>
                    <a:pt x="85471" y="38734"/>
                  </a:lnTo>
                  <a:lnTo>
                    <a:pt x="85471" y="39877"/>
                  </a:lnTo>
                  <a:lnTo>
                    <a:pt x="86613" y="39877"/>
                  </a:lnTo>
                  <a:lnTo>
                    <a:pt x="86613" y="41020"/>
                  </a:lnTo>
                  <a:lnTo>
                    <a:pt x="86613" y="42163"/>
                  </a:lnTo>
                  <a:lnTo>
                    <a:pt x="87883" y="42163"/>
                  </a:lnTo>
                  <a:lnTo>
                    <a:pt x="86613" y="42163"/>
                  </a:lnTo>
                  <a:lnTo>
                    <a:pt x="87883" y="42163"/>
                  </a:lnTo>
                  <a:lnTo>
                    <a:pt x="87883" y="43433"/>
                  </a:lnTo>
                  <a:lnTo>
                    <a:pt x="89026" y="43433"/>
                  </a:lnTo>
                  <a:lnTo>
                    <a:pt x="90297" y="43433"/>
                  </a:lnTo>
                  <a:lnTo>
                    <a:pt x="91439" y="43433"/>
                  </a:lnTo>
                  <a:lnTo>
                    <a:pt x="92582" y="44576"/>
                  </a:lnTo>
                  <a:lnTo>
                    <a:pt x="93852" y="44576"/>
                  </a:lnTo>
                  <a:lnTo>
                    <a:pt x="94996" y="44576"/>
                  </a:lnTo>
                  <a:lnTo>
                    <a:pt x="96138" y="44576"/>
                  </a:lnTo>
                  <a:lnTo>
                    <a:pt x="96138" y="45719"/>
                  </a:lnTo>
                  <a:lnTo>
                    <a:pt x="97408" y="45719"/>
                  </a:lnTo>
                  <a:lnTo>
                    <a:pt x="98551" y="45719"/>
                  </a:lnTo>
                  <a:lnTo>
                    <a:pt x="99695" y="45719"/>
                  </a:lnTo>
                  <a:lnTo>
                    <a:pt x="99695" y="46862"/>
                  </a:lnTo>
                  <a:lnTo>
                    <a:pt x="98551" y="46862"/>
                  </a:lnTo>
                  <a:lnTo>
                    <a:pt x="98551" y="48005"/>
                  </a:lnTo>
                  <a:lnTo>
                    <a:pt x="99695" y="48005"/>
                  </a:lnTo>
                  <a:lnTo>
                    <a:pt x="99695" y="49275"/>
                  </a:lnTo>
                  <a:lnTo>
                    <a:pt x="100964" y="49275"/>
                  </a:lnTo>
                  <a:lnTo>
                    <a:pt x="102107" y="49275"/>
                  </a:lnTo>
                  <a:lnTo>
                    <a:pt x="102107" y="50418"/>
                  </a:lnTo>
                  <a:close/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95132" y="4191000"/>
              <a:ext cx="86995" cy="78105"/>
            </a:xfrm>
            <a:custGeom>
              <a:avLst/>
              <a:gdLst/>
              <a:ahLst/>
              <a:cxnLst/>
              <a:rect l="l" t="t" r="r" b="b"/>
              <a:pathLst>
                <a:path w="86995" h="78104">
                  <a:moveTo>
                    <a:pt x="58293" y="76581"/>
                  </a:moveTo>
                  <a:lnTo>
                    <a:pt x="55879" y="76581"/>
                  </a:lnTo>
                  <a:lnTo>
                    <a:pt x="55879" y="77723"/>
                  </a:lnTo>
                  <a:lnTo>
                    <a:pt x="58293" y="77723"/>
                  </a:lnTo>
                  <a:lnTo>
                    <a:pt x="58293" y="76581"/>
                  </a:lnTo>
                  <a:close/>
                </a:path>
                <a:path w="86995" h="78104">
                  <a:moveTo>
                    <a:pt x="64262" y="76581"/>
                  </a:moveTo>
                  <a:lnTo>
                    <a:pt x="63119" y="76581"/>
                  </a:lnTo>
                  <a:lnTo>
                    <a:pt x="64262" y="77723"/>
                  </a:lnTo>
                  <a:lnTo>
                    <a:pt x="64262" y="76581"/>
                  </a:lnTo>
                  <a:close/>
                </a:path>
                <a:path w="86995" h="78104">
                  <a:moveTo>
                    <a:pt x="79756" y="63626"/>
                  </a:moveTo>
                  <a:lnTo>
                    <a:pt x="28575" y="63626"/>
                  </a:lnTo>
                  <a:lnTo>
                    <a:pt x="28575" y="64769"/>
                  </a:lnTo>
                  <a:lnTo>
                    <a:pt x="29718" y="64769"/>
                  </a:lnTo>
                  <a:lnTo>
                    <a:pt x="29718" y="67182"/>
                  </a:lnTo>
                  <a:lnTo>
                    <a:pt x="30988" y="67182"/>
                  </a:lnTo>
                  <a:lnTo>
                    <a:pt x="30988" y="68325"/>
                  </a:lnTo>
                  <a:lnTo>
                    <a:pt x="34544" y="68325"/>
                  </a:lnTo>
                  <a:lnTo>
                    <a:pt x="35687" y="69468"/>
                  </a:lnTo>
                  <a:lnTo>
                    <a:pt x="39243" y="69468"/>
                  </a:lnTo>
                  <a:lnTo>
                    <a:pt x="39243" y="70612"/>
                  </a:lnTo>
                  <a:lnTo>
                    <a:pt x="42799" y="70612"/>
                  </a:lnTo>
                  <a:lnTo>
                    <a:pt x="42799" y="71881"/>
                  </a:lnTo>
                  <a:lnTo>
                    <a:pt x="41656" y="71881"/>
                  </a:lnTo>
                  <a:lnTo>
                    <a:pt x="41656" y="73025"/>
                  </a:lnTo>
                  <a:lnTo>
                    <a:pt x="42799" y="73025"/>
                  </a:lnTo>
                  <a:lnTo>
                    <a:pt x="42799" y="74167"/>
                  </a:lnTo>
                  <a:lnTo>
                    <a:pt x="45212" y="74167"/>
                  </a:lnTo>
                  <a:lnTo>
                    <a:pt x="45212" y="75310"/>
                  </a:lnTo>
                  <a:lnTo>
                    <a:pt x="52324" y="75310"/>
                  </a:lnTo>
                  <a:lnTo>
                    <a:pt x="52324" y="76581"/>
                  </a:lnTo>
                  <a:lnTo>
                    <a:pt x="64262" y="76581"/>
                  </a:lnTo>
                  <a:lnTo>
                    <a:pt x="64262" y="77723"/>
                  </a:lnTo>
                  <a:lnTo>
                    <a:pt x="67818" y="77723"/>
                  </a:lnTo>
                  <a:lnTo>
                    <a:pt x="70231" y="75310"/>
                  </a:lnTo>
                  <a:lnTo>
                    <a:pt x="73787" y="71881"/>
                  </a:lnTo>
                  <a:lnTo>
                    <a:pt x="78486" y="65912"/>
                  </a:lnTo>
                  <a:lnTo>
                    <a:pt x="79756" y="64769"/>
                  </a:lnTo>
                  <a:lnTo>
                    <a:pt x="79756" y="63626"/>
                  </a:lnTo>
                  <a:close/>
                </a:path>
                <a:path w="86995" h="78104">
                  <a:moveTo>
                    <a:pt x="84454" y="50672"/>
                  </a:moveTo>
                  <a:lnTo>
                    <a:pt x="22606" y="50672"/>
                  </a:lnTo>
                  <a:lnTo>
                    <a:pt x="22606" y="55371"/>
                  </a:lnTo>
                  <a:lnTo>
                    <a:pt x="27432" y="55371"/>
                  </a:lnTo>
                  <a:lnTo>
                    <a:pt x="27432" y="63626"/>
                  </a:lnTo>
                  <a:lnTo>
                    <a:pt x="78486" y="63626"/>
                  </a:lnTo>
                  <a:lnTo>
                    <a:pt x="78486" y="62356"/>
                  </a:lnTo>
                  <a:lnTo>
                    <a:pt x="79756" y="62356"/>
                  </a:lnTo>
                  <a:lnTo>
                    <a:pt x="79756" y="61213"/>
                  </a:lnTo>
                  <a:lnTo>
                    <a:pt x="80899" y="60070"/>
                  </a:lnTo>
                  <a:lnTo>
                    <a:pt x="80899" y="57657"/>
                  </a:lnTo>
                  <a:lnTo>
                    <a:pt x="79756" y="57657"/>
                  </a:lnTo>
                  <a:lnTo>
                    <a:pt x="80899" y="56514"/>
                  </a:lnTo>
                  <a:lnTo>
                    <a:pt x="82169" y="56514"/>
                  </a:lnTo>
                  <a:lnTo>
                    <a:pt x="83312" y="55371"/>
                  </a:lnTo>
                  <a:lnTo>
                    <a:pt x="83312" y="54228"/>
                  </a:lnTo>
                  <a:lnTo>
                    <a:pt x="84454" y="52958"/>
                  </a:lnTo>
                  <a:lnTo>
                    <a:pt x="84454" y="50672"/>
                  </a:lnTo>
                  <a:close/>
                </a:path>
                <a:path w="86995" h="78104">
                  <a:moveTo>
                    <a:pt x="86868" y="47116"/>
                  </a:moveTo>
                  <a:lnTo>
                    <a:pt x="15494" y="47116"/>
                  </a:lnTo>
                  <a:lnTo>
                    <a:pt x="15494" y="48259"/>
                  </a:lnTo>
                  <a:lnTo>
                    <a:pt x="16637" y="48259"/>
                  </a:lnTo>
                  <a:lnTo>
                    <a:pt x="16637" y="49402"/>
                  </a:lnTo>
                  <a:lnTo>
                    <a:pt x="19050" y="49402"/>
                  </a:lnTo>
                  <a:lnTo>
                    <a:pt x="19050" y="50672"/>
                  </a:lnTo>
                  <a:lnTo>
                    <a:pt x="85725" y="50672"/>
                  </a:lnTo>
                  <a:lnTo>
                    <a:pt x="85725" y="49402"/>
                  </a:lnTo>
                  <a:lnTo>
                    <a:pt x="86868" y="48259"/>
                  </a:lnTo>
                  <a:lnTo>
                    <a:pt x="86868" y="47116"/>
                  </a:lnTo>
                  <a:close/>
                </a:path>
                <a:path w="86995" h="78104">
                  <a:moveTo>
                    <a:pt x="84454" y="43560"/>
                  </a:moveTo>
                  <a:lnTo>
                    <a:pt x="10668" y="43560"/>
                  </a:lnTo>
                  <a:lnTo>
                    <a:pt x="10668" y="44703"/>
                  </a:lnTo>
                  <a:lnTo>
                    <a:pt x="11938" y="44703"/>
                  </a:lnTo>
                  <a:lnTo>
                    <a:pt x="13081" y="45973"/>
                  </a:lnTo>
                  <a:lnTo>
                    <a:pt x="13081" y="47116"/>
                  </a:lnTo>
                  <a:lnTo>
                    <a:pt x="85725" y="47116"/>
                  </a:lnTo>
                  <a:lnTo>
                    <a:pt x="85725" y="45973"/>
                  </a:lnTo>
                  <a:lnTo>
                    <a:pt x="84454" y="45973"/>
                  </a:lnTo>
                  <a:lnTo>
                    <a:pt x="84454" y="43560"/>
                  </a:lnTo>
                  <a:close/>
                </a:path>
                <a:path w="86995" h="78104">
                  <a:moveTo>
                    <a:pt x="85725" y="20065"/>
                  </a:moveTo>
                  <a:lnTo>
                    <a:pt x="25019" y="20065"/>
                  </a:lnTo>
                  <a:lnTo>
                    <a:pt x="25019" y="21208"/>
                  </a:lnTo>
                  <a:lnTo>
                    <a:pt x="23749" y="21208"/>
                  </a:lnTo>
                  <a:lnTo>
                    <a:pt x="23749" y="22351"/>
                  </a:lnTo>
                  <a:lnTo>
                    <a:pt x="22606" y="22351"/>
                  </a:lnTo>
                  <a:lnTo>
                    <a:pt x="22606" y="23494"/>
                  </a:lnTo>
                  <a:lnTo>
                    <a:pt x="21463" y="23494"/>
                  </a:lnTo>
                  <a:lnTo>
                    <a:pt x="21463" y="24764"/>
                  </a:lnTo>
                  <a:lnTo>
                    <a:pt x="20193" y="25907"/>
                  </a:lnTo>
                  <a:lnTo>
                    <a:pt x="19050" y="25907"/>
                  </a:lnTo>
                  <a:lnTo>
                    <a:pt x="19050" y="27050"/>
                  </a:lnTo>
                  <a:lnTo>
                    <a:pt x="16637" y="27050"/>
                  </a:lnTo>
                  <a:lnTo>
                    <a:pt x="16637" y="28320"/>
                  </a:lnTo>
                  <a:lnTo>
                    <a:pt x="2413" y="28320"/>
                  </a:lnTo>
                  <a:lnTo>
                    <a:pt x="2413" y="29463"/>
                  </a:lnTo>
                  <a:lnTo>
                    <a:pt x="3556" y="30606"/>
                  </a:lnTo>
                  <a:lnTo>
                    <a:pt x="3556" y="31750"/>
                  </a:lnTo>
                  <a:lnTo>
                    <a:pt x="4699" y="31750"/>
                  </a:lnTo>
                  <a:lnTo>
                    <a:pt x="4699" y="33019"/>
                  </a:lnTo>
                  <a:lnTo>
                    <a:pt x="5969" y="34162"/>
                  </a:lnTo>
                  <a:lnTo>
                    <a:pt x="5969" y="35306"/>
                  </a:lnTo>
                  <a:lnTo>
                    <a:pt x="8382" y="37718"/>
                  </a:lnTo>
                  <a:lnTo>
                    <a:pt x="8382" y="40004"/>
                  </a:lnTo>
                  <a:lnTo>
                    <a:pt x="9525" y="40004"/>
                  </a:lnTo>
                  <a:lnTo>
                    <a:pt x="9525" y="43560"/>
                  </a:lnTo>
                  <a:lnTo>
                    <a:pt x="83312" y="43560"/>
                  </a:lnTo>
                  <a:lnTo>
                    <a:pt x="83312" y="42417"/>
                  </a:lnTo>
                  <a:lnTo>
                    <a:pt x="84454" y="42417"/>
                  </a:lnTo>
                  <a:lnTo>
                    <a:pt x="84454" y="38862"/>
                  </a:lnTo>
                  <a:lnTo>
                    <a:pt x="83312" y="38862"/>
                  </a:lnTo>
                  <a:lnTo>
                    <a:pt x="82169" y="37718"/>
                  </a:lnTo>
                  <a:lnTo>
                    <a:pt x="83312" y="37718"/>
                  </a:lnTo>
                  <a:lnTo>
                    <a:pt x="83312" y="35306"/>
                  </a:lnTo>
                  <a:lnTo>
                    <a:pt x="85725" y="35306"/>
                  </a:lnTo>
                  <a:lnTo>
                    <a:pt x="85725" y="34162"/>
                  </a:lnTo>
                  <a:lnTo>
                    <a:pt x="84454" y="34162"/>
                  </a:lnTo>
                  <a:lnTo>
                    <a:pt x="84454" y="33019"/>
                  </a:lnTo>
                  <a:lnTo>
                    <a:pt x="85725" y="33019"/>
                  </a:lnTo>
                  <a:lnTo>
                    <a:pt x="85725" y="31750"/>
                  </a:lnTo>
                  <a:lnTo>
                    <a:pt x="86868" y="30606"/>
                  </a:lnTo>
                  <a:lnTo>
                    <a:pt x="85725" y="30606"/>
                  </a:lnTo>
                  <a:lnTo>
                    <a:pt x="85725" y="20065"/>
                  </a:lnTo>
                  <a:close/>
                </a:path>
                <a:path w="86995" h="78104">
                  <a:moveTo>
                    <a:pt x="7112" y="25907"/>
                  </a:moveTo>
                  <a:lnTo>
                    <a:pt x="1143" y="25907"/>
                  </a:lnTo>
                  <a:lnTo>
                    <a:pt x="1143" y="28320"/>
                  </a:lnTo>
                  <a:lnTo>
                    <a:pt x="16637" y="28320"/>
                  </a:lnTo>
                  <a:lnTo>
                    <a:pt x="16637" y="27050"/>
                  </a:lnTo>
                  <a:lnTo>
                    <a:pt x="7112" y="27050"/>
                  </a:lnTo>
                  <a:lnTo>
                    <a:pt x="7112" y="25907"/>
                  </a:lnTo>
                  <a:close/>
                </a:path>
                <a:path w="86995" h="78104">
                  <a:moveTo>
                    <a:pt x="14224" y="25907"/>
                  </a:moveTo>
                  <a:lnTo>
                    <a:pt x="9525" y="25907"/>
                  </a:lnTo>
                  <a:lnTo>
                    <a:pt x="9525" y="27050"/>
                  </a:lnTo>
                  <a:lnTo>
                    <a:pt x="14224" y="27050"/>
                  </a:lnTo>
                  <a:lnTo>
                    <a:pt x="14224" y="25907"/>
                  </a:lnTo>
                  <a:close/>
                </a:path>
                <a:path w="86995" h="78104">
                  <a:moveTo>
                    <a:pt x="5969" y="24764"/>
                  </a:moveTo>
                  <a:lnTo>
                    <a:pt x="0" y="24764"/>
                  </a:lnTo>
                  <a:lnTo>
                    <a:pt x="0" y="25907"/>
                  </a:lnTo>
                  <a:lnTo>
                    <a:pt x="5969" y="25907"/>
                  </a:lnTo>
                  <a:lnTo>
                    <a:pt x="5969" y="24764"/>
                  </a:lnTo>
                  <a:close/>
                </a:path>
                <a:path w="86995" h="78104">
                  <a:moveTo>
                    <a:pt x="85725" y="11810"/>
                  </a:moveTo>
                  <a:lnTo>
                    <a:pt x="33274" y="11810"/>
                  </a:lnTo>
                  <a:lnTo>
                    <a:pt x="33274" y="12953"/>
                  </a:lnTo>
                  <a:lnTo>
                    <a:pt x="32131" y="12953"/>
                  </a:lnTo>
                  <a:lnTo>
                    <a:pt x="32131" y="14096"/>
                  </a:lnTo>
                  <a:lnTo>
                    <a:pt x="29718" y="14096"/>
                  </a:lnTo>
                  <a:lnTo>
                    <a:pt x="28575" y="15366"/>
                  </a:lnTo>
                  <a:lnTo>
                    <a:pt x="28575" y="16509"/>
                  </a:lnTo>
                  <a:lnTo>
                    <a:pt x="27432" y="16509"/>
                  </a:lnTo>
                  <a:lnTo>
                    <a:pt x="27432" y="17652"/>
                  </a:lnTo>
                  <a:lnTo>
                    <a:pt x="26162" y="17652"/>
                  </a:lnTo>
                  <a:lnTo>
                    <a:pt x="26162" y="20065"/>
                  </a:lnTo>
                  <a:lnTo>
                    <a:pt x="86868" y="20065"/>
                  </a:lnTo>
                  <a:lnTo>
                    <a:pt x="86868" y="18795"/>
                  </a:lnTo>
                  <a:lnTo>
                    <a:pt x="85725" y="18795"/>
                  </a:lnTo>
                  <a:lnTo>
                    <a:pt x="85725" y="15366"/>
                  </a:lnTo>
                  <a:lnTo>
                    <a:pt x="84454" y="15366"/>
                  </a:lnTo>
                  <a:lnTo>
                    <a:pt x="84454" y="14096"/>
                  </a:lnTo>
                  <a:lnTo>
                    <a:pt x="85725" y="12953"/>
                  </a:lnTo>
                  <a:lnTo>
                    <a:pt x="85725" y="11810"/>
                  </a:lnTo>
                  <a:close/>
                </a:path>
                <a:path w="86995" h="78104">
                  <a:moveTo>
                    <a:pt x="83312" y="10540"/>
                  </a:moveTo>
                  <a:lnTo>
                    <a:pt x="35687" y="10540"/>
                  </a:lnTo>
                  <a:lnTo>
                    <a:pt x="35687" y="11810"/>
                  </a:lnTo>
                  <a:lnTo>
                    <a:pt x="83312" y="11810"/>
                  </a:lnTo>
                  <a:lnTo>
                    <a:pt x="83312" y="10540"/>
                  </a:lnTo>
                  <a:close/>
                </a:path>
                <a:path w="86995" h="78104">
                  <a:moveTo>
                    <a:pt x="73787" y="7112"/>
                  </a:moveTo>
                  <a:lnTo>
                    <a:pt x="39243" y="7112"/>
                  </a:lnTo>
                  <a:lnTo>
                    <a:pt x="40513" y="8254"/>
                  </a:lnTo>
                  <a:lnTo>
                    <a:pt x="39243" y="9397"/>
                  </a:lnTo>
                  <a:lnTo>
                    <a:pt x="39243" y="10540"/>
                  </a:lnTo>
                  <a:lnTo>
                    <a:pt x="80899" y="10540"/>
                  </a:lnTo>
                  <a:lnTo>
                    <a:pt x="79756" y="9397"/>
                  </a:lnTo>
                  <a:lnTo>
                    <a:pt x="74929" y="9397"/>
                  </a:lnTo>
                  <a:lnTo>
                    <a:pt x="74929" y="8254"/>
                  </a:lnTo>
                  <a:lnTo>
                    <a:pt x="73787" y="8254"/>
                  </a:lnTo>
                  <a:lnTo>
                    <a:pt x="73787" y="7112"/>
                  </a:lnTo>
                  <a:close/>
                </a:path>
                <a:path w="86995" h="78104">
                  <a:moveTo>
                    <a:pt x="63119" y="3556"/>
                  </a:moveTo>
                  <a:lnTo>
                    <a:pt x="40513" y="3556"/>
                  </a:lnTo>
                  <a:lnTo>
                    <a:pt x="40513" y="7112"/>
                  </a:lnTo>
                  <a:lnTo>
                    <a:pt x="71374" y="7112"/>
                  </a:lnTo>
                  <a:lnTo>
                    <a:pt x="71374" y="5841"/>
                  </a:lnTo>
                  <a:lnTo>
                    <a:pt x="67818" y="5841"/>
                  </a:lnTo>
                  <a:lnTo>
                    <a:pt x="67818" y="4698"/>
                  </a:lnTo>
                  <a:lnTo>
                    <a:pt x="63119" y="4698"/>
                  </a:lnTo>
                  <a:lnTo>
                    <a:pt x="63119" y="3556"/>
                  </a:lnTo>
                  <a:close/>
                </a:path>
                <a:path w="86995" h="78104">
                  <a:moveTo>
                    <a:pt x="66675" y="3556"/>
                  </a:moveTo>
                  <a:lnTo>
                    <a:pt x="64262" y="3556"/>
                  </a:lnTo>
                  <a:lnTo>
                    <a:pt x="64262" y="4698"/>
                  </a:lnTo>
                  <a:lnTo>
                    <a:pt x="66675" y="4698"/>
                  </a:lnTo>
                  <a:lnTo>
                    <a:pt x="66675" y="3556"/>
                  </a:lnTo>
                  <a:close/>
                </a:path>
                <a:path w="86995" h="78104">
                  <a:moveTo>
                    <a:pt x="57150" y="0"/>
                  </a:moveTo>
                  <a:lnTo>
                    <a:pt x="46354" y="0"/>
                  </a:lnTo>
                  <a:lnTo>
                    <a:pt x="46354" y="1142"/>
                  </a:lnTo>
                  <a:lnTo>
                    <a:pt x="44069" y="1142"/>
                  </a:lnTo>
                  <a:lnTo>
                    <a:pt x="41656" y="3556"/>
                  </a:lnTo>
                  <a:lnTo>
                    <a:pt x="57150" y="3556"/>
                  </a:lnTo>
                  <a:lnTo>
                    <a:pt x="5715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295132" y="4191000"/>
              <a:ext cx="86995" cy="78105"/>
            </a:xfrm>
            <a:custGeom>
              <a:avLst/>
              <a:gdLst/>
              <a:ahLst/>
              <a:cxnLst/>
              <a:rect l="l" t="t" r="r" b="b"/>
              <a:pathLst>
                <a:path w="86995" h="78104">
                  <a:moveTo>
                    <a:pt x="67818" y="77723"/>
                  </a:moveTo>
                  <a:lnTo>
                    <a:pt x="66675" y="77723"/>
                  </a:lnTo>
                  <a:lnTo>
                    <a:pt x="65404" y="77723"/>
                  </a:lnTo>
                  <a:lnTo>
                    <a:pt x="64262" y="77723"/>
                  </a:lnTo>
                  <a:lnTo>
                    <a:pt x="64262" y="76581"/>
                  </a:lnTo>
                  <a:lnTo>
                    <a:pt x="64262" y="77723"/>
                  </a:lnTo>
                  <a:lnTo>
                    <a:pt x="63119" y="76581"/>
                  </a:lnTo>
                  <a:lnTo>
                    <a:pt x="61849" y="76581"/>
                  </a:lnTo>
                  <a:lnTo>
                    <a:pt x="60706" y="76581"/>
                  </a:lnTo>
                  <a:lnTo>
                    <a:pt x="59436" y="76581"/>
                  </a:lnTo>
                  <a:lnTo>
                    <a:pt x="59436" y="77723"/>
                  </a:lnTo>
                  <a:lnTo>
                    <a:pt x="59436" y="76581"/>
                  </a:lnTo>
                  <a:lnTo>
                    <a:pt x="58293" y="76581"/>
                  </a:lnTo>
                  <a:lnTo>
                    <a:pt x="58293" y="77723"/>
                  </a:lnTo>
                  <a:lnTo>
                    <a:pt x="57150" y="77723"/>
                  </a:lnTo>
                  <a:lnTo>
                    <a:pt x="55879" y="77723"/>
                  </a:lnTo>
                  <a:lnTo>
                    <a:pt x="55879" y="76581"/>
                  </a:lnTo>
                  <a:lnTo>
                    <a:pt x="54737" y="76581"/>
                  </a:lnTo>
                  <a:lnTo>
                    <a:pt x="53594" y="76581"/>
                  </a:lnTo>
                  <a:lnTo>
                    <a:pt x="52324" y="76581"/>
                  </a:lnTo>
                  <a:lnTo>
                    <a:pt x="52324" y="75310"/>
                  </a:lnTo>
                  <a:lnTo>
                    <a:pt x="45212" y="75310"/>
                  </a:lnTo>
                  <a:lnTo>
                    <a:pt x="45212" y="74167"/>
                  </a:lnTo>
                  <a:lnTo>
                    <a:pt x="44069" y="74167"/>
                  </a:lnTo>
                  <a:lnTo>
                    <a:pt x="42799" y="74167"/>
                  </a:lnTo>
                  <a:lnTo>
                    <a:pt x="42799" y="73025"/>
                  </a:lnTo>
                  <a:lnTo>
                    <a:pt x="41656" y="73025"/>
                  </a:lnTo>
                  <a:lnTo>
                    <a:pt x="41656" y="71881"/>
                  </a:lnTo>
                  <a:lnTo>
                    <a:pt x="42799" y="71881"/>
                  </a:lnTo>
                  <a:lnTo>
                    <a:pt x="42799" y="70612"/>
                  </a:lnTo>
                  <a:lnTo>
                    <a:pt x="41656" y="70612"/>
                  </a:lnTo>
                  <a:lnTo>
                    <a:pt x="40513" y="70612"/>
                  </a:lnTo>
                  <a:lnTo>
                    <a:pt x="39243" y="70612"/>
                  </a:lnTo>
                  <a:lnTo>
                    <a:pt x="39243" y="69468"/>
                  </a:lnTo>
                  <a:lnTo>
                    <a:pt x="38100" y="69468"/>
                  </a:lnTo>
                  <a:lnTo>
                    <a:pt x="36829" y="69468"/>
                  </a:lnTo>
                  <a:lnTo>
                    <a:pt x="35687" y="69468"/>
                  </a:lnTo>
                  <a:lnTo>
                    <a:pt x="34544" y="68325"/>
                  </a:lnTo>
                  <a:lnTo>
                    <a:pt x="33274" y="68325"/>
                  </a:lnTo>
                  <a:lnTo>
                    <a:pt x="32131" y="68325"/>
                  </a:lnTo>
                  <a:lnTo>
                    <a:pt x="30988" y="68325"/>
                  </a:lnTo>
                  <a:lnTo>
                    <a:pt x="30988" y="67182"/>
                  </a:lnTo>
                  <a:lnTo>
                    <a:pt x="29718" y="67182"/>
                  </a:lnTo>
                  <a:lnTo>
                    <a:pt x="30988" y="67182"/>
                  </a:lnTo>
                  <a:lnTo>
                    <a:pt x="29718" y="67182"/>
                  </a:lnTo>
                  <a:lnTo>
                    <a:pt x="29718" y="65912"/>
                  </a:lnTo>
                  <a:lnTo>
                    <a:pt x="29718" y="64769"/>
                  </a:lnTo>
                  <a:lnTo>
                    <a:pt x="28575" y="64769"/>
                  </a:lnTo>
                  <a:lnTo>
                    <a:pt x="28575" y="63626"/>
                  </a:lnTo>
                  <a:lnTo>
                    <a:pt x="27432" y="63626"/>
                  </a:lnTo>
                  <a:lnTo>
                    <a:pt x="27432" y="62356"/>
                  </a:lnTo>
                  <a:lnTo>
                    <a:pt x="27432" y="61213"/>
                  </a:lnTo>
                  <a:lnTo>
                    <a:pt x="27432" y="55371"/>
                  </a:lnTo>
                  <a:lnTo>
                    <a:pt x="26162" y="55371"/>
                  </a:lnTo>
                  <a:lnTo>
                    <a:pt x="25019" y="55371"/>
                  </a:lnTo>
                  <a:lnTo>
                    <a:pt x="23749" y="55371"/>
                  </a:lnTo>
                  <a:lnTo>
                    <a:pt x="22606" y="55371"/>
                  </a:lnTo>
                  <a:lnTo>
                    <a:pt x="22606" y="54228"/>
                  </a:lnTo>
                  <a:lnTo>
                    <a:pt x="22606" y="52958"/>
                  </a:lnTo>
                  <a:lnTo>
                    <a:pt x="22606" y="51815"/>
                  </a:lnTo>
                  <a:lnTo>
                    <a:pt x="22606" y="50672"/>
                  </a:lnTo>
                  <a:lnTo>
                    <a:pt x="21463" y="50672"/>
                  </a:lnTo>
                  <a:lnTo>
                    <a:pt x="20193" y="50672"/>
                  </a:lnTo>
                  <a:lnTo>
                    <a:pt x="19050" y="50672"/>
                  </a:lnTo>
                  <a:lnTo>
                    <a:pt x="19050" y="49402"/>
                  </a:lnTo>
                  <a:lnTo>
                    <a:pt x="17907" y="49402"/>
                  </a:lnTo>
                  <a:lnTo>
                    <a:pt x="16637" y="49402"/>
                  </a:lnTo>
                  <a:lnTo>
                    <a:pt x="16637" y="48259"/>
                  </a:lnTo>
                  <a:lnTo>
                    <a:pt x="15494" y="48259"/>
                  </a:lnTo>
                  <a:lnTo>
                    <a:pt x="15494" y="47116"/>
                  </a:lnTo>
                  <a:lnTo>
                    <a:pt x="14224" y="47116"/>
                  </a:lnTo>
                  <a:lnTo>
                    <a:pt x="13081" y="47116"/>
                  </a:lnTo>
                  <a:lnTo>
                    <a:pt x="13081" y="45973"/>
                  </a:lnTo>
                  <a:lnTo>
                    <a:pt x="11938" y="45973"/>
                  </a:lnTo>
                  <a:lnTo>
                    <a:pt x="13081" y="45973"/>
                  </a:lnTo>
                  <a:lnTo>
                    <a:pt x="11938" y="44703"/>
                  </a:lnTo>
                  <a:lnTo>
                    <a:pt x="10668" y="44703"/>
                  </a:lnTo>
                  <a:lnTo>
                    <a:pt x="10668" y="43560"/>
                  </a:lnTo>
                  <a:lnTo>
                    <a:pt x="9525" y="43560"/>
                  </a:lnTo>
                  <a:lnTo>
                    <a:pt x="9525" y="42417"/>
                  </a:lnTo>
                  <a:lnTo>
                    <a:pt x="9525" y="41275"/>
                  </a:lnTo>
                  <a:lnTo>
                    <a:pt x="9525" y="40004"/>
                  </a:lnTo>
                  <a:lnTo>
                    <a:pt x="8382" y="40004"/>
                  </a:lnTo>
                  <a:lnTo>
                    <a:pt x="8382" y="38862"/>
                  </a:lnTo>
                  <a:lnTo>
                    <a:pt x="8382" y="37718"/>
                  </a:lnTo>
                  <a:lnTo>
                    <a:pt x="7112" y="36448"/>
                  </a:lnTo>
                  <a:lnTo>
                    <a:pt x="5969" y="35306"/>
                  </a:lnTo>
                  <a:lnTo>
                    <a:pt x="5969" y="34162"/>
                  </a:lnTo>
                  <a:lnTo>
                    <a:pt x="4699" y="33019"/>
                  </a:lnTo>
                  <a:lnTo>
                    <a:pt x="4699" y="31750"/>
                  </a:lnTo>
                  <a:lnTo>
                    <a:pt x="3556" y="31750"/>
                  </a:lnTo>
                  <a:lnTo>
                    <a:pt x="3556" y="30606"/>
                  </a:lnTo>
                  <a:lnTo>
                    <a:pt x="2413" y="29463"/>
                  </a:lnTo>
                  <a:lnTo>
                    <a:pt x="2413" y="28320"/>
                  </a:lnTo>
                  <a:lnTo>
                    <a:pt x="1143" y="28320"/>
                  </a:lnTo>
                  <a:lnTo>
                    <a:pt x="1143" y="27050"/>
                  </a:lnTo>
                  <a:lnTo>
                    <a:pt x="1143" y="25907"/>
                  </a:lnTo>
                  <a:lnTo>
                    <a:pt x="0" y="25907"/>
                  </a:lnTo>
                  <a:lnTo>
                    <a:pt x="0" y="24764"/>
                  </a:lnTo>
                  <a:lnTo>
                    <a:pt x="1143" y="24764"/>
                  </a:lnTo>
                  <a:lnTo>
                    <a:pt x="2413" y="24764"/>
                  </a:lnTo>
                  <a:lnTo>
                    <a:pt x="3556" y="24764"/>
                  </a:lnTo>
                  <a:lnTo>
                    <a:pt x="4699" y="24764"/>
                  </a:lnTo>
                  <a:lnTo>
                    <a:pt x="5969" y="24764"/>
                  </a:lnTo>
                  <a:lnTo>
                    <a:pt x="5969" y="25907"/>
                  </a:lnTo>
                  <a:lnTo>
                    <a:pt x="7112" y="25907"/>
                  </a:lnTo>
                  <a:lnTo>
                    <a:pt x="7112" y="27050"/>
                  </a:lnTo>
                  <a:lnTo>
                    <a:pt x="8382" y="27050"/>
                  </a:lnTo>
                  <a:lnTo>
                    <a:pt x="9525" y="27050"/>
                  </a:lnTo>
                  <a:lnTo>
                    <a:pt x="9525" y="25907"/>
                  </a:lnTo>
                  <a:lnTo>
                    <a:pt x="9525" y="27050"/>
                  </a:lnTo>
                  <a:lnTo>
                    <a:pt x="9525" y="25907"/>
                  </a:lnTo>
                  <a:lnTo>
                    <a:pt x="10668" y="25907"/>
                  </a:lnTo>
                  <a:lnTo>
                    <a:pt x="11938" y="25907"/>
                  </a:lnTo>
                  <a:lnTo>
                    <a:pt x="13081" y="25907"/>
                  </a:lnTo>
                  <a:lnTo>
                    <a:pt x="14224" y="25907"/>
                  </a:lnTo>
                  <a:lnTo>
                    <a:pt x="14224" y="27050"/>
                  </a:lnTo>
                  <a:lnTo>
                    <a:pt x="15494" y="27050"/>
                  </a:lnTo>
                  <a:lnTo>
                    <a:pt x="16637" y="27050"/>
                  </a:lnTo>
                  <a:lnTo>
                    <a:pt x="16637" y="28320"/>
                  </a:lnTo>
                  <a:lnTo>
                    <a:pt x="16637" y="27050"/>
                  </a:lnTo>
                  <a:lnTo>
                    <a:pt x="17907" y="27050"/>
                  </a:lnTo>
                  <a:lnTo>
                    <a:pt x="19050" y="27050"/>
                  </a:lnTo>
                  <a:lnTo>
                    <a:pt x="19050" y="25907"/>
                  </a:lnTo>
                  <a:lnTo>
                    <a:pt x="20193" y="25907"/>
                  </a:lnTo>
                  <a:lnTo>
                    <a:pt x="21463" y="24764"/>
                  </a:lnTo>
                  <a:lnTo>
                    <a:pt x="21463" y="23494"/>
                  </a:lnTo>
                  <a:lnTo>
                    <a:pt x="22606" y="23494"/>
                  </a:lnTo>
                  <a:lnTo>
                    <a:pt x="22606" y="22351"/>
                  </a:lnTo>
                  <a:lnTo>
                    <a:pt x="23749" y="22351"/>
                  </a:lnTo>
                  <a:lnTo>
                    <a:pt x="23749" y="21208"/>
                  </a:lnTo>
                  <a:lnTo>
                    <a:pt x="25019" y="21208"/>
                  </a:lnTo>
                  <a:lnTo>
                    <a:pt x="25019" y="20065"/>
                  </a:lnTo>
                  <a:lnTo>
                    <a:pt x="26162" y="20065"/>
                  </a:lnTo>
                  <a:lnTo>
                    <a:pt x="26162" y="18795"/>
                  </a:lnTo>
                  <a:lnTo>
                    <a:pt x="26162" y="17652"/>
                  </a:lnTo>
                  <a:lnTo>
                    <a:pt x="27432" y="17652"/>
                  </a:lnTo>
                  <a:lnTo>
                    <a:pt x="27432" y="16509"/>
                  </a:lnTo>
                  <a:lnTo>
                    <a:pt x="28575" y="16509"/>
                  </a:lnTo>
                  <a:lnTo>
                    <a:pt x="28575" y="15366"/>
                  </a:lnTo>
                  <a:lnTo>
                    <a:pt x="29718" y="14096"/>
                  </a:lnTo>
                  <a:lnTo>
                    <a:pt x="30988" y="14096"/>
                  </a:lnTo>
                  <a:lnTo>
                    <a:pt x="32131" y="14096"/>
                  </a:lnTo>
                  <a:lnTo>
                    <a:pt x="32131" y="12953"/>
                  </a:lnTo>
                  <a:lnTo>
                    <a:pt x="33274" y="12953"/>
                  </a:lnTo>
                  <a:lnTo>
                    <a:pt x="33274" y="11810"/>
                  </a:lnTo>
                  <a:lnTo>
                    <a:pt x="34544" y="11810"/>
                  </a:lnTo>
                  <a:lnTo>
                    <a:pt x="35687" y="11810"/>
                  </a:lnTo>
                  <a:lnTo>
                    <a:pt x="35687" y="10540"/>
                  </a:lnTo>
                  <a:lnTo>
                    <a:pt x="36829" y="10540"/>
                  </a:lnTo>
                  <a:lnTo>
                    <a:pt x="38100" y="10540"/>
                  </a:lnTo>
                  <a:lnTo>
                    <a:pt x="39243" y="10540"/>
                  </a:lnTo>
                  <a:lnTo>
                    <a:pt x="39243" y="9397"/>
                  </a:lnTo>
                  <a:lnTo>
                    <a:pt x="40513" y="8254"/>
                  </a:lnTo>
                  <a:lnTo>
                    <a:pt x="39243" y="7112"/>
                  </a:lnTo>
                  <a:lnTo>
                    <a:pt x="40513" y="7112"/>
                  </a:lnTo>
                  <a:lnTo>
                    <a:pt x="40513" y="5841"/>
                  </a:lnTo>
                  <a:lnTo>
                    <a:pt x="40513" y="4698"/>
                  </a:lnTo>
                  <a:lnTo>
                    <a:pt x="40513" y="3556"/>
                  </a:lnTo>
                  <a:lnTo>
                    <a:pt x="41656" y="3556"/>
                  </a:lnTo>
                  <a:lnTo>
                    <a:pt x="42799" y="2412"/>
                  </a:lnTo>
                  <a:lnTo>
                    <a:pt x="44069" y="1142"/>
                  </a:lnTo>
                  <a:lnTo>
                    <a:pt x="45212" y="1142"/>
                  </a:lnTo>
                  <a:lnTo>
                    <a:pt x="46354" y="1142"/>
                  </a:lnTo>
                  <a:lnTo>
                    <a:pt x="46354" y="0"/>
                  </a:lnTo>
                  <a:lnTo>
                    <a:pt x="47625" y="0"/>
                  </a:lnTo>
                  <a:lnTo>
                    <a:pt x="48768" y="0"/>
                  </a:lnTo>
                  <a:lnTo>
                    <a:pt x="57150" y="0"/>
                  </a:lnTo>
                  <a:lnTo>
                    <a:pt x="57150" y="1142"/>
                  </a:lnTo>
                  <a:lnTo>
                    <a:pt x="57150" y="2412"/>
                  </a:lnTo>
                  <a:lnTo>
                    <a:pt x="57150" y="3556"/>
                  </a:lnTo>
                  <a:lnTo>
                    <a:pt x="58293" y="3556"/>
                  </a:lnTo>
                  <a:lnTo>
                    <a:pt x="59436" y="3556"/>
                  </a:lnTo>
                  <a:lnTo>
                    <a:pt x="60706" y="3556"/>
                  </a:lnTo>
                  <a:lnTo>
                    <a:pt x="61849" y="3556"/>
                  </a:lnTo>
                  <a:lnTo>
                    <a:pt x="63119" y="3556"/>
                  </a:lnTo>
                  <a:lnTo>
                    <a:pt x="63119" y="4698"/>
                  </a:lnTo>
                  <a:lnTo>
                    <a:pt x="64262" y="4698"/>
                  </a:lnTo>
                  <a:lnTo>
                    <a:pt x="64262" y="3556"/>
                  </a:lnTo>
                  <a:lnTo>
                    <a:pt x="65404" y="3556"/>
                  </a:lnTo>
                  <a:lnTo>
                    <a:pt x="66675" y="3556"/>
                  </a:lnTo>
                  <a:lnTo>
                    <a:pt x="66675" y="4698"/>
                  </a:lnTo>
                  <a:lnTo>
                    <a:pt x="67818" y="4698"/>
                  </a:lnTo>
                  <a:lnTo>
                    <a:pt x="67818" y="5841"/>
                  </a:lnTo>
                  <a:lnTo>
                    <a:pt x="68961" y="5841"/>
                  </a:lnTo>
                  <a:lnTo>
                    <a:pt x="70231" y="5841"/>
                  </a:lnTo>
                  <a:lnTo>
                    <a:pt x="71374" y="5841"/>
                  </a:lnTo>
                  <a:lnTo>
                    <a:pt x="71374" y="7112"/>
                  </a:lnTo>
                  <a:lnTo>
                    <a:pt x="72644" y="7112"/>
                  </a:lnTo>
                  <a:lnTo>
                    <a:pt x="73787" y="7112"/>
                  </a:lnTo>
                  <a:lnTo>
                    <a:pt x="73787" y="8254"/>
                  </a:lnTo>
                  <a:lnTo>
                    <a:pt x="74929" y="8254"/>
                  </a:lnTo>
                  <a:lnTo>
                    <a:pt x="74929" y="9397"/>
                  </a:lnTo>
                  <a:lnTo>
                    <a:pt x="76200" y="9397"/>
                  </a:lnTo>
                  <a:lnTo>
                    <a:pt x="77343" y="9397"/>
                  </a:lnTo>
                  <a:lnTo>
                    <a:pt x="78486" y="9397"/>
                  </a:lnTo>
                  <a:lnTo>
                    <a:pt x="79756" y="9397"/>
                  </a:lnTo>
                  <a:lnTo>
                    <a:pt x="80899" y="10540"/>
                  </a:lnTo>
                  <a:lnTo>
                    <a:pt x="82169" y="10540"/>
                  </a:lnTo>
                  <a:lnTo>
                    <a:pt x="83312" y="10540"/>
                  </a:lnTo>
                  <a:lnTo>
                    <a:pt x="83312" y="11810"/>
                  </a:lnTo>
                  <a:lnTo>
                    <a:pt x="82169" y="11810"/>
                  </a:lnTo>
                  <a:lnTo>
                    <a:pt x="83312" y="11810"/>
                  </a:lnTo>
                  <a:lnTo>
                    <a:pt x="84454" y="11810"/>
                  </a:lnTo>
                  <a:lnTo>
                    <a:pt x="85725" y="11810"/>
                  </a:lnTo>
                  <a:lnTo>
                    <a:pt x="85725" y="12953"/>
                  </a:lnTo>
                  <a:lnTo>
                    <a:pt x="84454" y="14096"/>
                  </a:lnTo>
                  <a:lnTo>
                    <a:pt x="84454" y="15366"/>
                  </a:lnTo>
                  <a:lnTo>
                    <a:pt x="85725" y="15366"/>
                  </a:lnTo>
                  <a:lnTo>
                    <a:pt x="85725" y="16509"/>
                  </a:lnTo>
                  <a:lnTo>
                    <a:pt x="85725" y="17652"/>
                  </a:lnTo>
                  <a:lnTo>
                    <a:pt x="85725" y="18795"/>
                  </a:lnTo>
                  <a:lnTo>
                    <a:pt x="86868" y="18795"/>
                  </a:lnTo>
                  <a:lnTo>
                    <a:pt x="86868" y="20065"/>
                  </a:lnTo>
                  <a:lnTo>
                    <a:pt x="85725" y="20065"/>
                  </a:lnTo>
                  <a:lnTo>
                    <a:pt x="85725" y="21208"/>
                  </a:lnTo>
                  <a:lnTo>
                    <a:pt x="85725" y="22351"/>
                  </a:lnTo>
                  <a:lnTo>
                    <a:pt x="86868" y="22351"/>
                  </a:lnTo>
                  <a:lnTo>
                    <a:pt x="85725" y="22351"/>
                  </a:lnTo>
                  <a:lnTo>
                    <a:pt x="85725" y="30606"/>
                  </a:lnTo>
                  <a:lnTo>
                    <a:pt x="86868" y="30606"/>
                  </a:lnTo>
                  <a:lnTo>
                    <a:pt x="85725" y="31750"/>
                  </a:lnTo>
                  <a:lnTo>
                    <a:pt x="85725" y="33019"/>
                  </a:lnTo>
                  <a:lnTo>
                    <a:pt x="85725" y="31750"/>
                  </a:lnTo>
                  <a:lnTo>
                    <a:pt x="85725" y="33019"/>
                  </a:lnTo>
                  <a:lnTo>
                    <a:pt x="84454" y="33019"/>
                  </a:lnTo>
                  <a:lnTo>
                    <a:pt x="84454" y="34162"/>
                  </a:lnTo>
                  <a:lnTo>
                    <a:pt x="85725" y="34162"/>
                  </a:lnTo>
                  <a:lnTo>
                    <a:pt x="85725" y="35306"/>
                  </a:lnTo>
                  <a:lnTo>
                    <a:pt x="84454" y="35306"/>
                  </a:lnTo>
                  <a:lnTo>
                    <a:pt x="84454" y="36448"/>
                  </a:lnTo>
                  <a:lnTo>
                    <a:pt x="84454" y="35306"/>
                  </a:lnTo>
                  <a:lnTo>
                    <a:pt x="83312" y="35306"/>
                  </a:lnTo>
                  <a:lnTo>
                    <a:pt x="83312" y="36448"/>
                  </a:lnTo>
                  <a:lnTo>
                    <a:pt x="82169" y="36448"/>
                  </a:lnTo>
                  <a:lnTo>
                    <a:pt x="83312" y="36448"/>
                  </a:lnTo>
                  <a:lnTo>
                    <a:pt x="83312" y="37718"/>
                  </a:lnTo>
                  <a:lnTo>
                    <a:pt x="82169" y="37718"/>
                  </a:lnTo>
                  <a:lnTo>
                    <a:pt x="83312" y="38862"/>
                  </a:lnTo>
                  <a:lnTo>
                    <a:pt x="84454" y="38862"/>
                  </a:lnTo>
                  <a:lnTo>
                    <a:pt x="84454" y="40004"/>
                  </a:lnTo>
                  <a:lnTo>
                    <a:pt x="84454" y="41275"/>
                  </a:lnTo>
                  <a:lnTo>
                    <a:pt x="84454" y="42417"/>
                  </a:lnTo>
                  <a:lnTo>
                    <a:pt x="83312" y="42417"/>
                  </a:lnTo>
                  <a:lnTo>
                    <a:pt x="83312" y="43560"/>
                  </a:lnTo>
                  <a:lnTo>
                    <a:pt x="84454" y="43560"/>
                  </a:lnTo>
                  <a:lnTo>
                    <a:pt x="84454" y="44703"/>
                  </a:lnTo>
                  <a:lnTo>
                    <a:pt x="84454" y="45973"/>
                  </a:lnTo>
                  <a:lnTo>
                    <a:pt x="85725" y="45973"/>
                  </a:lnTo>
                  <a:lnTo>
                    <a:pt x="85725" y="47116"/>
                  </a:lnTo>
                  <a:lnTo>
                    <a:pt x="86868" y="47116"/>
                  </a:lnTo>
                  <a:lnTo>
                    <a:pt x="86868" y="48259"/>
                  </a:lnTo>
                  <a:lnTo>
                    <a:pt x="85725" y="49402"/>
                  </a:lnTo>
                  <a:lnTo>
                    <a:pt x="85725" y="50672"/>
                  </a:lnTo>
                  <a:lnTo>
                    <a:pt x="84454" y="50672"/>
                  </a:lnTo>
                  <a:lnTo>
                    <a:pt x="84454" y="51815"/>
                  </a:lnTo>
                  <a:lnTo>
                    <a:pt x="84454" y="50672"/>
                  </a:lnTo>
                  <a:lnTo>
                    <a:pt x="84454" y="51815"/>
                  </a:lnTo>
                  <a:lnTo>
                    <a:pt x="84454" y="52958"/>
                  </a:lnTo>
                  <a:lnTo>
                    <a:pt x="83312" y="54228"/>
                  </a:lnTo>
                  <a:lnTo>
                    <a:pt x="83312" y="55371"/>
                  </a:lnTo>
                  <a:lnTo>
                    <a:pt x="82169" y="56514"/>
                  </a:lnTo>
                  <a:lnTo>
                    <a:pt x="80899" y="56514"/>
                  </a:lnTo>
                  <a:lnTo>
                    <a:pt x="79756" y="57657"/>
                  </a:lnTo>
                  <a:lnTo>
                    <a:pt x="80899" y="57657"/>
                  </a:lnTo>
                  <a:lnTo>
                    <a:pt x="80899" y="58927"/>
                  </a:lnTo>
                  <a:lnTo>
                    <a:pt x="80899" y="60070"/>
                  </a:lnTo>
                  <a:lnTo>
                    <a:pt x="79756" y="61213"/>
                  </a:lnTo>
                  <a:lnTo>
                    <a:pt x="79756" y="62356"/>
                  </a:lnTo>
                  <a:lnTo>
                    <a:pt x="78486" y="62356"/>
                  </a:lnTo>
                  <a:lnTo>
                    <a:pt x="78486" y="63626"/>
                  </a:lnTo>
                  <a:lnTo>
                    <a:pt x="79756" y="63626"/>
                  </a:lnTo>
                  <a:lnTo>
                    <a:pt x="79756" y="64769"/>
                  </a:lnTo>
                  <a:lnTo>
                    <a:pt x="79756" y="65912"/>
                  </a:lnTo>
                  <a:lnTo>
                    <a:pt x="79756" y="64769"/>
                  </a:lnTo>
                  <a:lnTo>
                    <a:pt x="78486" y="65912"/>
                  </a:lnTo>
                  <a:lnTo>
                    <a:pt x="73787" y="71881"/>
                  </a:lnTo>
                  <a:lnTo>
                    <a:pt x="70231" y="75310"/>
                  </a:lnTo>
                  <a:lnTo>
                    <a:pt x="68961" y="76581"/>
                  </a:lnTo>
                  <a:lnTo>
                    <a:pt x="67818" y="77723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260080" y="4107180"/>
              <a:ext cx="128270" cy="110489"/>
            </a:xfrm>
            <a:custGeom>
              <a:avLst/>
              <a:gdLst/>
              <a:ahLst/>
              <a:cxnLst/>
              <a:rect l="l" t="t" r="r" b="b"/>
              <a:pathLst>
                <a:path w="128270" h="110489">
                  <a:moveTo>
                    <a:pt x="44576" y="108965"/>
                  </a:moveTo>
                  <a:lnTo>
                    <a:pt x="42291" y="108965"/>
                  </a:lnTo>
                  <a:lnTo>
                    <a:pt x="42291" y="110108"/>
                  </a:lnTo>
                  <a:lnTo>
                    <a:pt x="44576" y="110108"/>
                  </a:lnTo>
                  <a:lnTo>
                    <a:pt x="44576" y="108965"/>
                  </a:lnTo>
                  <a:close/>
                </a:path>
                <a:path w="128270" h="110489">
                  <a:moveTo>
                    <a:pt x="53975" y="108965"/>
                  </a:moveTo>
                  <a:lnTo>
                    <a:pt x="49275" y="108965"/>
                  </a:lnTo>
                  <a:lnTo>
                    <a:pt x="49275" y="110108"/>
                  </a:lnTo>
                  <a:lnTo>
                    <a:pt x="53975" y="110108"/>
                  </a:lnTo>
                  <a:lnTo>
                    <a:pt x="53975" y="108965"/>
                  </a:lnTo>
                  <a:close/>
                </a:path>
                <a:path w="128270" h="110489">
                  <a:moveTo>
                    <a:pt x="56388" y="106552"/>
                  </a:moveTo>
                  <a:lnTo>
                    <a:pt x="35178" y="106552"/>
                  </a:lnTo>
                  <a:lnTo>
                    <a:pt x="35178" y="107695"/>
                  </a:lnTo>
                  <a:lnTo>
                    <a:pt x="41148" y="107695"/>
                  </a:lnTo>
                  <a:lnTo>
                    <a:pt x="41148" y="108965"/>
                  </a:lnTo>
                  <a:lnTo>
                    <a:pt x="55245" y="108965"/>
                  </a:lnTo>
                  <a:lnTo>
                    <a:pt x="56388" y="107695"/>
                  </a:lnTo>
                  <a:lnTo>
                    <a:pt x="56388" y="106552"/>
                  </a:lnTo>
                  <a:close/>
                </a:path>
                <a:path w="128270" h="110489">
                  <a:moveTo>
                    <a:pt x="57530" y="105409"/>
                  </a:moveTo>
                  <a:lnTo>
                    <a:pt x="34036" y="105409"/>
                  </a:lnTo>
                  <a:lnTo>
                    <a:pt x="34036" y="106552"/>
                  </a:lnTo>
                  <a:lnTo>
                    <a:pt x="57530" y="106552"/>
                  </a:lnTo>
                  <a:lnTo>
                    <a:pt x="57530" y="105409"/>
                  </a:lnTo>
                  <a:close/>
                </a:path>
                <a:path w="128270" h="110489">
                  <a:moveTo>
                    <a:pt x="24638" y="104266"/>
                  </a:moveTo>
                  <a:lnTo>
                    <a:pt x="15240" y="104266"/>
                  </a:lnTo>
                  <a:lnTo>
                    <a:pt x="15240" y="105409"/>
                  </a:lnTo>
                  <a:lnTo>
                    <a:pt x="16383" y="105409"/>
                  </a:lnTo>
                  <a:lnTo>
                    <a:pt x="24638" y="104266"/>
                  </a:lnTo>
                  <a:close/>
                </a:path>
                <a:path w="128270" h="110489">
                  <a:moveTo>
                    <a:pt x="32893" y="104266"/>
                  </a:moveTo>
                  <a:lnTo>
                    <a:pt x="31750" y="104266"/>
                  </a:lnTo>
                  <a:lnTo>
                    <a:pt x="32893" y="105409"/>
                  </a:lnTo>
                  <a:lnTo>
                    <a:pt x="32893" y="104266"/>
                  </a:lnTo>
                  <a:close/>
                </a:path>
                <a:path w="128270" h="110489">
                  <a:moveTo>
                    <a:pt x="58674" y="104266"/>
                  </a:moveTo>
                  <a:lnTo>
                    <a:pt x="32893" y="104266"/>
                  </a:lnTo>
                  <a:lnTo>
                    <a:pt x="32893" y="105409"/>
                  </a:lnTo>
                  <a:lnTo>
                    <a:pt x="58674" y="105409"/>
                  </a:lnTo>
                  <a:lnTo>
                    <a:pt x="58674" y="104266"/>
                  </a:lnTo>
                  <a:close/>
                </a:path>
                <a:path w="128270" h="110489">
                  <a:moveTo>
                    <a:pt x="59944" y="102996"/>
                  </a:moveTo>
                  <a:lnTo>
                    <a:pt x="12953" y="102996"/>
                  </a:lnTo>
                  <a:lnTo>
                    <a:pt x="12953" y="104266"/>
                  </a:lnTo>
                  <a:lnTo>
                    <a:pt x="59944" y="104266"/>
                  </a:lnTo>
                  <a:lnTo>
                    <a:pt x="59944" y="102996"/>
                  </a:lnTo>
                  <a:close/>
                </a:path>
                <a:path w="128270" h="110489">
                  <a:moveTo>
                    <a:pt x="61087" y="100710"/>
                  </a:moveTo>
                  <a:lnTo>
                    <a:pt x="10541" y="100710"/>
                  </a:lnTo>
                  <a:lnTo>
                    <a:pt x="10541" y="101853"/>
                  </a:lnTo>
                  <a:lnTo>
                    <a:pt x="11684" y="101853"/>
                  </a:lnTo>
                  <a:lnTo>
                    <a:pt x="11684" y="102996"/>
                  </a:lnTo>
                  <a:lnTo>
                    <a:pt x="61087" y="102996"/>
                  </a:lnTo>
                  <a:lnTo>
                    <a:pt x="61087" y="100710"/>
                  </a:lnTo>
                  <a:close/>
                </a:path>
                <a:path w="128270" h="110489">
                  <a:moveTo>
                    <a:pt x="62229" y="99567"/>
                  </a:moveTo>
                  <a:lnTo>
                    <a:pt x="9398" y="99567"/>
                  </a:lnTo>
                  <a:lnTo>
                    <a:pt x="9398" y="100710"/>
                  </a:lnTo>
                  <a:lnTo>
                    <a:pt x="62229" y="100710"/>
                  </a:lnTo>
                  <a:lnTo>
                    <a:pt x="62229" y="99567"/>
                  </a:lnTo>
                  <a:close/>
                </a:path>
                <a:path w="128270" h="110489">
                  <a:moveTo>
                    <a:pt x="64643" y="97154"/>
                  </a:moveTo>
                  <a:lnTo>
                    <a:pt x="6985" y="97154"/>
                  </a:lnTo>
                  <a:lnTo>
                    <a:pt x="6985" y="98424"/>
                  </a:lnTo>
                  <a:lnTo>
                    <a:pt x="8254" y="98424"/>
                  </a:lnTo>
                  <a:lnTo>
                    <a:pt x="8254" y="99567"/>
                  </a:lnTo>
                  <a:lnTo>
                    <a:pt x="63373" y="99567"/>
                  </a:lnTo>
                  <a:lnTo>
                    <a:pt x="63373" y="98424"/>
                  </a:lnTo>
                  <a:lnTo>
                    <a:pt x="64643" y="97154"/>
                  </a:lnTo>
                  <a:close/>
                </a:path>
                <a:path w="128270" h="110489">
                  <a:moveTo>
                    <a:pt x="66928" y="96011"/>
                  </a:moveTo>
                  <a:lnTo>
                    <a:pt x="5842" y="96011"/>
                  </a:lnTo>
                  <a:lnTo>
                    <a:pt x="5842" y="97154"/>
                  </a:lnTo>
                  <a:lnTo>
                    <a:pt x="66928" y="97154"/>
                  </a:lnTo>
                  <a:lnTo>
                    <a:pt x="66928" y="96011"/>
                  </a:lnTo>
                  <a:close/>
                </a:path>
                <a:path w="128270" h="110489">
                  <a:moveTo>
                    <a:pt x="68072" y="94868"/>
                  </a:moveTo>
                  <a:lnTo>
                    <a:pt x="4699" y="94868"/>
                  </a:lnTo>
                  <a:lnTo>
                    <a:pt x="4699" y="96011"/>
                  </a:lnTo>
                  <a:lnTo>
                    <a:pt x="68072" y="96011"/>
                  </a:lnTo>
                  <a:lnTo>
                    <a:pt x="68072" y="94868"/>
                  </a:lnTo>
                  <a:close/>
                </a:path>
                <a:path w="128270" h="110489">
                  <a:moveTo>
                    <a:pt x="70485" y="93852"/>
                  </a:moveTo>
                  <a:lnTo>
                    <a:pt x="3555" y="93852"/>
                  </a:lnTo>
                  <a:lnTo>
                    <a:pt x="3555" y="94868"/>
                  </a:lnTo>
                  <a:lnTo>
                    <a:pt x="70485" y="94868"/>
                  </a:lnTo>
                  <a:lnTo>
                    <a:pt x="70485" y="93852"/>
                  </a:lnTo>
                  <a:close/>
                </a:path>
                <a:path w="128270" h="110489">
                  <a:moveTo>
                    <a:pt x="74041" y="90296"/>
                  </a:moveTo>
                  <a:lnTo>
                    <a:pt x="1143" y="90296"/>
                  </a:lnTo>
                  <a:lnTo>
                    <a:pt x="1143" y="92455"/>
                  </a:lnTo>
                  <a:lnTo>
                    <a:pt x="2286" y="92455"/>
                  </a:lnTo>
                  <a:lnTo>
                    <a:pt x="2286" y="93852"/>
                  </a:lnTo>
                  <a:lnTo>
                    <a:pt x="74041" y="93852"/>
                  </a:lnTo>
                  <a:lnTo>
                    <a:pt x="74041" y="92455"/>
                  </a:lnTo>
                  <a:lnTo>
                    <a:pt x="75184" y="91312"/>
                  </a:lnTo>
                  <a:lnTo>
                    <a:pt x="74041" y="90296"/>
                  </a:lnTo>
                  <a:close/>
                </a:path>
                <a:path w="128270" h="110489">
                  <a:moveTo>
                    <a:pt x="75184" y="53847"/>
                  </a:moveTo>
                  <a:lnTo>
                    <a:pt x="0" y="53847"/>
                  </a:lnTo>
                  <a:lnTo>
                    <a:pt x="0" y="90296"/>
                  </a:lnTo>
                  <a:lnTo>
                    <a:pt x="75184" y="90296"/>
                  </a:lnTo>
                  <a:lnTo>
                    <a:pt x="75184" y="86740"/>
                  </a:lnTo>
                  <a:lnTo>
                    <a:pt x="76326" y="86740"/>
                  </a:lnTo>
                  <a:lnTo>
                    <a:pt x="77470" y="85470"/>
                  </a:lnTo>
                  <a:lnTo>
                    <a:pt x="78740" y="84327"/>
                  </a:lnTo>
                  <a:lnTo>
                    <a:pt x="81025" y="84327"/>
                  </a:lnTo>
                  <a:lnTo>
                    <a:pt x="81025" y="83184"/>
                  </a:lnTo>
                  <a:lnTo>
                    <a:pt x="91567" y="83184"/>
                  </a:lnTo>
                  <a:lnTo>
                    <a:pt x="91567" y="79628"/>
                  </a:lnTo>
                  <a:lnTo>
                    <a:pt x="90424" y="78485"/>
                  </a:lnTo>
                  <a:lnTo>
                    <a:pt x="90424" y="77342"/>
                  </a:lnTo>
                  <a:lnTo>
                    <a:pt x="89280" y="77342"/>
                  </a:lnTo>
                  <a:lnTo>
                    <a:pt x="89280" y="76072"/>
                  </a:lnTo>
                  <a:lnTo>
                    <a:pt x="90424" y="74929"/>
                  </a:lnTo>
                  <a:lnTo>
                    <a:pt x="92837" y="74929"/>
                  </a:lnTo>
                  <a:lnTo>
                    <a:pt x="93979" y="73786"/>
                  </a:lnTo>
                  <a:lnTo>
                    <a:pt x="96266" y="73786"/>
                  </a:lnTo>
                  <a:lnTo>
                    <a:pt x="98678" y="72643"/>
                  </a:lnTo>
                  <a:lnTo>
                    <a:pt x="99822" y="72643"/>
                  </a:lnTo>
                  <a:lnTo>
                    <a:pt x="100965" y="71373"/>
                  </a:lnTo>
                  <a:lnTo>
                    <a:pt x="104521" y="71373"/>
                  </a:lnTo>
                  <a:lnTo>
                    <a:pt x="104521" y="70230"/>
                  </a:lnTo>
                  <a:lnTo>
                    <a:pt x="106934" y="70230"/>
                  </a:lnTo>
                  <a:lnTo>
                    <a:pt x="108076" y="69087"/>
                  </a:lnTo>
                  <a:lnTo>
                    <a:pt x="110363" y="69087"/>
                  </a:lnTo>
                  <a:lnTo>
                    <a:pt x="110363" y="68071"/>
                  </a:lnTo>
                  <a:lnTo>
                    <a:pt x="113919" y="68071"/>
                  </a:lnTo>
                  <a:lnTo>
                    <a:pt x="115062" y="66801"/>
                  </a:lnTo>
                  <a:lnTo>
                    <a:pt x="116331" y="66801"/>
                  </a:lnTo>
                  <a:lnTo>
                    <a:pt x="118618" y="65658"/>
                  </a:lnTo>
                  <a:lnTo>
                    <a:pt x="121030" y="65658"/>
                  </a:lnTo>
                  <a:lnTo>
                    <a:pt x="119761" y="64515"/>
                  </a:lnTo>
                  <a:lnTo>
                    <a:pt x="119761" y="63245"/>
                  </a:lnTo>
                  <a:lnTo>
                    <a:pt x="118618" y="63245"/>
                  </a:lnTo>
                  <a:lnTo>
                    <a:pt x="118618" y="62102"/>
                  </a:lnTo>
                  <a:lnTo>
                    <a:pt x="117475" y="62102"/>
                  </a:lnTo>
                  <a:lnTo>
                    <a:pt x="118618" y="60959"/>
                  </a:lnTo>
                  <a:lnTo>
                    <a:pt x="117475" y="60959"/>
                  </a:lnTo>
                  <a:lnTo>
                    <a:pt x="116331" y="59689"/>
                  </a:lnTo>
                  <a:lnTo>
                    <a:pt x="118618" y="59689"/>
                  </a:lnTo>
                  <a:lnTo>
                    <a:pt x="118618" y="58546"/>
                  </a:lnTo>
                  <a:lnTo>
                    <a:pt x="76326" y="58546"/>
                  </a:lnTo>
                  <a:lnTo>
                    <a:pt x="76326" y="56260"/>
                  </a:lnTo>
                  <a:lnTo>
                    <a:pt x="75184" y="56260"/>
                  </a:lnTo>
                  <a:lnTo>
                    <a:pt x="75184" y="53847"/>
                  </a:lnTo>
                  <a:close/>
                </a:path>
                <a:path w="128270" h="110489">
                  <a:moveTo>
                    <a:pt x="122174" y="64515"/>
                  </a:moveTo>
                  <a:lnTo>
                    <a:pt x="121030" y="64515"/>
                  </a:lnTo>
                  <a:lnTo>
                    <a:pt x="121030" y="65658"/>
                  </a:lnTo>
                  <a:lnTo>
                    <a:pt x="122174" y="64515"/>
                  </a:lnTo>
                  <a:close/>
                </a:path>
                <a:path w="128270" h="110489">
                  <a:moveTo>
                    <a:pt x="78740" y="57403"/>
                  </a:moveTo>
                  <a:lnTo>
                    <a:pt x="76326" y="57403"/>
                  </a:lnTo>
                  <a:lnTo>
                    <a:pt x="76326" y="58546"/>
                  </a:lnTo>
                  <a:lnTo>
                    <a:pt x="78740" y="58546"/>
                  </a:lnTo>
                  <a:lnTo>
                    <a:pt x="78740" y="57403"/>
                  </a:lnTo>
                  <a:close/>
                </a:path>
                <a:path w="128270" h="110489">
                  <a:moveTo>
                    <a:pt x="83439" y="56260"/>
                  </a:moveTo>
                  <a:lnTo>
                    <a:pt x="81025" y="56260"/>
                  </a:lnTo>
                  <a:lnTo>
                    <a:pt x="81025" y="57403"/>
                  </a:lnTo>
                  <a:lnTo>
                    <a:pt x="78740" y="57403"/>
                  </a:lnTo>
                  <a:lnTo>
                    <a:pt x="78740" y="58546"/>
                  </a:lnTo>
                  <a:lnTo>
                    <a:pt x="83439" y="58546"/>
                  </a:lnTo>
                  <a:lnTo>
                    <a:pt x="83439" y="56260"/>
                  </a:lnTo>
                  <a:close/>
                </a:path>
                <a:path w="128270" h="110489">
                  <a:moveTo>
                    <a:pt x="124460" y="31622"/>
                  </a:moveTo>
                  <a:lnTo>
                    <a:pt x="70485" y="31622"/>
                  </a:lnTo>
                  <a:lnTo>
                    <a:pt x="70485" y="36321"/>
                  </a:lnTo>
                  <a:lnTo>
                    <a:pt x="69342" y="37464"/>
                  </a:lnTo>
                  <a:lnTo>
                    <a:pt x="70485" y="37464"/>
                  </a:lnTo>
                  <a:lnTo>
                    <a:pt x="70485" y="41020"/>
                  </a:lnTo>
                  <a:lnTo>
                    <a:pt x="72771" y="41020"/>
                  </a:lnTo>
                  <a:lnTo>
                    <a:pt x="72771" y="42290"/>
                  </a:lnTo>
                  <a:lnTo>
                    <a:pt x="74041" y="42290"/>
                  </a:lnTo>
                  <a:lnTo>
                    <a:pt x="74041" y="43433"/>
                  </a:lnTo>
                  <a:lnTo>
                    <a:pt x="75184" y="43433"/>
                  </a:lnTo>
                  <a:lnTo>
                    <a:pt x="75184" y="44449"/>
                  </a:lnTo>
                  <a:lnTo>
                    <a:pt x="85725" y="44449"/>
                  </a:lnTo>
                  <a:lnTo>
                    <a:pt x="85725" y="58546"/>
                  </a:lnTo>
                  <a:lnTo>
                    <a:pt x="118618" y="58546"/>
                  </a:lnTo>
                  <a:lnTo>
                    <a:pt x="118618" y="57403"/>
                  </a:lnTo>
                  <a:lnTo>
                    <a:pt x="119761" y="57403"/>
                  </a:lnTo>
                  <a:lnTo>
                    <a:pt x="119761" y="49148"/>
                  </a:lnTo>
                  <a:lnTo>
                    <a:pt x="122174" y="49148"/>
                  </a:lnTo>
                  <a:lnTo>
                    <a:pt x="123317" y="48005"/>
                  </a:lnTo>
                  <a:lnTo>
                    <a:pt x="124460" y="48005"/>
                  </a:lnTo>
                  <a:lnTo>
                    <a:pt x="124460" y="46862"/>
                  </a:lnTo>
                  <a:lnTo>
                    <a:pt x="125602" y="46862"/>
                  </a:lnTo>
                  <a:lnTo>
                    <a:pt x="125602" y="45846"/>
                  </a:lnTo>
                  <a:lnTo>
                    <a:pt x="123317" y="45846"/>
                  </a:lnTo>
                  <a:lnTo>
                    <a:pt x="123317" y="36321"/>
                  </a:lnTo>
                  <a:lnTo>
                    <a:pt x="122174" y="36321"/>
                  </a:lnTo>
                  <a:lnTo>
                    <a:pt x="122174" y="35178"/>
                  </a:lnTo>
                  <a:lnTo>
                    <a:pt x="123317" y="35178"/>
                  </a:lnTo>
                  <a:lnTo>
                    <a:pt x="123317" y="33908"/>
                  </a:lnTo>
                  <a:lnTo>
                    <a:pt x="124460" y="33908"/>
                  </a:lnTo>
                  <a:lnTo>
                    <a:pt x="124460" y="31622"/>
                  </a:lnTo>
                  <a:close/>
                </a:path>
                <a:path w="128270" h="110489">
                  <a:moveTo>
                    <a:pt x="74041" y="51561"/>
                  </a:moveTo>
                  <a:lnTo>
                    <a:pt x="71627" y="51561"/>
                  </a:lnTo>
                  <a:lnTo>
                    <a:pt x="71627" y="52704"/>
                  </a:lnTo>
                  <a:lnTo>
                    <a:pt x="22351" y="52704"/>
                  </a:lnTo>
                  <a:lnTo>
                    <a:pt x="16383" y="53847"/>
                  </a:lnTo>
                  <a:lnTo>
                    <a:pt x="74041" y="53847"/>
                  </a:lnTo>
                  <a:lnTo>
                    <a:pt x="74041" y="51561"/>
                  </a:lnTo>
                  <a:close/>
                </a:path>
                <a:path w="128270" h="110489">
                  <a:moveTo>
                    <a:pt x="70485" y="48005"/>
                  </a:moveTo>
                  <a:lnTo>
                    <a:pt x="21081" y="48005"/>
                  </a:lnTo>
                  <a:lnTo>
                    <a:pt x="21081" y="52704"/>
                  </a:lnTo>
                  <a:lnTo>
                    <a:pt x="71627" y="52704"/>
                  </a:lnTo>
                  <a:lnTo>
                    <a:pt x="71627" y="49148"/>
                  </a:lnTo>
                  <a:lnTo>
                    <a:pt x="70485" y="49148"/>
                  </a:lnTo>
                  <a:lnTo>
                    <a:pt x="70485" y="48005"/>
                  </a:lnTo>
                  <a:close/>
                </a:path>
                <a:path w="128270" h="110489">
                  <a:moveTo>
                    <a:pt x="23495" y="30479"/>
                  </a:moveTo>
                  <a:lnTo>
                    <a:pt x="22351" y="30479"/>
                  </a:lnTo>
                  <a:lnTo>
                    <a:pt x="22351" y="48005"/>
                  </a:lnTo>
                  <a:lnTo>
                    <a:pt x="69342" y="48005"/>
                  </a:lnTo>
                  <a:lnTo>
                    <a:pt x="69342" y="46862"/>
                  </a:lnTo>
                  <a:lnTo>
                    <a:pt x="66928" y="46862"/>
                  </a:lnTo>
                  <a:lnTo>
                    <a:pt x="66928" y="45846"/>
                  </a:lnTo>
                  <a:lnTo>
                    <a:pt x="61087" y="45846"/>
                  </a:lnTo>
                  <a:lnTo>
                    <a:pt x="61087" y="44449"/>
                  </a:lnTo>
                  <a:lnTo>
                    <a:pt x="59944" y="44449"/>
                  </a:lnTo>
                  <a:lnTo>
                    <a:pt x="59944" y="42290"/>
                  </a:lnTo>
                  <a:lnTo>
                    <a:pt x="43434" y="42290"/>
                  </a:lnTo>
                  <a:lnTo>
                    <a:pt x="43434" y="41020"/>
                  </a:lnTo>
                  <a:lnTo>
                    <a:pt x="42291" y="41020"/>
                  </a:lnTo>
                  <a:lnTo>
                    <a:pt x="42291" y="39877"/>
                  </a:lnTo>
                  <a:lnTo>
                    <a:pt x="38735" y="39877"/>
                  </a:lnTo>
                  <a:lnTo>
                    <a:pt x="38735" y="38734"/>
                  </a:lnTo>
                  <a:lnTo>
                    <a:pt x="36449" y="38734"/>
                  </a:lnTo>
                  <a:lnTo>
                    <a:pt x="36449" y="36321"/>
                  </a:lnTo>
                  <a:lnTo>
                    <a:pt x="25780" y="36321"/>
                  </a:lnTo>
                  <a:lnTo>
                    <a:pt x="25780" y="31622"/>
                  </a:lnTo>
                  <a:lnTo>
                    <a:pt x="23495" y="31622"/>
                  </a:lnTo>
                  <a:lnTo>
                    <a:pt x="23495" y="30479"/>
                  </a:lnTo>
                  <a:close/>
                </a:path>
                <a:path w="128270" h="110489">
                  <a:moveTo>
                    <a:pt x="82169" y="44449"/>
                  </a:moveTo>
                  <a:lnTo>
                    <a:pt x="76326" y="44449"/>
                  </a:lnTo>
                  <a:lnTo>
                    <a:pt x="76326" y="46862"/>
                  </a:lnTo>
                  <a:lnTo>
                    <a:pt x="81025" y="46862"/>
                  </a:lnTo>
                  <a:lnTo>
                    <a:pt x="82169" y="48005"/>
                  </a:lnTo>
                  <a:lnTo>
                    <a:pt x="82169" y="46862"/>
                  </a:lnTo>
                  <a:lnTo>
                    <a:pt x="81025" y="45846"/>
                  </a:lnTo>
                  <a:lnTo>
                    <a:pt x="82169" y="44449"/>
                  </a:lnTo>
                  <a:close/>
                </a:path>
                <a:path w="128270" h="110489">
                  <a:moveTo>
                    <a:pt x="64643" y="44449"/>
                  </a:moveTo>
                  <a:lnTo>
                    <a:pt x="63373" y="44449"/>
                  </a:lnTo>
                  <a:lnTo>
                    <a:pt x="63373" y="45846"/>
                  </a:lnTo>
                  <a:lnTo>
                    <a:pt x="64643" y="45846"/>
                  </a:lnTo>
                  <a:lnTo>
                    <a:pt x="64643" y="44449"/>
                  </a:lnTo>
                  <a:close/>
                </a:path>
                <a:path w="128270" h="110489">
                  <a:moveTo>
                    <a:pt x="43434" y="41020"/>
                  </a:moveTo>
                  <a:lnTo>
                    <a:pt x="43434" y="42290"/>
                  </a:lnTo>
                  <a:lnTo>
                    <a:pt x="44576" y="42290"/>
                  </a:lnTo>
                  <a:lnTo>
                    <a:pt x="43434" y="41020"/>
                  </a:lnTo>
                  <a:close/>
                </a:path>
                <a:path w="128270" h="110489">
                  <a:moveTo>
                    <a:pt x="45847" y="41020"/>
                  </a:moveTo>
                  <a:lnTo>
                    <a:pt x="44576" y="42290"/>
                  </a:lnTo>
                  <a:lnTo>
                    <a:pt x="46990" y="42290"/>
                  </a:lnTo>
                  <a:lnTo>
                    <a:pt x="45847" y="41020"/>
                  </a:lnTo>
                  <a:close/>
                </a:path>
                <a:path w="128270" h="110489">
                  <a:moveTo>
                    <a:pt x="49275" y="41020"/>
                  </a:moveTo>
                  <a:lnTo>
                    <a:pt x="48133" y="41020"/>
                  </a:lnTo>
                  <a:lnTo>
                    <a:pt x="48133" y="42290"/>
                  </a:lnTo>
                  <a:lnTo>
                    <a:pt x="49275" y="42290"/>
                  </a:lnTo>
                  <a:lnTo>
                    <a:pt x="49275" y="41020"/>
                  </a:lnTo>
                  <a:close/>
                </a:path>
                <a:path w="128270" h="110489">
                  <a:moveTo>
                    <a:pt x="59944" y="41020"/>
                  </a:moveTo>
                  <a:lnTo>
                    <a:pt x="53975" y="41020"/>
                  </a:lnTo>
                  <a:lnTo>
                    <a:pt x="53975" y="42290"/>
                  </a:lnTo>
                  <a:lnTo>
                    <a:pt x="59944" y="42290"/>
                  </a:lnTo>
                  <a:lnTo>
                    <a:pt x="59944" y="41020"/>
                  </a:lnTo>
                  <a:close/>
                </a:path>
                <a:path w="128270" h="110489">
                  <a:moveTo>
                    <a:pt x="57530" y="37464"/>
                  </a:moveTo>
                  <a:lnTo>
                    <a:pt x="55245" y="37464"/>
                  </a:lnTo>
                  <a:lnTo>
                    <a:pt x="55245" y="41020"/>
                  </a:lnTo>
                  <a:lnTo>
                    <a:pt x="58674" y="41020"/>
                  </a:lnTo>
                  <a:lnTo>
                    <a:pt x="58674" y="39877"/>
                  </a:lnTo>
                  <a:lnTo>
                    <a:pt x="57530" y="39877"/>
                  </a:lnTo>
                  <a:lnTo>
                    <a:pt x="57530" y="37464"/>
                  </a:lnTo>
                  <a:close/>
                </a:path>
                <a:path w="128270" h="110489">
                  <a:moveTo>
                    <a:pt x="36449" y="33908"/>
                  </a:moveTo>
                  <a:lnTo>
                    <a:pt x="30479" y="33908"/>
                  </a:lnTo>
                  <a:lnTo>
                    <a:pt x="30479" y="35178"/>
                  </a:lnTo>
                  <a:lnTo>
                    <a:pt x="29337" y="35178"/>
                  </a:lnTo>
                  <a:lnTo>
                    <a:pt x="28194" y="36321"/>
                  </a:lnTo>
                  <a:lnTo>
                    <a:pt x="36449" y="36321"/>
                  </a:lnTo>
                  <a:lnTo>
                    <a:pt x="36449" y="33908"/>
                  </a:lnTo>
                  <a:close/>
                </a:path>
                <a:path w="128270" h="110489">
                  <a:moveTo>
                    <a:pt x="125602" y="28066"/>
                  </a:moveTo>
                  <a:lnTo>
                    <a:pt x="71627" y="28066"/>
                  </a:lnTo>
                  <a:lnTo>
                    <a:pt x="71627" y="31622"/>
                  </a:lnTo>
                  <a:lnTo>
                    <a:pt x="123317" y="31622"/>
                  </a:lnTo>
                  <a:lnTo>
                    <a:pt x="123317" y="29336"/>
                  </a:lnTo>
                  <a:lnTo>
                    <a:pt x="125602" y="29336"/>
                  </a:lnTo>
                  <a:lnTo>
                    <a:pt x="125602" y="28066"/>
                  </a:lnTo>
                  <a:close/>
                </a:path>
                <a:path w="128270" h="110489">
                  <a:moveTo>
                    <a:pt x="125602" y="22224"/>
                  </a:moveTo>
                  <a:lnTo>
                    <a:pt x="71627" y="22224"/>
                  </a:lnTo>
                  <a:lnTo>
                    <a:pt x="71627" y="23367"/>
                  </a:lnTo>
                  <a:lnTo>
                    <a:pt x="72771" y="23367"/>
                  </a:lnTo>
                  <a:lnTo>
                    <a:pt x="72771" y="28066"/>
                  </a:lnTo>
                  <a:lnTo>
                    <a:pt x="126873" y="28066"/>
                  </a:lnTo>
                  <a:lnTo>
                    <a:pt x="126873" y="26923"/>
                  </a:lnTo>
                  <a:lnTo>
                    <a:pt x="128016" y="26923"/>
                  </a:lnTo>
                  <a:lnTo>
                    <a:pt x="128016" y="25780"/>
                  </a:lnTo>
                  <a:lnTo>
                    <a:pt x="126873" y="25780"/>
                  </a:lnTo>
                  <a:lnTo>
                    <a:pt x="126873" y="24637"/>
                  </a:lnTo>
                  <a:lnTo>
                    <a:pt x="125602" y="24637"/>
                  </a:lnTo>
                  <a:lnTo>
                    <a:pt x="125602" y="22224"/>
                  </a:lnTo>
                  <a:close/>
                </a:path>
                <a:path w="128270" h="110489">
                  <a:moveTo>
                    <a:pt x="119761" y="12826"/>
                  </a:moveTo>
                  <a:lnTo>
                    <a:pt x="71627" y="12826"/>
                  </a:lnTo>
                  <a:lnTo>
                    <a:pt x="71627" y="15239"/>
                  </a:lnTo>
                  <a:lnTo>
                    <a:pt x="72771" y="15239"/>
                  </a:lnTo>
                  <a:lnTo>
                    <a:pt x="72771" y="22224"/>
                  </a:lnTo>
                  <a:lnTo>
                    <a:pt x="124460" y="22224"/>
                  </a:lnTo>
                  <a:lnTo>
                    <a:pt x="124460" y="21208"/>
                  </a:lnTo>
                  <a:lnTo>
                    <a:pt x="123317" y="21208"/>
                  </a:lnTo>
                  <a:lnTo>
                    <a:pt x="123317" y="20065"/>
                  </a:lnTo>
                  <a:lnTo>
                    <a:pt x="124460" y="20065"/>
                  </a:lnTo>
                  <a:lnTo>
                    <a:pt x="124460" y="18795"/>
                  </a:lnTo>
                  <a:lnTo>
                    <a:pt x="123317" y="18795"/>
                  </a:lnTo>
                  <a:lnTo>
                    <a:pt x="123317" y="17652"/>
                  </a:lnTo>
                  <a:lnTo>
                    <a:pt x="122174" y="17652"/>
                  </a:lnTo>
                  <a:lnTo>
                    <a:pt x="122174" y="16509"/>
                  </a:lnTo>
                  <a:lnTo>
                    <a:pt x="119761" y="16509"/>
                  </a:lnTo>
                  <a:lnTo>
                    <a:pt x="119761" y="12826"/>
                  </a:lnTo>
                  <a:close/>
                </a:path>
                <a:path w="128270" h="110489">
                  <a:moveTo>
                    <a:pt x="122174" y="15239"/>
                  </a:moveTo>
                  <a:lnTo>
                    <a:pt x="121030" y="16509"/>
                  </a:lnTo>
                  <a:lnTo>
                    <a:pt x="122174" y="16509"/>
                  </a:lnTo>
                  <a:lnTo>
                    <a:pt x="122174" y="15239"/>
                  </a:lnTo>
                  <a:close/>
                </a:path>
                <a:path w="128270" h="110489">
                  <a:moveTo>
                    <a:pt x="117475" y="11683"/>
                  </a:moveTo>
                  <a:lnTo>
                    <a:pt x="69342" y="11683"/>
                  </a:lnTo>
                  <a:lnTo>
                    <a:pt x="69342" y="14096"/>
                  </a:lnTo>
                  <a:lnTo>
                    <a:pt x="70485" y="14096"/>
                  </a:lnTo>
                  <a:lnTo>
                    <a:pt x="70485" y="12826"/>
                  </a:lnTo>
                  <a:lnTo>
                    <a:pt x="117475" y="12826"/>
                  </a:lnTo>
                  <a:lnTo>
                    <a:pt x="117475" y="11683"/>
                  </a:lnTo>
                  <a:close/>
                </a:path>
                <a:path w="128270" h="110489">
                  <a:moveTo>
                    <a:pt x="113919" y="10540"/>
                  </a:moveTo>
                  <a:lnTo>
                    <a:pt x="70485" y="10540"/>
                  </a:lnTo>
                  <a:lnTo>
                    <a:pt x="70485" y="11683"/>
                  </a:lnTo>
                  <a:lnTo>
                    <a:pt x="115062" y="11683"/>
                  </a:lnTo>
                  <a:lnTo>
                    <a:pt x="113919" y="10540"/>
                  </a:lnTo>
                  <a:close/>
                </a:path>
                <a:path w="128270" h="110489">
                  <a:moveTo>
                    <a:pt x="111633" y="9397"/>
                  </a:moveTo>
                  <a:lnTo>
                    <a:pt x="72771" y="9397"/>
                  </a:lnTo>
                  <a:lnTo>
                    <a:pt x="72771" y="10540"/>
                  </a:lnTo>
                  <a:lnTo>
                    <a:pt x="111633" y="10540"/>
                  </a:lnTo>
                  <a:lnTo>
                    <a:pt x="111633" y="9397"/>
                  </a:lnTo>
                  <a:close/>
                </a:path>
                <a:path w="128270" h="110489">
                  <a:moveTo>
                    <a:pt x="104521" y="5841"/>
                  </a:moveTo>
                  <a:lnTo>
                    <a:pt x="75184" y="5841"/>
                  </a:lnTo>
                  <a:lnTo>
                    <a:pt x="75184" y="6984"/>
                  </a:lnTo>
                  <a:lnTo>
                    <a:pt x="74041" y="8254"/>
                  </a:lnTo>
                  <a:lnTo>
                    <a:pt x="74041" y="9397"/>
                  </a:lnTo>
                  <a:lnTo>
                    <a:pt x="108076" y="9397"/>
                  </a:lnTo>
                  <a:lnTo>
                    <a:pt x="108076" y="8254"/>
                  </a:lnTo>
                  <a:lnTo>
                    <a:pt x="105664" y="8254"/>
                  </a:lnTo>
                  <a:lnTo>
                    <a:pt x="104521" y="6984"/>
                  </a:lnTo>
                  <a:lnTo>
                    <a:pt x="104521" y="5841"/>
                  </a:lnTo>
                  <a:close/>
                </a:path>
                <a:path w="128270" h="110489">
                  <a:moveTo>
                    <a:pt x="96266" y="0"/>
                  </a:moveTo>
                  <a:lnTo>
                    <a:pt x="95123" y="1142"/>
                  </a:lnTo>
                  <a:lnTo>
                    <a:pt x="86868" y="1142"/>
                  </a:lnTo>
                  <a:lnTo>
                    <a:pt x="85725" y="2285"/>
                  </a:lnTo>
                  <a:lnTo>
                    <a:pt x="78740" y="2285"/>
                  </a:lnTo>
                  <a:lnTo>
                    <a:pt x="77470" y="3555"/>
                  </a:lnTo>
                  <a:lnTo>
                    <a:pt x="75184" y="3555"/>
                  </a:lnTo>
                  <a:lnTo>
                    <a:pt x="76326" y="4698"/>
                  </a:lnTo>
                  <a:lnTo>
                    <a:pt x="76326" y="5841"/>
                  </a:lnTo>
                  <a:lnTo>
                    <a:pt x="103377" y="5841"/>
                  </a:lnTo>
                  <a:lnTo>
                    <a:pt x="103377" y="4698"/>
                  </a:lnTo>
                  <a:lnTo>
                    <a:pt x="98678" y="4698"/>
                  </a:lnTo>
                  <a:lnTo>
                    <a:pt x="97536" y="3555"/>
                  </a:lnTo>
                  <a:lnTo>
                    <a:pt x="97536" y="2285"/>
                  </a:lnTo>
                  <a:lnTo>
                    <a:pt x="96266" y="1142"/>
                  </a:lnTo>
                  <a:lnTo>
                    <a:pt x="9626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8260080" y="4107180"/>
              <a:ext cx="128270" cy="111760"/>
            </a:xfrm>
            <a:custGeom>
              <a:avLst/>
              <a:gdLst/>
              <a:ahLst/>
              <a:cxnLst/>
              <a:rect l="l" t="t" r="r" b="b"/>
              <a:pathLst>
                <a:path w="128270" h="111760">
                  <a:moveTo>
                    <a:pt x="91567" y="83185"/>
                  </a:moveTo>
                  <a:lnTo>
                    <a:pt x="91567" y="83185"/>
                  </a:lnTo>
                  <a:lnTo>
                    <a:pt x="81025" y="83185"/>
                  </a:lnTo>
                  <a:lnTo>
                    <a:pt x="81025" y="84328"/>
                  </a:lnTo>
                  <a:lnTo>
                    <a:pt x="79883" y="84328"/>
                  </a:lnTo>
                  <a:lnTo>
                    <a:pt x="78740" y="84328"/>
                  </a:lnTo>
                  <a:lnTo>
                    <a:pt x="77470" y="85471"/>
                  </a:lnTo>
                  <a:lnTo>
                    <a:pt x="76326" y="86614"/>
                  </a:lnTo>
                  <a:lnTo>
                    <a:pt x="75184" y="86614"/>
                  </a:lnTo>
                  <a:lnTo>
                    <a:pt x="75184" y="87884"/>
                  </a:lnTo>
                  <a:lnTo>
                    <a:pt x="75184" y="89027"/>
                  </a:lnTo>
                  <a:lnTo>
                    <a:pt x="75184" y="90170"/>
                  </a:lnTo>
                  <a:lnTo>
                    <a:pt x="74041" y="90170"/>
                  </a:lnTo>
                  <a:lnTo>
                    <a:pt x="75184" y="91312"/>
                  </a:lnTo>
                  <a:lnTo>
                    <a:pt x="74041" y="92456"/>
                  </a:lnTo>
                  <a:lnTo>
                    <a:pt x="74041" y="93726"/>
                  </a:lnTo>
                  <a:lnTo>
                    <a:pt x="72771" y="93726"/>
                  </a:lnTo>
                  <a:lnTo>
                    <a:pt x="71627" y="93726"/>
                  </a:lnTo>
                  <a:lnTo>
                    <a:pt x="70485" y="93726"/>
                  </a:lnTo>
                  <a:lnTo>
                    <a:pt x="70485" y="94868"/>
                  </a:lnTo>
                  <a:lnTo>
                    <a:pt x="69342" y="94868"/>
                  </a:lnTo>
                  <a:lnTo>
                    <a:pt x="68072" y="94868"/>
                  </a:lnTo>
                  <a:lnTo>
                    <a:pt x="68072" y="96012"/>
                  </a:lnTo>
                  <a:lnTo>
                    <a:pt x="66928" y="96012"/>
                  </a:lnTo>
                  <a:lnTo>
                    <a:pt x="66928" y="97155"/>
                  </a:lnTo>
                  <a:lnTo>
                    <a:pt x="65786" y="97155"/>
                  </a:lnTo>
                  <a:lnTo>
                    <a:pt x="64643" y="97155"/>
                  </a:lnTo>
                  <a:lnTo>
                    <a:pt x="63373" y="98425"/>
                  </a:lnTo>
                  <a:lnTo>
                    <a:pt x="63373" y="99568"/>
                  </a:lnTo>
                  <a:lnTo>
                    <a:pt x="62229" y="99568"/>
                  </a:lnTo>
                  <a:lnTo>
                    <a:pt x="62229" y="100711"/>
                  </a:lnTo>
                  <a:lnTo>
                    <a:pt x="61087" y="100711"/>
                  </a:lnTo>
                  <a:lnTo>
                    <a:pt x="61087" y="101854"/>
                  </a:lnTo>
                  <a:lnTo>
                    <a:pt x="61087" y="102997"/>
                  </a:lnTo>
                  <a:lnTo>
                    <a:pt x="59944" y="102997"/>
                  </a:lnTo>
                  <a:lnTo>
                    <a:pt x="59944" y="104267"/>
                  </a:lnTo>
                  <a:lnTo>
                    <a:pt x="58674" y="104267"/>
                  </a:lnTo>
                  <a:lnTo>
                    <a:pt x="58674" y="105410"/>
                  </a:lnTo>
                  <a:lnTo>
                    <a:pt x="57530" y="105410"/>
                  </a:lnTo>
                  <a:lnTo>
                    <a:pt x="57530" y="106553"/>
                  </a:lnTo>
                  <a:lnTo>
                    <a:pt x="56388" y="106553"/>
                  </a:lnTo>
                  <a:lnTo>
                    <a:pt x="56388" y="107696"/>
                  </a:lnTo>
                  <a:lnTo>
                    <a:pt x="55245" y="108966"/>
                  </a:lnTo>
                  <a:lnTo>
                    <a:pt x="53975" y="108966"/>
                  </a:lnTo>
                  <a:lnTo>
                    <a:pt x="53975" y="110109"/>
                  </a:lnTo>
                  <a:lnTo>
                    <a:pt x="52831" y="110109"/>
                  </a:lnTo>
                  <a:lnTo>
                    <a:pt x="51689" y="110109"/>
                  </a:lnTo>
                  <a:lnTo>
                    <a:pt x="51689" y="111252"/>
                  </a:lnTo>
                  <a:lnTo>
                    <a:pt x="51689" y="110109"/>
                  </a:lnTo>
                  <a:lnTo>
                    <a:pt x="50546" y="110109"/>
                  </a:lnTo>
                  <a:lnTo>
                    <a:pt x="49275" y="110109"/>
                  </a:lnTo>
                  <a:lnTo>
                    <a:pt x="49275" y="108966"/>
                  </a:lnTo>
                  <a:lnTo>
                    <a:pt x="48133" y="108966"/>
                  </a:lnTo>
                  <a:lnTo>
                    <a:pt x="46990" y="108966"/>
                  </a:lnTo>
                  <a:lnTo>
                    <a:pt x="45847" y="108966"/>
                  </a:lnTo>
                  <a:lnTo>
                    <a:pt x="44576" y="108966"/>
                  </a:lnTo>
                  <a:lnTo>
                    <a:pt x="44576" y="110109"/>
                  </a:lnTo>
                  <a:lnTo>
                    <a:pt x="44576" y="108966"/>
                  </a:lnTo>
                  <a:lnTo>
                    <a:pt x="44576" y="110109"/>
                  </a:lnTo>
                  <a:lnTo>
                    <a:pt x="43434" y="110109"/>
                  </a:lnTo>
                  <a:lnTo>
                    <a:pt x="42291" y="110109"/>
                  </a:lnTo>
                  <a:lnTo>
                    <a:pt x="42291" y="108966"/>
                  </a:lnTo>
                  <a:lnTo>
                    <a:pt x="41148" y="108966"/>
                  </a:lnTo>
                  <a:lnTo>
                    <a:pt x="41148" y="107696"/>
                  </a:lnTo>
                  <a:lnTo>
                    <a:pt x="39877" y="107696"/>
                  </a:lnTo>
                  <a:lnTo>
                    <a:pt x="38735" y="107696"/>
                  </a:lnTo>
                  <a:lnTo>
                    <a:pt x="37592" y="107696"/>
                  </a:lnTo>
                  <a:lnTo>
                    <a:pt x="36449" y="107696"/>
                  </a:lnTo>
                  <a:lnTo>
                    <a:pt x="35178" y="107696"/>
                  </a:lnTo>
                  <a:lnTo>
                    <a:pt x="35178" y="106553"/>
                  </a:lnTo>
                  <a:lnTo>
                    <a:pt x="35178" y="107696"/>
                  </a:lnTo>
                  <a:lnTo>
                    <a:pt x="35178" y="106553"/>
                  </a:lnTo>
                  <a:lnTo>
                    <a:pt x="34036" y="106553"/>
                  </a:lnTo>
                  <a:lnTo>
                    <a:pt x="34036" y="105410"/>
                  </a:lnTo>
                  <a:lnTo>
                    <a:pt x="32893" y="105410"/>
                  </a:lnTo>
                  <a:lnTo>
                    <a:pt x="32893" y="104267"/>
                  </a:lnTo>
                  <a:lnTo>
                    <a:pt x="32893" y="105410"/>
                  </a:lnTo>
                  <a:lnTo>
                    <a:pt x="31750" y="104267"/>
                  </a:lnTo>
                  <a:lnTo>
                    <a:pt x="30479" y="104267"/>
                  </a:lnTo>
                  <a:lnTo>
                    <a:pt x="24638" y="104267"/>
                  </a:lnTo>
                  <a:lnTo>
                    <a:pt x="16383" y="105410"/>
                  </a:lnTo>
                  <a:lnTo>
                    <a:pt x="15240" y="105410"/>
                  </a:lnTo>
                  <a:lnTo>
                    <a:pt x="15240" y="104267"/>
                  </a:lnTo>
                  <a:lnTo>
                    <a:pt x="14097" y="104267"/>
                  </a:lnTo>
                  <a:lnTo>
                    <a:pt x="12953" y="104267"/>
                  </a:lnTo>
                  <a:lnTo>
                    <a:pt x="12953" y="102997"/>
                  </a:lnTo>
                  <a:lnTo>
                    <a:pt x="11684" y="102997"/>
                  </a:lnTo>
                  <a:lnTo>
                    <a:pt x="11684" y="101854"/>
                  </a:lnTo>
                  <a:lnTo>
                    <a:pt x="10541" y="101854"/>
                  </a:lnTo>
                  <a:lnTo>
                    <a:pt x="10541" y="100711"/>
                  </a:lnTo>
                  <a:lnTo>
                    <a:pt x="9398" y="100711"/>
                  </a:lnTo>
                  <a:lnTo>
                    <a:pt x="9398" y="99568"/>
                  </a:lnTo>
                  <a:lnTo>
                    <a:pt x="8254" y="99568"/>
                  </a:lnTo>
                  <a:lnTo>
                    <a:pt x="8254" y="98425"/>
                  </a:lnTo>
                  <a:lnTo>
                    <a:pt x="6985" y="98425"/>
                  </a:lnTo>
                  <a:lnTo>
                    <a:pt x="6985" y="97155"/>
                  </a:lnTo>
                  <a:lnTo>
                    <a:pt x="5842" y="97155"/>
                  </a:lnTo>
                  <a:lnTo>
                    <a:pt x="5842" y="96012"/>
                  </a:lnTo>
                  <a:lnTo>
                    <a:pt x="4699" y="96012"/>
                  </a:lnTo>
                  <a:lnTo>
                    <a:pt x="4699" y="94868"/>
                  </a:lnTo>
                  <a:lnTo>
                    <a:pt x="3555" y="94868"/>
                  </a:lnTo>
                  <a:lnTo>
                    <a:pt x="3555" y="93726"/>
                  </a:lnTo>
                  <a:lnTo>
                    <a:pt x="2286" y="93726"/>
                  </a:lnTo>
                  <a:lnTo>
                    <a:pt x="2286" y="92456"/>
                  </a:lnTo>
                  <a:lnTo>
                    <a:pt x="1143" y="92456"/>
                  </a:lnTo>
                  <a:lnTo>
                    <a:pt x="1143" y="91312"/>
                  </a:lnTo>
                  <a:lnTo>
                    <a:pt x="1143" y="90170"/>
                  </a:lnTo>
                  <a:lnTo>
                    <a:pt x="0" y="90170"/>
                  </a:lnTo>
                  <a:lnTo>
                    <a:pt x="0" y="53848"/>
                  </a:lnTo>
                  <a:lnTo>
                    <a:pt x="4699" y="53848"/>
                  </a:lnTo>
                  <a:lnTo>
                    <a:pt x="16383" y="53848"/>
                  </a:lnTo>
                  <a:lnTo>
                    <a:pt x="22351" y="52705"/>
                  </a:lnTo>
                  <a:lnTo>
                    <a:pt x="21081" y="52705"/>
                  </a:lnTo>
                  <a:lnTo>
                    <a:pt x="21081" y="51562"/>
                  </a:lnTo>
                  <a:lnTo>
                    <a:pt x="21081" y="50418"/>
                  </a:lnTo>
                  <a:lnTo>
                    <a:pt x="21081" y="49149"/>
                  </a:lnTo>
                  <a:lnTo>
                    <a:pt x="21081" y="48006"/>
                  </a:lnTo>
                  <a:lnTo>
                    <a:pt x="22351" y="48006"/>
                  </a:lnTo>
                  <a:lnTo>
                    <a:pt x="22351" y="38608"/>
                  </a:lnTo>
                  <a:lnTo>
                    <a:pt x="21081" y="38608"/>
                  </a:lnTo>
                  <a:lnTo>
                    <a:pt x="22351" y="38608"/>
                  </a:lnTo>
                  <a:lnTo>
                    <a:pt x="22351" y="37465"/>
                  </a:lnTo>
                  <a:lnTo>
                    <a:pt x="22351" y="36322"/>
                  </a:lnTo>
                  <a:lnTo>
                    <a:pt x="22351" y="35179"/>
                  </a:lnTo>
                  <a:lnTo>
                    <a:pt x="23495" y="35179"/>
                  </a:lnTo>
                  <a:lnTo>
                    <a:pt x="22351" y="35179"/>
                  </a:lnTo>
                  <a:lnTo>
                    <a:pt x="22351" y="33909"/>
                  </a:lnTo>
                  <a:lnTo>
                    <a:pt x="22351" y="32766"/>
                  </a:lnTo>
                  <a:lnTo>
                    <a:pt x="22351" y="31623"/>
                  </a:lnTo>
                  <a:lnTo>
                    <a:pt x="22351" y="30480"/>
                  </a:lnTo>
                  <a:lnTo>
                    <a:pt x="23495" y="30480"/>
                  </a:lnTo>
                  <a:lnTo>
                    <a:pt x="23495" y="31623"/>
                  </a:lnTo>
                  <a:lnTo>
                    <a:pt x="24638" y="31623"/>
                  </a:lnTo>
                  <a:lnTo>
                    <a:pt x="25780" y="31623"/>
                  </a:lnTo>
                  <a:lnTo>
                    <a:pt x="25780" y="32766"/>
                  </a:lnTo>
                  <a:lnTo>
                    <a:pt x="25780" y="33909"/>
                  </a:lnTo>
                  <a:lnTo>
                    <a:pt x="25780" y="35179"/>
                  </a:lnTo>
                  <a:lnTo>
                    <a:pt x="24638" y="35179"/>
                  </a:lnTo>
                  <a:lnTo>
                    <a:pt x="25780" y="35179"/>
                  </a:lnTo>
                  <a:lnTo>
                    <a:pt x="25780" y="36322"/>
                  </a:lnTo>
                  <a:lnTo>
                    <a:pt x="27050" y="36322"/>
                  </a:lnTo>
                  <a:lnTo>
                    <a:pt x="28194" y="36322"/>
                  </a:lnTo>
                  <a:lnTo>
                    <a:pt x="29337" y="35179"/>
                  </a:lnTo>
                  <a:lnTo>
                    <a:pt x="30479" y="35179"/>
                  </a:lnTo>
                  <a:lnTo>
                    <a:pt x="30479" y="33909"/>
                  </a:lnTo>
                  <a:lnTo>
                    <a:pt x="31750" y="33909"/>
                  </a:lnTo>
                  <a:lnTo>
                    <a:pt x="32893" y="33909"/>
                  </a:lnTo>
                  <a:lnTo>
                    <a:pt x="34036" y="33909"/>
                  </a:lnTo>
                  <a:lnTo>
                    <a:pt x="35178" y="33909"/>
                  </a:lnTo>
                  <a:lnTo>
                    <a:pt x="36449" y="33909"/>
                  </a:lnTo>
                  <a:lnTo>
                    <a:pt x="36449" y="32766"/>
                  </a:lnTo>
                  <a:lnTo>
                    <a:pt x="36449" y="38608"/>
                  </a:lnTo>
                  <a:lnTo>
                    <a:pt x="37592" y="38608"/>
                  </a:lnTo>
                  <a:lnTo>
                    <a:pt x="38735" y="38608"/>
                  </a:lnTo>
                  <a:lnTo>
                    <a:pt x="38735" y="39878"/>
                  </a:lnTo>
                  <a:lnTo>
                    <a:pt x="39877" y="39878"/>
                  </a:lnTo>
                  <a:lnTo>
                    <a:pt x="39877" y="38608"/>
                  </a:lnTo>
                  <a:lnTo>
                    <a:pt x="39877" y="39878"/>
                  </a:lnTo>
                  <a:lnTo>
                    <a:pt x="41148" y="39878"/>
                  </a:lnTo>
                  <a:lnTo>
                    <a:pt x="42291" y="39878"/>
                  </a:lnTo>
                  <a:lnTo>
                    <a:pt x="42291" y="41021"/>
                  </a:lnTo>
                  <a:lnTo>
                    <a:pt x="43434" y="41021"/>
                  </a:lnTo>
                  <a:lnTo>
                    <a:pt x="43434" y="42164"/>
                  </a:lnTo>
                  <a:lnTo>
                    <a:pt x="43434" y="41021"/>
                  </a:lnTo>
                  <a:lnTo>
                    <a:pt x="44576" y="42164"/>
                  </a:lnTo>
                  <a:lnTo>
                    <a:pt x="45847" y="41021"/>
                  </a:lnTo>
                  <a:lnTo>
                    <a:pt x="46990" y="42164"/>
                  </a:lnTo>
                  <a:lnTo>
                    <a:pt x="48133" y="42164"/>
                  </a:lnTo>
                  <a:lnTo>
                    <a:pt x="48133" y="41021"/>
                  </a:lnTo>
                  <a:lnTo>
                    <a:pt x="49275" y="41021"/>
                  </a:lnTo>
                  <a:lnTo>
                    <a:pt x="49275" y="42164"/>
                  </a:lnTo>
                  <a:lnTo>
                    <a:pt x="50546" y="42164"/>
                  </a:lnTo>
                  <a:lnTo>
                    <a:pt x="51689" y="42164"/>
                  </a:lnTo>
                  <a:lnTo>
                    <a:pt x="52831" y="42164"/>
                  </a:lnTo>
                  <a:lnTo>
                    <a:pt x="53975" y="42164"/>
                  </a:lnTo>
                  <a:lnTo>
                    <a:pt x="53975" y="41021"/>
                  </a:lnTo>
                  <a:lnTo>
                    <a:pt x="55245" y="41021"/>
                  </a:lnTo>
                  <a:lnTo>
                    <a:pt x="55245" y="39878"/>
                  </a:lnTo>
                  <a:lnTo>
                    <a:pt x="55245" y="38608"/>
                  </a:lnTo>
                  <a:lnTo>
                    <a:pt x="55245" y="37465"/>
                  </a:lnTo>
                  <a:lnTo>
                    <a:pt x="56388" y="37465"/>
                  </a:lnTo>
                  <a:lnTo>
                    <a:pt x="57530" y="37465"/>
                  </a:lnTo>
                  <a:lnTo>
                    <a:pt x="57530" y="38608"/>
                  </a:lnTo>
                  <a:lnTo>
                    <a:pt x="57530" y="39878"/>
                  </a:lnTo>
                  <a:lnTo>
                    <a:pt x="58674" y="39878"/>
                  </a:lnTo>
                  <a:lnTo>
                    <a:pt x="58674" y="41021"/>
                  </a:lnTo>
                  <a:lnTo>
                    <a:pt x="59944" y="41021"/>
                  </a:lnTo>
                  <a:lnTo>
                    <a:pt x="59944" y="42164"/>
                  </a:lnTo>
                  <a:lnTo>
                    <a:pt x="59944" y="43307"/>
                  </a:lnTo>
                  <a:lnTo>
                    <a:pt x="59944" y="44450"/>
                  </a:lnTo>
                  <a:lnTo>
                    <a:pt x="61087" y="44450"/>
                  </a:lnTo>
                  <a:lnTo>
                    <a:pt x="61087" y="45720"/>
                  </a:lnTo>
                  <a:lnTo>
                    <a:pt x="62229" y="45720"/>
                  </a:lnTo>
                  <a:lnTo>
                    <a:pt x="63373" y="45720"/>
                  </a:lnTo>
                  <a:lnTo>
                    <a:pt x="63373" y="44450"/>
                  </a:lnTo>
                  <a:lnTo>
                    <a:pt x="64643" y="44450"/>
                  </a:lnTo>
                  <a:lnTo>
                    <a:pt x="64643" y="45720"/>
                  </a:lnTo>
                  <a:lnTo>
                    <a:pt x="65786" y="45720"/>
                  </a:lnTo>
                  <a:lnTo>
                    <a:pt x="66928" y="45720"/>
                  </a:lnTo>
                  <a:lnTo>
                    <a:pt x="66928" y="46862"/>
                  </a:lnTo>
                  <a:lnTo>
                    <a:pt x="68072" y="46862"/>
                  </a:lnTo>
                  <a:lnTo>
                    <a:pt x="69342" y="46862"/>
                  </a:lnTo>
                  <a:lnTo>
                    <a:pt x="69342" y="48006"/>
                  </a:lnTo>
                  <a:lnTo>
                    <a:pt x="70485" y="48006"/>
                  </a:lnTo>
                  <a:lnTo>
                    <a:pt x="70485" y="49149"/>
                  </a:lnTo>
                  <a:lnTo>
                    <a:pt x="71627" y="49149"/>
                  </a:lnTo>
                  <a:lnTo>
                    <a:pt x="71627" y="50418"/>
                  </a:lnTo>
                  <a:lnTo>
                    <a:pt x="70485" y="50418"/>
                  </a:lnTo>
                  <a:lnTo>
                    <a:pt x="71627" y="50418"/>
                  </a:lnTo>
                  <a:lnTo>
                    <a:pt x="71627" y="51562"/>
                  </a:lnTo>
                  <a:lnTo>
                    <a:pt x="71627" y="52705"/>
                  </a:lnTo>
                  <a:lnTo>
                    <a:pt x="71627" y="51562"/>
                  </a:lnTo>
                  <a:lnTo>
                    <a:pt x="72771" y="51562"/>
                  </a:lnTo>
                  <a:lnTo>
                    <a:pt x="74041" y="51562"/>
                  </a:lnTo>
                  <a:lnTo>
                    <a:pt x="74041" y="52705"/>
                  </a:lnTo>
                  <a:lnTo>
                    <a:pt x="74041" y="53848"/>
                  </a:lnTo>
                  <a:lnTo>
                    <a:pt x="75184" y="53848"/>
                  </a:lnTo>
                  <a:lnTo>
                    <a:pt x="75184" y="54991"/>
                  </a:lnTo>
                  <a:lnTo>
                    <a:pt x="75184" y="56261"/>
                  </a:lnTo>
                  <a:lnTo>
                    <a:pt x="76326" y="56261"/>
                  </a:lnTo>
                  <a:lnTo>
                    <a:pt x="76326" y="57404"/>
                  </a:lnTo>
                  <a:lnTo>
                    <a:pt x="76326" y="58547"/>
                  </a:lnTo>
                  <a:lnTo>
                    <a:pt x="76326" y="57404"/>
                  </a:lnTo>
                  <a:lnTo>
                    <a:pt x="77470" y="57404"/>
                  </a:lnTo>
                  <a:lnTo>
                    <a:pt x="78740" y="57404"/>
                  </a:lnTo>
                  <a:lnTo>
                    <a:pt x="78740" y="58547"/>
                  </a:lnTo>
                  <a:lnTo>
                    <a:pt x="78740" y="57404"/>
                  </a:lnTo>
                  <a:lnTo>
                    <a:pt x="79883" y="57404"/>
                  </a:lnTo>
                  <a:lnTo>
                    <a:pt x="81025" y="57404"/>
                  </a:lnTo>
                  <a:lnTo>
                    <a:pt x="81025" y="56261"/>
                  </a:lnTo>
                  <a:lnTo>
                    <a:pt x="82169" y="56261"/>
                  </a:lnTo>
                  <a:lnTo>
                    <a:pt x="83439" y="56261"/>
                  </a:lnTo>
                  <a:lnTo>
                    <a:pt x="83439" y="57404"/>
                  </a:lnTo>
                  <a:lnTo>
                    <a:pt x="83439" y="58547"/>
                  </a:lnTo>
                  <a:lnTo>
                    <a:pt x="84581" y="58547"/>
                  </a:lnTo>
                  <a:lnTo>
                    <a:pt x="85725" y="58547"/>
                  </a:lnTo>
                  <a:lnTo>
                    <a:pt x="85725" y="57404"/>
                  </a:lnTo>
                  <a:lnTo>
                    <a:pt x="85725" y="44450"/>
                  </a:lnTo>
                  <a:lnTo>
                    <a:pt x="84581" y="44450"/>
                  </a:lnTo>
                  <a:lnTo>
                    <a:pt x="83439" y="44450"/>
                  </a:lnTo>
                  <a:lnTo>
                    <a:pt x="82169" y="44450"/>
                  </a:lnTo>
                  <a:lnTo>
                    <a:pt x="81025" y="45720"/>
                  </a:lnTo>
                  <a:lnTo>
                    <a:pt x="82169" y="46862"/>
                  </a:lnTo>
                  <a:lnTo>
                    <a:pt x="82169" y="48006"/>
                  </a:lnTo>
                  <a:lnTo>
                    <a:pt x="81025" y="46862"/>
                  </a:lnTo>
                  <a:lnTo>
                    <a:pt x="79883" y="46862"/>
                  </a:lnTo>
                  <a:lnTo>
                    <a:pt x="78740" y="46862"/>
                  </a:lnTo>
                  <a:lnTo>
                    <a:pt x="77470" y="46862"/>
                  </a:lnTo>
                  <a:lnTo>
                    <a:pt x="76326" y="46862"/>
                  </a:lnTo>
                  <a:lnTo>
                    <a:pt x="76326" y="45720"/>
                  </a:lnTo>
                  <a:lnTo>
                    <a:pt x="76326" y="44450"/>
                  </a:lnTo>
                  <a:lnTo>
                    <a:pt x="75184" y="44450"/>
                  </a:lnTo>
                  <a:lnTo>
                    <a:pt x="75184" y="43307"/>
                  </a:lnTo>
                  <a:lnTo>
                    <a:pt x="74041" y="43307"/>
                  </a:lnTo>
                  <a:lnTo>
                    <a:pt x="74041" y="42164"/>
                  </a:lnTo>
                  <a:lnTo>
                    <a:pt x="72771" y="42164"/>
                  </a:lnTo>
                  <a:lnTo>
                    <a:pt x="72771" y="41021"/>
                  </a:lnTo>
                  <a:lnTo>
                    <a:pt x="71627" y="41021"/>
                  </a:lnTo>
                  <a:lnTo>
                    <a:pt x="70485" y="41021"/>
                  </a:lnTo>
                  <a:lnTo>
                    <a:pt x="70485" y="39878"/>
                  </a:lnTo>
                  <a:lnTo>
                    <a:pt x="70485" y="38608"/>
                  </a:lnTo>
                  <a:lnTo>
                    <a:pt x="70485" y="37465"/>
                  </a:lnTo>
                  <a:lnTo>
                    <a:pt x="69342" y="37465"/>
                  </a:lnTo>
                  <a:lnTo>
                    <a:pt x="70485" y="36322"/>
                  </a:lnTo>
                  <a:lnTo>
                    <a:pt x="70485" y="35179"/>
                  </a:lnTo>
                  <a:lnTo>
                    <a:pt x="70485" y="33909"/>
                  </a:lnTo>
                  <a:lnTo>
                    <a:pt x="70485" y="32766"/>
                  </a:lnTo>
                  <a:lnTo>
                    <a:pt x="70485" y="31623"/>
                  </a:lnTo>
                  <a:lnTo>
                    <a:pt x="71627" y="31623"/>
                  </a:lnTo>
                  <a:lnTo>
                    <a:pt x="71627" y="30480"/>
                  </a:lnTo>
                  <a:lnTo>
                    <a:pt x="71627" y="29337"/>
                  </a:lnTo>
                  <a:lnTo>
                    <a:pt x="71627" y="28067"/>
                  </a:lnTo>
                  <a:lnTo>
                    <a:pt x="72771" y="28067"/>
                  </a:lnTo>
                  <a:lnTo>
                    <a:pt x="72771" y="26924"/>
                  </a:lnTo>
                  <a:lnTo>
                    <a:pt x="72771" y="25781"/>
                  </a:lnTo>
                  <a:lnTo>
                    <a:pt x="72771" y="24637"/>
                  </a:lnTo>
                  <a:lnTo>
                    <a:pt x="72771" y="23368"/>
                  </a:lnTo>
                  <a:lnTo>
                    <a:pt x="71627" y="23368"/>
                  </a:lnTo>
                  <a:lnTo>
                    <a:pt x="71627" y="22225"/>
                  </a:lnTo>
                  <a:lnTo>
                    <a:pt x="72771" y="22225"/>
                  </a:lnTo>
                  <a:lnTo>
                    <a:pt x="72771" y="21082"/>
                  </a:lnTo>
                  <a:lnTo>
                    <a:pt x="72771" y="15240"/>
                  </a:lnTo>
                  <a:lnTo>
                    <a:pt x="71627" y="15240"/>
                  </a:lnTo>
                  <a:lnTo>
                    <a:pt x="72771" y="15240"/>
                  </a:lnTo>
                  <a:lnTo>
                    <a:pt x="71627" y="15240"/>
                  </a:lnTo>
                  <a:lnTo>
                    <a:pt x="71627" y="14097"/>
                  </a:lnTo>
                  <a:lnTo>
                    <a:pt x="71627" y="12827"/>
                  </a:lnTo>
                  <a:lnTo>
                    <a:pt x="70485" y="12827"/>
                  </a:lnTo>
                  <a:lnTo>
                    <a:pt x="70485" y="14097"/>
                  </a:lnTo>
                  <a:lnTo>
                    <a:pt x="69342" y="14097"/>
                  </a:lnTo>
                  <a:lnTo>
                    <a:pt x="69342" y="12827"/>
                  </a:lnTo>
                  <a:lnTo>
                    <a:pt x="69342" y="11684"/>
                  </a:lnTo>
                  <a:lnTo>
                    <a:pt x="70485" y="11684"/>
                  </a:lnTo>
                  <a:lnTo>
                    <a:pt x="70485" y="10541"/>
                  </a:lnTo>
                  <a:lnTo>
                    <a:pt x="71627" y="10541"/>
                  </a:lnTo>
                  <a:lnTo>
                    <a:pt x="72771" y="10541"/>
                  </a:lnTo>
                  <a:lnTo>
                    <a:pt x="72771" y="9398"/>
                  </a:lnTo>
                  <a:lnTo>
                    <a:pt x="74041" y="9398"/>
                  </a:lnTo>
                  <a:lnTo>
                    <a:pt x="74041" y="8255"/>
                  </a:lnTo>
                  <a:lnTo>
                    <a:pt x="75184" y="6985"/>
                  </a:lnTo>
                  <a:lnTo>
                    <a:pt x="75184" y="5842"/>
                  </a:lnTo>
                  <a:lnTo>
                    <a:pt x="76326" y="5842"/>
                  </a:lnTo>
                  <a:lnTo>
                    <a:pt x="76326" y="4699"/>
                  </a:lnTo>
                  <a:lnTo>
                    <a:pt x="75184" y="3556"/>
                  </a:lnTo>
                  <a:lnTo>
                    <a:pt x="76326" y="3556"/>
                  </a:lnTo>
                  <a:lnTo>
                    <a:pt x="77470" y="3556"/>
                  </a:lnTo>
                  <a:lnTo>
                    <a:pt x="78740" y="2286"/>
                  </a:lnTo>
                  <a:lnTo>
                    <a:pt x="79883" y="2286"/>
                  </a:lnTo>
                  <a:lnTo>
                    <a:pt x="85725" y="2286"/>
                  </a:lnTo>
                  <a:lnTo>
                    <a:pt x="86868" y="1143"/>
                  </a:lnTo>
                  <a:lnTo>
                    <a:pt x="95123" y="1143"/>
                  </a:lnTo>
                  <a:lnTo>
                    <a:pt x="96266" y="0"/>
                  </a:lnTo>
                  <a:lnTo>
                    <a:pt x="96266" y="1143"/>
                  </a:lnTo>
                  <a:lnTo>
                    <a:pt x="97536" y="2286"/>
                  </a:lnTo>
                  <a:lnTo>
                    <a:pt x="97536" y="3556"/>
                  </a:lnTo>
                  <a:lnTo>
                    <a:pt x="98678" y="4699"/>
                  </a:lnTo>
                  <a:lnTo>
                    <a:pt x="99822" y="4699"/>
                  </a:lnTo>
                  <a:lnTo>
                    <a:pt x="100965" y="4699"/>
                  </a:lnTo>
                  <a:lnTo>
                    <a:pt x="102235" y="4699"/>
                  </a:lnTo>
                  <a:lnTo>
                    <a:pt x="103377" y="4699"/>
                  </a:lnTo>
                  <a:lnTo>
                    <a:pt x="103377" y="5842"/>
                  </a:lnTo>
                  <a:lnTo>
                    <a:pt x="104521" y="5842"/>
                  </a:lnTo>
                  <a:lnTo>
                    <a:pt x="104521" y="6985"/>
                  </a:lnTo>
                  <a:lnTo>
                    <a:pt x="105664" y="8255"/>
                  </a:lnTo>
                  <a:lnTo>
                    <a:pt x="106934" y="8255"/>
                  </a:lnTo>
                  <a:lnTo>
                    <a:pt x="108076" y="8255"/>
                  </a:lnTo>
                  <a:lnTo>
                    <a:pt x="108076" y="9398"/>
                  </a:lnTo>
                  <a:lnTo>
                    <a:pt x="109220" y="9398"/>
                  </a:lnTo>
                  <a:lnTo>
                    <a:pt x="110363" y="9398"/>
                  </a:lnTo>
                  <a:lnTo>
                    <a:pt x="111633" y="9398"/>
                  </a:lnTo>
                  <a:lnTo>
                    <a:pt x="111633" y="10541"/>
                  </a:lnTo>
                  <a:lnTo>
                    <a:pt x="112775" y="10541"/>
                  </a:lnTo>
                  <a:lnTo>
                    <a:pt x="113919" y="10541"/>
                  </a:lnTo>
                  <a:lnTo>
                    <a:pt x="115062" y="10541"/>
                  </a:lnTo>
                  <a:lnTo>
                    <a:pt x="113919" y="10541"/>
                  </a:lnTo>
                  <a:lnTo>
                    <a:pt x="115062" y="11684"/>
                  </a:lnTo>
                  <a:lnTo>
                    <a:pt x="116331" y="11684"/>
                  </a:lnTo>
                  <a:lnTo>
                    <a:pt x="117475" y="11684"/>
                  </a:lnTo>
                  <a:lnTo>
                    <a:pt x="117475" y="12827"/>
                  </a:lnTo>
                  <a:lnTo>
                    <a:pt x="118618" y="12827"/>
                  </a:lnTo>
                  <a:lnTo>
                    <a:pt x="119761" y="12827"/>
                  </a:lnTo>
                  <a:lnTo>
                    <a:pt x="119761" y="14097"/>
                  </a:lnTo>
                  <a:lnTo>
                    <a:pt x="119761" y="15240"/>
                  </a:lnTo>
                  <a:lnTo>
                    <a:pt x="121030" y="15240"/>
                  </a:lnTo>
                  <a:lnTo>
                    <a:pt x="119761" y="15240"/>
                  </a:lnTo>
                  <a:lnTo>
                    <a:pt x="119761" y="16383"/>
                  </a:lnTo>
                  <a:lnTo>
                    <a:pt x="121030" y="16383"/>
                  </a:lnTo>
                  <a:lnTo>
                    <a:pt x="121030" y="15240"/>
                  </a:lnTo>
                  <a:lnTo>
                    <a:pt x="121030" y="16383"/>
                  </a:lnTo>
                  <a:lnTo>
                    <a:pt x="122174" y="15240"/>
                  </a:lnTo>
                  <a:lnTo>
                    <a:pt x="122174" y="16383"/>
                  </a:lnTo>
                  <a:lnTo>
                    <a:pt x="122174" y="15240"/>
                  </a:lnTo>
                  <a:lnTo>
                    <a:pt x="122174" y="16383"/>
                  </a:lnTo>
                  <a:lnTo>
                    <a:pt x="122174" y="17526"/>
                  </a:lnTo>
                  <a:lnTo>
                    <a:pt x="123317" y="17526"/>
                  </a:lnTo>
                  <a:lnTo>
                    <a:pt x="123317" y="18796"/>
                  </a:lnTo>
                  <a:lnTo>
                    <a:pt x="124460" y="18796"/>
                  </a:lnTo>
                  <a:lnTo>
                    <a:pt x="124460" y="19939"/>
                  </a:lnTo>
                  <a:lnTo>
                    <a:pt x="123317" y="19939"/>
                  </a:lnTo>
                  <a:lnTo>
                    <a:pt x="123317" y="21082"/>
                  </a:lnTo>
                  <a:lnTo>
                    <a:pt x="124460" y="21082"/>
                  </a:lnTo>
                  <a:lnTo>
                    <a:pt x="124460" y="22225"/>
                  </a:lnTo>
                  <a:lnTo>
                    <a:pt x="125602" y="22225"/>
                  </a:lnTo>
                  <a:lnTo>
                    <a:pt x="125602" y="23368"/>
                  </a:lnTo>
                  <a:lnTo>
                    <a:pt x="125602" y="24637"/>
                  </a:lnTo>
                  <a:lnTo>
                    <a:pt x="126873" y="24637"/>
                  </a:lnTo>
                  <a:lnTo>
                    <a:pt x="126873" y="25781"/>
                  </a:lnTo>
                  <a:lnTo>
                    <a:pt x="128016" y="25781"/>
                  </a:lnTo>
                  <a:lnTo>
                    <a:pt x="128016" y="26924"/>
                  </a:lnTo>
                  <a:lnTo>
                    <a:pt x="126873" y="26924"/>
                  </a:lnTo>
                  <a:lnTo>
                    <a:pt x="126873" y="28067"/>
                  </a:lnTo>
                  <a:lnTo>
                    <a:pt x="125602" y="28067"/>
                  </a:lnTo>
                  <a:lnTo>
                    <a:pt x="125602" y="29337"/>
                  </a:lnTo>
                  <a:lnTo>
                    <a:pt x="124460" y="29337"/>
                  </a:lnTo>
                  <a:lnTo>
                    <a:pt x="123317" y="29337"/>
                  </a:lnTo>
                  <a:lnTo>
                    <a:pt x="123317" y="30480"/>
                  </a:lnTo>
                  <a:lnTo>
                    <a:pt x="123317" y="31623"/>
                  </a:lnTo>
                  <a:lnTo>
                    <a:pt x="124460" y="31623"/>
                  </a:lnTo>
                  <a:lnTo>
                    <a:pt x="124460" y="32766"/>
                  </a:lnTo>
                  <a:lnTo>
                    <a:pt x="124460" y="33909"/>
                  </a:lnTo>
                  <a:lnTo>
                    <a:pt x="123317" y="33909"/>
                  </a:lnTo>
                  <a:lnTo>
                    <a:pt x="123317" y="35179"/>
                  </a:lnTo>
                  <a:lnTo>
                    <a:pt x="123317" y="36322"/>
                  </a:lnTo>
                  <a:lnTo>
                    <a:pt x="123317" y="35179"/>
                  </a:lnTo>
                  <a:lnTo>
                    <a:pt x="122174" y="35179"/>
                  </a:lnTo>
                  <a:lnTo>
                    <a:pt x="122174" y="36322"/>
                  </a:lnTo>
                  <a:lnTo>
                    <a:pt x="123317" y="36322"/>
                  </a:lnTo>
                  <a:lnTo>
                    <a:pt x="122174" y="36322"/>
                  </a:lnTo>
                  <a:lnTo>
                    <a:pt x="123317" y="36322"/>
                  </a:lnTo>
                  <a:lnTo>
                    <a:pt x="123317" y="37465"/>
                  </a:lnTo>
                  <a:lnTo>
                    <a:pt x="122174" y="37465"/>
                  </a:lnTo>
                  <a:lnTo>
                    <a:pt x="123317" y="37465"/>
                  </a:lnTo>
                  <a:lnTo>
                    <a:pt x="123317" y="45720"/>
                  </a:lnTo>
                  <a:lnTo>
                    <a:pt x="124460" y="45720"/>
                  </a:lnTo>
                  <a:lnTo>
                    <a:pt x="125602" y="45720"/>
                  </a:lnTo>
                  <a:lnTo>
                    <a:pt x="125602" y="46862"/>
                  </a:lnTo>
                  <a:lnTo>
                    <a:pt x="124460" y="46862"/>
                  </a:lnTo>
                  <a:lnTo>
                    <a:pt x="124460" y="48006"/>
                  </a:lnTo>
                  <a:lnTo>
                    <a:pt x="123317" y="48006"/>
                  </a:lnTo>
                  <a:lnTo>
                    <a:pt x="122174" y="49149"/>
                  </a:lnTo>
                  <a:lnTo>
                    <a:pt x="121030" y="49149"/>
                  </a:lnTo>
                  <a:lnTo>
                    <a:pt x="119761" y="49149"/>
                  </a:lnTo>
                  <a:lnTo>
                    <a:pt x="119761" y="50418"/>
                  </a:lnTo>
                  <a:lnTo>
                    <a:pt x="119761" y="51562"/>
                  </a:lnTo>
                  <a:lnTo>
                    <a:pt x="119761" y="57404"/>
                  </a:lnTo>
                  <a:lnTo>
                    <a:pt x="118618" y="57404"/>
                  </a:lnTo>
                  <a:lnTo>
                    <a:pt x="118618" y="58547"/>
                  </a:lnTo>
                  <a:lnTo>
                    <a:pt x="118618" y="59690"/>
                  </a:lnTo>
                  <a:lnTo>
                    <a:pt x="117475" y="59690"/>
                  </a:lnTo>
                  <a:lnTo>
                    <a:pt x="116331" y="59690"/>
                  </a:lnTo>
                  <a:lnTo>
                    <a:pt x="117475" y="60833"/>
                  </a:lnTo>
                  <a:lnTo>
                    <a:pt x="118618" y="60833"/>
                  </a:lnTo>
                  <a:lnTo>
                    <a:pt x="117475" y="62103"/>
                  </a:lnTo>
                  <a:lnTo>
                    <a:pt x="118618" y="62103"/>
                  </a:lnTo>
                  <a:lnTo>
                    <a:pt x="118618" y="63246"/>
                  </a:lnTo>
                  <a:lnTo>
                    <a:pt x="119761" y="63246"/>
                  </a:lnTo>
                  <a:lnTo>
                    <a:pt x="119761" y="64389"/>
                  </a:lnTo>
                  <a:lnTo>
                    <a:pt x="119761" y="63246"/>
                  </a:lnTo>
                  <a:lnTo>
                    <a:pt x="119761" y="64389"/>
                  </a:lnTo>
                  <a:lnTo>
                    <a:pt x="121030" y="65532"/>
                  </a:lnTo>
                  <a:lnTo>
                    <a:pt x="121030" y="64389"/>
                  </a:lnTo>
                  <a:lnTo>
                    <a:pt x="122174" y="64389"/>
                  </a:lnTo>
                  <a:lnTo>
                    <a:pt x="122174" y="63246"/>
                  </a:lnTo>
                  <a:lnTo>
                    <a:pt x="122174" y="64389"/>
                  </a:lnTo>
                  <a:lnTo>
                    <a:pt x="121030" y="65532"/>
                  </a:lnTo>
                  <a:lnTo>
                    <a:pt x="119761" y="65532"/>
                  </a:lnTo>
                  <a:lnTo>
                    <a:pt x="118618" y="65532"/>
                  </a:lnTo>
                  <a:lnTo>
                    <a:pt x="116331" y="66802"/>
                  </a:lnTo>
                  <a:lnTo>
                    <a:pt x="115062" y="66802"/>
                  </a:lnTo>
                  <a:lnTo>
                    <a:pt x="113919" y="67945"/>
                  </a:lnTo>
                  <a:lnTo>
                    <a:pt x="112775" y="67945"/>
                  </a:lnTo>
                  <a:lnTo>
                    <a:pt x="111633" y="67945"/>
                  </a:lnTo>
                  <a:lnTo>
                    <a:pt x="110363" y="67945"/>
                  </a:lnTo>
                  <a:lnTo>
                    <a:pt x="110363" y="69087"/>
                  </a:lnTo>
                  <a:lnTo>
                    <a:pt x="109220" y="69087"/>
                  </a:lnTo>
                  <a:lnTo>
                    <a:pt x="108076" y="69087"/>
                  </a:lnTo>
                  <a:lnTo>
                    <a:pt x="106934" y="70231"/>
                  </a:lnTo>
                  <a:lnTo>
                    <a:pt x="105664" y="70231"/>
                  </a:lnTo>
                  <a:lnTo>
                    <a:pt x="104521" y="70231"/>
                  </a:lnTo>
                  <a:lnTo>
                    <a:pt x="104521" y="71374"/>
                  </a:lnTo>
                  <a:lnTo>
                    <a:pt x="103377" y="71374"/>
                  </a:lnTo>
                  <a:lnTo>
                    <a:pt x="102235" y="71374"/>
                  </a:lnTo>
                  <a:lnTo>
                    <a:pt x="100965" y="71374"/>
                  </a:lnTo>
                  <a:lnTo>
                    <a:pt x="99822" y="72643"/>
                  </a:lnTo>
                  <a:lnTo>
                    <a:pt x="98678" y="72643"/>
                  </a:lnTo>
                  <a:lnTo>
                    <a:pt x="96266" y="73787"/>
                  </a:lnTo>
                  <a:lnTo>
                    <a:pt x="95123" y="73787"/>
                  </a:lnTo>
                  <a:lnTo>
                    <a:pt x="93979" y="73787"/>
                  </a:lnTo>
                  <a:lnTo>
                    <a:pt x="92837" y="74930"/>
                  </a:lnTo>
                  <a:lnTo>
                    <a:pt x="91567" y="74930"/>
                  </a:lnTo>
                  <a:lnTo>
                    <a:pt x="90424" y="74930"/>
                  </a:lnTo>
                  <a:lnTo>
                    <a:pt x="89280" y="76073"/>
                  </a:lnTo>
                  <a:lnTo>
                    <a:pt x="90424" y="76073"/>
                  </a:lnTo>
                  <a:lnTo>
                    <a:pt x="89280" y="76073"/>
                  </a:lnTo>
                  <a:lnTo>
                    <a:pt x="89280" y="77343"/>
                  </a:lnTo>
                  <a:lnTo>
                    <a:pt x="90424" y="77343"/>
                  </a:lnTo>
                  <a:lnTo>
                    <a:pt x="90424" y="78486"/>
                  </a:lnTo>
                  <a:lnTo>
                    <a:pt x="91567" y="79629"/>
                  </a:lnTo>
                  <a:lnTo>
                    <a:pt x="91567" y="80772"/>
                  </a:lnTo>
                  <a:lnTo>
                    <a:pt x="91567" y="81915"/>
                  </a:lnTo>
                  <a:lnTo>
                    <a:pt x="91567" y="83185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8375904" y="4120515"/>
              <a:ext cx="36830" cy="85725"/>
            </a:xfrm>
            <a:custGeom>
              <a:avLst/>
              <a:gdLst/>
              <a:ahLst/>
              <a:cxnLst/>
              <a:rect l="l" t="t" r="r" b="b"/>
              <a:pathLst>
                <a:path w="36829" h="85725">
                  <a:moveTo>
                    <a:pt x="30479" y="84581"/>
                  </a:moveTo>
                  <a:lnTo>
                    <a:pt x="26797" y="84581"/>
                  </a:lnTo>
                  <a:lnTo>
                    <a:pt x="26797" y="85725"/>
                  </a:lnTo>
                  <a:lnTo>
                    <a:pt x="30479" y="85725"/>
                  </a:lnTo>
                  <a:lnTo>
                    <a:pt x="30479" y="84581"/>
                  </a:lnTo>
                  <a:close/>
                </a:path>
                <a:path w="36829" h="85725">
                  <a:moveTo>
                    <a:pt x="30479" y="82168"/>
                  </a:moveTo>
                  <a:lnTo>
                    <a:pt x="28067" y="82168"/>
                  </a:lnTo>
                  <a:lnTo>
                    <a:pt x="28067" y="84581"/>
                  </a:lnTo>
                  <a:lnTo>
                    <a:pt x="29210" y="84581"/>
                  </a:lnTo>
                  <a:lnTo>
                    <a:pt x="29210" y="83438"/>
                  </a:lnTo>
                  <a:lnTo>
                    <a:pt x="30479" y="83438"/>
                  </a:lnTo>
                  <a:lnTo>
                    <a:pt x="30479" y="82168"/>
                  </a:lnTo>
                  <a:close/>
                </a:path>
                <a:path w="36829" h="85725">
                  <a:moveTo>
                    <a:pt x="28067" y="78739"/>
                  </a:moveTo>
                  <a:lnTo>
                    <a:pt x="24384" y="78739"/>
                  </a:lnTo>
                  <a:lnTo>
                    <a:pt x="24384" y="79882"/>
                  </a:lnTo>
                  <a:lnTo>
                    <a:pt x="25653" y="81025"/>
                  </a:lnTo>
                  <a:lnTo>
                    <a:pt x="26797" y="82168"/>
                  </a:lnTo>
                  <a:lnTo>
                    <a:pt x="29210" y="82168"/>
                  </a:lnTo>
                  <a:lnTo>
                    <a:pt x="29210" y="79882"/>
                  </a:lnTo>
                  <a:lnTo>
                    <a:pt x="28067" y="79882"/>
                  </a:lnTo>
                  <a:lnTo>
                    <a:pt x="28067" y="78739"/>
                  </a:lnTo>
                  <a:close/>
                </a:path>
                <a:path w="36829" h="85725">
                  <a:moveTo>
                    <a:pt x="29210" y="76326"/>
                  </a:moveTo>
                  <a:lnTo>
                    <a:pt x="21971" y="76326"/>
                  </a:lnTo>
                  <a:lnTo>
                    <a:pt x="21971" y="77469"/>
                  </a:lnTo>
                  <a:lnTo>
                    <a:pt x="23114" y="78739"/>
                  </a:lnTo>
                  <a:lnTo>
                    <a:pt x="29210" y="78739"/>
                  </a:lnTo>
                  <a:lnTo>
                    <a:pt x="29210" y="76326"/>
                  </a:lnTo>
                  <a:close/>
                </a:path>
                <a:path w="36829" h="85725">
                  <a:moveTo>
                    <a:pt x="28067" y="46989"/>
                  </a:moveTo>
                  <a:lnTo>
                    <a:pt x="2413" y="46989"/>
                  </a:lnTo>
                  <a:lnTo>
                    <a:pt x="1270" y="48132"/>
                  </a:lnTo>
                  <a:lnTo>
                    <a:pt x="2413" y="48132"/>
                  </a:lnTo>
                  <a:lnTo>
                    <a:pt x="2413" y="49275"/>
                  </a:lnTo>
                  <a:lnTo>
                    <a:pt x="6096" y="49275"/>
                  </a:lnTo>
                  <a:lnTo>
                    <a:pt x="6096" y="50545"/>
                  </a:lnTo>
                  <a:lnTo>
                    <a:pt x="7366" y="50545"/>
                  </a:lnTo>
                  <a:lnTo>
                    <a:pt x="7366" y="52831"/>
                  </a:lnTo>
                  <a:lnTo>
                    <a:pt x="8509" y="52831"/>
                  </a:lnTo>
                  <a:lnTo>
                    <a:pt x="8509" y="55244"/>
                  </a:lnTo>
                  <a:lnTo>
                    <a:pt x="19557" y="55244"/>
                  </a:lnTo>
                  <a:lnTo>
                    <a:pt x="20700" y="56387"/>
                  </a:lnTo>
                  <a:lnTo>
                    <a:pt x="20700" y="58674"/>
                  </a:lnTo>
                  <a:lnTo>
                    <a:pt x="21971" y="58674"/>
                  </a:lnTo>
                  <a:lnTo>
                    <a:pt x="21971" y="65786"/>
                  </a:lnTo>
                  <a:lnTo>
                    <a:pt x="20700" y="65786"/>
                  </a:lnTo>
                  <a:lnTo>
                    <a:pt x="20700" y="66929"/>
                  </a:lnTo>
                  <a:lnTo>
                    <a:pt x="19557" y="66929"/>
                  </a:lnTo>
                  <a:lnTo>
                    <a:pt x="19557" y="68072"/>
                  </a:lnTo>
                  <a:lnTo>
                    <a:pt x="20700" y="68072"/>
                  </a:lnTo>
                  <a:lnTo>
                    <a:pt x="20700" y="69342"/>
                  </a:lnTo>
                  <a:lnTo>
                    <a:pt x="19557" y="69342"/>
                  </a:lnTo>
                  <a:lnTo>
                    <a:pt x="19557" y="70485"/>
                  </a:lnTo>
                  <a:lnTo>
                    <a:pt x="18288" y="70485"/>
                  </a:lnTo>
                  <a:lnTo>
                    <a:pt x="18288" y="72770"/>
                  </a:lnTo>
                  <a:lnTo>
                    <a:pt x="19557" y="72770"/>
                  </a:lnTo>
                  <a:lnTo>
                    <a:pt x="19557" y="76326"/>
                  </a:lnTo>
                  <a:lnTo>
                    <a:pt x="30479" y="76326"/>
                  </a:lnTo>
                  <a:lnTo>
                    <a:pt x="30479" y="75183"/>
                  </a:lnTo>
                  <a:lnTo>
                    <a:pt x="31750" y="75183"/>
                  </a:lnTo>
                  <a:lnTo>
                    <a:pt x="31750" y="74041"/>
                  </a:lnTo>
                  <a:lnTo>
                    <a:pt x="35305" y="74041"/>
                  </a:lnTo>
                  <a:lnTo>
                    <a:pt x="35305" y="71627"/>
                  </a:lnTo>
                  <a:lnTo>
                    <a:pt x="36575" y="69342"/>
                  </a:lnTo>
                  <a:lnTo>
                    <a:pt x="36575" y="65786"/>
                  </a:lnTo>
                  <a:lnTo>
                    <a:pt x="35305" y="64643"/>
                  </a:lnTo>
                  <a:lnTo>
                    <a:pt x="35305" y="63373"/>
                  </a:lnTo>
                  <a:lnTo>
                    <a:pt x="36575" y="61087"/>
                  </a:lnTo>
                  <a:lnTo>
                    <a:pt x="36575" y="58674"/>
                  </a:lnTo>
                  <a:lnTo>
                    <a:pt x="35305" y="57531"/>
                  </a:lnTo>
                  <a:lnTo>
                    <a:pt x="35305" y="56387"/>
                  </a:lnTo>
                  <a:lnTo>
                    <a:pt x="31750" y="52831"/>
                  </a:lnTo>
                  <a:lnTo>
                    <a:pt x="30479" y="50545"/>
                  </a:lnTo>
                  <a:lnTo>
                    <a:pt x="29210" y="49275"/>
                  </a:lnTo>
                  <a:lnTo>
                    <a:pt x="28067" y="46989"/>
                  </a:lnTo>
                  <a:close/>
                </a:path>
                <a:path w="36829" h="85725">
                  <a:moveTo>
                    <a:pt x="34163" y="74041"/>
                  </a:moveTo>
                  <a:lnTo>
                    <a:pt x="31750" y="74041"/>
                  </a:lnTo>
                  <a:lnTo>
                    <a:pt x="31750" y="75183"/>
                  </a:lnTo>
                  <a:lnTo>
                    <a:pt x="34163" y="75183"/>
                  </a:lnTo>
                  <a:lnTo>
                    <a:pt x="34163" y="74041"/>
                  </a:lnTo>
                  <a:close/>
                </a:path>
                <a:path w="36829" h="85725">
                  <a:moveTo>
                    <a:pt x="12192" y="56387"/>
                  </a:moveTo>
                  <a:lnTo>
                    <a:pt x="10922" y="56387"/>
                  </a:lnTo>
                  <a:lnTo>
                    <a:pt x="10922" y="57531"/>
                  </a:lnTo>
                  <a:lnTo>
                    <a:pt x="12192" y="57531"/>
                  </a:lnTo>
                  <a:lnTo>
                    <a:pt x="12192" y="56387"/>
                  </a:lnTo>
                  <a:close/>
                </a:path>
                <a:path w="36829" h="85725">
                  <a:moveTo>
                    <a:pt x="15875" y="55244"/>
                  </a:moveTo>
                  <a:lnTo>
                    <a:pt x="9778" y="55244"/>
                  </a:lnTo>
                  <a:lnTo>
                    <a:pt x="9778" y="56387"/>
                  </a:lnTo>
                  <a:lnTo>
                    <a:pt x="15875" y="56387"/>
                  </a:lnTo>
                  <a:lnTo>
                    <a:pt x="15875" y="55244"/>
                  </a:lnTo>
                  <a:close/>
                </a:path>
                <a:path w="36829" h="85725">
                  <a:moveTo>
                    <a:pt x="6096" y="49275"/>
                  </a:moveTo>
                  <a:lnTo>
                    <a:pt x="3682" y="49275"/>
                  </a:lnTo>
                  <a:lnTo>
                    <a:pt x="3682" y="50545"/>
                  </a:lnTo>
                  <a:lnTo>
                    <a:pt x="4825" y="51688"/>
                  </a:lnTo>
                  <a:lnTo>
                    <a:pt x="4825" y="50545"/>
                  </a:lnTo>
                  <a:lnTo>
                    <a:pt x="6096" y="50545"/>
                  </a:lnTo>
                  <a:lnTo>
                    <a:pt x="6096" y="49275"/>
                  </a:lnTo>
                  <a:close/>
                </a:path>
                <a:path w="36829" h="85725">
                  <a:moveTo>
                    <a:pt x="21971" y="43433"/>
                  </a:moveTo>
                  <a:lnTo>
                    <a:pt x="2413" y="43433"/>
                  </a:lnTo>
                  <a:lnTo>
                    <a:pt x="2413" y="45847"/>
                  </a:lnTo>
                  <a:lnTo>
                    <a:pt x="0" y="45847"/>
                  </a:lnTo>
                  <a:lnTo>
                    <a:pt x="1270" y="46989"/>
                  </a:lnTo>
                  <a:lnTo>
                    <a:pt x="26797" y="46989"/>
                  </a:lnTo>
                  <a:lnTo>
                    <a:pt x="26797" y="45847"/>
                  </a:lnTo>
                  <a:lnTo>
                    <a:pt x="25653" y="44576"/>
                  </a:lnTo>
                  <a:lnTo>
                    <a:pt x="21971" y="44576"/>
                  </a:lnTo>
                  <a:lnTo>
                    <a:pt x="21971" y="43433"/>
                  </a:lnTo>
                  <a:close/>
                </a:path>
                <a:path w="36829" h="85725">
                  <a:moveTo>
                    <a:pt x="23114" y="14097"/>
                  </a:moveTo>
                  <a:lnTo>
                    <a:pt x="9778" y="14097"/>
                  </a:lnTo>
                  <a:lnTo>
                    <a:pt x="9778" y="15239"/>
                  </a:lnTo>
                  <a:lnTo>
                    <a:pt x="7366" y="15239"/>
                  </a:lnTo>
                  <a:lnTo>
                    <a:pt x="7366" y="17652"/>
                  </a:lnTo>
                  <a:lnTo>
                    <a:pt x="8509" y="17652"/>
                  </a:lnTo>
                  <a:lnTo>
                    <a:pt x="8509" y="19938"/>
                  </a:lnTo>
                  <a:lnTo>
                    <a:pt x="7366" y="19938"/>
                  </a:lnTo>
                  <a:lnTo>
                    <a:pt x="7366" y="31750"/>
                  </a:lnTo>
                  <a:lnTo>
                    <a:pt x="9778" y="31750"/>
                  </a:lnTo>
                  <a:lnTo>
                    <a:pt x="9778" y="32893"/>
                  </a:lnTo>
                  <a:lnTo>
                    <a:pt x="8509" y="32893"/>
                  </a:lnTo>
                  <a:lnTo>
                    <a:pt x="8509" y="34036"/>
                  </a:lnTo>
                  <a:lnTo>
                    <a:pt x="7366" y="34036"/>
                  </a:lnTo>
                  <a:lnTo>
                    <a:pt x="6096" y="35306"/>
                  </a:lnTo>
                  <a:lnTo>
                    <a:pt x="3682" y="35306"/>
                  </a:lnTo>
                  <a:lnTo>
                    <a:pt x="3682" y="43433"/>
                  </a:lnTo>
                  <a:lnTo>
                    <a:pt x="20700" y="43433"/>
                  </a:lnTo>
                  <a:lnTo>
                    <a:pt x="20700" y="42291"/>
                  </a:lnTo>
                  <a:lnTo>
                    <a:pt x="21971" y="42291"/>
                  </a:lnTo>
                  <a:lnTo>
                    <a:pt x="21971" y="40005"/>
                  </a:lnTo>
                  <a:lnTo>
                    <a:pt x="20700" y="38735"/>
                  </a:lnTo>
                  <a:lnTo>
                    <a:pt x="20700" y="34036"/>
                  </a:lnTo>
                  <a:lnTo>
                    <a:pt x="19557" y="31750"/>
                  </a:lnTo>
                  <a:lnTo>
                    <a:pt x="19557" y="30606"/>
                  </a:lnTo>
                  <a:lnTo>
                    <a:pt x="20700" y="29337"/>
                  </a:lnTo>
                  <a:lnTo>
                    <a:pt x="20700" y="28193"/>
                  </a:lnTo>
                  <a:lnTo>
                    <a:pt x="21971" y="25907"/>
                  </a:lnTo>
                  <a:lnTo>
                    <a:pt x="21971" y="23494"/>
                  </a:lnTo>
                  <a:lnTo>
                    <a:pt x="25653" y="23494"/>
                  </a:lnTo>
                  <a:lnTo>
                    <a:pt x="25653" y="21208"/>
                  </a:lnTo>
                  <a:lnTo>
                    <a:pt x="24384" y="21208"/>
                  </a:lnTo>
                  <a:lnTo>
                    <a:pt x="24384" y="19938"/>
                  </a:lnTo>
                  <a:lnTo>
                    <a:pt x="23114" y="18795"/>
                  </a:lnTo>
                  <a:lnTo>
                    <a:pt x="21971" y="18795"/>
                  </a:lnTo>
                  <a:lnTo>
                    <a:pt x="21971" y="16510"/>
                  </a:lnTo>
                  <a:lnTo>
                    <a:pt x="23114" y="15239"/>
                  </a:lnTo>
                  <a:lnTo>
                    <a:pt x="23114" y="14097"/>
                  </a:lnTo>
                  <a:close/>
                </a:path>
                <a:path w="36829" h="85725">
                  <a:moveTo>
                    <a:pt x="24384" y="28193"/>
                  </a:moveTo>
                  <a:lnTo>
                    <a:pt x="23114" y="28193"/>
                  </a:lnTo>
                  <a:lnTo>
                    <a:pt x="23114" y="29337"/>
                  </a:lnTo>
                  <a:lnTo>
                    <a:pt x="24384" y="29337"/>
                  </a:lnTo>
                  <a:lnTo>
                    <a:pt x="24384" y="28193"/>
                  </a:lnTo>
                  <a:close/>
                </a:path>
                <a:path w="36829" h="85725">
                  <a:moveTo>
                    <a:pt x="7366" y="21208"/>
                  </a:moveTo>
                  <a:lnTo>
                    <a:pt x="6096" y="21208"/>
                  </a:lnTo>
                  <a:lnTo>
                    <a:pt x="6096" y="22351"/>
                  </a:lnTo>
                  <a:lnTo>
                    <a:pt x="7366" y="22351"/>
                  </a:lnTo>
                  <a:lnTo>
                    <a:pt x="7366" y="21208"/>
                  </a:lnTo>
                  <a:close/>
                </a:path>
                <a:path w="36829" h="85725">
                  <a:moveTo>
                    <a:pt x="21971" y="7112"/>
                  </a:moveTo>
                  <a:lnTo>
                    <a:pt x="8509" y="7112"/>
                  </a:lnTo>
                  <a:lnTo>
                    <a:pt x="8509" y="8255"/>
                  </a:lnTo>
                  <a:lnTo>
                    <a:pt x="9778" y="8255"/>
                  </a:lnTo>
                  <a:lnTo>
                    <a:pt x="9778" y="10541"/>
                  </a:lnTo>
                  <a:lnTo>
                    <a:pt x="10922" y="10541"/>
                  </a:lnTo>
                  <a:lnTo>
                    <a:pt x="10922" y="11811"/>
                  </a:lnTo>
                  <a:lnTo>
                    <a:pt x="12192" y="11811"/>
                  </a:lnTo>
                  <a:lnTo>
                    <a:pt x="12192" y="12954"/>
                  </a:lnTo>
                  <a:lnTo>
                    <a:pt x="10922" y="12954"/>
                  </a:lnTo>
                  <a:lnTo>
                    <a:pt x="10922" y="14097"/>
                  </a:lnTo>
                  <a:lnTo>
                    <a:pt x="21971" y="14097"/>
                  </a:lnTo>
                  <a:lnTo>
                    <a:pt x="21971" y="7112"/>
                  </a:lnTo>
                  <a:close/>
                </a:path>
                <a:path w="36829" h="85725">
                  <a:moveTo>
                    <a:pt x="20700" y="4699"/>
                  </a:moveTo>
                  <a:lnTo>
                    <a:pt x="8509" y="4699"/>
                  </a:lnTo>
                  <a:lnTo>
                    <a:pt x="8509" y="5842"/>
                  </a:lnTo>
                  <a:lnTo>
                    <a:pt x="7366" y="5842"/>
                  </a:lnTo>
                  <a:lnTo>
                    <a:pt x="7366" y="7112"/>
                  </a:lnTo>
                  <a:lnTo>
                    <a:pt x="20700" y="7112"/>
                  </a:lnTo>
                  <a:lnTo>
                    <a:pt x="20700" y="4699"/>
                  </a:lnTo>
                  <a:close/>
                </a:path>
                <a:path w="36829" h="85725">
                  <a:moveTo>
                    <a:pt x="19557" y="3556"/>
                  </a:moveTo>
                  <a:lnTo>
                    <a:pt x="7366" y="3556"/>
                  </a:lnTo>
                  <a:lnTo>
                    <a:pt x="7366" y="4699"/>
                  </a:lnTo>
                  <a:lnTo>
                    <a:pt x="19557" y="4699"/>
                  </a:lnTo>
                  <a:lnTo>
                    <a:pt x="19557" y="3556"/>
                  </a:lnTo>
                  <a:close/>
                </a:path>
                <a:path w="36829" h="85725">
                  <a:moveTo>
                    <a:pt x="7366" y="0"/>
                  </a:moveTo>
                  <a:lnTo>
                    <a:pt x="6096" y="0"/>
                  </a:lnTo>
                  <a:lnTo>
                    <a:pt x="6096" y="3556"/>
                  </a:lnTo>
                  <a:lnTo>
                    <a:pt x="18288" y="3556"/>
                  </a:lnTo>
                  <a:lnTo>
                    <a:pt x="17686" y="2412"/>
                  </a:lnTo>
                  <a:lnTo>
                    <a:pt x="8509" y="2412"/>
                  </a:lnTo>
                  <a:lnTo>
                    <a:pt x="8509" y="1143"/>
                  </a:lnTo>
                  <a:lnTo>
                    <a:pt x="7366" y="1143"/>
                  </a:lnTo>
                  <a:lnTo>
                    <a:pt x="7366" y="0"/>
                  </a:lnTo>
                  <a:close/>
                </a:path>
                <a:path w="36829" h="85725">
                  <a:moveTo>
                    <a:pt x="6096" y="0"/>
                  </a:moveTo>
                  <a:lnTo>
                    <a:pt x="3682" y="0"/>
                  </a:lnTo>
                  <a:lnTo>
                    <a:pt x="3682" y="2412"/>
                  </a:lnTo>
                  <a:lnTo>
                    <a:pt x="4825" y="2412"/>
                  </a:lnTo>
                  <a:lnTo>
                    <a:pt x="4825" y="1143"/>
                  </a:lnTo>
                  <a:lnTo>
                    <a:pt x="6096" y="1143"/>
                  </a:lnTo>
                  <a:lnTo>
                    <a:pt x="6096" y="0"/>
                  </a:lnTo>
                  <a:close/>
                </a:path>
                <a:path w="36829" h="85725">
                  <a:moveTo>
                    <a:pt x="6096" y="1143"/>
                  </a:moveTo>
                  <a:lnTo>
                    <a:pt x="4825" y="1143"/>
                  </a:lnTo>
                  <a:lnTo>
                    <a:pt x="4825" y="2412"/>
                  </a:lnTo>
                  <a:lnTo>
                    <a:pt x="6096" y="1143"/>
                  </a:lnTo>
                  <a:close/>
                </a:path>
                <a:path w="36829" h="85725">
                  <a:moveTo>
                    <a:pt x="12192" y="1143"/>
                  </a:moveTo>
                  <a:lnTo>
                    <a:pt x="9778" y="1143"/>
                  </a:lnTo>
                  <a:lnTo>
                    <a:pt x="9778" y="2412"/>
                  </a:lnTo>
                  <a:lnTo>
                    <a:pt x="12192" y="2412"/>
                  </a:lnTo>
                  <a:lnTo>
                    <a:pt x="12192" y="1143"/>
                  </a:lnTo>
                  <a:close/>
                </a:path>
                <a:path w="36829" h="85725">
                  <a:moveTo>
                    <a:pt x="13462" y="1143"/>
                  </a:moveTo>
                  <a:lnTo>
                    <a:pt x="12192" y="1143"/>
                  </a:lnTo>
                  <a:lnTo>
                    <a:pt x="12192" y="2412"/>
                  </a:lnTo>
                  <a:lnTo>
                    <a:pt x="13462" y="2412"/>
                  </a:lnTo>
                  <a:lnTo>
                    <a:pt x="13462" y="1143"/>
                  </a:lnTo>
                  <a:close/>
                </a:path>
                <a:path w="36829" h="85725">
                  <a:moveTo>
                    <a:pt x="17018" y="1143"/>
                  </a:moveTo>
                  <a:lnTo>
                    <a:pt x="14604" y="1143"/>
                  </a:lnTo>
                  <a:lnTo>
                    <a:pt x="14604" y="2412"/>
                  </a:lnTo>
                  <a:lnTo>
                    <a:pt x="17686" y="2412"/>
                  </a:lnTo>
                  <a:lnTo>
                    <a:pt x="17018" y="1143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8375904" y="4119372"/>
              <a:ext cx="36830" cy="86995"/>
            </a:xfrm>
            <a:custGeom>
              <a:avLst/>
              <a:gdLst/>
              <a:ahLst/>
              <a:cxnLst/>
              <a:rect l="l" t="t" r="r" b="b"/>
              <a:pathLst>
                <a:path w="36829" h="86995">
                  <a:moveTo>
                    <a:pt x="3682" y="1143"/>
                  </a:moveTo>
                  <a:lnTo>
                    <a:pt x="3682" y="0"/>
                  </a:lnTo>
                  <a:lnTo>
                    <a:pt x="3682" y="1143"/>
                  </a:lnTo>
                  <a:lnTo>
                    <a:pt x="4825" y="1143"/>
                  </a:lnTo>
                  <a:lnTo>
                    <a:pt x="6096" y="1143"/>
                  </a:lnTo>
                  <a:lnTo>
                    <a:pt x="6096" y="2286"/>
                  </a:lnTo>
                  <a:lnTo>
                    <a:pt x="6096" y="1143"/>
                  </a:lnTo>
                  <a:lnTo>
                    <a:pt x="7366" y="1143"/>
                  </a:lnTo>
                  <a:lnTo>
                    <a:pt x="7366" y="2286"/>
                  </a:lnTo>
                  <a:lnTo>
                    <a:pt x="8509" y="2286"/>
                  </a:lnTo>
                  <a:lnTo>
                    <a:pt x="8509" y="3556"/>
                  </a:lnTo>
                  <a:lnTo>
                    <a:pt x="9778" y="3556"/>
                  </a:lnTo>
                  <a:lnTo>
                    <a:pt x="9778" y="2286"/>
                  </a:lnTo>
                  <a:lnTo>
                    <a:pt x="10922" y="2286"/>
                  </a:lnTo>
                  <a:lnTo>
                    <a:pt x="12192" y="2286"/>
                  </a:lnTo>
                  <a:lnTo>
                    <a:pt x="12192" y="3556"/>
                  </a:lnTo>
                  <a:lnTo>
                    <a:pt x="12192" y="2286"/>
                  </a:lnTo>
                  <a:lnTo>
                    <a:pt x="13462" y="2286"/>
                  </a:lnTo>
                  <a:lnTo>
                    <a:pt x="13462" y="3556"/>
                  </a:lnTo>
                  <a:lnTo>
                    <a:pt x="14604" y="3556"/>
                  </a:lnTo>
                  <a:lnTo>
                    <a:pt x="14604" y="2286"/>
                  </a:lnTo>
                  <a:lnTo>
                    <a:pt x="15875" y="2286"/>
                  </a:lnTo>
                  <a:lnTo>
                    <a:pt x="15875" y="1143"/>
                  </a:lnTo>
                  <a:lnTo>
                    <a:pt x="15875" y="2286"/>
                  </a:lnTo>
                  <a:lnTo>
                    <a:pt x="17018" y="2286"/>
                  </a:lnTo>
                  <a:lnTo>
                    <a:pt x="18288" y="4699"/>
                  </a:lnTo>
                  <a:lnTo>
                    <a:pt x="19557" y="4699"/>
                  </a:lnTo>
                  <a:lnTo>
                    <a:pt x="19557" y="5842"/>
                  </a:lnTo>
                  <a:lnTo>
                    <a:pt x="20700" y="5842"/>
                  </a:lnTo>
                  <a:lnTo>
                    <a:pt x="20700" y="6985"/>
                  </a:lnTo>
                  <a:lnTo>
                    <a:pt x="20700" y="8255"/>
                  </a:lnTo>
                  <a:lnTo>
                    <a:pt x="21971" y="8255"/>
                  </a:lnTo>
                  <a:lnTo>
                    <a:pt x="20700" y="8255"/>
                  </a:lnTo>
                  <a:lnTo>
                    <a:pt x="21971" y="8255"/>
                  </a:lnTo>
                  <a:lnTo>
                    <a:pt x="20700" y="8255"/>
                  </a:lnTo>
                  <a:lnTo>
                    <a:pt x="21971" y="8255"/>
                  </a:lnTo>
                  <a:lnTo>
                    <a:pt x="21971" y="9398"/>
                  </a:lnTo>
                  <a:lnTo>
                    <a:pt x="21971" y="15240"/>
                  </a:lnTo>
                  <a:lnTo>
                    <a:pt x="23114" y="15240"/>
                  </a:lnTo>
                  <a:lnTo>
                    <a:pt x="23114" y="16383"/>
                  </a:lnTo>
                  <a:lnTo>
                    <a:pt x="21971" y="16383"/>
                  </a:lnTo>
                  <a:lnTo>
                    <a:pt x="23114" y="16383"/>
                  </a:lnTo>
                  <a:lnTo>
                    <a:pt x="21971" y="17653"/>
                  </a:lnTo>
                  <a:lnTo>
                    <a:pt x="23114" y="17653"/>
                  </a:lnTo>
                  <a:lnTo>
                    <a:pt x="21971" y="17653"/>
                  </a:lnTo>
                  <a:lnTo>
                    <a:pt x="21971" y="18796"/>
                  </a:lnTo>
                  <a:lnTo>
                    <a:pt x="21971" y="19939"/>
                  </a:lnTo>
                  <a:lnTo>
                    <a:pt x="23114" y="19939"/>
                  </a:lnTo>
                  <a:lnTo>
                    <a:pt x="24384" y="21082"/>
                  </a:lnTo>
                  <a:lnTo>
                    <a:pt x="24384" y="22352"/>
                  </a:lnTo>
                  <a:lnTo>
                    <a:pt x="25653" y="22352"/>
                  </a:lnTo>
                  <a:lnTo>
                    <a:pt x="25653" y="23495"/>
                  </a:lnTo>
                  <a:lnTo>
                    <a:pt x="25653" y="24638"/>
                  </a:lnTo>
                  <a:lnTo>
                    <a:pt x="24384" y="24638"/>
                  </a:lnTo>
                  <a:lnTo>
                    <a:pt x="23114" y="24638"/>
                  </a:lnTo>
                  <a:lnTo>
                    <a:pt x="21971" y="24638"/>
                  </a:lnTo>
                  <a:lnTo>
                    <a:pt x="21971" y="25781"/>
                  </a:lnTo>
                  <a:lnTo>
                    <a:pt x="21971" y="27051"/>
                  </a:lnTo>
                  <a:lnTo>
                    <a:pt x="20700" y="29337"/>
                  </a:lnTo>
                  <a:lnTo>
                    <a:pt x="20700" y="30480"/>
                  </a:lnTo>
                  <a:lnTo>
                    <a:pt x="19557" y="31750"/>
                  </a:lnTo>
                  <a:lnTo>
                    <a:pt x="19557" y="32893"/>
                  </a:lnTo>
                  <a:lnTo>
                    <a:pt x="20700" y="35179"/>
                  </a:lnTo>
                  <a:lnTo>
                    <a:pt x="20700" y="36449"/>
                  </a:lnTo>
                  <a:lnTo>
                    <a:pt x="20700" y="37592"/>
                  </a:lnTo>
                  <a:lnTo>
                    <a:pt x="20700" y="38735"/>
                  </a:lnTo>
                  <a:lnTo>
                    <a:pt x="20700" y="39878"/>
                  </a:lnTo>
                  <a:lnTo>
                    <a:pt x="21971" y="41148"/>
                  </a:lnTo>
                  <a:lnTo>
                    <a:pt x="21971" y="42291"/>
                  </a:lnTo>
                  <a:lnTo>
                    <a:pt x="21971" y="43434"/>
                  </a:lnTo>
                  <a:lnTo>
                    <a:pt x="20700" y="43434"/>
                  </a:lnTo>
                  <a:lnTo>
                    <a:pt x="20700" y="44577"/>
                  </a:lnTo>
                  <a:lnTo>
                    <a:pt x="21971" y="44577"/>
                  </a:lnTo>
                  <a:lnTo>
                    <a:pt x="21971" y="45720"/>
                  </a:lnTo>
                  <a:lnTo>
                    <a:pt x="23114" y="45720"/>
                  </a:lnTo>
                  <a:lnTo>
                    <a:pt x="24384" y="45720"/>
                  </a:lnTo>
                  <a:lnTo>
                    <a:pt x="25653" y="45720"/>
                  </a:lnTo>
                  <a:lnTo>
                    <a:pt x="26797" y="46990"/>
                  </a:lnTo>
                  <a:lnTo>
                    <a:pt x="26797" y="48133"/>
                  </a:lnTo>
                  <a:lnTo>
                    <a:pt x="28067" y="48133"/>
                  </a:lnTo>
                  <a:lnTo>
                    <a:pt x="29210" y="50419"/>
                  </a:lnTo>
                  <a:lnTo>
                    <a:pt x="30479" y="51689"/>
                  </a:lnTo>
                  <a:lnTo>
                    <a:pt x="31750" y="53975"/>
                  </a:lnTo>
                  <a:lnTo>
                    <a:pt x="32893" y="55118"/>
                  </a:lnTo>
                  <a:lnTo>
                    <a:pt x="35305" y="57531"/>
                  </a:lnTo>
                  <a:lnTo>
                    <a:pt x="35305" y="58674"/>
                  </a:lnTo>
                  <a:lnTo>
                    <a:pt x="36575" y="59817"/>
                  </a:lnTo>
                  <a:lnTo>
                    <a:pt x="36575" y="62230"/>
                  </a:lnTo>
                  <a:lnTo>
                    <a:pt x="35305" y="64516"/>
                  </a:lnTo>
                  <a:lnTo>
                    <a:pt x="35305" y="65786"/>
                  </a:lnTo>
                  <a:lnTo>
                    <a:pt x="36575" y="66929"/>
                  </a:lnTo>
                  <a:lnTo>
                    <a:pt x="36575" y="68072"/>
                  </a:lnTo>
                  <a:lnTo>
                    <a:pt x="36575" y="69215"/>
                  </a:lnTo>
                  <a:lnTo>
                    <a:pt x="36575" y="70485"/>
                  </a:lnTo>
                  <a:lnTo>
                    <a:pt x="35305" y="72771"/>
                  </a:lnTo>
                  <a:lnTo>
                    <a:pt x="35305" y="73914"/>
                  </a:lnTo>
                  <a:lnTo>
                    <a:pt x="35305" y="75184"/>
                  </a:lnTo>
                  <a:lnTo>
                    <a:pt x="34163" y="75184"/>
                  </a:lnTo>
                  <a:lnTo>
                    <a:pt x="34163" y="76327"/>
                  </a:lnTo>
                  <a:lnTo>
                    <a:pt x="32893" y="76327"/>
                  </a:lnTo>
                  <a:lnTo>
                    <a:pt x="31750" y="76327"/>
                  </a:lnTo>
                  <a:lnTo>
                    <a:pt x="31750" y="75184"/>
                  </a:lnTo>
                  <a:lnTo>
                    <a:pt x="31750" y="76327"/>
                  </a:lnTo>
                  <a:lnTo>
                    <a:pt x="30479" y="76327"/>
                  </a:lnTo>
                  <a:lnTo>
                    <a:pt x="30479" y="77470"/>
                  </a:lnTo>
                  <a:lnTo>
                    <a:pt x="29210" y="77470"/>
                  </a:lnTo>
                  <a:lnTo>
                    <a:pt x="29210" y="78613"/>
                  </a:lnTo>
                  <a:lnTo>
                    <a:pt x="30479" y="78613"/>
                  </a:lnTo>
                  <a:lnTo>
                    <a:pt x="29210" y="78613"/>
                  </a:lnTo>
                  <a:lnTo>
                    <a:pt x="29210" y="79883"/>
                  </a:lnTo>
                  <a:lnTo>
                    <a:pt x="28067" y="79883"/>
                  </a:lnTo>
                  <a:lnTo>
                    <a:pt x="28067" y="81026"/>
                  </a:lnTo>
                  <a:lnTo>
                    <a:pt x="29210" y="81026"/>
                  </a:lnTo>
                  <a:lnTo>
                    <a:pt x="29210" y="82169"/>
                  </a:lnTo>
                  <a:lnTo>
                    <a:pt x="29210" y="83312"/>
                  </a:lnTo>
                  <a:lnTo>
                    <a:pt x="30479" y="83312"/>
                  </a:lnTo>
                  <a:lnTo>
                    <a:pt x="30479" y="84582"/>
                  </a:lnTo>
                  <a:lnTo>
                    <a:pt x="29210" y="84582"/>
                  </a:lnTo>
                  <a:lnTo>
                    <a:pt x="29210" y="85725"/>
                  </a:lnTo>
                  <a:lnTo>
                    <a:pt x="30479" y="85725"/>
                  </a:lnTo>
                  <a:lnTo>
                    <a:pt x="30479" y="86868"/>
                  </a:lnTo>
                  <a:lnTo>
                    <a:pt x="28067" y="86868"/>
                  </a:lnTo>
                  <a:lnTo>
                    <a:pt x="26797" y="86868"/>
                  </a:lnTo>
                  <a:lnTo>
                    <a:pt x="26797" y="85725"/>
                  </a:lnTo>
                  <a:lnTo>
                    <a:pt x="28067" y="85725"/>
                  </a:lnTo>
                  <a:lnTo>
                    <a:pt x="28067" y="84582"/>
                  </a:lnTo>
                  <a:lnTo>
                    <a:pt x="28067" y="83312"/>
                  </a:lnTo>
                  <a:lnTo>
                    <a:pt x="26797" y="83312"/>
                  </a:lnTo>
                  <a:lnTo>
                    <a:pt x="25653" y="82169"/>
                  </a:lnTo>
                  <a:lnTo>
                    <a:pt x="25653" y="83312"/>
                  </a:lnTo>
                  <a:lnTo>
                    <a:pt x="25653" y="82169"/>
                  </a:lnTo>
                  <a:lnTo>
                    <a:pt x="24384" y="81026"/>
                  </a:lnTo>
                  <a:lnTo>
                    <a:pt x="24384" y="79883"/>
                  </a:lnTo>
                  <a:lnTo>
                    <a:pt x="23114" y="79883"/>
                  </a:lnTo>
                  <a:lnTo>
                    <a:pt x="21971" y="78613"/>
                  </a:lnTo>
                  <a:lnTo>
                    <a:pt x="21971" y="77470"/>
                  </a:lnTo>
                  <a:lnTo>
                    <a:pt x="20700" y="77470"/>
                  </a:lnTo>
                  <a:lnTo>
                    <a:pt x="19557" y="77470"/>
                  </a:lnTo>
                  <a:lnTo>
                    <a:pt x="19557" y="76327"/>
                  </a:lnTo>
                  <a:lnTo>
                    <a:pt x="19557" y="75184"/>
                  </a:lnTo>
                  <a:lnTo>
                    <a:pt x="20700" y="75184"/>
                  </a:lnTo>
                  <a:lnTo>
                    <a:pt x="19557" y="75184"/>
                  </a:lnTo>
                  <a:lnTo>
                    <a:pt x="19557" y="73914"/>
                  </a:lnTo>
                  <a:lnTo>
                    <a:pt x="18288" y="73914"/>
                  </a:lnTo>
                  <a:lnTo>
                    <a:pt x="18288" y="72771"/>
                  </a:lnTo>
                  <a:lnTo>
                    <a:pt x="18288" y="71628"/>
                  </a:lnTo>
                  <a:lnTo>
                    <a:pt x="19557" y="71628"/>
                  </a:lnTo>
                  <a:lnTo>
                    <a:pt x="19557" y="70485"/>
                  </a:lnTo>
                  <a:lnTo>
                    <a:pt x="20700" y="70485"/>
                  </a:lnTo>
                  <a:lnTo>
                    <a:pt x="20700" y="69215"/>
                  </a:lnTo>
                  <a:lnTo>
                    <a:pt x="19557" y="69215"/>
                  </a:lnTo>
                  <a:lnTo>
                    <a:pt x="19557" y="68072"/>
                  </a:lnTo>
                  <a:lnTo>
                    <a:pt x="20700" y="68072"/>
                  </a:lnTo>
                  <a:lnTo>
                    <a:pt x="20700" y="66929"/>
                  </a:lnTo>
                  <a:lnTo>
                    <a:pt x="21971" y="66929"/>
                  </a:lnTo>
                  <a:lnTo>
                    <a:pt x="21971" y="65786"/>
                  </a:lnTo>
                  <a:lnTo>
                    <a:pt x="21971" y="64516"/>
                  </a:lnTo>
                  <a:lnTo>
                    <a:pt x="21971" y="63373"/>
                  </a:lnTo>
                  <a:lnTo>
                    <a:pt x="21971" y="62230"/>
                  </a:lnTo>
                  <a:lnTo>
                    <a:pt x="21971" y="61087"/>
                  </a:lnTo>
                  <a:lnTo>
                    <a:pt x="21971" y="59817"/>
                  </a:lnTo>
                  <a:lnTo>
                    <a:pt x="20700" y="59817"/>
                  </a:lnTo>
                  <a:lnTo>
                    <a:pt x="20700" y="58674"/>
                  </a:lnTo>
                  <a:lnTo>
                    <a:pt x="21971" y="58674"/>
                  </a:lnTo>
                  <a:lnTo>
                    <a:pt x="20700" y="58674"/>
                  </a:lnTo>
                  <a:lnTo>
                    <a:pt x="20700" y="57531"/>
                  </a:lnTo>
                  <a:lnTo>
                    <a:pt x="19557" y="56388"/>
                  </a:lnTo>
                  <a:lnTo>
                    <a:pt x="18288" y="56388"/>
                  </a:lnTo>
                  <a:lnTo>
                    <a:pt x="17018" y="56388"/>
                  </a:lnTo>
                  <a:lnTo>
                    <a:pt x="15875" y="56388"/>
                  </a:lnTo>
                  <a:lnTo>
                    <a:pt x="15875" y="57531"/>
                  </a:lnTo>
                  <a:lnTo>
                    <a:pt x="14604" y="57531"/>
                  </a:lnTo>
                  <a:lnTo>
                    <a:pt x="13462" y="57531"/>
                  </a:lnTo>
                  <a:lnTo>
                    <a:pt x="12192" y="57531"/>
                  </a:lnTo>
                  <a:lnTo>
                    <a:pt x="12192" y="58674"/>
                  </a:lnTo>
                  <a:lnTo>
                    <a:pt x="10922" y="58674"/>
                  </a:lnTo>
                  <a:lnTo>
                    <a:pt x="10922" y="57531"/>
                  </a:lnTo>
                  <a:lnTo>
                    <a:pt x="9778" y="57531"/>
                  </a:lnTo>
                  <a:lnTo>
                    <a:pt x="9778" y="56388"/>
                  </a:lnTo>
                  <a:lnTo>
                    <a:pt x="8509" y="56388"/>
                  </a:lnTo>
                  <a:lnTo>
                    <a:pt x="8509" y="55118"/>
                  </a:lnTo>
                  <a:lnTo>
                    <a:pt x="8509" y="53975"/>
                  </a:lnTo>
                  <a:lnTo>
                    <a:pt x="7366" y="53975"/>
                  </a:lnTo>
                  <a:lnTo>
                    <a:pt x="7366" y="52832"/>
                  </a:lnTo>
                  <a:lnTo>
                    <a:pt x="7366" y="51689"/>
                  </a:lnTo>
                  <a:lnTo>
                    <a:pt x="6096" y="51689"/>
                  </a:lnTo>
                  <a:lnTo>
                    <a:pt x="6096" y="50419"/>
                  </a:lnTo>
                  <a:lnTo>
                    <a:pt x="6096" y="51689"/>
                  </a:lnTo>
                  <a:lnTo>
                    <a:pt x="4825" y="51689"/>
                  </a:lnTo>
                  <a:lnTo>
                    <a:pt x="4825" y="52832"/>
                  </a:lnTo>
                  <a:lnTo>
                    <a:pt x="3682" y="51689"/>
                  </a:lnTo>
                  <a:lnTo>
                    <a:pt x="3682" y="50419"/>
                  </a:lnTo>
                  <a:lnTo>
                    <a:pt x="3682" y="51689"/>
                  </a:lnTo>
                  <a:lnTo>
                    <a:pt x="3682" y="50419"/>
                  </a:lnTo>
                  <a:lnTo>
                    <a:pt x="2413" y="50419"/>
                  </a:lnTo>
                  <a:lnTo>
                    <a:pt x="2413" y="49276"/>
                  </a:lnTo>
                  <a:lnTo>
                    <a:pt x="1270" y="49276"/>
                  </a:lnTo>
                  <a:lnTo>
                    <a:pt x="2413" y="48133"/>
                  </a:lnTo>
                  <a:lnTo>
                    <a:pt x="1270" y="48133"/>
                  </a:lnTo>
                  <a:lnTo>
                    <a:pt x="0" y="46990"/>
                  </a:lnTo>
                  <a:lnTo>
                    <a:pt x="1270" y="46990"/>
                  </a:lnTo>
                  <a:lnTo>
                    <a:pt x="2413" y="46990"/>
                  </a:lnTo>
                  <a:lnTo>
                    <a:pt x="2413" y="45720"/>
                  </a:lnTo>
                  <a:lnTo>
                    <a:pt x="2413" y="44577"/>
                  </a:lnTo>
                  <a:lnTo>
                    <a:pt x="3682" y="44577"/>
                  </a:lnTo>
                  <a:lnTo>
                    <a:pt x="3682" y="36449"/>
                  </a:lnTo>
                  <a:lnTo>
                    <a:pt x="4825" y="36449"/>
                  </a:lnTo>
                  <a:lnTo>
                    <a:pt x="6096" y="36449"/>
                  </a:lnTo>
                  <a:lnTo>
                    <a:pt x="7366" y="35179"/>
                  </a:lnTo>
                  <a:lnTo>
                    <a:pt x="8509" y="35179"/>
                  </a:lnTo>
                  <a:lnTo>
                    <a:pt x="8509" y="34036"/>
                  </a:lnTo>
                  <a:lnTo>
                    <a:pt x="9778" y="34036"/>
                  </a:lnTo>
                  <a:lnTo>
                    <a:pt x="9778" y="32893"/>
                  </a:lnTo>
                  <a:lnTo>
                    <a:pt x="8509" y="32893"/>
                  </a:lnTo>
                  <a:lnTo>
                    <a:pt x="7366" y="32893"/>
                  </a:lnTo>
                  <a:lnTo>
                    <a:pt x="7366" y="31750"/>
                  </a:lnTo>
                  <a:lnTo>
                    <a:pt x="7366" y="24638"/>
                  </a:lnTo>
                  <a:lnTo>
                    <a:pt x="6096" y="24638"/>
                  </a:lnTo>
                  <a:lnTo>
                    <a:pt x="7366" y="24638"/>
                  </a:lnTo>
                  <a:lnTo>
                    <a:pt x="7366" y="23495"/>
                  </a:lnTo>
                  <a:lnTo>
                    <a:pt x="6096" y="23495"/>
                  </a:lnTo>
                  <a:lnTo>
                    <a:pt x="7366" y="23495"/>
                  </a:lnTo>
                  <a:lnTo>
                    <a:pt x="6096" y="23495"/>
                  </a:lnTo>
                  <a:lnTo>
                    <a:pt x="6096" y="22352"/>
                  </a:lnTo>
                  <a:lnTo>
                    <a:pt x="7366" y="22352"/>
                  </a:lnTo>
                  <a:lnTo>
                    <a:pt x="7366" y="23495"/>
                  </a:lnTo>
                  <a:lnTo>
                    <a:pt x="7366" y="22352"/>
                  </a:lnTo>
                  <a:lnTo>
                    <a:pt x="7366" y="21082"/>
                  </a:lnTo>
                  <a:lnTo>
                    <a:pt x="8509" y="21082"/>
                  </a:lnTo>
                  <a:lnTo>
                    <a:pt x="8509" y="19939"/>
                  </a:lnTo>
                  <a:lnTo>
                    <a:pt x="8509" y="18796"/>
                  </a:lnTo>
                  <a:lnTo>
                    <a:pt x="7366" y="18796"/>
                  </a:lnTo>
                  <a:lnTo>
                    <a:pt x="7366" y="17653"/>
                  </a:lnTo>
                  <a:lnTo>
                    <a:pt x="7366" y="16383"/>
                  </a:lnTo>
                  <a:lnTo>
                    <a:pt x="8509" y="16383"/>
                  </a:lnTo>
                  <a:lnTo>
                    <a:pt x="9778" y="16383"/>
                  </a:lnTo>
                  <a:lnTo>
                    <a:pt x="9778" y="15240"/>
                  </a:lnTo>
                  <a:lnTo>
                    <a:pt x="10922" y="15240"/>
                  </a:lnTo>
                  <a:lnTo>
                    <a:pt x="10922" y="14097"/>
                  </a:lnTo>
                  <a:lnTo>
                    <a:pt x="12192" y="14097"/>
                  </a:lnTo>
                  <a:lnTo>
                    <a:pt x="12192" y="12954"/>
                  </a:lnTo>
                  <a:lnTo>
                    <a:pt x="10922" y="12954"/>
                  </a:lnTo>
                  <a:lnTo>
                    <a:pt x="10922" y="11684"/>
                  </a:lnTo>
                  <a:lnTo>
                    <a:pt x="9778" y="11684"/>
                  </a:lnTo>
                  <a:lnTo>
                    <a:pt x="9778" y="10541"/>
                  </a:lnTo>
                  <a:lnTo>
                    <a:pt x="9778" y="9398"/>
                  </a:lnTo>
                  <a:lnTo>
                    <a:pt x="8509" y="9398"/>
                  </a:lnTo>
                  <a:lnTo>
                    <a:pt x="8509" y="8255"/>
                  </a:lnTo>
                  <a:lnTo>
                    <a:pt x="7366" y="8255"/>
                  </a:lnTo>
                  <a:lnTo>
                    <a:pt x="7366" y="6985"/>
                  </a:lnTo>
                  <a:lnTo>
                    <a:pt x="8509" y="6985"/>
                  </a:lnTo>
                  <a:lnTo>
                    <a:pt x="8509" y="5842"/>
                  </a:lnTo>
                  <a:lnTo>
                    <a:pt x="7366" y="5842"/>
                  </a:lnTo>
                  <a:lnTo>
                    <a:pt x="7366" y="4699"/>
                  </a:lnTo>
                  <a:lnTo>
                    <a:pt x="6096" y="4699"/>
                  </a:lnTo>
                  <a:lnTo>
                    <a:pt x="6096" y="3556"/>
                  </a:lnTo>
                  <a:lnTo>
                    <a:pt x="6096" y="2286"/>
                  </a:lnTo>
                  <a:lnTo>
                    <a:pt x="6096" y="3556"/>
                  </a:lnTo>
                  <a:lnTo>
                    <a:pt x="6096" y="2286"/>
                  </a:lnTo>
                  <a:lnTo>
                    <a:pt x="4825" y="3556"/>
                  </a:lnTo>
                  <a:lnTo>
                    <a:pt x="4825" y="2286"/>
                  </a:lnTo>
                  <a:lnTo>
                    <a:pt x="4825" y="3556"/>
                  </a:lnTo>
                  <a:lnTo>
                    <a:pt x="3682" y="3556"/>
                  </a:lnTo>
                  <a:lnTo>
                    <a:pt x="3682" y="2286"/>
                  </a:lnTo>
                  <a:lnTo>
                    <a:pt x="4825" y="2286"/>
                  </a:lnTo>
                  <a:lnTo>
                    <a:pt x="3682" y="2286"/>
                  </a:lnTo>
                  <a:lnTo>
                    <a:pt x="3682" y="1143"/>
                  </a:lnTo>
                  <a:close/>
                </a:path>
                <a:path w="36829" h="86995">
                  <a:moveTo>
                    <a:pt x="23114" y="29337"/>
                  </a:moveTo>
                  <a:lnTo>
                    <a:pt x="24384" y="29337"/>
                  </a:lnTo>
                  <a:lnTo>
                    <a:pt x="24384" y="30480"/>
                  </a:lnTo>
                  <a:lnTo>
                    <a:pt x="23114" y="30480"/>
                  </a:lnTo>
                  <a:lnTo>
                    <a:pt x="23114" y="29337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8349996" y="4134104"/>
              <a:ext cx="117475" cy="187960"/>
            </a:xfrm>
            <a:custGeom>
              <a:avLst/>
              <a:gdLst/>
              <a:ahLst/>
              <a:cxnLst/>
              <a:rect l="l" t="t" r="r" b="b"/>
              <a:pathLst>
                <a:path w="117475" h="187960">
                  <a:moveTo>
                    <a:pt x="27304" y="175260"/>
                  </a:moveTo>
                  <a:lnTo>
                    <a:pt x="18923" y="175260"/>
                  </a:lnTo>
                  <a:lnTo>
                    <a:pt x="20193" y="176530"/>
                  </a:lnTo>
                  <a:lnTo>
                    <a:pt x="20193" y="177800"/>
                  </a:lnTo>
                  <a:lnTo>
                    <a:pt x="21335" y="177800"/>
                  </a:lnTo>
                  <a:lnTo>
                    <a:pt x="21335" y="187960"/>
                  </a:lnTo>
                  <a:lnTo>
                    <a:pt x="29590" y="187960"/>
                  </a:lnTo>
                  <a:lnTo>
                    <a:pt x="29590" y="184150"/>
                  </a:lnTo>
                  <a:lnTo>
                    <a:pt x="30860" y="184150"/>
                  </a:lnTo>
                  <a:lnTo>
                    <a:pt x="30860" y="182880"/>
                  </a:lnTo>
                  <a:lnTo>
                    <a:pt x="27304" y="182880"/>
                  </a:lnTo>
                  <a:lnTo>
                    <a:pt x="27304" y="179070"/>
                  </a:lnTo>
                  <a:lnTo>
                    <a:pt x="24892" y="179070"/>
                  </a:lnTo>
                  <a:lnTo>
                    <a:pt x="24892" y="177800"/>
                  </a:lnTo>
                  <a:lnTo>
                    <a:pt x="26034" y="176530"/>
                  </a:lnTo>
                  <a:lnTo>
                    <a:pt x="27304" y="176530"/>
                  </a:lnTo>
                  <a:lnTo>
                    <a:pt x="27304" y="175260"/>
                  </a:lnTo>
                  <a:close/>
                </a:path>
                <a:path w="117475" h="187960">
                  <a:moveTo>
                    <a:pt x="28448" y="180340"/>
                  </a:moveTo>
                  <a:lnTo>
                    <a:pt x="27304" y="180340"/>
                  </a:lnTo>
                  <a:lnTo>
                    <a:pt x="27304" y="182880"/>
                  </a:lnTo>
                  <a:lnTo>
                    <a:pt x="30860" y="182880"/>
                  </a:lnTo>
                  <a:lnTo>
                    <a:pt x="30860" y="181610"/>
                  </a:lnTo>
                  <a:lnTo>
                    <a:pt x="28448" y="181610"/>
                  </a:lnTo>
                  <a:lnTo>
                    <a:pt x="28448" y="180340"/>
                  </a:lnTo>
                  <a:close/>
                </a:path>
                <a:path w="117475" h="187960">
                  <a:moveTo>
                    <a:pt x="30860" y="177800"/>
                  </a:moveTo>
                  <a:lnTo>
                    <a:pt x="29590" y="177800"/>
                  </a:lnTo>
                  <a:lnTo>
                    <a:pt x="29590" y="181610"/>
                  </a:lnTo>
                  <a:lnTo>
                    <a:pt x="30860" y="181610"/>
                  </a:lnTo>
                  <a:lnTo>
                    <a:pt x="30860" y="177800"/>
                  </a:lnTo>
                  <a:close/>
                </a:path>
                <a:path w="117475" h="187960">
                  <a:moveTo>
                    <a:pt x="27304" y="176530"/>
                  </a:moveTo>
                  <a:lnTo>
                    <a:pt x="26034" y="176530"/>
                  </a:lnTo>
                  <a:lnTo>
                    <a:pt x="26034" y="177800"/>
                  </a:lnTo>
                  <a:lnTo>
                    <a:pt x="24892" y="177800"/>
                  </a:lnTo>
                  <a:lnTo>
                    <a:pt x="24892" y="179070"/>
                  </a:lnTo>
                  <a:lnTo>
                    <a:pt x="27304" y="179070"/>
                  </a:lnTo>
                  <a:lnTo>
                    <a:pt x="27304" y="176530"/>
                  </a:lnTo>
                  <a:close/>
                </a:path>
                <a:path w="117475" h="187960">
                  <a:moveTo>
                    <a:pt x="56896" y="156210"/>
                  </a:moveTo>
                  <a:lnTo>
                    <a:pt x="20193" y="156210"/>
                  </a:lnTo>
                  <a:lnTo>
                    <a:pt x="20193" y="175260"/>
                  </a:lnTo>
                  <a:lnTo>
                    <a:pt x="28448" y="175260"/>
                  </a:lnTo>
                  <a:lnTo>
                    <a:pt x="28448" y="172720"/>
                  </a:lnTo>
                  <a:lnTo>
                    <a:pt x="30860" y="172720"/>
                  </a:lnTo>
                  <a:lnTo>
                    <a:pt x="33147" y="170180"/>
                  </a:lnTo>
                  <a:lnTo>
                    <a:pt x="34417" y="170180"/>
                  </a:lnTo>
                  <a:lnTo>
                    <a:pt x="35559" y="168910"/>
                  </a:lnTo>
                  <a:lnTo>
                    <a:pt x="36702" y="168910"/>
                  </a:lnTo>
                  <a:lnTo>
                    <a:pt x="37973" y="167640"/>
                  </a:lnTo>
                  <a:lnTo>
                    <a:pt x="40258" y="167640"/>
                  </a:lnTo>
                  <a:lnTo>
                    <a:pt x="40258" y="166370"/>
                  </a:lnTo>
                  <a:lnTo>
                    <a:pt x="42672" y="166370"/>
                  </a:lnTo>
                  <a:lnTo>
                    <a:pt x="43814" y="165100"/>
                  </a:lnTo>
                  <a:lnTo>
                    <a:pt x="46227" y="165100"/>
                  </a:lnTo>
                  <a:lnTo>
                    <a:pt x="46227" y="163830"/>
                  </a:lnTo>
                  <a:lnTo>
                    <a:pt x="49783" y="163830"/>
                  </a:lnTo>
                  <a:lnTo>
                    <a:pt x="50926" y="162560"/>
                  </a:lnTo>
                  <a:lnTo>
                    <a:pt x="52197" y="162560"/>
                  </a:lnTo>
                  <a:lnTo>
                    <a:pt x="54482" y="160020"/>
                  </a:lnTo>
                  <a:lnTo>
                    <a:pt x="55752" y="160020"/>
                  </a:lnTo>
                  <a:lnTo>
                    <a:pt x="55752" y="158750"/>
                  </a:lnTo>
                  <a:lnTo>
                    <a:pt x="56896" y="157480"/>
                  </a:lnTo>
                  <a:lnTo>
                    <a:pt x="56896" y="156210"/>
                  </a:lnTo>
                  <a:close/>
                </a:path>
                <a:path w="117475" h="187960">
                  <a:moveTo>
                    <a:pt x="58038" y="143510"/>
                  </a:moveTo>
                  <a:lnTo>
                    <a:pt x="15367" y="143510"/>
                  </a:lnTo>
                  <a:lnTo>
                    <a:pt x="15367" y="147320"/>
                  </a:lnTo>
                  <a:lnTo>
                    <a:pt x="16636" y="148590"/>
                  </a:lnTo>
                  <a:lnTo>
                    <a:pt x="16636" y="151130"/>
                  </a:lnTo>
                  <a:lnTo>
                    <a:pt x="18923" y="153670"/>
                  </a:lnTo>
                  <a:lnTo>
                    <a:pt x="18923" y="156210"/>
                  </a:lnTo>
                  <a:lnTo>
                    <a:pt x="58038" y="156210"/>
                  </a:lnTo>
                  <a:lnTo>
                    <a:pt x="58038" y="154940"/>
                  </a:lnTo>
                  <a:lnTo>
                    <a:pt x="59308" y="153670"/>
                  </a:lnTo>
                  <a:lnTo>
                    <a:pt x="56896" y="153670"/>
                  </a:lnTo>
                  <a:lnTo>
                    <a:pt x="56896" y="149860"/>
                  </a:lnTo>
                  <a:lnTo>
                    <a:pt x="58038" y="149860"/>
                  </a:lnTo>
                  <a:lnTo>
                    <a:pt x="58038" y="143510"/>
                  </a:lnTo>
                  <a:close/>
                </a:path>
                <a:path w="117475" h="187960">
                  <a:moveTo>
                    <a:pt x="59308" y="151130"/>
                  </a:moveTo>
                  <a:lnTo>
                    <a:pt x="58038" y="151130"/>
                  </a:lnTo>
                  <a:lnTo>
                    <a:pt x="58293" y="152400"/>
                  </a:lnTo>
                  <a:lnTo>
                    <a:pt x="56896" y="152400"/>
                  </a:lnTo>
                  <a:lnTo>
                    <a:pt x="56896" y="153670"/>
                  </a:lnTo>
                  <a:lnTo>
                    <a:pt x="59308" y="153670"/>
                  </a:lnTo>
                  <a:lnTo>
                    <a:pt x="59308" y="151130"/>
                  </a:lnTo>
                  <a:close/>
                </a:path>
                <a:path w="117475" h="187960">
                  <a:moveTo>
                    <a:pt x="58038" y="149860"/>
                  </a:moveTo>
                  <a:lnTo>
                    <a:pt x="56896" y="149860"/>
                  </a:lnTo>
                  <a:lnTo>
                    <a:pt x="56896" y="151130"/>
                  </a:lnTo>
                  <a:lnTo>
                    <a:pt x="58038" y="151130"/>
                  </a:lnTo>
                  <a:lnTo>
                    <a:pt x="58038" y="149860"/>
                  </a:lnTo>
                  <a:close/>
                </a:path>
                <a:path w="117475" h="187960">
                  <a:moveTo>
                    <a:pt x="24892" y="121920"/>
                  </a:moveTo>
                  <a:lnTo>
                    <a:pt x="23749" y="123190"/>
                  </a:lnTo>
                  <a:lnTo>
                    <a:pt x="18923" y="128270"/>
                  </a:lnTo>
                  <a:lnTo>
                    <a:pt x="15367" y="132080"/>
                  </a:lnTo>
                  <a:lnTo>
                    <a:pt x="13080" y="134620"/>
                  </a:lnTo>
                  <a:lnTo>
                    <a:pt x="13080" y="137160"/>
                  </a:lnTo>
                  <a:lnTo>
                    <a:pt x="14224" y="139700"/>
                  </a:lnTo>
                  <a:lnTo>
                    <a:pt x="14224" y="143510"/>
                  </a:lnTo>
                  <a:lnTo>
                    <a:pt x="59308" y="143510"/>
                  </a:lnTo>
                  <a:lnTo>
                    <a:pt x="59308" y="138430"/>
                  </a:lnTo>
                  <a:lnTo>
                    <a:pt x="58038" y="137160"/>
                  </a:lnTo>
                  <a:lnTo>
                    <a:pt x="59308" y="137160"/>
                  </a:lnTo>
                  <a:lnTo>
                    <a:pt x="59308" y="133350"/>
                  </a:lnTo>
                  <a:lnTo>
                    <a:pt x="58038" y="133350"/>
                  </a:lnTo>
                  <a:lnTo>
                    <a:pt x="58038" y="132080"/>
                  </a:lnTo>
                  <a:lnTo>
                    <a:pt x="56896" y="132080"/>
                  </a:lnTo>
                  <a:lnTo>
                    <a:pt x="56896" y="127000"/>
                  </a:lnTo>
                  <a:lnTo>
                    <a:pt x="55752" y="127000"/>
                  </a:lnTo>
                  <a:lnTo>
                    <a:pt x="55752" y="124460"/>
                  </a:lnTo>
                  <a:lnTo>
                    <a:pt x="54482" y="123190"/>
                  </a:lnTo>
                  <a:lnTo>
                    <a:pt x="24892" y="123190"/>
                  </a:lnTo>
                  <a:lnTo>
                    <a:pt x="24892" y="121920"/>
                  </a:lnTo>
                  <a:close/>
                </a:path>
                <a:path w="117475" h="187960">
                  <a:moveTo>
                    <a:pt x="112649" y="133350"/>
                  </a:moveTo>
                  <a:lnTo>
                    <a:pt x="111378" y="133350"/>
                  </a:lnTo>
                  <a:lnTo>
                    <a:pt x="111378" y="134620"/>
                  </a:lnTo>
                  <a:lnTo>
                    <a:pt x="112649" y="134620"/>
                  </a:lnTo>
                  <a:lnTo>
                    <a:pt x="112649" y="133350"/>
                  </a:lnTo>
                  <a:close/>
                </a:path>
                <a:path w="117475" h="187960">
                  <a:moveTo>
                    <a:pt x="59308" y="132080"/>
                  </a:moveTo>
                  <a:lnTo>
                    <a:pt x="58038" y="132080"/>
                  </a:lnTo>
                  <a:lnTo>
                    <a:pt x="58038" y="133350"/>
                  </a:lnTo>
                  <a:lnTo>
                    <a:pt x="59308" y="133350"/>
                  </a:lnTo>
                  <a:lnTo>
                    <a:pt x="59308" y="132080"/>
                  </a:lnTo>
                  <a:close/>
                </a:path>
                <a:path w="117475" h="187960">
                  <a:moveTo>
                    <a:pt x="52197" y="114300"/>
                  </a:moveTo>
                  <a:lnTo>
                    <a:pt x="26034" y="114300"/>
                  </a:lnTo>
                  <a:lnTo>
                    <a:pt x="26034" y="116840"/>
                  </a:lnTo>
                  <a:lnTo>
                    <a:pt x="24892" y="118110"/>
                  </a:lnTo>
                  <a:lnTo>
                    <a:pt x="24892" y="119380"/>
                  </a:lnTo>
                  <a:lnTo>
                    <a:pt x="23749" y="119380"/>
                  </a:lnTo>
                  <a:lnTo>
                    <a:pt x="23749" y="120650"/>
                  </a:lnTo>
                  <a:lnTo>
                    <a:pt x="24892" y="120650"/>
                  </a:lnTo>
                  <a:lnTo>
                    <a:pt x="24892" y="123190"/>
                  </a:lnTo>
                  <a:lnTo>
                    <a:pt x="53339" y="123190"/>
                  </a:lnTo>
                  <a:lnTo>
                    <a:pt x="53339" y="115570"/>
                  </a:lnTo>
                  <a:lnTo>
                    <a:pt x="52197" y="115570"/>
                  </a:lnTo>
                  <a:lnTo>
                    <a:pt x="52197" y="114300"/>
                  </a:lnTo>
                  <a:close/>
                </a:path>
                <a:path w="117475" h="187960">
                  <a:moveTo>
                    <a:pt x="54482" y="120650"/>
                  </a:moveTo>
                  <a:lnTo>
                    <a:pt x="53339" y="120650"/>
                  </a:lnTo>
                  <a:lnTo>
                    <a:pt x="53339" y="121920"/>
                  </a:lnTo>
                  <a:lnTo>
                    <a:pt x="54482" y="121920"/>
                  </a:lnTo>
                  <a:lnTo>
                    <a:pt x="54482" y="120650"/>
                  </a:lnTo>
                  <a:close/>
                </a:path>
                <a:path w="117475" h="187960">
                  <a:moveTo>
                    <a:pt x="54482" y="116840"/>
                  </a:moveTo>
                  <a:lnTo>
                    <a:pt x="53339" y="116840"/>
                  </a:lnTo>
                  <a:lnTo>
                    <a:pt x="53339" y="118110"/>
                  </a:lnTo>
                  <a:lnTo>
                    <a:pt x="54482" y="118110"/>
                  </a:lnTo>
                  <a:lnTo>
                    <a:pt x="54482" y="116840"/>
                  </a:lnTo>
                  <a:close/>
                </a:path>
                <a:path w="117475" h="187960">
                  <a:moveTo>
                    <a:pt x="53339" y="114300"/>
                  </a:moveTo>
                  <a:lnTo>
                    <a:pt x="52197" y="114300"/>
                  </a:lnTo>
                  <a:lnTo>
                    <a:pt x="52197" y="115570"/>
                  </a:lnTo>
                  <a:lnTo>
                    <a:pt x="53339" y="115570"/>
                  </a:lnTo>
                  <a:lnTo>
                    <a:pt x="53339" y="114300"/>
                  </a:lnTo>
                  <a:close/>
                </a:path>
                <a:path w="117475" h="187960">
                  <a:moveTo>
                    <a:pt x="50926" y="113030"/>
                  </a:moveTo>
                  <a:lnTo>
                    <a:pt x="26034" y="113030"/>
                  </a:lnTo>
                  <a:lnTo>
                    <a:pt x="24892" y="114300"/>
                  </a:lnTo>
                  <a:lnTo>
                    <a:pt x="50926" y="114300"/>
                  </a:lnTo>
                  <a:lnTo>
                    <a:pt x="50926" y="113030"/>
                  </a:lnTo>
                  <a:close/>
                </a:path>
                <a:path w="117475" h="187960">
                  <a:moveTo>
                    <a:pt x="50926" y="104140"/>
                  </a:moveTo>
                  <a:lnTo>
                    <a:pt x="32003" y="104140"/>
                  </a:lnTo>
                  <a:lnTo>
                    <a:pt x="32003" y="105410"/>
                  </a:lnTo>
                  <a:lnTo>
                    <a:pt x="30860" y="106680"/>
                  </a:lnTo>
                  <a:lnTo>
                    <a:pt x="30860" y="107950"/>
                  </a:lnTo>
                  <a:lnTo>
                    <a:pt x="29590" y="107950"/>
                  </a:lnTo>
                  <a:lnTo>
                    <a:pt x="29590" y="110490"/>
                  </a:lnTo>
                  <a:lnTo>
                    <a:pt x="27304" y="113030"/>
                  </a:lnTo>
                  <a:lnTo>
                    <a:pt x="48640" y="113030"/>
                  </a:lnTo>
                  <a:lnTo>
                    <a:pt x="48640" y="111760"/>
                  </a:lnTo>
                  <a:lnTo>
                    <a:pt x="49783" y="111760"/>
                  </a:lnTo>
                  <a:lnTo>
                    <a:pt x="49783" y="109220"/>
                  </a:lnTo>
                  <a:lnTo>
                    <a:pt x="50926" y="109220"/>
                  </a:lnTo>
                  <a:lnTo>
                    <a:pt x="49783" y="107950"/>
                  </a:lnTo>
                  <a:lnTo>
                    <a:pt x="50926" y="106680"/>
                  </a:lnTo>
                  <a:lnTo>
                    <a:pt x="50926" y="104140"/>
                  </a:lnTo>
                  <a:close/>
                </a:path>
                <a:path w="117475" h="187960">
                  <a:moveTo>
                    <a:pt x="49783" y="111760"/>
                  </a:moveTo>
                  <a:lnTo>
                    <a:pt x="49783" y="113030"/>
                  </a:lnTo>
                  <a:lnTo>
                    <a:pt x="50037" y="113030"/>
                  </a:lnTo>
                  <a:lnTo>
                    <a:pt x="49783" y="111760"/>
                  </a:lnTo>
                  <a:close/>
                </a:path>
                <a:path w="117475" h="187960">
                  <a:moveTo>
                    <a:pt x="52197" y="104140"/>
                  </a:moveTo>
                  <a:lnTo>
                    <a:pt x="50926" y="104140"/>
                  </a:lnTo>
                  <a:lnTo>
                    <a:pt x="50926" y="105410"/>
                  </a:lnTo>
                  <a:lnTo>
                    <a:pt x="52197" y="105410"/>
                  </a:lnTo>
                  <a:lnTo>
                    <a:pt x="52197" y="104140"/>
                  </a:lnTo>
                  <a:close/>
                </a:path>
                <a:path w="117475" h="187960">
                  <a:moveTo>
                    <a:pt x="49783" y="102870"/>
                  </a:moveTo>
                  <a:lnTo>
                    <a:pt x="30860" y="102870"/>
                  </a:lnTo>
                  <a:lnTo>
                    <a:pt x="30860" y="104140"/>
                  </a:lnTo>
                  <a:lnTo>
                    <a:pt x="49783" y="104140"/>
                  </a:lnTo>
                  <a:lnTo>
                    <a:pt x="49783" y="102870"/>
                  </a:lnTo>
                  <a:close/>
                </a:path>
                <a:path w="117475" h="187960">
                  <a:moveTo>
                    <a:pt x="54482" y="102870"/>
                  </a:moveTo>
                  <a:lnTo>
                    <a:pt x="49783" y="102870"/>
                  </a:lnTo>
                  <a:lnTo>
                    <a:pt x="49783" y="104140"/>
                  </a:lnTo>
                  <a:lnTo>
                    <a:pt x="54482" y="104140"/>
                  </a:lnTo>
                  <a:lnTo>
                    <a:pt x="54482" y="102870"/>
                  </a:lnTo>
                  <a:close/>
                </a:path>
                <a:path w="117475" h="187960">
                  <a:moveTo>
                    <a:pt x="56896" y="100330"/>
                  </a:moveTo>
                  <a:lnTo>
                    <a:pt x="29590" y="100330"/>
                  </a:lnTo>
                  <a:lnTo>
                    <a:pt x="29590" y="102870"/>
                  </a:lnTo>
                  <a:lnTo>
                    <a:pt x="55752" y="102870"/>
                  </a:lnTo>
                  <a:lnTo>
                    <a:pt x="55752" y="101600"/>
                  </a:lnTo>
                  <a:lnTo>
                    <a:pt x="56896" y="101600"/>
                  </a:lnTo>
                  <a:lnTo>
                    <a:pt x="56896" y="100330"/>
                  </a:lnTo>
                  <a:close/>
                </a:path>
                <a:path w="117475" h="187960">
                  <a:moveTo>
                    <a:pt x="58038" y="99060"/>
                  </a:moveTo>
                  <a:lnTo>
                    <a:pt x="28448" y="99060"/>
                  </a:lnTo>
                  <a:lnTo>
                    <a:pt x="28448" y="100330"/>
                  </a:lnTo>
                  <a:lnTo>
                    <a:pt x="58038" y="100330"/>
                  </a:lnTo>
                  <a:lnTo>
                    <a:pt x="58038" y="99060"/>
                  </a:lnTo>
                  <a:close/>
                </a:path>
                <a:path w="117475" h="187960">
                  <a:moveTo>
                    <a:pt x="60451" y="95250"/>
                  </a:moveTo>
                  <a:lnTo>
                    <a:pt x="29590" y="95250"/>
                  </a:lnTo>
                  <a:lnTo>
                    <a:pt x="29590" y="99060"/>
                  </a:lnTo>
                  <a:lnTo>
                    <a:pt x="59308" y="99060"/>
                  </a:lnTo>
                  <a:lnTo>
                    <a:pt x="59308" y="97790"/>
                  </a:lnTo>
                  <a:lnTo>
                    <a:pt x="60451" y="96520"/>
                  </a:lnTo>
                  <a:lnTo>
                    <a:pt x="60451" y="95250"/>
                  </a:lnTo>
                  <a:close/>
                </a:path>
                <a:path w="117475" h="187960">
                  <a:moveTo>
                    <a:pt x="61595" y="95250"/>
                  </a:moveTo>
                  <a:lnTo>
                    <a:pt x="60451" y="95250"/>
                  </a:lnTo>
                  <a:lnTo>
                    <a:pt x="60451" y="96520"/>
                  </a:lnTo>
                  <a:lnTo>
                    <a:pt x="61595" y="96520"/>
                  </a:lnTo>
                  <a:lnTo>
                    <a:pt x="61595" y="95250"/>
                  </a:lnTo>
                  <a:close/>
                </a:path>
                <a:path w="117475" h="187960">
                  <a:moveTo>
                    <a:pt x="29590" y="92710"/>
                  </a:moveTo>
                  <a:lnTo>
                    <a:pt x="28448" y="92710"/>
                  </a:lnTo>
                  <a:lnTo>
                    <a:pt x="28448" y="95250"/>
                  </a:lnTo>
                  <a:lnTo>
                    <a:pt x="65150" y="95250"/>
                  </a:lnTo>
                  <a:lnTo>
                    <a:pt x="65150" y="93980"/>
                  </a:lnTo>
                  <a:lnTo>
                    <a:pt x="29590" y="93980"/>
                  </a:lnTo>
                  <a:lnTo>
                    <a:pt x="29590" y="92710"/>
                  </a:lnTo>
                  <a:close/>
                </a:path>
                <a:path w="117475" h="187960">
                  <a:moveTo>
                    <a:pt x="68706" y="90170"/>
                  </a:moveTo>
                  <a:lnTo>
                    <a:pt x="29590" y="90170"/>
                  </a:lnTo>
                  <a:lnTo>
                    <a:pt x="29590" y="91440"/>
                  </a:lnTo>
                  <a:lnTo>
                    <a:pt x="30860" y="91440"/>
                  </a:lnTo>
                  <a:lnTo>
                    <a:pt x="30860" y="92710"/>
                  </a:lnTo>
                  <a:lnTo>
                    <a:pt x="29590" y="92710"/>
                  </a:lnTo>
                  <a:lnTo>
                    <a:pt x="29590" y="93980"/>
                  </a:lnTo>
                  <a:lnTo>
                    <a:pt x="65150" y="93980"/>
                  </a:lnTo>
                  <a:lnTo>
                    <a:pt x="65150" y="95250"/>
                  </a:lnTo>
                  <a:lnTo>
                    <a:pt x="67563" y="95250"/>
                  </a:lnTo>
                  <a:lnTo>
                    <a:pt x="67563" y="93980"/>
                  </a:lnTo>
                  <a:lnTo>
                    <a:pt x="68706" y="92710"/>
                  </a:lnTo>
                  <a:lnTo>
                    <a:pt x="68706" y="90170"/>
                  </a:lnTo>
                  <a:close/>
                </a:path>
                <a:path w="117475" h="187960">
                  <a:moveTo>
                    <a:pt x="68706" y="91440"/>
                  </a:moveTo>
                  <a:lnTo>
                    <a:pt x="68706" y="92710"/>
                  </a:lnTo>
                  <a:lnTo>
                    <a:pt x="68960" y="92710"/>
                  </a:lnTo>
                  <a:lnTo>
                    <a:pt x="68706" y="91440"/>
                  </a:lnTo>
                  <a:close/>
                </a:path>
                <a:path w="117475" h="187960">
                  <a:moveTo>
                    <a:pt x="71120" y="87630"/>
                  </a:moveTo>
                  <a:lnTo>
                    <a:pt x="32003" y="87630"/>
                  </a:lnTo>
                  <a:lnTo>
                    <a:pt x="30860" y="88900"/>
                  </a:lnTo>
                  <a:lnTo>
                    <a:pt x="30860" y="90170"/>
                  </a:lnTo>
                  <a:lnTo>
                    <a:pt x="69976" y="90170"/>
                  </a:lnTo>
                  <a:lnTo>
                    <a:pt x="68706" y="88900"/>
                  </a:lnTo>
                  <a:lnTo>
                    <a:pt x="71120" y="88900"/>
                  </a:lnTo>
                  <a:lnTo>
                    <a:pt x="71120" y="87630"/>
                  </a:lnTo>
                  <a:close/>
                </a:path>
                <a:path w="117475" h="187960">
                  <a:moveTo>
                    <a:pt x="82930" y="77470"/>
                  </a:moveTo>
                  <a:lnTo>
                    <a:pt x="30860" y="77470"/>
                  </a:lnTo>
                  <a:lnTo>
                    <a:pt x="30860" y="87630"/>
                  </a:lnTo>
                  <a:lnTo>
                    <a:pt x="72262" y="87630"/>
                  </a:lnTo>
                  <a:lnTo>
                    <a:pt x="72262" y="86360"/>
                  </a:lnTo>
                  <a:lnTo>
                    <a:pt x="73532" y="85090"/>
                  </a:lnTo>
                  <a:lnTo>
                    <a:pt x="74675" y="85090"/>
                  </a:lnTo>
                  <a:lnTo>
                    <a:pt x="74675" y="82550"/>
                  </a:lnTo>
                  <a:lnTo>
                    <a:pt x="75819" y="82550"/>
                  </a:lnTo>
                  <a:lnTo>
                    <a:pt x="77088" y="81280"/>
                  </a:lnTo>
                  <a:lnTo>
                    <a:pt x="77088" y="80010"/>
                  </a:lnTo>
                  <a:lnTo>
                    <a:pt x="80645" y="80010"/>
                  </a:lnTo>
                  <a:lnTo>
                    <a:pt x="81787" y="78740"/>
                  </a:lnTo>
                  <a:lnTo>
                    <a:pt x="82930" y="78740"/>
                  </a:lnTo>
                  <a:lnTo>
                    <a:pt x="82930" y="77470"/>
                  </a:lnTo>
                  <a:close/>
                </a:path>
                <a:path w="117475" h="187960">
                  <a:moveTo>
                    <a:pt x="75819" y="82550"/>
                  </a:moveTo>
                  <a:lnTo>
                    <a:pt x="74675" y="82550"/>
                  </a:lnTo>
                  <a:lnTo>
                    <a:pt x="74675" y="83820"/>
                  </a:lnTo>
                  <a:lnTo>
                    <a:pt x="75819" y="82550"/>
                  </a:lnTo>
                  <a:close/>
                </a:path>
                <a:path w="117475" h="187960">
                  <a:moveTo>
                    <a:pt x="85344" y="76200"/>
                  </a:moveTo>
                  <a:lnTo>
                    <a:pt x="32003" y="76200"/>
                  </a:lnTo>
                  <a:lnTo>
                    <a:pt x="32003" y="77470"/>
                  </a:lnTo>
                  <a:lnTo>
                    <a:pt x="85344" y="77470"/>
                  </a:lnTo>
                  <a:lnTo>
                    <a:pt x="85344" y="76200"/>
                  </a:lnTo>
                  <a:close/>
                </a:path>
                <a:path w="117475" h="187960">
                  <a:moveTo>
                    <a:pt x="53339" y="72390"/>
                  </a:moveTo>
                  <a:lnTo>
                    <a:pt x="30860" y="72390"/>
                  </a:lnTo>
                  <a:lnTo>
                    <a:pt x="30860" y="76200"/>
                  </a:lnTo>
                  <a:lnTo>
                    <a:pt x="86486" y="76200"/>
                  </a:lnTo>
                  <a:lnTo>
                    <a:pt x="86486" y="74930"/>
                  </a:lnTo>
                  <a:lnTo>
                    <a:pt x="91312" y="74930"/>
                  </a:lnTo>
                  <a:lnTo>
                    <a:pt x="91312" y="73660"/>
                  </a:lnTo>
                  <a:lnTo>
                    <a:pt x="53339" y="73660"/>
                  </a:lnTo>
                  <a:lnTo>
                    <a:pt x="53339" y="72390"/>
                  </a:lnTo>
                  <a:close/>
                </a:path>
                <a:path w="117475" h="187960">
                  <a:moveTo>
                    <a:pt x="87756" y="74930"/>
                  </a:moveTo>
                  <a:lnTo>
                    <a:pt x="86486" y="74930"/>
                  </a:lnTo>
                  <a:lnTo>
                    <a:pt x="86486" y="76200"/>
                  </a:lnTo>
                  <a:lnTo>
                    <a:pt x="87756" y="76200"/>
                  </a:lnTo>
                  <a:lnTo>
                    <a:pt x="87756" y="74930"/>
                  </a:lnTo>
                  <a:close/>
                </a:path>
                <a:path w="117475" h="187960">
                  <a:moveTo>
                    <a:pt x="93599" y="72390"/>
                  </a:moveTo>
                  <a:lnTo>
                    <a:pt x="56896" y="72390"/>
                  </a:lnTo>
                  <a:lnTo>
                    <a:pt x="56896" y="73660"/>
                  </a:lnTo>
                  <a:lnTo>
                    <a:pt x="93599" y="73660"/>
                  </a:lnTo>
                  <a:lnTo>
                    <a:pt x="93599" y="72390"/>
                  </a:lnTo>
                  <a:close/>
                </a:path>
                <a:path w="117475" h="187960">
                  <a:moveTo>
                    <a:pt x="94869" y="72390"/>
                  </a:moveTo>
                  <a:lnTo>
                    <a:pt x="93599" y="72390"/>
                  </a:lnTo>
                  <a:lnTo>
                    <a:pt x="93599" y="73660"/>
                  </a:lnTo>
                  <a:lnTo>
                    <a:pt x="94869" y="73660"/>
                  </a:lnTo>
                  <a:lnTo>
                    <a:pt x="94869" y="72390"/>
                  </a:lnTo>
                  <a:close/>
                </a:path>
                <a:path w="117475" h="187960">
                  <a:moveTo>
                    <a:pt x="96011" y="72390"/>
                  </a:moveTo>
                  <a:lnTo>
                    <a:pt x="94869" y="72390"/>
                  </a:lnTo>
                  <a:lnTo>
                    <a:pt x="94869" y="73660"/>
                  </a:lnTo>
                  <a:lnTo>
                    <a:pt x="96011" y="73660"/>
                  </a:lnTo>
                  <a:lnTo>
                    <a:pt x="96011" y="72390"/>
                  </a:lnTo>
                  <a:close/>
                </a:path>
                <a:path w="117475" h="187960">
                  <a:moveTo>
                    <a:pt x="50926" y="66040"/>
                  </a:moveTo>
                  <a:lnTo>
                    <a:pt x="24892" y="66040"/>
                  </a:lnTo>
                  <a:lnTo>
                    <a:pt x="26034" y="67310"/>
                  </a:lnTo>
                  <a:lnTo>
                    <a:pt x="28448" y="67310"/>
                  </a:lnTo>
                  <a:lnTo>
                    <a:pt x="28448" y="68580"/>
                  </a:lnTo>
                  <a:lnTo>
                    <a:pt x="30860" y="68580"/>
                  </a:lnTo>
                  <a:lnTo>
                    <a:pt x="30860" y="69850"/>
                  </a:lnTo>
                  <a:lnTo>
                    <a:pt x="29590" y="71120"/>
                  </a:lnTo>
                  <a:lnTo>
                    <a:pt x="29590" y="72390"/>
                  </a:lnTo>
                  <a:lnTo>
                    <a:pt x="54482" y="72390"/>
                  </a:lnTo>
                  <a:lnTo>
                    <a:pt x="54482" y="69850"/>
                  </a:lnTo>
                  <a:lnTo>
                    <a:pt x="52197" y="69850"/>
                  </a:lnTo>
                  <a:lnTo>
                    <a:pt x="52197" y="68580"/>
                  </a:lnTo>
                  <a:lnTo>
                    <a:pt x="50926" y="67310"/>
                  </a:lnTo>
                  <a:lnTo>
                    <a:pt x="50926" y="66040"/>
                  </a:lnTo>
                  <a:close/>
                </a:path>
                <a:path w="117475" h="187960">
                  <a:moveTo>
                    <a:pt x="97154" y="71120"/>
                  </a:moveTo>
                  <a:lnTo>
                    <a:pt x="55752" y="71120"/>
                  </a:lnTo>
                  <a:lnTo>
                    <a:pt x="55752" y="72390"/>
                  </a:lnTo>
                  <a:lnTo>
                    <a:pt x="97154" y="72390"/>
                  </a:lnTo>
                  <a:lnTo>
                    <a:pt x="97154" y="71120"/>
                  </a:lnTo>
                  <a:close/>
                </a:path>
                <a:path w="117475" h="187960">
                  <a:moveTo>
                    <a:pt x="98425" y="71120"/>
                  </a:moveTo>
                  <a:lnTo>
                    <a:pt x="98425" y="72390"/>
                  </a:lnTo>
                  <a:lnTo>
                    <a:pt x="98425" y="71120"/>
                  </a:lnTo>
                  <a:close/>
                </a:path>
                <a:path w="117475" h="187960">
                  <a:moveTo>
                    <a:pt x="99568" y="69850"/>
                  </a:moveTo>
                  <a:lnTo>
                    <a:pt x="56896" y="69850"/>
                  </a:lnTo>
                  <a:lnTo>
                    <a:pt x="56896" y="71120"/>
                  </a:lnTo>
                  <a:lnTo>
                    <a:pt x="99568" y="71120"/>
                  </a:lnTo>
                  <a:lnTo>
                    <a:pt x="99568" y="69850"/>
                  </a:lnTo>
                  <a:close/>
                </a:path>
                <a:path w="117475" h="187960">
                  <a:moveTo>
                    <a:pt x="52197" y="68580"/>
                  </a:moveTo>
                  <a:lnTo>
                    <a:pt x="52197" y="69850"/>
                  </a:lnTo>
                  <a:lnTo>
                    <a:pt x="53339" y="69850"/>
                  </a:lnTo>
                  <a:lnTo>
                    <a:pt x="52197" y="68580"/>
                  </a:lnTo>
                  <a:close/>
                </a:path>
                <a:path w="117475" h="187960">
                  <a:moveTo>
                    <a:pt x="103124" y="67310"/>
                  </a:moveTo>
                  <a:lnTo>
                    <a:pt x="55752" y="67310"/>
                  </a:lnTo>
                  <a:lnTo>
                    <a:pt x="55752" y="69850"/>
                  </a:lnTo>
                  <a:lnTo>
                    <a:pt x="100710" y="69850"/>
                  </a:lnTo>
                  <a:lnTo>
                    <a:pt x="100710" y="68580"/>
                  </a:lnTo>
                  <a:lnTo>
                    <a:pt x="103124" y="68580"/>
                  </a:lnTo>
                  <a:lnTo>
                    <a:pt x="103124" y="67310"/>
                  </a:lnTo>
                  <a:close/>
                </a:path>
                <a:path w="117475" h="187960">
                  <a:moveTo>
                    <a:pt x="104267" y="66040"/>
                  </a:moveTo>
                  <a:lnTo>
                    <a:pt x="54482" y="66040"/>
                  </a:lnTo>
                  <a:lnTo>
                    <a:pt x="54482" y="67310"/>
                  </a:lnTo>
                  <a:lnTo>
                    <a:pt x="104267" y="67310"/>
                  </a:lnTo>
                  <a:lnTo>
                    <a:pt x="104267" y="66040"/>
                  </a:lnTo>
                  <a:close/>
                </a:path>
                <a:path w="117475" h="187960">
                  <a:moveTo>
                    <a:pt x="48640" y="63500"/>
                  </a:moveTo>
                  <a:lnTo>
                    <a:pt x="18923" y="63500"/>
                  </a:lnTo>
                  <a:lnTo>
                    <a:pt x="18923" y="64770"/>
                  </a:lnTo>
                  <a:lnTo>
                    <a:pt x="20193" y="64770"/>
                  </a:lnTo>
                  <a:lnTo>
                    <a:pt x="20193" y="66040"/>
                  </a:lnTo>
                  <a:lnTo>
                    <a:pt x="49783" y="66040"/>
                  </a:lnTo>
                  <a:lnTo>
                    <a:pt x="48640" y="64770"/>
                  </a:lnTo>
                  <a:lnTo>
                    <a:pt x="48640" y="63500"/>
                  </a:lnTo>
                  <a:close/>
                </a:path>
                <a:path w="117475" h="187960">
                  <a:moveTo>
                    <a:pt x="105536" y="63500"/>
                  </a:moveTo>
                  <a:lnTo>
                    <a:pt x="55752" y="63500"/>
                  </a:lnTo>
                  <a:lnTo>
                    <a:pt x="55752" y="66040"/>
                  </a:lnTo>
                  <a:lnTo>
                    <a:pt x="105536" y="66040"/>
                  </a:lnTo>
                  <a:lnTo>
                    <a:pt x="105536" y="63500"/>
                  </a:lnTo>
                  <a:close/>
                </a:path>
                <a:path w="117475" h="187960">
                  <a:moveTo>
                    <a:pt x="106679" y="63500"/>
                  </a:moveTo>
                  <a:lnTo>
                    <a:pt x="105536" y="63500"/>
                  </a:lnTo>
                  <a:lnTo>
                    <a:pt x="105663" y="64770"/>
                  </a:lnTo>
                  <a:lnTo>
                    <a:pt x="105536" y="66040"/>
                  </a:lnTo>
                  <a:lnTo>
                    <a:pt x="106679" y="66040"/>
                  </a:lnTo>
                  <a:lnTo>
                    <a:pt x="106679" y="63500"/>
                  </a:lnTo>
                  <a:close/>
                </a:path>
                <a:path w="117475" h="187960">
                  <a:moveTo>
                    <a:pt x="105536" y="63500"/>
                  </a:moveTo>
                  <a:lnTo>
                    <a:pt x="105536" y="64770"/>
                  </a:lnTo>
                  <a:lnTo>
                    <a:pt x="105536" y="63500"/>
                  </a:lnTo>
                  <a:close/>
                </a:path>
                <a:path w="117475" h="187960">
                  <a:moveTo>
                    <a:pt x="107823" y="63500"/>
                  </a:moveTo>
                  <a:lnTo>
                    <a:pt x="106679" y="63500"/>
                  </a:lnTo>
                  <a:lnTo>
                    <a:pt x="106679" y="64770"/>
                  </a:lnTo>
                  <a:lnTo>
                    <a:pt x="107823" y="64770"/>
                  </a:lnTo>
                  <a:lnTo>
                    <a:pt x="107823" y="63500"/>
                  </a:lnTo>
                  <a:close/>
                </a:path>
                <a:path w="117475" h="187960">
                  <a:moveTo>
                    <a:pt x="46227" y="60960"/>
                  </a:moveTo>
                  <a:lnTo>
                    <a:pt x="11810" y="60960"/>
                  </a:lnTo>
                  <a:lnTo>
                    <a:pt x="11810" y="62230"/>
                  </a:lnTo>
                  <a:lnTo>
                    <a:pt x="13080" y="62230"/>
                  </a:lnTo>
                  <a:lnTo>
                    <a:pt x="13080" y="63500"/>
                  </a:lnTo>
                  <a:lnTo>
                    <a:pt x="46227" y="63500"/>
                  </a:lnTo>
                  <a:lnTo>
                    <a:pt x="46227" y="60960"/>
                  </a:lnTo>
                  <a:close/>
                </a:path>
                <a:path w="117475" h="187960">
                  <a:moveTo>
                    <a:pt x="114934" y="34290"/>
                  </a:moveTo>
                  <a:lnTo>
                    <a:pt x="54482" y="34290"/>
                  </a:lnTo>
                  <a:lnTo>
                    <a:pt x="55752" y="36830"/>
                  </a:lnTo>
                  <a:lnTo>
                    <a:pt x="56896" y="38100"/>
                  </a:lnTo>
                  <a:lnTo>
                    <a:pt x="58038" y="40640"/>
                  </a:lnTo>
                  <a:lnTo>
                    <a:pt x="61595" y="44450"/>
                  </a:lnTo>
                  <a:lnTo>
                    <a:pt x="61595" y="45720"/>
                  </a:lnTo>
                  <a:lnTo>
                    <a:pt x="62864" y="46990"/>
                  </a:lnTo>
                  <a:lnTo>
                    <a:pt x="62864" y="48260"/>
                  </a:lnTo>
                  <a:lnTo>
                    <a:pt x="61595" y="50800"/>
                  </a:lnTo>
                  <a:lnTo>
                    <a:pt x="61595" y="52070"/>
                  </a:lnTo>
                  <a:lnTo>
                    <a:pt x="62864" y="53340"/>
                  </a:lnTo>
                  <a:lnTo>
                    <a:pt x="62864" y="57150"/>
                  </a:lnTo>
                  <a:lnTo>
                    <a:pt x="61595" y="59690"/>
                  </a:lnTo>
                  <a:lnTo>
                    <a:pt x="61595" y="62230"/>
                  </a:lnTo>
                  <a:lnTo>
                    <a:pt x="60451" y="62230"/>
                  </a:lnTo>
                  <a:lnTo>
                    <a:pt x="60451" y="63500"/>
                  </a:lnTo>
                  <a:lnTo>
                    <a:pt x="109093" y="63500"/>
                  </a:lnTo>
                  <a:lnTo>
                    <a:pt x="109093" y="60960"/>
                  </a:lnTo>
                  <a:lnTo>
                    <a:pt x="110235" y="60960"/>
                  </a:lnTo>
                  <a:lnTo>
                    <a:pt x="110235" y="59690"/>
                  </a:lnTo>
                  <a:lnTo>
                    <a:pt x="111378" y="59690"/>
                  </a:lnTo>
                  <a:lnTo>
                    <a:pt x="111378" y="58420"/>
                  </a:lnTo>
                  <a:lnTo>
                    <a:pt x="112649" y="58420"/>
                  </a:lnTo>
                  <a:lnTo>
                    <a:pt x="112649" y="55880"/>
                  </a:lnTo>
                  <a:lnTo>
                    <a:pt x="113792" y="55880"/>
                  </a:lnTo>
                  <a:lnTo>
                    <a:pt x="113792" y="54610"/>
                  </a:lnTo>
                  <a:lnTo>
                    <a:pt x="114934" y="54610"/>
                  </a:lnTo>
                  <a:lnTo>
                    <a:pt x="114934" y="52070"/>
                  </a:lnTo>
                  <a:lnTo>
                    <a:pt x="113792" y="52070"/>
                  </a:lnTo>
                  <a:lnTo>
                    <a:pt x="113792" y="50800"/>
                  </a:lnTo>
                  <a:lnTo>
                    <a:pt x="114934" y="50800"/>
                  </a:lnTo>
                  <a:lnTo>
                    <a:pt x="114934" y="49530"/>
                  </a:lnTo>
                  <a:lnTo>
                    <a:pt x="116204" y="49530"/>
                  </a:lnTo>
                  <a:lnTo>
                    <a:pt x="116204" y="48260"/>
                  </a:lnTo>
                  <a:lnTo>
                    <a:pt x="117348" y="48260"/>
                  </a:lnTo>
                  <a:lnTo>
                    <a:pt x="117348" y="45720"/>
                  </a:lnTo>
                  <a:lnTo>
                    <a:pt x="114934" y="45720"/>
                  </a:lnTo>
                  <a:lnTo>
                    <a:pt x="114934" y="34290"/>
                  </a:lnTo>
                  <a:close/>
                </a:path>
                <a:path w="117475" h="187960">
                  <a:moveTo>
                    <a:pt x="9525" y="60960"/>
                  </a:moveTo>
                  <a:lnTo>
                    <a:pt x="8254" y="60960"/>
                  </a:lnTo>
                  <a:lnTo>
                    <a:pt x="8254" y="62230"/>
                  </a:lnTo>
                  <a:lnTo>
                    <a:pt x="9525" y="62230"/>
                  </a:lnTo>
                  <a:lnTo>
                    <a:pt x="9525" y="60960"/>
                  </a:lnTo>
                  <a:close/>
                </a:path>
                <a:path w="117475" h="187960">
                  <a:moveTo>
                    <a:pt x="48640" y="46990"/>
                  </a:moveTo>
                  <a:lnTo>
                    <a:pt x="9525" y="46990"/>
                  </a:lnTo>
                  <a:lnTo>
                    <a:pt x="7111" y="48260"/>
                  </a:lnTo>
                  <a:lnTo>
                    <a:pt x="1143" y="48260"/>
                  </a:lnTo>
                  <a:lnTo>
                    <a:pt x="0" y="49530"/>
                  </a:lnTo>
                  <a:lnTo>
                    <a:pt x="0" y="50800"/>
                  </a:lnTo>
                  <a:lnTo>
                    <a:pt x="1143" y="50800"/>
                  </a:lnTo>
                  <a:lnTo>
                    <a:pt x="1143" y="52070"/>
                  </a:lnTo>
                  <a:lnTo>
                    <a:pt x="2412" y="53340"/>
                  </a:lnTo>
                  <a:lnTo>
                    <a:pt x="2412" y="60960"/>
                  </a:lnTo>
                  <a:lnTo>
                    <a:pt x="45084" y="60960"/>
                  </a:lnTo>
                  <a:lnTo>
                    <a:pt x="45084" y="58420"/>
                  </a:lnTo>
                  <a:lnTo>
                    <a:pt x="46227" y="58420"/>
                  </a:lnTo>
                  <a:lnTo>
                    <a:pt x="46227" y="57150"/>
                  </a:lnTo>
                  <a:lnTo>
                    <a:pt x="47371" y="57150"/>
                  </a:lnTo>
                  <a:lnTo>
                    <a:pt x="47371" y="55880"/>
                  </a:lnTo>
                  <a:lnTo>
                    <a:pt x="46227" y="55880"/>
                  </a:lnTo>
                  <a:lnTo>
                    <a:pt x="46227" y="54610"/>
                  </a:lnTo>
                  <a:lnTo>
                    <a:pt x="47371" y="54610"/>
                  </a:lnTo>
                  <a:lnTo>
                    <a:pt x="47371" y="53340"/>
                  </a:lnTo>
                  <a:lnTo>
                    <a:pt x="48640" y="53340"/>
                  </a:lnTo>
                  <a:lnTo>
                    <a:pt x="48640" y="46990"/>
                  </a:lnTo>
                  <a:close/>
                </a:path>
                <a:path w="117475" h="187960">
                  <a:moveTo>
                    <a:pt x="116204" y="49530"/>
                  </a:moveTo>
                  <a:lnTo>
                    <a:pt x="114934" y="49530"/>
                  </a:lnTo>
                  <a:lnTo>
                    <a:pt x="114934" y="50800"/>
                  </a:lnTo>
                  <a:lnTo>
                    <a:pt x="116204" y="50800"/>
                  </a:lnTo>
                  <a:lnTo>
                    <a:pt x="116204" y="49530"/>
                  </a:lnTo>
                  <a:close/>
                </a:path>
                <a:path w="117475" h="187960">
                  <a:moveTo>
                    <a:pt x="46227" y="43180"/>
                  </a:moveTo>
                  <a:lnTo>
                    <a:pt x="42672" y="43180"/>
                  </a:lnTo>
                  <a:lnTo>
                    <a:pt x="42672" y="44450"/>
                  </a:lnTo>
                  <a:lnTo>
                    <a:pt x="39115" y="44450"/>
                  </a:lnTo>
                  <a:lnTo>
                    <a:pt x="39115" y="45720"/>
                  </a:lnTo>
                  <a:lnTo>
                    <a:pt x="11810" y="45720"/>
                  </a:lnTo>
                  <a:lnTo>
                    <a:pt x="10668" y="46990"/>
                  </a:lnTo>
                  <a:lnTo>
                    <a:pt x="47371" y="46990"/>
                  </a:lnTo>
                  <a:lnTo>
                    <a:pt x="47371" y="44450"/>
                  </a:lnTo>
                  <a:lnTo>
                    <a:pt x="46227" y="43180"/>
                  </a:lnTo>
                  <a:close/>
                </a:path>
                <a:path w="117475" h="187960">
                  <a:moveTo>
                    <a:pt x="37973" y="44450"/>
                  </a:moveTo>
                  <a:lnTo>
                    <a:pt x="15367" y="44450"/>
                  </a:lnTo>
                  <a:lnTo>
                    <a:pt x="15367" y="45720"/>
                  </a:lnTo>
                  <a:lnTo>
                    <a:pt x="37973" y="45720"/>
                  </a:lnTo>
                  <a:lnTo>
                    <a:pt x="37973" y="44450"/>
                  </a:lnTo>
                  <a:close/>
                </a:path>
                <a:path w="117475" h="187960">
                  <a:moveTo>
                    <a:pt x="116204" y="40640"/>
                  </a:moveTo>
                  <a:lnTo>
                    <a:pt x="114934" y="40640"/>
                  </a:lnTo>
                  <a:lnTo>
                    <a:pt x="114934" y="45720"/>
                  </a:lnTo>
                  <a:lnTo>
                    <a:pt x="117348" y="45720"/>
                  </a:lnTo>
                  <a:lnTo>
                    <a:pt x="117348" y="43180"/>
                  </a:lnTo>
                  <a:lnTo>
                    <a:pt x="116204" y="43180"/>
                  </a:lnTo>
                  <a:lnTo>
                    <a:pt x="116204" y="40640"/>
                  </a:lnTo>
                  <a:close/>
                </a:path>
                <a:path w="117475" h="187960">
                  <a:moveTo>
                    <a:pt x="36702" y="43180"/>
                  </a:moveTo>
                  <a:lnTo>
                    <a:pt x="18923" y="43180"/>
                  </a:lnTo>
                  <a:lnTo>
                    <a:pt x="17779" y="44450"/>
                  </a:lnTo>
                  <a:lnTo>
                    <a:pt x="36702" y="44450"/>
                  </a:lnTo>
                  <a:lnTo>
                    <a:pt x="36702" y="43180"/>
                  </a:lnTo>
                  <a:close/>
                </a:path>
                <a:path w="117475" h="187960">
                  <a:moveTo>
                    <a:pt x="35559" y="40640"/>
                  </a:moveTo>
                  <a:lnTo>
                    <a:pt x="26034" y="40640"/>
                  </a:lnTo>
                  <a:lnTo>
                    <a:pt x="24892" y="41910"/>
                  </a:lnTo>
                  <a:lnTo>
                    <a:pt x="21335" y="41910"/>
                  </a:lnTo>
                  <a:lnTo>
                    <a:pt x="21335" y="43180"/>
                  </a:lnTo>
                  <a:lnTo>
                    <a:pt x="35559" y="43180"/>
                  </a:lnTo>
                  <a:lnTo>
                    <a:pt x="35559" y="40640"/>
                  </a:lnTo>
                  <a:close/>
                </a:path>
                <a:path w="117475" h="187960">
                  <a:moveTo>
                    <a:pt x="34417" y="38100"/>
                  </a:moveTo>
                  <a:lnTo>
                    <a:pt x="33147" y="38100"/>
                  </a:lnTo>
                  <a:lnTo>
                    <a:pt x="32003" y="39370"/>
                  </a:lnTo>
                  <a:lnTo>
                    <a:pt x="29590" y="39370"/>
                  </a:lnTo>
                  <a:lnTo>
                    <a:pt x="27304" y="40640"/>
                  </a:lnTo>
                  <a:lnTo>
                    <a:pt x="34417" y="40640"/>
                  </a:lnTo>
                  <a:lnTo>
                    <a:pt x="34417" y="38100"/>
                  </a:lnTo>
                  <a:close/>
                </a:path>
                <a:path w="117475" h="187960">
                  <a:moveTo>
                    <a:pt x="112649" y="17780"/>
                  </a:moveTo>
                  <a:lnTo>
                    <a:pt x="46227" y="17780"/>
                  </a:lnTo>
                  <a:lnTo>
                    <a:pt x="46227" y="19050"/>
                  </a:lnTo>
                  <a:lnTo>
                    <a:pt x="47371" y="21590"/>
                  </a:lnTo>
                  <a:lnTo>
                    <a:pt x="47371" y="26670"/>
                  </a:lnTo>
                  <a:lnTo>
                    <a:pt x="48640" y="27940"/>
                  </a:lnTo>
                  <a:lnTo>
                    <a:pt x="48640" y="30480"/>
                  </a:lnTo>
                  <a:lnTo>
                    <a:pt x="47371" y="30480"/>
                  </a:lnTo>
                  <a:lnTo>
                    <a:pt x="47371" y="31750"/>
                  </a:lnTo>
                  <a:lnTo>
                    <a:pt x="48640" y="31750"/>
                  </a:lnTo>
                  <a:lnTo>
                    <a:pt x="48640" y="33020"/>
                  </a:lnTo>
                  <a:lnTo>
                    <a:pt x="53339" y="33020"/>
                  </a:lnTo>
                  <a:lnTo>
                    <a:pt x="53339" y="34290"/>
                  </a:lnTo>
                  <a:lnTo>
                    <a:pt x="113792" y="34290"/>
                  </a:lnTo>
                  <a:lnTo>
                    <a:pt x="113792" y="27940"/>
                  </a:lnTo>
                  <a:lnTo>
                    <a:pt x="112649" y="27940"/>
                  </a:lnTo>
                  <a:lnTo>
                    <a:pt x="112649" y="25400"/>
                  </a:lnTo>
                  <a:lnTo>
                    <a:pt x="114934" y="25400"/>
                  </a:lnTo>
                  <a:lnTo>
                    <a:pt x="114934" y="24130"/>
                  </a:lnTo>
                  <a:lnTo>
                    <a:pt x="113792" y="24130"/>
                  </a:lnTo>
                  <a:lnTo>
                    <a:pt x="113792" y="21590"/>
                  </a:lnTo>
                  <a:lnTo>
                    <a:pt x="112649" y="21590"/>
                  </a:lnTo>
                  <a:lnTo>
                    <a:pt x="112649" y="20320"/>
                  </a:lnTo>
                  <a:lnTo>
                    <a:pt x="113792" y="20320"/>
                  </a:lnTo>
                  <a:lnTo>
                    <a:pt x="113792" y="19050"/>
                  </a:lnTo>
                  <a:lnTo>
                    <a:pt x="112649" y="19050"/>
                  </a:lnTo>
                  <a:lnTo>
                    <a:pt x="112649" y="17780"/>
                  </a:lnTo>
                  <a:close/>
                </a:path>
                <a:path w="117475" h="187960">
                  <a:moveTo>
                    <a:pt x="114934" y="26670"/>
                  </a:moveTo>
                  <a:lnTo>
                    <a:pt x="113792" y="26670"/>
                  </a:lnTo>
                  <a:lnTo>
                    <a:pt x="113792" y="27940"/>
                  </a:lnTo>
                  <a:lnTo>
                    <a:pt x="114934" y="27940"/>
                  </a:lnTo>
                  <a:lnTo>
                    <a:pt x="114934" y="26670"/>
                  </a:lnTo>
                  <a:close/>
                </a:path>
                <a:path w="117475" h="187960">
                  <a:moveTo>
                    <a:pt x="114934" y="19050"/>
                  </a:moveTo>
                  <a:lnTo>
                    <a:pt x="113792" y="19050"/>
                  </a:lnTo>
                  <a:lnTo>
                    <a:pt x="113792" y="20320"/>
                  </a:lnTo>
                  <a:lnTo>
                    <a:pt x="114934" y="20320"/>
                  </a:lnTo>
                  <a:lnTo>
                    <a:pt x="114934" y="19050"/>
                  </a:lnTo>
                  <a:close/>
                </a:path>
                <a:path w="117475" h="187960">
                  <a:moveTo>
                    <a:pt x="66421" y="11430"/>
                  </a:moveTo>
                  <a:lnTo>
                    <a:pt x="48640" y="11430"/>
                  </a:lnTo>
                  <a:lnTo>
                    <a:pt x="48640" y="13970"/>
                  </a:lnTo>
                  <a:lnTo>
                    <a:pt x="47371" y="16510"/>
                  </a:lnTo>
                  <a:lnTo>
                    <a:pt x="47371" y="17780"/>
                  </a:lnTo>
                  <a:lnTo>
                    <a:pt x="49783" y="17780"/>
                  </a:lnTo>
                  <a:lnTo>
                    <a:pt x="49783" y="16510"/>
                  </a:lnTo>
                  <a:lnTo>
                    <a:pt x="113792" y="16510"/>
                  </a:lnTo>
                  <a:lnTo>
                    <a:pt x="113792" y="13970"/>
                  </a:lnTo>
                  <a:lnTo>
                    <a:pt x="69976" y="13970"/>
                  </a:lnTo>
                  <a:lnTo>
                    <a:pt x="69976" y="12700"/>
                  </a:lnTo>
                  <a:lnTo>
                    <a:pt x="66421" y="12700"/>
                  </a:lnTo>
                  <a:lnTo>
                    <a:pt x="66421" y="11430"/>
                  </a:lnTo>
                  <a:close/>
                </a:path>
                <a:path w="117475" h="187960">
                  <a:moveTo>
                    <a:pt x="113792" y="16510"/>
                  </a:moveTo>
                  <a:lnTo>
                    <a:pt x="50926" y="16510"/>
                  </a:lnTo>
                  <a:lnTo>
                    <a:pt x="50926" y="17780"/>
                  </a:lnTo>
                  <a:lnTo>
                    <a:pt x="113792" y="17780"/>
                  </a:lnTo>
                  <a:lnTo>
                    <a:pt x="113792" y="16510"/>
                  </a:lnTo>
                  <a:close/>
                </a:path>
                <a:path w="117475" h="187960">
                  <a:moveTo>
                    <a:pt x="79375" y="12700"/>
                  </a:moveTo>
                  <a:lnTo>
                    <a:pt x="71120" y="12700"/>
                  </a:lnTo>
                  <a:lnTo>
                    <a:pt x="69976" y="13970"/>
                  </a:lnTo>
                  <a:lnTo>
                    <a:pt x="79375" y="13970"/>
                  </a:lnTo>
                  <a:lnTo>
                    <a:pt x="79375" y="12700"/>
                  </a:lnTo>
                  <a:close/>
                </a:path>
                <a:path w="117475" h="187960">
                  <a:moveTo>
                    <a:pt x="91312" y="8890"/>
                  </a:moveTo>
                  <a:lnTo>
                    <a:pt x="84200" y="8890"/>
                  </a:lnTo>
                  <a:lnTo>
                    <a:pt x="84200" y="11430"/>
                  </a:lnTo>
                  <a:lnTo>
                    <a:pt x="82930" y="11430"/>
                  </a:lnTo>
                  <a:lnTo>
                    <a:pt x="82930" y="12700"/>
                  </a:lnTo>
                  <a:lnTo>
                    <a:pt x="80645" y="12700"/>
                  </a:lnTo>
                  <a:lnTo>
                    <a:pt x="80645" y="13970"/>
                  </a:lnTo>
                  <a:lnTo>
                    <a:pt x="112649" y="13970"/>
                  </a:lnTo>
                  <a:lnTo>
                    <a:pt x="112649" y="10160"/>
                  </a:lnTo>
                  <a:lnTo>
                    <a:pt x="91312" y="10160"/>
                  </a:lnTo>
                  <a:lnTo>
                    <a:pt x="91312" y="8890"/>
                  </a:lnTo>
                  <a:close/>
                </a:path>
                <a:path w="117475" h="187960">
                  <a:moveTo>
                    <a:pt x="75819" y="11430"/>
                  </a:moveTo>
                  <a:lnTo>
                    <a:pt x="73532" y="11430"/>
                  </a:lnTo>
                  <a:lnTo>
                    <a:pt x="72262" y="12700"/>
                  </a:lnTo>
                  <a:lnTo>
                    <a:pt x="75819" y="12700"/>
                  </a:lnTo>
                  <a:lnTo>
                    <a:pt x="75819" y="11430"/>
                  </a:lnTo>
                  <a:close/>
                </a:path>
                <a:path w="117475" h="187960">
                  <a:moveTo>
                    <a:pt x="64007" y="10160"/>
                  </a:moveTo>
                  <a:lnTo>
                    <a:pt x="60451" y="10160"/>
                  </a:lnTo>
                  <a:lnTo>
                    <a:pt x="60451" y="11430"/>
                  </a:lnTo>
                  <a:lnTo>
                    <a:pt x="65150" y="11430"/>
                  </a:lnTo>
                  <a:lnTo>
                    <a:pt x="64007" y="10160"/>
                  </a:lnTo>
                  <a:close/>
                </a:path>
                <a:path w="117475" h="187960">
                  <a:moveTo>
                    <a:pt x="62864" y="8890"/>
                  </a:moveTo>
                  <a:lnTo>
                    <a:pt x="61595" y="8890"/>
                  </a:lnTo>
                  <a:lnTo>
                    <a:pt x="61595" y="10160"/>
                  </a:lnTo>
                  <a:lnTo>
                    <a:pt x="62864" y="10160"/>
                  </a:lnTo>
                  <a:lnTo>
                    <a:pt x="62864" y="8890"/>
                  </a:lnTo>
                  <a:close/>
                </a:path>
                <a:path w="117475" h="187960">
                  <a:moveTo>
                    <a:pt x="113792" y="8890"/>
                  </a:moveTo>
                  <a:lnTo>
                    <a:pt x="91312" y="8890"/>
                  </a:lnTo>
                  <a:lnTo>
                    <a:pt x="91312" y="10160"/>
                  </a:lnTo>
                  <a:lnTo>
                    <a:pt x="113792" y="10160"/>
                  </a:lnTo>
                  <a:lnTo>
                    <a:pt x="113792" y="8890"/>
                  </a:lnTo>
                  <a:close/>
                </a:path>
                <a:path w="117475" h="187960">
                  <a:moveTo>
                    <a:pt x="88900" y="7620"/>
                  </a:moveTo>
                  <a:lnTo>
                    <a:pt x="85344" y="7620"/>
                  </a:lnTo>
                  <a:lnTo>
                    <a:pt x="85344" y="8890"/>
                  </a:lnTo>
                  <a:lnTo>
                    <a:pt x="88900" y="8890"/>
                  </a:lnTo>
                  <a:lnTo>
                    <a:pt x="88900" y="7620"/>
                  </a:lnTo>
                  <a:close/>
                </a:path>
                <a:path w="117475" h="187960">
                  <a:moveTo>
                    <a:pt x="112649" y="7620"/>
                  </a:moveTo>
                  <a:lnTo>
                    <a:pt x="92455" y="7620"/>
                  </a:lnTo>
                  <a:lnTo>
                    <a:pt x="92455" y="8890"/>
                  </a:lnTo>
                  <a:lnTo>
                    <a:pt x="112649" y="8890"/>
                  </a:lnTo>
                  <a:lnTo>
                    <a:pt x="112649" y="7620"/>
                  </a:lnTo>
                  <a:close/>
                </a:path>
                <a:path w="117475" h="187960">
                  <a:moveTo>
                    <a:pt x="113792" y="0"/>
                  </a:moveTo>
                  <a:lnTo>
                    <a:pt x="112649" y="0"/>
                  </a:lnTo>
                  <a:lnTo>
                    <a:pt x="111378" y="1270"/>
                  </a:lnTo>
                  <a:lnTo>
                    <a:pt x="109093" y="1270"/>
                  </a:lnTo>
                  <a:lnTo>
                    <a:pt x="109093" y="3810"/>
                  </a:lnTo>
                  <a:lnTo>
                    <a:pt x="103124" y="3810"/>
                  </a:lnTo>
                  <a:lnTo>
                    <a:pt x="103124" y="5080"/>
                  </a:lnTo>
                  <a:lnTo>
                    <a:pt x="100710" y="5080"/>
                  </a:lnTo>
                  <a:lnTo>
                    <a:pt x="100710" y="6350"/>
                  </a:lnTo>
                  <a:lnTo>
                    <a:pt x="96011" y="6350"/>
                  </a:lnTo>
                  <a:lnTo>
                    <a:pt x="94869" y="7620"/>
                  </a:lnTo>
                  <a:lnTo>
                    <a:pt x="113792" y="7620"/>
                  </a:lnTo>
                  <a:lnTo>
                    <a:pt x="113792" y="0"/>
                  </a:lnTo>
                  <a:close/>
                </a:path>
                <a:path w="117475" h="187960">
                  <a:moveTo>
                    <a:pt x="114934" y="1270"/>
                  </a:moveTo>
                  <a:lnTo>
                    <a:pt x="114934" y="3810"/>
                  </a:lnTo>
                  <a:lnTo>
                    <a:pt x="115188" y="3810"/>
                  </a:lnTo>
                  <a:lnTo>
                    <a:pt x="114934" y="127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8349996" y="4133088"/>
              <a:ext cx="117475" cy="189230"/>
            </a:xfrm>
            <a:custGeom>
              <a:avLst/>
              <a:gdLst/>
              <a:ahLst/>
              <a:cxnLst/>
              <a:rect l="l" t="t" r="r" b="b"/>
              <a:pathLst>
                <a:path w="117475" h="189229">
                  <a:moveTo>
                    <a:pt x="33147" y="38734"/>
                  </a:moveTo>
                  <a:lnTo>
                    <a:pt x="34417" y="38734"/>
                  </a:lnTo>
                  <a:lnTo>
                    <a:pt x="34417" y="39877"/>
                  </a:lnTo>
                  <a:lnTo>
                    <a:pt x="34417" y="41020"/>
                  </a:lnTo>
                  <a:lnTo>
                    <a:pt x="35559" y="41020"/>
                  </a:lnTo>
                  <a:lnTo>
                    <a:pt x="35559" y="42290"/>
                  </a:lnTo>
                  <a:lnTo>
                    <a:pt x="35559" y="43433"/>
                  </a:lnTo>
                  <a:lnTo>
                    <a:pt x="36702" y="43433"/>
                  </a:lnTo>
                  <a:lnTo>
                    <a:pt x="36702" y="44576"/>
                  </a:lnTo>
                  <a:lnTo>
                    <a:pt x="37973" y="44576"/>
                  </a:lnTo>
                  <a:lnTo>
                    <a:pt x="37973" y="45719"/>
                  </a:lnTo>
                  <a:lnTo>
                    <a:pt x="39115" y="45719"/>
                  </a:lnTo>
                  <a:lnTo>
                    <a:pt x="39115" y="44576"/>
                  </a:lnTo>
                  <a:lnTo>
                    <a:pt x="40258" y="44576"/>
                  </a:lnTo>
                  <a:lnTo>
                    <a:pt x="41528" y="44576"/>
                  </a:lnTo>
                  <a:lnTo>
                    <a:pt x="42672" y="44576"/>
                  </a:lnTo>
                  <a:lnTo>
                    <a:pt x="42672" y="43433"/>
                  </a:lnTo>
                  <a:lnTo>
                    <a:pt x="43814" y="43433"/>
                  </a:lnTo>
                  <a:lnTo>
                    <a:pt x="45084" y="43433"/>
                  </a:lnTo>
                  <a:lnTo>
                    <a:pt x="46227" y="43433"/>
                  </a:lnTo>
                  <a:lnTo>
                    <a:pt x="47371" y="44576"/>
                  </a:lnTo>
                  <a:lnTo>
                    <a:pt x="47371" y="45719"/>
                  </a:lnTo>
                  <a:lnTo>
                    <a:pt x="48640" y="45719"/>
                  </a:lnTo>
                  <a:lnTo>
                    <a:pt x="47371" y="45719"/>
                  </a:lnTo>
                  <a:lnTo>
                    <a:pt x="47371" y="46989"/>
                  </a:lnTo>
                  <a:lnTo>
                    <a:pt x="48640" y="46989"/>
                  </a:lnTo>
                  <a:lnTo>
                    <a:pt x="48640" y="48132"/>
                  </a:lnTo>
                  <a:lnTo>
                    <a:pt x="48640" y="53975"/>
                  </a:lnTo>
                  <a:lnTo>
                    <a:pt x="47371" y="53975"/>
                  </a:lnTo>
                  <a:lnTo>
                    <a:pt x="47371" y="55118"/>
                  </a:lnTo>
                  <a:lnTo>
                    <a:pt x="46227" y="55118"/>
                  </a:lnTo>
                  <a:lnTo>
                    <a:pt x="46227" y="56387"/>
                  </a:lnTo>
                  <a:lnTo>
                    <a:pt x="47371" y="56387"/>
                  </a:lnTo>
                  <a:lnTo>
                    <a:pt x="47371" y="57531"/>
                  </a:lnTo>
                  <a:lnTo>
                    <a:pt x="46227" y="57531"/>
                  </a:lnTo>
                  <a:lnTo>
                    <a:pt x="46227" y="58674"/>
                  </a:lnTo>
                  <a:lnTo>
                    <a:pt x="45084" y="58674"/>
                  </a:lnTo>
                  <a:lnTo>
                    <a:pt x="45084" y="59816"/>
                  </a:lnTo>
                  <a:lnTo>
                    <a:pt x="45084" y="61087"/>
                  </a:lnTo>
                  <a:lnTo>
                    <a:pt x="46227" y="61087"/>
                  </a:lnTo>
                  <a:lnTo>
                    <a:pt x="46227" y="62229"/>
                  </a:lnTo>
                  <a:lnTo>
                    <a:pt x="47371" y="62229"/>
                  </a:lnTo>
                  <a:lnTo>
                    <a:pt x="46227" y="62229"/>
                  </a:lnTo>
                  <a:lnTo>
                    <a:pt x="46227" y="63372"/>
                  </a:lnTo>
                  <a:lnTo>
                    <a:pt x="46227" y="64515"/>
                  </a:lnTo>
                  <a:lnTo>
                    <a:pt x="47371" y="64515"/>
                  </a:lnTo>
                  <a:lnTo>
                    <a:pt x="48640" y="64515"/>
                  </a:lnTo>
                  <a:lnTo>
                    <a:pt x="48640" y="65785"/>
                  </a:lnTo>
                  <a:lnTo>
                    <a:pt x="49783" y="66928"/>
                  </a:lnTo>
                  <a:lnTo>
                    <a:pt x="50926" y="66928"/>
                  </a:lnTo>
                  <a:lnTo>
                    <a:pt x="50926" y="68071"/>
                  </a:lnTo>
                  <a:lnTo>
                    <a:pt x="52197" y="69214"/>
                  </a:lnTo>
                  <a:lnTo>
                    <a:pt x="52197" y="70484"/>
                  </a:lnTo>
                  <a:lnTo>
                    <a:pt x="52197" y="69214"/>
                  </a:lnTo>
                  <a:lnTo>
                    <a:pt x="53339" y="70484"/>
                  </a:lnTo>
                  <a:lnTo>
                    <a:pt x="54482" y="70484"/>
                  </a:lnTo>
                  <a:lnTo>
                    <a:pt x="54482" y="71627"/>
                  </a:lnTo>
                  <a:lnTo>
                    <a:pt x="54482" y="72770"/>
                  </a:lnTo>
                  <a:lnTo>
                    <a:pt x="53339" y="72770"/>
                  </a:lnTo>
                  <a:lnTo>
                    <a:pt x="53339" y="73913"/>
                  </a:lnTo>
                  <a:lnTo>
                    <a:pt x="54482" y="73913"/>
                  </a:lnTo>
                  <a:lnTo>
                    <a:pt x="56896" y="73913"/>
                  </a:lnTo>
                  <a:lnTo>
                    <a:pt x="56896" y="72770"/>
                  </a:lnTo>
                  <a:lnTo>
                    <a:pt x="55752" y="72770"/>
                  </a:lnTo>
                  <a:lnTo>
                    <a:pt x="55752" y="71627"/>
                  </a:lnTo>
                  <a:lnTo>
                    <a:pt x="56896" y="71627"/>
                  </a:lnTo>
                  <a:lnTo>
                    <a:pt x="56896" y="70484"/>
                  </a:lnTo>
                  <a:lnTo>
                    <a:pt x="55752" y="70484"/>
                  </a:lnTo>
                  <a:lnTo>
                    <a:pt x="55752" y="69214"/>
                  </a:lnTo>
                  <a:lnTo>
                    <a:pt x="55752" y="68071"/>
                  </a:lnTo>
                  <a:lnTo>
                    <a:pt x="54482" y="68071"/>
                  </a:lnTo>
                  <a:lnTo>
                    <a:pt x="54482" y="66928"/>
                  </a:lnTo>
                  <a:lnTo>
                    <a:pt x="55752" y="66928"/>
                  </a:lnTo>
                  <a:lnTo>
                    <a:pt x="55752" y="65785"/>
                  </a:lnTo>
                  <a:lnTo>
                    <a:pt x="56896" y="65785"/>
                  </a:lnTo>
                  <a:lnTo>
                    <a:pt x="55752" y="65785"/>
                  </a:lnTo>
                  <a:lnTo>
                    <a:pt x="55752" y="64515"/>
                  </a:lnTo>
                  <a:lnTo>
                    <a:pt x="56896" y="64515"/>
                  </a:lnTo>
                  <a:lnTo>
                    <a:pt x="56896" y="63372"/>
                  </a:lnTo>
                  <a:lnTo>
                    <a:pt x="58038" y="63372"/>
                  </a:lnTo>
                  <a:lnTo>
                    <a:pt x="58038" y="62229"/>
                  </a:lnTo>
                  <a:lnTo>
                    <a:pt x="58038" y="63372"/>
                  </a:lnTo>
                  <a:lnTo>
                    <a:pt x="59308" y="63372"/>
                  </a:lnTo>
                  <a:lnTo>
                    <a:pt x="60451" y="63372"/>
                  </a:lnTo>
                  <a:lnTo>
                    <a:pt x="60451" y="62229"/>
                  </a:lnTo>
                  <a:lnTo>
                    <a:pt x="61595" y="62229"/>
                  </a:lnTo>
                  <a:lnTo>
                    <a:pt x="61595" y="61087"/>
                  </a:lnTo>
                  <a:lnTo>
                    <a:pt x="61595" y="59816"/>
                  </a:lnTo>
                  <a:lnTo>
                    <a:pt x="62864" y="57531"/>
                  </a:lnTo>
                  <a:lnTo>
                    <a:pt x="62864" y="56387"/>
                  </a:lnTo>
                  <a:lnTo>
                    <a:pt x="62864" y="55118"/>
                  </a:lnTo>
                  <a:lnTo>
                    <a:pt x="62864" y="53975"/>
                  </a:lnTo>
                  <a:lnTo>
                    <a:pt x="61595" y="52831"/>
                  </a:lnTo>
                  <a:lnTo>
                    <a:pt x="61595" y="51688"/>
                  </a:lnTo>
                  <a:lnTo>
                    <a:pt x="62864" y="49275"/>
                  </a:lnTo>
                  <a:lnTo>
                    <a:pt x="62864" y="46989"/>
                  </a:lnTo>
                  <a:lnTo>
                    <a:pt x="61595" y="45719"/>
                  </a:lnTo>
                  <a:lnTo>
                    <a:pt x="61595" y="44576"/>
                  </a:lnTo>
                  <a:lnTo>
                    <a:pt x="59308" y="42290"/>
                  </a:lnTo>
                  <a:lnTo>
                    <a:pt x="58038" y="41020"/>
                  </a:lnTo>
                  <a:lnTo>
                    <a:pt x="56896" y="38734"/>
                  </a:lnTo>
                  <a:lnTo>
                    <a:pt x="55752" y="37591"/>
                  </a:lnTo>
                  <a:lnTo>
                    <a:pt x="54482" y="35178"/>
                  </a:lnTo>
                  <a:lnTo>
                    <a:pt x="53339" y="35178"/>
                  </a:lnTo>
                  <a:lnTo>
                    <a:pt x="53339" y="34035"/>
                  </a:lnTo>
                  <a:lnTo>
                    <a:pt x="52197" y="32893"/>
                  </a:lnTo>
                  <a:lnTo>
                    <a:pt x="50926" y="32893"/>
                  </a:lnTo>
                  <a:lnTo>
                    <a:pt x="49783" y="32893"/>
                  </a:lnTo>
                  <a:lnTo>
                    <a:pt x="48640" y="32893"/>
                  </a:lnTo>
                  <a:lnTo>
                    <a:pt x="48640" y="31750"/>
                  </a:lnTo>
                  <a:lnTo>
                    <a:pt x="47371" y="31750"/>
                  </a:lnTo>
                  <a:lnTo>
                    <a:pt x="47371" y="30479"/>
                  </a:lnTo>
                  <a:lnTo>
                    <a:pt x="48640" y="30479"/>
                  </a:lnTo>
                  <a:lnTo>
                    <a:pt x="48640" y="29337"/>
                  </a:lnTo>
                  <a:lnTo>
                    <a:pt x="48640" y="28193"/>
                  </a:lnTo>
                  <a:lnTo>
                    <a:pt x="47371" y="27050"/>
                  </a:lnTo>
                  <a:lnTo>
                    <a:pt x="47371" y="25781"/>
                  </a:lnTo>
                  <a:lnTo>
                    <a:pt x="47371" y="24637"/>
                  </a:lnTo>
                  <a:lnTo>
                    <a:pt x="47371" y="23494"/>
                  </a:lnTo>
                  <a:lnTo>
                    <a:pt x="47371" y="22351"/>
                  </a:lnTo>
                  <a:lnTo>
                    <a:pt x="46227" y="19938"/>
                  </a:lnTo>
                  <a:lnTo>
                    <a:pt x="46227" y="18795"/>
                  </a:lnTo>
                  <a:lnTo>
                    <a:pt x="47371" y="17652"/>
                  </a:lnTo>
                  <a:lnTo>
                    <a:pt x="47371" y="16382"/>
                  </a:lnTo>
                  <a:lnTo>
                    <a:pt x="48640" y="14096"/>
                  </a:lnTo>
                  <a:lnTo>
                    <a:pt x="48640" y="12953"/>
                  </a:lnTo>
                  <a:lnTo>
                    <a:pt x="48640" y="11683"/>
                  </a:lnTo>
                  <a:lnTo>
                    <a:pt x="60451" y="11683"/>
                  </a:lnTo>
                  <a:lnTo>
                    <a:pt x="60451" y="10540"/>
                  </a:lnTo>
                  <a:lnTo>
                    <a:pt x="61595" y="10540"/>
                  </a:lnTo>
                  <a:lnTo>
                    <a:pt x="61595" y="9397"/>
                  </a:lnTo>
                  <a:lnTo>
                    <a:pt x="62864" y="9397"/>
                  </a:lnTo>
                  <a:lnTo>
                    <a:pt x="62864" y="10540"/>
                  </a:lnTo>
                  <a:lnTo>
                    <a:pt x="64007" y="10540"/>
                  </a:lnTo>
                  <a:lnTo>
                    <a:pt x="65150" y="11683"/>
                  </a:lnTo>
                  <a:lnTo>
                    <a:pt x="66421" y="11683"/>
                  </a:lnTo>
                  <a:lnTo>
                    <a:pt x="66421" y="12953"/>
                  </a:lnTo>
                  <a:lnTo>
                    <a:pt x="67563" y="12953"/>
                  </a:lnTo>
                  <a:lnTo>
                    <a:pt x="68706" y="12953"/>
                  </a:lnTo>
                  <a:lnTo>
                    <a:pt x="69976" y="12953"/>
                  </a:lnTo>
                  <a:lnTo>
                    <a:pt x="69976" y="14096"/>
                  </a:lnTo>
                  <a:lnTo>
                    <a:pt x="71120" y="12953"/>
                  </a:lnTo>
                  <a:lnTo>
                    <a:pt x="72262" y="12953"/>
                  </a:lnTo>
                  <a:lnTo>
                    <a:pt x="73532" y="11683"/>
                  </a:lnTo>
                  <a:lnTo>
                    <a:pt x="74675" y="11683"/>
                  </a:lnTo>
                  <a:lnTo>
                    <a:pt x="75819" y="11683"/>
                  </a:lnTo>
                  <a:lnTo>
                    <a:pt x="75819" y="12953"/>
                  </a:lnTo>
                  <a:lnTo>
                    <a:pt x="77088" y="12953"/>
                  </a:lnTo>
                  <a:lnTo>
                    <a:pt x="78231" y="12953"/>
                  </a:lnTo>
                  <a:lnTo>
                    <a:pt x="79375" y="12953"/>
                  </a:lnTo>
                  <a:lnTo>
                    <a:pt x="79375" y="14096"/>
                  </a:lnTo>
                  <a:lnTo>
                    <a:pt x="80645" y="14096"/>
                  </a:lnTo>
                  <a:lnTo>
                    <a:pt x="80645" y="12953"/>
                  </a:lnTo>
                  <a:lnTo>
                    <a:pt x="81787" y="12953"/>
                  </a:lnTo>
                  <a:lnTo>
                    <a:pt x="82930" y="12953"/>
                  </a:lnTo>
                  <a:lnTo>
                    <a:pt x="82930" y="11683"/>
                  </a:lnTo>
                  <a:lnTo>
                    <a:pt x="84200" y="11683"/>
                  </a:lnTo>
                  <a:lnTo>
                    <a:pt x="84200" y="10540"/>
                  </a:lnTo>
                  <a:lnTo>
                    <a:pt x="84200" y="9397"/>
                  </a:lnTo>
                  <a:lnTo>
                    <a:pt x="85344" y="9397"/>
                  </a:lnTo>
                  <a:lnTo>
                    <a:pt x="85344" y="8254"/>
                  </a:lnTo>
                  <a:lnTo>
                    <a:pt x="86486" y="8254"/>
                  </a:lnTo>
                  <a:lnTo>
                    <a:pt x="87756" y="8254"/>
                  </a:lnTo>
                  <a:lnTo>
                    <a:pt x="88900" y="8254"/>
                  </a:lnTo>
                  <a:lnTo>
                    <a:pt x="88900" y="9397"/>
                  </a:lnTo>
                  <a:lnTo>
                    <a:pt x="90043" y="9397"/>
                  </a:lnTo>
                  <a:lnTo>
                    <a:pt x="91312" y="9397"/>
                  </a:lnTo>
                  <a:lnTo>
                    <a:pt x="91312" y="10540"/>
                  </a:lnTo>
                  <a:lnTo>
                    <a:pt x="91312" y="9397"/>
                  </a:lnTo>
                  <a:lnTo>
                    <a:pt x="92455" y="9397"/>
                  </a:lnTo>
                  <a:lnTo>
                    <a:pt x="92455" y="8254"/>
                  </a:lnTo>
                  <a:lnTo>
                    <a:pt x="93599" y="8254"/>
                  </a:lnTo>
                  <a:lnTo>
                    <a:pt x="94869" y="8254"/>
                  </a:lnTo>
                  <a:lnTo>
                    <a:pt x="96011" y="6984"/>
                  </a:lnTo>
                  <a:lnTo>
                    <a:pt x="97154" y="6984"/>
                  </a:lnTo>
                  <a:lnTo>
                    <a:pt x="98425" y="6984"/>
                  </a:lnTo>
                  <a:lnTo>
                    <a:pt x="99568" y="6984"/>
                  </a:lnTo>
                  <a:lnTo>
                    <a:pt x="100710" y="6984"/>
                  </a:lnTo>
                  <a:lnTo>
                    <a:pt x="100710" y="5841"/>
                  </a:lnTo>
                  <a:lnTo>
                    <a:pt x="101980" y="5841"/>
                  </a:lnTo>
                  <a:lnTo>
                    <a:pt x="103124" y="5841"/>
                  </a:lnTo>
                  <a:lnTo>
                    <a:pt x="103124" y="4699"/>
                  </a:lnTo>
                  <a:lnTo>
                    <a:pt x="104267" y="4699"/>
                  </a:lnTo>
                  <a:lnTo>
                    <a:pt x="105536" y="4699"/>
                  </a:lnTo>
                  <a:lnTo>
                    <a:pt x="106679" y="3556"/>
                  </a:lnTo>
                  <a:lnTo>
                    <a:pt x="107823" y="3556"/>
                  </a:lnTo>
                  <a:lnTo>
                    <a:pt x="109093" y="3556"/>
                  </a:lnTo>
                  <a:lnTo>
                    <a:pt x="109093" y="2285"/>
                  </a:lnTo>
                  <a:lnTo>
                    <a:pt x="110235" y="1143"/>
                  </a:lnTo>
                  <a:lnTo>
                    <a:pt x="111378" y="1143"/>
                  </a:lnTo>
                  <a:lnTo>
                    <a:pt x="112649" y="0"/>
                  </a:lnTo>
                  <a:lnTo>
                    <a:pt x="113792" y="0"/>
                  </a:lnTo>
                  <a:lnTo>
                    <a:pt x="113792" y="1143"/>
                  </a:lnTo>
                  <a:lnTo>
                    <a:pt x="114934" y="1143"/>
                  </a:lnTo>
                  <a:lnTo>
                    <a:pt x="113792" y="1143"/>
                  </a:lnTo>
                  <a:lnTo>
                    <a:pt x="114934" y="1143"/>
                  </a:lnTo>
                  <a:lnTo>
                    <a:pt x="114934" y="2285"/>
                  </a:lnTo>
                  <a:lnTo>
                    <a:pt x="113792" y="2285"/>
                  </a:lnTo>
                  <a:lnTo>
                    <a:pt x="113792" y="3556"/>
                  </a:lnTo>
                  <a:lnTo>
                    <a:pt x="114934" y="3556"/>
                  </a:lnTo>
                  <a:lnTo>
                    <a:pt x="113792" y="4699"/>
                  </a:lnTo>
                  <a:lnTo>
                    <a:pt x="113792" y="5841"/>
                  </a:lnTo>
                  <a:lnTo>
                    <a:pt x="113792" y="6984"/>
                  </a:lnTo>
                  <a:lnTo>
                    <a:pt x="113792" y="8254"/>
                  </a:lnTo>
                  <a:lnTo>
                    <a:pt x="112649" y="8254"/>
                  </a:lnTo>
                  <a:lnTo>
                    <a:pt x="112649" y="9397"/>
                  </a:lnTo>
                  <a:lnTo>
                    <a:pt x="111378" y="9397"/>
                  </a:lnTo>
                  <a:lnTo>
                    <a:pt x="112649" y="9397"/>
                  </a:lnTo>
                  <a:lnTo>
                    <a:pt x="113792" y="9397"/>
                  </a:lnTo>
                  <a:lnTo>
                    <a:pt x="113792" y="10540"/>
                  </a:lnTo>
                  <a:lnTo>
                    <a:pt x="112649" y="10540"/>
                  </a:lnTo>
                  <a:lnTo>
                    <a:pt x="112649" y="11683"/>
                  </a:lnTo>
                  <a:lnTo>
                    <a:pt x="112649" y="12953"/>
                  </a:lnTo>
                  <a:lnTo>
                    <a:pt x="112649" y="14096"/>
                  </a:lnTo>
                  <a:lnTo>
                    <a:pt x="113792" y="14096"/>
                  </a:lnTo>
                  <a:lnTo>
                    <a:pt x="112649" y="14096"/>
                  </a:lnTo>
                  <a:lnTo>
                    <a:pt x="113792" y="14096"/>
                  </a:lnTo>
                  <a:lnTo>
                    <a:pt x="112649" y="14096"/>
                  </a:lnTo>
                  <a:lnTo>
                    <a:pt x="113792" y="14096"/>
                  </a:lnTo>
                  <a:lnTo>
                    <a:pt x="113792" y="15239"/>
                  </a:lnTo>
                  <a:lnTo>
                    <a:pt x="113792" y="16382"/>
                  </a:lnTo>
                  <a:lnTo>
                    <a:pt x="113792" y="17652"/>
                  </a:lnTo>
                  <a:lnTo>
                    <a:pt x="113792" y="18795"/>
                  </a:lnTo>
                  <a:lnTo>
                    <a:pt x="113792" y="19938"/>
                  </a:lnTo>
                  <a:lnTo>
                    <a:pt x="113792" y="18795"/>
                  </a:lnTo>
                  <a:lnTo>
                    <a:pt x="113792" y="19938"/>
                  </a:lnTo>
                  <a:lnTo>
                    <a:pt x="113792" y="18795"/>
                  </a:lnTo>
                  <a:lnTo>
                    <a:pt x="112649" y="18795"/>
                  </a:lnTo>
                  <a:lnTo>
                    <a:pt x="112649" y="19938"/>
                  </a:lnTo>
                  <a:lnTo>
                    <a:pt x="113792" y="19938"/>
                  </a:lnTo>
                  <a:lnTo>
                    <a:pt x="113792" y="21081"/>
                  </a:lnTo>
                  <a:lnTo>
                    <a:pt x="113792" y="22351"/>
                  </a:lnTo>
                  <a:lnTo>
                    <a:pt x="113792" y="21081"/>
                  </a:lnTo>
                  <a:lnTo>
                    <a:pt x="112649" y="21081"/>
                  </a:lnTo>
                  <a:lnTo>
                    <a:pt x="112649" y="22351"/>
                  </a:lnTo>
                  <a:lnTo>
                    <a:pt x="113792" y="22351"/>
                  </a:lnTo>
                  <a:lnTo>
                    <a:pt x="112649" y="22351"/>
                  </a:lnTo>
                  <a:lnTo>
                    <a:pt x="113792" y="22351"/>
                  </a:lnTo>
                  <a:lnTo>
                    <a:pt x="112649" y="22351"/>
                  </a:lnTo>
                  <a:lnTo>
                    <a:pt x="113792" y="22351"/>
                  </a:lnTo>
                  <a:lnTo>
                    <a:pt x="113792" y="23494"/>
                  </a:lnTo>
                  <a:lnTo>
                    <a:pt x="114934" y="23494"/>
                  </a:lnTo>
                  <a:lnTo>
                    <a:pt x="113792" y="23494"/>
                  </a:lnTo>
                  <a:lnTo>
                    <a:pt x="113792" y="24637"/>
                  </a:lnTo>
                  <a:lnTo>
                    <a:pt x="114934" y="24637"/>
                  </a:lnTo>
                  <a:lnTo>
                    <a:pt x="114934" y="25781"/>
                  </a:lnTo>
                  <a:lnTo>
                    <a:pt x="113792" y="25781"/>
                  </a:lnTo>
                  <a:lnTo>
                    <a:pt x="113792" y="27050"/>
                  </a:lnTo>
                  <a:lnTo>
                    <a:pt x="113792" y="25781"/>
                  </a:lnTo>
                  <a:lnTo>
                    <a:pt x="113792" y="27050"/>
                  </a:lnTo>
                  <a:lnTo>
                    <a:pt x="113792" y="25781"/>
                  </a:lnTo>
                  <a:lnTo>
                    <a:pt x="112649" y="25781"/>
                  </a:lnTo>
                  <a:lnTo>
                    <a:pt x="112649" y="27050"/>
                  </a:lnTo>
                  <a:lnTo>
                    <a:pt x="112649" y="28193"/>
                  </a:lnTo>
                  <a:lnTo>
                    <a:pt x="113792" y="28193"/>
                  </a:lnTo>
                  <a:lnTo>
                    <a:pt x="113792" y="27050"/>
                  </a:lnTo>
                  <a:lnTo>
                    <a:pt x="114934" y="27050"/>
                  </a:lnTo>
                  <a:lnTo>
                    <a:pt x="114934" y="28193"/>
                  </a:lnTo>
                  <a:lnTo>
                    <a:pt x="113792" y="28193"/>
                  </a:lnTo>
                  <a:lnTo>
                    <a:pt x="113792" y="29337"/>
                  </a:lnTo>
                  <a:lnTo>
                    <a:pt x="113792" y="30479"/>
                  </a:lnTo>
                  <a:lnTo>
                    <a:pt x="113792" y="31750"/>
                  </a:lnTo>
                  <a:lnTo>
                    <a:pt x="114934" y="31750"/>
                  </a:lnTo>
                  <a:lnTo>
                    <a:pt x="113792" y="31750"/>
                  </a:lnTo>
                  <a:lnTo>
                    <a:pt x="113792" y="32893"/>
                  </a:lnTo>
                  <a:lnTo>
                    <a:pt x="112649" y="32893"/>
                  </a:lnTo>
                  <a:lnTo>
                    <a:pt x="112649" y="34035"/>
                  </a:lnTo>
                  <a:lnTo>
                    <a:pt x="113792" y="34035"/>
                  </a:lnTo>
                  <a:lnTo>
                    <a:pt x="113792" y="32893"/>
                  </a:lnTo>
                  <a:lnTo>
                    <a:pt x="113792" y="34035"/>
                  </a:lnTo>
                  <a:lnTo>
                    <a:pt x="114934" y="34035"/>
                  </a:lnTo>
                  <a:lnTo>
                    <a:pt x="113792" y="34035"/>
                  </a:lnTo>
                  <a:lnTo>
                    <a:pt x="113792" y="35178"/>
                  </a:lnTo>
                  <a:lnTo>
                    <a:pt x="114934" y="35178"/>
                  </a:lnTo>
                  <a:lnTo>
                    <a:pt x="114934" y="36449"/>
                  </a:lnTo>
                  <a:lnTo>
                    <a:pt x="114934" y="37591"/>
                  </a:lnTo>
                  <a:lnTo>
                    <a:pt x="114934" y="38734"/>
                  </a:lnTo>
                  <a:lnTo>
                    <a:pt x="114934" y="39877"/>
                  </a:lnTo>
                  <a:lnTo>
                    <a:pt x="114934" y="41020"/>
                  </a:lnTo>
                  <a:lnTo>
                    <a:pt x="113792" y="41020"/>
                  </a:lnTo>
                  <a:lnTo>
                    <a:pt x="114934" y="41020"/>
                  </a:lnTo>
                  <a:lnTo>
                    <a:pt x="113792" y="41020"/>
                  </a:lnTo>
                  <a:lnTo>
                    <a:pt x="114934" y="41020"/>
                  </a:lnTo>
                  <a:lnTo>
                    <a:pt x="114934" y="42290"/>
                  </a:lnTo>
                  <a:lnTo>
                    <a:pt x="114934" y="41020"/>
                  </a:lnTo>
                  <a:lnTo>
                    <a:pt x="114934" y="42290"/>
                  </a:lnTo>
                  <a:lnTo>
                    <a:pt x="114934" y="41020"/>
                  </a:lnTo>
                  <a:lnTo>
                    <a:pt x="116204" y="41020"/>
                  </a:lnTo>
                  <a:lnTo>
                    <a:pt x="116204" y="42290"/>
                  </a:lnTo>
                  <a:lnTo>
                    <a:pt x="116204" y="43433"/>
                  </a:lnTo>
                  <a:lnTo>
                    <a:pt x="114934" y="43433"/>
                  </a:lnTo>
                  <a:lnTo>
                    <a:pt x="114934" y="42290"/>
                  </a:lnTo>
                  <a:lnTo>
                    <a:pt x="114934" y="43433"/>
                  </a:lnTo>
                  <a:lnTo>
                    <a:pt x="114934" y="44576"/>
                  </a:lnTo>
                  <a:lnTo>
                    <a:pt x="114934" y="43433"/>
                  </a:lnTo>
                  <a:lnTo>
                    <a:pt x="114934" y="44576"/>
                  </a:lnTo>
                  <a:lnTo>
                    <a:pt x="114934" y="45719"/>
                  </a:lnTo>
                  <a:lnTo>
                    <a:pt x="114934" y="44576"/>
                  </a:lnTo>
                  <a:lnTo>
                    <a:pt x="116204" y="44576"/>
                  </a:lnTo>
                  <a:lnTo>
                    <a:pt x="114934" y="44576"/>
                  </a:lnTo>
                  <a:lnTo>
                    <a:pt x="114934" y="43433"/>
                  </a:lnTo>
                  <a:lnTo>
                    <a:pt x="116204" y="43433"/>
                  </a:lnTo>
                  <a:lnTo>
                    <a:pt x="117348" y="43433"/>
                  </a:lnTo>
                  <a:lnTo>
                    <a:pt x="117348" y="44576"/>
                  </a:lnTo>
                  <a:lnTo>
                    <a:pt x="117348" y="45719"/>
                  </a:lnTo>
                  <a:lnTo>
                    <a:pt x="117348" y="46989"/>
                  </a:lnTo>
                  <a:lnTo>
                    <a:pt x="117348" y="48132"/>
                  </a:lnTo>
                  <a:lnTo>
                    <a:pt x="117348" y="46989"/>
                  </a:lnTo>
                  <a:lnTo>
                    <a:pt x="117348" y="48132"/>
                  </a:lnTo>
                  <a:lnTo>
                    <a:pt x="116204" y="48132"/>
                  </a:lnTo>
                  <a:lnTo>
                    <a:pt x="116204" y="49275"/>
                  </a:lnTo>
                  <a:lnTo>
                    <a:pt x="114934" y="49275"/>
                  </a:lnTo>
                  <a:lnTo>
                    <a:pt x="114934" y="48132"/>
                  </a:lnTo>
                  <a:lnTo>
                    <a:pt x="114934" y="49275"/>
                  </a:lnTo>
                  <a:lnTo>
                    <a:pt x="116204" y="49275"/>
                  </a:lnTo>
                  <a:lnTo>
                    <a:pt x="116204" y="50418"/>
                  </a:lnTo>
                  <a:lnTo>
                    <a:pt x="116204" y="49275"/>
                  </a:lnTo>
                  <a:lnTo>
                    <a:pt x="116204" y="50418"/>
                  </a:lnTo>
                  <a:lnTo>
                    <a:pt x="114934" y="50418"/>
                  </a:lnTo>
                  <a:lnTo>
                    <a:pt x="116204" y="50418"/>
                  </a:lnTo>
                  <a:lnTo>
                    <a:pt x="114934" y="50418"/>
                  </a:lnTo>
                  <a:lnTo>
                    <a:pt x="116204" y="50418"/>
                  </a:lnTo>
                  <a:lnTo>
                    <a:pt x="116204" y="51688"/>
                  </a:lnTo>
                  <a:lnTo>
                    <a:pt x="114934" y="51688"/>
                  </a:lnTo>
                  <a:lnTo>
                    <a:pt x="114934" y="50418"/>
                  </a:lnTo>
                  <a:lnTo>
                    <a:pt x="114934" y="51688"/>
                  </a:lnTo>
                  <a:lnTo>
                    <a:pt x="113792" y="51688"/>
                  </a:lnTo>
                  <a:lnTo>
                    <a:pt x="113792" y="52831"/>
                  </a:lnTo>
                  <a:lnTo>
                    <a:pt x="113792" y="51688"/>
                  </a:lnTo>
                  <a:lnTo>
                    <a:pt x="113792" y="52831"/>
                  </a:lnTo>
                  <a:lnTo>
                    <a:pt x="114934" y="52831"/>
                  </a:lnTo>
                  <a:lnTo>
                    <a:pt x="114934" y="51688"/>
                  </a:lnTo>
                  <a:lnTo>
                    <a:pt x="114934" y="52831"/>
                  </a:lnTo>
                  <a:lnTo>
                    <a:pt x="114934" y="51688"/>
                  </a:lnTo>
                  <a:lnTo>
                    <a:pt x="114934" y="52831"/>
                  </a:lnTo>
                  <a:lnTo>
                    <a:pt x="114934" y="53975"/>
                  </a:lnTo>
                  <a:lnTo>
                    <a:pt x="114934" y="55118"/>
                  </a:lnTo>
                  <a:lnTo>
                    <a:pt x="114934" y="53975"/>
                  </a:lnTo>
                  <a:lnTo>
                    <a:pt x="114934" y="55118"/>
                  </a:lnTo>
                  <a:lnTo>
                    <a:pt x="113792" y="55118"/>
                  </a:lnTo>
                  <a:lnTo>
                    <a:pt x="113792" y="56387"/>
                  </a:lnTo>
                  <a:lnTo>
                    <a:pt x="112649" y="56387"/>
                  </a:lnTo>
                  <a:lnTo>
                    <a:pt x="113792" y="56387"/>
                  </a:lnTo>
                  <a:lnTo>
                    <a:pt x="112649" y="56387"/>
                  </a:lnTo>
                  <a:lnTo>
                    <a:pt x="112649" y="57531"/>
                  </a:lnTo>
                  <a:lnTo>
                    <a:pt x="112649" y="58674"/>
                  </a:lnTo>
                  <a:lnTo>
                    <a:pt x="111378" y="58674"/>
                  </a:lnTo>
                  <a:lnTo>
                    <a:pt x="111378" y="59816"/>
                  </a:lnTo>
                  <a:lnTo>
                    <a:pt x="110235" y="59816"/>
                  </a:lnTo>
                  <a:lnTo>
                    <a:pt x="110235" y="61087"/>
                  </a:lnTo>
                  <a:lnTo>
                    <a:pt x="109093" y="61087"/>
                  </a:lnTo>
                  <a:lnTo>
                    <a:pt x="109093" y="62229"/>
                  </a:lnTo>
                  <a:lnTo>
                    <a:pt x="109093" y="61087"/>
                  </a:lnTo>
                  <a:lnTo>
                    <a:pt x="109093" y="62229"/>
                  </a:lnTo>
                  <a:lnTo>
                    <a:pt x="109093" y="63372"/>
                  </a:lnTo>
                  <a:lnTo>
                    <a:pt x="107823" y="63372"/>
                  </a:lnTo>
                  <a:lnTo>
                    <a:pt x="107823" y="64515"/>
                  </a:lnTo>
                  <a:lnTo>
                    <a:pt x="106679" y="64515"/>
                  </a:lnTo>
                  <a:lnTo>
                    <a:pt x="106679" y="63372"/>
                  </a:lnTo>
                  <a:lnTo>
                    <a:pt x="106679" y="64515"/>
                  </a:lnTo>
                  <a:lnTo>
                    <a:pt x="106679" y="63372"/>
                  </a:lnTo>
                  <a:lnTo>
                    <a:pt x="106679" y="64515"/>
                  </a:lnTo>
                  <a:lnTo>
                    <a:pt x="105536" y="64515"/>
                  </a:lnTo>
                  <a:lnTo>
                    <a:pt x="106679" y="64515"/>
                  </a:lnTo>
                  <a:lnTo>
                    <a:pt x="105536" y="64515"/>
                  </a:lnTo>
                  <a:lnTo>
                    <a:pt x="105536" y="65785"/>
                  </a:lnTo>
                  <a:lnTo>
                    <a:pt x="105536" y="66928"/>
                  </a:lnTo>
                  <a:lnTo>
                    <a:pt x="105536" y="65785"/>
                  </a:lnTo>
                  <a:lnTo>
                    <a:pt x="106679" y="65785"/>
                  </a:lnTo>
                  <a:lnTo>
                    <a:pt x="106679" y="66928"/>
                  </a:lnTo>
                  <a:lnTo>
                    <a:pt x="105536" y="66928"/>
                  </a:lnTo>
                  <a:lnTo>
                    <a:pt x="104267" y="66928"/>
                  </a:lnTo>
                  <a:lnTo>
                    <a:pt x="104267" y="68071"/>
                  </a:lnTo>
                  <a:lnTo>
                    <a:pt x="103124" y="68071"/>
                  </a:lnTo>
                  <a:lnTo>
                    <a:pt x="103124" y="69214"/>
                  </a:lnTo>
                  <a:lnTo>
                    <a:pt x="101980" y="69214"/>
                  </a:lnTo>
                  <a:lnTo>
                    <a:pt x="100710" y="69214"/>
                  </a:lnTo>
                  <a:lnTo>
                    <a:pt x="100710" y="70484"/>
                  </a:lnTo>
                  <a:lnTo>
                    <a:pt x="99568" y="70484"/>
                  </a:lnTo>
                  <a:lnTo>
                    <a:pt x="99568" y="71627"/>
                  </a:lnTo>
                  <a:lnTo>
                    <a:pt x="98425" y="71627"/>
                  </a:lnTo>
                  <a:lnTo>
                    <a:pt x="97154" y="71627"/>
                  </a:lnTo>
                  <a:lnTo>
                    <a:pt x="97154" y="72770"/>
                  </a:lnTo>
                  <a:lnTo>
                    <a:pt x="98425" y="72770"/>
                  </a:lnTo>
                  <a:lnTo>
                    <a:pt x="98425" y="71627"/>
                  </a:lnTo>
                  <a:lnTo>
                    <a:pt x="98425" y="72770"/>
                  </a:lnTo>
                  <a:lnTo>
                    <a:pt x="97154" y="72770"/>
                  </a:lnTo>
                  <a:lnTo>
                    <a:pt x="96011" y="72770"/>
                  </a:lnTo>
                  <a:lnTo>
                    <a:pt x="96011" y="73913"/>
                  </a:lnTo>
                  <a:lnTo>
                    <a:pt x="94869" y="73913"/>
                  </a:lnTo>
                  <a:lnTo>
                    <a:pt x="94869" y="72770"/>
                  </a:lnTo>
                  <a:lnTo>
                    <a:pt x="94869" y="73913"/>
                  </a:lnTo>
                  <a:lnTo>
                    <a:pt x="93599" y="73913"/>
                  </a:lnTo>
                  <a:lnTo>
                    <a:pt x="93599" y="72770"/>
                  </a:lnTo>
                  <a:lnTo>
                    <a:pt x="93599" y="73913"/>
                  </a:lnTo>
                  <a:lnTo>
                    <a:pt x="92455" y="73913"/>
                  </a:lnTo>
                  <a:lnTo>
                    <a:pt x="91312" y="73913"/>
                  </a:lnTo>
                  <a:lnTo>
                    <a:pt x="90043" y="73913"/>
                  </a:lnTo>
                  <a:lnTo>
                    <a:pt x="91312" y="73913"/>
                  </a:lnTo>
                  <a:lnTo>
                    <a:pt x="91312" y="75056"/>
                  </a:lnTo>
                  <a:lnTo>
                    <a:pt x="90043" y="75056"/>
                  </a:lnTo>
                  <a:lnTo>
                    <a:pt x="88900" y="75056"/>
                  </a:lnTo>
                  <a:lnTo>
                    <a:pt x="87756" y="75056"/>
                  </a:lnTo>
                  <a:lnTo>
                    <a:pt x="87756" y="76326"/>
                  </a:lnTo>
                  <a:lnTo>
                    <a:pt x="87756" y="75056"/>
                  </a:lnTo>
                  <a:lnTo>
                    <a:pt x="86486" y="75056"/>
                  </a:lnTo>
                  <a:lnTo>
                    <a:pt x="87756" y="75056"/>
                  </a:lnTo>
                  <a:lnTo>
                    <a:pt x="87756" y="76326"/>
                  </a:lnTo>
                  <a:lnTo>
                    <a:pt x="86486" y="76326"/>
                  </a:lnTo>
                  <a:lnTo>
                    <a:pt x="86486" y="75056"/>
                  </a:lnTo>
                  <a:lnTo>
                    <a:pt x="86486" y="76326"/>
                  </a:lnTo>
                  <a:lnTo>
                    <a:pt x="87756" y="76326"/>
                  </a:lnTo>
                  <a:lnTo>
                    <a:pt x="86486" y="76326"/>
                  </a:lnTo>
                  <a:lnTo>
                    <a:pt x="85344" y="76326"/>
                  </a:lnTo>
                  <a:lnTo>
                    <a:pt x="85344" y="77469"/>
                  </a:lnTo>
                  <a:lnTo>
                    <a:pt x="84200" y="77469"/>
                  </a:lnTo>
                  <a:lnTo>
                    <a:pt x="82930" y="77469"/>
                  </a:lnTo>
                  <a:lnTo>
                    <a:pt x="82930" y="78612"/>
                  </a:lnTo>
                  <a:lnTo>
                    <a:pt x="82930" y="77469"/>
                  </a:lnTo>
                  <a:lnTo>
                    <a:pt x="82930" y="78612"/>
                  </a:lnTo>
                  <a:lnTo>
                    <a:pt x="81787" y="78612"/>
                  </a:lnTo>
                  <a:lnTo>
                    <a:pt x="80645" y="78612"/>
                  </a:lnTo>
                  <a:lnTo>
                    <a:pt x="81787" y="78612"/>
                  </a:lnTo>
                  <a:lnTo>
                    <a:pt x="80645" y="79756"/>
                  </a:lnTo>
                  <a:lnTo>
                    <a:pt x="79375" y="79756"/>
                  </a:lnTo>
                  <a:lnTo>
                    <a:pt x="80645" y="79756"/>
                  </a:lnTo>
                  <a:lnTo>
                    <a:pt x="79375" y="79756"/>
                  </a:lnTo>
                  <a:lnTo>
                    <a:pt x="80645" y="79756"/>
                  </a:lnTo>
                  <a:lnTo>
                    <a:pt x="79375" y="79756"/>
                  </a:lnTo>
                  <a:lnTo>
                    <a:pt x="79375" y="81025"/>
                  </a:lnTo>
                  <a:lnTo>
                    <a:pt x="79375" y="79756"/>
                  </a:lnTo>
                  <a:lnTo>
                    <a:pt x="79375" y="81025"/>
                  </a:lnTo>
                  <a:lnTo>
                    <a:pt x="78231" y="81025"/>
                  </a:lnTo>
                  <a:lnTo>
                    <a:pt x="77088" y="81025"/>
                  </a:lnTo>
                  <a:lnTo>
                    <a:pt x="77088" y="82168"/>
                  </a:lnTo>
                  <a:lnTo>
                    <a:pt x="75819" y="83312"/>
                  </a:lnTo>
                  <a:lnTo>
                    <a:pt x="74675" y="84454"/>
                  </a:lnTo>
                  <a:lnTo>
                    <a:pt x="74675" y="83312"/>
                  </a:lnTo>
                  <a:lnTo>
                    <a:pt x="74675" y="84454"/>
                  </a:lnTo>
                  <a:lnTo>
                    <a:pt x="73532" y="84454"/>
                  </a:lnTo>
                  <a:lnTo>
                    <a:pt x="74675" y="84454"/>
                  </a:lnTo>
                  <a:lnTo>
                    <a:pt x="74675" y="85725"/>
                  </a:lnTo>
                  <a:lnTo>
                    <a:pt x="73532" y="85725"/>
                  </a:lnTo>
                  <a:lnTo>
                    <a:pt x="73532" y="86868"/>
                  </a:lnTo>
                  <a:lnTo>
                    <a:pt x="73532" y="85725"/>
                  </a:lnTo>
                  <a:lnTo>
                    <a:pt x="72262" y="86868"/>
                  </a:lnTo>
                  <a:lnTo>
                    <a:pt x="73532" y="86868"/>
                  </a:lnTo>
                  <a:lnTo>
                    <a:pt x="72262" y="86868"/>
                  </a:lnTo>
                  <a:lnTo>
                    <a:pt x="72262" y="88010"/>
                  </a:lnTo>
                  <a:lnTo>
                    <a:pt x="71120" y="88010"/>
                  </a:lnTo>
                  <a:lnTo>
                    <a:pt x="71120" y="89153"/>
                  </a:lnTo>
                  <a:lnTo>
                    <a:pt x="71120" y="88010"/>
                  </a:lnTo>
                  <a:lnTo>
                    <a:pt x="71120" y="89153"/>
                  </a:lnTo>
                  <a:lnTo>
                    <a:pt x="69976" y="89153"/>
                  </a:lnTo>
                  <a:lnTo>
                    <a:pt x="69976" y="90424"/>
                  </a:lnTo>
                  <a:lnTo>
                    <a:pt x="69976" y="89153"/>
                  </a:lnTo>
                  <a:lnTo>
                    <a:pt x="69976" y="90424"/>
                  </a:lnTo>
                  <a:lnTo>
                    <a:pt x="69976" y="89153"/>
                  </a:lnTo>
                  <a:lnTo>
                    <a:pt x="68706" y="89153"/>
                  </a:lnTo>
                  <a:lnTo>
                    <a:pt x="69976" y="90424"/>
                  </a:lnTo>
                  <a:lnTo>
                    <a:pt x="68706" y="90424"/>
                  </a:lnTo>
                  <a:lnTo>
                    <a:pt x="68706" y="91566"/>
                  </a:lnTo>
                  <a:lnTo>
                    <a:pt x="68706" y="92709"/>
                  </a:lnTo>
                  <a:lnTo>
                    <a:pt x="67563" y="92709"/>
                  </a:lnTo>
                  <a:lnTo>
                    <a:pt x="68706" y="92709"/>
                  </a:lnTo>
                  <a:lnTo>
                    <a:pt x="67563" y="93852"/>
                  </a:lnTo>
                  <a:lnTo>
                    <a:pt x="68706" y="93852"/>
                  </a:lnTo>
                  <a:lnTo>
                    <a:pt x="67563" y="93852"/>
                  </a:lnTo>
                  <a:lnTo>
                    <a:pt x="66421" y="93852"/>
                  </a:lnTo>
                  <a:lnTo>
                    <a:pt x="67563" y="93852"/>
                  </a:lnTo>
                  <a:lnTo>
                    <a:pt x="66421" y="93852"/>
                  </a:lnTo>
                  <a:lnTo>
                    <a:pt x="65150" y="93852"/>
                  </a:lnTo>
                  <a:lnTo>
                    <a:pt x="65150" y="95122"/>
                  </a:lnTo>
                  <a:lnTo>
                    <a:pt x="65150" y="93852"/>
                  </a:lnTo>
                  <a:lnTo>
                    <a:pt x="65150" y="95122"/>
                  </a:lnTo>
                  <a:lnTo>
                    <a:pt x="64007" y="95122"/>
                  </a:lnTo>
                  <a:lnTo>
                    <a:pt x="62864" y="95122"/>
                  </a:lnTo>
                  <a:lnTo>
                    <a:pt x="62864" y="96265"/>
                  </a:lnTo>
                  <a:lnTo>
                    <a:pt x="61595" y="96265"/>
                  </a:lnTo>
                  <a:lnTo>
                    <a:pt x="60451" y="96265"/>
                  </a:lnTo>
                  <a:lnTo>
                    <a:pt x="60451" y="97408"/>
                  </a:lnTo>
                  <a:lnTo>
                    <a:pt x="60451" y="96265"/>
                  </a:lnTo>
                  <a:lnTo>
                    <a:pt x="60451" y="97408"/>
                  </a:lnTo>
                  <a:lnTo>
                    <a:pt x="59308" y="98551"/>
                  </a:lnTo>
                  <a:lnTo>
                    <a:pt x="59308" y="99821"/>
                  </a:lnTo>
                  <a:lnTo>
                    <a:pt x="58038" y="99821"/>
                  </a:lnTo>
                  <a:lnTo>
                    <a:pt x="58038" y="100964"/>
                  </a:lnTo>
                  <a:lnTo>
                    <a:pt x="58038" y="99821"/>
                  </a:lnTo>
                  <a:lnTo>
                    <a:pt x="58038" y="100964"/>
                  </a:lnTo>
                  <a:lnTo>
                    <a:pt x="56896" y="100964"/>
                  </a:lnTo>
                  <a:lnTo>
                    <a:pt x="56896" y="102107"/>
                  </a:lnTo>
                  <a:lnTo>
                    <a:pt x="55752" y="102107"/>
                  </a:lnTo>
                  <a:lnTo>
                    <a:pt x="55752" y="103250"/>
                  </a:lnTo>
                  <a:lnTo>
                    <a:pt x="54482" y="103250"/>
                  </a:lnTo>
                  <a:lnTo>
                    <a:pt x="54482" y="104520"/>
                  </a:lnTo>
                  <a:lnTo>
                    <a:pt x="54482" y="103250"/>
                  </a:lnTo>
                  <a:lnTo>
                    <a:pt x="54482" y="104520"/>
                  </a:lnTo>
                  <a:lnTo>
                    <a:pt x="53339" y="104520"/>
                  </a:lnTo>
                  <a:lnTo>
                    <a:pt x="52197" y="104520"/>
                  </a:lnTo>
                  <a:lnTo>
                    <a:pt x="52197" y="105663"/>
                  </a:lnTo>
                  <a:lnTo>
                    <a:pt x="52197" y="104520"/>
                  </a:lnTo>
                  <a:lnTo>
                    <a:pt x="52197" y="105663"/>
                  </a:lnTo>
                  <a:lnTo>
                    <a:pt x="50926" y="105663"/>
                  </a:lnTo>
                  <a:lnTo>
                    <a:pt x="50926" y="104520"/>
                  </a:lnTo>
                  <a:lnTo>
                    <a:pt x="49783" y="104520"/>
                  </a:lnTo>
                  <a:lnTo>
                    <a:pt x="49783" y="103250"/>
                  </a:lnTo>
                  <a:lnTo>
                    <a:pt x="48640" y="103250"/>
                  </a:lnTo>
                  <a:lnTo>
                    <a:pt x="49783" y="103250"/>
                  </a:lnTo>
                  <a:lnTo>
                    <a:pt x="49783" y="104520"/>
                  </a:lnTo>
                  <a:lnTo>
                    <a:pt x="50926" y="104520"/>
                  </a:lnTo>
                  <a:lnTo>
                    <a:pt x="50926" y="105663"/>
                  </a:lnTo>
                  <a:lnTo>
                    <a:pt x="49783" y="105663"/>
                  </a:lnTo>
                  <a:lnTo>
                    <a:pt x="50926" y="105663"/>
                  </a:lnTo>
                  <a:lnTo>
                    <a:pt x="50926" y="106806"/>
                  </a:lnTo>
                  <a:lnTo>
                    <a:pt x="49783" y="107950"/>
                  </a:lnTo>
                  <a:lnTo>
                    <a:pt x="50926" y="109219"/>
                  </a:lnTo>
                  <a:lnTo>
                    <a:pt x="49783" y="109219"/>
                  </a:lnTo>
                  <a:lnTo>
                    <a:pt x="48640" y="109219"/>
                  </a:lnTo>
                  <a:lnTo>
                    <a:pt x="49783" y="109219"/>
                  </a:lnTo>
                  <a:lnTo>
                    <a:pt x="49783" y="110362"/>
                  </a:lnTo>
                  <a:lnTo>
                    <a:pt x="49783" y="111506"/>
                  </a:lnTo>
                  <a:lnTo>
                    <a:pt x="48640" y="111506"/>
                  </a:lnTo>
                  <a:lnTo>
                    <a:pt x="49783" y="111506"/>
                  </a:lnTo>
                  <a:lnTo>
                    <a:pt x="49783" y="112649"/>
                  </a:lnTo>
                  <a:lnTo>
                    <a:pt x="48640" y="112649"/>
                  </a:lnTo>
                  <a:lnTo>
                    <a:pt x="48640" y="113791"/>
                  </a:lnTo>
                  <a:lnTo>
                    <a:pt x="49783" y="113791"/>
                  </a:lnTo>
                  <a:lnTo>
                    <a:pt x="49783" y="112649"/>
                  </a:lnTo>
                  <a:lnTo>
                    <a:pt x="49783" y="113791"/>
                  </a:lnTo>
                  <a:lnTo>
                    <a:pt x="50926" y="113791"/>
                  </a:lnTo>
                  <a:lnTo>
                    <a:pt x="50926" y="115062"/>
                  </a:lnTo>
                  <a:lnTo>
                    <a:pt x="52197" y="115062"/>
                  </a:lnTo>
                  <a:lnTo>
                    <a:pt x="52197" y="116204"/>
                  </a:lnTo>
                  <a:lnTo>
                    <a:pt x="52197" y="115062"/>
                  </a:lnTo>
                  <a:lnTo>
                    <a:pt x="52197" y="116204"/>
                  </a:lnTo>
                  <a:lnTo>
                    <a:pt x="52197" y="115062"/>
                  </a:lnTo>
                  <a:lnTo>
                    <a:pt x="52197" y="116204"/>
                  </a:lnTo>
                  <a:lnTo>
                    <a:pt x="52197" y="115062"/>
                  </a:lnTo>
                  <a:lnTo>
                    <a:pt x="53339" y="115062"/>
                  </a:lnTo>
                  <a:lnTo>
                    <a:pt x="53339" y="116204"/>
                  </a:lnTo>
                  <a:lnTo>
                    <a:pt x="52197" y="116204"/>
                  </a:lnTo>
                  <a:lnTo>
                    <a:pt x="53339" y="116204"/>
                  </a:lnTo>
                  <a:lnTo>
                    <a:pt x="53339" y="115062"/>
                  </a:lnTo>
                  <a:lnTo>
                    <a:pt x="53339" y="116204"/>
                  </a:lnTo>
                  <a:lnTo>
                    <a:pt x="52197" y="116204"/>
                  </a:lnTo>
                  <a:lnTo>
                    <a:pt x="53339" y="116204"/>
                  </a:lnTo>
                  <a:lnTo>
                    <a:pt x="52197" y="116204"/>
                  </a:lnTo>
                  <a:lnTo>
                    <a:pt x="53339" y="116204"/>
                  </a:lnTo>
                  <a:lnTo>
                    <a:pt x="53339" y="117347"/>
                  </a:lnTo>
                  <a:lnTo>
                    <a:pt x="53339" y="118490"/>
                  </a:lnTo>
                  <a:lnTo>
                    <a:pt x="53339" y="117347"/>
                  </a:lnTo>
                  <a:lnTo>
                    <a:pt x="54482" y="117347"/>
                  </a:lnTo>
                  <a:lnTo>
                    <a:pt x="54482" y="118490"/>
                  </a:lnTo>
                  <a:lnTo>
                    <a:pt x="53339" y="118490"/>
                  </a:lnTo>
                  <a:lnTo>
                    <a:pt x="54482" y="118490"/>
                  </a:lnTo>
                  <a:lnTo>
                    <a:pt x="54482" y="119760"/>
                  </a:lnTo>
                  <a:lnTo>
                    <a:pt x="54482" y="118490"/>
                  </a:lnTo>
                  <a:lnTo>
                    <a:pt x="53339" y="118490"/>
                  </a:lnTo>
                  <a:lnTo>
                    <a:pt x="53339" y="119760"/>
                  </a:lnTo>
                  <a:lnTo>
                    <a:pt x="54482" y="119760"/>
                  </a:lnTo>
                  <a:lnTo>
                    <a:pt x="53339" y="119760"/>
                  </a:lnTo>
                  <a:lnTo>
                    <a:pt x="53339" y="120903"/>
                  </a:lnTo>
                  <a:lnTo>
                    <a:pt x="53339" y="119760"/>
                  </a:lnTo>
                  <a:lnTo>
                    <a:pt x="53339" y="120903"/>
                  </a:lnTo>
                  <a:lnTo>
                    <a:pt x="54482" y="120903"/>
                  </a:lnTo>
                  <a:lnTo>
                    <a:pt x="54482" y="122046"/>
                  </a:lnTo>
                  <a:lnTo>
                    <a:pt x="53339" y="122046"/>
                  </a:lnTo>
                  <a:lnTo>
                    <a:pt x="53339" y="120903"/>
                  </a:lnTo>
                  <a:lnTo>
                    <a:pt x="53339" y="122046"/>
                  </a:lnTo>
                  <a:lnTo>
                    <a:pt x="53339" y="123189"/>
                  </a:lnTo>
                  <a:lnTo>
                    <a:pt x="54482" y="123189"/>
                  </a:lnTo>
                  <a:lnTo>
                    <a:pt x="54482" y="122046"/>
                  </a:lnTo>
                  <a:lnTo>
                    <a:pt x="54482" y="123189"/>
                  </a:lnTo>
                  <a:lnTo>
                    <a:pt x="54482" y="122046"/>
                  </a:lnTo>
                  <a:lnTo>
                    <a:pt x="54482" y="120903"/>
                  </a:lnTo>
                  <a:lnTo>
                    <a:pt x="54482" y="122046"/>
                  </a:lnTo>
                  <a:lnTo>
                    <a:pt x="54482" y="123189"/>
                  </a:lnTo>
                  <a:lnTo>
                    <a:pt x="55752" y="124459"/>
                  </a:lnTo>
                  <a:lnTo>
                    <a:pt x="55752" y="125602"/>
                  </a:lnTo>
                  <a:lnTo>
                    <a:pt x="55752" y="126745"/>
                  </a:lnTo>
                  <a:lnTo>
                    <a:pt x="55752" y="127888"/>
                  </a:lnTo>
                  <a:lnTo>
                    <a:pt x="55752" y="126745"/>
                  </a:lnTo>
                  <a:lnTo>
                    <a:pt x="55752" y="127888"/>
                  </a:lnTo>
                  <a:lnTo>
                    <a:pt x="56896" y="127888"/>
                  </a:lnTo>
                  <a:lnTo>
                    <a:pt x="56896" y="129158"/>
                  </a:lnTo>
                  <a:lnTo>
                    <a:pt x="56896" y="130301"/>
                  </a:lnTo>
                  <a:lnTo>
                    <a:pt x="56896" y="131444"/>
                  </a:lnTo>
                  <a:lnTo>
                    <a:pt x="56896" y="132587"/>
                  </a:lnTo>
                  <a:lnTo>
                    <a:pt x="58038" y="132587"/>
                  </a:lnTo>
                  <a:lnTo>
                    <a:pt x="58038" y="133857"/>
                  </a:lnTo>
                  <a:lnTo>
                    <a:pt x="58038" y="132587"/>
                  </a:lnTo>
                  <a:lnTo>
                    <a:pt x="58038" y="133857"/>
                  </a:lnTo>
                  <a:lnTo>
                    <a:pt x="58038" y="132587"/>
                  </a:lnTo>
                  <a:lnTo>
                    <a:pt x="58038" y="131444"/>
                  </a:lnTo>
                  <a:lnTo>
                    <a:pt x="58038" y="132587"/>
                  </a:lnTo>
                  <a:lnTo>
                    <a:pt x="59308" y="132587"/>
                  </a:lnTo>
                  <a:lnTo>
                    <a:pt x="59308" y="133857"/>
                  </a:lnTo>
                  <a:lnTo>
                    <a:pt x="59308" y="132587"/>
                  </a:lnTo>
                  <a:lnTo>
                    <a:pt x="59308" y="133857"/>
                  </a:lnTo>
                  <a:lnTo>
                    <a:pt x="59308" y="135000"/>
                  </a:lnTo>
                  <a:lnTo>
                    <a:pt x="59308" y="136144"/>
                  </a:lnTo>
                  <a:lnTo>
                    <a:pt x="59308" y="137287"/>
                  </a:lnTo>
                  <a:lnTo>
                    <a:pt x="58038" y="137287"/>
                  </a:lnTo>
                  <a:lnTo>
                    <a:pt x="59308" y="138556"/>
                  </a:lnTo>
                  <a:lnTo>
                    <a:pt x="59308" y="139700"/>
                  </a:lnTo>
                  <a:lnTo>
                    <a:pt x="59308" y="140843"/>
                  </a:lnTo>
                  <a:lnTo>
                    <a:pt x="59308" y="141985"/>
                  </a:lnTo>
                  <a:lnTo>
                    <a:pt x="59308" y="140843"/>
                  </a:lnTo>
                  <a:lnTo>
                    <a:pt x="59308" y="141985"/>
                  </a:lnTo>
                  <a:lnTo>
                    <a:pt x="59308" y="143256"/>
                  </a:lnTo>
                  <a:lnTo>
                    <a:pt x="58038" y="144399"/>
                  </a:lnTo>
                  <a:lnTo>
                    <a:pt x="58038" y="151383"/>
                  </a:lnTo>
                  <a:lnTo>
                    <a:pt x="56896" y="151383"/>
                  </a:lnTo>
                  <a:lnTo>
                    <a:pt x="56896" y="150240"/>
                  </a:lnTo>
                  <a:lnTo>
                    <a:pt x="56896" y="151383"/>
                  </a:lnTo>
                  <a:lnTo>
                    <a:pt x="56896" y="152526"/>
                  </a:lnTo>
                  <a:lnTo>
                    <a:pt x="56896" y="153796"/>
                  </a:lnTo>
                  <a:lnTo>
                    <a:pt x="56896" y="152526"/>
                  </a:lnTo>
                  <a:lnTo>
                    <a:pt x="58038" y="152526"/>
                  </a:lnTo>
                  <a:lnTo>
                    <a:pt x="58038" y="151383"/>
                  </a:lnTo>
                  <a:lnTo>
                    <a:pt x="59308" y="151383"/>
                  </a:lnTo>
                  <a:lnTo>
                    <a:pt x="59308" y="152526"/>
                  </a:lnTo>
                  <a:lnTo>
                    <a:pt x="59308" y="153796"/>
                  </a:lnTo>
                  <a:lnTo>
                    <a:pt x="58038" y="154939"/>
                  </a:lnTo>
                  <a:lnTo>
                    <a:pt x="58038" y="156082"/>
                  </a:lnTo>
                  <a:lnTo>
                    <a:pt x="58038" y="157225"/>
                  </a:lnTo>
                  <a:lnTo>
                    <a:pt x="56896" y="157225"/>
                  </a:lnTo>
                  <a:lnTo>
                    <a:pt x="56896" y="158495"/>
                  </a:lnTo>
                  <a:lnTo>
                    <a:pt x="55752" y="159638"/>
                  </a:lnTo>
                  <a:lnTo>
                    <a:pt x="55752" y="160781"/>
                  </a:lnTo>
                  <a:lnTo>
                    <a:pt x="54482" y="160781"/>
                  </a:lnTo>
                  <a:lnTo>
                    <a:pt x="53339" y="161925"/>
                  </a:lnTo>
                  <a:lnTo>
                    <a:pt x="52197" y="163194"/>
                  </a:lnTo>
                  <a:lnTo>
                    <a:pt x="50926" y="163194"/>
                  </a:lnTo>
                  <a:lnTo>
                    <a:pt x="49783" y="164337"/>
                  </a:lnTo>
                  <a:lnTo>
                    <a:pt x="48640" y="164337"/>
                  </a:lnTo>
                  <a:lnTo>
                    <a:pt x="47371" y="164337"/>
                  </a:lnTo>
                  <a:lnTo>
                    <a:pt x="46227" y="164337"/>
                  </a:lnTo>
                  <a:lnTo>
                    <a:pt x="47371" y="164337"/>
                  </a:lnTo>
                  <a:lnTo>
                    <a:pt x="46227" y="164337"/>
                  </a:lnTo>
                  <a:lnTo>
                    <a:pt x="46227" y="165481"/>
                  </a:lnTo>
                  <a:lnTo>
                    <a:pt x="45084" y="165481"/>
                  </a:lnTo>
                  <a:lnTo>
                    <a:pt x="43814" y="165481"/>
                  </a:lnTo>
                  <a:lnTo>
                    <a:pt x="42672" y="166624"/>
                  </a:lnTo>
                  <a:lnTo>
                    <a:pt x="41528" y="166624"/>
                  </a:lnTo>
                  <a:lnTo>
                    <a:pt x="40258" y="166624"/>
                  </a:lnTo>
                  <a:lnTo>
                    <a:pt x="40258" y="167894"/>
                  </a:lnTo>
                  <a:lnTo>
                    <a:pt x="39115" y="167894"/>
                  </a:lnTo>
                  <a:lnTo>
                    <a:pt x="37973" y="167894"/>
                  </a:lnTo>
                  <a:lnTo>
                    <a:pt x="36702" y="169037"/>
                  </a:lnTo>
                  <a:lnTo>
                    <a:pt x="35559" y="169037"/>
                  </a:lnTo>
                  <a:lnTo>
                    <a:pt x="34417" y="170179"/>
                  </a:lnTo>
                  <a:lnTo>
                    <a:pt x="33147" y="170179"/>
                  </a:lnTo>
                  <a:lnTo>
                    <a:pt x="32003" y="171322"/>
                  </a:lnTo>
                  <a:lnTo>
                    <a:pt x="30860" y="172593"/>
                  </a:lnTo>
                  <a:lnTo>
                    <a:pt x="29590" y="172593"/>
                  </a:lnTo>
                  <a:lnTo>
                    <a:pt x="29590" y="173735"/>
                  </a:lnTo>
                  <a:lnTo>
                    <a:pt x="28448" y="173735"/>
                  </a:lnTo>
                  <a:lnTo>
                    <a:pt x="28448" y="174878"/>
                  </a:lnTo>
                  <a:lnTo>
                    <a:pt x="28448" y="176021"/>
                  </a:lnTo>
                  <a:lnTo>
                    <a:pt x="28448" y="177291"/>
                  </a:lnTo>
                  <a:lnTo>
                    <a:pt x="28448" y="176021"/>
                  </a:lnTo>
                  <a:lnTo>
                    <a:pt x="28448" y="174878"/>
                  </a:lnTo>
                  <a:lnTo>
                    <a:pt x="27304" y="174878"/>
                  </a:lnTo>
                  <a:lnTo>
                    <a:pt x="28448" y="174878"/>
                  </a:lnTo>
                  <a:lnTo>
                    <a:pt x="28448" y="176021"/>
                  </a:lnTo>
                  <a:lnTo>
                    <a:pt x="27304" y="176021"/>
                  </a:lnTo>
                  <a:lnTo>
                    <a:pt x="27304" y="177291"/>
                  </a:lnTo>
                  <a:lnTo>
                    <a:pt x="27304" y="178434"/>
                  </a:lnTo>
                  <a:lnTo>
                    <a:pt x="26034" y="178434"/>
                  </a:lnTo>
                  <a:lnTo>
                    <a:pt x="26034" y="177291"/>
                  </a:lnTo>
                  <a:lnTo>
                    <a:pt x="24892" y="178434"/>
                  </a:lnTo>
                  <a:lnTo>
                    <a:pt x="26034" y="178434"/>
                  </a:lnTo>
                  <a:lnTo>
                    <a:pt x="24892" y="178434"/>
                  </a:lnTo>
                  <a:lnTo>
                    <a:pt x="24892" y="179577"/>
                  </a:lnTo>
                  <a:lnTo>
                    <a:pt x="24892" y="178434"/>
                  </a:lnTo>
                  <a:lnTo>
                    <a:pt x="26034" y="178434"/>
                  </a:lnTo>
                  <a:lnTo>
                    <a:pt x="27304" y="178434"/>
                  </a:lnTo>
                  <a:lnTo>
                    <a:pt x="27304" y="179577"/>
                  </a:lnTo>
                  <a:lnTo>
                    <a:pt x="27304" y="180720"/>
                  </a:lnTo>
                  <a:lnTo>
                    <a:pt x="27304" y="181990"/>
                  </a:lnTo>
                  <a:lnTo>
                    <a:pt x="28448" y="181990"/>
                  </a:lnTo>
                  <a:lnTo>
                    <a:pt x="27304" y="181990"/>
                  </a:lnTo>
                  <a:lnTo>
                    <a:pt x="27304" y="183133"/>
                  </a:lnTo>
                  <a:lnTo>
                    <a:pt x="27304" y="181990"/>
                  </a:lnTo>
                  <a:lnTo>
                    <a:pt x="28448" y="181990"/>
                  </a:lnTo>
                  <a:lnTo>
                    <a:pt x="27304" y="181990"/>
                  </a:lnTo>
                  <a:lnTo>
                    <a:pt x="27304" y="180720"/>
                  </a:lnTo>
                  <a:lnTo>
                    <a:pt x="28448" y="180720"/>
                  </a:lnTo>
                  <a:lnTo>
                    <a:pt x="28448" y="181990"/>
                  </a:lnTo>
                  <a:lnTo>
                    <a:pt x="29590" y="181990"/>
                  </a:lnTo>
                  <a:lnTo>
                    <a:pt x="29590" y="180720"/>
                  </a:lnTo>
                  <a:lnTo>
                    <a:pt x="29590" y="179577"/>
                  </a:lnTo>
                  <a:lnTo>
                    <a:pt x="30860" y="179577"/>
                  </a:lnTo>
                  <a:lnTo>
                    <a:pt x="30860" y="180720"/>
                  </a:lnTo>
                  <a:lnTo>
                    <a:pt x="30860" y="181990"/>
                  </a:lnTo>
                  <a:lnTo>
                    <a:pt x="30860" y="183133"/>
                  </a:lnTo>
                  <a:lnTo>
                    <a:pt x="30860" y="184276"/>
                  </a:lnTo>
                  <a:lnTo>
                    <a:pt x="29590" y="184276"/>
                  </a:lnTo>
                  <a:lnTo>
                    <a:pt x="29590" y="185419"/>
                  </a:lnTo>
                  <a:lnTo>
                    <a:pt x="29590" y="186689"/>
                  </a:lnTo>
                  <a:lnTo>
                    <a:pt x="29590" y="187832"/>
                  </a:lnTo>
                  <a:lnTo>
                    <a:pt x="29590" y="188975"/>
                  </a:lnTo>
                  <a:lnTo>
                    <a:pt x="28448" y="188975"/>
                  </a:lnTo>
                  <a:lnTo>
                    <a:pt x="23749" y="188975"/>
                  </a:lnTo>
                  <a:lnTo>
                    <a:pt x="22478" y="187832"/>
                  </a:lnTo>
                  <a:lnTo>
                    <a:pt x="22478" y="188975"/>
                  </a:lnTo>
                  <a:lnTo>
                    <a:pt x="21335" y="188975"/>
                  </a:lnTo>
                  <a:lnTo>
                    <a:pt x="21335" y="186689"/>
                  </a:lnTo>
                  <a:lnTo>
                    <a:pt x="21335" y="184276"/>
                  </a:lnTo>
                  <a:lnTo>
                    <a:pt x="21335" y="183133"/>
                  </a:lnTo>
                  <a:lnTo>
                    <a:pt x="21335" y="181990"/>
                  </a:lnTo>
                  <a:lnTo>
                    <a:pt x="21335" y="180720"/>
                  </a:lnTo>
                  <a:lnTo>
                    <a:pt x="21335" y="178434"/>
                  </a:lnTo>
                  <a:lnTo>
                    <a:pt x="20193" y="178434"/>
                  </a:lnTo>
                  <a:lnTo>
                    <a:pt x="20193" y="177291"/>
                  </a:lnTo>
                  <a:lnTo>
                    <a:pt x="18923" y="176021"/>
                  </a:lnTo>
                  <a:lnTo>
                    <a:pt x="20193" y="176021"/>
                  </a:lnTo>
                  <a:lnTo>
                    <a:pt x="20193" y="157225"/>
                  </a:lnTo>
                  <a:lnTo>
                    <a:pt x="18923" y="156082"/>
                  </a:lnTo>
                  <a:lnTo>
                    <a:pt x="18923" y="153796"/>
                  </a:lnTo>
                  <a:lnTo>
                    <a:pt x="17779" y="152526"/>
                  </a:lnTo>
                  <a:lnTo>
                    <a:pt x="16636" y="151383"/>
                  </a:lnTo>
                  <a:lnTo>
                    <a:pt x="16636" y="150240"/>
                  </a:lnTo>
                  <a:lnTo>
                    <a:pt x="16636" y="149097"/>
                  </a:lnTo>
                  <a:lnTo>
                    <a:pt x="15367" y="147954"/>
                  </a:lnTo>
                  <a:lnTo>
                    <a:pt x="15367" y="146684"/>
                  </a:lnTo>
                  <a:lnTo>
                    <a:pt x="15367" y="145541"/>
                  </a:lnTo>
                  <a:lnTo>
                    <a:pt x="15367" y="144399"/>
                  </a:lnTo>
                  <a:lnTo>
                    <a:pt x="15367" y="143256"/>
                  </a:lnTo>
                  <a:lnTo>
                    <a:pt x="14224" y="143256"/>
                  </a:lnTo>
                  <a:lnTo>
                    <a:pt x="14224" y="141985"/>
                  </a:lnTo>
                  <a:lnTo>
                    <a:pt x="14224" y="139700"/>
                  </a:lnTo>
                  <a:lnTo>
                    <a:pt x="13080" y="137287"/>
                  </a:lnTo>
                  <a:lnTo>
                    <a:pt x="13080" y="135000"/>
                  </a:lnTo>
                  <a:lnTo>
                    <a:pt x="14224" y="133857"/>
                  </a:lnTo>
                  <a:lnTo>
                    <a:pt x="15367" y="132587"/>
                  </a:lnTo>
                  <a:lnTo>
                    <a:pt x="18923" y="129158"/>
                  </a:lnTo>
                  <a:lnTo>
                    <a:pt x="23749" y="123189"/>
                  </a:lnTo>
                  <a:lnTo>
                    <a:pt x="24892" y="122046"/>
                  </a:lnTo>
                  <a:lnTo>
                    <a:pt x="24892" y="123189"/>
                  </a:lnTo>
                  <a:lnTo>
                    <a:pt x="24892" y="122046"/>
                  </a:lnTo>
                  <a:lnTo>
                    <a:pt x="24892" y="120903"/>
                  </a:lnTo>
                  <a:lnTo>
                    <a:pt x="23749" y="120903"/>
                  </a:lnTo>
                  <a:lnTo>
                    <a:pt x="23749" y="119760"/>
                  </a:lnTo>
                  <a:lnTo>
                    <a:pt x="24892" y="119760"/>
                  </a:lnTo>
                  <a:lnTo>
                    <a:pt x="24892" y="118490"/>
                  </a:lnTo>
                  <a:lnTo>
                    <a:pt x="26034" y="117347"/>
                  </a:lnTo>
                  <a:lnTo>
                    <a:pt x="26034" y="116204"/>
                  </a:lnTo>
                  <a:lnTo>
                    <a:pt x="26034" y="115062"/>
                  </a:lnTo>
                  <a:lnTo>
                    <a:pt x="24892" y="115062"/>
                  </a:lnTo>
                  <a:lnTo>
                    <a:pt x="26034" y="113791"/>
                  </a:lnTo>
                  <a:lnTo>
                    <a:pt x="27304" y="113791"/>
                  </a:lnTo>
                  <a:lnTo>
                    <a:pt x="28448" y="112649"/>
                  </a:lnTo>
                  <a:lnTo>
                    <a:pt x="28448" y="111506"/>
                  </a:lnTo>
                  <a:lnTo>
                    <a:pt x="29590" y="110362"/>
                  </a:lnTo>
                  <a:lnTo>
                    <a:pt x="29590" y="109219"/>
                  </a:lnTo>
                  <a:lnTo>
                    <a:pt x="29590" y="107950"/>
                  </a:lnTo>
                  <a:lnTo>
                    <a:pt x="29590" y="109219"/>
                  </a:lnTo>
                  <a:lnTo>
                    <a:pt x="29590" y="107950"/>
                  </a:lnTo>
                  <a:lnTo>
                    <a:pt x="30860" y="107950"/>
                  </a:lnTo>
                  <a:lnTo>
                    <a:pt x="30860" y="106806"/>
                  </a:lnTo>
                  <a:lnTo>
                    <a:pt x="32003" y="105663"/>
                  </a:lnTo>
                  <a:lnTo>
                    <a:pt x="32003" y="104520"/>
                  </a:lnTo>
                  <a:lnTo>
                    <a:pt x="30860" y="104520"/>
                  </a:lnTo>
                  <a:lnTo>
                    <a:pt x="30860" y="103250"/>
                  </a:lnTo>
                  <a:lnTo>
                    <a:pt x="29590" y="103250"/>
                  </a:lnTo>
                  <a:lnTo>
                    <a:pt x="29590" y="102107"/>
                  </a:lnTo>
                  <a:lnTo>
                    <a:pt x="29590" y="100964"/>
                  </a:lnTo>
                  <a:lnTo>
                    <a:pt x="28448" y="100964"/>
                  </a:lnTo>
                  <a:lnTo>
                    <a:pt x="28448" y="99821"/>
                  </a:lnTo>
                  <a:lnTo>
                    <a:pt x="29590" y="99821"/>
                  </a:lnTo>
                  <a:lnTo>
                    <a:pt x="29590" y="98551"/>
                  </a:lnTo>
                  <a:lnTo>
                    <a:pt x="29590" y="97408"/>
                  </a:lnTo>
                  <a:lnTo>
                    <a:pt x="29590" y="96265"/>
                  </a:lnTo>
                  <a:lnTo>
                    <a:pt x="28448" y="96265"/>
                  </a:lnTo>
                  <a:lnTo>
                    <a:pt x="27304" y="95122"/>
                  </a:lnTo>
                  <a:lnTo>
                    <a:pt x="28448" y="95122"/>
                  </a:lnTo>
                  <a:lnTo>
                    <a:pt x="28448" y="93852"/>
                  </a:lnTo>
                  <a:lnTo>
                    <a:pt x="27304" y="93852"/>
                  </a:lnTo>
                  <a:lnTo>
                    <a:pt x="28448" y="93852"/>
                  </a:lnTo>
                  <a:lnTo>
                    <a:pt x="28448" y="92709"/>
                  </a:lnTo>
                  <a:lnTo>
                    <a:pt x="29590" y="92709"/>
                  </a:lnTo>
                  <a:lnTo>
                    <a:pt x="29590" y="93852"/>
                  </a:lnTo>
                  <a:lnTo>
                    <a:pt x="29590" y="92709"/>
                  </a:lnTo>
                  <a:lnTo>
                    <a:pt x="30860" y="92709"/>
                  </a:lnTo>
                  <a:lnTo>
                    <a:pt x="30860" y="91566"/>
                  </a:lnTo>
                  <a:lnTo>
                    <a:pt x="29590" y="91566"/>
                  </a:lnTo>
                  <a:lnTo>
                    <a:pt x="29590" y="90424"/>
                  </a:lnTo>
                  <a:lnTo>
                    <a:pt x="30860" y="90424"/>
                  </a:lnTo>
                  <a:lnTo>
                    <a:pt x="30860" y="89153"/>
                  </a:lnTo>
                  <a:lnTo>
                    <a:pt x="30860" y="90424"/>
                  </a:lnTo>
                  <a:lnTo>
                    <a:pt x="30860" y="89153"/>
                  </a:lnTo>
                  <a:lnTo>
                    <a:pt x="32003" y="88010"/>
                  </a:lnTo>
                  <a:lnTo>
                    <a:pt x="30860" y="88010"/>
                  </a:lnTo>
                  <a:lnTo>
                    <a:pt x="30860" y="79756"/>
                  </a:lnTo>
                  <a:lnTo>
                    <a:pt x="32003" y="79756"/>
                  </a:lnTo>
                  <a:lnTo>
                    <a:pt x="30860" y="79756"/>
                  </a:lnTo>
                  <a:lnTo>
                    <a:pt x="30860" y="78612"/>
                  </a:lnTo>
                  <a:lnTo>
                    <a:pt x="30860" y="77469"/>
                  </a:lnTo>
                  <a:lnTo>
                    <a:pt x="32003" y="77469"/>
                  </a:lnTo>
                  <a:lnTo>
                    <a:pt x="32003" y="76326"/>
                  </a:lnTo>
                  <a:lnTo>
                    <a:pt x="30860" y="76326"/>
                  </a:lnTo>
                  <a:lnTo>
                    <a:pt x="30860" y="75056"/>
                  </a:lnTo>
                  <a:lnTo>
                    <a:pt x="30860" y="73913"/>
                  </a:lnTo>
                  <a:lnTo>
                    <a:pt x="30860" y="72770"/>
                  </a:lnTo>
                  <a:lnTo>
                    <a:pt x="29590" y="72770"/>
                  </a:lnTo>
                  <a:lnTo>
                    <a:pt x="29590" y="71627"/>
                  </a:lnTo>
                  <a:lnTo>
                    <a:pt x="30860" y="70484"/>
                  </a:lnTo>
                  <a:lnTo>
                    <a:pt x="30860" y="69214"/>
                  </a:lnTo>
                  <a:lnTo>
                    <a:pt x="29590" y="69214"/>
                  </a:lnTo>
                  <a:lnTo>
                    <a:pt x="28448" y="69214"/>
                  </a:lnTo>
                  <a:lnTo>
                    <a:pt x="27304" y="69214"/>
                  </a:lnTo>
                  <a:lnTo>
                    <a:pt x="28448" y="69214"/>
                  </a:lnTo>
                  <a:lnTo>
                    <a:pt x="28448" y="68071"/>
                  </a:lnTo>
                  <a:lnTo>
                    <a:pt x="27304" y="68071"/>
                  </a:lnTo>
                  <a:lnTo>
                    <a:pt x="26034" y="68071"/>
                  </a:lnTo>
                  <a:lnTo>
                    <a:pt x="24892" y="66928"/>
                  </a:lnTo>
                  <a:lnTo>
                    <a:pt x="23749" y="66928"/>
                  </a:lnTo>
                  <a:lnTo>
                    <a:pt x="22478" y="66928"/>
                  </a:lnTo>
                  <a:lnTo>
                    <a:pt x="21335" y="66928"/>
                  </a:lnTo>
                  <a:lnTo>
                    <a:pt x="20193" y="66928"/>
                  </a:lnTo>
                  <a:lnTo>
                    <a:pt x="20193" y="65785"/>
                  </a:lnTo>
                  <a:lnTo>
                    <a:pt x="18923" y="65785"/>
                  </a:lnTo>
                  <a:lnTo>
                    <a:pt x="18923" y="64515"/>
                  </a:lnTo>
                  <a:lnTo>
                    <a:pt x="17779" y="64515"/>
                  </a:lnTo>
                  <a:lnTo>
                    <a:pt x="16636" y="64515"/>
                  </a:lnTo>
                  <a:lnTo>
                    <a:pt x="16636" y="63372"/>
                  </a:lnTo>
                  <a:lnTo>
                    <a:pt x="15367" y="63372"/>
                  </a:lnTo>
                  <a:lnTo>
                    <a:pt x="14224" y="63372"/>
                  </a:lnTo>
                  <a:lnTo>
                    <a:pt x="13080" y="63372"/>
                  </a:lnTo>
                  <a:lnTo>
                    <a:pt x="13080" y="62229"/>
                  </a:lnTo>
                  <a:lnTo>
                    <a:pt x="11810" y="62229"/>
                  </a:lnTo>
                  <a:lnTo>
                    <a:pt x="11810" y="61087"/>
                  </a:lnTo>
                  <a:lnTo>
                    <a:pt x="10668" y="61087"/>
                  </a:lnTo>
                  <a:lnTo>
                    <a:pt x="9525" y="61087"/>
                  </a:lnTo>
                  <a:lnTo>
                    <a:pt x="9525" y="62229"/>
                  </a:lnTo>
                  <a:lnTo>
                    <a:pt x="8254" y="62229"/>
                  </a:lnTo>
                  <a:lnTo>
                    <a:pt x="8254" y="61087"/>
                  </a:lnTo>
                  <a:lnTo>
                    <a:pt x="7111" y="61087"/>
                  </a:lnTo>
                  <a:lnTo>
                    <a:pt x="5969" y="61087"/>
                  </a:lnTo>
                  <a:lnTo>
                    <a:pt x="4699" y="61087"/>
                  </a:lnTo>
                  <a:lnTo>
                    <a:pt x="3555" y="61087"/>
                  </a:lnTo>
                  <a:lnTo>
                    <a:pt x="2412" y="61087"/>
                  </a:lnTo>
                  <a:lnTo>
                    <a:pt x="2412" y="59816"/>
                  </a:lnTo>
                  <a:lnTo>
                    <a:pt x="2412" y="53975"/>
                  </a:lnTo>
                  <a:lnTo>
                    <a:pt x="1143" y="52831"/>
                  </a:lnTo>
                  <a:lnTo>
                    <a:pt x="1143" y="51688"/>
                  </a:lnTo>
                  <a:lnTo>
                    <a:pt x="0" y="51688"/>
                  </a:lnTo>
                  <a:lnTo>
                    <a:pt x="0" y="50418"/>
                  </a:lnTo>
                  <a:lnTo>
                    <a:pt x="1143" y="50418"/>
                  </a:lnTo>
                  <a:lnTo>
                    <a:pt x="0" y="50418"/>
                  </a:lnTo>
                  <a:lnTo>
                    <a:pt x="1143" y="49275"/>
                  </a:lnTo>
                  <a:lnTo>
                    <a:pt x="2412" y="49275"/>
                  </a:lnTo>
                  <a:lnTo>
                    <a:pt x="3555" y="49275"/>
                  </a:lnTo>
                  <a:lnTo>
                    <a:pt x="4699" y="48132"/>
                  </a:lnTo>
                  <a:lnTo>
                    <a:pt x="5969" y="48132"/>
                  </a:lnTo>
                  <a:lnTo>
                    <a:pt x="7111" y="48132"/>
                  </a:lnTo>
                  <a:lnTo>
                    <a:pt x="9525" y="46989"/>
                  </a:lnTo>
                  <a:lnTo>
                    <a:pt x="10668" y="46989"/>
                  </a:lnTo>
                  <a:lnTo>
                    <a:pt x="11810" y="45719"/>
                  </a:lnTo>
                  <a:lnTo>
                    <a:pt x="13080" y="45719"/>
                  </a:lnTo>
                  <a:lnTo>
                    <a:pt x="14224" y="45719"/>
                  </a:lnTo>
                  <a:lnTo>
                    <a:pt x="15367" y="45719"/>
                  </a:lnTo>
                  <a:lnTo>
                    <a:pt x="15367" y="44576"/>
                  </a:lnTo>
                  <a:lnTo>
                    <a:pt x="16636" y="44576"/>
                  </a:lnTo>
                  <a:lnTo>
                    <a:pt x="17779" y="44576"/>
                  </a:lnTo>
                  <a:lnTo>
                    <a:pt x="18923" y="43433"/>
                  </a:lnTo>
                  <a:lnTo>
                    <a:pt x="20193" y="43433"/>
                  </a:lnTo>
                  <a:lnTo>
                    <a:pt x="21335" y="43433"/>
                  </a:lnTo>
                  <a:lnTo>
                    <a:pt x="21335" y="42290"/>
                  </a:lnTo>
                  <a:lnTo>
                    <a:pt x="22478" y="42290"/>
                  </a:lnTo>
                  <a:lnTo>
                    <a:pt x="23749" y="42290"/>
                  </a:lnTo>
                  <a:lnTo>
                    <a:pt x="24892" y="42290"/>
                  </a:lnTo>
                  <a:lnTo>
                    <a:pt x="26034" y="41020"/>
                  </a:lnTo>
                  <a:lnTo>
                    <a:pt x="27304" y="41020"/>
                  </a:lnTo>
                  <a:lnTo>
                    <a:pt x="29590" y="39877"/>
                  </a:lnTo>
                  <a:lnTo>
                    <a:pt x="30860" y="39877"/>
                  </a:lnTo>
                  <a:lnTo>
                    <a:pt x="32003" y="39877"/>
                  </a:lnTo>
                  <a:lnTo>
                    <a:pt x="33147" y="38734"/>
                  </a:lnTo>
                  <a:close/>
                </a:path>
                <a:path w="117475" h="189229">
                  <a:moveTo>
                    <a:pt x="49783" y="16382"/>
                  </a:moveTo>
                  <a:lnTo>
                    <a:pt x="50926" y="16382"/>
                  </a:lnTo>
                  <a:lnTo>
                    <a:pt x="50926" y="17652"/>
                  </a:lnTo>
                  <a:lnTo>
                    <a:pt x="49783" y="17652"/>
                  </a:lnTo>
                  <a:lnTo>
                    <a:pt x="49783" y="16382"/>
                  </a:lnTo>
                  <a:close/>
                </a:path>
                <a:path w="117475" h="189229">
                  <a:moveTo>
                    <a:pt x="105536" y="64515"/>
                  </a:moveTo>
                  <a:lnTo>
                    <a:pt x="106679" y="64515"/>
                  </a:lnTo>
                  <a:lnTo>
                    <a:pt x="106679" y="65785"/>
                  </a:lnTo>
                  <a:lnTo>
                    <a:pt x="105536" y="65785"/>
                  </a:lnTo>
                  <a:lnTo>
                    <a:pt x="105536" y="64515"/>
                  </a:lnTo>
                  <a:close/>
                </a:path>
                <a:path w="117475" h="189229">
                  <a:moveTo>
                    <a:pt x="58038" y="126745"/>
                  </a:moveTo>
                  <a:lnTo>
                    <a:pt x="58038" y="125602"/>
                  </a:lnTo>
                  <a:lnTo>
                    <a:pt x="58038" y="124459"/>
                  </a:lnTo>
                  <a:lnTo>
                    <a:pt x="58038" y="125602"/>
                  </a:lnTo>
                  <a:lnTo>
                    <a:pt x="58038" y="126745"/>
                  </a:lnTo>
                  <a:lnTo>
                    <a:pt x="58038" y="127888"/>
                  </a:lnTo>
                  <a:lnTo>
                    <a:pt x="58038" y="126745"/>
                  </a:lnTo>
                  <a:close/>
                </a:path>
                <a:path w="117475" h="189229">
                  <a:moveTo>
                    <a:pt x="29590" y="178434"/>
                  </a:moveTo>
                  <a:lnTo>
                    <a:pt x="30860" y="178434"/>
                  </a:lnTo>
                  <a:lnTo>
                    <a:pt x="30860" y="179577"/>
                  </a:lnTo>
                  <a:lnTo>
                    <a:pt x="29590" y="179577"/>
                  </a:lnTo>
                  <a:lnTo>
                    <a:pt x="29590" y="178434"/>
                  </a:lnTo>
                  <a:close/>
                </a:path>
                <a:path w="117475" h="189229">
                  <a:moveTo>
                    <a:pt x="65150" y="93852"/>
                  </a:moveTo>
                  <a:lnTo>
                    <a:pt x="67563" y="93852"/>
                  </a:lnTo>
                  <a:lnTo>
                    <a:pt x="67563" y="95122"/>
                  </a:lnTo>
                  <a:lnTo>
                    <a:pt x="65150" y="95122"/>
                  </a:lnTo>
                  <a:lnTo>
                    <a:pt x="65150" y="93852"/>
                  </a:lnTo>
                  <a:close/>
                </a:path>
                <a:path w="117475" h="189229">
                  <a:moveTo>
                    <a:pt x="58038" y="127888"/>
                  </a:moveTo>
                  <a:lnTo>
                    <a:pt x="58038" y="129158"/>
                  </a:lnTo>
                  <a:lnTo>
                    <a:pt x="58293" y="129158"/>
                  </a:lnTo>
                  <a:lnTo>
                    <a:pt x="58038" y="127888"/>
                  </a:lnTo>
                  <a:close/>
                </a:path>
                <a:path w="117475" h="189229">
                  <a:moveTo>
                    <a:pt x="113792" y="19938"/>
                  </a:moveTo>
                  <a:lnTo>
                    <a:pt x="114934" y="19938"/>
                  </a:lnTo>
                  <a:lnTo>
                    <a:pt x="114934" y="21081"/>
                  </a:lnTo>
                  <a:lnTo>
                    <a:pt x="113792" y="21081"/>
                  </a:lnTo>
                  <a:lnTo>
                    <a:pt x="113792" y="19938"/>
                  </a:lnTo>
                  <a:close/>
                </a:path>
                <a:path w="117475" h="189229">
                  <a:moveTo>
                    <a:pt x="113792" y="18795"/>
                  </a:moveTo>
                  <a:lnTo>
                    <a:pt x="114934" y="18795"/>
                  </a:lnTo>
                  <a:lnTo>
                    <a:pt x="113792" y="18795"/>
                  </a:lnTo>
                  <a:close/>
                </a:path>
                <a:path w="117475" h="189229">
                  <a:moveTo>
                    <a:pt x="111378" y="133857"/>
                  </a:moveTo>
                  <a:lnTo>
                    <a:pt x="112649" y="133857"/>
                  </a:lnTo>
                  <a:lnTo>
                    <a:pt x="112649" y="135000"/>
                  </a:lnTo>
                  <a:lnTo>
                    <a:pt x="111378" y="135000"/>
                  </a:lnTo>
                  <a:lnTo>
                    <a:pt x="111378" y="133857"/>
                  </a:lnTo>
                  <a:close/>
                </a:path>
                <a:path w="117475" h="189229">
                  <a:moveTo>
                    <a:pt x="114934" y="5841"/>
                  </a:moveTo>
                  <a:lnTo>
                    <a:pt x="116204" y="5841"/>
                  </a:lnTo>
                  <a:lnTo>
                    <a:pt x="114934" y="5841"/>
                  </a:lnTo>
                  <a:close/>
                </a:path>
                <a:path w="117475" h="189229">
                  <a:moveTo>
                    <a:pt x="68706" y="91566"/>
                  </a:moveTo>
                  <a:lnTo>
                    <a:pt x="68706" y="92709"/>
                  </a:lnTo>
                  <a:lnTo>
                    <a:pt x="68960" y="92709"/>
                  </a:lnTo>
                  <a:lnTo>
                    <a:pt x="68706" y="91566"/>
                  </a:lnTo>
                  <a:close/>
                </a:path>
                <a:path w="117475" h="189229">
                  <a:moveTo>
                    <a:pt x="49783" y="112649"/>
                  </a:moveTo>
                  <a:lnTo>
                    <a:pt x="49783" y="113791"/>
                  </a:lnTo>
                  <a:lnTo>
                    <a:pt x="50037" y="113791"/>
                  </a:lnTo>
                  <a:lnTo>
                    <a:pt x="49783" y="112649"/>
                  </a:lnTo>
                  <a:close/>
                </a:path>
                <a:path w="117475" h="189229">
                  <a:moveTo>
                    <a:pt x="114934" y="6984"/>
                  </a:moveTo>
                  <a:lnTo>
                    <a:pt x="116204" y="6984"/>
                  </a:lnTo>
                  <a:lnTo>
                    <a:pt x="114934" y="6984"/>
                  </a:lnTo>
                  <a:close/>
                </a:path>
                <a:path w="117475" h="189229">
                  <a:moveTo>
                    <a:pt x="106679" y="64515"/>
                  </a:moveTo>
                  <a:lnTo>
                    <a:pt x="107823" y="64515"/>
                  </a:lnTo>
                  <a:lnTo>
                    <a:pt x="107823" y="65785"/>
                  </a:lnTo>
                  <a:lnTo>
                    <a:pt x="106679" y="65785"/>
                  </a:lnTo>
                  <a:lnTo>
                    <a:pt x="106679" y="64515"/>
                  </a:lnTo>
                  <a:close/>
                </a:path>
                <a:path w="117475" h="189229">
                  <a:moveTo>
                    <a:pt x="114934" y="2285"/>
                  </a:moveTo>
                  <a:lnTo>
                    <a:pt x="114934" y="3556"/>
                  </a:lnTo>
                  <a:lnTo>
                    <a:pt x="115188" y="3556"/>
                  </a:lnTo>
                  <a:lnTo>
                    <a:pt x="114934" y="2285"/>
                  </a:lnTo>
                  <a:close/>
                </a:path>
                <a:path w="117475" h="189229">
                  <a:moveTo>
                    <a:pt x="48640" y="112649"/>
                  </a:moveTo>
                  <a:lnTo>
                    <a:pt x="49783" y="112649"/>
                  </a:lnTo>
                  <a:lnTo>
                    <a:pt x="48640" y="112649"/>
                  </a:lnTo>
                  <a:close/>
                </a:path>
                <a:path w="117475" h="189229">
                  <a:moveTo>
                    <a:pt x="49783" y="104520"/>
                  </a:moveTo>
                  <a:lnTo>
                    <a:pt x="50926" y="104520"/>
                  </a:lnTo>
                  <a:lnTo>
                    <a:pt x="49783" y="104520"/>
                  </a:lnTo>
                  <a:close/>
                </a:path>
                <a:path w="117475" h="189229">
                  <a:moveTo>
                    <a:pt x="105536" y="64515"/>
                  </a:moveTo>
                  <a:lnTo>
                    <a:pt x="105536" y="65785"/>
                  </a:lnTo>
                  <a:lnTo>
                    <a:pt x="105536" y="64515"/>
                  </a:lnTo>
                  <a:close/>
                </a:path>
                <a:path w="117475" h="189229">
                  <a:moveTo>
                    <a:pt x="60451" y="96265"/>
                  </a:moveTo>
                  <a:lnTo>
                    <a:pt x="61595" y="96265"/>
                  </a:lnTo>
                  <a:lnTo>
                    <a:pt x="61595" y="97408"/>
                  </a:lnTo>
                  <a:lnTo>
                    <a:pt x="60451" y="97408"/>
                  </a:lnTo>
                  <a:lnTo>
                    <a:pt x="60451" y="96265"/>
                  </a:lnTo>
                  <a:close/>
                </a:path>
                <a:path w="117475" h="189229">
                  <a:moveTo>
                    <a:pt x="48640" y="103250"/>
                  </a:moveTo>
                  <a:lnTo>
                    <a:pt x="49783" y="103250"/>
                  </a:lnTo>
                  <a:lnTo>
                    <a:pt x="48640" y="103250"/>
                  </a:lnTo>
                  <a:close/>
                </a:path>
                <a:path w="117475" h="189229">
                  <a:moveTo>
                    <a:pt x="113792" y="16382"/>
                  </a:moveTo>
                  <a:lnTo>
                    <a:pt x="114934" y="16382"/>
                  </a:lnTo>
                  <a:lnTo>
                    <a:pt x="113792" y="16382"/>
                  </a:lnTo>
                  <a:close/>
                </a:path>
                <a:path w="117475" h="189229">
                  <a:moveTo>
                    <a:pt x="27304" y="177291"/>
                  </a:moveTo>
                  <a:lnTo>
                    <a:pt x="28448" y="177291"/>
                  </a:lnTo>
                  <a:lnTo>
                    <a:pt x="27304" y="177291"/>
                  </a:lnTo>
                  <a:close/>
                </a:path>
                <a:path w="117475" h="189229">
                  <a:moveTo>
                    <a:pt x="49783" y="104520"/>
                  </a:moveTo>
                  <a:lnTo>
                    <a:pt x="50926" y="104520"/>
                  </a:lnTo>
                  <a:lnTo>
                    <a:pt x="49783" y="104520"/>
                  </a:lnTo>
                  <a:close/>
                </a:path>
                <a:path w="117475" h="189229">
                  <a:moveTo>
                    <a:pt x="113792" y="55118"/>
                  </a:moveTo>
                  <a:lnTo>
                    <a:pt x="114934" y="55118"/>
                  </a:lnTo>
                  <a:lnTo>
                    <a:pt x="113792" y="55118"/>
                  </a:lnTo>
                  <a:close/>
                </a:path>
                <a:path w="117475" h="189229">
                  <a:moveTo>
                    <a:pt x="98425" y="71627"/>
                  </a:moveTo>
                  <a:lnTo>
                    <a:pt x="98425" y="72770"/>
                  </a:lnTo>
                  <a:lnTo>
                    <a:pt x="98425" y="71627"/>
                  </a:lnTo>
                  <a:close/>
                </a:path>
                <a:path w="117475" h="189229">
                  <a:moveTo>
                    <a:pt x="58038" y="127888"/>
                  </a:moveTo>
                  <a:lnTo>
                    <a:pt x="58038" y="129158"/>
                  </a:lnTo>
                  <a:lnTo>
                    <a:pt x="58293" y="129158"/>
                  </a:lnTo>
                  <a:lnTo>
                    <a:pt x="58038" y="127888"/>
                  </a:lnTo>
                  <a:close/>
                </a:path>
                <a:path w="117475" h="189229">
                  <a:moveTo>
                    <a:pt x="49783" y="105663"/>
                  </a:moveTo>
                  <a:lnTo>
                    <a:pt x="50926" y="105663"/>
                  </a:lnTo>
                  <a:lnTo>
                    <a:pt x="49783" y="105663"/>
                  </a:lnTo>
                  <a:close/>
                </a:path>
                <a:path w="117475" h="189229">
                  <a:moveTo>
                    <a:pt x="29590" y="178434"/>
                  </a:moveTo>
                  <a:lnTo>
                    <a:pt x="30860" y="178434"/>
                  </a:lnTo>
                  <a:lnTo>
                    <a:pt x="29590" y="178434"/>
                  </a:lnTo>
                  <a:close/>
                </a:path>
                <a:path w="117475" h="189229">
                  <a:moveTo>
                    <a:pt x="58038" y="151383"/>
                  </a:moveTo>
                  <a:lnTo>
                    <a:pt x="58038" y="152526"/>
                  </a:lnTo>
                  <a:lnTo>
                    <a:pt x="58293" y="152526"/>
                  </a:lnTo>
                  <a:lnTo>
                    <a:pt x="58038" y="151383"/>
                  </a:lnTo>
                  <a:close/>
                </a:path>
                <a:path w="117475" h="189229">
                  <a:moveTo>
                    <a:pt x="72262" y="86868"/>
                  </a:moveTo>
                  <a:lnTo>
                    <a:pt x="73532" y="86868"/>
                  </a:lnTo>
                  <a:lnTo>
                    <a:pt x="72262" y="86868"/>
                  </a:lnTo>
                  <a:close/>
                </a:path>
                <a:path w="117475" h="189229">
                  <a:moveTo>
                    <a:pt x="68706" y="90424"/>
                  </a:moveTo>
                  <a:lnTo>
                    <a:pt x="69976" y="90424"/>
                  </a:lnTo>
                  <a:lnTo>
                    <a:pt x="68706" y="90424"/>
                  </a:lnTo>
                  <a:close/>
                </a:path>
                <a:path w="117475" h="189229">
                  <a:moveTo>
                    <a:pt x="105536" y="64515"/>
                  </a:moveTo>
                  <a:lnTo>
                    <a:pt x="105536" y="65785"/>
                  </a:lnTo>
                  <a:lnTo>
                    <a:pt x="105536" y="64515"/>
                  </a:lnTo>
                  <a:close/>
                </a:path>
                <a:path w="117475" h="189229">
                  <a:moveTo>
                    <a:pt x="72262" y="86868"/>
                  </a:moveTo>
                  <a:lnTo>
                    <a:pt x="73532" y="86868"/>
                  </a:lnTo>
                  <a:lnTo>
                    <a:pt x="72262" y="86868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14944" y="434340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11810" y="24891"/>
                  </a:moveTo>
                  <a:lnTo>
                    <a:pt x="7111" y="24891"/>
                  </a:lnTo>
                  <a:lnTo>
                    <a:pt x="7111" y="26162"/>
                  </a:lnTo>
                  <a:lnTo>
                    <a:pt x="9398" y="26162"/>
                  </a:lnTo>
                  <a:lnTo>
                    <a:pt x="9398" y="27431"/>
                  </a:lnTo>
                  <a:lnTo>
                    <a:pt x="11810" y="27431"/>
                  </a:lnTo>
                  <a:lnTo>
                    <a:pt x="11810" y="24891"/>
                  </a:lnTo>
                  <a:close/>
                </a:path>
                <a:path w="26034" h="27939">
                  <a:moveTo>
                    <a:pt x="12953" y="22478"/>
                  </a:moveTo>
                  <a:lnTo>
                    <a:pt x="4699" y="22478"/>
                  </a:lnTo>
                  <a:lnTo>
                    <a:pt x="4699" y="23748"/>
                  </a:lnTo>
                  <a:lnTo>
                    <a:pt x="5841" y="23748"/>
                  </a:lnTo>
                  <a:lnTo>
                    <a:pt x="5841" y="24891"/>
                  </a:lnTo>
                  <a:lnTo>
                    <a:pt x="12953" y="24891"/>
                  </a:lnTo>
                  <a:lnTo>
                    <a:pt x="12953" y="22478"/>
                  </a:lnTo>
                  <a:close/>
                </a:path>
                <a:path w="26034" h="27939">
                  <a:moveTo>
                    <a:pt x="15366" y="19938"/>
                  </a:moveTo>
                  <a:lnTo>
                    <a:pt x="3555" y="19938"/>
                  </a:lnTo>
                  <a:lnTo>
                    <a:pt x="3555" y="22478"/>
                  </a:lnTo>
                  <a:lnTo>
                    <a:pt x="14097" y="22478"/>
                  </a:lnTo>
                  <a:lnTo>
                    <a:pt x="14097" y="21208"/>
                  </a:lnTo>
                  <a:lnTo>
                    <a:pt x="15366" y="19938"/>
                  </a:lnTo>
                  <a:close/>
                </a:path>
                <a:path w="26034" h="27939">
                  <a:moveTo>
                    <a:pt x="16509" y="19938"/>
                  </a:moveTo>
                  <a:lnTo>
                    <a:pt x="15366" y="19938"/>
                  </a:lnTo>
                  <a:lnTo>
                    <a:pt x="15366" y="21208"/>
                  </a:lnTo>
                  <a:lnTo>
                    <a:pt x="16509" y="19938"/>
                  </a:lnTo>
                  <a:close/>
                </a:path>
                <a:path w="26034" h="27939">
                  <a:moveTo>
                    <a:pt x="22351" y="17398"/>
                  </a:moveTo>
                  <a:lnTo>
                    <a:pt x="2412" y="17398"/>
                  </a:lnTo>
                  <a:lnTo>
                    <a:pt x="2412" y="19938"/>
                  </a:lnTo>
                  <a:lnTo>
                    <a:pt x="20065" y="19938"/>
                  </a:lnTo>
                  <a:lnTo>
                    <a:pt x="21208" y="18668"/>
                  </a:lnTo>
                  <a:lnTo>
                    <a:pt x="22351" y="18668"/>
                  </a:lnTo>
                  <a:lnTo>
                    <a:pt x="22351" y="17398"/>
                  </a:lnTo>
                  <a:close/>
                </a:path>
                <a:path w="26034" h="27939">
                  <a:moveTo>
                    <a:pt x="23495" y="13715"/>
                  </a:moveTo>
                  <a:lnTo>
                    <a:pt x="0" y="13715"/>
                  </a:lnTo>
                  <a:lnTo>
                    <a:pt x="0" y="14985"/>
                  </a:lnTo>
                  <a:lnTo>
                    <a:pt x="1142" y="14985"/>
                  </a:lnTo>
                  <a:lnTo>
                    <a:pt x="1142" y="17398"/>
                  </a:lnTo>
                  <a:lnTo>
                    <a:pt x="23495" y="17398"/>
                  </a:lnTo>
                  <a:lnTo>
                    <a:pt x="23495" y="13715"/>
                  </a:lnTo>
                  <a:close/>
                </a:path>
                <a:path w="26034" h="27939">
                  <a:moveTo>
                    <a:pt x="24764" y="11175"/>
                  </a:moveTo>
                  <a:lnTo>
                    <a:pt x="3555" y="11175"/>
                  </a:lnTo>
                  <a:lnTo>
                    <a:pt x="2412" y="12445"/>
                  </a:lnTo>
                  <a:lnTo>
                    <a:pt x="1142" y="12445"/>
                  </a:lnTo>
                  <a:lnTo>
                    <a:pt x="1142" y="13715"/>
                  </a:lnTo>
                  <a:lnTo>
                    <a:pt x="24764" y="13715"/>
                  </a:lnTo>
                  <a:lnTo>
                    <a:pt x="24764" y="11175"/>
                  </a:lnTo>
                  <a:close/>
                </a:path>
                <a:path w="26034" h="27939">
                  <a:moveTo>
                    <a:pt x="25907" y="7492"/>
                  </a:moveTo>
                  <a:lnTo>
                    <a:pt x="5841" y="7492"/>
                  </a:lnTo>
                  <a:lnTo>
                    <a:pt x="5841" y="8762"/>
                  </a:lnTo>
                  <a:lnTo>
                    <a:pt x="4699" y="8762"/>
                  </a:lnTo>
                  <a:lnTo>
                    <a:pt x="4699" y="11175"/>
                  </a:lnTo>
                  <a:lnTo>
                    <a:pt x="25907" y="11175"/>
                  </a:lnTo>
                  <a:lnTo>
                    <a:pt x="25907" y="7492"/>
                  </a:lnTo>
                  <a:close/>
                </a:path>
                <a:path w="26034" h="27939">
                  <a:moveTo>
                    <a:pt x="23495" y="4952"/>
                  </a:moveTo>
                  <a:lnTo>
                    <a:pt x="7111" y="4952"/>
                  </a:lnTo>
                  <a:lnTo>
                    <a:pt x="7111" y="7492"/>
                  </a:lnTo>
                  <a:lnTo>
                    <a:pt x="24764" y="7492"/>
                  </a:lnTo>
                  <a:lnTo>
                    <a:pt x="24764" y="6222"/>
                  </a:lnTo>
                  <a:lnTo>
                    <a:pt x="23495" y="6222"/>
                  </a:lnTo>
                  <a:lnTo>
                    <a:pt x="23495" y="4952"/>
                  </a:lnTo>
                  <a:close/>
                </a:path>
                <a:path w="26034" h="27939">
                  <a:moveTo>
                    <a:pt x="20065" y="2539"/>
                  </a:moveTo>
                  <a:lnTo>
                    <a:pt x="10540" y="2539"/>
                  </a:lnTo>
                  <a:lnTo>
                    <a:pt x="10540" y="3682"/>
                  </a:lnTo>
                  <a:lnTo>
                    <a:pt x="8254" y="3682"/>
                  </a:lnTo>
                  <a:lnTo>
                    <a:pt x="8254" y="4952"/>
                  </a:lnTo>
                  <a:lnTo>
                    <a:pt x="22351" y="4952"/>
                  </a:lnTo>
                  <a:lnTo>
                    <a:pt x="21208" y="3682"/>
                  </a:lnTo>
                  <a:lnTo>
                    <a:pt x="20065" y="2539"/>
                  </a:lnTo>
                  <a:close/>
                </a:path>
                <a:path w="26034" h="27939">
                  <a:moveTo>
                    <a:pt x="18796" y="1269"/>
                  </a:moveTo>
                  <a:lnTo>
                    <a:pt x="11810" y="1269"/>
                  </a:lnTo>
                  <a:lnTo>
                    <a:pt x="11810" y="2539"/>
                  </a:lnTo>
                  <a:lnTo>
                    <a:pt x="18796" y="2539"/>
                  </a:lnTo>
                  <a:lnTo>
                    <a:pt x="18796" y="1269"/>
                  </a:lnTo>
                  <a:close/>
                </a:path>
                <a:path w="26034" h="27939">
                  <a:moveTo>
                    <a:pt x="17652" y="0"/>
                  </a:moveTo>
                  <a:lnTo>
                    <a:pt x="15366" y="0"/>
                  </a:lnTo>
                  <a:lnTo>
                    <a:pt x="14097" y="1269"/>
                  </a:lnTo>
                  <a:lnTo>
                    <a:pt x="17652" y="1269"/>
                  </a:lnTo>
                  <a:lnTo>
                    <a:pt x="17652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314944" y="434340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3495" y="14985"/>
                  </a:moveTo>
                  <a:lnTo>
                    <a:pt x="23495" y="16256"/>
                  </a:lnTo>
                  <a:lnTo>
                    <a:pt x="22351" y="16256"/>
                  </a:lnTo>
                  <a:lnTo>
                    <a:pt x="23495" y="16256"/>
                  </a:lnTo>
                  <a:lnTo>
                    <a:pt x="23495" y="17398"/>
                  </a:lnTo>
                  <a:lnTo>
                    <a:pt x="22351" y="17398"/>
                  </a:lnTo>
                  <a:lnTo>
                    <a:pt x="22351" y="18668"/>
                  </a:lnTo>
                  <a:lnTo>
                    <a:pt x="22351" y="17398"/>
                  </a:lnTo>
                  <a:lnTo>
                    <a:pt x="22351" y="18668"/>
                  </a:lnTo>
                  <a:lnTo>
                    <a:pt x="21208" y="18668"/>
                  </a:lnTo>
                  <a:lnTo>
                    <a:pt x="20065" y="19938"/>
                  </a:lnTo>
                  <a:lnTo>
                    <a:pt x="18796" y="19938"/>
                  </a:lnTo>
                  <a:lnTo>
                    <a:pt x="17652" y="19938"/>
                  </a:lnTo>
                  <a:lnTo>
                    <a:pt x="16509" y="19938"/>
                  </a:lnTo>
                  <a:lnTo>
                    <a:pt x="16509" y="21208"/>
                  </a:lnTo>
                  <a:lnTo>
                    <a:pt x="16509" y="19938"/>
                  </a:lnTo>
                  <a:lnTo>
                    <a:pt x="15366" y="21208"/>
                  </a:lnTo>
                  <a:lnTo>
                    <a:pt x="15366" y="19938"/>
                  </a:lnTo>
                  <a:lnTo>
                    <a:pt x="14097" y="21208"/>
                  </a:lnTo>
                  <a:lnTo>
                    <a:pt x="14097" y="22478"/>
                  </a:lnTo>
                  <a:lnTo>
                    <a:pt x="12953" y="22478"/>
                  </a:lnTo>
                  <a:lnTo>
                    <a:pt x="12953" y="23748"/>
                  </a:lnTo>
                  <a:lnTo>
                    <a:pt x="12953" y="24891"/>
                  </a:lnTo>
                  <a:lnTo>
                    <a:pt x="11810" y="24891"/>
                  </a:lnTo>
                  <a:lnTo>
                    <a:pt x="12953" y="24891"/>
                  </a:lnTo>
                  <a:lnTo>
                    <a:pt x="11810" y="24891"/>
                  </a:lnTo>
                  <a:lnTo>
                    <a:pt x="11810" y="26162"/>
                  </a:lnTo>
                  <a:lnTo>
                    <a:pt x="11810" y="27431"/>
                  </a:lnTo>
                  <a:lnTo>
                    <a:pt x="10540" y="27431"/>
                  </a:lnTo>
                  <a:lnTo>
                    <a:pt x="9398" y="27431"/>
                  </a:lnTo>
                  <a:lnTo>
                    <a:pt x="9398" y="26162"/>
                  </a:lnTo>
                  <a:lnTo>
                    <a:pt x="8254" y="26162"/>
                  </a:lnTo>
                  <a:lnTo>
                    <a:pt x="7111" y="26162"/>
                  </a:lnTo>
                  <a:lnTo>
                    <a:pt x="7111" y="24891"/>
                  </a:lnTo>
                  <a:lnTo>
                    <a:pt x="5841" y="24891"/>
                  </a:lnTo>
                  <a:lnTo>
                    <a:pt x="5841" y="23748"/>
                  </a:lnTo>
                  <a:lnTo>
                    <a:pt x="4699" y="23748"/>
                  </a:lnTo>
                  <a:lnTo>
                    <a:pt x="4699" y="22478"/>
                  </a:lnTo>
                  <a:lnTo>
                    <a:pt x="3555" y="22478"/>
                  </a:lnTo>
                  <a:lnTo>
                    <a:pt x="3555" y="21208"/>
                  </a:lnTo>
                  <a:lnTo>
                    <a:pt x="3555" y="19938"/>
                  </a:lnTo>
                  <a:lnTo>
                    <a:pt x="3555" y="21208"/>
                  </a:lnTo>
                  <a:lnTo>
                    <a:pt x="3555" y="19938"/>
                  </a:lnTo>
                  <a:lnTo>
                    <a:pt x="2412" y="19938"/>
                  </a:lnTo>
                  <a:lnTo>
                    <a:pt x="2412" y="18668"/>
                  </a:lnTo>
                  <a:lnTo>
                    <a:pt x="2412" y="17398"/>
                  </a:lnTo>
                  <a:lnTo>
                    <a:pt x="1142" y="17398"/>
                  </a:lnTo>
                  <a:lnTo>
                    <a:pt x="1142" y="16256"/>
                  </a:lnTo>
                  <a:lnTo>
                    <a:pt x="1142" y="14985"/>
                  </a:lnTo>
                  <a:lnTo>
                    <a:pt x="0" y="14985"/>
                  </a:lnTo>
                  <a:lnTo>
                    <a:pt x="0" y="13715"/>
                  </a:lnTo>
                  <a:lnTo>
                    <a:pt x="1142" y="13715"/>
                  </a:lnTo>
                  <a:lnTo>
                    <a:pt x="1142" y="12445"/>
                  </a:lnTo>
                  <a:lnTo>
                    <a:pt x="2412" y="12445"/>
                  </a:lnTo>
                  <a:lnTo>
                    <a:pt x="3555" y="12445"/>
                  </a:lnTo>
                  <a:lnTo>
                    <a:pt x="2412" y="12445"/>
                  </a:lnTo>
                  <a:lnTo>
                    <a:pt x="3555" y="11175"/>
                  </a:lnTo>
                  <a:lnTo>
                    <a:pt x="4699" y="11175"/>
                  </a:lnTo>
                  <a:lnTo>
                    <a:pt x="4699" y="10032"/>
                  </a:lnTo>
                  <a:lnTo>
                    <a:pt x="3555" y="10032"/>
                  </a:lnTo>
                  <a:lnTo>
                    <a:pt x="4699" y="10032"/>
                  </a:lnTo>
                  <a:lnTo>
                    <a:pt x="4699" y="8762"/>
                  </a:lnTo>
                  <a:lnTo>
                    <a:pt x="5841" y="8762"/>
                  </a:lnTo>
                  <a:lnTo>
                    <a:pt x="4699" y="8762"/>
                  </a:lnTo>
                  <a:lnTo>
                    <a:pt x="5841" y="8762"/>
                  </a:lnTo>
                  <a:lnTo>
                    <a:pt x="5841" y="7492"/>
                  </a:lnTo>
                  <a:lnTo>
                    <a:pt x="7111" y="7492"/>
                  </a:lnTo>
                  <a:lnTo>
                    <a:pt x="7111" y="6222"/>
                  </a:lnTo>
                  <a:lnTo>
                    <a:pt x="7111" y="4952"/>
                  </a:lnTo>
                  <a:lnTo>
                    <a:pt x="8254" y="4952"/>
                  </a:lnTo>
                  <a:lnTo>
                    <a:pt x="8254" y="3682"/>
                  </a:lnTo>
                  <a:lnTo>
                    <a:pt x="9398" y="3682"/>
                  </a:lnTo>
                  <a:lnTo>
                    <a:pt x="10540" y="3682"/>
                  </a:lnTo>
                  <a:lnTo>
                    <a:pt x="10540" y="2539"/>
                  </a:lnTo>
                  <a:lnTo>
                    <a:pt x="11810" y="2539"/>
                  </a:lnTo>
                  <a:lnTo>
                    <a:pt x="11810" y="1269"/>
                  </a:lnTo>
                  <a:lnTo>
                    <a:pt x="11810" y="2539"/>
                  </a:lnTo>
                  <a:lnTo>
                    <a:pt x="11810" y="1269"/>
                  </a:lnTo>
                  <a:lnTo>
                    <a:pt x="12953" y="1269"/>
                  </a:lnTo>
                  <a:lnTo>
                    <a:pt x="14097" y="1269"/>
                  </a:lnTo>
                  <a:lnTo>
                    <a:pt x="15366" y="0"/>
                  </a:lnTo>
                  <a:lnTo>
                    <a:pt x="16509" y="0"/>
                  </a:lnTo>
                  <a:lnTo>
                    <a:pt x="17652" y="0"/>
                  </a:lnTo>
                  <a:lnTo>
                    <a:pt x="17652" y="1269"/>
                  </a:lnTo>
                  <a:lnTo>
                    <a:pt x="18796" y="1269"/>
                  </a:lnTo>
                  <a:lnTo>
                    <a:pt x="18796" y="2539"/>
                  </a:lnTo>
                  <a:lnTo>
                    <a:pt x="20065" y="2539"/>
                  </a:lnTo>
                  <a:lnTo>
                    <a:pt x="21208" y="3682"/>
                  </a:lnTo>
                  <a:lnTo>
                    <a:pt x="22351" y="4952"/>
                  </a:lnTo>
                  <a:lnTo>
                    <a:pt x="23495" y="4952"/>
                  </a:lnTo>
                  <a:lnTo>
                    <a:pt x="23495" y="6222"/>
                  </a:lnTo>
                  <a:lnTo>
                    <a:pt x="24764" y="6222"/>
                  </a:lnTo>
                  <a:lnTo>
                    <a:pt x="24764" y="7492"/>
                  </a:lnTo>
                  <a:lnTo>
                    <a:pt x="25907" y="7492"/>
                  </a:lnTo>
                  <a:lnTo>
                    <a:pt x="25907" y="8762"/>
                  </a:lnTo>
                  <a:lnTo>
                    <a:pt x="25907" y="10032"/>
                  </a:lnTo>
                  <a:lnTo>
                    <a:pt x="25907" y="11175"/>
                  </a:lnTo>
                  <a:lnTo>
                    <a:pt x="24764" y="11175"/>
                  </a:lnTo>
                  <a:lnTo>
                    <a:pt x="24764" y="12445"/>
                  </a:lnTo>
                  <a:lnTo>
                    <a:pt x="24764" y="13715"/>
                  </a:lnTo>
                  <a:lnTo>
                    <a:pt x="23495" y="13715"/>
                  </a:lnTo>
                  <a:lnTo>
                    <a:pt x="23495" y="14985"/>
                  </a:lnTo>
                  <a:lnTo>
                    <a:pt x="22351" y="14985"/>
                  </a:lnTo>
                  <a:lnTo>
                    <a:pt x="23495" y="14985"/>
                  </a:lnTo>
                  <a:close/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199120" y="4266692"/>
              <a:ext cx="180340" cy="157480"/>
            </a:xfrm>
            <a:custGeom>
              <a:avLst/>
              <a:gdLst/>
              <a:ahLst/>
              <a:cxnLst/>
              <a:rect l="l" t="t" r="r" b="b"/>
              <a:pathLst>
                <a:path w="180340" h="157479">
                  <a:moveTo>
                    <a:pt x="40258" y="156210"/>
                  </a:moveTo>
                  <a:lnTo>
                    <a:pt x="33147" y="156210"/>
                  </a:lnTo>
                  <a:lnTo>
                    <a:pt x="33147" y="157480"/>
                  </a:lnTo>
                  <a:lnTo>
                    <a:pt x="40258" y="157480"/>
                  </a:lnTo>
                  <a:lnTo>
                    <a:pt x="40258" y="156210"/>
                  </a:lnTo>
                  <a:close/>
                </a:path>
                <a:path w="180340" h="157479">
                  <a:moveTo>
                    <a:pt x="42545" y="154940"/>
                  </a:moveTo>
                  <a:lnTo>
                    <a:pt x="30733" y="154940"/>
                  </a:lnTo>
                  <a:lnTo>
                    <a:pt x="30733" y="156210"/>
                  </a:lnTo>
                  <a:lnTo>
                    <a:pt x="42545" y="156210"/>
                  </a:lnTo>
                  <a:lnTo>
                    <a:pt x="42545" y="154940"/>
                  </a:lnTo>
                  <a:close/>
                </a:path>
                <a:path w="180340" h="157479">
                  <a:moveTo>
                    <a:pt x="43814" y="153669"/>
                  </a:moveTo>
                  <a:lnTo>
                    <a:pt x="32003" y="153669"/>
                  </a:lnTo>
                  <a:lnTo>
                    <a:pt x="32003" y="154940"/>
                  </a:lnTo>
                  <a:lnTo>
                    <a:pt x="43814" y="154940"/>
                  </a:lnTo>
                  <a:lnTo>
                    <a:pt x="43814" y="153669"/>
                  </a:lnTo>
                  <a:close/>
                </a:path>
                <a:path w="180340" h="157479">
                  <a:moveTo>
                    <a:pt x="59181" y="151130"/>
                  </a:moveTo>
                  <a:lnTo>
                    <a:pt x="29590" y="151130"/>
                  </a:lnTo>
                  <a:lnTo>
                    <a:pt x="29590" y="153669"/>
                  </a:lnTo>
                  <a:lnTo>
                    <a:pt x="30733" y="152400"/>
                  </a:lnTo>
                  <a:lnTo>
                    <a:pt x="59181" y="152400"/>
                  </a:lnTo>
                  <a:lnTo>
                    <a:pt x="59181" y="151130"/>
                  </a:lnTo>
                  <a:close/>
                </a:path>
                <a:path w="180340" h="157479">
                  <a:moveTo>
                    <a:pt x="48513" y="152400"/>
                  </a:moveTo>
                  <a:lnTo>
                    <a:pt x="30733" y="152400"/>
                  </a:lnTo>
                  <a:lnTo>
                    <a:pt x="30733" y="153669"/>
                  </a:lnTo>
                  <a:lnTo>
                    <a:pt x="48513" y="153669"/>
                  </a:lnTo>
                  <a:lnTo>
                    <a:pt x="48513" y="152400"/>
                  </a:lnTo>
                  <a:close/>
                </a:path>
                <a:path w="180340" h="157479">
                  <a:moveTo>
                    <a:pt x="53212" y="152400"/>
                  </a:moveTo>
                  <a:lnTo>
                    <a:pt x="52070" y="152400"/>
                  </a:lnTo>
                  <a:lnTo>
                    <a:pt x="52070" y="153669"/>
                  </a:lnTo>
                  <a:lnTo>
                    <a:pt x="53212" y="153669"/>
                  </a:lnTo>
                  <a:lnTo>
                    <a:pt x="53212" y="152400"/>
                  </a:lnTo>
                  <a:close/>
                </a:path>
                <a:path w="180340" h="157479">
                  <a:moveTo>
                    <a:pt x="61468" y="148590"/>
                  </a:moveTo>
                  <a:lnTo>
                    <a:pt x="26034" y="148590"/>
                  </a:lnTo>
                  <a:lnTo>
                    <a:pt x="26034" y="152400"/>
                  </a:lnTo>
                  <a:lnTo>
                    <a:pt x="27177" y="152400"/>
                  </a:lnTo>
                  <a:lnTo>
                    <a:pt x="27177" y="151130"/>
                  </a:lnTo>
                  <a:lnTo>
                    <a:pt x="59181" y="151130"/>
                  </a:lnTo>
                  <a:lnTo>
                    <a:pt x="60325" y="149860"/>
                  </a:lnTo>
                  <a:lnTo>
                    <a:pt x="61468" y="149860"/>
                  </a:lnTo>
                  <a:lnTo>
                    <a:pt x="61468" y="148590"/>
                  </a:lnTo>
                  <a:close/>
                </a:path>
                <a:path w="180340" h="157479">
                  <a:moveTo>
                    <a:pt x="28448" y="151130"/>
                  </a:moveTo>
                  <a:lnTo>
                    <a:pt x="27177" y="151130"/>
                  </a:lnTo>
                  <a:lnTo>
                    <a:pt x="27177" y="152400"/>
                  </a:lnTo>
                  <a:lnTo>
                    <a:pt x="28448" y="152400"/>
                  </a:lnTo>
                  <a:lnTo>
                    <a:pt x="28448" y="151130"/>
                  </a:lnTo>
                  <a:close/>
                </a:path>
                <a:path w="180340" h="157479">
                  <a:moveTo>
                    <a:pt x="78104" y="146050"/>
                  </a:moveTo>
                  <a:lnTo>
                    <a:pt x="20065" y="146050"/>
                  </a:lnTo>
                  <a:lnTo>
                    <a:pt x="20065" y="149860"/>
                  </a:lnTo>
                  <a:lnTo>
                    <a:pt x="21335" y="149860"/>
                  </a:lnTo>
                  <a:lnTo>
                    <a:pt x="21335" y="148590"/>
                  </a:lnTo>
                  <a:lnTo>
                    <a:pt x="23622" y="148590"/>
                  </a:lnTo>
                  <a:lnTo>
                    <a:pt x="23622" y="147319"/>
                  </a:lnTo>
                  <a:lnTo>
                    <a:pt x="78104" y="147319"/>
                  </a:lnTo>
                  <a:lnTo>
                    <a:pt x="78104" y="146050"/>
                  </a:lnTo>
                  <a:close/>
                </a:path>
                <a:path w="180340" h="157479">
                  <a:moveTo>
                    <a:pt x="91058" y="148590"/>
                  </a:moveTo>
                  <a:lnTo>
                    <a:pt x="87502" y="148590"/>
                  </a:lnTo>
                  <a:lnTo>
                    <a:pt x="87502" y="149860"/>
                  </a:lnTo>
                  <a:lnTo>
                    <a:pt x="91058" y="149860"/>
                  </a:lnTo>
                  <a:lnTo>
                    <a:pt x="91058" y="148590"/>
                  </a:lnTo>
                  <a:close/>
                </a:path>
                <a:path w="180340" h="157479">
                  <a:moveTo>
                    <a:pt x="62737" y="147319"/>
                  </a:moveTo>
                  <a:lnTo>
                    <a:pt x="24891" y="147319"/>
                  </a:lnTo>
                  <a:lnTo>
                    <a:pt x="24891" y="148590"/>
                  </a:lnTo>
                  <a:lnTo>
                    <a:pt x="62737" y="148590"/>
                  </a:lnTo>
                  <a:lnTo>
                    <a:pt x="62737" y="147319"/>
                  </a:lnTo>
                  <a:close/>
                </a:path>
                <a:path w="180340" h="157479">
                  <a:moveTo>
                    <a:pt x="72135" y="147319"/>
                  </a:moveTo>
                  <a:lnTo>
                    <a:pt x="70993" y="147319"/>
                  </a:lnTo>
                  <a:lnTo>
                    <a:pt x="70993" y="148590"/>
                  </a:lnTo>
                  <a:lnTo>
                    <a:pt x="72135" y="147319"/>
                  </a:lnTo>
                  <a:close/>
                </a:path>
                <a:path w="180340" h="157479">
                  <a:moveTo>
                    <a:pt x="75691" y="147319"/>
                  </a:moveTo>
                  <a:lnTo>
                    <a:pt x="72135" y="147319"/>
                  </a:lnTo>
                  <a:lnTo>
                    <a:pt x="72135" y="148590"/>
                  </a:lnTo>
                  <a:lnTo>
                    <a:pt x="75691" y="148590"/>
                  </a:lnTo>
                  <a:lnTo>
                    <a:pt x="75691" y="147319"/>
                  </a:lnTo>
                  <a:close/>
                </a:path>
                <a:path w="180340" h="157479">
                  <a:moveTo>
                    <a:pt x="92328" y="147319"/>
                  </a:moveTo>
                  <a:lnTo>
                    <a:pt x="85216" y="147319"/>
                  </a:lnTo>
                  <a:lnTo>
                    <a:pt x="85216" y="148590"/>
                  </a:lnTo>
                  <a:lnTo>
                    <a:pt x="92328" y="148590"/>
                  </a:lnTo>
                  <a:lnTo>
                    <a:pt x="92328" y="147319"/>
                  </a:lnTo>
                  <a:close/>
                </a:path>
                <a:path w="180340" h="157479">
                  <a:moveTo>
                    <a:pt x="93472" y="146050"/>
                  </a:moveTo>
                  <a:lnTo>
                    <a:pt x="79248" y="146050"/>
                  </a:lnTo>
                  <a:lnTo>
                    <a:pt x="79248" y="147319"/>
                  </a:lnTo>
                  <a:lnTo>
                    <a:pt x="93472" y="147319"/>
                  </a:lnTo>
                  <a:lnTo>
                    <a:pt x="93472" y="146050"/>
                  </a:lnTo>
                  <a:close/>
                </a:path>
                <a:path w="180340" h="157479">
                  <a:moveTo>
                    <a:pt x="102870" y="142240"/>
                  </a:moveTo>
                  <a:lnTo>
                    <a:pt x="21335" y="142240"/>
                  </a:lnTo>
                  <a:lnTo>
                    <a:pt x="21335" y="144780"/>
                  </a:lnTo>
                  <a:lnTo>
                    <a:pt x="22478" y="144780"/>
                  </a:lnTo>
                  <a:lnTo>
                    <a:pt x="21335" y="146050"/>
                  </a:lnTo>
                  <a:lnTo>
                    <a:pt x="95884" y="146050"/>
                  </a:lnTo>
                  <a:lnTo>
                    <a:pt x="97027" y="147319"/>
                  </a:lnTo>
                  <a:lnTo>
                    <a:pt x="100583" y="147319"/>
                  </a:lnTo>
                  <a:lnTo>
                    <a:pt x="100583" y="143510"/>
                  </a:lnTo>
                  <a:lnTo>
                    <a:pt x="102870" y="143510"/>
                  </a:lnTo>
                  <a:lnTo>
                    <a:pt x="102870" y="142240"/>
                  </a:lnTo>
                  <a:close/>
                </a:path>
                <a:path w="180340" h="157479">
                  <a:moveTo>
                    <a:pt x="21335" y="143510"/>
                  </a:moveTo>
                  <a:lnTo>
                    <a:pt x="20065" y="143510"/>
                  </a:lnTo>
                  <a:lnTo>
                    <a:pt x="20065" y="144780"/>
                  </a:lnTo>
                  <a:lnTo>
                    <a:pt x="21335" y="144780"/>
                  </a:lnTo>
                  <a:lnTo>
                    <a:pt x="21335" y="143510"/>
                  </a:lnTo>
                  <a:close/>
                </a:path>
                <a:path w="180340" h="157479">
                  <a:moveTo>
                    <a:pt x="104139" y="142240"/>
                  </a:moveTo>
                  <a:lnTo>
                    <a:pt x="102870" y="142240"/>
                  </a:lnTo>
                  <a:lnTo>
                    <a:pt x="102870" y="143510"/>
                  </a:lnTo>
                  <a:lnTo>
                    <a:pt x="104139" y="143510"/>
                  </a:lnTo>
                  <a:lnTo>
                    <a:pt x="104139" y="142240"/>
                  </a:lnTo>
                  <a:close/>
                </a:path>
                <a:path w="180340" h="157479">
                  <a:moveTo>
                    <a:pt x="111251" y="142240"/>
                  </a:moveTo>
                  <a:lnTo>
                    <a:pt x="105282" y="142240"/>
                  </a:lnTo>
                  <a:lnTo>
                    <a:pt x="105282" y="143510"/>
                  </a:lnTo>
                  <a:lnTo>
                    <a:pt x="111251" y="143510"/>
                  </a:lnTo>
                  <a:lnTo>
                    <a:pt x="111251" y="142240"/>
                  </a:lnTo>
                  <a:close/>
                </a:path>
                <a:path w="180340" h="157479">
                  <a:moveTo>
                    <a:pt x="117094" y="139700"/>
                  </a:moveTo>
                  <a:lnTo>
                    <a:pt x="20065" y="139700"/>
                  </a:lnTo>
                  <a:lnTo>
                    <a:pt x="20065" y="142240"/>
                  </a:lnTo>
                  <a:lnTo>
                    <a:pt x="115950" y="142240"/>
                  </a:lnTo>
                  <a:lnTo>
                    <a:pt x="117094" y="139700"/>
                  </a:lnTo>
                  <a:close/>
                </a:path>
                <a:path w="180340" h="157479">
                  <a:moveTo>
                    <a:pt x="123062" y="135890"/>
                  </a:moveTo>
                  <a:lnTo>
                    <a:pt x="17779" y="135890"/>
                  </a:lnTo>
                  <a:lnTo>
                    <a:pt x="17779" y="139700"/>
                  </a:lnTo>
                  <a:lnTo>
                    <a:pt x="119506" y="139700"/>
                  </a:lnTo>
                  <a:lnTo>
                    <a:pt x="119506" y="138430"/>
                  </a:lnTo>
                  <a:lnTo>
                    <a:pt x="120650" y="138430"/>
                  </a:lnTo>
                  <a:lnTo>
                    <a:pt x="120650" y="137160"/>
                  </a:lnTo>
                  <a:lnTo>
                    <a:pt x="123062" y="137160"/>
                  </a:lnTo>
                  <a:lnTo>
                    <a:pt x="123062" y="135890"/>
                  </a:lnTo>
                  <a:close/>
                </a:path>
                <a:path w="180340" h="157479">
                  <a:moveTo>
                    <a:pt x="124205" y="134619"/>
                  </a:moveTo>
                  <a:lnTo>
                    <a:pt x="16509" y="134619"/>
                  </a:lnTo>
                  <a:lnTo>
                    <a:pt x="16509" y="135890"/>
                  </a:lnTo>
                  <a:lnTo>
                    <a:pt x="17779" y="137160"/>
                  </a:lnTo>
                  <a:lnTo>
                    <a:pt x="17779" y="135890"/>
                  </a:lnTo>
                  <a:lnTo>
                    <a:pt x="124205" y="135890"/>
                  </a:lnTo>
                  <a:lnTo>
                    <a:pt x="124205" y="134619"/>
                  </a:lnTo>
                  <a:close/>
                </a:path>
                <a:path w="180340" h="157479">
                  <a:moveTo>
                    <a:pt x="16509" y="129540"/>
                  </a:moveTo>
                  <a:lnTo>
                    <a:pt x="15366" y="129540"/>
                  </a:lnTo>
                  <a:lnTo>
                    <a:pt x="15366" y="134619"/>
                  </a:lnTo>
                  <a:lnTo>
                    <a:pt x="125349" y="134619"/>
                  </a:lnTo>
                  <a:lnTo>
                    <a:pt x="125349" y="133350"/>
                  </a:lnTo>
                  <a:lnTo>
                    <a:pt x="127761" y="133350"/>
                  </a:lnTo>
                  <a:lnTo>
                    <a:pt x="127761" y="130810"/>
                  </a:lnTo>
                  <a:lnTo>
                    <a:pt x="16509" y="130810"/>
                  </a:lnTo>
                  <a:lnTo>
                    <a:pt x="16509" y="129540"/>
                  </a:lnTo>
                  <a:close/>
                </a:path>
                <a:path w="180340" h="157479">
                  <a:moveTo>
                    <a:pt x="139573" y="119380"/>
                  </a:moveTo>
                  <a:lnTo>
                    <a:pt x="20065" y="119380"/>
                  </a:lnTo>
                  <a:lnTo>
                    <a:pt x="20065" y="128269"/>
                  </a:lnTo>
                  <a:lnTo>
                    <a:pt x="18923" y="129540"/>
                  </a:lnTo>
                  <a:lnTo>
                    <a:pt x="18923" y="130810"/>
                  </a:lnTo>
                  <a:lnTo>
                    <a:pt x="130175" y="130810"/>
                  </a:lnTo>
                  <a:lnTo>
                    <a:pt x="130175" y="129540"/>
                  </a:lnTo>
                  <a:lnTo>
                    <a:pt x="131318" y="129540"/>
                  </a:lnTo>
                  <a:lnTo>
                    <a:pt x="131318" y="128269"/>
                  </a:lnTo>
                  <a:lnTo>
                    <a:pt x="132460" y="128269"/>
                  </a:lnTo>
                  <a:lnTo>
                    <a:pt x="132460" y="127000"/>
                  </a:lnTo>
                  <a:lnTo>
                    <a:pt x="133730" y="127000"/>
                  </a:lnTo>
                  <a:lnTo>
                    <a:pt x="133730" y="125730"/>
                  </a:lnTo>
                  <a:lnTo>
                    <a:pt x="134874" y="125730"/>
                  </a:lnTo>
                  <a:lnTo>
                    <a:pt x="134874" y="124460"/>
                  </a:lnTo>
                  <a:lnTo>
                    <a:pt x="137286" y="124460"/>
                  </a:lnTo>
                  <a:lnTo>
                    <a:pt x="137286" y="123190"/>
                  </a:lnTo>
                  <a:lnTo>
                    <a:pt x="138429" y="123190"/>
                  </a:lnTo>
                  <a:lnTo>
                    <a:pt x="138429" y="121919"/>
                  </a:lnTo>
                  <a:lnTo>
                    <a:pt x="139573" y="120650"/>
                  </a:lnTo>
                  <a:lnTo>
                    <a:pt x="139573" y="119380"/>
                  </a:lnTo>
                  <a:close/>
                </a:path>
                <a:path w="180340" h="157479">
                  <a:moveTo>
                    <a:pt x="141985" y="116840"/>
                  </a:moveTo>
                  <a:lnTo>
                    <a:pt x="18923" y="116840"/>
                  </a:lnTo>
                  <a:lnTo>
                    <a:pt x="18923" y="119380"/>
                  </a:lnTo>
                  <a:lnTo>
                    <a:pt x="140843" y="119380"/>
                  </a:lnTo>
                  <a:lnTo>
                    <a:pt x="140843" y="118110"/>
                  </a:lnTo>
                  <a:lnTo>
                    <a:pt x="141985" y="118110"/>
                  </a:lnTo>
                  <a:lnTo>
                    <a:pt x="141985" y="116840"/>
                  </a:lnTo>
                  <a:close/>
                </a:path>
                <a:path w="180340" h="157479">
                  <a:moveTo>
                    <a:pt x="145541" y="113030"/>
                  </a:moveTo>
                  <a:lnTo>
                    <a:pt x="16509" y="113030"/>
                  </a:lnTo>
                  <a:lnTo>
                    <a:pt x="16509" y="114300"/>
                  </a:lnTo>
                  <a:lnTo>
                    <a:pt x="17779" y="114300"/>
                  </a:lnTo>
                  <a:lnTo>
                    <a:pt x="17779" y="116840"/>
                  </a:lnTo>
                  <a:lnTo>
                    <a:pt x="143128" y="116840"/>
                  </a:lnTo>
                  <a:lnTo>
                    <a:pt x="143128" y="115569"/>
                  </a:lnTo>
                  <a:lnTo>
                    <a:pt x="144399" y="115569"/>
                  </a:lnTo>
                  <a:lnTo>
                    <a:pt x="145541" y="114300"/>
                  </a:lnTo>
                  <a:lnTo>
                    <a:pt x="145541" y="113030"/>
                  </a:lnTo>
                  <a:close/>
                </a:path>
                <a:path w="180340" h="157479">
                  <a:moveTo>
                    <a:pt x="149098" y="110490"/>
                  </a:moveTo>
                  <a:lnTo>
                    <a:pt x="15366" y="110490"/>
                  </a:lnTo>
                  <a:lnTo>
                    <a:pt x="15366" y="113030"/>
                  </a:lnTo>
                  <a:lnTo>
                    <a:pt x="147827" y="113030"/>
                  </a:lnTo>
                  <a:lnTo>
                    <a:pt x="147827" y="111760"/>
                  </a:lnTo>
                  <a:lnTo>
                    <a:pt x="149098" y="110490"/>
                  </a:lnTo>
                  <a:close/>
                </a:path>
                <a:path w="180340" h="157479">
                  <a:moveTo>
                    <a:pt x="151383" y="106680"/>
                  </a:moveTo>
                  <a:lnTo>
                    <a:pt x="12953" y="106680"/>
                  </a:lnTo>
                  <a:lnTo>
                    <a:pt x="12953" y="109219"/>
                  </a:lnTo>
                  <a:lnTo>
                    <a:pt x="14224" y="109219"/>
                  </a:lnTo>
                  <a:lnTo>
                    <a:pt x="14224" y="110490"/>
                  </a:lnTo>
                  <a:lnTo>
                    <a:pt x="150240" y="110490"/>
                  </a:lnTo>
                  <a:lnTo>
                    <a:pt x="150240" y="107950"/>
                  </a:lnTo>
                  <a:lnTo>
                    <a:pt x="151383" y="107950"/>
                  </a:lnTo>
                  <a:lnTo>
                    <a:pt x="151383" y="106680"/>
                  </a:lnTo>
                  <a:close/>
                </a:path>
                <a:path w="180340" h="157479">
                  <a:moveTo>
                    <a:pt x="152653" y="105410"/>
                  </a:moveTo>
                  <a:lnTo>
                    <a:pt x="11810" y="105410"/>
                  </a:lnTo>
                  <a:lnTo>
                    <a:pt x="11810" y="106680"/>
                  </a:lnTo>
                  <a:lnTo>
                    <a:pt x="152653" y="106680"/>
                  </a:lnTo>
                  <a:lnTo>
                    <a:pt x="152653" y="105410"/>
                  </a:lnTo>
                  <a:close/>
                </a:path>
                <a:path w="180340" h="157479">
                  <a:moveTo>
                    <a:pt x="125349" y="102869"/>
                  </a:moveTo>
                  <a:lnTo>
                    <a:pt x="10668" y="102869"/>
                  </a:lnTo>
                  <a:lnTo>
                    <a:pt x="10668" y="105410"/>
                  </a:lnTo>
                  <a:lnTo>
                    <a:pt x="153797" y="105410"/>
                  </a:lnTo>
                  <a:lnTo>
                    <a:pt x="153797" y="104140"/>
                  </a:lnTo>
                  <a:lnTo>
                    <a:pt x="125349" y="104140"/>
                  </a:lnTo>
                  <a:lnTo>
                    <a:pt x="125349" y="102869"/>
                  </a:lnTo>
                  <a:close/>
                </a:path>
                <a:path w="180340" h="157479">
                  <a:moveTo>
                    <a:pt x="154939" y="101600"/>
                  </a:moveTo>
                  <a:lnTo>
                    <a:pt x="127761" y="101600"/>
                  </a:lnTo>
                  <a:lnTo>
                    <a:pt x="127761" y="104140"/>
                  </a:lnTo>
                  <a:lnTo>
                    <a:pt x="154939" y="104140"/>
                  </a:lnTo>
                  <a:lnTo>
                    <a:pt x="154939" y="101600"/>
                  </a:lnTo>
                  <a:close/>
                </a:path>
                <a:path w="180340" h="157479">
                  <a:moveTo>
                    <a:pt x="121920" y="100330"/>
                  </a:moveTo>
                  <a:lnTo>
                    <a:pt x="9525" y="100330"/>
                  </a:lnTo>
                  <a:lnTo>
                    <a:pt x="9525" y="102869"/>
                  </a:lnTo>
                  <a:lnTo>
                    <a:pt x="123062" y="102869"/>
                  </a:lnTo>
                  <a:lnTo>
                    <a:pt x="123062" y="101600"/>
                  </a:lnTo>
                  <a:lnTo>
                    <a:pt x="121920" y="101600"/>
                  </a:lnTo>
                  <a:lnTo>
                    <a:pt x="121920" y="100330"/>
                  </a:lnTo>
                  <a:close/>
                </a:path>
                <a:path w="180340" h="157479">
                  <a:moveTo>
                    <a:pt x="156209" y="99060"/>
                  </a:moveTo>
                  <a:lnTo>
                    <a:pt x="128904" y="99060"/>
                  </a:lnTo>
                  <a:lnTo>
                    <a:pt x="128904" y="101600"/>
                  </a:lnTo>
                  <a:lnTo>
                    <a:pt x="156209" y="101600"/>
                  </a:lnTo>
                  <a:lnTo>
                    <a:pt x="156209" y="99060"/>
                  </a:lnTo>
                  <a:close/>
                </a:path>
                <a:path w="180340" h="157479">
                  <a:moveTo>
                    <a:pt x="119506" y="96519"/>
                  </a:moveTo>
                  <a:lnTo>
                    <a:pt x="8254" y="96519"/>
                  </a:lnTo>
                  <a:lnTo>
                    <a:pt x="8254" y="100330"/>
                  </a:lnTo>
                  <a:lnTo>
                    <a:pt x="120650" y="100330"/>
                  </a:lnTo>
                  <a:lnTo>
                    <a:pt x="120650" y="99060"/>
                  </a:lnTo>
                  <a:lnTo>
                    <a:pt x="119506" y="99060"/>
                  </a:lnTo>
                  <a:lnTo>
                    <a:pt x="119506" y="96519"/>
                  </a:lnTo>
                  <a:close/>
                </a:path>
                <a:path w="180340" h="157479">
                  <a:moveTo>
                    <a:pt x="160908" y="88900"/>
                  </a:moveTo>
                  <a:lnTo>
                    <a:pt x="140843" y="88900"/>
                  </a:lnTo>
                  <a:lnTo>
                    <a:pt x="140843" y="90169"/>
                  </a:lnTo>
                  <a:lnTo>
                    <a:pt x="139573" y="90169"/>
                  </a:lnTo>
                  <a:lnTo>
                    <a:pt x="139573" y="93980"/>
                  </a:lnTo>
                  <a:lnTo>
                    <a:pt x="138429" y="93980"/>
                  </a:lnTo>
                  <a:lnTo>
                    <a:pt x="138429" y="95250"/>
                  </a:lnTo>
                  <a:lnTo>
                    <a:pt x="137286" y="95250"/>
                  </a:lnTo>
                  <a:lnTo>
                    <a:pt x="136016" y="96519"/>
                  </a:lnTo>
                  <a:lnTo>
                    <a:pt x="132460" y="96519"/>
                  </a:lnTo>
                  <a:lnTo>
                    <a:pt x="132460" y="97790"/>
                  </a:lnTo>
                  <a:lnTo>
                    <a:pt x="130175" y="97790"/>
                  </a:lnTo>
                  <a:lnTo>
                    <a:pt x="130175" y="99060"/>
                  </a:lnTo>
                  <a:lnTo>
                    <a:pt x="157352" y="99060"/>
                  </a:lnTo>
                  <a:lnTo>
                    <a:pt x="157352" y="97790"/>
                  </a:lnTo>
                  <a:lnTo>
                    <a:pt x="131318" y="97790"/>
                  </a:lnTo>
                  <a:lnTo>
                    <a:pt x="131318" y="96519"/>
                  </a:lnTo>
                  <a:lnTo>
                    <a:pt x="157352" y="96519"/>
                  </a:lnTo>
                  <a:lnTo>
                    <a:pt x="158496" y="95250"/>
                  </a:lnTo>
                  <a:lnTo>
                    <a:pt x="159765" y="93980"/>
                  </a:lnTo>
                  <a:lnTo>
                    <a:pt x="159765" y="91440"/>
                  </a:lnTo>
                  <a:lnTo>
                    <a:pt x="160908" y="91440"/>
                  </a:lnTo>
                  <a:lnTo>
                    <a:pt x="160908" y="88900"/>
                  </a:lnTo>
                  <a:close/>
                </a:path>
                <a:path w="180340" h="157479">
                  <a:moveTo>
                    <a:pt x="132460" y="96519"/>
                  </a:moveTo>
                  <a:lnTo>
                    <a:pt x="131318" y="97790"/>
                  </a:lnTo>
                  <a:lnTo>
                    <a:pt x="132460" y="97790"/>
                  </a:lnTo>
                  <a:lnTo>
                    <a:pt x="132460" y="96519"/>
                  </a:lnTo>
                  <a:close/>
                </a:path>
                <a:path w="180340" h="157479">
                  <a:moveTo>
                    <a:pt x="117094" y="88900"/>
                  </a:moveTo>
                  <a:lnTo>
                    <a:pt x="5969" y="88900"/>
                  </a:lnTo>
                  <a:lnTo>
                    <a:pt x="5969" y="92710"/>
                  </a:lnTo>
                  <a:lnTo>
                    <a:pt x="7111" y="92710"/>
                  </a:lnTo>
                  <a:lnTo>
                    <a:pt x="7111" y="96519"/>
                  </a:lnTo>
                  <a:lnTo>
                    <a:pt x="118363" y="96519"/>
                  </a:lnTo>
                  <a:lnTo>
                    <a:pt x="118363" y="93980"/>
                  </a:lnTo>
                  <a:lnTo>
                    <a:pt x="117094" y="93980"/>
                  </a:lnTo>
                  <a:lnTo>
                    <a:pt x="117094" y="91440"/>
                  </a:lnTo>
                  <a:lnTo>
                    <a:pt x="115950" y="91440"/>
                  </a:lnTo>
                  <a:lnTo>
                    <a:pt x="115950" y="90169"/>
                  </a:lnTo>
                  <a:lnTo>
                    <a:pt x="117094" y="90169"/>
                  </a:lnTo>
                  <a:lnTo>
                    <a:pt x="117094" y="88900"/>
                  </a:lnTo>
                  <a:close/>
                </a:path>
                <a:path w="180340" h="157479">
                  <a:moveTo>
                    <a:pt x="120650" y="86360"/>
                  </a:moveTo>
                  <a:lnTo>
                    <a:pt x="4699" y="86360"/>
                  </a:lnTo>
                  <a:lnTo>
                    <a:pt x="4699" y="88900"/>
                  </a:lnTo>
                  <a:lnTo>
                    <a:pt x="120650" y="88900"/>
                  </a:lnTo>
                  <a:lnTo>
                    <a:pt x="120650" y="86360"/>
                  </a:lnTo>
                  <a:close/>
                </a:path>
                <a:path w="180340" h="157479">
                  <a:moveTo>
                    <a:pt x="164464" y="85090"/>
                  </a:moveTo>
                  <a:lnTo>
                    <a:pt x="141985" y="85090"/>
                  </a:lnTo>
                  <a:lnTo>
                    <a:pt x="141985" y="88900"/>
                  </a:lnTo>
                  <a:lnTo>
                    <a:pt x="162051" y="88900"/>
                  </a:lnTo>
                  <a:lnTo>
                    <a:pt x="163322" y="87630"/>
                  </a:lnTo>
                  <a:lnTo>
                    <a:pt x="163322" y="86360"/>
                  </a:lnTo>
                  <a:lnTo>
                    <a:pt x="164464" y="86360"/>
                  </a:lnTo>
                  <a:lnTo>
                    <a:pt x="164464" y="85090"/>
                  </a:lnTo>
                  <a:close/>
                </a:path>
                <a:path w="180340" h="157479">
                  <a:moveTo>
                    <a:pt x="164464" y="86360"/>
                  </a:moveTo>
                  <a:lnTo>
                    <a:pt x="163322" y="86360"/>
                  </a:lnTo>
                  <a:lnTo>
                    <a:pt x="164464" y="87630"/>
                  </a:lnTo>
                  <a:lnTo>
                    <a:pt x="164464" y="86360"/>
                  </a:lnTo>
                  <a:close/>
                </a:path>
                <a:path w="180340" h="157479">
                  <a:moveTo>
                    <a:pt x="27177" y="81280"/>
                  </a:moveTo>
                  <a:lnTo>
                    <a:pt x="2412" y="81280"/>
                  </a:lnTo>
                  <a:lnTo>
                    <a:pt x="2412" y="83819"/>
                  </a:lnTo>
                  <a:lnTo>
                    <a:pt x="3555" y="83819"/>
                  </a:lnTo>
                  <a:lnTo>
                    <a:pt x="3555" y="86360"/>
                  </a:lnTo>
                  <a:lnTo>
                    <a:pt x="121920" y="86360"/>
                  </a:lnTo>
                  <a:lnTo>
                    <a:pt x="121920" y="85090"/>
                  </a:lnTo>
                  <a:lnTo>
                    <a:pt x="123062" y="85090"/>
                  </a:lnTo>
                  <a:lnTo>
                    <a:pt x="123062" y="82550"/>
                  </a:lnTo>
                  <a:lnTo>
                    <a:pt x="27177" y="82550"/>
                  </a:lnTo>
                  <a:lnTo>
                    <a:pt x="27177" y="81280"/>
                  </a:lnTo>
                  <a:close/>
                </a:path>
                <a:path w="180340" h="157479">
                  <a:moveTo>
                    <a:pt x="165607" y="83819"/>
                  </a:moveTo>
                  <a:lnTo>
                    <a:pt x="140843" y="83819"/>
                  </a:lnTo>
                  <a:lnTo>
                    <a:pt x="140843" y="85090"/>
                  </a:lnTo>
                  <a:lnTo>
                    <a:pt x="164464" y="85090"/>
                  </a:lnTo>
                  <a:lnTo>
                    <a:pt x="164464" y="86360"/>
                  </a:lnTo>
                  <a:lnTo>
                    <a:pt x="165607" y="85090"/>
                  </a:lnTo>
                  <a:lnTo>
                    <a:pt x="165607" y="83819"/>
                  </a:lnTo>
                  <a:close/>
                </a:path>
                <a:path w="180340" h="157479">
                  <a:moveTo>
                    <a:pt x="166877" y="82550"/>
                  </a:moveTo>
                  <a:lnTo>
                    <a:pt x="139573" y="82550"/>
                  </a:lnTo>
                  <a:lnTo>
                    <a:pt x="139573" y="83819"/>
                  </a:lnTo>
                  <a:lnTo>
                    <a:pt x="166877" y="83819"/>
                  </a:lnTo>
                  <a:lnTo>
                    <a:pt x="166877" y="82550"/>
                  </a:lnTo>
                  <a:close/>
                </a:path>
                <a:path w="180340" h="157479">
                  <a:moveTo>
                    <a:pt x="124205" y="81280"/>
                  </a:moveTo>
                  <a:lnTo>
                    <a:pt x="29590" y="81280"/>
                  </a:lnTo>
                  <a:lnTo>
                    <a:pt x="29590" y="82550"/>
                  </a:lnTo>
                  <a:lnTo>
                    <a:pt x="124205" y="82550"/>
                  </a:lnTo>
                  <a:lnTo>
                    <a:pt x="124205" y="81280"/>
                  </a:lnTo>
                  <a:close/>
                </a:path>
                <a:path w="180340" h="157479">
                  <a:moveTo>
                    <a:pt x="171576" y="80010"/>
                  </a:moveTo>
                  <a:lnTo>
                    <a:pt x="136016" y="80010"/>
                  </a:lnTo>
                  <a:lnTo>
                    <a:pt x="138429" y="82550"/>
                  </a:lnTo>
                  <a:lnTo>
                    <a:pt x="168021" y="82550"/>
                  </a:lnTo>
                  <a:lnTo>
                    <a:pt x="168021" y="81280"/>
                  </a:lnTo>
                  <a:lnTo>
                    <a:pt x="170306" y="81280"/>
                  </a:lnTo>
                  <a:lnTo>
                    <a:pt x="171576" y="80010"/>
                  </a:lnTo>
                  <a:close/>
                </a:path>
                <a:path w="180340" h="157479">
                  <a:moveTo>
                    <a:pt x="169163" y="81280"/>
                  </a:moveTo>
                  <a:lnTo>
                    <a:pt x="168021" y="81280"/>
                  </a:lnTo>
                  <a:lnTo>
                    <a:pt x="168021" y="82550"/>
                  </a:lnTo>
                  <a:lnTo>
                    <a:pt x="169163" y="82550"/>
                  </a:lnTo>
                  <a:lnTo>
                    <a:pt x="169163" y="81280"/>
                  </a:lnTo>
                  <a:close/>
                </a:path>
                <a:path w="180340" h="157479">
                  <a:moveTo>
                    <a:pt x="11810" y="78740"/>
                  </a:moveTo>
                  <a:lnTo>
                    <a:pt x="1143" y="78740"/>
                  </a:lnTo>
                  <a:lnTo>
                    <a:pt x="1143" y="81280"/>
                  </a:lnTo>
                  <a:lnTo>
                    <a:pt x="16509" y="81280"/>
                  </a:lnTo>
                  <a:lnTo>
                    <a:pt x="16509" y="80010"/>
                  </a:lnTo>
                  <a:lnTo>
                    <a:pt x="11810" y="80010"/>
                  </a:lnTo>
                  <a:lnTo>
                    <a:pt x="11810" y="78740"/>
                  </a:lnTo>
                  <a:close/>
                </a:path>
                <a:path w="180340" h="157479">
                  <a:moveTo>
                    <a:pt x="126619" y="80010"/>
                  </a:moveTo>
                  <a:lnTo>
                    <a:pt x="30733" y="80010"/>
                  </a:lnTo>
                  <a:lnTo>
                    <a:pt x="30733" y="81280"/>
                  </a:lnTo>
                  <a:lnTo>
                    <a:pt x="126619" y="81280"/>
                  </a:lnTo>
                  <a:lnTo>
                    <a:pt x="126619" y="80010"/>
                  </a:lnTo>
                  <a:close/>
                </a:path>
                <a:path w="180340" h="157479">
                  <a:moveTo>
                    <a:pt x="127761" y="78740"/>
                  </a:moveTo>
                  <a:lnTo>
                    <a:pt x="32003" y="78740"/>
                  </a:lnTo>
                  <a:lnTo>
                    <a:pt x="32003" y="80010"/>
                  </a:lnTo>
                  <a:lnTo>
                    <a:pt x="127761" y="80010"/>
                  </a:lnTo>
                  <a:lnTo>
                    <a:pt x="127761" y="78740"/>
                  </a:lnTo>
                  <a:close/>
                </a:path>
                <a:path w="180340" h="157479">
                  <a:moveTo>
                    <a:pt x="172720" y="78740"/>
                  </a:moveTo>
                  <a:lnTo>
                    <a:pt x="134874" y="78740"/>
                  </a:lnTo>
                  <a:lnTo>
                    <a:pt x="134874" y="80010"/>
                  </a:lnTo>
                  <a:lnTo>
                    <a:pt x="172720" y="80010"/>
                  </a:lnTo>
                  <a:lnTo>
                    <a:pt x="172720" y="78740"/>
                  </a:lnTo>
                  <a:close/>
                </a:path>
                <a:path w="180340" h="157479">
                  <a:moveTo>
                    <a:pt x="10668" y="77469"/>
                  </a:moveTo>
                  <a:lnTo>
                    <a:pt x="0" y="77469"/>
                  </a:lnTo>
                  <a:lnTo>
                    <a:pt x="0" y="78740"/>
                  </a:lnTo>
                  <a:lnTo>
                    <a:pt x="10668" y="78740"/>
                  </a:lnTo>
                  <a:lnTo>
                    <a:pt x="10668" y="77469"/>
                  </a:lnTo>
                  <a:close/>
                </a:path>
                <a:path w="180340" h="157479">
                  <a:moveTo>
                    <a:pt x="40258" y="31750"/>
                  </a:moveTo>
                  <a:lnTo>
                    <a:pt x="38988" y="31750"/>
                  </a:lnTo>
                  <a:lnTo>
                    <a:pt x="38988" y="74930"/>
                  </a:lnTo>
                  <a:lnTo>
                    <a:pt x="36702" y="74930"/>
                  </a:lnTo>
                  <a:lnTo>
                    <a:pt x="36702" y="76200"/>
                  </a:lnTo>
                  <a:lnTo>
                    <a:pt x="34289" y="76200"/>
                  </a:lnTo>
                  <a:lnTo>
                    <a:pt x="33147" y="77469"/>
                  </a:lnTo>
                  <a:lnTo>
                    <a:pt x="33147" y="78740"/>
                  </a:lnTo>
                  <a:lnTo>
                    <a:pt x="130175" y="78740"/>
                  </a:lnTo>
                  <a:lnTo>
                    <a:pt x="131318" y="77469"/>
                  </a:lnTo>
                  <a:lnTo>
                    <a:pt x="173862" y="77469"/>
                  </a:lnTo>
                  <a:lnTo>
                    <a:pt x="175132" y="76200"/>
                  </a:lnTo>
                  <a:lnTo>
                    <a:pt x="175132" y="73660"/>
                  </a:lnTo>
                  <a:lnTo>
                    <a:pt x="176275" y="73660"/>
                  </a:lnTo>
                  <a:lnTo>
                    <a:pt x="176275" y="69850"/>
                  </a:lnTo>
                  <a:lnTo>
                    <a:pt x="177419" y="68580"/>
                  </a:lnTo>
                  <a:lnTo>
                    <a:pt x="177419" y="63500"/>
                  </a:lnTo>
                  <a:lnTo>
                    <a:pt x="178688" y="62230"/>
                  </a:lnTo>
                  <a:lnTo>
                    <a:pt x="164464" y="62230"/>
                  </a:lnTo>
                  <a:lnTo>
                    <a:pt x="164464" y="60960"/>
                  </a:lnTo>
                  <a:lnTo>
                    <a:pt x="162051" y="60960"/>
                  </a:lnTo>
                  <a:lnTo>
                    <a:pt x="158496" y="57150"/>
                  </a:lnTo>
                  <a:lnTo>
                    <a:pt x="159765" y="57150"/>
                  </a:lnTo>
                  <a:lnTo>
                    <a:pt x="159765" y="55880"/>
                  </a:lnTo>
                  <a:lnTo>
                    <a:pt x="44957" y="55880"/>
                  </a:lnTo>
                  <a:lnTo>
                    <a:pt x="46100" y="54610"/>
                  </a:lnTo>
                  <a:lnTo>
                    <a:pt x="44957" y="53340"/>
                  </a:lnTo>
                  <a:lnTo>
                    <a:pt x="44957" y="50800"/>
                  </a:lnTo>
                  <a:lnTo>
                    <a:pt x="46100" y="50800"/>
                  </a:lnTo>
                  <a:lnTo>
                    <a:pt x="46100" y="49530"/>
                  </a:lnTo>
                  <a:lnTo>
                    <a:pt x="47371" y="49530"/>
                  </a:lnTo>
                  <a:lnTo>
                    <a:pt x="47371" y="48260"/>
                  </a:lnTo>
                  <a:lnTo>
                    <a:pt x="48513" y="46990"/>
                  </a:lnTo>
                  <a:lnTo>
                    <a:pt x="47371" y="46990"/>
                  </a:lnTo>
                  <a:lnTo>
                    <a:pt x="47371" y="43180"/>
                  </a:lnTo>
                  <a:lnTo>
                    <a:pt x="46100" y="41910"/>
                  </a:lnTo>
                  <a:lnTo>
                    <a:pt x="46100" y="38100"/>
                  </a:lnTo>
                  <a:lnTo>
                    <a:pt x="44957" y="38100"/>
                  </a:lnTo>
                  <a:lnTo>
                    <a:pt x="44957" y="36830"/>
                  </a:lnTo>
                  <a:lnTo>
                    <a:pt x="43814" y="36830"/>
                  </a:lnTo>
                  <a:lnTo>
                    <a:pt x="43814" y="35560"/>
                  </a:lnTo>
                  <a:lnTo>
                    <a:pt x="42545" y="34290"/>
                  </a:lnTo>
                  <a:lnTo>
                    <a:pt x="42545" y="33019"/>
                  </a:lnTo>
                  <a:lnTo>
                    <a:pt x="40258" y="33019"/>
                  </a:lnTo>
                  <a:lnTo>
                    <a:pt x="40258" y="31750"/>
                  </a:lnTo>
                  <a:close/>
                </a:path>
                <a:path w="180340" h="157479">
                  <a:moveTo>
                    <a:pt x="173862" y="77469"/>
                  </a:moveTo>
                  <a:lnTo>
                    <a:pt x="133730" y="77469"/>
                  </a:lnTo>
                  <a:lnTo>
                    <a:pt x="133730" y="78740"/>
                  </a:lnTo>
                  <a:lnTo>
                    <a:pt x="173862" y="78740"/>
                  </a:lnTo>
                  <a:lnTo>
                    <a:pt x="173862" y="77469"/>
                  </a:lnTo>
                  <a:close/>
                </a:path>
                <a:path w="180340" h="157479">
                  <a:moveTo>
                    <a:pt x="9525" y="72390"/>
                  </a:moveTo>
                  <a:lnTo>
                    <a:pt x="3555" y="72390"/>
                  </a:lnTo>
                  <a:lnTo>
                    <a:pt x="3555" y="74930"/>
                  </a:lnTo>
                  <a:lnTo>
                    <a:pt x="2412" y="76200"/>
                  </a:lnTo>
                  <a:lnTo>
                    <a:pt x="1143" y="76200"/>
                  </a:lnTo>
                  <a:lnTo>
                    <a:pt x="1143" y="77469"/>
                  </a:lnTo>
                  <a:lnTo>
                    <a:pt x="9525" y="77469"/>
                  </a:lnTo>
                  <a:lnTo>
                    <a:pt x="9525" y="74930"/>
                  </a:lnTo>
                  <a:lnTo>
                    <a:pt x="10668" y="74930"/>
                  </a:lnTo>
                  <a:lnTo>
                    <a:pt x="9525" y="73660"/>
                  </a:lnTo>
                  <a:lnTo>
                    <a:pt x="9525" y="72390"/>
                  </a:lnTo>
                  <a:close/>
                </a:path>
                <a:path w="180340" h="157479">
                  <a:moveTo>
                    <a:pt x="5969" y="71119"/>
                  </a:moveTo>
                  <a:lnTo>
                    <a:pt x="4699" y="71119"/>
                  </a:lnTo>
                  <a:lnTo>
                    <a:pt x="4699" y="72390"/>
                  </a:lnTo>
                  <a:lnTo>
                    <a:pt x="5969" y="72390"/>
                  </a:lnTo>
                  <a:lnTo>
                    <a:pt x="5969" y="71119"/>
                  </a:lnTo>
                  <a:close/>
                </a:path>
                <a:path w="180340" h="157479">
                  <a:moveTo>
                    <a:pt x="7111" y="71119"/>
                  </a:moveTo>
                  <a:lnTo>
                    <a:pt x="5969" y="71119"/>
                  </a:lnTo>
                  <a:lnTo>
                    <a:pt x="5969" y="72390"/>
                  </a:lnTo>
                  <a:lnTo>
                    <a:pt x="7111" y="72390"/>
                  </a:lnTo>
                  <a:lnTo>
                    <a:pt x="7111" y="71119"/>
                  </a:lnTo>
                  <a:close/>
                </a:path>
                <a:path w="180340" h="157479">
                  <a:moveTo>
                    <a:pt x="179831" y="55880"/>
                  </a:moveTo>
                  <a:lnTo>
                    <a:pt x="170306" y="55880"/>
                  </a:lnTo>
                  <a:lnTo>
                    <a:pt x="170306" y="62230"/>
                  </a:lnTo>
                  <a:lnTo>
                    <a:pt x="178688" y="62230"/>
                  </a:lnTo>
                  <a:lnTo>
                    <a:pt x="178688" y="59690"/>
                  </a:lnTo>
                  <a:lnTo>
                    <a:pt x="179831" y="59690"/>
                  </a:lnTo>
                  <a:lnTo>
                    <a:pt x="179831" y="55880"/>
                  </a:lnTo>
                  <a:close/>
                </a:path>
                <a:path w="180340" h="157479">
                  <a:moveTo>
                    <a:pt x="157352" y="50800"/>
                  </a:moveTo>
                  <a:lnTo>
                    <a:pt x="62737" y="50800"/>
                  </a:lnTo>
                  <a:lnTo>
                    <a:pt x="62737" y="52069"/>
                  </a:lnTo>
                  <a:lnTo>
                    <a:pt x="61468" y="52069"/>
                  </a:lnTo>
                  <a:lnTo>
                    <a:pt x="61468" y="53340"/>
                  </a:lnTo>
                  <a:lnTo>
                    <a:pt x="60325" y="54610"/>
                  </a:lnTo>
                  <a:lnTo>
                    <a:pt x="57911" y="54610"/>
                  </a:lnTo>
                  <a:lnTo>
                    <a:pt x="57911" y="55880"/>
                  </a:lnTo>
                  <a:lnTo>
                    <a:pt x="157352" y="55880"/>
                  </a:lnTo>
                  <a:lnTo>
                    <a:pt x="157352" y="50800"/>
                  </a:lnTo>
                  <a:close/>
                </a:path>
                <a:path w="180340" h="157479">
                  <a:moveTo>
                    <a:pt x="159765" y="45719"/>
                  </a:moveTo>
                  <a:lnTo>
                    <a:pt x="67436" y="45719"/>
                  </a:lnTo>
                  <a:lnTo>
                    <a:pt x="67436" y="48260"/>
                  </a:lnTo>
                  <a:lnTo>
                    <a:pt x="65024" y="48260"/>
                  </a:lnTo>
                  <a:lnTo>
                    <a:pt x="65024" y="49530"/>
                  </a:lnTo>
                  <a:lnTo>
                    <a:pt x="63880" y="49530"/>
                  </a:lnTo>
                  <a:lnTo>
                    <a:pt x="63880" y="50800"/>
                  </a:lnTo>
                  <a:lnTo>
                    <a:pt x="158496" y="50800"/>
                  </a:lnTo>
                  <a:lnTo>
                    <a:pt x="158496" y="49530"/>
                  </a:lnTo>
                  <a:lnTo>
                    <a:pt x="159765" y="48260"/>
                  </a:lnTo>
                  <a:lnTo>
                    <a:pt x="159765" y="45719"/>
                  </a:lnTo>
                  <a:close/>
                </a:path>
                <a:path w="180340" h="157479">
                  <a:moveTo>
                    <a:pt x="87502" y="41910"/>
                  </a:moveTo>
                  <a:lnTo>
                    <a:pt x="68579" y="41910"/>
                  </a:lnTo>
                  <a:lnTo>
                    <a:pt x="68579" y="45719"/>
                  </a:lnTo>
                  <a:lnTo>
                    <a:pt x="160908" y="45719"/>
                  </a:lnTo>
                  <a:lnTo>
                    <a:pt x="160908" y="44450"/>
                  </a:lnTo>
                  <a:lnTo>
                    <a:pt x="162115" y="43180"/>
                  </a:lnTo>
                  <a:lnTo>
                    <a:pt x="88773" y="43180"/>
                  </a:lnTo>
                  <a:lnTo>
                    <a:pt x="87502" y="41910"/>
                  </a:lnTo>
                  <a:close/>
                </a:path>
                <a:path w="180340" h="157479">
                  <a:moveTo>
                    <a:pt x="169163" y="43180"/>
                  </a:moveTo>
                  <a:lnTo>
                    <a:pt x="166877" y="43180"/>
                  </a:lnTo>
                  <a:lnTo>
                    <a:pt x="166877" y="44450"/>
                  </a:lnTo>
                  <a:lnTo>
                    <a:pt x="168021" y="44450"/>
                  </a:lnTo>
                  <a:lnTo>
                    <a:pt x="168021" y="45719"/>
                  </a:lnTo>
                  <a:lnTo>
                    <a:pt x="169163" y="45719"/>
                  </a:lnTo>
                  <a:lnTo>
                    <a:pt x="170306" y="44450"/>
                  </a:lnTo>
                  <a:lnTo>
                    <a:pt x="169163" y="43180"/>
                  </a:lnTo>
                  <a:close/>
                </a:path>
                <a:path w="180340" h="157479">
                  <a:moveTo>
                    <a:pt x="97027" y="41910"/>
                  </a:moveTo>
                  <a:lnTo>
                    <a:pt x="93472" y="41910"/>
                  </a:lnTo>
                  <a:lnTo>
                    <a:pt x="92328" y="43180"/>
                  </a:lnTo>
                  <a:lnTo>
                    <a:pt x="97027" y="43180"/>
                  </a:lnTo>
                  <a:lnTo>
                    <a:pt x="97027" y="41910"/>
                  </a:lnTo>
                  <a:close/>
                </a:path>
                <a:path w="180340" h="157479">
                  <a:moveTo>
                    <a:pt x="163322" y="41910"/>
                  </a:moveTo>
                  <a:lnTo>
                    <a:pt x="97027" y="41910"/>
                  </a:lnTo>
                  <a:lnTo>
                    <a:pt x="97027" y="43180"/>
                  </a:lnTo>
                  <a:lnTo>
                    <a:pt x="162115" y="43180"/>
                  </a:lnTo>
                  <a:lnTo>
                    <a:pt x="163322" y="41910"/>
                  </a:lnTo>
                  <a:close/>
                </a:path>
                <a:path w="180340" h="157479">
                  <a:moveTo>
                    <a:pt x="165607" y="10160"/>
                  </a:moveTo>
                  <a:lnTo>
                    <a:pt x="124205" y="10160"/>
                  </a:lnTo>
                  <a:lnTo>
                    <a:pt x="124205" y="12700"/>
                  </a:lnTo>
                  <a:lnTo>
                    <a:pt x="121920" y="12700"/>
                  </a:lnTo>
                  <a:lnTo>
                    <a:pt x="121920" y="13969"/>
                  </a:lnTo>
                  <a:lnTo>
                    <a:pt x="120650" y="13969"/>
                  </a:lnTo>
                  <a:lnTo>
                    <a:pt x="120650" y="15240"/>
                  </a:lnTo>
                  <a:lnTo>
                    <a:pt x="117094" y="15240"/>
                  </a:lnTo>
                  <a:lnTo>
                    <a:pt x="117094" y="16510"/>
                  </a:lnTo>
                  <a:lnTo>
                    <a:pt x="115950" y="16510"/>
                  </a:lnTo>
                  <a:lnTo>
                    <a:pt x="115950" y="17780"/>
                  </a:lnTo>
                  <a:lnTo>
                    <a:pt x="114807" y="17780"/>
                  </a:lnTo>
                  <a:lnTo>
                    <a:pt x="114807" y="21590"/>
                  </a:lnTo>
                  <a:lnTo>
                    <a:pt x="113537" y="21590"/>
                  </a:lnTo>
                  <a:lnTo>
                    <a:pt x="113537" y="24130"/>
                  </a:lnTo>
                  <a:lnTo>
                    <a:pt x="112395" y="25400"/>
                  </a:lnTo>
                  <a:lnTo>
                    <a:pt x="111251" y="25400"/>
                  </a:lnTo>
                  <a:lnTo>
                    <a:pt x="111251" y="26669"/>
                  </a:lnTo>
                  <a:lnTo>
                    <a:pt x="109981" y="26669"/>
                  </a:lnTo>
                  <a:lnTo>
                    <a:pt x="109981" y="29210"/>
                  </a:lnTo>
                  <a:lnTo>
                    <a:pt x="105282" y="29210"/>
                  </a:lnTo>
                  <a:lnTo>
                    <a:pt x="105282" y="30480"/>
                  </a:lnTo>
                  <a:lnTo>
                    <a:pt x="102870" y="30480"/>
                  </a:lnTo>
                  <a:lnTo>
                    <a:pt x="102870" y="34290"/>
                  </a:lnTo>
                  <a:lnTo>
                    <a:pt x="101726" y="35560"/>
                  </a:lnTo>
                  <a:lnTo>
                    <a:pt x="101726" y="36830"/>
                  </a:lnTo>
                  <a:lnTo>
                    <a:pt x="100583" y="36830"/>
                  </a:lnTo>
                  <a:lnTo>
                    <a:pt x="100583" y="40640"/>
                  </a:lnTo>
                  <a:lnTo>
                    <a:pt x="99440" y="40640"/>
                  </a:lnTo>
                  <a:lnTo>
                    <a:pt x="98171" y="41910"/>
                  </a:lnTo>
                  <a:lnTo>
                    <a:pt x="164464" y="41910"/>
                  </a:lnTo>
                  <a:lnTo>
                    <a:pt x="164464" y="43180"/>
                  </a:lnTo>
                  <a:lnTo>
                    <a:pt x="170306" y="43180"/>
                  </a:lnTo>
                  <a:lnTo>
                    <a:pt x="170306" y="24130"/>
                  </a:lnTo>
                  <a:lnTo>
                    <a:pt x="169163" y="22860"/>
                  </a:lnTo>
                  <a:lnTo>
                    <a:pt x="169163" y="21590"/>
                  </a:lnTo>
                  <a:lnTo>
                    <a:pt x="168021" y="19050"/>
                  </a:lnTo>
                  <a:lnTo>
                    <a:pt x="166877" y="19050"/>
                  </a:lnTo>
                  <a:lnTo>
                    <a:pt x="166877" y="16510"/>
                  </a:lnTo>
                  <a:lnTo>
                    <a:pt x="165607" y="15240"/>
                  </a:lnTo>
                  <a:lnTo>
                    <a:pt x="165607" y="10160"/>
                  </a:lnTo>
                  <a:close/>
                </a:path>
                <a:path w="180340" h="157479">
                  <a:moveTo>
                    <a:pt x="80390" y="39369"/>
                  </a:moveTo>
                  <a:lnTo>
                    <a:pt x="69850" y="39369"/>
                  </a:lnTo>
                  <a:lnTo>
                    <a:pt x="69850" y="41910"/>
                  </a:lnTo>
                  <a:lnTo>
                    <a:pt x="85216" y="41910"/>
                  </a:lnTo>
                  <a:lnTo>
                    <a:pt x="85216" y="40640"/>
                  </a:lnTo>
                  <a:lnTo>
                    <a:pt x="80390" y="40640"/>
                  </a:lnTo>
                  <a:lnTo>
                    <a:pt x="80390" y="39369"/>
                  </a:lnTo>
                  <a:close/>
                </a:path>
                <a:path w="180340" h="157479">
                  <a:moveTo>
                    <a:pt x="78104" y="36830"/>
                  </a:moveTo>
                  <a:lnTo>
                    <a:pt x="70993" y="36830"/>
                  </a:lnTo>
                  <a:lnTo>
                    <a:pt x="70993" y="39369"/>
                  </a:lnTo>
                  <a:lnTo>
                    <a:pt x="79248" y="39369"/>
                  </a:lnTo>
                  <a:lnTo>
                    <a:pt x="79248" y="38100"/>
                  </a:lnTo>
                  <a:lnTo>
                    <a:pt x="78104" y="38100"/>
                  </a:lnTo>
                  <a:lnTo>
                    <a:pt x="78104" y="36830"/>
                  </a:lnTo>
                  <a:close/>
                </a:path>
                <a:path w="180340" h="157479">
                  <a:moveTo>
                    <a:pt x="147827" y="0"/>
                  </a:moveTo>
                  <a:lnTo>
                    <a:pt x="137286" y="0"/>
                  </a:lnTo>
                  <a:lnTo>
                    <a:pt x="137286" y="3810"/>
                  </a:lnTo>
                  <a:lnTo>
                    <a:pt x="128904" y="3810"/>
                  </a:lnTo>
                  <a:lnTo>
                    <a:pt x="128904" y="5080"/>
                  </a:lnTo>
                  <a:lnTo>
                    <a:pt x="127761" y="5080"/>
                  </a:lnTo>
                  <a:lnTo>
                    <a:pt x="127761" y="7619"/>
                  </a:lnTo>
                  <a:lnTo>
                    <a:pt x="126619" y="7619"/>
                  </a:lnTo>
                  <a:lnTo>
                    <a:pt x="126619" y="8890"/>
                  </a:lnTo>
                  <a:lnTo>
                    <a:pt x="125349" y="8890"/>
                  </a:lnTo>
                  <a:lnTo>
                    <a:pt x="125349" y="10160"/>
                  </a:lnTo>
                  <a:lnTo>
                    <a:pt x="164464" y="10160"/>
                  </a:lnTo>
                  <a:lnTo>
                    <a:pt x="164464" y="6350"/>
                  </a:lnTo>
                  <a:lnTo>
                    <a:pt x="163322" y="3810"/>
                  </a:lnTo>
                  <a:lnTo>
                    <a:pt x="163322" y="2540"/>
                  </a:lnTo>
                  <a:lnTo>
                    <a:pt x="151383" y="2540"/>
                  </a:lnTo>
                  <a:lnTo>
                    <a:pt x="151383" y="1269"/>
                  </a:lnTo>
                  <a:lnTo>
                    <a:pt x="147827" y="1269"/>
                  </a:lnTo>
                  <a:lnTo>
                    <a:pt x="147827" y="0"/>
                  </a:lnTo>
                  <a:close/>
                </a:path>
                <a:path w="180340" h="157479">
                  <a:moveTo>
                    <a:pt x="154939" y="1269"/>
                  </a:moveTo>
                  <a:lnTo>
                    <a:pt x="153797" y="1269"/>
                  </a:lnTo>
                  <a:lnTo>
                    <a:pt x="153797" y="2540"/>
                  </a:lnTo>
                  <a:lnTo>
                    <a:pt x="154939" y="2540"/>
                  </a:lnTo>
                  <a:lnTo>
                    <a:pt x="154939" y="1269"/>
                  </a:lnTo>
                  <a:close/>
                </a:path>
                <a:path w="180340" h="157479">
                  <a:moveTo>
                    <a:pt x="158496" y="1269"/>
                  </a:moveTo>
                  <a:lnTo>
                    <a:pt x="154939" y="1269"/>
                  </a:lnTo>
                  <a:lnTo>
                    <a:pt x="154939" y="2540"/>
                  </a:lnTo>
                  <a:lnTo>
                    <a:pt x="159765" y="2540"/>
                  </a:lnTo>
                  <a:lnTo>
                    <a:pt x="158496" y="1269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8199120" y="4265676"/>
              <a:ext cx="180340" cy="158750"/>
            </a:xfrm>
            <a:custGeom>
              <a:avLst/>
              <a:gdLst/>
              <a:ahLst/>
              <a:cxnLst/>
              <a:rect l="l" t="t" r="r" b="b"/>
              <a:pathLst>
                <a:path w="180340" h="158750">
                  <a:moveTo>
                    <a:pt x="171576" y="56768"/>
                  </a:moveTo>
                  <a:lnTo>
                    <a:pt x="172720" y="56768"/>
                  </a:lnTo>
                  <a:lnTo>
                    <a:pt x="172720" y="55625"/>
                  </a:lnTo>
                  <a:lnTo>
                    <a:pt x="173862" y="56768"/>
                  </a:lnTo>
                  <a:lnTo>
                    <a:pt x="178688" y="56768"/>
                  </a:lnTo>
                  <a:lnTo>
                    <a:pt x="179831" y="56768"/>
                  </a:lnTo>
                  <a:lnTo>
                    <a:pt x="179831" y="57912"/>
                  </a:lnTo>
                  <a:lnTo>
                    <a:pt x="179831" y="59181"/>
                  </a:lnTo>
                  <a:lnTo>
                    <a:pt x="179831" y="60325"/>
                  </a:lnTo>
                  <a:lnTo>
                    <a:pt x="178688" y="60325"/>
                  </a:lnTo>
                  <a:lnTo>
                    <a:pt x="178688" y="61468"/>
                  </a:lnTo>
                  <a:lnTo>
                    <a:pt x="178688" y="62737"/>
                  </a:lnTo>
                  <a:lnTo>
                    <a:pt x="177419" y="63881"/>
                  </a:lnTo>
                  <a:lnTo>
                    <a:pt x="177419" y="65024"/>
                  </a:lnTo>
                  <a:lnTo>
                    <a:pt x="177419" y="66293"/>
                  </a:lnTo>
                  <a:lnTo>
                    <a:pt x="177419" y="67437"/>
                  </a:lnTo>
                  <a:lnTo>
                    <a:pt x="177419" y="68580"/>
                  </a:lnTo>
                  <a:lnTo>
                    <a:pt x="176275" y="69722"/>
                  </a:lnTo>
                  <a:lnTo>
                    <a:pt x="176275" y="70993"/>
                  </a:lnTo>
                  <a:lnTo>
                    <a:pt x="176275" y="72136"/>
                  </a:lnTo>
                  <a:lnTo>
                    <a:pt x="176275" y="73278"/>
                  </a:lnTo>
                  <a:lnTo>
                    <a:pt x="176275" y="74549"/>
                  </a:lnTo>
                  <a:lnTo>
                    <a:pt x="175132" y="74549"/>
                  </a:lnTo>
                  <a:lnTo>
                    <a:pt x="175132" y="75691"/>
                  </a:lnTo>
                  <a:lnTo>
                    <a:pt x="175132" y="76834"/>
                  </a:lnTo>
                  <a:lnTo>
                    <a:pt x="173862" y="78105"/>
                  </a:lnTo>
                  <a:lnTo>
                    <a:pt x="173862" y="79247"/>
                  </a:lnTo>
                  <a:lnTo>
                    <a:pt x="172720" y="79247"/>
                  </a:lnTo>
                  <a:lnTo>
                    <a:pt x="172720" y="80390"/>
                  </a:lnTo>
                  <a:lnTo>
                    <a:pt x="171576" y="80390"/>
                  </a:lnTo>
                  <a:lnTo>
                    <a:pt x="170306" y="81661"/>
                  </a:lnTo>
                  <a:lnTo>
                    <a:pt x="169163" y="81661"/>
                  </a:lnTo>
                  <a:lnTo>
                    <a:pt x="169163" y="82803"/>
                  </a:lnTo>
                  <a:lnTo>
                    <a:pt x="168021" y="82803"/>
                  </a:lnTo>
                  <a:lnTo>
                    <a:pt x="168021" y="81661"/>
                  </a:lnTo>
                  <a:lnTo>
                    <a:pt x="168021" y="82803"/>
                  </a:lnTo>
                  <a:lnTo>
                    <a:pt x="166877" y="82803"/>
                  </a:lnTo>
                  <a:lnTo>
                    <a:pt x="166877" y="83946"/>
                  </a:lnTo>
                  <a:lnTo>
                    <a:pt x="165607" y="83946"/>
                  </a:lnTo>
                  <a:lnTo>
                    <a:pt x="165607" y="85216"/>
                  </a:lnTo>
                  <a:lnTo>
                    <a:pt x="164464" y="86359"/>
                  </a:lnTo>
                  <a:lnTo>
                    <a:pt x="164464" y="85216"/>
                  </a:lnTo>
                  <a:lnTo>
                    <a:pt x="164464" y="86359"/>
                  </a:lnTo>
                  <a:lnTo>
                    <a:pt x="164464" y="87502"/>
                  </a:lnTo>
                  <a:lnTo>
                    <a:pt x="163322" y="86359"/>
                  </a:lnTo>
                  <a:lnTo>
                    <a:pt x="163322" y="87502"/>
                  </a:lnTo>
                  <a:lnTo>
                    <a:pt x="162051" y="88772"/>
                  </a:lnTo>
                  <a:lnTo>
                    <a:pt x="162051" y="89915"/>
                  </a:lnTo>
                  <a:lnTo>
                    <a:pt x="160908" y="89915"/>
                  </a:lnTo>
                  <a:lnTo>
                    <a:pt x="160908" y="91058"/>
                  </a:lnTo>
                  <a:lnTo>
                    <a:pt x="160908" y="92201"/>
                  </a:lnTo>
                  <a:lnTo>
                    <a:pt x="159765" y="92201"/>
                  </a:lnTo>
                  <a:lnTo>
                    <a:pt x="159765" y="93471"/>
                  </a:lnTo>
                  <a:lnTo>
                    <a:pt x="158496" y="93471"/>
                  </a:lnTo>
                  <a:lnTo>
                    <a:pt x="159765" y="93471"/>
                  </a:lnTo>
                  <a:lnTo>
                    <a:pt x="159765" y="94614"/>
                  </a:lnTo>
                  <a:lnTo>
                    <a:pt x="159765" y="93471"/>
                  </a:lnTo>
                  <a:lnTo>
                    <a:pt x="159765" y="94614"/>
                  </a:lnTo>
                  <a:lnTo>
                    <a:pt x="158496" y="95757"/>
                  </a:lnTo>
                  <a:lnTo>
                    <a:pt x="157352" y="97027"/>
                  </a:lnTo>
                  <a:lnTo>
                    <a:pt x="157352" y="98170"/>
                  </a:lnTo>
                  <a:lnTo>
                    <a:pt x="157352" y="99313"/>
                  </a:lnTo>
                  <a:lnTo>
                    <a:pt x="156209" y="99313"/>
                  </a:lnTo>
                  <a:lnTo>
                    <a:pt x="156209" y="100583"/>
                  </a:lnTo>
                  <a:lnTo>
                    <a:pt x="156209" y="101726"/>
                  </a:lnTo>
                  <a:lnTo>
                    <a:pt x="154939" y="101726"/>
                  </a:lnTo>
                  <a:lnTo>
                    <a:pt x="154939" y="102869"/>
                  </a:lnTo>
                  <a:lnTo>
                    <a:pt x="154939" y="104139"/>
                  </a:lnTo>
                  <a:lnTo>
                    <a:pt x="153797" y="104139"/>
                  </a:lnTo>
                  <a:lnTo>
                    <a:pt x="153797" y="105282"/>
                  </a:lnTo>
                  <a:lnTo>
                    <a:pt x="152653" y="105282"/>
                  </a:lnTo>
                  <a:lnTo>
                    <a:pt x="152653" y="106425"/>
                  </a:lnTo>
                  <a:lnTo>
                    <a:pt x="152653" y="107695"/>
                  </a:lnTo>
                  <a:lnTo>
                    <a:pt x="151383" y="107695"/>
                  </a:lnTo>
                  <a:lnTo>
                    <a:pt x="151383" y="108838"/>
                  </a:lnTo>
                  <a:lnTo>
                    <a:pt x="150240" y="108838"/>
                  </a:lnTo>
                  <a:lnTo>
                    <a:pt x="150240" y="109981"/>
                  </a:lnTo>
                  <a:lnTo>
                    <a:pt x="150240" y="111125"/>
                  </a:lnTo>
                  <a:lnTo>
                    <a:pt x="149098" y="111125"/>
                  </a:lnTo>
                  <a:lnTo>
                    <a:pt x="147827" y="112394"/>
                  </a:lnTo>
                  <a:lnTo>
                    <a:pt x="147827" y="113537"/>
                  </a:lnTo>
                  <a:lnTo>
                    <a:pt x="146684" y="113537"/>
                  </a:lnTo>
                  <a:lnTo>
                    <a:pt x="145541" y="113537"/>
                  </a:lnTo>
                  <a:lnTo>
                    <a:pt x="145541" y="114681"/>
                  </a:lnTo>
                  <a:lnTo>
                    <a:pt x="144399" y="115950"/>
                  </a:lnTo>
                  <a:lnTo>
                    <a:pt x="143128" y="115950"/>
                  </a:lnTo>
                  <a:lnTo>
                    <a:pt x="143128" y="117093"/>
                  </a:lnTo>
                  <a:lnTo>
                    <a:pt x="141985" y="117093"/>
                  </a:lnTo>
                  <a:lnTo>
                    <a:pt x="141985" y="118237"/>
                  </a:lnTo>
                  <a:lnTo>
                    <a:pt x="140843" y="118237"/>
                  </a:lnTo>
                  <a:lnTo>
                    <a:pt x="141985" y="118237"/>
                  </a:lnTo>
                  <a:lnTo>
                    <a:pt x="140843" y="118237"/>
                  </a:lnTo>
                  <a:lnTo>
                    <a:pt x="140843" y="119506"/>
                  </a:lnTo>
                  <a:lnTo>
                    <a:pt x="139573" y="119506"/>
                  </a:lnTo>
                  <a:lnTo>
                    <a:pt x="139573" y="120650"/>
                  </a:lnTo>
                  <a:lnTo>
                    <a:pt x="138429" y="121793"/>
                  </a:lnTo>
                  <a:lnTo>
                    <a:pt x="138429" y="123062"/>
                  </a:lnTo>
                  <a:lnTo>
                    <a:pt x="137286" y="123062"/>
                  </a:lnTo>
                  <a:lnTo>
                    <a:pt x="137286" y="124206"/>
                  </a:lnTo>
                  <a:lnTo>
                    <a:pt x="136016" y="124206"/>
                  </a:lnTo>
                  <a:lnTo>
                    <a:pt x="136016" y="125349"/>
                  </a:lnTo>
                  <a:lnTo>
                    <a:pt x="134874" y="125349"/>
                  </a:lnTo>
                  <a:lnTo>
                    <a:pt x="134874" y="126618"/>
                  </a:lnTo>
                  <a:lnTo>
                    <a:pt x="133730" y="126618"/>
                  </a:lnTo>
                  <a:lnTo>
                    <a:pt x="133730" y="127762"/>
                  </a:lnTo>
                  <a:lnTo>
                    <a:pt x="133730" y="126618"/>
                  </a:lnTo>
                  <a:lnTo>
                    <a:pt x="133730" y="127762"/>
                  </a:lnTo>
                  <a:lnTo>
                    <a:pt x="132460" y="127762"/>
                  </a:lnTo>
                  <a:lnTo>
                    <a:pt x="132460" y="128905"/>
                  </a:lnTo>
                  <a:lnTo>
                    <a:pt x="131318" y="128905"/>
                  </a:lnTo>
                  <a:lnTo>
                    <a:pt x="131318" y="130047"/>
                  </a:lnTo>
                  <a:lnTo>
                    <a:pt x="130175" y="130047"/>
                  </a:lnTo>
                  <a:lnTo>
                    <a:pt x="130175" y="131318"/>
                  </a:lnTo>
                  <a:lnTo>
                    <a:pt x="128904" y="131318"/>
                  </a:lnTo>
                  <a:lnTo>
                    <a:pt x="127761" y="131318"/>
                  </a:lnTo>
                  <a:lnTo>
                    <a:pt x="127761" y="132461"/>
                  </a:lnTo>
                  <a:lnTo>
                    <a:pt x="127761" y="133603"/>
                  </a:lnTo>
                  <a:lnTo>
                    <a:pt x="126619" y="133603"/>
                  </a:lnTo>
                  <a:lnTo>
                    <a:pt x="125349" y="133603"/>
                  </a:lnTo>
                  <a:lnTo>
                    <a:pt x="126619" y="133603"/>
                  </a:lnTo>
                  <a:lnTo>
                    <a:pt x="125349" y="133603"/>
                  </a:lnTo>
                  <a:lnTo>
                    <a:pt x="125349" y="134874"/>
                  </a:lnTo>
                  <a:lnTo>
                    <a:pt x="124205" y="134874"/>
                  </a:lnTo>
                  <a:lnTo>
                    <a:pt x="124205" y="136016"/>
                  </a:lnTo>
                  <a:lnTo>
                    <a:pt x="123062" y="136016"/>
                  </a:lnTo>
                  <a:lnTo>
                    <a:pt x="123062" y="137159"/>
                  </a:lnTo>
                  <a:lnTo>
                    <a:pt x="121920" y="137159"/>
                  </a:lnTo>
                  <a:lnTo>
                    <a:pt x="120650" y="137159"/>
                  </a:lnTo>
                  <a:lnTo>
                    <a:pt x="120650" y="138430"/>
                  </a:lnTo>
                  <a:lnTo>
                    <a:pt x="120650" y="137159"/>
                  </a:lnTo>
                  <a:lnTo>
                    <a:pt x="119506" y="137159"/>
                  </a:lnTo>
                  <a:lnTo>
                    <a:pt x="120650" y="137159"/>
                  </a:lnTo>
                  <a:lnTo>
                    <a:pt x="120650" y="138430"/>
                  </a:lnTo>
                  <a:lnTo>
                    <a:pt x="119506" y="138430"/>
                  </a:lnTo>
                  <a:lnTo>
                    <a:pt x="119506" y="139572"/>
                  </a:lnTo>
                  <a:lnTo>
                    <a:pt x="118363" y="139572"/>
                  </a:lnTo>
                  <a:lnTo>
                    <a:pt x="117094" y="139572"/>
                  </a:lnTo>
                  <a:lnTo>
                    <a:pt x="118363" y="139572"/>
                  </a:lnTo>
                  <a:lnTo>
                    <a:pt x="118363" y="140715"/>
                  </a:lnTo>
                  <a:lnTo>
                    <a:pt x="117094" y="140715"/>
                  </a:lnTo>
                  <a:lnTo>
                    <a:pt x="115950" y="140715"/>
                  </a:lnTo>
                  <a:lnTo>
                    <a:pt x="117094" y="140715"/>
                  </a:lnTo>
                  <a:lnTo>
                    <a:pt x="115950" y="141986"/>
                  </a:lnTo>
                  <a:lnTo>
                    <a:pt x="114807" y="141986"/>
                  </a:lnTo>
                  <a:lnTo>
                    <a:pt x="113537" y="141986"/>
                  </a:lnTo>
                  <a:lnTo>
                    <a:pt x="113537" y="143128"/>
                  </a:lnTo>
                  <a:lnTo>
                    <a:pt x="112395" y="143128"/>
                  </a:lnTo>
                  <a:lnTo>
                    <a:pt x="111251" y="143128"/>
                  </a:lnTo>
                  <a:lnTo>
                    <a:pt x="111251" y="144271"/>
                  </a:lnTo>
                  <a:lnTo>
                    <a:pt x="105282" y="144271"/>
                  </a:lnTo>
                  <a:lnTo>
                    <a:pt x="105282" y="143128"/>
                  </a:lnTo>
                  <a:lnTo>
                    <a:pt x="104139" y="143128"/>
                  </a:lnTo>
                  <a:lnTo>
                    <a:pt x="104139" y="144271"/>
                  </a:lnTo>
                  <a:lnTo>
                    <a:pt x="102870" y="144271"/>
                  </a:lnTo>
                  <a:lnTo>
                    <a:pt x="102870" y="143128"/>
                  </a:lnTo>
                  <a:lnTo>
                    <a:pt x="102870" y="144271"/>
                  </a:lnTo>
                  <a:lnTo>
                    <a:pt x="101726" y="144271"/>
                  </a:lnTo>
                  <a:lnTo>
                    <a:pt x="100583" y="144271"/>
                  </a:lnTo>
                  <a:lnTo>
                    <a:pt x="100583" y="145541"/>
                  </a:lnTo>
                  <a:lnTo>
                    <a:pt x="99440" y="145541"/>
                  </a:lnTo>
                  <a:lnTo>
                    <a:pt x="100583" y="145541"/>
                  </a:lnTo>
                  <a:lnTo>
                    <a:pt x="100583" y="146684"/>
                  </a:lnTo>
                  <a:lnTo>
                    <a:pt x="100583" y="147827"/>
                  </a:lnTo>
                  <a:lnTo>
                    <a:pt x="101726" y="147827"/>
                  </a:lnTo>
                  <a:lnTo>
                    <a:pt x="100583" y="147827"/>
                  </a:lnTo>
                  <a:lnTo>
                    <a:pt x="99440" y="147827"/>
                  </a:lnTo>
                  <a:lnTo>
                    <a:pt x="98171" y="147827"/>
                  </a:lnTo>
                  <a:lnTo>
                    <a:pt x="97027" y="147827"/>
                  </a:lnTo>
                  <a:lnTo>
                    <a:pt x="95884" y="146684"/>
                  </a:lnTo>
                  <a:lnTo>
                    <a:pt x="94614" y="146684"/>
                  </a:lnTo>
                  <a:lnTo>
                    <a:pt x="93472" y="146684"/>
                  </a:lnTo>
                  <a:lnTo>
                    <a:pt x="93472" y="147827"/>
                  </a:lnTo>
                  <a:lnTo>
                    <a:pt x="92328" y="147827"/>
                  </a:lnTo>
                  <a:lnTo>
                    <a:pt x="92328" y="148970"/>
                  </a:lnTo>
                  <a:lnTo>
                    <a:pt x="91058" y="148970"/>
                  </a:lnTo>
                  <a:lnTo>
                    <a:pt x="91058" y="150240"/>
                  </a:lnTo>
                  <a:lnTo>
                    <a:pt x="92328" y="150240"/>
                  </a:lnTo>
                  <a:lnTo>
                    <a:pt x="91058" y="150240"/>
                  </a:lnTo>
                  <a:lnTo>
                    <a:pt x="92328" y="150240"/>
                  </a:lnTo>
                  <a:lnTo>
                    <a:pt x="91058" y="150240"/>
                  </a:lnTo>
                  <a:lnTo>
                    <a:pt x="89915" y="150240"/>
                  </a:lnTo>
                  <a:lnTo>
                    <a:pt x="88773" y="150240"/>
                  </a:lnTo>
                  <a:lnTo>
                    <a:pt x="87502" y="150240"/>
                  </a:lnTo>
                  <a:lnTo>
                    <a:pt x="87502" y="148970"/>
                  </a:lnTo>
                  <a:lnTo>
                    <a:pt x="86359" y="148970"/>
                  </a:lnTo>
                  <a:lnTo>
                    <a:pt x="85216" y="148970"/>
                  </a:lnTo>
                  <a:lnTo>
                    <a:pt x="85216" y="147827"/>
                  </a:lnTo>
                  <a:lnTo>
                    <a:pt x="79248" y="147827"/>
                  </a:lnTo>
                  <a:lnTo>
                    <a:pt x="79248" y="146684"/>
                  </a:lnTo>
                  <a:lnTo>
                    <a:pt x="78104" y="146684"/>
                  </a:lnTo>
                  <a:lnTo>
                    <a:pt x="78104" y="147827"/>
                  </a:lnTo>
                  <a:lnTo>
                    <a:pt x="76961" y="147827"/>
                  </a:lnTo>
                  <a:lnTo>
                    <a:pt x="75691" y="147827"/>
                  </a:lnTo>
                  <a:lnTo>
                    <a:pt x="75691" y="148970"/>
                  </a:lnTo>
                  <a:lnTo>
                    <a:pt x="74549" y="148970"/>
                  </a:lnTo>
                  <a:lnTo>
                    <a:pt x="73405" y="148970"/>
                  </a:lnTo>
                  <a:lnTo>
                    <a:pt x="72135" y="148970"/>
                  </a:lnTo>
                  <a:lnTo>
                    <a:pt x="72135" y="147827"/>
                  </a:lnTo>
                  <a:lnTo>
                    <a:pt x="70993" y="147827"/>
                  </a:lnTo>
                  <a:lnTo>
                    <a:pt x="72135" y="147827"/>
                  </a:lnTo>
                  <a:lnTo>
                    <a:pt x="72135" y="148970"/>
                  </a:lnTo>
                  <a:lnTo>
                    <a:pt x="72135" y="147827"/>
                  </a:lnTo>
                  <a:lnTo>
                    <a:pt x="70993" y="148970"/>
                  </a:lnTo>
                  <a:lnTo>
                    <a:pt x="70993" y="147827"/>
                  </a:lnTo>
                  <a:lnTo>
                    <a:pt x="62737" y="147827"/>
                  </a:lnTo>
                  <a:lnTo>
                    <a:pt x="62737" y="148970"/>
                  </a:lnTo>
                  <a:lnTo>
                    <a:pt x="61468" y="148970"/>
                  </a:lnTo>
                  <a:lnTo>
                    <a:pt x="61468" y="150240"/>
                  </a:lnTo>
                  <a:lnTo>
                    <a:pt x="62737" y="150240"/>
                  </a:lnTo>
                  <a:lnTo>
                    <a:pt x="61468" y="150240"/>
                  </a:lnTo>
                  <a:lnTo>
                    <a:pt x="60325" y="150240"/>
                  </a:lnTo>
                  <a:lnTo>
                    <a:pt x="59181" y="151383"/>
                  </a:lnTo>
                  <a:lnTo>
                    <a:pt x="60325" y="151383"/>
                  </a:lnTo>
                  <a:lnTo>
                    <a:pt x="59181" y="151383"/>
                  </a:lnTo>
                  <a:lnTo>
                    <a:pt x="59181" y="152526"/>
                  </a:lnTo>
                  <a:lnTo>
                    <a:pt x="59181" y="151383"/>
                  </a:lnTo>
                  <a:lnTo>
                    <a:pt x="59181" y="152526"/>
                  </a:lnTo>
                  <a:lnTo>
                    <a:pt x="57911" y="152526"/>
                  </a:lnTo>
                  <a:lnTo>
                    <a:pt x="56769" y="152526"/>
                  </a:lnTo>
                  <a:lnTo>
                    <a:pt x="55625" y="152526"/>
                  </a:lnTo>
                  <a:lnTo>
                    <a:pt x="54482" y="152526"/>
                  </a:lnTo>
                  <a:lnTo>
                    <a:pt x="53212" y="152526"/>
                  </a:lnTo>
                  <a:lnTo>
                    <a:pt x="53212" y="153796"/>
                  </a:lnTo>
                  <a:lnTo>
                    <a:pt x="52070" y="153796"/>
                  </a:lnTo>
                  <a:lnTo>
                    <a:pt x="52070" y="152526"/>
                  </a:lnTo>
                  <a:lnTo>
                    <a:pt x="50926" y="152526"/>
                  </a:lnTo>
                  <a:lnTo>
                    <a:pt x="49656" y="152526"/>
                  </a:lnTo>
                  <a:lnTo>
                    <a:pt x="48513" y="152526"/>
                  </a:lnTo>
                  <a:lnTo>
                    <a:pt x="47371" y="152526"/>
                  </a:lnTo>
                  <a:lnTo>
                    <a:pt x="48513" y="152526"/>
                  </a:lnTo>
                  <a:lnTo>
                    <a:pt x="48513" y="153796"/>
                  </a:lnTo>
                  <a:lnTo>
                    <a:pt x="47371" y="153796"/>
                  </a:lnTo>
                  <a:lnTo>
                    <a:pt x="46100" y="153796"/>
                  </a:lnTo>
                  <a:lnTo>
                    <a:pt x="44957" y="153796"/>
                  </a:lnTo>
                  <a:lnTo>
                    <a:pt x="43814" y="153796"/>
                  </a:lnTo>
                  <a:lnTo>
                    <a:pt x="43814" y="154939"/>
                  </a:lnTo>
                  <a:lnTo>
                    <a:pt x="42545" y="154939"/>
                  </a:lnTo>
                  <a:lnTo>
                    <a:pt x="42545" y="156082"/>
                  </a:lnTo>
                  <a:lnTo>
                    <a:pt x="41401" y="156082"/>
                  </a:lnTo>
                  <a:lnTo>
                    <a:pt x="41401" y="157352"/>
                  </a:lnTo>
                  <a:lnTo>
                    <a:pt x="41401" y="156082"/>
                  </a:lnTo>
                  <a:lnTo>
                    <a:pt x="40258" y="156082"/>
                  </a:lnTo>
                  <a:lnTo>
                    <a:pt x="40258" y="157352"/>
                  </a:lnTo>
                  <a:lnTo>
                    <a:pt x="38988" y="157352"/>
                  </a:lnTo>
                  <a:lnTo>
                    <a:pt x="38988" y="158495"/>
                  </a:lnTo>
                  <a:lnTo>
                    <a:pt x="37846" y="158495"/>
                  </a:lnTo>
                  <a:lnTo>
                    <a:pt x="36702" y="157352"/>
                  </a:lnTo>
                  <a:lnTo>
                    <a:pt x="35432" y="157352"/>
                  </a:lnTo>
                  <a:lnTo>
                    <a:pt x="35432" y="158495"/>
                  </a:lnTo>
                  <a:lnTo>
                    <a:pt x="34289" y="158495"/>
                  </a:lnTo>
                  <a:lnTo>
                    <a:pt x="34289" y="157352"/>
                  </a:lnTo>
                  <a:lnTo>
                    <a:pt x="33147" y="157352"/>
                  </a:lnTo>
                  <a:lnTo>
                    <a:pt x="33147" y="156082"/>
                  </a:lnTo>
                  <a:lnTo>
                    <a:pt x="32003" y="156082"/>
                  </a:lnTo>
                  <a:lnTo>
                    <a:pt x="30733" y="156082"/>
                  </a:lnTo>
                  <a:lnTo>
                    <a:pt x="30733" y="154939"/>
                  </a:lnTo>
                  <a:lnTo>
                    <a:pt x="32003" y="154939"/>
                  </a:lnTo>
                  <a:lnTo>
                    <a:pt x="32003" y="153796"/>
                  </a:lnTo>
                  <a:lnTo>
                    <a:pt x="30733" y="153796"/>
                  </a:lnTo>
                  <a:lnTo>
                    <a:pt x="30733" y="152526"/>
                  </a:lnTo>
                  <a:lnTo>
                    <a:pt x="29590" y="153796"/>
                  </a:lnTo>
                  <a:lnTo>
                    <a:pt x="29590" y="152526"/>
                  </a:lnTo>
                  <a:lnTo>
                    <a:pt x="28448" y="152526"/>
                  </a:lnTo>
                  <a:lnTo>
                    <a:pt x="29590" y="152526"/>
                  </a:lnTo>
                  <a:lnTo>
                    <a:pt x="29590" y="151383"/>
                  </a:lnTo>
                  <a:lnTo>
                    <a:pt x="28448" y="151383"/>
                  </a:lnTo>
                  <a:lnTo>
                    <a:pt x="28448" y="152526"/>
                  </a:lnTo>
                  <a:lnTo>
                    <a:pt x="27177" y="152526"/>
                  </a:lnTo>
                  <a:lnTo>
                    <a:pt x="27177" y="151383"/>
                  </a:lnTo>
                  <a:lnTo>
                    <a:pt x="27177" y="152526"/>
                  </a:lnTo>
                  <a:lnTo>
                    <a:pt x="26034" y="152526"/>
                  </a:lnTo>
                  <a:lnTo>
                    <a:pt x="26034" y="151383"/>
                  </a:lnTo>
                  <a:lnTo>
                    <a:pt x="26034" y="150240"/>
                  </a:lnTo>
                  <a:lnTo>
                    <a:pt x="26034" y="148970"/>
                  </a:lnTo>
                  <a:lnTo>
                    <a:pt x="24891" y="148970"/>
                  </a:lnTo>
                  <a:lnTo>
                    <a:pt x="24891" y="147827"/>
                  </a:lnTo>
                  <a:lnTo>
                    <a:pt x="23622" y="147827"/>
                  </a:lnTo>
                  <a:lnTo>
                    <a:pt x="23622" y="148970"/>
                  </a:lnTo>
                  <a:lnTo>
                    <a:pt x="22478" y="148970"/>
                  </a:lnTo>
                  <a:lnTo>
                    <a:pt x="21335" y="148970"/>
                  </a:lnTo>
                  <a:lnTo>
                    <a:pt x="21335" y="150240"/>
                  </a:lnTo>
                  <a:lnTo>
                    <a:pt x="21335" y="151383"/>
                  </a:lnTo>
                  <a:lnTo>
                    <a:pt x="21335" y="152526"/>
                  </a:lnTo>
                  <a:lnTo>
                    <a:pt x="22478" y="152526"/>
                  </a:lnTo>
                  <a:lnTo>
                    <a:pt x="21335" y="152526"/>
                  </a:lnTo>
                  <a:lnTo>
                    <a:pt x="21335" y="151383"/>
                  </a:lnTo>
                  <a:lnTo>
                    <a:pt x="21335" y="150240"/>
                  </a:lnTo>
                  <a:lnTo>
                    <a:pt x="20065" y="150240"/>
                  </a:lnTo>
                  <a:lnTo>
                    <a:pt x="20065" y="148970"/>
                  </a:lnTo>
                  <a:lnTo>
                    <a:pt x="20065" y="147827"/>
                  </a:lnTo>
                  <a:lnTo>
                    <a:pt x="20065" y="146684"/>
                  </a:lnTo>
                  <a:lnTo>
                    <a:pt x="21335" y="146684"/>
                  </a:lnTo>
                  <a:lnTo>
                    <a:pt x="22478" y="145541"/>
                  </a:lnTo>
                  <a:lnTo>
                    <a:pt x="21335" y="145541"/>
                  </a:lnTo>
                  <a:lnTo>
                    <a:pt x="21335" y="144271"/>
                  </a:lnTo>
                  <a:lnTo>
                    <a:pt x="21335" y="143128"/>
                  </a:lnTo>
                  <a:lnTo>
                    <a:pt x="21335" y="141986"/>
                  </a:lnTo>
                  <a:lnTo>
                    <a:pt x="20065" y="141986"/>
                  </a:lnTo>
                  <a:lnTo>
                    <a:pt x="20065" y="140715"/>
                  </a:lnTo>
                  <a:lnTo>
                    <a:pt x="20065" y="139572"/>
                  </a:lnTo>
                  <a:lnTo>
                    <a:pt x="18923" y="139572"/>
                  </a:lnTo>
                  <a:lnTo>
                    <a:pt x="17779" y="139572"/>
                  </a:lnTo>
                  <a:lnTo>
                    <a:pt x="17779" y="138430"/>
                  </a:lnTo>
                  <a:lnTo>
                    <a:pt x="18923" y="138430"/>
                  </a:lnTo>
                  <a:lnTo>
                    <a:pt x="17779" y="138430"/>
                  </a:lnTo>
                  <a:lnTo>
                    <a:pt x="17779" y="137159"/>
                  </a:lnTo>
                  <a:lnTo>
                    <a:pt x="16509" y="136016"/>
                  </a:lnTo>
                  <a:lnTo>
                    <a:pt x="16509" y="134874"/>
                  </a:lnTo>
                  <a:lnTo>
                    <a:pt x="16509" y="136016"/>
                  </a:lnTo>
                  <a:lnTo>
                    <a:pt x="17779" y="136016"/>
                  </a:lnTo>
                  <a:lnTo>
                    <a:pt x="17779" y="137159"/>
                  </a:lnTo>
                  <a:lnTo>
                    <a:pt x="17779" y="136016"/>
                  </a:lnTo>
                  <a:lnTo>
                    <a:pt x="16509" y="136016"/>
                  </a:lnTo>
                  <a:lnTo>
                    <a:pt x="16509" y="134874"/>
                  </a:lnTo>
                  <a:lnTo>
                    <a:pt x="15366" y="134874"/>
                  </a:lnTo>
                  <a:lnTo>
                    <a:pt x="15366" y="133603"/>
                  </a:lnTo>
                  <a:lnTo>
                    <a:pt x="15366" y="132461"/>
                  </a:lnTo>
                  <a:lnTo>
                    <a:pt x="15366" y="131318"/>
                  </a:lnTo>
                  <a:lnTo>
                    <a:pt x="15366" y="130047"/>
                  </a:lnTo>
                  <a:lnTo>
                    <a:pt x="15366" y="131318"/>
                  </a:lnTo>
                  <a:lnTo>
                    <a:pt x="15366" y="130047"/>
                  </a:lnTo>
                  <a:lnTo>
                    <a:pt x="16509" y="130047"/>
                  </a:lnTo>
                  <a:lnTo>
                    <a:pt x="16509" y="131318"/>
                  </a:lnTo>
                  <a:lnTo>
                    <a:pt x="16509" y="130047"/>
                  </a:lnTo>
                  <a:lnTo>
                    <a:pt x="16509" y="131318"/>
                  </a:lnTo>
                  <a:lnTo>
                    <a:pt x="17779" y="131318"/>
                  </a:lnTo>
                  <a:lnTo>
                    <a:pt x="18923" y="131318"/>
                  </a:lnTo>
                  <a:lnTo>
                    <a:pt x="18923" y="130047"/>
                  </a:lnTo>
                  <a:lnTo>
                    <a:pt x="20065" y="128905"/>
                  </a:lnTo>
                  <a:lnTo>
                    <a:pt x="20065" y="119506"/>
                  </a:lnTo>
                  <a:lnTo>
                    <a:pt x="18923" y="119506"/>
                  </a:lnTo>
                  <a:lnTo>
                    <a:pt x="18923" y="118237"/>
                  </a:lnTo>
                  <a:lnTo>
                    <a:pt x="18923" y="117093"/>
                  </a:lnTo>
                  <a:lnTo>
                    <a:pt x="17779" y="117093"/>
                  </a:lnTo>
                  <a:lnTo>
                    <a:pt x="17779" y="115950"/>
                  </a:lnTo>
                  <a:lnTo>
                    <a:pt x="17779" y="114681"/>
                  </a:lnTo>
                  <a:lnTo>
                    <a:pt x="16509" y="114681"/>
                  </a:lnTo>
                  <a:lnTo>
                    <a:pt x="16509" y="113537"/>
                  </a:lnTo>
                  <a:lnTo>
                    <a:pt x="15366" y="113537"/>
                  </a:lnTo>
                  <a:lnTo>
                    <a:pt x="15366" y="112394"/>
                  </a:lnTo>
                  <a:lnTo>
                    <a:pt x="15366" y="111125"/>
                  </a:lnTo>
                  <a:lnTo>
                    <a:pt x="14224" y="111125"/>
                  </a:lnTo>
                  <a:lnTo>
                    <a:pt x="14224" y="109981"/>
                  </a:lnTo>
                  <a:lnTo>
                    <a:pt x="12953" y="109981"/>
                  </a:lnTo>
                  <a:lnTo>
                    <a:pt x="12953" y="108838"/>
                  </a:lnTo>
                  <a:lnTo>
                    <a:pt x="12953" y="107695"/>
                  </a:lnTo>
                  <a:lnTo>
                    <a:pt x="11810" y="107695"/>
                  </a:lnTo>
                  <a:lnTo>
                    <a:pt x="11810" y="106425"/>
                  </a:lnTo>
                  <a:lnTo>
                    <a:pt x="11810" y="105282"/>
                  </a:lnTo>
                  <a:lnTo>
                    <a:pt x="10668" y="105282"/>
                  </a:lnTo>
                  <a:lnTo>
                    <a:pt x="10668" y="104139"/>
                  </a:lnTo>
                  <a:lnTo>
                    <a:pt x="10668" y="102869"/>
                  </a:lnTo>
                  <a:lnTo>
                    <a:pt x="9525" y="102869"/>
                  </a:lnTo>
                  <a:lnTo>
                    <a:pt x="9525" y="101726"/>
                  </a:lnTo>
                  <a:lnTo>
                    <a:pt x="9525" y="100583"/>
                  </a:lnTo>
                  <a:lnTo>
                    <a:pt x="8254" y="100583"/>
                  </a:lnTo>
                  <a:lnTo>
                    <a:pt x="8254" y="99313"/>
                  </a:lnTo>
                  <a:lnTo>
                    <a:pt x="8254" y="98170"/>
                  </a:lnTo>
                  <a:lnTo>
                    <a:pt x="8254" y="97027"/>
                  </a:lnTo>
                  <a:lnTo>
                    <a:pt x="7111" y="97027"/>
                  </a:lnTo>
                  <a:lnTo>
                    <a:pt x="7111" y="95757"/>
                  </a:lnTo>
                  <a:lnTo>
                    <a:pt x="7111" y="94614"/>
                  </a:lnTo>
                  <a:lnTo>
                    <a:pt x="7111" y="93471"/>
                  </a:lnTo>
                  <a:lnTo>
                    <a:pt x="5969" y="93471"/>
                  </a:lnTo>
                  <a:lnTo>
                    <a:pt x="7111" y="93471"/>
                  </a:lnTo>
                  <a:lnTo>
                    <a:pt x="5969" y="93471"/>
                  </a:lnTo>
                  <a:lnTo>
                    <a:pt x="5969" y="92201"/>
                  </a:lnTo>
                  <a:lnTo>
                    <a:pt x="5969" y="91058"/>
                  </a:lnTo>
                  <a:lnTo>
                    <a:pt x="5969" y="89915"/>
                  </a:lnTo>
                  <a:lnTo>
                    <a:pt x="5969" y="88772"/>
                  </a:lnTo>
                  <a:lnTo>
                    <a:pt x="4699" y="88772"/>
                  </a:lnTo>
                  <a:lnTo>
                    <a:pt x="4699" y="87502"/>
                  </a:lnTo>
                  <a:lnTo>
                    <a:pt x="4699" y="86359"/>
                  </a:lnTo>
                  <a:lnTo>
                    <a:pt x="3555" y="86359"/>
                  </a:lnTo>
                  <a:lnTo>
                    <a:pt x="3555" y="85216"/>
                  </a:lnTo>
                  <a:lnTo>
                    <a:pt x="3555" y="83946"/>
                  </a:lnTo>
                  <a:lnTo>
                    <a:pt x="2412" y="83946"/>
                  </a:lnTo>
                  <a:lnTo>
                    <a:pt x="2412" y="82803"/>
                  </a:lnTo>
                  <a:lnTo>
                    <a:pt x="2412" y="81661"/>
                  </a:lnTo>
                  <a:lnTo>
                    <a:pt x="1143" y="81661"/>
                  </a:lnTo>
                  <a:lnTo>
                    <a:pt x="1143" y="80390"/>
                  </a:lnTo>
                  <a:lnTo>
                    <a:pt x="1143" y="79247"/>
                  </a:lnTo>
                  <a:lnTo>
                    <a:pt x="0" y="79247"/>
                  </a:lnTo>
                  <a:lnTo>
                    <a:pt x="0" y="78105"/>
                  </a:lnTo>
                  <a:lnTo>
                    <a:pt x="1143" y="78105"/>
                  </a:lnTo>
                  <a:lnTo>
                    <a:pt x="1143" y="76834"/>
                  </a:lnTo>
                  <a:lnTo>
                    <a:pt x="2412" y="76834"/>
                  </a:lnTo>
                  <a:lnTo>
                    <a:pt x="3555" y="75691"/>
                  </a:lnTo>
                  <a:lnTo>
                    <a:pt x="3555" y="74549"/>
                  </a:lnTo>
                  <a:lnTo>
                    <a:pt x="2412" y="74549"/>
                  </a:lnTo>
                  <a:lnTo>
                    <a:pt x="3555" y="74549"/>
                  </a:lnTo>
                  <a:lnTo>
                    <a:pt x="3555" y="73278"/>
                  </a:lnTo>
                  <a:lnTo>
                    <a:pt x="3555" y="74549"/>
                  </a:lnTo>
                  <a:lnTo>
                    <a:pt x="3555" y="73278"/>
                  </a:lnTo>
                  <a:lnTo>
                    <a:pt x="3555" y="72136"/>
                  </a:lnTo>
                  <a:lnTo>
                    <a:pt x="4699" y="73278"/>
                  </a:lnTo>
                  <a:lnTo>
                    <a:pt x="4699" y="72136"/>
                  </a:lnTo>
                  <a:lnTo>
                    <a:pt x="4699" y="70993"/>
                  </a:lnTo>
                  <a:lnTo>
                    <a:pt x="4699" y="72136"/>
                  </a:lnTo>
                  <a:lnTo>
                    <a:pt x="4699" y="70993"/>
                  </a:lnTo>
                  <a:lnTo>
                    <a:pt x="5969" y="70993"/>
                  </a:lnTo>
                  <a:lnTo>
                    <a:pt x="5969" y="72136"/>
                  </a:lnTo>
                  <a:lnTo>
                    <a:pt x="5969" y="70993"/>
                  </a:lnTo>
                  <a:lnTo>
                    <a:pt x="7111" y="70993"/>
                  </a:lnTo>
                  <a:lnTo>
                    <a:pt x="7111" y="72136"/>
                  </a:lnTo>
                  <a:lnTo>
                    <a:pt x="8254" y="72136"/>
                  </a:lnTo>
                  <a:lnTo>
                    <a:pt x="7111" y="73278"/>
                  </a:lnTo>
                  <a:lnTo>
                    <a:pt x="8254" y="73278"/>
                  </a:lnTo>
                  <a:lnTo>
                    <a:pt x="9525" y="73278"/>
                  </a:lnTo>
                  <a:lnTo>
                    <a:pt x="9525" y="74549"/>
                  </a:lnTo>
                  <a:lnTo>
                    <a:pt x="10668" y="75691"/>
                  </a:lnTo>
                  <a:lnTo>
                    <a:pt x="9525" y="75691"/>
                  </a:lnTo>
                  <a:lnTo>
                    <a:pt x="9525" y="76834"/>
                  </a:lnTo>
                  <a:lnTo>
                    <a:pt x="9525" y="78105"/>
                  </a:lnTo>
                  <a:lnTo>
                    <a:pt x="10668" y="78105"/>
                  </a:lnTo>
                  <a:lnTo>
                    <a:pt x="10668" y="79247"/>
                  </a:lnTo>
                  <a:lnTo>
                    <a:pt x="11810" y="79247"/>
                  </a:lnTo>
                  <a:lnTo>
                    <a:pt x="11810" y="80390"/>
                  </a:lnTo>
                  <a:lnTo>
                    <a:pt x="12953" y="80390"/>
                  </a:lnTo>
                  <a:lnTo>
                    <a:pt x="14224" y="80390"/>
                  </a:lnTo>
                  <a:lnTo>
                    <a:pt x="15366" y="80390"/>
                  </a:lnTo>
                  <a:lnTo>
                    <a:pt x="16509" y="80390"/>
                  </a:lnTo>
                  <a:lnTo>
                    <a:pt x="16509" y="81661"/>
                  </a:lnTo>
                  <a:lnTo>
                    <a:pt x="27177" y="81661"/>
                  </a:lnTo>
                  <a:lnTo>
                    <a:pt x="27177" y="82803"/>
                  </a:lnTo>
                  <a:lnTo>
                    <a:pt x="28448" y="82803"/>
                  </a:lnTo>
                  <a:lnTo>
                    <a:pt x="29590" y="82803"/>
                  </a:lnTo>
                  <a:lnTo>
                    <a:pt x="29590" y="81661"/>
                  </a:lnTo>
                  <a:lnTo>
                    <a:pt x="30733" y="81661"/>
                  </a:lnTo>
                  <a:lnTo>
                    <a:pt x="30733" y="80390"/>
                  </a:lnTo>
                  <a:lnTo>
                    <a:pt x="30733" y="79247"/>
                  </a:lnTo>
                  <a:lnTo>
                    <a:pt x="30733" y="80390"/>
                  </a:lnTo>
                  <a:lnTo>
                    <a:pt x="32003" y="80390"/>
                  </a:lnTo>
                  <a:lnTo>
                    <a:pt x="32003" y="79247"/>
                  </a:lnTo>
                  <a:lnTo>
                    <a:pt x="33147" y="79247"/>
                  </a:lnTo>
                  <a:lnTo>
                    <a:pt x="33147" y="78105"/>
                  </a:lnTo>
                  <a:lnTo>
                    <a:pt x="34289" y="76834"/>
                  </a:lnTo>
                  <a:lnTo>
                    <a:pt x="35432" y="76834"/>
                  </a:lnTo>
                  <a:lnTo>
                    <a:pt x="36702" y="76834"/>
                  </a:lnTo>
                  <a:lnTo>
                    <a:pt x="36702" y="75691"/>
                  </a:lnTo>
                  <a:lnTo>
                    <a:pt x="37846" y="75691"/>
                  </a:lnTo>
                  <a:lnTo>
                    <a:pt x="38988" y="75691"/>
                  </a:lnTo>
                  <a:lnTo>
                    <a:pt x="38988" y="30733"/>
                  </a:lnTo>
                  <a:lnTo>
                    <a:pt x="38988" y="31876"/>
                  </a:lnTo>
                  <a:lnTo>
                    <a:pt x="40258" y="31876"/>
                  </a:lnTo>
                  <a:lnTo>
                    <a:pt x="40258" y="33146"/>
                  </a:lnTo>
                  <a:lnTo>
                    <a:pt x="41401" y="33146"/>
                  </a:lnTo>
                  <a:lnTo>
                    <a:pt x="42545" y="33146"/>
                  </a:lnTo>
                  <a:lnTo>
                    <a:pt x="42545" y="34289"/>
                  </a:lnTo>
                  <a:lnTo>
                    <a:pt x="43814" y="35432"/>
                  </a:lnTo>
                  <a:lnTo>
                    <a:pt x="42545" y="35432"/>
                  </a:lnTo>
                  <a:lnTo>
                    <a:pt x="43814" y="35432"/>
                  </a:lnTo>
                  <a:lnTo>
                    <a:pt x="43814" y="36702"/>
                  </a:lnTo>
                  <a:lnTo>
                    <a:pt x="44957" y="37845"/>
                  </a:lnTo>
                  <a:lnTo>
                    <a:pt x="44957" y="36702"/>
                  </a:lnTo>
                  <a:lnTo>
                    <a:pt x="44957" y="37845"/>
                  </a:lnTo>
                  <a:lnTo>
                    <a:pt x="43814" y="37845"/>
                  </a:lnTo>
                  <a:lnTo>
                    <a:pt x="44957" y="37845"/>
                  </a:lnTo>
                  <a:lnTo>
                    <a:pt x="44957" y="38988"/>
                  </a:lnTo>
                  <a:lnTo>
                    <a:pt x="46100" y="38988"/>
                  </a:lnTo>
                  <a:lnTo>
                    <a:pt x="46100" y="40258"/>
                  </a:lnTo>
                  <a:lnTo>
                    <a:pt x="44957" y="40258"/>
                  </a:lnTo>
                  <a:lnTo>
                    <a:pt x="46100" y="40258"/>
                  </a:lnTo>
                  <a:lnTo>
                    <a:pt x="46100" y="41401"/>
                  </a:lnTo>
                  <a:lnTo>
                    <a:pt x="46100" y="42544"/>
                  </a:lnTo>
                  <a:lnTo>
                    <a:pt x="47371" y="43814"/>
                  </a:lnTo>
                  <a:lnTo>
                    <a:pt x="47371" y="44957"/>
                  </a:lnTo>
                  <a:lnTo>
                    <a:pt x="47371" y="46100"/>
                  </a:lnTo>
                  <a:lnTo>
                    <a:pt x="47371" y="47370"/>
                  </a:lnTo>
                  <a:lnTo>
                    <a:pt x="48513" y="47370"/>
                  </a:lnTo>
                  <a:lnTo>
                    <a:pt x="47371" y="48513"/>
                  </a:lnTo>
                  <a:lnTo>
                    <a:pt x="47371" y="49656"/>
                  </a:lnTo>
                  <a:lnTo>
                    <a:pt x="46100" y="49656"/>
                  </a:lnTo>
                  <a:lnTo>
                    <a:pt x="46100" y="50800"/>
                  </a:lnTo>
                  <a:lnTo>
                    <a:pt x="44957" y="50800"/>
                  </a:lnTo>
                  <a:lnTo>
                    <a:pt x="44957" y="52069"/>
                  </a:lnTo>
                  <a:lnTo>
                    <a:pt x="44957" y="53212"/>
                  </a:lnTo>
                  <a:lnTo>
                    <a:pt x="46100" y="53212"/>
                  </a:lnTo>
                  <a:lnTo>
                    <a:pt x="44957" y="53212"/>
                  </a:lnTo>
                  <a:lnTo>
                    <a:pt x="46100" y="54356"/>
                  </a:lnTo>
                  <a:lnTo>
                    <a:pt x="44957" y="54356"/>
                  </a:lnTo>
                  <a:lnTo>
                    <a:pt x="46100" y="54356"/>
                  </a:lnTo>
                  <a:lnTo>
                    <a:pt x="44957" y="55625"/>
                  </a:lnTo>
                  <a:lnTo>
                    <a:pt x="46100" y="55625"/>
                  </a:lnTo>
                  <a:lnTo>
                    <a:pt x="44957" y="55625"/>
                  </a:lnTo>
                  <a:lnTo>
                    <a:pt x="46100" y="55625"/>
                  </a:lnTo>
                  <a:lnTo>
                    <a:pt x="46100" y="56768"/>
                  </a:lnTo>
                  <a:lnTo>
                    <a:pt x="47371" y="56768"/>
                  </a:lnTo>
                  <a:lnTo>
                    <a:pt x="47371" y="55625"/>
                  </a:lnTo>
                  <a:lnTo>
                    <a:pt x="48513" y="55625"/>
                  </a:lnTo>
                  <a:lnTo>
                    <a:pt x="49656" y="55625"/>
                  </a:lnTo>
                  <a:lnTo>
                    <a:pt x="49656" y="56768"/>
                  </a:lnTo>
                  <a:lnTo>
                    <a:pt x="50926" y="56768"/>
                  </a:lnTo>
                  <a:lnTo>
                    <a:pt x="52070" y="56768"/>
                  </a:lnTo>
                  <a:lnTo>
                    <a:pt x="53212" y="56768"/>
                  </a:lnTo>
                  <a:lnTo>
                    <a:pt x="53212" y="55625"/>
                  </a:lnTo>
                  <a:lnTo>
                    <a:pt x="54482" y="55625"/>
                  </a:lnTo>
                  <a:lnTo>
                    <a:pt x="54482" y="56768"/>
                  </a:lnTo>
                  <a:lnTo>
                    <a:pt x="55625" y="56768"/>
                  </a:lnTo>
                  <a:lnTo>
                    <a:pt x="56769" y="56768"/>
                  </a:lnTo>
                  <a:lnTo>
                    <a:pt x="57911" y="55625"/>
                  </a:lnTo>
                  <a:lnTo>
                    <a:pt x="57911" y="54356"/>
                  </a:lnTo>
                  <a:lnTo>
                    <a:pt x="59181" y="54356"/>
                  </a:lnTo>
                  <a:lnTo>
                    <a:pt x="60325" y="54356"/>
                  </a:lnTo>
                  <a:lnTo>
                    <a:pt x="61468" y="53212"/>
                  </a:lnTo>
                  <a:lnTo>
                    <a:pt x="61468" y="52069"/>
                  </a:lnTo>
                  <a:lnTo>
                    <a:pt x="62737" y="52069"/>
                  </a:lnTo>
                  <a:lnTo>
                    <a:pt x="62737" y="50800"/>
                  </a:lnTo>
                  <a:lnTo>
                    <a:pt x="63880" y="50800"/>
                  </a:lnTo>
                  <a:lnTo>
                    <a:pt x="63880" y="49656"/>
                  </a:lnTo>
                  <a:lnTo>
                    <a:pt x="65024" y="49656"/>
                  </a:lnTo>
                  <a:lnTo>
                    <a:pt x="65024" y="48513"/>
                  </a:lnTo>
                  <a:lnTo>
                    <a:pt x="66294" y="48513"/>
                  </a:lnTo>
                  <a:lnTo>
                    <a:pt x="67436" y="48513"/>
                  </a:lnTo>
                  <a:lnTo>
                    <a:pt x="67436" y="47370"/>
                  </a:lnTo>
                  <a:lnTo>
                    <a:pt x="67436" y="46100"/>
                  </a:lnTo>
                  <a:lnTo>
                    <a:pt x="68579" y="46100"/>
                  </a:lnTo>
                  <a:lnTo>
                    <a:pt x="68579" y="44957"/>
                  </a:lnTo>
                  <a:lnTo>
                    <a:pt x="68579" y="43814"/>
                  </a:lnTo>
                  <a:lnTo>
                    <a:pt x="68579" y="42544"/>
                  </a:lnTo>
                  <a:lnTo>
                    <a:pt x="69850" y="42544"/>
                  </a:lnTo>
                  <a:lnTo>
                    <a:pt x="69850" y="41401"/>
                  </a:lnTo>
                  <a:lnTo>
                    <a:pt x="69850" y="40258"/>
                  </a:lnTo>
                  <a:lnTo>
                    <a:pt x="69850" y="38988"/>
                  </a:lnTo>
                  <a:lnTo>
                    <a:pt x="69850" y="40258"/>
                  </a:lnTo>
                  <a:lnTo>
                    <a:pt x="70993" y="40258"/>
                  </a:lnTo>
                  <a:lnTo>
                    <a:pt x="70993" y="38988"/>
                  </a:lnTo>
                  <a:lnTo>
                    <a:pt x="69850" y="38988"/>
                  </a:lnTo>
                  <a:lnTo>
                    <a:pt x="70993" y="38988"/>
                  </a:lnTo>
                  <a:lnTo>
                    <a:pt x="70993" y="37845"/>
                  </a:lnTo>
                  <a:lnTo>
                    <a:pt x="72135" y="37845"/>
                  </a:lnTo>
                  <a:lnTo>
                    <a:pt x="73405" y="37845"/>
                  </a:lnTo>
                  <a:lnTo>
                    <a:pt x="73405" y="36702"/>
                  </a:lnTo>
                  <a:lnTo>
                    <a:pt x="74549" y="36702"/>
                  </a:lnTo>
                  <a:lnTo>
                    <a:pt x="74549" y="37845"/>
                  </a:lnTo>
                  <a:lnTo>
                    <a:pt x="74549" y="36702"/>
                  </a:lnTo>
                  <a:lnTo>
                    <a:pt x="74549" y="37845"/>
                  </a:lnTo>
                  <a:lnTo>
                    <a:pt x="75691" y="36702"/>
                  </a:lnTo>
                  <a:lnTo>
                    <a:pt x="75691" y="37845"/>
                  </a:lnTo>
                  <a:lnTo>
                    <a:pt x="76961" y="36702"/>
                  </a:lnTo>
                  <a:lnTo>
                    <a:pt x="76961" y="37845"/>
                  </a:lnTo>
                  <a:lnTo>
                    <a:pt x="78104" y="37845"/>
                  </a:lnTo>
                  <a:lnTo>
                    <a:pt x="78104" y="38988"/>
                  </a:lnTo>
                  <a:lnTo>
                    <a:pt x="78104" y="37845"/>
                  </a:lnTo>
                  <a:lnTo>
                    <a:pt x="78104" y="38988"/>
                  </a:lnTo>
                  <a:lnTo>
                    <a:pt x="79248" y="38988"/>
                  </a:lnTo>
                  <a:lnTo>
                    <a:pt x="79248" y="40258"/>
                  </a:lnTo>
                  <a:lnTo>
                    <a:pt x="80390" y="40258"/>
                  </a:lnTo>
                  <a:lnTo>
                    <a:pt x="80390" y="41401"/>
                  </a:lnTo>
                  <a:lnTo>
                    <a:pt x="81660" y="41401"/>
                  </a:lnTo>
                  <a:lnTo>
                    <a:pt x="82803" y="41401"/>
                  </a:lnTo>
                  <a:lnTo>
                    <a:pt x="83947" y="41401"/>
                  </a:lnTo>
                  <a:lnTo>
                    <a:pt x="85216" y="41401"/>
                  </a:lnTo>
                  <a:lnTo>
                    <a:pt x="85216" y="42544"/>
                  </a:lnTo>
                  <a:lnTo>
                    <a:pt x="86359" y="42544"/>
                  </a:lnTo>
                  <a:lnTo>
                    <a:pt x="87502" y="42544"/>
                  </a:lnTo>
                  <a:lnTo>
                    <a:pt x="88773" y="43814"/>
                  </a:lnTo>
                  <a:lnTo>
                    <a:pt x="89915" y="43814"/>
                  </a:lnTo>
                  <a:lnTo>
                    <a:pt x="91058" y="43814"/>
                  </a:lnTo>
                  <a:lnTo>
                    <a:pt x="92328" y="43814"/>
                  </a:lnTo>
                  <a:lnTo>
                    <a:pt x="93472" y="42544"/>
                  </a:lnTo>
                  <a:lnTo>
                    <a:pt x="94614" y="42544"/>
                  </a:lnTo>
                  <a:lnTo>
                    <a:pt x="95884" y="42544"/>
                  </a:lnTo>
                  <a:lnTo>
                    <a:pt x="97027" y="42544"/>
                  </a:lnTo>
                  <a:lnTo>
                    <a:pt x="97027" y="43814"/>
                  </a:lnTo>
                  <a:lnTo>
                    <a:pt x="97027" y="42544"/>
                  </a:lnTo>
                  <a:lnTo>
                    <a:pt x="98171" y="42544"/>
                  </a:lnTo>
                  <a:lnTo>
                    <a:pt x="99440" y="41401"/>
                  </a:lnTo>
                  <a:lnTo>
                    <a:pt x="100583" y="41401"/>
                  </a:lnTo>
                  <a:lnTo>
                    <a:pt x="100583" y="40258"/>
                  </a:lnTo>
                  <a:lnTo>
                    <a:pt x="100583" y="38988"/>
                  </a:lnTo>
                  <a:lnTo>
                    <a:pt x="100583" y="37845"/>
                  </a:lnTo>
                  <a:lnTo>
                    <a:pt x="101726" y="36702"/>
                  </a:lnTo>
                  <a:lnTo>
                    <a:pt x="101726" y="35432"/>
                  </a:lnTo>
                  <a:lnTo>
                    <a:pt x="102870" y="34289"/>
                  </a:lnTo>
                  <a:lnTo>
                    <a:pt x="102870" y="33146"/>
                  </a:lnTo>
                  <a:lnTo>
                    <a:pt x="102870" y="31876"/>
                  </a:lnTo>
                  <a:lnTo>
                    <a:pt x="102870" y="30733"/>
                  </a:lnTo>
                  <a:lnTo>
                    <a:pt x="104139" y="30733"/>
                  </a:lnTo>
                  <a:lnTo>
                    <a:pt x="105282" y="30733"/>
                  </a:lnTo>
                  <a:lnTo>
                    <a:pt x="105282" y="29590"/>
                  </a:lnTo>
                  <a:lnTo>
                    <a:pt x="106425" y="29590"/>
                  </a:lnTo>
                  <a:lnTo>
                    <a:pt x="107696" y="29590"/>
                  </a:lnTo>
                  <a:lnTo>
                    <a:pt x="108838" y="29590"/>
                  </a:lnTo>
                  <a:lnTo>
                    <a:pt x="109981" y="29590"/>
                  </a:lnTo>
                  <a:lnTo>
                    <a:pt x="109981" y="28447"/>
                  </a:lnTo>
                  <a:lnTo>
                    <a:pt x="109981" y="27177"/>
                  </a:lnTo>
                  <a:lnTo>
                    <a:pt x="111251" y="27177"/>
                  </a:lnTo>
                  <a:lnTo>
                    <a:pt x="111251" y="26034"/>
                  </a:lnTo>
                  <a:lnTo>
                    <a:pt x="112395" y="26034"/>
                  </a:lnTo>
                  <a:lnTo>
                    <a:pt x="112395" y="24891"/>
                  </a:lnTo>
                  <a:lnTo>
                    <a:pt x="112395" y="26034"/>
                  </a:lnTo>
                  <a:lnTo>
                    <a:pt x="113537" y="24891"/>
                  </a:lnTo>
                  <a:lnTo>
                    <a:pt x="113537" y="23621"/>
                  </a:lnTo>
                  <a:lnTo>
                    <a:pt x="113537" y="22478"/>
                  </a:lnTo>
                  <a:lnTo>
                    <a:pt x="114807" y="22478"/>
                  </a:lnTo>
                  <a:lnTo>
                    <a:pt x="114807" y="21336"/>
                  </a:lnTo>
                  <a:lnTo>
                    <a:pt x="114807" y="20065"/>
                  </a:lnTo>
                  <a:lnTo>
                    <a:pt x="114807" y="18922"/>
                  </a:lnTo>
                  <a:lnTo>
                    <a:pt x="114807" y="17780"/>
                  </a:lnTo>
                  <a:lnTo>
                    <a:pt x="115950" y="17780"/>
                  </a:lnTo>
                  <a:lnTo>
                    <a:pt x="115950" y="16509"/>
                  </a:lnTo>
                  <a:lnTo>
                    <a:pt x="117094" y="16509"/>
                  </a:lnTo>
                  <a:lnTo>
                    <a:pt x="118363" y="16509"/>
                  </a:lnTo>
                  <a:lnTo>
                    <a:pt x="117094" y="16509"/>
                  </a:lnTo>
                  <a:lnTo>
                    <a:pt x="117094" y="15366"/>
                  </a:lnTo>
                  <a:lnTo>
                    <a:pt x="118363" y="15366"/>
                  </a:lnTo>
                  <a:lnTo>
                    <a:pt x="119506" y="15366"/>
                  </a:lnTo>
                  <a:lnTo>
                    <a:pt x="119506" y="14224"/>
                  </a:lnTo>
                  <a:lnTo>
                    <a:pt x="119506" y="15366"/>
                  </a:lnTo>
                  <a:lnTo>
                    <a:pt x="119506" y="14224"/>
                  </a:lnTo>
                  <a:lnTo>
                    <a:pt x="119506" y="15366"/>
                  </a:lnTo>
                  <a:lnTo>
                    <a:pt x="120650" y="15366"/>
                  </a:lnTo>
                  <a:lnTo>
                    <a:pt x="120650" y="14224"/>
                  </a:lnTo>
                  <a:lnTo>
                    <a:pt x="121920" y="14224"/>
                  </a:lnTo>
                  <a:lnTo>
                    <a:pt x="121920" y="12953"/>
                  </a:lnTo>
                  <a:lnTo>
                    <a:pt x="123062" y="12953"/>
                  </a:lnTo>
                  <a:lnTo>
                    <a:pt x="123062" y="11811"/>
                  </a:lnTo>
                  <a:lnTo>
                    <a:pt x="123062" y="12953"/>
                  </a:lnTo>
                  <a:lnTo>
                    <a:pt x="124205" y="12953"/>
                  </a:lnTo>
                  <a:lnTo>
                    <a:pt x="124205" y="11811"/>
                  </a:lnTo>
                  <a:lnTo>
                    <a:pt x="124205" y="10668"/>
                  </a:lnTo>
                  <a:lnTo>
                    <a:pt x="125349" y="10668"/>
                  </a:lnTo>
                  <a:lnTo>
                    <a:pt x="125349" y="9525"/>
                  </a:lnTo>
                  <a:lnTo>
                    <a:pt x="126619" y="9525"/>
                  </a:lnTo>
                  <a:lnTo>
                    <a:pt x="126619" y="8255"/>
                  </a:lnTo>
                  <a:lnTo>
                    <a:pt x="127761" y="8255"/>
                  </a:lnTo>
                  <a:lnTo>
                    <a:pt x="127761" y="7112"/>
                  </a:lnTo>
                  <a:lnTo>
                    <a:pt x="127761" y="5968"/>
                  </a:lnTo>
                  <a:lnTo>
                    <a:pt x="128904" y="5968"/>
                  </a:lnTo>
                  <a:lnTo>
                    <a:pt x="128904" y="4699"/>
                  </a:lnTo>
                  <a:lnTo>
                    <a:pt x="130175" y="4699"/>
                  </a:lnTo>
                  <a:lnTo>
                    <a:pt x="131318" y="4699"/>
                  </a:lnTo>
                  <a:lnTo>
                    <a:pt x="132460" y="4699"/>
                  </a:lnTo>
                  <a:lnTo>
                    <a:pt x="133730" y="4699"/>
                  </a:lnTo>
                  <a:lnTo>
                    <a:pt x="133730" y="3556"/>
                  </a:lnTo>
                  <a:lnTo>
                    <a:pt x="134874" y="3556"/>
                  </a:lnTo>
                  <a:lnTo>
                    <a:pt x="136016" y="3556"/>
                  </a:lnTo>
                  <a:lnTo>
                    <a:pt x="137286" y="3556"/>
                  </a:lnTo>
                  <a:lnTo>
                    <a:pt x="137286" y="2412"/>
                  </a:lnTo>
                  <a:lnTo>
                    <a:pt x="137286" y="1143"/>
                  </a:lnTo>
                  <a:lnTo>
                    <a:pt x="137286" y="0"/>
                  </a:lnTo>
                  <a:lnTo>
                    <a:pt x="138429" y="0"/>
                  </a:lnTo>
                  <a:lnTo>
                    <a:pt x="147827" y="0"/>
                  </a:lnTo>
                  <a:lnTo>
                    <a:pt x="147827" y="1143"/>
                  </a:lnTo>
                  <a:lnTo>
                    <a:pt x="149098" y="1143"/>
                  </a:lnTo>
                  <a:lnTo>
                    <a:pt x="150240" y="1143"/>
                  </a:lnTo>
                  <a:lnTo>
                    <a:pt x="151383" y="1143"/>
                  </a:lnTo>
                  <a:lnTo>
                    <a:pt x="151383" y="2412"/>
                  </a:lnTo>
                  <a:lnTo>
                    <a:pt x="152653" y="2412"/>
                  </a:lnTo>
                  <a:lnTo>
                    <a:pt x="153797" y="2412"/>
                  </a:lnTo>
                  <a:lnTo>
                    <a:pt x="153797" y="1143"/>
                  </a:lnTo>
                  <a:lnTo>
                    <a:pt x="154939" y="1143"/>
                  </a:lnTo>
                  <a:lnTo>
                    <a:pt x="154939" y="2412"/>
                  </a:lnTo>
                  <a:lnTo>
                    <a:pt x="154939" y="1143"/>
                  </a:lnTo>
                  <a:lnTo>
                    <a:pt x="156209" y="1143"/>
                  </a:lnTo>
                  <a:lnTo>
                    <a:pt x="157352" y="1143"/>
                  </a:lnTo>
                  <a:lnTo>
                    <a:pt x="158496" y="1143"/>
                  </a:lnTo>
                  <a:lnTo>
                    <a:pt x="159765" y="2412"/>
                  </a:lnTo>
                  <a:lnTo>
                    <a:pt x="159765" y="1143"/>
                  </a:lnTo>
                  <a:lnTo>
                    <a:pt x="159765" y="2412"/>
                  </a:lnTo>
                  <a:lnTo>
                    <a:pt x="160908" y="2412"/>
                  </a:lnTo>
                  <a:lnTo>
                    <a:pt x="162051" y="2412"/>
                  </a:lnTo>
                  <a:lnTo>
                    <a:pt x="163322" y="2412"/>
                  </a:lnTo>
                  <a:lnTo>
                    <a:pt x="163322" y="4699"/>
                  </a:lnTo>
                  <a:lnTo>
                    <a:pt x="164464" y="7112"/>
                  </a:lnTo>
                  <a:lnTo>
                    <a:pt x="164464" y="9525"/>
                  </a:lnTo>
                  <a:lnTo>
                    <a:pt x="164464" y="10668"/>
                  </a:lnTo>
                  <a:lnTo>
                    <a:pt x="165607" y="10668"/>
                  </a:lnTo>
                  <a:lnTo>
                    <a:pt x="165607" y="11811"/>
                  </a:lnTo>
                  <a:lnTo>
                    <a:pt x="165607" y="12953"/>
                  </a:lnTo>
                  <a:lnTo>
                    <a:pt x="165607" y="14224"/>
                  </a:lnTo>
                  <a:lnTo>
                    <a:pt x="165607" y="15366"/>
                  </a:lnTo>
                  <a:lnTo>
                    <a:pt x="166877" y="16509"/>
                  </a:lnTo>
                  <a:lnTo>
                    <a:pt x="166877" y="17780"/>
                  </a:lnTo>
                  <a:lnTo>
                    <a:pt x="166877" y="18922"/>
                  </a:lnTo>
                  <a:lnTo>
                    <a:pt x="168021" y="20065"/>
                  </a:lnTo>
                  <a:lnTo>
                    <a:pt x="169163" y="21336"/>
                  </a:lnTo>
                  <a:lnTo>
                    <a:pt x="169163" y="23621"/>
                  </a:lnTo>
                  <a:lnTo>
                    <a:pt x="170306" y="24891"/>
                  </a:lnTo>
                  <a:lnTo>
                    <a:pt x="170306" y="43814"/>
                  </a:lnTo>
                  <a:lnTo>
                    <a:pt x="169163" y="43814"/>
                  </a:lnTo>
                  <a:lnTo>
                    <a:pt x="170306" y="44957"/>
                  </a:lnTo>
                  <a:lnTo>
                    <a:pt x="169163" y="46100"/>
                  </a:lnTo>
                  <a:lnTo>
                    <a:pt x="168021" y="46100"/>
                  </a:lnTo>
                  <a:lnTo>
                    <a:pt x="168021" y="44957"/>
                  </a:lnTo>
                  <a:lnTo>
                    <a:pt x="166877" y="44957"/>
                  </a:lnTo>
                  <a:lnTo>
                    <a:pt x="166877" y="43814"/>
                  </a:lnTo>
                  <a:lnTo>
                    <a:pt x="165607" y="43814"/>
                  </a:lnTo>
                  <a:lnTo>
                    <a:pt x="164464" y="43814"/>
                  </a:lnTo>
                  <a:lnTo>
                    <a:pt x="164464" y="42544"/>
                  </a:lnTo>
                  <a:lnTo>
                    <a:pt x="163322" y="42544"/>
                  </a:lnTo>
                  <a:lnTo>
                    <a:pt x="162051" y="43814"/>
                  </a:lnTo>
                  <a:lnTo>
                    <a:pt x="160908" y="44957"/>
                  </a:lnTo>
                  <a:lnTo>
                    <a:pt x="160908" y="46100"/>
                  </a:lnTo>
                  <a:lnTo>
                    <a:pt x="159765" y="46100"/>
                  </a:lnTo>
                  <a:lnTo>
                    <a:pt x="159765" y="47370"/>
                  </a:lnTo>
                  <a:lnTo>
                    <a:pt x="159765" y="48513"/>
                  </a:lnTo>
                  <a:lnTo>
                    <a:pt x="158496" y="49656"/>
                  </a:lnTo>
                  <a:lnTo>
                    <a:pt x="158496" y="50800"/>
                  </a:lnTo>
                  <a:lnTo>
                    <a:pt x="157352" y="50800"/>
                  </a:lnTo>
                  <a:lnTo>
                    <a:pt x="157352" y="53212"/>
                  </a:lnTo>
                  <a:lnTo>
                    <a:pt x="157352" y="54356"/>
                  </a:lnTo>
                  <a:lnTo>
                    <a:pt x="157352" y="55625"/>
                  </a:lnTo>
                  <a:lnTo>
                    <a:pt x="157352" y="56768"/>
                  </a:lnTo>
                  <a:lnTo>
                    <a:pt x="157352" y="55625"/>
                  </a:lnTo>
                  <a:lnTo>
                    <a:pt x="158496" y="55625"/>
                  </a:lnTo>
                  <a:lnTo>
                    <a:pt x="158496" y="56768"/>
                  </a:lnTo>
                  <a:lnTo>
                    <a:pt x="159765" y="56768"/>
                  </a:lnTo>
                  <a:lnTo>
                    <a:pt x="159765" y="57912"/>
                  </a:lnTo>
                  <a:lnTo>
                    <a:pt x="158496" y="57912"/>
                  </a:lnTo>
                  <a:lnTo>
                    <a:pt x="159765" y="59181"/>
                  </a:lnTo>
                  <a:lnTo>
                    <a:pt x="160908" y="60325"/>
                  </a:lnTo>
                  <a:lnTo>
                    <a:pt x="162051" y="61468"/>
                  </a:lnTo>
                  <a:lnTo>
                    <a:pt x="163322" y="61468"/>
                  </a:lnTo>
                  <a:lnTo>
                    <a:pt x="164464" y="61468"/>
                  </a:lnTo>
                  <a:lnTo>
                    <a:pt x="164464" y="62737"/>
                  </a:lnTo>
                  <a:lnTo>
                    <a:pt x="170306" y="62737"/>
                  </a:lnTo>
                  <a:lnTo>
                    <a:pt x="170306" y="61468"/>
                  </a:lnTo>
                  <a:lnTo>
                    <a:pt x="170306" y="55625"/>
                  </a:lnTo>
                  <a:lnTo>
                    <a:pt x="171576" y="55625"/>
                  </a:lnTo>
                  <a:lnTo>
                    <a:pt x="171576" y="56768"/>
                  </a:lnTo>
                  <a:close/>
                </a:path>
                <a:path w="180340" h="158750">
                  <a:moveTo>
                    <a:pt x="139573" y="92201"/>
                  </a:moveTo>
                  <a:lnTo>
                    <a:pt x="138429" y="92201"/>
                  </a:lnTo>
                  <a:lnTo>
                    <a:pt x="139573" y="92201"/>
                  </a:lnTo>
                  <a:lnTo>
                    <a:pt x="139573" y="91058"/>
                  </a:lnTo>
                  <a:lnTo>
                    <a:pt x="140843" y="91058"/>
                  </a:lnTo>
                  <a:lnTo>
                    <a:pt x="140843" y="89915"/>
                  </a:lnTo>
                  <a:lnTo>
                    <a:pt x="140843" y="88772"/>
                  </a:lnTo>
                  <a:lnTo>
                    <a:pt x="141985" y="88772"/>
                  </a:lnTo>
                  <a:lnTo>
                    <a:pt x="141985" y="87502"/>
                  </a:lnTo>
                  <a:lnTo>
                    <a:pt x="141985" y="86359"/>
                  </a:lnTo>
                  <a:lnTo>
                    <a:pt x="141985" y="85216"/>
                  </a:lnTo>
                  <a:lnTo>
                    <a:pt x="140843" y="85216"/>
                  </a:lnTo>
                  <a:lnTo>
                    <a:pt x="140843" y="83946"/>
                  </a:lnTo>
                  <a:lnTo>
                    <a:pt x="139573" y="83946"/>
                  </a:lnTo>
                  <a:lnTo>
                    <a:pt x="139573" y="82803"/>
                  </a:lnTo>
                  <a:lnTo>
                    <a:pt x="138429" y="82803"/>
                  </a:lnTo>
                  <a:lnTo>
                    <a:pt x="137286" y="81661"/>
                  </a:lnTo>
                  <a:lnTo>
                    <a:pt x="136016" y="80390"/>
                  </a:lnTo>
                  <a:lnTo>
                    <a:pt x="134874" y="80390"/>
                  </a:lnTo>
                  <a:lnTo>
                    <a:pt x="134874" y="79247"/>
                  </a:lnTo>
                  <a:lnTo>
                    <a:pt x="133730" y="79247"/>
                  </a:lnTo>
                  <a:lnTo>
                    <a:pt x="133730" y="78105"/>
                  </a:lnTo>
                  <a:lnTo>
                    <a:pt x="132460" y="78105"/>
                  </a:lnTo>
                  <a:lnTo>
                    <a:pt x="131318" y="78105"/>
                  </a:lnTo>
                  <a:lnTo>
                    <a:pt x="130175" y="79247"/>
                  </a:lnTo>
                  <a:lnTo>
                    <a:pt x="128904" y="79247"/>
                  </a:lnTo>
                  <a:lnTo>
                    <a:pt x="127761" y="79247"/>
                  </a:lnTo>
                  <a:lnTo>
                    <a:pt x="127761" y="80390"/>
                  </a:lnTo>
                  <a:lnTo>
                    <a:pt x="127761" y="79247"/>
                  </a:lnTo>
                  <a:lnTo>
                    <a:pt x="127761" y="80390"/>
                  </a:lnTo>
                  <a:lnTo>
                    <a:pt x="126619" y="80390"/>
                  </a:lnTo>
                  <a:lnTo>
                    <a:pt x="126619" y="81661"/>
                  </a:lnTo>
                  <a:lnTo>
                    <a:pt x="125349" y="81661"/>
                  </a:lnTo>
                  <a:lnTo>
                    <a:pt x="124205" y="81661"/>
                  </a:lnTo>
                  <a:lnTo>
                    <a:pt x="124205" y="82803"/>
                  </a:lnTo>
                  <a:lnTo>
                    <a:pt x="123062" y="82803"/>
                  </a:lnTo>
                  <a:lnTo>
                    <a:pt x="123062" y="83946"/>
                  </a:lnTo>
                  <a:lnTo>
                    <a:pt x="123062" y="85216"/>
                  </a:lnTo>
                  <a:lnTo>
                    <a:pt x="121920" y="85216"/>
                  </a:lnTo>
                  <a:lnTo>
                    <a:pt x="121920" y="86359"/>
                  </a:lnTo>
                  <a:lnTo>
                    <a:pt x="120650" y="86359"/>
                  </a:lnTo>
                  <a:lnTo>
                    <a:pt x="121920" y="86359"/>
                  </a:lnTo>
                  <a:lnTo>
                    <a:pt x="120650" y="86359"/>
                  </a:lnTo>
                  <a:lnTo>
                    <a:pt x="120650" y="87502"/>
                  </a:lnTo>
                  <a:lnTo>
                    <a:pt x="119506" y="87502"/>
                  </a:lnTo>
                  <a:lnTo>
                    <a:pt x="120650" y="87502"/>
                  </a:lnTo>
                  <a:lnTo>
                    <a:pt x="120650" y="88772"/>
                  </a:lnTo>
                  <a:lnTo>
                    <a:pt x="119506" y="88772"/>
                  </a:lnTo>
                  <a:lnTo>
                    <a:pt x="118363" y="89915"/>
                  </a:lnTo>
                  <a:lnTo>
                    <a:pt x="119506" y="89915"/>
                  </a:lnTo>
                  <a:lnTo>
                    <a:pt x="118363" y="89915"/>
                  </a:lnTo>
                  <a:lnTo>
                    <a:pt x="117094" y="89915"/>
                  </a:lnTo>
                  <a:lnTo>
                    <a:pt x="117094" y="91058"/>
                  </a:lnTo>
                  <a:lnTo>
                    <a:pt x="115950" y="91058"/>
                  </a:lnTo>
                  <a:lnTo>
                    <a:pt x="115950" y="92201"/>
                  </a:lnTo>
                  <a:lnTo>
                    <a:pt x="117094" y="92201"/>
                  </a:lnTo>
                  <a:lnTo>
                    <a:pt x="117094" y="93471"/>
                  </a:lnTo>
                  <a:lnTo>
                    <a:pt x="117094" y="94614"/>
                  </a:lnTo>
                  <a:lnTo>
                    <a:pt x="118363" y="94614"/>
                  </a:lnTo>
                  <a:lnTo>
                    <a:pt x="118363" y="95757"/>
                  </a:lnTo>
                  <a:lnTo>
                    <a:pt x="118363" y="97027"/>
                  </a:lnTo>
                  <a:lnTo>
                    <a:pt x="119506" y="97027"/>
                  </a:lnTo>
                  <a:lnTo>
                    <a:pt x="119506" y="98170"/>
                  </a:lnTo>
                  <a:lnTo>
                    <a:pt x="119506" y="97027"/>
                  </a:lnTo>
                  <a:lnTo>
                    <a:pt x="119506" y="98170"/>
                  </a:lnTo>
                  <a:lnTo>
                    <a:pt x="119506" y="99313"/>
                  </a:lnTo>
                  <a:lnTo>
                    <a:pt x="120650" y="99313"/>
                  </a:lnTo>
                  <a:lnTo>
                    <a:pt x="120650" y="100583"/>
                  </a:lnTo>
                  <a:lnTo>
                    <a:pt x="121920" y="100583"/>
                  </a:lnTo>
                  <a:lnTo>
                    <a:pt x="121920" y="101726"/>
                  </a:lnTo>
                  <a:lnTo>
                    <a:pt x="123062" y="101726"/>
                  </a:lnTo>
                  <a:lnTo>
                    <a:pt x="123062" y="102869"/>
                  </a:lnTo>
                  <a:lnTo>
                    <a:pt x="124205" y="102869"/>
                  </a:lnTo>
                  <a:lnTo>
                    <a:pt x="125349" y="102869"/>
                  </a:lnTo>
                  <a:lnTo>
                    <a:pt x="125349" y="104139"/>
                  </a:lnTo>
                  <a:lnTo>
                    <a:pt x="126619" y="104139"/>
                  </a:lnTo>
                  <a:lnTo>
                    <a:pt x="127761" y="104139"/>
                  </a:lnTo>
                  <a:lnTo>
                    <a:pt x="127761" y="102869"/>
                  </a:lnTo>
                  <a:lnTo>
                    <a:pt x="127761" y="101726"/>
                  </a:lnTo>
                  <a:lnTo>
                    <a:pt x="128904" y="101726"/>
                  </a:lnTo>
                  <a:lnTo>
                    <a:pt x="127761" y="101726"/>
                  </a:lnTo>
                  <a:lnTo>
                    <a:pt x="128904" y="101726"/>
                  </a:lnTo>
                  <a:lnTo>
                    <a:pt x="128904" y="100583"/>
                  </a:lnTo>
                  <a:lnTo>
                    <a:pt x="128904" y="99313"/>
                  </a:lnTo>
                  <a:lnTo>
                    <a:pt x="130175" y="99313"/>
                  </a:lnTo>
                  <a:lnTo>
                    <a:pt x="130175" y="98170"/>
                  </a:lnTo>
                  <a:lnTo>
                    <a:pt x="131318" y="97027"/>
                  </a:lnTo>
                  <a:lnTo>
                    <a:pt x="131318" y="98170"/>
                  </a:lnTo>
                  <a:lnTo>
                    <a:pt x="132460" y="97027"/>
                  </a:lnTo>
                  <a:lnTo>
                    <a:pt x="132460" y="98170"/>
                  </a:lnTo>
                  <a:lnTo>
                    <a:pt x="132460" y="97027"/>
                  </a:lnTo>
                  <a:lnTo>
                    <a:pt x="133730" y="97027"/>
                  </a:lnTo>
                  <a:lnTo>
                    <a:pt x="134874" y="97027"/>
                  </a:lnTo>
                  <a:lnTo>
                    <a:pt x="136016" y="97027"/>
                  </a:lnTo>
                  <a:lnTo>
                    <a:pt x="137286" y="95757"/>
                  </a:lnTo>
                  <a:lnTo>
                    <a:pt x="138429" y="95757"/>
                  </a:lnTo>
                  <a:lnTo>
                    <a:pt x="138429" y="94614"/>
                  </a:lnTo>
                  <a:lnTo>
                    <a:pt x="138429" y="95757"/>
                  </a:lnTo>
                  <a:lnTo>
                    <a:pt x="138429" y="94614"/>
                  </a:lnTo>
                  <a:lnTo>
                    <a:pt x="139573" y="94614"/>
                  </a:lnTo>
                  <a:lnTo>
                    <a:pt x="139573" y="93471"/>
                  </a:lnTo>
                  <a:lnTo>
                    <a:pt x="138429" y="93471"/>
                  </a:lnTo>
                  <a:lnTo>
                    <a:pt x="139573" y="93471"/>
                  </a:lnTo>
                  <a:lnTo>
                    <a:pt x="139573" y="92201"/>
                  </a:lnTo>
                  <a:close/>
                </a:path>
                <a:path w="180340" h="158750">
                  <a:moveTo>
                    <a:pt x="20065" y="144271"/>
                  </a:moveTo>
                  <a:lnTo>
                    <a:pt x="21335" y="144271"/>
                  </a:lnTo>
                  <a:lnTo>
                    <a:pt x="21335" y="145541"/>
                  </a:lnTo>
                  <a:lnTo>
                    <a:pt x="20065" y="145541"/>
                  </a:lnTo>
                  <a:lnTo>
                    <a:pt x="20065" y="144271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8357616" y="4308348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70" h="21589">
                  <a:moveTo>
                    <a:pt x="12573" y="13843"/>
                  </a:moveTo>
                  <a:lnTo>
                    <a:pt x="1142" y="13843"/>
                  </a:lnTo>
                  <a:lnTo>
                    <a:pt x="1142" y="15113"/>
                  </a:lnTo>
                  <a:lnTo>
                    <a:pt x="2285" y="15113"/>
                  </a:lnTo>
                  <a:lnTo>
                    <a:pt x="2285" y="16256"/>
                  </a:lnTo>
                  <a:lnTo>
                    <a:pt x="1142" y="16256"/>
                  </a:lnTo>
                  <a:lnTo>
                    <a:pt x="4572" y="20066"/>
                  </a:lnTo>
                  <a:lnTo>
                    <a:pt x="6857" y="20066"/>
                  </a:lnTo>
                  <a:lnTo>
                    <a:pt x="6857" y="21336"/>
                  </a:lnTo>
                  <a:lnTo>
                    <a:pt x="12573" y="21336"/>
                  </a:lnTo>
                  <a:lnTo>
                    <a:pt x="12573" y="13843"/>
                  </a:lnTo>
                  <a:close/>
                </a:path>
                <a:path w="13970" h="21589">
                  <a:moveTo>
                    <a:pt x="13715" y="3810"/>
                  </a:moveTo>
                  <a:lnTo>
                    <a:pt x="2285" y="3810"/>
                  </a:lnTo>
                  <a:lnTo>
                    <a:pt x="2285" y="6223"/>
                  </a:lnTo>
                  <a:lnTo>
                    <a:pt x="1142" y="7493"/>
                  </a:lnTo>
                  <a:lnTo>
                    <a:pt x="1142" y="8763"/>
                  </a:lnTo>
                  <a:lnTo>
                    <a:pt x="0" y="8763"/>
                  </a:lnTo>
                  <a:lnTo>
                    <a:pt x="0" y="13843"/>
                  </a:lnTo>
                  <a:lnTo>
                    <a:pt x="13715" y="13843"/>
                  </a:lnTo>
                  <a:lnTo>
                    <a:pt x="13715" y="3810"/>
                  </a:lnTo>
                  <a:close/>
                </a:path>
                <a:path w="13970" h="21589">
                  <a:moveTo>
                    <a:pt x="6857" y="0"/>
                  </a:moveTo>
                  <a:lnTo>
                    <a:pt x="5714" y="0"/>
                  </a:lnTo>
                  <a:lnTo>
                    <a:pt x="3428" y="2540"/>
                  </a:lnTo>
                  <a:lnTo>
                    <a:pt x="3428" y="3810"/>
                  </a:lnTo>
                  <a:lnTo>
                    <a:pt x="10286" y="3810"/>
                  </a:lnTo>
                  <a:lnTo>
                    <a:pt x="10286" y="2540"/>
                  </a:lnTo>
                  <a:lnTo>
                    <a:pt x="9143" y="2540"/>
                  </a:lnTo>
                  <a:lnTo>
                    <a:pt x="9143" y="1270"/>
                  </a:lnTo>
                  <a:lnTo>
                    <a:pt x="6857" y="1270"/>
                  </a:lnTo>
                  <a:lnTo>
                    <a:pt x="6857" y="0"/>
                  </a:lnTo>
                  <a:close/>
                </a:path>
                <a:path w="13970" h="21589">
                  <a:moveTo>
                    <a:pt x="12573" y="2540"/>
                  </a:moveTo>
                  <a:lnTo>
                    <a:pt x="11429" y="3810"/>
                  </a:lnTo>
                  <a:lnTo>
                    <a:pt x="12573" y="3810"/>
                  </a:lnTo>
                  <a:lnTo>
                    <a:pt x="12573" y="254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8357616" y="4308348"/>
              <a:ext cx="13970" cy="21590"/>
            </a:xfrm>
            <a:custGeom>
              <a:avLst/>
              <a:gdLst/>
              <a:ahLst/>
              <a:cxnLst/>
              <a:rect l="l" t="t" r="r" b="b"/>
              <a:pathLst>
                <a:path w="13970" h="21589">
                  <a:moveTo>
                    <a:pt x="12573" y="2540"/>
                  </a:moveTo>
                  <a:lnTo>
                    <a:pt x="12573" y="3810"/>
                  </a:lnTo>
                  <a:lnTo>
                    <a:pt x="13715" y="3810"/>
                  </a:lnTo>
                  <a:lnTo>
                    <a:pt x="13715" y="6223"/>
                  </a:lnTo>
                  <a:lnTo>
                    <a:pt x="13715" y="15113"/>
                  </a:lnTo>
                  <a:lnTo>
                    <a:pt x="13715" y="13843"/>
                  </a:lnTo>
                  <a:lnTo>
                    <a:pt x="12573" y="13843"/>
                  </a:lnTo>
                  <a:lnTo>
                    <a:pt x="12573" y="21336"/>
                  </a:lnTo>
                  <a:lnTo>
                    <a:pt x="11429" y="21336"/>
                  </a:lnTo>
                  <a:lnTo>
                    <a:pt x="10286" y="21336"/>
                  </a:lnTo>
                  <a:lnTo>
                    <a:pt x="9143" y="21336"/>
                  </a:lnTo>
                  <a:lnTo>
                    <a:pt x="8000" y="21336"/>
                  </a:lnTo>
                  <a:lnTo>
                    <a:pt x="6857" y="21336"/>
                  </a:lnTo>
                  <a:lnTo>
                    <a:pt x="6857" y="20066"/>
                  </a:lnTo>
                  <a:lnTo>
                    <a:pt x="5714" y="20066"/>
                  </a:lnTo>
                  <a:lnTo>
                    <a:pt x="4572" y="20066"/>
                  </a:lnTo>
                  <a:lnTo>
                    <a:pt x="3428" y="18796"/>
                  </a:lnTo>
                  <a:lnTo>
                    <a:pt x="2285" y="17526"/>
                  </a:lnTo>
                  <a:lnTo>
                    <a:pt x="1142" y="16256"/>
                  </a:lnTo>
                  <a:lnTo>
                    <a:pt x="2285" y="16256"/>
                  </a:lnTo>
                  <a:lnTo>
                    <a:pt x="2285" y="15113"/>
                  </a:lnTo>
                  <a:lnTo>
                    <a:pt x="1142" y="15113"/>
                  </a:lnTo>
                  <a:lnTo>
                    <a:pt x="1142" y="13843"/>
                  </a:lnTo>
                  <a:lnTo>
                    <a:pt x="0" y="13843"/>
                  </a:lnTo>
                  <a:lnTo>
                    <a:pt x="0" y="15113"/>
                  </a:lnTo>
                  <a:lnTo>
                    <a:pt x="0" y="13843"/>
                  </a:lnTo>
                  <a:lnTo>
                    <a:pt x="0" y="12573"/>
                  </a:lnTo>
                  <a:lnTo>
                    <a:pt x="0" y="11303"/>
                  </a:lnTo>
                  <a:lnTo>
                    <a:pt x="0" y="8763"/>
                  </a:lnTo>
                  <a:lnTo>
                    <a:pt x="1142" y="8763"/>
                  </a:lnTo>
                  <a:lnTo>
                    <a:pt x="1142" y="7493"/>
                  </a:lnTo>
                  <a:lnTo>
                    <a:pt x="2285" y="6223"/>
                  </a:lnTo>
                  <a:lnTo>
                    <a:pt x="2285" y="5080"/>
                  </a:lnTo>
                  <a:lnTo>
                    <a:pt x="2285" y="3810"/>
                  </a:lnTo>
                  <a:lnTo>
                    <a:pt x="3428" y="3810"/>
                  </a:lnTo>
                  <a:lnTo>
                    <a:pt x="3428" y="2540"/>
                  </a:lnTo>
                  <a:lnTo>
                    <a:pt x="4572" y="1270"/>
                  </a:lnTo>
                  <a:lnTo>
                    <a:pt x="5714" y="0"/>
                  </a:lnTo>
                  <a:lnTo>
                    <a:pt x="6857" y="0"/>
                  </a:lnTo>
                  <a:lnTo>
                    <a:pt x="6857" y="1270"/>
                  </a:lnTo>
                  <a:lnTo>
                    <a:pt x="8000" y="1270"/>
                  </a:lnTo>
                  <a:lnTo>
                    <a:pt x="9143" y="1270"/>
                  </a:lnTo>
                  <a:lnTo>
                    <a:pt x="9143" y="2540"/>
                  </a:lnTo>
                  <a:lnTo>
                    <a:pt x="10286" y="2540"/>
                  </a:lnTo>
                  <a:lnTo>
                    <a:pt x="10286" y="3810"/>
                  </a:lnTo>
                  <a:lnTo>
                    <a:pt x="11429" y="3810"/>
                  </a:lnTo>
                  <a:lnTo>
                    <a:pt x="12573" y="2540"/>
                  </a:lnTo>
                  <a:close/>
                </a:path>
              </a:pathLst>
            </a:custGeom>
            <a:ln w="914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147304" y="4207002"/>
              <a:ext cx="147955" cy="140970"/>
            </a:xfrm>
            <a:custGeom>
              <a:avLst/>
              <a:gdLst/>
              <a:ahLst/>
              <a:cxnLst/>
              <a:rect l="l" t="t" r="r" b="b"/>
              <a:pathLst>
                <a:path w="147954" h="140970">
                  <a:moveTo>
                    <a:pt x="82803" y="138430"/>
                  </a:moveTo>
                  <a:lnTo>
                    <a:pt x="63880" y="138430"/>
                  </a:lnTo>
                  <a:lnTo>
                    <a:pt x="63880" y="139700"/>
                  </a:lnTo>
                  <a:lnTo>
                    <a:pt x="68579" y="139700"/>
                  </a:lnTo>
                  <a:lnTo>
                    <a:pt x="68579" y="140969"/>
                  </a:lnTo>
                  <a:lnTo>
                    <a:pt x="82803" y="140969"/>
                  </a:lnTo>
                  <a:lnTo>
                    <a:pt x="82803" y="138430"/>
                  </a:lnTo>
                  <a:close/>
                </a:path>
                <a:path w="147954" h="140970">
                  <a:moveTo>
                    <a:pt x="83947" y="138430"/>
                  </a:moveTo>
                  <a:lnTo>
                    <a:pt x="82803" y="138430"/>
                  </a:lnTo>
                  <a:lnTo>
                    <a:pt x="82803" y="139700"/>
                  </a:lnTo>
                  <a:lnTo>
                    <a:pt x="83947" y="139700"/>
                  </a:lnTo>
                  <a:lnTo>
                    <a:pt x="83947" y="138430"/>
                  </a:lnTo>
                  <a:close/>
                </a:path>
                <a:path w="147954" h="140970">
                  <a:moveTo>
                    <a:pt x="88646" y="134619"/>
                  </a:moveTo>
                  <a:lnTo>
                    <a:pt x="61468" y="134619"/>
                  </a:lnTo>
                  <a:lnTo>
                    <a:pt x="61468" y="137159"/>
                  </a:lnTo>
                  <a:lnTo>
                    <a:pt x="62738" y="137159"/>
                  </a:lnTo>
                  <a:lnTo>
                    <a:pt x="62738" y="138430"/>
                  </a:lnTo>
                  <a:lnTo>
                    <a:pt x="85090" y="138430"/>
                  </a:lnTo>
                  <a:lnTo>
                    <a:pt x="85090" y="137159"/>
                  </a:lnTo>
                  <a:lnTo>
                    <a:pt x="86360" y="135889"/>
                  </a:lnTo>
                  <a:lnTo>
                    <a:pt x="88646" y="135889"/>
                  </a:lnTo>
                  <a:lnTo>
                    <a:pt x="88646" y="134619"/>
                  </a:lnTo>
                  <a:close/>
                </a:path>
                <a:path w="147954" h="140970">
                  <a:moveTo>
                    <a:pt x="55625" y="130809"/>
                  </a:moveTo>
                  <a:lnTo>
                    <a:pt x="46100" y="130809"/>
                  </a:lnTo>
                  <a:lnTo>
                    <a:pt x="46100" y="132080"/>
                  </a:lnTo>
                  <a:lnTo>
                    <a:pt x="47244" y="132080"/>
                  </a:lnTo>
                  <a:lnTo>
                    <a:pt x="47244" y="133350"/>
                  </a:lnTo>
                  <a:lnTo>
                    <a:pt x="50800" y="137159"/>
                  </a:lnTo>
                  <a:lnTo>
                    <a:pt x="53213" y="137159"/>
                  </a:lnTo>
                  <a:lnTo>
                    <a:pt x="53213" y="135889"/>
                  </a:lnTo>
                  <a:lnTo>
                    <a:pt x="54355" y="135889"/>
                  </a:lnTo>
                  <a:lnTo>
                    <a:pt x="55625" y="134619"/>
                  </a:lnTo>
                  <a:lnTo>
                    <a:pt x="55625" y="130809"/>
                  </a:lnTo>
                  <a:close/>
                </a:path>
                <a:path w="147954" h="140970">
                  <a:moveTo>
                    <a:pt x="91059" y="57150"/>
                  </a:moveTo>
                  <a:lnTo>
                    <a:pt x="27177" y="57150"/>
                  </a:lnTo>
                  <a:lnTo>
                    <a:pt x="27177" y="58419"/>
                  </a:lnTo>
                  <a:lnTo>
                    <a:pt x="28321" y="58419"/>
                  </a:lnTo>
                  <a:lnTo>
                    <a:pt x="28321" y="60959"/>
                  </a:lnTo>
                  <a:lnTo>
                    <a:pt x="29591" y="60959"/>
                  </a:lnTo>
                  <a:lnTo>
                    <a:pt x="29591" y="63500"/>
                  </a:lnTo>
                  <a:lnTo>
                    <a:pt x="30734" y="64769"/>
                  </a:lnTo>
                  <a:lnTo>
                    <a:pt x="30734" y="68580"/>
                  </a:lnTo>
                  <a:lnTo>
                    <a:pt x="29591" y="68580"/>
                  </a:lnTo>
                  <a:lnTo>
                    <a:pt x="29591" y="72389"/>
                  </a:lnTo>
                  <a:lnTo>
                    <a:pt x="30734" y="72389"/>
                  </a:lnTo>
                  <a:lnTo>
                    <a:pt x="30734" y="73659"/>
                  </a:lnTo>
                  <a:lnTo>
                    <a:pt x="29591" y="73659"/>
                  </a:lnTo>
                  <a:lnTo>
                    <a:pt x="29591" y="76200"/>
                  </a:lnTo>
                  <a:lnTo>
                    <a:pt x="30734" y="77469"/>
                  </a:lnTo>
                  <a:lnTo>
                    <a:pt x="30734" y="81280"/>
                  </a:lnTo>
                  <a:lnTo>
                    <a:pt x="29591" y="81280"/>
                  </a:lnTo>
                  <a:lnTo>
                    <a:pt x="29591" y="82550"/>
                  </a:lnTo>
                  <a:lnTo>
                    <a:pt x="30734" y="82550"/>
                  </a:lnTo>
                  <a:lnTo>
                    <a:pt x="30734" y="85089"/>
                  </a:lnTo>
                  <a:lnTo>
                    <a:pt x="31876" y="86359"/>
                  </a:lnTo>
                  <a:lnTo>
                    <a:pt x="31876" y="88900"/>
                  </a:lnTo>
                  <a:lnTo>
                    <a:pt x="33147" y="90169"/>
                  </a:lnTo>
                  <a:lnTo>
                    <a:pt x="33147" y="92709"/>
                  </a:lnTo>
                  <a:lnTo>
                    <a:pt x="34290" y="92709"/>
                  </a:lnTo>
                  <a:lnTo>
                    <a:pt x="34290" y="96519"/>
                  </a:lnTo>
                  <a:lnTo>
                    <a:pt x="33147" y="96519"/>
                  </a:lnTo>
                  <a:lnTo>
                    <a:pt x="34290" y="97789"/>
                  </a:lnTo>
                  <a:lnTo>
                    <a:pt x="34290" y="104139"/>
                  </a:lnTo>
                  <a:lnTo>
                    <a:pt x="35432" y="105409"/>
                  </a:lnTo>
                  <a:lnTo>
                    <a:pt x="35432" y="109219"/>
                  </a:lnTo>
                  <a:lnTo>
                    <a:pt x="35687" y="110489"/>
                  </a:lnTo>
                  <a:lnTo>
                    <a:pt x="37846" y="110489"/>
                  </a:lnTo>
                  <a:lnTo>
                    <a:pt x="37846" y="113030"/>
                  </a:lnTo>
                  <a:lnTo>
                    <a:pt x="36702" y="113030"/>
                  </a:lnTo>
                  <a:lnTo>
                    <a:pt x="36702" y="114300"/>
                  </a:lnTo>
                  <a:lnTo>
                    <a:pt x="37846" y="115569"/>
                  </a:lnTo>
                  <a:lnTo>
                    <a:pt x="37846" y="116839"/>
                  </a:lnTo>
                  <a:lnTo>
                    <a:pt x="38100" y="118109"/>
                  </a:lnTo>
                  <a:lnTo>
                    <a:pt x="38989" y="118109"/>
                  </a:lnTo>
                  <a:lnTo>
                    <a:pt x="38989" y="121919"/>
                  </a:lnTo>
                  <a:lnTo>
                    <a:pt x="40259" y="121919"/>
                  </a:lnTo>
                  <a:lnTo>
                    <a:pt x="40259" y="124459"/>
                  </a:lnTo>
                  <a:lnTo>
                    <a:pt x="41401" y="124459"/>
                  </a:lnTo>
                  <a:lnTo>
                    <a:pt x="41401" y="127000"/>
                  </a:lnTo>
                  <a:lnTo>
                    <a:pt x="42545" y="127000"/>
                  </a:lnTo>
                  <a:lnTo>
                    <a:pt x="42545" y="128269"/>
                  </a:lnTo>
                  <a:lnTo>
                    <a:pt x="43815" y="128269"/>
                  </a:lnTo>
                  <a:lnTo>
                    <a:pt x="43815" y="129539"/>
                  </a:lnTo>
                  <a:lnTo>
                    <a:pt x="59181" y="129539"/>
                  </a:lnTo>
                  <a:lnTo>
                    <a:pt x="59181" y="130809"/>
                  </a:lnTo>
                  <a:lnTo>
                    <a:pt x="60325" y="130809"/>
                  </a:lnTo>
                  <a:lnTo>
                    <a:pt x="59181" y="132080"/>
                  </a:lnTo>
                  <a:lnTo>
                    <a:pt x="61468" y="132080"/>
                  </a:lnTo>
                  <a:lnTo>
                    <a:pt x="61468" y="133350"/>
                  </a:lnTo>
                  <a:lnTo>
                    <a:pt x="62738" y="134619"/>
                  </a:lnTo>
                  <a:lnTo>
                    <a:pt x="91059" y="134619"/>
                  </a:lnTo>
                  <a:lnTo>
                    <a:pt x="91059" y="57150"/>
                  </a:lnTo>
                  <a:close/>
                </a:path>
                <a:path w="147954" h="140970">
                  <a:moveTo>
                    <a:pt x="56769" y="129539"/>
                  </a:moveTo>
                  <a:lnTo>
                    <a:pt x="44957" y="129539"/>
                  </a:lnTo>
                  <a:lnTo>
                    <a:pt x="44957" y="130809"/>
                  </a:lnTo>
                  <a:lnTo>
                    <a:pt x="55625" y="130809"/>
                  </a:lnTo>
                  <a:lnTo>
                    <a:pt x="56769" y="132080"/>
                  </a:lnTo>
                  <a:lnTo>
                    <a:pt x="56769" y="129539"/>
                  </a:lnTo>
                  <a:close/>
                </a:path>
                <a:path w="147954" h="140970">
                  <a:moveTo>
                    <a:pt x="37846" y="118109"/>
                  </a:moveTo>
                  <a:lnTo>
                    <a:pt x="37846" y="119380"/>
                  </a:lnTo>
                  <a:lnTo>
                    <a:pt x="38100" y="119380"/>
                  </a:lnTo>
                  <a:lnTo>
                    <a:pt x="37846" y="118109"/>
                  </a:lnTo>
                  <a:close/>
                </a:path>
                <a:path w="147954" h="140970">
                  <a:moveTo>
                    <a:pt x="23622" y="3809"/>
                  </a:moveTo>
                  <a:lnTo>
                    <a:pt x="0" y="3809"/>
                  </a:lnTo>
                  <a:lnTo>
                    <a:pt x="0" y="10159"/>
                  </a:lnTo>
                  <a:lnTo>
                    <a:pt x="1143" y="11430"/>
                  </a:lnTo>
                  <a:lnTo>
                    <a:pt x="1143" y="12700"/>
                  </a:lnTo>
                  <a:lnTo>
                    <a:pt x="2413" y="13969"/>
                  </a:lnTo>
                  <a:lnTo>
                    <a:pt x="2413" y="16509"/>
                  </a:lnTo>
                  <a:lnTo>
                    <a:pt x="3555" y="16509"/>
                  </a:lnTo>
                  <a:lnTo>
                    <a:pt x="3555" y="17780"/>
                  </a:lnTo>
                  <a:lnTo>
                    <a:pt x="4699" y="17780"/>
                  </a:lnTo>
                  <a:lnTo>
                    <a:pt x="4699" y="19050"/>
                  </a:lnTo>
                  <a:lnTo>
                    <a:pt x="5969" y="19050"/>
                  </a:lnTo>
                  <a:lnTo>
                    <a:pt x="5969" y="20319"/>
                  </a:lnTo>
                  <a:lnTo>
                    <a:pt x="7112" y="20319"/>
                  </a:lnTo>
                  <a:lnTo>
                    <a:pt x="8254" y="21589"/>
                  </a:lnTo>
                  <a:lnTo>
                    <a:pt x="8254" y="22859"/>
                  </a:lnTo>
                  <a:lnTo>
                    <a:pt x="9398" y="22859"/>
                  </a:lnTo>
                  <a:lnTo>
                    <a:pt x="9398" y="25400"/>
                  </a:lnTo>
                  <a:lnTo>
                    <a:pt x="10668" y="25400"/>
                  </a:lnTo>
                  <a:lnTo>
                    <a:pt x="10668" y="27939"/>
                  </a:lnTo>
                  <a:lnTo>
                    <a:pt x="11811" y="27939"/>
                  </a:lnTo>
                  <a:lnTo>
                    <a:pt x="11811" y="30480"/>
                  </a:lnTo>
                  <a:lnTo>
                    <a:pt x="12953" y="31750"/>
                  </a:lnTo>
                  <a:lnTo>
                    <a:pt x="12953" y="33019"/>
                  </a:lnTo>
                  <a:lnTo>
                    <a:pt x="14224" y="34289"/>
                  </a:lnTo>
                  <a:lnTo>
                    <a:pt x="14224" y="36830"/>
                  </a:lnTo>
                  <a:lnTo>
                    <a:pt x="16510" y="36830"/>
                  </a:lnTo>
                  <a:lnTo>
                    <a:pt x="16510" y="40639"/>
                  </a:lnTo>
                  <a:lnTo>
                    <a:pt x="17779" y="40639"/>
                  </a:lnTo>
                  <a:lnTo>
                    <a:pt x="17779" y="44450"/>
                  </a:lnTo>
                  <a:lnTo>
                    <a:pt x="18923" y="44450"/>
                  </a:lnTo>
                  <a:lnTo>
                    <a:pt x="18923" y="45719"/>
                  </a:lnTo>
                  <a:lnTo>
                    <a:pt x="20066" y="45719"/>
                  </a:lnTo>
                  <a:lnTo>
                    <a:pt x="20066" y="48259"/>
                  </a:lnTo>
                  <a:lnTo>
                    <a:pt x="21336" y="48259"/>
                  </a:lnTo>
                  <a:lnTo>
                    <a:pt x="21336" y="50800"/>
                  </a:lnTo>
                  <a:lnTo>
                    <a:pt x="22478" y="50800"/>
                  </a:lnTo>
                  <a:lnTo>
                    <a:pt x="22478" y="52069"/>
                  </a:lnTo>
                  <a:lnTo>
                    <a:pt x="23622" y="52069"/>
                  </a:lnTo>
                  <a:lnTo>
                    <a:pt x="23622" y="53339"/>
                  </a:lnTo>
                  <a:lnTo>
                    <a:pt x="24892" y="53339"/>
                  </a:lnTo>
                  <a:lnTo>
                    <a:pt x="24892" y="55880"/>
                  </a:lnTo>
                  <a:lnTo>
                    <a:pt x="26035" y="55880"/>
                  </a:lnTo>
                  <a:lnTo>
                    <a:pt x="26035" y="57150"/>
                  </a:lnTo>
                  <a:lnTo>
                    <a:pt x="101726" y="57150"/>
                  </a:lnTo>
                  <a:lnTo>
                    <a:pt x="101726" y="15239"/>
                  </a:lnTo>
                  <a:lnTo>
                    <a:pt x="106425" y="15239"/>
                  </a:lnTo>
                  <a:lnTo>
                    <a:pt x="122936" y="11430"/>
                  </a:lnTo>
                  <a:lnTo>
                    <a:pt x="97027" y="11430"/>
                  </a:lnTo>
                  <a:lnTo>
                    <a:pt x="95757" y="10159"/>
                  </a:lnTo>
                  <a:lnTo>
                    <a:pt x="87502" y="10159"/>
                  </a:lnTo>
                  <a:lnTo>
                    <a:pt x="87502" y="8889"/>
                  </a:lnTo>
                  <a:lnTo>
                    <a:pt x="76835" y="8889"/>
                  </a:lnTo>
                  <a:lnTo>
                    <a:pt x="76835" y="7619"/>
                  </a:lnTo>
                  <a:lnTo>
                    <a:pt x="75692" y="7619"/>
                  </a:lnTo>
                  <a:lnTo>
                    <a:pt x="75692" y="6350"/>
                  </a:lnTo>
                  <a:lnTo>
                    <a:pt x="73278" y="6350"/>
                  </a:lnTo>
                  <a:lnTo>
                    <a:pt x="73278" y="5080"/>
                  </a:lnTo>
                  <a:lnTo>
                    <a:pt x="23622" y="5080"/>
                  </a:lnTo>
                  <a:lnTo>
                    <a:pt x="23622" y="3809"/>
                  </a:lnTo>
                  <a:close/>
                </a:path>
                <a:path w="147954" h="140970">
                  <a:moveTo>
                    <a:pt x="132461" y="15239"/>
                  </a:moveTo>
                  <a:lnTo>
                    <a:pt x="130048" y="15239"/>
                  </a:lnTo>
                  <a:lnTo>
                    <a:pt x="130048" y="17780"/>
                  </a:lnTo>
                  <a:lnTo>
                    <a:pt x="131318" y="16509"/>
                  </a:lnTo>
                  <a:lnTo>
                    <a:pt x="132461" y="16509"/>
                  </a:lnTo>
                  <a:lnTo>
                    <a:pt x="132461" y="15239"/>
                  </a:lnTo>
                  <a:close/>
                </a:path>
                <a:path w="147954" h="140970">
                  <a:moveTo>
                    <a:pt x="133603" y="13969"/>
                  </a:moveTo>
                  <a:lnTo>
                    <a:pt x="128904" y="13969"/>
                  </a:lnTo>
                  <a:lnTo>
                    <a:pt x="128904" y="15239"/>
                  </a:lnTo>
                  <a:lnTo>
                    <a:pt x="133603" y="15239"/>
                  </a:lnTo>
                  <a:lnTo>
                    <a:pt x="133603" y="13969"/>
                  </a:lnTo>
                  <a:close/>
                </a:path>
                <a:path w="147954" h="140970">
                  <a:moveTo>
                    <a:pt x="136017" y="11430"/>
                  </a:moveTo>
                  <a:lnTo>
                    <a:pt x="126492" y="11430"/>
                  </a:lnTo>
                  <a:lnTo>
                    <a:pt x="127762" y="12700"/>
                  </a:lnTo>
                  <a:lnTo>
                    <a:pt x="127762" y="13969"/>
                  </a:lnTo>
                  <a:lnTo>
                    <a:pt x="134874" y="13969"/>
                  </a:lnTo>
                  <a:lnTo>
                    <a:pt x="134874" y="12700"/>
                  </a:lnTo>
                  <a:lnTo>
                    <a:pt x="136017" y="12700"/>
                  </a:lnTo>
                  <a:lnTo>
                    <a:pt x="136017" y="11430"/>
                  </a:lnTo>
                  <a:close/>
                </a:path>
                <a:path w="147954" h="140970">
                  <a:moveTo>
                    <a:pt x="105282" y="10159"/>
                  </a:moveTo>
                  <a:lnTo>
                    <a:pt x="100584" y="10159"/>
                  </a:lnTo>
                  <a:lnTo>
                    <a:pt x="100584" y="11430"/>
                  </a:lnTo>
                  <a:lnTo>
                    <a:pt x="105282" y="11430"/>
                  </a:lnTo>
                  <a:lnTo>
                    <a:pt x="105282" y="10159"/>
                  </a:lnTo>
                  <a:close/>
                </a:path>
                <a:path w="147954" h="140970">
                  <a:moveTo>
                    <a:pt x="146685" y="6350"/>
                  </a:moveTo>
                  <a:lnTo>
                    <a:pt x="126492" y="6350"/>
                  </a:lnTo>
                  <a:lnTo>
                    <a:pt x="122936" y="7619"/>
                  </a:lnTo>
                  <a:lnTo>
                    <a:pt x="109981" y="10159"/>
                  </a:lnTo>
                  <a:lnTo>
                    <a:pt x="106425" y="11430"/>
                  </a:lnTo>
                  <a:lnTo>
                    <a:pt x="138302" y="11430"/>
                  </a:lnTo>
                  <a:lnTo>
                    <a:pt x="138302" y="10159"/>
                  </a:lnTo>
                  <a:lnTo>
                    <a:pt x="143128" y="10159"/>
                  </a:lnTo>
                  <a:lnTo>
                    <a:pt x="143128" y="8889"/>
                  </a:lnTo>
                  <a:lnTo>
                    <a:pt x="147827" y="8889"/>
                  </a:lnTo>
                  <a:lnTo>
                    <a:pt x="147827" y="7619"/>
                  </a:lnTo>
                  <a:lnTo>
                    <a:pt x="146685" y="7619"/>
                  </a:lnTo>
                  <a:lnTo>
                    <a:pt x="146685" y="6350"/>
                  </a:lnTo>
                  <a:close/>
                </a:path>
                <a:path w="147954" h="140970">
                  <a:moveTo>
                    <a:pt x="141859" y="10159"/>
                  </a:moveTo>
                  <a:lnTo>
                    <a:pt x="139573" y="10159"/>
                  </a:lnTo>
                  <a:lnTo>
                    <a:pt x="139573" y="11430"/>
                  </a:lnTo>
                  <a:lnTo>
                    <a:pt x="141859" y="11430"/>
                  </a:lnTo>
                  <a:lnTo>
                    <a:pt x="141859" y="10159"/>
                  </a:lnTo>
                  <a:close/>
                </a:path>
                <a:path w="147954" h="140970">
                  <a:moveTo>
                    <a:pt x="94615" y="8889"/>
                  </a:moveTo>
                  <a:lnTo>
                    <a:pt x="93472" y="8889"/>
                  </a:lnTo>
                  <a:lnTo>
                    <a:pt x="93472" y="10159"/>
                  </a:lnTo>
                  <a:lnTo>
                    <a:pt x="94615" y="10159"/>
                  </a:lnTo>
                  <a:lnTo>
                    <a:pt x="94615" y="8889"/>
                  </a:lnTo>
                  <a:close/>
                </a:path>
                <a:path w="147954" h="140970">
                  <a:moveTo>
                    <a:pt x="7112" y="2539"/>
                  </a:moveTo>
                  <a:lnTo>
                    <a:pt x="1143" y="2539"/>
                  </a:lnTo>
                  <a:lnTo>
                    <a:pt x="1143" y="3809"/>
                  </a:lnTo>
                  <a:lnTo>
                    <a:pt x="7112" y="3809"/>
                  </a:lnTo>
                  <a:lnTo>
                    <a:pt x="7112" y="2539"/>
                  </a:lnTo>
                  <a:close/>
                </a:path>
                <a:path w="147954" h="140970">
                  <a:moveTo>
                    <a:pt x="21336" y="2539"/>
                  </a:moveTo>
                  <a:lnTo>
                    <a:pt x="8254" y="2539"/>
                  </a:lnTo>
                  <a:lnTo>
                    <a:pt x="8254" y="3809"/>
                  </a:lnTo>
                  <a:lnTo>
                    <a:pt x="21336" y="3809"/>
                  </a:lnTo>
                  <a:lnTo>
                    <a:pt x="21336" y="2539"/>
                  </a:lnTo>
                  <a:close/>
                </a:path>
                <a:path w="147954" h="140970">
                  <a:moveTo>
                    <a:pt x="20066" y="1269"/>
                  </a:moveTo>
                  <a:lnTo>
                    <a:pt x="10668" y="1269"/>
                  </a:lnTo>
                  <a:lnTo>
                    <a:pt x="10668" y="2539"/>
                  </a:lnTo>
                  <a:lnTo>
                    <a:pt x="20066" y="2539"/>
                  </a:lnTo>
                  <a:lnTo>
                    <a:pt x="20066" y="1269"/>
                  </a:lnTo>
                  <a:close/>
                </a:path>
                <a:path w="147954" h="140970">
                  <a:moveTo>
                    <a:pt x="18923" y="0"/>
                  </a:moveTo>
                  <a:lnTo>
                    <a:pt x="12953" y="0"/>
                  </a:lnTo>
                  <a:lnTo>
                    <a:pt x="11811" y="1269"/>
                  </a:lnTo>
                  <a:lnTo>
                    <a:pt x="18923" y="1269"/>
                  </a:lnTo>
                  <a:lnTo>
                    <a:pt x="1892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147304" y="4206240"/>
              <a:ext cx="147955" cy="142240"/>
            </a:xfrm>
            <a:custGeom>
              <a:avLst/>
              <a:gdLst/>
              <a:ahLst/>
              <a:cxnLst/>
              <a:rect l="l" t="t" r="r" b="b"/>
              <a:pathLst>
                <a:path w="147954" h="142239">
                  <a:moveTo>
                    <a:pt x="91059" y="90169"/>
                  </a:moveTo>
                  <a:lnTo>
                    <a:pt x="91059" y="90169"/>
                  </a:lnTo>
                  <a:lnTo>
                    <a:pt x="91059" y="134747"/>
                  </a:lnTo>
                  <a:lnTo>
                    <a:pt x="89916" y="134747"/>
                  </a:lnTo>
                  <a:lnTo>
                    <a:pt x="88646" y="134747"/>
                  </a:lnTo>
                  <a:lnTo>
                    <a:pt x="88646" y="135889"/>
                  </a:lnTo>
                  <a:lnTo>
                    <a:pt x="87502" y="135889"/>
                  </a:lnTo>
                  <a:lnTo>
                    <a:pt x="86360" y="135889"/>
                  </a:lnTo>
                  <a:lnTo>
                    <a:pt x="85090" y="137032"/>
                  </a:lnTo>
                  <a:lnTo>
                    <a:pt x="85090" y="138175"/>
                  </a:lnTo>
                  <a:lnTo>
                    <a:pt x="83947" y="138175"/>
                  </a:lnTo>
                  <a:lnTo>
                    <a:pt x="83947" y="139445"/>
                  </a:lnTo>
                  <a:lnTo>
                    <a:pt x="82803" y="139445"/>
                  </a:lnTo>
                  <a:lnTo>
                    <a:pt x="82803" y="138175"/>
                  </a:lnTo>
                  <a:lnTo>
                    <a:pt x="82803" y="139445"/>
                  </a:lnTo>
                  <a:lnTo>
                    <a:pt x="82803" y="140588"/>
                  </a:lnTo>
                  <a:lnTo>
                    <a:pt x="81661" y="140588"/>
                  </a:lnTo>
                  <a:lnTo>
                    <a:pt x="81661" y="141731"/>
                  </a:lnTo>
                  <a:lnTo>
                    <a:pt x="80391" y="141731"/>
                  </a:lnTo>
                  <a:lnTo>
                    <a:pt x="79248" y="141731"/>
                  </a:lnTo>
                  <a:lnTo>
                    <a:pt x="79248" y="140588"/>
                  </a:lnTo>
                  <a:lnTo>
                    <a:pt x="68579" y="140588"/>
                  </a:lnTo>
                  <a:lnTo>
                    <a:pt x="68579" y="139445"/>
                  </a:lnTo>
                  <a:lnTo>
                    <a:pt x="67437" y="139445"/>
                  </a:lnTo>
                  <a:lnTo>
                    <a:pt x="66167" y="139445"/>
                  </a:lnTo>
                  <a:lnTo>
                    <a:pt x="65024" y="139445"/>
                  </a:lnTo>
                  <a:lnTo>
                    <a:pt x="63880" y="139445"/>
                  </a:lnTo>
                  <a:lnTo>
                    <a:pt x="63880" y="138175"/>
                  </a:lnTo>
                  <a:lnTo>
                    <a:pt x="62738" y="138175"/>
                  </a:lnTo>
                  <a:lnTo>
                    <a:pt x="62738" y="137032"/>
                  </a:lnTo>
                  <a:lnTo>
                    <a:pt x="61468" y="137032"/>
                  </a:lnTo>
                  <a:lnTo>
                    <a:pt x="61468" y="135889"/>
                  </a:lnTo>
                  <a:lnTo>
                    <a:pt x="61468" y="134747"/>
                  </a:lnTo>
                  <a:lnTo>
                    <a:pt x="62738" y="134747"/>
                  </a:lnTo>
                  <a:lnTo>
                    <a:pt x="61468" y="133476"/>
                  </a:lnTo>
                  <a:lnTo>
                    <a:pt x="61468" y="132333"/>
                  </a:lnTo>
                  <a:lnTo>
                    <a:pt x="60325" y="132333"/>
                  </a:lnTo>
                  <a:lnTo>
                    <a:pt x="59181" y="132333"/>
                  </a:lnTo>
                  <a:lnTo>
                    <a:pt x="60325" y="131191"/>
                  </a:lnTo>
                  <a:lnTo>
                    <a:pt x="59181" y="131191"/>
                  </a:lnTo>
                  <a:lnTo>
                    <a:pt x="59181" y="130048"/>
                  </a:lnTo>
                  <a:lnTo>
                    <a:pt x="57912" y="130048"/>
                  </a:lnTo>
                  <a:lnTo>
                    <a:pt x="57912" y="131191"/>
                  </a:lnTo>
                  <a:lnTo>
                    <a:pt x="57912" y="130048"/>
                  </a:lnTo>
                  <a:lnTo>
                    <a:pt x="56769" y="130048"/>
                  </a:lnTo>
                  <a:lnTo>
                    <a:pt x="56769" y="131191"/>
                  </a:lnTo>
                  <a:lnTo>
                    <a:pt x="56769" y="130048"/>
                  </a:lnTo>
                  <a:lnTo>
                    <a:pt x="56769" y="131191"/>
                  </a:lnTo>
                  <a:lnTo>
                    <a:pt x="56769" y="132333"/>
                  </a:lnTo>
                  <a:lnTo>
                    <a:pt x="55625" y="131191"/>
                  </a:lnTo>
                  <a:lnTo>
                    <a:pt x="55625" y="132333"/>
                  </a:lnTo>
                  <a:lnTo>
                    <a:pt x="55625" y="133476"/>
                  </a:lnTo>
                  <a:lnTo>
                    <a:pt x="55625" y="132333"/>
                  </a:lnTo>
                  <a:lnTo>
                    <a:pt x="55625" y="133476"/>
                  </a:lnTo>
                  <a:lnTo>
                    <a:pt x="54355" y="133476"/>
                  </a:lnTo>
                  <a:lnTo>
                    <a:pt x="55625" y="133476"/>
                  </a:lnTo>
                  <a:lnTo>
                    <a:pt x="55625" y="134747"/>
                  </a:lnTo>
                  <a:lnTo>
                    <a:pt x="54355" y="135889"/>
                  </a:lnTo>
                  <a:lnTo>
                    <a:pt x="53213" y="135889"/>
                  </a:lnTo>
                  <a:lnTo>
                    <a:pt x="53213" y="137032"/>
                  </a:lnTo>
                  <a:lnTo>
                    <a:pt x="52070" y="137032"/>
                  </a:lnTo>
                  <a:lnTo>
                    <a:pt x="50800" y="137032"/>
                  </a:lnTo>
                  <a:lnTo>
                    <a:pt x="49656" y="135889"/>
                  </a:lnTo>
                  <a:lnTo>
                    <a:pt x="48514" y="134747"/>
                  </a:lnTo>
                  <a:lnTo>
                    <a:pt x="47244" y="133476"/>
                  </a:lnTo>
                  <a:lnTo>
                    <a:pt x="47244" y="132333"/>
                  </a:lnTo>
                  <a:lnTo>
                    <a:pt x="46100" y="132333"/>
                  </a:lnTo>
                  <a:lnTo>
                    <a:pt x="46100" y="131191"/>
                  </a:lnTo>
                  <a:lnTo>
                    <a:pt x="44957" y="131191"/>
                  </a:lnTo>
                  <a:lnTo>
                    <a:pt x="44957" y="130048"/>
                  </a:lnTo>
                  <a:lnTo>
                    <a:pt x="43815" y="130048"/>
                  </a:lnTo>
                  <a:lnTo>
                    <a:pt x="43815" y="128905"/>
                  </a:lnTo>
                  <a:lnTo>
                    <a:pt x="42545" y="128905"/>
                  </a:lnTo>
                  <a:lnTo>
                    <a:pt x="42545" y="127635"/>
                  </a:lnTo>
                  <a:lnTo>
                    <a:pt x="42545" y="126492"/>
                  </a:lnTo>
                  <a:lnTo>
                    <a:pt x="41401" y="126492"/>
                  </a:lnTo>
                  <a:lnTo>
                    <a:pt x="41401" y="125349"/>
                  </a:lnTo>
                  <a:lnTo>
                    <a:pt x="41401" y="124206"/>
                  </a:lnTo>
                  <a:lnTo>
                    <a:pt x="40259" y="124206"/>
                  </a:lnTo>
                  <a:lnTo>
                    <a:pt x="40259" y="122936"/>
                  </a:lnTo>
                  <a:lnTo>
                    <a:pt x="40259" y="121793"/>
                  </a:lnTo>
                  <a:lnTo>
                    <a:pt x="38989" y="121793"/>
                  </a:lnTo>
                  <a:lnTo>
                    <a:pt x="38989" y="120650"/>
                  </a:lnTo>
                  <a:lnTo>
                    <a:pt x="38989" y="119506"/>
                  </a:lnTo>
                  <a:lnTo>
                    <a:pt x="38989" y="118363"/>
                  </a:lnTo>
                  <a:lnTo>
                    <a:pt x="37846" y="118363"/>
                  </a:lnTo>
                  <a:lnTo>
                    <a:pt x="37846" y="117093"/>
                  </a:lnTo>
                  <a:lnTo>
                    <a:pt x="37846" y="115950"/>
                  </a:lnTo>
                  <a:lnTo>
                    <a:pt x="37846" y="117093"/>
                  </a:lnTo>
                  <a:lnTo>
                    <a:pt x="37846" y="115950"/>
                  </a:lnTo>
                  <a:lnTo>
                    <a:pt x="36702" y="114807"/>
                  </a:lnTo>
                  <a:lnTo>
                    <a:pt x="36702" y="113664"/>
                  </a:lnTo>
                  <a:lnTo>
                    <a:pt x="36702" y="112394"/>
                  </a:lnTo>
                  <a:lnTo>
                    <a:pt x="36702" y="113664"/>
                  </a:lnTo>
                  <a:lnTo>
                    <a:pt x="36702" y="112394"/>
                  </a:lnTo>
                  <a:lnTo>
                    <a:pt x="36702" y="113664"/>
                  </a:lnTo>
                  <a:lnTo>
                    <a:pt x="37846" y="113664"/>
                  </a:lnTo>
                  <a:lnTo>
                    <a:pt x="37846" y="112394"/>
                  </a:lnTo>
                  <a:lnTo>
                    <a:pt x="37846" y="111251"/>
                  </a:lnTo>
                  <a:lnTo>
                    <a:pt x="36702" y="111251"/>
                  </a:lnTo>
                  <a:lnTo>
                    <a:pt x="36702" y="110108"/>
                  </a:lnTo>
                  <a:lnTo>
                    <a:pt x="35432" y="110108"/>
                  </a:lnTo>
                  <a:lnTo>
                    <a:pt x="35432" y="108966"/>
                  </a:lnTo>
                  <a:lnTo>
                    <a:pt x="35432" y="107823"/>
                  </a:lnTo>
                  <a:lnTo>
                    <a:pt x="35432" y="106552"/>
                  </a:lnTo>
                  <a:lnTo>
                    <a:pt x="35432" y="105410"/>
                  </a:lnTo>
                  <a:lnTo>
                    <a:pt x="34290" y="104267"/>
                  </a:lnTo>
                  <a:lnTo>
                    <a:pt x="34290" y="98425"/>
                  </a:lnTo>
                  <a:lnTo>
                    <a:pt x="33147" y="97281"/>
                  </a:lnTo>
                  <a:lnTo>
                    <a:pt x="33147" y="96012"/>
                  </a:lnTo>
                  <a:lnTo>
                    <a:pt x="34290" y="96012"/>
                  </a:lnTo>
                  <a:lnTo>
                    <a:pt x="34290" y="94868"/>
                  </a:lnTo>
                  <a:lnTo>
                    <a:pt x="34290" y="93725"/>
                  </a:lnTo>
                  <a:lnTo>
                    <a:pt x="34290" y="92582"/>
                  </a:lnTo>
                  <a:lnTo>
                    <a:pt x="33147" y="92582"/>
                  </a:lnTo>
                  <a:lnTo>
                    <a:pt x="33147" y="91312"/>
                  </a:lnTo>
                  <a:lnTo>
                    <a:pt x="33147" y="90169"/>
                  </a:lnTo>
                  <a:lnTo>
                    <a:pt x="31876" y="89026"/>
                  </a:lnTo>
                  <a:lnTo>
                    <a:pt x="31876" y="87883"/>
                  </a:lnTo>
                  <a:lnTo>
                    <a:pt x="30734" y="87883"/>
                  </a:lnTo>
                  <a:lnTo>
                    <a:pt x="31876" y="87883"/>
                  </a:lnTo>
                  <a:lnTo>
                    <a:pt x="31876" y="86741"/>
                  </a:lnTo>
                  <a:lnTo>
                    <a:pt x="30734" y="85470"/>
                  </a:lnTo>
                  <a:lnTo>
                    <a:pt x="30734" y="84327"/>
                  </a:lnTo>
                  <a:lnTo>
                    <a:pt x="30734" y="83185"/>
                  </a:lnTo>
                  <a:lnTo>
                    <a:pt x="29591" y="83185"/>
                  </a:lnTo>
                  <a:lnTo>
                    <a:pt x="29591" y="82042"/>
                  </a:lnTo>
                  <a:lnTo>
                    <a:pt x="29591" y="80772"/>
                  </a:lnTo>
                  <a:lnTo>
                    <a:pt x="30734" y="80772"/>
                  </a:lnTo>
                  <a:lnTo>
                    <a:pt x="30734" y="79629"/>
                  </a:lnTo>
                  <a:lnTo>
                    <a:pt x="30734" y="78486"/>
                  </a:lnTo>
                  <a:lnTo>
                    <a:pt x="30734" y="77343"/>
                  </a:lnTo>
                  <a:lnTo>
                    <a:pt x="29591" y="76073"/>
                  </a:lnTo>
                  <a:lnTo>
                    <a:pt x="29591" y="74930"/>
                  </a:lnTo>
                  <a:lnTo>
                    <a:pt x="29591" y="73787"/>
                  </a:lnTo>
                  <a:lnTo>
                    <a:pt x="30734" y="73787"/>
                  </a:lnTo>
                  <a:lnTo>
                    <a:pt x="30734" y="72643"/>
                  </a:lnTo>
                  <a:lnTo>
                    <a:pt x="30734" y="73787"/>
                  </a:lnTo>
                  <a:lnTo>
                    <a:pt x="29591" y="73787"/>
                  </a:lnTo>
                  <a:lnTo>
                    <a:pt x="30734" y="73787"/>
                  </a:lnTo>
                  <a:lnTo>
                    <a:pt x="30734" y="72643"/>
                  </a:lnTo>
                  <a:lnTo>
                    <a:pt x="29591" y="72643"/>
                  </a:lnTo>
                  <a:lnTo>
                    <a:pt x="29591" y="71500"/>
                  </a:lnTo>
                  <a:lnTo>
                    <a:pt x="29591" y="70231"/>
                  </a:lnTo>
                  <a:lnTo>
                    <a:pt x="29591" y="69087"/>
                  </a:lnTo>
                  <a:lnTo>
                    <a:pt x="29591" y="67944"/>
                  </a:lnTo>
                  <a:lnTo>
                    <a:pt x="29591" y="69087"/>
                  </a:lnTo>
                  <a:lnTo>
                    <a:pt x="30734" y="69087"/>
                  </a:lnTo>
                  <a:lnTo>
                    <a:pt x="30734" y="67944"/>
                  </a:lnTo>
                  <a:lnTo>
                    <a:pt x="30734" y="66801"/>
                  </a:lnTo>
                  <a:lnTo>
                    <a:pt x="30734" y="65531"/>
                  </a:lnTo>
                  <a:lnTo>
                    <a:pt x="30734" y="64388"/>
                  </a:lnTo>
                  <a:lnTo>
                    <a:pt x="29591" y="63245"/>
                  </a:lnTo>
                  <a:lnTo>
                    <a:pt x="29591" y="62102"/>
                  </a:lnTo>
                  <a:lnTo>
                    <a:pt x="29591" y="60960"/>
                  </a:lnTo>
                  <a:lnTo>
                    <a:pt x="28321" y="60960"/>
                  </a:lnTo>
                  <a:lnTo>
                    <a:pt x="28321" y="59689"/>
                  </a:lnTo>
                  <a:lnTo>
                    <a:pt x="28321" y="58547"/>
                  </a:lnTo>
                  <a:lnTo>
                    <a:pt x="27177" y="58547"/>
                  </a:lnTo>
                  <a:lnTo>
                    <a:pt x="27177" y="57404"/>
                  </a:lnTo>
                  <a:lnTo>
                    <a:pt x="26035" y="57404"/>
                  </a:lnTo>
                  <a:lnTo>
                    <a:pt x="26035" y="56261"/>
                  </a:lnTo>
                  <a:lnTo>
                    <a:pt x="24892" y="56261"/>
                  </a:lnTo>
                  <a:lnTo>
                    <a:pt x="24892" y="54991"/>
                  </a:lnTo>
                  <a:lnTo>
                    <a:pt x="24892" y="53848"/>
                  </a:lnTo>
                  <a:lnTo>
                    <a:pt x="23622" y="53848"/>
                  </a:lnTo>
                  <a:lnTo>
                    <a:pt x="23622" y="52705"/>
                  </a:lnTo>
                  <a:lnTo>
                    <a:pt x="23622" y="51562"/>
                  </a:lnTo>
                  <a:lnTo>
                    <a:pt x="22478" y="51562"/>
                  </a:lnTo>
                  <a:lnTo>
                    <a:pt x="22478" y="50418"/>
                  </a:lnTo>
                  <a:lnTo>
                    <a:pt x="21336" y="50418"/>
                  </a:lnTo>
                  <a:lnTo>
                    <a:pt x="21336" y="49149"/>
                  </a:lnTo>
                  <a:lnTo>
                    <a:pt x="21336" y="48006"/>
                  </a:lnTo>
                  <a:lnTo>
                    <a:pt x="20066" y="48006"/>
                  </a:lnTo>
                  <a:lnTo>
                    <a:pt x="20066" y="46862"/>
                  </a:lnTo>
                  <a:lnTo>
                    <a:pt x="20066" y="45719"/>
                  </a:lnTo>
                  <a:lnTo>
                    <a:pt x="18923" y="45719"/>
                  </a:lnTo>
                  <a:lnTo>
                    <a:pt x="18923" y="44450"/>
                  </a:lnTo>
                  <a:lnTo>
                    <a:pt x="17779" y="44450"/>
                  </a:lnTo>
                  <a:lnTo>
                    <a:pt x="17779" y="43306"/>
                  </a:lnTo>
                  <a:lnTo>
                    <a:pt x="17779" y="42163"/>
                  </a:lnTo>
                  <a:lnTo>
                    <a:pt x="17779" y="41020"/>
                  </a:lnTo>
                  <a:lnTo>
                    <a:pt x="16510" y="41020"/>
                  </a:lnTo>
                  <a:lnTo>
                    <a:pt x="16510" y="39877"/>
                  </a:lnTo>
                  <a:lnTo>
                    <a:pt x="16510" y="38607"/>
                  </a:lnTo>
                  <a:lnTo>
                    <a:pt x="16510" y="37464"/>
                  </a:lnTo>
                  <a:lnTo>
                    <a:pt x="15367" y="37464"/>
                  </a:lnTo>
                  <a:lnTo>
                    <a:pt x="15367" y="36322"/>
                  </a:lnTo>
                  <a:lnTo>
                    <a:pt x="14224" y="36322"/>
                  </a:lnTo>
                  <a:lnTo>
                    <a:pt x="14224" y="35179"/>
                  </a:lnTo>
                  <a:lnTo>
                    <a:pt x="14224" y="33908"/>
                  </a:lnTo>
                  <a:lnTo>
                    <a:pt x="12953" y="32766"/>
                  </a:lnTo>
                  <a:lnTo>
                    <a:pt x="12953" y="31623"/>
                  </a:lnTo>
                  <a:lnTo>
                    <a:pt x="11811" y="30480"/>
                  </a:lnTo>
                  <a:lnTo>
                    <a:pt x="11811" y="29337"/>
                  </a:lnTo>
                  <a:lnTo>
                    <a:pt x="11811" y="28067"/>
                  </a:lnTo>
                  <a:lnTo>
                    <a:pt x="10668" y="28067"/>
                  </a:lnTo>
                  <a:lnTo>
                    <a:pt x="10668" y="26924"/>
                  </a:lnTo>
                  <a:lnTo>
                    <a:pt x="10668" y="25781"/>
                  </a:lnTo>
                  <a:lnTo>
                    <a:pt x="9398" y="25781"/>
                  </a:lnTo>
                  <a:lnTo>
                    <a:pt x="9398" y="24637"/>
                  </a:lnTo>
                  <a:lnTo>
                    <a:pt x="9398" y="23368"/>
                  </a:lnTo>
                  <a:lnTo>
                    <a:pt x="8254" y="23368"/>
                  </a:lnTo>
                  <a:lnTo>
                    <a:pt x="8254" y="22225"/>
                  </a:lnTo>
                  <a:lnTo>
                    <a:pt x="7112" y="21081"/>
                  </a:lnTo>
                  <a:lnTo>
                    <a:pt x="7112" y="19938"/>
                  </a:lnTo>
                  <a:lnTo>
                    <a:pt x="5969" y="19938"/>
                  </a:lnTo>
                  <a:lnTo>
                    <a:pt x="5969" y="18795"/>
                  </a:lnTo>
                  <a:lnTo>
                    <a:pt x="4699" y="18795"/>
                  </a:lnTo>
                  <a:lnTo>
                    <a:pt x="4699" y="17525"/>
                  </a:lnTo>
                  <a:lnTo>
                    <a:pt x="3555" y="17525"/>
                  </a:lnTo>
                  <a:lnTo>
                    <a:pt x="3555" y="16382"/>
                  </a:lnTo>
                  <a:lnTo>
                    <a:pt x="2413" y="16382"/>
                  </a:lnTo>
                  <a:lnTo>
                    <a:pt x="2413" y="15239"/>
                  </a:lnTo>
                  <a:lnTo>
                    <a:pt x="2413" y="14097"/>
                  </a:lnTo>
                  <a:lnTo>
                    <a:pt x="1143" y="12826"/>
                  </a:lnTo>
                  <a:lnTo>
                    <a:pt x="1143" y="11683"/>
                  </a:lnTo>
                  <a:lnTo>
                    <a:pt x="0" y="10541"/>
                  </a:lnTo>
                  <a:lnTo>
                    <a:pt x="0" y="9398"/>
                  </a:lnTo>
                  <a:lnTo>
                    <a:pt x="0" y="8255"/>
                  </a:lnTo>
                  <a:lnTo>
                    <a:pt x="0" y="2286"/>
                  </a:lnTo>
                  <a:lnTo>
                    <a:pt x="0" y="3556"/>
                  </a:lnTo>
                  <a:lnTo>
                    <a:pt x="1143" y="3556"/>
                  </a:lnTo>
                  <a:lnTo>
                    <a:pt x="1143" y="2286"/>
                  </a:lnTo>
                  <a:lnTo>
                    <a:pt x="2413" y="2286"/>
                  </a:lnTo>
                  <a:lnTo>
                    <a:pt x="3555" y="2286"/>
                  </a:lnTo>
                  <a:lnTo>
                    <a:pt x="3555" y="1143"/>
                  </a:lnTo>
                  <a:lnTo>
                    <a:pt x="3555" y="2286"/>
                  </a:lnTo>
                  <a:lnTo>
                    <a:pt x="3555" y="1143"/>
                  </a:lnTo>
                  <a:lnTo>
                    <a:pt x="3555" y="2286"/>
                  </a:lnTo>
                  <a:lnTo>
                    <a:pt x="4699" y="2286"/>
                  </a:lnTo>
                  <a:lnTo>
                    <a:pt x="5969" y="2286"/>
                  </a:lnTo>
                  <a:lnTo>
                    <a:pt x="7112" y="2286"/>
                  </a:lnTo>
                  <a:lnTo>
                    <a:pt x="7112" y="3556"/>
                  </a:lnTo>
                  <a:lnTo>
                    <a:pt x="8254" y="3556"/>
                  </a:lnTo>
                  <a:lnTo>
                    <a:pt x="8254" y="2286"/>
                  </a:lnTo>
                  <a:lnTo>
                    <a:pt x="9398" y="2286"/>
                  </a:lnTo>
                  <a:lnTo>
                    <a:pt x="10668" y="2286"/>
                  </a:lnTo>
                  <a:lnTo>
                    <a:pt x="10668" y="1143"/>
                  </a:lnTo>
                  <a:lnTo>
                    <a:pt x="11811" y="1143"/>
                  </a:lnTo>
                  <a:lnTo>
                    <a:pt x="12953" y="0"/>
                  </a:lnTo>
                  <a:lnTo>
                    <a:pt x="14224" y="0"/>
                  </a:lnTo>
                  <a:lnTo>
                    <a:pt x="15367" y="0"/>
                  </a:lnTo>
                  <a:lnTo>
                    <a:pt x="16510" y="0"/>
                  </a:lnTo>
                  <a:lnTo>
                    <a:pt x="17779" y="0"/>
                  </a:lnTo>
                  <a:lnTo>
                    <a:pt x="18923" y="0"/>
                  </a:lnTo>
                  <a:lnTo>
                    <a:pt x="18923" y="1143"/>
                  </a:lnTo>
                  <a:lnTo>
                    <a:pt x="20066" y="1143"/>
                  </a:lnTo>
                  <a:lnTo>
                    <a:pt x="18923" y="1143"/>
                  </a:lnTo>
                  <a:lnTo>
                    <a:pt x="20066" y="1143"/>
                  </a:lnTo>
                  <a:lnTo>
                    <a:pt x="20066" y="2286"/>
                  </a:lnTo>
                  <a:lnTo>
                    <a:pt x="21336" y="2286"/>
                  </a:lnTo>
                  <a:lnTo>
                    <a:pt x="21336" y="3556"/>
                  </a:lnTo>
                  <a:lnTo>
                    <a:pt x="22478" y="3556"/>
                  </a:lnTo>
                  <a:lnTo>
                    <a:pt x="23622" y="3556"/>
                  </a:lnTo>
                  <a:lnTo>
                    <a:pt x="23622" y="4699"/>
                  </a:lnTo>
                  <a:lnTo>
                    <a:pt x="24892" y="4699"/>
                  </a:lnTo>
                  <a:lnTo>
                    <a:pt x="73278" y="4699"/>
                  </a:lnTo>
                  <a:lnTo>
                    <a:pt x="73278" y="5842"/>
                  </a:lnTo>
                  <a:lnTo>
                    <a:pt x="74549" y="5842"/>
                  </a:lnTo>
                  <a:lnTo>
                    <a:pt x="74549" y="6985"/>
                  </a:lnTo>
                  <a:lnTo>
                    <a:pt x="75692" y="6985"/>
                  </a:lnTo>
                  <a:lnTo>
                    <a:pt x="75692" y="8255"/>
                  </a:lnTo>
                  <a:lnTo>
                    <a:pt x="76835" y="8255"/>
                  </a:lnTo>
                  <a:lnTo>
                    <a:pt x="76835" y="9398"/>
                  </a:lnTo>
                  <a:lnTo>
                    <a:pt x="87502" y="9398"/>
                  </a:lnTo>
                  <a:lnTo>
                    <a:pt x="87502" y="10541"/>
                  </a:lnTo>
                  <a:lnTo>
                    <a:pt x="88646" y="10541"/>
                  </a:lnTo>
                  <a:lnTo>
                    <a:pt x="89916" y="10541"/>
                  </a:lnTo>
                  <a:lnTo>
                    <a:pt x="89916" y="9398"/>
                  </a:lnTo>
                  <a:lnTo>
                    <a:pt x="89916" y="10541"/>
                  </a:lnTo>
                  <a:lnTo>
                    <a:pt x="91059" y="10541"/>
                  </a:lnTo>
                  <a:lnTo>
                    <a:pt x="92201" y="10541"/>
                  </a:lnTo>
                  <a:lnTo>
                    <a:pt x="93472" y="10541"/>
                  </a:lnTo>
                  <a:lnTo>
                    <a:pt x="93472" y="9398"/>
                  </a:lnTo>
                  <a:lnTo>
                    <a:pt x="93472" y="10541"/>
                  </a:lnTo>
                  <a:lnTo>
                    <a:pt x="93472" y="9398"/>
                  </a:lnTo>
                  <a:lnTo>
                    <a:pt x="94615" y="9398"/>
                  </a:lnTo>
                  <a:lnTo>
                    <a:pt x="94615" y="10541"/>
                  </a:lnTo>
                  <a:lnTo>
                    <a:pt x="95757" y="10541"/>
                  </a:lnTo>
                  <a:lnTo>
                    <a:pt x="97027" y="11683"/>
                  </a:lnTo>
                  <a:lnTo>
                    <a:pt x="97027" y="10541"/>
                  </a:lnTo>
                  <a:lnTo>
                    <a:pt x="97027" y="11683"/>
                  </a:lnTo>
                  <a:lnTo>
                    <a:pt x="97027" y="10541"/>
                  </a:lnTo>
                  <a:lnTo>
                    <a:pt x="97027" y="11683"/>
                  </a:lnTo>
                  <a:lnTo>
                    <a:pt x="98171" y="11683"/>
                  </a:lnTo>
                  <a:lnTo>
                    <a:pt x="99314" y="11683"/>
                  </a:lnTo>
                  <a:lnTo>
                    <a:pt x="100584" y="11683"/>
                  </a:lnTo>
                  <a:lnTo>
                    <a:pt x="100584" y="10541"/>
                  </a:lnTo>
                  <a:lnTo>
                    <a:pt x="101726" y="10541"/>
                  </a:lnTo>
                  <a:lnTo>
                    <a:pt x="102870" y="10541"/>
                  </a:lnTo>
                  <a:lnTo>
                    <a:pt x="104013" y="10541"/>
                  </a:lnTo>
                  <a:lnTo>
                    <a:pt x="105282" y="10541"/>
                  </a:lnTo>
                  <a:lnTo>
                    <a:pt x="105282" y="11683"/>
                  </a:lnTo>
                  <a:lnTo>
                    <a:pt x="106425" y="11683"/>
                  </a:lnTo>
                  <a:lnTo>
                    <a:pt x="109981" y="10541"/>
                  </a:lnTo>
                  <a:lnTo>
                    <a:pt x="122936" y="8255"/>
                  </a:lnTo>
                  <a:lnTo>
                    <a:pt x="126492" y="6985"/>
                  </a:lnTo>
                  <a:lnTo>
                    <a:pt x="127762" y="6985"/>
                  </a:lnTo>
                  <a:lnTo>
                    <a:pt x="128904" y="6985"/>
                  </a:lnTo>
                  <a:lnTo>
                    <a:pt x="137160" y="5842"/>
                  </a:lnTo>
                  <a:lnTo>
                    <a:pt x="138302" y="5842"/>
                  </a:lnTo>
                  <a:lnTo>
                    <a:pt x="139573" y="5842"/>
                  </a:lnTo>
                  <a:lnTo>
                    <a:pt x="140716" y="5842"/>
                  </a:lnTo>
                  <a:lnTo>
                    <a:pt x="141859" y="5842"/>
                  </a:lnTo>
                  <a:lnTo>
                    <a:pt x="143128" y="5842"/>
                  </a:lnTo>
                  <a:lnTo>
                    <a:pt x="144272" y="5842"/>
                  </a:lnTo>
                  <a:lnTo>
                    <a:pt x="145415" y="6985"/>
                  </a:lnTo>
                  <a:lnTo>
                    <a:pt x="145415" y="5842"/>
                  </a:lnTo>
                  <a:lnTo>
                    <a:pt x="145415" y="6985"/>
                  </a:lnTo>
                  <a:lnTo>
                    <a:pt x="146685" y="6985"/>
                  </a:lnTo>
                  <a:lnTo>
                    <a:pt x="146685" y="8255"/>
                  </a:lnTo>
                  <a:lnTo>
                    <a:pt x="147827" y="8255"/>
                  </a:lnTo>
                  <a:lnTo>
                    <a:pt x="147827" y="9398"/>
                  </a:lnTo>
                  <a:lnTo>
                    <a:pt x="147827" y="8255"/>
                  </a:lnTo>
                  <a:lnTo>
                    <a:pt x="147827" y="9398"/>
                  </a:lnTo>
                  <a:lnTo>
                    <a:pt x="146685" y="9398"/>
                  </a:lnTo>
                  <a:lnTo>
                    <a:pt x="145415" y="9398"/>
                  </a:lnTo>
                  <a:lnTo>
                    <a:pt x="146685" y="9398"/>
                  </a:lnTo>
                  <a:lnTo>
                    <a:pt x="145415" y="9398"/>
                  </a:lnTo>
                  <a:lnTo>
                    <a:pt x="144272" y="9398"/>
                  </a:lnTo>
                  <a:lnTo>
                    <a:pt x="143128" y="9398"/>
                  </a:lnTo>
                  <a:lnTo>
                    <a:pt x="143128" y="10541"/>
                  </a:lnTo>
                  <a:lnTo>
                    <a:pt x="143128" y="9398"/>
                  </a:lnTo>
                  <a:lnTo>
                    <a:pt x="143128" y="10541"/>
                  </a:lnTo>
                  <a:lnTo>
                    <a:pt x="141859" y="10541"/>
                  </a:lnTo>
                  <a:lnTo>
                    <a:pt x="143128" y="10541"/>
                  </a:lnTo>
                  <a:lnTo>
                    <a:pt x="141859" y="10541"/>
                  </a:lnTo>
                  <a:lnTo>
                    <a:pt x="141859" y="11683"/>
                  </a:lnTo>
                  <a:lnTo>
                    <a:pt x="140716" y="11683"/>
                  </a:lnTo>
                  <a:lnTo>
                    <a:pt x="139573" y="11683"/>
                  </a:lnTo>
                  <a:lnTo>
                    <a:pt x="139573" y="10541"/>
                  </a:lnTo>
                  <a:lnTo>
                    <a:pt x="138302" y="10541"/>
                  </a:lnTo>
                  <a:lnTo>
                    <a:pt x="138302" y="11683"/>
                  </a:lnTo>
                  <a:lnTo>
                    <a:pt x="137160" y="11683"/>
                  </a:lnTo>
                  <a:lnTo>
                    <a:pt x="136017" y="11683"/>
                  </a:lnTo>
                  <a:lnTo>
                    <a:pt x="136017" y="12826"/>
                  </a:lnTo>
                  <a:lnTo>
                    <a:pt x="134874" y="12826"/>
                  </a:lnTo>
                  <a:lnTo>
                    <a:pt x="134874" y="14097"/>
                  </a:lnTo>
                  <a:lnTo>
                    <a:pt x="133603" y="14097"/>
                  </a:lnTo>
                  <a:lnTo>
                    <a:pt x="133603" y="15239"/>
                  </a:lnTo>
                  <a:lnTo>
                    <a:pt x="132461" y="15239"/>
                  </a:lnTo>
                  <a:lnTo>
                    <a:pt x="132461" y="16382"/>
                  </a:lnTo>
                  <a:lnTo>
                    <a:pt x="131318" y="16382"/>
                  </a:lnTo>
                  <a:lnTo>
                    <a:pt x="130048" y="17525"/>
                  </a:lnTo>
                  <a:lnTo>
                    <a:pt x="130048" y="16382"/>
                  </a:lnTo>
                  <a:lnTo>
                    <a:pt x="130048" y="15239"/>
                  </a:lnTo>
                  <a:lnTo>
                    <a:pt x="128904" y="15239"/>
                  </a:lnTo>
                  <a:lnTo>
                    <a:pt x="128904" y="14097"/>
                  </a:lnTo>
                  <a:lnTo>
                    <a:pt x="127762" y="14097"/>
                  </a:lnTo>
                  <a:lnTo>
                    <a:pt x="127762" y="12826"/>
                  </a:lnTo>
                  <a:lnTo>
                    <a:pt x="126492" y="11683"/>
                  </a:lnTo>
                  <a:lnTo>
                    <a:pt x="127762" y="11683"/>
                  </a:lnTo>
                  <a:lnTo>
                    <a:pt x="126492" y="11683"/>
                  </a:lnTo>
                  <a:lnTo>
                    <a:pt x="125349" y="11683"/>
                  </a:lnTo>
                  <a:lnTo>
                    <a:pt x="124205" y="11683"/>
                  </a:lnTo>
                  <a:lnTo>
                    <a:pt x="122936" y="11683"/>
                  </a:lnTo>
                  <a:lnTo>
                    <a:pt x="106425" y="15239"/>
                  </a:lnTo>
                  <a:lnTo>
                    <a:pt x="101726" y="15239"/>
                  </a:lnTo>
                  <a:lnTo>
                    <a:pt x="101726" y="24637"/>
                  </a:lnTo>
                  <a:lnTo>
                    <a:pt x="101726" y="33908"/>
                  </a:lnTo>
                  <a:lnTo>
                    <a:pt x="101726" y="45719"/>
                  </a:lnTo>
                  <a:lnTo>
                    <a:pt x="101726" y="57404"/>
                  </a:lnTo>
                  <a:lnTo>
                    <a:pt x="91059" y="57404"/>
                  </a:lnTo>
                  <a:lnTo>
                    <a:pt x="91059" y="89026"/>
                  </a:lnTo>
                  <a:lnTo>
                    <a:pt x="91059" y="90169"/>
                  </a:lnTo>
                  <a:close/>
                </a:path>
                <a:path w="147954" h="142239">
                  <a:moveTo>
                    <a:pt x="37846" y="117093"/>
                  </a:moveTo>
                  <a:lnTo>
                    <a:pt x="37846" y="118363"/>
                  </a:lnTo>
                  <a:lnTo>
                    <a:pt x="38100" y="118363"/>
                  </a:lnTo>
                  <a:lnTo>
                    <a:pt x="37846" y="117093"/>
                  </a:lnTo>
                  <a:close/>
                </a:path>
                <a:path w="147954" h="142239">
                  <a:moveTo>
                    <a:pt x="35432" y="108966"/>
                  </a:moveTo>
                  <a:lnTo>
                    <a:pt x="35432" y="110108"/>
                  </a:lnTo>
                  <a:lnTo>
                    <a:pt x="35687" y="110108"/>
                  </a:lnTo>
                  <a:lnTo>
                    <a:pt x="35432" y="108966"/>
                  </a:lnTo>
                  <a:close/>
                </a:path>
                <a:path w="147954" h="142239">
                  <a:moveTo>
                    <a:pt x="37846" y="118363"/>
                  </a:moveTo>
                  <a:lnTo>
                    <a:pt x="37846" y="119506"/>
                  </a:lnTo>
                  <a:lnTo>
                    <a:pt x="38100" y="119506"/>
                  </a:lnTo>
                  <a:lnTo>
                    <a:pt x="37846" y="118363"/>
                  </a:lnTo>
                  <a:close/>
                </a:path>
              </a:pathLst>
            </a:custGeom>
            <a:ln w="9144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7" name="object 97"/>
          <p:cNvGrpSpPr/>
          <p:nvPr/>
        </p:nvGrpSpPr>
        <p:grpSpPr>
          <a:xfrm>
            <a:off x="0" y="1341120"/>
            <a:ext cx="8962390" cy="3206750"/>
            <a:chOff x="0" y="1341120"/>
            <a:chExt cx="8962390" cy="3206750"/>
          </a:xfrm>
        </p:grpSpPr>
        <p:sp>
          <p:nvSpPr>
            <p:cNvPr id="98" name="object 98"/>
            <p:cNvSpPr/>
            <p:nvPr/>
          </p:nvSpPr>
          <p:spPr>
            <a:xfrm>
              <a:off x="118871" y="1350264"/>
              <a:ext cx="4212336" cy="31973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90500" y="1350264"/>
              <a:ext cx="4105655" cy="319735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0" y="1350264"/>
              <a:ext cx="8961120" cy="6004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61" y="13411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509589" y="1471697"/>
              <a:ext cx="600710" cy="1390650"/>
            </a:xfrm>
            <a:custGeom>
              <a:avLst/>
              <a:gdLst/>
              <a:ahLst/>
              <a:cxnLst/>
              <a:rect l="l" t="t" r="r" b="b"/>
              <a:pathLst>
                <a:path w="600710" h="1390650">
                  <a:moveTo>
                    <a:pt x="600310" y="0"/>
                  </a:moveTo>
                  <a:lnTo>
                    <a:pt x="0" y="0"/>
                  </a:lnTo>
                  <a:lnTo>
                    <a:pt x="0" y="1390078"/>
                  </a:lnTo>
                  <a:lnTo>
                    <a:pt x="600310" y="1390078"/>
                  </a:lnTo>
                  <a:lnTo>
                    <a:pt x="60031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509589" y="1471697"/>
              <a:ext cx="600710" cy="1390650"/>
            </a:xfrm>
            <a:custGeom>
              <a:avLst/>
              <a:gdLst/>
              <a:ahLst/>
              <a:cxnLst/>
              <a:rect l="l" t="t" r="r" b="b"/>
              <a:pathLst>
                <a:path w="600710" h="1390650">
                  <a:moveTo>
                    <a:pt x="0" y="1390078"/>
                  </a:moveTo>
                  <a:lnTo>
                    <a:pt x="600310" y="1390078"/>
                  </a:lnTo>
                  <a:lnTo>
                    <a:pt x="600310" y="0"/>
                  </a:lnTo>
                  <a:lnTo>
                    <a:pt x="0" y="0"/>
                  </a:lnTo>
                  <a:lnTo>
                    <a:pt x="0" y="1390078"/>
                  </a:lnTo>
                  <a:close/>
                </a:path>
              </a:pathLst>
            </a:custGeom>
            <a:ln w="9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471671" y="1471697"/>
              <a:ext cx="610235" cy="1524000"/>
            </a:xfrm>
            <a:custGeom>
              <a:avLst/>
              <a:gdLst/>
              <a:ahLst/>
              <a:cxnLst/>
              <a:rect l="l" t="t" r="r" b="b"/>
              <a:pathLst>
                <a:path w="610235" h="1524000">
                  <a:moveTo>
                    <a:pt x="609814" y="0"/>
                  </a:moveTo>
                  <a:lnTo>
                    <a:pt x="0" y="0"/>
                  </a:lnTo>
                  <a:lnTo>
                    <a:pt x="0" y="1523435"/>
                  </a:lnTo>
                  <a:lnTo>
                    <a:pt x="609814" y="1523435"/>
                  </a:lnTo>
                  <a:lnTo>
                    <a:pt x="609814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1471671" y="1471697"/>
              <a:ext cx="610235" cy="1524000"/>
            </a:xfrm>
            <a:custGeom>
              <a:avLst/>
              <a:gdLst/>
              <a:ahLst/>
              <a:cxnLst/>
              <a:rect l="l" t="t" r="r" b="b"/>
              <a:pathLst>
                <a:path w="610235" h="1524000">
                  <a:moveTo>
                    <a:pt x="0" y="1523435"/>
                  </a:moveTo>
                  <a:lnTo>
                    <a:pt x="609814" y="1523435"/>
                  </a:lnTo>
                  <a:lnTo>
                    <a:pt x="609814" y="0"/>
                  </a:lnTo>
                  <a:lnTo>
                    <a:pt x="0" y="0"/>
                  </a:lnTo>
                  <a:lnTo>
                    <a:pt x="0" y="1523435"/>
                  </a:lnTo>
                  <a:close/>
                </a:path>
              </a:pathLst>
            </a:custGeom>
            <a:ln w="9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443319" y="1471634"/>
              <a:ext cx="600710" cy="1600200"/>
            </a:xfrm>
            <a:custGeom>
              <a:avLst/>
              <a:gdLst/>
              <a:ahLst/>
              <a:cxnLst/>
              <a:rect l="l" t="t" r="r" b="b"/>
              <a:pathLst>
                <a:path w="600710" h="1600200">
                  <a:moveTo>
                    <a:pt x="600310" y="0"/>
                  </a:moveTo>
                  <a:lnTo>
                    <a:pt x="0" y="0"/>
                  </a:lnTo>
                  <a:lnTo>
                    <a:pt x="0" y="1599658"/>
                  </a:lnTo>
                  <a:lnTo>
                    <a:pt x="600310" y="1599658"/>
                  </a:lnTo>
                  <a:lnTo>
                    <a:pt x="60031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443319" y="1471634"/>
              <a:ext cx="600710" cy="1600200"/>
            </a:xfrm>
            <a:custGeom>
              <a:avLst/>
              <a:gdLst/>
              <a:ahLst/>
              <a:cxnLst/>
              <a:rect l="l" t="t" r="r" b="b"/>
              <a:pathLst>
                <a:path w="600710" h="1600200">
                  <a:moveTo>
                    <a:pt x="0" y="1599658"/>
                  </a:moveTo>
                  <a:lnTo>
                    <a:pt x="600310" y="1599658"/>
                  </a:lnTo>
                  <a:lnTo>
                    <a:pt x="600310" y="0"/>
                  </a:lnTo>
                  <a:lnTo>
                    <a:pt x="0" y="0"/>
                  </a:lnTo>
                  <a:lnTo>
                    <a:pt x="0" y="1599658"/>
                  </a:lnTo>
                  <a:close/>
                </a:path>
              </a:pathLst>
            </a:custGeom>
            <a:ln w="9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405718" y="1471639"/>
              <a:ext cx="600075" cy="1904364"/>
            </a:xfrm>
            <a:custGeom>
              <a:avLst/>
              <a:gdLst/>
              <a:ahLst/>
              <a:cxnLst/>
              <a:rect l="l" t="t" r="r" b="b"/>
              <a:pathLst>
                <a:path w="600075" h="1904364">
                  <a:moveTo>
                    <a:pt x="599994" y="0"/>
                  </a:moveTo>
                  <a:lnTo>
                    <a:pt x="0" y="0"/>
                  </a:lnTo>
                  <a:lnTo>
                    <a:pt x="0" y="1904294"/>
                  </a:lnTo>
                  <a:lnTo>
                    <a:pt x="599994" y="1904294"/>
                  </a:lnTo>
                  <a:lnTo>
                    <a:pt x="599994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405718" y="1471639"/>
              <a:ext cx="600075" cy="1904364"/>
            </a:xfrm>
            <a:custGeom>
              <a:avLst/>
              <a:gdLst/>
              <a:ahLst/>
              <a:cxnLst/>
              <a:rect l="l" t="t" r="r" b="b"/>
              <a:pathLst>
                <a:path w="600075" h="1904364">
                  <a:moveTo>
                    <a:pt x="0" y="1904294"/>
                  </a:moveTo>
                  <a:lnTo>
                    <a:pt x="599994" y="1904294"/>
                  </a:lnTo>
                  <a:lnTo>
                    <a:pt x="599994" y="0"/>
                  </a:lnTo>
                  <a:lnTo>
                    <a:pt x="0" y="0"/>
                  </a:lnTo>
                  <a:lnTo>
                    <a:pt x="0" y="1904294"/>
                  </a:lnTo>
                  <a:close/>
                </a:path>
              </a:pathLst>
            </a:custGeom>
            <a:ln w="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23952" y="1466906"/>
              <a:ext cx="3858260" cy="0"/>
            </a:xfrm>
            <a:custGeom>
              <a:avLst/>
              <a:gdLst/>
              <a:ahLst/>
              <a:cxnLst/>
              <a:rect l="l" t="t" r="r" b="b"/>
              <a:pathLst>
                <a:path w="3858260">
                  <a:moveTo>
                    <a:pt x="0" y="0"/>
                  </a:moveTo>
                  <a:lnTo>
                    <a:pt x="3857892" y="0"/>
                  </a:lnTo>
                </a:path>
              </a:pathLst>
            </a:custGeom>
            <a:ln w="2844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1" name="object 111"/>
          <p:cNvSpPr txBox="1"/>
          <p:nvPr/>
        </p:nvSpPr>
        <p:spPr>
          <a:xfrm>
            <a:off x="106476" y="906272"/>
            <a:ext cx="27012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McKinsey </a:t>
            </a:r>
            <a:r>
              <a:rPr sz="1300" b="1" dirty="0">
                <a:solidFill>
                  <a:srgbClr val="00295F"/>
                </a:solidFill>
                <a:latin typeface="Arial"/>
                <a:cs typeface="Arial"/>
              </a:rPr>
              <a:t>Mine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Productivity</a:t>
            </a:r>
            <a:r>
              <a:rPr sz="1300" b="1" spc="6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Index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300" spc="-5" dirty="0">
                <a:solidFill>
                  <a:srgbClr val="808080"/>
                </a:solidFill>
                <a:latin typeface="Arial"/>
                <a:cs typeface="Arial"/>
              </a:rPr>
              <a:t>CAGR, 2009 -</a:t>
            </a:r>
            <a:r>
              <a:rPr sz="1300" spc="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808080"/>
                </a:solidFill>
                <a:latin typeface="Arial"/>
                <a:cs typeface="Arial"/>
              </a:rPr>
              <a:t>2013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119634" y="4627626"/>
            <a:ext cx="4212590" cy="1073150"/>
          </a:xfrm>
          <a:prstGeom prst="rect">
            <a:avLst/>
          </a:prstGeom>
          <a:ln w="19811">
            <a:solidFill>
              <a:srgbClr val="0066C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27329" marR="146050" indent="-192405">
              <a:lnSpc>
                <a:spcPct val="100000"/>
              </a:lnSpc>
              <a:spcBef>
                <a:spcPts val="245"/>
              </a:spcBef>
              <a:buClr>
                <a:srgbClr val="00295F"/>
              </a:buClr>
              <a:buSzPct val="123076"/>
              <a:buChar char="▪"/>
              <a:tabLst>
                <a:tab pos="227965" algn="l"/>
              </a:tabLst>
            </a:pPr>
            <a:r>
              <a:rPr sz="1300" spc="-5" dirty="0">
                <a:latin typeface="Arial"/>
                <a:cs typeface="Arial"/>
              </a:rPr>
              <a:t>Almost all commodities registered declines in mining  productivity - the trend is apparent across precious  commodities as </a:t>
            </a:r>
            <a:r>
              <a:rPr sz="1300" spc="-10" dirty="0">
                <a:latin typeface="Arial"/>
                <a:cs typeface="Arial"/>
              </a:rPr>
              <a:t>well </a:t>
            </a:r>
            <a:r>
              <a:rPr sz="1300" spc="-5" dirty="0">
                <a:latin typeface="Arial"/>
                <a:cs typeface="Arial"/>
              </a:rPr>
              <a:t>as bulk minerals, indicating a  more systemic shift that cuts across different mining  methods or processing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techniques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3" name="object 1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 decline </a:t>
            </a:r>
            <a:r>
              <a:rPr spc="-10" dirty="0"/>
              <a:t>prevails </a:t>
            </a:r>
            <a:r>
              <a:rPr spc="-5" dirty="0"/>
              <a:t>across most commodities as </a:t>
            </a:r>
            <a:r>
              <a:rPr spc="10" dirty="0"/>
              <a:t>well </a:t>
            </a:r>
            <a:r>
              <a:rPr spc="-5" dirty="0"/>
              <a:t>as across all major  mining</a:t>
            </a:r>
            <a:r>
              <a:rPr spc="-10" dirty="0"/>
              <a:t> </a:t>
            </a:r>
            <a:r>
              <a:rPr spc="-5" dirty="0"/>
              <a:t>geographies</a:t>
            </a:r>
          </a:p>
        </p:txBody>
      </p:sp>
      <p:sp>
        <p:nvSpPr>
          <p:cNvPr id="114" name="object 114"/>
          <p:cNvSpPr txBox="1"/>
          <p:nvPr/>
        </p:nvSpPr>
        <p:spPr>
          <a:xfrm>
            <a:off x="106476" y="6421323"/>
            <a:ext cx="31261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Company annual reports; McKinsey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2587999" y="3072812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1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7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1625601" y="2996653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1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6</a:t>
            </a:r>
            <a:endParaRPr sz="1250">
              <a:latin typeface="Arial"/>
              <a:cs typeface="Arial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663519" y="2863612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1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5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118" name="object 118"/>
          <p:cNvGrpSpPr/>
          <p:nvPr/>
        </p:nvGrpSpPr>
        <p:grpSpPr>
          <a:xfrm>
            <a:off x="3349561" y="3092005"/>
            <a:ext cx="721360" cy="259715"/>
            <a:chOff x="3349561" y="3092005"/>
            <a:chExt cx="721360" cy="259715"/>
          </a:xfrm>
        </p:grpSpPr>
        <p:sp>
          <p:nvSpPr>
            <p:cNvPr id="119" name="object 119"/>
            <p:cNvSpPr/>
            <p:nvPr/>
          </p:nvSpPr>
          <p:spPr>
            <a:xfrm>
              <a:off x="3354323" y="3096768"/>
              <a:ext cx="711835" cy="250190"/>
            </a:xfrm>
            <a:custGeom>
              <a:avLst/>
              <a:gdLst/>
              <a:ahLst/>
              <a:cxnLst/>
              <a:rect l="l" t="t" r="r" b="b"/>
              <a:pathLst>
                <a:path w="711835" h="250189">
                  <a:moveTo>
                    <a:pt x="711708" y="0"/>
                  </a:moveTo>
                  <a:lnTo>
                    <a:pt x="0" y="192659"/>
                  </a:lnTo>
                  <a:lnTo>
                    <a:pt x="0" y="249936"/>
                  </a:lnTo>
                  <a:lnTo>
                    <a:pt x="711708" y="57276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354323" y="3096768"/>
              <a:ext cx="711835" cy="250190"/>
            </a:xfrm>
            <a:custGeom>
              <a:avLst/>
              <a:gdLst/>
              <a:ahLst/>
              <a:cxnLst/>
              <a:rect l="l" t="t" r="r" b="b"/>
              <a:pathLst>
                <a:path w="711835" h="250189">
                  <a:moveTo>
                    <a:pt x="0" y="192024"/>
                  </a:moveTo>
                  <a:lnTo>
                    <a:pt x="711708" y="0"/>
                  </a:lnTo>
                </a:path>
                <a:path w="711835" h="250189">
                  <a:moveTo>
                    <a:pt x="0" y="249936"/>
                  </a:moveTo>
                  <a:lnTo>
                    <a:pt x="711708" y="57912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1" name="object 121"/>
          <p:cNvSpPr txBox="1"/>
          <p:nvPr/>
        </p:nvSpPr>
        <p:spPr>
          <a:xfrm>
            <a:off x="3396360" y="3731768"/>
            <a:ext cx="5930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PGMs</a:t>
            </a:r>
            <a:r>
              <a:rPr sz="1275" spc="-7" baseline="26143" dirty="0">
                <a:latin typeface="Arial"/>
                <a:cs typeface="Arial"/>
              </a:rPr>
              <a:t>1</a:t>
            </a:r>
            <a:endParaRPr sz="1275" baseline="26143">
              <a:latin typeface="Arial"/>
              <a:cs typeface="Arial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546475" y="3380613"/>
            <a:ext cx="3092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-</a:t>
            </a:r>
            <a:r>
              <a:rPr sz="1300" spc="-10" dirty="0">
                <a:latin typeface="Arial"/>
                <a:cs typeface="Arial"/>
              </a:rPr>
              <a:t>4.5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2550032" y="3731768"/>
            <a:ext cx="36449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Coal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4" name="object 124"/>
          <p:cNvSpPr txBox="1"/>
          <p:nvPr/>
        </p:nvSpPr>
        <p:spPr>
          <a:xfrm>
            <a:off x="1467103" y="3731768"/>
            <a:ext cx="59563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Iron</a:t>
            </a:r>
            <a:r>
              <a:rPr sz="1300" spc="-45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ore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514604" y="3731768"/>
            <a:ext cx="56578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Copper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106476" y="5760821"/>
            <a:ext cx="844994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18110" indent="-106045">
              <a:lnSpc>
                <a:spcPct val="100000"/>
              </a:lnSpc>
              <a:spcBef>
                <a:spcPts val="95"/>
              </a:spcBef>
              <a:buAutoNum type="arabicPlain"/>
              <a:tabLst>
                <a:tab pos="118745" algn="l"/>
              </a:tabLst>
            </a:pPr>
            <a:r>
              <a:rPr sz="1000" spc="-10" dirty="0">
                <a:latin typeface="Arial"/>
                <a:cs typeface="Arial"/>
              </a:rPr>
              <a:t>Platinum </a:t>
            </a:r>
            <a:r>
              <a:rPr sz="1000" spc="-5" dirty="0">
                <a:latin typeface="Arial"/>
                <a:cs typeface="Arial"/>
              </a:rPr>
              <a:t>group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metals</a:t>
            </a:r>
            <a:endParaRPr sz="1000">
              <a:latin typeface="Arial"/>
              <a:cs typeface="Arial"/>
            </a:endParaRPr>
          </a:p>
          <a:p>
            <a:pPr marL="117475" marR="5080" indent="-105410">
              <a:lnSpc>
                <a:spcPct val="100000"/>
              </a:lnSpc>
              <a:buAutoNum type="arabicPlain"/>
              <a:tabLst>
                <a:tab pos="118110" algn="l"/>
              </a:tabLst>
            </a:pPr>
            <a:r>
              <a:rPr sz="1000" spc="-5" dirty="0">
                <a:latin typeface="Arial"/>
                <a:cs typeface="Arial"/>
              </a:rPr>
              <a:t>For Latin America CAGR is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2005 to 2012,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Australia and Subsaharan Africa CAGR is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2004 to 2013 and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North </a:t>
            </a:r>
            <a:r>
              <a:rPr sz="1000" dirty="0">
                <a:latin typeface="Arial"/>
                <a:cs typeface="Arial"/>
              </a:rPr>
              <a:t>America </a:t>
            </a:r>
            <a:r>
              <a:rPr sz="1000" spc="-5" dirty="0">
                <a:latin typeface="Arial"/>
                <a:cs typeface="Arial"/>
              </a:rPr>
              <a:t>CAGR is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2006  to</a:t>
            </a:r>
            <a:r>
              <a:rPr sz="1000" spc="-10" dirty="0">
                <a:latin typeface="Arial"/>
                <a:cs typeface="Arial"/>
              </a:rPr>
              <a:t> 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630673" y="4627626"/>
            <a:ext cx="4212590" cy="1073150"/>
          </a:xfrm>
          <a:prstGeom prst="rect">
            <a:avLst/>
          </a:prstGeom>
          <a:ln w="19811">
            <a:solidFill>
              <a:srgbClr val="0066CC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227965" marR="184785" indent="-192405">
              <a:lnSpc>
                <a:spcPct val="100000"/>
              </a:lnSpc>
              <a:spcBef>
                <a:spcPts val="245"/>
              </a:spcBef>
              <a:buClr>
                <a:srgbClr val="00295F"/>
              </a:buClr>
              <a:buSzPct val="123076"/>
              <a:buChar char="▪"/>
              <a:tabLst>
                <a:tab pos="228600" algn="l"/>
              </a:tabLst>
            </a:pPr>
            <a:r>
              <a:rPr sz="1300" spc="-5" dirty="0">
                <a:latin typeface="Arial"/>
                <a:cs typeface="Arial"/>
              </a:rPr>
              <a:t>North America </a:t>
            </a:r>
            <a:r>
              <a:rPr sz="1300" spc="-10" dirty="0">
                <a:latin typeface="Arial"/>
                <a:cs typeface="Arial"/>
              </a:rPr>
              <a:t>and Sub-Saharan Africa experienced  the biggest declines </a:t>
            </a:r>
            <a:r>
              <a:rPr sz="1300" spc="-5" dirty="0">
                <a:latin typeface="Arial"/>
                <a:cs typeface="Arial"/>
              </a:rPr>
              <a:t>in </a:t>
            </a:r>
            <a:r>
              <a:rPr sz="1300" spc="-10" dirty="0">
                <a:latin typeface="Arial"/>
                <a:cs typeface="Arial"/>
              </a:rPr>
              <a:t>productivity over the</a:t>
            </a:r>
            <a:r>
              <a:rPr sz="1300" spc="240" dirty="0">
                <a:latin typeface="Arial"/>
                <a:cs typeface="Arial"/>
              </a:rPr>
              <a:t> </a:t>
            </a:r>
            <a:r>
              <a:rPr sz="1300" spc="-5" dirty="0">
                <a:latin typeface="Arial"/>
                <a:cs typeface="Arial"/>
              </a:rPr>
              <a:t>period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795850" y="1452647"/>
            <a:ext cx="3886200" cy="1929130"/>
            <a:chOff x="4795850" y="1452647"/>
            <a:chExt cx="3886200" cy="1929130"/>
          </a:xfrm>
        </p:grpSpPr>
        <p:sp>
          <p:nvSpPr>
            <p:cNvPr id="129" name="object 129"/>
            <p:cNvSpPr/>
            <p:nvPr/>
          </p:nvSpPr>
          <p:spPr>
            <a:xfrm>
              <a:off x="4995736" y="1471679"/>
              <a:ext cx="600710" cy="1628775"/>
            </a:xfrm>
            <a:custGeom>
              <a:avLst/>
              <a:gdLst/>
              <a:ahLst/>
              <a:cxnLst/>
              <a:rect l="l" t="t" r="r" b="b"/>
              <a:pathLst>
                <a:path w="600710" h="1628775">
                  <a:moveTo>
                    <a:pt x="600187" y="0"/>
                  </a:moveTo>
                  <a:lnTo>
                    <a:pt x="0" y="0"/>
                  </a:lnTo>
                  <a:lnTo>
                    <a:pt x="0" y="1628676"/>
                  </a:lnTo>
                  <a:lnTo>
                    <a:pt x="600187" y="1628676"/>
                  </a:lnTo>
                  <a:lnTo>
                    <a:pt x="60018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4995736" y="1471679"/>
              <a:ext cx="600710" cy="1628775"/>
            </a:xfrm>
            <a:custGeom>
              <a:avLst/>
              <a:gdLst/>
              <a:ahLst/>
              <a:cxnLst/>
              <a:rect l="l" t="t" r="r" b="b"/>
              <a:pathLst>
                <a:path w="600710" h="1628775">
                  <a:moveTo>
                    <a:pt x="0" y="1628676"/>
                  </a:moveTo>
                  <a:lnTo>
                    <a:pt x="600187" y="1628676"/>
                  </a:lnTo>
                  <a:lnTo>
                    <a:pt x="600187" y="0"/>
                  </a:lnTo>
                  <a:lnTo>
                    <a:pt x="0" y="0"/>
                  </a:lnTo>
                  <a:lnTo>
                    <a:pt x="0" y="1628676"/>
                  </a:lnTo>
                  <a:close/>
                </a:path>
              </a:pathLst>
            </a:custGeom>
            <a:ln w="9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5957620" y="1471742"/>
              <a:ext cx="610235" cy="1666875"/>
            </a:xfrm>
            <a:custGeom>
              <a:avLst/>
              <a:gdLst/>
              <a:ahLst/>
              <a:cxnLst/>
              <a:rect l="l" t="t" r="r" b="b"/>
              <a:pathLst>
                <a:path w="610234" h="1666875">
                  <a:moveTo>
                    <a:pt x="609688" y="0"/>
                  </a:moveTo>
                  <a:lnTo>
                    <a:pt x="0" y="0"/>
                  </a:lnTo>
                  <a:lnTo>
                    <a:pt x="0" y="1666879"/>
                  </a:lnTo>
                  <a:lnTo>
                    <a:pt x="609688" y="1666879"/>
                  </a:lnTo>
                  <a:lnTo>
                    <a:pt x="60968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5957620" y="1471742"/>
              <a:ext cx="610235" cy="1666875"/>
            </a:xfrm>
            <a:custGeom>
              <a:avLst/>
              <a:gdLst/>
              <a:ahLst/>
              <a:cxnLst/>
              <a:rect l="l" t="t" r="r" b="b"/>
              <a:pathLst>
                <a:path w="610234" h="1666875">
                  <a:moveTo>
                    <a:pt x="0" y="1666879"/>
                  </a:moveTo>
                  <a:lnTo>
                    <a:pt x="609688" y="1666879"/>
                  </a:lnTo>
                  <a:lnTo>
                    <a:pt x="609688" y="0"/>
                  </a:lnTo>
                  <a:lnTo>
                    <a:pt x="0" y="0"/>
                  </a:lnTo>
                  <a:lnTo>
                    <a:pt x="0" y="1666879"/>
                  </a:lnTo>
                  <a:close/>
                </a:path>
              </a:pathLst>
            </a:custGeom>
            <a:ln w="94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929068" y="1471615"/>
              <a:ext cx="600710" cy="1905000"/>
            </a:xfrm>
            <a:custGeom>
              <a:avLst/>
              <a:gdLst/>
              <a:ahLst/>
              <a:cxnLst/>
              <a:rect l="l" t="t" r="r" b="b"/>
              <a:pathLst>
                <a:path w="600709" h="1905000">
                  <a:moveTo>
                    <a:pt x="600187" y="0"/>
                  </a:moveTo>
                  <a:lnTo>
                    <a:pt x="0" y="0"/>
                  </a:lnTo>
                  <a:lnTo>
                    <a:pt x="0" y="1904824"/>
                  </a:lnTo>
                  <a:lnTo>
                    <a:pt x="600187" y="1904824"/>
                  </a:lnTo>
                  <a:lnTo>
                    <a:pt x="60018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6929068" y="1471615"/>
              <a:ext cx="600710" cy="1905000"/>
            </a:xfrm>
            <a:custGeom>
              <a:avLst/>
              <a:gdLst/>
              <a:ahLst/>
              <a:cxnLst/>
              <a:rect l="l" t="t" r="r" b="b"/>
              <a:pathLst>
                <a:path w="600709" h="1905000">
                  <a:moveTo>
                    <a:pt x="0" y="1904824"/>
                  </a:moveTo>
                  <a:lnTo>
                    <a:pt x="600187" y="1904824"/>
                  </a:lnTo>
                  <a:lnTo>
                    <a:pt x="600187" y="0"/>
                  </a:lnTo>
                  <a:lnTo>
                    <a:pt x="0" y="0"/>
                  </a:lnTo>
                  <a:lnTo>
                    <a:pt x="0" y="1904824"/>
                  </a:lnTo>
                  <a:close/>
                </a:path>
              </a:pathLst>
            </a:custGeom>
            <a:ln w="9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90888" y="1471615"/>
              <a:ext cx="600710" cy="1905000"/>
            </a:xfrm>
            <a:custGeom>
              <a:avLst/>
              <a:gdLst/>
              <a:ahLst/>
              <a:cxnLst/>
              <a:rect l="l" t="t" r="r" b="b"/>
              <a:pathLst>
                <a:path w="600709" h="1905000">
                  <a:moveTo>
                    <a:pt x="600187" y="0"/>
                  </a:moveTo>
                  <a:lnTo>
                    <a:pt x="0" y="0"/>
                  </a:lnTo>
                  <a:lnTo>
                    <a:pt x="0" y="1904824"/>
                  </a:lnTo>
                  <a:lnTo>
                    <a:pt x="600187" y="1904824"/>
                  </a:lnTo>
                  <a:lnTo>
                    <a:pt x="60018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90888" y="1471615"/>
              <a:ext cx="600710" cy="1905000"/>
            </a:xfrm>
            <a:custGeom>
              <a:avLst/>
              <a:gdLst/>
              <a:ahLst/>
              <a:cxnLst/>
              <a:rect l="l" t="t" r="r" b="b"/>
              <a:pathLst>
                <a:path w="600709" h="1905000">
                  <a:moveTo>
                    <a:pt x="0" y="1904824"/>
                  </a:moveTo>
                  <a:lnTo>
                    <a:pt x="600187" y="1904824"/>
                  </a:lnTo>
                  <a:lnTo>
                    <a:pt x="600187" y="0"/>
                  </a:lnTo>
                  <a:lnTo>
                    <a:pt x="0" y="0"/>
                  </a:lnTo>
                  <a:lnTo>
                    <a:pt x="0" y="1904824"/>
                  </a:lnTo>
                  <a:close/>
                </a:path>
              </a:pathLst>
            </a:custGeom>
            <a:ln w="9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4810138" y="1466935"/>
              <a:ext cx="3857625" cy="0"/>
            </a:xfrm>
            <a:custGeom>
              <a:avLst/>
              <a:gdLst/>
              <a:ahLst/>
              <a:cxnLst/>
              <a:rect l="l" t="t" r="r" b="b"/>
              <a:pathLst>
                <a:path w="3857625">
                  <a:moveTo>
                    <a:pt x="0" y="0"/>
                  </a:moveTo>
                  <a:lnTo>
                    <a:pt x="3857097" y="0"/>
                  </a:lnTo>
                </a:path>
              </a:pathLst>
            </a:custGeom>
            <a:ln w="2846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8" name="object 138"/>
          <p:cNvSpPr txBox="1"/>
          <p:nvPr/>
        </p:nvSpPr>
        <p:spPr>
          <a:xfrm>
            <a:off x="8035281" y="3378287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4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8</a:t>
            </a:r>
            <a:endParaRPr sz="125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7073462" y="3378287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4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8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6111515" y="3149640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4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2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5140130" y="3111374"/>
            <a:ext cx="306070" cy="2197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spc="25" dirty="0">
                <a:latin typeface="Arial"/>
                <a:cs typeface="Arial"/>
              </a:rPr>
              <a:t>-</a:t>
            </a:r>
            <a:r>
              <a:rPr sz="1250" spc="-25" dirty="0">
                <a:latin typeface="Arial"/>
                <a:cs typeface="Arial"/>
              </a:rPr>
              <a:t>4</a:t>
            </a:r>
            <a:r>
              <a:rPr sz="1250" spc="20" dirty="0">
                <a:latin typeface="Arial"/>
                <a:cs typeface="Arial"/>
              </a:rPr>
              <a:t>.</a:t>
            </a:r>
            <a:r>
              <a:rPr sz="1250" spc="10" dirty="0">
                <a:latin typeface="Arial"/>
                <a:cs typeface="Arial"/>
              </a:rPr>
              <a:t>1</a:t>
            </a:r>
            <a:endParaRPr sz="125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7875523" y="3731768"/>
            <a:ext cx="912494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Su</a:t>
            </a:r>
            <a:r>
              <a:rPr sz="1300" strike="dblStrike" spc="-10" dirty="0">
                <a:latin typeface="Arial"/>
                <a:cs typeface="Arial"/>
              </a:rPr>
              <a:t>b</a:t>
            </a:r>
            <a:r>
              <a:rPr sz="1300" strike="noStrike" spc="-10" dirty="0">
                <a:latin typeface="Arial"/>
                <a:cs typeface="Arial"/>
              </a:rPr>
              <a:t>saharan  Africa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6913244" y="3731768"/>
            <a:ext cx="6286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latin typeface="Arial"/>
                <a:cs typeface="Arial"/>
              </a:rPr>
              <a:t>North  </a:t>
            </a:r>
            <a:r>
              <a:rPr sz="1300" spc="-10" dirty="0">
                <a:latin typeface="Arial"/>
                <a:cs typeface="Arial"/>
              </a:rPr>
              <a:t>America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5941567" y="3929888"/>
            <a:ext cx="66548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Australia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5" name="object 145"/>
          <p:cNvSpPr txBox="1"/>
          <p:nvPr/>
        </p:nvSpPr>
        <p:spPr>
          <a:xfrm>
            <a:off x="4979289" y="3731768"/>
            <a:ext cx="6286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300" spc="-10" dirty="0">
                <a:latin typeface="Arial"/>
                <a:cs typeface="Arial"/>
              </a:rPr>
              <a:t>Latin  America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4592701" y="906272"/>
            <a:ext cx="275209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McKinsey </a:t>
            </a:r>
            <a:r>
              <a:rPr sz="1300" b="1" dirty="0">
                <a:solidFill>
                  <a:srgbClr val="00295F"/>
                </a:solidFill>
                <a:latin typeface="Arial"/>
                <a:cs typeface="Arial"/>
              </a:rPr>
              <a:t>Mine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Productivity</a:t>
            </a:r>
            <a:r>
              <a:rPr sz="1300" b="1" spc="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300" b="1" spc="-5" dirty="0">
                <a:solidFill>
                  <a:srgbClr val="00295F"/>
                </a:solidFill>
                <a:latin typeface="Arial"/>
                <a:cs typeface="Arial"/>
              </a:rPr>
              <a:t>Index</a:t>
            </a:r>
            <a:endParaRPr sz="13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1300" spc="-5" dirty="0">
                <a:solidFill>
                  <a:srgbClr val="808080"/>
                </a:solidFill>
                <a:latin typeface="Arial"/>
                <a:cs typeface="Arial"/>
              </a:rPr>
              <a:t>CAGR</a:t>
            </a:r>
            <a:r>
              <a:rPr sz="1275" spc="-7" baseline="26143" dirty="0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sz="1275" baseline="26143">
              <a:latin typeface="Arial"/>
              <a:cs typeface="Arial"/>
            </a:endParaRPr>
          </a:p>
        </p:txBody>
      </p:sp>
      <p:grpSp>
        <p:nvGrpSpPr>
          <p:cNvPr id="147" name="object 147"/>
          <p:cNvGrpSpPr/>
          <p:nvPr/>
        </p:nvGrpSpPr>
        <p:grpSpPr>
          <a:xfrm>
            <a:off x="448055" y="3883152"/>
            <a:ext cx="3733800" cy="702945"/>
            <a:chOff x="448055" y="3883152"/>
            <a:chExt cx="3733800" cy="702945"/>
          </a:xfrm>
        </p:grpSpPr>
        <p:sp>
          <p:nvSpPr>
            <p:cNvPr id="148" name="object 148"/>
            <p:cNvSpPr/>
            <p:nvPr/>
          </p:nvSpPr>
          <p:spPr>
            <a:xfrm>
              <a:off x="448055" y="3906012"/>
              <a:ext cx="707136" cy="6675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318259" y="3986784"/>
              <a:ext cx="862584" cy="49987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2342388" y="3951732"/>
              <a:ext cx="897636" cy="60807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3240023" y="3883152"/>
              <a:ext cx="941831" cy="70256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29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86028"/>
            <a:ext cx="8962390" cy="5325110"/>
            <a:chOff x="0" y="986028"/>
            <a:chExt cx="8962390" cy="5325110"/>
          </a:xfrm>
        </p:grpSpPr>
        <p:sp>
          <p:nvSpPr>
            <p:cNvPr id="4" name="object 4"/>
            <p:cNvSpPr/>
            <p:nvPr/>
          </p:nvSpPr>
          <p:spPr>
            <a:xfrm>
              <a:off x="0" y="995172"/>
              <a:ext cx="8961119" cy="5315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95172"/>
              <a:ext cx="8961120" cy="5316220"/>
            </a:xfrm>
            <a:custGeom>
              <a:avLst/>
              <a:gdLst/>
              <a:ahLst/>
              <a:cxnLst/>
              <a:rect l="l" t="t" r="r" b="b"/>
              <a:pathLst>
                <a:path w="8961120" h="5316220">
                  <a:moveTo>
                    <a:pt x="8961120" y="0"/>
                  </a:moveTo>
                  <a:lnTo>
                    <a:pt x="0" y="0"/>
                  </a:lnTo>
                  <a:lnTo>
                    <a:pt x="0" y="5315712"/>
                  </a:lnTo>
                  <a:lnTo>
                    <a:pt x="8961120" y="5315712"/>
                  </a:lnTo>
                  <a:lnTo>
                    <a:pt x="8961120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995172"/>
              <a:ext cx="8961120" cy="60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" y="98602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6888" y="1301496"/>
              <a:ext cx="5527548" cy="16078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555180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 are </a:t>
            </a:r>
            <a:r>
              <a:rPr spc="-15" dirty="0"/>
              <a:t>you </a:t>
            </a:r>
            <a:r>
              <a:rPr spc="-5" dirty="0"/>
              <a:t>positioning yourself for the</a:t>
            </a:r>
            <a:r>
              <a:rPr spc="140" dirty="0"/>
              <a:t> </a:t>
            </a:r>
            <a:r>
              <a:rPr spc="-5" dirty="0"/>
              <a:t>future?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6476" y="6421323"/>
            <a:ext cx="1376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Press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0595" y="1509776"/>
            <a:ext cx="5121275" cy="1000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“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I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believe </a:t>
            </a:r>
            <a:r>
              <a:rPr sz="1600" b="1" spc="15" dirty="0">
                <a:solidFill>
                  <a:srgbClr val="0066CC"/>
                </a:solidFill>
                <a:latin typeface="Arial"/>
                <a:cs typeface="Arial"/>
              </a:rPr>
              <a:t>we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need to hit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the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reset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button</a:t>
            </a:r>
            <a:r>
              <a:rPr sz="1600" b="1" spc="14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in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terms of how </a:t>
            </a:r>
            <a:r>
              <a:rPr sz="1600" b="1" spc="15" dirty="0">
                <a:solidFill>
                  <a:srgbClr val="0066CC"/>
                </a:solidFill>
                <a:latin typeface="Arial"/>
                <a:cs typeface="Arial"/>
              </a:rPr>
              <a:t>we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think about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innovation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and</a:t>
            </a:r>
            <a:r>
              <a:rPr sz="1600" b="1" spc="9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mining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in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the</a:t>
            </a:r>
            <a:r>
              <a:rPr sz="1600" b="1" spc="2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future</a:t>
            </a:r>
            <a:r>
              <a:rPr sz="1600" spc="-5" dirty="0"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  <a:p>
            <a:pPr marL="1497330">
              <a:lnSpc>
                <a:spcPct val="100000"/>
              </a:lnSpc>
            </a:pP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– Mark Cutifani, CEO Anglo</a:t>
            </a:r>
            <a:r>
              <a:rPr sz="1600" b="1" i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American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59579" y="3133344"/>
            <a:ext cx="3316224" cy="807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48298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Summary of the rare earth market</a:t>
            </a:r>
            <a:r>
              <a:rPr spc="95" dirty="0"/>
              <a:t> </a:t>
            </a:r>
            <a:r>
              <a:rPr spc="-5" dirty="0"/>
              <a:t>outlook</a:t>
            </a:r>
          </a:p>
        </p:txBody>
      </p:sp>
      <p:sp>
        <p:nvSpPr>
          <p:cNvPr id="4" name="object 4"/>
          <p:cNvSpPr/>
          <p:nvPr/>
        </p:nvSpPr>
        <p:spPr>
          <a:xfrm>
            <a:off x="273558" y="938022"/>
            <a:ext cx="8361045" cy="5122545"/>
          </a:xfrm>
          <a:custGeom>
            <a:avLst/>
            <a:gdLst/>
            <a:ahLst/>
            <a:cxnLst/>
            <a:rect l="l" t="t" r="r" b="b"/>
            <a:pathLst>
              <a:path w="8361045" h="5122545">
                <a:moveTo>
                  <a:pt x="0" y="5122164"/>
                </a:moveTo>
                <a:lnTo>
                  <a:pt x="8360664" y="5122164"/>
                </a:lnTo>
                <a:lnTo>
                  <a:pt x="8360664" y="0"/>
                </a:lnTo>
                <a:lnTo>
                  <a:pt x="0" y="0"/>
                </a:lnTo>
                <a:lnTo>
                  <a:pt x="0" y="5122164"/>
                </a:lnTo>
                <a:close/>
              </a:path>
            </a:pathLst>
          </a:custGeom>
          <a:ln w="19812">
            <a:solidFill>
              <a:srgbClr val="C6DF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13689" y="1103503"/>
            <a:ext cx="7863205" cy="4730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116839" indent="-192405" algn="just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Rare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earths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group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17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elements,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which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divided </a:t>
            </a:r>
            <a:r>
              <a:rPr sz="1400" dirty="0">
                <a:latin typeface="Arial"/>
                <a:cs typeface="Arial"/>
              </a:rPr>
              <a:t>into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light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heavy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earths.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They  </a:t>
            </a:r>
            <a:r>
              <a:rPr sz="1400" dirty="0">
                <a:latin typeface="Arial"/>
                <a:cs typeface="Arial"/>
              </a:rPr>
              <a:t>are used in a </a:t>
            </a:r>
            <a:r>
              <a:rPr sz="1400" spc="-5" dirty="0">
                <a:latin typeface="Arial"/>
                <a:cs typeface="Arial"/>
              </a:rPr>
              <a:t>wide </a:t>
            </a:r>
            <a:r>
              <a:rPr sz="1400" dirty="0">
                <a:latin typeface="Arial"/>
                <a:cs typeface="Arial"/>
              </a:rPr>
              <a:t>range of applications, such as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permanent magnets,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metal 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alloys,</a:t>
            </a:r>
            <a:r>
              <a:rPr sz="1400" b="1" spc="-19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catalysts  and polishing</a:t>
            </a:r>
            <a:r>
              <a:rPr sz="1400" b="1" spc="-6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powders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95F"/>
              </a:buClr>
              <a:buFont typeface="Arial"/>
              <a:buChar char="▪"/>
            </a:pPr>
            <a:endParaRPr sz="145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buSzPct val="125000"/>
              <a:buFont typeface="Arial"/>
              <a:buChar char="▪"/>
              <a:tabLst>
                <a:tab pos="205104" algn="l"/>
              </a:tabLst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The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market is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large and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growing ($8B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and </a:t>
            </a:r>
            <a:r>
              <a:rPr sz="1400" b="1" spc="-20" dirty="0">
                <a:solidFill>
                  <a:srgbClr val="00295F"/>
                </a:solidFill>
                <a:latin typeface="Arial"/>
                <a:cs typeface="Arial"/>
              </a:rPr>
              <a:t>~113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ktons of demand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after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separation of  individual oxides,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growing at a 7% 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CAGR), </a:t>
            </a:r>
            <a:r>
              <a:rPr sz="1400" b="1" spc="5" dirty="0">
                <a:solidFill>
                  <a:srgbClr val="00295F"/>
                </a:solidFill>
                <a:latin typeface="Arial"/>
                <a:cs typeface="Arial"/>
              </a:rPr>
              <a:t>with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heavy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rare earths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representing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&lt;15%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of</a:t>
            </a:r>
            <a:r>
              <a:rPr sz="1400" b="1" spc="-23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the  volume, but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~50%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of</a:t>
            </a:r>
            <a:r>
              <a:rPr sz="1400" b="1" spc="-6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revenues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0295F"/>
              </a:buClr>
              <a:buFont typeface="Arial"/>
              <a:buChar char="▪"/>
            </a:pPr>
            <a:endParaRPr sz="145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SzPct val="125000"/>
              <a:buFont typeface="Arial"/>
              <a:buChar char="▪"/>
              <a:tabLst>
                <a:tab pos="205104" algn="l"/>
              </a:tabLst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China holds most of the production along the value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chain </a:t>
            </a:r>
            <a:r>
              <a:rPr sz="1400" dirty="0">
                <a:latin typeface="Arial"/>
                <a:cs typeface="Arial"/>
              </a:rPr>
              <a:t>(~80-100%), as </a:t>
            </a:r>
            <a:r>
              <a:rPr sz="1400" spc="-5" dirty="0">
                <a:latin typeface="Arial"/>
                <a:cs typeface="Arial"/>
              </a:rPr>
              <a:t>well </a:t>
            </a:r>
            <a:r>
              <a:rPr sz="1400" dirty="0">
                <a:latin typeface="Arial"/>
                <a:cs typeface="Arial"/>
              </a:rPr>
              <a:t>as </a:t>
            </a:r>
            <a:r>
              <a:rPr sz="1400" spc="-5" dirty="0">
                <a:latin typeface="Arial"/>
                <a:cs typeface="Arial"/>
              </a:rPr>
              <a:t>most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</a:t>
            </a:r>
            <a:endParaRPr sz="14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known </a:t>
            </a:r>
            <a:r>
              <a:rPr sz="1400" dirty="0">
                <a:latin typeface="Arial"/>
                <a:cs typeface="Arial"/>
              </a:rPr>
              <a:t>reserves, letting it control prices through </a:t>
            </a:r>
            <a:r>
              <a:rPr sz="1400" spc="-5" dirty="0">
                <a:latin typeface="Arial"/>
                <a:cs typeface="Arial"/>
              </a:rPr>
              <a:t>management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export</a:t>
            </a:r>
            <a:r>
              <a:rPr sz="1400" b="1" spc="-22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quotas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"/>
              <a:cs typeface="Arial"/>
            </a:endParaRPr>
          </a:p>
          <a:p>
            <a:pPr marL="204470" indent="-192405">
              <a:lnSpc>
                <a:spcPts val="1555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Outside of China, </a:t>
            </a:r>
            <a:r>
              <a:rPr sz="1400" spc="-5" dirty="0">
                <a:latin typeface="Arial"/>
                <a:cs typeface="Arial"/>
              </a:rPr>
              <a:t>most </a:t>
            </a:r>
            <a:r>
              <a:rPr sz="1400" dirty="0">
                <a:latin typeface="Arial"/>
                <a:cs typeface="Arial"/>
              </a:rPr>
              <a:t>projects are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focused on light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rare</a:t>
            </a:r>
            <a:r>
              <a:rPr sz="1400" b="1" spc="-2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earths</a:t>
            </a:r>
            <a:endParaRPr sz="1400">
              <a:latin typeface="Arial"/>
              <a:cs typeface="Arial"/>
            </a:endParaRPr>
          </a:p>
          <a:p>
            <a:pPr marL="467995" marR="241300" lvl="1" indent="-262255">
              <a:lnSpc>
                <a:spcPts val="1680"/>
              </a:lnSpc>
              <a:spcBef>
                <a:spcPts val="180"/>
              </a:spcBef>
              <a:buSzPct val="117857"/>
              <a:buFont typeface="Arial"/>
              <a:buChar char="–"/>
              <a:tabLst>
                <a:tab pos="467995" algn="l"/>
                <a:tab pos="468630" algn="l"/>
              </a:tabLst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Rare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earths expected to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be critical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are mainly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heavies 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(Dysprosium,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Yttrium, </a:t>
            </a:r>
            <a:r>
              <a:rPr sz="1400" b="1" spc="-20" dirty="0">
                <a:solidFill>
                  <a:srgbClr val="00295F"/>
                </a:solidFill>
                <a:latin typeface="Arial"/>
                <a:cs typeface="Arial"/>
              </a:rPr>
              <a:t>Terbium 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and Europium)</a:t>
            </a:r>
            <a:r>
              <a:rPr sz="1400" spc="-5" dirty="0">
                <a:latin typeface="Arial"/>
                <a:cs typeface="Arial"/>
              </a:rPr>
              <a:t>, </a:t>
            </a:r>
            <a:r>
              <a:rPr sz="1400" dirty="0">
                <a:latin typeface="Arial"/>
                <a:cs typeface="Arial"/>
              </a:rPr>
              <a:t>together </a:t>
            </a:r>
            <a:r>
              <a:rPr sz="1400" spc="-5" dirty="0">
                <a:latin typeface="Arial"/>
                <a:cs typeface="Arial"/>
              </a:rPr>
              <a:t>with </a:t>
            </a:r>
            <a:r>
              <a:rPr sz="1400" dirty="0">
                <a:latin typeface="Arial"/>
                <a:cs typeface="Arial"/>
              </a:rPr>
              <a:t>the light element</a:t>
            </a:r>
            <a:r>
              <a:rPr sz="1400" spc="-1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neodymium</a:t>
            </a:r>
            <a:endParaRPr sz="1400">
              <a:latin typeface="Arial"/>
              <a:cs typeface="Arial"/>
            </a:endParaRPr>
          </a:p>
          <a:p>
            <a:pPr marL="467995" marR="156210" lvl="1" indent="-262255">
              <a:lnSpc>
                <a:spcPts val="1680"/>
              </a:lnSpc>
              <a:buClr>
                <a:srgbClr val="00295F"/>
              </a:buClr>
              <a:buSzPct val="117857"/>
              <a:buChar char="–"/>
              <a:tabLst>
                <a:tab pos="467995" algn="l"/>
                <a:tab pos="468630" algn="l"/>
              </a:tabLst>
            </a:pPr>
            <a:r>
              <a:rPr sz="1400" spc="-5" dirty="0">
                <a:latin typeface="Arial"/>
                <a:cs typeface="Arial"/>
              </a:rPr>
              <a:t>The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pipeline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of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heavy </a:t>
            </a:r>
            <a:r>
              <a:rPr sz="1400" dirty="0">
                <a:latin typeface="Arial"/>
                <a:cs typeface="Arial"/>
              </a:rPr>
              <a:t>rare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earth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projects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is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limited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less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than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10k</a:t>
            </a:r>
            <a:r>
              <a:rPr sz="1400" spc="-1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tons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they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are</a:t>
            </a:r>
            <a:r>
              <a:rPr sz="1400" spc="-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at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very 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early stages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of</a:t>
            </a:r>
            <a:r>
              <a:rPr sz="1400" b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development</a:t>
            </a:r>
            <a:endParaRPr sz="14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00295F"/>
              </a:buClr>
              <a:buFont typeface="Arial"/>
              <a:buChar char="–"/>
            </a:pPr>
            <a:endParaRPr sz="1400">
              <a:latin typeface="Arial"/>
              <a:cs typeface="Arial"/>
            </a:endParaRPr>
          </a:p>
          <a:p>
            <a:pPr marL="204470" marR="15875" indent="-192405">
              <a:lnSpc>
                <a:spcPct val="100000"/>
              </a:lnSpc>
              <a:spcBef>
                <a:spcPts val="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If </a:t>
            </a:r>
            <a:r>
              <a:rPr sz="1400" spc="-5" dirty="0">
                <a:latin typeface="Arial"/>
                <a:cs typeface="Arial"/>
              </a:rPr>
              <a:t>China </a:t>
            </a:r>
            <a:r>
              <a:rPr sz="1400" dirty="0">
                <a:latin typeface="Arial"/>
                <a:cs typeface="Arial"/>
              </a:rPr>
              <a:t>continues to act rationally (and from </a:t>
            </a:r>
            <a:r>
              <a:rPr sz="1400" spc="-5" dirty="0">
                <a:latin typeface="Arial"/>
                <a:cs typeface="Arial"/>
              </a:rPr>
              <a:t>expert interviews </a:t>
            </a:r>
            <a:r>
              <a:rPr sz="1400" dirty="0">
                <a:latin typeface="Arial"/>
                <a:cs typeface="Arial"/>
              </a:rPr>
              <a:t>it seems that it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maintain</a:t>
            </a:r>
            <a:r>
              <a:rPr sz="1400" spc="-2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quotas  for </a:t>
            </a:r>
            <a:r>
              <a:rPr sz="1400" spc="-5" dirty="0">
                <a:latin typeface="Arial"/>
                <a:cs typeface="Arial"/>
              </a:rPr>
              <a:t>heavy </a:t>
            </a:r>
            <a:r>
              <a:rPr sz="1400" dirty="0">
                <a:latin typeface="Arial"/>
                <a:cs typeface="Arial"/>
              </a:rPr>
              <a:t>rare earths at present </a:t>
            </a:r>
            <a:r>
              <a:rPr sz="1400" spc="-5" dirty="0">
                <a:latin typeface="Arial"/>
                <a:cs typeface="Arial"/>
              </a:rPr>
              <a:t>levels)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prices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should continue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at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greenfield incentive </a:t>
            </a:r>
            <a:r>
              <a:rPr sz="1400" spc="-5" dirty="0">
                <a:latin typeface="Arial"/>
                <a:cs typeface="Arial"/>
              </a:rPr>
              <a:t>levels,  allowing some penetration </a:t>
            </a:r>
            <a:r>
              <a:rPr sz="1400" dirty="0">
                <a:latin typeface="Arial"/>
                <a:cs typeface="Arial"/>
              </a:rPr>
              <a:t>from the rest of the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world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295F"/>
              </a:buClr>
              <a:buFont typeface="Arial"/>
              <a:buChar char="▪"/>
            </a:pPr>
            <a:endParaRPr sz="145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Based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on this,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 mine</a:t>
            </a:r>
            <a:r>
              <a:rPr sz="1400" b="1" spc="-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that</a:t>
            </a:r>
            <a:r>
              <a:rPr sz="1400" b="1" spc="-2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is</a:t>
            </a:r>
            <a:r>
              <a:rPr sz="1400" b="1" spc="-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“heavy</a:t>
            </a:r>
            <a:r>
              <a:rPr sz="1400" b="1" spc="-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on</a:t>
            </a:r>
            <a:r>
              <a:rPr sz="1400" b="1" spc="-1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heavies”</a:t>
            </a:r>
            <a:r>
              <a:rPr sz="1400" b="1" spc="-3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would</a:t>
            </a:r>
            <a:r>
              <a:rPr sz="1400" b="1" spc="-4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find</a:t>
            </a:r>
            <a:r>
              <a:rPr sz="1400" b="1" spc="-2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itself</a:t>
            </a:r>
            <a:r>
              <a:rPr sz="1400" b="1" spc="-4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in</a:t>
            </a:r>
            <a:r>
              <a:rPr sz="1400" b="1" spc="-2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295F"/>
                </a:solidFill>
                <a:latin typeface="Arial"/>
                <a:cs typeface="Arial"/>
              </a:rPr>
              <a:t>a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 privileged</a:t>
            </a:r>
            <a:r>
              <a:rPr sz="1400" b="1" spc="-4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position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RE are essential in the manufacturing of </a:t>
            </a:r>
            <a:r>
              <a:rPr spc="-10" dirty="0"/>
              <a:t>several </a:t>
            </a:r>
            <a:r>
              <a:rPr spc="-5" dirty="0"/>
              <a:t>products, used </a:t>
            </a:r>
            <a:r>
              <a:rPr spc="-10" dirty="0"/>
              <a:t>every  </a:t>
            </a:r>
            <a:r>
              <a:rPr dirty="0"/>
              <a:t>day,which </a:t>
            </a:r>
            <a:r>
              <a:rPr spc="-5" dirty="0"/>
              <a:t>has led to a rapid increase in </a:t>
            </a:r>
            <a:r>
              <a:rPr dirty="0"/>
              <a:t>their</a:t>
            </a:r>
            <a:r>
              <a:rPr spc="105" dirty="0"/>
              <a:t> </a:t>
            </a:r>
            <a:r>
              <a:rPr spc="-5" dirty="0"/>
              <a:t>demand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476" y="6421323"/>
            <a:ext cx="28028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IAMGOLD Report, General </a:t>
            </a:r>
            <a:r>
              <a:rPr sz="1000" spc="5" dirty="0">
                <a:latin typeface="Arial"/>
                <a:cs typeface="Arial"/>
              </a:rPr>
              <a:t>Web,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team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91983" y="993648"/>
            <a:ext cx="1374140" cy="226060"/>
            <a:chOff x="7491983" y="993648"/>
            <a:chExt cx="1374140" cy="226060"/>
          </a:xfrm>
        </p:grpSpPr>
        <p:sp>
          <p:nvSpPr>
            <p:cNvPr id="6" name="object 6"/>
            <p:cNvSpPr/>
            <p:nvPr/>
          </p:nvSpPr>
          <p:spPr>
            <a:xfrm>
              <a:off x="7496555" y="993648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343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497317" y="1206246"/>
              <a:ext cx="1368425" cy="0"/>
            </a:xfrm>
            <a:custGeom>
              <a:avLst/>
              <a:gdLst/>
              <a:ahLst/>
              <a:cxnLst/>
              <a:rect l="l" t="t" r="r" b="b"/>
              <a:pathLst>
                <a:path w="1368425">
                  <a:moveTo>
                    <a:pt x="0" y="0"/>
                  </a:moveTo>
                  <a:lnTo>
                    <a:pt x="1368298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476113" y="1565275"/>
            <a:ext cx="755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D</a:t>
            </a:r>
            <a:r>
              <a:rPr sz="1000" b="1" spc="-20" dirty="0">
                <a:solidFill>
                  <a:srgbClr val="0066CC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sprosium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7636" y="1771014"/>
            <a:ext cx="336359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Most </a:t>
            </a:r>
            <a:r>
              <a:rPr sz="1000" dirty="0">
                <a:latin typeface="Arial"/>
                <a:cs typeface="Arial"/>
              </a:rPr>
              <a:t>commonly </a:t>
            </a:r>
            <a:r>
              <a:rPr sz="1000" spc="-5" dirty="0">
                <a:latin typeface="Arial"/>
                <a:cs typeface="Arial"/>
              </a:rPr>
              <a:t>used in the manufacture of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neodymium-  iron-boron high strength permanent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magnets</a:t>
            </a:r>
            <a:endParaRPr sz="10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Injected into joints to treat rheumatoid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arthritis</a:t>
            </a:r>
            <a:endParaRPr sz="1000">
              <a:latin typeface="Arial"/>
              <a:cs typeface="Arial"/>
            </a:endParaRPr>
          </a:p>
          <a:p>
            <a:pPr marL="204470" marR="1778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in radiation badges to detect and monitor radiation  exposure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422647" y="1420368"/>
            <a:ext cx="1386840" cy="1292860"/>
            <a:chOff x="4422647" y="1420368"/>
            <a:chExt cx="1386840" cy="1292860"/>
          </a:xfrm>
        </p:grpSpPr>
        <p:sp>
          <p:nvSpPr>
            <p:cNvPr id="11" name="object 11"/>
            <p:cNvSpPr/>
            <p:nvPr/>
          </p:nvSpPr>
          <p:spPr>
            <a:xfrm>
              <a:off x="4422647" y="1420368"/>
              <a:ext cx="1386839" cy="1292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617719" y="1615440"/>
              <a:ext cx="798576" cy="704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476113" y="2825876"/>
            <a:ext cx="4699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0066CC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tt</a:t>
            </a:r>
            <a:r>
              <a:rPr sz="1000" b="1" spc="-10" dirty="0">
                <a:solidFill>
                  <a:srgbClr val="0066CC"/>
                </a:solidFill>
                <a:latin typeface="Arial"/>
                <a:cs typeface="Arial"/>
              </a:rPr>
              <a:t>r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77636" y="3001772"/>
            <a:ext cx="3300095" cy="793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in energy efficient fluorescent lamps and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bulbs</a:t>
            </a:r>
            <a:endParaRPr sz="10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in high temperature applications, such as </a:t>
            </a:r>
            <a:r>
              <a:rPr sz="1000" dirty="0">
                <a:latin typeface="Arial"/>
                <a:cs typeface="Arial"/>
              </a:rPr>
              <a:t>thermal  </a:t>
            </a:r>
            <a:r>
              <a:rPr sz="1000" spc="-5" dirty="0">
                <a:latin typeface="Arial"/>
                <a:cs typeface="Arial"/>
              </a:rPr>
              <a:t>barrier coating to protect aerospace high temperature  surfaces</a:t>
            </a:r>
            <a:endParaRPr sz="10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Can increase the strength of metallic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alloys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422647" y="2645664"/>
            <a:ext cx="1386840" cy="1292860"/>
            <a:chOff x="4422647" y="2645664"/>
            <a:chExt cx="1386840" cy="1292860"/>
          </a:xfrm>
        </p:grpSpPr>
        <p:sp>
          <p:nvSpPr>
            <p:cNvPr id="16" name="object 16"/>
            <p:cNvSpPr/>
            <p:nvPr/>
          </p:nvSpPr>
          <p:spPr>
            <a:xfrm>
              <a:off x="4422647" y="2645664"/>
              <a:ext cx="1386839" cy="1292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617719" y="2840736"/>
              <a:ext cx="798576" cy="70408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476113" y="4056634"/>
            <a:ext cx="7226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Gadolinium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77636" y="4233799"/>
            <a:ext cx="318516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to enhance the clarity of MRI scans by injecting  </a:t>
            </a:r>
            <a:r>
              <a:rPr sz="1000" spc="-10" dirty="0">
                <a:latin typeface="Arial"/>
                <a:cs typeface="Arial"/>
              </a:rPr>
              <a:t>Gadolinium </a:t>
            </a:r>
            <a:r>
              <a:rPr sz="1000" spc="-5" dirty="0">
                <a:latin typeface="Arial"/>
                <a:cs typeface="Arial"/>
              </a:rPr>
              <a:t>contrast agents into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patient</a:t>
            </a:r>
            <a:endParaRPr sz="1000">
              <a:latin typeface="Arial"/>
              <a:cs typeface="Arial"/>
            </a:endParaRPr>
          </a:p>
          <a:p>
            <a:pPr marL="204470" marR="207645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in nuclear reactor control rods to control the  fission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process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22647" y="1503997"/>
            <a:ext cx="4447540" cy="4656455"/>
            <a:chOff x="4422647" y="1503997"/>
            <a:chExt cx="4447540" cy="4656455"/>
          </a:xfrm>
        </p:grpSpPr>
        <p:sp>
          <p:nvSpPr>
            <p:cNvPr id="21" name="object 21"/>
            <p:cNvSpPr/>
            <p:nvPr/>
          </p:nvSpPr>
          <p:spPr>
            <a:xfrm>
              <a:off x="4422647" y="3877056"/>
              <a:ext cx="1386839" cy="129082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17719" y="4072128"/>
              <a:ext cx="798576" cy="7025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543043" y="1508760"/>
              <a:ext cx="4322445" cy="4646930"/>
            </a:xfrm>
            <a:custGeom>
              <a:avLst/>
              <a:gdLst/>
              <a:ahLst/>
              <a:cxnLst/>
              <a:rect l="l" t="t" r="r" b="b"/>
              <a:pathLst>
                <a:path w="4322445" h="4646930">
                  <a:moveTo>
                    <a:pt x="4322063" y="0"/>
                  </a:moveTo>
                  <a:lnTo>
                    <a:pt x="0" y="0"/>
                  </a:lnTo>
                  <a:lnTo>
                    <a:pt x="0" y="4646676"/>
                  </a:lnTo>
                </a:path>
              </a:pathLst>
            </a:custGeom>
            <a:ln w="914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6476" y="955272"/>
            <a:ext cx="8771255" cy="50101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65"/>
              </a:spcBef>
            </a:pP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NOT</a:t>
            </a:r>
            <a:r>
              <a:rPr sz="1200" spc="-114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EXHAUSTIVE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5"/>
              </a:spcBef>
              <a:tabLst>
                <a:tab pos="4436745" algn="l"/>
              </a:tabLst>
            </a:pPr>
            <a:r>
              <a:rPr sz="1600" spc="-5" dirty="0">
                <a:solidFill>
                  <a:srgbClr val="0066CC"/>
                </a:solidFill>
                <a:latin typeface="Georgia"/>
                <a:cs typeface="Georgia"/>
              </a:rPr>
              <a:t>Applications of Light</a:t>
            </a:r>
            <a:r>
              <a:rPr sz="1600" spc="114" dirty="0">
                <a:solidFill>
                  <a:srgbClr val="0066CC"/>
                </a:solidFill>
                <a:latin typeface="Georgia"/>
                <a:cs typeface="Georgia"/>
              </a:rPr>
              <a:t> </a:t>
            </a:r>
            <a:r>
              <a:rPr sz="1600" spc="-5" dirty="0">
                <a:solidFill>
                  <a:srgbClr val="0066CC"/>
                </a:solidFill>
                <a:latin typeface="Georgia"/>
                <a:cs typeface="Georgia"/>
              </a:rPr>
              <a:t>RE</a:t>
            </a:r>
            <a:r>
              <a:rPr sz="1600" spc="15" dirty="0">
                <a:solidFill>
                  <a:srgbClr val="0066CC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0066CC"/>
                </a:solidFill>
                <a:latin typeface="Georgia"/>
                <a:cs typeface="Georgia"/>
              </a:rPr>
              <a:t>Elements	</a:t>
            </a:r>
            <a:r>
              <a:rPr sz="1600" spc="-5" dirty="0">
                <a:solidFill>
                  <a:srgbClr val="0066CC"/>
                </a:solidFill>
                <a:latin typeface="Georgia"/>
                <a:cs typeface="Georgia"/>
              </a:rPr>
              <a:t>Applications of Heavy RE</a:t>
            </a:r>
            <a:r>
              <a:rPr sz="1600" spc="90" dirty="0">
                <a:solidFill>
                  <a:srgbClr val="0066CC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0066CC"/>
                </a:solidFill>
                <a:latin typeface="Georgia"/>
                <a:cs typeface="Georgia"/>
              </a:rPr>
              <a:t>Elements</a:t>
            </a:r>
            <a:endParaRPr sz="1600">
              <a:latin typeface="Georgia"/>
              <a:cs typeface="Georg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36116" y="1565275"/>
            <a:ext cx="3276600" cy="970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Lanthanum</a:t>
            </a:r>
            <a:endParaRPr sz="1000">
              <a:latin typeface="Arial"/>
              <a:cs typeface="Arial"/>
            </a:endParaRPr>
          </a:p>
          <a:p>
            <a:pPr marL="205740" marR="5080" indent="-192405">
              <a:lnSpc>
                <a:spcPct val="100000"/>
              </a:lnSpc>
              <a:spcBef>
                <a:spcPts val="240"/>
              </a:spcBef>
              <a:buSzPct val="125000"/>
              <a:buChar char="▪"/>
              <a:tabLst>
                <a:tab pos="205740" algn="l"/>
                <a:tab pos="206375" algn="l"/>
              </a:tabLst>
            </a:pPr>
            <a:r>
              <a:rPr sz="1000" spc="-5" dirty="0">
                <a:latin typeface="Arial"/>
                <a:cs typeface="Arial"/>
              </a:rPr>
              <a:t>Used in electric and </a:t>
            </a:r>
            <a:r>
              <a:rPr sz="1000" spc="-10" dirty="0">
                <a:latin typeface="Arial"/>
                <a:cs typeface="Arial"/>
              </a:rPr>
              <a:t>hybrid </a:t>
            </a:r>
            <a:r>
              <a:rPr sz="1000" spc="-5" dirty="0">
                <a:latin typeface="Arial"/>
                <a:cs typeface="Arial"/>
              </a:rPr>
              <a:t>vehicles, laptop computers,  </a:t>
            </a:r>
            <a:r>
              <a:rPr sz="1000" dirty="0">
                <a:latin typeface="Arial"/>
                <a:cs typeface="Arial"/>
              </a:rPr>
              <a:t>cameras, </a:t>
            </a:r>
            <a:r>
              <a:rPr sz="1000" spc="-5" dirty="0">
                <a:latin typeface="Arial"/>
                <a:cs typeface="Arial"/>
              </a:rPr>
              <a:t>high-end </a:t>
            </a:r>
            <a:r>
              <a:rPr sz="1000" dirty="0">
                <a:latin typeface="Arial"/>
                <a:cs typeface="Arial"/>
              </a:rPr>
              <a:t>camera </a:t>
            </a:r>
            <a:r>
              <a:rPr sz="1000" spc="-5" dirty="0">
                <a:latin typeface="Arial"/>
                <a:cs typeface="Arial"/>
              </a:rPr>
              <a:t>lenses, telescopes,  binoculars – as lanthanum improves visual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clarity;</a:t>
            </a:r>
            <a:endParaRPr sz="1000">
              <a:latin typeface="Arial"/>
              <a:cs typeface="Arial"/>
            </a:endParaRPr>
          </a:p>
          <a:p>
            <a:pPr marL="205740" marR="267970" indent="-192405">
              <a:lnSpc>
                <a:spcPct val="100000"/>
              </a:lnSpc>
              <a:buSzPct val="125000"/>
              <a:buChar char="▪"/>
              <a:tabLst>
                <a:tab pos="205740" algn="l"/>
                <a:tab pos="206375" algn="l"/>
              </a:tabLst>
            </a:pPr>
            <a:r>
              <a:rPr sz="1000" spc="-5" dirty="0">
                <a:latin typeface="Arial"/>
                <a:cs typeface="Arial"/>
              </a:rPr>
              <a:t>Used to reduce the </a:t>
            </a:r>
            <a:r>
              <a:rPr sz="1000" spc="-10" dirty="0">
                <a:latin typeface="Arial"/>
                <a:cs typeface="Arial"/>
              </a:rPr>
              <a:t>level </a:t>
            </a:r>
            <a:r>
              <a:rPr sz="1000" spc="-5" dirty="0">
                <a:latin typeface="Arial"/>
                <a:cs typeface="Arial"/>
              </a:rPr>
              <a:t>of phosphates in patients 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kidney disease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0" y="1420368"/>
            <a:ext cx="1350645" cy="2303145"/>
            <a:chOff x="0" y="1420368"/>
            <a:chExt cx="1350645" cy="2303145"/>
          </a:xfrm>
        </p:grpSpPr>
        <p:sp>
          <p:nvSpPr>
            <p:cNvPr id="27" name="object 27"/>
            <p:cNvSpPr/>
            <p:nvPr/>
          </p:nvSpPr>
          <p:spPr>
            <a:xfrm>
              <a:off x="0" y="1420368"/>
              <a:ext cx="1350264" cy="11841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8871" y="1615440"/>
              <a:ext cx="838200" cy="59588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0" y="2538984"/>
              <a:ext cx="1350264" cy="11841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8871" y="2734056"/>
              <a:ext cx="838200" cy="5958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036116" y="2718638"/>
            <a:ext cx="3237230" cy="810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Samarium</a:t>
            </a:r>
            <a:endParaRPr sz="1000">
              <a:latin typeface="Arial"/>
              <a:cs typeface="Arial"/>
            </a:endParaRPr>
          </a:p>
          <a:p>
            <a:pPr marL="205740" marR="471805" indent="-192405">
              <a:lnSpc>
                <a:spcPct val="100000"/>
              </a:lnSpc>
              <a:spcBef>
                <a:spcPts val="190"/>
              </a:spcBef>
              <a:buSzPct val="125000"/>
              <a:buChar char="▪"/>
              <a:tabLst>
                <a:tab pos="205740" algn="l"/>
                <a:tab pos="206375" algn="l"/>
              </a:tabLst>
            </a:pPr>
            <a:r>
              <a:rPr sz="1000" spc="-5" dirty="0">
                <a:latin typeface="Arial"/>
                <a:cs typeface="Arial"/>
              </a:rPr>
              <a:t>Primary use </a:t>
            </a:r>
            <a:r>
              <a:rPr sz="1000" spc="-10" dirty="0">
                <a:latin typeface="Arial"/>
                <a:cs typeface="Arial"/>
              </a:rPr>
              <a:t>is in </a:t>
            </a:r>
            <a:r>
              <a:rPr sz="1000" spc="-5" dirty="0">
                <a:latin typeface="Arial"/>
                <a:cs typeface="Arial"/>
              </a:rPr>
              <a:t>the production of permanent  magnets but also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X-ray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lasers</a:t>
            </a:r>
            <a:endParaRPr sz="1000">
              <a:latin typeface="Arial"/>
              <a:cs typeface="Arial"/>
            </a:endParaRPr>
          </a:p>
          <a:p>
            <a:pPr marL="205740" marR="5080" indent="-192405">
              <a:lnSpc>
                <a:spcPct val="100000"/>
              </a:lnSpc>
              <a:buSzPct val="125000"/>
              <a:buChar char="▪"/>
              <a:tabLst>
                <a:tab pos="205740" algn="l"/>
                <a:tab pos="206375" algn="l"/>
              </a:tabLst>
            </a:pPr>
            <a:r>
              <a:rPr sz="1000" spc="-5" dirty="0">
                <a:latin typeface="Arial"/>
                <a:cs typeface="Arial"/>
              </a:rPr>
              <a:t>Precision guided </a:t>
            </a:r>
            <a:r>
              <a:rPr sz="1000" spc="-10" dirty="0">
                <a:latin typeface="Arial"/>
                <a:cs typeface="Arial"/>
              </a:rPr>
              <a:t>weapons </a:t>
            </a:r>
            <a:r>
              <a:rPr sz="1000" spc="-5" dirty="0">
                <a:latin typeface="Arial"/>
                <a:cs typeface="Arial"/>
              </a:rPr>
              <a:t>and white-noise production  in stealth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technology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8871" y="1508760"/>
            <a:ext cx="4238625" cy="4646930"/>
          </a:xfrm>
          <a:custGeom>
            <a:avLst/>
            <a:gdLst/>
            <a:ahLst/>
            <a:cxnLst/>
            <a:rect l="l" t="t" r="r" b="b"/>
            <a:pathLst>
              <a:path w="4238625" h="4646930">
                <a:moveTo>
                  <a:pt x="0" y="0"/>
                </a:moveTo>
                <a:lnTo>
                  <a:pt x="4238244" y="0"/>
                </a:lnTo>
                <a:lnTo>
                  <a:pt x="4238244" y="4646676"/>
                </a:lnTo>
              </a:path>
            </a:pathLst>
          </a:custGeom>
          <a:ln w="9143">
            <a:solidFill>
              <a:srgbClr val="00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36116" y="3711955"/>
            <a:ext cx="7486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Neo</a:t>
            </a:r>
            <a:r>
              <a:rPr sz="1000" b="1" dirty="0">
                <a:solidFill>
                  <a:srgbClr val="0066CC"/>
                </a:solidFill>
                <a:latin typeface="Arial"/>
                <a:cs typeface="Arial"/>
              </a:rPr>
              <a:t>d</a:t>
            </a:r>
            <a:r>
              <a:rPr sz="1000" b="1" spc="-20" dirty="0">
                <a:solidFill>
                  <a:srgbClr val="0066CC"/>
                </a:solidFill>
                <a:latin typeface="Arial"/>
                <a:cs typeface="Arial"/>
              </a:rPr>
              <a:t>y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mium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37640" y="3906774"/>
            <a:ext cx="30956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principal use is in the manufacture of the  strongest magnets in the </a:t>
            </a:r>
            <a:r>
              <a:rPr sz="1000" spc="-10" dirty="0">
                <a:latin typeface="Arial"/>
                <a:cs typeface="Arial"/>
              </a:rPr>
              <a:t>world. </a:t>
            </a:r>
            <a:r>
              <a:rPr sz="1000" spc="-5" dirty="0">
                <a:latin typeface="Arial"/>
                <a:cs typeface="Arial"/>
              </a:rPr>
              <a:t>These magnets are  </a:t>
            </a:r>
            <a:r>
              <a:rPr sz="1000" dirty="0">
                <a:latin typeface="Arial"/>
                <a:cs typeface="Arial"/>
              </a:rPr>
              <a:t>so </a:t>
            </a:r>
            <a:r>
              <a:rPr sz="1000" spc="-5" dirty="0">
                <a:latin typeface="Arial"/>
                <a:cs typeface="Arial"/>
              </a:rPr>
              <a:t>strong that one the </a:t>
            </a:r>
            <a:r>
              <a:rPr sz="1000" spc="-10" dirty="0">
                <a:latin typeface="Arial"/>
                <a:cs typeface="Arial"/>
              </a:rPr>
              <a:t>size </a:t>
            </a:r>
            <a:r>
              <a:rPr sz="1000" spc="-5" dirty="0">
                <a:latin typeface="Arial"/>
                <a:cs typeface="Arial"/>
              </a:rPr>
              <a:t>of a coin cannot be  removed </a:t>
            </a:r>
            <a:r>
              <a:rPr sz="1000" dirty="0">
                <a:latin typeface="Arial"/>
                <a:cs typeface="Arial"/>
              </a:rPr>
              <a:t>from </a:t>
            </a:r>
            <a:r>
              <a:rPr sz="1000" spc="-5" dirty="0">
                <a:latin typeface="Arial"/>
                <a:cs typeface="Arial"/>
              </a:rPr>
              <a:t>a refrigerator by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hand</a:t>
            </a:r>
            <a:endParaRPr sz="1000">
              <a:latin typeface="Arial"/>
              <a:cs typeface="Arial"/>
            </a:endParaRPr>
          </a:p>
          <a:p>
            <a:pPr marL="204470" marR="20066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Other important applications include laser range  finders and guidance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systems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0" y="2628900"/>
            <a:ext cx="4305300" cy="3013075"/>
            <a:chOff x="0" y="2628900"/>
            <a:chExt cx="4305300" cy="3013075"/>
          </a:xfrm>
        </p:grpSpPr>
        <p:sp>
          <p:nvSpPr>
            <p:cNvPr id="36" name="object 36"/>
            <p:cNvSpPr/>
            <p:nvPr/>
          </p:nvSpPr>
          <p:spPr>
            <a:xfrm>
              <a:off x="0" y="3531108"/>
              <a:ext cx="1350264" cy="11856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8871" y="3726180"/>
              <a:ext cx="838200" cy="5974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8871" y="5045964"/>
              <a:ext cx="838200" cy="59588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048511" y="2633472"/>
              <a:ext cx="3256915" cy="2312035"/>
            </a:xfrm>
            <a:custGeom>
              <a:avLst/>
              <a:gdLst/>
              <a:ahLst/>
              <a:cxnLst/>
              <a:rect l="l" t="t" r="r" b="b"/>
              <a:pathLst>
                <a:path w="3256915" h="2312035">
                  <a:moveTo>
                    <a:pt x="0" y="0"/>
                  </a:moveTo>
                  <a:lnTo>
                    <a:pt x="3256534" y="0"/>
                  </a:lnTo>
                </a:path>
                <a:path w="3256915" h="2312035">
                  <a:moveTo>
                    <a:pt x="0" y="992123"/>
                  </a:moveTo>
                  <a:lnTo>
                    <a:pt x="3256534" y="992123"/>
                  </a:lnTo>
                </a:path>
                <a:path w="3256915" h="2312035">
                  <a:moveTo>
                    <a:pt x="0" y="2311907"/>
                  </a:moveTo>
                  <a:lnTo>
                    <a:pt x="3256534" y="2311907"/>
                  </a:lnTo>
                </a:path>
              </a:pathLst>
            </a:custGeom>
            <a:ln w="9144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036116" y="5031486"/>
            <a:ext cx="46100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Ce</a:t>
            </a:r>
            <a:r>
              <a:rPr sz="1000" b="1" spc="-10" dirty="0">
                <a:solidFill>
                  <a:srgbClr val="0066CC"/>
                </a:solidFill>
                <a:latin typeface="Arial"/>
                <a:cs typeface="Arial"/>
              </a:rPr>
              <a:t>r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37640" y="5217033"/>
            <a:ext cx="322262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Used to polish glass, </a:t>
            </a:r>
            <a:r>
              <a:rPr sz="1000" dirty="0">
                <a:latin typeface="Arial"/>
                <a:cs typeface="Arial"/>
              </a:rPr>
              <a:t>metal </a:t>
            </a:r>
            <a:r>
              <a:rPr sz="1000" spc="-5" dirty="0">
                <a:latin typeface="Arial"/>
                <a:cs typeface="Arial"/>
              </a:rPr>
              <a:t>and gemstones,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computer  chips, transistors and other electronic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components</a:t>
            </a:r>
            <a:endParaRPr sz="10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Automotive </a:t>
            </a:r>
            <a:r>
              <a:rPr sz="1000" spc="-10" dirty="0">
                <a:latin typeface="Arial"/>
                <a:cs typeface="Arial"/>
              </a:rPr>
              <a:t>catalytic </a:t>
            </a:r>
            <a:r>
              <a:rPr sz="1000" spc="-5" dirty="0">
                <a:latin typeface="Arial"/>
                <a:cs typeface="Arial"/>
              </a:rPr>
              <a:t>converters to reduce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pollution</a:t>
            </a:r>
            <a:endParaRPr sz="1000">
              <a:latin typeface="Arial"/>
              <a:cs typeface="Arial"/>
            </a:endParaRPr>
          </a:p>
          <a:p>
            <a:pPr marL="204470" marR="48260" indent="-192405">
              <a:lnSpc>
                <a:spcPct val="100000"/>
              </a:lnSpc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Added in glass </a:t>
            </a:r>
            <a:r>
              <a:rPr sz="1000" dirty="0">
                <a:latin typeface="Arial"/>
                <a:cs typeface="Arial"/>
              </a:rPr>
              <a:t>making </a:t>
            </a:r>
            <a:r>
              <a:rPr sz="1000" spc="-5" dirty="0">
                <a:latin typeface="Arial"/>
                <a:cs typeface="Arial"/>
              </a:rPr>
              <a:t>process to </a:t>
            </a:r>
            <a:r>
              <a:rPr sz="1000" spc="-10" dirty="0">
                <a:latin typeface="Arial"/>
                <a:cs typeface="Arial"/>
              </a:rPr>
              <a:t>decolorize </a:t>
            </a:r>
            <a:r>
              <a:rPr sz="1000" spc="-5" dirty="0">
                <a:latin typeface="Arial"/>
                <a:cs typeface="Arial"/>
              </a:rPr>
              <a:t>it, </a:t>
            </a:r>
            <a:r>
              <a:rPr sz="1000" spc="-10" dirty="0">
                <a:latin typeface="Arial"/>
                <a:cs typeface="Arial"/>
              </a:rPr>
              <a:t>gives  </a:t>
            </a:r>
            <a:r>
              <a:rPr sz="1000" spc="-5" dirty="0">
                <a:latin typeface="Arial"/>
                <a:cs typeface="Arial"/>
              </a:rPr>
              <a:t>compact fluorescent </a:t>
            </a:r>
            <a:r>
              <a:rPr sz="1000" spc="-10" dirty="0">
                <a:latin typeface="Arial"/>
                <a:cs typeface="Arial"/>
              </a:rPr>
              <a:t>bulbs </a:t>
            </a:r>
            <a:r>
              <a:rPr sz="1000" spc="-5" dirty="0">
                <a:latin typeface="Arial"/>
                <a:cs typeface="Arial"/>
              </a:rPr>
              <a:t>the green part of the </a:t>
            </a:r>
            <a:r>
              <a:rPr sz="1000" spc="-10" dirty="0">
                <a:latin typeface="Arial"/>
                <a:cs typeface="Arial"/>
              </a:rPr>
              <a:t>light  </a:t>
            </a:r>
            <a:r>
              <a:rPr sz="1000" spc="-5" dirty="0">
                <a:latin typeface="Arial"/>
                <a:cs typeface="Arial"/>
              </a:rPr>
              <a:t>spectrum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76113" y="5134736"/>
            <a:ext cx="6159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66CC"/>
                </a:solidFill>
                <a:latin typeface="Arial"/>
                <a:cs typeface="Arial"/>
              </a:rPr>
              <a:t>E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u</a:t>
            </a:r>
            <a:r>
              <a:rPr sz="1000" b="1" spc="-10" dirty="0">
                <a:solidFill>
                  <a:srgbClr val="0066CC"/>
                </a:solidFill>
                <a:latin typeface="Arial"/>
                <a:cs typeface="Arial"/>
              </a:rPr>
              <a:t>r</a:t>
            </a:r>
            <a:r>
              <a:rPr sz="1000" b="1" spc="-5" dirty="0">
                <a:solidFill>
                  <a:srgbClr val="0066CC"/>
                </a:solidFill>
                <a:latin typeface="Arial"/>
                <a:cs typeface="Arial"/>
              </a:rPr>
              <a:t>opium</a:t>
            </a:r>
            <a:endParaRPr sz="10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77636" y="5307330"/>
            <a:ext cx="311086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  <a:buSzPct val="125000"/>
              <a:buChar char="▪"/>
              <a:tabLst>
                <a:tab pos="204470" algn="l"/>
                <a:tab pos="205104" algn="l"/>
              </a:tabLst>
            </a:pPr>
            <a:r>
              <a:rPr sz="1000" spc="-5" dirty="0">
                <a:latin typeface="Arial"/>
                <a:cs typeface="Arial"/>
              </a:rPr>
              <a:t>Primarily used in phosphors used in pilot display  screens, televisions and energy efficient fluorescent  lights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487923" y="2699004"/>
            <a:ext cx="3377565" cy="1229995"/>
          </a:xfrm>
          <a:custGeom>
            <a:avLst/>
            <a:gdLst/>
            <a:ahLst/>
            <a:cxnLst/>
            <a:rect l="l" t="t" r="r" b="b"/>
            <a:pathLst>
              <a:path w="3377565" h="1229995">
                <a:moveTo>
                  <a:pt x="0" y="0"/>
                </a:moveTo>
                <a:lnTo>
                  <a:pt x="3377565" y="0"/>
                </a:lnTo>
              </a:path>
              <a:path w="3377565" h="1229995">
                <a:moveTo>
                  <a:pt x="0" y="1229868"/>
                </a:moveTo>
                <a:lnTo>
                  <a:pt x="3377565" y="1229868"/>
                </a:lnTo>
              </a:path>
            </a:pathLst>
          </a:custGeom>
          <a:ln w="9144">
            <a:solidFill>
              <a:srgbClr val="A6A6A6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4422647" y="4954524"/>
            <a:ext cx="4443095" cy="1292860"/>
            <a:chOff x="4422647" y="4954524"/>
            <a:chExt cx="4443095" cy="1292860"/>
          </a:xfrm>
        </p:grpSpPr>
        <p:sp>
          <p:nvSpPr>
            <p:cNvPr id="46" name="object 46"/>
            <p:cNvSpPr/>
            <p:nvPr/>
          </p:nvSpPr>
          <p:spPr>
            <a:xfrm>
              <a:off x="4422647" y="4954524"/>
              <a:ext cx="1386839" cy="12923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617719" y="5149596"/>
              <a:ext cx="798576" cy="70408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87923" y="5006340"/>
              <a:ext cx="3377565" cy="0"/>
            </a:xfrm>
            <a:custGeom>
              <a:avLst/>
              <a:gdLst/>
              <a:ahLst/>
              <a:cxnLst/>
              <a:rect l="l" t="t" r="r" b="b"/>
              <a:pathLst>
                <a:path w="3377565">
                  <a:moveTo>
                    <a:pt x="0" y="0"/>
                  </a:moveTo>
                  <a:lnTo>
                    <a:pt x="3377565" y="0"/>
                  </a:lnTo>
                </a:path>
              </a:pathLst>
            </a:custGeom>
            <a:ln w="9144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32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6476" y="6421323"/>
            <a:ext cx="23710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USGS, General </a:t>
            </a:r>
            <a:r>
              <a:rPr sz="1000" spc="-10" dirty="0">
                <a:latin typeface="Arial"/>
                <a:cs typeface="Arial"/>
              </a:rPr>
              <a:t>web </a:t>
            </a:r>
            <a:r>
              <a:rPr sz="1000" spc="-5" dirty="0">
                <a:latin typeface="Arial"/>
                <a:cs typeface="Arial"/>
              </a:rPr>
              <a:t>and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962775" cy="876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Increasing demand for RE has led to other countries looking  for potential reserves to reduce their dependency on</a:t>
            </a:r>
            <a:r>
              <a:rPr spc="170" dirty="0"/>
              <a:t> </a:t>
            </a:r>
            <a:r>
              <a:rPr spc="-5" dirty="0"/>
              <a:t>China</a:t>
            </a: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0" spc="-5" dirty="0">
                <a:solidFill>
                  <a:srgbClr val="808080"/>
                </a:solidFill>
                <a:latin typeface="Arial"/>
                <a:cs typeface="Arial"/>
              </a:rPr>
              <a:t>Million metric</a:t>
            </a:r>
            <a:r>
              <a:rPr sz="1600" b="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00" b="0" spc="-5" dirty="0">
                <a:solidFill>
                  <a:srgbClr val="808080"/>
                </a:solidFill>
                <a:latin typeface="Arial"/>
                <a:cs typeface="Arial"/>
              </a:rPr>
              <a:t>tons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76" y="1252219"/>
            <a:ext cx="195961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66CC"/>
                </a:solidFill>
                <a:latin typeface="Georgia"/>
                <a:cs typeface="Georgia"/>
              </a:rPr>
              <a:t>Rare Earth</a:t>
            </a:r>
            <a:r>
              <a:rPr sz="1600" spc="30" dirty="0">
                <a:solidFill>
                  <a:srgbClr val="0066CC"/>
                </a:solidFill>
                <a:latin typeface="Georgia"/>
                <a:cs typeface="Georgia"/>
              </a:rPr>
              <a:t> </a:t>
            </a:r>
            <a:r>
              <a:rPr sz="1600" spc="-10" dirty="0">
                <a:solidFill>
                  <a:srgbClr val="0066CC"/>
                </a:solidFill>
                <a:latin typeface="Georgia"/>
                <a:cs typeface="Georgia"/>
              </a:rPr>
              <a:t>Reserves</a:t>
            </a:r>
            <a:r>
              <a:rPr sz="1575" spc="-15" baseline="26455" dirty="0">
                <a:solidFill>
                  <a:srgbClr val="0066CC"/>
                </a:solidFill>
                <a:latin typeface="Georgia"/>
                <a:cs typeface="Georgia"/>
              </a:rPr>
              <a:t>1</a:t>
            </a:r>
            <a:endParaRPr sz="1575" baseline="26455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5577840"/>
            <a:ext cx="4974590" cy="486409"/>
          </a:xfrm>
          <a:custGeom>
            <a:avLst/>
            <a:gdLst/>
            <a:ahLst/>
            <a:cxnLst/>
            <a:rect l="l" t="t" r="r" b="b"/>
            <a:pathLst>
              <a:path w="4974590" h="486410">
                <a:moveTo>
                  <a:pt x="4974336" y="0"/>
                </a:moveTo>
                <a:lnTo>
                  <a:pt x="0" y="0"/>
                </a:lnTo>
                <a:lnTo>
                  <a:pt x="0" y="486156"/>
                </a:lnTo>
                <a:lnTo>
                  <a:pt x="4974336" y="486156"/>
                </a:lnTo>
                <a:lnTo>
                  <a:pt x="4974336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452" y="5634939"/>
            <a:ext cx="4710430" cy="608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FFFFFF"/>
                </a:solidFill>
                <a:latin typeface="Georgia"/>
                <a:cs typeface="Georgia"/>
              </a:rPr>
              <a:t>With the </a:t>
            </a:r>
            <a:r>
              <a:rPr sz="1100" b="1" spc="-5" dirty="0">
                <a:solidFill>
                  <a:srgbClr val="FFFFFF"/>
                </a:solidFill>
                <a:latin typeface="Georgia"/>
                <a:cs typeface="Georgia"/>
              </a:rPr>
              <a:t>development of new </a:t>
            </a:r>
            <a:r>
              <a:rPr sz="1100" b="1" dirty="0">
                <a:solidFill>
                  <a:srgbClr val="FFFFFF"/>
                </a:solidFill>
                <a:latin typeface="Georgia"/>
                <a:cs typeface="Georgia"/>
              </a:rPr>
              <a:t>projects, it is expected that this  scenario, with China being the </a:t>
            </a:r>
            <a:r>
              <a:rPr sz="1100" b="1" spc="-5" dirty="0">
                <a:solidFill>
                  <a:srgbClr val="FFFFFF"/>
                </a:solidFill>
                <a:latin typeface="Georgia"/>
                <a:cs typeface="Georgia"/>
              </a:rPr>
              <a:t>dominant </a:t>
            </a:r>
            <a:r>
              <a:rPr sz="1100" b="1" dirty="0">
                <a:solidFill>
                  <a:srgbClr val="FFFFFF"/>
                </a:solidFill>
                <a:latin typeface="Georgia"/>
                <a:cs typeface="Georgia"/>
              </a:rPr>
              <a:t>player </a:t>
            </a:r>
            <a:r>
              <a:rPr sz="1100" b="1" spc="-5" dirty="0">
                <a:solidFill>
                  <a:srgbClr val="FFFFFF"/>
                </a:solidFill>
                <a:latin typeface="Georgia"/>
                <a:cs typeface="Georgia"/>
              </a:rPr>
              <a:t>,will </a:t>
            </a:r>
            <a:r>
              <a:rPr sz="1100" b="1" dirty="0">
                <a:solidFill>
                  <a:srgbClr val="FFFFFF"/>
                </a:solidFill>
                <a:latin typeface="Georgia"/>
                <a:cs typeface="Georgia"/>
              </a:rPr>
              <a:t>also</a:t>
            </a:r>
            <a:r>
              <a:rPr sz="1100" b="1" spc="5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1100" b="1" dirty="0">
                <a:solidFill>
                  <a:srgbClr val="FFFFFF"/>
                </a:solidFill>
                <a:latin typeface="Georgia"/>
                <a:cs typeface="Georgia"/>
              </a:rPr>
              <a:t>change</a:t>
            </a:r>
            <a:endParaRPr sz="1100">
              <a:latin typeface="Georgia"/>
              <a:cs typeface="Georgia"/>
            </a:endParaRPr>
          </a:p>
          <a:p>
            <a:pPr marL="58419">
              <a:lnSpc>
                <a:spcPct val="100000"/>
              </a:lnSpc>
              <a:spcBef>
                <a:spcPts val="745"/>
              </a:spcBef>
            </a:pPr>
            <a:r>
              <a:rPr sz="1000" spc="-5" dirty="0">
                <a:latin typeface="Arial"/>
                <a:cs typeface="Arial"/>
              </a:rPr>
              <a:t>1 Referring only to the identified RE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reserves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871" y="1572768"/>
            <a:ext cx="8842375" cy="0"/>
          </a:xfrm>
          <a:custGeom>
            <a:avLst/>
            <a:gdLst/>
            <a:ahLst/>
            <a:cxnLst/>
            <a:rect l="l" t="t" r="r" b="b"/>
            <a:pathLst>
              <a:path w="8842375">
                <a:moveTo>
                  <a:pt x="0" y="0"/>
                </a:moveTo>
                <a:lnTo>
                  <a:pt x="8842375" y="0"/>
                </a:lnTo>
              </a:path>
            </a:pathLst>
          </a:custGeom>
          <a:ln w="9144">
            <a:solidFill>
              <a:srgbClr val="00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021080" y="1632203"/>
            <a:ext cx="6672580" cy="3770629"/>
            <a:chOff x="1021080" y="1632203"/>
            <a:chExt cx="6672580" cy="3770629"/>
          </a:xfrm>
        </p:grpSpPr>
        <p:sp>
          <p:nvSpPr>
            <p:cNvPr id="10" name="object 10"/>
            <p:cNvSpPr/>
            <p:nvPr/>
          </p:nvSpPr>
          <p:spPr>
            <a:xfrm>
              <a:off x="1021080" y="1632203"/>
              <a:ext cx="6672071" cy="37703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190184" y="4747260"/>
              <a:ext cx="215265" cy="335280"/>
            </a:xfrm>
            <a:custGeom>
              <a:avLst/>
              <a:gdLst/>
              <a:ahLst/>
              <a:cxnLst/>
              <a:rect l="l" t="t" r="r" b="b"/>
              <a:pathLst>
                <a:path w="215265" h="335279">
                  <a:moveTo>
                    <a:pt x="68647" y="298068"/>
                  </a:moveTo>
                  <a:lnTo>
                    <a:pt x="13001" y="298068"/>
                  </a:lnTo>
                  <a:lnTo>
                    <a:pt x="16557" y="304418"/>
                  </a:lnTo>
                  <a:lnTo>
                    <a:pt x="18293" y="310824"/>
                  </a:lnTo>
                  <a:lnTo>
                    <a:pt x="18923" y="318896"/>
                  </a:lnTo>
                  <a:lnTo>
                    <a:pt x="19575" y="326493"/>
                  </a:lnTo>
                  <a:lnTo>
                    <a:pt x="21383" y="331469"/>
                  </a:lnTo>
                  <a:lnTo>
                    <a:pt x="24939" y="335279"/>
                  </a:lnTo>
                  <a:lnTo>
                    <a:pt x="34591" y="331469"/>
                  </a:lnTo>
                  <a:lnTo>
                    <a:pt x="38147" y="328802"/>
                  </a:lnTo>
                  <a:lnTo>
                    <a:pt x="41830" y="326262"/>
                  </a:lnTo>
                  <a:lnTo>
                    <a:pt x="37004" y="317245"/>
                  </a:lnTo>
                  <a:lnTo>
                    <a:pt x="41830" y="313435"/>
                  </a:lnTo>
                  <a:lnTo>
                    <a:pt x="46581" y="311330"/>
                  </a:lnTo>
                  <a:lnTo>
                    <a:pt x="52784" y="309927"/>
                  </a:lnTo>
                  <a:lnTo>
                    <a:pt x="59225" y="308024"/>
                  </a:lnTo>
                  <a:lnTo>
                    <a:pt x="64690" y="304418"/>
                  </a:lnTo>
                  <a:lnTo>
                    <a:pt x="68593" y="298207"/>
                  </a:lnTo>
                  <a:lnTo>
                    <a:pt x="68647" y="298068"/>
                  </a:lnTo>
                  <a:close/>
                </a:path>
                <a:path w="215265" h="335279">
                  <a:moveTo>
                    <a:pt x="37552" y="240922"/>
                  </a:moveTo>
                  <a:lnTo>
                    <a:pt x="3349" y="269747"/>
                  </a:lnTo>
                  <a:lnTo>
                    <a:pt x="0" y="283416"/>
                  </a:lnTo>
                  <a:lnTo>
                    <a:pt x="581" y="289446"/>
                  </a:lnTo>
                  <a:lnTo>
                    <a:pt x="2079" y="294131"/>
                  </a:lnTo>
                  <a:lnTo>
                    <a:pt x="4492" y="299338"/>
                  </a:lnTo>
                  <a:lnTo>
                    <a:pt x="13001" y="298068"/>
                  </a:lnTo>
                  <a:lnTo>
                    <a:pt x="68647" y="298068"/>
                  </a:lnTo>
                  <a:lnTo>
                    <a:pt x="71723" y="290163"/>
                  </a:lnTo>
                  <a:lnTo>
                    <a:pt x="74638" y="281880"/>
                  </a:lnTo>
                  <a:lnTo>
                    <a:pt x="77898" y="274954"/>
                  </a:lnTo>
                  <a:lnTo>
                    <a:pt x="82234" y="269365"/>
                  </a:lnTo>
                  <a:lnTo>
                    <a:pt x="92239" y="259185"/>
                  </a:lnTo>
                  <a:lnTo>
                    <a:pt x="95932" y="254380"/>
                  </a:lnTo>
                  <a:lnTo>
                    <a:pt x="99488" y="247903"/>
                  </a:lnTo>
                  <a:lnTo>
                    <a:pt x="95932" y="241553"/>
                  </a:lnTo>
                  <a:lnTo>
                    <a:pt x="46537" y="241502"/>
                  </a:lnTo>
                  <a:lnTo>
                    <a:pt x="41925" y="241331"/>
                  </a:lnTo>
                  <a:lnTo>
                    <a:pt x="37552" y="240922"/>
                  </a:lnTo>
                  <a:close/>
                </a:path>
                <a:path w="215265" h="335279">
                  <a:moveTo>
                    <a:pt x="122348" y="150240"/>
                  </a:moveTo>
                  <a:lnTo>
                    <a:pt x="117522" y="150240"/>
                  </a:lnTo>
                  <a:lnTo>
                    <a:pt x="112236" y="151929"/>
                  </a:lnTo>
                  <a:lnTo>
                    <a:pt x="105044" y="156035"/>
                  </a:lnTo>
                  <a:lnTo>
                    <a:pt x="98091" y="161117"/>
                  </a:lnTo>
                  <a:lnTo>
                    <a:pt x="93519" y="165734"/>
                  </a:lnTo>
                  <a:lnTo>
                    <a:pt x="89836" y="170814"/>
                  </a:lnTo>
                  <a:lnTo>
                    <a:pt x="94662" y="176021"/>
                  </a:lnTo>
                  <a:lnTo>
                    <a:pt x="93519" y="182371"/>
                  </a:lnTo>
                  <a:lnTo>
                    <a:pt x="92249" y="188848"/>
                  </a:lnTo>
                  <a:lnTo>
                    <a:pt x="95932" y="192658"/>
                  </a:lnTo>
                  <a:lnTo>
                    <a:pt x="88693" y="201675"/>
                  </a:lnTo>
                  <a:lnTo>
                    <a:pt x="61315" y="231661"/>
                  </a:lnTo>
                  <a:lnTo>
                    <a:pt x="46537" y="241502"/>
                  </a:lnTo>
                  <a:lnTo>
                    <a:pt x="96025" y="241502"/>
                  </a:lnTo>
                  <a:lnTo>
                    <a:pt x="100758" y="238886"/>
                  </a:lnTo>
                  <a:lnTo>
                    <a:pt x="106761" y="238190"/>
                  </a:lnTo>
                  <a:lnTo>
                    <a:pt x="128068" y="238190"/>
                  </a:lnTo>
                  <a:lnTo>
                    <a:pt x="127253" y="235910"/>
                  </a:lnTo>
                  <a:lnTo>
                    <a:pt x="122475" y="231362"/>
                  </a:lnTo>
                  <a:lnTo>
                    <a:pt x="117030" y="226099"/>
                  </a:lnTo>
                  <a:lnTo>
                    <a:pt x="113966" y="220979"/>
                  </a:lnTo>
                  <a:lnTo>
                    <a:pt x="112696" y="214502"/>
                  </a:lnTo>
                  <a:lnTo>
                    <a:pt x="119935" y="208152"/>
                  </a:lnTo>
                  <a:lnTo>
                    <a:pt x="124761" y="200405"/>
                  </a:lnTo>
                  <a:lnTo>
                    <a:pt x="129133" y="194022"/>
                  </a:lnTo>
                  <a:lnTo>
                    <a:pt x="134397" y="187055"/>
                  </a:lnTo>
                  <a:lnTo>
                    <a:pt x="139638" y="180349"/>
                  </a:lnTo>
                  <a:lnTo>
                    <a:pt x="143938" y="174751"/>
                  </a:lnTo>
                  <a:lnTo>
                    <a:pt x="145925" y="172084"/>
                  </a:lnTo>
                  <a:lnTo>
                    <a:pt x="137969" y="172084"/>
                  </a:lnTo>
                  <a:lnTo>
                    <a:pt x="127174" y="168274"/>
                  </a:lnTo>
                  <a:lnTo>
                    <a:pt x="117522" y="163194"/>
                  </a:lnTo>
                  <a:lnTo>
                    <a:pt x="122348" y="150240"/>
                  </a:lnTo>
                  <a:close/>
                </a:path>
                <a:path w="215265" h="335279">
                  <a:moveTo>
                    <a:pt x="128068" y="238190"/>
                  </a:moveTo>
                  <a:lnTo>
                    <a:pt x="106761" y="238190"/>
                  </a:lnTo>
                  <a:lnTo>
                    <a:pt x="123672" y="239654"/>
                  </a:lnTo>
                  <a:lnTo>
                    <a:pt x="128317" y="238886"/>
                  </a:lnTo>
                  <a:lnTo>
                    <a:pt x="128068" y="238190"/>
                  </a:lnTo>
                  <a:close/>
                </a:path>
                <a:path w="215265" h="335279">
                  <a:moveTo>
                    <a:pt x="133143" y="110489"/>
                  </a:moveTo>
                  <a:lnTo>
                    <a:pt x="135556" y="116839"/>
                  </a:lnTo>
                  <a:lnTo>
                    <a:pt x="140541" y="123126"/>
                  </a:lnTo>
                  <a:lnTo>
                    <a:pt x="149240" y="131318"/>
                  </a:lnTo>
                  <a:lnTo>
                    <a:pt x="157702" y="139985"/>
                  </a:lnTo>
                  <a:lnTo>
                    <a:pt x="161972" y="147700"/>
                  </a:lnTo>
                  <a:lnTo>
                    <a:pt x="160547" y="154560"/>
                  </a:lnTo>
                  <a:lnTo>
                    <a:pt x="155717" y="161051"/>
                  </a:lnTo>
                  <a:lnTo>
                    <a:pt x="150205" y="165734"/>
                  </a:lnTo>
                  <a:lnTo>
                    <a:pt x="157273" y="165734"/>
                  </a:lnTo>
                  <a:lnTo>
                    <a:pt x="164385" y="177291"/>
                  </a:lnTo>
                  <a:lnTo>
                    <a:pt x="169211" y="173481"/>
                  </a:lnTo>
                  <a:lnTo>
                    <a:pt x="173368" y="167473"/>
                  </a:lnTo>
                  <a:lnTo>
                    <a:pt x="178085" y="157511"/>
                  </a:lnTo>
                  <a:lnTo>
                    <a:pt x="182588" y="146835"/>
                  </a:lnTo>
                  <a:lnTo>
                    <a:pt x="186102" y="138683"/>
                  </a:lnTo>
                  <a:lnTo>
                    <a:pt x="189540" y="131318"/>
                  </a:lnTo>
                  <a:lnTo>
                    <a:pt x="189658" y="129793"/>
                  </a:lnTo>
                  <a:lnTo>
                    <a:pt x="193341" y="124586"/>
                  </a:lnTo>
                  <a:lnTo>
                    <a:pt x="196897" y="119506"/>
                  </a:lnTo>
                  <a:lnTo>
                    <a:pt x="205279" y="111759"/>
                  </a:lnTo>
                  <a:lnTo>
                    <a:pt x="142795" y="111759"/>
                  </a:lnTo>
                  <a:lnTo>
                    <a:pt x="133143" y="110489"/>
                  </a:lnTo>
                  <a:close/>
                </a:path>
                <a:path w="215265" h="335279">
                  <a:moveTo>
                    <a:pt x="149908" y="165986"/>
                  </a:moveTo>
                  <a:lnTo>
                    <a:pt x="149506" y="166328"/>
                  </a:lnTo>
                  <a:lnTo>
                    <a:pt x="143938" y="169544"/>
                  </a:lnTo>
                  <a:lnTo>
                    <a:pt x="137969" y="172084"/>
                  </a:lnTo>
                  <a:lnTo>
                    <a:pt x="145925" y="172084"/>
                  </a:lnTo>
                  <a:lnTo>
                    <a:pt x="148764" y="168274"/>
                  </a:lnTo>
                  <a:lnTo>
                    <a:pt x="149908" y="165986"/>
                  </a:lnTo>
                  <a:close/>
                </a:path>
                <a:path w="215265" h="335279">
                  <a:moveTo>
                    <a:pt x="150205" y="165734"/>
                  </a:moveTo>
                  <a:lnTo>
                    <a:pt x="150034" y="165734"/>
                  </a:lnTo>
                  <a:lnTo>
                    <a:pt x="149908" y="165986"/>
                  </a:lnTo>
                  <a:lnTo>
                    <a:pt x="150205" y="165734"/>
                  </a:lnTo>
                  <a:close/>
                </a:path>
                <a:path w="215265" h="335279">
                  <a:moveTo>
                    <a:pt x="119935" y="0"/>
                  </a:moveTo>
                  <a:lnTo>
                    <a:pt x="118792" y="3809"/>
                  </a:lnTo>
                  <a:lnTo>
                    <a:pt x="118312" y="8846"/>
                  </a:lnTo>
                  <a:lnTo>
                    <a:pt x="118760" y="16859"/>
                  </a:lnTo>
                  <a:lnTo>
                    <a:pt x="139082" y="59424"/>
                  </a:lnTo>
                  <a:lnTo>
                    <a:pt x="143938" y="66801"/>
                  </a:lnTo>
                  <a:lnTo>
                    <a:pt x="147681" y="73721"/>
                  </a:lnTo>
                  <a:lnTo>
                    <a:pt x="151209" y="80629"/>
                  </a:lnTo>
                  <a:lnTo>
                    <a:pt x="153832" y="87036"/>
                  </a:lnTo>
                  <a:lnTo>
                    <a:pt x="154860" y="92455"/>
                  </a:lnTo>
                  <a:lnTo>
                    <a:pt x="154860" y="98932"/>
                  </a:lnTo>
                  <a:lnTo>
                    <a:pt x="150034" y="104012"/>
                  </a:lnTo>
                  <a:lnTo>
                    <a:pt x="142795" y="111759"/>
                  </a:lnTo>
                  <a:lnTo>
                    <a:pt x="205279" y="111759"/>
                  </a:lnTo>
                  <a:lnTo>
                    <a:pt x="208962" y="105282"/>
                  </a:lnTo>
                  <a:lnTo>
                    <a:pt x="212518" y="98932"/>
                  </a:lnTo>
                  <a:lnTo>
                    <a:pt x="214062" y="89915"/>
                  </a:lnTo>
                  <a:lnTo>
                    <a:pt x="199310" y="89915"/>
                  </a:lnTo>
                  <a:lnTo>
                    <a:pt x="187245" y="87375"/>
                  </a:lnTo>
                  <a:lnTo>
                    <a:pt x="172700" y="50496"/>
                  </a:lnTo>
                  <a:lnTo>
                    <a:pt x="171624" y="43687"/>
                  </a:lnTo>
                  <a:lnTo>
                    <a:pt x="169211" y="37210"/>
                  </a:lnTo>
                  <a:lnTo>
                    <a:pt x="164385" y="37210"/>
                  </a:lnTo>
                  <a:lnTo>
                    <a:pt x="157273" y="32130"/>
                  </a:lnTo>
                  <a:lnTo>
                    <a:pt x="152447" y="28320"/>
                  </a:lnTo>
                  <a:lnTo>
                    <a:pt x="147621" y="24383"/>
                  </a:lnTo>
                  <a:lnTo>
                    <a:pt x="142795" y="20573"/>
                  </a:lnTo>
                  <a:lnTo>
                    <a:pt x="137969" y="15366"/>
                  </a:lnTo>
                  <a:lnTo>
                    <a:pt x="128317" y="7746"/>
                  </a:lnTo>
                  <a:lnTo>
                    <a:pt x="119935" y="0"/>
                  </a:lnTo>
                  <a:close/>
                </a:path>
                <a:path w="215265" h="335279">
                  <a:moveTo>
                    <a:pt x="210105" y="79628"/>
                  </a:moveTo>
                  <a:lnTo>
                    <a:pt x="199310" y="89915"/>
                  </a:lnTo>
                  <a:lnTo>
                    <a:pt x="214062" y="89915"/>
                  </a:lnTo>
                  <a:lnTo>
                    <a:pt x="214931" y="84835"/>
                  </a:lnTo>
                  <a:lnTo>
                    <a:pt x="212518" y="82168"/>
                  </a:lnTo>
                  <a:lnTo>
                    <a:pt x="210105" y="79628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190184" y="4747260"/>
              <a:ext cx="215265" cy="335280"/>
            </a:xfrm>
            <a:custGeom>
              <a:avLst/>
              <a:gdLst/>
              <a:ahLst/>
              <a:cxnLst/>
              <a:rect l="l" t="t" r="r" b="b"/>
              <a:pathLst>
                <a:path w="215265" h="335279">
                  <a:moveTo>
                    <a:pt x="41830" y="313435"/>
                  </a:moveTo>
                  <a:lnTo>
                    <a:pt x="46581" y="311330"/>
                  </a:lnTo>
                  <a:lnTo>
                    <a:pt x="52784" y="309927"/>
                  </a:lnTo>
                  <a:lnTo>
                    <a:pt x="59225" y="308024"/>
                  </a:lnTo>
                  <a:lnTo>
                    <a:pt x="64690" y="304418"/>
                  </a:lnTo>
                  <a:lnTo>
                    <a:pt x="68593" y="298207"/>
                  </a:lnTo>
                  <a:lnTo>
                    <a:pt x="71723" y="290163"/>
                  </a:lnTo>
                  <a:lnTo>
                    <a:pt x="74638" y="281880"/>
                  </a:lnTo>
                  <a:lnTo>
                    <a:pt x="77898" y="274954"/>
                  </a:lnTo>
                  <a:lnTo>
                    <a:pt x="82234" y="269365"/>
                  </a:lnTo>
                  <a:lnTo>
                    <a:pt x="87344" y="264144"/>
                  </a:lnTo>
                  <a:lnTo>
                    <a:pt x="92239" y="259185"/>
                  </a:lnTo>
                  <a:lnTo>
                    <a:pt x="95932" y="254380"/>
                  </a:lnTo>
                  <a:lnTo>
                    <a:pt x="99488" y="247903"/>
                  </a:lnTo>
                  <a:lnTo>
                    <a:pt x="95932" y="241553"/>
                  </a:lnTo>
                  <a:lnTo>
                    <a:pt x="100758" y="238886"/>
                  </a:lnTo>
                  <a:lnTo>
                    <a:pt x="106761" y="238190"/>
                  </a:lnTo>
                  <a:lnTo>
                    <a:pt x="115443" y="238934"/>
                  </a:lnTo>
                  <a:lnTo>
                    <a:pt x="123672" y="239654"/>
                  </a:lnTo>
                  <a:lnTo>
                    <a:pt x="128317" y="238886"/>
                  </a:lnTo>
                  <a:lnTo>
                    <a:pt x="127253" y="235910"/>
                  </a:lnTo>
                  <a:lnTo>
                    <a:pt x="122475" y="231362"/>
                  </a:lnTo>
                  <a:lnTo>
                    <a:pt x="117030" y="226099"/>
                  </a:lnTo>
                  <a:lnTo>
                    <a:pt x="113966" y="220979"/>
                  </a:lnTo>
                  <a:lnTo>
                    <a:pt x="112696" y="214502"/>
                  </a:lnTo>
                  <a:lnTo>
                    <a:pt x="119935" y="208152"/>
                  </a:lnTo>
                  <a:lnTo>
                    <a:pt x="124761" y="200405"/>
                  </a:lnTo>
                  <a:lnTo>
                    <a:pt x="129133" y="194022"/>
                  </a:lnTo>
                  <a:lnTo>
                    <a:pt x="134397" y="187055"/>
                  </a:lnTo>
                  <a:lnTo>
                    <a:pt x="139638" y="180349"/>
                  </a:lnTo>
                  <a:lnTo>
                    <a:pt x="143938" y="174751"/>
                  </a:lnTo>
                  <a:lnTo>
                    <a:pt x="148764" y="168274"/>
                  </a:lnTo>
                  <a:lnTo>
                    <a:pt x="150034" y="165734"/>
                  </a:lnTo>
                  <a:lnTo>
                    <a:pt x="153590" y="165734"/>
                  </a:lnTo>
                  <a:lnTo>
                    <a:pt x="157273" y="165734"/>
                  </a:lnTo>
                  <a:lnTo>
                    <a:pt x="164385" y="177291"/>
                  </a:lnTo>
                  <a:lnTo>
                    <a:pt x="169211" y="173481"/>
                  </a:lnTo>
                  <a:lnTo>
                    <a:pt x="173368" y="167473"/>
                  </a:lnTo>
                  <a:lnTo>
                    <a:pt x="178085" y="157511"/>
                  </a:lnTo>
                  <a:lnTo>
                    <a:pt x="182588" y="146835"/>
                  </a:lnTo>
                  <a:lnTo>
                    <a:pt x="186102" y="138683"/>
                  </a:lnTo>
                  <a:lnTo>
                    <a:pt x="189658" y="131063"/>
                  </a:lnTo>
                  <a:lnTo>
                    <a:pt x="189658" y="129793"/>
                  </a:lnTo>
                  <a:lnTo>
                    <a:pt x="193341" y="124586"/>
                  </a:lnTo>
                  <a:lnTo>
                    <a:pt x="196897" y="119506"/>
                  </a:lnTo>
                  <a:lnTo>
                    <a:pt x="205279" y="111759"/>
                  </a:lnTo>
                  <a:lnTo>
                    <a:pt x="208962" y="105282"/>
                  </a:lnTo>
                  <a:lnTo>
                    <a:pt x="212518" y="98932"/>
                  </a:lnTo>
                  <a:lnTo>
                    <a:pt x="214931" y="84835"/>
                  </a:lnTo>
                  <a:lnTo>
                    <a:pt x="212518" y="82168"/>
                  </a:lnTo>
                  <a:lnTo>
                    <a:pt x="210105" y="79628"/>
                  </a:lnTo>
                  <a:lnTo>
                    <a:pt x="199310" y="89915"/>
                  </a:lnTo>
                  <a:lnTo>
                    <a:pt x="193341" y="88645"/>
                  </a:lnTo>
                  <a:lnTo>
                    <a:pt x="172700" y="50496"/>
                  </a:lnTo>
                  <a:lnTo>
                    <a:pt x="171624" y="43687"/>
                  </a:lnTo>
                  <a:lnTo>
                    <a:pt x="169211" y="37210"/>
                  </a:lnTo>
                  <a:lnTo>
                    <a:pt x="164385" y="37210"/>
                  </a:lnTo>
                  <a:lnTo>
                    <a:pt x="160829" y="34670"/>
                  </a:lnTo>
                  <a:lnTo>
                    <a:pt x="157273" y="32130"/>
                  </a:lnTo>
                  <a:lnTo>
                    <a:pt x="152447" y="28320"/>
                  </a:lnTo>
                  <a:lnTo>
                    <a:pt x="147621" y="24383"/>
                  </a:lnTo>
                  <a:lnTo>
                    <a:pt x="142795" y="20573"/>
                  </a:lnTo>
                  <a:lnTo>
                    <a:pt x="137969" y="15366"/>
                  </a:lnTo>
                  <a:lnTo>
                    <a:pt x="133143" y="11556"/>
                  </a:lnTo>
                  <a:lnTo>
                    <a:pt x="128317" y="7746"/>
                  </a:lnTo>
                  <a:lnTo>
                    <a:pt x="119935" y="0"/>
                  </a:lnTo>
                  <a:lnTo>
                    <a:pt x="118792" y="3809"/>
                  </a:lnTo>
                  <a:lnTo>
                    <a:pt x="118312" y="8846"/>
                  </a:lnTo>
                  <a:lnTo>
                    <a:pt x="118760" y="16859"/>
                  </a:lnTo>
                  <a:lnTo>
                    <a:pt x="139082" y="59424"/>
                  </a:lnTo>
                  <a:lnTo>
                    <a:pt x="143938" y="66801"/>
                  </a:lnTo>
                  <a:lnTo>
                    <a:pt x="147681" y="73721"/>
                  </a:lnTo>
                  <a:lnTo>
                    <a:pt x="151209" y="80629"/>
                  </a:lnTo>
                  <a:lnTo>
                    <a:pt x="153832" y="87036"/>
                  </a:lnTo>
                  <a:lnTo>
                    <a:pt x="154860" y="92455"/>
                  </a:lnTo>
                  <a:lnTo>
                    <a:pt x="154860" y="98932"/>
                  </a:lnTo>
                  <a:lnTo>
                    <a:pt x="150034" y="104012"/>
                  </a:lnTo>
                  <a:lnTo>
                    <a:pt x="146351" y="107949"/>
                  </a:lnTo>
                  <a:lnTo>
                    <a:pt x="142795" y="111759"/>
                  </a:lnTo>
                  <a:lnTo>
                    <a:pt x="133143" y="110489"/>
                  </a:lnTo>
                  <a:lnTo>
                    <a:pt x="135556" y="116839"/>
                  </a:lnTo>
                  <a:lnTo>
                    <a:pt x="140541" y="123126"/>
                  </a:lnTo>
                  <a:lnTo>
                    <a:pt x="149240" y="131318"/>
                  </a:lnTo>
                  <a:lnTo>
                    <a:pt x="157702" y="139985"/>
                  </a:lnTo>
                  <a:lnTo>
                    <a:pt x="161972" y="147700"/>
                  </a:lnTo>
                  <a:lnTo>
                    <a:pt x="160547" y="154560"/>
                  </a:lnTo>
                  <a:lnTo>
                    <a:pt x="155717" y="161051"/>
                  </a:lnTo>
                  <a:lnTo>
                    <a:pt x="149506" y="166328"/>
                  </a:lnTo>
                  <a:lnTo>
                    <a:pt x="143938" y="169544"/>
                  </a:lnTo>
                  <a:lnTo>
                    <a:pt x="137969" y="172084"/>
                  </a:lnTo>
                  <a:lnTo>
                    <a:pt x="127174" y="168274"/>
                  </a:lnTo>
                  <a:lnTo>
                    <a:pt x="122348" y="165734"/>
                  </a:lnTo>
                  <a:lnTo>
                    <a:pt x="117522" y="163194"/>
                  </a:lnTo>
                  <a:lnTo>
                    <a:pt x="122348" y="150240"/>
                  </a:lnTo>
                  <a:lnTo>
                    <a:pt x="117522" y="150240"/>
                  </a:lnTo>
                  <a:lnTo>
                    <a:pt x="89836" y="170814"/>
                  </a:lnTo>
                  <a:lnTo>
                    <a:pt x="94662" y="176021"/>
                  </a:lnTo>
                  <a:lnTo>
                    <a:pt x="93519" y="182371"/>
                  </a:lnTo>
                  <a:lnTo>
                    <a:pt x="92249" y="188848"/>
                  </a:lnTo>
                  <a:lnTo>
                    <a:pt x="95932" y="192658"/>
                  </a:lnTo>
                  <a:lnTo>
                    <a:pt x="88693" y="201675"/>
                  </a:lnTo>
                  <a:lnTo>
                    <a:pt x="61315" y="231661"/>
                  </a:lnTo>
                  <a:lnTo>
                    <a:pt x="46537" y="241502"/>
                  </a:lnTo>
                  <a:lnTo>
                    <a:pt x="41925" y="241331"/>
                  </a:lnTo>
                  <a:lnTo>
                    <a:pt x="37552" y="240922"/>
                  </a:lnTo>
                  <a:lnTo>
                    <a:pt x="32178" y="242823"/>
                  </a:lnTo>
                  <a:lnTo>
                    <a:pt x="3349" y="269747"/>
                  </a:lnTo>
                  <a:lnTo>
                    <a:pt x="0" y="283416"/>
                  </a:lnTo>
                  <a:lnTo>
                    <a:pt x="581" y="289446"/>
                  </a:lnTo>
                  <a:lnTo>
                    <a:pt x="2079" y="294131"/>
                  </a:lnTo>
                  <a:lnTo>
                    <a:pt x="4492" y="299338"/>
                  </a:lnTo>
                  <a:lnTo>
                    <a:pt x="13001" y="298068"/>
                  </a:lnTo>
                  <a:lnTo>
                    <a:pt x="16557" y="304418"/>
                  </a:lnTo>
                  <a:lnTo>
                    <a:pt x="18293" y="310824"/>
                  </a:lnTo>
                  <a:lnTo>
                    <a:pt x="18923" y="318896"/>
                  </a:lnTo>
                  <a:lnTo>
                    <a:pt x="19575" y="326493"/>
                  </a:lnTo>
                  <a:lnTo>
                    <a:pt x="21383" y="331469"/>
                  </a:lnTo>
                  <a:lnTo>
                    <a:pt x="24939" y="335279"/>
                  </a:lnTo>
                  <a:lnTo>
                    <a:pt x="34591" y="331469"/>
                  </a:lnTo>
                  <a:lnTo>
                    <a:pt x="38147" y="328802"/>
                  </a:lnTo>
                  <a:lnTo>
                    <a:pt x="41830" y="326262"/>
                  </a:lnTo>
                  <a:lnTo>
                    <a:pt x="37004" y="317245"/>
                  </a:lnTo>
                  <a:lnTo>
                    <a:pt x="41830" y="313435"/>
                  </a:lnTo>
                  <a:close/>
                </a:path>
              </a:pathLst>
            </a:custGeom>
            <a:ln w="317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46988" y="1658112"/>
              <a:ext cx="6565392" cy="36636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93980" y="2572372"/>
            <a:ext cx="1594485" cy="1627505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spc="-5" dirty="0">
                <a:solidFill>
                  <a:srgbClr val="0066CC"/>
                </a:solidFill>
                <a:latin typeface="Georgia"/>
                <a:cs typeface="Georgia"/>
              </a:rPr>
              <a:t>USA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100" spc="5" dirty="0">
                <a:latin typeface="Arial"/>
                <a:cs typeface="Arial"/>
              </a:rPr>
              <a:t>Was</a:t>
            </a:r>
            <a:r>
              <a:rPr sz="1100" spc="-5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self-reliant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100" i="1" spc="-5" dirty="0">
                <a:latin typeface="Arial"/>
                <a:cs typeface="Arial"/>
              </a:rPr>
              <a:t>Currently imports</a:t>
            </a:r>
            <a:r>
              <a:rPr sz="1100" i="1" spc="-5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100%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100" spc="-5" dirty="0">
                <a:latin typeface="Arial"/>
                <a:cs typeface="Arial"/>
              </a:rPr>
              <a:t>Mainly </a:t>
            </a:r>
            <a:r>
              <a:rPr sz="1100" dirty="0">
                <a:latin typeface="Arial"/>
                <a:cs typeface="Arial"/>
              </a:rPr>
              <a:t>due to </a:t>
            </a:r>
            <a:r>
              <a:rPr sz="1100" spc="-5" dirty="0">
                <a:latin typeface="Arial"/>
                <a:cs typeface="Arial"/>
              </a:rPr>
              <a:t>lower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costs</a:t>
            </a:r>
            <a:endParaRPr sz="1100">
              <a:latin typeface="Arial"/>
              <a:cs typeface="Arial"/>
            </a:endParaRPr>
          </a:p>
          <a:p>
            <a:pPr marL="12700" marR="151130">
              <a:lnSpc>
                <a:spcPct val="100000"/>
              </a:lnSpc>
              <a:spcBef>
                <a:spcPts val="805"/>
              </a:spcBef>
            </a:pPr>
            <a:r>
              <a:rPr sz="1100" spc="-5" dirty="0">
                <a:latin typeface="Arial"/>
                <a:cs typeface="Arial"/>
              </a:rPr>
              <a:t>Molycorp owns</a:t>
            </a:r>
            <a:r>
              <a:rPr sz="1100" spc="-4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biggest  </a:t>
            </a:r>
            <a:r>
              <a:rPr sz="1100" spc="-5" dirty="0">
                <a:latin typeface="Arial"/>
                <a:cs typeface="Arial"/>
              </a:rPr>
              <a:t>deposit in </a:t>
            </a:r>
            <a:r>
              <a:rPr sz="1100" spc="-10" dirty="0">
                <a:latin typeface="Arial"/>
                <a:cs typeface="Arial"/>
              </a:rPr>
              <a:t>USA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114300" y="2948940"/>
            <a:ext cx="8667750" cy="306705"/>
            <a:chOff x="114300" y="2948940"/>
            <a:chExt cx="8667750" cy="306705"/>
          </a:xfrm>
        </p:grpSpPr>
        <p:sp>
          <p:nvSpPr>
            <p:cNvPr id="16" name="object 16"/>
            <p:cNvSpPr/>
            <p:nvPr/>
          </p:nvSpPr>
          <p:spPr>
            <a:xfrm>
              <a:off x="114300" y="2948940"/>
              <a:ext cx="2047875" cy="76200"/>
            </a:xfrm>
            <a:custGeom>
              <a:avLst/>
              <a:gdLst/>
              <a:ahLst/>
              <a:cxnLst/>
              <a:rect l="l" t="t" r="r" b="b"/>
              <a:pathLst>
                <a:path w="2047875" h="76200">
                  <a:moveTo>
                    <a:pt x="2009775" y="0"/>
                  </a:moveTo>
                  <a:lnTo>
                    <a:pt x="1994927" y="2988"/>
                  </a:lnTo>
                  <a:lnTo>
                    <a:pt x="1982819" y="11144"/>
                  </a:lnTo>
                  <a:lnTo>
                    <a:pt x="1974663" y="23252"/>
                  </a:lnTo>
                  <a:lnTo>
                    <a:pt x="1971675" y="38100"/>
                  </a:lnTo>
                  <a:lnTo>
                    <a:pt x="1974663" y="52947"/>
                  </a:lnTo>
                  <a:lnTo>
                    <a:pt x="1982819" y="65055"/>
                  </a:lnTo>
                  <a:lnTo>
                    <a:pt x="1994927" y="73211"/>
                  </a:lnTo>
                  <a:lnTo>
                    <a:pt x="2009775" y="76200"/>
                  </a:lnTo>
                  <a:lnTo>
                    <a:pt x="2024622" y="73211"/>
                  </a:lnTo>
                  <a:lnTo>
                    <a:pt x="2036730" y="65055"/>
                  </a:lnTo>
                  <a:lnTo>
                    <a:pt x="2044886" y="52947"/>
                  </a:lnTo>
                  <a:lnTo>
                    <a:pt x="2046596" y="44450"/>
                  </a:lnTo>
                  <a:lnTo>
                    <a:pt x="2009775" y="44450"/>
                  </a:lnTo>
                  <a:lnTo>
                    <a:pt x="2009775" y="31750"/>
                  </a:lnTo>
                  <a:lnTo>
                    <a:pt x="2046596" y="31750"/>
                  </a:lnTo>
                  <a:lnTo>
                    <a:pt x="2044886" y="23252"/>
                  </a:lnTo>
                  <a:lnTo>
                    <a:pt x="2036730" y="11144"/>
                  </a:lnTo>
                  <a:lnTo>
                    <a:pt x="2024622" y="2988"/>
                  </a:lnTo>
                  <a:lnTo>
                    <a:pt x="2009775" y="0"/>
                  </a:lnTo>
                  <a:close/>
                </a:path>
                <a:path w="2047875" h="76200">
                  <a:moveTo>
                    <a:pt x="1972953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1972953" y="44450"/>
                  </a:lnTo>
                  <a:lnTo>
                    <a:pt x="1971675" y="38100"/>
                  </a:lnTo>
                  <a:lnTo>
                    <a:pt x="1972953" y="31750"/>
                  </a:lnTo>
                  <a:close/>
                </a:path>
                <a:path w="2047875" h="76200">
                  <a:moveTo>
                    <a:pt x="2046596" y="31750"/>
                  </a:moveTo>
                  <a:lnTo>
                    <a:pt x="2009775" y="31750"/>
                  </a:lnTo>
                  <a:lnTo>
                    <a:pt x="2009775" y="44450"/>
                  </a:lnTo>
                  <a:lnTo>
                    <a:pt x="2046596" y="44450"/>
                  </a:lnTo>
                  <a:lnTo>
                    <a:pt x="2047875" y="38100"/>
                  </a:lnTo>
                  <a:lnTo>
                    <a:pt x="2046596" y="3175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8108" y="3108960"/>
              <a:ext cx="146303" cy="146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34684" y="3145536"/>
              <a:ext cx="2547620" cy="76200"/>
            </a:xfrm>
            <a:custGeom>
              <a:avLst/>
              <a:gdLst/>
              <a:ahLst/>
              <a:cxnLst/>
              <a:rect l="l" t="t" r="r" b="b"/>
              <a:pathLst>
                <a:path w="2547620" h="7620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8100" y="76200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4921" y="44450"/>
                  </a:lnTo>
                  <a:lnTo>
                    <a:pt x="38100" y="44450"/>
                  </a:lnTo>
                  <a:lnTo>
                    <a:pt x="38100" y="31750"/>
                  </a:lnTo>
                  <a:lnTo>
                    <a:pt x="74921" y="3175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2547620" h="76200">
                  <a:moveTo>
                    <a:pt x="74921" y="31750"/>
                  </a:moveTo>
                  <a:lnTo>
                    <a:pt x="38100" y="31750"/>
                  </a:lnTo>
                  <a:lnTo>
                    <a:pt x="38100" y="44450"/>
                  </a:lnTo>
                  <a:lnTo>
                    <a:pt x="74921" y="44450"/>
                  </a:lnTo>
                  <a:lnTo>
                    <a:pt x="76200" y="38100"/>
                  </a:lnTo>
                  <a:lnTo>
                    <a:pt x="74921" y="31750"/>
                  </a:lnTo>
                  <a:close/>
                </a:path>
                <a:path w="2547620" h="76200">
                  <a:moveTo>
                    <a:pt x="2547112" y="31750"/>
                  </a:moveTo>
                  <a:lnTo>
                    <a:pt x="74921" y="31750"/>
                  </a:lnTo>
                  <a:lnTo>
                    <a:pt x="76200" y="38100"/>
                  </a:lnTo>
                  <a:lnTo>
                    <a:pt x="74921" y="44450"/>
                  </a:lnTo>
                  <a:lnTo>
                    <a:pt x="2547112" y="44450"/>
                  </a:lnTo>
                  <a:lnTo>
                    <a:pt x="2547112" y="3175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057526" y="2468372"/>
            <a:ext cx="4679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USA</a:t>
            </a:r>
            <a:r>
              <a:rPr sz="1000" spc="-4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&amp;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Can</a:t>
            </a:r>
            <a:r>
              <a:rPr sz="1000" spc="-10" dirty="0">
                <a:solidFill>
                  <a:srgbClr val="0066CC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da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92579" y="3081274"/>
            <a:ext cx="3759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b="0" spc="-10" dirty="0">
                <a:solidFill>
                  <a:srgbClr val="0066CC"/>
                </a:solidFill>
                <a:latin typeface="Umpush"/>
                <a:cs typeface="Umpush"/>
              </a:rPr>
              <a:t>14</a:t>
            </a:r>
            <a:endParaRPr sz="2500">
              <a:latin typeface="Umpush"/>
              <a:cs typeface="Umpus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0460" y="4733925"/>
            <a:ext cx="76962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RoW</a:t>
            </a:r>
            <a:r>
              <a:rPr sz="1000" spc="15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3750" b="0" spc="-15" baseline="-7777" dirty="0">
                <a:solidFill>
                  <a:srgbClr val="0066CC"/>
                </a:solidFill>
                <a:latin typeface="Umpush"/>
                <a:cs typeface="Umpush"/>
              </a:rPr>
              <a:t>22</a:t>
            </a:r>
            <a:endParaRPr sz="3750" baseline="-7777">
              <a:latin typeface="Umpush"/>
              <a:cs typeface="Umpus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20457" y="2888107"/>
            <a:ext cx="1691639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0066CC"/>
                </a:solidFill>
                <a:latin typeface="Georgia"/>
                <a:cs typeface="Georgia"/>
              </a:rPr>
              <a:t>China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100" spc="-5" dirty="0">
                <a:latin typeface="Arial"/>
                <a:cs typeface="Arial"/>
              </a:rPr>
              <a:t>Holds </a:t>
            </a:r>
            <a:r>
              <a:rPr sz="1100" dirty="0">
                <a:latin typeface="Arial"/>
                <a:cs typeface="Arial"/>
              </a:rPr>
              <a:t>50% of</a:t>
            </a:r>
            <a:r>
              <a:rPr sz="1100" spc="-3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reserves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100" spc="-5" dirty="0">
                <a:latin typeface="Arial"/>
                <a:cs typeface="Arial"/>
              </a:rPr>
              <a:t>Controls </a:t>
            </a:r>
            <a:r>
              <a:rPr sz="1100" dirty="0">
                <a:latin typeface="Arial"/>
                <a:cs typeface="Arial"/>
              </a:rPr>
              <a:t>90% of the</a:t>
            </a:r>
            <a:r>
              <a:rPr sz="1100" spc="-9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supply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67121" y="3717798"/>
            <a:ext cx="462280" cy="5492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" algn="ctr">
              <a:lnSpc>
                <a:spcPts val="1165"/>
              </a:lnSpc>
              <a:spcBef>
                <a:spcPts val="95"/>
              </a:spcBef>
            </a:pP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India</a:t>
            </a:r>
            <a:endParaRPr sz="1000">
              <a:latin typeface="Arial"/>
              <a:cs typeface="Arial"/>
            </a:endParaRPr>
          </a:p>
          <a:p>
            <a:pPr algn="ctr">
              <a:lnSpc>
                <a:spcPts val="2965"/>
              </a:lnSpc>
            </a:pPr>
            <a:r>
              <a:rPr sz="2500" b="0" spc="-10" dirty="0">
                <a:solidFill>
                  <a:srgbClr val="0066CC"/>
                </a:solidFill>
                <a:latin typeface="Umpush"/>
                <a:cs typeface="Umpush"/>
              </a:rPr>
              <a:t>3</a:t>
            </a:r>
            <a:r>
              <a:rPr sz="2500" b="0" spc="-30" dirty="0">
                <a:solidFill>
                  <a:srgbClr val="0066CC"/>
                </a:solidFill>
                <a:latin typeface="Umpush"/>
                <a:cs typeface="Umpush"/>
              </a:rPr>
              <a:t>.</a:t>
            </a:r>
            <a:r>
              <a:rPr sz="2500" b="0" spc="-5" dirty="0">
                <a:solidFill>
                  <a:srgbClr val="0066CC"/>
                </a:solidFill>
                <a:latin typeface="Umpush"/>
                <a:cs typeface="Umpush"/>
              </a:rPr>
              <a:t>1</a:t>
            </a:r>
            <a:endParaRPr sz="2500">
              <a:latin typeface="Umpush"/>
              <a:cs typeface="Umpus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41238" y="2446147"/>
            <a:ext cx="375920" cy="522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495">
              <a:lnSpc>
                <a:spcPts val="1060"/>
              </a:lnSpc>
              <a:spcBef>
                <a:spcPts val="95"/>
              </a:spcBef>
            </a:pP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China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2860"/>
              </a:lnSpc>
            </a:pPr>
            <a:r>
              <a:rPr sz="2500" b="0" spc="-10" dirty="0">
                <a:solidFill>
                  <a:srgbClr val="0066CC"/>
                </a:solidFill>
                <a:latin typeface="Umpush"/>
                <a:cs typeface="Umpush"/>
              </a:rPr>
              <a:t>55</a:t>
            </a:r>
            <a:endParaRPr sz="2500">
              <a:latin typeface="Umpush"/>
              <a:cs typeface="Umpus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4603" y="4757166"/>
            <a:ext cx="516255" cy="560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solidFill>
                  <a:srgbClr val="0066CC"/>
                </a:solidFill>
                <a:latin typeface="Arial"/>
                <a:cs typeface="Arial"/>
              </a:rPr>
              <a:t>A</a:t>
            </a: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ustra</a:t>
            </a:r>
            <a:r>
              <a:rPr sz="1000" spc="-15" dirty="0">
                <a:solidFill>
                  <a:srgbClr val="0066CC"/>
                </a:solidFill>
                <a:latin typeface="Arial"/>
                <a:cs typeface="Arial"/>
              </a:rPr>
              <a:t>l</a:t>
            </a:r>
            <a:r>
              <a:rPr sz="1000" spc="-10" dirty="0">
                <a:solidFill>
                  <a:srgbClr val="0066CC"/>
                </a:solidFill>
                <a:latin typeface="Arial"/>
                <a:cs typeface="Arial"/>
              </a:rPr>
              <a:t>i</a:t>
            </a:r>
            <a:r>
              <a:rPr sz="1000" spc="-5" dirty="0">
                <a:solidFill>
                  <a:srgbClr val="0066CC"/>
                </a:solidFill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38735">
              <a:lnSpc>
                <a:spcPct val="100000"/>
              </a:lnSpc>
              <a:spcBef>
                <a:spcPts val="20"/>
              </a:spcBef>
            </a:pPr>
            <a:r>
              <a:rPr sz="2500" b="0" spc="-15" dirty="0">
                <a:solidFill>
                  <a:srgbClr val="0066CC"/>
                </a:solidFill>
                <a:latin typeface="Umpush"/>
                <a:cs typeface="Umpush"/>
              </a:rPr>
              <a:t>1.6</a:t>
            </a:r>
            <a:endParaRPr sz="2500">
              <a:latin typeface="Umpush"/>
              <a:cs typeface="Umpush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617207" y="3246120"/>
            <a:ext cx="2212975" cy="1297305"/>
            <a:chOff x="6617207" y="3246120"/>
            <a:chExt cx="2212975" cy="1297305"/>
          </a:xfrm>
        </p:grpSpPr>
        <p:sp>
          <p:nvSpPr>
            <p:cNvPr id="27" name="object 27"/>
            <p:cNvSpPr/>
            <p:nvPr/>
          </p:nvSpPr>
          <p:spPr>
            <a:xfrm>
              <a:off x="6617207" y="3246120"/>
              <a:ext cx="144780" cy="1463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49211" y="3279648"/>
              <a:ext cx="2181225" cy="1263650"/>
            </a:xfrm>
            <a:custGeom>
              <a:avLst/>
              <a:gdLst/>
              <a:ahLst/>
              <a:cxnLst/>
              <a:rect l="l" t="t" r="r" b="b"/>
              <a:pathLst>
                <a:path w="2181225" h="1263650">
                  <a:moveTo>
                    <a:pt x="31750" y="74921"/>
                  </a:moveTo>
                  <a:lnTo>
                    <a:pt x="31750" y="1260855"/>
                  </a:lnTo>
                  <a:lnTo>
                    <a:pt x="34544" y="1263649"/>
                  </a:lnTo>
                  <a:lnTo>
                    <a:pt x="2180844" y="1263649"/>
                  </a:lnTo>
                  <a:lnTo>
                    <a:pt x="2180844" y="1257299"/>
                  </a:lnTo>
                  <a:lnTo>
                    <a:pt x="44450" y="1257299"/>
                  </a:lnTo>
                  <a:lnTo>
                    <a:pt x="38100" y="1250950"/>
                  </a:lnTo>
                  <a:lnTo>
                    <a:pt x="44450" y="1250950"/>
                  </a:lnTo>
                  <a:lnTo>
                    <a:pt x="44450" y="76200"/>
                  </a:lnTo>
                  <a:lnTo>
                    <a:pt x="38100" y="76200"/>
                  </a:lnTo>
                  <a:lnTo>
                    <a:pt x="31750" y="74921"/>
                  </a:lnTo>
                  <a:close/>
                </a:path>
                <a:path w="2181225" h="1263650">
                  <a:moveTo>
                    <a:pt x="44450" y="1250950"/>
                  </a:moveTo>
                  <a:lnTo>
                    <a:pt x="38100" y="1250950"/>
                  </a:lnTo>
                  <a:lnTo>
                    <a:pt x="44450" y="1257299"/>
                  </a:lnTo>
                  <a:lnTo>
                    <a:pt x="44450" y="1250950"/>
                  </a:lnTo>
                  <a:close/>
                </a:path>
                <a:path w="2181225" h="1263650">
                  <a:moveTo>
                    <a:pt x="2180844" y="1250950"/>
                  </a:moveTo>
                  <a:lnTo>
                    <a:pt x="44450" y="1250950"/>
                  </a:lnTo>
                  <a:lnTo>
                    <a:pt x="44450" y="1257299"/>
                  </a:lnTo>
                  <a:lnTo>
                    <a:pt x="2180844" y="1257299"/>
                  </a:lnTo>
                  <a:lnTo>
                    <a:pt x="2180844" y="1250950"/>
                  </a:lnTo>
                  <a:close/>
                </a:path>
                <a:path w="2181225" h="1263650">
                  <a:moveTo>
                    <a:pt x="44450" y="38100"/>
                  </a:moveTo>
                  <a:lnTo>
                    <a:pt x="31750" y="38100"/>
                  </a:lnTo>
                  <a:lnTo>
                    <a:pt x="31750" y="74921"/>
                  </a:lnTo>
                  <a:lnTo>
                    <a:pt x="38100" y="76200"/>
                  </a:lnTo>
                  <a:lnTo>
                    <a:pt x="44450" y="74921"/>
                  </a:lnTo>
                  <a:lnTo>
                    <a:pt x="44450" y="38100"/>
                  </a:lnTo>
                  <a:close/>
                </a:path>
                <a:path w="2181225" h="1263650">
                  <a:moveTo>
                    <a:pt x="44450" y="74921"/>
                  </a:moveTo>
                  <a:lnTo>
                    <a:pt x="38100" y="76200"/>
                  </a:lnTo>
                  <a:lnTo>
                    <a:pt x="44450" y="76200"/>
                  </a:lnTo>
                  <a:lnTo>
                    <a:pt x="44450" y="74921"/>
                  </a:lnTo>
                  <a:close/>
                </a:path>
                <a:path w="2181225" h="1263650">
                  <a:moveTo>
                    <a:pt x="38100" y="0"/>
                  </a:moveTo>
                  <a:lnTo>
                    <a:pt x="23252" y="2988"/>
                  </a:lnTo>
                  <a:lnTo>
                    <a:pt x="11144" y="11144"/>
                  </a:lnTo>
                  <a:lnTo>
                    <a:pt x="2988" y="23252"/>
                  </a:lnTo>
                  <a:lnTo>
                    <a:pt x="0" y="38100"/>
                  </a:lnTo>
                  <a:lnTo>
                    <a:pt x="2988" y="52947"/>
                  </a:lnTo>
                  <a:lnTo>
                    <a:pt x="11144" y="65055"/>
                  </a:lnTo>
                  <a:lnTo>
                    <a:pt x="23252" y="73211"/>
                  </a:lnTo>
                  <a:lnTo>
                    <a:pt x="31750" y="74921"/>
                  </a:lnTo>
                  <a:lnTo>
                    <a:pt x="31750" y="38100"/>
                  </a:lnTo>
                  <a:lnTo>
                    <a:pt x="76200" y="38100"/>
                  </a:lnTo>
                  <a:lnTo>
                    <a:pt x="73211" y="23252"/>
                  </a:lnTo>
                  <a:lnTo>
                    <a:pt x="65055" y="11144"/>
                  </a:lnTo>
                  <a:lnTo>
                    <a:pt x="52947" y="2988"/>
                  </a:lnTo>
                  <a:lnTo>
                    <a:pt x="38100" y="0"/>
                  </a:lnTo>
                  <a:close/>
                </a:path>
                <a:path w="2181225" h="1263650">
                  <a:moveTo>
                    <a:pt x="76200" y="38100"/>
                  </a:moveTo>
                  <a:lnTo>
                    <a:pt x="44450" y="38100"/>
                  </a:lnTo>
                  <a:lnTo>
                    <a:pt x="44450" y="74921"/>
                  </a:lnTo>
                  <a:lnTo>
                    <a:pt x="52947" y="73211"/>
                  </a:lnTo>
                  <a:lnTo>
                    <a:pt x="65055" y="65055"/>
                  </a:lnTo>
                  <a:lnTo>
                    <a:pt x="73211" y="52947"/>
                  </a:lnTo>
                  <a:lnTo>
                    <a:pt x="76200" y="3810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557007" y="4250182"/>
            <a:ext cx="1268095" cy="1348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0066CC"/>
                </a:solidFill>
                <a:latin typeface="Georgia"/>
                <a:cs typeface="Georgia"/>
              </a:rPr>
              <a:t>Japan</a:t>
            </a:r>
            <a:endParaRPr sz="16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100" dirty="0">
                <a:latin typeface="Arial"/>
                <a:cs typeface="Arial"/>
              </a:rPr>
              <a:t>100%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importer</a:t>
            </a:r>
            <a:endParaRPr sz="1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05"/>
              </a:spcBef>
            </a:pPr>
            <a:r>
              <a:rPr sz="1100" i="1" spc="-5" dirty="0">
                <a:latin typeface="Arial"/>
                <a:cs typeface="Arial"/>
              </a:rPr>
              <a:t>Have </a:t>
            </a:r>
            <a:r>
              <a:rPr sz="1100" i="1" dirty="0">
                <a:latin typeface="Arial"/>
                <a:cs typeface="Arial"/>
              </a:rPr>
              <a:t>recently</a:t>
            </a:r>
            <a:r>
              <a:rPr sz="1100" i="1" spc="-95" dirty="0">
                <a:latin typeface="Arial"/>
                <a:cs typeface="Arial"/>
              </a:rPr>
              <a:t> </a:t>
            </a:r>
            <a:r>
              <a:rPr sz="1100" i="1" dirty="0">
                <a:latin typeface="Arial"/>
                <a:cs typeface="Arial"/>
              </a:rPr>
              <a:t>found  </a:t>
            </a:r>
            <a:r>
              <a:rPr sz="1100" i="1" spc="-5" dirty="0">
                <a:latin typeface="Arial"/>
                <a:cs typeface="Arial"/>
              </a:rPr>
              <a:t>80-100 </a:t>
            </a:r>
            <a:r>
              <a:rPr sz="1100" i="1" spc="5" dirty="0">
                <a:latin typeface="Arial"/>
                <a:cs typeface="Arial"/>
              </a:rPr>
              <a:t>mn </a:t>
            </a:r>
            <a:r>
              <a:rPr sz="1100" i="1" dirty="0">
                <a:latin typeface="Arial"/>
                <a:cs typeface="Arial"/>
              </a:rPr>
              <a:t>metric  tons of </a:t>
            </a:r>
            <a:r>
              <a:rPr sz="1100" i="1" spc="-5" dirty="0">
                <a:latin typeface="Arial"/>
                <a:cs typeface="Arial"/>
              </a:rPr>
              <a:t>REE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  Pacific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seabed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516318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There is a number of projects in the pipeline,  but most focus </a:t>
            </a:r>
            <a:r>
              <a:rPr dirty="0"/>
              <a:t>on </a:t>
            </a:r>
            <a:r>
              <a:rPr spc="-5" dirty="0"/>
              <a:t>light rare</a:t>
            </a:r>
            <a:r>
              <a:rPr spc="30" dirty="0"/>
              <a:t> </a:t>
            </a:r>
            <a:r>
              <a:rPr spc="-5" dirty="0"/>
              <a:t>earths</a:t>
            </a:r>
          </a:p>
        </p:txBody>
      </p:sp>
      <p:sp>
        <p:nvSpPr>
          <p:cNvPr id="4" name="object 4"/>
          <p:cNvSpPr/>
          <p:nvPr/>
        </p:nvSpPr>
        <p:spPr>
          <a:xfrm>
            <a:off x="249936" y="1412748"/>
            <a:ext cx="339852" cy="22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830311" y="2228088"/>
            <a:ext cx="259079" cy="264160"/>
            <a:chOff x="7830311" y="2228088"/>
            <a:chExt cx="259079" cy="264160"/>
          </a:xfrm>
        </p:grpSpPr>
        <p:sp>
          <p:nvSpPr>
            <p:cNvPr id="6" name="object 6"/>
            <p:cNvSpPr/>
            <p:nvPr/>
          </p:nvSpPr>
          <p:spPr>
            <a:xfrm>
              <a:off x="7830311" y="2232660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57565" y="2232660"/>
              <a:ext cx="127635" cy="254635"/>
            </a:xfrm>
            <a:custGeom>
              <a:avLst/>
              <a:gdLst/>
              <a:ahLst/>
              <a:cxnLst/>
              <a:rect l="l" t="t" r="r" b="b"/>
              <a:pathLst>
                <a:path w="127634" h="254635">
                  <a:moveTo>
                    <a:pt x="0" y="0"/>
                  </a:moveTo>
                  <a:lnTo>
                    <a:pt x="0" y="254507"/>
                  </a:lnTo>
                  <a:lnTo>
                    <a:pt x="49512" y="244500"/>
                  </a:lnTo>
                  <a:lnTo>
                    <a:pt x="89963" y="217217"/>
                  </a:lnTo>
                  <a:lnTo>
                    <a:pt x="117246" y="176766"/>
                  </a:lnTo>
                  <a:lnTo>
                    <a:pt x="127253" y="127253"/>
                  </a:lnTo>
                  <a:lnTo>
                    <a:pt x="117246" y="77741"/>
                  </a:lnTo>
                  <a:lnTo>
                    <a:pt x="89963" y="37290"/>
                  </a:lnTo>
                  <a:lnTo>
                    <a:pt x="49512" y="1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57565" y="2232660"/>
              <a:ext cx="127635" cy="254635"/>
            </a:xfrm>
            <a:custGeom>
              <a:avLst/>
              <a:gdLst/>
              <a:ahLst/>
              <a:cxnLst/>
              <a:rect l="l" t="t" r="r" b="b"/>
              <a:pathLst>
                <a:path w="127634" h="254635">
                  <a:moveTo>
                    <a:pt x="0" y="0"/>
                  </a:moveTo>
                  <a:lnTo>
                    <a:pt x="49512" y="10007"/>
                  </a:lnTo>
                  <a:lnTo>
                    <a:pt x="89963" y="37290"/>
                  </a:lnTo>
                  <a:lnTo>
                    <a:pt x="117246" y="77741"/>
                  </a:lnTo>
                  <a:lnTo>
                    <a:pt x="127253" y="127253"/>
                  </a:lnTo>
                  <a:lnTo>
                    <a:pt x="117246" y="176766"/>
                  </a:lnTo>
                  <a:lnTo>
                    <a:pt x="89963" y="217217"/>
                  </a:lnTo>
                  <a:lnTo>
                    <a:pt x="49512" y="244500"/>
                  </a:lnTo>
                  <a:lnTo>
                    <a:pt x="0" y="254507"/>
                  </a:lnTo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52984" y="2232660"/>
            <a:ext cx="339852" cy="22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30311" y="2604516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4" y="0"/>
                </a:moveTo>
                <a:lnTo>
                  <a:pt x="77741" y="10007"/>
                </a:lnTo>
                <a:lnTo>
                  <a:pt x="37290" y="37290"/>
                </a:lnTo>
                <a:lnTo>
                  <a:pt x="10007" y="77741"/>
                </a:lnTo>
                <a:lnTo>
                  <a:pt x="0" y="127253"/>
                </a:lnTo>
                <a:lnTo>
                  <a:pt x="10007" y="176766"/>
                </a:lnTo>
                <a:lnTo>
                  <a:pt x="37290" y="217217"/>
                </a:lnTo>
                <a:lnTo>
                  <a:pt x="77741" y="244500"/>
                </a:lnTo>
                <a:lnTo>
                  <a:pt x="127254" y="254508"/>
                </a:lnTo>
                <a:lnTo>
                  <a:pt x="176766" y="244500"/>
                </a:lnTo>
                <a:lnTo>
                  <a:pt x="217217" y="217217"/>
                </a:lnTo>
                <a:lnTo>
                  <a:pt x="244500" y="176766"/>
                </a:lnTo>
                <a:lnTo>
                  <a:pt x="254508" y="127253"/>
                </a:lnTo>
                <a:lnTo>
                  <a:pt x="244500" y="77741"/>
                </a:lnTo>
                <a:lnTo>
                  <a:pt x="217217" y="37290"/>
                </a:lnTo>
                <a:lnTo>
                  <a:pt x="176766" y="10007"/>
                </a:lnTo>
                <a:lnTo>
                  <a:pt x="127254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91328" y="2604516"/>
            <a:ext cx="445134" cy="262255"/>
          </a:xfrm>
          <a:custGeom>
            <a:avLst/>
            <a:gdLst/>
            <a:ahLst/>
            <a:cxnLst/>
            <a:rect l="l" t="t" r="r" b="b"/>
            <a:pathLst>
              <a:path w="445135" h="262255">
                <a:moveTo>
                  <a:pt x="445008" y="0"/>
                </a:moveTo>
                <a:lnTo>
                  <a:pt x="0" y="0"/>
                </a:lnTo>
                <a:lnTo>
                  <a:pt x="0" y="262127"/>
                </a:lnTo>
                <a:lnTo>
                  <a:pt x="445008" y="262127"/>
                </a:lnTo>
                <a:lnTo>
                  <a:pt x="44500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52984" y="2604516"/>
            <a:ext cx="339852" cy="22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30311" y="3425952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4" y="0"/>
                </a:moveTo>
                <a:lnTo>
                  <a:pt x="77741" y="10007"/>
                </a:lnTo>
                <a:lnTo>
                  <a:pt x="37290" y="37290"/>
                </a:lnTo>
                <a:lnTo>
                  <a:pt x="10007" y="77741"/>
                </a:lnTo>
                <a:lnTo>
                  <a:pt x="0" y="127254"/>
                </a:lnTo>
                <a:lnTo>
                  <a:pt x="10007" y="176766"/>
                </a:lnTo>
                <a:lnTo>
                  <a:pt x="37290" y="217217"/>
                </a:lnTo>
                <a:lnTo>
                  <a:pt x="77741" y="244500"/>
                </a:lnTo>
                <a:lnTo>
                  <a:pt x="127254" y="254507"/>
                </a:lnTo>
                <a:lnTo>
                  <a:pt x="176766" y="244500"/>
                </a:lnTo>
                <a:lnTo>
                  <a:pt x="217217" y="217217"/>
                </a:lnTo>
                <a:lnTo>
                  <a:pt x="244500" y="176766"/>
                </a:lnTo>
                <a:lnTo>
                  <a:pt x="254508" y="127254"/>
                </a:lnTo>
                <a:lnTo>
                  <a:pt x="244500" y="77741"/>
                </a:lnTo>
                <a:lnTo>
                  <a:pt x="217217" y="37290"/>
                </a:lnTo>
                <a:lnTo>
                  <a:pt x="176766" y="10007"/>
                </a:lnTo>
                <a:lnTo>
                  <a:pt x="127254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91328" y="3425952"/>
            <a:ext cx="445134" cy="262255"/>
          </a:xfrm>
          <a:custGeom>
            <a:avLst/>
            <a:gdLst/>
            <a:ahLst/>
            <a:cxnLst/>
            <a:rect l="l" t="t" r="r" b="b"/>
            <a:pathLst>
              <a:path w="445135" h="262254">
                <a:moveTo>
                  <a:pt x="445008" y="0"/>
                </a:moveTo>
                <a:lnTo>
                  <a:pt x="0" y="0"/>
                </a:lnTo>
                <a:lnTo>
                  <a:pt x="0" y="262127"/>
                </a:lnTo>
                <a:lnTo>
                  <a:pt x="445008" y="262127"/>
                </a:lnTo>
                <a:lnTo>
                  <a:pt x="44500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984" y="3425952"/>
            <a:ext cx="339852" cy="22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7830311" y="4319016"/>
            <a:ext cx="259079" cy="259079"/>
            <a:chOff x="7830311" y="4319016"/>
            <a:chExt cx="259079" cy="259079"/>
          </a:xfrm>
        </p:grpSpPr>
        <p:sp>
          <p:nvSpPr>
            <p:cNvPr id="17" name="object 17"/>
            <p:cNvSpPr/>
            <p:nvPr/>
          </p:nvSpPr>
          <p:spPr>
            <a:xfrm>
              <a:off x="7830311" y="432358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952993" y="4319016"/>
              <a:ext cx="136398" cy="136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5291328" y="4323588"/>
            <a:ext cx="445134" cy="262255"/>
          </a:xfrm>
          <a:custGeom>
            <a:avLst/>
            <a:gdLst/>
            <a:ahLst/>
            <a:cxnLst/>
            <a:rect l="l" t="t" r="r" b="b"/>
            <a:pathLst>
              <a:path w="445135" h="262254">
                <a:moveTo>
                  <a:pt x="445008" y="0"/>
                </a:moveTo>
                <a:lnTo>
                  <a:pt x="0" y="0"/>
                </a:lnTo>
                <a:lnTo>
                  <a:pt x="0" y="262127"/>
                </a:lnTo>
                <a:lnTo>
                  <a:pt x="445008" y="262127"/>
                </a:lnTo>
                <a:lnTo>
                  <a:pt x="44500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2984" y="4323588"/>
            <a:ext cx="339852" cy="225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27264" y="1784604"/>
            <a:ext cx="254635" cy="253365"/>
          </a:xfrm>
          <a:custGeom>
            <a:avLst/>
            <a:gdLst/>
            <a:ahLst/>
            <a:cxnLst/>
            <a:rect l="l" t="t" r="r" b="b"/>
            <a:pathLst>
              <a:path w="254634" h="253364">
                <a:moveTo>
                  <a:pt x="127253" y="0"/>
                </a:moveTo>
                <a:lnTo>
                  <a:pt x="77741" y="9941"/>
                </a:lnTo>
                <a:lnTo>
                  <a:pt x="37290" y="37052"/>
                </a:lnTo>
                <a:lnTo>
                  <a:pt x="10007" y="77259"/>
                </a:lnTo>
                <a:lnTo>
                  <a:pt x="0" y="126491"/>
                </a:lnTo>
                <a:lnTo>
                  <a:pt x="10007" y="175724"/>
                </a:lnTo>
                <a:lnTo>
                  <a:pt x="37290" y="215931"/>
                </a:lnTo>
                <a:lnTo>
                  <a:pt x="77741" y="243042"/>
                </a:lnTo>
                <a:lnTo>
                  <a:pt x="127253" y="252984"/>
                </a:lnTo>
                <a:lnTo>
                  <a:pt x="176766" y="243042"/>
                </a:lnTo>
                <a:lnTo>
                  <a:pt x="217217" y="215931"/>
                </a:lnTo>
                <a:lnTo>
                  <a:pt x="244500" y="175724"/>
                </a:lnTo>
                <a:lnTo>
                  <a:pt x="254507" y="126491"/>
                </a:lnTo>
                <a:lnTo>
                  <a:pt x="244500" y="77259"/>
                </a:lnTo>
                <a:lnTo>
                  <a:pt x="217217" y="37052"/>
                </a:lnTo>
                <a:lnTo>
                  <a:pt x="176766" y="9941"/>
                </a:lnTo>
                <a:lnTo>
                  <a:pt x="127253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88279" y="1784604"/>
            <a:ext cx="445134" cy="260985"/>
          </a:xfrm>
          <a:custGeom>
            <a:avLst/>
            <a:gdLst/>
            <a:ahLst/>
            <a:cxnLst/>
            <a:rect l="l" t="t" r="r" b="b"/>
            <a:pathLst>
              <a:path w="445135" h="260985">
                <a:moveTo>
                  <a:pt x="445008" y="0"/>
                </a:moveTo>
                <a:lnTo>
                  <a:pt x="0" y="0"/>
                </a:lnTo>
                <a:lnTo>
                  <a:pt x="0" y="260603"/>
                </a:lnTo>
                <a:lnTo>
                  <a:pt x="445008" y="260603"/>
                </a:lnTo>
                <a:lnTo>
                  <a:pt x="44500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240791" y="1775460"/>
            <a:ext cx="358140" cy="243840"/>
            <a:chOff x="240791" y="1775460"/>
            <a:chExt cx="358140" cy="243840"/>
          </a:xfrm>
        </p:grpSpPr>
        <p:sp>
          <p:nvSpPr>
            <p:cNvPr id="24" name="object 24"/>
            <p:cNvSpPr/>
            <p:nvPr/>
          </p:nvSpPr>
          <p:spPr>
            <a:xfrm>
              <a:off x="249935" y="1821429"/>
              <a:ext cx="339852" cy="188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5363" y="1780032"/>
              <a:ext cx="349250" cy="234950"/>
            </a:xfrm>
            <a:custGeom>
              <a:avLst/>
              <a:gdLst/>
              <a:ahLst/>
              <a:cxnLst/>
              <a:rect l="l" t="t" r="r" b="b"/>
              <a:pathLst>
                <a:path w="349250" h="234950">
                  <a:moveTo>
                    <a:pt x="0" y="234696"/>
                  </a:moveTo>
                  <a:lnTo>
                    <a:pt x="348995" y="234696"/>
                  </a:lnTo>
                  <a:lnTo>
                    <a:pt x="348995" y="0"/>
                  </a:lnTo>
                  <a:lnTo>
                    <a:pt x="0" y="0"/>
                  </a:lnTo>
                  <a:lnTo>
                    <a:pt x="0" y="234696"/>
                  </a:lnTo>
                  <a:close/>
                </a:path>
              </a:pathLst>
            </a:custGeom>
            <a:ln w="914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/>
          <p:nvPr/>
        </p:nvSpPr>
        <p:spPr>
          <a:xfrm>
            <a:off x="7830311" y="3054096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4" y="0"/>
                </a:moveTo>
                <a:lnTo>
                  <a:pt x="77741" y="10007"/>
                </a:lnTo>
                <a:lnTo>
                  <a:pt x="37290" y="37290"/>
                </a:lnTo>
                <a:lnTo>
                  <a:pt x="10007" y="77741"/>
                </a:lnTo>
                <a:lnTo>
                  <a:pt x="0" y="127254"/>
                </a:lnTo>
                <a:lnTo>
                  <a:pt x="10007" y="176766"/>
                </a:lnTo>
                <a:lnTo>
                  <a:pt x="37290" y="217217"/>
                </a:lnTo>
                <a:lnTo>
                  <a:pt x="77741" y="244500"/>
                </a:lnTo>
                <a:lnTo>
                  <a:pt x="127254" y="254508"/>
                </a:lnTo>
                <a:lnTo>
                  <a:pt x="176766" y="244500"/>
                </a:lnTo>
                <a:lnTo>
                  <a:pt x="217217" y="217217"/>
                </a:lnTo>
                <a:lnTo>
                  <a:pt x="244500" y="176766"/>
                </a:lnTo>
                <a:lnTo>
                  <a:pt x="254508" y="127254"/>
                </a:lnTo>
                <a:lnTo>
                  <a:pt x="244500" y="77741"/>
                </a:lnTo>
                <a:lnTo>
                  <a:pt x="217217" y="37290"/>
                </a:lnTo>
                <a:lnTo>
                  <a:pt x="176766" y="10007"/>
                </a:lnTo>
                <a:lnTo>
                  <a:pt x="127254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2984" y="3054096"/>
            <a:ext cx="339852" cy="225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1328" y="3875532"/>
            <a:ext cx="445134" cy="260985"/>
          </a:xfrm>
          <a:custGeom>
            <a:avLst/>
            <a:gdLst/>
            <a:ahLst/>
            <a:cxnLst/>
            <a:rect l="l" t="t" r="r" b="b"/>
            <a:pathLst>
              <a:path w="445135" h="260985">
                <a:moveTo>
                  <a:pt x="445008" y="0"/>
                </a:moveTo>
                <a:lnTo>
                  <a:pt x="0" y="0"/>
                </a:lnTo>
                <a:lnTo>
                  <a:pt x="0" y="260604"/>
                </a:lnTo>
                <a:lnTo>
                  <a:pt x="445008" y="260604"/>
                </a:lnTo>
                <a:lnTo>
                  <a:pt x="445008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243840" y="3866388"/>
            <a:ext cx="358140" cy="243840"/>
            <a:chOff x="243840" y="3866388"/>
            <a:chExt cx="358140" cy="243840"/>
          </a:xfrm>
        </p:grpSpPr>
        <p:sp>
          <p:nvSpPr>
            <p:cNvPr id="30" name="object 30"/>
            <p:cNvSpPr/>
            <p:nvPr/>
          </p:nvSpPr>
          <p:spPr>
            <a:xfrm>
              <a:off x="252984" y="3912356"/>
              <a:ext cx="339852" cy="1887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48412" y="3870960"/>
              <a:ext cx="349250" cy="234950"/>
            </a:xfrm>
            <a:custGeom>
              <a:avLst/>
              <a:gdLst/>
              <a:ahLst/>
              <a:cxnLst/>
              <a:rect l="l" t="t" r="r" b="b"/>
              <a:pathLst>
                <a:path w="349250" h="234950">
                  <a:moveTo>
                    <a:pt x="0" y="234695"/>
                  </a:moveTo>
                  <a:lnTo>
                    <a:pt x="348996" y="234695"/>
                  </a:lnTo>
                  <a:lnTo>
                    <a:pt x="348996" y="0"/>
                  </a:lnTo>
                  <a:lnTo>
                    <a:pt x="0" y="0"/>
                  </a:lnTo>
                  <a:lnTo>
                    <a:pt x="0" y="234695"/>
                  </a:lnTo>
                  <a:close/>
                </a:path>
              </a:pathLst>
            </a:custGeom>
            <a:ln w="9144">
              <a:solidFill>
                <a:srgbClr val="CCCC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7830311" y="4773168"/>
            <a:ext cx="254635" cy="254635"/>
            <a:chOff x="7830311" y="4773168"/>
            <a:chExt cx="254635" cy="254635"/>
          </a:xfrm>
        </p:grpSpPr>
        <p:sp>
          <p:nvSpPr>
            <p:cNvPr id="33" name="object 33"/>
            <p:cNvSpPr/>
            <p:nvPr/>
          </p:nvSpPr>
          <p:spPr>
            <a:xfrm>
              <a:off x="7830311" y="477316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4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30311" y="477316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4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4"/>
                  </a:lnTo>
                  <a:lnTo>
                    <a:pt x="127254" y="127254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/>
          <p:nvPr/>
        </p:nvSpPr>
        <p:spPr>
          <a:xfrm>
            <a:off x="252984" y="4773168"/>
            <a:ext cx="339852" cy="225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6" name="object 36"/>
          <p:cNvGrpSpPr/>
          <p:nvPr/>
        </p:nvGrpSpPr>
        <p:grpSpPr>
          <a:xfrm>
            <a:off x="7830311" y="5145024"/>
            <a:ext cx="254635" cy="254635"/>
            <a:chOff x="7830311" y="5145024"/>
            <a:chExt cx="254635" cy="254635"/>
          </a:xfrm>
        </p:grpSpPr>
        <p:sp>
          <p:nvSpPr>
            <p:cNvPr id="37" name="object 37"/>
            <p:cNvSpPr/>
            <p:nvPr/>
          </p:nvSpPr>
          <p:spPr>
            <a:xfrm>
              <a:off x="7830311" y="5145024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830311" y="5145024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/>
          <p:nvPr/>
        </p:nvSpPr>
        <p:spPr>
          <a:xfrm>
            <a:off x="252984" y="5145024"/>
            <a:ext cx="339852" cy="225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0" name="object 40"/>
          <p:cNvGrpSpPr/>
          <p:nvPr/>
        </p:nvGrpSpPr>
        <p:grpSpPr>
          <a:xfrm>
            <a:off x="7830311" y="5512308"/>
            <a:ext cx="259079" cy="259079"/>
            <a:chOff x="7830311" y="5512308"/>
            <a:chExt cx="259079" cy="259079"/>
          </a:xfrm>
        </p:grpSpPr>
        <p:sp>
          <p:nvSpPr>
            <p:cNvPr id="41" name="object 41"/>
            <p:cNvSpPr/>
            <p:nvPr/>
          </p:nvSpPr>
          <p:spPr>
            <a:xfrm>
              <a:off x="7830311" y="5516880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4" h="254635">
                  <a:moveTo>
                    <a:pt x="127254" y="0"/>
                  </a:moveTo>
                  <a:lnTo>
                    <a:pt x="77741" y="10000"/>
                  </a:lnTo>
                  <a:lnTo>
                    <a:pt x="37290" y="37271"/>
                  </a:lnTo>
                  <a:lnTo>
                    <a:pt x="10007" y="77720"/>
                  </a:lnTo>
                  <a:lnTo>
                    <a:pt x="0" y="127254"/>
                  </a:lnTo>
                  <a:lnTo>
                    <a:pt x="10007" y="176787"/>
                  </a:lnTo>
                  <a:lnTo>
                    <a:pt x="37290" y="217236"/>
                  </a:lnTo>
                  <a:lnTo>
                    <a:pt x="77741" y="244507"/>
                  </a:lnTo>
                  <a:lnTo>
                    <a:pt x="127254" y="254508"/>
                  </a:lnTo>
                  <a:lnTo>
                    <a:pt x="176766" y="244507"/>
                  </a:lnTo>
                  <a:lnTo>
                    <a:pt x="217217" y="217236"/>
                  </a:lnTo>
                  <a:lnTo>
                    <a:pt x="244500" y="176787"/>
                  </a:lnTo>
                  <a:lnTo>
                    <a:pt x="254508" y="127254"/>
                  </a:lnTo>
                  <a:lnTo>
                    <a:pt x="244500" y="77720"/>
                  </a:lnTo>
                  <a:lnTo>
                    <a:pt x="217217" y="37271"/>
                  </a:lnTo>
                  <a:lnTo>
                    <a:pt x="176766" y="10000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52993" y="5512308"/>
              <a:ext cx="136398" cy="13639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/>
          <p:nvPr/>
        </p:nvSpPr>
        <p:spPr>
          <a:xfrm>
            <a:off x="252984" y="5516880"/>
            <a:ext cx="339852" cy="225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30311" y="5888736"/>
            <a:ext cx="254635" cy="254635"/>
          </a:xfrm>
          <a:custGeom>
            <a:avLst/>
            <a:gdLst/>
            <a:ahLst/>
            <a:cxnLst/>
            <a:rect l="l" t="t" r="r" b="b"/>
            <a:pathLst>
              <a:path w="254634" h="254635">
                <a:moveTo>
                  <a:pt x="127254" y="0"/>
                </a:moveTo>
                <a:lnTo>
                  <a:pt x="77741" y="10000"/>
                </a:lnTo>
                <a:lnTo>
                  <a:pt x="37290" y="37271"/>
                </a:lnTo>
                <a:lnTo>
                  <a:pt x="10007" y="77720"/>
                </a:lnTo>
                <a:lnTo>
                  <a:pt x="0" y="127253"/>
                </a:lnTo>
                <a:lnTo>
                  <a:pt x="10007" y="176787"/>
                </a:lnTo>
                <a:lnTo>
                  <a:pt x="37290" y="217236"/>
                </a:lnTo>
                <a:lnTo>
                  <a:pt x="77741" y="244507"/>
                </a:lnTo>
                <a:lnTo>
                  <a:pt x="127254" y="254507"/>
                </a:lnTo>
                <a:lnTo>
                  <a:pt x="176766" y="244507"/>
                </a:lnTo>
                <a:lnTo>
                  <a:pt x="217217" y="217236"/>
                </a:lnTo>
                <a:lnTo>
                  <a:pt x="244500" y="176787"/>
                </a:lnTo>
                <a:lnTo>
                  <a:pt x="254508" y="127253"/>
                </a:lnTo>
                <a:lnTo>
                  <a:pt x="244500" y="77720"/>
                </a:lnTo>
                <a:lnTo>
                  <a:pt x="217217" y="37271"/>
                </a:lnTo>
                <a:lnTo>
                  <a:pt x="176766" y="10000"/>
                </a:lnTo>
                <a:lnTo>
                  <a:pt x="127254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52984" y="5888736"/>
            <a:ext cx="339852" cy="2255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6" name="object 46"/>
          <p:cNvGrpSpPr/>
          <p:nvPr/>
        </p:nvGrpSpPr>
        <p:grpSpPr>
          <a:xfrm>
            <a:off x="7827264" y="1408176"/>
            <a:ext cx="259079" cy="257810"/>
            <a:chOff x="7827264" y="1408176"/>
            <a:chExt cx="259079" cy="257810"/>
          </a:xfrm>
        </p:grpSpPr>
        <p:sp>
          <p:nvSpPr>
            <p:cNvPr id="47" name="object 47"/>
            <p:cNvSpPr/>
            <p:nvPr/>
          </p:nvSpPr>
          <p:spPr>
            <a:xfrm>
              <a:off x="7827264" y="1412748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4" h="253364">
                  <a:moveTo>
                    <a:pt x="127253" y="0"/>
                  </a:moveTo>
                  <a:lnTo>
                    <a:pt x="77741" y="9941"/>
                  </a:lnTo>
                  <a:lnTo>
                    <a:pt x="37290" y="37052"/>
                  </a:lnTo>
                  <a:lnTo>
                    <a:pt x="10007" y="77259"/>
                  </a:lnTo>
                  <a:lnTo>
                    <a:pt x="0" y="126491"/>
                  </a:lnTo>
                  <a:lnTo>
                    <a:pt x="10007" y="175724"/>
                  </a:lnTo>
                  <a:lnTo>
                    <a:pt x="37290" y="215931"/>
                  </a:lnTo>
                  <a:lnTo>
                    <a:pt x="77741" y="243042"/>
                  </a:lnTo>
                  <a:lnTo>
                    <a:pt x="127253" y="252983"/>
                  </a:lnTo>
                  <a:lnTo>
                    <a:pt x="176766" y="243042"/>
                  </a:lnTo>
                  <a:lnTo>
                    <a:pt x="217217" y="215931"/>
                  </a:lnTo>
                  <a:lnTo>
                    <a:pt x="244500" y="175724"/>
                  </a:lnTo>
                  <a:lnTo>
                    <a:pt x="254507" y="126491"/>
                  </a:lnTo>
                  <a:lnTo>
                    <a:pt x="244500" y="77259"/>
                  </a:lnTo>
                  <a:lnTo>
                    <a:pt x="217217" y="37052"/>
                  </a:lnTo>
                  <a:lnTo>
                    <a:pt x="176766" y="9941"/>
                  </a:lnTo>
                  <a:lnTo>
                    <a:pt x="12725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949946" y="1408176"/>
              <a:ext cx="136398" cy="1356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49" name="object 49"/>
          <p:cNvGraphicFramePr>
            <a:graphicFrameLocks noGrp="1"/>
          </p:cNvGraphicFramePr>
          <p:nvPr/>
        </p:nvGraphicFramePr>
        <p:xfrm>
          <a:off x="109728" y="872490"/>
          <a:ext cx="8628380" cy="53587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6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4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0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322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029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1865">
                <a:tc rowSpan="3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C6DFFA"/>
                      </a:solidFill>
                      <a:prstDash val="solid"/>
                    </a:lnT>
                  </a:tcPr>
                </a:tc>
                <a:tc rowSpan="3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Company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50">
                        <a:latin typeface="Times New Roman"/>
                        <a:cs typeface="Times New Roman"/>
                      </a:endParaRPr>
                    </a:p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Project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100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TREO</a:t>
                      </a:r>
                      <a:r>
                        <a:rPr sz="1100" spc="-40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0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Mt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  <a:spcBef>
                          <a:spcPts val="590"/>
                        </a:spcBef>
                        <a:tabLst>
                          <a:tab pos="1015365" algn="l"/>
                        </a:tabLst>
                      </a:pP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Capacity 	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spc="-5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HRE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 share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6835">
                        <a:lnSpc>
                          <a:spcPct val="100000"/>
                        </a:lnSpc>
                        <a:tabLst>
                          <a:tab pos="1015365" algn="l"/>
                          <a:tab pos="2146935" algn="l"/>
                          <a:tab pos="3622040" algn="l"/>
                        </a:tabLst>
                      </a:pPr>
                      <a:r>
                        <a:rPr sz="1100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TREO</a:t>
                      </a:r>
                      <a:r>
                        <a:rPr sz="1100" spc="-15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solidFill>
                            <a:srgbClr val="BEBEBE"/>
                          </a:solidFill>
                          <a:latin typeface="Arial"/>
                          <a:cs typeface="Arial"/>
                        </a:rPr>
                        <a:t>tpa	% 	               </a:t>
                      </a:r>
                      <a:r>
                        <a:rPr sz="1650" b="1" baseline="-12626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Status 	 </a:t>
                      </a:r>
                      <a:r>
                        <a:rPr sz="1100" b="1" dirty="0">
                          <a:solidFill>
                            <a:srgbClr val="00295F"/>
                          </a:solidFill>
                          <a:latin typeface="Arial"/>
                          <a:cs typeface="Arial"/>
                        </a:rPr>
                        <a:t>Likelihood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7493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C6DFFA"/>
                      </a:solidFill>
                      <a:prstDash val="solid"/>
                    </a:lnT>
                    <a:lnB w="9525">
                      <a:solidFill>
                        <a:srgbClr val="00295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392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C6DFFA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00295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603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C6DFFA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IAMGOLD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Niobec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7.70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1290"/>
                        </a:lnSpc>
                        <a:tabLst>
                          <a:tab pos="1244600" algn="l"/>
                          <a:tab pos="2146935" algn="l"/>
                        </a:tabLst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139,597 	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1.76 	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Scoping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9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Greenland</a:t>
                      </a:r>
                      <a:r>
                        <a:rPr sz="11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Minerals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652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Energy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29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Kvanefjeld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3840" algn="r">
                        <a:lnSpc>
                          <a:spcPts val="129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6.55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11300" algn="r">
                        <a:lnSpc>
                          <a:spcPts val="1290"/>
                        </a:lnSpc>
                        <a:tabLst>
                          <a:tab pos="976630" algn="l"/>
                          <a:tab pos="1918970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,9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0	</a:t>
                      </a:r>
                      <a:r>
                        <a:rPr sz="1650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50" spc="-7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50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.80	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Avalon Rare</a:t>
                      </a:r>
                      <a:r>
                        <a:rPr sz="11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Metals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Nechalacho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5.64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8610">
                        <a:lnSpc>
                          <a:spcPts val="1300"/>
                        </a:lnSpc>
                        <a:tabLst>
                          <a:tab pos="1207770" algn="l"/>
                          <a:tab pos="214693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8,504 	 </a:t>
                      </a:r>
                      <a:r>
                        <a:rPr sz="1650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13.84 	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Feasibility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Commerce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13970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Resources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Eldor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4.69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511300" algn="r">
                        <a:lnSpc>
                          <a:spcPct val="100000"/>
                        </a:lnSpc>
                        <a:spcBef>
                          <a:spcPts val="350"/>
                        </a:spcBef>
                        <a:tabLst>
                          <a:tab pos="1016000" algn="l"/>
                          <a:tab pos="1915795" algn="l"/>
                        </a:tabLst>
                      </a:pPr>
                      <a:r>
                        <a:rPr sz="1650" baseline="20202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650" spc="-7" baseline="20202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650" baseline="20202" dirty="0">
                          <a:latin typeface="Arial"/>
                          <a:cs typeface="Arial"/>
                        </a:rPr>
                        <a:t>,7</a:t>
                      </a:r>
                      <a:r>
                        <a:rPr sz="1650" spc="-7" baseline="20202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650" baseline="20202" dirty="0">
                          <a:latin typeface="Arial"/>
                          <a:cs typeface="Arial"/>
                        </a:rPr>
                        <a:t>3	</a:t>
                      </a:r>
                      <a:r>
                        <a:rPr sz="1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4.04	</a:t>
                      </a:r>
                      <a:r>
                        <a:rPr sz="1650" spc="-15" baseline="25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50" baseline="2525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650" spc="-7" baseline="25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50" baseline="252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50" spc="-22" baseline="252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650" baseline="25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50" spc="7" baseline="25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2525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50" spc="-7" baseline="252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650" spc="-22" baseline="252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650" baseline="2525" dirty="0">
                          <a:latin typeface="Arial"/>
                          <a:cs typeface="Arial"/>
                        </a:rPr>
                        <a:t>pt.</a:t>
                      </a:r>
                      <a:endParaRPr sz="1650" baseline="2525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Peak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Resources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Ngualla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3.82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1300" algn="r">
                        <a:lnSpc>
                          <a:spcPts val="1090"/>
                        </a:lnSpc>
                        <a:tabLst>
                          <a:tab pos="1016000" algn="l"/>
                          <a:tab pos="1915795" algn="l"/>
                        </a:tabLst>
                      </a:pPr>
                      <a:r>
                        <a:rPr sz="1650" baseline="-10101" dirty="0">
                          <a:latin typeface="Arial"/>
                          <a:cs typeface="Arial"/>
                        </a:rPr>
                        <a:t>9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,5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9	</a:t>
                      </a:r>
                      <a:r>
                        <a:rPr sz="1650" baseline="-27777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1.99	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5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 marR="619760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Geomega  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Montviel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3.65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940">
                        <a:lnSpc>
                          <a:spcPct val="100000"/>
                        </a:lnSpc>
                        <a:spcBef>
                          <a:spcPts val="640"/>
                        </a:spcBef>
                        <a:tabLst>
                          <a:tab pos="1247140" algn="l"/>
                          <a:tab pos="2146935" algn="l"/>
                        </a:tabLst>
                      </a:pPr>
                      <a:r>
                        <a:rPr sz="1650" spc="-7" baseline="32828" dirty="0">
                          <a:latin typeface="Arial"/>
                          <a:cs typeface="Arial"/>
                        </a:rPr>
                        <a:t>105,903 	</a:t>
                      </a:r>
                      <a:r>
                        <a:rPr sz="1650" baseline="32828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1515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1.71 	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Reserve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devpt.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8128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939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 marR="73025">
                        <a:lnSpc>
                          <a:spcPts val="1320"/>
                        </a:lnSpc>
                        <a:spcBef>
                          <a:spcPts val="1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Greenland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Minerals 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and</a:t>
                      </a:r>
                      <a:r>
                        <a:rPr sz="11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Energy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Sørensen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2.66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414"/>
                        </a:spcBef>
                        <a:tabLst>
                          <a:tab pos="1207770" algn="l"/>
                          <a:tab pos="2146935" algn="l"/>
                        </a:tabLst>
                      </a:pPr>
                      <a:r>
                        <a:rPr sz="1650" spc="-7" baseline="22727" dirty="0">
                          <a:latin typeface="Arial"/>
                          <a:cs typeface="Arial"/>
                        </a:rPr>
                        <a:t>N/A 	</a:t>
                      </a:r>
                      <a:r>
                        <a:rPr sz="1650" baseline="22727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aseline="25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11.72 	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TBD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52704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54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95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9700" marR="575945">
                        <a:lnSpc>
                          <a:spcPts val="1320"/>
                        </a:lnSpc>
                        <a:spcBef>
                          <a:spcPts val="2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Quest</a:t>
                      </a:r>
                      <a:r>
                        <a:rPr sz="11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Rare  Minerals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Strange</a:t>
                      </a:r>
                      <a:r>
                        <a:rPr sz="11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Lake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1300"/>
                        </a:lnSpc>
                        <a:tabLst>
                          <a:tab pos="1207770" algn="l"/>
                          <a:tab pos="2146935" algn="l"/>
                        </a:tabLst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10,652 	 </a:t>
                      </a:r>
                      <a:r>
                        <a:rPr sz="1650" baseline="-17676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39.03 	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Pre-feasibility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Molycorp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295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Mountain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Pass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295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2.07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2255" algn="r">
                        <a:lnSpc>
                          <a:spcPts val="994"/>
                        </a:lnSpc>
                        <a:tabLst>
                          <a:tab pos="1016000" algn="l"/>
                          <a:tab pos="1915795" algn="l"/>
                        </a:tabLst>
                      </a:pPr>
                      <a:r>
                        <a:rPr sz="1650" baseline="-15151" dirty="0">
                          <a:latin typeface="Arial"/>
                          <a:cs typeface="Arial"/>
                        </a:rPr>
                        <a:t>4</a:t>
                      </a:r>
                      <a:r>
                        <a:rPr sz="1650" spc="-15" baseline="-1515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650" baseline="-15151" dirty="0">
                          <a:latin typeface="Arial"/>
                          <a:cs typeface="Arial"/>
                        </a:rPr>
                        <a:t>,3</a:t>
                      </a:r>
                      <a:r>
                        <a:rPr sz="1650" spc="-15" baseline="-1515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650" baseline="-15151" dirty="0">
                          <a:latin typeface="Arial"/>
                          <a:cs typeface="Arial"/>
                        </a:rPr>
                        <a:t>1	</a:t>
                      </a:r>
                      <a:r>
                        <a:rPr sz="1650" baseline="-32828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0.60	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-producti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5562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54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Lynas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Corporation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Mount 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Weld</a:t>
                      </a:r>
                      <a:r>
                        <a:rPr sz="11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CLD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1.45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32255" algn="r">
                        <a:lnSpc>
                          <a:spcPts val="1110"/>
                        </a:lnSpc>
                        <a:tabLst>
                          <a:tab pos="1016000" algn="l"/>
                          <a:tab pos="1915795" algn="l"/>
                        </a:tabLst>
                      </a:pPr>
                      <a:r>
                        <a:rPr sz="1650" baseline="-1010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,1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5	</a:t>
                      </a:r>
                      <a:r>
                        <a:rPr sz="1650" baseline="-27777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2.85	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-producti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55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5410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6212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Arafura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Resources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Nolans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Bore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1.24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1060"/>
                        </a:lnSpc>
                        <a:tabLst>
                          <a:tab pos="1247140" algn="l"/>
                          <a:tab pos="2146935" algn="l"/>
                        </a:tabLst>
                      </a:pPr>
                      <a:r>
                        <a:rPr sz="1650" baseline="-12626" dirty="0">
                          <a:latin typeface="Arial"/>
                          <a:cs typeface="Arial"/>
                        </a:rPr>
                        <a:t>19,298 	 </a:t>
                      </a:r>
                      <a:r>
                        <a:rPr sz="1650" baseline="-30303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3.34 	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Pre-feasibility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55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B1B1B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54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B1B1B1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6212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9700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MBAC</a:t>
                      </a:r>
                      <a:r>
                        <a:rPr sz="11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Fertilizer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915">
                        <a:lnSpc>
                          <a:spcPts val="1300"/>
                        </a:lnSpc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Araxá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0665" algn="r">
                        <a:lnSpc>
                          <a:spcPts val="1300"/>
                        </a:lnSpc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1.19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11300" algn="r">
                        <a:lnSpc>
                          <a:spcPts val="1070"/>
                        </a:lnSpc>
                        <a:tabLst>
                          <a:tab pos="1016000" algn="l"/>
                          <a:tab pos="1915795" algn="l"/>
                        </a:tabLst>
                      </a:pPr>
                      <a:r>
                        <a:rPr sz="1650" baseline="-1010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,1</a:t>
                      </a:r>
                      <a:r>
                        <a:rPr sz="1650" spc="-7" baseline="-10101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650" baseline="-10101" dirty="0">
                          <a:latin typeface="Arial"/>
                          <a:cs typeface="Arial"/>
                        </a:rPr>
                        <a:t>4	</a:t>
                      </a:r>
                      <a:r>
                        <a:rPr sz="1650" baseline="-30303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2.67	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es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v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pt.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60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C6DFFA"/>
                      </a:solidFill>
                      <a:prstDash val="solid"/>
                    </a:lnR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C6DFFA"/>
                      </a:solidFill>
                      <a:prstDash val="solid"/>
                    </a:lnL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C6DFF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50" name="object 50"/>
          <p:cNvSpPr txBox="1"/>
          <p:nvPr/>
        </p:nvSpPr>
        <p:spPr>
          <a:xfrm>
            <a:off x="106476" y="6421323"/>
            <a:ext cx="47593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SOURCE: </a:t>
            </a:r>
            <a:r>
              <a:rPr sz="1000" spc="-5" dirty="0">
                <a:latin typeface="Arial"/>
                <a:cs typeface="Arial"/>
              </a:rPr>
              <a:t>Technology Metals research, expert </a:t>
            </a:r>
            <a:r>
              <a:rPr sz="1000" spc="-10" dirty="0">
                <a:latin typeface="Arial"/>
                <a:cs typeface="Arial"/>
              </a:rPr>
              <a:t>interviews, </a:t>
            </a:r>
            <a:r>
              <a:rPr sz="1000" spc="-5" dirty="0">
                <a:latin typeface="Arial"/>
                <a:cs typeface="Arial"/>
              </a:rPr>
              <a:t>companies’ reports,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press</a:t>
            </a:r>
            <a:endParaRPr sz="10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6476" y="8382"/>
            <a:ext cx="715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PP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08319" y="390905"/>
            <a:ext cx="266065" cy="397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10" dirty="0">
                <a:latin typeface="Arial"/>
                <a:cs typeface="Arial"/>
              </a:rPr>
              <a:t>HRE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900" spc="-5" dirty="0">
                <a:latin typeface="Arial"/>
                <a:cs typeface="Arial"/>
              </a:rPr>
              <a:t>LRE</a:t>
            </a:r>
            <a:endParaRPr sz="9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865876" y="394716"/>
            <a:ext cx="165100" cy="160020"/>
          </a:xfrm>
          <a:custGeom>
            <a:avLst/>
            <a:gdLst/>
            <a:ahLst/>
            <a:cxnLst/>
            <a:rect l="l" t="t" r="r" b="b"/>
            <a:pathLst>
              <a:path w="165100" h="160020">
                <a:moveTo>
                  <a:pt x="164591" y="0"/>
                </a:moveTo>
                <a:lnTo>
                  <a:pt x="0" y="0"/>
                </a:lnTo>
                <a:lnTo>
                  <a:pt x="0" y="160020"/>
                </a:lnTo>
                <a:lnTo>
                  <a:pt x="164591" y="160020"/>
                </a:lnTo>
                <a:lnTo>
                  <a:pt x="16459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865876" y="629412"/>
            <a:ext cx="165100" cy="160020"/>
          </a:xfrm>
          <a:custGeom>
            <a:avLst/>
            <a:gdLst/>
            <a:ahLst/>
            <a:cxnLst/>
            <a:rect l="l" t="t" r="r" b="b"/>
            <a:pathLst>
              <a:path w="165100" h="160020">
                <a:moveTo>
                  <a:pt x="164591" y="0"/>
                </a:moveTo>
                <a:lnTo>
                  <a:pt x="0" y="0"/>
                </a:lnTo>
                <a:lnTo>
                  <a:pt x="0" y="160020"/>
                </a:lnTo>
                <a:lnTo>
                  <a:pt x="164591" y="160020"/>
                </a:lnTo>
                <a:lnTo>
                  <a:pt x="164591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5" name="object 55"/>
          <p:cNvGrpSpPr/>
          <p:nvPr/>
        </p:nvGrpSpPr>
        <p:grpSpPr>
          <a:xfrm>
            <a:off x="6649211" y="321564"/>
            <a:ext cx="253365" cy="536575"/>
            <a:chOff x="6649211" y="321564"/>
            <a:chExt cx="253365" cy="536575"/>
          </a:xfrm>
        </p:grpSpPr>
        <p:sp>
          <p:nvSpPr>
            <p:cNvPr id="56" name="object 56"/>
            <p:cNvSpPr/>
            <p:nvPr/>
          </p:nvSpPr>
          <p:spPr>
            <a:xfrm>
              <a:off x="6649211" y="321564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5" h="254634">
                  <a:moveTo>
                    <a:pt x="126492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3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2" y="254508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4" y="127253"/>
                  </a:lnTo>
                  <a:lnTo>
                    <a:pt x="243042" y="77741"/>
                  </a:lnTo>
                  <a:lnTo>
                    <a:pt x="215931" y="37290"/>
                  </a:lnTo>
                  <a:lnTo>
                    <a:pt x="175724" y="1000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649211" y="321564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5" h="254634">
                  <a:moveTo>
                    <a:pt x="126492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3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2" y="254508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4" y="127253"/>
                  </a:lnTo>
                  <a:lnTo>
                    <a:pt x="126492" y="127253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649211" y="603504"/>
              <a:ext cx="253365" cy="254635"/>
            </a:xfrm>
            <a:custGeom>
              <a:avLst/>
              <a:gdLst/>
              <a:ahLst/>
              <a:cxnLst/>
              <a:rect l="l" t="t" r="r" b="b"/>
              <a:pathLst>
                <a:path w="253365" h="254634">
                  <a:moveTo>
                    <a:pt x="126492" y="0"/>
                  </a:moveTo>
                  <a:lnTo>
                    <a:pt x="77259" y="10007"/>
                  </a:lnTo>
                  <a:lnTo>
                    <a:pt x="37052" y="37290"/>
                  </a:lnTo>
                  <a:lnTo>
                    <a:pt x="9941" y="77741"/>
                  </a:lnTo>
                  <a:lnTo>
                    <a:pt x="0" y="127253"/>
                  </a:lnTo>
                  <a:lnTo>
                    <a:pt x="9941" y="176766"/>
                  </a:lnTo>
                  <a:lnTo>
                    <a:pt x="37052" y="217217"/>
                  </a:lnTo>
                  <a:lnTo>
                    <a:pt x="77259" y="244500"/>
                  </a:lnTo>
                  <a:lnTo>
                    <a:pt x="126492" y="254508"/>
                  </a:lnTo>
                  <a:lnTo>
                    <a:pt x="175724" y="244500"/>
                  </a:lnTo>
                  <a:lnTo>
                    <a:pt x="215931" y="217217"/>
                  </a:lnTo>
                  <a:lnTo>
                    <a:pt x="243042" y="176766"/>
                  </a:lnTo>
                  <a:lnTo>
                    <a:pt x="252984" y="127253"/>
                  </a:lnTo>
                  <a:lnTo>
                    <a:pt x="243042" y="77741"/>
                  </a:lnTo>
                  <a:lnTo>
                    <a:pt x="215931" y="37290"/>
                  </a:lnTo>
                  <a:lnTo>
                    <a:pt x="175724" y="1000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6975093" y="380238"/>
            <a:ext cx="2616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Hi</a:t>
            </a:r>
            <a:r>
              <a:rPr sz="900" dirty="0">
                <a:latin typeface="Arial"/>
                <a:cs typeface="Arial"/>
              </a:rPr>
              <a:t>g</a:t>
            </a:r>
            <a:r>
              <a:rPr sz="900" spc="-5" dirty="0">
                <a:latin typeface="Arial"/>
                <a:cs typeface="Arial"/>
              </a:rPr>
              <a:t>h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975093" y="630682"/>
            <a:ext cx="23685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Low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94575" y="599694"/>
            <a:ext cx="13550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NOT</a:t>
            </a:r>
            <a:r>
              <a:rPr sz="1200" spc="-9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EXHAUSTIVE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7365492" y="617220"/>
            <a:ext cx="1374140" cy="226060"/>
            <a:chOff x="7365492" y="617220"/>
            <a:chExt cx="1374140" cy="226060"/>
          </a:xfrm>
        </p:grpSpPr>
        <p:sp>
          <p:nvSpPr>
            <p:cNvPr id="63" name="object 63"/>
            <p:cNvSpPr/>
            <p:nvPr/>
          </p:nvSpPr>
          <p:spPr>
            <a:xfrm>
              <a:off x="7370064" y="617220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344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7370826" y="829818"/>
              <a:ext cx="1368425" cy="0"/>
            </a:xfrm>
            <a:custGeom>
              <a:avLst/>
              <a:gdLst/>
              <a:ahLst/>
              <a:cxnLst/>
              <a:rect l="l" t="t" r="r" b="b"/>
              <a:pathLst>
                <a:path w="1368425">
                  <a:moveTo>
                    <a:pt x="0" y="0"/>
                  </a:moveTo>
                  <a:lnTo>
                    <a:pt x="1368298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34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813" y="878586"/>
            <a:ext cx="8321040" cy="5262880"/>
          </a:xfrm>
          <a:custGeom>
            <a:avLst/>
            <a:gdLst/>
            <a:ahLst/>
            <a:cxnLst/>
            <a:rect l="l" t="t" r="r" b="b"/>
            <a:pathLst>
              <a:path w="8321040" h="5262880">
                <a:moveTo>
                  <a:pt x="0" y="5262372"/>
                </a:moveTo>
                <a:lnTo>
                  <a:pt x="8321040" y="5262372"/>
                </a:lnTo>
                <a:lnTo>
                  <a:pt x="8321040" y="0"/>
                </a:lnTo>
                <a:lnTo>
                  <a:pt x="0" y="0"/>
                </a:lnTo>
                <a:lnTo>
                  <a:pt x="0" y="5262372"/>
                </a:lnTo>
                <a:close/>
              </a:path>
            </a:pathLst>
          </a:custGeom>
          <a:ln w="19812">
            <a:solidFill>
              <a:srgbClr val="C6DFF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9616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However, exploration successes are becoming expensive and</a:t>
            </a:r>
            <a:r>
              <a:rPr spc="240" dirty="0"/>
              <a:t> </a:t>
            </a:r>
            <a:r>
              <a:rPr spc="-5" dirty="0"/>
              <a:t>scarce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476" y="6421323"/>
            <a:ext cx="25012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McKinsey BMI; </a:t>
            </a:r>
            <a:r>
              <a:rPr sz="1000" spc="-10" dirty="0">
                <a:latin typeface="Arial"/>
                <a:cs typeface="Arial"/>
              </a:rPr>
              <a:t>MinEx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Consulting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875" y="1721612"/>
            <a:ext cx="6496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anada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9875" y="2169414"/>
            <a:ext cx="98742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China </a:t>
            </a:r>
            <a:r>
              <a:rPr sz="1400" dirty="0">
                <a:latin typeface="Arial"/>
                <a:cs typeface="Arial"/>
              </a:rPr>
              <a:t>+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875" y="2566162"/>
            <a:ext cx="4826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Afri</a:t>
            </a:r>
            <a:r>
              <a:rPr sz="1400" spc="5" dirty="0">
                <a:latin typeface="Arial"/>
                <a:cs typeface="Arial"/>
              </a:rPr>
              <a:t>c</a:t>
            </a:r>
            <a:r>
              <a:rPr sz="1400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875" y="3041142"/>
            <a:ext cx="7200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Australia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073" y="3348583"/>
            <a:ext cx="699770" cy="902969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36195">
              <a:lnSpc>
                <a:spcPct val="100000"/>
              </a:lnSpc>
              <a:spcBef>
                <a:spcPts val="1030"/>
              </a:spcBef>
            </a:pPr>
            <a:r>
              <a:rPr sz="1400" spc="-5" dirty="0">
                <a:latin typeface="Arial"/>
                <a:cs typeface="Arial"/>
              </a:rPr>
              <a:t>USA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35"/>
              </a:spcBef>
            </a:pPr>
            <a:r>
              <a:rPr sz="1400" dirty="0">
                <a:latin typeface="Arial"/>
                <a:cs typeface="Arial"/>
              </a:rPr>
              <a:t>SE</a:t>
            </a:r>
            <a:r>
              <a:rPr sz="1400" spc="-1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Asia/  Pacific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7073" y="4436745"/>
            <a:ext cx="818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W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Europe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9875" y="1224534"/>
            <a:ext cx="96456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Lat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America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566740" y="1147768"/>
            <a:ext cx="1781810" cy="4972685"/>
            <a:chOff x="1566740" y="1147768"/>
            <a:chExt cx="1781810" cy="4972685"/>
          </a:xfrm>
        </p:grpSpPr>
        <p:sp>
          <p:nvSpPr>
            <p:cNvPr id="14" name="object 14"/>
            <p:cNvSpPr/>
            <p:nvPr/>
          </p:nvSpPr>
          <p:spPr>
            <a:xfrm>
              <a:off x="1585760" y="1223797"/>
              <a:ext cx="829310" cy="3467735"/>
            </a:xfrm>
            <a:custGeom>
              <a:avLst/>
              <a:gdLst/>
              <a:ahLst/>
              <a:cxnLst/>
              <a:rect l="l" t="t" r="r" b="b"/>
              <a:pathLst>
                <a:path w="829310" h="3467735">
                  <a:moveTo>
                    <a:pt x="85966" y="3143415"/>
                  </a:moveTo>
                  <a:lnTo>
                    <a:pt x="0" y="3143415"/>
                  </a:lnTo>
                  <a:lnTo>
                    <a:pt x="0" y="3467328"/>
                  </a:lnTo>
                  <a:lnTo>
                    <a:pt x="85966" y="3467328"/>
                  </a:lnTo>
                  <a:lnTo>
                    <a:pt x="85966" y="3143415"/>
                  </a:lnTo>
                  <a:close/>
                </a:path>
                <a:path w="829310" h="3467735">
                  <a:moveTo>
                    <a:pt x="181089" y="2695968"/>
                  </a:moveTo>
                  <a:lnTo>
                    <a:pt x="0" y="2695968"/>
                  </a:lnTo>
                  <a:lnTo>
                    <a:pt x="0" y="3019564"/>
                  </a:lnTo>
                  <a:lnTo>
                    <a:pt x="181089" y="3019564"/>
                  </a:lnTo>
                  <a:lnTo>
                    <a:pt x="181089" y="2695968"/>
                  </a:lnTo>
                  <a:close/>
                </a:path>
                <a:path w="829310" h="3467735">
                  <a:moveTo>
                    <a:pt x="267055" y="2248128"/>
                  </a:moveTo>
                  <a:lnTo>
                    <a:pt x="0" y="2248128"/>
                  </a:lnTo>
                  <a:lnTo>
                    <a:pt x="0" y="2572042"/>
                  </a:lnTo>
                  <a:lnTo>
                    <a:pt x="267055" y="2572042"/>
                  </a:lnTo>
                  <a:lnTo>
                    <a:pt x="267055" y="2248128"/>
                  </a:lnTo>
                  <a:close/>
                </a:path>
                <a:path w="829310" h="3467735">
                  <a:moveTo>
                    <a:pt x="352704" y="1800225"/>
                  </a:moveTo>
                  <a:lnTo>
                    <a:pt x="0" y="1800225"/>
                  </a:lnTo>
                  <a:lnTo>
                    <a:pt x="0" y="2124138"/>
                  </a:lnTo>
                  <a:lnTo>
                    <a:pt x="352704" y="2124138"/>
                  </a:lnTo>
                  <a:lnTo>
                    <a:pt x="352704" y="1800225"/>
                  </a:lnTo>
                  <a:close/>
                </a:path>
                <a:path w="829310" h="3467735">
                  <a:moveTo>
                    <a:pt x="505040" y="1352702"/>
                  </a:moveTo>
                  <a:lnTo>
                    <a:pt x="0" y="1352702"/>
                  </a:lnTo>
                  <a:lnTo>
                    <a:pt x="0" y="1676615"/>
                  </a:lnTo>
                  <a:lnTo>
                    <a:pt x="505040" y="1676615"/>
                  </a:lnTo>
                  <a:lnTo>
                    <a:pt x="505040" y="1352702"/>
                  </a:lnTo>
                  <a:close/>
                </a:path>
                <a:path w="829310" h="3467735">
                  <a:moveTo>
                    <a:pt x="647890" y="895426"/>
                  </a:moveTo>
                  <a:lnTo>
                    <a:pt x="0" y="895426"/>
                  </a:lnTo>
                  <a:lnTo>
                    <a:pt x="0" y="1228852"/>
                  </a:lnTo>
                  <a:lnTo>
                    <a:pt x="647890" y="1228852"/>
                  </a:lnTo>
                  <a:lnTo>
                    <a:pt x="647890" y="895426"/>
                  </a:lnTo>
                  <a:close/>
                </a:path>
                <a:path w="829310" h="3467735">
                  <a:moveTo>
                    <a:pt x="647890" y="447903"/>
                  </a:moveTo>
                  <a:lnTo>
                    <a:pt x="0" y="447903"/>
                  </a:lnTo>
                  <a:lnTo>
                    <a:pt x="0" y="771817"/>
                  </a:lnTo>
                  <a:lnTo>
                    <a:pt x="647890" y="771817"/>
                  </a:lnTo>
                  <a:lnTo>
                    <a:pt x="647890" y="447903"/>
                  </a:lnTo>
                  <a:close/>
                </a:path>
                <a:path w="829310" h="3467735">
                  <a:moveTo>
                    <a:pt x="828979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828979" y="323913"/>
                  </a:lnTo>
                  <a:lnTo>
                    <a:pt x="82897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85760" y="5272087"/>
              <a:ext cx="1762760" cy="772160"/>
            </a:xfrm>
            <a:custGeom>
              <a:avLst/>
              <a:gdLst/>
              <a:ahLst/>
              <a:cxnLst/>
              <a:rect l="l" t="t" r="r" b="b"/>
              <a:pathLst>
                <a:path w="1762760" h="772160">
                  <a:moveTo>
                    <a:pt x="1057795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1057795" y="323913"/>
                  </a:lnTo>
                  <a:lnTo>
                    <a:pt x="1057795" y="0"/>
                  </a:lnTo>
                  <a:close/>
                </a:path>
                <a:path w="1762760" h="772160">
                  <a:moveTo>
                    <a:pt x="1762620" y="447827"/>
                  </a:moveTo>
                  <a:lnTo>
                    <a:pt x="0" y="447827"/>
                  </a:lnTo>
                  <a:lnTo>
                    <a:pt x="0" y="771740"/>
                  </a:lnTo>
                  <a:lnTo>
                    <a:pt x="1762620" y="771740"/>
                  </a:lnTo>
                  <a:lnTo>
                    <a:pt x="1762620" y="447827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81028" y="1162055"/>
              <a:ext cx="0" cy="4944110"/>
            </a:xfrm>
            <a:custGeom>
              <a:avLst/>
              <a:gdLst/>
              <a:ahLst/>
              <a:cxnLst/>
              <a:rect l="l" t="t" r="r" b="b"/>
              <a:pathLst>
                <a:path h="4944110">
                  <a:moveTo>
                    <a:pt x="0" y="0"/>
                  </a:moveTo>
                  <a:lnTo>
                    <a:pt x="0" y="4943581"/>
                  </a:lnTo>
                </a:path>
              </a:pathLst>
            </a:custGeom>
            <a:ln w="284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701697" y="4387790"/>
            <a:ext cx="12573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latin typeface="Arial"/>
                <a:cs typeface="Arial"/>
              </a:rPr>
              <a:t>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6622" y="3949778"/>
            <a:ext cx="12573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latin typeface="Arial"/>
                <a:cs typeface="Arial"/>
              </a:rPr>
              <a:t>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558861" y="1106233"/>
            <a:ext cx="6327775" cy="5013960"/>
            <a:chOff x="1558861" y="1106233"/>
            <a:chExt cx="6327775" cy="5013960"/>
          </a:xfrm>
        </p:grpSpPr>
        <p:sp>
          <p:nvSpPr>
            <p:cNvPr id="20" name="object 20"/>
            <p:cNvSpPr/>
            <p:nvPr/>
          </p:nvSpPr>
          <p:spPr>
            <a:xfrm>
              <a:off x="2441448" y="5210555"/>
              <a:ext cx="175260" cy="883919"/>
            </a:xfrm>
            <a:custGeom>
              <a:avLst/>
              <a:gdLst/>
              <a:ahLst/>
              <a:cxnLst/>
              <a:rect l="l" t="t" r="r" b="b"/>
              <a:pathLst>
                <a:path w="175260" h="883920">
                  <a:moveTo>
                    <a:pt x="175260" y="449580"/>
                  </a:moveTo>
                  <a:lnTo>
                    <a:pt x="117856" y="449580"/>
                  </a:lnTo>
                  <a:lnTo>
                    <a:pt x="0" y="883920"/>
                  </a:lnTo>
                  <a:lnTo>
                    <a:pt x="57404" y="883920"/>
                  </a:lnTo>
                  <a:lnTo>
                    <a:pt x="175260" y="449580"/>
                  </a:lnTo>
                  <a:close/>
                </a:path>
                <a:path w="175260" h="883920">
                  <a:moveTo>
                    <a:pt x="175260" y="0"/>
                  </a:moveTo>
                  <a:lnTo>
                    <a:pt x="117856" y="0"/>
                  </a:lnTo>
                  <a:lnTo>
                    <a:pt x="0" y="434340"/>
                  </a:lnTo>
                  <a:lnTo>
                    <a:pt x="57404" y="434340"/>
                  </a:lnTo>
                  <a:lnTo>
                    <a:pt x="1752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41448" y="5210555"/>
              <a:ext cx="175260" cy="883919"/>
            </a:xfrm>
            <a:custGeom>
              <a:avLst/>
              <a:gdLst/>
              <a:ahLst/>
              <a:cxnLst/>
              <a:rect l="l" t="t" r="r" b="b"/>
              <a:pathLst>
                <a:path w="175260" h="883920">
                  <a:moveTo>
                    <a:pt x="117347" y="449580"/>
                  </a:moveTo>
                  <a:lnTo>
                    <a:pt x="0" y="883920"/>
                  </a:lnTo>
                </a:path>
                <a:path w="175260" h="883920">
                  <a:moveTo>
                    <a:pt x="175259" y="449580"/>
                  </a:moveTo>
                  <a:lnTo>
                    <a:pt x="57912" y="883920"/>
                  </a:lnTo>
                </a:path>
                <a:path w="175260" h="883920">
                  <a:moveTo>
                    <a:pt x="175259" y="0"/>
                  </a:moveTo>
                  <a:lnTo>
                    <a:pt x="57912" y="434340"/>
                  </a:lnTo>
                </a:path>
                <a:path w="175260" h="883920">
                  <a:moveTo>
                    <a:pt x="117347" y="0"/>
                  </a:moveTo>
                  <a:lnTo>
                    <a:pt x="0" y="43434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63624" y="1110996"/>
              <a:ext cx="1987550" cy="0"/>
            </a:xfrm>
            <a:custGeom>
              <a:avLst/>
              <a:gdLst/>
              <a:ahLst/>
              <a:cxnLst/>
              <a:rect l="l" t="t" r="r" b="b"/>
              <a:pathLst>
                <a:path w="1987550">
                  <a:moveTo>
                    <a:pt x="0" y="0"/>
                  </a:moveTo>
                  <a:lnTo>
                    <a:pt x="1987550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776700" y="1214297"/>
              <a:ext cx="105410" cy="2581910"/>
            </a:xfrm>
            <a:custGeom>
              <a:avLst/>
              <a:gdLst/>
              <a:ahLst/>
              <a:cxnLst/>
              <a:rect l="l" t="t" r="r" b="b"/>
              <a:pathLst>
                <a:path w="105410" h="2581910">
                  <a:moveTo>
                    <a:pt x="47523" y="2248116"/>
                  </a:moveTo>
                  <a:lnTo>
                    <a:pt x="0" y="2248116"/>
                  </a:lnTo>
                  <a:lnTo>
                    <a:pt x="0" y="2581541"/>
                  </a:lnTo>
                  <a:lnTo>
                    <a:pt x="47523" y="2581541"/>
                  </a:lnTo>
                  <a:lnTo>
                    <a:pt x="47523" y="2248116"/>
                  </a:lnTo>
                  <a:close/>
                </a:path>
                <a:path w="105410" h="2581910">
                  <a:moveTo>
                    <a:pt x="57023" y="904925"/>
                  </a:moveTo>
                  <a:lnTo>
                    <a:pt x="0" y="904925"/>
                  </a:lnTo>
                  <a:lnTo>
                    <a:pt x="0" y="1228839"/>
                  </a:lnTo>
                  <a:lnTo>
                    <a:pt x="57023" y="1228839"/>
                  </a:lnTo>
                  <a:lnTo>
                    <a:pt x="57023" y="904925"/>
                  </a:lnTo>
                  <a:close/>
                </a:path>
                <a:path w="105410" h="2581910">
                  <a:moveTo>
                    <a:pt x="66522" y="1800212"/>
                  </a:moveTo>
                  <a:lnTo>
                    <a:pt x="0" y="1800212"/>
                  </a:lnTo>
                  <a:lnTo>
                    <a:pt x="0" y="2124125"/>
                  </a:lnTo>
                  <a:lnTo>
                    <a:pt x="66522" y="2124125"/>
                  </a:lnTo>
                  <a:lnTo>
                    <a:pt x="66522" y="1800212"/>
                  </a:lnTo>
                  <a:close/>
                </a:path>
                <a:path w="105410" h="2581910">
                  <a:moveTo>
                    <a:pt x="85534" y="447890"/>
                  </a:moveTo>
                  <a:lnTo>
                    <a:pt x="0" y="447890"/>
                  </a:lnTo>
                  <a:lnTo>
                    <a:pt x="0" y="781316"/>
                  </a:lnTo>
                  <a:lnTo>
                    <a:pt x="85534" y="781316"/>
                  </a:lnTo>
                  <a:lnTo>
                    <a:pt x="85534" y="447890"/>
                  </a:lnTo>
                  <a:close/>
                </a:path>
                <a:path w="105410" h="2581910">
                  <a:moveTo>
                    <a:pt x="85534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85534" y="323913"/>
                  </a:lnTo>
                  <a:lnTo>
                    <a:pt x="85534" y="0"/>
                  </a:lnTo>
                  <a:close/>
                </a:path>
                <a:path w="105410" h="2581910">
                  <a:moveTo>
                    <a:pt x="104851" y="1352702"/>
                  </a:moveTo>
                  <a:lnTo>
                    <a:pt x="0" y="1352702"/>
                  </a:lnTo>
                  <a:lnTo>
                    <a:pt x="0" y="1676615"/>
                  </a:lnTo>
                  <a:lnTo>
                    <a:pt x="104851" y="1676615"/>
                  </a:lnTo>
                  <a:lnTo>
                    <a:pt x="104851" y="1352702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62239" y="1214287"/>
              <a:ext cx="561975" cy="324485"/>
            </a:xfrm>
            <a:custGeom>
              <a:avLst/>
              <a:gdLst/>
              <a:ahLst/>
              <a:cxnLst/>
              <a:rect l="l" t="t" r="r" b="b"/>
              <a:pathLst>
                <a:path w="561975" h="324484">
                  <a:moveTo>
                    <a:pt x="561967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561967" y="323913"/>
                  </a:lnTo>
                  <a:lnTo>
                    <a:pt x="56196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62239" y="1214287"/>
              <a:ext cx="561975" cy="324485"/>
            </a:xfrm>
            <a:custGeom>
              <a:avLst/>
              <a:gdLst/>
              <a:ahLst/>
              <a:cxnLst/>
              <a:rect l="l" t="t" r="r" b="b"/>
              <a:pathLst>
                <a:path w="561975" h="324484">
                  <a:moveTo>
                    <a:pt x="0" y="323913"/>
                  </a:moveTo>
                  <a:lnTo>
                    <a:pt x="561967" y="323913"/>
                  </a:lnTo>
                  <a:lnTo>
                    <a:pt x="561967" y="0"/>
                  </a:lnTo>
                  <a:lnTo>
                    <a:pt x="0" y="0"/>
                  </a:lnTo>
                  <a:lnTo>
                    <a:pt x="0" y="323913"/>
                  </a:lnTo>
                  <a:close/>
                </a:path>
              </a:pathLst>
            </a:custGeom>
            <a:ln w="95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2239" y="1662187"/>
              <a:ext cx="267335" cy="334010"/>
            </a:xfrm>
            <a:custGeom>
              <a:avLst/>
              <a:gdLst/>
              <a:ahLst/>
              <a:cxnLst/>
              <a:rect l="l" t="t" r="r" b="b"/>
              <a:pathLst>
                <a:path w="267335" h="334010">
                  <a:moveTo>
                    <a:pt x="266728" y="0"/>
                  </a:moveTo>
                  <a:lnTo>
                    <a:pt x="0" y="0"/>
                  </a:lnTo>
                  <a:lnTo>
                    <a:pt x="0" y="333421"/>
                  </a:lnTo>
                  <a:lnTo>
                    <a:pt x="266728" y="333421"/>
                  </a:lnTo>
                  <a:lnTo>
                    <a:pt x="26672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833729" y="1662187"/>
              <a:ext cx="362585" cy="781050"/>
            </a:xfrm>
            <a:custGeom>
              <a:avLst/>
              <a:gdLst/>
              <a:ahLst/>
              <a:cxnLst/>
              <a:rect l="l" t="t" r="r" b="b"/>
              <a:pathLst>
                <a:path w="362585" h="781050">
                  <a:moveTo>
                    <a:pt x="28510" y="333421"/>
                  </a:moveTo>
                  <a:lnTo>
                    <a:pt x="295238" y="333421"/>
                  </a:lnTo>
                  <a:lnTo>
                    <a:pt x="295238" y="0"/>
                  </a:lnTo>
                  <a:lnTo>
                    <a:pt x="28510" y="0"/>
                  </a:lnTo>
                  <a:lnTo>
                    <a:pt x="28510" y="333421"/>
                  </a:lnTo>
                  <a:close/>
                </a:path>
                <a:path w="362585" h="781050">
                  <a:moveTo>
                    <a:pt x="0" y="780941"/>
                  </a:moveTo>
                  <a:lnTo>
                    <a:pt x="362079" y="780941"/>
                  </a:lnTo>
                  <a:lnTo>
                    <a:pt x="362079" y="457028"/>
                  </a:lnTo>
                  <a:lnTo>
                    <a:pt x="0" y="457028"/>
                  </a:lnTo>
                  <a:lnTo>
                    <a:pt x="0" y="780941"/>
                  </a:lnTo>
                  <a:close/>
                </a:path>
              </a:pathLst>
            </a:custGeom>
            <a:ln w="95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81563" y="2566989"/>
              <a:ext cx="533400" cy="324485"/>
            </a:xfrm>
            <a:custGeom>
              <a:avLst/>
              <a:gdLst/>
              <a:ahLst/>
              <a:cxnLst/>
              <a:rect l="l" t="t" r="r" b="b"/>
              <a:pathLst>
                <a:path w="533400" h="324485">
                  <a:moveTo>
                    <a:pt x="533140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533140" y="323913"/>
                  </a:lnTo>
                  <a:lnTo>
                    <a:pt x="53314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81563" y="2566989"/>
              <a:ext cx="533400" cy="324485"/>
            </a:xfrm>
            <a:custGeom>
              <a:avLst/>
              <a:gdLst/>
              <a:ahLst/>
              <a:cxnLst/>
              <a:rect l="l" t="t" r="r" b="b"/>
              <a:pathLst>
                <a:path w="533400" h="324485">
                  <a:moveTo>
                    <a:pt x="0" y="323913"/>
                  </a:moveTo>
                  <a:lnTo>
                    <a:pt x="533140" y="323913"/>
                  </a:lnTo>
                  <a:lnTo>
                    <a:pt x="533140" y="0"/>
                  </a:lnTo>
                  <a:lnTo>
                    <a:pt x="0" y="0"/>
                  </a:lnTo>
                  <a:lnTo>
                    <a:pt x="0" y="323913"/>
                  </a:lnTo>
                  <a:close/>
                </a:path>
              </a:pathLst>
            </a:custGeom>
            <a:ln w="9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43232" y="3014509"/>
              <a:ext cx="391160" cy="324485"/>
            </a:xfrm>
            <a:custGeom>
              <a:avLst/>
              <a:gdLst/>
              <a:ahLst/>
              <a:cxnLst/>
              <a:rect l="l" t="t" r="r" b="b"/>
              <a:pathLst>
                <a:path w="391160" h="324485">
                  <a:moveTo>
                    <a:pt x="390589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390589" y="323913"/>
                  </a:lnTo>
                  <a:lnTo>
                    <a:pt x="39058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843232" y="3014509"/>
              <a:ext cx="391160" cy="324485"/>
            </a:xfrm>
            <a:custGeom>
              <a:avLst/>
              <a:gdLst/>
              <a:ahLst/>
              <a:cxnLst/>
              <a:rect l="l" t="t" r="r" b="b"/>
              <a:pathLst>
                <a:path w="391160" h="324485">
                  <a:moveTo>
                    <a:pt x="0" y="323913"/>
                  </a:moveTo>
                  <a:lnTo>
                    <a:pt x="390589" y="323913"/>
                  </a:lnTo>
                  <a:lnTo>
                    <a:pt x="390589" y="0"/>
                  </a:lnTo>
                  <a:lnTo>
                    <a:pt x="0" y="0"/>
                  </a:lnTo>
                  <a:lnTo>
                    <a:pt x="0" y="323913"/>
                  </a:lnTo>
                  <a:close/>
                </a:path>
              </a:pathLst>
            </a:custGeom>
            <a:ln w="95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824226" y="3462409"/>
              <a:ext cx="57785" cy="334010"/>
            </a:xfrm>
            <a:custGeom>
              <a:avLst/>
              <a:gdLst/>
              <a:ahLst/>
              <a:cxnLst/>
              <a:rect l="l" t="t" r="r" b="b"/>
              <a:pathLst>
                <a:path w="57785" h="334010">
                  <a:moveTo>
                    <a:pt x="57337" y="0"/>
                  </a:moveTo>
                  <a:lnTo>
                    <a:pt x="0" y="0"/>
                  </a:lnTo>
                  <a:lnTo>
                    <a:pt x="0" y="333421"/>
                  </a:lnTo>
                  <a:lnTo>
                    <a:pt x="57337" y="333421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824226" y="3462409"/>
              <a:ext cx="57785" cy="334010"/>
            </a:xfrm>
            <a:custGeom>
              <a:avLst/>
              <a:gdLst/>
              <a:ahLst/>
              <a:cxnLst/>
              <a:rect l="l" t="t" r="r" b="b"/>
              <a:pathLst>
                <a:path w="57785" h="334010">
                  <a:moveTo>
                    <a:pt x="0" y="333421"/>
                  </a:moveTo>
                  <a:lnTo>
                    <a:pt x="57337" y="333421"/>
                  </a:lnTo>
                  <a:lnTo>
                    <a:pt x="57337" y="0"/>
                  </a:lnTo>
                  <a:lnTo>
                    <a:pt x="0" y="0"/>
                  </a:lnTo>
                  <a:lnTo>
                    <a:pt x="0" y="333421"/>
                  </a:lnTo>
                  <a:close/>
                </a:path>
              </a:pathLst>
            </a:custGeom>
            <a:ln w="950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86200" y="3919766"/>
              <a:ext cx="2857500" cy="1676400"/>
            </a:xfrm>
            <a:custGeom>
              <a:avLst/>
              <a:gdLst/>
              <a:ahLst/>
              <a:cxnLst/>
              <a:rect l="l" t="t" r="r" b="b"/>
              <a:pathLst>
                <a:path w="2857500" h="1676400">
                  <a:moveTo>
                    <a:pt x="114363" y="447446"/>
                  </a:moveTo>
                  <a:lnTo>
                    <a:pt x="0" y="447446"/>
                  </a:lnTo>
                  <a:lnTo>
                    <a:pt x="0" y="771359"/>
                  </a:lnTo>
                  <a:lnTo>
                    <a:pt x="114363" y="771359"/>
                  </a:lnTo>
                  <a:lnTo>
                    <a:pt x="114363" y="447446"/>
                  </a:lnTo>
                  <a:close/>
                </a:path>
                <a:path w="2857500" h="1676400">
                  <a:moveTo>
                    <a:pt x="114363" y="0"/>
                  </a:moveTo>
                  <a:lnTo>
                    <a:pt x="0" y="0"/>
                  </a:lnTo>
                  <a:lnTo>
                    <a:pt x="0" y="323596"/>
                  </a:lnTo>
                  <a:lnTo>
                    <a:pt x="114363" y="323596"/>
                  </a:lnTo>
                  <a:lnTo>
                    <a:pt x="114363" y="0"/>
                  </a:lnTo>
                  <a:close/>
                </a:path>
                <a:path w="2857500" h="1676400">
                  <a:moveTo>
                    <a:pt x="2857423" y="1342809"/>
                  </a:moveTo>
                  <a:lnTo>
                    <a:pt x="457123" y="1342809"/>
                  </a:lnTo>
                  <a:lnTo>
                    <a:pt x="457123" y="1676234"/>
                  </a:lnTo>
                  <a:lnTo>
                    <a:pt x="2857423" y="1676234"/>
                  </a:lnTo>
                  <a:lnTo>
                    <a:pt x="2857423" y="1342809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43325" y="5262568"/>
              <a:ext cx="2400300" cy="334010"/>
            </a:xfrm>
            <a:custGeom>
              <a:avLst/>
              <a:gdLst/>
              <a:ahLst/>
              <a:cxnLst/>
              <a:rect l="l" t="t" r="r" b="b"/>
              <a:pathLst>
                <a:path w="2400300" h="334010">
                  <a:moveTo>
                    <a:pt x="0" y="333421"/>
                  </a:moveTo>
                  <a:lnTo>
                    <a:pt x="2400303" y="333421"/>
                  </a:lnTo>
                  <a:lnTo>
                    <a:pt x="2400303" y="0"/>
                  </a:lnTo>
                  <a:lnTo>
                    <a:pt x="0" y="0"/>
                  </a:lnTo>
                  <a:lnTo>
                    <a:pt x="0" y="333421"/>
                  </a:lnTo>
                  <a:close/>
                </a:path>
              </a:pathLst>
            </a:custGeom>
            <a:ln w="9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2537" y="5719913"/>
              <a:ext cx="3419475" cy="324485"/>
            </a:xfrm>
            <a:custGeom>
              <a:avLst/>
              <a:gdLst/>
              <a:ahLst/>
              <a:cxnLst/>
              <a:rect l="l" t="t" r="r" b="b"/>
              <a:pathLst>
                <a:path w="3419475" h="324485">
                  <a:moveTo>
                    <a:pt x="3419321" y="0"/>
                  </a:moveTo>
                  <a:lnTo>
                    <a:pt x="0" y="0"/>
                  </a:lnTo>
                  <a:lnTo>
                    <a:pt x="0" y="323913"/>
                  </a:lnTo>
                  <a:lnTo>
                    <a:pt x="3419321" y="323913"/>
                  </a:lnTo>
                  <a:lnTo>
                    <a:pt x="341932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62537" y="5719913"/>
              <a:ext cx="3419475" cy="324485"/>
            </a:xfrm>
            <a:custGeom>
              <a:avLst/>
              <a:gdLst/>
              <a:ahLst/>
              <a:cxnLst/>
              <a:rect l="l" t="t" r="r" b="b"/>
              <a:pathLst>
                <a:path w="3419475" h="324485">
                  <a:moveTo>
                    <a:pt x="0" y="323913"/>
                  </a:moveTo>
                  <a:lnTo>
                    <a:pt x="3419321" y="323913"/>
                  </a:lnTo>
                  <a:lnTo>
                    <a:pt x="3419321" y="0"/>
                  </a:lnTo>
                  <a:lnTo>
                    <a:pt x="0" y="0"/>
                  </a:lnTo>
                  <a:lnTo>
                    <a:pt x="0" y="323913"/>
                  </a:lnTo>
                  <a:close/>
                </a:path>
              </a:pathLst>
            </a:custGeom>
            <a:ln w="9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71957" y="1152547"/>
              <a:ext cx="0" cy="4953635"/>
            </a:xfrm>
            <a:custGeom>
              <a:avLst/>
              <a:gdLst/>
              <a:ahLst/>
              <a:cxnLst/>
              <a:rect l="l" t="t" r="r" b="b"/>
              <a:pathLst>
                <a:path h="4953635">
                  <a:moveTo>
                    <a:pt x="0" y="2125576"/>
                  </a:moveTo>
                  <a:lnTo>
                    <a:pt x="0" y="4953089"/>
                  </a:lnTo>
                </a:path>
                <a:path h="4953635">
                  <a:moveTo>
                    <a:pt x="0" y="1677520"/>
                  </a:moveTo>
                  <a:lnTo>
                    <a:pt x="0" y="1912216"/>
                  </a:lnTo>
                </a:path>
                <a:path h="4953635">
                  <a:moveTo>
                    <a:pt x="0" y="325732"/>
                  </a:moveTo>
                  <a:lnTo>
                    <a:pt x="0" y="1465684"/>
                  </a:lnTo>
                </a:path>
                <a:path h="4953635">
                  <a:moveTo>
                    <a:pt x="0" y="0"/>
                  </a:moveTo>
                  <a:lnTo>
                    <a:pt x="0" y="112372"/>
                  </a:lnTo>
                </a:path>
              </a:pathLst>
            </a:custGeom>
            <a:ln w="28510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2673857" y="5305145"/>
            <a:ext cx="3092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10" dirty="0">
                <a:latin typeface="Arial"/>
                <a:cs typeface="Arial"/>
              </a:rPr>
              <a:t>1</a:t>
            </a:r>
            <a:r>
              <a:rPr sz="1400" dirty="0">
                <a:latin typeface="Arial"/>
                <a:cs typeface="Arial"/>
              </a:rPr>
              <a:t>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78834" y="5752896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140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86212" y="5262568"/>
            <a:ext cx="457200" cy="334010"/>
          </a:xfrm>
          <a:prstGeom prst="rect">
            <a:avLst/>
          </a:prstGeom>
          <a:solidFill>
            <a:srgbClr val="91AFFF"/>
          </a:solidFill>
        </p:spPr>
        <p:txBody>
          <a:bodyPr vert="horz" wrap="square" lIns="0" tIns="46355" rIns="0" bIns="0" rtlCol="0">
            <a:spAutoFit/>
          </a:bodyPr>
          <a:lstStyle/>
          <a:p>
            <a:pPr marL="109220">
              <a:lnSpc>
                <a:spcPct val="100000"/>
              </a:lnSpc>
              <a:spcBef>
                <a:spcPts val="365"/>
              </a:spcBef>
            </a:pPr>
            <a:r>
              <a:rPr sz="1400" spc="40" dirty="0">
                <a:latin typeface="Arial"/>
                <a:cs typeface="Arial"/>
              </a:rPr>
              <a:t>86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786212" y="5719913"/>
            <a:ext cx="676910" cy="324485"/>
          </a:xfrm>
          <a:prstGeom prst="rect">
            <a:avLst/>
          </a:prstGeom>
          <a:solidFill>
            <a:srgbClr val="91AFFF"/>
          </a:solidFill>
        </p:spPr>
        <p:txBody>
          <a:bodyPr vert="horz" wrap="square" lIns="0" tIns="45720" rIns="0" bIns="0" rtlCol="0">
            <a:spAutoFit/>
          </a:bodyPr>
          <a:lstStyle/>
          <a:p>
            <a:pPr marL="175895">
              <a:lnSpc>
                <a:spcPct val="100000"/>
              </a:lnSpc>
              <a:spcBef>
                <a:spcPts val="360"/>
              </a:spcBef>
            </a:pPr>
            <a:r>
              <a:rPr sz="1400" spc="40" dirty="0">
                <a:latin typeface="Arial"/>
                <a:cs typeface="Arial"/>
              </a:rPr>
              <a:t>125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43325" y="5262568"/>
            <a:ext cx="2400300" cy="33401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65"/>
              </a:spcBef>
            </a:pPr>
            <a:r>
              <a:rPr sz="1400" spc="40" dirty="0">
                <a:latin typeface="Arial"/>
                <a:cs typeface="Arial"/>
              </a:rPr>
              <a:t>438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62537" y="5719913"/>
            <a:ext cx="3419475" cy="3244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360"/>
              </a:spcBef>
            </a:pPr>
            <a:r>
              <a:rPr sz="1400" spc="40" dirty="0">
                <a:latin typeface="Arial"/>
                <a:cs typeface="Arial"/>
              </a:rPr>
              <a:t>625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40138" y="3873459"/>
            <a:ext cx="3975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latin typeface="Arial"/>
                <a:cs typeface="Arial"/>
              </a:rPr>
              <a:t>2</a:t>
            </a:r>
            <a:r>
              <a:rPr sz="1400" spc="15" dirty="0">
                <a:latin typeface="Arial"/>
                <a:cs typeface="Arial"/>
              </a:rPr>
              <a:t> </a:t>
            </a:r>
            <a:r>
              <a:rPr sz="1400" spc="40" dirty="0">
                <a:latin typeface="Arial"/>
                <a:cs typeface="Arial"/>
              </a:rPr>
              <a:t>21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776471" y="1956816"/>
            <a:ext cx="440690" cy="2609215"/>
          </a:xfrm>
          <a:custGeom>
            <a:avLst/>
            <a:gdLst/>
            <a:ahLst/>
            <a:cxnLst/>
            <a:rect l="l" t="t" r="r" b="b"/>
            <a:pathLst>
              <a:path w="440689" h="2609215">
                <a:moveTo>
                  <a:pt x="433958" y="2161032"/>
                </a:moveTo>
                <a:lnTo>
                  <a:pt x="62483" y="2161032"/>
                </a:lnTo>
              </a:path>
              <a:path w="440689" h="2609215">
                <a:moveTo>
                  <a:pt x="373125" y="0"/>
                </a:moveTo>
                <a:lnTo>
                  <a:pt x="38100" y="0"/>
                </a:lnTo>
              </a:path>
              <a:path w="440689" h="2609215">
                <a:moveTo>
                  <a:pt x="434339" y="2147316"/>
                </a:moveTo>
                <a:lnTo>
                  <a:pt x="434339" y="2161540"/>
                </a:lnTo>
              </a:path>
              <a:path w="440689" h="2609215">
                <a:moveTo>
                  <a:pt x="440308" y="449579"/>
                </a:moveTo>
                <a:lnTo>
                  <a:pt x="24383" y="449579"/>
                </a:lnTo>
              </a:path>
              <a:path w="440689" h="2609215">
                <a:moveTo>
                  <a:pt x="434339" y="2593848"/>
                </a:moveTo>
                <a:lnTo>
                  <a:pt x="434339" y="2608072"/>
                </a:lnTo>
              </a:path>
              <a:path w="440689" h="2609215">
                <a:moveTo>
                  <a:pt x="433958" y="2609088"/>
                </a:moveTo>
                <a:lnTo>
                  <a:pt x="62483" y="2609088"/>
                </a:lnTo>
              </a:path>
              <a:path w="440689" h="2609215">
                <a:moveTo>
                  <a:pt x="144525" y="2488692"/>
                </a:moveTo>
                <a:lnTo>
                  <a:pt x="0" y="2488692"/>
                </a:lnTo>
              </a:path>
              <a:path w="440689" h="2609215">
                <a:moveTo>
                  <a:pt x="144525" y="2040636"/>
                </a:moveTo>
                <a:lnTo>
                  <a:pt x="0" y="2040636"/>
                </a:lnTo>
              </a:path>
              <a:path w="440689" h="2609215">
                <a:moveTo>
                  <a:pt x="126237" y="1588008"/>
                </a:moveTo>
                <a:lnTo>
                  <a:pt x="19812" y="1588008"/>
                </a:lnTo>
              </a:path>
              <a:path w="440689" h="2609215">
                <a:moveTo>
                  <a:pt x="408177" y="1709928"/>
                </a:moveTo>
                <a:lnTo>
                  <a:pt x="71627" y="1709928"/>
                </a:lnTo>
              </a:path>
              <a:path w="440689" h="2609215">
                <a:moveTo>
                  <a:pt x="408431" y="1694688"/>
                </a:moveTo>
                <a:lnTo>
                  <a:pt x="408431" y="171056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675246" y="5300269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524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14738" y="4311724"/>
            <a:ext cx="70104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1400" spc="10" dirty="0">
                <a:latin typeface="Arial"/>
                <a:cs typeface="Arial"/>
              </a:rPr>
              <a:t>1 </a:t>
            </a:r>
            <a:r>
              <a:rPr sz="1400" spc="25" dirty="0">
                <a:latin typeface="Arial"/>
                <a:cs typeface="Arial"/>
              </a:rPr>
              <a:t>21</a:t>
            </a:r>
            <a:r>
              <a:rPr sz="1400" spc="90" dirty="0">
                <a:latin typeface="Arial"/>
                <a:cs typeface="Arial"/>
              </a:rPr>
              <a:t> </a:t>
            </a:r>
            <a:r>
              <a:rPr sz="2100" spc="-7" baseline="-25793" dirty="0">
                <a:solidFill>
                  <a:srgbClr val="00295F"/>
                </a:solidFill>
                <a:latin typeface="Arial"/>
                <a:cs typeface="Arial"/>
              </a:rPr>
              <a:t>22</a:t>
            </a:r>
            <a:endParaRPr sz="2100" baseline="-25793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366386" y="3952113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23</a:t>
            </a:r>
            <a:endParaRPr sz="14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685032" y="3064764"/>
            <a:ext cx="241300" cy="213360"/>
          </a:xfrm>
          <a:custGeom>
            <a:avLst/>
            <a:gdLst/>
            <a:ahLst/>
            <a:cxnLst/>
            <a:rect l="l" t="t" r="r" b="b"/>
            <a:pathLst>
              <a:path w="241300" h="213360">
                <a:moveTo>
                  <a:pt x="240791" y="0"/>
                </a:moveTo>
                <a:lnTo>
                  <a:pt x="0" y="0"/>
                </a:lnTo>
                <a:lnTo>
                  <a:pt x="0" y="213360"/>
                </a:lnTo>
                <a:lnTo>
                  <a:pt x="240791" y="213360"/>
                </a:lnTo>
                <a:lnTo>
                  <a:pt x="240791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866869" y="3054484"/>
            <a:ext cx="2729865" cy="6045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14300">
              <a:lnSpc>
                <a:spcPct val="100000"/>
              </a:lnSpc>
              <a:spcBef>
                <a:spcPts val="125"/>
              </a:spcBef>
              <a:tabLst>
                <a:tab pos="1840230" algn="l"/>
                <a:tab pos="2410460" algn="l"/>
              </a:tabLst>
            </a:pPr>
            <a:r>
              <a:rPr sz="1400" spc="25" dirty="0">
                <a:latin typeface="Arial"/>
                <a:cs typeface="Arial"/>
              </a:rPr>
              <a:t>12	</a:t>
            </a:r>
            <a:r>
              <a:rPr sz="2100" spc="-7" baseline="3968" dirty="0">
                <a:latin typeface="Arial"/>
                <a:cs typeface="Arial"/>
              </a:rPr>
              <a:t>13</a:t>
            </a:r>
            <a:r>
              <a:rPr sz="2100" spc="-367" baseline="3968" dirty="0">
                <a:latin typeface="Arial"/>
                <a:cs typeface="Arial"/>
              </a:rPr>
              <a:t> </a:t>
            </a:r>
            <a:r>
              <a:rPr sz="2100" spc="37" baseline="1984" dirty="0">
                <a:latin typeface="Arial"/>
                <a:cs typeface="Arial"/>
              </a:rPr>
              <a:t>70	</a:t>
            </a:r>
            <a:r>
              <a:rPr sz="2100" spc="-7" baseline="3968" dirty="0">
                <a:solidFill>
                  <a:srgbClr val="00295F"/>
                </a:solidFill>
                <a:latin typeface="Arial"/>
                <a:cs typeface="Arial"/>
              </a:rPr>
              <a:t>83</a:t>
            </a:r>
            <a:endParaRPr sz="2100" baseline="3968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170"/>
              </a:spcBef>
              <a:tabLst>
                <a:tab pos="2057400" algn="l"/>
              </a:tabLst>
            </a:pPr>
            <a:r>
              <a:rPr sz="2100" spc="15" baseline="-25793" dirty="0">
                <a:latin typeface="Arial"/>
                <a:cs typeface="Arial"/>
              </a:rPr>
              <a:t>9	</a:t>
            </a:r>
            <a:r>
              <a:rPr sz="1400" spc="10" dirty="0">
                <a:latin typeface="Arial"/>
                <a:cs typeface="Arial"/>
              </a:rPr>
              <a:t>9 </a:t>
            </a:r>
            <a:r>
              <a:rPr sz="1400" spc="25" dirty="0">
                <a:latin typeface="Arial"/>
                <a:cs typeface="Arial"/>
              </a:rPr>
              <a:t>11</a:t>
            </a:r>
            <a:r>
              <a:rPr sz="1400" spc="65" dirty="0">
                <a:latin typeface="Arial"/>
                <a:cs typeface="Arial"/>
              </a:rPr>
              <a:t> </a:t>
            </a:r>
            <a:r>
              <a:rPr sz="2100" spc="-7" baseline="-25793" dirty="0">
                <a:solidFill>
                  <a:srgbClr val="00295F"/>
                </a:solidFill>
                <a:latin typeface="Arial"/>
                <a:cs typeface="Arial"/>
              </a:rPr>
              <a:t>20</a:t>
            </a:r>
            <a:endParaRPr sz="2100" baseline="-25793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703320" y="2618232"/>
            <a:ext cx="242570" cy="212090"/>
          </a:xfrm>
          <a:custGeom>
            <a:avLst/>
            <a:gdLst/>
            <a:ahLst/>
            <a:cxnLst/>
            <a:rect l="l" t="t" r="r" b="b"/>
            <a:pathLst>
              <a:path w="242570" h="212089">
                <a:moveTo>
                  <a:pt x="242315" y="0"/>
                </a:moveTo>
                <a:lnTo>
                  <a:pt x="0" y="0"/>
                </a:lnTo>
                <a:lnTo>
                  <a:pt x="0" y="211836"/>
                </a:lnTo>
                <a:lnTo>
                  <a:pt x="242315" y="211836"/>
                </a:lnTo>
                <a:lnTo>
                  <a:pt x="242315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2095683" y="2159064"/>
            <a:ext cx="2684780" cy="6807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89865">
              <a:lnSpc>
                <a:spcPct val="100000"/>
              </a:lnSpc>
              <a:spcBef>
                <a:spcPts val="125"/>
              </a:spcBef>
              <a:tabLst>
                <a:tab pos="1809114" algn="l"/>
                <a:tab pos="2142490" algn="l"/>
              </a:tabLst>
            </a:pPr>
            <a:r>
              <a:rPr sz="1400" spc="25" dirty="0">
                <a:latin typeface="Arial"/>
                <a:cs typeface="Arial"/>
              </a:rPr>
              <a:t>22	</a:t>
            </a:r>
            <a:r>
              <a:rPr sz="2100" spc="37" baseline="1984" dirty="0">
                <a:latin typeface="Arial"/>
                <a:cs typeface="Arial"/>
              </a:rPr>
              <a:t>66	</a:t>
            </a:r>
            <a:r>
              <a:rPr sz="2100" spc="37" baseline="-37698" dirty="0">
                <a:latin typeface="Arial"/>
                <a:cs typeface="Arial"/>
              </a:rPr>
              <a:t>11</a:t>
            </a:r>
            <a:r>
              <a:rPr sz="2100" spc="-60" baseline="-37698" dirty="0">
                <a:latin typeface="Arial"/>
                <a:cs typeface="Arial"/>
              </a:rPr>
              <a:t> </a:t>
            </a:r>
            <a:r>
              <a:rPr sz="2100" spc="-7" baseline="3968" dirty="0">
                <a:solidFill>
                  <a:srgbClr val="00295F"/>
                </a:solidFill>
                <a:latin typeface="Arial"/>
                <a:cs typeface="Arial"/>
              </a:rPr>
              <a:t>77</a:t>
            </a:r>
            <a:endParaRPr sz="2100" baseline="3968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764"/>
              </a:spcBef>
              <a:tabLst>
                <a:tab pos="1630680" algn="l"/>
                <a:tab pos="2362835" algn="l"/>
              </a:tabLst>
            </a:pPr>
            <a:r>
              <a:rPr sz="1400" spc="25" dirty="0">
                <a:latin typeface="Arial"/>
                <a:cs typeface="Arial"/>
              </a:rPr>
              <a:t>17	</a:t>
            </a:r>
            <a:r>
              <a:rPr sz="1400" spc="-5" dirty="0">
                <a:latin typeface="Arial"/>
                <a:cs typeface="Arial"/>
              </a:rPr>
              <a:t>19 </a:t>
            </a:r>
            <a:r>
              <a:rPr sz="1400" spc="130" dirty="0">
                <a:latin typeface="Arial"/>
                <a:cs typeface="Arial"/>
              </a:rPr>
              <a:t> </a:t>
            </a:r>
            <a:r>
              <a:rPr sz="1400" spc="25" dirty="0">
                <a:latin typeface="Arial"/>
                <a:cs typeface="Arial"/>
              </a:rPr>
              <a:t>97	</a:t>
            </a:r>
            <a:r>
              <a:rPr sz="1400" spc="-35" dirty="0">
                <a:solidFill>
                  <a:srgbClr val="00295F"/>
                </a:solidFill>
                <a:latin typeface="Arial"/>
                <a:cs typeface="Arial"/>
              </a:rPr>
              <a:t>116</a:t>
            </a:r>
            <a:endParaRPr sz="1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694176" y="1264920"/>
            <a:ext cx="241300" cy="213360"/>
          </a:xfrm>
          <a:custGeom>
            <a:avLst/>
            <a:gdLst/>
            <a:ahLst/>
            <a:cxnLst/>
            <a:rect l="l" t="t" r="r" b="b"/>
            <a:pathLst>
              <a:path w="241300" h="213359">
                <a:moveTo>
                  <a:pt x="240791" y="0"/>
                </a:moveTo>
                <a:lnTo>
                  <a:pt x="0" y="0"/>
                </a:lnTo>
                <a:lnTo>
                  <a:pt x="0" y="213360"/>
                </a:lnTo>
                <a:lnTo>
                  <a:pt x="240791" y="213360"/>
                </a:lnTo>
                <a:lnTo>
                  <a:pt x="240791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235314" y="1253882"/>
            <a:ext cx="2554605" cy="69088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1775">
              <a:lnSpc>
                <a:spcPct val="100000"/>
              </a:lnSpc>
              <a:spcBef>
                <a:spcPts val="125"/>
              </a:spcBef>
              <a:tabLst>
                <a:tab pos="1481455" algn="l"/>
                <a:tab pos="2232660" algn="l"/>
              </a:tabLst>
            </a:pPr>
            <a:r>
              <a:rPr sz="1400" spc="25" dirty="0">
                <a:latin typeface="Arial"/>
                <a:cs typeface="Arial"/>
              </a:rPr>
              <a:t>28	</a:t>
            </a:r>
            <a:r>
              <a:rPr sz="2100" spc="-7" baseline="3968" dirty="0">
                <a:latin typeface="Arial"/>
                <a:cs typeface="Arial"/>
              </a:rPr>
              <a:t>15</a:t>
            </a:r>
            <a:r>
              <a:rPr sz="2100" spc="202" baseline="3968" dirty="0">
                <a:latin typeface="Arial"/>
                <a:cs typeface="Arial"/>
              </a:rPr>
              <a:t> </a:t>
            </a:r>
            <a:r>
              <a:rPr sz="2100" spc="44" baseline="1984" dirty="0">
                <a:latin typeface="Arial"/>
                <a:cs typeface="Arial"/>
              </a:rPr>
              <a:t>103	</a:t>
            </a:r>
            <a:r>
              <a:rPr sz="2100" spc="-52" baseline="3968" dirty="0">
                <a:solidFill>
                  <a:srgbClr val="00295F"/>
                </a:solidFill>
                <a:latin typeface="Arial"/>
                <a:cs typeface="Arial"/>
              </a:rPr>
              <a:t>118</a:t>
            </a:r>
            <a:endParaRPr sz="2100" baseline="3968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tabLst>
                <a:tab pos="1650364" algn="l"/>
              </a:tabLst>
            </a:pPr>
            <a:r>
              <a:rPr sz="1400" spc="25" dirty="0">
                <a:latin typeface="Arial"/>
                <a:cs typeface="Arial"/>
              </a:rPr>
              <a:t>22	</a:t>
            </a:r>
            <a:r>
              <a:rPr sz="2100" spc="37" baseline="1984" dirty="0">
                <a:latin typeface="Arial"/>
                <a:cs typeface="Arial"/>
              </a:rPr>
              <a:t>49 </a:t>
            </a:r>
            <a:r>
              <a:rPr sz="2100" spc="37" baseline="-39682" dirty="0">
                <a:latin typeface="Arial"/>
                <a:cs typeface="Arial"/>
              </a:rPr>
              <a:t>16</a:t>
            </a:r>
            <a:r>
              <a:rPr sz="2100" spc="-217" baseline="-39682" dirty="0">
                <a:latin typeface="Arial"/>
                <a:cs typeface="Arial"/>
              </a:rPr>
              <a:t> </a:t>
            </a:r>
            <a:r>
              <a:rPr sz="2100" spc="-7" baseline="1984" dirty="0">
                <a:solidFill>
                  <a:srgbClr val="00295F"/>
                </a:solidFill>
                <a:latin typeface="Arial"/>
                <a:cs typeface="Arial"/>
              </a:rPr>
              <a:t>65</a:t>
            </a:r>
            <a:endParaRPr sz="2100" baseline="1984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7913623" y="5752896"/>
            <a:ext cx="3225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750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793235" y="1106424"/>
            <a:ext cx="4878705" cy="4130040"/>
            <a:chOff x="3793235" y="1106424"/>
            <a:chExt cx="4878705" cy="4130040"/>
          </a:xfrm>
        </p:grpSpPr>
        <p:sp>
          <p:nvSpPr>
            <p:cNvPr id="58" name="object 58"/>
            <p:cNvSpPr/>
            <p:nvPr/>
          </p:nvSpPr>
          <p:spPr>
            <a:xfrm>
              <a:off x="3793235" y="1110996"/>
              <a:ext cx="2670175" cy="0"/>
            </a:xfrm>
            <a:custGeom>
              <a:avLst/>
              <a:gdLst/>
              <a:ahLst/>
              <a:cxnLst/>
              <a:rect l="l" t="t" r="r" b="b"/>
              <a:pathLst>
                <a:path w="2670175">
                  <a:moveTo>
                    <a:pt x="0" y="0"/>
                  </a:moveTo>
                  <a:lnTo>
                    <a:pt x="2670175" y="0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791705" y="1453134"/>
              <a:ext cx="1870075" cy="3773804"/>
            </a:xfrm>
            <a:custGeom>
              <a:avLst/>
              <a:gdLst/>
              <a:ahLst/>
              <a:cxnLst/>
              <a:rect l="l" t="t" r="r" b="b"/>
              <a:pathLst>
                <a:path w="1870075" h="3773804">
                  <a:moveTo>
                    <a:pt x="1869948" y="0"/>
                  </a:moveTo>
                  <a:lnTo>
                    <a:pt x="0" y="0"/>
                  </a:lnTo>
                  <a:lnTo>
                    <a:pt x="0" y="3773424"/>
                  </a:lnTo>
                  <a:lnTo>
                    <a:pt x="1869948" y="3773424"/>
                  </a:lnTo>
                  <a:lnTo>
                    <a:pt x="18699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791705" y="1453134"/>
              <a:ext cx="1870075" cy="3773804"/>
            </a:xfrm>
            <a:custGeom>
              <a:avLst/>
              <a:gdLst/>
              <a:ahLst/>
              <a:cxnLst/>
              <a:rect l="l" t="t" r="r" b="b"/>
              <a:pathLst>
                <a:path w="1870075" h="3773804">
                  <a:moveTo>
                    <a:pt x="0" y="3773424"/>
                  </a:moveTo>
                  <a:lnTo>
                    <a:pt x="1869948" y="3773424"/>
                  </a:lnTo>
                  <a:lnTo>
                    <a:pt x="1869948" y="0"/>
                  </a:lnTo>
                  <a:lnTo>
                    <a:pt x="0" y="0"/>
                  </a:lnTo>
                  <a:lnTo>
                    <a:pt x="0" y="3773424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57073" y="5300573"/>
            <a:ext cx="739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GLOBAL</a:t>
            </a:r>
            <a:endParaRPr sz="14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57073" y="5727293"/>
            <a:ext cx="767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00295F"/>
                </a:solidFill>
                <a:latin typeface="Arial"/>
                <a:cs typeface="Arial"/>
              </a:rPr>
              <a:t>N</a:t>
            </a:r>
            <a:r>
              <a:rPr sz="1400" dirty="0">
                <a:solidFill>
                  <a:srgbClr val="00295F"/>
                </a:solidFill>
                <a:latin typeface="Arial"/>
                <a:cs typeface="Arial"/>
              </a:rPr>
              <a:t>EE</a:t>
            </a:r>
            <a:r>
              <a:rPr sz="1400" spc="-10" dirty="0">
                <a:solidFill>
                  <a:srgbClr val="00295F"/>
                </a:solidFill>
                <a:latin typeface="Arial"/>
                <a:cs typeface="Arial"/>
              </a:rPr>
              <a:t>D</a:t>
            </a:r>
            <a:r>
              <a:rPr sz="1400" dirty="0">
                <a:solidFill>
                  <a:srgbClr val="00295F"/>
                </a:solidFill>
                <a:latin typeface="Arial"/>
                <a:cs typeface="Arial"/>
              </a:rPr>
              <a:t>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54443" y="1560703"/>
            <a:ext cx="148145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Across all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major  regions,</a:t>
            </a:r>
            <a:r>
              <a:rPr sz="1400" spc="-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world-</a:t>
            </a:r>
            <a:endParaRPr sz="14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046468" y="1987423"/>
            <a:ext cx="139700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class </a:t>
            </a:r>
            <a:r>
              <a:rPr sz="1400" spc="-5" dirty="0">
                <a:latin typeface="Arial"/>
                <a:cs typeface="Arial"/>
              </a:rPr>
              <a:t>discoveries  </a:t>
            </a:r>
            <a:r>
              <a:rPr sz="1400" dirty="0">
                <a:latin typeface="Arial"/>
                <a:cs typeface="Arial"/>
              </a:rPr>
              <a:t>cost </a:t>
            </a:r>
            <a:r>
              <a:rPr sz="1400" spc="-5" dirty="0">
                <a:latin typeface="Arial"/>
                <a:cs typeface="Arial"/>
              </a:rPr>
              <a:t>over </a:t>
            </a:r>
            <a:r>
              <a:rPr sz="1400" dirty="0">
                <a:latin typeface="Arial"/>
                <a:cs typeface="Arial"/>
              </a:rPr>
              <a:t>1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billion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046468" y="2414143"/>
            <a:ext cx="40195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USD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854443" y="2734437"/>
            <a:ext cx="17272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Africa and the</a:t>
            </a:r>
            <a:r>
              <a:rPr sz="1400" spc="-1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USA</a:t>
            </a:r>
            <a:endParaRPr sz="14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046468" y="2947797"/>
            <a:ext cx="11404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were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most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854443" y="3111572"/>
            <a:ext cx="1627505" cy="82296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04470">
              <a:lnSpc>
                <a:spcPct val="100000"/>
              </a:lnSpc>
              <a:spcBef>
                <a:spcPts val="495"/>
              </a:spcBef>
            </a:pPr>
            <a:r>
              <a:rPr sz="1400" spc="-5" dirty="0">
                <a:latin typeface="Arial"/>
                <a:cs typeface="Arial"/>
              </a:rPr>
              <a:t>“effective”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regions</a:t>
            </a:r>
            <a:endParaRPr sz="14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84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Gold deposits still  account for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nearly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046468" y="3907612"/>
            <a:ext cx="91630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"/>
                <a:cs typeface="Arial"/>
              </a:rPr>
              <a:t>half of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all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5" dirty="0">
                <a:latin typeface="Arial"/>
                <a:cs typeface="Arial"/>
              </a:rPr>
              <a:t>discoveries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854443" y="4441698"/>
            <a:ext cx="167068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.. But only finding  2/3 of the</a:t>
            </a:r>
            <a:r>
              <a:rPr sz="1400" spc="-1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deposits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046468" y="4868417"/>
            <a:ext cx="6985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"/>
                <a:cs typeface="Arial"/>
              </a:rPr>
              <a:t>we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06476" y="397117"/>
            <a:ext cx="6134100" cy="70358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solidFill>
                  <a:srgbClr val="808080"/>
                </a:solidFill>
                <a:latin typeface="Arial"/>
                <a:cs typeface="Arial"/>
              </a:rPr>
              <a:t>10 </a:t>
            </a:r>
            <a:r>
              <a:rPr sz="1600" spc="-10" dirty="0">
                <a:solidFill>
                  <a:srgbClr val="808080"/>
                </a:solidFill>
                <a:latin typeface="Arial"/>
                <a:cs typeface="Arial"/>
              </a:rPr>
              <a:t>year </a:t>
            </a:r>
            <a:r>
              <a:rPr sz="1600" spc="-5" dirty="0">
                <a:solidFill>
                  <a:srgbClr val="808080"/>
                </a:solidFill>
                <a:latin typeface="Arial"/>
                <a:cs typeface="Arial"/>
              </a:rPr>
              <a:t>period</a:t>
            </a:r>
            <a:r>
              <a:rPr sz="1600" spc="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808080"/>
                </a:solidFill>
                <a:latin typeface="Arial"/>
                <a:cs typeface="Arial"/>
              </a:rPr>
              <a:t>2003-12</a:t>
            </a:r>
            <a:endParaRPr sz="1600">
              <a:latin typeface="Arial"/>
              <a:cs typeface="Arial"/>
            </a:endParaRPr>
          </a:p>
          <a:p>
            <a:pPr marL="1457325">
              <a:lnSpc>
                <a:spcPct val="100000"/>
              </a:lnSpc>
              <a:spcBef>
                <a:spcPts val="815"/>
              </a:spcBef>
              <a:tabLst>
                <a:tab pos="3686175" algn="l"/>
              </a:tabLst>
            </a:pP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Spending,</a:t>
            </a:r>
            <a:r>
              <a:rPr sz="1400" spc="-3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USD</a:t>
            </a:r>
            <a:r>
              <a:rPr sz="1400" spc="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Billions	World-class/Other</a:t>
            </a:r>
            <a:r>
              <a:rPr sz="1400" spc="33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295F"/>
                </a:solidFill>
                <a:latin typeface="Arial"/>
                <a:cs typeface="Arial"/>
              </a:rPr>
              <a:t>Discoveries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19634" y="1825752"/>
            <a:ext cx="8840470" cy="4474845"/>
            <a:chOff x="119634" y="1825752"/>
            <a:chExt cx="8840470" cy="4474845"/>
          </a:xfrm>
        </p:grpSpPr>
        <p:sp>
          <p:nvSpPr>
            <p:cNvPr id="4" name="object 4"/>
            <p:cNvSpPr/>
            <p:nvPr/>
          </p:nvSpPr>
          <p:spPr>
            <a:xfrm>
              <a:off x="3567684" y="1825752"/>
              <a:ext cx="5391912" cy="44744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9634" y="4650486"/>
              <a:ext cx="381000" cy="463550"/>
            </a:xfrm>
            <a:custGeom>
              <a:avLst/>
              <a:gdLst/>
              <a:ahLst/>
              <a:cxnLst/>
              <a:rect l="l" t="t" r="r" b="b"/>
              <a:pathLst>
                <a:path w="381000" h="463550">
                  <a:moveTo>
                    <a:pt x="381000" y="0"/>
                  </a:moveTo>
                  <a:lnTo>
                    <a:pt x="0" y="0"/>
                  </a:lnTo>
                  <a:lnTo>
                    <a:pt x="0" y="463295"/>
                  </a:lnTo>
                  <a:lnTo>
                    <a:pt x="381000" y="463295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06476" y="211582"/>
            <a:ext cx="842708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New and current mining projects </a:t>
            </a:r>
            <a:r>
              <a:rPr sz="1900" b="1" spc="5" dirty="0">
                <a:solidFill>
                  <a:srgbClr val="00295F"/>
                </a:solidFill>
                <a:latin typeface="Arial"/>
                <a:cs typeface="Arial"/>
              </a:rPr>
              <a:t>will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be face strong market forces, </a:t>
            </a:r>
            <a:r>
              <a:rPr sz="1900" b="1" dirty="0">
                <a:solidFill>
                  <a:srgbClr val="00295F"/>
                </a:solidFill>
                <a:latin typeface="Arial"/>
                <a:cs typeface="Arial"/>
              </a:rPr>
              <a:t>which  will </a:t>
            </a:r>
            <a:r>
              <a:rPr sz="1900" b="1" spc="-15" dirty="0">
                <a:solidFill>
                  <a:srgbClr val="00295F"/>
                </a:solidFill>
                <a:latin typeface="Arial"/>
                <a:cs typeface="Arial"/>
              </a:rPr>
              <a:t>have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significant impact on the industry </a:t>
            </a:r>
            <a:r>
              <a:rPr sz="1900" b="1" spc="-10" dirty="0">
                <a:solidFill>
                  <a:srgbClr val="00295F"/>
                </a:solidFill>
                <a:latin typeface="Arial"/>
                <a:cs typeface="Arial"/>
              </a:rPr>
              <a:t>over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coming</a:t>
            </a:r>
            <a:r>
              <a:rPr sz="1900" b="1" spc="1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decades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476" y="6421323"/>
            <a:ext cx="16732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McKinsey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576" y="4684522"/>
            <a:ext cx="1880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Rising </a:t>
            </a:r>
            <a:r>
              <a:rPr sz="1800" spc="-15" dirty="0">
                <a:solidFill>
                  <a:srgbClr val="0066CC"/>
                </a:solidFill>
                <a:latin typeface="Arial"/>
                <a:cs typeface="Arial"/>
              </a:rPr>
              <a:t>water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66CC"/>
                </a:solidFill>
                <a:latin typeface="Arial"/>
                <a:cs typeface="Arial"/>
              </a:rPr>
              <a:t>costs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4200" y="4613605"/>
            <a:ext cx="252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576" y="2895092"/>
            <a:ext cx="4516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Polarization </a:t>
            </a:r>
            <a:r>
              <a:rPr sz="1800" dirty="0">
                <a:solidFill>
                  <a:srgbClr val="0066CC"/>
                </a:solidFill>
                <a:latin typeface="Arial"/>
                <a:cs typeface="Arial"/>
              </a:rPr>
              <a:t>of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scale creates new</a:t>
            </a:r>
            <a:r>
              <a:rPr sz="1800" spc="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challenges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9634" y="2835402"/>
            <a:ext cx="381000" cy="464820"/>
          </a:xfrm>
          <a:custGeom>
            <a:avLst/>
            <a:gdLst/>
            <a:ahLst/>
            <a:cxnLst/>
            <a:rect l="l" t="t" r="r" b="b"/>
            <a:pathLst>
              <a:path w="381000" h="464820">
                <a:moveTo>
                  <a:pt x="381000" y="0"/>
                </a:moveTo>
                <a:lnTo>
                  <a:pt x="0" y="0"/>
                </a:lnTo>
                <a:lnTo>
                  <a:pt x="0" y="464820"/>
                </a:lnTo>
                <a:lnTo>
                  <a:pt x="381000" y="464820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4200" y="2799080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576" y="4103623"/>
            <a:ext cx="2018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Rising energy</a:t>
            </a:r>
            <a:r>
              <a:rPr sz="1800" spc="-5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66CC"/>
                </a:solidFill>
                <a:latin typeface="Arial"/>
                <a:cs typeface="Arial"/>
              </a:rPr>
              <a:t>costs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9634" y="4043934"/>
            <a:ext cx="381000" cy="464820"/>
          </a:xfrm>
          <a:custGeom>
            <a:avLst/>
            <a:gdLst/>
            <a:ahLst/>
            <a:cxnLst/>
            <a:rect l="l" t="t" r="r" b="b"/>
            <a:pathLst>
              <a:path w="381000" h="464820">
                <a:moveTo>
                  <a:pt x="381000" y="0"/>
                </a:moveTo>
                <a:lnTo>
                  <a:pt x="0" y="0"/>
                </a:lnTo>
                <a:lnTo>
                  <a:pt x="0" y="464819"/>
                </a:lnTo>
                <a:lnTo>
                  <a:pt x="381000" y="464819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84200" y="4008247"/>
            <a:ext cx="252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3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576" y="1702689"/>
            <a:ext cx="4836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High demand and prices but significant</a:t>
            </a:r>
            <a:r>
              <a:rPr sz="1800" spc="6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volatility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9634" y="1626870"/>
            <a:ext cx="381000" cy="464820"/>
          </a:xfrm>
          <a:custGeom>
            <a:avLst/>
            <a:gdLst/>
            <a:ahLst/>
            <a:cxnLst/>
            <a:rect l="l" t="t" r="r" b="b"/>
            <a:pathLst>
              <a:path w="381000" h="464819">
                <a:moveTo>
                  <a:pt x="381000" y="0"/>
                </a:moveTo>
                <a:lnTo>
                  <a:pt x="0" y="0"/>
                </a:lnTo>
                <a:lnTo>
                  <a:pt x="0" y="464820"/>
                </a:lnTo>
                <a:lnTo>
                  <a:pt x="381000" y="464820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4200" y="1589913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576" y="2308352"/>
            <a:ext cx="350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Increasingly challenging geologies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9634" y="2233422"/>
            <a:ext cx="381000" cy="463550"/>
          </a:xfrm>
          <a:custGeom>
            <a:avLst/>
            <a:gdLst/>
            <a:ahLst/>
            <a:cxnLst/>
            <a:rect l="l" t="t" r="r" b="b"/>
            <a:pathLst>
              <a:path w="381000" h="463550">
                <a:moveTo>
                  <a:pt x="381000" y="0"/>
                </a:moveTo>
                <a:lnTo>
                  <a:pt x="0" y="0"/>
                </a:lnTo>
                <a:lnTo>
                  <a:pt x="0" y="463296"/>
                </a:lnTo>
                <a:lnTo>
                  <a:pt x="381000" y="463296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84200" y="2195271"/>
            <a:ext cx="252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3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1576" y="3501644"/>
            <a:ext cx="391032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Increasingly challenging supply</a:t>
            </a:r>
            <a:r>
              <a:rPr sz="1800" spc="2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chains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9634" y="3440430"/>
            <a:ext cx="381000" cy="466725"/>
          </a:xfrm>
          <a:custGeom>
            <a:avLst/>
            <a:gdLst/>
            <a:ahLst/>
            <a:cxnLst/>
            <a:rect l="l" t="t" r="r" b="b"/>
            <a:pathLst>
              <a:path w="381000" h="466725">
                <a:moveTo>
                  <a:pt x="381000" y="0"/>
                </a:moveTo>
                <a:lnTo>
                  <a:pt x="0" y="0"/>
                </a:lnTo>
                <a:lnTo>
                  <a:pt x="0" y="466344"/>
                </a:lnTo>
                <a:lnTo>
                  <a:pt x="381000" y="466344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84200" y="3404438"/>
            <a:ext cx="25209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2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1576" y="1099185"/>
            <a:ext cx="6686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Continuously increasing </a:t>
            </a:r>
            <a:r>
              <a:rPr sz="1800" spc="-25" dirty="0">
                <a:solidFill>
                  <a:srgbClr val="0066CC"/>
                </a:solidFill>
                <a:latin typeface="Arial"/>
                <a:cs typeface="Arial"/>
              </a:rPr>
              <a:t>safety,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health and environment</a:t>
            </a:r>
            <a:r>
              <a:rPr sz="1800" spc="14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standards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9634" y="1023366"/>
            <a:ext cx="381000" cy="464820"/>
          </a:xfrm>
          <a:custGeom>
            <a:avLst/>
            <a:gdLst/>
            <a:ahLst/>
            <a:cxnLst/>
            <a:rect l="l" t="t" r="r" b="b"/>
            <a:pathLst>
              <a:path w="381000" h="464819">
                <a:moveTo>
                  <a:pt x="381000" y="0"/>
                </a:moveTo>
                <a:lnTo>
                  <a:pt x="0" y="0"/>
                </a:lnTo>
                <a:lnTo>
                  <a:pt x="0" y="464820"/>
                </a:lnTo>
                <a:lnTo>
                  <a:pt x="381000" y="464820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84200" y="986409"/>
            <a:ext cx="25209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3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1576" y="5314899"/>
            <a:ext cx="1713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Scarcity of</a:t>
            </a:r>
            <a:r>
              <a:rPr sz="1800" spc="-4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talent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9634" y="5255514"/>
            <a:ext cx="381000" cy="463550"/>
          </a:xfrm>
          <a:custGeom>
            <a:avLst/>
            <a:gdLst/>
            <a:ahLst/>
            <a:cxnLst/>
            <a:rect l="l" t="t" r="r" b="b"/>
            <a:pathLst>
              <a:path w="381000" h="463550">
                <a:moveTo>
                  <a:pt x="381000" y="0"/>
                </a:moveTo>
                <a:lnTo>
                  <a:pt x="0" y="0"/>
                </a:lnTo>
                <a:lnTo>
                  <a:pt x="0" y="463295"/>
                </a:lnTo>
                <a:lnTo>
                  <a:pt x="381000" y="463295"/>
                </a:lnTo>
                <a:lnTo>
                  <a:pt x="381000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84200" y="5218887"/>
            <a:ext cx="252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32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95" y="1552956"/>
            <a:ext cx="7393305" cy="1905"/>
          </a:xfrm>
          <a:custGeom>
            <a:avLst/>
            <a:gdLst/>
            <a:ahLst/>
            <a:cxnLst/>
            <a:rect l="l" t="t" r="r" b="b"/>
            <a:pathLst>
              <a:path w="7393305" h="1905">
                <a:moveTo>
                  <a:pt x="0" y="0"/>
                </a:moveTo>
                <a:lnTo>
                  <a:pt x="7392924" y="1524"/>
                </a:lnTo>
              </a:path>
            </a:pathLst>
          </a:custGeom>
          <a:ln w="9144">
            <a:solidFill>
              <a:srgbClr val="DDDDD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6095" y="2153412"/>
            <a:ext cx="5507990" cy="4116070"/>
            <a:chOff x="6095" y="2153412"/>
            <a:chExt cx="5507990" cy="4116070"/>
          </a:xfrm>
        </p:grpSpPr>
        <p:sp>
          <p:nvSpPr>
            <p:cNvPr id="33" name="object 33"/>
            <p:cNvSpPr/>
            <p:nvPr/>
          </p:nvSpPr>
          <p:spPr>
            <a:xfrm>
              <a:off x="6095" y="2157984"/>
              <a:ext cx="5507990" cy="3595370"/>
            </a:xfrm>
            <a:custGeom>
              <a:avLst/>
              <a:gdLst/>
              <a:ahLst/>
              <a:cxnLst/>
              <a:rect l="l" t="t" r="r" b="b"/>
              <a:pathLst>
                <a:path w="5507990" h="3595370">
                  <a:moveTo>
                    <a:pt x="0" y="0"/>
                  </a:moveTo>
                  <a:lnTo>
                    <a:pt x="5507736" y="0"/>
                  </a:lnTo>
                </a:path>
                <a:path w="5507990" h="3595370">
                  <a:moveTo>
                    <a:pt x="0" y="601979"/>
                  </a:moveTo>
                  <a:lnTo>
                    <a:pt x="5507736" y="601979"/>
                  </a:lnTo>
                </a:path>
                <a:path w="5507990" h="3595370">
                  <a:moveTo>
                    <a:pt x="0" y="1208531"/>
                  </a:moveTo>
                  <a:lnTo>
                    <a:pt x="5507736" y="1208531"/>
                  </a:lnTo>
                </a:path>
                <a:path w="5507990" h="3595370">
                  <a:moveTo>
                    <a:pt x="0" y="1813559"/>
                  </a:moveTo>
                  <a:lnTo>
                    <a:pt x="5507736" y="1813559"/>
                  </a:lnTo>
                </a:path>
                <a:path w="5507990" h="3595370">
                  <a:moveTo>
                    <a:pt x="0" y="2417063"/>
                  </a:moveTo>
                  <a:lnTo>
                    <a:pt x="5507736" y="2417063"/>
                  </a:lnTo>
                </a:path>
                <a:path w="5507990" h="3595370">
                  <a:moveTo>
                    <a:pt x="0" y="3022091"/>
                  </a:moveTo>
                  <a:lnTo>
                    <a:pt x="5507736" y="3022091"/>
                  </a:lnTo>
                </a:path>
                <a:path w="5507990" h="3595370">
                  <a:moveTo>
                    <a:pt x="0" y="3595116"/>
                  </a:moveTo>
                  <a:lnTo>
                    <a:pt x="5507736" y="3595116"/>
                  </a:lnTo>
                </a:path>
              </a:pathLst>
            </a:custGeom>
            <a:ln w="9144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9633" y="5802630"/>
              <a:ext cx="381000" cy="466725"/>
            </a:xfrm>
            <a:custGeom>
              <a:avLst/>
              <a:gdLst/>
              <a:ahLst/>
              <a:cxnLst/>
              <a:rect l="l" t="t" r="r" b="b"/>
              <a:pathLst>
                <a:path w="381000" h="466725">
                  <a:moveTo>
                    <a:pt x="381000" y="0"/>
                  </a:moveTo>
                  <a:lnTo>
                    <a:pt x="0" y="0"/>
                  </a:lnTo>
                  <a:lnTo>
                    <a:pt x="0" y="466344"/>
                  </a:lnTo>
                  <a:lnTo>
                    <a:pt x="381000" y="466344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71576" y="5880303"/>
            <a:ext cx="1610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Global</a:t>
            </a:r>
            <a:r>
              <a:rPr sz="1800" spc="-5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Arial"/>
                <a:cs typeface="Arial"/>
              </a:rPr>
              <a:t>sourcing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4200" y="5767527"/>
            <a:ext cx="2520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36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841121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Going </a:t>
            </a:r>
            <a:r>
              <a:rPr dirty="0"/>
              <a:t>forward, </a:t>
            </a:r>
            <a:r>
              <a:rPr spc="-5" dirty="0"/>
              <a:t>a greenfield incentive price scheme is expected for</a:t>
            </a:r>
            <a:r>
              <a:rPr spc="190" dirty="0"/>
              <a:t> </a:t>
            </a:r>
            <a:r>
              <a:rPr spc="-10" dirty="0"/>
              <a:t>heavy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476" y="375368"/>
            <a:ext cx="3978910" cy="88582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elements and</a:t>
            </a:r>
            <a:r>
              <a:rPr sz="1900" b="1" spc="2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neodymium1</a:t>
            </a:r>
            <a:endParaRPr sz="1900">
              <a:latin typeface="Arial"/>
              <a:cs typeface="Arial"/>
            </a:endParaRPr>
          </a:p>
          <a:p>
            <a:pPr marL="1330325">
              <a:lnSpc>
                <a:spcPct val="100000"/>
              </a:lnSpc>
              <a:spcBef>
                <a:spcPts val="625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Historical and future price</a:t>
            </a:r>
            <a:r>
              <a:rPr sz="1200" b="1" spc="4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estimates</a:t>
            </a:r>
            <a:endParaRPr sz="1200">
              <a:latin typeface="Arial"/>
              <a:cs typeface="Arial"/>
            </a:endParaRPr>
          </a:p>
          <a:p>
            <a:pPr marL="1330325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Dollars per</a:t>
            </a:r>
            <a:r>
              <a:rPr sz="1200" spc="-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kg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911174" y="2341362"/>
            <a:ext cx="4448175" cy="723900"/>
            <a:chOff x="1911174" y="2341362"/>
            <a:chExt cx="4448175" cy="723900"/>
          </a:xfrm>
        </p:grpSpPr>
        <p:sp>
          <p:nvSpPr>
            <p:cNvPr id="6" name="object 6"/>
            <p:cNvSpPr/>
            <p:nvPr/>
          </p:nvSpPr>
          <p:spPr>
            <a:xfrm>
              <a:off x="1930215" y="2346125"/>
              <a:ext cx="4410710" cy="714375"/>
            </a:xfrm>
            <a:custGeom>
              <a:avLst/>
              <a:gdLst/>
              <a:ahLst/>
              <a:cxnLst/>
              <a:rect l="l" t="t" r="r" b="b"/>
              <a:pathLst>
                <a:path w="4410710" h="714375">
                  <a:moveTo>
                    <a:pt x="0" y="0"/>
                  </a:moveTo>
                  <a:lnTo>
                    <a:pt x="0" y="704764"/>
                  </a:lnTo>
                </a:path>
                <a:path w="4410710" h="714375">
                  <a:moveTo>
                    <a:pt x="0" y="714207"/>
                  </a:moveTo>
                  <a:lnTo>
                    <a:pt x="38348" y="714207"/>
                  </a:lnTo>
                </a:path>
                <a:path w="4410710" h="714375">
                  <a:moveTo>
                    <a:pt x="0" y="476242"/>
                  </a:moveTo>
                  <a:lnTo>
                    <a:pt x="38348" y="476242"/>
                  </a:lnTo>
                </a:path>
                <a:path w="4410710" h="714375">
                  <a:moveTo>
                    <a:pt x="0" y="238278"/>
                  </a:moveTo>
                  <a:lnTo>
                    <a:pt x="38348" y="238278"/>
                  </a:lnTo>
                </a:path>
                <a:path w="4410710" h="714375">
                  <a:moveTo>
                    <a:pt x="0" y="0"/>
                  </a:moveTo>
                  <a:lnTo>
                    <a:pt x="38348" y="0"/>
                  </a:lnTo>
                </a:path>
                <a:path w="4410710" h="714375">
                  <a:moveTo>
                    <a:pt x="0" y="714207"/>
                  </a:moveTo>
                  <a:lnTo>
                    <a:pt x="4400613" y="714207"/>
                  </a:lnTo>
                </a:path>
                <a:path w="4410710" h="714375">
                  <a:moveTo>
                    <a:pt x="0" y="714207"/>
                  </a:moveTo>
                  <a:lnTo>
                    <a:pt x="0" y="676120"/>
                  </a:lnTo>
                </a:path>
                <a:path w="4410710" h="714375">
                  <a:moveTo>
                    <a:pt x="295377" y="714207"/>
                  </a:moveTo>
                  <a:lnTo>
                    <a:pt x="295377" y="676120"/>
                  </a:lnTo>
                </a:path>
                <a:path w="4410710" h="714375">
                  <a:moveTo>
                    <a:pt x="590754" y="714207"/>
                  </a:moveTo>
                  <a:lnTo>
                    <a:pt x="590754" y="676120"/>
                  </a:lnTo>
                </a:path>
                <a:path w="4410710" h="714375">
                  <a:moveTo>
                    <a:pt x="885878" y="714207"/>
                  </a:moveTo>
                  <a:lnTo>
                    <a:pt x="885878" y="676120"/>
                  </a:lnTo>
                </a:path>
                <a:path w="4410710" h="714375">
                  <a:moveTo>
                    <a:pt x="1171747" y="714207"/>
                  </a:moveTo>
                  <a:lnTo>
                    <a:pt x="1171747" y="676120"/>
                  </a:lnTo>
                </a:path>
                <a:path w="4410710" h="714375">
                  <a:moveTo>
                    <a:pt x="1467124" y="714207"/>
                  </a:moveTo>
                  <a:lnTo>
                    <a:pt x="1467124" y="676120"/>
                  </a:lnTo>
                </a:path>
                <a:path w="4410710" h="714375">
                  <a:moveTo>
                    <a:pt x="1762121" y="714207"/>
                  </a:moveTo>
                  <a:lnTo>
                    <a:pt x="1762121" y="676120"/>
                  </a:lnTo>
                </a:path>
                <a:path w="4410710" h="714375">
                  <a:moveTo>
                    <a:pt x="2057498" y="714207"/>
                  </a:moveTo>
                  <a:lnTo>
                    <a:pt x="2057498" y="676120"/>
                  </a:lnTo>
                </a:path>
                <a:path w="4410710" h="714375">
                  <a:moveTo>
                    <a:pt x="2352876" y="714207"/>
                  </a:moveTo>
                  <a:lnTo>
                    <a:pt x="2352876" y="676120"/>
                  </a:lnTo>
                </a:path>
                <a:path w="4410710" h="714375">
                  <a:moveTo>
                    <a:pt x="2647999" y="714207"/>
                  </a:moveTo>
                  <a:lnTo>
                    <a:pt x="2647999" y="676120"/>
                  </a:lnTo>
                </a:path>
                <a:path w="4410710" h="714375">
                  <a:moveTo>
                    <a:pt x="2943376" y="714207"/>
                  </a:moveTo>
                  <a:lnTo>
                    <a:pt x="2943376" y="676120"/>
                  </a:lnTo>
                </a:path>
                <a:path w="4410710" h="714375">
                  <a:moveTo>
                    <a:pt x="3238754" y="714207"/>
                  </a:moveTo>
                  <a:lnTo>
                    <a:pt x="3238754" y="676120"/>
                  </a:lnTo>
                </a:path>
                <a:path w="4410710" h="714375">
                  <a:moveTo>
                    <a:pt x="3524243" y="714207"/>
                  </a:moveTo>
                  <a:lnTo>
                    <a:pt x="3524243" y="676120"/>
                  </a:lnTo>
                </a:path>
                <a:path w="4410710" h="714375">
                  <a:moveTo>
                    <a:pt x="3819620" y="714207"/>
                  </a:moveTo>
                  <a:lnTo>
                    <a:pt x="3819620" y="676120"/>
                  </a:lnTo>
                </a:path>
                <a:path w="4410710" h="714375">
                  <a:moveTo>
                    <a:pt x="4114617" y="714207"/>
                  </a:moveTo>
                  <a:lnTo>
                    <a:pt x="4114617" y="676120"/>
                  </a:lnTo>
                </a:path>
                <a:path w="4410710" h="714375">
                  <a:moveTo>
                    <a:pt x="4410121" y="714207"/>
                  </a:moveTo>
                  <a:lnTo>
                    <a:pt x="4410121" y="676120"/>
                  </a:lnTo>
                </a:path>
              </a:pathLst>
            </a:custGeom>
            <a:ln w="94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5461" y="2360604"/>
              <a:ext cx="2943860" cy="685800"/>
            </a:xfrm>
            <a:custGeom>
              <a:avLst/>
              <a:gdLst/>
              <a:ahLst/>
              <a:cxnLst/>
              <a:rect l="l" t="t" r="r" b="b"/>
              <a:pathLst>
                <a:path w="2943860" h="685800">
                  <a:moveTo>
                    <a:pt x="0" y="685563"/>
                  </a:moveTo>
                  <a:lnTo>
                    <a:pt x="295377" y="685563"/>
                  </a:lnTo>
                </a:path>
                <a:path w="2943860" h="685800">
                  <a:moveTo>
                    <a:pt x="295377" y="685563"/>
                  </a:moveTo>
                  <a:lnTo>
                    <a:pt x="438311" y="675805"/>
                  </a:lnTo>
                  <a:lnTo>
                    <a:pt x="590754" y="675805"/>
                  </a:lnTo>
                </a:path>
                <a:path w="2943860" h="685800">
                  <a:moveTo>
                    <a:pt x="590754" y="675805"/>
                  </a:moveTo>
                  <a:lnTo>
                    <a:pt x="742943" y="675805"/>
                  </a:lnTo>
                  <a:lnTo>
                    <a:pt x="885814" y="675805"/>
                  </a:lnTo>
                </a:path>
                <a:path w="2943860" h="685800">
                  <a:moveTo>
                    <a:pt x="885814" y="675805"/>
                  </a:moveTo>
                  <a:lnTo>
                    <a:pt x="1028686" y="666362"/>
                  </a:lnTo>
                  <a:lnTo>
                    <a:pt x="1171684" y="656919"/>
                  </a:lnTo>
                </a:path>
                <a:path w="2943860" h="685800">
                  <a:moveTo>
                    <a:pt x="1171684" y="656919"/>
                  </a:moveTo>
                  <a:lnTo>
                    <a:pt x="1314682" y="656919"/>
                  </a:lnTo>
                  <a:lnTo>
                    <a:pt x="1467061" y="656919"/>
                  </a:lnTo>
                </a:path>
                <a:path w="2943860" h="685800">
                  <a:moveTo>
                    <a:pt x="1467061" y="656919"/>
                  </a:moveTo>
                  <a:lnTo>
                    <a:pt x="1609679" y="647476"/>
                  </a:lnTo>
                  <a:lnTo>
                    <a:pt x="1762185" y="637718"/>
                  </a:lnTo>
                </a:path>
                <a:path w="2943860" h="685800">
                  <a:moveTo>
                    <a:pt x="1762185" y="637718"/>
                  </a:moveTo>
                  <a:lnTo>
                    <a:pt x="1905056" y="637718"/>
                  </a:lnTo>
                  <a:lnTo>
                    <a:pt x="1981119" y="637718"/>
                  </a:lnTo>
                  <a:lnTo>
                    <a:pt x="2057562" y="637718"/>
                  </a:lnTo>
                </a:path>
                <a:path w="2943860" h="685800">
                  <a:moveTo>
                    <a:pt x="2057562" y="637718"/>
                  </a:moveTo>
                  <a:lnTo>
                    <a:pt x="2133625" y="637718"/>
                  </a:lnTo>
                  <a:lnTo>
                    <a:pt x="2200433" y="647476"/>
                  </a:lnTo>
                  <a:lnTo>
                    <a:pt x="2238464" y="637718"/>
                  </a:lnTo>
                  <a:lnTo>
                    <a:pt x="2276496" y="628275"/>
                  </a:lnTo>
                  <a:lnTo>
                    <a:pt x="2314527" y="609389"/>
                  </a:lnTo>
                  <a:lnTo>
                    <a:pt x="2352939" y="580745"/>
                  </a:lnTo>
                </a:path>
                <a:path w="2943860" h="685800">
                  <a:moveTo>
                    <a:pt x="2352939" y="580745"/>
                  </a:moveTo>
                  <a:lnTo>
                    <a:pt x="2371955" y="561544"/>
                  </a:lnTo>
                  <a:lnTo>
                    <a:pt x="2390970" y="523458"/>
                  </a:lnTo>
                  <a:lnTo>
                    <a:pt x="2429002" y="457042"/>
                  </a:lnTo>
                  <a:lnTo>
                    <a:pt x="2467033" y="371110"/>
                  </a:lnTo>
                  <a:lnTo>
                    <a:pt x="2495557" y="276050"/>
                  </a:lnTo>
                  <a:lnTo>
                    <a:pt x="2533842" y="190434"/>
                  </a:lnTo>
                  <a:lnTo>
                    <a:pt x="2571873" y="104817"/>
                  </a:lnTo>
                  <a:lnTo>
                    <a:pt x="2609904" y="47529"/>
                  </a:lnTo>
                  <a:lnTo>
                    <a:pt x="2628920" y="18886"/>
                  </a:lnTo>
                  <a:lnTo>
                    <a:pt x="2647936" y="9443"/>
                  </a:lnTo>
                </a:path>
                <a:path w="2943860" h="685800">
                  <a:moveTo>
                    <a:pt x="2647936" y="9443"/>
                  </a:moveTo>
                  <a:lnTo>
                    <a:pt x="2685967" y="0"/>
                  </a:lnTo>
                  <a:lnTo>
                    <a:pt x="2724379" y="18886"/>
                  </a:lnTo>
                  <a:lnTo>
                    <a:pt x="2762410" y="47529"/>
                  </a:lnTo>
                  <a:lnTo>
                    <a:pt x="2790934" y="85616"/>
                  </a:lnTo>
                  <a:lnTo>
                    <a:pt x="2866997" y="180991"/>
                  </a:lnTo>
                  <a:lnTo>
                    <a:pt x="2905282" y="228521"/>
                  </a:lnTo>
                  <a:lnTo>
                    <a:pt x="2943313" y="266607"/>
                  </a:lnTo>
                </a:path>
              </a:pathLst>
            </a:custGeom>
            <a:ln w="28426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8773" y="2608021"/>
              <a:ext cx="1372235" cy="181610"/>
            </a:xfrm>
            <a:custGeom>
              <a:avLst/>
              <a:gdLst/>
              <a:ahLst/>
              <a:cxnLst/>
              <a:rect l="l" t="t" r="r" b="b"/>
              <a:pathLst>
                <a:path w="1372235" h="181610">
                  <a:moveTo>
                    <a:pt x="199910" y="114261"/>
                  </a:moveTo>
                  <a:lnTo>
                    <a:pt x="161886" y="85610"/>
                  </a:lnTo>
                  <a:lnTo>
                    <a:pt x="157162" y="90373"/>
                  </a:lnTo>
                  <a:lnTo>
                    <a:pt x="161886" y="76174"/>
                  </a:lnTo>
                  <a:lnTo>
                    <a:pt x="85559" y="38087"/>
                  </a:lnTo>
                  <a:lnTo>
                    <a:pt x="57048" y="23812"/>
                  </a:lnTo>
                  <a:lnTo>
                    <a:pt x="57048" y="9753"/>
                  </a:lnTo>
                  <a:lnTo>
                    <a:pt x="14414" y="2476"/>
                  </a:lnTo>
                  <a:lnTo>
                    <a:pt x="9499" y="0"/>
                  </a:lnTo>
                  <a:lnTo>
                    <a:pt x="8978" y="1549"/>
                  </a:lnTo>
                  <a:lnTo>
                    <a:pt x="0" y="0"/>
                  </a:lnTo>
                  <a:lnTo>
                    <a:pt x="0" y="28638"/>
                  </a:lnTo>
                  <a:lnTo>
                    <a:pt x="76060" y="66725"/>
                  </a:lnTo>
                  <a:lnTo>
                    <a:pt x="145999" y="101638"/>
                  </a:lnTo>
                  <a:lnTo>
                    <a:pt x="142862" y="104813"/>
                  </a:lnTo>
                  <a:lnTo>
                    <a:pt x="180898" y="133464"/>
                  </a:lnTo>
                  <a:lnTo>
                    <a:pt x="199910" y="114261"/>
                  </a:lnTo>
                  <a:close/>
                </a:path>
                <a:path w="1372235" h="181610">
                  <a:moveTo>
                    <a:pt x="228434" y="38087"/>
                  </a:moveTo>
                  <a:lnTo>
                    <a:pt x="171386" y="28638"/>
                  </a:lnTo>
                  <a:lnTo>
                    <a:pt x="171386" y="57289"/>
                  </a:lnTo>
                  <a:lnTo>
                    <a:pt x="228434" y="66725"/>
                  </a:lnTo>
                  <a:lnTo>
                    <a:pt x="228434" y="38087"/>
                  </a:lnTo>
                  <a:close/>
                </a:path>
                <a:path w="1372235" h="181610">
                  <a:moveTo>
                    <a:pt x="352425" y="57289"/>
                  </a:moveTo>
                  <a:lnTo>
                    <a:pt x="295376" y="47840"/>
                  </a:lnTo>
                  <a:lnTo>
                    <a:pt x="295376" y="76174"/>
                  </a:lnTo>
                  <a:lnTo>
                    <a:pt x="352425" y="85610"/>
                  </a:lnTo>
                  <a:lnTo>
                    <a:pt x="352425" y="57289"/>
                  </a:lnTo>
                  <a:close/>
                </a:path>
                <a:path w="1372235" h="181610">
                  <a:moveTo>
                    <a:pt x="495414" y="142900"/>
                  </a:moveTo>
                  <a:lnTo>
                    <a:pt x="437984" y="152349"/>
                  </a:lnTo>
                  <a:lnTo>
                    <a:pt x="371436" y="152349"/>
                  </a:lnTo>
                  <a:lnTo>
                    <a:pt x="295376" y="142900"/>
                  </a:lnTo>
                  <a:lnTo>
                    <a:pt x="295376" y="171538"/>
                  </a:lnTo>
                  <a:lnTo>
                    <a:pt x="371436" y="180987"/>
                  </a:lnTo>
                  <a:lnTo>
                    <a:pt x="437984" y="180987"/>
                  </a:lnTo>
                  <a:lnTo>
                    <a:pt x="495414" y="171538"/>
                  </a:lnTo>
                  <a:lnTo>
                    <a:pt x="495414" y="142900"/>
                  </a:lnTo>
                  <a:close/>
                </a:path>
                <a:path w="1372235" h="181610">
                  <a:moveTo>
                    <a:pt x="523938" y="95377"/>
                  </a:moveTo>
                  <a:lnTo>
                    <a:pt x="514438" y="95377"/>
                  </a:lnTo>
                  <a:lnTo>
                    <a:pt x="476402" y="85610"/>
                  </a:lnTo>
                  <a:lnTo>
                    <a:pt x="466509" y="114261"/>
                  </a:lnTo>
                  <a:lnTo>
                    <a:pt x="504926" y="123698"/>
                  </a:lnTo>
                  <a:lnTo>
                    <a:pt x="523938" y="123698"/>
                  </a:lnTo>
                  <a:lnTo>
                    <a:pt x="523938" y="95377"/>
                  </a:lnTo>
                  <a:close/>
                </a:path>
                <a:path w="1372235" h="181610">
                  <a:moveTo>
                    <a:pt x="638035" y="104813"/>
                  </a:moveTo>
                  <a:lnTo>
                    <a:pt x="580986" y="104813"/>
                  </a:lnTo>
                  <a:lnTo>
                    <a:pt x="580986" y="133464"/>
                  </a:lnTo>
                  <a:lnTo>
                    <a:pt x="638035" y="133464"/>
                  </a:lnTo>
                  <a:lnTo>
                    <a:pt x="638035" y="104813"/>
                  </a:lnTo>
                  <a:close/>
                </a:path>
                <a:path w="1372235" h="181610">
                  <a:moveTo>
                    <a:pt x="780973" y="142900"/>
                  </a:moveTo>
                  <a:lnTo>
                    <a:pt x="580986" y="142900"/>
                  </a:lnTo>
                  <a:lnTo>
                    <a:pt x="580986" y="171538"/>
                  </a:lnTo>
                  <a:lnTo>
                    <a:pt x="780973" y="171538"/>
                  </a:lnTo>
                  <a:lnTo>
                    <a:pt x="780973" y="142900"/>
                  </a:lnTo>
                  <a:close/>
                </a:path>
                <a:path w="1372235" h="181610">
                  <a:moveTo>
                    <a:pt x="809434" y="104813"/>
                  </a:moveTo>
                  <a:lnTo>
                    <a:pt x="752386" y="104813"/>
                  </a:lnTo>
                  <a:lnTo>
                    <a:pt x="752386" y="133464"/>
                  </a:lnTo>
                  <a:lnTo>
                    <a:pt x="809434" y="133464"/>
                  </a:lnTo>
                  <a:lnTo>
                    <a:pt x="809434" y="104813"/>
                  </a:lnTo>
                  <a:close/>
                </a:path>
                <a:path w="1372235" h="181610">
                  <a:moveTo>
                    <a:pt x="1076350" y="142900"/>
                  </a:moveTo>
                  <a:lnTo>
                    <a:pt x="876363" y="142900"/>
                  </a:lnTo>
                  <a:lnTo>
                    <a:pt x="876363" y="171538"/>
                  </a:lnTo>
                  <a:lnTo>
                    <a:pt x="1076350" y="171538"/>
                  </a:lnTo>
                  <a:lnTo>
                    <a:pt x="1076350" y="142900"/>
                  </a:lnTo>
                  <a:close/>
                </a:path>
                <a:path w="1372235" h="181610">
                  <a:moveTo>
                    <a:pt x="1371663" y="142900"/>
                  </a:moveTo>
                  <a:lnTo>
                    <a:pt x="1171359" y="142900"/>
                  </a:lnTo>
                  <a:lnTo>
                    <a:pt x="1171359" y="171538"/>
                  </a:lnTo>
                  <a:lnTo>
                    <a:pt x="1371663" y="171538"/>
                  </a:lnTo>
                  <a:lnTo>
                    <a:pt x="1371663" y="14290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68775" y="2627212"/>
              <a:ext cx="581025" cy="29209"/>
            </a:xfrm>
            <a:custGeom>
              <a:avLst/>
              <a:gdLst/>
              <a:ahLst/>
              <a:cxnLst/>
              <a:rect l="l" t="t" r="r" b="b"/>
              <a:pathLst>
                <a:path w="581025" h="29210">
                  <a:moveTo>
                    <a:pt x="0" y="0"/>
                  </a:moveTo>
                  <a:lnTo>
                    <a:pt x="152379" y="18886"/>
                  </a:lnTo>
                  <a:lnTo>
                    <a:pt x="295377" y="28643"/>
                  </a:lnTo>
                </a:path>
                <a:path w="581025" h="29210">
                  <a:moveTo>
                    <a:pt x="295377" y="28643"/>
                  </a:moveTo>
                  <a:lnTo>
                    <a:pt x="437994" y="18886"/>
                  </a:lnTo>
                  <a:lnTo>
                    <a:pt x="580993" y="9443"/>
                  </a:lnTo>
                </a:path>
              </a:pathLst>
            </a:custGeom>
            <a:ln w="28426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435603" y="2627212"/>
              <a:ext cx="175895" cy="0"/>
            </a:xfrm>
            <a:custGeom>
              <a:avLst/>
              <a:gdLst/>
              <a:ahLst/>
              <a:cxnLst/>
              <a:rect l="l" t="t" r="r" b="b"/>
              <a:pathLst>
                <a:path w="175895">
                  <a:moveTo>
                    <a:pt x="0" y="0"/>
                  </a:moveTo>
                  <a:lnTo>
                    <a:pt x="175764" y="0"/>
                  </a:lnTo>
                </a:path>
              </a:pathLst>
            </a:custGeom>
            <a:ln w="47215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745145" y="2589125"/>
              <a:ext cx="295275" cy="29209"/>
            </a:xfrm>
            <a:custGeom>
              <a:avLst/>
              <a:gdLst/>
              <a:ahLst/>
              <a:cxnLst/>
              <a:rect l="l" t="t" r="r" b="b"/>
              <a:pathLst>
                <a:path w="295275" h="29210">
                  <a:moveTo>
                    <a:pt x="0" y="28643"/>
                  </a:moveTo>
                  <a:lnTo>
                    <a:pt x="142871" y="9443"/>
                  </a:lnTo>
                  <a:lnTo>
                    <a:pt x="294996" y="0"/>
                  </a:lnTo>
                </a:path>
              </a:pathLst>
            </a:custGeom>
            <a:ln w="28330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040142" y="2569924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-14164" y="9600"/>
                  </a:moveTo>
                  <a:lnTo>
                    <a:pt x="309542" y="9600"/>
                  </a:lnTo>
                </a:path>
              </a:pathLst>
            </a:custGeom>
            <a:ln w="47530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198837" y="2804631"/>
            <a:ext cx="2540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605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1424" y="2319260"/>
            <a:ext cx="37211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55750" y="2414572"/>
            <a:ext cx="372110" cy="73977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  <a:spcBef>
                <a:spcPts val="555"/>
              </a:spcBef>
            </a:pPr>
            <a:r>
              <a:rPr sz="1100" spc="-20" dirty="0">
                <a:latin typeface="Arial"/>
                <a:cs typeface="Arial"/>
              </a:rPr>
              <a:t>500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5750" y="1311331"/>
            <a:ext cx="372110" cy="112903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R="26034" algn="r">
              <a:lnSpc>
                <a:spcPct val="100000"/>
              </a:lnSpc>
              <a:spcBef>
                <a:spcPts val="575"/>
              </a:spcBef>
            </a:pPr>
            <a:r>
              <a:rPr sz="1100" spc="-20" dirty="0">
                <a:latin typeface="Arial"/>
                <a:cs typeface="Arial"/>
              </a:rPr>
              <a:t>150</a:t>
            </a:r>
            <a:endParaRPr sz="1100">
              <a:latin typeface="Arial"/>
              <a:cs typeface="Arial"/>
            </a:endParaRPr>
          </a:p>
          <a:p>
            <a:pPr marR="26034" algn="r">
              <a:lnSpc>
                <a:spcPct val="100000"/>
              </a:lnSpc>
              <a:spcBef>
                <a:spcPts val="480"/>
              </a:spcBef>
            </a:pPr>
            <a:r>
              <a:rPr sz="1100" spc="-20" dirty="0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  <a:p>
            <a:pPr marR="26034" algn="r">
              <a:lnSpc>
                <a:spcPct val="100000"/>
              </a:lnSpc>
              <a:spcBef>
                <a:spcPts val="480"/>
              </a:spcBef>
            </a:pPr>
            <a:r>
              <a:rPr sz="1100" spc="-20" dirty="0">
                <a:latin typeface="Arial"/>
                <a:cs typeface="Arial"/>
              </a:rPr>
              <a:t>50</a:t>
            </a:r>
            <a:endParaRPr sz="1100">
              <a:latin typeface="Arial"/>
              <a:cs typeface="Arial"/>
            </a:endParaRPr>
          </a:p>
          <a:p>
            <a:pPr marR="21590" algn="r">
              <a:lnSpc>
                <a:spcPct val="100000"/>
              </a:lnSpc>
              <a:spcBef>
                <a:spcPts val="480"/>
              </a:spcBef>
            </a:pPr>
            <a:r>
              <a:rPr sz="1100" spc="15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16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500</a:t>
            </a:r>
            <a:endParaRPr sz="11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11367" y="2508504"/>
            <a:ext cx="268605" cy="167640"/>
          </a:xfrm>
          <a:custGeom>
            <a:avLst/>
            <a:gdLst/>
            <a:ahLst/>
            <a:cxnLst/>
            <a:rect l="l" t="t" r="r" b="b"/>
            <a:pathLst>
              <a:path w="268604" h="167639">
                <a:moveTo>
                  <a:pt x="268224" y="0"/>
                </a:moveTo>
                <a:lnTo>
                  <a:pt x="0" y="0"/>
                </a:lnTo>
                <a:lnTo>
                  <a:pt x="0" y="167639"/>
                </a:lnTo>
                <a:lnTo>
                  <a:pt x="268224" y="167639"/>
                </a:lnTo>
                <a:lnTo>
                  <a:pt x="2682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18479" y="2492121"/>
            <a:ext cx="259079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5" dirty="0">
                <a:latin typeface="Arial"/>
                <a:cs typeface="Arial"/>
              </a:rPr>
              <a:t>688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6595" y="2298192"/>
            <a:ext cx="1118870" cy="881380"/>
          </a:xfrm>
          <a:prstGeom prst="rect">
            <a:avLst/>
          </a:prstGeom>
          <a:solidFill>
            <a:srgbClr val="C6DF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Dysprosium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6595" y="3261360"/>
            <a:ext cx="1118870" cy="881380"/>
          </a:xfrm>
          <a:prstGeom prst="rect">
            <a:avLst/>
          </a:prstGeom>
          <a:solidFill>
            <a:srgbClr val="C6DF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r>
              <a:rPr sz="1200" b="1" spc="-15" dirty="0">
                <a:solidFill>
                  <a:srgbClr val="00295F"/>
                </a:solidFill>
                <a:latin typeface="Arial"/>
                <a:cs typeface="Arial"/>
              </a:rPr>
              <a:t>Terbium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476" y="6421323"/>
            <a:ext cx="2317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</a:t>
            </a:r>
            <a:r>
              <a:rPr sz="1000" spc="-10" dirty="0">
                <a:latin typeface="Arial"/>
                <a:cs typeface="Arial"/>
              </a:rPr>
              <a:t>Analyst </a:t>
            </a:r>
            <a:r>
              <a:rPr sz="1000" spc="-5" dirty="0">
                <a:latin typeface="Arial"/>
                <a:cs typeface="Arial"/>
              </a:rPr>
              <a:t>reports, team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925458" y="3324383"/>
            <a:ext cx="4424680" cy="723900"/>
            <a:chOff x="1925458" y="3324383"/>
            <a:chExt cx="4424680" cy="723900"/>
          </a:xfrm>
        </p:grpSpPr>
        <p:sp>
          <p:nvSpPr>
            <p:cNvPr id="23" name="object 23"/>
            <p:cNvSpPr/>
            <p:nvPr/>
          </p:nvSpPr>
          <p:spPr>
            <a:xfrm>
              <a:off x="1930212" y="3329105"/>
              <a:ext cx="38735" cy="714375"/>
            </a:xfrm>
            <a:custGeom>
              <a:avLst/>
              <a:gdLst/>
              <a:ahLst/>
              <a:cxnLst/>
              <a:rect l="l" t="t" r="r" b="b"/>
              <a:pathLst>
                <a:path w="38735" h="714375">
                  <a:moveTo>
                    <a:pt x="0" y="0"/>
                  </a:moveTo>
                  <a:lnTo>
                    <a:pt x="0" y="704764"/>
                  </a:lnTo>
                </a:path>
                <a:path w="38735" h="714375">
                  <a:moveTo>
                    <a:pt x="0" y="714207"/>
                  </a:moveTo>
                  <a:lnTo>
                    <a:pt x="38348" y="714207"/>
                  </a:lnTo>
                </a:path>
                <a:path w="38735" h="714375">
                  <a:moveTo>
                    <a:pt x="0" y="476242"/>
                  </a:moveTo>
                  <a:lnTo>
                    <a:pt x="38348" y="476242"/>
                  </a:lnTo>
                </a:path>
                <a:path w="38735" h="714375">
                  <a:moveTo>
                    <a:pt x="0" y="238278"/>
                  </a:moveTo>
                  <a:lnTo>
                    <a:pt x="38348" y="238278"/>
                  </a:lnTo>
                </a:path>
                <a:path w="38735" h="714375">
                  <a:moveTo>
                    <a:pt x="0" y="0"/>
                  </a:moveTo>
                  <a:lnTo>
                    <a:pt x="38348" y="0"/>
                  </a:lnTo>
                </a:path>
              </a:pathLst>
            </a:custGeom>
            <a:ln w="94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930212" y="4043312"/>
              <a:ext cx="4353560" cy="0"/>
            </a:xfrm>
            <a:custGeom>
              <a:avLst/>
              <a:gdLst/>
              <a:ahLst/>
              <a:cxnLst/>
              <a:rect l="l" t="t" r="r" b="b"/>
              <a:pathLst>
                <a:path w="4353560">
                  <a:moveTo>
                    <a:pt x="0" y="0"/>
                  </a:moveTo>
                  <a:lnTo>
                    <a:pt x="4353239" y="0"/>
                  </a:lnTo>
                </a:path>
              </a:pathLst>
            </a:custGeom>
            <a:ln w="94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930212" y="4005225"/>
              <a:ext cx="4114800" cy="38100"/>
            </a:xfrm>
            <a:custGeom>
              <a:avLst/>
              <a:gdLst/>
              <a:ahLst/>
              <a:cxnLst/>
              <a:rect l="l" t="t" r="r" b="b"/>
              <a:pathLst>
                <a:path w="4114800" h="38100">
                  <a:moveTo>
                    <a:pt x="0" y="38086"/>
                  </a:moveTo>
                  <a:lnTo>
                    <a:pt x="0" y="0"/>
                  </a:lnTo>
                </a:path>
                <a:path w="4114800" h="38100">
                  <a:moveTo>
                    <a:pt x="295375" y="38086"/>
                  </a:moveTo>
                  <a:lnTo>
                    <a:pt x="295375" y="0"/>
                  </a:lnTo>
                </a:path>
                <a:path w="4114800" h="38100">
                  <a:moveTo>
                    <a:pt x="590751" y="38086"/>
                  </a:moveTo>
                  <a:lnTo>
                    <a:pt x="590751" y="0"/>
                  </a:lnTo>
                </a:path>
                <a:path w="4114800" h="38100">
                  <a:moveTo>
                    <a:pt x="885873" y="38086"/>
                  </a:moveTo>
                  <a:lnTo>
                    <a:pt x="885873" y="0"/>
                  </a:lnTo>
                </a:path>
                <a:path w="4114800" h="38100">
                  <a:moveTo>
                    <a:pt x="1171741" y="38086"/>
                  </a:moveTo>
                  <a:lnTo>
                    <a:pt x="1171741" y="0"/>
                  </a:lnTo>
                </a:path>
                <a:path w="4114800" h="38100">
                  <a:moveTo>
                    <a:pt x="1467117" y="38086"/>
                  </a:moveTo>
                  <a:lnTo>
                    <a:pt x="1467117" y="0"/>
                  </a:lnTo>
                </a:path>
                <a:path w="4114800" h="38100">
                  <a:moveTo>
                    <a:pt x="1762112" y="38086"/>
                  </a:moveTo>
                  <a:lnTo>
                    <a:pt x="1762112" y="0"/>
                  </a:lnTo>
                </a:path>
                <a:path w="4114800" h="38100">
                  <a:moveTo>
                    <a:pt x="2057488" y="38086"/>
                  </a:moveTo>
                  <a:lnTo>
                    <a:pt x="2057488" y="0"/>
                  </a:lnTo>
                </a:path>
                <a:path w="4114800" h="38100">
                  <a:moveTo>
                    <a:pt x="2352610" y="38086"/>
                  </a:moveTo>
                  <a:lnTo>
                    <a:pt x="2352610" y="0"/>
                  </a:lnTo>
                </a:path>
                <a:path w="4114800" h="38100">
                  <a:moveTo>
                    <a:pt x="2647985" y="38086"/>
                  </a:moveTo>
                  <a:lnTo>
                    <a:pt x="2647985" y="0"/>
                  </a:lnTo>
                </a:path>
                <a:path w="4114800" h="38100">
                  <a:moveTo>
                    <a:pt x="2943361" y="38086"/>
                  </a:moveTo>
                  <a:lnTo>
                    <a:pt x="2943361" y="0"/>
                  </a:lnTo>
                </a:path>
                <a:path w="4114800" h="38100">
                  <a:moveTo>
                    <a:pt x="3238357" y="38086"/>
                  </a:moveTo>
                  <a:lnTo>
                    <a:pt x="3238357" y="0"/>
                  </a:lnTo>
                </a:path>
                <a:path w="4114800" h="38100">
                  <a:moveTo>
                    <a:pt x="3524224" y="38086"/>
                  </a:moveTo>
                  <a:lnTo>
                    <a:pt x="3524224" y="0"/>
                  </a:lnTo>
                </a:path>
                <a:path w="4114800" h="38100">
                  <a:moveTo>
                    <a:pt x="3819600" y="38086"/>
                  </a:moveTo>
                  <a:lnTo>
                    <a:pt x="3819600" y="0"/>
                  </a:lnTo>
                </a:path>
                <a:path w="4114800" h="38100">
                  <a:moveTo>
                    <a:pt x="4114595" y="38086"/>
                  </a:moveTo>
                  <a:lnTo>
                    <a:pt x="4114595" y="0"/>
                  </a:lnTo>
                </a:path>
              </a:pathLst>
            </a:custGeom>
            <a:ln w="94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925458" y="3476731"/>
              <a:ext cx="2943860" cy="523875"/>
            </a:xfrm>
            <a:custGeom>
              <a:avLst/>
              <a:gdLst/>
              <a:ahLst/>
              <a:cxnLst/>
              <a:rect l="l" t="t" r="r" b="b"/>
              <a:pathLst>
                <a:path w="2943860" h="523875">
                  <a:moveTo>
                    <a:pt x="0" y="523772"/>
                  </a:moveTo>
                  <a:lnTo>
                    <a:pt x="142933" y="523772"/>
                  </a:lnTo>
                  <a:lnTo>
                    <a:pt x="295375" y="523772"/>
                  </a:lnTo>
                </a:path>
                <a:path w="2943860" h="523875">
                  <a:moveTo>
                    <a:pt x="295375" y="523772"/>
                  </a:moveTo>
                  <a:lnTo>
                    <a:pt x="371438" y="514329"/>
                  </a:lnTo>
                  <a:lnTo>
                    <a:pt x="438309" y="495129"/>
                  </a:lnTo>
                  <a:lnTo>
                    <a:pt x="514372" y="476242"/>
                  </a:lnTo>
                  <a:lnTo>
                    <a:pt x="590751" y="466485"/>
                  </a:lnTo>
                </a:path>
                <a:path w="2943860" h="523875">
                  <a:moveTo>
                    <a:pt x="590751" y="466485"/>
                  </a:moveTo>
                  <a:lnTo>
                    <a:pt x="666813" y="466485"/>
                  </a:lnTo>
                  <a:lnTo>
                    <a:pt x="742939" y="476242"/>
                  </a:lnTo>
                  <a:lnTo>
                    <a:pt x="809747" y="485686"/>
                  </a:lnTo>
                  <a:lnTo>
                    <a:pt x="885810" y="485686"/>
                  </a:lnTo>
                </a:path>
                <a:path w="2943860" h="523875">
                  <a:moveTo>
                    <a:pt x="885810" y="485686"/>
                  </a:moveTo>
                  <a:lnTo>
                    <a:pt x="1028680" y="476242"/>
                  </a:lnTo>
                  <a:lnTo>
                    <a:pt x="1171678" y="457042"/>
                  </a:lnTo>
                </a:path>
                <a:path w="2943860" h="523875">
                  <a:moveTo>
                    <a:pt x="1171678" y="457042"/>
                  </a:moveTo>
                  <a:lnTo>
                    <a:pt x="1314675" y="438156"/>
                  </a:lnTo>
                  <a:lnTo>
                    <a:pt x="1467053" y="418955"/>
                  </a:lnTo>
                </a:path>
                <a:path w="2943860" h="523875">
                  <a:moveTo>
                    <a:pt x="1467053" y="418955"/>
                  </a:moveTo>
                  <a:lnTo>
                    <a:pt x="1609670" y="400069"/>
                  </a:lnTo>
                  <a:lnTo>
                    <a:pt x="1686113" y="390311"/>
                  </a:lnTo>
                  <a:lnTo>
                    <a:pt x="1762175" y="390311"/>
                  </a:lnTo>
                </a:path>
                <a:path w="2943860" h="523875">
                  <a:moveTo>
                    <a:pt x="1762175" y="390311"/>
                  </a:moveTo>
                  <a:lnTo>
                    <a:pt x="1838491" y="409512"/>
                  </a:lnTo>
                  <a:lnTo>
                    <a:pt x="1905046" y="438156"/>
                  </a:lnTo>
                  <a:lnTo>
                    <a:pt x="1981108" y="457042"/>
                  </a:lnTo>
                  <a:lnTo>
                    <a:pt x="2057551" y="476242"/>
                  </a:lnTo>
                </a:path>
                <a:path w="2943860" h="523875">
                  <a:moveTo>
                    <a:pt x="2057551" y="476242"/>
                  </a:moveTo>
                  <a:lnTo>
                    <a:pt x="2133613" y="485686"/>
                  </a:lnTo>
                  <a:lnTo>
                    <a:pt x="2200422" y="485686"/>
                  </a:lnTo>
                  <a:lnTo>
                    <a:pt x="2276484" y="466485"/>
                  </a:lnTo>
                  <a:lnTo>
                    <a:pt x="2314515" y="457042"/>
                  </a:lnTo>
                  <a:lnTo>
                    <a:pt x="2352546" y="428398"/>
                  </a:lnTo>
                </a:path>
                <a:path w="2943860" h="523875">
                  <a:moveTo>
                    <a:pt x="2352546" y="428398"/>
                  </a:moveTo>
                  <a:lnTo>
                    <a:pt x="2390958" y="390311"/>
                  </a:lnTo>
                  <a:lnTo>
                    <a:pt x="2428989" y="333338"/>
                  </a:lnTo>
                  <a:lnTo>
                    <a:pt x="2467020" y="276050"/>
                  </a:lnTo>
                  <a:lnTo>
                    <a:pt x="2495544" y="209635"/>
                  </a:lnTo>
                  <a:lnTo>
                    <a:pt x="2533828" y="142904"/>
                  </a:lnTo>
                  <a:lnTo>
                    <a:pt x="2571860" y="85931"/>
                  </a:lnTo>
                  <a:lnTo>
                    <a:pt x="2609891" y="38086"/>
                  </a:lnTo>
                  <a:lnTo>
                    <a:pt x="2647922" y="9757"/>
                  </a:lnTo>
                </a:path>
                <a:path w="2943860" h="523875">
                  <a:moveTo>
                    <a:pt x="2647922" y="9757"/>
                  </a:moveTo>
                  <a:lnTo>
                    <a:pt x="2685953" y="0"/>
                  </a:lnTo>
                  <a:lnTo>
                    <a:pt x="2724365" y="0"/>
                  </a:lnTo>
                  <a:lnTo>
                    <a:pt x="2762396" y="19200"/>
                  </a:lnTo>
                  <a:lnTo>
                    <a:pt x="2790919" y="38086"/>
                  </a:lnTo>
                  <a:lnTo>
                    <a:pt x="2866982" y="85931"/>
                  </a:lnTo>
                  <a:lnTo>
                    <a:pt x="2905267" y="114260"/>
                  </a:lnTo>
                  <a:lnTo>
                    <a:pt x="2943298" y="133461"/>
                  </a:lnTo>
                </a:path>
              </a:pathLst>
            </a:custGeom>
            <a:ln w="28426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859248" y="3467290"/>
              <a:ext cx="180975" cy="152400"/>
            </a:xfrm>
            <a:custGeom>
              <a:avLst/>
              <a:gdLst/>
              <a:ahLst/>
              <a:cxnLst/>
              <a:rect l="l" t="t" r="r" b="b"/>
              <a:pathLst>
                <a:path w="180975" h="152400">
                  <a:moveTo>
                    <a:pt x="180898" y="19202"/>
                  </a:moveTo>
                  <a:lnTo>
                    <a:pt x="161874" y="0"/>
                  </a:lnTo>
                  <a:lnTo>
                    <a:pt x="152374" y="9448"/>
                  </a:lnTo>
                  <a:lnTo>
                    <a:pt x="76060" y="76174"/>
                  </a:lnTo>
                  <a:lnTo>
                    <a:pt x="38023" y="104825"/>
                  </a:lnTo>
                  <a:lnTo>
                    <a:pt x="0" y="133464"/>
                  </a:lnTo>
                  <a:lnTo>
                    <a:pt x="19011" y="152349"/>
                  </a:lnTo>
                  <a:lnTo>
                    <a:pt x="57035" y="123710"/>
                  </a:lnTo>
                  <a:lnTo>
                    <a:pt x="95072" y="95377"/>
                  </a:lnTo>
                  <a:lnTo>
                    <a:pt x="171386" y="28651"/>
                  </a:lnTo>
                  <a:lnTo>
                    <a:pt x="180898" y="19202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125720" y="3400557"/>
              <a:ext cx="181028" cy="2001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8748" y="3591001"/>
              <a:ext cx="1371600" cy="276225"/>
            </a:xfrm>
            <a:custGeom>
              <a:avLst/>
              <a:gdLst/>
              <a:ahLst/>
              <a:cxnLst/>
              <a:rect l="l" t="t" r="r" b="b"/>
              <a:pathLst>
                <a:path w="1371600" h="276225">
                  <a:moveTo>
                    <a:pt x="66560" y="28638"/>
                  </a:moveTo>
                  <a:lnTo>
                    <a:pt x="9512" y="0"/>
                  </a:lnTo>
                  <a:lnTo>
                    <a:pt x="0" y="28638"/>
                  </a:lnTo>
                  <a:lnTo>
                    <a:pt x="57048" y="57289"/>
                  </a:lnTo>
                  <a:lnTo>
                    <a:pt x="66560" y="28638"/>
                  </a:lnTo>
                  <a:close/>
                </a:path>
                <a:path w="1371600" h="276225">
                  <a:moveTo>
                    <a:pt x="228447" y="104813"/>
                  </a:moveTo>
                  <a:lnTo>
                    <a:pt x="171399" y="76174"/>
                  </a:lnTo>
                  <a:lnTo>
                    <a:pt x="161886" y="104813"/>
                  </a:lnTo>
                  <a:lnTo>
                    <a:pt x="218935" y="133464"/>
                  </a:lnTo>
                  <a:lnTo>
                    <a:pt x="228447" y="104813"/>
                  </a:lnTo>
                  <a:close/>
                </a:path>
                <a:path w="1371600" h="276225">
                  <a:moveTo>
                    <a:pt x="361937" y="152349"/>
                  </a:moveTo>
                  <a:lnTo>
                    <a:pt x="304888" y="133464"/>
                  </a:lnTo>
                  <a:lnTo>
                    <a:pt x="294995" y="161785"/>
                  </a:lnTo>
                  <a:lnTo>
                    <a:pt x="352425" y="180987"/>
                  </a:lnTo>
                  <a:lnTo>
                    <a:pt x="361937" y="152349"/>
                  </a:lnTo>
                  <a:close/>
                </a:path>
                <a:path w="1371600" h="276225">
                  <a:moveTo>
                    <a:pt x="638035" y="180987"/>
                  </a:moveTo>
                  <a:lnTo>
                    <a:pt x="580986" y="180987"/>
                  </a:lnTo>
                  <a:lnTo>
                    <a:pt x="580986" y="209626"/>
                  </a:lnTo>
                  <a:lnTo>
                    <a:pt x="638035" y="209626"/>
                  </a:lnTo>
                  <a:lnTo>
                    <a:pt x="638035" y="180987"/>
                  </a:lnTo>
                  <a:close/>
                </a:path>
                <a:path w="1371600" h="276225">
                  <a:moveTo>
                    <a:pt x="780910" y="257162"/>
                  </a:moveTo>
                  <a:lnTo>
                    <a:pt x="771398" y="228523"/>
                  </a:lnTo>
                  <a:lnTo>
                    <a:pt x="714349" y="247713"/>
                  </a:lnTo>
                  <a:lnTo>
                    <a:pt x="695401" y="247713"/>
                  </a:lnTo>
                  <a:lnTo>
                    <a:pt x="666813" y="247713"/>
                  </a:lnTo>
                  <a:lnTo>
                    <a:pt x="628535" y="237959"/>
                  </a:lnTo>
                  <a:lnTo>
                    <a:pt x="590499" y="219075"/>
                  </a:lnTo>
                  <a:lnTo>
                    <a:pt x="588137" y="226174"/>
                  </a:lnTo>
                  <a:lnTo>
                    <a:pt x="552462" y="190436"/>
                  </a:lnTo>
                  <a:lnTo>
                    <a:pt x="516420" y="145402"/>
                  </a:lnTo>
                  <a:lnTo>
                    <a:pt x="523951" y="142900"/>
                  </a:lnTo>
                  <a:lnTo>
                    <a:pt x="504926" y="95377"/>
                  </a:lnTo>
                  <a:lnTo>
                    <a:pt x="476021" y="104813"/>
                  </a:lnTo>
                  <a:lnTo>
                    <a:pt x="495427" y="152349"/>
                  </a:lnTo>
                  <a:lnTo>
                    <a:pt x="509676" y="147637"/>
                  </a:lnTo>
                  <a:lnTo>
                    <a:pt x="495427" y="161785"/>
                  </a:lnTo>
                  <a:lnTo>
                    <a:pt x="499935" y="167462"/>
                  </a:lnTo>
                  <a:lnTo>
                    <a:pt x="466521" y="161785"/>
                  </a:lnTo>
                  <a:lnTo>
                    <a:pt x="466521" y="190436"/>
                  </a:lnTo>
                  <a:lnTo>
                    <a:pt x="523951" y="199872"/>
                  </a:lnTo>
                  <a:lnTo>
                    <a:pt x="523951" y="197675"/>
                  </a:lnTo>
                  <a:lnTo>
                    <a:pt x="533450" y="209626"/>
                  </a:lnTo>
                  <a:lnTo>
                    <a:pt x="571487" y="247713"/>
                  </a:lnTo>
                  <a:lnTo>
                    <a:pt x="585774" y="233299"/>
                  </a:lnTo>
                  <a:lnTo>
                    <a:pt x="580986" y="247713"/>
                  </a:lnTo>
                  <a:lnTo>
                    <a:pt x="619023" y="266598"/>
                  </a:lnTo>
                  <a:lnTo>
                    <a:pt x="657059" y="276047"/>
                  </a:lnTo>
                  <a:lnTo>
                    <a:pt x="695337" y="276047"/>
                  </a:lnTo>
                  <a:lnTo>
                    <a:pt x="723861" y="276047"/>
                  </a:lnTo>
                  <a:lnTo>
                    <a:pt x="780910" y="257162"/>
                  </a:lnTo>
                  <a:close/>
                </a:path>
                <a:path w="1371600" h="276225">
                  <a:moveTo>
                    <a:pt x="809434" y="180987"/>
                  </a:moveTo>
                  <a:lnTo>
                    <a:pt x="752386" y="180987"/>
                  </a:lnTo>
                  <a:lnTo>
                    <a:pt x="752386" y="209626"/>
                  </a:lnTo>
                  <a:lnTo>
                    <a:pt x="809434" y="209626"/>
                  </a:lnTo>
                  <a:lnTo>
                    <a:pt x="809434" y="180987"/>
                  </a:lnTo>
                  <a:close/>
                </a:path>
                <a:path w="1371600" h="276225">
                  <a:moveTo>
                    <a:pt x="1076350" y="219075"/>
                  </a:moveTo>
                  <a:lnTo>
                    <a:pt x="876363" y="219075"/>
                  </a:lnTo>
                  <a:lnTo>
                    <a:pt x="876363" y="247713"/>
                  </a:lnTo>
                  <a:lnTo>
                    <a:pt x="1076350" y="247713"/>
                  </a:lnTo>
                  <a:lnTo>
                    <a:pt x="1076350" y="219075"/>
                  </a:lnTo>
                  <a:close/>
                </a:path>
                <a:path w="1371600" h="276225">
                  <a:moveTo>
                    <a:pt x="1371346" y="219075"/>
                  </a:moveTo>
                  <a:lnTo>
                    <a:pt x="1171359" y="219075"/>
                  </a:lnTo>
                  <a:lnTo>
                    <a:pt x="1171359" y="247713"/>
                  </a:lnTo>
                  <a:lnTo>
                    <a:pt x="1371346" y="247713"/>
                  </a:lnTo>
                  <a:lnTo>
                    <a:pt x="1371346" y="219075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868756" y="3610192"/>
              <a:ext cx="581025" cy="209550"/>
            </a:xfrm>
            <a:custGeom>
              <a:avLst/>
              <a:gdLst/>
              <a:ahLst/>
              <a:cxnLst/>
              <a:rect l="l" t="t" r="r" b="b"/>
              <a:pathLst>
                <a:path w="581025" h="209550">
                  <a:moveTo>
                    <a:pt x="0" y="0"/>
                  </a:moveTo>
                  <a:lnTo>
                    <a:pt x="76062" y="56972"/>
                  </a:lnTo>
                  <a:lnTo>
                    <a:pt x="152378" y="114260"/>
                  </a:lnTo>
                  <a:lnTo>
                    <a:pt x="218932" y="161790"/>
                  </a:lnTo>
                  <a:lnTo>
                    <a:pt x="294995" y="199877"/>
                  </a:lnTo>
                </a:path>
                <a:path w="581025" h="209550">
                  <a:moveTo>
                    <a:pt x="294995" y="199877"/>
                  </a:moveTo>
                  <a:lnTo>
                    <a:pt x="371438" y="209320"/>
                  </a:lnTo>
                  <a:lnTo>
                    <a:pt x="437992" y="209320"/>
                  </a:lnTo>
                  <a:lnTo>
                    <a:pt x="504927" y="199877"/>
                  </a:lnTo>
                  <a:lnTo>
                    <a:pt x="580990" y="190434"/>
                  </a:lnTo>
                </a:path>
              </a:pathLst>
            </a:custGeom>
            <a:ln w="28426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49746" y="3790869"/>
              <a:ext cx="295910" cy="10160"/>
            </a:xfrm>
            <a:custGeom>
              <a:avLst/>
              <a:gdLst/>
              <a:ahLst/>
              <a:cxnLst/>
              <a:rect l="l" t="t" r="r" b="b"/>
              <a:pathLst>
                <a:path w="295910" h="10160">
                  <a:moveTo>
                    <a:pt x="-14164" y="4878"/>
                  </a:moveTo>
                  <a:lnTo>
                    <a:pt x="309540" y="4878"/>
                  </a:lnTo>
                </a:path>
              </a:pathLst>
            </a:custGeom>
            <a:ln w="38087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745122" y="3781426"/>
              <a:ext cx="295275" cy="9525"/>
            </a:xfrm>
            <a:custGeom>
              <a:avLst/>
              <a:gdLst/>
              <a:ahLst/>
              <a:cxnLst/>
              <a:rect l="l" t="t" r="r" b="b"/>
              <a:pathLst>
                <a:path w="295275" h="9525">
                  <a:moveTo>
                    <a:pt x="-14164" y="4721"/>
                  </a:moveTo>
                  <a:lnTo>
                    <a:pt x="309160" y="4721"/>
                  </a:lnTo>
                </a:path>
              </a:pathLst>
            </a:custGeom>
            <a:ln w="3777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40117" y="3762540"/>
              <a:ext cx="295910" cy="19050"/>
            </a:xfrm>
            <a:custGeom>
              <a:avLst/>
              <a:gdLst/>
              <a:ahLst/>
              <a:cxnLst/>
              <a:rect l="l" t="t" r="r" b="b"/>
              <a:pathLst>
                <a:path w="295910" h="19050">
                  <a:moveTo>
                    <a:pt x="-14164" y="9443"/>
                  </a:moveTo>
                  <a:lnTo>
                    <a:pt x="309540" y="9443"/>
                  </a:lnTo>
                </a:path>
              </a:pathLst>
            </a:custGeom>
            <a:ln w="47215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551393" y="3549648"/>
            <a:ext cx="37211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189303" y="3445145"/>
            <a:ext cx="37211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144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55750" y="3159588"/>
            <a:ext cx="372110" cy="97726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1100" spc="15" dirty="0">
                <a:latin typeface="Arial"/>
                <a:cs typeface="Arial"/>
              </a:rPr>
              <a:t>3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2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89294" y="3882644"/>
            <a:ext cx="25907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865</a:t>
            </a:r>
            <a:endParaRPr sz="11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71586" y="585597"/>
            <a:ext cx="8826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ES</a:t>
            </a:r>
            <a:r>
              <a:rPr sz="1200" spc="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IM</a:t>
            </a:r>
            <a:r>
              <a:rPr sz="1200" spc="-85" dirty="0">
                <a:solidFill>
                  <a:srgbClr val="808080"/>
                </a:solidFill>
                <a:latin typeface="Arial"/>
                <a:cs typeface="Arial"/>
              </a:rPr>
              <a:t>A</a:t>
            </a:r>
            <a:r>
              <a:rPr sz="1200" spc="5" dirty="0">
                <a:solidFill>
                  <a:srgbClr val="808080"/>
                </a:solidFill>
                <a:latin typeface="Arial"/>
                <a:cs typeface="Arial"/>
              </a:rPr>
              <a:t>T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845552" y="601980"/>
            <a:ext cx="895350" cy="227329"/>
            <a:chOff x="7845552" y="601980"/>
            <a:chExt cx="895350" cy="227329"/>
          </a:xfrm>
        </p:grpSpPr>
        <p:sp>
          <p:nvSpPr>
            <p:cNvPr id="40" name="object 40"/>
            <p:cNvSpPr/>
            <p:nvPr/>
          </p:nvSpPr>
          <p:spPr>
            <a:xfrm>
              <a:off x="7850124" y="601980"/>
              <a:ext cx="0" cy="212725"/>
            </a:xfrm>
            <a:custGeom>
              <a:avLst/>
              <a:gdLst/>
              <a:ahLst/>
              <a:cxnLst/>
              <a:rect l="l" t="t" r="r" b="b"/>
              <a:pathLst>
                <a:path h="212725">
                  <a:moveTo>
                    <a:pt x="0" y="0"/>
                  </a:moveTo>
                  <a:lnTo>
                    <a:pt x="0" y="212344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850886" y="816102"/>
              <a:ext cx="890269" cy="0"/>
            </a:xfrm>
            <a:custGeom>
              <a:avLst/>
              <a:gdLst/>
              <a:ahLst/>
              <a:cxnLst/>
              <a:rect l="l" t="t" r="r" b="b"/>
              <a:pathLst>
                <a:path w="890270">
                  <a:moveTo>
                    <a:pt x="0" y="0"/>
                  </a:moveTo>
                  <a:lnTo>
                    <a:pt x="889889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908211" y="1467118"/>
            <a:ext cx="4444365" cy="695960"/>
            <a:chOff x="1908211" y="1467118"/>
            <a:chExt cx="4444365" cy="695960"/>
          </a:xfrm>
        </p:grpSpPr>
        <p:sp>
          <p:nvSpPr>
            <p:cNvPr id="43" name="object 43"/>
            <p:cNvSpPr/>
            <p:nvPr/>
          </p:nvSpPr>
          <p:spPr>
            <a:xfrm>
              <a:off x="1912966" y="1471843"/>
              <a:ext cx="4429760" cy="686435"/>
            </a:xfrm>
            <a:custGeom>
              <a:avLst/>
              <a:gdLst/>
              <a:ahLst/>
              <a:cxnLst/>
              <a:rect l="l" t="t" r="r" b="b"/>
              <a:pathLst>
                <a:path w="4429760" h="686435">
                  <a:moveTo>
                    <a:pt x="0" y="0"/>
                  </a:moveTo>
                  <a:lnTo>
                    <a:pt x="0" y="676681"/>
                  </a:lnTo>
                </a:path>
                <a:path w="4429760" h="686435">
                  <a:moveTo>
                    <a:pt x="0" y="686132"/>
                  </a:moveTo>
                  <a:lnTo>
                    <a:pt x="38034" y="686132"/>
                  </a:lnTo>
                </a:path>
                <a:path w="4429760" h="686435">
                  <a:moveTo>
                    <a:pt x="0" y="457421"/>
                  </a:moveTo>
                  <a:lnTo>
                    <a:pt x="38034" y="457421"/>
                  </a:lnTo>
                </a:path>
                <a:path w="4429760" h="686435">
                  <a:moveTo>
                    <a:pt x="0" y="228710"/>
                  </a:moveTo>
                  <a:lnTo>
                    <a:pt x="38034" y="228710"/>
                  </a:lnTo>
                </a:path>
                <a:path w="4429760" h="686435">
                  <a:moveTo>
                    <a:pt x="0" y="0"/>
                  </a:moveTo>
                  <a:lnTo>
                    <a:pt x="38034" y="0"/>
                  </a:lnTo>
                </a:path>
                <a:path w="4429760" h="686435">
                  <a:moveTo>
                    <a:pt x="0" y="686132"/>
                  </a:moveTo>
                  <a:lnTo>
                    <a:pt x="4420232" y="686132"/>
                  </a:lnTo>
                </a:path>
                <a:path w="4429760" h="686435">
                  <a:moveTo>
                    <a:pt x="0" y="686132"/>
                  </a:moveTo>
                  <a:lnTo>
                    <a:pt x="0" y="648014"/>
                  </a:lnTo>
                </a:path>
                <a:path w="4429760" h="686435">
                  <a:moveTo>
                    <a:pt x="295083" y="686132"/>
                  </a:moveTo>
                  <a:lnTo>
                    <a:pt x="295083" y="648014"/>
                  </a:lnTo>
                </a:path>
                <a:path w="4429760" h="686435">
                  <a:moveTo>
                    <a:pt x="590484" y="686132"/>
                  </a:moveTo>
                  <a:lnTo>
                    <a:pt x="590484" y="648014"/>
                  </a:lnTo>
                </a:path>
                <a:path w="4429760" h="686435">
                  <a:moveTo>
                    <a:pt x="885948" y="686132"/>
                  </a:moveTo>
                  <a:lnTo>
                    <a:pt x="885948" y="648014"/>
                  </a:lnTo>
                </a:path>
                <a:path w="4429760" h="686435">
                  <a:moveTo>
                    <a:pt x="1181348" y="686132"/>
                  </a:moveTo>
                  <a:lnTo>
                    <a:pt x="1181348" y="648014"/>
                  </a:lnTo>
                </a:path>
                <a:path w="4429760" h="686435">
                  <a:moveTo>
                    <a:pt x="1476749" y="686132"/>
                  </a:moveTo>
                  <a:lnTo>
                    <a:pt x="1476749" y="648014"/>
                  </a:lnTo>
                </a:path>
                <a:path w="4429760" h="686435">
                  <a:moveTo>
                    <a:pt x="1771769" y="686132"/>
                  </a:moveTo>
                  <a:lnTo>
                    <a:pt x="1771769" y="648014"/>
                  </a:lnTo>
                </a:path>
                <a:path w="4429760" h="686435">
                  <a:moveTo>
                    <a:pt x="2067170" y="686132"/>
                  </a:moveTo>
                  <a:lnTo>
                    <a:pt x="2067170" y="648014"/>
                  </a:lnTo>
                </a:path>
                <a:path w="4429760" h="686435">
                  <a:moveTo>
                    <a:pt x="2362571" y="686132"/>
                  </a:moveTo>
                  <a:lnTo>
                    <a:pt x="2362571" y="648014"/>
                  </a:lnTo>
                </a:path>
                <a:path w="4429760" h="686435">
                  <a:moveTo>
                    <a:pt x="2657971" y="686132"/>
                  </a:moveTo>
                  <a:lnTo>
                    <a:pt x="2657971" y="648014"/>
                  </a:lnTo>
                </a:path>
                <a:path w="4429760" h="686435">
                  <a:moveTo>
                    <a:pt x="2953118" y="686132"/>
                  </a:moveTo>
                  <a:lnTo>
                    <a:pt x="2953118" y="648014"/>
                  </a:lnTo>
                </a:path>
                <a:path w="4429760" h="686435">
                  <a:moveTo>
                    <a:pt x="3248519" y="686132"/>
                  </a:moveTo>
                  <a:lnTo>
                    <a:pt x="3248519" y="648014"/>
                  </a:lnTo>
                </a:path>
                <a:path w="4429760" h="686435">
                  <a:moveTo>
                    <a:pt x="3543920" y="686132"/>
                  </a:moveTo>
                  <a:lnTo>
                    <a:pt x="3543920" y="648014"/>
                  </a:lnTo>
                </a:path>
                <a:path w="4429760" h="686435">
                  <a:moveTo>
                    <a:pt x="3839193" y="686132"/>
                  </a:moveTo>
                  <a:lnTo>
                    <a:pt x="3839193" y="648014"/>
                  </a:lnTo>
                </a:path>
                <a:path w="4429760" h="686435">
                  <a:moveTo>
                    <a:pt x="4134340" y="686132"/>
                  </a:moveTo>
                  <a:lnTo>
                    <a:pt x="4134340" y="648014"/>
                  </a:lnTo>
                </a:path>
                <a:path w="4429760" h="686435">
                  <a:moveTo>
                    <a:pt x="4429741" y="686132"/>
                  </a:moveTo>
                  <a:lnTo>
                    <a:pt x="4429741" y="648014"/>
                  </a:lnTo>
                </a:path>
              </a:pathLst>
            </a:custGeom>
            <a:ln w="947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384898" y="1619592"/>
              <a:ext cx="1476375" cy="505459"/>
            </a:xfrm>
            <a:custGeom>
              <a:avLst/>
              <a:gdLst/>
              <a:ahLst/>
              <a:cxnLst/>
              <a:rect l="l" t="t" r="r" b="b"/>
              <a:pathLst>
                <a:path w="1476375" h="505460">
                  <a:moveTo>
                    <a:pt x="0" y="504991"/>
                  </a:moveTo>
                  <a:lnTo>
                    <a:pt x="142629" y="485774"/>
                  </a:lnTo>
                  <a:lnTo>
                    <a:pt x="295147" y="466872"/>
                  </a:lnTo>
                </a:path>
                <a:path w="1476375" h="505460">
                  <a:moveTo>
                    <a:pt x="295147" y="466872"/>
                  </a:moveTo>
                  <a:lnTo>
                    <a:pt x="371469" y="466872"/>
                  </a:lnTo>
                  <a:lnTo>
                    <a:pt x="438029" y="476323"/>
                  </a:lnTo>
                  <a:lnTo>
                    <a:pt x="514478" y="476323"/>
                  </a:lnTo>
                  <a:lnTo>
                    <a:pt x="590547" y="476323"/>
                  </a:lnTo>
                </a:path>
                <a:path w="1476375" h="505460">
                  <a:moveTo>
                    <a:pt x="590547" y="476323"/>
                  </a:moveTo>
                  <a:lnTo>
                    <a:pt x="666870" y="476323"/>
                  </a:lnTo>
                  <a:lnTo>
                    <a:pt x="733430" y="466872"/>
                  </a:lnTo>
                  <a:lnTo>
                    <a:pt x="809499" y="447655"/>
                  </a:lnTo>
                  <a:lnTo>
                    <a:pt x="847913" y="438204"/>
                  </a:lnTo>
                  <a:lnTo>
                    <a:pt x="885948" y="409537"/>
                  </a:lnTo>
                </a:path>
                <a:path w="1476375" h="505460">
                  <a:moveTo>
                    <a:pt x="885948" y="409537"/>
                  </a:moveTo>
                  <a:lnTo>
                    <a:pt x="923982" y="371418"/>
                  </a:lnTo>
                  <a:lnTo>
                    <a:pt x="962017" y="314398"/>
                  </a:lnTo>
                  <a:lnTo>
                    <a:pt x="1000305" y="257063"/>
                  </a:lnTo>
                  <a:lnTo>
                    <a:pt x="1028830" y="190592"/>
                  </a:lnTo>
                  <a:lnTo>
                    <a:pt x="1066865" y="123806"/>
                  </a:lnTo>
                  <a:lnTo>
                    <a:pt x="1104899" y="66471"/>
                  </a:lnTo>
                  <a:lnTo>
                    <a:pt x="1142934" y="28352"/>
                  </a:lnTo>
                  <a:lnTo>
                    <a:pt x="1181348" y="0"/>
                  </a:lnTo>
                </a:path>
                <a:path w="1476375" h="505460">
                  <a:moveTo>
                    <a:pt x="1181348" y="0"/>
                  </a:moveTo>
                  <a:lnTo>
                    <a:pt x="1219383" y="0"/>
                  </a:lnTo>
                  <a:lnTo>
                    <a:pt x="1257417" y="9450"/>
                  </a:lnTo>
                  <a:lnTo>
                    <a:pt x="1295452" y="28352"/>
                  </a:lnTo>
                  <a:lnTo>
                    <a:pt x="1323977" y="66471"/>
                  </a:lnTo>
                  <a:lnTo>
                    <a:pt x="1400300" y="142708"/>
                  </a:lnTo>
                  <a:lnTo>
                    <a:pt x="1438334" y="180826"/>
                  </a:lnTo>
                  <a:lnTo>
                    <a:pt x="1476369" y="209494"/>
                  </a:lnTo>
                </a:path>
              </a:pathLst>
            </a:custGeom>
            <a:ln w="28439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61255" y="1810194"/>
              <a:ext cx="819785" cy="114935"/>
            </a:xfrm>
            <a:custGeom>
              <a:avLst/>
              <a:gdLst/>
              <a:ahLst/>
              <a:cxnLst/>
              <a:rect l="l" t="t" r="r" b="b"/>
              <a:pathLst>
                <a:path w="819785" h="114935">
                  <a:moveTo>
                    <a:pt x="66814" y="18897"/>
                  </a:moveTo>
                  <a:lnTo>
                    <a:pt x="9512" y="0"/>
                  </a:lnTo>
                  <a:lnTo>
                    <a:pt x="0" y="28346"/>
                  </a:lnTo>
                  <a:lnTo>
                    <a:pt x="57315" y="47561"/>
                  </a:lnTo>
                  <a:lnTo>
                    <a:pt x="66814" y="18897"/>
                  </a:lnTo>
                  <a:close/>
                </a:path>
                <a:path w="819785" h="114935">
                  <a:moveTo>
                    <a:pt x="228841" y="66471"/>
                  </a:moveTo>
                  <a:lnTo>
                    <a:pt x="180924" y="47561"/>
                  </a:lnTo>
                  <a:lnTo>
                    <a:pt x="171411" y="76238"/>
                  </a:lnTo>
                  <a:lnTo>
                    <a:pt x="219341" y="95135"/>
                  </a:lnTo>
                  <a:lnTo>
                    <a:pt x="228841" y="95135"/>
                  </a:lnTo>
                  <a:lnTo>
                    <a:pt x="228841" y="66471"/>
                  </a:lnTo>
                  <a:close/>
                </a:path>
                <a:path w="819785" h="114935">
                  <a:moveTo>
                    <a:pt x="352463" y="76238"/>
                  </a:moveTo>
                  <a:lnTo>
                    <a:pt x="295402" y="76238"/>
                  </a:lnTo>
                  <a:lnTo>
                    <a:pt x="295402" y="104584"/>
                  </a:lnTo>
                  <a:lnTo>
                    <a:pt x="352463" y="104584"/>
                  </a:lnTo>
                  <a:lnTo>
                    <a:pt x="352463" y="76238"/>
                  </a:lnTo>
                  <a:close/>
                </a:path>
                <a:path w="819785" h="114935">
                  <a:moveTo>
                    <a:pt x="524243" y="76238"/>
                  </a:moveTo>
                  <a:lnTo>
                    <a:pt x="466940" y="85686"/>
                  </a:lnTo>
                  <a:lnTo>
                    <a:pt x="466940" y="114350"/>
                  </a:lnTo>
                  <a:lnTo>
                    <a:pt x="524243" y="104584"/>
                  </a:lnTo>
                  <a:lnTo>
                    <a:pt x="524243" y="76238"/>
                  </a:lnTo>
                  <a:close/>
                </a:path>
                <a:path w="819785" h="114935">
                  <a:moveTo>
                    <a:pt x="647852" y="66471"/>
                  </a:moveTo>
                  <a:lnTo>
                    <a:pt x="590804" y="76238"/>
                  </a:lnTo>
                  <a:lnTo>
                    <a:pt x="590804" y="104584"/>
                  </a:lnTo>
                  <a:lnTo>
                    <a:pt x="647852" y="95135"/>
                  </a:lnTo>
                  <a:lnTo>
                    <a:pt x="647852" y="66471"/>
                  </a:lnTo>
                  <a:close/>
                </a:path>
                <a:path w="819785" h="114935">
                  <a:moveTo>
                    <a:pt x="819391" y="28346"/>
                  </a:moveTo>
                  <a:lnTo>
                    <a:pt x="762342" y="38112"/>
                  </a:lnTo>
                  <a:lnTo>
                    <a:pt x="762342" y="66471"/>
                  </a:lnTo>
                  <a:lnTo>
                    <a:pt x="819391" y="57010"/>
                  </a:lnTo>
                  <a:lnTo>
                    <a:pt x="819391" y="28346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61267" y="1819635"/>
              <a:ext cx="295910" cy="9525"/>
            </a:xfrm>
            <a:custGeom>
              <a:avLst/>
              <a:gdLst/>
              <a:ahLst/>
              <a:cxnLst/>
              <a:rect l="l" t="t" r="r" b="b"/>
              <a:pathLst>
                <a:path w="295910" h="9525">
                  <a:moveTo>
                    <a:pt x="-14176" y="4725"/>
                  </a:moveTo>
                  <a:lnTo>
                    <a:pt x="309577" y="4725"/>
                  </a:lnTo>
                </a:path>
              </a:pathLst>
            </a:custGeom>
            <a:ln w="37803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56667" y="1800418"/>
              <a:ext cx="295910" cy="19685"/>
            </a:xfrm>
            <a:custGeom>
              <a:avLst/>
              <a:gdLst/>
              <a:ahLst/>
              <a:cxnLst/>
              <a:rect l="l" t="t" r="r" b="b"/>
              <a:pathLst>
                <a:path w="295910" h="19685">
                  <a:moveTo>
                    <a:pt x="-14176" y="9608"/>
                  </a:moveTo>
                  <a:lnTo>
                    <a:pt x="309577" y="9608"/>
                  </a:lnTo>
                </a:path>
              </a:pathLst>
            </a:custGeom>
            <a:ln w="47570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452068" y="1781517"/>
              <a:ext cx="295910" cy="19050"/>
            </a:xfrm>
            <a:custGeom>
              <a:avLst/>
              <a:gdLst/>
              <a:ahLst/>
              <a:cxnLst/>
              <a:rect l="l" t="t" r="r" b="b"/>
              <a:pathLst>
                <a:path w="295910" h="19050">
                  <a:moveTo>
                    <a:pt x="-14176" y="9450"/>
                  </a:moveTo>
                  <a:lnTo>
                    <a:pt x="309577" y="9450"/>
                  </a:lnTo>
                </a:path>
              </a:pathLst>
            </a:custGeom>
            <a:ln w="47255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747468" y="1762300"/>
              <a:ext cx="295275" cy="19685"/>
            </a:xfrm>
            <a:custGeom>
              <a:avLst/>
              <a:gdLst/>
              <a:ahLst/>
              <a:cxnLst/>
              <a:rect l="l" t="t" r="r" b="b"/>
              <a:pathLst>
                <a:path w="295275" h="19685">
                  <a:moveTo>
                    <a:pt x="-14176" y="9608"/>
                  </a:moveTo>
                  <a:lnTo>
                    <a:pt x="309323" y="9608"/>
                  </a:lnTo>
                </a:path>
              </a:pathLst>
            </a:custGeom>
            <a:ln w="47570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042616" y="1743398"/>
              <a:ext cx="295910" cy="19050"/>
            </a:xfrm>
            <a:custGeom>
              <a:avLst/>
              <a:gdLst/>
              <a:ahLst/>
              <a:cxnLst/>
              <a:rect l="l" t="t" r="r" b="b"/>
              <a:pathLst>
                <a:path w="295910" h="19050">
                  <a:moveTo>
                    <a:pt x="-14176" y="9450"/>
                  </a:moveTo>
                  <a:lnTo>
                    <a:pt x="309577" y="9450"/>
                  </a:lnTo>
                </a:path>
              </a:pathLst>
            </a:custGeom>
            <a:ln w="47255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5658446" y="1597126"/>
            <a:ext cx="1778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67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239739" y="1501987"/>
            <a:ext cx="1778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89</a:t>
            </a:r>
            <a:endParaRPr sz="11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361938" y="1166622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28956">
            <a:solidFill>
              <a:srgbClr val="0066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61938" y="924306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28956">
            <a:solidFill>
              <a:srgbClr val="00295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61938" y="683514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625" y="0"/>
                </a:lnTo>
              </a:path>
            </a:pathLst>
          </a:custGeom>
          <a:ln w="28956">
            <a:solidFill>
              <a:srgbClr val="00295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662419" y="1026954"/>
            <a:ext cx="2012950" cy="117792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229870">
              <a:lnSpc>
                <a:spcPct val="100000"/>
              </a:lnSpc>
              <a:spcBef>
                <a:spcPts val="509"/>
              </a:spcBef>
            </a:pPr>
            <a:r>
              <a:rPr sz="1000" spc="-5" dirty="0">
                <a:latin typeface="Arial"/>
                <a:cs typeface="Arial"/>
              </a:rPr>
              <a:t>McKinsey greenfield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incentive</a:t>
            </a:r>
            <a:endParaRPr sz="10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86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a greenfield  </a:t>
            </a:r>
            <a:r>
              <a:rPr sz="1100" spc="-5" dirty="0">
                <a:latin typeface="Arial"/>
                <a:cs typeface="Arial"/>
              </a:rPr>
              <a:t>incentive </a:t>
            </a:r>
            <a:r>
              <a:rPr sz="1100" dirty="0">
                <a:latin typeface="Arial"/>
                <a:cs typeface="Arial"/>
              </a:rPr>
              <a:t>regime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short-  medium term, </a:t>
            </a:r>
            <a:r>
              <a:rPr sz="1100" spc="-5" dirty="0">
                <a:latin typeface="Arial"/>
                <a:cs typeface="Arial"/>
              </a:rPr>
              <a:t>until </a:t>
            </a:r>
            <a:r>
              <a:rPr sz="1100" dirty="0">
                <a:latin typeface="Arial"/>
                <a:cs typeface="Arial"/>
              </a:rPr>
              <a:t>some of  the new </a:t>
            </a:r>
            <a:r>
              <a:rPr sz="1100" spc="-5" dirty="0">
                <a:latin typeface="Arial"/>
                <a:cs typeface="Arial"/>
              </a:rPr>
              <a:t>capacity </a:t>
            </a:r>
            <a:r>
              <a:rPr sz="1100" dirty="0">
                <a:latin typeface="Arial"/>
                <a:cs typeface="Arial"/>
              </a:rPr>
              <a:t>eases the  </a:t>
            </a:r>
            <a:r>
              <a:rPr sz="1100" spc="-5" dirty="0">
                <a:latin typeface="Arial"/>
                <a:cs typeface="Arial"/>
              </a:rPr>
              <a:t>supply/demand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tightness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80097" y="597154"/>
            <a:ext cx="880744" cy="419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Deutsche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Bank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000" spc="-5" dirty="0">
                <a:latin typeface="Arial"/>
                <a:cs typeface="Arial"/>
              </a:rPr>
              <a:t>CIBC</a:t>
            </a:r>
            <a:endParaRPr sz="10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96595" y="1336548"/>
            <a:ext cx="1118870" cy="881380"/>
          </a:xfrm>
          <a:prstGeom prst="rect">
            <a:avLst/>
          </a:prstGeom>
          <a:solidFill>
            <a:srgbClr val="C6DF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Yttrium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6662419" y="2304034"/>
            <a:ext cx="2082164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Expected </a:t>
            </a:r>
            <a:r>
              <a:rPr sz="1100" dirty="0">
                <a:latin typeface="Arial"/>
                <a:cs typeface="Arial"/>
              </a:rPr>
              <a:t>to remain </a:t>
            </a:r>
            <a:r>
              <a:rPr sz="1100" spc="-5" dirty="0">
                <a:latin typeface="Arial"/>
                <a:cs typeface="Arial"/>
              </a:rPr>
              <a:t>in  </a:t>
            </a:r>
            <a:r>
              <a:rPr sz="1100" dirty="0">
                <a:latin typeface="Arial"/>
                <a:cs typeface="Arial"/>
              </a:rPr>
              <a:t>greenfield </a:t>
            </a:r>
            <a:r>
              <a:rPr sz="1100" spc="-5" dirty="0">
                <a:latin typeface="Arial"/>
                <a:cs typeface="Arial"/>
              </a:rPr>
              <a:t>incentive </a:t>
            </a:r>
            <a:r>
              <a:rPr sz="1100" spc="5" dirty="0">
                <a:latin typeface="Arial"/>
                <a:cs typeface="Arial"/>
              </a:rPr>
              <a:t>for </a:t>
            </a:r>
            <a:r>
              <a:rPr sz="1100" dirty="0">
                <a:latin typeface="Arial"/>
                <a:cs typeface="Arial"/>
              </a:rPr>
              <a:t>the  foreseeable future, </a:t>
            </a:r>
            <a:r>
              <a:rPr sz="1100" spc="-10" dirty="0">
                <a:latin typeface="Arial"/>
                <a:cs typeface="Arial"/>
              </a:rPr>
              <a:t>with  </a:t>
            </a:r>
            <a:r>
              <a:rPr sz="1100" spc="-5" dirty="0">
                <a:latin typeface="Arial"/>
                <a:cs typeface="Arial"/>
              </a:rPr>
              <a:t>eventual </a:t>
            </a:r>
            <a:r>
              <a:rPr sz="1100" dirty="0">
                <a:latin typeface="Arial"/>
                <a:cs typeface="Arial"/>
              </a:rPr>
              <a:t>fly-ups </a:t>
            </a:r>
            <a:r>
              <a:rPr sz="1100" spc="-5" dirty="0">
                <a:latin typeface="Arial"/>
                <a:cs typeface="Arial"/>
              </a:rPr>
              <a:t>depending </a:t>
            </a:r>
            <a:r>
              <a:rPr sz="1100" dirty="0">
                <a:latin typeface="Arial"/>
                <a:cs typeface="Arial"/>
              </a:rPr>
              <a:t>on  </a:t>
            </a:r>
            <a:r>
              <a:rPr sz="1100" spc="-5" dirty="0">
                <a:latin typeface="Arial"/>
                <a:cs typeface="Arial"/>
              </a:rPr>
              <a:t>China’s export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policies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662419" y="3243199"/>
            <a:ext cx="2012950" cy="864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Should </a:t>
            </a:r>
            <a:r>
              <a:rPr sz="1100" dirty="0">
                <a:latin typeface="Arial"/>
                <a:cs typeface="Arial"/>
              </a:rPr>
              <a:t>be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a greenfield  </a:t>
            </a:r>
            <a:r>
              <a:rPr sz="1100" spc="-5" dirty="0">
                <a:latin typeface="Arial"/>
                <a:cs typeface="Arial"/>
              </a:rPr>
              <a:t>incentive </a:t>
            </a:r>
            <a:r>
              <a:rPr sz="1100" dirty="0">
                <a:latin typeface="Arial"/>
                <a:cs typeface="Arial"/>
              </a:rPr>
              <a:t>regime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</a:t>
            </a:r>
            <a:r>
              <a:rPr sz="1100" spc="-7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short-  </a:t>
            </a:r>
            <a:r>
              <a:rPr sz="1100" spc="-5" dirty="0">
                <a:latin typeface="Arial"/>
                <a:cs typeface="Arial"/>
              </a:rPr>
              <a:t>medium </a:t>
            </a:r>
            <a:r>
              <a:rPr sz="1100" dirty="0">
                <a:latin typeface="Arial"/>
                <a:cs typeface="Arial"/>
              </a:rPr>
              <a:t>term, </a:t>
            </a:r>
            <a:r>
              <a:rPr sz="1100" spc="-5" dirty="0">
                <a:latin typeface="Arial"/>
                <a:cs typeface="Arial"/>
              </a:rPr>
              <a:t>until </a:t>
            </a:r>
            <a:r>
              <a:rPr sz="1100" dirty="0">
                <a:latin typeface="Arial"/>
                <a:cs typeface="Arial"/>
              </a:rPr>
              <a:t>some of  the new </a:t>
            </a:r>
            <a:r>
              <a:rPr sz="1100" spc="-5" dirty="0">
                <a:latin typeface="Arial"/>
                <a:cs typeface="Arial"/>
              </a:rPr>
              <a:t>capacity </a:t>
            </a:r>
            <a:r>
              <a:rPr sz="1100" dirty="0">
                <a:latin typeface="Arial"/>
                <a:cs typeface="Arial"/>
              </a:rPr>
              <a:t>eases the  </a:t>
            </a:r>
            <a:r>
              <a:rPr sz="1100" spc="-5" dirty="0">
                <a:latin typeface="Arial"/>
                <a:cs typeface="Arial"/>
              </a:rPr>
              <a:t>supply/demand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tightness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37894" y="2269998"/>
            <a:ext cx="7223759" cy="0"/>
          </a:xfrm>
          <a:custGeom>
            <a:avLst/>
            <a:gdLst/>
            <a:ahLst/>
            <a:cxnLst/>
            <a:rect l="l" t="t" r="r" b="b"/>
            <a:pathLst>
              <a:path w="7223759">
                <a:moveTo>
                  <a:pt x="0" y="0"/>
                </a:moveTo>
                <a:lnTo>
                  <a:pt x="7223252" y="0"/>
                </a:lnTo>
              </a:path>
            </a:pathLst>
          </a:custGeom>
          <a:ln w="1981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37894" y="3237738"/>
            <a:ext cx="7223759" cy="0"/>
          </a:xfrm>
          <a:custGeom>
            <a:avLst/>
            <a:gdLst/>
            <a:ahLst/>
            <a:cxnLst/>
            <a:rect l="l" t="t" r="r" b="b"/>
            <a:pathLst>
              <a:path w="7223759">
                <a:moveTo>
                  <a:pt x="0" y="0"/>
                </a:moveTo>
                <a:lnTo>
                  <a:pt x="7223252" y="0"/>
                </a:lnTo>
              </a:path>
            </a:pathLst>
          </a:custGeom>
          <a:ln w="1981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437132" y="1290828"/>
            <a:ext cx="5099050" cy="0"/>
          </a:xfrm>
          <a:custGeom>
            <a:avLst/>
            <a:gdLst/>
            <a:ahLst/>
            <a:cxnLst/>
            <a:rect l="l" t="t" r="r" b="b"/>
            <a:pathLst>
              <a:path w="5099050">
                <a:moveTo>
                  <a:pt x="0" y="0"/>
                </a:moveTo>
                <a:lnTo>
                  <a:pt x="5099050" y="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06476" y="6051905"/>
            <a:ext cx="63925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02305" algn="l"/>
                <a:tab pos="3497579" algn="l"/>
                <a:tab pos="3792854" algn="l"/>
                <a:tab pos="4088129" algn="l"/>
                <a:tab pos="4383405" algn="l"/>
                <a:tab pos="4678680" algn="l"/>
                <a:tab pos="4973955" algn="l"/>
                <a:tab pos="5259705" algn="l"/>
                <a:tab pos="5554980" algn="l"/>
                <a:tab pos="5850255" algn="l"/>
              </a:tabLst>
            </a:pPr>
            <a:r>
              <a:rPr sz="1000" spc="-5" dirty="0">
                <a:latin typeface="Arial"/>
                <a:cs typeface="Arial"/>
              </a:rPr>
              <a:t>1 Assuming that China </a:t>
            </a:r>
            <a:r>
              <a:rPr sz="1000" spc="-10" dirty="0">
                <a:latin typeface="Arial"/>
                <a:cs typeface="Arial"/>
              </a:rPr>
              <a:t>will</a:t>
            </a:r>
            <a:r>
              <a:rPr sz="1000" spc="120" dirty="0">
                <a:latin typeface="Arial"/>
                <a:cs typeface="Arial"/>
              </a:rPr>
              <a:t> </a:t>
            </a:r>
            <a:r>
              <a:rPr sz="1000" spc="-195" dirty="0">
                <a:latin typeface="Arial"/>
                <a:cs typeface="Arial"/>
              </a:rPr>
              <a:t>pu</a:t>
            </a:r>
            <a:r>
              <a:rPr sz="1100" spc="-195" dirty="0">
                <a:latin typeface="Arial"/>
                <a:cs typeface="Arial"/>
              </a:rPr>
              <a:t>2</a:t>
            </a:r>
            <a:r>
              <a:rPr sz="1000" spc="-195" dirty="0">
                <a:latin typeface="Arial"/>
                <a:cs typeface="Arial"/>
              </a:rPr>
              <a:t>rs</a:t>
            </a:r>
            <a:r>
              <a:rPr sz="1100" spc="-195" dirty="0">
                <a:latin typeface="Arial"/>
                <a:cs typeface="Arial"/>
              </a:rPr>
              <a:t>0</a:t>
            </a:r>
            <a:r>
              <a:rPr sz="1000" spc="-195" dirty="0">
                <a:latin typeface="Arial"/>
                <a:cs typeface="Arial"/>
              </a:rPr>
              <a:t>u</a:t>
            </a:r>
            <a:r>
              <a:rPr sz="1100" spc="-195" dirty="0">
                <a:latin typeface="Arial"/>
                <a:cs typeface="Arial"/>
              </a:rPr>
              <a:t>0</a:t>
            </a:r>
            <a:r>
              <a:rPr sz="1000" spc="-195" dirty="0">
                <a:latin typeface="Arial"/>
                <a:cs typeface="Arial"/>
              </a:rPr>
              <a:t>e</a:t>
            </a:r>
            <a:r>
              <a:rPr sz="1100" spc="-195" dirty="0">
                <a:latin typeface="Arial"/>
                <a:cs typeface="Arial"/>
              </a:rPr>
              <a:t>2</a:t>
            </a:r>
            <a:r>
              <a:rPr sz="1000" spc="-195" dirty="0">
                <a:latin typeface="Arial"/>
                <a:cs typeface="Arial"/>
              </a:rPr>
              <a:t>pr</a:t>
            </a:r>
            <a:r>
              <a:rPr sz="1100" spc="-195" dirty="0">
                <a:latin typeface="Arial"/>
                <a:cs typeface="Arial"/>
              </a:rPr>
              <a:t>0</a:t>
            </a:r>
            <a:r>
              <a:rPr sz="1000" spc="-195" dirty="0">
                <a:latin typeface="Arial"/>
                <a:cs typeface="Arial"/>
              </a:rPr>
              <a:t>o</a:t>
            </a:r>
            <a:r>
              <a:rPr sz="1100" spc="-195" dirty="0">
                <a:latin typeface="Arial"/>
                <a:cs typeface="Arial"/>
              </a:rPr>
              <a:t>3</a:t>
            </a:r>
            <a:r>
              <a:rPr sz="1000" spc="-195" dirty="0">
                <a:latin typeface="Arial"/>
                <a:cs typeface="Arial"/>
              </a:rPr>
              <a:t>fit  </a:t>
            </a:r>
            <a:r>
              <a:rPr sz="1000" spc="-155" dirty="0">
                <a:latin typeface="Arial"/>
                <a:cs typeface="Arial"/>
              </a:rPr>
              <a:t> </a:t>
            </a:r>
            <a:r>
              <a:rPr sz="1000" spc="-185" dirty="0">
                <a:latin typeface="Arial"/>
                <a:cs typeface="Arial"/>
              </a:rPr>
              <a:t>m</a:t>
            </a:r>
            <a:r>
              <a:rPr sz="1100" spc="-185" dirty="0">
                <a:latin typeface="Arial"/>
                <a:cs typeface="Arial"/>
              </a:rPr>
              <a:t>0</a:t>
            </a:r>
            <a:r>
              <a:rPr sz="1000" spc="-185" dirty="0">
                <a:latin typeface="Arial"/>
                <a:cs typeface="Arial"/>
              </a:rPr>
              <a:t>a</a:t>
            </a:r>
            <a:r>
              <a:rPr sz="1100" spc="-185" dirty="0">
                <a:latin typeface="Arial"/>
                <a:cs typeface="Arial"/>
              </a:rPr>
              <a:t>4</a:t>
            </a:r>
            <a:r>
              <a:rPr sz="1000" spc="-185" dirty="0">
                <a:latin typeface="Arial"/>
                <a:cs typeface="Arial"/>
              </a:rPr>
              <a:t>xim</a:t>
            </a:r>
            <a:r>
              <a:rPr sz="1100" spc="-185" dirty="0">
                <a:latin typeface="Arial"/>
                <a:cs typeface="Arial"/>
              </a:rPr>
              <a:t>0</a:t>
            </a:r>
            <a:r>
              <a:rPr sz="1000" spc="-185" dirty="0">
                <a:latin typeface="Arial"/>
                <a:cs typeface="Arial"/>
              </a:rPr>
              <a:t>iz</a:t>
            </a:r>
            <a:r>
              <a:rPr sz="1100" spc="-185" dirty="0">
                <a:latin typeface="Arial"/>
                <a:cs typeface="Arial"/>
              </a:rPr>
              <a:t>5</a:t>
            </a:r>
            <a:r>
              <a:rPr sz="1000" spc="-185" dirty="0">
                <a:latin typeface="Arial"/>
                <a:cs typeface="Arial"/>
              </a:rPr>
              <a:t>atio</a:t>
            </a:r>
            <a:r>
              <a:rPr sz="1100" spc="-185" dirty="0">
                <a:latin typeface="Arial"/>
                <a:cs typeface="Arial"/>
              </a:rPr>
              <a:t>0</a:t>
            </a:r>
            <a:r>
              <a:rPr sz="1000" spc="-185" dirty="0">
                <a:latin typeface="Arial"/>
                <a:cs typeface="Arial"/>
              </a:rPr>
              <a:t>n</a:t>
            </a:r>
            <a:r>
              <a:rPr sz="1100" spc="-185" dirty="0">
                <a:latin typeface="Arial"/>
                <a:cs typeface="Arial"/>
              </a:rPr>
              <a:t>6	</a:t>
            </a:r>
            <a:r>
              <a:rPr sz="1100" spc="-5" dirty="0">
                <a:latin typeface="Arial"/>
                <a:cs typeface="Arial"/>
              </a:rPr>
              <a:t>07	08	09	10	11	12	13	14	15	16</a:t>
            </a:r>
            <a:r>
              <a:rPr sz="1100" spc="114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2017</a:t>
            </a:r>
            <a:endParaRPr sz="11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06476" y="8382"/>
            <a:ext cx="7677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PRICING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96595" y="4223004"/>
            <a:ext cx="1118870" cy="881380"/>
          </a:xfrm>
          <a:prstGeom prst="rect">
            <a:avLst/>
          </a:prstGeom>
          <a:solidFill>
            <a:srgbClr val="C6DF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Neodymium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1908199" y="4311935"/>
            <a:ext cx="4429760" cy="723900"/>
            <a:chOff x="1908199" y="4311935"/>
            <a:chExt cx="4429760" cy="723900"/>
          </a:xfrm>
        </p:grpSpPr>
        <p:sp>
          <p:nvSpPr>
            <p:cNvPr id="68" name="object 68"/>
            <p:cNvSpPr/>
            <p:nvPr/>
          </p:nvSpPr>
          <p:spPr>
            <a:xfrm>
              <a:off x="1912953" y="4316657"/>
              <a:ext cx="38100" cy="714375"/>
            </a:xfrm>
            <a:custGeom>
              <a:avLst/>
              <a:gdLst/>
              <a:ahLst/>
              <a:cxnLst/>
              <a:rect l="l" t="t" r="r" b="b"/>
              <a:pathLst>
                <a:path w="38100" h="714375">
                  <a:moveTo>
                    <a:pt x="0" y="0"/>
                  </a:moveTo>
                  <a:lnTo>
                    <a:pt x="0" y="704764"/>
                  </a:lnTo>
                </a:path>
                <a:path w="38100" h="714375">
                  <a:moveTo>
                    <a:pt x="0" y="714207"/>
                  </a:moveTo>
                  <a:lnTo>
                    <a:pt x="38033" y="714207"/>
                  </a:lnTo>
                </a:path>
                <a:path w="38100" h="714375">
                  <a:moveTo>
                    <a:pt x="0" y="476242"/>
                  </a:moveTo>
                  <a:lnTo>
                    <a:pt x="38033" y="476242"/>
                  </a:lnTo>
                </a:path>
                <a:path w="38100" h="714375">
                  <a:moveTo>
                    <a:pt x="0" y="238278"/>
                  </a:moveTo>
                  <a:lnTo>
                    <a:pt x="38033" y="238278"/>
                  </a:lnTo>
                </a:path>
                <a:path w="38100" h="714375">
                  <a:moveTo>
                    <a:pt x="0" y="0"/>
                  </a:moveTo>
                  <a:lnTo>
                    <a:pt x="38033" y="0"/>
                  </a:lnTo>
                </a:path>
              </a:pathLst>
            </a:custGeom>
            <a:ln w="94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912953" y="5030864"/>
              <a:ext cx="4370705" cy="0"/>
            </a:xfrm>
            <a:custGeom>
              <a:avLst/>
              <a:gdLst/>
              <a:ahLst/>
              <a:cxnLst/>
              <a:rect l="l" t="t" r="r" b="b"/>
              <a:pathLst>
                <a:path w="4370705">
                  <a:moveTo>
                    <a:pt x="0" y="0"/>
                  </a:moveTo>
                  <a:lnTo>
                    <a:pt x="4370498" y="0"/>
                  </a:lnTo>
                </a:path>
              </a:pathLst>
            </a:custGeom>
            <a:ln w="94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912953" y="4992777"/>
              <a:ext cx="4134485" cy="38100"/>
            </a:xfrm>
            <a:custGeom>
              <a:avLst/>
              <a:gdLst/>
              <a:ahLst/>
              <a:cxnLst/>
              <a:rect l="l" t="t" r="r" b="b"/>
              <a:pathLst>
                <a:path w="4134485" h="38100">
                  <a:moveTo>
                    <a:pt x="0" y="38086"/>
                  </a:moveTo>
                  <a:lnTo>
                    <a:pt x="0" y="0"/>
                  </a:lnTo>
                </a:path>
                <a:path w="4134485" h="38100">
                  <a:moveTo>
                    <a:pt x="295075" y="38086"/>
                  </a:moveTo>
                  <a:lnTo>
                    <a:pt x="295075" y="0"/>
                  </a:lnTo>
                </a:path>
                <a:path w="4134485" h="38100">
                  <a:moveTo>
                    <a:pt x="590467" y="38086"/>
                  </a:moveTo>
                  <a:lnTo>
                    <a:pt x="590467" y="0"/>
                  </a:lnTo>
                </a:path>
                <a:path w="4134485" h="38100">
                  <a:moveTo>
                    <a:pt x="885923" y="38086"/>
                  </a:moveTo>
                  <a:lnTo>
                    <a:pt x="885923" y="0"/>
                  </a:lnTo>
                </a:path>
                <a:path w="4134485" h="38100">
                  <a:moveTo>
                    <a:pt x="1180935" y="38086"/>
                  </a:moveTo>
                  <a:lnTo>
                    <a:pt x="1180935" y="0"/>
                  </a:lnTo>
                </a:path>
                <a:path w="4134485" h="38100">
                  <a:moveTo>
                    <a:pt x="1476327" y="38086"/>
                  </a:moveTo>
                  <a:lnTo>
                    <a:pt x="1476327" y="0"/>
                  </a:lnTo>
                </a:path>
                <a:path w="4134485" h="38100">
                  <a:moveTo>
                    <a:pt x="1771720" y="38086"/>
                  </a:moveTo>
                  <a:lnTo>
                    <a:pt x="1771720" y="0"/>
                  </a:lnTo>
                </a:path>
                <a:path w="4134485" h="38100">
                  <a:moveTo>
                    <a:pt x="2067112" y="38086"/>
                  </a:moveTo>
                  <a:lnTo>
                    <a:pt x="2067112" y="0"/>
                  </a:lnTo>
                </a:path>
                <a:path w="4134485" h="38100">
                  <a:moveTo>
                    <a:pt x="2362251" y="38086"/>
                  </a:moveTo>
                  <a:lnTo>
                    <a:pt x="2362251" y="0"/>
                  </a:lnTo>
                </a:path>
                <a:path w="4134485" h="38100">
                  <a:moveTo>
                    <a:pt x="2657643" y="38086"/>
                  </a:moveTo>
                  <a:lnTo>
                    <a:pt x="2657643" y="0"/>
                  </a:lnTo>
                </a:path>
                <a:path w="4134485" h="38100">
                  <a:moveTo>
                    <a:pt x="2953035" y="38086"/>
                  </a:moveTo>
                  <a:lnTo>
                    <a:pt x="2953035" y="0"/>
                  </a:lnTo>
                </a:path>
                <a:path w="4134485" h="38100">
                  <a:moveTo>
                    <a:pt x="3248047" y="38086"/>
                  </a:moveTo>
                  <a:lnTo>
                    <a:pt x="3248047" y="0"/>
                  </a:lnTo>
                </a:path>
                <a:path w="4134485" h="38100">
                  <a:moveTo>
                    <a:pt x="3543440" y="38086"/>
                  </a:moveTo>
                  <a:lnTo>
                    <a:pt x="3543440" y="0"/>
                  </a:lnTo>
                </a:path>
                <a:path w="4134485" h="38100">
                  <a:moveTo>
                    <a:pt x="3838832" y="38086"/>
                  </a:moveTo>
                  <a:lnTo>
                    <a:pt x="3838832" y="0"/>
                  </a:lnTo>
                </a:path>
                <a:path w="4134485" h="38100">
                  <a:moveTo>
                    <a:pt x="4134224" y="38086"/>
                  </a:moveTo>
                  <a:lnTo>
                    <a:pt x="4134224" y="0"/>
                  </a:lnTo>
                </a:path>
              </a:pathLst>
            </a:custGeom>
            <a:ln w="947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908199" y="5016699"/>
              <a:ext cx="590550" cy="0"/>
            </a:xfrm>
            <a:custGeom>
              <a:avLst/>
              <a:gdLst/>
              <a:ahLst/>
              <a:cxnLst/>
              <a:rect l="l" t="t" r="r" b="b"/>
              <a:pathLst>
                <a:path w="590550">
                  <a:moveTo>
                    <a:pt x="0" y="0"/>
                  </a:moveTo>
                  <a:lnTo>
                    <a:pt x="295075" y="0"/>
                  </a:lnTo>
                </a:path>
                <a:path w="590550">
                  <a:moveTo>
                    <a:pt x="295075" y="0"/>
                  </a:moveTo>
                  <a:lnTo>
                    <a:pt x="590467" y="0"/>
                  </a:lnTo>
                </a:path>
              </a:pathLst>
            </a:custGeom>
            <a:ln w="28427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2498666" y="5006941"/>
              <a:ext cx="295910" cy="10160"/>
            </a:xfrm>
            <a:custGeom>
              <a:avLst/>
              <a:gdLst/>
              <a:ahLst/>
              <a:cxnLst/>
              <a:rect l="l" t="t" r="r" b="b"/>
              <a:pathLst>
                <a:path w="295910" h="10160">
                  <a:moveTo>
                    <a:pt x="-14164" y="4878"/>
                  </a:moveTo>
                  <a:lnTo>
                    <a:pt x="309556" y="4878"/>
                  </a:lnTo>
                </a:path>
              </a:pathLst>
            </a:custGeom>
            <a:ln w="38087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794059" y="4464283"/>
              <a:ext cx="2067560" cy="542925"/>
            </a:xfrm>
            <a:custGeom>
              <a:avLst/>
              <a:gdLst/>
              <a:ahLst/>
              <a:cxnLst/>
              <a:rect l="l" t="t" r="r" b="b"/>
              <a:pathLst>
                <a:path w="2067560" h="542925">
                  <a:moveTo>
                    <a:pt x="0" y="542658"/>
                  </a:moveTo>
                  <a:lnTo>
                    <a:pt x="142878" y="542658"/>
                  </a:lnTo>
                  <a:lnTo>
                    <a:pt x="295138" y="533215"/>
                  </a:lnTo>
                </a:path>
                <a:path w="2067560" h="542925">
                  <a:moveTo>
                    <a:pt x="295138" y="533215"/>
                  </a:moveTo>
                  <a:lnTo>
                    <a:pt x="371459" y="523772"/>
                  </a:lnTo>
                  <a:lnTo>
                    <a:pt x="438017" y="504572"/>
                  </a:lnTo>
                  <a:lnTo>
                    <a:pt x="514464" y="495129"/>
                  </a:lnTo>
                  <a:lnTo>
                    <a:pt x="590531" y="485686"/>
                  </a:lnTo>
                </a:path>
                <a:path w="2067560" h="542925">
                  <a:moveTo>
                    <a:pt x="590531" y="485686"/>
                  </a:moveTo>
                  <a:lnTo>
                    <a:pt x="733409" y="485686"/>
                  </a:lnTo>
                  <a:lnTo>
                    <a:pt x="885923" y="485686"/>
                  </a:lnTo>
                </a:path>
                <a:path w="2067560" h="542925">
                  <a:moveTo>
                    <a:pt x="885923" y="485686"/>
                  </a:moveTo>
                  <a:lnTo>
                    <a:pt x="961990" y="495129"/>
                  </a:lnTo>
                  <a:lnTo>
                    <a:pt x="1028802" y="504572"/>
                  </a:lnTo>
                  <a:lnTo>
                    <a:pt x="1104868" y="514329"/>
                  </a:lnTo>
                  <a:lnTo>
                    <a:pt x="1181315" y="514329"/>
                  </a:lnTo>
                </a:path>
                <a:path w="2067560" h="542925">
                  <a:moveTo>
                    <a:pt x="1181315" y="514329"/>
                  </a:moveTo>
                  <a:lnTo>
                    <a:pt x="1257382" y="514329"/>
                  </a:lnTo>
                  <a:lnTo>
                    <a:pt x="1323940" y="514329"/>
                  </a:lnTo>
                  <a:lnTo>
                    <a:pt x="1400261" y="495129"/>
                  </a:lnTo>
                  <a:lnTo>
                    <a:pt x="1438294" y="476242"/>
                  </a:lnTo>
                  <a:lnTo>
                    <a:pt x="1476327" y="447599"/>
                  </a:lnTo>
                </a:path>
                <a:path w="2067560" h="542925">
                  <a:moveTo>
                    <a:pt x="1476327" y="447599"/>
                  </a:moveTo>
                  <a:lnTo>
                    <a:pt x="1514741" y="400069"/>
                  </a:lnTo>
                  <a:lnTo>
                    <a:pt x="1552774" y="342781"/>
                  </a:lnTo>
                  <a:lnTo>
                    <a:pt x="1590808" y="276050"/>
                  </a:lnTo>
                  <a:lnTo>
                    <a:pt x="1619333" y="199877"/>
                  </a:lnTo>
                  <a:lnTo>
                    <a:pt x="1657366" y="133461"/>
                  </a:lnTo>
                  <a:lnTo>
                    <a:pt x="1695653" y="66730"/>
                  </a:lnTo>
                  <a:lnTo>
                    <a:pt x="1733686" y="19200"/>
                  </a:lnTo>
                  <a:lnTo>
                    <a:pt x="1752703" y="9757"/>
                  </a:lnTo>
                  <a:lnTo>
                    <a:pt x="1771720" y="0"/>
                  </a:lnTo>
                </a:path>
                <a:path w="2067560" h="542925">
                  <a:moveTo>
                    <a:pt x="1771720" y="0"/>
                  </a:moveTo>
                  <a:lnTo>
                    <a:pt x="1809753" y="0"/>
                  </a:lnTo>
                  <a:lnTo>
                    <a:pt x="1847786" y="28643"/>
                  </a:lnTo>
                  <a:lnTo>
                    <a:pt x="1886200" y="66730"/>
                  </a:lnTo>
                  <a:lnTo>
                    <a:pt x="1914725" y="114260"/>
                  </a:lnTo>
                  <a:lnTo>
                    <a:pt x="1990792" y="219078"/>
                  </a:lnTo>
                  <a:lnTo>
                    <a:pt x="2029078" y="266607"/>
                  </a:lnTo>
                  <a:lnTo>
                    <a:pt x="2067112" y="314137"/>
                  </a:lnTo>
                </a:path>
              </a:pathLst>
            </a:custGeom>
            <a:ln w="28427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861166" y="4759540"/>
              <a:ext cx="1381760" cy="123825"/>
            </a:xfrm>
            <a:custGeom>
              <a:avLst/>
              <a:gdLst/>
              <a:ahLst/>
              <a:cxnLst/>
              <a:rect l="l" t="t" r="r" b="b"/>
              <a:pathLst>
                <a:path w="1381760" h="123825">
                  <a:moveTo>
                    <a:pt x="209435" y="66725"/>
                  </a:moveTo>
                  <a:lnTo>
                    <a:pt x="152387" y="47536"/>
                  </a:lnTo>
                  <a:lnTo>
                    <a:pt x="57048" y="15824"/>
                  </a:lnTo>
                  <a:lnTo>
                    <a:pt x="57048" y="9448"/>
                  </a:lnTo>
                  <a:lnTo>
                    <a:pt x="18935" y="3149"/>
                  </a:lnTo>
                  <a:lnTo>
                    <a:pt x="9512" y="0"/>
                  </a:lnTo>
                  <a:lnTo>
                    <a:pt x="9004" y="1498"/>
                  </a:lnTo>
                  <a:lnTo>
                    <a:pt x="0" y="0"/>
                  </a:lnTo>
                  <a:lnTo>
                    <a:pt x="0" y="28638"/>
                  </a:lnTo>
                  <a:lnTo>
                    <a:pt x="142875" y="76174"/>
                  </a:lnTo>
                  <a:lnTo>
                    <a:pt x="199923" y="95059"/>
                  </a:lnTo>
                  <a:lnTo>
                    <a:pt x="209435" y="66725"/>
                  </a:lnTo>
                  <a:close/>
                </a:path>
                <a:path w="1381760" h="123825">
                  <a:moveTo>
                    <a:pt x="228447" y="18884"/>
                  </a:moveTo>
                  <a:lnTo>
                    <a:pt x="171399" y="18884"/>
                  </a:lnTo>
                  <a:lnTo>
                    <a:pt x="171399" y="47536"/>
                  </a:lnTo>
                  <a:lnTo>
                    <a:pt x="228447" y="47536"/>
                  </a:lnTo>
                  <a:lnTo>
                    <a:pt x="228447" y="18884"/>
                  </a:lnTo>
                  <a:close/>
                </a:path>
                <a:path w="1381760" h="123825">
                  <a:moveTo>
                    <a:pt x="352437" y="38087"/>
                  </a:moveTo>
                  <a:lnTo>
                    <a:pt x="295008" y="28638"/>
                  </a:lnTo>
                  <a:lnTo>
                    <a:pt x="295008" y="56972"/>
                  </a:lnTo>
                  <a:lnTo>
                    <a:pt x="352437" y="66725"/>
                  </a:lnTo>
                  <a:lnTo>
                    <a:pt x="352437" y="38087"/>
                  </a:lnTo>
                  <a:close/>
                </a:path>
                <a:path w="1381760" h="123825">
                  <a:moveTo>
                    <a:pt x="495388" y="95059"/>
                  </a:moveTo>
                  <a:lnTo>
                    <a:pt x="438010" y="95059"/>
                  </a:lnTo>
                  <a:lnTo>
                    <a:pt x="371462" y="95059"/>
                  </a:lnTo>
                  <a:lnTo>
                    <a:pt x="295008" y="85610"/>
                  </a:lnTo>
                  <a:lnTo>
                    <a:pt x="295008" y="114261"/>
                  </a:lnTo>
                  <a:lnTo>
                    <a:pt x="371462" y="123698"/>
                  </a:lnTo>
                  <a:lnTo>
                    <a:pt x="438010" y="123698"/>
                  </a:lnTo>
                  <a:lnTo>
                    <a:pt x="495388" y="123698"/>
                  </a:lnTo>
                  <a:lnTo>
                    <a:pt x="495388" y="95059"/>
                  </a:lnTo>
                  <a:close/>
                </a:path>
                <a:path w="1381760" h="123825">
                  <a:moveTo>
                    <a:pt x="523976" y="56972"/>
                  </a:moveTo>
                  <a:lnTo>
                    <a:pt x="466547" y="47536"/>
                  </a:lnTo>
                  <a:lnTo>
                    <a:pt x="466547" y="76174"/>
                  </a:lnTo>
                  <a:lnTo>
                    <a:pt x="523976" y="85610"/>
                  </a:lnTo>
                  <a:lnTo>
                    <a:pt x="523976" y="56972"/>
                  </a:lnTo>
                  <a:close/>
                </a:path>
                <a:path w="1381760" h="123825">
                  <a:moveTo>
                    <a:pt x="818984" y="66725"/>
                  </a:moveTo>
                  <a:lnTo>
                    <a:pt x="761936" y="66725"/>
                  </a:lnTo>
                  <a:lnTo>
                    <a:pt x="761936" y="85610"/>
                  </a:lnTo>
                  <a:lnTo>
                    <a:pt x="647585" y="85610"/>
                  </a:lnTo>
                  <a:lnTo>
                    <a:pt x="647585" y="66725"/>
                  </a:lnTo>
                  <a:lnTo>
                    <a:pt x="590524" y="66725"/>
                  </a:lnTo>
                  <a:lnTo>
                    <a:pt x="590524" y="85610"/>
                  </a:lnTo>
                  <a:lnTo>
                    <a:pt x="590524" y="95059"/>
                  </a:lnTo>
                  <a:lnTo>
                    <a:pt x="590524" y="114261"/>
                  </a:lnTo>
                  <a:lnTo>
                    <a:pt x="790524" y="114261"/>
                  </a:lnTo>
                  <a:lnTo>
                    <a:pt x="790524" y="95059"/>
                  </a:lnTo>
                  <a:lnTo>
                    <a:pt x="818984" y="95059"/>
                  </a:lnTo>
                  <a:lnTo>
                    <a:pt x="818984" y="66725"/>
                  </a:lnTo>
                  <a:close/>
                </a:path>
                <a:path w="1381760" h="123825">
                  <a:moveTo>
                    <a:pt x="1085913" y="85610"/>
                  </a:moveTo>
                  <a:lnTo>
                    <a:pt x="885926" y="85610"/>
                  </a:lnTo>
                  <a:lnTo>
                    <a:pt x="885926" y="114261"/>
                  </a:lnTo>
                  <a:lnTo>
                    <a:pt x="1085913" y="114261"/>
                  </a:lnTo>
                  <a:lnTo>
                    <a:pt x="1085913" y="85610"/>
                  </a:lnTo>
                  <a:close/>
                </a:path>
                <a:path w="1381760" h="123825">
                  <a:moveTo>
                    <a:pt x="1381302" y="85610"/>
                  </a:moveTo>
                  <a:lnTo>
                    <a:pt x="1181315" y="85610"/>
                  </a:lnTo>
                  <a:lnTo>
                    <a:pt x="1181315" y="114261"/>
                  </a:lnTo>
                  <a:lnTo>
                    <a:pt x="1381302" y="114261"/>
                  </a:lnTo>
                  <a:lnTo>
                    <a:pt x="1381302" y="8561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861171" y="4778420"/>
              <a:ext cx="1476375" cy="48260"/>
            </a:xfrm>
            <a:custGeom>
              <a:avLst/>
              <a:gdLst/>
              <a:ahLst/>
              <a:cxnLst/>
              <a:rect l="l" t="t" r="r" b="b"/>
              <a:pathLst>
                <a:path w="1476375" h="48260">
                  <a:moveTo>
                    <a:pt x="0" y="0"/>
                  </a:moveTo>
                  <a:lnTo>
                    <a:pt x="142878" y="28643"/>
                  </a:lnTo>
                  <a:lnTo>
                    <a:pt x="218945" y="38086"/>
                  </a:lnTo>
                  <a:lnTo>
                    <a:pt x="295011" y="47844"/>
                  </a:lnTo>
                </a:path>
                <a:path w="1476375" h="48260">
                  <a:moveTo>
                    <a:pt x="295011" y="47844"/>
                  </a:moveTo>
                  <a:lnTo>
                    <a:pt x="371459" y="47844"/>
                  </a:lnTo>
                  <a:lnTo>
                    <a:pt x="438017" y="47844"/>
                  </a:lnTo>
                  <a:lnTo>
                    <a:pt x="590531" y="38086"/>
                  </a:lnTo>
                </a:path>
                <a:path w="1476375" h="48260">
                  <a:moveTo>
                    <a:pt x="590531" y="38086"/>
                  </a:moveTo>
                  <a:lnTo>
                    <a:pt x="885923" y="38086"/>
                  </a:lnTo>
                </a:path>
                <a:path w="1476375" h="48260">
                  <a:moveTo>
                    <a:pt x="885923" y="38086"/>
                  </a:moveTo>
                  <a:lnTo>
                    <a:pt x="1028802" y="28643"/>
                  </a:lnTo>
                  <a:lnTo>
                    <a:pt x="1181315" y="28643"/>
                  </a:lnTo>
                </a:path>
                <a:path w="1476375" h="48260">
                  <a:moveTo>
                    <a:pt x="1181315" y="28643"/>
                  </a:moveTo>
                  <a:lnTo>
                    <a:pt x="1476327" y="28643"/>
                  </a:lnTo>
                </a:path>
              </a:pathLst>
            </a:custGeom>
            <a:ln w="28427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5657947" y="4594487"/>
            <a:ext cx="1778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77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277257" y="4432697"/>
            <a:ext cx="17780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-20" dirty="0">
                <a:latin typeface="Arial"/>
                <a:cs typeface="Arial"/>
              </a:rPr>
              <a:t>93</a:t>
            </a:r>
            <a:endParaRPr sz="11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52565" y="4147140"/>
            <a:ext cx="258445" cy="97726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8890" algn="r">
              <a:lnSpc>
                <a:spcPct val="100000"/>
              </a:lnSpc>
              <a:spcBef>
                <a:spcPts val="645"/>
              </a:spcBef>
            </a:pPr>
            <a:r>
              <a:rPr sz="1100" spc="-20" dirty="0">
                <a:latin typeface="Arial"/>
                <a:cs typeface="Arial"/>
              </a:rPr>
              <a:t>300</a:t>
            </a: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  <a:spcBef>
                <a:spcPts val="555"/>
              </a:spcBef>
            </a:pPr>
            <a:r>
              <a:rPr sz="1100" spc="-20" dirty="0">
                <a:latin typeface="Arial"/>
                <a:cs typeface="Arial"/>
              </a:rPr>
              <a:t>200</a:t>
            </a:r>
            <a:endParaRPr sz="1100">
              <a:latin typeface="Arial"/>
              <a:cs typeface="Arial"/>
            </a:endParaRPr>
          </a:p>
          <a:p>
            <a:pPr marR="8890" algn="r">
              <a:lnSpc>
                <a:spcPct val="100000"/>
              </a:lnSpc>
              <a:spcBef>
                <a:spcPts val="555"/>
              </a:spcBef>
            </a:pPr>
            <a:r>
              <a:rPr sz="1100" spc="-20" dirty="0">
                <a:latin typeface="Arial"/>
                <a:cs typeface="Arial"/>
              </a:rPr>
              <a:t>100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289294" y="4870196"/>
            <a:ext cx="18097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Arial"/>
                <a:cs typeface="Arial"/>
              </a:rPr>
              <a:t>67</a:t>
            </a:r>
            <a:endParaRPr sz="11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6662419" y="4220717"/>
            <a:ext cx="2105025" cy="864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234315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dirty="0">
                <a:latin typeface="Arial"/>
                <a:cs typeface="Arial"/>
              </a:rPr>
              <a:t>Tightness to be eased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with  </a:t>
            </a:r>
            <a:r>
              <a:rPr sz="1100" spc="-5" dirty="0">
                <a:latin typeface="Arial"/>
                <a:cs typeface="Arial"/>
              </a:rPr>
              <a:t>volumes </a:t>
            </a:r>
            <a:r>
              <a:rPr sz="1100" spc="5" dirty="0">
                <a:latin typeface="Arial"/>
                <a:cs typeface="Arial"/>
              </a:rPr>
              <a:t>from </a:t>
            </a:r>
            <a:r>
              <a:rPr sz="1100" spc="-5" dirty="0">
                <a:latin typeface="Arial"/>
                <a:cs typeface="Arial"/>
              </a:rPr>
              <a:t>Lynas and  Molycorp</a:t>
            </a:r>
            <a:endParaRPr sz="11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spcBef>
                <a:spcPts val="5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Should be </a:t>
            </a:r>
            <a:r>
              <a:rPr sz="1100" dirty="0">
                <a:latin typeface="Arial"/>
                <a:cs typeface="Arial"/>
              </a:rPr>
              <a:t>back </a:t>
            </a:r>
            <a:r>
              <a:rPr sz="1100" spc="5" dirty="0">
                <a:latin typeface="Arial"/>
                <a:cs typeface="Arial"/>
              </a:rPr>
              <a:t>to  </a:t>
            </a:r>
            <a:r>
              <a:rPr sz="1100" spc="-5" dirty="0">
                <a:latin typeface="Arial"/>
                <a:cs typeface="Arial"/>
              </a:rPr>
              <a:t>greenfield/fly-up in </a:t>
            </a:r>
            <a:r>
              <a:rPr sz="1100" dirty="0">
                <a:latin typeface="Arial"/>
                <a:cs typeface="Arial"/>
              </a:rPr>
              <a:t>longer</a:t>
            </a:r>
            <a:r>
              <a:rPr sz="1100" spc="-55" dirty="0">
                <a:latin typeface="Arial"/>
                <a:cs typeface="Arial"/>
              </a:rPr>
              <a:t> </a:t>
            </a:r>
            <a:r>
              <a:rPr sz="1100" dirty="0">
                <a:latin typeface="Arial"/>
                <a:cs typeface="Arial"/>
              </a:rPr>
              <a:t>term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1925548" y="5221763"/>
            <a:ext cx="4410710" cy="723900"/>
            <a:chOff x="1925548" y="5221763"/>
            <a:chExt cx="4410710" cy="723900"/>
          </a:xfrm>
        </p:grpSpPr>
        <p:sp>
          <p:nvSpPr>
            <p:cNvPr id="82" name="object 82"/>
            <p:cNvSpPr/>
            <p:nvPr/>
          </p:nvSpPr>
          <p:spPr>
            <a:xfrm>
              <a:off x="1930303" y="5226485"/>
              <a:ext cx="38100" cy="714375"/>
            </a:xfrm>
            <a:custGeom>
              <a:avLst/>
              <a:gdLst/>
              <a:ahLst/>
              <a:cxnLst/>
              <a:rect l="l" t="t" r="r" b="b"/>
              <a:pathLst>
                <a:path w="38100" h="714375">
                  <a:moveTo>
                    <a:pt x="0" y="0"/>
                  </a:moveTo>
                  <a:lnTo>
                    <a:pt x="0" y="704764"/>
                  </a:lnTo>
                </a:path>
                <a:path w="38100" h="714375">
                  <a:moveTo>
                    <a:pt x="0" y="714207"/>
                  </a:moveTo>
                  <a:lnTo>
                    <a:pt x="38037" y="714207"/>
                  </a:lnTo>
                </a:path>
                <a:path w="38100" h="714375">
                  <a:moveTo>
                    <a:pt x="0" y="476242"/>
                  </a:moveTo>
                  <a:lnTo>
                    <a:pt x="38037" y="476242"/>
                  </a:lnTo>
                </a:path>
                <a:path w="38100" h="714375">
                  <a:moveTo>
                    <a:pt x="0" y="238278"/>
                  </a:moveTo>
                  <a:lnTo>
                    <a:pt x="38037" y="238278"/>
                  </a:lnTo>
                </a:path>
                <a:path w="38100" h="714375">
                  <a:moveTo>
                    <a:pt x="0" y="0"/>
                  </a:moveTo>
                  <a:lnTo>
                    <a:pt x="38037" y="0"/>
                  </a:lnTo>
                </a:path>
              </a:pathLst>
            </a:custGeom>
            <a:ln w="947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930303" y="5940692"/>
              <a:ext cx="4353560" cy="0"/>
            </a:xfrm>
            <a:custGeom>
              <a:avLst/>
              <a:gdLst/>
              <a:ahLst/>
              <a:cxnLst/>
              <a:rect l="l" t="t" r="r" b="b"/>
              <a:pathLst>
                <a:path w="4353560">
                  <a:moveTo>
                    <a:pt x="0" y="0"/>
                  </a:moveTo>
                  <a:lnTo>
                    <a:pt x="4353148" y="0"/>
                  </a:lnTo>
                </a:path>
              </a:pathLst>
            </a:custGeom>
            <a:ln w="9443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930303" y="5902605"/>
              <a:ext cx="4115435" cy="38100"/>
            </a:xfrm>
            <a:custGeom>
              <a:avLst/>
              <a:gdLst/>
              <a:ahLst/>
              <a:cxnLst/>
              <a:rect l="l" t="t" r="r" b="b"/>
              <a:pathLst>
                <a:path w="4115435" h="38100">
                  <a:moveTo>
                    <a:pt x="0" y="38086"/>
                  </a:moveTo>
                  <a:lnTo>
                    <a:pt x="0" y="0"/>
                  </a:lnTo>
                </a:path>
                <a:path w="4115435" h="38100">
                  <a:moveTo>
                    <a:pt x="295420" y="38086"/>
                  </a:moveTo>
                  <a:lnTo>
                    <a:pt x="295420" y="0"/>
                  </a:lnTo>
                </a:path>
                <a:path w="4115435" h="38100">
                  <a:moveTo>
                    <a:pt x="590524" y="38086"/>
                  </a:moveTo>
                  <a:lnTo>
                    <a:pt x="590524" y="0"/>
                  </a:lnTo>
                </a:path>
                <a:path w="4115435" h="38100">
                  <a:moveTo>
                    <a:pt x="886008" y="38086"/>
                  </a:moveTo>
                  <a:lnTo>
                    <a:pt x="886008" y="0"/>
                  </a:lnTo>
                </a:path>
                <a:path w="4115435" h="38100">
                  <a:moveTo>
                    <a:pt x="1171920" y="38086"/>
                  </a:moveTo>
                  <a:lnTo>
                    <a:pt x="1171920" y="0"/>
                  </a:lnTo>
                </a:path>
                <a:path w="4115435" h="38100">
                  <a:moveTo>
                    <a:pt x="1466961" y="38086"/>
                  </a:moveTo>
                  <a:lnTo>
                    <a:pt x="1466961" y="0"/>
                  </a:lnTo>
                </a:path>
                <a:path w="4115435" h="38100">
                  <a:moveTo>
                    <a:pt x="1762381" y="38086"/>
                  </a:moveTo>
                  <a:lnTo>
                    <a:pt x="1762381" y="0"/>
                  </a:lnTo>
                </a:path>
                <a:path w="4115435" h="38100">
                  <a:moveTo>
                    <a:pt x="2057802" y="38086"/>
                  </a:moveTo>
                  <a:lnTo>
                    <a:pt x="2057802" y="0"/>
                  </a:lnTo>
                </a:path>
                <a:path w="4115435" h="38100">
                  <a:moveTo>
                    <a:pt x="2352970" y="38086"/>
                  </a:moveTo>
                  <a:lnTo>
                    <a:pt x="2352970" y="0"/>
                  </a:lnTo>
                </a:path>
                <a:path w="4115435" h="38100">
                  <a:moveTo>
                    <a:pt x="2648390" y="38086"/>
                  </a:moveTo>
                  <a:lnTo>
                    <a:pt x="2648390" y="0"/>
                  </a:lnTo>
                </a:path>
                <a:path w="4115435" h="38100">
                  <a:moveTo>
                    <a:pt x="2943431" y="38086"/>
                  </a:moveTo>
                  <a:lnTo>
                    <a:pt x="2943431" y="0"/>
                  </a:lnTo>
                </a:path>
                <a:path w="4115435" h="38100">
                  <a:moveTo>
                    <a:pt x="3238852" y="38086"/>
                  </a:moveTo>
                  <a:lnTo>
                    <a:pt x="3238852" y="0"/>
                  </a:lnTo>
                </a:path>
                <a:path w="4115435" h="38100">
                  <a:moveTo>
                    <a:pt x="3524763" y="38086"/>
                  </a:moveTo>
                  <a:lnTo>
                    <a:pt x="3524763" y="0"/>
                  </a:lnTo>
                </a:path>
                <a:path w="4115435" h="38100">
                  <a:moveTo>
                    <a:pt x="3819931" y="38086"/>
                  </a:moveTo>
                  <a:lnTo>
                    <a:pt x="3819931" y="0"/>
                  </a:lnTo>
                </a:path>
                <a:path w="4115435" h="38100">
                  <a:moveTo>
                    <a:pt x="4115225" y="38086"/>
                  </a:moveTo>
                  <a:lnTo>
                    <a:pt x="4115225" y="0"/>
                  </a:lnTo>
                </a:path>
              </a:pathLst>
            </a:custGeom>
            <a:ln w="9476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925548" y="5250407"/>
              <a:ext cx="2943860" cy="628650"/>
            </a:xfrm>
            <a:custGeom>
              <a:avLst/>
              <a:gdLst/>
              <a:ahLst/>
              <a:cxnLst/>
              <a:rect l="l" t="t" r="r" b="b"/>
              <a:pathLst>
                <a:path w="2943860" h="628650">
                  <a:moveTo>
                    <a:pt x="0" y="628275"/>
                  </a:moveTo>
                  <a:lnTo>
                    <a:pt x="142955" y="628275"/>
                  </a:lnTo>
                  <a:lnTo>
                    <a:pt x="295420" y="628275"/>
                  </a:lnTo>
                </a:path>
                <a:path w="2943860" h="628650">
                  <a:moveTo>
                    <a:pt x="295420" y="628275"/>
                  </a:moveTo>
                  <a:lnTo>
                    <a:pt x="438376" y="618832"/>
                  </a:lnTo>
                  <a:lnTo>
                    <a:pt x="590524" y="609389"/>
                  </a:lnTo>
                </a:path>
                <a:path w="2943860" h="628650">
                  <a:moveTo>
                    <a:pt x="590524" y="609389"/>
                  </a:moveTo>
                  <a:lnTo>
                    <a:pt x="743053" y="609389"/>
                  </a:lnTo>
                  <a:lnTo>
                    <a:pt x="885945" y="618832"/>
                  </a:lnTo>
                </a:path>
                <a:path w="2943860" h="628650">
                  <a:moveTo>
                    <a:pt x="885945" y="618832"/>
                  </a:moveTo>
                  <a:lnTo>
                    <a:pt x="1028837" y="628275"/>
                  </a:lnTo>
                  <a:lnTo>
                    <a:pt x="1171857" y="628275"/>
                  </a:lnTo>
                </a:path>
                <a:path w="2943860" h="628650">
                  <a:moveTo>
                    <a:pt x="1171857" y="628275"/>
                  </a:moveTo>
                  <a:lnTo>
                    <a:pt x="1314496" y="618832"/>
                  </a:lnTo>
                  <a:lnTo>
                    <a:pt x="1467024" y="609389"/>
                  </a:lnTo>
                </a:path>
                <a:path w="2943860" h="628650">
                  <a:moveTo>
                    <a:pt x="1467024" y="609389"/>
                  </a:moveTo>
                  <a:lnTo>
                    <a:pt x="1609916" y="590188"/>
                  </a:lnTo>
                  <a:lnTo>
                    <a:pt x="1762445" y="571302"/>
                  </a:lnTo>
                </a:path>
                <a:path w="2943860" h="628650">
                  <a:moveTo>
                    <a:pt x="1762445" y="571302"/>
                  </a:moveTo>
                  <a:lnTo>
                    <a:pt x="1905337" y="571302"/>
                  </a:lnTo>
                  <a:lnTo>
                    <a:pt x="2057866" y="571302"/>
                  </a:lnTo>
                </a:path>
                <a:path w="2943860" h="628650">
                  <a:moveTo>
                    <a:pt x="2057866" y="571302"/>
                  </a:moveTo>
                  <a:lnTo>
                    <a:pt x="2095903" y="571302"/>
                  </a:lnTo>
                  <a:lnTo>
                    <a:pt x="2133940" y="580745"/>
                  </a:lnTo>
                  <a:lnTo>
                    <a:pt x="2200505" y="599946"/>
                  </a:lnTo>
                  <a:lnTo>
                    <a:pt x="2238795" y="599946"/>
                  </a:lnTo>
                  <a:lnTo>
                    <a:pt x="2276832" y="590188"/>
                  </a:lnTo>
                  <a:lnTo>
                    <a:pt x="2314869" y="580745"/>
                  </a:lnTo>
                  <a:lnTo>
                    <a:pt x="2352906" y="552101"/>
                  </a:lnTo>
                </a:path>
                <a:path w="2943860" h="628650">
                  <a:moveTo>
                    <a:pt x="2352906" y="552101"/>
                  </a:moveTo>
                  <a:lnTo>
                    <a:pt x="2390943" y="504572"/>
                  </a:lnTo>
                  <a:lnTo>
                    <a:pt x="2429361" y="437841"/>
                  </a:lnTo>
                  <a:lnTo>
                    <a:pt x="2467398" y="352224"/>
                  </a:lnTo>
                  <a:lnTo>
                    <a:pt x="2495925" y="266607"/>
                  </a:lnTo>
                  <a:lnTo>
                    <a:pt x="2533962" y="180991"/>
                  </a:lnTo>
                  <a:lnTo>
                    <a:pt x="2571999" y="104817"/>
                  </a:lnTo>
                  <a:lnTo>
                    <a:pt x="2610290" y="47529"/>
                  </a:lnTo>
                  <a:lnTo>
                    <a:pt x="2629309" y="28643"/>
                  </a:lnTo>
                  <a:lnTo>
                    <a:pt x="2648327" y="9443"/>
                  </a:lnTo>
                </a:path>
                <a:path w="2943860" h="628650">
                  <a:moveTo>
                    <a:pt x="2648327" y="9443"/>
                  </a:moveTo>
                  <a:lnTo>
                    <a:pt x="2686364" y="0"/>
                  </a:lnTo>
                  <a:lnTo>
                    <a:pt x="2724401" y="9443"/>
                  </a:lnTo>
                  <a:lnTo>
                    <a:pt x="2762438" y="28643"/>
                  </a:lnTo>
                  <a:lnTo>
                    <a:pt x="2791346" y="66730"/>
                  </a:lnTo>
                  <a:lnTo>
                    <a:pt x="2867420" y="142904"/>
                  </a:lnTo>
                  <a:lnTo>
                    <a:pt x="2905457" y="180991"/>
                  </a:lnTo>
                  <a:lnTo>
                    <a:pt x="2943494" y="209635"/>
                  </a:lnTo>
                </a:path>
              </a:pathLst>
            </a:custGeom>
            <a:ln w="28428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4859528" y="5450293"/>
              <a:ext cx="180975" cy="152400"/>
            </a:xfrm>
            <a:custGeom>
              <a:avLst/>
              <a:gdLst/>
              <a:ahLst/>
              <a:cxnLst/>
              <a:rect l="l" t="t" r="r" b="b"/>
              <a:pathLst>
                <a:path w="180975" h="152400">
                  <a:moveTo>
                    <a:pt x="180924" y="133464"/>
                  </a:moveTo>
                  <a:lnTo>
                    <a:pt x="171424" y="123698"/>
                  </a:lnTo>
                  <a:lnTo>
                    <a:pt x="95351" y="66725"/>
                  </a:lnTo>
                  <a:lnTo>
                    <a:pt x="19024" y="0"/>
                  </a:lnTo>
                  <a:lnTo>
                    <a:pt x="0" y="19202"/>
                  </a:lnTo>
                  <a:lnTo>
                    <a:pt x="76327" y="85928"/>
                  </a:lnTo>
                  <a:lnTo>
                    <a:pt x="152400" y="142900"/>
                  </a:lnTo>
                  <a:lnTo>
                    <a:pt x="161912" y="152349"/>
                  </a:lnTo>
                  <a:lnTo>
                    <a:pt x="180924" y="133464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126300" y="5650162"/>
              <a:ext cx="238111" cy="6673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59528" y="5221770"/>
              <a:ext cx="1381760" cy="476250"/>
            </a:xfrm>
            <a:custGeom>
              <a:avLst/>
              <a:gdLst/>
              <a:ahLst/>
              <a:cxnLst/>
              <a:rect l="l" t="t" r="r" b="b"/>
              <a:pathLst>
                <a:path w="1381760" h="476250">
                  <a:moveTo>
                    <a:pt x="66814" y="209638"/>
                  </a:moveTo>
                  <a:lnTo>
                    <a:pt x="47802" y="190436"/>
                  </a:lnTo>
                  <a:lnTo>
                    <a:pt x="0" y="228523"/>
                  </a:lnTo>
                  <a:lnTo>
                    <a:pt x="19024" y="247726"/>
                  </a:lnTo>
                  <a:lnTo>
                    <a:pt x="66814" y="209638"/>
                  </a:lnTo>
                  <a:close/>
                </a:path>
                <a:path w="1381760" h="476250">
                  <a:moveTo>
                    <a:pt x="199948" y="85928"/>
                  </a:moveTo>
                  <a:lnTo>
                    <a:pt x="180924" y="66725"/>
                  </a:lnTo>
                  <a:lnTo>
                    <a:pt x="154762" y="93002"/>
                  </a:lnTo>
                  <a:lnTo>
                    <a:pt x="152400" y="85928"/>
                  </a:lnTo>
                  <a:lnTo>
                    <a:pt x="133388" y="95377"/>
                  </a:lnTo>
                  <a:lnTo>
                    <a:pt x="142887" y="124015"/>
                  </a:lnTo>
                  <a:lnTo>
                    <a:pt x="161912" y="114261"/>
                  </a:lnTo>
                  <a:lnTo>
                    <a:pt x="157149" y="100101"/>
                  </a:lnTo>
                  <a:lnTo>
                    <a:pt x="171424" y="114261"/>
                  </a:lnTo>
                  <a:lnTo>
                    <a:pt x="199948" y="85928"/>
                  </a:lnTo>
                  <a:close/>
                </a:path>
                <a:path w="1381760" h="476250">
                  <a:moveTo>
                    <a:pt x="342836" y="0"/>
                  </a:moveTo>
                  <a:lnTo>
                    <a:pt x="304800" y="0"/>
                  </a:lnTo>
                  <a:lnTo>
                    <a:pt x="295287" y="0"/>
                  </a:lnTo>
                  <a:lnTo>
                    <a:pt x="295287" y="28638"/>
                  </a:lnTo>
                  <a:lnTo>
                    <a:pt x="304800" y="28638"/>
                  </a:lnTo>
                  <a:lnTo>
                    <a:pt x="342836" y="28638"/>
                  </a:lnTo>
                  <a:lnTo>
                    <a:pt x="342836" y="0"/>
                  </a:lnTo>
                  <a:close/>
                </a:path>
                <a:path w="1381760" h="476250">
                  <a:moveTo>
                    <a:pt x="371373" y="9753"/>
                  </a:moveTo>
                  <a:lnTo>
                    <a:pt x="352348" y="0"/>
                  </a:lnTo>
                  <a:lnTo>
                    <a:pt x="342836" y="28638"/>
                  </a:lnTo>
                  <a:lnTo>
                    <a:pt x="361861" y="38087"/>
                  </a:lnTo>
                  <a:lnTo>
                    <a:pt x="371373" y="9753"/>
                  </a:lnTo>
                  <a:close/>
                </a:path>
                <a:path w="1381760" h="476250">
                  <a:moveTo>
                    <a:pt x="523900" y="104813"/>
                  </a:moveTo>
                  <a:lnTo>
                    <a:pt x="476351" y="66725"/>
                  </a:lnTo>
                  <a:lnTo>
                    <a:pt x="457327" y="85928"/>
                  </a:lnTo>
                  <a:lnTo>
                    <a:pt x="504875" y="124015"/>
                  </a:lnTo>
                  <a:lnTo>
                    <a:pt x="523900" y="104813"/>
                  </a:lnTo>
                  <a:close/>
                </a:path>
                <a:path w="1381760" h="476250">
                  <a:moveTo>
                    <a:pt x="647903" y="171551"/>
                  </a:moveTo>
                  <a:lnTo>
                    <a:pt x="600354" y="142900"/>
                  </a:lnTo>
                  <a:lnTo>
                    <a:pt x="581329" y="171551"/>
                  </a:lnTo>
                  <a:lnTo>
                    <a:pt x="628878" y="200190"/>
                  </a:lnTo>
                  <a:lnTo>
                    <a:pt x="647903" y="171551"/>
                  </a:lnTo>
                  <a:close/>
                </a:path>
                <a:path w="1381760" h="476250">
                  <a:moveTo>
                    <a:pt x="790790" y="295249"/>
                  </a:moveTo>
                  <a:lnTo>
                    <a:pt x="742988" y="257162"/>
                  </a:lnTo>
                  <a:lnTo>
                    <a:pt x="723976" y="276364"/>
                  </a:lnTo>
                  <a:lnTo>
                    <a:pt x="771766" y="314452"/>
                  </a:lnTo>
                  <a:lnTo>
                    <a:pt x="790790" y="295249"/>
                  </a:lnTo>
                  <a:close/>
                </a:path>
                <a:path w="1381760" h="476250">
                  <a:moveTo>
                    <a:pt x="790854" y="447598"/>
                  </a:moveTo>
                  <a:lnTo>
                    <a:pt x="590842" y="447598"/>
                  </a:lnTo>
                  <a:lnTo>
                    <a:pt x="590842" y="476237"/>
                  </a:lnTo>
                  <a:lnTo>
                    <a:pt x="790854" y="476237"/>
                  </a:lnTo>
                  <a:lnTo>
                    <a:pt x="790854" y="447598"/>
                  </a:lnTo>
                  <a:close/>
                </a:path>
                <a:path w="1381760" h="476250">
                  <a:moveTo>
                    <a:pt x="895388" y="361988"/>
                  </a:moveTo>
                  <a:lnTo>
                    <a:pt x="876376" y="352221"/>
                  </a:lnTo>
                  <a:lnTo>
                    <a:pt x="866863" y="380873"/>
                  </a:lnTo>
                  <a:lnTo>
                    <a:pt x="885875" y="390309"/>
                  </a:lnTo>
                  <a:lnTo>
                    <a:pt x="895388" y="361988"/>
                  </a:lnTo>
                  <a:close/>
                </a:path>
                <a:path w="1381760" h="476250">
                  <a:moveTo>
                    <a:pt x="1085888" y="447598"/>
                  </a:moveTo>
                  <a:lnTo>
                    <a:pt x="885875" y="447598"/>
                  </a:lnTo>
                  <a:lnTo>
                    <a:pt x="885875" y="476237"/>
                  </a:lnTo>
                  <a:lnTo>
                    <a:pt x="1085888" y="476237"/>
                  </a:lnTo>
                  <a:lnTo>
                    <a:pt x="1085888" y="447598"/>
                  </a:lnTo>
                  <a:close/>
                </a:path>
                <a:path w="1381760" h="476250">
                  <a:moveTo>
                    <a:pt x="1381315" y="447598"/>
                  </a:moveTo>
                  <a:lnTo>
                    <a:pt x="1181303" y="447598"/>
                  </a:lnTo>
                  <a:lnTo>
                    <a:pt x="1181303" y="476237"/>
                  </a:lnTo>
                  <a:lnTo>
                    <a:pt x="1381315" y="476237"/>
                  </a:lnTo>
                  <a:lnTo>
                    <a:pt x="1381315" y="447598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869043" y="5460042"/>
              <a:ext cx="1467485" cy="209550"/>
            </a:xfrm>
            <a:custGeom>
              <a:avLst/>
              <a:gdLst/>
              <a:ahLst/>
              <a:cxnLst/>
              <a:rect l="l" t="t" r="r" b="b"/>
              <a:pathLst>
                <a:path w="1467485" h="209550">
                  <a:moveTo>
                    <a:pt x="0" y="0"/>
                  </a:moveTo>
                  <a:lnTo>
                    <a:pt x="76327" y="56972"/>
                  </a:lnTo>
                  <a:lnTo>
                    <a:pt x="152401" y="113945"/>
                  </a:lnTo>
                  <a:lnTo>
                    <a:pt x="219220" y="161790"/>
                  </a:lnTo>
                  <a:lnTo>
                    <a:pt x="295294" y="199877"/>
                  </a:lnTo>
                </a:path>
                <a:path w="1467485" h="209550">
                  <a:moveTo>
                    <a:pt x="295294" y="199877"/>
                  </a:moveTo>
                  <a:lnTo>
                    <a:pt x="371368" y="209320"/>
                  </a:lnTo>
                  <a:lnTo>
                    <a:pt x="438313" y="209320"/>
                  </a:lnTo>
                  <a:lnTo>
                    <a:pt x="504878" y="199877"/>
                  </a:lnTo>
                  <a:lnTo>
                    <a:pt x="581332" y="190119"/>
                  </a:lnTo>
                </a:path>
                <a:path w="1467485" h="209550">
                  <a:moveTo>
                    <a:pt x="581332" y="190119"/>
                  </a:moveTo>
                  <a:lnTo>
                    <a:pt x="723971" y="190119"/>
                  </a:lnTo>
                  <a:lnTo>
                    <a:pt x="876372" y="190119"/>
                  </a:lnTo>
                </a:path>
                <a:path w="1467485" h="209550">
                  <a:moveTo>
                    <a:pt x="876372" y="190119"/>
                  </a:moveTo>
                  <a:lnTo>
                    <a:pt x="1019392" y="180676"/>
                  </a:lnTo>
                  <a:lnTo>
                    <a:pt x="1171793" y="171233"/>
                  </a:lnTo>
                </a:path>
                <a:path w="1467485" h="209550">
                  <a:moveTo>
                    <a:pt x="1171793" y="171233"/>
                  </a:moveTo>
                  <a:lnTo>
                    <a:pt x="1314812" y="171233"/>
                  </a:lnTo>
                  <a:lnTo>
                    <a:pt x="1466961" y="171233"/>
                  </a:lnTo>
                </a:path>
              </a:pathLst>
            </a:custGeom>
            <a:ln w="28428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5553455" y="5378196"/>
              <a:ext cx="384175" cy="169545"/>
            </a:xfrm>
            <a:custGeom>
              <a:avLst/>
              <a:gdLst/>
              <a:ahLst/>
              <a:cxnLst/>
              <a:rect l="l" t="t" r="r" b="b"/>
              <a:pathLst>
                <a:path w="384175" h="169545">
                  <a:moveTo>
                    <a:pt x="384048" y="0"/>
                  </a:moveTo>
                  <a:lnTo>
                    <a:pt x="0" y="0"/>
                  </a:lnTo>
                  <a:lnTo>
                    <a:pt x="0" y="169164"/>
                  </a:lnTo>
                  <a:lnTo>
                    <a:pt x="384048" y="169164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6190048" y="5342525"/>
            <a:ext cx="372110" cy="1974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00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269</a:t>
            </a:r>
            <a:endParaRPr sz="1100">
              <a:latin typeface="Arial"/>
              <a:cs typeface="Arial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1455770" y="5056968"/>
            <a:ext cx="372110" cy="977265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45"/>
              </a:spcBef>
            </a:pPr>
            <a:r>
              <a:rPr sz="1100" spc="15" dirty="0">
                <a:latin typeface="Arial"/>
                <a:cs typeface="Arial"/>
              </a:rPr>
              <a:t>3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2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1</a:t>
            </a:r>
            <a:r>
              <a:rPr sz="1100" spc="-125" dirty="0">
                <a:latin typeface="Arial"/>
                <a:cs typeface="Arial"/>
              </a:rPr>
              <a:t> </a:t>
            </a:r>
            <a:r>
              <a:rPr sz="1100" spc="-10" dirty="0">
                <a:latin typeface="Arial"/>
                <a:cs typeface="Arial"/>
              </a:rPr>
              <a:t>000</a:t>
            </a:r>
            <a:endParaRPr sz="11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5"/>
              </a:spcBef>
            </a:pPr>
            <a:r>
              <a:rPr sz="1100" spc="15" dirty="0">
                <a:latin typeface="Arial"/>
                <a:cs typeface="Arial"/>
              </a:rPr>
              <a:t>0</a:t>
            </a:r>
            <a:endParaRPr sz="11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558154" y="5363057"/>
            <a:ext cx="376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1,393</a:t>
            </a:r>
            <a:endParaRPr sz="1100">
              <a:latin typeface="Arial"/>
              <a:cs typeface="Arial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289294" y="5780024"/>
            <a:ext cx="3765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Arial"/>
                <a:cs typeface="Arial"/>
              </a:rPr>
              <a:t>1,022</a:t>
            </a:r>
            <a:endParaRPr sz="11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1437894" y="4188714"/>
            <a:ext cx="7223759" cy="0"/>
          </a:xfrm>
          <a:custGeom>
            <a:avLst/>
            <a:gdLst/>
            <a:ahLst/>
            <a:cxnLst/>
            <a:rect l="l" t="t" r="r" b="b"/>
            <a:pathLst>
              <a:path w="7223759">
                <a:moveTo>
                  <a:pt x="0" y="0"/>
                </a:moveTo>
                <a:lnTo>
                  <a:pt x="7223252" y="0"/>
                </a:lnTo>
              </a:path>
            </a:pathLst>
          </a:custGeom>
          <a:ln w="1981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37894" y="5130546"/>
            <a:ext cx="7223759" cy="0"/>
          </a:xfrm>
          <a:custGeom>
            <a:avLst/>
            <a:gdLst/>
            <a:ahLst/>
            <a:cxnLst/>
            <a:rect l="l" t="t" r="r" b="b"/>
            <a:pathLst>
              <a:path w="7223759">
                <a:moveTo>
                  <a:pt x="0" y="0"/>
                </a:moveTo>
                <a:lnTo>
                  <a:pt x="7223252" y="0"/>
                </a:lnTo>
              </a:path>
            </a:pathLst>
          </a:custGeom>
          <a:ln w="19812">
            <a:solidFill>
              <a:srgbClr val="7E7E7E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 txBox="1"/>
          <p:nvPr/>
        </p:nvSpPr>
        <p:spPr>
          <a:xfrm>
            <a:off x="196595" y="5184648"/>
            <a:ext cx="1118870" cy="881380"/>
          </a:xfrm>
          <a:prstGeom prst="rect">
            <a:avLst/>
          </a:prstGeom>
          <a:solidFill>
            <a:srgbClr val="C6DF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50">
              <a:latin typeface="Times New Roman"/>
              <a:cs typeface="Times New Roman"/>
            </a:endParaRPr>
          </a:p>
          <a:p>
            <a:pPr marL="71755">
              <a:lnSpc>
                <a:spcPct val="100000"/>
              </a:lnSpc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Europium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6662419" y="5233162"/>
            <a:ext cx="1981200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2727"/>
              <a:buChar char="▪"/>
              <a:tabLst>
                <a:tab pos="204470" algn="l"/>
                <a:tab pos="205104" algn="l"/>
              </a:tabLst>
            </a:pPr>
            <a:r>
              <a:rPr sz="1100" spc="-5" dirty="0">
                <a:latin typeface="Arial"/>
                <a:cs typeface="Arial"/>
              </a:rPr>
              <a:t>Expected </a:t>
            </a:r>
            <a:r>
              <a:rPr sz="1100" dirty="0">
                <a:latin typeface="Arial"/>
                <a:cs typeface="Arial"/>
              </a:rPr>
              <a:t>to remain </a:t>
            </a:r>
            <a:r>
              <a:rPr sz="1100" spc="-5" dirty="0">
                <a:latin typeface="Arial"/>
                <a:cs typeface="Arial"/>
              </a:rPr>
              <a:t>in  </a:t>
            </a:r>
            <a:r>
              <a:rPr sz="1100" dirty="0">
                <a:latin typeface="Arial"/>
                <a:cs typeface="Arial"/>
              </a:rPr>
              <a:t>shortage </a:t>
            </a:r>
            <a:r>
              <a:rPr sz="1100" spc="-5" dirty="0">
                <a:latin typeface="Arial"/>
                <a:cs typeface="Arial"/>
              </a:rPr>
              <a:t>in </a:t>
            </a:r>
            <a:r>
              <a:rPr sz="1100" dirty="0">
                <a:latin typeface="Arial"/>
                <a:cs typeface="Arial"/>
              </a:rPr>
              <a:t>the foreseeable  future, </a:t>
            </a:r>
            <a:r>
              <a:rPr sz="1100" spc="-10" dirty="0">
                <a:latin typeface="Arial"/>
                <a:cs typeface="Arial"/>
              </a:rPr>
              <a:t>with </a:t>
            </a:r>
            <a:r>
              <a:rPr sz="1100" dirty="0">
                <a:latin typeface="Arial"/>
                <a:cs typeface="Arial"/>
              </a:rPr>
              <a:t>demand </a:t>
            </a:r>
            <a:r>
              <a:rPr sz="1100" spc="-5" dirty="0">
                <a:latin typeface="Arial"/>
                <a:cs typeface="Arial"/>
              </a:rPr>
              <a:t>growth  </a:t>
            </a:r>
            <a:r>
              <a:rPr sz="1100" dirty="0">
                <a:latin typeface="Arial"/>
                <a:cs typeface="Arial"/>
              </a:rPr>
              <a:t>out-spacing </a:t>
            </a:r>
            <a:r>
              <a:rPr sz="1100" spc="-5" dirty="0">
                <a:latin typeface="Arial"/>
                <a:cs typeface="Arial"/>
              </a:rPr>
              <a:t>supply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additions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5777" y="958342"/>
            <a:ext cx="8411845" cy="5283200"/>
            <a:chOff x="255777" y="958342"/>
            <a:chExt cx="8411845" cy="5283200"/>
          </a:xfrm>
        </p:grpSpPr>
        <p:sp>
          <p:nvSpPr>
            <p:cNvPr id="4" name="object 4"/>
            <p:cNvSpPr/>
            <p:nvPr/>
          </p:nvSpPr>
          <p:spPr>
            <a:xfrm>
              <a:off x="265937" y="968502"/>
              <a:ext cx="8391525" cy="5262880"/>
            </a:xfrm>
            <a:custGeom>
              <a:avLst/>
              <a:gdLst/>
              <a:ahLst/>
              <a:cxnLst/>
              <a:rect l="l" t="t" r="r" b="b"/>
              <a:pathLst>
                <a:path w="8391525" h="5262880">
                  <a:moveTo>
                    <a:pt x="0" y="5262372"/>
                  </a:moveTo>
                  <a:lnTo>
                    <a:pt x="8391144" y="5262372"/>
                  </a:lnTo>
                  <a:lnTo>
                    <a:pt x="8391144" y="0"/>
                  </a:lnTo>
                  <a:lnTo>
                    <a:pt x="0" y="0"/>
                  </a:lnTo>
                  <a:lnTo>
                    <a:pt x="0" y="5262372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16051" y="1042416"/>
              <a:ext cx="935990" cy="5039995"/>
            </a:xfrm>
            <a:custGeom>
              <a:avLst/>
              <a:gdLst/>
              <a:ahLst/>
              <a:cxnLst/>
              <a:rect l="l" t="t" r="r" b="b"/>
              <a:pathLst>
                <a:path w="935990" h="5039995">
                  <a:moveTo>
                    <a:pt x="935736" y="0"/>
                  </a:moveTo>
                  <a:lnTo>
                    <a:pt x="0" y="0"/>
                  </a:lnTo>
                  <a:lnTo>
                    <a:pt x="0" y="5039868"/>
                  </a:lnTo>
                  <a:lnTo>
                    <a:pt x="935736" y="5039868"/>
                  </a:lnTo>
                  <a:lnTo>
                    <a:pt x="93573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77240" y="1161288"/>
              <a:ext cx="1033780" cy="510540"/>
            </a:xfrm>
            <a:custGeom>
              <a:avLst/>
              <a:gdLst/>
              <a:ahLst/>
              <a:cxnLst/>
              <a:rect l="l" t="t" r="r" b="b"/>
              <a:pathLst>
                <a:path w="1033780" h="510539">
                  <a:moveTo>
                    <a:pt x="1033272" y="0"/>
                  </a:moveTo>
                  <a:lnTo>
                    <a:pt x="0" y="0"/>
                  </a:lnTo>
                  <a:lnTo>
                    <a:pt x="0" y="510539"/>
                  </a:lnTo>
                  <a:lnTo>
                    <a:pt x="1033272" y="510539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Mines holding considerable quantities of these </a:t>
            </a:r>
            <a:r>
              <a:rPr spc="-15" dirty="0"/>
              <a:t>five </a:t>
            </a:r>
            <a:r>
              <a:rPr spc="-5" dirty="0"/>
              <a:t>elements </a:t>
            </a:r>
            <a:r>
              <a:rPr spc="5" dirty="0"/>
              <a:t>will </a:t>
            </a:r>
            <a:r>
              <a:rPr spc="-5" dirty="0"/>
              <a:t>be in a  good position in the</a:t>
            </a:r>
            <a:r>
              <a:rPr spc="-10" dirty="0"/>
              <a:t> </a:t>
            </a:r>
            <a:r>
              <a:rPr spc="-5" dirty="0"/>
              <a:t>future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476" y="8382"/>
            <a:ext cx="31642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GLOBAL </a:t>
            </a:r>
            <a:r>
              <a:rPr sz="1400" spc="-25" dirty="0">
                <a:solidFill>
                  <a:srgbClr val="808080"/>
                </a:solidFill>
                <a:latin typeface="Arial"/>
                <a:cs typeface="Arial"/>
              </a:rPr>
              <a:t>SUPPLY-DEMAND</a:t>
            </a:r>
            <a:r>
              <a:rPr sz="1400" spc="-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808080"/>
                </a:solidFill>
                <a:latin typeface="Arial"/>
                <a:cs typeface="Arial"/>
              </a:rPr>
              <a:t>BALANCE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1739" y="1290955"/>
            <a:ext cx="14478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7240" y="2173224"/>
            <a:ext cx="1033780" cy="510540"/>
          </a:xfrm>
          <a:custGeom>
            <a:avLst/>
            <a:gdLst/>
            <a:ahLst/>
            <a:cxnLst/>
            <a:rect l="l" t="t" r="r" b="b"/>
            <a:pathLst>
              <a:path w="1033780" h="510539">
                <a:moveTo>
                  <a:pt x="1033272" y="0"/>
                </a:moveTo>
                <a:lnTo>
                  <a:pt x="0" y="0"/>
                </a:lnTo>
                <a:lnTo>
                  <a:pt x="0" y="510539"/>
                </a:lnTo>
                <a:lnTo>
                  <a:pt x="1033272" y="510539"/>
                </a:lnTo>
                <a:lnTo>
                  <a:pt x="1033272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69924" y="2304034"/>
            <a:ext cx="2520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Dy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7240" y="3189732"/>
            <a:ext cx="1033780" cy="510540"/>
          </a:xfrm>
          <a:custGeom>
            <a:avLst/>
            <a:gdLst/>
            <a:ahLst/>
            <a:cxnLst/>
            <a:rect l="l" t="t" r="r" b="b"/>
            <a:pathLst>
              <a:path w="1033780" h="510539">
                <a:moveTo>
                  <a:pt x="1033272" y="0"/>
                </a:moveTo>
                <a:lnTo>
                  <a:pt x="0" y="0"/>
                </a:lnTo>
                <a:lnTo>
                  <a:pt x="0" y="510540"/>
                </a:lnTo>
                <a:lnTo>
                  <a:pt x="1033272" y="510540"/>
                </a:lnTo>
                <a:lnTo>
                  <a:pt x="1033272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72972" y="3319653"/>
            <a:ext cx="24193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Tb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7240" y="4419600"/>
            <a:ext cx="1033780" cy="510540"/>
          </a:xfrm>
          <a:custGeom>
            <a:avLst/>
            <a:gdLst/>
            <a:ahLst/>
            <a:cxnLst/>
            <a:rect l="l" t="t" r="r" b="b"/>
            <a:pathLst>
              <a:path w="1033780" h="510539">
                <a:moveTo>
                  <a:pt x="1033272" y="0"/>
                </a:moveTo>
                <a:lnTo>
                  <a:pt x="0" y="0"/>
                </a:lnTo>
                <a:lnTo>
                  <a:pt x="0" y="510539"/>
                </a:lnTo>
                <a:lnTo>
                  <a:pt x="1033272" y="510539"/>
                </a:lnTo>
                <a:lnTo>
                  <a:pt x="1033272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162303" y="4550791"/>
            <a:ext cx="2616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7240" y="5219700"/>
            <a:ext cx="1033780" cy="510540"/>
          </a:xfrm>
          <a:custGeom>
            <a:avLst/>
            <a:gdLst/>
            <a:ahLst/>
            <a:cxnLst/>
            <a:rect l="l" t="t" r="r" b="b"/>
            <a:pathLst>
              <a:path w="1033780" h="510539">
                <a:moveTo>
                  <a:pt x="1033272" y="0"/>
                </a:moveTo>
                <a:lnTo>
                  <a:pt x="0" y="0"/>
                </a:lnTo>
                <a:lnTo>
                  <a:pt x="0" y="510539"/>
                </a:lnTo>
                <a:lnTo>
                  <a:pt x="1033272" y="510539"/>
                </a:lnTo>
                <a:lnTo>
                  <a:pt x="1033272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166875" y="5350561"/>
            <a:ext cx="25336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Eu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16632" y="1140078"/>
            <a:ext cx="613600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Yttrium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expected </a:t>
            </a:r>
            <a:r>
              <a:rPr sz="1400" dirty="0">
                <a:latin typeface="Arial"/>
                <a:cs typeface="Arial"/>
              </a:rPr>
              <a:t>to be in shortage in the short </a:t>
            </a:r>
            <a:r>
              <a:rPr sz="1400" spc="-5" dirty="0">
                <a:latin typeface="Arial"/>
                <a:cs typeface="Arial"/>
              </a:rPr>
              <a:t>term, with most </a:t>
            </a:r>
            <a:r>
              <a:rPr sz="1400" dirty="0">
                <a:latin typeface="Arial"/>
                <a:cs typeface="Arial"/>
              </a:rPr>
              <a:t>of the</a:t>
            </a:r>
            <a:r>
              <a:rPr sz="1400" spc="-21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new  supply only coming online through the end of the</a:t>
            </a:r>
            <a:r>
              <a:rPr sz="1400" spc="-229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decade</a:t>
            </a:r>
            <a:endParaRPr sz="1400">
              <a:latin typeface="Arial"/>
              <a:cs typeface="Arial"/>
            </a:endParaRPr>
          </a:p>
          <a:p>
            <a:pPr marL="204470" marR="19685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Expert </a:t>
            </a:r>
            <a:r>
              <a:rPr sz="1400" dirty="0">
                <a:latin typeface="Arial"/>
                <a:cs typeface="Arial"/>
              </a:rPr>
              <a:t>opinions: “I </a:t>
            </a:r>
            <a:r>
              <a:rPr sz="1400" spc="-5" dirty="0">
                <a:latin typeface="Arial"/>
                <a:cs typeface="Arial"/>
              </a:rPr>
              <a:t>don’t </a:t>
            </a:r>
            <a:r>
              <a:rPr sz="1400" dirty="0">
                <a:latin typeface="Arial"/>
                <a:cs typeface="Arial"/>
              </a:rPr>
              <a:t>see </a:t>
            </a:r>
            <a:r>
              <a:rPr sz="1400" spc="-5" dirty="0">
                <a:latin typeface="Arial"/>
                <a:cs typeface="Arial"/>
              </a:rPr>
              <a:t>relevant new capacity outside of China coming  </a:t>
            </a:r>
            <a:r>
              <a:rPr sz="1400" dirty="0">
                <a:latin typeface="Arial"/>
                <a:cs typeface="Arial"/>
              </a:rPr>
              <a:t>online in the </a:t>
            </a:r>
            <a:r>
              <a:rPr sz="1400" spc="-5" dirty="0">
                <a:latin typeface="Arial"/>
                <a:cs typeface="Arial"/>
              </a:rPr>
              <a:t>next </a:t>
            </a:r>
            <a:r>
              <a:rPr sz="1400" dirty="0">
                <a:latin typeface="Arial"/>
                <a:cs typeface="Arial"/>
              </a:rPr>
              <a:t>few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years”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16632" y="2155698"/>
            <a:ext cx="6226175" cy="879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47625" indent="-192405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Dysprosium </a:t>
            </a:r>
            <a:r>
              <a:rPr sz="1400" dirty="0">
                <a:latin typeface="Arial"/>
                <a:cs typeface="Arial"/>
              </a:rPr>
              <a:t>is </a:t>
            </a:r>
            <a:r>
              <a:rPr sz="1400" spc="-5" dirty="0">
                <a:latin typeface="Arial"/>
                <a:cs typeface="Arial"/>
              </a:rPr>
              <a:t>expected </a:t>
            </a:r>
            <a:r>
              <a:rPr sz="1400" dirty="0">
                <a:latin typeface="Arial"/>
                <a:cs typeface="Arial"/>
              </a:rPr>
              <a:t>to remain in shortage in the foreseeable future,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with  </a:t>
            </a:r>
            <a:r>
              <a:rPr sz="1400" dirty="0">
                <a:latin typeface="Arial"/>
                <a:cs typeface="Arial"/>
              </a:rPr>
              <a:t>demand </a:t>
            </a:r>
            <a:r>
              <a:rPr sz="1400" spc="-5" dirty="0">
                <a:latin typeface="Arial"/>
                <a:cs typeface="Arial"/>
              </a:rPr>
              <a:t>growth </a:t>
            </a:r>
            <a:r>
              <a:rPr sz="1400" dirty="0">
                <a:latin typeface="Arial"/>
                <a:cs typeface="Arial"/>
              </a:rPr>
              <a:t>out-spacing supply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additions</a:t>
            </a:r>
            <a:endParaRPr sz="1400">
              <a:latin typeface="Arial"/>
              <a:cs typeface="Arial"/>
            </a:endParaRPr>
          </a:p>
          <a:p>
            <a:pPr marL="204470" marR="508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Severe </a:t>
            </a:r>
            <a:r>
              <a:rPr sz="1400" dirty="0">
                <a:latin typeface="Arial"/>
                <a:cs typeface="Arial"/>
              </a:rPr>
              <a:t>shortage could trigger </a:t>
            </a:r>
            <a:r>
              <a:rPr sz="1400" spc="-5" dirty="0">
                <a:latin typeface="Arial"/>
                <a:cs typeface="Arial"/>
              </a:rPr>
              <a:t>investments </a:t>
            </a:r>
            <a:r>
              <a:rPr sz="1400" dirty="0">
                <a:latin typeface="Arial"/>
                <a:cs typeface="Arial"/>
              </a:rPr>
              <a:t>in magnet </a:t>
            </a:r>
            <a:r>
              <a:rPr sz="1400" spc="-5" dirty="0">
                <a:latin typeface="Arial"/>
                <a:cs typeface="Arial"/>
              </a:rPr>
              <a:t>recycling </a:t>
            </a:r>
            <a:r>
              <a:rPr sz="1400" dirty="0">
                <a:latin typeface="Arial"/>
                <a:cs typeface="Arial"/>
              </a:rPr>
              <a:t>technology</a:t>
            </a:r>
            <a:r>
              <a:rPr sz="1400" spc="-204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or  </a:t>
            </a:r>
            <a:r>
              <a:rPr sz="1400" spc="-5" dirty="0">
                <a:latin typeface="Arial"/>
                <a:cs typeface="Arial"/>
              </a:rPr>
              <a:t>even </a:t>
            </a:r>
            <a:r>
              <a:rPr sz="1400" dirty="0">
                <a:latin typeface="Arial"/>
                <a:cs typeface="Arial"/>
              </a:rPr>
              <a:t>partial </a:t>
            </a:r>
            <a:r>
              <a:rPr sz="1400" spc="-5" dirty="0">
                <a:latin typeface="Arial"/>
                <a:cs typeface="Arial"/>
              </a:rPr>
              <a:t>substitution/decrease </a:t>
            </a:r>
            <a:r>
              <a:rPr sz="1400" dirty="0">
                <a:latin typeface="Arial"/>
                <a:cs typeface="Arial"/>
              </a:rPr>
              <a:t>in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intensities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16632" y="3171190"/>
            <a:ext cx="6407150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4470" marR="5080" indent="-192405" algn="just">
              <a:lnSpc>
                <a:spcPct val="100000"/>
              </a:lnSpc>
              <a:spcBef>
                <a:spcPts val="10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Slower </a:t>
            </a:r>
            <a:r>
              <a:rPr sz="1400" dirty="0">
                <a:latin typeface="Arial"/>
                <a:cs typeface="Arial"/>
              </a:rPr>
              <a:t>demand </a:t>
            </a:r>
            <a:r>
              <a:rPr sz="1400" spc="-5" dirty="0">
                <a:latin typeface="Arial"/>
                <a:cs typeface="Arial"/>
              </a:rPr>
              <a:t>growth </a:t>
            </a:r>
            <a:r>
              <a:rPr sz="1400" dirty="0">
                <a:latin typeface="Arial"/>
                <a:cs typeface="Arial"/>
              </a:rPr>
              <a:t>for </a:t>
            </a:r>
            <a:r>
              <a:rPr sz="1400" spc="-25" dirty="0">
                <a:latin typeface="Arial"/>
                <a:cs typeface="Arial"/>
              </a:rPr>
              <a:t>Terbium </a:t>
            </a:r>
            <a:r>
              <a:rPr sz="1400" spc="-5" dirty="0">
                <a:latin typeface="Arial"/>
                <a:cs typeface="Arial"/>
              </a:rPr>
              <a:t>when </a:t>
            </a:r>
            <a:r>
              <a:rPr sz="1400" dirty="0">
                <a:latin typeface="Arial"/>
                <a:cs typeface="Arial"/>
              </a:rPr>
              <a:t>compared to </a:t>
            </a:r>
            <a:r>
              <a:rPr sz="1400" spc="-5" dirty="0">
                <a:latin typeface="Arial"/>
                <a:cs typeface="Arial"/>
              </a:rPr>
              <a:t>Dysprosium </a:t>
            </a:r>
            <a:r>
              <a:rPr sz="1400" dirty="0">
                <a:latin typeface="Arial"/>
                <a:cs typeface="Arial"/>
              </a:rPr>
              <a:t>and</a:t>
            </a:r>
            <a:r>
              <a:rPr sz="1400" spc="-16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Yttrium  </a:t>
            </a:r>
            <a:r>
              <a:rPr sz="1400" dirty="0">
                <a:latin typeface="Arial"/>
                <a:cs typeface="Arial"/>
              </a:rPr>
              <a:t>could lead to a balanced market already in the short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term</a:t>
            </a:r>
            <a:endParaRPr sz="1400">
              <a:latin typeface="Arial"/>
              <a:cs typeface="Arial"/>
            </a:endParaRPr>
          </a:p>
          <a:p>
            <a:pPr marL="204470" marR="18415" indent="-192405" algn="just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Given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relatively </a:t>
            </a:r>
            <a:r>
              <a:rPr sz="1400" dirty="0">
                <a:latin typeface="Arial"/>
                <a:cs typeface="Arial"/>
              </a:rPr>
              <a:t>low </a:t>
            </a:r>
            <a:r>
              <a:rPr sz="1400" spc="-5" dirty="0">
                <a:latin typeface="Arial"/>
                <a:cs typeface="Arial"/>
              </a:rPr>
              <a:t>volume </a:t>
            </a:r>
            <a:r>
              <a:rPr sz="1400" dirty="0">
                <a:latin typeface="Arial"/>
                <a:cs typeface="Arial"/>
              </a:rPr>
              <a:t>of the global terbium market, </a:t>
            </a:r>
            <a:r>
              <a:rPr sz="1400" spc="-5" dirty="0">
                <a:latin typeface="Arial"/>
                <a:cs typeface="Arial"/>
              </a:rPr>
              <a:t>small </a:t>
            </a:r>
            <a:r>
              <a:rPr sz="1400" dirty="0">
                <a:latin typeface="Arial"/>
                <a:cs typeface="Arial"/>
              </a:rPr>
              <a:t>amounts</a:t>
            </a:r>
            <a:r>
              <a:rPr sz="1400" spc="-1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  </a:t>
            </a:r>
            <a:r>
              <a:rPr sz="1400" spc="-5" dirty="0">
                <a:latin typeface="Arial"/>
                <a:cs typeface="Arial"/>
              </a:rPr>
              <a:t>by-product </a:t>
            </a:r>
            <a:r>
              <a:rPr sz="1400" dirty="0">
                <a:latin typeface="Arial"/>
                <a:cs typeface="Arial"/>
              </a:rPr>
              <a:t>from large </a:t>
            </a:r>
            <a:r>
              <a:rPr sz="1400" spc="-5" dirty="0">
                <a:latin typeface="Arial"/>
                <a:cs typeface="Arial"/>
              </a:rPr>
              <a:t>light-focused </a:t>
            </a:r>
            <a:r>
              <a:rPr sz="1400" dirty="0">
                <a:latin typeface="Arial"/>
                <a:cs typeface="Arial"/>
              </a:rPr>
              <a:t>projects such as Mountain Pass and</a:t>
            </a:r>
            <a:r>
              <a:rPr sz="1400" spc="-2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Mount  Weld could ease the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tightness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16632" y="4402328"/>
            <a:ext cx="6405245" cy="675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Relevant volumes </a:t>
            </a:r>
            <a:r>
              <a:rPr sz="1400" dirty="0">
                <a:latin typeface="Arial"/>
                <a:cs typeface="Arial"/>
              </a:rPr>
              <a:t>of </a:t>
            </a:r>
            <a:r>
              <a:rPr sz="1400" spc="-5" dirty="0">
                <a:latin typeface="Arial"/>
                <a:cs typeface="Arial"/>
              </a:rPr>
              <a:t>Neodymium </a:t>
            </a:r>
            <a:r>
              <a:rPr sz="1400" dirty="0">
                <a:latin typeface="Arial"/>
                <a:cs typeface="Arial"/>
              </a:rPr>
              <a:t>coming from Mountain Pass and Mount</a:t>
            </a:r>
            <a:r>
              <a:rPr sz="1400" spc="-1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Weld  </a:t>
            </a:r>
            <a:r>
              <a:rPr sz="1400" dirty="0">
                <a:latin typeface="Arial"/>
                <a:cs typeface="Arial"/>
              </a:rPr>
              <a:t>in the short term should ease the tight supply-demand</a:t>
            </a:r>
            <a:r>
              <a:rPr sz="1400" spc="-26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balance</a:t>
            </a:r>
            <a:endParaRPr sz="14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spcBef>
                <a:spcPts val="5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dirty="0">
                <a:latin typeface="Arial"/>
                <a:cs typeface="Arial"/>
              </a:rPr>
              <a:t>In the longer </a:t>
            </a:r>
            <a:r>
              <a:rPr sz="1400" spc="-5" dirty="0">
                <a:latin typeface="Arial"/>
                <a:cs typeface="Arial"/>
              </a:rPr>
              <a:t>term, </a:t>
            </a:r>
            <a:r>
              <a:rPr sz="1400" dirty="0">
                <a:latin typeface="Arial"/>
                <a:cs typeface="Arial"/>
              </a:rPr>
              <a:t>new projects </a:t>
            </a:r>
            <a:r>
              <a:rPr sz="1400" spc="-5" dirty="0">
                <a:latin typeface="Arial"/>
                <a:cs typeface="Arial"/>
              </a:rPr>
              <a:t>will </a:t>
            </a:r>
            <a:r>
              <a:rPr sz="1400" dirty="0">
                <a:latin typeface="Arial"/>
                <a:cs typeface="Arial"/>
              </a:rPr>
              <a:t>probably be </a:t>
            </a:r>
            <a:r>
              <a:rPr sz="1400" spc="-5" dirty="0">
                <a:latin typeface="Arial"/>
                <a:cs typeface="Arial"/>
              </a:rPr>
              <a:t>needed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meet Nd</a:t>
            </a:r>
            <a:r>
              <a:rPr sz="1400" spc="-2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demand</a:t>
            </a:r>
            <a:endParaRPr sz="1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16632" y="5202428"/>
            <a:ext cx="6356350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354965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Europium is expected </a:t>
            </a:r>
            <a:r>
              <a:rPr sz="1400" dirty="0">
                <a:latin typeface="Arial"/>
                <a:cs typeface="Arial"/>
              </a:rPr>
              <a:t>to </a:t>
            </a:r>
            <a:r>
              <a:rPr sz="1400" spc="-5" dirty="0">
                <a:latin typeface="Arial"/>
                <a:cs typeface="Arial"/>
              </a:rPr>
              <a:t>remain in shortage in </a:t>
            </a:r>
            <a:r>
              <a:rPr sz="1400" dirty="0">
                <a:latin typeface="Arial"/>
                <a:cs typeface="Arial"/>
              </a:rPr>
              <a:t>the </a:t>
            </a:r>
            <a:r>
              <a:rPr sz="1400" spc="-5" dirty="0">
                <a:latin typeface="Arial"/>
                <a:cs typeface="Arial"/>
              </a:rPr>
              <a:t>foreseeable future, with  </a:t>
            </a:r>
            <a:r>
              <a:rPr sz="1400" dirty="0">
                <a:latin typeface="Arial"/>
                <a:cs typeface="Arial"/>
              </a:rPr>
              <a:t>demand </a:t>
            </a:r>
            <a:r>
              <a:rPr sz="1400" spc="-5" dirty="0">
                <a:latin typeface="Arial"/>
                <a:cs typeface="Arial"/>
              </a:rPr>
              <a:t>growth </a:t>
            </a:r>
            <a:r>
              <a:rPr sz="1400" dirty="0">
                <a:latin typeface="Arial"/>
                <a:cs typeface="Arial"/>
              </a:rPr>
              <a:t>out-spacing supply</a:t>
            </a:r>
            <a:r>
              <a:rPr sz="1400" spc="-14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additions</a:t>
            </a:r>
            <a:endParaRPr sz="14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400" spc="-5" dirty="0">
                <a:latin typeface="Arial"/>
                <a:cs typeface="Arial"/>
              </a:rPr>
              <a:t>Severe </a:t>
            </a:r>
            <a:r>
              <a:rPr sz="1400" dirty="0">
                <a:latin typeface="Arial"/>
                <a:cs typeface="Arial"/>
              </a:rPr>
              <a:t>shortage could trigger investments in phosphors recycling, such</a:t>
            </a:r>
            <a:r>
              <a:rPr sz="1400" spc="-27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as the</a:t>
            </a:r>
            <a:endParaRPr sz="1400">
              <a:latin typeface="Arial"/>
              <a:cs typeface="Arial"/>
            </a:endParaRPr>
          </a:p>
          <a:p>
            <a:pPr marL="2044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"/>
                <a:cs typeface="Arial"/>
              </a:rPr>
              <a:t>research conducted by Rhodia in France in the last few</a:t>
            </a:r>
            <a:r>
              <a:rPr sz="1400" spc="-24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years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476" y="6421323"/>
            <a:ext cx="2218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interviews,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McKinsey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026920" y="2072640"/>
            <a:ext cx="6416040" cy="3057525"/>
          </a:xfrm>
          <a:custGeom>
            <a:avLst/>
            <a:gdLst/>
            <a:ahLst/>
            <a:cxnLst/>
            <a:rect l="l" t="t" r="r" b="b"/>
            <a:pathLst>
              <a:path w="6416040" h="3057525">
                <a:moveTo>
                  <a:pt x="0" y="0"/>
                </a:moveTo>
                <a:lnTo>
                  <a:pt x="6415532" y="0"/>
                </a:lnTo>
              </a:path>
              <a:path w="6416040" h="3057525">
                <a:moveTo>
                  <a:pt x="0" y="1042415"/>
                </a:moveTo>
                <a:lnTo>
                  <a:pt x="6415532" y="1042415"/>
                </a:lnTo>
              </a:path>
              <a:path w="6416040" h="3057525">
                <a:moveTo>
                  <a:pt x="0" y="2261616"/>
                </a:moveTo>
                <a:lnTo>
                  <a:pt x="6415532" y="2261616"/>
                </a:lnTo>
              </a:path>
              <a:path w="6416040" h="3057525">
                <a:moveTo>
                  <a:pt x="0" y="3057144"/>
                </a:moveTo>
                <a:lnTo>
                  <a:pt x="6415532" y="3057144"/>
                </a:lnTo>
              </a:path>
            </a:pathLst>
          </a:custGeom>
          <a:ln w="9144">
            <a:solidFill>
              <a:srgbClr val="0066CC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3981" y="674878"/>
            <a:ext cx="8222615" cy="3908425"/>
            <a:chOff x="363981" y="674878"/>
            <a:chExt cx="8222615" cy="3908425"/>
          </a:xfrm>
        </p:grpSpPr>
        <p:sp>
          <p:nvSpPr>
            <p:cNvPr id="4" name="object 4"/>
            <p:cNvSpPr/>
            <p:nvPr/>
          </p:nvSpPr>
          <p:spPr>
            <a:xfrm>
              <a:off x="374141" y="685038"/>
              <a:ext cx="8202295" cy="3888104"/>
            </a:xfrm>
            <a:custGeom>
              <a:avLst/>
              <a:gdLst/>
              <a:ahLst/>
              <a:cxnLst/>
              <a:rect l="l" t="t" r="r" b="b"/>
              <a:pathLst>
                <a:path w="8202295" h="3888104">
                  <a:moveTo>
                    <a:pt x="4101084" y="3877055"/>
                  </a:moveTo>
                  <a:lnTo>
                    <a:pt x="8202167" y="3877055"/>
                  </a:lnTo>
                  <a:lnTo>
                    <a:pt x="8202167" y="0"/>
                  </a:lnTo>
                  <a:lnTo>
                    <a:pt x="4101084" y="0"/>
                  </a:lnTo>
                  <a:lnTo>
                    <a:pt x="4101084" y="3877055"/>
                  </a:lnTo>
                  <a:close/>
                </a:path>
                <a:path w="8202295" h="3888104">
                  <a:moveTo>
                    <a:pt x="0" y="3887724"/>
                  </a:moveTo>
                  <a:lnTo>
                    <a:pt x="3636264" y="3887724"/>
                  </a:lnTo>
                  <a:lnTo>
                    <a:pt x="3636264" y="0"/>
                  </a:lnTo>
                  <a:lnTo>
                    <a:pt x="0" y="0"/>
                  </a:lnTo>
                  <a:lnTo>
                    <a:pt x="0" y="3887724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04837" y="1550403"/>
              <a:ext cx="3114675" cy="2658110"/>
            </a:xfrm>
            <a:custGeom>
              <a:avLst/>
              <a:gdLst/>
              <a:ahLst/>
              <a:cxnLst/>
              <a:rect l="l" t="t" r="r" b="b"/>
              <a:pathLst>
                <a:path w="3114675" h="2658110">
                  <a:moveTo>
                    <a:pt x="333336" y="0"/>
                  </a:moveTo>
                  <a:lnTo>
                    <a:pt x="0" y="0"/>
                  </a:lnTo>
                  <a:lnTo>
                    <a:pt x="0" y="2657716"/>
                  </a:lnTo>
                  <a:lnTo>
                    <a:pt x="333336" y="2657716"/>
                  </a:lnTo>
                  <a:lnTo>
                    <a:pt x="333336" y="0"/>
                  </a:lnTo>
                  <a:close/>
                </a:path>
                <a:path w="3114675" h="2658110">
                  <a:moveTo>
                    <a:pt x="790460" y="85712"/>
                  </a:moveTo>
                  <a:lnTo>
                    <a:pt x="466928" y="85712"/>
                  </a:lnTo>
                  <a:lnTo>
                    <a:pt x="466928" y="2657716"/>
                  </a:lnTo>
                  <a:lnTo>
                    <a:pt x="790460" y="2657716"/>
                  </a:lnTo>
                  <a:lnTo>
                    <a:pt x="790460" y="85712"/>
                  </a:lnTo>
                  <a:close/>
                </a:path>
                <a:path w="3114675" h="2658110">
                  <a:moveTo>
                    <a:pt x="1257071" y="619163"/>
                  </a:moveTo>
                  <a:lnTo>
                    <a:pt x="924052" y="619163"/>
                  </a:lnTo>
                  <a:lnTo>
                    <a:pt x="924052" y="2657716"/>
                  </a:lnTo>
                  <a:lnTo>
                    <a:pt x="1257071" y="2657716"/>
                  </a:lnTo>
                  <a:lnTo>
                    <a:pt x="1257071" y="619163"/>
                  </a:lnTo>
                  <a:close/>
                </a:path>
                <a:path w="3114675" h="2658110">
                  <a:moveTo>
                    <a:pt x="1723936" y="504952"/>
                  </a:moveTo>
                  <a:lnTo>
                    <a:pt x="1390599" y="504952"/>
                  </a:lnTo>
                  <a:lnTo>
                    <a:pt x="1390599" y="2657716"/>
                  </a:lnTo>
                  <a:lnTo>
                    <a:pt x="1723936" y="2657716"/>
                  </a:lnTo>
                  <a:lnTo>
                    <a:pt x="1723936" y="504952"/>
                  </a:lnTo>
                  <a:close/>
                </a:path>
                <a:path w="3114675" h="2658110">
                  <a:moveTo>
                    <a:pt x="2190686" y="1362151"/>
                  </a:moveTo>
                  <a:lnTo>
                    <a:pt x="1857336" y="1362151"/>
                  </a:lnTo>
                  <a:lnTo>
                    <a:pt x="1857336" y="2657716"/>
                  </a:lnTo>
                  <a:lnTo>
                    <a:pt x="2190686" y="2657716"/>
                  </a:lnTo>
                  <a:lnTo>
                    <a:pt x="2190686" y="1362151"/>
                  </a:lnTo>
                  <a:close/>
                </a:path>
                <a:path w="3114675" h="2658110">
                  <a:moveTo>
                    <a:pt x="2647797" y="1362151"/>
                  </a:moveTo>
                  <a:lnTo>
                    <a:pt x="2323960" y="1362151"/>
                  </a:lnTo>
                  <a:lnTo>
                    <a:pt x="2323960" y="2657716"/>
                  </a:lnTo>
                  <a:lnTo>
                    <a:pt x="2647797" y="2657716"/>
                  </a:lnTo>
                  <a:lnTo>
                    <a:pt x="2647797" y="1362151"/>
                  </a:lnTo>
                  <a:close/>
                </a:path>
                <a:path w="3114675" h="2658110">
                  <a:moveTo>
                    <a:pt x="3114421" y="1324165"/>
                  </a:moveTo>
                  <a:lnTo>
                    <a:pt x="2781071" y="1324165"/>
                  </a:lnTo>
                  <a:lnTo>
                    <a:pt x="2781071" y="2657716"/>
                  </a:lnTo>
                  <a:lnTo>
                    <a:pt x="3114421" y="2657716"/>
                  </a:lnTo>
                  <a:lnTo>
                    <a:pt x="3114421" y="1324165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3613" y="4203359"/>
              <a:ext cx="3247390" cy="0"/>
            </a:xfrm>
            <a:custGeom>
              <a:avLst/>
              <a:gdLst/>
              <a:ahLst/>
              <a:cxnLst/>
              <a:rect l="l" t="t" r="r" b="b"/>
              <a:pathLst>
                <a:path w="3247390">
                  <a:moveTo>
                    <a:pt x="0" y="0"/>
                  </a:moveTo>
                  <a:lnTo>
                    <a:pt x="3247376" y="0"/>
                  </a:lnTo>
                </a:path>
              </a:pathLst>
            </a:custGeom>
            <a:ln w="2848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88415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With this relevant position, China controls the current price</a:t>
            </a:r>
            <a:r>
              <a:rPr spc="180" dirty="0"/>
              <a:t> </a:t>
            </a:r>
            <a:r>
              <a:rPr spc="-5" dirty="0"/>
              <a:t>dynamic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476" y="6421323"/>
            <a:ext cx="20275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MOFCOM, Press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76329" y="2638042"/>
            <a:ext cx="1847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31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42845" y="2676280"/>
            <a:ext cx="6419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420370" algn="l"/>
              </a:tabLst>
            </a:pPr>
            <a:r>
              <a:rPr sz="1200" dirty="0">
                <a:latin typeface="Arial"/>
                <a:cs typeface="Arial"/>
              </a:rPr>
              <a:t>3</a:t>
            </a:r>
            <a:r>
              <a:rPr sz="1200" spc="-5" dirty="0">
                <a:latin typeface="Arial"/>
                <a:cs typeface="Arial"/>
              </a:rPr>
              <a:t>0</a:t>
            </a:r>
            <a:r>
              <a:rPr sz="1200" dirty="0">
                <a:latin typeface="Arial"/>
                <a:cs typeface="Arial"/>
              </a:rPr>
              <a:t> </a:t>
            </a:r>
            <a:r>
              <a:rPr sz="1200" spc="-55" dirty="0">
                <a:latin typeface="Arial"/>
                <a:cs typeface="Arial"/>
              </a:rPr>
              <a:t> </a:t>
            </a:r>
            <a:r>
              <a:rPr sz="1200" u="dash" spc="-5" dirty="0">
                <a:uFill>
                  <a:solidFill>
                    <a:srgbClr val="808080"/>
                  </a:solidFill>
                </a:uFill>
                <a:latin typeface="Arial"/>
                <a:cs typeface="Arial"/>
              </a:rPr>
              <a:t> </a:t>
            </a:r>
            <a:r>
              <a:rPr sz="1200" u="dash" dirty="0">
                <a:uFill>
                  <a:solidFill>
                    <a:srgbClr val="808080"/>
                  </a:solidFill>
                </a:uFill>
                <a:latin typeface="Arial"/>
                <a:cs typeface="Arial"/>
              </a:rPr>
              <a:t>	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30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76230" y="1819075"/>
            <a:ext cx="1847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50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9111" y="1933412"/>
            <a:ext cx="1847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47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2496" y="1399969"/>
            <a:ext cx="1847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60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5377" y="1304753"/>
            <a:ext cx="184785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62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46996" y="2049018"/>
            <a:ext cx="789940" cy="863600"/>
            <a:chOff x="3146996" y="2049018"/>
            <a:chExt cx="789940" cy="863600"/>
          </a:xfrm>
        </p:grpSpPr>
        <p:sp>
          <p:nvSpPr>
            <p:cNvPr id="16" name="object 16"/>
            <p:cNvSpPr/>
            <p:nvPr/>
          </p:nvSpPr>
          <p:spPr>
            <a:xfrm>
              <a:off x="3625595" y="2049018"/>
              <a:ext cx="114300" cy="863600"/>
            </a:xfrm>
            <a:custGeom>
              <a:avLst/>
              <a:gdLst/>
              <a:ahLst/>
              <a:cxnLst/>
              <a:rect l="l" t="t" r="r" b="b"/>
              <a:pathLst>
                <a:path w="114300" h="863600">
                  <a:moveTo>
                    <a:pt x="38100" y="749300"/>
                  </a:moveTo>
                  <a:lnTo>
                    <a:pt x="0" y="749300"/>
                  </a:lnTo>
                  <a:lnTo>
                    <a:pt x="57150" y="863600"/>
                  </a:lnTo>
                  <a:lnTo>
                    <a:pt x="104775" y="768350"/>
                  </a:lnTo>
                  <a:lnTo>
                    <a:pt x="38100" y="768350"/>
                  </a:lnTo>
                  <a:lnTo>
                    <a:pt x="38100" y="749300"/>
                  </a:lnTo>
                  <a:close/>
                </a:path>
                <a:path w="114300" h="863600">
                  <a:moveTo>
                    <a:pt x="76200" y="0"/>
                  </a:moveTo>
                  <a:lnTo>
                    <a:pt x="38100" y="0"/>
                  </a:lnTo>
                  <a:lnTo>
                    <a:pt x="38100" y="768350"/>
                  </a:lnTo>
                  <a:lnTo>
                    <a:pt x="76200" y="768350"/>
                  </a:lnTo>
                  <a:lnTo>
                    <a:pt x="76200" y="0"/>
                  </a:lnTo>
                  <a:close/>
                </a:path>
                <a:path w="114300" h="863600">
                  <a:moveTo>
                    <a:pt x="114300" y="749300"/>
                  </a:moveTo>
                  <a:lnTo>
                    <a:pt x="76200" y="749300"/>
                  </a:lnTo>
                  <a:lnTo>
                    <a:pt x="76200" y="768350"/>
                  </a:lnTo>
                  <a:lnTo>
                    <a:pt x="104775" y="768350"/>
                  </a:lnTo>
                  <a:lnTo>
                    <a:pt x="114300" y="74930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148583" y="2907792"/>
              <a:ext cx="590550" cy="0"/>
            </a:xfrm>
            <a:custGeom>
              <a:avLst/>
              <a:gdLst/>
              <a:ahLst/>
              <a:cxnLst/>
              <a:rect l="l" t="t" r="r" b="b"/>
              <a:pathLst>
                <a:path w="590550">
                  <a:moveTo>
                    <a:pt x="0" y="0"/>
                  </a:moveTo>
                  <a:lnTo>
                    <a:pt x="590550" y="0"/>
                  </a:lnTo>
                </a:path>
              </a:pathLst>
            </a:custGeom>
            <a:ln w="3175">
              <a:solidFill>
                <a:srgbClr val="80808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430523" y="2311908"/>
              <a:ext cx="501650" cy="234950"/>
            </a:xfrm>
            <a:custGeom>
              <a:avLst/>
              <a:gdLst/>
              <a:ahLst/>
              <a:cxnLst/>
              <a:rect l="l" t="t" r="r" b="b"/>
              <a:pathLst>
                <a:path w="501650" h="234950">
                  <a:moveTo>
                    <a:pt x="250698" y="0"/>
                  </a:moveTo>
                  <a:lnTo>
                    <a:pt x="184061" y="4194"/>
                  </a:lnTo>
                  <a:lnTo>
                    <a:pt x="124177" y="16030"/>
                  </a:lnTo>
                  <a:lnTo>
                    <a:pt x="73437" y="34385"/>
                  </a:lnTo>
                  <a:lnTo>
                    <a:pt x="34233" y="58137"/>
                  </a:lnTo>
                  <a:lnTo>
                    <a:pt x="0" y="117348"/>
                  </a:lnTo>
                  <a:lnTo>
                    <a:pt x="8957" y="148530"/>
                  </a:lnTo>
                  <a:lnTo>
                    <a:pt x="73437" y="200310"/>
                  </a:lnTo>
                  <a:lnTo>
                    <a:pt x="124177" y="218665"/>
                  </a:lnTo>
                  <a:lnTo>
                    <a:pt x="184061" y="230501"/>
                  </a:lnTo>
                  <a:lnTo>
                    <a:pt x="250698" y="234696"/>
                  </a:lnTo>
                  <a:lnTo>
                    <a:pt x="317334" y="230501"/>
                  </a:lnTo>
                  <a:lnTo>
                    <a:pt x="377218" y="218665"/>
                  </a:lnTo>
                  <a:lnTo>
                    <a:pt x="427958" y="200310"/>
                  </a:lnTo>
                  <a:lnTo>
                    <a:pt x="467162" y="176558"/>
                  </a:lnTo>
                  <a:lnTo>
                    <a:pt x="501396" y="117348"/>
                  </a:lnTo>
                  <a:lnTo>
                    <a:pt x="492438" y="86165"/>
                  </a:lnTo>
                  <a:lnTo>
                    <a:pt x="427958" y="34385"/>
                  </a:lnTo>
                  <a:lnTo>
                    <a:pt x="377218" y="16030"/>
                  </a:lnTo>
                  <a:lnTo>
                    <a:pt x="317334" y="4194"/>
                  </a:lnTo>
                  <a:lnTo>
                    <a:pt x="250698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430523" y="2311908"/>
              <a:ext cx="501650" cy="234950"/>
            </a:xfrm>
            <a:custGeom>
              <a:avLst/>
              <a:gdLst/>
              <a:ahLst/>
              <a:cxnLst/>
              <a:rect l="l" t="t" r="r" b="b"/>
              <a:pathLst>
                <a:path w="501650" h="234950">
                  <a:moveTo>
                    <a:pt x="0" y="117348"/>
                  </a:moveTo>
                  <a:lnTo>
                    <a:pt x="34233" y="58137"/>
                  </a:lnTo>
                  <a:lnTo>
                    <a:pt x="73437" y="34385"/>
                  </a:lnTo>
                  <a:lnTo>
                    <a:pt x="124177" y="16030"/>
                  </a:lnTo>
                  <a:lnTo>
                    <a:pt x="184061" y="4194"/>
                  </a:lnTo>
                  <a:lnTo>
                    <a:pt x="250698" y="0"/>
                  </a:lnTo>
                  <a:lnTo>
                    <a:pt x="317334" y="4194"/>
                  </a:lnTo>
                  <a:lnTo>
                    <a:pt x="377218" y="16030"/>
                  </a:lnTo>
                  <a:lnTo>
                    <a:pt x="427958" y="34385"/>
                  </a:lnTo>
                  <a:lnTo>
                    <a:pt x="467162" y="58137"/>
                  </a:lnTo>
                  <a:lnTo>
                    <a:pt x="501396" y="117348"/>
                  </a:lnTo>
                  <a:lnTo>
                    <a:pt x="492438" y="148530"/>
                  </a:lnTo>
                  <a:lnTo>
                    <a:pt x="427958" y="200310"/>
                  </a:lnTo>
                  <a:lnTo>
                    <a:pt x="377218" y="218665"/>
                  </a:lnTo>
                  <a:lnTo>
                    <a:pt x="317334" y="230501"/>
                  </a:lnTo>
                  <a:lnTo>
                    <a:pt x="250698" y="234696"/>
                  </a:lnTo>
                  <a:lnTo>
                    <a:pt x="184061" y="230501"/>
                  </a:lnTo>
                  <a:lnTo>
                    <a:pt x="124177" y="218665"/>
                  </a:lnTo>
                  <a:lnTo>
                    <a:pt x="73437" y="200310"/>
                  </a:lnTo>
                  <a:lnTo>
                    <a:pt x="34233" y="176558"/>
                  </a:lnTo>
                  <a:lnTo>
                    <a:pt x="0" y="11734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23516" y="1933412"/>
            <a:ext cx="1651635" cy="5867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553210" algn="l"/>
              </a:tabLst>
            </a:pPr>
            <a:r>
              <a:rPr sz="1200" u="dash" spc="-5" dirty="0">
                <a:uFill>
                  <a:solidFill>
                    <a:srgbClr val="808080"/>
                  </a:solidFill>
                </a:uFill>
                <a:latin typeface="Arial"/>
                <a:cs typeface="Arial"/>
              </a:rPr>
              <a:t> 	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-40%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2251" y="4288917"/>
            <a:ext cx="31362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46100" algn="l"/>
                <a:tab pos="1007744" algn="l"/>
                <a:tab pos="1474470" algn="l"/>
                <a:tab pos="1941195" algn="l"/>
                <a:tab pos="2403475" algn="l"/>
                <a:tab pos="2781300" algn="l"/>
              </a:tabLst>
            </a:pPr>
            <a:r>
              <a:rPr sz="1200" spc="-5" dirty="0">
                <a:latin typeface="Arial"/>
                <a:cs typeface="Arial"/>
              </a:rPr>
              <a:t>2006	07	08	09	10	11	2012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0436" y="1185672"/>
            <a:ext cx="3418204" cy="0"/>
          </a:xfrm>
          <a:custGeom>
            <a:avLst/>
            <a:gdLst/>
            <a:ahLst/>
            <a:cxnLst/>
            <a:rect l="l" t="t" r="r" b="b"/>
            <a:pathLst>
              <a:path w="3418204">
                <a:moveTo>
                  <a:pt x="0" y="0"/>
                </a:moveTo>
                <a:lnTo>
                  <a:pt x="3417824" y="0"/>
                </a:lnTo>
              </a:path>
            </a:pathLst>
          </a:custGeom>
          <a:ln w="9144">
            <a:solidFill>
              <a:srgbClr val="0029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9826" y="784605"/>
            <a:ext cx="3250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Export quota evolution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of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rare earth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in</a:t>
            </a:r>
            <a:r>
              <a:rPr sz="1200" b="1" spc="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Thousand</a:t>
            </a:r>
            <a:r>
              <a:rPr sz="1200" spc="-4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tons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69079" y="1207008"/>
            <a:ext cx="347980" cy="3091180"/>
          </a:xfrm>
          <a:custGeom>
            <a:avLst/>
            <a:gdLst/>
            <a:ahLst/>
            <a:cxnLst/>
            <a:rect l="l" t="t" r="r" b="b"/>
            <a:pathLst>
              <a:path w="347979" h="3091179">
                <a:moveTo>
                  <a:pt x="0" y="0"/>
                </a:moveTo>
                <a:lnTo>
                  <a:pt x="0" y="3090672"/>
                </a:lnTo>
                <a:lnTo>
                  <a:pt x="347472" y="1545336"/>
                </a:lnTo>
                <a:lnTo>
                  <a:pt x="0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148114" y="1518900"/>
            <a:ext cx="3143885" cy="2686050"/>
            <a:chOff x="5148114" y="1518900"/>
            <a:chExt cx="3143885" cy="2686050"/>
          </a:xfrm>
        </p:grpSpPr>
        <p:sp>
          <p:nvSpPr>
            <p:cNvPr id="26" name="object 26"/>
            <p:cNvSpPr/>
            <p:nvPr/>
          </p:nvSpPr>
          <p:spPr>
            <a:xfrm>
              <a:off x="5167154" y="1523663"/>
              <a:ext cx="3105785" cy="2676525"/>
            </a:xfrm>
            <a:custGeom>
              <a:avLst/>
              <a:gdLst/>
              <a:ahLst/>
              <a:cxnLst/>
              <a:rect l="l" t="t" r="r" b="b"/>
              <a:pathLst>
                <a:path w="3105784" h="2676525">
                  <a:moveTo>
                    <a:pt x="0" y="0"/>
                  </a:moveTo>
                  <a:lnTo>
                    <a:pt x="0" y="2666949"/>
                  </a:lnTo>
                </a:path>
                <a:path w="3105784" h="2676525">
                  <a:moveTo>
                    <a:pt x="0" y="2676445"/>
                  </a:moveTo>
                  <a:lnTo>
                    <a:pt x="38016" y="2676445"/>
                  </a:lnTo>
                </a:path>
                <a:path w="3105784" h="2676525">
                  <a:moveTo>
                    <a:pt x="0" y="2009549"/>
                  </a:moveTo>
                  <a:lnTo>
                    <a:pt x="38016" y="2009549"/>
                  </a:lnTo>
                </a:path>
                <a:path w="3105784" h="2676525">
                  <a:moveTo>
                    <a:pt x="0" y="1343033"/>
                  </a:moveTo>
                  <a:lnTo>
                    <a:pt x="38016" y="1343033"/>
                  </a:lnTo>
                </a:path>
                <a:path w="3105784" h="2676525">
                  <a:moveTo>
                    <a:pt x="0" y="666959"/>
                  </a:moveTo>
                  <a:lnTo>
                    <a:pt x="38016" y="666959"/>
                  </a:lnTo>
                </a:path>
                <a:path w="3105784" h="2676525">
                  <a:moveTo>
                    <a:pt x="0" y="0"/>
                  </a:moveTo>
                  <a:lnTo>
                    <a:pt x="38016" y="0"/>
                  </a:lnTo>
                </a:path>
                <a:path w="3105784" h="2676525">
                  <a:moveTo>
                    <a:pt x="0" y="2676445"/>
                  </a:moveTo>
                  <a:lnTo>
                    <a:pt x="3105723" y="2676445"/>
                  </a:lnTo>
                </a:path>
              </a:pathLst>
            </a:custGeom>
            <a:ln w="949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162401" y="1614186"/>
              <a:ext cx="3115310" cy="2514600"/>
            </a:xfrm>
            <a:custGeom>
              <a:avLst/>
              <a:gdLst/>
              <a:ahLst/>
              <a:cxnLst/>
              <a:rect l="l" t="t" r="r" b="b"/>
              <a:pathLst>
                <a:path w="3115309" h="2514600">
                  <a:moveTo>
                    <a:pt x="0" y="2514389"/>
                  </a:moveTo>
                  <a:lnTo>
                    <a:pt x="38016" y="2514389"/>
                  </a:lnTo>
                  <a:lnTo>
                    <a:pt x="76033" y="2504894"/>
                  </a:lnTo>
                  <a:lnTo>
                    <a:pt x="123871" y="2495399"/>
                  </a:lnTo>
                  <a:lnTo>
                    <a:pt x="161888" y="2485903"/>
                  </a:lnTo>
                  <a:lnTo>
                    <a:pt x="199905" y="2485903"/>
                  </a:lnTo>
                  <a:lnTo>
                    <a:pt x="238238" y="2476408"/>
                  </a:lnTo>
                  <a:lnTo>
                    <a:pt x="447648" y="2476408"/>
                  </a:lnTo>
                  <a:lnTo>
                    <a:pt x="485665" y="2485903"/>
                  </a:lnTo>
                  <a:lnTo>
                    <a:pt x="523998" y="2485903"/>
                  </a:lnTo>
                  <a:lnTo>
                    <a:pt x="562015" y="2485903"/>
                  </a:lnTo>
                  <a:lnTo>
                    <a:pt x="609536" y="2485903"/>
                  </a:lnTo>
                  <a:lnTo>
                    <a:pt x="647870" y="2476408"/>
                  </a:lnTo>
                  <a:lnTo>
                    <a:pt x="885729" y="2476408"/>
                  </a:lnTo>
                  <a:lnTo>
                    <a:pt x="933630" y="2466912"/>
                  </a:lnTo>
                  <a:lnTo>
                    <a:pt x="971647" y="2476408"/>
                  </a:lnTo>
                  <a:lnTo>
                    <a:pt x="1009664" y="2476408"/>
                  </a:lnTo>
                  <a:lnTo>
                    <a:pt x="1048061" y="2466912"/>
                  </a:lnTo>
                  <a:lnTo>
                    <a:pt x="1095582" y="2457417"/>
                  </a:lnTo>
                  <a:lnTo>
                    <a:pt x="1133599" y="2457417"/>
                  </a:lnTo>
                  <a:lnTo>
                    <a:pt x="1171869" y="2457417"/>
                  </a:lnTo>
                  <a:lnTo>
                    <a:pt x="1209886" y="2466912"/>
                  </a:lnTo>
                  <a:lnTo>
                    <a:pt x="1257407" y="2466912"/>
                  </a:lnTo>
                  <a:lnTo>
                    <a:pt x="1295804" y="2466912"/>
                  </a:lnTo>
                  <a:lnTo>
                    <a:pt x="1333821" y="2466912"/>
                  </a:lnTo>
                  <a:lnTo>
                    <a:pt x="1371838" y="2466912"/>
                  </a:lnTo>
                  <a:lnTo>
                    <a:pt x="1419612" y="2476408"/>
                  </a:lnTo>
                  <a:lnTo>
                    <a:pt x="1457629" y="2495399"/>
                  </a:lnTo>
                  <a:lnTo>
                    <a:pt x="1495646" y="2476408"/>
                  </a:lnTo>
                  <a:lnTo>
                    <a:pt x="1533663" y="2476408"/>
                  </a:lnTo>
                  <a:lnTo>
                    <a:pt x="1581564" y="2466912"/>
                  </a:lnTo>
                  <a:lnTo>
                    <a:pt x="1619581" y="2476408"/>
                  </a:lnTo>
                  <a:lnTo>
                    <a:pt x="1657598" y="2476408"/>
                  </a:lnTo>
                  <a:lnTo>
                    <a:pt x="1695868" y="2466912"/>
                  </a:lnTo>
                  <a:lnTo>
                    <a:pt x="1743389" y="2466912"/>
                  </a:lnTo>
                  <a:lnTo>
                    <a:pt x="1781406" y="2466912"/>
                  </a:lnTo>
                  <a:lnTo>
                    <a:pt x="1819803" y="2466912"/>
                  </a:lnTo>
                  <a:lnTo>
                    <a:pt x="1857820" y="2466912"/>
                  </a:lnTo>
                  <a:lnTo>
                    <a:pt x="1905341" y="2457417"/>
                  </a:lnTo>
                  <a:lnTo>
                    <a:pt x="1943357" y="2447921"/>
                  </a:lnTo>
                  <a:lnTo>
                    <a:pt x="1981628" y="2419119"/>
                  </a:lnTo>
                  <a:lnTo>
                    <a:pt x="2019645" y="2400128"/>
                  </a:lnTo>
                  <a:lnTo>
                    <a:pt x="2067166" y="2381137"/>
                  </a:lnTo>
                  <a:lnTo>
                    <a:pt x="2105563" y="2381137"/>
                  </a:lnTo>
                  <a:lnTo>
                    <a:pt x="2143580" y="2362146"/>
                  </a:lnTo>
                  <a:lnTo>
                    <a:pt x="2181596" y="2304857"/>
                  </a:lnTo>
                  <a:lnTo>
                    <a:pt x="2229371" y="2304857"/>
                  </a:lnTo>
                  <a:lnTo>
                    <a:pt x="2267388" y="2314352"/>
                  </a:lnTo>
                  <a:lnTo>
                    <a:pt x="2305405" y="2314352"/>
                  </a:lnTo>
                  <a:lnTo>
                    <a:pt x="2343802" y="2314352"/>
                  </a:lnTo>
                  <a:lnTo>
                    <a:pt x="2391323" y="2304857"/>
                  </a:lnTo>
                  <a:lnTo>
                    <a:pt x="2429340" y="2247884"/>
                  </a:lnTo>
                  <a:lnTo>
                    <a:pt x="2467356" y="2171604"/>
                  </a:lnTo>
                  <a:lnTo>
                    <a:pt x="2505627" y="2038352"/>
                  </a:lnTo>
                  <a:lnTo>
                    <a:pt x="2553148" y="1924090"/>
                  </a:lnTo>
                  <a:lnTo>
                    <a:pt x="2591165" y="1752539"/>
                  </a:lnTo>
                  <a:lnTo>
                    <a:pt x="2629562" y="895482"/>
                  </a:lnTo>
                  <a:lnTo>
                    <a:pt x="2667578" y="0"/>
                  </a:lnTo>
                  <a:lnTo>
                    <a:pt x="2715100" y="181046"/>
                  </a:lnTo>
                  <a:lnTo>
                    <a:pt x="2753370" y="581120"/>
                  </a:lnTo>
                  <a:lnTo>
                    <a:pt x="2791387" y="666579"/>
                  </a:lnTo>
                  <a:lnTo>
                    <a:pt x="2829404" y="1000185"/>
                  </a:lnTo>
                  <a:lnTo>
                    <a:pt x="2877305" y="1266690"/>
                  </a:lnTo>
                  <a:lnTo>
                    <a:pt x="2915322" y="1371519"/>
                  </a:lnTo>
                  <a:lnTo>
                    <a:pt x="2953338" y="1580989"/>
                  </a:lnTo>
                  <a:lnTo>
                    <a:pt x="2991355" y="1752539"/>
                  </a:lnTo>
                  <a:lnTo>
                    <a:pt x="3039130" y="1638278"/>
                  </a:lnTo>
                  <a:lnTo>
                    <a:pt x="3077147" y="1561998"/>
                  </a:lnTo>
                  <a:lnTo>
                    <a:pt x="3115164" y="1514584"/>
                  </a:lnTo>
                </a:path>
              </a:pathLst>
            </a:custGeom>
            <a:ln w="28496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163515" y="2858997"/>
            <a:ext cx="2705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800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52675" y="4087390"/>
            <a:ext cx="9779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Arial"/>
                <a:cs typeface="Arial"/>
              </a:rPr>
              <a:t>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81282" y="3420810"/>
            <a:ext cx="27051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Arial"/>
                <a:cs typeface="Arial"/>
              </a:rPr>
              <a:t>500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57411" y="2754294"/>
            <a:ext cx="39243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57411" y="2077840"/>
            <a:ext cx="39243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500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657411" y="1411261"/>
            <a:ext cx="392430" cy="2082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200" spc="-5" dirty="0">
                <a:latin typeface="Arial"/>
                <a:cs typeface="Arial"/>
              </a:rPr>
              <a:t>2</a:t>
            </a:r>
            <a:r>
              <a:rPr sz="1200" spc="-9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000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702295" y="4281043"/>
            <a:ext cx="7562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01320" algn="l"/>
              </a:tabLst>
            </a:pPr>
            <a:r>
              <a:rPr sz="1200" spc="-45" dirty="0">
                <a:latin typeface="Arial"/>
                <a:cs typeface="Arial"/>
              </a:rPr>
              <a:t>11	</a:t>
            </a:r>
            <a:r>
              <a:rPr sz="1200" spc="-5" dirty="0">
                <a:latin typeface="Arial"/>
                <a:cs typeface="Arial"/>
              </a:rPr>
              <a:t>2012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16393" y="4281043"/>
            <a:ext cx="1835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30618" y="4281043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09</a:t>
            </a:r>
            <a:endParaRPr sz="12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44716" y="4281043"/>
            <a:ext cx="182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08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188965" y="4281043"/>
            <a:ext cx="753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69595" algn="l"/>
              </a:tabLst>
            </a:pPr>
            <a:r>
              <a:rPr sz="1200" spc="-5" dirty="0">
                <a:latin typeface="Arial"/>
                <a:cs typeface="Arial"/>
              </a:rPr>
              <a:t>2006	07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553711" y="1184148"/>
            <a:ext cx="3935095" cy="0"/>
          </a:xfrm>
          <a:custGeom>
            <a:avLst/>
            <a:gdLst/>
            <a:ahLst/>
            <a:cxnLst/>
            <a:rect l="l" t="t" r="r" b="b"/>
            <a:pathLst>
              <a:path w="3935095">
                <a:moveTo>
                  <a:pt x="0" y="0"/>
                </a:moveTo>
                <a:lnTo>
                  <a:pt x="3934714" y="0"/>
                </a:lnTo>
              </a:path>
            </a:pathLst>
          </a:custGeom>
          <a:ln w="9144">
            <a:solidFill>
              <a:srgbClr val="0029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553711" y="783717"/>
            <a:ext cx="2647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Prices of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dysprosium oxide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in</a:t>
            </a:r>
            <a:r>
              <a:rPr sz="1200" b="1" spc="-1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China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$/kg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382767" y="1760220"/>
            <a:ext cx="2310765" cy="649605"/>
          </a:xfrm>
          <a:custGeom>
            <a:avLst/>
            <a:gdLst/>
            <a:ahLst/>
            <a:cxnLst/>
            <a:rect l="l" t="t" r="r" b="b"/>
            <a:pathLst>
              <a:path w="2310765" h="649605">
                <a:moveTo>
                  <a:pt x="0" y="0"/>
                </a:moveTo>
                <a:lnTo>
                  <a:pt x="863219" y="0"/>
                </a:lnTo>
                <a:lnTo>
                  <a:pt x="1233170" y="0"/>
                </a:lnTo>
                <a:lnTo>
                  <a:pt x="1479804" y="0"/>
                </a:lnTo>
                <a:lnTo>
                  <a:pt x="1479804" y="108204"/>
                </a:lnTo>
                <a:lnTo>
                  <a:pt x="2310257" y="34671"/>
                </a:lnTo>
                <a:lnTo>
                  <a:pt x="1479804" y="270510"/>
                </a:lnTo>
                <a:lnTo>
                  <a:pt x="1479804" y="649224"/>
                </a:lnTo>
                <a:lnTo>
                  <a:pt x="1233170" y="649224"/>
                </a:lnTo>
                <a:lnTo>
                  <a:pt x="863219" y="649224"/>
                </a:lnTo>
                <a:lnTo>
                  <a:pt x="0" y="649224"/>
                </a:lnTo>
                <a:lnTo>
                  <a:pt x="0" y="270510"/>
                </a:lnTo>
                <a:lnTo>
                  <a:pt x="0" y="108204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429758" y="1793494"/>
            <a:ext cx="1170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Peak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prices  caused by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export  quotas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reduction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13004" y="4562855"/>
            <a:ext cx="8303259" cy="1752600"/>
            <a:chOff x="413004" y="4562855"/>
            <a:chExt cx="8303259" cy="1752600"/>
          </a:xfrm>
        </p:grpSpPr>
        <p:sp>
          <p:nvSpPr>
            <p:cNvPr id="44" name="object 44"/>
            <p:cNvSpPr/>
            <p:nvPr/>
          </p:nvSpPr>
          <p:spPr>
            <a:xfrm>
              <a:off x="413004" y="4562855"/>
              <a:ext cx="8302752" cy="1752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7576" y="4666487"/>
              <a:ext cx="8157972" cy="15544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8818" y="4598669"/>
              <a:ext cx="8176259" cy="1626235"/>
            </a:xfrm>
            <a:custGeom>
              <a:avLst/>
              <a:gdLst/>
              <a:ahLst/>
              <a:cxnLst/>
              <a:rect l="l" t="t" r="r" b="b"/>
              <a:pathLst>
                <a:path w="8176259" h="1626235">
                  <a:moveTo>
                    <a:pt x="8076946" y="0"/>
                  </a:moveTo>
                  <a:lnTo>
                    <a:pt x="99275" y="0"/>
                  </a:lnTo>
                  <a:lnTo>
                    <a:pt x="60634" y="7802"/>
                  </a:lnTo>
                  <a:lnTo>
                    <a:pt x="29078" y="29083"/>
                  </a:lnTo>
                  <a:lnTo>
                    <a:pt x="7801" y="60650"/>
                  </a:lnTo>
                  <a:lnTo>
                    <a:pt x="0" y="99314"/>
                  </a:lnTo>
                  <a:lnTo>
                    <a:pt x="0" y="1526832"/>
                  </a:lnTo>
                  <a:lnTo>
                    <a:pt x="7801" y="1565473"/>
                  </a:lnTo>
                  <a:lnTo>
                    <a:pt x="29078" y="1597029"/>
                  </a:lnTo>
                  <a:lnTo>
                    <a:pt x="60634" y="1618306"/>
                  </a:lnTo>
                  <a:lnTo>
                    <a:pt x="99275" y="1626108"/>
                  </a:lnTo>
                  <a:lnTo>
                    <a:pt x="8076946" y="1626108"/>
                  </a:lnTo>
                  <a:lnTo>
                    <a:pt x="8115609" y="1618306"/>
                  </a:lnTo>
                  <a:lnTo>
                    <a:pt x="8147177" y="1597029"/>
                  </a:lnTo>
                  <a:lnTo>
                    <a:pt x="8168457" y="1565473"/>
                  </a:lnTo>
                  <a:lnTo>
                    <a:pt x="8176259" y="1526832"/>
                  </a:lnTo>
                  <a:lnTo>
                    <a:pt x="8176259" y="99314"/>
                  </a:lnTo>
                  <a:lnTo>
                    <a:pt x="8168457" y="60650"/>
                  </a:lnTo>
                  <a:lnTo>
                    <a:pt x="8147177" y="29083"/>
                  </a:lnTo>
                  <a:lnTo>
                    <a:pt x="8115609" y="7802"/>
                  </a:lnTo>
                  <a:lnTo>
                    <a:pt x="8076946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48818" y="4598669"/>
              <a:ext cx="8176259" cy="1626235"/>
            </a:xfrm>
            <a:custGeom>
              <a:avLst/>
              <a:gdLst/>
              <a:ahLst/>
              <a:cxnLst/>
              <a:rect l="l" t="t" r="r" b="b"/>
              <a:pathLst>
                <a:path w="8176259" h="1626235">
                  <a:moveTo>
                    <a:pt x="0" y="99314"/>
                  </a:moveTo>
                  <a:lnTo>
                    <a:pt x="7801" y="60650"/>
                  </a:lnTo>
                  <a:lnTo>
                    <a:pt x="29078" y="29083"/>
                  </a:lnTo>
                  <a:lnTo>
                    <a:pt x="60634" y="7802"/>
                  </a:lnTo>
                  <a:lnTo>
                    <a:pt x="99275" y="0"/>
                  </a:lnTo>
                  <a:lnTo>
                    <a:pt x="8076946" y="0"/>
                  </a:lnTo>
                  <a:lnTo>
                    <a:pt x="8115609" y="7802"/>
                  </a:lnTo>
                  <a:lnTo>
                    <a:pt x="8147177" y="29083"/>
                  </a:lnTo>
                  <a:lnTo>
                    <a:pt x="8168457" y="60650"/>
                  </a:lnTo>
                  <a:lnTo>
                    <a:pt x="8176259" y="99314"/>
                  </a:lnTo>
                  <a:lnTo>
                    <a:pt x="8176259" y="1526832"/>
                  </a:lnTo>
                  <a:lnTo>
                    <a:pt x="8168457" y="1565473"/>
                  </a:lnTo>
                  <a:lnTo>
                    <a:pt x="8147177" y="1597029"/>
                  </a:lnTo>
                  <a:lnTo>
                    <a:pt x="8115609" y="1618306"/>
                  </a:lnTo>
                  <a:lnTo>
                    <a:pt x="8076946" y="1626108"/>
                  </a:lnTo>
                  <a:lnTo>
                    <a:pt x="99275" y="1626108"/>
                  </a:lnTo>
                  <a:lnTo>
                    <a:pt x="60634" y="1618306"/>
                  </a:lnTo>
                  <a:lnTo>
                    <a:pt x="29078" y="1597029"/>
                  </a:lnTo>
                  <a:lnTo>
                    <a:pt x="7801" y="1565473"/>
                  </a:lnTo>
                  <a:lnTo>
                    <a:pt x="0" y="1526832"/>
                  </a:lnTo>
                  <a:lnTo>
                    <a:pt x="0" y="99314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37768" y="4754626"/>
            <a:ext cx="783907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ts val="1315"/>
              </a:lnSpc>
              <a:spcBef>
                <a:spcPts val="100"/>
              </a:spcBef>
              <a:buSzPct val="125000"/>
              <a:buChar char="▪"/>
              <a:tabLst>
                <a:tab pos="205104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2010, China tightened export quotas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heavy and light rare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earths;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in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future:</a:t>
            </a:r>
            <a:endParaRPr sz="1200">
              <a:latin typeface="Arial"/>
              <a:cs typeface="Arial"/>
            </a:endParaRPr>
          </a:p>
          <a:p>
            <a:pPr marL="467995" lvl="1" indent="-262890">
              <a:lnSpc>
                <a:spcPts val="1465"/>
              </a:lnSpc>
              <a:buSzPct val="120833"/>
              <a:buChar char="–"/>
              <a:tabLst>
                <a:tab pos="467995" algn="l"/>
                <a:tab pos="46863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Light quotas could be eliminated as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new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light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REO sources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coming</a:t>
            </a:r>
            <a:r>
              <a:rPr sz="1200" spc="-1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online</a:t>
            </a:r>
            <a:endParaRPr sz="1200">
              <a:latin typeface="Arial"/>
              <a:cs typeface="Arial"/>
            </a:endParaRPr>
          </a:p>
          <a:p>
            <a:pPr marL="467995" marR="5080" lvl="1" indent="-262255">
              <a:lnSpc>
                <a:spcPts val="1440"/>
              </a:lnSpc>
              <a:spcBef>
                <a:spcPts val="145"/>
              </a:spcBef>
              <a:buSzPct val="120833"/>
              <a:buChar char="–"/>
              <a:tabLst>
                <a:tab pos="467995" algn="l"/>
                <a:tab pos="468630" algn="l"/>
              </a:tabLst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Heavy quotas should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remain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as China does not have enough reserves and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few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new heavy rare earth sources  are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coming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online in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sz="12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future</a:t>
            </a:r>
            <a:endParaRPr sz="1200">
              <a:latin typeface="Arial"/>
              <a:cs typeface="Arial"/>
            </a:endParaRPr>
          </a:p>
          <a:p>
            <a:pPr marL="204470" marR="121285" indent="-192405">
              <a:lnSpc>
                <a:spcPts val="1440"/>
              </a:lnSpc>
              <a:buSzPct val="125000"/>
              <a:buChar char="▪"/>
              <a:tabLst>
                <a:tab pos="205104" algn="l"/>
              </a:tabLst>
            </a:pP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If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China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acts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rationally,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sz="1200" spc="-10" dirty="0">
                <a:solidFill>
                  <a:srgbClr val="FFFFFF"/>
                </a:solidFill>
                <a:latin typeface="Arial"/>
                <a:cs typeface="Arial"/>
              </a:rPr>
              <a:t>will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look 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maximize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profits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which would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maintain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prices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higher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historical levels  letting smaller players into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 market.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However they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hold the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power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avoid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 entry of other </a:t>
            </a: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players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1200" spc="-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they</a:t>
            </a:r>
            <a:endParaRPr sz="1200">
              <a:latin typeface="Arial"/>
              <a:cs typeface="Arial"/>
            </a:endParaRPr>
          </a:p>
          <a:p>
            <a:pPr marL="204470">
              <a:lnSpc>
                <a:spcPts val="1395"/>
              </a:lnSpc>
            </a:pPr>
            <a:r>
              <a:rPr sz="1200" spc="-5" dirty="0">
                <a:solidFill>
                  <a:srgbClr val="FFFFFF"/>
                </a:solidFill>
                <a:latin typeface="Arial"/>
                <a:cs typeface="Arial"/>
              </a:rPr>
              <a:t>wanted</a:t>
            </a:r>
            <a:r>
              <a:rPr sz="1200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FFFFFF"/>
                </a:solidFill>
                <a:latin typeface="Arial"/>
                <a:cs typeface="Arial"/>
              </a:rPr>
              <a:t>to.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382767" y="2625852"/>
            <a:ext cx="2531110" cy="1347470"/>
          </a:xfrm>
          <a:custGeom>
            <a:avLst/>
            <a:gdLst/>
            <a:ahLst/>
            <a:cxnLst/>
            <a:rect l="l" t="t" r="r" b="b"/>
            <a:pathLst>
              <a:path w="2531109" h="1347470">
                <a:moveTo>
                  <a:pt x="0" y="0"/>
                </a:moveTo>
                <a:lnTo>
                  <a:pt x="863219" y="0"/>
                </a:lnTo>
                <a:lnTo>
                  <a:pt x="1233170" y="0"/>
                </a:lnTo>
                <a:lnTo>
                  <a:pt x="1479804" y="0"/>
                </a:lnTo>
                <a:lnTo>
                  <a:pt x="1479804" y="224536"/>
                </a:lnTo>
                <a:lnTo>
                  <a:pt x="2530983" y="497966"/>
                </a:lnTo>
                <a:lnTo>
                  <a:pt x="1479804" y="561339"/>
                </a:lnTo>
                <a:lnTo>
                  <a:pt x="1479804" y="1347215"/>
                </a:lnTo>
                <a:lnTo>
                  <a:pt x="1233170" y="1347215"/>
                </a:lnTo>
                <a:lnTo>
                  <a:pt x="863219" y="1347215"/>
                </a:lnTo>
                <a:lnTo>
                  <a:pt x="0" y="1347215"/>
                </a:lnTo>
                <a:lnTo>
                  <a:pt x="0" y="561339"/>
                </a:lnTo>
                <a:lnTo>
                  <a:pt x="0" y="224536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429758" y="2642743"/>
            <a:ext cx="138049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Drop in 2012 as a  result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demand  decrease due </a:t>
            </a:r>
            <a:r>
              <a:rPr sz="1200" dirty="0">
                <a:latin typeface="Arial"/>
                <a:cs typeface="Arial"/>
              </a:rPr>
              <a:t>to  </a:t>
            </a:r>
            <a:r>
              <a:rPr sz="1200" spc="-5" dirty="0">
                <a:latin typeface="Arial"/>
                <a:cs typeface="Arial"/>
              </a:rPr>
              <a:t>unsustainably high  prices, but still  </a:t>
            </a:r>
            <a:r>
              <a:rPr sz="1200" dirty="0">
                <a:latin typeface="Arial"/>
                <a:cs typeface="Arial"/>
              </a:rPr>
              <a:t>significantly </a:t>
            </a:r>
            <a:r>
              <a:rPr sz="1200" spc="-5" dirty="0">
                <a:latin typeface="Arial"/>
                <a:cs typeface="Arial"/>
              </a:rPr>
              <a:t>higher  </a:t>
            </a:r>
            <a:r>
              <a:rPr sz="1200" dirty="0">
                <a:latin typeface="Arial"/>
                <a:cs typeface="Arial"/>
              </a:rPr>
              <a:t>than </a:t>
            </a:r>
            <a:r>
              <a:rPr sz="1200" spc="-5" dirty="0">
                <a:latin typeface="Arial"/>
                <a:cs typeface="Arial"/>
              </a:rPr>
              <a:t>historical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levels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6476" y="8382"/>
            <a:ext cx="715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PP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59764"/>
            <a:ext cx="8962390" cy="5146675"/>
            <a:chOff x="0" y="1159764"/>
            <a:chExt cx="8962390" cy="5146675"/>
          </a:xfrm>
        </p:grpSpPr>
        <p:sp>
          <p:nvSpPr>
            <p:cNvPr id="4" name="object 4"/>
            <p:cNvSpPr/>
            <p:nvPr/>
          </p:nvSpPr>
          <p:spPr>
            <a:xfrm>
              <a:off x="0" y="1159764"/>
              <a:ext cx="6861047" cy="51465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159764"/>
              <a:ext cx="6861175" cy="5146675"/>
            </a:xfrm>
            <a:custGeom>
              <a:avLst/>
              <a:gdLst/>
              <a:ahLst/>
              <a:cxnLst/>
              <a:rect l="l" t="t" r="r" b="b"/>
              <a:pathLst>
                <a:path w="6861175" h="5146675">
                  <a:moveTo>
                    <a:pt x="6861048" y="0"/>
                  </a:moveTo>
                  <a:lnTo>
                    <a:pt x="0" y="0"/>
                  </a:lnTo>
                  <a:lnTo>
                    <a:pt x="0" y="5146548"/>
                  </a:lnTo>
                  <a:lnTo>
                    <a:pt x="6861048" y="5146548"/>
                  </a:lnTo>
                  <a:lnTo>
                    <a:pt x="6861048" y="0"/>
                  </a:lnTo>
                  <a:close/>
                </a:path>
              </a:pathLst>
            </a:custGeom>
            <a:solidFill>
              <a:srgbClr val="FFFFFF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208532"/>
              <a:ext cx="8961120" cy="60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1" y="119938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9955" y="2214431"/>
              <a:ext cx="876935" cy="3152775"/>
            </a:xfrm>
            <a:custGeom>
              <a:avLst/>
              <a:gdLst/>
              <a:ahLst/>
              <a:cxnLst/>
              <a:rect l="l" t="t" r="r" b="b"/>
              <a:pathLst>
                <a:path w="876935" h="3152775">
                  <a:moveTo>
                    <a:pt x="876451" y="0"/>
                  </a:moveTo>
                  <a:lnTo>
                    <a:pt x="0" y="0"/>
                  </a:lnTo>
                  <a:lnTo>
                    <a:pt x="0" y="3152411"/>
                  </a:lnTo>
                  <a:lnTo>
                    <a:pt x="876451" y="3152411"/>
                  </a:lnTo>
                  <a:lnTo>
                    <a:pt x="87645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9955" y="2214431"/>
              <a:ext cx="876935" cy="3152775"/>
            </a:xfrm>
            <a:custGeom>
              <a:avLst/>
              <a:gdLst/>
              <a:ahLst/>
              <a:cxnLst/>
              <a:rect l="l" t="t" r="r" b="b"/>
              <a:pathLst>
                <a:path w="876935" h="3152775">
                  <a:moveTo>
                    <a:pt x="0" y="3152411"/>
                  </a:moveTo>
                  <a:lnTo>
                    <a:pt x="876451" y="3152411"/>
                  </a:lnTo>
                  <a:lnTo>
                    <a:pt x="876451" y="0"/>
                  </a:lnTo>
                  <a:lnTo>
                    <a:pt x="0" y="0"/>
                  </a:lnTo>
                  <a:lnTo>
                    <a:pt x="0" y="3152411"/>
                  </a:lnTo>
                  <a:close/>
                </a:path>
              </a:pathLst>
            </a:custGeom>
            <a:ln w="94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9393" y="3090494"/>
              <a:ext cx="867410" cy="2276475"/>
            </a:xfrm>
            <a:custGeom>
              <a:avLst/>
              <a:gdLst/>
              <a:ahLst/>
              <a:cxnLst/>
              <a:rect l="l" t="t" r="r" b="b"/>
              <a:pathLst>
                <a:path w="867410" h="2276475">
                  <a:moveTo>
                    <a:pt x="866959" y="0"/>
                  </a:moveTo>
                  <a:lnTo>
                    <a:pt x="0" y="0"/>
                  </a:lnTo>
                  <a:lnTo>
                    <a:pt x="0" y="2276347"/>
                  </a:lnTo>
                  <a:lnTo>
                    <a:pt x="866959" y="2276347"/>
                  </a:lnTo>
                  <a:lnTo>
                    <a:pt x="86695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19393" y="3090494"/>
              <a:ext cx="867410" cy="2276475"/>
            </a:xfrm>
            <a:custGeom>
              <a:avLst/>
              <a:gdLst/>
              <a:ahLst/>
              <a:cxnLst/>
              <a:rect l="l" t="t" r="r" b="b"/>
              <a:pathLst>
                <a:path w="867410" h="2276475">
                  <a:moveTo>
                    <a:pt x="0" y="2276347"/>
                  </a:moveTo>
                  <a:lnTo>
                    <a:pt x="866959" y="2276347"/>
                  </a:lnTo>
                  <a:lnTo>
                    <a:pt x="866959" y="0"/>
                  </a:lnTo>
                  <a:lnTo>
                    <a:pt x="0" y="0"/>
                  </a:lnTo>
                  <a:lnTo>
                    <a:pt x="0" y="2276347"/>
                  </a:lnTo>
                  <a:close/>
                </a:path>
              </a:pathLst>
            </a:custGeom>
            <a:ln w="94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3715" y="5362092"/>
              <a:ext cx="2429510" cy="0"/>
            </a:xfrm>
            <a:custGeom>
              <a:avLst/>
              <a:gdLst/>
              <a:ahLst/>
              <a:cxnLst/>
              <a:rect l="l" t="t" r="r" b="b"/>
              <a:pathLst>
                <a:path w="2429510">
                  <a:moveTo>
                    <a:pt x="0" y="0"/>
                  </a:moveTo>
                  <a:lnTo>
                    <a:pt x="2429447" y="0"/>
                  </a:lnTo>
                </a:path>
              </a:pathLst>
            </a:custGeom>
            <a:ln w="28497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837057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The industry also faces dramatic capital and operating costs</a:t>
            </a:r>
            <a:r>
              <a:rPr spc="310" dirty="0"/>
              <a:t> </a:t>
            </a:r>
            <a:r>
              <a:rPr spc="-5" dirty="0"/>
              <a:t>escalations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476" y="6421323"/>
            <a:ext cx="31267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Company annual reports; McKinsey</a:t>
            </a:r>
            <a:r>
              <a:rPr sz="1000" spc="-10" dirty="0">
                <a:latin typeface="Arial"/>
                <a:cs typeface="Arial"/>
              </a:rPr>
              <a:t> 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54362" y="2854358"/>
            <a:ext cx="1974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72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7019" y="1978168"/>
            <a:ext cx="2832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2655" y="1329435"/>
            <a:ext cx="1226185" cy="892175"/>
          </a:xfrm>
          <a:custGeom>
            <a:avLst/>
            <a:gdLst/>
            <a:ahLst/>
            <a:cxnLst/>
            <a:rect l="l" t="t" r="r" b="b"/>
            <a:pathLst>
              <a:path w="1226185" h="892175">
                <a:moveTo>
                  <a:pt x="1225651" y="891794"/>
                </a:moveTo>
                <a:lnTo>
                  <a:pt x="1204569" y="851535"/>
                </a:lnTo>
                <a:lnTo>
                  <a:pt x="1166342" y="778510"/>
                </a:lnTo>
                <a:lnTo>
                  <a:pt x="1143977" y="809498"/>
                </a:lnTo>
                <a:lnTo>
                  <a:pt x="801598" y="562419"/>
                </a:lnTo>
                <a:lnTo>
                  <a:pt x="827468" y="560082"/>
                </a:lnTo>
                <a:lnTo>
                  <a:pt x="888644" y="552081"/>
                </a:lnTo>
                <a:lnTo>
                  <a:pt x="944156" y="542201"/>
                </a:lnTo>
                <a:lnTo>
                  <a:pt x="993241" y="530618"/>
                </a:lnTo>
                <a:lnTo>
                  <a:pt x="1035126" y="517525"/>
                </a:lnTo>
                <a:lnTo>
                  <a:pt x="1094219" y="487527"/>
                </a:lnTo>
                <a:lnTo>
                  <a:pt x="1115288" y="453644"/>
                </a:lnTo>
                <a:lnTo>
                  <a:pt x="1109891" y="436321"/>
                </a:lnTo>
                <a:lnTo>
                  <a:pt x="1069035" y="404190"/>
                </a:lnTo>
                <a:lnTo>
                  <a:pt x="993241" y="376682"/>
                </a:lnTo>
                <a:lnTo>
                  <a:pt x="944156" y="365099"/>
                </a:lnTo>
                <a:lnTo>
                  <a:pt x="888644" y="355219"/>
                </a:lnTo>
                <a:lnTo>
                  <a:pt x="827468" y="347218"/>
                </a:lnTo>
                <a:lnTo>
                  <a:pt x="761415" y="341274"/>
                </a:lnTo>
                <a:lnTo>
                  <a:pt x="691235" y="337578"/>
                </a:lnTo>
                <a:lnTo>
                  <a:pt x="617702" y="336296"/>
                </a:lnTo>
                <a:lnTo>
                  <a:pt x="544169" y="337578"/>
                </a:lnTo>
                <a:lnTo>
                  <a:pt x="493737" y="340245"/>
                </a:lnTo>
                <a:lnTo>
                  <a:pt x="22301" y="0"/>
                </a:lnTo>
                <a:lnTo>
                  <a:pt x="0" y="30988"/>
                </a:lnTo>
                <a:lnTo>
                  <a:pt x="434911" y="344792"/>
                </a:lnTo>
                <a:lnTo>
                  <a:pt x="407924" y="347218"/>
                </a:lnTo>
                <a:lnTo>
                  <a:pt x="346748" y="355219"/>
                </a:lnTo>
                <a:lnTo>
                  <a:pt x="291236" y="365099"/>
                </a:lnTo>
                <a:lnTo>
                  <a:pt x="242163" y="376682"/>
                </a:lnTo>
                <a:lnTo>
                  <a:pt x="200279" y="389775"/>
                </a:lnTo>
                <a:lnTo>
                  <a:pt x="141173" y="419773"/>
                </a:lnTo>
                <a:lnTo>
                  <a:pt x="120116" y="453644"/>
                </a:lnTo>
                <a:lnTo>
                  <a:pt x="125501" y="470979"/>
                </a:lnTo>
                <a:lnTo>
                  <a:pt x="166357" y="503110"/>
                </a:lnTo>
                <a:lnTo>
                  <a:pt x="242163" y="530618"/>
                </a:lnTo>
                <a:lnTo>
                  <a:pt x="291236" y="542201"/>
                </a:lnTo>
                <a:lnTo>
                  <a:pt x="346748" y="552081"/>
                </a:lnTo>
                <a:lnTo>
                  <a:pt x="407924" y="560082"/>
                </a:lnTo>
                <a:lnTo>
                  <a:pt x="473989" y="566026"/>
                </a:lnTo>
                <a:lnTo>
                  <a:pt x="544169" y="569722"/>
                </a:lnTo>
                <a:lnTo>
                  <a:pt x="617702" y="570992"/>
                </a:lnTo>
                <a:lnTo>
                  <a:pt x="691235" y="569722"/>
                </a:lnTo>
                <a:lnTo>
                  <a:pt x="742886" y="567004"/>
                </a:lnTo>
                <a:lnTo>
                  <a:pt x="1121714" y="840333"/>
                </a:lnTo>
                <a:lnTo>
                  <a:pt x="1099413" y="871220"/>
                </a:lnTo>
                <a:lnTo>
                  <a:pt x="1225651" y="891794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76375" y="1665224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-3.5%</a:t>
            </a:r>
            <a:r>
              <a:rPr sz="1200" b="1" spc="-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p.a.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048" y="797433"/>
            <a:ext cx="2094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MineLens Productivity</a:t>
            </a:r>
            <a:r>
              <a:rPr sz="1200" b="1" spc="1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Index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indexed, 2004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167190" y="1533573"/>
            <a:ext cx="2457450" cy="614680"/>
            <a:chOff x="5167190" y="1533573"/>
            <a:chExt cx="2457450" cy="614680"/>
          </a:xfrm>
        </p:grpSpPr>
        <p:sp>
          <p:nvSpPr>
            <p:cNvPr id="21" name="object 21"/>
            <p:cNvSpPr/>
            <p:nvPr/>
          </p:nvSpPr>
          <p:spPr>
            <a:xfrm>
              <a:off x="5357648" y="1967060"/>
              <a:ext cx="876300" cy="172085"/>
            </a:xfrm>
            <a:custGeom>
              <a:avLst/>
              <a:gdLst/>
              <a:ahLst/>
              <a:cxnLst/>
              <a:rect l="l" t="t" r="r" b="b"/>
              <a:pathLst>
                <a:path w="876300" h="172085">
                  <a:moveTo>
                    <a:pt x="876106" y="0"/>
                  </a:moveTo>
                  <a:lnTo>
                    <a:pt x="0" y="0"/>
                  </a:lnTo>
                  <a:lnTo>
                    <a:pt x="0" y="171552"/>
                  </a:lnTo>
                  <a:lnTo>
                    <a:pt x="876106" y="171552"/>
                  </a:lnTo>
                  <a:lnTo>
                    <a:pt x="87610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57648" y="1967060"/>
              <a:ext cx="876300" cy="172085"/>
            </a:xfrm>
            <a:custGeom>
              <a:avLst/>
              <a:gdLst/>
              <a:ahLst/>
              <a:cxnLst/>
              <a:rect l="l" t="t" r="r" b="b"/>
              <a:pathLst>
                <a:path w="876300" h="172085">
                  <a:moveTo>
                    <a:pt x="0" y="171552"/>
                  </a:moveTo>
                  <a:lnTo>
                    <a:pt x="876106" y="171552"/>
                  </a:lnTo>
                  <a:lnTo>
                    <a:pt x="876106" y="0"/>
                  </a:lnTo>
                  <a:lnTo>
                    <a:pt x="0" y="0"/>
                  </a:lnTo>
                  <a:lnTo>
                    <a:pt x="0" y="171552"/>
                  </a:lnTo>
                  <a:close/>
                </a:path>
              </a:pathLst>
            </a:custGeom>
            <a:ln w="94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576606" y="1538336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866617" y="0"/>
                  </a:moveTo>
                  <a:lnTo>
                    <a:pt x="0" y="0"/>
                  </a:lnTo>
                  <a:lnTo>
                    <a:pt x="0" y="600277"/>
                  </a:lnTo>
                  <a:lnTo>
                    <a:pt x="866617" y="600277"/>
                  </a:lnTo>
                  <a:lnTo>
                    <a:pt x="86661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576606" y="1538336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0" y="600277"/>
                  </a:moveTo>
                  <a:lnTo>
                    <a:pt x="866617" y="600277"/>
                  </a:lnTo>
                  <a:lnTo>
                    <a:pt x="866617" y="0"/>
                  </a:lnTo>
                  <a:lnTo>
                    <a:pt x="0" y="0"/>
                  </a:lnTo>
                  <a:lnTo>
                    <a:pt x="0" y="600277"/>
                  </a:lnTo>
                  <a:close/>
                </a:path>
              </a:pathLst>
            </a:custGeom>
            <a:ln w="94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81478" y="2133891"/>
              <a:ext cx="2428875" cy="0"/>
            </a:xfrm>
            <a:custGeom>
              <a:avLst/>
              <a:gdLst/>
              <a:ahLst/>
              <a:cxnLst/>
              <a:rect l="l" t="t" r="r" b="b"/>
              <a:pathLst>
                <a:path w="2428875">
                  <a:moveTo>
                    <a:pt x="0" y="0"/>
                  </a:moveTo>
                  <a:lnTo>
                    <a:pt x="2428490" y="0"/>
                  </a:lnTo>
                </a:path>
              </a:pathLst>
            </a:custGeom>
            <a:ln w="2832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873611" y="1292381"/>
            <a:ext cx="28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345</a:t>
            </a:r>
            <a:endParaRPr sz="1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64079" y="1730549"/>
            <a:ext cx="28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67190" y="2609817"/>
            <a:ext cx="2457450" cy="614680"/>
            <a:chOff x="5167190" y="2609817"/>
            <a:chExt cx="2457450" cy="614680"/>
          </a:xfrm>
        </p:grpSpPr>
        <p:sp>
          <p:nvSpPr>
            <p:cNvPr id="29" name="object 29"/>
            <p:cNvSpPr/>
            <p:nvPr/>
          </p:nvSpPr>
          <p:spPr>
            <a:xfrm>
              <a:off x="5357648" y="2881509"/>
              <a:ext cx="876300" cy="333375"/>
            </a:xfrm>
            <a:custGeom>
              <a:avLst/>
              <a:gdLst/>
              <a:ahLst/>
              <a:cxnLst/>
              <a:rect l="l" t="t" r="r" b="b"/>
              <a:pathLst>
                <a:path w="876300" h="333375">
                  <a:moveTo>
                    <a:pt x="876106" y="0"/>
                  </a:moveTo>
                  <a:lnTo>
                    <a:pt x="0" y="0"/>
                  </a:lnTo>
                  <a:lnTo>
                    <a:pt x="0" y="333347"/>
                  </a:lnTo>
                  <a:lnTo>
                    <a:pt x="876106" y="333347"/>
                  </a:lnTo>
                  <a:lnTo>
                    <a:pt x="87610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357648" y="2881509"/>
              <a:ext cx="876300" cy="333375"/>
            </a:xfrm>
            <a:custGeom>
              <a:avLst/>
              <a:gdLst/>
              <a:ahLst/>
              <a:cxnLst/>
              <a:rect l="l" t="t" r="r" b="b"/>
              <a:pathLst>
                <a:path w="876300" h="333375">
                  <a:moveTo>
                    <a:pt x="0" y="333347"/>
                  </a:moveTo>
                  <a:lnTo>
                    <a:pt x="876106" y="333347"/>
                  </a:lnTo>
                  <a:lnTo>
                    <a:pt x="876106" y="0"/>
                  </a:lnTo>
                  <a:lnTo>
                    <a:pt x="0" y="0"/>
                  </a:lnTo>
                  <a:lnTo>
                    <a:pt x="0" y="333347"/>
                  </a:lnTo>
                  <a:close/>
                </a:path>
              </a:pathLst>
            </a:custGeom>
            <a:ln w="944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76606" y="2614579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866617" y="0"/>
                  </a:moveTo>
                  <a:lnTo>
                    <a:pt x="0" y="0"/>
                  </a:lnTo>
                  <a:lnTo>
                    <a:pt x="0" y="600277"/>
                  </a:lnTo>
                  <a:lnTo>
                    <a:pt x="866617" y="600277"/>
                  </a:lnTo>
                  <a:lnTo>
                    <a:pt x="86661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76606" y="2614579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0" y="600277"/>
                  </a:moveTo>
                  <a:lnTo>
                    <a:pt x="866617" y="600277"/>
                  </a:lnTo>
                  <a:lnTo>
                    <a:pt x="866617" y="0"/>
                  </a:lnTo>
                  <a:lnTo>
                    <a:pt x="0" y="0"/>
                  </a:lnTo>
                  <a:lnTo>
                    <a:pt x="0" y="600277"/>
                  </a:lnTo>
                  <a:close/>
                </a:path>
              </a:pathLst>
            </a:custGeom>
            <a:ln w="945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1478" y="3210135"/>
              <a:ext cx="2428875" cy="0"/>
            </a:xfrm>
            <a:custGeom>
              <a:avLst/>
              <a:gdLst/>
              <a:ahLst/>
              <a:cxnLst/>
              <a:rect l="l" t="t" r="r" b="b"/>
              <a:pathLst>
                <a:path w="2428875">
                  <a:moveTo>
                    <a:pt x="0" y="0"/>
                  </a:moveTo>
                  <a:lnTo>
                    <a:pt x="2428490" y="0"/>
                  </a:lnTo>
                </a:path>
              </a:pathLst>
            </a:custGeom>
            <a:ln w="28329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873611" y="2378067"/>
            <a:ext cx="28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178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64079" y="2644997"/>
            <a:ext cx="28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5167190" y="3676624"/>
            <a:ext cx="2457450" cy="614680"/>
            <a:chOff x="5167190" y="3676624"/>
            <a:chExt cx="2457450" cy="614680"/>
          </a:xfrm>
        </p:grpSpPr>
        <p:sp>
          <p:nvSpPr>
            <p:cNvPr id="37" name="object 37"/>
            <p:cNvSpPr/>
            <p:nvPr/>
          </p:nvSpPr>
          <p:spPr>
            <a:xfrm>
              <a:off x="5357648" y="3814670"/>
              <a:ext cx="876300" cy="467359"/>
            </a:xfrm>
            <a:custGeom>
              <a:avLst/>
              <a:gdLst/>
              <a:ahLst/>
              <a:cxnLst/>
              <a:rect l="l" t="t" r="r" b="b"/>
              <a:pathLst>
                <a:path w="876300" h="467360">
                  <a:moveTo>
                    <a:pt x="876106" y="0"/>
                  </a:moveTo>
                  <a:lnTo>
                    <a:pt x="0" y="0"/>
                  </a:lnTo>
                  <a:lnTo>
                    <a:pt x="0" y="466807"/>
                  </a:lnTo>
                  <a:lnTo>
                    <a:pt x="876106" y="466807"/>
                  </a:lnTo>
                  <a:lnTo>
                    <a:pt x="87610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357648" y="3814670"/>
              <a:ext cx="876300" cy="467359"/>
            </a:xfrm>
            <a:custGeom>
              <a:avLst/>
              <a:gdLst/>
              <a:ahLst/>
              <a:cxnLst/>
              <a:rect l="l" t="t" r="r" b="b"/>
              <a:pathLst>
                <a:path w="876300" h="467360">
                  <a:moveTo>
                    <a:pt x="0" y="466807"/>
                  </a:moveTo>
                  <a:lnTo>
                    <a:pt x="876106" y="466807"/>
                  </a:lnTo>
                  <a:lnTo>
                    <a:pt x="876106" y="0"/>
                  </a:lnTo>
                  <a:lnTo>
                    <a:pt x="0" y="0"/>
                  </a:lnTo>
                  <a:lnTo>
                    <a:pt x="0" y="466807"/>
                  </a:lnTo>
                  <a:close/>
                </a:path>
              </a:pathLst>
            </a:custGeom>
            <a:ln w="94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576606" y="3681387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866617" y="0"/>
                  </a:moveTo>
                  <a:lnTo>
                    <a:pt x="0" y="0"/>
                  </a:lnTo>
                  <a:lnTo>
                    <a:pt x="0" y="600090"/>
                  </a:lnTo>
                  <a:lnTo>
                    <a:pt x="866617" y="600090"/>
                  </a:lnTo>
                  <a:lnTo>
                    <a:pt x="86661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6576606" y="3681387"/>
              <a:ext cx="866775" cy="600710"/>
            </a:xfrm>
            <a:custGeom>
              <a:avLst/>
              <a:gdLst/>
              <a:ahLst/>
              <a:cxnLst/>
              <a:rect l="l" t="t" r="r" b="b"/>
              <a:pathLst>
                <a:path w="866775" h="600710">
                  <a:moveTo>
                    <a:pt x="0" y="600090"/>
                  </a:moveTo>
                  <a:lnTo>
                    <a:pt x="866617" y="600090"/>
                  </a:lnTo>
                  <a:lnTo>
                    <a:pt x="866617" y="0"/>
                  </a:lnTo>
                  <a:lnTo>
                    <a:pt x="0" y="0"/>
                  </a:lnTo>
                  <a:lnTo>
                    <a:pt x="0" y="600090"/>
                  </a:lnTo>
                  <a:close/>
                </a:path>
              </a:pathLst>
            </a:custGeom>
            <a:ln w="94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1478" y="4276762"/>
              <a:ext cx="2428875" cy="0"/>
            </a:xfrm>
            <a:custGeom>
              <a:avLst/>
              <a:gdLst/>
              <a:ahLst/>
              <a:cxnLst/>
              <a:rect l="l" t="t" r="r" b="b"/>
              <a:pathLst>
                <a:path w="2428875">
                  <a:moveTo>
                    <a:pt x="0" y="0"/>
                  </a:moveTo>
                  <a:lnTo>
                    <a:pt x="2428490" y="0"/>
                  </a:lnTo>
                </a:path>
              </a:pathLst>
            </a:custGeom>
            <a:ln w="2829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664079" y="3578151"/>
            <a:ext cx="28257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167190" y="3707701"/>
            <a:ext cx="2457450" cy="1669414"/>
            <a:chOff x="5167190" y="3707701"/>
            <a:chExt cx="2457450" cy="1669414"/>
          </a:xfrm>
        </p:grpSpPr>
        <p:sp>
          <p:nvSpPr>
            <p:cNvPr id="44" name="object 44"/>
            <p:cNvSpPr/>
            <p:nvPr/>
          </p:nvSpPr>
          <p:spPr>
            <a:xfrm>
              <a:off x="6509003" y="3712464"/>
              <a:ext cx="990600" cy="81280"/>
            </a:xfrm>
            <a:custGeom>
              <a:avLst/>
              <a:gdLst/>
              <a:ahLst/>
              <a:cxnLst/>
              <a:rect l="l" t="t" r="r" b="b"/>
              <a:pathLst>
                <a:path w="990600" h="81279">
                  <a:moveTo>
                    <a:pt x="908050" y="0"/>
                  </a:moveTo>
                  <a:lnTo>
                    <a:pt x="825500" y="22606"/>
                  </a:lnTo>
                  <a:lnTo>
                    <a:pt x="742950" y="0"/>
                  </a:lnTo>
                  <a:lnTo>
                    <a:pt x="660400" y="22606"/>
                  </a:lnTo>
                  <a:lnTo>
                    <a:pt x="577850" y="0"/>
                  </a:lnTo>
                  <a:lnTo>
                    <a:pt x="495300" y="22606"/>
                  </a:lnTo>
                  <a:lnTo>
                    <a:pt x="412750" y="0"/>
                  </a:lnTo>
                  <a:lnTo>
                    <a:pt x="330200" y="22606"/>
                  </a:lnTo>
                  <a:lnTo>
                    <a:pt x="247650" y="0"/>
                  </a:lnTo>
                  <a:lnTo>
                    <a:pt x="165100" y="22606"/>
                  </a:lnTo>
                  <a:lnTo>
                    <a:pt x="82550" y="0"/>
                  </a:lnTo>
                  <a:lnTo>
                    <a:pt x="0" y="22606"/>
                  </a:lnTo>
                  <a:lnTo>
                    <a:pt x="0" y="80771"/>
                  </a:lnTo>
                  <a:lnTo>
                    <a:pt x="82550" y="58165"/>
                  </a:lnTo>
                  <a:lnTo>
                    <a:pt x="165100" y="80771"/>
                  </a:lnTo>
                  <a:lnTo>
                    <a:pt x="247650" y="58165"/>
                  </a:lnTo>
                  <a:lnTo>
                    <a:pt x="330200" y="80771"/>
                  </a:lnTo>
                  <a:lnTo>
                    <a:pt x="412750" y="58165"/>
                  </a:lnTo>
                  <a:lnTo>
                    <a:pt x="495300" y="80771"/>
                  </a:lnTo>
                  <a:lnTo>
                    <a:pt x="577850" y="58165"/>
                  </a:lnTo>
                  <a:lnTo>
                    <a:pt x="660400" y="80771"/>
                  </a:lnTo>
                  <a:lnTo>
                    <a:pt x="742950" y="58165"/>
                  </a:lnTo>
                  <a:lnTo>
                    <a:pt x="825500" y="80771"/>
                  </a:lnTo>
                  <a:lnTo>
                    <a:pt x="908050" y="58165"/>
                  </a:lnTo>
                  <a:lnTo>
                    <a:pt x="990600" y="80771"/>
                  </a:lnTo>
                  <a:lnTo>
                    <a:pt x="990600" y="22606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509003" y="3712464"/>
              <a:ext cx="990600" cy="81280"/>
            </a:xfrm>
            <a:custGeom>
              <a:avLst/>
              <a:gdLst/>
              <a:ahLst/>
              <a:cxnLst/>
              <a:rect l="l" t="t" r="r" b="b"/>
              <a:pathLst>
                <a:path w="990600" h="81279">
                  <a:moveTo>
                    <a:pt x="0" y="80771"/>
                  </a:moveTo>
                  <a:lnTo>
                    <a:pt x="82550" y="57912"/>
                  </a:lnTo>
                  <a:lnTo>
                    <a:pt x="165100" y="80771"/>
                  </a:lnTo>
                  <a:lnTo>
                    <a:pt x="247650" y="57912"/>
                  </a:lnTo>
                  <a:lnTo>
                    <a:pt x="330200" y="80771"/>
                  </a:lnTo>
                  <a:lnTo>
                    <a:pt x="412750" y="57912"/>
                  </a:lnTo>
                  <a:lnTo>
                    <a:pt x="495300" y="80771"/>
                  </a:lnTo>
                  <a:lnTo>
                    <a:pt x="577850" y="57912"/>
                  </a:lnTo>
                  <a:lnTo>
                    <a:pt x="660400" y="80771"/>
                  </a:lnTo>
                  <a:lnTo>
                    <a:pt x="742950" y="57912"/>
                  </a:lnTo>
                  <a:lnTo>
                    <a:pt x="825500" y="80771"/>
                  </a:lnTo>
                  <a:lnTo>
                    <a:pt x="908050" y="57912"/>
                  </a:lnTo>
                  <a:lnTo>
                    <a:pt x="990600" y="80771"/>
                  </a:lnTo>
                </a:path>
                <a:path w="990600" h="81279">
                  <a:moveTo>
                    <a:pt x="0" y="22859"/>
                  </a:moveTo>
                  <a:lnTo>
                    <a:pt x="82550" y="0"/>
                  </a:lnTo>
                  <a:lnTo>
                    <a:pt x="165100" y="22859"/>
                  </a:lnTo>
                  <a:lnTo>
                    <a:pt x="247650" y="0"/>
                  </a:lnTo>
                  <a:lnTo>
                    <a:pt x="330200" y="22859"/>
                  </a:lnTo>
                  <a:lnTo>
                    <a:pt x="412750" y="0"/>
                  </a:lnTo>
                  <a:lnTo>
                    <a:pt x="495300" y="22859"/>
                  </a:lnTo>
                  <a:lnTo>
                    <a:pt x="577850" y="0"/>
                  </a:lnTo>
                  <a:lnTo>
                    <a:pt x="660400" y="22859"/>
                  </a:lnTo>
                  <a:lnTo>
                    <a:pt x="742950" y="0"/>
                  </a:lnTo>
                  <a:lnTo>
                    <a:pt x="825500" y="22859"/>
                  </a:lnTo>
                  <a:lnTo>
                    <a:pt x="908050" y="0"/>
                  </a:lnTo>
                  <a:lnTo>
                    <a:pt x="990600" y="22859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357648" y="4900482"/>
              <a:ext cx="876300" cy="466725"/>
            </a:xfrm>
            <a:custGeom>
              <a:avLst/>
              <a:gdLst/>
              <a:ahLst/>
              <a:cxnLst/>
              <a:rect l="l" t="t" r="r" b="b"/>
              <a:pathLst>
                <a:path w="876300" h="466725">
                  <a:moveTo>
                    <a:pt x="876106" y="0"/>
                  </a:moveTo>
                  <a:lnTo>
                    <a:pt x="0" y="0"/>
                  </a:lnTo>
                  <a:lnTo>
                    <a:pt x="0" y="466478"/>
                  </a:lnTo>
                  <a:lnTo>
                    <a:pt x="876106" y="466478"/>
                  </a:lnTo>
                  <a:lnTo>
                    <a:pt x="876106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357648" y="4900482"/>
              <a:ext cx="876300" cy="466725"/>
            </a:xfrm>
            <a:custGeom>
              <a:avLst/>
              <a:gdLst/>
              <a:ahLst/>
              <a:cxnLst/>
              <a:rect l="l" t="t" r="r" b="b"/>
              <a:pathLst>
                <a:path w="876300" h="466725">
                  <a:moveTo>
                    <a:pt x="0" y="466478"/>
                  </a:moveTo>
                  <a:lnTo>
                    <a:pt x="876106" y="466478"/>
                  </a:lnTo>
                  <a:lnTo>
                    <a:pt x="876106" y="0"/>
                  </a:lnTo>
                  <a:lnTo>
                    <a:pt x="0" y="0"/>
                  </a:lnTo>
                  <a:lnTo>
                    <a:pt x="0" y="466478"/>
                  </a:lnTo>
                  <a:close/>
                </a:path>
              </a:pathLst>
            </a:custGeom>
            <a:ln w="943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576606" y="4766978"/>
              <a:ext cx="866775" cy="600075"/>
            </a:xfrm>
            <a:custGeom>
              <a:avLst/>
              <a:gdLst/>
              <a:ahLst/>
              <a:cxnLst/>
              <a:rect l="l" t="t" r="r" b="b"/>
              <a:pathLst>
                <a:path w="866775" h="600075">
                  <a:moveTo>
                    <a:pt x="866617" y="0"/>
                  </a:moveTo>
                  <a:lnTo>
                    <a:pt x="0" y="0"/>
                  </a:lnTo>
                  <a:lnTo>
                    <a:pt x="0" y="599982"/>
                  </a:lnTo>
                  <a:lnTo>
                    <a:pt x="866617" y="599982"/>
                  </a:lnTo>
                  <a:lnTo>
                    <a:pt x="866617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6576606" y="4766978"/>
              <a:ext cx="866775" cy="600075"/>
            </a:xfrm>
            <a:custGeom>
              <a:avLst/>
              <a:gdLst/>
              <a:ahLst/>
              <a:cxnLst/>
              <a:rect l="l" t="t" r="r" b="b"/>
              <a:pathLst>
                <a:path w="866775" h="600075">
                  <a:moveTo>
                    <a:pt x="0" y="599982"/>
                  </a:moveTo>
                  <a:lnTo>
                    <a:pt x="866617" y="599982"/>
                  </a:lnTo>
                  <a:lnTo>
                    <a:pt x="866617" y="0"/>
                  </a:lnTo>
                  <a:lnTo>
                    <a:pt x="0" y="0"/>
                  </a:lnTo>
                  <a:lnTo>
                    <a:pt x="0" y="599982"/>
                  </a:lnTo>
                  <a:close/>
                </a:path>
              </a:pathLst>
            </a:custGeom>
            <a:ln w="94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81478" y="5362248"/>
              <a:ext cx="2428875" cy="0"/>
            </a:xfrm>
            <a:custGeom>
              <a:avLst/>
              <a:gdLst/>
              <a:ahLst/>
              <a:cxnLst/>
              <a:rect l="l" t="t" r="r" b="b"/>
              <a:pathLst>
                <a:path w="2428875">
                  <a:moveTo>
                    <a:pt x="0" y="0"/>
                  </a:moveTo>
                  <a:lnTo>
                    <a:pt x="2428490" y="0"/>
                  </a:lnTo>
                </a:path>
              </a:pathLst>
            </a:custGeom>
            <a:ln w="2827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803897" y="3451986"/>
            <a:ext cx="408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,</a:t>
            </a:r>
            <a:r>
              <a:rPr sz="1200" spc="5" dirty="0">
                <a:latin typeface="Arial"/>
                <a:cs typeface="Arial"/>
              </a:rPr>
              <a:t>6</a:t>
            </a:r>
            <a:r>
              <a:rPr sz="1200" spc="-5" dirty="0">
                <a:latin typeface="Arial"/>
                <a:cs typeface="Arial"/>
              </a:rPr>
              <a:t>81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64079" y="4664126"/>
            <a:ext cx="282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504241" y="4782121"/>
            <a:ext cx="1000125" cy="88900"/>
            <a:chOff x="6504241" y="4782121"/>
            <a:chExt cx="1000125" cy="88900"/>
          </a:xfrm>
        </p:grpSpPr>
        <p:sp>
          <p:nvSpPr>
            <p:cNvPr id="54" name="object 54"/>
            <p:cNvSpPr/>
            <p:nvPr/>
          </p:nvSpPr>
          <p:spPr>
            <a:xfrm>
              <a:off x="6509004" y="4786884"/>
              <a:ext cx="990600" cy="79375"/>
            </a:xfrm>
            <a:custGeom>
              <a:avLst/>
              <a:gdLst/>
              <a:ahLst/>
              <a:cxnLst/>
              <a:rect l="l" t="t" r="r" b="b"/>
              <a:pathLst>
                <a:path w="990600" h="79375">
                  <a:moveTo>
                    <a:pt x="908050" y="0"/>
                  </a:moveTo>
                  <a:lnTo>
                    <a:pt x="825500" y="22224"/>
                  </a:lnTo>
                  <a:lnTo>
                    <a:pt x="742950" y="0"/>
                  </a:lnTo>
                  <a:lnTo>
                    <a:pt x="660400" y="22224"/>
                  </a:lnTo>
                  <a:lnTo>
                    <a:pt x="577850" y="0"/>
                  </a:lnTo>
                  <a:lnTo>
                    <a:pt x="495300" y="22224"/>
                  </a:lnTo>
                  <a:lnTo>
                    <a:pt x="412750" y="0"/>
                  </a:lnTo>
                  <a:lnTo>
                    <a:pt x="330200" y="22224"/>
                  </a:lnTo>
                  <a:lnTo>
                    <a:pt x="247650" y="0"/>
                  </a:lnTo>
                  <a:lnTo>
                    <a:pt x="165100" y="22224"/>
                  </a:lnTo>
                  <a:lnTo>
                    <a:pt x="82550" y="0"/>
                  </a:lnTo>
                  <a:lnTo>
                    <a:pt x="0" y="22224"/>
                  </a:lnTo>
                  <a:lnTo>
                    <a:pt x="0" y="79247"/>
                  </a:lnTo>
                  <a:lnTo>
                    <a:pt x="82550" y="57022"/>
                  </a:lnTo>
                  <a:lnTo>
                    <a:pt x="165100" y="79247"/>
                  </a:lnTo>
                  <a:lnTo>
                    <a:pt x="247650" y="57022"/>
                  </a:lnTo>
                  <a:lnTo>
                    <a:pt x="330200" y="79247"/>
                  </a:lnTo>
                  <a:lnTo>
                    <a:pt x="412750" y="57022"/>
                  </a:lnTo>
                  <a:lnTo>
                    <a:pt x="495300" y="79247"/>
                  </a:lnTo>
                  <a:lnTo>
                    <a:pt x="577850" y="57022"/>
                  </a:lnTo>
                  <a:lnTo>
                    <a:pt x="660400" y="79247"/>
                  </a:lnTo>
                  <a:lnTo>
                    <a:pt x="742950" y="57022"/>
                  </a:lnTo>
                  <a:lnTo>
                    <a:pt x="825500" y="79247"/>
                  </a:lnTo>
                  <a:lnTo>
                    <a:pt x="908050" y="57022"/>
                  </a:lnTo>
                  <a:lnTo>
                    <a:pt x="990600" y="79247"/>
                  </a:lnTo>
                  <a:lnTo>
                    <a:pt x="990600" y="22224"/>
                  </a:lnTo>
                  <a:lnTo>
                    <a:pt x="908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509004" y="4786884"/>
              <a:ext cx="990600" cy="79375"/>
            </a:xfrm>
            <a:custGeom>
              <a:avLst/>
              <a:gdLst/>
              <a:ahLst/>
              <a:cxnLst/>
              <a:rect l="l" t="t" r="r" b="b"/>
              <a:pathLst>
                <a:path w="990600" h="79375">
                  <a:moveTo>
                    <a:pt x="0" y="79247"/>
                  </a:moveTo>
                  <a:lnTo>
                    <a:pt x="82550" y="56387"/>
                  </a:lnTo>
                  <a:lnTo>
                    <a:pt x="165100" y="79247"/>
                  </a:lnTo>
                  <a:lnTo>
                    <a:pt x="247650" y="56387"/>
                  </a:lnTo>
                  <a:lnTo>
                    <a:pt x="330200" y="79247"/>
                  </a:lnTo>
                  <a:lnTo>
                    <a:pt x="412750" y="56387"/>
                  </a:lnTo>
                  <a:lnTo>
                    <a:pt x="495300" y="79247"/>
                  </a:lnTo>
                  <a:lnTo>
                    <a:pt x="577850" y="56387"/>
                  </a:lnTo>
                  <a:lnTo>
                    <a:pt x="660400" y="79247"/>
                  </a:lnTo>
                  <a:lnTo>
                    <a:pt x="742950" y="56387"/>
                  </a:lnTo>
                  <a:lnTo>
                    <a:pt x="825500" y="79247"/>
                  </a:lnTo>
                  <a:lnTo>
                    <a:pt x="908050" y="56387"/>
                  </a:lnTo>
                  <a:lnTo>
                    <a:pt x="990600" y="79247"/>
                  </a:lnTo>
                </a:path>
                <a:path w="990600" h="79375">
                  <a:moveTo>
                    <a:pt x="0" y="21335"/>
                  </a:moveTo>
                  <a:lnTo>
                    <a:pt x="82550" y="0"/>
                  </a:lnTo>
                  <a:lnTo>
                    <a:pt x="165100" y="21335"/>
                  </a:lnTo>
                  <a:lnTo>
                    <a:pt x="247650" y="0"/>
                  </a:lnTo>
                  <a:lnTo>
                    <a:pt x="330200" y="21335"/>
                  </a:lnTo>
                  <a:lnTo>
                    <a:pt x="412750" y="0"/>
                  </a:lnTo>
                  <a:lnTo>
                    <a:pt x="495300" y="21335"/>
                  </a:lnTo>
                  <a:lnTo>
                    <a:pt x="577850" y="0"/>
                  </a:lnTo>
                  <a:lnTo>
                    <a:pt x="660400" y="21335"/>
                  </a:lnTo>
                  <a:lnTo>
                    <a:pt x="742950" y="0"/>
                  </a:lnTo>
                  <a:lnTo>
                    <a:pt x="825500" y="21335"/>
                  </a:lnTo>
                  <a:lnTo>
                    <a:pt x="908050" y="0"/>
                  </a:lnTo>
                  <a:lnTo>
                    <a:pt x="990600" y="21335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604764" y="5486196"/>
            <a:ext cx="36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2004</a:t>
            </a:r>
            <a:endParaRPr sz="12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819645" y="5486196"/>
            <a:ext cx="36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867270" y="4537964"/>
            <a:ext cx="28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446</a:t>
            </a:r>
            <a:endParaRPr sz="12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283458" y="2625598"/>
            <a:ext cx="177101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Employment,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number</a:t>
            </a:r>
            <a:r>
              <a:rPr sz="1200" b="1" spc="-4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of 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workers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indexed, 2004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200" spc="-6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3258058" y="3508629"/>
            <a:ext cx="161925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Capital expenditures,  asset</a:t>
            </a:r>
            <a:r>
              <a:rPr sz="1200" b="1" spc="-4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value</a:t>
            </a:r>
            <a:endParaRPr sz="1200">
              <a:latin typeface="Arial"/>
              <a:cs typeface="Arial"/>
            </a:endParaRPr>
          </a:p>
          <a:p>
            <a:pPr marL="38100" marR="34290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indexed, 2004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r>
              <a:rPr sz="1200" spc="-11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  real</a:t>
            </a:r>
            <a:r>
              <a:rPr sz="12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terms</a:t>
            </a:r>
            <a:r>
              <a:rPr sz="1200" baseline="24305" dirty="0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258058" y="4569333"/>
            <a:ext cx="183261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Operating expenditures, 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excluding labor cost 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indexed, 2004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=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100 in  real</a:t>
            </a:r>
            <a:r>
              <a:rPr sz="1200" spc="-2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terms</a:t>
            </a:r>
            <a:r>
              <a:rPr sz="1200" baseline="24305" dirty="0">
                <a:solidFill>
                  <a:srgbClr val="808080"/>
                </a:solidFill>
                <a:latin typeface="Arial"/>
                <a:cs typeface="Arial"/>
              </a:rPr>
              <a:t>2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283458" y="1560322"/>
            <a:ext cx="13671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Production,</a:t>
            </a:r>
            <a:r>
              <a:rPr sz="1200" b="1" spc="-7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mined 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volume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283458" y="1926082"/>
            <a:ext cx="1407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indexed, 2004 </a:t>
            </a:r>
            <a:r>
              <a:rPr sz="1200" dirty="0">
                <a:solidFill>
                  <a:srgbClr val="808080"/>
                </a:solidFill>
                <a:latin typeface="Arial"/>
                <a:cs typeface="Arial"/>
              </a:rPr>
              <a:t>=</a:t>
            </a:r>
            <a:r>
              <a:rPr sz="1200" spc="-85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100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663306" y="797433"/>
            <a:ext cx="1228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0295F"/>
                </a:solidFill>
                <a:latin typeface="Arial"/>
                <a:cs typeface="Arial"/>
              </a:rPr>
              <a:t>CAGR,</a:t>
            </a:r>
            <a:r>
              <a:rPr sz="1200" b="1" spc="-15" baseline="24305" dirty="0">
                <a:solidFill>
                  <a:srgbClr val="00295F"/>
                </a:solidFill>
                <a:latin typeface="Arial"/>
                <a:cs typeface="Arial"/>
              </a:rPr>
              <a:t>1</a:t>
            </a:r>
            <a:r>
              <a:rPr sz="1200" b="1" spc="165" baseline="2430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2004-13</a:t>
            </a:r>
            <a:endParaRPr sz="12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</a:pPr>
            <a:r>
              <a:rPr sz="1200" spc="-5" dirty="0">
                <a:solidFill>
                  <a:srgbClr val="808080"/>
                </a:solidFill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929181" y="1705165"/>
            <a:ext cx="694055" cy="305435"/>
            <a:chOff x="7929181" y="1705165"/>
            <a:chExt cx="694055" cy="305435"/>
          </a:xfrm>
        </p:grpSpPr>
        <p:sp>
          <p:nvSpPr>
            <p:cNvPr id="66" name="object 66"/>
            <p:cNvSpPr/>
            <p:nvPr/>
          </p:nvSpPr>
          <p:spPr>
            <a:xfrm>
              <a:off x="7933943" y="1709928"/>
              <a:ext cx="684530" cy="295910"/>
            </a:xfrm>
            <a:custGeom>
              <a:avLst/>
              <a:gdLst/>
              <a:ahLst/>
              <a:cxnLst/>
              <a:rect l="l" t="t" r="r" b="b"/>
              <a:pathLst>
                <a:path w="684529" h="295910">
                  <a:moveTo>
                    <a:pt x="342137" y="0"/>
                  </a:moveTo>
                  <a:lnTo>
                    <a:pt x="280633" y="2381"/>
                  </a:lnTo>
                  <a:lnTo>
                    <a:pt x="222747" y="9246"/>
                  </a:lnTo>
                  <a:lnTo>
                    <a:pt x="169446" y="20178"/>
                  </a:lnTo>
                  <a:lnTo>
                    <a:pt x="121695" y="34761"/>
                  </a:lnTo>
                  <a:lnTo>
                    <a:pt x="80460" y="52576"/>
                  </a:lnTo>
                  <a:lnTo>
                    <a:pt x="46707" y="73208"/>
                  </a:lnTo>
                  <a:lnTo>
                    <a:pt x="5511" y="121251"/>
                  </a:lnTo>
                  <a:lnTo>
                    <a:pt x="0" y="147827"/>
                  </a:lnTo>
                  <a:lnTo>
                    <a:pt x="5511" y="174404"/>
                  </a:lnTo>
                  <a:lnTo>
                    <a:pt x="46707" y="222447"/>
                  </a:lnTo>
                  <a:lnTo>
                    <a:pt x="80460" y="243079"/>
                  </a:lnTo>
                  <a:lnTo>
                    <a:pt x="121695" y="260894"/>
                  </a:lnTo>
                  <a:lnTo>
                    <a:pt x="169446" y="275477"/>
                  </a:lnTo>
                  <a:lnTo>
                    <a:pt x="222747" y="286409"/>
                  </a:lnTo>
                  <a:lnTo>
                    <a:pt x="280633" y="293274"/>
                  </a:lnTo>
                  <a:lnTo>
                    <a:pt x="342137" y="295656"/>
                  </a:lnTo>
                  <a:lnTo>
                    <a:pt x="403642" y="293274"/>
                  </a:lnTo>
                  <a:lnTo>
                    <a:pt x="461528" y="286409"/>
                  </a:lnTo>
                  <a:lnTo>
                    <a:pt x="514829" y="275477"/>
                  </a:lnTo>
                  <a:lnTo>
                    <a:pt x="562580" y="260894"/>
                  </a:lnTo>
                  <a:lnTo>
                    <a:pt x="603815" y="243079"/>
                  </a:lnTo>
                  <a:lnTo>
                    <a:pt x="637568" y="222447"/>
                  </a:lnTo>
                  <a:lnTo>
                    <a:pt x="678764" y="174404"/>
                  </a:lnTo>
                  <a:lnTo>
                    <a:pt x="684276" y="147827"/>
                  </a:lnTo>
                  <a:lnTo>
                    <a:pt x="678764" y="121251"/>
                  </a:lnTo>
                  <a:lnTo>
                    <a:pt x="637568" y="73208"/>
                  </a:lnTo>
                  <a:lnTo>
                    <a:pt x="603815" y="52576"/>
                  </a:lnTo>
                  <a:lnTo>
                    <a:pt x="562580" y="34761"/>
                  </a:lnTo>
                  <a:lnTo>
                    <a:pt x="514829" y="20178"/>
                  </a:lnTo>
                  <a:lnTo>
                    <a:pt x="461528" y="9246"/>
                  </a:lnTo>
                  <a:lnTo>
                    <a:pt x="403642" y="2381"/>
                  </a:lnTo>
                  <a:lnTo>
                    <a:pt x="34213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7933943" y="1709928"/>
              <a:ext cx="684530" cy="295910"/>
            </a:xfrm>
            <a:custGeom>
              <a:avLst/>
              <a:gdLst/>
              <a:ahLst/>
              <a:cxnLst/>
              <a:rect l="l" t="t" r="r" b="b"/>
              <a:pathLst>
                <a:path w="684529" h="295910">
                  <a:moveTo>
                    <a:pt x="0" y="147827"/>
                  </a:moveTo>
                  <a:lnTo>
                    <a:pt x="21402" y="96238"/>
                  </a:lnTo>
                  <a:lnTo>
                    <a:pt x="80460" y="52576"/>
                  </a:lnTo>
                  <a:lnTo>
                    <a:pt x="121695" y="34761"/>
                  </a:lnTo>
                  <a:lnTo>
                    <a:pt x="169446" y="20178"/>
                  </a:lnTo>
                  <a:lnTo>
                    <a:pt x="222747" y="9246"/>
                  </a:lnTo>
                  <a:lnTo>
                    <a:pt x="280633" y="2381"/>
                  </a:lnTo>
                  <a:lnTo>
                    <a:pt x="342137" y="0"/>
                  </a:lnTo>
                  <a:lnTo>
                    <a:pt x="403642" y="2381"/>
                  </a:lnTo>
                  <a:lnTo>
                    <a:pt x="461528" y="9246"/>
                  </a:lnTo>
                  <a:lnTo>
                    <a:pt x="514829" y="20178"/>
                  </a:lnTo>
                  <a:lnTo>
                    <a:pt x="562580" y="34761"/>
                  </a:lnTo>
                  <a:lnTo>
                    <a:pt x="603815" y="52576"/>
                  </a:lnTo>
                  <a:lnTo>
                    <a:pt x="637568" y="73208"/>
                  </a:lnTo>
                  <a:lnTo>
                    <a:pt x="678764" y="121251"/>
                  </a:lnTo>
                  <a:lnTo>
                    <a:pt x="684276" y="147827"/>
                  </a:lnTo>
                  <a:lnTo>
                    <a:pt x="678764" y="174404"/>
                  </a:lnTo>
                  <a:lnTo>
                    <a:pt x="637568" y="222447"/>
                  </a:lnTo>
                  <a:lnTo>
                    <a:pt x="603815" y="243079"/>
                  </a:lnTo>
                  <a:lnTo>
                    <a:pt x="562580" y="260894"/>
                  </a:lnTo>
                  <a:lnTo>
                    <a:pt x="514829" y="275477"/>
                  </a:lnTo>
                  <a:lnTo>
                    <a:pt x="461528" y="286409"/>
                  </a:lnTo>
                  <a:lnTo>
                    <a:pt x="403642" y="293274"/>
                  </a:lnTo>
                  <a:lnTo>
                    <a:pt x="342137" y="295656"/>
                  </a:lnTo>
                  <a:lnTo>
                    <a:pt x="280633" y="293274"/>
                  </a:lnTo>
                  <a:lnTo>
                    <a:pt x="222747" y="286409"/>
                  </a:lnTo>
                  <a:lnTo>
                    <a:pt x="169446" y="275477"/>
                  </a:lnTo>
                  <a:lnTo>
                    <a:pt x="121695" y="260894"/>
                  </a:lnTo>
                  <a:lnTo>
                    <a:pt x="80460" y="243079"/>
                  </a:lnTo>
                  <a:lnTo>
                    <a:pt x="46707" y="222447"/>
                  </a:lnTo>
                  <a:lnTo>
                    <a:pt x="5511" y="174404"/>
                  </a:lnTo>
                  <a:lnTo>
                    <a:pt x="0" y="1478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68"/>
          <p:cNvSpPr txBox="1"/>
          <p:nvPr/>
        </p:nvSpPr>
        <p:spPr>
          <a:xfrm>
            <a:off x="8047101" y="1749044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14.</a:t>
            </a:r>
            <a:r>
              <a:rPr sz="1200" b="1" dirty="0">
                <a:latin typeface="Arial"/>
                <a:cs typeface="Arial"/>
              </a:rPr>
              <a:t>8</a:t>
            </a:r>
            <a:r>
              <a:rPr sz="1200" b="1" spc="-5" dirty="0"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933943" y="2775204"/>
            <a:ext cx="684530" cy="295910"/>
          </a:xfrm>
          <a:custGeom>
            <a:avLst/>
            <a:gdLst/>
            <a:ahLst/>
            <a:cxnLst/>
            <a:rect l="l" t="t" r="r" b="b"/>
            <a:pathLst>
              <a:path w="684529" h="295910">
                <a:moveTo>
                  <a:pt x="342137" y="0"/>
                </a:moveTo>
                <a:lnTo>
                  <a:pt x="280633" y="2381"/>
                </a:lnTo>
                <a:lnTo>
                  <a:pt x="222747" y="9246"/>
                </a:lnTo>
                <a:lnTo>
                  <a:pt x="169446" y="20178"/>
                </a:lnTo>
                <a:lnTo>
                  <a:pt x="121695" y="34761"/>
                </a:lnTo>
                <a:lnTo>
                  <a:pt x="80460" y="52576"/>
                </a:lnTo>
                <a:lnTo>
                  <a:pt x="46707" y="73208"/>
                </a:lnTo>
                <a:lnTo>
                  <a:pt x="5511" y="121251"/>
                </a:lnTo>
                <a:lnTo>
                  <a:pt x="0" y="147827"/>
                </a:lnTo>
                <a:lnTo>
                  <a:pt x="5511" y="174404"/>
                </a:lnTo>
                <a:lnTo>
                  <a:pt x="46707" y="222447"/>
                </a:lnTo>
                <a:lnTo>
                  <a:pt x="80460" y="243079"/>
                </a:lnTo>
                <a:lnTo>
                  <a:pt x="121695" y="260894"/>
                </a:lnTo>
                <a:lnTo>
                  <a:pt x="169446" y="275477"/>
                </a:lnTo>
                <a:lnTo>
                  <a:pt x="222747" y="286409"/>
                </a:lnTo>
                <a:lnTo>
                  <a:pt x="280633" y="293274"/>
                </a:lnTo>
                <a:lnTo>
                  <a:pt x="342137" y="295656"/>
                </a:lnTo>
                <a:lnTo>
                  <a:pt x="403642" y="293274"/>
                </a:lnTo>
                <a:lnTo>
                  <a:pt x="461528" y="286409"/>
                </a:lnTo>
                <a:lnTo>
                  <a:pt x="514829" y="275477"/>
                </a:lnTo>
                <a:lnTo>
                  <a:pt x="562580" y="260894"/>
                </a:lnTo>
                <a:lnTo>
                  <a:pt x="603815" y="243079"/>
                </a:lnTo>
                <a:lnTo>
                  <a:pt x="637568" y="222447"/>
                </a:lnTo>
                <a:lnTo>
                  <a:pt x="678764" y="174404"/>
                </a:lnTo>
                <a:lnTo>
                  <a:pt x="684276" y="147827"/>
                </a:lnTo>
                <a:lnTo>
                  <a:pt x="678764" y="121251"/>
                </a:lnTo>
                <a:lnTo>
                  <a:pt x="637568" y="73208"/>
                </a:lnTo>
                <a:lnTo>
                  <a:pt x="603815" y="52576"/>
                </a:lnTo>
                <a:lnTo>
                  <a:pt x="562580" y="34761"/>
                </a:lnTo>
                <a:lnTo>
                  <a:pt x="514829" y="20178"/>
                </a:lnTo>
                <a:lnTo>
                  <a:pt x="461528" y="9246"/>
                </a:lnTo>
                <a:lnTo>
                  <a:pt x="403642" y="2381"/>
                </a:lnTo>
                <a:lnTo>
                  <a:pt x="34213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089772" y="2814574"/>
            <a:ext cx="374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6.</a:t>
            </a:r>
            <a:r>
              <a:rPr sz="1200" b="1" dirty="0">
                <a:latin typeface="Arial"/>
                <a:cs typeface="Arial"/>
              </a:rPr>
              <a:t>6</a:t>
            </a:r>
            <a:r>
              <a:rPr sz="1200" b="1" spc="-5" dirty="0"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933943" y="3747516"/>
            <a:ext cx="684530" cy="295910"/>
          </a:xfrm>
          <a:custGeom>
            <a:avLst/>
            <a:gdLst/>
            <a:ahLst/>
            <a:cxnLst/>
            <a:rect l="l" t="t" r="r" b="b"/>
            <a:pathLst>
              <a:path w="684529" h="295910">
                <a:moveTo>
                  <a:pt x="342137" y="0"/>
                </a:moveTo>
                <a:lnTo>
                  <a:pt x="280633" y="2381"/>
                </a:lnTo>
                <a:lnTo>
                  <a:pt x="222747" y="9246"/>
                </a:lnTo>
                <a:lnTo>
                  <a:pt x="169446" y="20178"/>
                </a:lnTo>
                <a:lnTo>
                  <a:pt x="121695" y="34761"/>
                </a:lnTo>
                <a:lnTo>
                  <a:pt x="80460" y="52576"/>
                </a:lnTo>
                <a:lnTo>
                  <a:pt x="46707" y="73208"/>
                </a:lnTo>
                <a:lnTo>
                  <a:pt x="5511" y="121251"/>
                </a:lnTo>
                <a:lnTo>
                  <a:pt x="0" y="147828"/>
                </a:lnTo>
                <a:lnTo>
                  <a:pt x="5511" y="174404"/>
                </a:lnTo>
                <a:lnTo>
                  <a:pt x="46707" y="222447"/>
                </a:lnTo>
                <a:lnTo>
                  <a:pt x="80460" y="243079"/>
                </a:lnTo>
                <a:lnTo>
                  <a:pt x="121695" y="260894"/>
                </a:lnTo>
                <a:lnTo>
                  <a:pt x="169446" y="275477"/>
                </a:lnTo>
                <a:lnTo>
                  <a:pt x="222747" y="286409"/>
                </a:lnTo>
                <a:lnTo>
                  <a:pt x="280633" y="293274"/>
                </a:lnTo>
                <a:lnTo>
                  <a:pt x="342137" y="295656"/>
                </a:lnTo>
                <a:lnTo>
                  <a:pt x="403642" y="293274"/>
                </a:lnTo>
                <a:lnTo>
                  <a:pt x="461528" y="286409"/>
                </a:lnTo>
                <a:lnTo>
                  <a:pt x="514829" y="275477"/>
                </a:lnTo>
                <a:lnTo>
                  <a:pt x="562580" y="260894"/>
                </a:lnTo>
                <a:lnTo>
                  <a:pt x="603815" y="243079"/>
                </a:lnTo>
                <a:lnTo>
                  <a:pt x="637568" y="222447"/>
                </a:lnTo>
                <a:lnTo>
                  <a:pt x="678764" y="174404"/>
                </a:lnTo>
                <a:lnTo>
                  <a:pt x="684276" y="147828"/>
                </a:lnTo>
                <a:lnTo>
                  <a:pt x="678764" y="121251"/>
                </a:lnTo>
                <a:lnTo>
                  <a:pt x="637568" y="73208"/>
                </a:lnTo>
                <a:lnTo>
                  <a:pt x="603815" y="52576"/>
                </a:lnTo>
                <a:lnTo>
                  <a:pt x="562580" y="34761"/>
                </a:lnTo>
                <a:lnTo>
                  <a:pt x="514829" y="20178"/>
                </a:lnTo>
                <a:lnTo>
                  <a:pt x="461528" y="9246"/>
                </a:lnTo>
                <a:lnTo>
                  <a:pt x="403642" y="2381"/>
                </a:lnTo>
                <a:lnTo>
                  <a:pt x="3421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8047101" y="3787902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36.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933943" y="4809744"/>
            <a:ext cx="684530" cy="295910"/>
          </a:xfrm>
          <a:custGeom>
            <a:avLst/>
            <a:gdLst/>
            <a:ahLst/>
            <a:cxnLst/>
            <a:rect l="l" t="t" r="r" b="b"/>
            <a:pathLst>
              <a:path w="684529" h="295910">
                <a:moveTo>
                  <a:pt x="342137" y="0"/>
                </a:moveTo>
                <a:lnTo>
                  <a:pt x="280633" y="2381"/>
                </a:lnTo>
                <a:lnTo>
                  <a:pt x="222747" y="9246"/>
                </a:lnTo>
                <a:lnTo>
                  <a:pt x="169446" y="20178"/>
                </a:lnTo>
                <a:lnTo>
                  <a:pt x="121695" y="34761"/>
                </a:lnTo>
                <a:lnTo>
                  <a:pt x="80460" y="52576"/>
                </a:lnTo>
                <a:lnTo>
                  <a:pt x="46707" y="73208"/>
                </a:lnTo>
                <a:lnTo>
                  <a:pt x="5511" y="121251"/>
                </a:lnTo>
                <a:lnTo>
                  <a:pt x="0" y="147828"/>
                </a:lnTo>
                <a:lnTo>
                  <a:pt x="5511" y="174404"/>
                </a:lnTo>
                <a:lnTo>
                  <a:pt x="46707" y="222447"/>
                </a:lnTo>
                <a:lnTo>
                  <a:pt x="80460" y="243079"/>
                </a:lnTo>
                <a:lnTo>
                  <a:pt x="121695" y="260894"/>
                </a:lnTo>
                <a:lnTo>
                  <a:pt x="169446" y="275477"/>
                </a:lnTo>
                <a:lnTo>
                  <a:pt x="222747" y="286409"/>
                </a:lnTo>
                <a:lnTo>
                  <a:pt x="280633" y="293274"/>
                </a:lnTo>
                <a:lnTo>
                  <a:pt x="342137" y="295656"/>
                </a:lnTo>
                <a:lnTo>
                  <a:pt x="403642" y="293274"/>
                </a:lnTo>
                <a:lnTo>
                  <a:pt x="461528" y="286409"/>
                </a:lnTo>
                <a:lnTo>
                  <a:pt x="514829" y="275477"/>
                </a:lnTo>
                <a:lnTo>
                  <a:pt x="562580" y="260894"/>
                </a:lnTo>
                <a:lnTo>
                  <a:pt x="603815" y="243079"/>
                </a:lnTo>
                <a:lnTo>
                  <a:pt x="637568" y="222447"/>
                </a:lnTo>
                <a:lnTo>
                  <a:pt x="678764" y="174404"/>
                </a:lnTo>
                <a:lnTo>
                  <a:pt x="684276" y="147828"/>
                </a:lnTo>
                <a:lnTo>
                  <a:pt x="678764" y="121251"/>
                </a:lnTo>
                <a:lnTo>
                  <a:pt x="637568" y="73208"/>
                </a:lnTo>
                <a:lnTo>
                  <a:pt x="603815" y="52576"/>
                </a:lnTo>
                <a:lnTo>
                  <a:pt x="562580" y="34761"/>
                </a:lnTo>
                <a:lnTo>
                  <a:pt x="514829" y="20178"/>
                </a:lnTo>
                <a:lnTo>
                  <a:pt x="461528" y="9246"/>
                </a:lnTo>
                <a:lnTo>
                  <a:pt x="403642" y="2381"/>
                </a:lnTo>
                <a:lnTo>
                  <a:pt x="34213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047101" y="4850130"/>
            <a:ext cx="459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18.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2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06476" y="5486196"/>
            <a:ext cx="458343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2120">
              <a:lnSpc>
                <a:spcPct val="100000"/>
              </a:lnSpc>
              <a:spcBef>
                <a:spcPts val="100"/>
              </a:spcBef>
              <a:tabLst>
                <a:tab pos="1666875" algn="l"/>
              </a:tabLst>
            </a:pPr>
            <a:r>
              <a:rPr sz="1200" spc="-5" dirty="0">
                <a:latin typeface="Arial"/>
                <a:cs typeface="Arial"/>
              </a:rPr>
              <a:t>2004	2013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65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AutoNum type="arabicPlain"/>
              <a:tabLst>
                <a:tab pos="118745" algn="l"/>
              </a:tabLst>
            </a:pPr>
            <a:r>
              <a:rPr sz="1000" spc="-5" dirty="0">
                <a:latin typeface="Arial"/>
                <a:cs typeface="Arial"/>
              </a:rPr>
              <a:t>Compound annual growth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rate</a:t>
            </a:r>
            <a:endParaRPr sz="1000">
              <a:latin typeface="Arial"/>
              <a:cs typeface="Arial"/>
            </a:endParaRPr>
          </a:p>
          <a:p>
            <a:pPr marL="118110" indent="-106045">
              <a:lnSpc>
                <a:spcPct val="100000"/>
              </a:lnSpc>
              <a:buAutoNum type="arabicPlain"/>
              <a:tabLst>
                <a:tab pos="118745" algn="l"/>
              </a:tabLst>
            </a:pPr>
            <a:r>
              <a:rPr sz="1000" spc="-5" dirty="0">
                <a:latin typeface="Arial"/>
                <a:cs typeface="Arial"/>
              </a:rPr>
              <a:t>Capital expenditures and operating expenditures adjusted </a:t>
            </a:r>
            <a:r>
              <a:rPr sz="1000" dirty="0">
                <a:latin typeface="Arial"/>
                <a:cs typeface="Arial"/>
              </a:rPr>
              <a:t>for mine </a:t>
            </a:r>
            <a:r>
              <a:rPr sz="1000" spc="-5" dirty="0">
                <a:latin typeface="Arial"/>
                <a:cs typeface="Arial"/>
              </a:rPr>
              <a:t>cost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inflation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2743200" y="1004316"/>
            <a:ext cx="6217920" cy="4751070"/>
            <a:chOff x="2743200" y="1004316"/>
            <a:chExt cx="6217920" cy="4751070"/>
          </a:xfrm>
        </p:grpSpPr>
        <p:sp>
          <p:nvSpPr>
            <p:cNvPr id="77" name="object 77"/>
            <p:cNvSpPr/>
            <p:nvPr/>
          </p:nvSpPr>
          <p:spPr>
            <a:xfrm>
              <a:off x="2961131" y="2287524"/>
              <a:ext cx="6000115" cy="2139950"/>
            </a:xfrm>
            <a:custGeom>
              <a:avLst/>
              <a:gdLst/>
              <a:ahLst/>
              <a:cxnLst/>
              <a:rect l="l" t="t" r="r" b="b"/>
              <a:pathLst>
                <a:path w="6000115" h="2139950">
                  <a:moveTo>
                    <a:pt x="0" y="2139696"/>
                  </a:moveTo>
                  <a:lnTo>
                    <a:pt x="5999988" y="2139696"/>
                  </a:lnTo>
                </a:path>
                <a:path w="6000115" h="2139950">
                  <a:moveTo>
                    <a:pt x="0" y="1065276"/>
                  </a:moveTo>
                  <a:lnTo>
                    <a:pt x="5999988" y="1065276"/>
                  </a:lnTo>
                </a:path>
                <a:path w="6000115" h="2139950">
                  <a:moveTo>
                    <a:pt x="0" y="0"/>
                  </a:moveTo>
                  <a:lnTo>
                    <a:pt x="5999988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51225" y="1209294"/>
              <a:ext cx="11430" cy="4536440"/>
            </a:xfrm>
            <a:custGeom>
              <a:avLst/>
              <a:gdLst/>
              <a:ahLst/>
              <a:cxnLst/>
              <a:rect l="l" t="t" r="r" b="b"/>
              <a:pathLst>
                <a:path w="11430" h="4536440">
                  <a:moveTo>
                    <a:pt x="11049" y="0"/>
                  </a:moveTo>
                  <a:lnTo>
                    <a:pt x="0" y="4535995"/>
                  </a:lnTo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743200" y="1004316"/>
              <a:ext cx="492251" cy="4922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779013" y="104013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182880" y="0"/>
                  </a:move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6535" y="231483"/>
                  </a:lnTo>
                  <a:lnTo>
                    <a:pt x="24976" y="275166"/>
                  </a:lnTo>
                  <a:lnTo>
                    <a:pt x="53578" y="312181"/>
                  </a:lnTo>
                  <a:lnTo>
                    <a:pt x="90593" y="340783"/>
                  </a:lnTo>
                  <a:lnTo>
                    <a:pt x="134276" y="359224"/>
                  </a:lnTo>
                  <a:lnTo>
                    <a:pt x="182880" y="365760"/>
                  </a:lnTo>
                  <a:lnTo>
                    <a:pt x="231483" y="359224"/>
                  </a:lnTo>
                  <a:lnTo>
                    <a:pt x="275166" y="340783"/>
                  </a:lnTo>
                  <a:lnTo>
                    <a:pt x="312181" y="312181"/>
                  </a:lnTo>
                  <a:lnTo>
                    <a:pt x="340783" y="275166"/>
                  </a:lnTo>
                  <a:lnTo>
                    <a:pt x="359224" y="231483"/>
                  </a:lnTo>
                  <a:lnTo>
                    <a:pt x="365760" y="182880"/>
                  </a:lnTo>
                  <a:lnTo>
                    <a:pt x="359224" y="134276"/>
                  </a:lnTo>
                  <a:lnTo>
                    <a:pt x="340783" y="90593"/>
                  </a:lnTo>
                  <a:lnTo>
                    <a:pt x="312181" y="53578"/>
                  </a:lnTo>
                  <a:lnTo>
                    <a:pt x="275166" y="24976"/>
                  </a:lnTo>
                  <a:lnTo>
                    <a:pt x="231483" y="6535"/>
                  </a:lnTo>
                  <a:lnTo>
                    <a:pt x="1828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779013" y="1040130"/>
              <a:ext cx="365760" cy="365760"/>
            </a:xfrm>
            <a:custGeom>
              <a:avLst/>
              <a:gdLst/>
              <a:ahLst/>
              <a:cxnLst/>
              <a:rect l="l" t="t" r="r" b="b"/>
              <a:pathLst>
                <a:path w="365760" h="365759">
                  <a:moveTo>
                    <a:pt x="0" y="182880"/>
                  </a:moveTo>
                  <a:lnTo>
                    <a:pt x="6535" y="134276"/>
                  </a:lnTo>
                  <a:lnTo>
                    <a:pt x="24976" y="90593"/>
                  </a:lnTo>
                  <a:lnTo>
                    <a:pt x="53578" y="53578"/>
                  </a:lnTo>
                  <a:lnTo>
                    <a:pt x="90593" y="24976"/>
                  </a:lnTo>
                  <a:lnTo>
                    <a:pt x="134276" y="6535"/>
                  </a:lnTo>
                  <a:lnTo>
                    <a:pt x="182880" y="0"/>
                  </a:lnTo>
                  <a:lnTo>
                    <a:pt x="231483" y="6535"/>
                  </a:lnTo>
                  <a:lnTo>
                    <a:pt x="275166" y="24976"/>
                  </a:lnTo>
                  <a:lnTo>
                    <a:pt x="312181" y="53578"/>
                  </a:lnTo>
                  <a:lnTo>
                    <a:pt x="340783" y="90593"/>
                  </a:lnTo>
                  <a:lnTo>
                    <a:pt x="359224" y="134276"/>
                  </a:lnTo>
                  <a:lnTo>
                    <a:pt x="365760" y="182880"/>
                  </a:lnTo>
                  <a:lnTo>
                    <a:pt x="359224" y="231483"/>
                  </a:lnTo>
                  <a:lnTo>
                    <a:pt x="340783" y="275166"/>
                  </a:lnTo>
                  <a:lnTo>
                    <a:pt x="312181" y="312181"/>
                  </a:lnTo>
                  <a:lnTo>
                    <a:pt x="275166" y="340783"/>
                  </a:lnTo>
                  <a:lnTo>
                    <a:pt x="231483" y="359224"/>
                  </a:lnTo>
                  <a:lnTo>
                    <a:pt x="182880" y="365760"/>
                  </a:lnTo>
                  <a:lnTo>
                    <a:pt x="134276" y="359224"/>
                  </a:lnTo>
                  <a:lnTo>
                    <a:pt x="90593" y="340783"/>
                  </a:lnTo>
                  <a:lnTo>
                    <a:pt x="53578" y="312181"/>
                  </a:lnTo>
                  <a:lnTo>
                    <a:pt x="24976" y="275166"/>
                  </a:lnTo>
                  <a:lnTo>
                    <a:pt x="6535" y="231483"/>
                  </a:lnTo>
                  <a:lnTo>
                    <a:pt x="0" y="182880"/>
                  </a:lnTo>
                  <a:close/>
                </a:path>
              </a:pathLst>
            </a:custGeom>
            <a:ln w="19812">
              <a:solidFill>
                <a:srgbClr val="46A2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819400" y="1147572"/>
              <a:ext cx="129539" cy="151130"/>
            </a:xfrm>
            <a:custGeom>
              <a:avLst/>
              <a:gdLst/>
              <a:ahLst/>
              <a:cxnLst/>
              <a:rect l="l" t="t" r="r" b="b"/>
              <a:pathLst>
                <a:path w="129539" h="151130">
                  <a:moveTo>
                    <a:pt x="80899" y="0"/>
                  </a:moveTo>
                  <a:lnTo>
                    <a:pt x="0" y="0"/>
                  </a:lnTo>
                  <a:lnTo>
                    <a:pt x="48641" y="75437"/>
                  </a:lnTo>
                  <a:lnTo>
                    <a:pt x="0" y="150875"/>
                  </a:lnTo>
                  <a:lnTo>
                    <a:pt x="80899" y="150875"/>
                  </a:lnTo>
                  <a:lnTo>
                    <a:pt x="129539" y="75437"/>
                  </a:lnTo>
                  <a:lnTo>
                    <a:pt x="8089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819400" y="1147572"/>
              <a:ext cx="129539" cy="151130"/>
            </a:xfrm>
            <a:custGeom>
              <a:avLst/>
              <a:gdLst/>
              <a:ahLst/>
              <a:cxnLst/>
              <a:rect l="l" t="t" r="r" b="b"/>
              <a:pathLst>
                <a:path w="129539" h="151130">
                  <a:moveTo>
                    <a:pt x="0" y="0"/>
                  </a:moveTo>
                  <a:lnTo>
                    <a:pt x="80899" y="0"/>
                  </a:lnTo>
                  <a:lnTo>
                    <a:pt x="129539" y="75437"/>
                  </a:lnTo>
                  <a:lnTo>
                    <a:pt x="80899" y="150875"/>
                  </a:lnTo>
                  <a:lnTo>
                    <a:pt x="0" y="150875"/>
                  </a:lnTo>
                  <a:lnTo>
                    <a:pt x="48641" y="7543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871215" y="1107948"/>
              <a:ext cx="246887" cy="2743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913887" y="1127760"/>
              <a:ext cx="161925" cy="189230"/>
            </a:xfrm>
            <a:custGeom>
              <a:avLst/>
              <a:gdLst/>
              <a:ahLst/>
              <a:cxnLst/>
              <a:rect l="l" t="t" r="r" b="b"/>
              <a:pathLst>
                <a:path w="161925" h="189230">
                  <a:moveTo>
                    <a:pt x="100964" y="0"/>
                  </a:moveTo>
                  <a:lnTo>
                    <a:pt x="0" y="0"/>
                  </a:lnTo>
                  <a:lnTo>
                    <a:pt x="60579" y="94487"/>
                  </a:lnTo>
                  <a:lnTo>
                    <a:pt x="0" y="188975"/>
                  </a:lnTo>
                  <a:lnTo>
                    <a:pt x="100964" y="188975"/>
                  </a:lnTo>
                  <a:lnTo>
                    <a:pt x="161544" y="94487"/>
                  </a:lnTo>
                  <a:lnTo>
                    <a:pt x="100964" y="0"/>
                  </a:lnTo>
                  <a:close/>
                </a:path>
              </a:pathLst>
            </a:custGeom>
            <a:solidFill>
              <a:srgbClr val="46A2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39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5968365" cy="894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This has resulted in companies looking for different  </a:t>
            </a:r>
            <a:r>
              <a:rPr spc="-10" dirty="0"/>
              <a:t>avenues </a:t>
            </a:r>
            <a:r>
              <a:rPr spc="-5" dirty="0"/>
              <a:t>to meet their </a:t>
            </a:r>
            <a:r>
              <a:rPr dirty="0"/>
              <a:t>growing</a:t>
            </a:r>
            <a:r>
              <a:rPr spc="65" dirty="0"/>
              <a:t> </a:t>
            </a:r>
            <a:r>
              <a:rPr spc="-5" dirty="0"/>
              <a:t>requirements;</a:t>
            </a:r>
          </a:p>
          <a:p>
            <a:pPr marL="12700">
              <a:lnSpc>
                <a:spcPct val="100000"/>
              </a:lnSpc>
            </a:pPr>
            <a:r>
              <a:rPr spc="-5" dirty="0"/>
              <a:t>for </a:t>
            </a:r>
            <a:r>
              <a:rPr dirty="0"/>
              <a:t>which </a:t>
            </a:r>
            <a:r>
              <a:rPr spc="-5" dirty="0"/>
              <a:t>substitution seems best</a:t>
            </a:r>
            <a:r>
              <a:rPr spc="15" dirty="0"/>
              <a:t> </a:t>
            </a:r>
            <a:r>
              <a:rPr spc="-5" dirty="0"/>
              <a:t>suited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476" y="6421323"/>
            <a:ext cx="22929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General </a:t>
            </a:r>
            <a:r>
              <a:rPr sz="1000" spc="-10" dirty="0">
                <a:latin typeface="Arial"/>
                <a:cs typeface="Arial"/>
              </a:rPr>
              <a:t>web </a:t>
            </a:r>
            <a:r>
              <a:rPr sz="1000" spc="-5" dirty="0">
                <a:latin typeface="Arial"/>
                <a:cs typeface="Arial"/>
              </a:rPr>
              <a:t>and press,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600" y="1404366"/>
            <a:ext cx="7212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066CC"/>
                </a:solidFill>
                <a:latin typeface="Georgia"/>
                <a:cs typeface="Georgia"/>
              </a:rPr>
              <a:t>3 </a:t>
            </a:r>
            <a:r>
              <a:rPr sz="1800" spc="-5" dirty="0">
                <a:solidFill>
                  <a:srgbClr val="0066CC"/>
                </a:solidFill>
                <a:latin typeface="Georgia"/>
                <a:cs typeface="Georgia"/>
              </a:rPr>
              <a:t>best measures to </a:t>
            </a:r>
            <a:r>
              <a:rPr sz="1800" dirty="0">
                <a:solidFill>
                  <a:srgbClr val="0066CC"/>
                </a:solidFill>
                <a:latin typeface="Georgia"/>
                <a:cs typeface="Georgia"/>
              </a:rPr>
              <a:t>adopt </a:t>
            </a:r>
            <a:r>
              <a:rPr sz="1800" spc="-5" dirty="0">
                <a:solidFill>
                  <a:srgbClr val="0066CC"/>
                </a:solidFill>
                <a:latin typeface="Georgia"/>
                <a:cs typeface="Georgia"/>
              </a:rPr>
              <a:t>to </a:t>
            </a:r>
            <a:r>
              <a:rPr sz="1800" dirty="0">
                <a:solidFill>
                  <a:srgbClr val="0066CC"/>
                </a:solidFill>
                <a:latin typeface="Georgia"/>
                <a:cs typeface="Georgia"/>
              </a:rPr>
              <a:t>avoid </a:t>
            </a:r>
            <a:r>
              <a:rPr sz="1800" spc="-5" dirty="0">
                <a:solidFill>
                  <a:srgbClr val="0066CC"/>
                </a:solidFill>
                <a:latin typeface="Georgia"/>
                <a:cs typeface="Georgia"/>
              </a:rPr>
              <a:t>falling </a:t>
            </a:r>
            <a:r>
              <a:rPr sz="1800" dirty="0">
                <a:solidFill>
                  <a:srgbClr val="0066CC"/>
                </a:solidFill>
                <a:latin typeface="Georgia"/>
                <a:cs typeface="Georgia"/>
              </a:rPr>
              <a:t>into </a:t>
            </a:r>
            <a:r>
              <a:rPr sz="1800" spc="-5" dirty="0">
                <a:solidFill>
                  <a:srgbClr val="0066CC"/>
                </a:solidFill>
                <a:latin typeface="Georgia"/>
                <a:cs typeface="Georgia"/>
              </a:rPr>
              <a:t>supply shortage</a:t>
            </a:r>
            <a:r>
              <a:rPr sz="1800" spc="75" dirty="0">
                <a:solidFill>
                  <a:srgbClr val="0066CC"/>
                </a:solidFill>
                <a:latin typeface="Georgia"/>
                <a:cs typeface="Georgia"/>
              </a:rPr>
              <a:t> </a:t>
            </a:r>
            <a:r>
              <a:rPr sz="1800" spc="-5" dirty="0">
                <a:solidFill>
                  <a:srgbClr val="0066CC"/>
                </a:solidFill>
                <a:latin typeface="Georgia"/>
                <a:cs typeface="Georgia"/>
              </a:rPr>
              <a:t>problems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237219" y="5105400"/>
            <a:ext cx="448309" cy="448309"/>
            <a:chOff x="8237219" y="5105400"/>
            <a:chExt cx="448309" cy="448309"/>
          </a:xfrm>
        </p:grpSpPr>
        <p:sp>
          <p:nvSpPr>
            <p:cNvPr id="7" name="object 7"/>
            <p:cNvSpPr/>
            <p:nvPr/>
          </p:nvSpPr>
          <p:spPr>
            <a:xfrm>
              <a:off x="8237219" y="5105400"/>
              <a:ext cx="448055" cy="4480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44839" y="5113020"/>
              <a:ext cx="368935" cy="368935"/>
            </a:xfrm>
            <a:custGeom>
              <a:avLst/>
              <a:gdLst/>
              <a:ahLst/>
              <a:cxnLst/>
              <a:rect l="l" t="t" r="r" b="b"/>
              <a:pathLst>
                <a:path w="368934" h="368935">
                  <a:moveTo>
                    <a:pt x="184403" y="0"/>
                  </a:move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4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8"/>
                  </a:lnTo>
                  <a:lnTo>
                    <a:pt x="233429" y="362221"/>
                  </a:lnTo>
                  <a:lnTo>
                    <a:pt x="277480" y="343633"/>
                  </a:lnTo>
                  <a:lnTo>
                    <a:pt x="314801" y="314801"/>
                  </a:lnTo>
                  <a:lnTo>
                    <a:pt x="343633" y="277480"/>
                  </a:lnTo>
                  <a:lnTo>
                    <a:pt x="362221" y="233429"/>
                  </a:lnTo>
                  <a:lnTo>
                    <a:pt x="368807" y="184404"/>
                  </a:lnTo>
                  <a:lnTo>
                    <a:pt x="362221" y="135378"/>
                  </a:lnTo>
                  <a:lnTo>
                    <a:pt x="343633" y="91327"/>
                  </a:lnTo>
                  <a:lnTo>
                    <a:pt x="314801" y="54006"/>
                  </a:lnTo>
                  <a:lnTo>
                    <a:pt x="277480" y="25174"/>
                  </a:lnTo>
                  <a:lnTo>
                    <a:pt x="233429" y="6586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44839" y="5113020"/>
              <a:ext cx="368935" cy="368935"/>
            </a:xfrm>
            <a:custGeom>
              <a:avLst/>
              <a:gdLst/>
              <a:ahLst/>
              <a:cxnLst/>
              <a:rect l="l" t="t" r="r" b="b"/>
              <a:pathLst>
                <a:path w="368934" h="368935">
                  <a:moveTo>
                    <a:pt x="184403" y="0"/>
                  </a:moveTo>
                  <a:lnTo>
                    <a:pt x="184403" y="184404"/>
                  </a:lnTo>
                  <a:lnTo>
                    <a:pt x="0" y="184404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8"/>
                  </a:lnTo>
                  <a:lnTo>
                    <a:pt x="233429" y="362221"/>
                  </a:lnTo>
                  <a:lnTo>
                    <a:pt x="277480" y="343633"/>
                  </a:lnTo>
                  <a:lnTo>
                    <a:pt x="314801" y="314801"/>
                  </a:lnTo>
                  <a:lnTo>
                    <a:pt x="343633" y="277480"/>
                  </a:lnTo>
                  <a:lnTo>
                    <a:pt x="362221" y="233429"/>
                  </a:lnTo>
                  <a:lnTo>
                    <a:pt x="368807" y="184404"/>
                  </a:lnTo>
                  <a:lnTo>
                    <a:pt x="362221" y="135378"/>
                  </a:lnTo>
                  <a:lnTo>
                    <a:pt x="343633" y="91327"/>
                  </a:lnTo>
                  <a:lnTo>
                    <a:pt x="314801" y="54006"/>
                  </a:lnTo>
                  <a:lnTo>
                    <a:pt x="277480" y="25174"/>
                  </a:lnTo>
                  <a:lnTo>
                    <a:pt x="233429" y="6586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8237219" y="3343655"/>
            <a:ext cx="448309" cy="448309"/>
            <a:chOff x="8237219" y="3343655"/>
            <a:chExt cx="448309" cy="448309"/>
          </a:xfrm>
        </p:grpSpPr>
        <p:sp>
          <p:nvSpPr>
            <p:cNvPr id="11" name="object 11"/>
            <p:cNvSpPr/>
            <p:nvPr/>
          </p:nvSpPr>
          <p:spPr>
            <a:xfrm>
              <a:off x="8237219" y="3343655"/>
              <a:ext cx="448055" cy="4480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244839" y="3351275"/>
              <a:ext cx="368935" cy="368935"/>
            </a:xfrm>
            <a:custGeom>
              <a:avLst/>
              <a:gdLst/>
              <a:ahLst/>
              <a:cxnLst/>
              <a:rect l="l" t="t" r="r" b="b"/>
              <a:pathLst>
                <a:path w="368934" h="368935">
                  <a:moveTo>
                    <a:pt x="184403" y="0"/>
                  </a:moveTo>
                  <a:lnTo>
                    <a:pt x="135378" y="6586"/>
                  </a:lnTo>
                  <a:lnTo>
                    <a:pt x="91327" y="25174"/>
                  </a:lnTo>
                  <a:lnTo>
                    <a:pt x="54006" y="54006"/>
                  </a:lnTo>
                  <a:lnTo>
                    <a:pt x="25174" y="91327"/>
                  </a:lnTo>
                  <a:lnTo>
                    <a:pt x="6586" y="135378"/>
                  </a:lnTo>
                  <a:lnTo>
                    <a:pt x="0" y="184403"/>
                  </a:lnTo>
                  <a:lnTo>
                    <a:pt x="6586" y="233429"/>
                  </a:lnTo>
                  <a:lnTo>
                    <a:pt x="25174" y="277480"/>
                  </a:lnTo>
                  <a:lnTo>
                    <a:pt x="54006" y="314801"/>
                  </a:lnTo>
                  <a:lnTo>
                    <a:pt x="91327" y="343633"/>
                  </a:lnTo>
                  <a:lnTo>
                    <a:pt x="135378" y="362221"/>
                  </a:lnTo>
                  <a:lnTo>
                    <a:pt x="184403" y="368807"/>
                  </a:lnTo>
                  <a:lnTo>
                    <a:pt x="233429" y="362221"/>
                  </a:lnTo>
                  <a:lnTo>
                    <a:pt x="277480" y="343633"/>
                  </a:lnTo>
                  <a:lnTo>
                    <a:pt x="314801" y="314801"/>
                  </a:lnTo>
                  <a:lnTo>
                    <a:pt x="343633" y="277480"/>
                  </a:lnTo>
                  <a:lnTo>
                    <a:pt x="362221" y="233429"/>
                  </a:lnTo>
                  <a:lnTo>
                    <a:pt x="368807" y="184403"/>
                  </a:lnTo>
                  <a:lnTo>
                    <a:pt x="362221" y="135378"/>
                  </a:lnTo>
                  <a:lnTo>
                    <a:pt x="343633" y="91327"/>
                  </a:lnTo>
                  <a:lnTo>
                    <a:pt x="314801" y="54006"/>
                  </a:lnTo>
                  <a:lnTo>
                    <a:pt x="277480" y="25174"/>
                  </a:lnTo>
                  <a:lnTo>
                    <a:pt x="233429" y="6586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9243" y="3351275"/>
              <a:ext cx="184785" cy="368935"/>
            </a:xfrm>
            <a:custGeom>
              <a:avLst/>
              <a:gdLst/>
              <a:ahLst/>
              <a:cxnLst/>
              <a:rect l="l" t="t" r="r" b="b"/>
              <a:pathLst>
                <a:path w="184784" h="368935">
                  <a:moveTo>
                    <a:pt x="0" y="0"/>
                  </a:moveTo>
                  <a:lnTo>
                    <a:pt x="0" y="368807"/>
                  </a:lnTo>
                  <a:lnTo>
                    <a:pt x="49025" y="362221"/>
                  </a:lnTo>
                  <a:lnTo>
                    <a:pt x="93076" y="343633"/>
                  </a:lnTo>
                  <a:lnTo>
                    <a:pt x="130397" y="314801"/>
                  </a:lnTo>
                  <a:lnTo>
                    <a:pt x="159229" y="277480"/>
                  </a:lnTo>
                  <a:lnTo>
                    <a:pt x="177817" y="233429"/>
                  </a:lnTo>
                  <a:lnTo>
                    <a:pt x="184403" y="184403"/>
                  </a:lnTo>
                  <a:lnTo>
                    <a:pt x="177817" y="135378"/>
                  </a:lnTo>
                  <a:lnTo>
                    <a:pt x="159229" y="91327"/>
                  </a:lnTo>
                  <a:lnTo>
                    <a:pt x="130397" y="54006"/>
                  </a:lnTo>
                  <a:lnTo>
                    <a:pt x="93076" y="25174"/>
                  </a:lnTo>
                  <a:lnTo>
                    <a:pt x="49025" y="6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237219" y="1949254"/>
            <a:ext cx="448309" cy="449580"/>
            <a:chOff x="8237219" y="1949254"/>
            <a:chExt cx="448309" cy="449580"/>
          </a:xfrm>
        </p:grpSpPr>
        <p:sp>
          <p:nvSpPr>
            <p:cNvPr id="15" name="object 15"/>
            <p:cNvSpPr/>
            <p:nvPr/>
          </p:nvSpPr>
          <p:spPr>
            <a:xfrm>
              <a:off x="8237219" y="1949254"/>
              <a:ext cx="448055" cy="4494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44839" y="1956816"/>
              <a:ext cx="368935" cy="370840"/>
            </a:xfrm>
            <a:custGeom>
              <a:avLst/>
              <a:gdLst/>
              <a:ahLst/>
              <a:cxnLst/>
              <a:rect l="l" t="t" r="r" b="b"/>
              <a:pathLst>
                <a:path w="368934" h="370839">
                  <a:moveTo>
                    <a:pt x="184403" y="0"/>
                  </a:moveTo>
                  <a:lnTo>
                    <a:pt x="135378" y="6616"/>
                  </a:lnTo>
                  <a:lnTo>
                    <a:pt x="91327" y="25287"/>
                  </a:lnTo>
                  <a:lnTo>
                    <a:pt x="54006" y="54244"/>
                  </a:lnTo>
                  <a:lnTo>
                    <a:pt x="25174" y="91722"/>
                  </a:lnTo>
                  <a:lnTo>
                    <a:pt x="6586" y="135951"/>
                  </a:lnTo>
                  <a:lnTo>
                    <a:pt x="0" y="185165"/>
                  </a:lnTo>
                  <a:lnTo>
                    <a:pt x="6586" y="234380"/>
                  </a:lnTo>
                  <a:lnTo>
                    <a:pt x="25174" y="278609"/>
                  </a:lnTo>
                  <a:lnTo>
                    <a:pt x="54006" y="316087"/>
                  </a:lnTo>
                  <a:lnTo>
                    <a:pt x="91327" y="345044"/>
                  </a:lnTo>
                  <a:lnTo>
                    <a:pt x="135378" y="363715"/>
                  </a:lnTo>
                  <a:lnTo>
                    <a:pt x="184403" y="370332"/>
                  </a:lnTo>
                  <a:lnTo>
                    <a:pt x="233429" y="363715"/>
                  </a:lnTo>
                  <a:lnTo>
                    <a:pt x="277480" y="345044"/>
                  </a:lnTo>
                  <a:lnTo>
                    <a:pt x="314801" y="316087"/>
                  </a:lnTo>
                  <a:lnTo>
                    <a:pt x="343633" y="278609"/>
                  </a:lnTo>
                  <a:lnTo>
                    <a:pt x="362221" y="234380"/>
                  </a:lnTo>
                  <a:lnTo>
                    <a:pt x="368807" y="185165"/>
                  </a:lnTo>
                  <a:lnTo>
                    <a:pt x="362221" y="135951"/>
                  </a:lnTo>
                  <a:lnTo>
                    <a:pt x="343633" y="91722"/>
                  </a:lnTo>
                  <a:lnTo>
                    <a:pt x="314801" y="54244"/>
                  </a:lnTo>
                  <a:lnTo>
                    <a:pt x="277480" y="25287"/>
                  </a:lnTo>
                  <a:lnTo>
                    <a:pt x="233429" y="6616"/>
                  </a:lnTo>
                  <a:lnTo>
                    <a:pt x="184403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29243" y="1956816"/>
              <a:ext cx="184403" cy="18516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9144" y="1635252"/>
            <a:ext cx="1641475" cy="1655445"/>
            <a:chOff x="9144" y="1635252"/>
            <a:chExt cx="1641475" cy="1655445"/>
          </a:xfrm>
        </p:grpSpPr>
        <p:sp>
          <p:nvSpPr>
            <p:cNvPr id="19" name="object 19"/>
            <p:cNvSpPr/>
            <p:nvPr/>
          </p:nvSpPr>
          <p:spPr>
            <a:xfrm>
              <a:off x="9144" y="1635252"/>
              <a:ext cx="1641348" cy="16550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4215" y="1830324"/>
              <a:ext cx="1053084" cy="10668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367155" y="1762201"/>
            <a:ext cx="6769100" cy="293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66CC"/>
                </a:solidFill>
                <a:latin typeface="Arial"/>
                <a:cs typeface="Arial"/>
              </a:rPr>
              <a:t>Reduction </a:t>
            </a:r>
            <a:r>
              <a:rPr sz="1200" dirty="0">
                <a:latin typeface="Arial"/>
                <a:cs typeface="Arial"/>
              </a:rPr>
              <a:t>in the </a:t>
            </a:r>
            <a:r>
              <a:rPr sz="1200" spc="-5" dirty="0">
                <a:latin typeface="Arial"/>
                <a:cs typeface="Arial"/>
              </a:rPr>
              <a:t>usage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RE </a:t>
            </a:r>
            <a:r>
              <a:rPr sz="1200" dirty="0">
                <a:latin typeface="Arial"/>
                <a:cs typeface="Arial"/>
              </a:rPr>
              <a:t>is a process that is not </a:t>
            </a:r>
            <a:r>
              <a:rPr sz="1200" spc="-5" dirty="0">
                <a:latin typeface="Arial"/>
                <a:cs typeface="Arial"/>
              </a:rPr>
              <a:t>yet economically </a:t>
            </a:r>
            <a:r>
              <a:rPr sz="1200" dirty="0">
                <a:latin typeface="Arial"/>
                <a:cs typeface="Arial"/>
              </a:rPr>
              <a:t>tested by many</a:t>
            </a:r>
            <a:r>
              <a:rPr sz="1200" spc="-15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companies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 marR="26034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Some </a:t>
            </a:r>
            <a:r>
              <a:rPr sz="1200" spc="-5" dirty="0">
                <a:latin typeface="Arial"/>
                <a:cs typeface="Arial"/>
              </a:rPr>
              <a:t>areas where </a:t>
            </a:r>
            <a:r>
              <a:rPr sz="1200" dirty="0">
                <a:latin typeface="Arial"/>
                <a:cs typeface="Arial"/>
              </a:rPr>
              <a:t>this </a:t>
            </a:r>
            <a:r>
              <a:rPr sz="1200" spc="-5" dirty="0">
                <a:latin typeface="Arial"/>
                <a:cs typeface="Arial"/>
              </a:rPr>
              <a:t>has </a:t>
            </a:r>
            <a:r>
              <a:rPr sz="1200" dirty="0">
                <a:latin typeface="Arial"/>
                <a:cs typeface="Arial"/>
              </a:rPr>
              <a:t>come useful </a:t>
            </a:r>
            <a:r>
              <a:rPr sz="1200" spc="-5" dirty="0">
                <a:latin typeface="Arial"/>
                <a:cs typeface="Arial"/>
              </a:rPr>
              <a:t>is in LED television </a:t>
            </a:r>
            <a:r>
              <a:rPr sz="1200" dirty="0">
                <a:latin typeface="Arial"/>
                <a:cs typeface="Arial"/>
              </a:rPr>
              <a:t>sets, </a:t>
            </a:r>
            <a:r>
              <a:rPr sz="1200" spc="-5" dirty="0">
                <a:latin typeface="Arial"/>
                <a:cs typeface="Arial"/>
              </a:rPr>
              <a:t>which require </a:t>
            </a:r>
            <a:r>
              <a:rPr sz="1200" dirty="0">
                <a:latin typeface="Arial"/>
                <a:cs typeface="Arial"/>
              </a:rPr>
              <a:t>lesser RE than </a:t>
            </a:r>
            <a:r>
              <a:rPr sz="1200" spc="-5" dirty="0">
                <a:latin typeface="Arial"/>
                <a:cs typeface="Arial"/>
              </a:rPr>
              <a:t>LCD  </a:t>
            </a:r>
            <a:r>
              <a:rPr sz="1200" dirty="0">
                <a:latin typeface="Arial"/>
                <a:cs typeface="Arial"/>
              </a:rPr>
              <a:t>sets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200" spc="-15" dirty="0">
                <a:latin typeface="Arial"/>
                <a:cs typeface="Arial"/>
              </a:rPr>
              <a:t>Recently, </a:t>
            </a:r>
            <a:r>
              <a:rPr sz="1200" spc="-5" dirty="0">
                <a:latin typeface="Arial"/>
                <a:cs typeface="Arial"/>
              </a:rPr>
              <a:t>generator manufacturers have reduced RE </a:t>
            </a:r>
            <a:r>
              <a:rPr sz="1200" dirty="0">
                <a:latin typeface="Arial"/>
                <a:cs typeface="Arial"/>
              </a:rPr>
              <a:t>content </a:t>
            </a:r>
            <a:r>
              <a:rPr sz="1200" spc="-5" dirty="0">
                <a:latin typeface="Arial"/>
                <a:cs typeface="Arial"/>
              </a:rPr>
              <a:t>and have used </a:t>
            </a:r>
            <a:r>
              <a:rPr sz="1200" dirty="0">
                <a:latin typeface="Arial"/>
                <a:cs typeface="Arial"/>
              </a:rPr>
              <a:t>other metals </a:t>
            </a:r>
            <a:r>
              <a:rPr sz="1200" spc="-5" dirty="0">
                <a:latin typeface="Arial"/>
                <a:cs typeface="Arial"/>
              </a:rPr>
              <a:t>like nickel,  which provides similar levels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4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performance</a:t>
            </a:r>
            <a:endParaRPr sz="12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025"/>
              </a:spcBef>
            </a:pPr>
            <a:r>
              <a:rPr sz="1200" spc="-5" dirty="0">
                <a:latin typeface="Arial"/>
                <a:cs typeface="Arial"/>
              </a:rPr>
              <a:t>RE used in fluorescent lighting and computer hard drives, can be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66CC"/>
                </a:solidFill>
                <a:latin typeface="Arial"/>
                <a:cs typeface="Arial"/>
              </a:rPr>
              <a:t>recycled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400" marR="37147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Extract RE </a:t>
            </a:r>
            <a:r>
              <a:rPr sz="1200" dirty="0">
                <a:latin typeface="Arial"/>
                <a:cs typeface="Arial"/>
              </a:rPr>
              <a:t>from </a:t>
            </a:r>
            <a:r>
              <a:rPr sz="1200" spc="-5" dirty="0">
                <a:latin typeface="Arial"/>
                <a:cs typeface="Arial"/>
              </a:rPr>
              <a:t>used hybrid </a:t>
            </a:r>
            <a:r>
              <a:rPr sz="1200" dirty="0">
                <a:latin typeface="Arial"/>
                <a:cs typeface="Arial"/>
              </a:rPr>
              <a:t>motors </a:t>
            </a:r>
            <a:r>
              <a:rPr sz="1200" spc="-5" dirty="0">
                <a:latin typeface="Arial"/>
                <a:cs typeface="Arial"/>
              </a:rPr>
              <a:t>and </a:t>
            </a:r>
            <a:r>
              <a:rPr sz="1200" dirty="0">
                <a:latin typeface="Arial"/>
                <a:cs typeface="Arial"/>
              </a:rPr>
              <a:t>lithium-ion </a:t>
            </a:r>
            <a:r>
              <a:rPr sz="1200" spc="-5" dirty="0">
                <a:latin typeface="Arial"/>
                <a:cs typeface="Arial"/>
              </a:rPr>
              <a:t>batteries in addition </a:t>
            </a:r>
            <a:r>
              <a:rPr sz="1200" dirty="0">
                <a:latin typeface="Arial"/>
                <a:cs typeface="Arial"/>
              </a:rPr>
              <a:t>to nickel-metal </a:t>
            </a:r>
            <a:r>
              <a:rPr sz="1200" spc="-5" dirty="0">
                <a:latin typeface="Arial"/>
                <a:cs typeface="Arial"/>
              </a:rPr>
              <a:t>hydride  batteries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400" marR="474345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latin typeface="Arial"/>
                <a:cs typeface="Arial"/>
              </a:rPr>
              <a:t>Benefits of </a:t>
            </a:r>
            <a:r>
              <a:rPr sz="1200" spc="-5" dirty="0">
                <a:latin typeface="Arial"/>
                <a:cs typeface="Arial"/>
              </a:rPr>
              <a:t>recycling RE </a:t>
            </a:r>
            <a:r>
              <a:rPr sz="1200" dirty="0">
                <a:latin typeface="Arial"/>
                <a:cs typeface="Arial"/>
              </a:rPr>
              <a:t>from </a:t>
            </a:r>
            <a:r>
              <a:rPr sz="1200" spc="-5" dirty="0">
                <a:latin typeface="Arial"/>
                <a:cs typeface="Arial"/>
              </a:rPr>
              <a:t>batteries is </a:t>
            </a:r>
            <a:r>
              <a:rPr sz="1200" dirty="0">
                <a:latin typeface="Arial"/>
                <a:cs typeface="Arial"/>
              </a:rPr>
              <a:t>that </a:t>
            </a:r>
            <a:r>
              <a:rPr sz="1200" spc="-5" dirty="0">
                <a:latin typeface="Arial"/>
                <a:cs typeface="Arial"/>
              </a:rPr>
              <a:t>a supply </a:t>
            </a:r>
            <a:r>
              <a:rPr sz="1200" dirty="0">
                <a:latin typeface="Arial"/>
                <a:cs typeface="Arial"/>
              </a:rPr>
              <a:t>of </a:t>
            </a:r>
            <a:r>
              <a:rPr sz="1200" spc="-5" dirty="0">
                <a:latin typeface="Arial"/>
                <a:cs typeface="Arial"/>
              </a:rPr>
              <a:t>recycled lanthanum should be </a:t>
            </a:r>
            <a:r>
              <a:rPr sz="1200" dirty="0">
                <a:latin typeface="Arial"/>
                <a:cs typeface="Arial"/>
              </a:rPr>
              <a:t>more  </a:t>
            </a:r>
            <a:r>
              <a:rPr sz="1200" spc="-5" dirty="0">
                <a:latin typeface="Arial"/>
                <a:cs typeface="Arial"/>
              </a:rPr>
              <a:t>reliable </a:t>
            </a:r>
            <a:r>
              <a:rPr sz="1200" dirty="0">
                <a:latin typeface="Arial"/>
                <a:cs typeface="Arial"/>
              </a:rPr>
              <a:t>than </a:t>
            </a:r>
            <a:r>
              <a:rPr sz="1200" spc="-5" dirty="0">
                <a:latin typeface="Arial"/>
                <a:cs typeface="Arial"/>
              </a:rPr>
              <a:t>relying </a:t>
            </a:r>
            <a:r>
              <a:rPr sz="1200" dirty="0">
                <a:latin typeface="Arial"/>
                <a:cs typeface="Arial"/>
              </a:rPr>
              <a:t>on </a:t>
            </a:r>
            <a:r>
              <a:rPr sz="1200" spc="-5" dirty="0">
                <a:latin typeface="Arial"/>
                <a:cs typeface="Arial"/>
              </a:rPr>
              <a:t>new Chinese</a:t>
            </a:r>
            <a:r>
              <a:rPr sz="1200" spc="-10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sources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latin typeface="Arial"/>
                <a:cs typeface="Arial"/>
              </a:rPr>
              <a:t>Recycling also uses less energy and </a:t>
            </a:r>
            <a:r>
              <a:rPr sz="1200" dirty="0">
                <a:latin typeface="Arial"/>
                <a:cs typeface="Arial"/>
              </a:rPr>
              <a:t>emits </a:t>
            </a:r>
            <a:r>
              <a:rPr sz="1200" spc="-5" dirty="0">
                <a:latin typeface="Arial"/>
                <a:cs typeface="Arial"/>
              </a:rPr>
              <a:t>less carbon di </a:t>
            </a:r>
            <a:r>
              <a:rPr sz="1200" dirty="0">
                <a:latin typeface="Arial"/>
                <a:cs typeface="Arial"/>
              </a:rPr>
              <a:t>than</a:t>
            </a:r>
            <a:r>
              <a:rPr sz="1200" spc="-11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mining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516368" y="289560"/>
            <a:ext cx="302260" cy="302260"/>
            <a:chOff x="7516368" y="289560"/>
            <a:chExt cx="302260" cy="302260"/>
          </a:xfrm>
        </p:grpSpPr>
        <p:sp>
          <p:nvSpPr>
            <p:cNvPr id="23" name="object 23"/>
            <p:cNvSpPr/>
            <p:nvPr/>
          </p:nvSpPr>
          <p:spPr>
            <a:xfrm>
              <a:off x="7516368" y="289560"/>
              <a:ext cx="301751" cy="30175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523988" y="297180"/>
              <a:ext cx="222503" cy="2225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7556754" y="848106"/>
            <a:ext cx="160020" cy="147955"/>
          </a:xfrm>
          <a:custGeom>
            <a:avLst/>
            <a:gdLst/>
            <a:ahLst/>
            <a:cxnLst/>
            <a:rect l="l" t="t" r="r" b="b"/>
            <a:pathLst>
              <a:path w="160020" h="147955">
                <a:moveTo>
                  <a:pt x="0" y="147827"/>
                </a:moveTo>
                <a:lnTo>
                  <a:pt x="160020" y="147827"/>
                </a:lnTo>
                <a:lnTo>
                  <a:pt x="160020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ln w="28956">
            <a:solidFill>
              <a:srgbClr val="0066CC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836154" y="298450"/>
            <a:ext cx="8521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900" spc="-5" dirty="0">
                <a:latin typeface="Arial"/>
                <a:cs typeface="Arial"/>
              </a:rPr>
              <a:t>Fuller the</a:t>
            </a:r>
            <a:r>
              <a:rPr sz="900" spc="-8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moon,  more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5" dirty="0">
                <a:latin typeface="Arial"/>
                <a:cs typeface="Arial"/>
              </a:rPr>
              <a:t>viable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36154" y="836422"/>
            <a:ext cx="90233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i="1" dirty="0">
                <a:latin typeface="Arial"/>
                <a:cs typeface="Arial"/>
              </a:rPr>
              <a:t>Best </a:t>
            </a:r>
            <a:r>
              <a:rPr sz="900" i="1" spc="-5" dirty="0">
                <a:latin typeface="Arial"/>
                <a:cs typeface="Arial"/>
              </a:rPr>
              <a:t>way</a:t>
            </a:r>
            <a:r>
              <a:rPr sz="900" i="1" spc="-55" dirty="0">
                <a:latin typeface="Arial"/>
                <a:cs typeface="Arial"/>
              </a:rPr>
              <a:t> </a:t>
            </a:r>
            <a:r>
              <a:rPr sz="900" i="1" spc="-5" dirty="0">
                <a:latin typeface="Arial"/>
                <a:cs typeface="Arial"/>
              </a:rPr>
              <a:t>forward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5062" y="4833366"/>
            <a:ext cx="8639810" cy="1419225"/>
          </a:xfrm>
          <a:prstGeom prst="rect">
            <a:avLst/>
          </a:prstGeom>
          <a:ln w="28955">
            <a:solidFill>
              <a:srgbClr val="0066CC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277620" marR="986790">
              <a:lnSpc>
                <a:spcPts val="1440"/>
              </a:lnSpc>
              <a:spcBef>
                <a:spcPts val="15"/>
              </a:spcBef>
            </a:pPr>
            <a:r>
              <a:rPr sz="1200" dirty="0">
                <a:latin typeface="Arial"/>
                <a:cs typeface="Arial"/>
              </a:rPr>
              <a:t>Motor </a:t>
            </a:r>
            <a:r>
              <a:rPr sz="1200" spc="-5" dirty="0">
                <a:latin typeface="Arial"/>
                <a:cs typeface="Arial"/>
              </a:rPr>
              <a:t>companies are </a:t>
            </a:r>
            <a:r>
              <a:rPr sz="1200" dirty="0">
                <a:latin typeface="Arial"/>
                <a:cs typeface="Arial"/>
              </a:rPr>
              <a:t>looking </a:t>
            </a:r>
            <a:r>
              <a:rPr sz="1200" spc="-5" dirty="0">
                <a:latin typeface="Arial"/>
                <a:cs typeface="Arial"/>
              </a:rPr>
              <a:t>towards creating new techniques </a:t>
            </a:r>
            <a:r>
              <a:rPr sz="1200" dirty="0">
                <a:latin typeface="Arial"/>
                <a:cs typeface="Arial"/>
              </a:rPr>
              <a:t>to </a:t>
            </a:r>
            <a:r>
              <a:rPr sz="1200" b="1" spc="-5" dirty="0">
                <a:solidFill>
                  <a:srgbClr val="0066CC"/>
                </a:solidFill>
                <a:latin typeface="Arial"/>
                <a:cs typeface="Arial"/>
              </a:rPr>
              <a:t>substitute </a:t>
            </a:r>
            <a:r>
              <a:rPr sz="1200" dirty="0">
                <a:latin typeface="Arial"/>
                <a:cs typeface="Arial"/>
              </a:rPr>
              <a:t>RE, </a:t>
            </a:r>
            <a:r>
              <a:rPr sz="1200" spc="-5" dirty="0">
                <a:latin typeface="Arial"/>
                <a:cs typeface="Arial"/>
              </a:rPr>
              <a:t>like </a:t>
            </a:r>
            <a:r>
              <a:rPr sz="1200" dirty="0">
                <a:latin typeface="Arial"/>
                <a:cs typeface="Arial"/>
              </a:rPr>
              <a:t>induction  motors </a:t>
            </a:r>
            <a:r>
              <a:rPr sz="1200" spc="-5" dirty="0">
                <a:latin typeface="Arial"/>
                <a:cs typeface="Arial"/>
              </a:rPr>
              <a:t>and nickel-hydride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batteries</a:t>
            </a:r>
            <a:endParaRPr sz="1200">
              <a:latin typeface="Arial"/>
              <a:cs typeface="Arial"/>
            </a:endParaRPr>
          </a:p>
          <a:p>
            <a:pPr marL="1277620" marR="633730">
              <a:lnSpc>
                <a:spcPct val="100000"/>
              </a:lnSpc>
              <a:spcBef>
                <a:spcPts val="1155"/>
              </a:spcBef>
            </a:pPr>
            <a:r>
              <a:rPr sz="1200" dirty="0">
                <a:latin typeface="Arial"/>
                <a:cs typeface="Arial"/>
              </a:rPr>
              <a:t>Some </a:t>
            </a:r>
            <a:r>
              <a:rPr sz="1200" spc="-5" dirty="0">
                <a:latin typeface="Arial"/>
                <a:cs typeface="Arial"/>
              </a:rPr>
              <a:t>companies have also </a:t>
            </a:r>
            <a:r>
              <a:rPr sz="1200" dirty="0">
                <a:latin typeface="Arial"/>
                <a:cs typeface="Arial"/>
              </a:rPr>
              <a:t>substituted </a:t>
            </a:r>
            <a:r>
              <a:rPr sz="1200" spc="-5" dirty="0">
                <a:latin typeface="Arial"/>
                <a:cs typeface="Arial"/>
              </a:rPr>
              <a:t>RE with iron based amorphous core </a:t>
            </a:r>
            <a:r>
              <a:rPr sz="1200" dirty="0">
                <a:latin typeface="Arial"/>
                <a:cs typeface="Arial"/>
              </a:rPr>
              <a:t>for motors </a:t>
            </a:r>
            <a:r>
              <a:rPr sz="1200" spc="-5" dirty="0">
                <a:latin typeface="Arial"/>
                <a:cs typeface="Arial"/>
              </a:rPr>
              <a:t>which is </a:t>
            </a:r>
            <a:r>
              <a:rPr sz="1200" dirty="0">
                <a:latin typeface="Arial"/>
                <a:cs typeface="Arial"/>
              </a:rPr>
              <a:t>5%  more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efficient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7620" marR="758825">
              <a:lnSpc>
                <a:spcPct val="100000"/>
              </a:lnSpc>
            </a:pPr>
            <a:r>
              <a:rPr sz="1200" spc="-5" dirty="0">
                <a:latin typeface="Arial"/>
                <a:cs typeface="Arial"/>
              </a:rPr>
              <a:t>Companies </a:t>
            </a:r>
            <a:r>
              <a:rPr sz="1200" spc="-10" dirty="0">
                <a:latin typeface="Arial"/>
                <a:cs typeface="Arial"/>
              </a:rPr>
              <a:t>who </a:t>
            </a:r>
            <a:r>
              <a:rPr sz="1200" dirty="0">
                <a:latin typeface="Arial"/>
                <a:cs typeface="Arial"/>
              </a:rPr>
              <a:t>are taking the </a:t>
            </a:r>
            <a:r>
              <a:rPr sz="1200" spc="-5" dirty="0">
                <a:latin typeface="Arial"/>
                <a:cs typeface="Arial"/>
              </a:rPr>
              <a:t>initiative towards </a:t>
            </a:r>
            <a:r>
              <a:rPr sz="1200" dirty="0">
                <a:latin typeface="Arial"/>
                <a:cs typeface="Arial"/>
              </a:rPr>
              <a:t>substitution </a:t>
            </a:r>
            <a:r>
              <a:rPr sz="1200" spc="-5" dirty="0">
                <a:latin typeface="Arial"/>
                <a:cs typeface="Arial"/>
              </a:rPr>
              <a:t>are Hitachi, </a:t>
            </a:r>
            <a:r>
              <a:rPr sz="1200" dirty="0">
                <a:latin typeface="Arial"/>
                <a:cs typeface="Arial"/>
              </a:rPr>
              <a:t>Ford, </a:t>
            </a:r>
            <a:r>
              <a:rPr sz="1200" spc="-5" dirty="0">
                <a:latin typeface="Arial"/>
                <a:cs typeface="Arial"/>
              </a:rPr>
              <a:t>Continental </a:t>
            </a:r>
            <a:r>
              <a:rPr sz="1200" dirty="0">
                <a:latin typeface="Arial"/>
                <a:cs typeface="Arial"/>
              </a:rPr>
              <a:t>AG</a:t>
            </a:r>
            <a:r>
              <a:rPr sz="1200" spc="-1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and  </a:t>
            </a:r>
            <a:r>
              <a:rPr sz="1200" dirty="0">
                <a:latin typeface="Arial"/>
                <a:cs typeface="Arial"/>
              </a:rPr>
              <a:t>Honda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18871" y="1738884"/>
            <a:ext cx="8842375" cy="1370330"/>
            <a:chOff x="118871" y="1738884"/>
            <a:chExt cx="8842375" cy="1370330"/>
          </a:xfrm>
        </p:grpSpPr>
        <p:sp>
          <p:nvSpPr>
            <p:cNvPr id="30" name="object 30"/>
            <p:cNvSpPr/>
            <p:nvPr/>
          </p:nvSpPr>
          <p:spPr>
            <a:xfrm>
              <a:off x="118871" y="1743456"/>
              <a:ext cx="8842375" cy="0"/>
            </a:xfrm>
            <a:custGeom>
              <a:avLst/>
              <a:gdLst/>
              <a:ahLst/>
              <a:cxnLst/>
              <a:rect l="l" t="t" r="r" b="b"/>
              <a:pathLst>
                <a:path w="8842375">
                  <a:moveTo>
                    <a:pt x="0" y="0"/>
                  </a:moveTo>
                  <a:lnTo>
                    <a:pt x="8842375" y="0"/>
                  </a:lnTo>
                </a:path>
              </a:pathLst>
            </a:custGeom>
            <a:ln w="9144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8739" y="3104388"/>
              <a:ext cx="7561580" cy="0"/>
            </a:xfrm>
            <a:custGeom>
              <a:avLst/>
              <a:gdLst/>
              <a:ahLst/>
              <a:cxnLst/>
              <a:rect l="l" t="t" r="r" b="b"/>
              <a:pathLst>
                <a:path w="7561580">
                  <a:moveTo>
                    <a:pt x="0" y="0"/>
                  </a:moveTo>
                  <a:lnTo>
                    <a:pt x="7561199" y="0"/>
                  </a:lnTo>
                </a:path>
              </a:pathLst>
            </a:custGeom>
            <a:ln w="9144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9144" y="3176016"/>
            <a:ext cx="8952865" cy="1655445"/>
            <a:chOff x="9144" y="3176016"/>
            <a:chExt cx="8952865" cy="1655445"/>
          </a:xfrm>
        </p:grpSpPr>
        <p:sp>
          <p:nvSpPr>
            <p:cNvPr id="33" name="object 33"/>
            <p:cNvSpPr/>
            <p:nvPr/>
          </p:nvSpPr>
          <p:spPr>
            <a:xfrm>
              <a:off x="1400555" y="4742688"/>
              <a:ext cx="7561580" cy="0"/>
            </a:xfrm>
            <a:custGeom>
              <a:avLst/>
              <a:gdLst/>
              <a:ahLst/>
              <a:cxnLst/>
              <a:rect l="l" t="t" r="r" b="b"/>
              <a:pathLst>
                <a:path w="7561580">
                  <a:moveTo>
                    <a:pt x="0" y="0"/>
                  </a:moveTo>
                  <a:lnTo>
                    <a:pt x="7561199" y="0"/>
                  </a:lnTo>
                </a:path>
              </a:pathLst>
            </a:custGeom>
            <a:ln w="9144">
              <a:solidFill>
                <a:srgbClr val="A6A6A6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44" y="3176016"/>
              <a:ext cx="1641348" cy="165506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04215" y="3371088"/>
              <a:ext cx="1053084" cy="10668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196525" y="5029247"/>
            <a:ext cx="1148080" cy="1155700"/>
            <a:chOff x="196525" y="5029247"/>
            <a:chExt cx="1148080" cy="1155700"/>
          </a:xfrm>
        </p:grpSpPr>
        <p:sp>
          <p:nvSpPr>
            <p:cNvPr id="37" name="object 37"/>
            <p:cNvSpPr/>
            <p:nvPr/>
          </p:nvSpPr>
          <p:spPr>
            <a:xfrm>
              <a:off x="196525" y="5029247"/>
              <a:ext cx="1147678" cy="115512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8694" y="5051298"/>
              <a:ext cx="1039494" cy="1047115"/>
            </a:xfrm>
            <a:custGeom>
              <a:avLst/>
              <a:gdLst/>
              <a:ahLst/>
              <a:cxnLst/>
              <a:rect l="l" t="t" r="r" b="b"/>
              <a:pathLst>
                <a:path w="1039494" h="1047114">
                  <a:moveTo>
                    <a:pt x="0" y="523494"/>
                  </a:moveTo>
                  <a:lnTo>
                    <a:pt x="2123" y="475836"/>
                  </a:lnTo>
                  <a:lnTo>
                    <a:pt x="8373" y="429379"/>
                  </a:lnTo>
                  <a:lnTo>
                    <a:pt x="18564" y="384307"/>
                  </a:lnTo>
                  <a:lnTo>
                    <a:pt x="32513" y="340805"/>
                  </a:lnTo>
                  <a:lnTo>
                    <a:pt x="50037" y="299057"/>
                  </a:lnTo>
                  <a:lnTo>
                    <a:pt x="70953" y="259249"/>
                  </a:lnTo>
                  <a:lnTo>
                    <a:pt x="95077" y="221564"/>
                  </a:lnTo>
                  <a:lnTo>
                    <a:pt x="122225" y="186188"/>
                  </a:lnTo>
                  <a:lnTo>
                    <a:pt x="152214" y="153304"/>
                  </a:lnTo>
                  <a:lnTo>
                    <a:pt x="184860" y="123099"/>
                  </a:lnTo>
                  <a:lnTo>
                    <a:pt x="219981" y="95755"/>
                  </a:lnTo>
                  <a:lnTo>
                    <a:pt x="257392" y="71458"/>
                  </a:lnTo>
                  <a:lnTo>
                    <a:pt x="296910" y="50393"/>
                  </a:lnTo>
                  <a:lnTo>
                    <a:pt x="338351" y="32744"/>
                  </a:lnTo>
                  <a:lnTo>
                    <a:pt x="381533" y="18695"/>
                  </a:lnTo>
                  <a:lnTo>
                    <a:pt x="426271" y="8432"/>
                  </a:lnTo>
                  <a:lnTo>
                    <a:pt x="472383" y="2138"/>
                  </a:lnTo>
                  <a:lnTo>
                    <a:pt x="519684" y="0"/>
                  </a:lnTo>
                  <a:lnTo>
                    <a:pt x="566984" y="2138"/>
                  </a:lnTo>
                  <a:lnTo>
                    <a:pt x="613096" y="8432"/>
                  </a:lnTo>
                  <a:lnTo>
                    <a:pt x="657834" y="18695"/>
                  </a:lnTo>
                  <a:lnTo>
                    <a:pt x="701016" y="32744"/>
                  </a:lnTo>
                  <a:lnTo>
                    <a:pt x="742457" y="50393"/>
                  </a:lnTo>
                  <a:lnTo>
                    <a:pt x="781975" y="71458"/>
                  </a:lnTo>
                  <a:lnTo>
                    <a:pt x="819386" y="95755"/>
                  </a:lnTo>
                  <a:lnTo>
                    <a:pt x="854507" y="123099"/>
                  </a:lnTo>
                  <a:lnTo>
                    <a:pt x="887153" y="153304"/>
                  </a:lnTo>
                  <a:lnTo>
                    <a:pt x="917142" y="186188"/>
                  </a:lnTo>
                  <a:lnTo>
                    <a:pt x="944290" y="221564"/>
                  </a:lnTo>
                  <a:lnTo>
                    <a:pt x="968414" y="259249"/>
                  </a:lnTo>
                  <a:lnTo>
                    <a:pt x="989330" y="299057"/>
                  </a:lnTo>
                  <a:lnTo>
                    <a:pt x="1006854" y="340805"/>
                  </a:lnTo>
                  <a:lnTo>
                    <a:pt x="1020803" y="384307"/>
                  </a:lnTo>
                  <a:lnTo>
                    <a:pt x="1030994" y="429379"/>
                  </a:lnTo>
                  <a:lnTo>
                    <a:pt x="1037244" y="475836"/>
                  </a:lnTo>
                  <a:lnTo>
                    <a:pt x="1039368" y="523494"/>
                  </a:lnTo>
                  <a:lnTo>
                    <a:pt x="1037244" y="571142"/>
                  </a:lnTo>
                  <a:lnTo>
                    <a:pt x="1030994" y="617592"/>
                  </a:lnTo>
                  <a:lnTo>
                    <a:pt x="1020803" y="662658"/>
                  </a:lnTo>
                  <a:lnTo>
                    <a:pt x="1006854" y="706157"/>
                  </a:lnTo>
                  <a:lnTo>
                    <a:pt x="989330" y="747902"/>
                  </a:lnTo>
                  <a:lnTo>
                    <a:pt x="968414" y="787710"/>
                  </a:lnTo>
                  <a:lnTo>
                    <a:pt x="944290" y="825395"/>
                  </a:lnTo>
                  <a:lnTo>
                    <a:pt x="917142" y="860773"/>
                  </a:lnTo>
                  <a:lnTo>
                    <a:pt x="887153" y="893659"/>
                  </a:lnTo>
                  <a:lnTo>
                    <a:pt x="854507" y="923868"/>
                  </a:lnTo>
                  <a:lnTo>
                    <a:pt x="819386" y="951214"/>
                  </a:lnTo>
                  <a:lnTo>
                    <a:pt x="781975" y="975515"/>
                  </a:lnTo>
                  <a:lnTo>
                    <a:pt x="742457" y="996584"/>
                  </a:lnTo>
                  <a:lnTo>
                    <a:pt x="701016" y="1014236"/>
                  </a:lnTo>
                  <a:lnTo>
                    <a:pt x="657834" y="1028288"/>
                  </a:lnTo>
                  <a:lnTo>
                    <a:pt x="613096" y="1038553"/>
                  </a:lnTo>
                  <a:lnTo>
                    <a:pt x="566984" y="1044848"/>
                  </a:lnTo>
                  <a:lnTo>
                    <a:pt x="519684" y="1046988"/>
                  </a:lnTo>
                  <a:lnTo>
                    <a:pt x="472383" y="1044848"/>
                  </a:lnTo>
                  <a:lnTo>
                    <a:pt x="426271" y="1038553"/>
                  </a:lnTo>
                  <a:lnTo>
                    <a:pt x="381533" y="1028288"/>
                  </a:lnTo>
                  <a:lnTo>
                    <a:pt x="338351" y="1014236"/>
                  </a:lnTo>
                  <a:lnTo>
                    <a:pt x="296910" y="996584"/>
                  </a:lnTo>
                  <a:lnTo>
                    <a:pt x="257392" y="975515"/>
                  </a:lnTo>
                  <a:lnTo>
                    <a:pt x="219981" y="951214"/>
                  </a:lnTo>
                  <a:lnTo>
                    <a:pt x="184860" y="923868"/>
                  </a:lnTo>
                  <a:lnTo>
                    <a:pt x="152214" y="893659"/>
                  </a:lnTo>
                  <a:lnTo>
                    <a:pt x="122225" y="860773"/>
                  </a:lnTo>
                  <a:lnTo>
                    <a:pt x="95077" y="825395"/>
                  </a:lnTo>
                  <a:lnTo>
                    <a:pt x="70953" y="787710"/>
                  </a:lnTo>
                  <a:lnTo>
                    <a:pt x="50037" y="747902"/>
                  </a:lnTo>
                  <a:lnTo>
                    <a:pt x="32513" y="706157"/>
                  </a:lnTo>
                  <a:lnTo>
                    <a:pt x="18564" y="662658"/>
                  </a:lnTo>
                  <a:lnTo>
                    <a:pt x="8373" y="617592"/>
                  </a:lnTo>
                  <a:lnTo>
                    <a:pt x="2123" y="571142"/>
                  </a:lnTo>
                  <a:lnTo>
                    <a:pt x="0" y="523494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4047" y="5311140"/>
              <a:ext cx="525780" cy="342900"/>
            </a:xfrm>
            <a:custGeom>
              <a:avLst/>
              <a:gdLst/>
              <a:ahLst/>
              <a:cxnLst/>
              <a:rect l="l" t="t" r="r" b="b"/>
              <a:pathLst>
                <a:path w="525780" h="342900">
                  <a:moveTo>
                    <a:pt x="171450" y="0"/>
                  </a:moveTo>
                  <a:lnTo>
                    <a:pt x="0" y="171450"/>
                  </a:lnTo>
                  <a:lnTo>
                    <a:pt x="171450" y="342900"/>
                  </a:lnTo>
                  <a:lnTo>
                    <a:pt x="171450" y="257175"/>
                  </a:lnTo>
                  <a:lnTo>
                    <a:pt x="525780" y="257175"/>
                  </a:lnTo>
                  <a:lnTo>
                    <a:pt x="525780" y="85725"/>
                  </a:lnTo>
                  <a:lnTo>
                    <a:pt x="171450" y="85725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84047" y="5311140"/>
              <a:ext cx="525780" cy="342900"/>
            </a:xfrm>
            <a:custGeom>
              <a:avLst/>
              <a:gdLst/>
              <a:ahLst/>
              <a:cxnLst/>
              <a:rect l="l" t="t" r="r" b="b"/>
              <a:pathLst>
                <a:path w="525780" h="342900">
                  <a:moveTo>
                    <a:pt x="525780" y="257175"/>
                  </a:moveTo>
                  <a:lnTo>
                    <a:pt x="171450" y="257175"/>
                  </a:lnTo>
                  <a:lnTo>
                    <a:pt x="171450" y="342900"/>
                  </a:lnTo>
                  <a:lnTo>
                    <a:pt x="0" y="171450"/>
                  </a:lnTo>
                  <a:lnTo>
                    <a:pt x="171450" y="0"/>
                  </a:lnTo>
                  <a:lnTo>
                    <a:pt x="171450" y="85725"/>
                  </a:lnTo>
                  <a:lnTo>
                    <a:pt x="525780" y="85725"/>
                  </a:lnTo>
                  <a:lnTo>
                    <a:pt x="525780" y="257175"/>
                  </a:lnTo>
                  <a:close/>
                </a:path>
              </a:pathLst>
            </a:custGeom>
            <a:ln w="914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65404" y="5494020"/>
              <a:ext cx="525780" cy="342900"/>
            </a:xfrm>
            <a:custGeom>
              <a:avLst/>
              <a:gdLst/>
              <a:ahLst/>
              <a:cxnLst/>
              <a:rect l="l" t="t" r="r" b="b"/>
              <a:pathLst>
                <a:path w="525780" h="342900">
                  <a:moveTo>
                    <a:pt x="354330" y="0"/>
                  </a:moveTo>
                  <a:lnTo>
                    <a:pt x="354330" y="85725"/>
                  </a:lnTo>
                  <a:lnTo>
                    <a:pt x="0" y="85725"/>
                  </a:lnTo>
                  <a:lnTo>
                    <a:pt x="0" y="257175"/>
                  </a:lnTo>
                  <a:lnTo>
                    <a:pt x="354330" y="257175"/>
                  </a:lnTo>
                  <a:lnTo>
                    <a:pt x="354330" y="342900"/>
                  </a:lnTo>
                  <a:lnTo>
                    <a:pt x="525780" y="171450"/>
                  </a:lnTo>
                  <a:lnTo>
                    <a:pt x="354330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65404" y="5494020"/>
              <a:ext cx="525780" cy="342900"/>
            </a:xfrm>
            <a:custGeom>
              <a:avLst/>
              <a:gdLst/>
              <a:ahLst/>
              <a:cxnLst/>
              <a:rect l="l" t="t" r="r" b="b"/>
              <a:pathLst>
                <a:path w="525780" h="342900">
                  <a:moveTo>
                    <a:pt x="0" y="85725"/>
                  </a:moveTo>
                  <a:lnTo>
                    <a:pt x="354330" y="85725"/>
                  </a:lnTo>
                  <a:lnTo>
                    <a:pt x="354330" y="0"/>
                  </a:lnTo>
                  <a:lnTo>
                    <a:pt x="525780" y="171450"/>
                  </a:lnTo>
                  <a:lnTo>
                    <a:pt x="354330" y="342900"/>
                  </a:lnTo>
                  <a:lnTo>
                    <a:pt x="354330" y="257175"/>
                  </a:lnTo>
                  <a:lnTo>
                    <a:pt x="0" y="257175"/>
                  </a:lnTo>
                  <a:lnTo>
                    <a:pt x="0" y="85725"/>
                  </a:lnTo>
                  <a:close/>
                </a:path>
              </a:pathLst>
            </a:custGeom>
            <a:ln w="9143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620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12" baseline="231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66445" y="958342"/>
            <a:ext cx="8481695" cy="5039360"/>
            <a:chOff x="266445" y="958342"/>
            <a:chExt cx="8481695" cy="5039360"/>
          </a:xfrm>
        </p:grpSpPr>
        <p:sp>
          <p:nvSpPr>
            <p:cNvPr id="4" name="object 4"/>
            <p:cNvSpPr/>
            <p:nvPr/>
          </p:nvSpPr>
          <p:spPr>
            <a:xfrm>
              <a:off x="276605" y="968502"/>
              <a:ext cx="8461375" cy="5019040"/>
            </a:xfrm>
            <a:custGeom>
              <a:avLst/>
              <a:gdLst/>
              <a:ahLst/>
              <a:cxnLst/>
              <a:rect l="l" t="t" r="r" b="b"/>
              <a:pathLst>
                <a:path w="8461375" h="5019040">
                  <a:moveTo>
                    <a:pt x="0" y="5018532"/>
                  </a:moveTo>
                  <a:lnTo>
                    <a:pt x="8461248" y="5018532"/>
                  </a:lnTo>
                  <a:lnTo>
                    <a:pt x="8461248" y="0"/>
                  </a:lnTo>
                  <a:lnTo>
                    <a:pt x="0" y="0"/>
                  </a:lnTo>
                  <a:lnTo>
                    <a:pt x="0" y="5018532"/>
                  </a:lnTo>
                  <a:close/>
                </a:path>
              </a:pathLst>
            </a:custGeom>
            <a:ln w="1981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435095" y="2369820"/>
              <a:ext cx="781050" cy="990600"/>
            </a:xfrm>
            <a:custGeom>
              <a:avLst/>
              <a:gdLst/>
              <a:ahLst/>
              <a:cxnLst/>
              <a:rect l="l" t="t" r="r" b="b"/>
              <a:pathLst>
                <a:path w="781050" h="990600">
                  <a:moveTo>
                    <a:pt x="0" y="990219"/>
                  </a:moveTo>
                  <a:lnTo>
                    <a:pt x="781050" y="199644"/>
                  </a:lnTo>
                </a:path>
                <a:path w="781050" h="990600">
                  <a:moveTo>
                    <a:pt x="0" y="0"/>
                  </a:moveTo>
                  <a:lnTo>
                    <a:pt x="781050" y="0"/>
                  </a:lnTo>
                </a:path>
              </a:pathLst>
            </a:custGeom>
            <a:ln w="3175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478229" y="2575471"/>
              <a:ext cx="4696460" cy="2762885"/>
            </a:xfrm>
            <a:custGeom>
              <a:avLst/>
              <a:gdLst/>
              <a:ahLst/>
              <a:cxnLst/>
              <a:rect l="l" t="t" r="r" b="b"/>
              <a:pathLst>
                <a:path w="4696460" h="2762885">
                  <a:moveTo>
                    <a:pt x="1962099" y="790422"/>
                  </a:moveTo>
                  <a:lnTo>
                    <a:pt x="0" y="790422"/>
                  </a:lnTo>
                  <a:lnTo>
                    <a:pt x="0" y="2762453"/>
                  </a:lnTo>
                  <a:lnTo>
                    <a:pt x="1962099" y="2762453"/>
                  </a:lnTo>
                  <a:lnTo>
                    <a:pt x="1962099" y="790422"/>
                  </a:lnTo>
                  <a:close/>
                </a:path>
                <a:path w="4696460" h="2762885">
                  <a:moveTo>
                    <a:pt x="4696091" y="0"/>
                  </a:moveTo>
                  <a:lnTo>
                    <a:pt x="2743123" y="0"/>
                  </a:lnTo>
                  <a:lnTo>
                    <a:pt x="2743123" y="2762453"/>
                  </a:lnTo>
                  <a:lnTo>
                    <a:pt x="4696091" y="2762453"/>
                  </a:lnTo>
                  <a:lnTo>
                    <a:pt x="4696091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78234" y="2375345"/>
              <a:ext cx="1962150" cy="990600"/>
            </a:xfrm>
            <a:custGeom>
              <a:avLst/>
              <a:gdLst/>
              <a:ahLst/>
              <a:cxnLst/>
              <a:rect l="l" t="t" r="r" b="b"/>
              <a:pathLst>
                <a:path w="1962150" h="990600">
                  <a:moveTo>
                    <a:pt x="1962095" y="0"/>
                  </a:moveTo>
                  <a:lnTo>
                    <a:pt x="0" y="0"/>
                  </a:lnTo>
                  <a:lnTo>
                    <a:pt x="0" y="990571"/>
                  </a:lnTo>
                  <a:lnTo>
                    <a:pt x="1962095" y="990571"/>
                  </a:lnTo>
                  <a:lnTo>
                    <a:pt x="1962095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82962" y="5333167"/>
              <a:ext cx="5477510" cy="0"/>
            </a:xfrm>
            <a:custGeom>
              <a:avLst/>
              <a:gdLst/>
              <a:ahLst/>
              <a:cxnLst/>
              <a:rect l="l" t="t" r="r" b="b"/>
              <a:pathLst>
                <a:path w="5477509">
                  <a:moveTo>
                    <a:pt x="0" y="0"/>
                  </a:moveTo>
                  <a:lnTo>
                    <a:pt x="5477067" y="0"/>
                  </a:lnTo>
                </a:path>
              </a:pathLst>
            </a:custGeom>
            <a:ln w="284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 the rest of the </a:t>
            </a:r>
            <a:r>
              <a:rPr dirty="0"/>
              <a:t>world </a:t>
            </a:r>
            <a:r>
              <a:rPr spc="-5" dirty="0"/>
              <a:t>the pipeline </a:t>
            </a:r>
            <a:r>
              <a:rPr dirty="0"/>
              <a:t>of </a:t>
            </a:r>
            <a:r>
              <a:rPr spc="-10" dirty="0"/>
              <a:t>heavy </a:t>
            </a:r>
            <a:r>
              <a:rPr spc="-5" dirty="0"/>
              <a:t>projects is limited to less than  10k</a:t>
            </a:r>
            <a:r>
              <a:rPr spc="10" dirty="0"/>
              <a:t> </a:t>
            </a:r>
            <a:r>
              <a:rPr spc="-5" dirty="0"/>
              <a:t>tons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254514" y="4205797"/>
            <a:ext cx="422909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latin typeface="Arial"/>
                <a:cs typeface="Arial"/>
              </a:rPr>
              <a:t>67%</a:t>
            </a:r>
            <a:endParaRPr sz="15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88197" y="3815166"/>
            <a:ext cx="422909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latin typeface="Arial"/>
                <a:cs typeface="Arial"/>
              </a:rPr>
              <a:t>93%</a:t>
            </a:r>
            <a:endParaRPr sz="1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5454" y="2083435"/>
            <a:ext cx="72009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100%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=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9325" y="4208526"/>
            <a:ext cx="465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Light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23925" y="2726817"/>
            <a:ext cx="725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Heavy</a:t>
            </a:r>
            <a:r>
              <a:rPr sz="1575" spc="-7" baseline="26455" dirty="0">
                <a:latin typeface="Arial"/>
                <a:cs typeface="Arial"/>
              </a:rPr>
              <a:t>1</a:t>
            </a:r>
            <a:endParaRPr sz="1575" baseline="26455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44085" y="5417921"/>
            <a:ext cx="188722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Projected</a:t>
            </a:r>
            <a:r>
              <a:rPr sz="1600" spc="-4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production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3559" y="2083765"/>
            <a:ext cx="16814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45" dirty="0">
                <a:latin typeface="Arial"/>
                <a:cs typeface="Arial"/>
              </a:rPr>
              <a:t>112 </a:t>
            </a:r>
            <a:r>
              <a:rPr sz="1600" spc="-5" dirty="0">
                <a:latin typeface="Arial"/>
                <a:cs typeface="Arial"/>
              </a:rPr>
              <a:t>thousand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tons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21364" y="2369820"/>
            <a:ext cx="1953260" cy="205740"/>
          </a:xfrm>
          <a:prstGeom prst="rect">
            <a:avLst/>
          </a:prstGeom>
          <a:solidFill>
            <a:srgbClr val="0066CC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20"/>
              </a:lnSpc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1632" y="5417921"/>
            <a:ext cx="11322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# of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projects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24405" y="2083765"/>
            <a:ext cx="14605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45 total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projects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54630" y="2726817"/>
            <a:ext cx="4191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33%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0408" y="1083310"/>
            <a:ext cx="363982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Arial"/>
                <a:cs typeface="Arial"/>
              </a:rPr>
              <a:t>Projects in </a:t>
            </a:r>
            <a:r>
              <a:rPr sz="1600" b="1" spc="-10" dirty="0">
                <a:latin typeface="Arial"/>
                <a:cs typeface="Arial"/>
              </a:rPr>
              <a:t>the </a:t>
            </a:r>
            <a:r>
              <a:rPr sz="1600" b="1" spc="-5" dirty="0">
                <a:latin typeface="Arial"/>
                <a:cs typeface="Arial"/>
              </a:rPr>
              <a:t>pipeline by</a:t>
            </a:r>
            <a:r>
              <a:rPr sz="1600" b="1" spc="85" dirty="0">
                <a:latin typeface="Arial"/>
                <a:cs typeface="Arial"/>
              </a:rPr>
              <a:t> </a:t>
            </a:r>
            <a:r>
              <a:rPr sz="1600" b="1" spc="-15" dirty="0">
                <a:latin typeface="Arial"/>
                <a:cs typeface="Arial"/>
              </a:rPr>
              <a:t>type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spc="-5" dirty="0">
                <a:latin typeface="Arial"/>
                <a:cs typeface="Arial"/>
              </a:rPr>
              <a:t>Percent, number of </a:t>
            </a:r>
            <a:r>
              <a:rPr sz="1600" dirty="0">
                <a:latin typeface="Arial"/>
                <a:cs typeface="Arial"/>
              </a:rPr>
              <a:t>projects, </a:t>
            </a:r>
            <a:r>
              <a:rPr sz="1600" spc="-5" dirty="0">
                <a:latin typeface="Arial"/>
                <a:cs typeface="Arial"/>
              </a:rPr>
              <a:t>TREO</a:t>
            </a:r>
            <a:r>
              <a:rPr sz="1600" spc="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ktpa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476" y="6421323"/>
            <a:ext cx="48094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SOURCE: </a:t>
            </a:r>
            <a:r>
              <a:rPr sz="1000" spc="-5" dirty="0">
                <a:latin typeface="Arial"/>
                <a:cs typeface="Arial"/>
              </a:rPr>
              <a:t>Technology Metals Research, expert </a:t>
            </a:r>
            <a:r>
              <a:rPr sz="1000" spc="-10" dirty="0">
                <a:latin typeface="Arial"/>
                <a:cs typeface="Arial"/>
              </a:rPr>
              <a:t>interviews, </a:t>
            </a:r>
            <a:r>
              <a:rPr sz="1000" spc="-5" dirty="0">
                <a:latin typeface="Arial"/>
                <a:cs typeface="Arial"/>
              </a:rPr>
              <a:t>companies’ reports,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press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273800" y="2441067"/>
            <a:ext cx="2361565" cy="2032000"/>
            <a:chOff x="6273800" y="2441067"/>
            <a:chExt cx="2361565" cy="2032000"/>
          </a:xfrm>
        </p:grpSpPr>
        <p:sp>
          <p:nvSpPr>
            <p:cNvPr id="24" name="object 24"/>
            <p:cNvSpPr/>
            <p:nvPr/>
          </p:nvSpPr>
          <p:spPr>
            <a:xfrm>
              <a:off x="6278372" y="2445639"/>
              <a:ext cx="2352040" cy="2023110"/>
            </a:xfrm>
            <a:custGeom>
              <a:avLst/>
              <a:gdLst/>
              <a:ahLst/>
              <a:cxnLst/>
              <a:rect l="l" t="t" r="r" b="b"/>
              <a:pathLst>
                <a:path w="2352040" h="2023110">
                  <a:moveTo>
                    <a:pt x="2034794" y="119252"/>
                  </a:moveTo>
                  <a:lnTo>
                    <a:pt x="366522" y="119252"/>
                  </a:lnTo>
                  <a:lnTo>
                    <a:pt x="319630" y="122691"/>
                  </a:lnTo>
                  <a:lnTo>
                    <a:pt x="274878" y="132680"/>
                  </a:lnTo>
                  <a:lnTo>
                    <a:pt x="232757" y="148730"/>
                  </a:lnTo>
                  <a:lnTo>
                    <a:pt x="193756" y="170350"/>
                  </a:lnTo>
                  <a:lnTo>
                    <a:pt x="158365" y="197051"/>
                  </a:lnTo>
                  <a:lnTo>
                    <a:pt x="127074" y="228342"/>
                  </a:lnTo>
                  <a:lnTo>
                    <a:pt x="100373" y="263733"/>
                  </a:lnTo>
                  <a:lnTo>
                    <a:pt x="78753" y="302734"/>
                  </a:lnTo>
                  <a:lnTo>
                    <a:pt x="62703" y="344855"/>
                  </a:lnTo>
                  <a:lnTo>
                    <a:pt x="52714" y="389607"/>
                  </a:lnTo>
                  <a:lnTo>
                    <a:pt x="49275" y="436499"/>
                  </a:lnTo>
                  <a:lnTo>
                    <a:pt x="49275" y="1705483"/>
                  </a:lnTo>
                  <a:lnTo>
                    <a:pt x="52714" y="1752374"/>
                  </a:lnTo>
                  <a:lnTo>
                    <a:pt x="62703" y="1797126"/>
                  </a:lnTo>
                  <a:lnTo>
                    <a:pt x="78753" y="1839247"/>
                  </a:lnTo>
                  <a:lnTo>
                    <a:pt x="100373" y="1878248"/>
                  </a:lnTo>
                  <a:lnTo>
                    <a:pt x="127074" y="1913639"/>
                  </a:lnTo>
                  <a:lnTo>
                    <a:pt x="158365" y="1944930"/>
                  </a:lnTo>
                  <a:lnTo>
                    <a:pt x="193756" y="1971631"/>
                  </a:lnTo>
                  <a:lnTo>
                    <a:pt x="232757" y="1993251"/>
                  </a:lnTo>
                  <a:lnTo>
                    <a:pt x="274878" y="2009301"/>
                  </a:lnTo>
                  <a:lnTo>
                    <a:pt x="319630" y="2019290"/>
                  </a:lnTo>
                  <a:lnTo>
                    <a:pt x="366522" y="2022728"/>
                  </a:lnTo>
                  <a:lnTo>
                    <a:pt x="2034794" y="2022728"/>
                  </a:lnTo>
                  <a:lnTo>
                    <a:pt x="2081685" y="2019290"/>
                  </a:lnTo>
                  <a:lnTo>
                    <a:pt x="2126437" y="2009301"/>
                  </a:lnTo>
                  <a:lnTo>
                    <a:pt x="2168558" y="1993251"/>
                  </a:lnTo>
                  <a:lnTo>
                    <a:pt x="2207559" y="1971631"/>
                  </a:lnTo>
                  <a:lnTo>
                    <a:pt x="2242950" y="1944930"/>
                  </a:lnTo>
                  <a:lnTo>
                    <a:pt x="2274241" y="1913639"/>
                  </a:lnTo>
                  <a:lnTo>
                    <a:pt x="2300942" y="1878248"/>
                  </a:lnTo>
                  <a:lnTo>
                    <a:pt x="2322562" y="1839247"/>
                  </a:lnTo>
                  <a:lnTo>
                    <a:pt x="2338612" y="1797126"/>
                  </a:lnTo>
                  <a:lnTo>
                    <a:pt x="2348601" y="1752374"/>
                  </a:lnTo>
                  <a:lnTo>
                    <a:pt x="2352039" y="1705483"/>
                  </a:lnTo>
                  <a:lnTo>
                    <a:pt x="2352039" y="436499"/>
                  </a:lnTo>
                  <a:lnTo>
                    <a:pt x="2348601" y="389607"/>
                  </a:lnTo>
                  <a:lnTo>
                    <a:pt x="2338612" y="344855"/>
                  </a:lnTo>
                  <a:lnTo>
                    <a:pt x="2322562" y="302734"/>
                  </a:lnTo>
                  <a:lnTo>
                    <a:pt x="2300942" y="263733"/>
                  </a:lnTo>
                  <a:lnTo>
                    <a:pt x="2274241" y="228342"/>
                  </a:lnTo>
                  <a:lnTo>
                    <a:pt x="2242950" y="197051"/>
                  </a:lnTo>
                  <a:lnTo>
                    <a:pt x="2207559" y="170350"/>
                  </a:lnTo>
                  <a:lnTo>
                    <a:pt x="2168558" y="148730"/>
                  </a:lnTo>
                  <a:lnTo>
                    <a:pt x="2126437" y="132680"/>
                  </a:lnTo>
                  <a:lnTo>
                    <a:pt x="2081685" y="122691"/>
                  </a:lnTo>
                  <a:lnTo>
                    <a:pt x="2034794" y="119252"/>
                  </a:lnTo>
                  <a:close/>
                </a:path>
                <a:path w="2352040" h="2023110">
                  <a:moveTo>
                    <a:pt x="0" y="0"/>
                  </a:moveTo>
                  <a:lnTo>
                    <a:pt x="433070" y="119252"/>
                  </a:lnTo>
                  <a:lnTo>
                    <a:pt x="1008760" y="119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78372" y="2445639"/>
              <a:ext cx="2352040" cy="2023110"/>
            </a:xfrm>
            <a:custGeom>
              <a:avLst/>
              <a:gdLst/>
              <a:ahLst/>
              <a:cxnLst/>
              <a:rect l="l" t="t" r="r" b="b"/>
              <a:pathLst>
                <a:path w="2352040" h="2023110">
                  <a:moveTo>
                    <a:pt x="49275" y="436499"/>
                  </a:moveTo>
                  <a:lnTo>
                    <a:pt x="52714" y="389607"/>
                  </a:lnTo>
                  <a:lnTo>
                    <a:pt x="62703" y="344855"/>
                  </a:lnTo>
                  <a:lnTo>
                    <a:pt x="78753" y="302734"/>
                  </a:lnTo>
                  <a:lnTo>
                    <a:pt x="100373" y="263733"/>
                  </a:lnTo>
                  <a:lnTo>
                    <a:pt x="127074" y="228342"/>
                  </a:lnTo>
                  <a:lnTo>
                    <a:pt x="158365" y="197051"/>
                  </a:lnTo>
                  <a:lnTo>
                    <a:pt x="193756" y="170350"/>
                  </a:lnTo>
                  <a:lnTo>
                    <a:pt x="232757" y="148730"/>
                  </a:lnTo>
                  <a:lnTo>
                    <a:pt x="274878" y="132680"/>
                  </a:lnTo>
                  <a:lnTo>
                    <a:pt x="319630" y="122691"/>
                  </a:lnTo>
                  <a:lnTo>
                    <a:pt x="366522" y="119252"/>
                  </a:lnTo>
                  <a:lnTo>
                    <a:pt x="433070" y="119252"/>
                  </a:lnTo>
                  <a:lnTo>
                    <a:pt x="0" y="0"/>
                  </a:lnTo>
                  <a:lnTo>
                    <a:pt x="1008760" y="119252"/>
                  </a:lnTo>
                  <a:lnTo>
                    <a:pt x="2034794" y="119252"/>
                  </a:lnTo>
                  <a:lnTo>
                    <a:pt x="2081685" y="122691"/>
                  </a:lnTo>
                  <a:lnTo>
                    <a:pt x="2126437" y="132680"/>
                  </a:lnTo>
                  <a:lnTo>
                    <a:pt x="2168558" y="148730"/>
                  </a:lnTo>
                  <a:lnTo>
                    <a:pt x="2207559" y="170350"/>
                  </a:lnTo>
                  <a:lnTo>
                    <a:pt x="2242950" y="197051"/>
                  </a:lnTo>
                  <a:lnTo>
                    <a:pt x="2274241" y="228342"/>
                  </a:lnTo>
                  <a:lnTo>
                    <a:pt x="2300942" y="263733"/>
                  </a:lnTo>
                  <a:lnTo>
                    <a:pt x="2322562" y="302734"/>
                  </a:lnTo>
                  <a:lnTo>
                    <a:pt x="2338612" y="344855"/>
                  </a:lnTo>
                  <a:lnTo>
                    <a:pt x="2348601" y="389607"/>
                  </a:lnTo>
                  <a:lnTo>
                    <a:pt x="2352039" y="436499"/>
                  </a:lnTo>
                  <a:lnTo>
                    <a:pt x="2352039" y="912367"/>
                  </a:lnTo>
                  <a:lnTo>
                    <a:pt x="2352039" y="1705483"/>
                  </a:lnTo>
                  <a:lnTo>
                    <a:pt x="2348601" y="1752374"/>
                  </a:lnTo>
                  <a:lnTo>
                    <a:pt x="2338612" y="1797126"/>
                  </a:lnTo>
                  <a:lnTo>
                    <a:pt x="2322562" y="1839247"/>
                  </a:lnTo>
                  <a:lnTo>
                    <a:pt x="2300942" y="1878248"/>
                  </a:lnTo>
                  <a:lnTo>
                    <a:pt x="2274241" y="1913639"/>
                  </a:lnTo>
                  <a:lnTo>
                    <a:pt x="2242950" y="1944930"/>
                  </a:lnTo>
                  <a:lnTo>
                    <a:pt x="2207559" y="1971631"/>
                  </a:lnTo>
                  <a:lnTo>
                    <a:pt x="2168558" y="1993251"/>
                  </a:lnTo>
                  <a:lnTo>
                    <a:pt x="2126437" y="2009301"/>
                  </a:lnTo>
                  <a:lnTo>
                    <a:pt x="2081685" y="2019290"/>
                  </a:lnTo>
                  <a:lnTo>
                    <a:pt x="2034794" y="2022728"/>
                  </a:lnTo>
                  <a:lnTo>
                    <a:pt x="1008760" y="2022728"/>
                  </a:lnTo>
                  <a:lnTo>
                    <a:pt x="433070" y="2022728"/>
                  </a:lnTo>
                  <a:lnTo>
                    <a:pt x="366522" y="2022728"/>
                  </a:lnTo>
                  <a:lnTo>
                    <a:pt x="319630" y="2019290"/>
                  </a:lnTo>
                  <a:lnTo>
                    <a:pt x="274878" y="2009301"/>
                  </a:lnTo>
                  <a:lnTo>
                    <a:pt x="232757" y="1993251"/>
                  </a:lnTo>
                  <a:lnTo>
                    <a:pt x="193756" y="1971631"/>
                  </a:lnTo>
                  <a:lnTo>
                    <a:pt x="158365" y="1944930"/>
                  </a:lnTo>
                  <a:lnTo>
                    <a:pt x="127074" y="1913639"/>
                  </a:lnTo>
                  <a:lnTo>
                    <a:pt x="100373" y="1878248"/>
                  </a:lnTo>
                  <a:lnTo>
                    <a:pt x="78753" y="1839247"/>
                  </a:lnTo>
                  <a:lnTo>
                    <a:pt x="62703" y="1797126"/>
                  </a:lnTo>
                  <a:lnTo>
                    <a:pt x="52714" y="1752374"/>
                  </a:lnTo>
                  <a:lnTo>
                    <a:pt x="49275" y="1705483"/>
                  </a:lnTo>
                  <a:lnTo>
                    <a:pt x="49275" y="912367"/>
                  </a:lnTo>
                  <a:lnTo>
                    <a:pt x="49275" y="436499"/>
                  </a:lnTo>
                  <a:close/>
                </a:path>
              </a:pathLst>
            </a:custGeom>
            <a:ln w="9144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500621" y="2646680"/>
            <a:ext cx="1920875" cy="173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Total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production from  heavy-focused  projects expected to  account for only ~7k  tons of additional  production (55% of  current</a:t>
            </a:r>
            <a:r>
              <a:rPr sz="16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supply)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476" y="6065621"/>
            <a:ext cx="59994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</a:t>
            </a:r>
            <a:r>
              <a:rPr sz="1000" spc="-10" dirty="0">
                <a:latin typeface="Arial"/>
                <a:cs typeface="Arial"/>
              </a:rPr>
              <a:t>Heavy </a:t>
            </a:r>
            <a:r>
              <a:rPr sz="1000" spc="-5" dirty="0">
                <a:latin typeface="Arial"/>
                <a:cs typeface="Arial"/>
              </a:rPr>
              <a:t>rare earths projects are the ones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dirty="0">
                <a:latin typeface="Arial"/>
                <a:cs typeface="Arial"/>
              </a:rPr>
              <a:t>more </a:t>
            </a:r>
            <a:r>
              <a:rPr sz="1000" spc="-5" dirty="0">
                <a:latin typeface="Arial"/>
                <a:cs typeface="Arial"/>
              </a:rPr>
              <a:t>than 15% of total rare earth content of </a:t>
            </a:r>
            <a:r>
              <a:rPr sz="1000" spc="-10" dirty="0">
                <a:latin typeface="Arial"/>
                <a:cs typeface="Arial"/>
              </a:rPr>
              <a:t>heavy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elements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6476" y="8382"/>
            <a:ext cx="7150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S</a:t>
            </a:r>
            <a:r>
              <a:rPr sz="1400" spc="-10" dirty="0">
                <a:solidFill>
                  <a:srgbClr val="808080"/>
                </a:solidFill>
                <a:latin typeface="Arial"/>
                <a:cs typeface="Arial"/>
              </a:rPr>
              <a:t>U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PP</a:t>
            </a:r>
            <a:r>
              <a:rPr sz="1400" spc="-110" dirty="0">
                <a:solidFill>
                  <a:srgbClr val="808080"/>
                </a:solidFill>
                <a:latin typeface="Arial"/>
                <a:cs typeface="Arial"/>
              </a:rPr>
              <a:t>L</a:t>
            </a:r>
            <a:r>
              <a:rPr sz="1400" dirty="0">
                <a:solidFill>
                  <a:srgbClr val="808080"/>
                </a:solidFill>
                <a:latin typeface="Arial"/>
                <a:cs typeface="Arial"/>
              </a:rPr>
              <a:t>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019556"/>
            <a:ext cx="8962390" cy="5273040"/>
            <a:chOff x="0" y="1019556"/>
            <a:chExt cx="8962390" cy="5273040"/>
          </a:xfrm>
        </p:grpSpPr>
        <p:sp>
          <p:nvSpPr>
            <p:cNvPr id="4" name="object 4"/>
            <p:cNvSpPr/>
            <p:nvPr/>
          </p:nvSpPr>
          <p:spPr>
            <a:xfrm>
              <a:off x="0" y="1028700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019556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495" y="1036320"/>
              <a:ext cx="8574024" cy="26258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8495" y="3665220"/>
              <a:ext cx="8574024" cy="26273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8495" y="1036320"/>
              <a:ext cx="8574405" cy="5256530"/>
            </a:xfrm>
            <a:custGeom>
              <a:avLst/>
              <a:gdLst/>
              <a:ahLst/>
              <a:cxnLst/>
              <a:rect l="l" t="t" r="r" b="b"/>
              <a:pathLst>
                <a:path w="8574405" h="5256530">
                  <a:moveTo>
                    <a:pt x="8574024" y="0"/>
                  </a:moveTo>
                  <a:lnTo>
                    <a:pt x="0" y="0"/>
                  </a:lnTo>
                  <a:lnTo>
                    <a:pt x="0" y="5256276"/>
                  </a:lnTo>
                  <a:lnTo>
                    <a:pt x="8574024" y="5256276"/>
                  </a:lnTo>
                  <a:lnTo>
                    <a:pt x="8574024" y="0"/>
                  </a:lnTo>
                  <a:close/>
                </a:path>
              </a:pathLst>
            </a:custGeom>
            <a:solidFill>
              <a:srgbClr val="FFFFFF">
                <a:alpha val="3803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463796" y="3665220"/>
              <a:ext cx="2827020" cy="2418715"/>
            </a:xfrm>
            <a:custGeom>
              <a:avLst/>
              <a:gdLst/>
              <a:ahLst/>
              <a:cxnLst/>
              <a:rect l="l" t="t" r="r" b="b"/>
              <a:pathLst>
                <a:path w="2827020" h="2418715">
                  <a:moveTo>
                    <a:pt x="2827020" y="0"/>
                  </a:moveTo>
                  <a:lnTo>
                    <a:pt x="0" y="0"/>
                  </a:lnTo>
                  <a:lnTo>
                    <a:pt x="0" y="2418588"/>
                  </a:lnTo>
                  <a:lnTo>
                    <a:pt x="2827020" y="2418588"/>
                  </a:lnTo>
                  <a:lnTo>
                    <a:pt x="2827020" y="0"/>
                  </a:lnTo>
                  <a:close/>
                </a:path>
              </a:pathLst>
            </a:custGeom>
            <a:solidFill>
              <a:srgbClr val="C6DFFA">
                <a:alpha val="8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463796" y="3665220"/>
              <a:ext cx="2827020" cy="2418715"/>
            </a:xfrm>
            <a:custGeom>
              <a:avLst/>
              <a:gdLst/>
              <a:ahLst/>
              <a:cxnLst/>
              <a:rect l="l" t="t" r="r" b="b"/>
              <a:pathLst>
                <a:path w="2827020" h="2418715">
                  <a:moveTo>
                    <a:pt x="0" y="2418588"/>
                  </a:moveTo>
                  <a:lnTo>
                    <a:pt x="2827020" y="2418588"/>
                  </a:lnTo>
                  <a:lnTo>
                    <a:pt x="2827020" y="0"/>
                  </a:lnTo>
                  <a:lnTo>
                    <a:pt x="0" y="0"/>
                  </a:lnTo>
                  <a:lnTo>
                    <a:pt x="0" y="241858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38300" y="3665220"/>
              <a:ext cx="2825750" cy="2418715"/>
            </a:xfrm>
            <a:custGeom>
              <a:avLst/>
              <a:gdLst/>
              <a:ahLst/>
              <a:cxnLst/>
              <a:rect l="l" t="t" r="r" b="b"/>
              <a:pathLst>
                <a:path w="2825750" h="2418715">
                  <a:moveTo>
                    <a:pt x="2825496" y="0"/>
                  </a:moveTo>
                  <a:lnTo>
                    <a:pt x="0" y="0"/>
                  </a:lnTo>
                  <a:lnTo>
                    <a:pt x="0" y="2418588"/>
                  </a:lnTo>
                  <a:lnTo>
                    <a:pt x="2825496" y="2418588"/>
                  </a:lnTo>
                  <a:lnTo>
                    <a:pt x="2825496" y="0"/>
                  </a:lnTo>
                  <a:close/>
                </a:path>
              </a:pathLst>
            </a:custGeom>
            <a:solidFill>
              <a:srgbClr val="C6DFFA">
                <a:alpha val="8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38300" y="3665220"/>
              <a:ext cx="2825750" cy="2418715"/>
            </a:xfrm>
            <a:custGeom>
              <a:avLst/>
              <a:gdLst/>
              <a:ahLst/>
              <a:cxnLst/>
              <a:rect l="l" t="t" r="r" b="b"/>
              <a:pathLst>
                <a:path w="2825750" h="2418715">
                  <a:moveTo>
                    <a:pt x="0" y="2418588"/>
                  </a:moveTo>
                  <a:lnTo>
                    <a:pt x="2825496" y="2418588"/>
                  </a:lnTo>
                  <a:lnTo>
                    <a:pt x="2825496" y="0"/>
                  </a:lnTo>
                  <a:lnTo>
                    <a:pt x="0" y="0"/>
                  </a:lnTo>
                  <a:lnTo>
                    <a:pt x="0" y="241858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76592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Mining companies can pursue 4 </a:t>
            </a:r>
            <a:r>
              <a:rPr spc="-10" dirty="0"/>
              <a:t>levers </a:t>
            </a:r>
            <a:r>
              <a:rPr spc="-5" dirty="0"/>
              <a:t>to </a:t>
            </a:r>
            <a:r>
              <a:rPr spc="-15" dirty="0"/>
              <a:t>thrive</a:t>
            </a:r>
            <a:r>
              <a:rPr spc="200" dirty="0"/>
              <a:t> </a:t>
            </a:r>
            <a:r>
              <a:rPr spc="-5" dirty="0"/>
              <a:t>in</a:t>
            </a:r>
          </a:p>
          <a:p>
            <a:pPr marL="12700">
              <a:lnSpc>
                <a:spcPct val="100000"/>
              </a:lnSpc>
            </a:pPr>
            <a:r>
              <a:rPr dirty="0"/>
              <a:t>tomorrow’s </a:t>
            </a:r>
            <a:r>
              <a:rPr spc="-5" dirty="0"/>
              <a:t>challenging and uncertain mining</a:t>
            </a:r>
            <a:r>
              <a:rPr spc="75" dirty="0"/>
              <a:t> </a:t>
            </a:r>
            <a:r>
              <a:rPr spc="-10" dirty="0"/>
              <a:t>environment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476" y="6421323"/>
            <a:ext cx="2573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McKinsey Basic Materials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Practice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57776" y="4312158"/>
            <a:ext cx="2254250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Capability building  </a:t>
            </a:r>
            <a:r>
              <a:rPr sz="1400" dirty="0">
                <a:latin typeface="Arial"/>
                <a:cs typeface="Arial"/>
              </a:rPr>
              <a:t>Upgrade </a:t>
            </a:r>
            <a:r>
              <a:rPr sz="1400" spc="-5" dirty="0">
                <a:latin typeface="Arial"/>
                <a:cs typeface="Arial"/>
              </a:rPr>
              <a:t>individual </a:t>
            </a:r>
            <a:r>
              <a:rPr sz="1400" dirty="0">
                <a:latin typeface="Arial"/>
                <a:cs typeface="Arial"/>
              </a:rPr>
              <a:t>and  </a:t>
            </a:r>
            <a:r>
              <a:rPr sz="1400" spc="-5" dirty="0">
                <a:latin typeface="Arial"/>
                <a:cs typeface="Arial"/>
              </a:rPr>
              <a:t>organizational </a:t>
            </a:r>
            <a:r>
              <a:rPr sz="1400" dirty="0">
                <a:latin typeface="Arial"/>
                <a:cs typeface="Arial"/>
              </a:rPr>
              <a:t>capabilities</a:t>
            </a:r>
            <a:r>
              <a:rPr sz="1400" spc="-9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  </a:t>
            </a:r>
            <a:r>
              <a:rPr sz="1400" spc="-5" dirty="0">
                <a:latin typeface="Arial"/>
                <a:cs typeface="Arial"/>
              </a:rPr>
              <a:t>deliver </a:t>
            </a:r>
            <a:r>
              <a:rPr sz="1400" dirty="0">
                <a:latin typeface="Arial"/>
                <a:cs typeface="Arial"/>
              </a:rPr>
              <a:t>the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above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86508" y="4265167"/>
            <a:ext cx="191071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Operations</a:t>
            </a:r>
            <a:r>
              <a:rPr sz="1400" b="1" spc="-5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excellence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6508" y="4478528"/>
            <a:ext cx="25292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Relentless focus on eliminating  </a:t>
            </a:r>
            <a:r>
              <a:rPr sz="1400" spc="-5" dirty="0">
                <a:latin typeface="Arial"/>
                <a:cs typeface="Arial"/>
              </a:rPr>
              <a:t>waste </a:t>
            </a:r>
            <a:r>
              <a:rPr sz="1400" dirty="0">
                <a:latin typeface="Arial"/>
                <a:cs typeface="Arial"/>
              </a:rPr>
              <a:t>and </a:t>
            </a:r>
            <a:r>
              <a:rPr sz="1400" spc="-15" dirty="0">
                <a:latin typeface="Arial"/>
                <a:cs typeface="Arial"/>
              </a:rPr>
              <a:t>variability, </a:t>
            </a:r>
            <a:r>
              <a:rPr sz="1400" dirty="0">
                <a:latin typeface="Arial"/>
                <a:cs typeface="Arial"/>
              </a:rPr>
              <a:t>and  </a:t>
            </a:r>
            <a:r>
              <a:rPr sz="1400" spc="-5" dirty="0">
                <a:latin typeface="Arial"/>
                <a:cs typeface="Arial"/>
              </a:rPr>
              <a:t>improving </a:t>
            </a:r>
            <a:r>
              <a:rPr sz="1400" dirty="0">
                <a:latin typeface="Arial"/>
                <a:cs typeface="Arial"/>
              </a:rPr>
              <a:t>productivity of assets  through </a:t>
            </a:r>
            <a:r>
              <a:rPr sz="1400" spc="-5" dirty="0">
                <a:latin typeface="Arial"/>
                <a:cs typeface="Arial"/>
              </a:rPr>
              <a:t>advanced </a:t>
            </a:r>
            <a:r>
              <a:rPr sz="1400" dirty="0">
                <a:latin typeface="Arial"/>
                <a:cs typeface="Arial"/>
              </a:rPr>
              <a:t>reliability</a:t>
            </a:r>
            <a:r>
              <a:rPr sz="1400" spc="-13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and  maintenance</a:t>
            </a:r>
            <a:r>
              <a:rPr sz="1400" spc="-5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approaches.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633537" y="1238821"/>
            <a:ext cx="5662295" cy="2428240"/>
            <a:chOff x="1633537" y="1238821"/>
            <a:chExt cx="5662295" cy="2428240"/>
          </a:xfrm>
        </p:grpSpPr>
        <p:sp>
          <p:nvSpPr>
            <p:cNvPr id="19" name="object 19"/>
            <p:cNvSpPr/>
            <p:nvPr/>
          </p:nvSpPr>
          <p:spPr>
            <a:xfrm>
              <a:off x="4463795" y="1243584"/>
              <a:ext cx="2827020" cy="2418715"/>
            </a:xfrm>
            <a:custGeom>
              <a:avLst/>
              <a:gdLst/>
              <a:ahLst/>
              <a:cxnLst/>
              <a:rect l="l" t="t" r="r" b="b"/>
              <a:pathLst>
                <a:path w="2827020" h="2418715">
                  <a:moveTo>
                    <a:pt x="2827020" y="0"/>
                  </a:moveTo>
                  <a:lnTo>
                    <a:pt x="0" y="0"/>
                  </a:lnTo>
                  <a:lnTo>
                    <a:pt x="0" y="2418587"/>
                  </a:lnTo>
                  <a:lnTo>
                    <a:pt x="2827020" y="2418587"/>
                  </a:lnTo>
                  <a:lnTo>
                    <a:pt x="2827020" y="0"/>
                  </a:lnTo>
                  <a:close/>
                </a:path>
              </a:pathLst>
            </a:custGeom>
            <a:solidFill>
              <a:srgbClr val="91AFFF">
                <a:alpha val="8195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463795" y="1243584"/>
              <a:ext cx="2827020" cy="2418715"/>
            </a:xfrm>
            <a:custGeom>
              <a:avLst/>
              <a:gdLst/>
              <a:ahLst/>
              <a:cxnLst/>
              <a:rect l="l" t="t" r="r" b="b"/>
              <a:pathLst>
                <a:path w="2827020" h="2418715">
                  <a:moveTo>
                    <a:pt x="0" y="2418587"/>
                  </a:moveTo>
                  <a:lnTo>
                    <a:pt x="2827020" y="2418587"/>
                  </a:lnTo>
                  <a:lnTo>
                    <a:pt x="2827020" y="0"/>
                  </a:lnTo>
                  <a:lnTo>
                    <a:pt x="0" y="0"/>
                  </a:lnTo>
                  <a:lnTo>
                    <a:pt x="0" y="24185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638300" y="1243584"/>
              <a:ext cx="2825750" cy="2418715"/>
            </a:xfrm>
            <a:custGeom>
              <a:avLst/>
              <a:gdLst/>
              <a:ahLst/>
              <a:cxnLst/>
              <a:rect l="l" t="t" r="r" b="b"/>
              <a:pathLst>
                <a:path w="2825750" h="2418715">
                  <a:moveTo>
                    <a:pt x="2825496" y="0"/>
                  </a:moveTo>
                  <a:lnTo>
                    <a:pt x="0" y="0"/>
                  </a:lnTo>
                  <a:lnTo>
                    <a:pt x="0" y="2418587"/>
                  </a:lnTo>
                  <a:lnTo>
                    <a:pt x="2825496" y="2418587"/>
                  </a:lnTo>
                  <a:lnTo>
                    <a:pt x="2825496" y="0"/>
                  </a:lnTo>
                  <a:close/>
                </a:path>
              </a:pathLst>
            </a:custGeom>
            <a:solidFill>
              <a:srgbClr val="C6DFFA">
                <a:alpha val="8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38300" y="1243584"/>
              <a:ext cx="2825750" cy="2418715"/>
            </a:xfrm>
            <a:custGeom>
              <a:avLst/>
              <a:gdLst/>
              <a:ahLst/>
              <a:cxnLst/>
              <a:rect l="l" t="t" r="r" b="b"/>
              <a:pathLst>
                <a:path w="2825750" h="2418715">
                  <a:moveTo>
                    <a:pt x="0" y="2418587"/>
                  </a:moveTo>
                  <a:lnTo>
                    <a:pt x="2825496" y="2418587"/>
                  </a:lnTo>
                  <a:lnTo>
                    <a:pt x="2825496" y="0"/>
                  </a:lnTo>
                  <a:lnTo>
                    <a:pt x="0" y="0"/>
                  </a:lnTo>
                  <a:lnTo>
                    <a:pt x="0" y="24185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57776" y="1368044"/>
            <a:ext cx="18014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Focus on</a:t>
            </a:r>
            <a:r>
              <a:rPr sz="1400" b="1" spc="-7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295F"/>
                </a:solidFill>
                <a:latin typeface="Arial"/>
                <a:cs typeface="Arial"/>
              </a:rPr>
              <a:t>innovation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"/>
                <a:cs typeface="Arial"/>
              </a:rPr>
              <a:t>Adopt fresh mindset</a:t>
            </a:r>
            <a:r>
              <a:rPr sz="1400" spc="-1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endParaRPr sz="14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57776" y="1795018"/>
            <a:ext cx="254381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innovation, </a:t>
            </a:r>
            <a:r>
              <a:rPr sz="1400" dirty="0">
                <a:latin typeface="Arial"/>
                <a:cs typeface="Arial"/>
              </a:rPr>
              <a:t>including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technology  adoption, </a:t>
            </a:r>
            <a:r>
              <a:rPr sz="1400" spc="-5" dirty="0">
                <a:latin typeface="Arial"/>
                <a:cs typeface="Arial"/>
              </a:rPr>
              <a:t>advanced analytics  </a:t>
            </a:r>
            <a:r>
              <a:rPr sz="1400" dirty="0">
                <a:latin typeface="Arial"/>
                <a:cs typeface="Arial"/>
              </a:rPr>
              <a:t>and use of big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34439" y="1303985"/>
            <a:ext cx="2521585" cy="4540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Embed </a:t>
            </a: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effective</a:t>
            </a:r>
            <a:r>
              <a:rPr sz="1400" b="1" spc="-9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0066CC"/>
                </a:solidFill>
                <a:latin typeface="Arial"/>
                <a:cs typeface="Arial"/>
              </a:rPr>
              <a:t>Management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spc="-5" dirty="0">
                <a:solidFill>
                  <a:srgbClr val="0066CC"/>
                </a:solidFill>
                <a:latin typeface="Arial"/>
                <a:cs typeface="Arial"/>
              </a:rPr>
              <a:t>Operating</a:t>
            </a:r>
            <a:r>
              <a:rPr sz="1400" b="1" spc="-55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400" b="1" spc="-10" dirty="0">
                <a:solidFill>
                  <a:srgbClr val="0066CC"/>
                </a:solidFill>
                <a:latin typeface="Arial"/>
                <a:cs typeface="Arial"/>
              </a:rPr>
              <a:t>systems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34439" y="1731391"/>
            <a:ext cx="2365375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Arial"/>
                <a:cs typeface="Arial"/>
              </a:rPr>
              <a:t>Free </a:t>
            </a:r>
            <a:r>
              <a:rPr sz="1400" dirty="0">
                <a:latin typeface="Arial"/>
                <a:cs typeface="Arial"/>
              </a:rPr>
              <a:t>people and resources to  prioritize </a:t>
            </a:r>
            <a:r>
              <a:rPr sz="1400" spc="-5" dirty="0">
                <a:latin typeface="Arial"/>
                <a:cs typeface="Arial"/>
              </a:rPr>
              <a:t>productivity </a:t>
            </a:r>
            <a:r>
              <a:rPr sz="1400" dirty="0">
                <a:latin typeface="Arial"/>
                <a:cs typeface="Arial"/>
              </a:rPr>
              <a:t>and  operational </a:t>
            </a:r>
            <a:r>
              <a:rPr sz="1400" spc="-5" dirty="0">
                <a:latin typeface="Arial"/>
                <a:cs typeface="Arial"/>
              </a:rPr>
              <a:t>excellence, drive  </a:t>
            </a:r>
            <a:r>
              <a:rPr sz="1400" dirty="0">
                <a:latin typeface="Arial"/>
                <a:cs typeface="Arial"/>
              </a:rPr>
              <a:t>robust </a:t>
            </a:r>
            <a:r>
              <a:rPr sz="1400" spc="-5" dirty="0">
                <a:latin typeface="Arial"/>
                <a:cs typeface="Arial"/>
              </a:rPr>
              <a:t>performance  management, working </a:t>
            </a:r>
            <a:r>
              <a:rPr sz="1400" dirty="0">
                <a:latin typeface="Arial"/>
                <a:cs typeface="Arial"/>
              </a:rPr>
              <a:t>across  silos and </a:t>
            </a:r>
            <a:r>
              <a:rPr sz="1400" spc="-5" dirty="0">
                <a:latin typeface="Arial"/>
                <a:cs typeface="Arial"/>
              </a:rPr>
              <a:t>data-driven</a:t>
            </a:r>
            <a:r>
              <a:rPr sz="1400" spc="-8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decision</a:t>
            </a:r>
            <a:endParaRPr sz="14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4439" y="3011805"/>
            <a:ext cx="6000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latin typeface="Arial"/>
                <a:cs typeface="Arial"/>
              </a:rPr>
              <a:t>m</a:t>
            </a:r>
            <a:r>
              <a:rPr sz="1400" dirty="0">
                <a:latin typeface="Arial"/>
                <a:cs typeface="Arial"/>
              </a:rPr>
              <a:t>aking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831335" y="3037332"/>
            <a:ext cx="1266825" cy="1266825"/>
            <a:chOff x="3831335" y="3037332"/>
            <a:chExt cx="1266825" cy="1266825"/>
          </a:xfrm>
        </p:grpSpPr>
        <p:sp>
          <p:nvSpPr>
            <p:cNvPr id="29" name="object 29"/>
            <p:cNvSpPr/>
            <p:nvPr/>
          </p:nvSpPr>
          <p:spPr>
            <a:xfrm>
              <a:off x="3835907" y="3041904"/>
              <a:ext cx="1257300" cy="1257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35907" y="3041904"/>
              <a:ext cx="1257300" cy="1257300"/>
            </a:xfrm>
            <a:custGeom>
              <a:avLst/>
              <a:gdLst/>
              <a:ahLst/>
              <a:cxnLst/>
              <a:rect l="l" t="t" r="r" b="b"/>
              <a:pathLst>
                <a:path w="1257300" h="1257300">
                  <a:moveTo>
                    <a:pt x="0" y="1257300"/>
                  </a:moveTo>
                  <a:lnTo>
                    <a:pt x="1257300" y="1257300"/>
                  </a:lnTo>
                  <a:lnTo>
                    <a:pt x="1257300" y="0"/>
                  </a:lnTo>
                  <a:lnTo>
                    <a:pt x="0" y="0"/>
                  </a:lnTo>
                  <a:lnTo>
                    <a:pt x="0" y="12573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022216" y="3332480"/>
            <a:ext cx="88328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Levers</a:t>
            </a:r>
            <a:r>
              <a:rPr sz="14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for  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cki</a:t>
            </a:r>
            <a:r>
              <a:rPr sz="1400" b="1" spc="-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g  </a:t>
            </a: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value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90816" y="278892"/>
            <a:ext cx="189230" cy="193675"/>
          </a:xfrm>
          <a:custGeom>
            <a:avLst/>
            <a:gdLst/>
            <a:ahLst/>
            <a:cxnLst/>
            <a:rect l="l" t="t" r="r" b="b"/>
            <a:pathLst>
              <a:path w="189229" h="193675">
                <a:moveTo>
                  <a:pt x="188975" y="0"/>
                </a:moveTo>
                <a:lnTo>
                  <a:pt x="0" y="0"/>
                </a:lnTo>
                <a:lnTo>
                  <a:pt x="0" y="193548"/>
                </a:lnTo>
                <a:lnTo>
                  <a:pt x="188975" y="193548"/>
                </a:lnTo>
                <a:lnTo>
                  <a:pt x="188975" y="0"/>
                </a:lnTo>
                <a:close/>
              </a:path>
            </a:pathLst>
          </a:custGeom>
          <a:solidFill>
            <a:srgbClr val="91AFFF">
              <a:alpha val="8195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535926" y="294894"/>
            <a:ext cx="1334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Focus of this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document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86028"/>
            <a:ext cx="8962390" cy="2188845"/>
            <a:chOff x="0" y="986028"/>
            <a:chExt cx="8962390" cy="2188845"/>
          </a:xfrm>
        </p:grpSpPr>
        <p:sp>
          <p:nvSpPr>
            <p:cNvPr id="4" name="object 4"/>
            <p:cNvSpPr/>
            <p:nvPr/>
          </p:nvSpPr>
          <p:spPr>
            <a:xfrm>
              <a:off x="0" y="995172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86028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871" y="1374648"/>
              <a:ext cx="5526024" cy="1799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Mining companies are increasingly looking at technological </a:t>
            </a:r>
            <a:r>
              <a:rPr spc="-10" dirty="0"/>
              <a:t>innovations </a:t>
            </a:r>
            <a:r>
              <a:rPr spc="-5" dirty="0"/>
              <a:t>to  address the declining productivity</a:t>
            </a:r>
            <a:r>
              <a:rPr spc="80" dirty="0"/>
              <a:t> </a:t>
            </a:r>
            <a:r>
              <a:rPr spc="-5" dirty="0"/>
              <a:t>trends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476" y="6421323"/>
            <a:ext cx="137668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Press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11067" y="3453384"/>
            <a:ext cx="5526024" cy="2537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2579" y="1647825"/>
            <a:ext cx="51206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6223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“Now </a:t>
            </a:r>
            <a:r>
              <a:rPr sz="1600" spc="-15" dirty="0">
                <a:latin typeface="Arial"/>
                <a:cs typeface="Arial"/>
              </a:rPr>
              <a:t>we </a:t>
            </a:r>
            <a:r>
              <a:rPr sz="1600" spc="-10" dirty="0">
                <a:latin typeface="Arial"/>
                <a:cs typeface="Arial"/>
              </a:rPr>
              <a:t>need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spc="-10" dirty="0">
                <a:latin typeface="Arial"/>
                <a:cs typeface="Arial"/>
              </a:rPr>
              <a:t>protect our operating </a:t>
            </a:r>
            <a:r>
              <a:rPr sz="1600" spc="-5" dirty="0">
                <a:latin typeface="Arial"/>
                <a:cs typeface="Arial"/>
              </a:rPr>
              <a:t>margins, </a:t>
            </a:r>
            <a:r>
              <a:rPr sz="1600" spc="-15" dirty="0">
                <a:latin typeface="Arial"/>
                <a:cs typeface="Arial"/>
              </a:rPr>
              <a:t>we  </a:t>
            </a:r>
            <a:r>
              <a:rPr sz="1600" spc="-5" dirty="0">
                <a:latin typeface="Arial"/>
                <a:cs typeface="Arial"/>
              </a:rPr>
              <a:t>have to improve </a:t>
            </a:r>
            <a:r>
              <a:rPr sz="1600" spc="-10" dirty="0">
                <a:latin typeface="Arial"/>
                <a:cs typeface="Arial"/>
              </a:rPr>
              <a:t>our working </a:t>
            </a:r>
            <a:r>
              <a:rPr sz="1600" spc="-5" dirty="0">
                <a:latin typeface="Arial"/>
                <a:cs typeface="Arial"/>
              </a:rPr>
              <a:t>practices”,. </a:t>
            </a:r>
            <a:r>
              <a:rPr sz="1600" dirty="0">
                <a:latin typeface="Arial"/>
                <a:cs typeface="Arial"/>
              </a:rPr>
              <a:t>“</a:t>
            </a:r>
            <a:r>
              <a:rPr sz="1600" b="1" dirty="0">
                <a:solidFill>
                  <a:srgbClr val="0066CC"/>
                </a:solidFill>
                <a:latin typeface="Arial"/>
                <a:cs typeface="Arial"/>
              </a:rPr>
              <a:t>The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company  is </a:t>
            </a:r>
            <a:r>
              <a:rPr sz="1600" b="1" spc="-15" dirty="0">
                <a:solidFill>
                  <a:srgbClr val="0066CC"/>
                </a:solidFill>
                <a:latin typeface="Arial"/>
                <a:cs typeface="Arial"/>
              </a:rPr>
              <a:t>moving </a:t>
            </a:r>
            <a:r>
              <a:rPr sz="1600" b="1" dirty="0">
                <a:solidFill>
                  <a:srgbClr val="0066CC"/>
                </a:solidFill>
                <a:latin typeface="Arial"/>
                <a:cs typeface="Arial"/>
              </a:rPr>
              <a:t>towards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full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automation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at </a:t>
            </a:r>
            <a:r>
              <a:rPr sz="1600" b="1" spc="-20" dirty="0">
                <a:solidFill>
                  <a:srgbClr val="0066CC"/>
                </a:solidFill>
                <a:latin typeface="Arial"/>
                <a:cs typeface="Arial"/>
              </a:rPr>
              <a:t>it’s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mines</a:t>
            </a:r>
            <a:r>
              <a:rPr sz="1600" spc="-5" dirty="0">
                <a:latin typeface="Arial"/>
                <a:cs typeface="Arial"/>
              </a:rPr>
              <a:t>,  “something </a:t>
            </a:r>
            <a:r>
              <a:rPr sz="1600" spc="-10" dirty="0">
                <a:latin typeface="Arial"/>
                <a:cs typeface="Arial"/>
              </a:rPr>
              <a:t>we </a:t>
            </a:r>
            <a:r>
              <a:rPr sz="1600" spc="-5" dirty="0">
                <a:latin typeface="Arial"/>
                <a:cs typeface="Arial"/>
              </a:rPr>
              <a:t>have been slow to </a:t>
            </a:r>
            <a:r>
              <a:rPr sz="1600" spc="-10" dirty="0">
                <a:latin typeface="Arial"/>
                <a:cs typeface="Arial"/>
              </a:rPr>
              <a:t>progress </a:t>
            </a:r>
            <a:r>
              <a:rPr sz="1600" spc="-5" dirty="0">
                <a:latin typeface="Arial"/>
                <a:cs typeface="Arial"/>
              </a:rPr>
              <a:t>in the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10" dirty="0">
                <a:latin typeface="Arial"/>
                <a:cs typeface="Arial"/>
              </a:rPr>
              <a:t>past”</a:t>
            </a:r>
            <a:endParaRPr sz="1600">
              <a:latin typeface="Arial"/>
              <a:cs typeface="Arial"/>
            </a:endParaRPr>
          </a:p>
          <a:p>
            <a:pPr marL="1507490">
              <a:lnSpc>
                <a:spcPct val="100000"/>
              </a:lnSpc>
            </a:pP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– Diego Hernandez, CEO</a:t>
            </a:r>
            <a:r>
              <a:rPr sz="1600" b="1" i="1" spc="-6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Antofagasta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369055" y="3626358"/>
            <a:ext cx="5010150" cy="2073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7719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"/>
                <a:cs typeface="Arial"/>
              </a:rPr>
              <a:t>“Progressive mining companies </a:t>
            </a:r>
            <a:r>
              <a:rPr sz="1600" spc="-10" dirty="0">
                <a:latin typeface="Arial"/>
                <a:cs typeface="Arial"/>
              </a:rPr>
              <a:t>are </a:t>
            </a:r>
            <a:r>
              <a:rPr sz="1600" spc="-5" dirty="0">
                <a:latin typeface="Arial"/>
                <a:cs typeface="Arial"/>
              </a:rPr>
              <a:t>beginning to  implement automated systems, </a:t>
            </a:r>
            <a:r>
              <a:rPr sz="1600" spc="-10" dirty="0">
                <a:latin typeface="Arial"/>
                <a:cs typeface="Arial"/>
              </a:rPr>
              <a:t>with </a:t>
            </a:r>
            <a:r>
              <a:rPr sz="1600" spc="-5" dirty="0">
                <a:latin typeface="Arial"/>
                <a:cs typeface="Arial"/>
              </a:rPr>
              <a:t>the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rest of </a:t>
            </a:r>
            <a:r>
              <a:rPr sz="1600" b="1" spc="-10" dirty="0">
                <a:solidFill>
                  <a:srgbClr val="0066CC"/>
                </a:solidFill>
                <a:latin typeface="Arial"/>
                <a:cs typeface="Arial"/>
              </a:rPr>
              <a:t>the 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industry expected to follow</a:t>
            </a:r>
            <a:r>
              <a:rPr sz="1600" b="1" spc="90" dirty="0">
                <a:solidFill>
                  <a:srgbClr val="0066CC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66CC"/>
                </a:solidFill>
                <a:latin typeface="Arial"/>
                <a:cs typeface="Arial"/>
              </a:rPr>
              <a:t>suit</a:t>
            </a:r>
            <a:r>
              <a:rPr sz="1600" spc="-5" dirty="0">
                <a:latin typeface="Arial"/>
                <a:cs typeface="Arial"/>
              </a:rPr>
              <a:t>”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"/>
                <a:cs typeface="Arial"/>
              </a:rPr>
              <a:t>“Autonomous technologies represent a class </a:t>
            </a:r>
            <a:r>
              <a:rPr sz="1600" spc="-10" dirty="0">
                <a:latin typeface="Arial"/>
                <a:cs typeface="Arial"/>
              </a:rPr>
              <a:t>of  </a:t>
            </a:r>
            <a:r>
              <a:rPr sz="1600" spc="-5" dirty="0">
                <a:latin typeface="Arial"/>
                <a:cs typeface="Arial"/>
              </a:rPr>
              <a:t>innovation that </a:t>
            </a:r>
            <a:r>
              <a:rPr sz="1600" spc="-10" dirty="0">
                <a:latin typeface="Arial"/>
                <a:cs typeface="Arial"/>
              </a:rPr>
              <a:t>will </a:t>
            </a:r>
            <a:r>
              <a:rPr sz="1600" spc="-5" dirty="0">
                <a:latin typeface="Arial"/>
                <a:cs typeface="Arial"/>
              </a:rPr>
              <a:t>profoundly change how minerals are  mined </a:t>
            </a:r>
            <a:r>
              <a:rPr sz="1600" spc="-10" dirty="0">
                <a:latin typeface="Arial"/>
                <a:cs typeface="Arial"/>
              </a:rPr>
              <a:t>and </a:t>
            </a:r>
            <a:r>
              <a:rPr sz="1600" spc="-5" dirty="0">
                <a:latin typeface="Arial"/>
                <a:cs typeface="Arial"/>
              </a:rPr>
              <a:t>processed”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– Ken Stapylton, </a:t>
            </a:r>
            <a:r>
              <a:rPr sz="1600" b="1" i="1" spc="-20" dirty="0">
                <a:solidFill>
                  <a:srgbClr val="00295F"/>
                </a:solidFill>
                <a:latin typeface="Arial"/>
                <a:cs typeface="Arial"/>
              </a:rPr>
              <a:t>Vice </a:t>
            </a: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President surface</a:t>
            </a:r>
            <a:r>
              <a:rPr sz="1600" b="1" i="1" spc="10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drilling,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i="1" spc="-5" dirty="0">
                <a:solidFill>
                  <a:srgbClr val="00295F"/>
                </a:solidFill>
                <a:latin typeface="Arial"/>
                <a:cs typeface="Arial"/>
              </a:rPr>
              <a:t>Sandvik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871" y="4146804"/>
            <a:ext cx="2785872" cy="1039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56376" y="1943100"/>
            <a:ext cx="2804160" cy="662940"/>
            <a:chOff x="6056376" y="1943100"/>
            <a:chExt cx="2804160" cy="662940"/>
          </a:xfrm>
        </p:grpSpPr>
        <p:sp>
          <p:nvSpPr>
            <p:cNvPr id="14" name="object 14"/>
            <p:cNvSpPr/>
            <p:nvPr/>
          </p:nvSpPr>
          <p:spPr>
            <a:xfrm>
              <a:off x="6149036" y="2035810"/>
              <a:ext cx="2618838" cy="4775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60948" y="1947672"/>
              <a:ext cx="2795270" cy="654050"/>
            </a:xfrm>
            <a:custGeom>
              <a:avLst/>
              <a:gdLst/>
              <a:ahLst/>
              <a:cxnLst/>
              <a:rect l="l" t="t" r="r" b="b"/>
              <a:pathLst>
                <a:path w="2795270" h="654050">
                  <a:moveTo>
                    <a:pt x="0" y="653796"/>
                  </a:moveTo>
                  <a:lnTo>
                    <a:pt x="2795016" y="653796"/>
                  </a:lnTo>
                  <a:lnTo>
                    <a:pt x="2795016" y="0"/>
                  </a:lnTo>
                  <a:lnTo>
                    <a:pt x="0" y="0"/>
                  </a:lnTo>
                  <a:lnTo>
                    <a:pt x="0" y="653796"/>
                  </a:lnTo>
                  <a:close/>
                </a:path>
              </a:pathLst>
            </a:custGeom>
            <a:ln w="914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1150620"/>
            <a:ext cx="8962390" cy="4914900"/>
            <a:chOff x="0" y="1150620"/>
            <a:chExt cx="8962390" cy="4914900"/>
          </a:xfrm>
        </p:grpSpPr>
        <p:sp>
          <p:nvSpPr>
            <p:cNvPr id="4" name="object 4"/>
            <p:cNvSpPr/>
            <p:nvPr/>
          </p:nvSpPr>
          <p:spPr>
            <a:xfrm>
              <a:off x="0" y="1159764"/>
              <a:ext cx="8961120" cy="6004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11506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2952" y="1179576"/>
              <a:ext cx="2513330" cy="4886325"/>
            </a:xfrm>
            <a:custGeom>
              <a:avLst/>
              <a:gdLst/>
              <a:ahLst/>
              <a:cxnLst/>
              <a:rect l="l" t="t" r="r" b="b"/>
              <a:pathLst>
                <a:path w="2513329" h="4886325">
                  <a:moveTo>
                    <a:pt x="2513076" y="0"/>
                  </a:moveTo>
                  <a:lnTo>
                    <a:pt x="0" y="0"/>
                  </a:lnTo>
                  <a:lnTo>
                    <a:pt x="0" y="4885944"/>
                  </a:lnTo>
                  <a:lnTo>
                    <a:pt x="2513076" y="4885944"/>
                  </a:lnTo>
                  <a:lnTo>
                    <a:pt x="251307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871" y="1254252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0" y="0"/>
                  </a:lnTo>
                  <a:lnTo>
                    <a:pt x="0" y="717041"/>
                  </a:lnTo>
                  <a:lnTo>
                    <a:pt x="489966" y="873251"/>
                  </a:lnTo>
                  <a:lnTo>
                    <a:pt x="979932" y="717041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871" y="1254252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979932" y="717041"/>
                  </a:lnTo>
                  <a:lnTo>
                    <a:pt x="489966" y="873251"/>
                  </a:lnTo>
                  <a:lnTo>
                    <a:pt x="0" y="717041"/>
                  </a:lnTo>
                  <a:lnTo>
                    <a:pt x="0" y="0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724393" y="200660"/>
            <a:ext cx="1130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NOT</a:t>
            </a:r>
            <a:r>
              <a:rPr sz="1000" spc="-50" dirty="0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808080"/>
                </a:solidFill>
                <a:latin typeface="Arial"/>
                <a:cs typeface="Arial"/>
              </a:rPr>
              <a:t>EXHAUSTIVE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94676" y="214884"/>
            <a:ext cx="1148715" cy="196850"/>
            <a:chOff x="7694676" y="214884"/>
            <a:chExt cx="1148715" cy="196850"/>
          </a:xfrm>
        </p:grpSpPr>
        <p:sp>
          <p:nvSpPr>
            <p:cNvPr id="11" name="object 11"/>
            <p:cNvSpPr/>
            <p:nvPr/>
          </p:nvSpPr>
          <p:spPr>
            <a:xfrm>
              <a:off x="7699248" y="214884"/>
              <a:ext cx="0" cy="18161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0"/>
                  </a:moveTo>
                  <a:lnTo>
                    <a:pt x="0" y="181609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700010" y="398526"/>
              <a:ext cx="1143635" cy="0"/>
            </a:xfrm>
            <a:custGeom>
              <a:avLst/>
              <a:gdLst/>
              <a:ahLst/>
              <a:cxnLst/>
              <a:rect l="l" t="t" r="r" b="b"/>
              <a:pathLst>
                <a:path w="1143634">
                  <a:moveTo>
                    <a:pt x="0" y="0"/>
                  </a:moveTo>
                  <a:lnTo>
                    <a:pt x="1143381" y="0"/>
                  </a:lnTo>
                </a:path>
              </a:pathLst>
            </a:custGeom>
            <a:ln w="25908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719074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Advanced </a:t>
            </a:r>
            <a:r>
              <a:rPr spc="-5" dirty="0"/>
              <a:t>technologies are being developed and</a:t>
            </a:r>
            <a:r>
              <a:rPr spc="204" dirty="0"/>
              <a:t> </a:t>
            </a:r>
            <a:r>
              <a:rPr spc="-5" dirty="0"/>
              <a:t>implemented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6476" y="501142"/>
            <a:ext cx="5116195" cy="631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across all stages of the mining </a:t>
            </a:r>
            <a:r>
              <a:rPr sz="1900" b="1" spc="-15" dirty="0">
                <a:solidFill>
                  <a:srgbClr val="00295F"/>
                </a:solidFill>
                <a:latin typeface="Arial"/>
                <a:cs typeface="Arial"/>
              </a:rPr>
              <a:t>value</a:t>
            </a:r>
            <a:r>
              <a:rPr sz="1900" b="1" spc="140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900" b="1" spc="-5" dirty="0">
                <a:solidFill>
                  <a:srgbClr val="00295F"/>
                </a:solidFill>
                <a:latin typeface="Arial"/>
                <a:cs typeface="Arial"/>
              </a:rPr>
              <a:t>chain</a:t>
            </a:r>
            <a:endParaRPr sz="1900">
              <a:latin typeface="Arial"/>
              <a:cs typeface="Arial"/>
            </a:endParaRPr>
          </a:p>
          <a:p>
            <a:pPr marL="1738630">
              <a:lnSpc>
                <a:spcPct val="100000"/>
              </a:lnSpc>
              <a:spcBef>
                <a:spcPts val="1050"/>
              </a:spcBef>
              <a:tabLst>
                <a:tab pos="4670425" algn="l"/>
              </a:tabLst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xampl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s</a:t>
            </a: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	OE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12152" y="460248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164592" y="0"/>
                </a:moveTo>
                <a:lnTo>
                  <a:pt x="0" y="0"/>
                </a:lnTo>
                <a:lnTo>
                  <a:pt x="0" y="164591"/>
                </a:lnTo>
                <a:lnTo>
                  <a:pt x="164592" y="164591"/>
                </a:lnTo>
                <a:lnTo>
                  <a:pt x="164592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32623" y="450596"/>
            <a:ext cx="13341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Focus of this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document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423915" y="661416"/>
            <a:ext cx="172212" cy="172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67728" y="656844"/>
            <a:ext cx="178308" cy="181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70876" y="656844"/>
            <a:ext cx="176784" cy="1767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364226" y="655447"/>
            <a:ext cx="3524250" cy="4768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1145">
              <a:lnSpc>
                <a:spcPct val="100000"/>
              </a:lnSpc>
              <a:spcBef>
                <a:spcPts val="95"/>
              </a:spcBef>
              <a:tabLst>
                <a:tab pos="1825625" algn="l"/>
                <a:tab pos="2647315" algn="l"/>
              </a:tabLst>
            </a:pPr>
            <a:r>
              <a:rPr sz="1000" dirty="0">
                <a:latin typeface="Arial"/>
                <a:cs typeface="Arial"/>
              </a:rPr>
              <a:t>Commercially </a:t>
            </a:r>
            <a:r>
              <a:rPr sz="1000" spc="-10" dirty="0">
                <a:latin typeface="Arial"/>
                <a:cs typeface="Arial"/>
              </a:rPr>
              <a:t>available	</a:t>
            </a:r>
            <a:r>
              <a:rPr sz="1000" spc="-5" dirty="0">
                <a:latin typeface="Arial"/>
                <a:cs typeface="Arial"/>
              </a:rPr>
              <a:t>In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testing	In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development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5"/>
              </a:spcBef>
              <a:tabLst>
                <a:tab pos="672465" algn="l"/>
              </a:tabLst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Status	Expected commercial</a:t>
            </a:r>
            <a:r>
              <a:rPr sz="1200" b="1" spc="-55" dirty="0">
                <a:solidFill>
                  <a:srgbClr val="00295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availability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6476" y="6421323"/>
            <a:ext cx="2412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interviews; </a:t>
            </a:r>
            <a:r>
              <a:rPr sz="1000" spc="-5" dirty="0">
                <a:latin typeface="Arial"/>
                <a:cs typeface="Arial"/>
              </a:rPr>
              <a:t>Press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search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6276" y="1505204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Exploration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14109" y="2035873"/>
            <a:ext cx="989965" cy="884555"/>
            <a:chOff x="114109" y="2035873"/>
            <a:chExt cx="989965" cy="884555"/>
          </a:xfrm>
        </p:grpSpPr>
        <p:sp>
          <p:nvSpPr>
            <p:cNvPr id="24" name="object 24"/>
            <p:cNvSpPr/>
            <p:nvPr/>
          </p:nvSpPr>
          <p:spPr>
            <a:xfrm>
              <a:off x="118871" y="2040636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30">
                  <a:moveTo>
                    <a:pt x="979932" y="0"/>
                  </a:moveTo>
                  <a:lnTo>
                    <a:pt x="489966" y="156463"/>
                  </a:lnTo>
                  <a:lnTo>
                    <a:pt x="0" y="0"/>
                  </a:lnTo>
                  <a:lnTo>
                    <a:pt x="0" y="718312"/>
                  </a:lnTo>
                  <a:lnTo>
                    <a:pt x="489966" y="874776"/>
                  </a:lnTo>
                  <a:lnTo>
                    <a:pt x="979932" y="718312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8871" y="2040636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30">
                  <a:moveTo>
                    <a:pt x="979932" y="0"/>
                  </a:moveTo>
                  <a:lnTo>
                    <a:pt x="979932" y="718312"/>
                  </a:lnTo>
                  <a:lnTo>
                    <a:pt x="489966" y="874776"/>
                  </a:lnTo>
                  <a:lnTo>
                    <a:pt x="0" y="718312"/>
                  </a:lnTo>
                  <a:lnTo>
                    <a:pt x="0" y="0"/>
                  </a:lnTo>
                  <a:lnTo>
                    <a:pt x="489966" y="156463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84403" y="2382012"/>
              <a:ext cx="850900" cy="192405"/>
            </a:xfrm>
            <a:custGeom>
              <a:avLst/>
              <a:gdLst/>
              <a:ahLst/>
              <a:cxnLst/>
              <a:rect l="l" t="t" r="r" b="b"/>
              <a:pathLst>
                <a:path w="850900" h="192405">
                  <a:moveTo>
                    <a:pt x="850391" y="0"/>
                  </a:moveTo>
                  <a:lnTo>
                    <a:pt x="0" y="0"/>
                  </a:lnTo>
                  <a:lnTo>
                    <a:pt x="0" y="192024"/>
                  </a:lnTo>
                  <a:lnTo>
                    <a:pt x="850391" y="192024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333247" y="2370201"/>
            <a:ext cx="551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Drilling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14109" y="2823781"/>
            <a:ext cx="989965" cy="884555"/>
            <a:chOff x="114109" y="2823781"/>
            <a:chExt cx="989965" cy="884555"/>
          </a:xfrm>
        </p:grpSpPr>
        <p:sp>
          <p:nvSpPr>
            <p:cNvPr id="29" name="object 29"/>
            <p:cNvSpPr/>
            <p:nvPr/>
          </p:nvSpPr>
          <p:spPr>
            <a:xfrm>
              <a:off x="118871" y="2828544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29">
                  <a:moveTo>
                    <a:pt x="979932" y="0"/>
                  </a:moveTo>
                  <a:lnTo>
                    <a:pt x="489966" y="156463"/>
                  </a:lnTo>
                  <a:lnTo>
                    <a:pt x="0" y="0"/>
                  </a:lnTo>
                  <a:lnTo>
                    <a:pt x="0" y="718312"/>
                  </a:lnTo>
                  <a:lnTo>
                    <a:pt x="489966" y="874776"/>
                  </a:lnTo>
                  <a:lnTo>
                    <a:pt x="979932" y="718312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8871" y="2828544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29">
                  <a:moveTo>
                    <a:pt x="979932" y="0"/>
                  </a:moveTo>
                  <a:lnTo>
                    <a:pt x="979932" y="718312"/>
                  </a:lnTo>
                  <a:lnTo>
                    <a:pt x="489966" y="874776"/>
                  </a:lnTo>
                  <a:lnTo>
                    <a:pt x="0" y="718312"/>
                  </a:lnTo>
                  <a:lnTo>
                    <a:pt x="0" y="0"/>
                  </a:lnTo>
                  <a:lnTo>
                    <a:pt x="489966" y="156463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95147" y="3157855"/>
            <a:ext cx="6280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Blasting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114109" y="3611689"/>
            <a:ext cx="989965" cy="884555"/>
            <a:chOff x="114109" y="3611689"/>
            <a:chExt cx="989965" cy="884555"/>
          </a:xfrm>
        </p:grpSpPr>
        <p:sp>
          <p:nvSpPr>
            <p:cNvPr id="33" name="object 33"/>
            <p:cNvSpPr/>
            <p:nvPr/>
          </p:nvSpPr>
          <p:spPr>
            <a:xfrm>
              <a:off x="118871" y="3616452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29">
                  <a:moveTo>
                    <a:pt x="979932" y="0"/>
                  </a:moveTo>
                  <a:lnTo>
                    <a:pt x="489966" y="156463"/>
                  </a:lnTo>
                  <a:lnTo>
                    <a:pt x="0" y="0"/>
                  </a:lnTo>
                  <a:lnTo>
                    <a:pt x="0" y="718312"/>
                  </a:lnTo>
                  <a:lnTo>
                    <a:pt x="489966" y="874776"/>
                  </a:lnTo>
                  <a:lnTo>
                    <a:pt x="979932" y="718312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8871" y="3616452"/>
              <a:ext cx="980440" cy="875030"/>
            </a:xfrm>
            <a:custGeom>
              <a:avLst/>
              <a:gdLst/>
              <a:ahLst/>
              <a:cxnLst/>
              <a:rect l="l" t="t" r="r" b="b"/>
              <a:pathLst>
                <a:path w="980440" h="875029">
                  <a:moveTo>
                    <a:pt x="979932" y="0"/>
                  </a:moveTo>
                  <a:lnTo>
                    <a:pt x="979932" y="718312"/>
                  </a:lnTo>
                  <a:lnTo>
                    <a:pt x="489966" y="874776"/>
                  </a:lnTo>
                  <a:lnTo>
                    <a:pt x="0" y="718312"/>
                  </a:lnTo>
                  <a:lnTo>
                    <a:pt x="0" y="0"/>
                  </a:lnTo>
                  <a:lnTo>
                    <a:pt x="489966" y="156463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99720" y="3945763"/>
            <a:ext cx="618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00295F"/>
                </a:solidFill>
                <a:latin typeface="Arial"/>
                <a:cs typeface="Arial"/>
              </a:rPr>
              <a:t>Loading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14109" y="4399597"/>
            <a:ext cx="989965" cy="883285"/>
            <a:chOff x="114109" y="4399597"/>
            <a:chExt cx="989965" cy="883285"/>
          </a:xfrm>
        </p:grpSpPr>
        <p:sp>
          <p:nvSpPr>
            <p:cNvPr id="37" name="object 37"/>
            <p:cNvSpPr/>
            <p:nvPr/>
          </p:nvSpPr>
          <p:spPr>
            <a:xfrm>
              <a:off x="118871" y="4404360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489966" y="156209"/>
                  </a:lnTo>
                  <a:lnTo>
                    <a:pt x="0" y="0"/>
                  </a:lnTo>
                  <a:lnTo>
                    <a:pt x="0" y="717041"/>
                  </a:lnTo>
                  <a:lnTo>
                    <a:pt x="489966" y="873251"/>
                  </a:lnTo>
                  <a:lnTo>
                    <a:pt x="979932" y="717041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8871" y="4404360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979932" y="717041"/>
                  </a:lnTo>
                  <a:lnTo>
                    <a:pt x="489966" y="873251"/>
                  </a:lnTo>
                  <a:lnTo>
                    <a:pt x="0" y="717041"/>
                  </a:lnTo>
                  <a:lnTo>
                    <a:pt x="0" y="0"/>
                  </a:lnTo>
                  <a:lnTo>
                    <a:pt x="489966" y="156209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84403" y="4745736"/>
              <a:ext cx="850900" cy="190500"/>
            </a:xfrm>
            <a:custGeom>
              <a:avLst/>
              <a:gdLst/>
              <a:ahLst/>
              <a:cxnLst/>
              <a:rect l="l" t="t" r="r" b="b"/>
              <a:pathLst>
                <a:path w="850900" h="190500">
                  <a:moveTo>
                    <a:pt x="850391" y="0"/>
                  </a:moveTo>
                  <a:lnTo>
                    <a:pt x="0" y="0"/>
                  </a:lnTo>
                  <a:lnTo>
                    <a:pt x="0" y="190499"/>
                  </a:lnTo>
                  <a:lnTo>
                    <a:pt x="850391" y="190499"/>
                  </a:lnTo>
                  <a:lnTo>
                    <a:pt x="85039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16484" y="4733290"/>
            <a:ext cx="5848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Hauling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4109" y="5187505"/>
            <a:ext cx="989965" cy="883285"/>
            <a:chOff x="114109" y="5187505"/>
            <a:chExt cx="989965" cy="883285"/>
          </a:xfrm>
        </p:grpSpPr>
        <p:sp>
          <p:nvSpPr>
            <p:cNvPr id="42" name="object 42"/>
            <p:cNvSpPr/>
            <p:nvPr/>
          </p:nvSpPr>
          <p:spPr>
            <a:xfrm>
              <a:off x="118871" y="5192268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489966" y="156210"/>
                  </a:lnTo>
                  <a:lnTo>
                    <a:pt x="0" y="0"/>
                  </a:lnTo>
                  <a:lnTo>
                    <a:pt x="0" y="717003"/>
                  </a:lnTo>
                  <a:lnTo>
                    <a:pt x="489966" y="873252"/>
                  </a:lnTo>
                  <a:lnTo>
                    <a:pt x="979932" y="717003"/>
                  </a:lnTo>
                  <a:lnTo>
                    <a:pt x="97993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8871" y="5192268"/>
              <a:ext cx="980440" cy="873760"/>
            </a:xfrm>
            <a:custGeom>
              <a:avLst/>
              <a:gdLst/>
              <a:ahLst/>
              <a:cxnLst/>
              <a:rect l="l" t="t" r="r" b="b"/>
              <a:pathLst>
                <a:path w="980440" h="873760">
                  <a:moveTo>
                    <a:pt x="979932" y="0"/>
                  </a:moveTo>
                  <a:lnTo>
                    <a:pt x="979932" y="717003"/>
                  </a:lnTo>
                  <a:lnTo>
                    <a:pt x="489966" y="873252"/>
                  </a:lnTo>
                  <a:lnTo>
                    <a:pt x="0" y="717003"/>
                  </a:lnTo>
                  <a:lnTo>
                    <a:pt x="0" y="0"/>
                  </a:lnTo>
                  <a:lnTo>
                    <a:pt x="489966" y="156210"/>
                  </a:lnTo>
                  <a:lnTo>
                    <a:pt x="979932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209804" y="5338368"/>
            <a:ext cx="7969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295F"/>
                </a:solidFill>
                <a:latin typeface="Arial"/>
                <a:cs typeface="Arial"/>
              </a:rPr>
              <a:t>Other  support  equipment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142809" y="1993201"/>
            <a:ext cx="7599045" cy="3761104"/>
            <a:chOff x="1142809" y="1993201"/>
            <a:chExt cx="7599045" cy="3761104"/>
          </a:xfrm>
        </p:grpSpPr>
        <p:sp>
          <p:nvSpPr>
            <p:cNvPr id="46" name="object 46"/>
            <p:cNvSpPr/>
            <p:nvPr/>
          </p:nvSpPr>
          <p:spPr>
            <a:xfrm>
              <a:off x="1147572" y="1997964"/>
              <a:ext cx="7589520" cy="3156585"/>
            </a:xfrm>
            <a:custGeom>
              <a:avLst/>
              <a:gdLst/>
              <a:ahLst/>
              <a:cxnLst/>
              <a:rect l="l" t="t" r="r" b="b"/>
              <a:pathLst>
                <a:path w="7589520" h="3156585">
                  <a:moveTo>
                    <a:pt x="0" y="0"/>
                  </a:moveTo>
                  <a:lnTo>
                    <a:pt x="7589393" y="0"/>
                  </a:lnTo>
                </a:path>
                <a:path w="7589520" h="3156585">
                  <a:moveTo>
                    <a:pt x="0" y="806196"/>
                  </a:moveTo>
                  <a:lnTo>
                    <a:pt x="7589393" y="806196"/>
                  </a:lnTo>
                </a:path>
                <a:path w="7589520" h="3156585">
                  <a:moveTo>
                    <a:pt x="0" y="1597152"/>
                  </a:moveTo>
                  <a:lnTo>
                    <a:pt x="7589393" y="1597152"/>
                  </a:lnTo>
                </a:path>
                <a:path w="7589520" h="3156585">
                  <a:moveTo>
                    <a:pt x="0" y="2357628"/>
                  </a:moveTo>
                  <a:lnTo>
                    <a:pt x="7589393" y="2357628"/>
                  </a:lnTo>
                </a:path>
                <a:path w="7589520" h="3156585">
                  <a:moveTo>
                    <a:pt x="0" y="3156204"/>
                  </a:moveTo>
                  <a:lnTo>
                    <a:pt x="7589393" y="3156204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037325" y="5677661"/>
              <a:ext cx="2677795" cy="76200"/>
            </a:xfrm>
            <a:custGeom>
              <a:avLst/>
              <a:gdLst/>
              <a:ahLst/>
              <a:cxnLst/>
              <a:rect l="l" t="t" r="r" b="b"/>
              <a:pathLst>
                <a:path w="2677795" h="76200">
                  <a:moveTo>
                    <a:pt x="2601087" y="0"/>
                  </a:moveTo>
                  <a:lnTo>
                    <a:pt x="2601087" y="76199"/>
                  </a:lnTo>
                  <a:lnTo>
                    <a:pt x="2657475" y="48005"/>
                  </a:lnTo>
                  <a:lnTo>
                    <a:pt x="2613787" y="48005"/>
                  </a:lnTo>
                  <a:lnTo>
                    <a:pt x="2613787" y="28193"/>
                  </a:lnTo>
                  <a:lnTo>
                    <a:pt x="2657475" y="28193"/>
                  </a:lnTo>
                  <a:lnTo>
                    <a:pt x="2601087" y="0"/>
                  </a:lnTo>
                  <a:close/>
                </a:path>
                <a:path w="2677795" h="76200">
                  <a:moveTo>
                    <a:pt x="2601087" y="28193"/>
                  </a:moveTo>
                  <a:lnTo>
                    <a:pt x="0" y="28193"/>
                  </a:lnTo>
                  <a:lnTo>
                    <a:pt x="0" y="48005"/>
                  </a:lnTo>
                  <a:lnTo>
                    <a:pt x="2601087" y="48005"/>
                  </a:lnTo>
                  <a:lnTo>
                    <a:pt x="2601087" y="28193"/>
                  </a:lnTo>
                  <a:close/>
                </a:path>
                <a:path w="2677795" h="76200">
                  <a:moveTo>
                    <a:pt x="2657475" y="28193"/>
                  </a:moveTo>
                  <a:lnTo>
                    <a:pt x="2613787" y="28193"/>
                  </a:lnTo>
                  <a:lnTo>
                    <a:pt x="2613787" y="48005"/>
                  </a:lnTo>
                  <a:lnTo>
                    <a:pt x="2657475" y="48005"/>
                  </a:lnTo>
                  <a:lnTo>
                    <a:pt x="2677287" y="38099"/>
                  </a:lnTo>
                  <a:lnTo>
                    <a:pt x="2657475" y="28193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6023609" y="5776976"/>
            <a:ext cx="36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2008</a:t>
            </a:r>
            <a:endParaRPr sz="12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20736" y="5776976"/>
            <a:ext cx="36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2020</a:t>
            </a:r>
            <a:endParaRPr sz="12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145271" y="5776976"/>
            <a:ext cx="367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Arial"/>
                <a:cs typeface="Arial"/>
              </a:rPr>
              <a:t>2025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1147572" y="1254252"/>
            <a:ext cx="7463155" cy="4529455"/>
            <a:chOff x="1147572" y="1254252"/>
            <a:chExt cx="7463155" cy="4529455"/>
          </a:xfrm>
        </p:grpSpPr>
        <p:sp>
          <p:nvSpPr>
            <p:cNvPr id="52" name="object 52"/>
            <p:cNvSpPr/>
            <p:nvPr/>
          </p:nvSpPr>
          <p:spPr>
            <a:xfrm>
              <a:off x="6376416" y="4760976"/>
              <a:ext cx="117475" cy="45720"/>
            </a:xfrm>
            <a:custGeom>
              <a:avLst/>
              <a:gdLst/>
              <a:ahLst/>
              <a:cxnLst/>
              <a:rect l="l" t="t" r="r" b="b"/>
              <a:pathLst>
                <a:path w="117475" h="45720">
                  <a:moveTo>
                    <a:pt x="117348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7348" y="45719"/>
                  </a:lnTo>
                  <a:lnTo>
                    <a:pt x="11734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376416" y="4760976"/>
              <a:ext cx="117475" cy="45720"/>
            </a:xfrm>
            <a:custGeom>
              <a:avLst/>
              <a:gdLst/>
              <a:ahLst/>
              <a:cxnLst/>
              <a:rect l="l" t="t" r="r" b="b"/>
              <a:pathLst>
                <a:path w="117475" h="45720">
                  <a:moveTo>
                    <a:pt x="0" y="45719"/>
                  </a:moveTo>
                  <a:lnTo>
                    <a:pt x="117348" y="45719"/>
                  </a:lnTo>
                  <a:lnTo>
                    <a:pt x="117348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6163056" y="4666488"/>
              <a:ext cx="303530" cy="94615"/>
            </a:xfrm>
            <a:custGeom>
              <a:avLst/>
              <a:gdLst/>
              <a:ahLst/>
              <a:cxnLst/>
              <a:rect l="l" t="t" r="r" b="b"/>
              <a:pathLst>
                <a:path w="303529" h="94614">
                  <a:moveTo>
                    <a:pt x="303275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03275" y="94487"/>
                  </a:lnTo>
                  <a:lnTo>
                    <a:pt x="303275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163056" y="4666488"/>
              <a:ext cx="303530" cy="94615"/>
            </a:xfrm>
            <a:custGeom>
              <a:avLst/>
              <a:gdLst/>
              <a:ahLst/>
              <a:cxnLst/>
              <a:rect l="l" t="t" r="r" b="b"/>
              <a:pathLst>
                <a:path w="303529" h="94614">
                  <a:moveTo>
                    <a:pt x="0" y="94487"/>
                  </a:moveTo>
                  <a:lnTo>
                    <a:pt x="303275" y="94487"/>
                  </a:lnTo>
                  <a:lnTo>
                    <a:pt x="303275" y="0"/>
                  </a:lnTo>
                  <a:lnTo>
                    <a:pt x="0" y="0"/>
                  </a:lnTo>
                  <a:lnTo>
                    <a:pt x="0" y="944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493763" y="4690872"/>
              <a:ext cx="224154" cy="99060"/>
            </a:xfrm>
            <a:custGeom>
              <a:avLst/>
              <a:gdLst/>
              <a:ahLst/>
              <a:cxnLst/>
              <a:rect l="l" t="t" r="r" b="b"/>
              <a:pathLst>
                <a:path w="224154" h="99060">
                  <a:moveTo>
                    <a:pt x="224028" y="0"/>
                  </a:moveTo>
                  <a:lnTo>
                    <a:pt x="0" y="0"/>
                  </a:lnTo>
                  <a:lnTo>
                    <a:pt x="0" y="99060"/>
                  </a:lnTo>
                  <a:lnTo>
                    <a:pt x="224028" y="99060"/>
                  </a:lnTo>
                  <a:lnTo>
                    <a:pt x="224028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6493763" y="4690872"/>
              <a:ext cx="224154" cy="99060"/>
            </a:xfrm>
            <a:custGeom>
              <a:avLst/>
              <a:gdLst/>
              <a:ahLst/>
              <a:cxnLst/>
              <a:rect l="l" t="t" r="r" b="b"/>
              <a:pathLst>
                <a:path w="224154" h="99060">
                  <a:moveTo>
                    <a:pt x="0" y="99060"/>
                  </a:moveTo>
                  <a:lnTo>
                    <a:pt x="224028" y="99060"/>
                  </a:lnTo>
                  <a:lnTo>
                    <a:pt x="224028" y="0"/>
                  </a:lnTo>
                  <a:lnTo>
                    <a:pt x="0" y="0"/>
                  </a:lnTo>
                  <a:lnTo>
                    <a:pt x="0" y="990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542531" y="4594860"/>
              <a:ext cx="216535" cy="45720"/>
            </a:xfrm>
            <a:custGeom>
              <a:avLst/>
              <a:gdLst/>
              <a:ahLst/>
              <a:cxnLst/>
              <a:rect l="l" t="t" r="r" b="b"/>
              <a:pathLst>
                <a:path w="216534" h="45720">
                  <a:moveTo>
                    <a:pt x="216407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16407" y="45719"/>
                  </a:lnTo>
                  <a:lnTo>
                    <a:pt x="216407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6542531" y="4594860"/>
              <a:ext cx="216535" cy="45720"/>
            </a:xfrm>
            <a:custGeom>
              <a:avLst/>
              <a:gdLst/>
              <a:ahLst/>
              <a:cxnLst/>
              <a:rect l="l" t="t" r="r" b="b"/>
              <a:pathLst>
                <a:path w="216534" h="45720">
                  <a:moveTo>
                    <a:pt x="0" y="45719"/>
                  </a:moveTo>
                  <a:lnTo>
                    <a:pt x="216407" y="45719"/>
                  </a:lnTo>
                  <a:lnTo>
                    <a:pt x="216407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6163056" y="4732020"/>
              <a:ext cx="213360" cy="187960"/>
            </a:xfrm>
            <a:custGeom>
              <a:avLst/>
              <a:gdLst/>
              <a:ahLst/>
              <a:cxnLst/>
              <a:rect l="l" t="t" r="r" b="b"/>
              <a:pathLst>
                <a:path w="213360" h="187960">
                  <a:moveTo>
                    <a:pt x="106680" y="0"/>
                  </a:moveTo>
                  <a:lnTo>
                    <a:pt x="65151" y="7358"/>
                  </a:lnTo>
                  <a:lnTo>
                    <a:pt x="31242" y="27432"/>
                  </a:lnTo>
                  <a:lnTo>
                    <a:pt x="8382" y="57221"/>
                  </a:lnTo>
                  <a:lnTo>
                    <a:pt x="0" y="93726"/>
                  </a:lnTo>
                  <a:lnTo>
                    <a:pt x="8382" y="130230"/>
                  </a:lnTo>
                  <a:lnTo>
                    <a:pt x="31242" y="160020"/>
                  </a:lnTo>
                  <a:lnTo>
                    <a:pt x="65151" y="180093"/>
                  </a:lnTo>
                  <a:lnTo>
                    <a:pt x="106680" y="187452"/>
                  </a:lnTo>
                  <a:lnTo>
                    <a:pt x="148209" y="180093"/>
                  </a:lnTo>
                  <a:lnTo>
                    <a:pt x="182118" y="160020"/>
                  </a:lnTo>
                  <a:lnTo>
                    <a:pt x="204978" y="130230"/>
                  </a:lnTo>
                  <a:lnTo>
                    <a:pt x="213360" y="93726"/>
                  </a:lnTo>
                  <a:lnTo>
                    <a:pt x="204977" y="57221"/>
                  </a:lnTo>
                  <a:lnTo>
                    <a:pt x="182117" y="27432"/>
                  </a:lnTo>
                  <a:lnTo>
                    <a:pt x="148208" y="7358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63056" y="4732020"/>
              <a:ext cx="213360" cy="187960"/>
            </a:xfrm>
            <a:custGeom>
              <a:avLst/>
              <a:gdLst/>
              <a:ahLst/>
              <a:cxnLst/>
              <a:rect l="l" t="t" r="r" b="b"/>
              <a:pathLst>
                <a:path w="213360" h="187960">
                  <a:moveTo>
                    <a:pt x="213360" y="93726"/>
                  </a:moveTo>
                  <a:lnTo>
                    <a:pt x="204977" y="57221"/>
                  </a:lnTo>
                  <a:lnTo>
                    <a:pt x="182117" y="27432"/>
                  </a:lnTo>
                  <a:lnTo>
                    <a:pt x="148208" y="7358"/>
                  </a:lnTo>
                  <a:lnTo>
                    <a:pt x="106680" y="0"/>
                  </a:lnTo>
                  <a:lnTo>
                    <a:pt x="65151" y="7358"/>
                  </a:lnTo>
                  <a:lnTo>
                    <a:pt x="31242" y="27432"/>
                  </a:lnTo>
                  <a:lnTo>
                    <a:pt x="8382" y="57221"/>
                  </a:lnTo>
                  <a:lnTo>
                    <a:pt x="0" y="93726"/>
                  </a:lnTo>
                  <a:lnTo>
                    <a:pt x="8382" y="130230"/>
                  </a:lnTo>
                  <a:lnTo>
                    <a:pt x="31242" y="160020"/>
                  </a:lnTo>
                  <a:lnTo>
                    <a:pt x="65151" y="180093"/>
                  </a:lnTo>
                  <a:lnTo>
                    <a:pt x="106680" y="187452"/>
                  </a:lnTo>
                  <a:lnTo>
                    <a:pt x="148209" y="180093"/>
                  </a:lnTo>
                  <a:lnTo>
                    <a:pt x="182118" y="160020"/>
                  </a:lnTo>
                  <a:lnTo>
                    <a:pt x="204978" y="130230"/>
                  </a:lnTo>
                  <a:lnTo>
                    <a:pt x="213360" y="9372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493763" y="4732020"/>
              <a:ext cx="213360" cy="187960"/>
            </a:xfrm>
            <a:custGeom>
              <a:avLst/>
              <a:gdLst/>
              <a:ahLst/>
              <a:cxnLst/>
              <a:rect l="l" t="t" r="r" b="b"/>
              <a:pathLst>
                <a:path w="213359" h="187960">
                  <a:moveTo>
                    <a:pt x="106680" y="0"/>
                  </a:moveTo>
                  <a:lnTo>
                    <a:pt x="65151" y="7358"/>
                  </a:lnTo>
                  <a:lnTo>
                    <a:pt x="31242" y="27432"/>
                  </a:lnTo>
                  <a:lnTo>
                    <a:pt x="8382" y="57221"/>
                  </a:lnTo>
                  <a:lnTo>
                    <a:pt x="0" y="93726"/>
                  </a:lnTo>
                  <a:lnTo>
                    <a:pt x="8382" y="130230"/>
                  </a:lnTo>
                  <a:lnTo>
                    <a:pt x="31242" y="160020"/>
                  </a:lnTo>
                  <a:lnTo>
                    <a:pt x="65151" y="180093"/>
                  </a:lnTo>
                  <a:lnTo>
                    <a:pt x="106680" y="187452"/>
                  </a:lnTo>
                  <a:lnTo>
                    <a:pt x="148209" y="180093"/>
                  </a:lnTo>
                  <a:lnTo>
                    <a:pt x="182117" y="160020"/>
                  </a:lnTo>
                  <a:lnTo>
                    <a:pt x="204977" y="130230"/>
                  </a:lnTo>
                  <a:lnTo>
                    <a:pt x="213360" y="93726"/>
                  </a:lnTo>
                  <a:lnTo>
                    <a:pt x="204978" y="57221"/>
                  </a:lnTo>
                  <a:lnTo>
                    <a:pt x="182118" y="27432"/>
                  </a:lnTo>
                  <a:lnTo>
                    <a:pt x="148209" y="7358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493763" y="4732020"/>
              <a:ext cx="213360" cy="187960"/>
            </a:xfrm>
            <a:custGeom>
              <a:avLst/>
              <a:gdLst/>
              <a:ahLst/>
              <a:cxnLst/>
              <a:rect l="l" t="t" r="r" b="b"/>
              <a:pathLst>
                <a:path w="213359" h="187960">
                  <a:moveTo>
                    <a:pt x="213360" y="93726"/>
                  </a:moveTo>
                  <a:lnTo>
                    <a:pt x="204978" y="57221"/>
                  </a:lnTo>
                  <a:lnTo>
                    <a:pt x="182118" y="27432"/>
                  </a:lnTo>
                  <a:lnTo>
                    <a:pt x="148209" y="7358"/>
                  </a:lnTo>
                  <a:lnTo>
                    <a:pt x="106680" y="0"/>
                  </a:lnTo>
                  <a:lnTo>
                    <a:pt x="65151" y="7358"/>
                  </a:lnTo>
                  <a:lnTo>
                    <a:pt x="31242" y="27432"/>
                  </a:lnTo>
                  <a:lnTo>
                    <a:pt x="8382" y="57221"/>
                  </a:lnTo>
                  <a:lnTo>
                    <a:pt x="0" y="93726"/>
                  </a:lnTo>
                  <a:lnTo>
                    <a:pt x="8382" y="130230"/>
                  </a:lnTo>
                  <a:lnTo>
                    <a:pt x="31242" y="160020"/>
                  </a:lnTo>
                  <a:lnTo>
                    <a:pt x="65151" y="180093"/>
                  </a:lnTo>
                  <a:lnTo>
                    <a:pt x="106680" y="187452"/>
                  </a:lnTo>
                  <a:lnTo>
                    <a:pt x="148209" y="180093"/>
                  </a:lnTo>
                  <a:lnTo>
                    <a:pt x="182117" y="160020"/>
                  </a:lnTo>
                  <a:lnTo>
                    <a:pt x="204977" y="130230"/>
                  </a:lnTo>
                  <a:lnTo>
                    <a:pt x="213360" y="9372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6217919" y="4776216"/>
              <a:ext cx="106680" cy="99060"/>
            </a:xfrm>
            <a:custGeom>
              <a:avLst/>
              <a:gdLst/>
              <a:ahLst/>
              <a:cxnLst/>
              <a:rect l="l" t="t" r="r" b="b"/>
              <a:pathLst>
                <a:path w="106679" h="99060">
                  <a:moveTo>
                    <a:pt x="53339" y="0"/>
                  </a:moveTo>
                  <a:lnTo>
                    <a:pt x="32575" y="3899"/>
                  </a:lnTo>
                  <a:lnTo>
                    <a:pt x="15621" y="14525"/>
                  </a:lnTo>
                  <a:lnTo>
                    <a:pt x="4191" y="30271"/>
                  </a:lnTo>
                  <a:lnTo>
                    <a:pt x="0" y="49530"/>
                  </a:lnTo>
                  <a:lnTo>
                    <a:pt x="4190" y="68788"/>
                  </a:lnTo>
                  <a:lnTo>
                    <a:pt x="15620" y="84534"/>
                  </a:lnTo>
                  <a:lnTo>
                    <a:pt x="32575" y="95160"/>
                  </a:lnTo>
                  <a:lnTo>
                    <a:pt x="53339" y="99060"/>
                  </a:lnTo>
                  <a:lnTo>
                    <a:pt x="74104" y="95160"/>
                  </a:lnTo>
                  <a:lnTo>
                    <a:pt x="91058" y="84534"/>
                  </a:lnTo>
                  <a:lnTo>
                    <a:pt x="102488" y="68788"/>
                  </a:lnTo>
                  <a:lnTo>
                    <a:pt x="106679" y="49530"/>
                  </a:lnTo>
                  <a:lnTo>
                    <a:pt x="102488" y="30271"/>
                  </a:lnTo>
                  <a:lnTo>
                    <a:pt x="91059" y="14525"/>
                  </a:lnTo>
                  <a:lnTo>
                    <a:pt x="74104" y="3899"/>
                  </a:lnTo>
                  <a:lnTo>
                    <a:pt x="53339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6217919" y="4776216"/>
              <a:ext cx="106680" cy="99060"/>
            </a:xfrm>
            <a:custGeom>
              <a:avLst/>
              <a:gdLst/>
              <a:ahLst/>
              <a:cxnLst/>
              <a:rect l="l" t="t" r="r" b="b"/>
              <a:pathLst>
                <a:path w="106679" h="99060">
                  <a:moveTo>
                    <a:pt x="106679" y="49530"/>
                  </a:moveTo>
                  <a:lnTo>
                    <a:pt x="102488" y="30271"/>
                  </a:lnTo>
                  <a:lnTo>
                    <a:pt x="91059" y="14525"/>
                  </a:lnTo>
                  <a:lnTo>
                    <a:pt x="74104" y="3899"/>
                  </a:lnTo>
                  <a:lnTo>
                    <a:pt x="53339" y="0"/>
                  </a:lnTo>
                  <a:lnTo>
                    <a:pt x="32575" y="3899"/>
                  </a:lnTo>
                  <a:lnTo>
                    <a:pt x="15621" y="14525"/>
                  </a:lnTo>
                  <a:lnTo>
                    <a:pt x="4191" y="30271"/>
                  </a:lnTo>
                  <a:lnTo>
                    <a:pt x="0" y="49530"/>
                  </a:lnTo>
                  <a:lnTo>
                    <a:pt x="4190" y="68788"/>
                  </a:lnTo>
                  <a:lnTo>
                    <a:pt x="15620" y="84534"/>
                  </a:lnTo>
                  <a:lnTo>
                    <a:pt x="32575" y="95160"/>
                  </a:lnTo>
                  <a:lnTo>
                    <a:pt x="53339" y="99060"/>
                  </a:lnTo>
                  <a:lnTo>
                    <a:pt x="74104" y="95160"/>
                  </a:lnTo>
                  <a:lnTo>
                    <a:pt x="91058" y="84534"/>
                  </a:lnTo>
                  <a:lnTo>
                    <a:pt x="102488" y="68788"/>
                  </a:lnTo>
                  <a:lnTo>
                    <a:pt x="106679" y="49530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6547104" y="4776216"/>
              <a:ext cx="105410" cy="99060"/>
            </a:xfrm>
            <a:custGeom>
              <a:avLst/>
              <a:gdLst/>
              <a:ahLst/>
              <a:cxnLst/>
              <a:rect l="l" t="t" r="r" b="b"/>
              <a:pathLst>
                <a:path w="105409" h="99060">
                  <a:moveTo>
                    <a:pt x="52577" y="0"/>
                  </a:moveTo>
                  <a:lnTo>
                    <a:pt x="32093" y="3899"/>
                  </a:lnTo>
                  <a:lnTo>
                    <a:pt x="15382" y="14525"/>
                  </a:lnTo>
                  <a:lnTo>
                    <a:pt x="4125" y="30271"/>
                  </a:lnTo>
                  <a:lnTo>
                    <a:pt x="0" y="49530"/>
                  </a:lnTo>
                  <a:lnTo>
                    <a:pt x="4125" y="68788"/>
                  </a:lnTo>
                  <a:lnTo>
                    <a:pt x="15382" y="84534"/>
                  </a:lnTo>
                  <a:lnTo>
                    <a:pt x="32093" y="95160"/>
                  </a:lnTo>
                  <a:lnTo>
                    <a:pt x="52577" y="99060"/>
                  </a:lnTo>
                  <a:lnTo>
                    <a:pt x="73062" y="95160"/>
                  </a:lnTo>
                  <a:lnTo>
                    <a:pt x="89773" y="84534"/>
                  </a:lnTo>
                  <a:lnTo>
                    <a:pt x="101030" y="68788"/>
                  </a:lnTo>
                  <a:lnTo>
                    <a:pt x="105155" y="49530"/>
                  </a:lnTo>
                  <a:lnTo>
                    <a:pt x="101030" y="30271"/>
                  </a:lnTo>
                  <a:lnTo>
                    <a:pt x="89773" y="14525"/>
                  </a:lnTo>
                  <a:lnTo>
                    <a:pt x="73062" y="3899"/>
                  </a:lnTo>
                  <a:lnTo>
                    <a:pt x="52577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547104" y="4776216"/>
              <a:ext cx="105410" cy="99060"/>
            </a:xfrm>
            <a:custGeom>
              <a:avLst/>
              <a:gdLst/>
              <a:ahLst/>
              <a:cxnLst/>
              <a:rect l="l" t="t" r="r" b="b"/>
              <a:pathLst>
                <a:path w="105409" h="99060">
                  <a:moveTo>
                    <a:pt x="105155" y="49530"/>
                  </a:moveTo>
                  <a:lnTo>
                    <a:pt x="101030" y="30271"/>
                  </a:lnTo>
                  <a:lnTo>
                    <a:pt x="89773" y="14525"/>
                  </a:lnTo>
                  <a:lnTo>
                    <a:pt x="73062" y="3899"/>
                  </a:lnTo>
                  <a:lnTo>
                    <a:pt x="52577" y="0"/>
                  </a:lnTo>
                  <a:lnTo>
                    <a:pt x="32093" y="3899"/>
                  </a:lnTo>
                  <a:lnTo>
                    <a:pt x="15382" y="14525"/>
                  </a:lnTo>
                  <a:lnTo>
                    <a:pt x="4125" y="30271"/>
                  </a:lnTo>
                  <a:lnTo>
                    <a:pt x="0" y="49530"/>
                  </a:lnTo>
                  <a:lnTo>
                    <a:pt x="4125" y="68788"/>
                  </a:lnTo>
                  <a:lnTo>
                    <a:pt x="15382" y="84534"/>
                  </a:lnTo>
                  <a:lnTo>
                    <a:pt x="32093" y="95160"/>
                  </a:lnTo>
                  <a:lnTo>
                    <a:pt x="52577" y="99060"/>
                  </a:lnTo>
                  <a:lnTo>
                    <a:pt x="73062" y="95160"/>
                  </a:lnTo>
                  <a:lnTo>
                    <a:pt x="89773" y="84534"/>
                  </a:lnTo>
                  <a:lnTo>
                    <a:pt x="101030" y="68788"/>
                  </a:lnTo>
                  <a:lnTo>
                    <a:pt x="105155" y="4953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6635495" y="4637532"/>
              <a:ext cx="82550" cy="58419"/>
            </a:xfrm>
            <a:custGeom>
              <a:avLst/>
              <a:gdLst/>
              <a:ahLst/>
              <a:cxnLst/>
              <a:rect l="l" t="t" r="r" b="b"/>
              <a:pathLst>
                <a:path w="82550" h="58420">
                  <a:moveTo>
                    <a:pt x="0" y="0"/>
                  </a:moveTo>
                  <a:lnTo>
                    <a:pt x="0" y="57911"/>
                  </a:lnTo>
                  <a:lnTo>
                    <a:pt x="82296" y="579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6635495" y="4637532"/>
              <a:ext cx="82550" cy="58419"/>
            </a:xfrm>
            <a:custGeom>
              <a:avLst/>
              <a:gdLst/>
              <a:ahLst/>
              <a:cxnLst/>
              <a:rect l="l" t="t" r="r" b="b"/>
              <a:pathLst>
                <a:path w="82550" h="58420">
                  <a:moveTo>
                    <a:pt x="0" y="57911"/>
                  </a:moveTo>
                  <a:lnTo>
                    <a:pt x="82296" y="57911"/>
                  </a:lnTo>
                  <a:lnTo>
                    <a:pt x="0" y="0"/>
                  </a:lnTo>
                  <a:lnTo>
                    <a:pt x="0" y="57911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516624" y="4636008"/>
              <a:ext cx="119380" cy="59690"/>
            </a:xfrm>
            <a:custGeom>
              <a:avLst/>
              <a:gdLst/>
              <a:ahLst/>
              <a:cxnLst/>
              <a:rect l="l" t="t" r="r" b="b"/>
              <a:pathLst>
                <a:path w="119379" h="59689">
                  <a:moveTo>
                    <a:pt x="118872" y="0"/>
                  </a:moveTo>
                  <a:lnTo>
                    <a:pt x="0" y="0"/>
                  </a:lnTo>
                  <a:lnTo>
                    <a:pt x="0" y="59435"/>
                  </a:lnTo>
                  <a:lnTo>
                    <a:pt x="118872" y="59435"/>
                  </a:lnTo>
                  <a:lnTo>
                    <a:pt x="11887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6516624" y="4636008"/>
              <a:ext cx="119380" cy="59690"/>
            </a:xfrm>
            <a:custGeom>
              <a:avLst/>
              <a:gdLst/>
              <a:ahLst/>
              <a:cxnLst/>
              <a:rect l="l" t="t" r="r" b="b"/>
              <a:pathLst>
                <a:path w="119379" h="59689">
                  <a:moveTo>
                    <a:pt x="0" y="59435"/>
                  </a:moveTo>
                  <a:lnTo>
                    <a:pt x="118872" y="59435"/>
                  </a:lnTo>
                  <a:lnTo>
                    <a:pt x="118872" y="0"/>
                  </a:lnTo>
                  <a:lnTo>
                    <a:pt x="0" y="0"/>
                  </a:lnTo>
                  <a:lnTo>
                    <a:pt x="0" y="59435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6125972" y="4613529"/>
              <a:ext cx="414020" cy="177800"/>
            </a:xfrm>
            <a:custGeom>
              <a:avLst/>
              <a:gdLst/>
              <a:ahLst/>
              <a:cxnLst/>
              <a:rect l="l" t="t" r="r" b="b"/>
              <a:pathLst>
                <a:path w="414020" h="177800">
                  <a:moveTo>
                    <a:pt x="9651" y="0"/>
                  </a:moveTo>
                  <a:lnTo>
                    <a:pt x="0" y="61722"/>
                  </a:lnTo>
                  <a:lnTo>
                    <a:pt x="387350" y="177673"/>
                  </a:lnTo>
                  <a:lnTo>
                    <a:pt x="413766" y="8000"/>
                  </a:lnTo>
                  <a:lnTo>
                    <a:pt x="965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125972" y="4613529"/>
              <a:ext cx="414020" cy="177800"/>
            </a:xfrm>
            <a:custGeom>
              <a:avLst/>
              <a:gdLst/>
              <a:ahLst/>
              <a:cxnLst/>
              <a:rect l="l" t="t" r="r" b="b"/>
              <a:pathLst>
                <a:path w="414020" h="177800">
                  <a:moveTo>
                    <a:pt x="413766" y="8000"/>
                  </a:moveTo>
                  <a:lnTo>
                    <a:pt x="9651" y="0"/>
                  </a:lnTo>
                  <a:lnTo>
                    <a:pt x="0" y="61722"/>
                  </a:lnTo>
                  <a:lnTo>
                    <a:pt x="387350" y="177673"/>
                  </a:lnTo>
                  <a:lnTo>
                    <a:pt x="413766" y="800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6188963" y="2479548"/>
              <a:ext cx="346075" cy="149860"/>
            </a:xfrm>
            <a:custGeom>
              <a:avLst/>
              <a:gdLst/>
              <a:ahLst/>
              <a:cxnLst/>
              <a:rect l="l" t="t" r="r" b="b"/>
              <a:pathLst>
                <a:path w="346075" h="149860">
                  <a:moveTo>
                    <a:pt x="345947" y="0"/>
                  </a:moveTo>
                  <a:lnTo>
                    <a:pt x="0" y="0"/>
                  </a:lnTo>
                  <a:lnTo>
                    <a:pt x="0" y="149351"/>
                  </a:lnTo>
                  <a:lnTo>
                    <a:pt x="345947" y="149351"/>
                  </a:lnTo>
                  <a:lnTo>
                    <a:pt x="34594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6188963" y="2479548"/>
              <a:ext cx="346075" cy="149860"/>
            </a:xfrm>
            <a:custGeom>
              <a:avLst/>
              <a:gdLst/>
              <a:ahLst/>
              <a:cxnLst/>
              <a:rect l="l" t="t" r="r" b="b"/>
              <a:pathLst>
                <a:path w="346075" h="149860">
                  <a:moveTo>
                    <a:pt x="0" y="149351"/>
                  </a:moveTo>
                  <a:lnTo>
                    <a:pt x="345947" y="149351"/>
                  </a:lnTo>
                  <a:lnTo>
                    <a:pt x="345947" y="0"/>
                  </a:lnTo>
                  <a:lnTo>
                    <a:pt x="0" y="0"/>
                  </a:lnTo>
                  <a:lnTo>
                    <a:pt x="0" y="149351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435851" y="2435352"/>
              <a:ext cx="79375" cy="127000"/>
            </a:xfrm>
            <a:custGeom>
              <a:avLst/>
              <a:gdLst/>
              <a:ahLst/>
              <a:cxnLst/>
              <a:rect l="l" t="t" r="r" b="b"/>
              <a:pathLst>
                <a:path w="79375" h="127000">
                  <a:moveTo>
                    <a:pt x="79248" y="0"/>
                  </a:moveTo>
                  <a:lnTo>
                    <a:pt x="0" y="0"/>
                  </a:lnTo>
                  <a:lnTo>
                    <a:pt x="0" y="126491"/>
                  </a:lnTo>
                  <a:lnTo>
                    <a:pt x="79248" y="126491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6435851" y="2435352"/>
              <a:ext cx="79375" cy="127000"/>
            </a:xfrm>
            <a:custGeom>
              <a:avLst/>
              <a:gdLst/>
              <a:ahLst/>
              <a:cxnLst/>
              <a:rect l="l" t="t" r="r" b="b"/>
              <a:pathLst>
                <a:path w="79375" h="127000">
                  <a:moveTo>
                    <a:pt x="0" y="126491"/>
                  </a:moveTo>
                  <a:lnTo>
                    <a:pt x="79248" y="126491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126491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224016" y="2644140"/>
              <a:ext cx="344805" cy="85725"/>
            </a:xfrm>
            <a:custGeom>
              <a:avLst/>
              <a:gdLst/>
              <a:ahLst/>
              <a:cxnLst/>
              <a:rect l="l" t="t" r="r" b="b"/>
              <a:pathLst>
                <a:path w="344804" h="85725">
                  <a:moveTo>
                    <a:pt x="344423" y="0"/>
                  </a:moveTo>
                  <a:lnTo>
                    <a:pt x="0" y="0"/>
                  </a:lnTo>
                  <a:lnTo>
                    <a:pt x="0" y="85344"/>
                  </a:lnTo>
                  <a:lnTo>
                    <a:pt x="344423" y="85344"/>
                  </a:lnTo>
                  <a:lnTo>
                    <a:pt x="344423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224016" y="2644140"/>
              <a:ext cx="344805" cy="85725"/>
            </a:xfrm>
            <a:custGeom>
              <a:avLst/>
              <a:gdLst/>
              <a:ahLst/>
              <a:cxnLst/>
              <a:rect l="l" t="t" r="r" b="b"/>
              <a:pathLst>
                <a:path w="344804" h="85725">
                  <a:moveTo>
                    <a:pt x="0" y="85344"/>
                  </a:moveTo>
                  <a:lnTo>
                    <a:pt x="344423" y="85344"/>
                  </a:lnTo>
                  <a:lnTo>
                    <a:pt x="344423" y="0"/>
                  </a:lnTo>
                  <a:lnTo>
                    <a:pt x="0" y="0"/>
                  </a:lnTo>
                  <a:lnTo>
                    <a:pt x="0" y="85344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569201" y="2642616"/>
              <a:ext cx="34290" cy="86995"/>
            </a:xfrm>
            <a:custGeom>
              <a:avLst/>
              <a:gdLst/>
              <a:ahLst/>
              <a:cxnLst/>
              <a:rect l="l" t="t" r="r" b="b"/>
              <a:pathLst>
                <a:path w="34290" h="86994">
                  <a:moveTo>
                    <a:pt x="0" y="0"/>
                  </a:moveTo>
                  <a:lnTo>
                    <a:pt x="0" y="43434"/>
                  </a:lnTo>
                  <a:lnTo>
                    <a:pt x="634" y="86868"/>
                  </a:lnTo>
                  <a:lnTo>
                    <a:pt x="13930" y="83103"/>
                  </a:lnTo>
                  <a:lnTo>
                    <a:pt x="24701" y="73517"/>
                  </a:lnTo>
                  <a:lnTo>
                    <a:pt x="31853" y="59525"/>
                  </a:lnTo>
                  <a:lnTo>
                    <a:pt x="34290" y="42545"/>
                  </a:lnTo>
                  <a:lnTo>
                    <a:pt x="31396" y="25931"/>
                  </a:lnTo>
                  <a:lnTo>
                    <a:pt x="24002" y="12414"/>
                  </a:lnTo>
                  <a:lnTo>
                    <a:pt x="13180" y="3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569201" y="2642616"/>
              <a:ext cx="34290" cy="86995"/>
            </a:xfrm>
            <a:custGeom>
              <a:avLst/>
              <a:gdLst/>
              <a:ahLst/>
              <a:cxnLst/>
              <a:rect l="l" t="t" r="r" b="b"/>
              <a:pathLst>
                <a:path w="34290" h="86994">
                  <a:moveTo>
                    <a:pt x="634" y="86868"/>
                  </a:moveTo>
                  <a:lnTo>
                    <a:pt x="13930" y="83103"/>
                  </a:lnTo>
                  <a:lnTo>
                    <a:pt x="24701" y="73517"/>
                  </a:lnTo>
                  <a:lnTo>
                    <a:pt x="31853" y="59525"/>
                  </a:lnTo>
                  <a:lnTo>
                    <a:pt x="34290" y="42545"/>
                  </a:lnTo>
                  <a:lnTo>
                    <a:pt x="31396" y="25931"/>
                  </a:lnTo>
                  <a:lnTo>
                    <a:pt x="24002" y="12414"/>
                  </a:lnTo>
                  <a:lnTo>
                    <a:pt x="13180" y="3325"/>
                  </a:lnTo>
                  <a:lnTo>
                    <a:pt x="0" y="0"/>
                  </a:lnTo>
                  <a:lnTo>
                    <a:pt x="0" y="43434"/>
                  </a:lnTo>
                  <a:lnTo>
                    <a:pt x="634" y="86868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190487" y="2642616"/>
              <a:ext cx="33655" cy="86995"/>
            </a:xfrm>
            <a:custGeom>
              <a:avLst/>
              <a:gdLst/>
              <a:ahLst/>
              <a:cxnLst/>
              <a:rect l="l" t="t" r="r" b="b"/>
              <a:pathLst>
                <a:path w="33654" h="86994">
                  <a:moveTo>
                    <a:pt x="32892" y="0"/>
                  </a:moveTo>
                  <a:lnTo>
                    <a:pt x="19877" y="3764"/>
                  </a:lnTo>
                  <a:lnTo>
                    <a:pt x="9350" y="13350"/>
                  </a:lnTo>
                  <a:lnTo>
                    <a:pt x="2371" y="27342"/>
                  </a:lnTo>
                  <a:lnTo>
                    <a:pt x="0" y="44323"/>
                  </a:lnTo>
                  <a:lnTo>
                    <a:pt x="2827" y="60936"/>
                  </a:lnTo>
                  <a:lnTo>
                    <a:pt x="10048" y="74453"/>
                  </a:lnTo>
                  <a:lnTo>
                    <a:pt x="20627" y="83542"/>
                  </a:lnTo>
                  <a:lnTo>
                    <a:pt x="33527" y="86868"/>
                  </a:lnTo>
                  <a:lnTo>
                    <a:pt x="33527" y="43434"/>
                  </a:lnTo>
                  <a:lnTo>
                    <a:pt x="3289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190487" y="2642616"/>
              <a:ext cx="33655" cy="86995"/>
            </a:xfrm>
            <a:custGeom>
              <a:avLst/>
              <a:gdLst/>
              <a:ahLst/>
              <a:cxnLst/>
              <a:rect l="l" t="t" r="r" b="b"/>
              <a:pathLst>
                <a:path w="33654" h="86994">
                  <a:moveTo>
                    <a:pt x="32892" y="0"/>
                  </a:moveTo>
                  <a:lnTo>
                    <a:pt x="19877" y="3764"/>
                  </a:lnTo>
                  <a:lnTo>
                    <a:pt x="9350" y="13350"/>
                  </a:lnTo>
                  <a:lnTo>
                    <a:pt x="2371" y="27342"/>
                  </a:lnTo>
                  <a:lnTo>
                    <a:pt x="0" y="44323"/>
                  </a:lnTo>
                  <a:lnTo>
                    <a:pt x="2827" y="60936"/>
                  </a:lnTo>
                  <a:lnTo>
                    <a:pt x="10048" y="74453"/>
                  </a:lnTo>
                  <a:lnTo>
                    <a:pt x="20627" y="83542"/>
                  </a:lnTo>
                  <a:lnTo>
                    <a:pt x="33527" y="86868"/>
                  </a:lnTo>
                  <a:lnTo>
                    <a:pt x="33527" y="43434"/>
                  </a:lnTo>
                  <a:lnTo>
                    <a:pt x="32892" y="0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24016" y="2670048"/>
              <a:ext cx="344805" cy="32384"/>
            </a:xfrm>
            <a:custGeom>
              <a:avLst/>
              <a:gdLst/>
              <a:ahLst/>
              <a:cxnLst/>
              <a:rect l="l" t="t" r="r" b="b"/>
              <a:pathLst>
                <a:path w="344804" h="32385">
                  <a:moveTo>
                    <a:pt x="342011" y="0"/>
                  </a:moveTo>
                  <a:lnTo>
                    <a:pt x="2412" y="0"/>
                  </a:lnTo>
                  <a:lnTo>
                    <a:pt x="0" y="2412"/>
                  </a:lnTo>
                  <a:lnTo>
                    <a:pt x="0" y="29590"/>
                  </a:lnTo>
                  <a:lnTo>
                    <a:pt x="2412" y="32003"/>
                  </a:lnTo>
                  <a:lnTo>
                    <a:pt x="342011" y="32003"/>
                  </a:lnTo>
                  <a:lnTo>
                    <a:pt x="344424" y="29590"/>
                  </a:lnTo>
                  <a:lnTo>
                    <a:pt x="344424" y="2412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6224016" y="2670048"/>
              <a:ext cx="344805" cy="32384"/>
            </a:xfrm>
            <a:custGeom>
              <a:avLst/>
              <a:gdLst/>
              <a:ahLst/>
              <a:cxnLst/>
              <a:rect l="l" t="t" r="r" b="b"/>
              <a:pathLst>
                <a:path w="344804" h="32385">
                  <a:moveTo>
                    <a:pt x="344424" y="5333"/>
                  </a:moveTo>
                  <a:lnTo>
                    <a:pt x="344424" y="2412"/>
                  </a:lnTo>
                  <a:lnTo>
                    <a:pt x="342011" y="0"/>
                  </a:lnTo>
                  <a:lnTo>
                    <a:pt x="339089" y="0"/>
                  </a:lnTo>
                  <a:lnTo>
                    <a:pt x="5334" y="0"/>
                  </a:lnTo>
                  <a:lnTo>
                    <a:pt x="2412" y="0"/>
                  </a:lnTo>
                  <a:lnTo>
                    <a:pt x="0" y="2412"/>
                  </a:lnTo>
                  <a:lnTo>
                    <a:pt x="0" y="5333"/>
                  </a:lnTo>
                  <a:lnTo>
                    <a:pt x="0" y="26669"/>
                  </a:lnTo>
                  <a:lnTo>
                    <a:pt x="0" y="29590"/>
                  </a:lnTo>
                  <a:lnTo>
                    <a:pt x="2412" y="32003"/>
                  </a:lnTo>
                  <a:lnTo>
                    <a:pt x="5334" y="32003"/>
                  </a:lnTo>
                  <a:lnTo>
                    <a:pt x="339089" y="32003"/>
                  </a:lnTo>
                  <a:lnTo>
                    <a:pt x="342011" y="32003"/>
                  </a:lnTo>
                  <a:lnTo>
                    <a:pt x="344424" y="29590"/>
                  </a:lnTo>
                  <a:lnTo>
                    <a:pt x="344424" y="26669"/>
                  </a:lnTo>
                  <a:lnTo>
                    <a:pt x="344424" y="533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268212" y="2628900"/>
              <a:ext cx="248920" cy="20320"/>
            </a:xfrm>
            <a:custGeom>
              <a:avLst/>
              <a:gdLst/>
              <a:ahLst/>
              <a:cxnLst/>
              <a:rect l="l" t="t" r="r" b="b"/>
              <a:pathLst>
                <a:path w="248920" h="20319">
                  <a:moveTo>
                    <a:pt x="248412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48412" y="19812"/>
                  </a:lnTo>
                  <a:lnTo>
                    <a:pt x="248412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6268212" y="2628900"/>
              <a:ext cx="248920" cy="20320"/>
            </a:xfrm>
            <a:custGeom>
              <a:avLst/>
              <a:gdLst/>
              <a:ahLst/>
              <a:cxnLst/>
              <a:rect l="l" t="t" r="r" b="b"/>
              <a:pathLst>
                <a:path w="248920" h="20319">
                  <a:moveTo>
                    <a:pt x="0" y="19812"/>
                  </a:moveTo>
                  <a:lnTo>
                    <a:pt x="248412" y="19812"/>
                  </a:lnTo>
                  <a:lnTo>
                    <a:pt x="248412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356604" y="2142744"/>
              <a:ext cx="40005" cy="441959"/>
            </a:xfrm>
            <a:custGeom>
              <a:avLst/>
              <a:gdLst/>
              <a:ahLst/>
              <a:cxnLst/>
              <a:rect l="l" t="t" r="r" b="b"/>
              <a:pathLst>
                <a:path w="40004" h="441960">
                  <a:moveTo>
                    <a:pt x="39624" y="0"/>
                  </a:moveTo>
                  <a:lnTo>
                    <a:pt x="0" y="0"/>
                  </a:lnTo>
                  <a:lnTo>
                    <a:pt x="0" y="441960"/>
                  </a:lnTo>
                  <a:lnTo>
                    <a:pt x="39624" y="44196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56604" y="2142744"/>
              <a:ext cx="40005" cy="441959"/>
            </a:xfrm>
            <a:custGeom>
              <a:avLst/>
              <a:gdLst/>
              <a:ahLst/>
              <a:cxnLst/>
              <a:rect l="l" t="t" r="r" b="b"/>
              <a:pathLst>
                <a:path w="40004" h="441960">
                  <a:moveTo>
                    <a:pt x="0" y="441960"/>
                  </a:moveTo>
                  <a:lnTo>
                    <a:pt x="39624" y="441960"/>
                  </a:lnTo>
                  <a:lnTo>
                    <a:pt x="39624" y="0"/>
                  </a:lnTo>
                  <a:lnTo>
                    <a:pt x="0" y="0"/>
                  </a:lnTo>
                  <a:lnTo>
                    <a:pt x="0" y="4419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821936" y="2040636"/>
              <a:ext cx="423672" cy="73914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4821936" y="3639312"/>
              <a:ext cx="423672" cy="10972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4821936" y="4876800"/>
              <a:ext cx="423672" cy="1310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4821936" y="4573523"/>
              <a:ext cx="423672" cy="2651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821936" y="4427220"/>
              <a:ext cx="423672" cy="1082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21936" y="5355336"/>
              <a:ext cx="423672" cy="13106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821936" y="5516880"/>
              <a:ext cx="423672" cy="266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4821936" y="5215128"/>
              <a:ext cx="423672" cy="10820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086856" y="1264920"/>
              <a:ext cx="2519680" cy="4429760"/>
            </a:xfrm>
            <a:custGeom>
              <a:avLst/>
              <a:gdLst/>
              <a:ahLst/>
              <a:cxnLst/>
              <a:rect l="l" t="t" r="r" b="b"/>
              <a:pathLst>
                <a:path w="2519679" h="4429760">
                  <a:moveTo>
                    <a:pt x="0" y="4429760"/>
                  </a:moveTo>
                  <a:lnTo>
                    <a:pt x="0" y="0"/>
                  </a:lnTo>
                </a:path>
                <a:path w="2519679" h="4429760">
                  <a:moveTo>
                    <a:pt x="1281684" y="4429760"/>
                  </a:moveTo>
                  <a:lnTo>
                    <a:pt x="1281684" y="0"/>
                  </a:lnTo>
                </a:path>
                <a:path w="2519679" h="4429760">
                  <a:moveTo>
                    <a:pt x="2519172" y="4429760"/>
                  </a:moveTo>
                  <a:lnTo>
                    <a:pt x="2519172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147572" y="2040636"/>
              <a:ext cx="614172" cy="52273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147572" y="2863596"/>
              <a:ext cx="614172" cy="52120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147572" y="1269492"/>
              <a:ext cx="614172" cy="52120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1147572" y="3639312"/>
              <a:ext cx="614172" cy="6172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1147572" y="4427220"/>
              <a:ext cx="614172" cy="53949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1147572" y="5215128"/>
              <a:ext cx="614172" cy="528828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519927" y="1269492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5">
                  <a:moveTo>
                    <a:pt x="127254" y="0"/>
                  </a:moveTo>
                  <a:lnTo>
                    <a:pt x="77741" y="9941"/>
                  </a:lnTo>
                  <a:lnTo>
                    <a:pt x="37290" y="37052"/>
                  </a:lnTo>
                  <a:lnTo>
                    <a:pt x="10007" y="77259"/>
                  </a:lnTo>
                  <a:lnTo>
                    <a:pt x="0" y="126492"/>
                  </a:lnTo>
                  <a:lnTo>
                    <a:pt x="10007" y="175724"/>
                  </a:lnTo>
                  <a:lnTo>
                    <a:pt x="37290" y="215931"/>
                  </a:lnTo>
                  <a:lnTo>
                    <a:pt x="77741" y="243042"/>
                  </a:lnTo>
                  <a:lnTo>
                    <a:pt x="127254" y="252984"/>
                  </a:lnTo>
                  <a:lnTo>
                    <a:pt x="176766" y="243042"/>
                  </a:lnTo>
                  <a:lnTo>
                    <a:pt x="217217" y="215931"/>
                  </a:lnTo>
                  <a:lnTo>
                    <a:pt x="244500" y="175724"/>
                  </a:lnTo>
                  <a:lnTo>
                    <a:pt x="254508" y="126492"/>
                  </a:lnTo>
                  <a:lnTo>
                    <a:pt x="244500" y="77259"/>
                  </a:lnTo>
                  <a:lnTo>
                    <a:pt x="217217" y="37052"/>
                  </a:lnTo>
                  <a:lnTo>
                    <a:pt x="176766" y="9941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519927" y="1269492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5">
                  <a:moveTo>
                    <a:pt x="127254" y="0"/>
                  </a:moveTo>
                  <a:lnTo>
                    <a:pt x="77741" y="9941"/>
                  </a:lnTo>
                  <a:lnTo>
                    <a:pt x="37290" y="37052"/>
                  </a:lnTo>
                  <a:lnTo>
                    <a:pt x="10007" y="77259"/>
                  </a:lnTo>
                  <a:lnTo>
                    <a:pt x="0" y="126492"/>
                  </a:lnTo>
                  <a:lnTo>
                    <a:pt x="10007" y="175724"/>
                  </a:lnTo>
                  <a:lnTo>
                    <a:pt x="37290" y="215931"/>
                  </a:lnTo>
                  <a:lnTo>
                    <a:pt x="77741" y="243042"/>
                  </a:lnTo>
                  <a:lnTo>
                    <a:pt x="127254" y="252984"/>
                  </a:lnTo>
                  <a:lnTo>
                    <a:pt x="176766" y="243042"/>
                  </a:lnTo>
                  <a:lnTo>
                    <a:pt x="217217" y="215931"/>
                  </a:lnTo>
                  <a:lnTo>
                    <a:pt x="244500" y="175724"/>
                  </a:lnTo>
                  <a:lnTo>
                    <a:pt x="254508" y="126492"/>
                  </a:lnTo>
                  <a:lnTo>
                    <a:pt x="127254" y="126492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519927" y="2040636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5519927" y="2040636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127254" y="127253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519927" y="3639312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7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647181" y="3639312"/>
              <a:ext cx="127635" cy="254635"/>
            </a:xfrm>
            <a:custGeom>
              <a:avLst/>
              <a:gdLst/>
              <a:ahLst/>
              <a:cxnLst/>
              <a:rect l="l" t="t" r="r" b="b"/>
              <a:pathLst>
                <a:path w="127635" h="254635">
                  <a:moveTo>
                    <a:pt x="0" y="0"/>
                  </a:moveTo>
                  <a:lnTo>
                    <a:pt x="0" y="254507"/>
                  </a:lnTo>
                  <a:lnTo>
                    <a:pt x="49512" y="244500"/>
                  </a:lnTo>
                  <a:lnTo>
                    <a:pt x="89963" y="217217"/>
                  </a:lnTo>
                  <a:lnTo>
                    <a:pt x="117246" y="176766"/>
                  </a:lnTo>
                  <a:lnTo>
                    <a:pt x="127253" y="127253"/>
                  </a:lnTo>
                  <a:lnTo>
                    <a:pt x="117246" y="77741"/>
                  </a:lnTo>
                  <a:lnTo>
                    <a:pt x="89963" y="37290"/>
                  </a:lnTo>
                  <a:lnTo>
                    <a:pt x="49512" y="1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519927" y="2851404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647181" y="2851404"/>
              <a:ext cx="127253" cy="127253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519927" y="4427220"/>
              <a:ext cx="254635" cy="253365"/>
            </a:xfrm>
            <a:custGeom>
              <a:avLst/>
              <a:gdLst/>
              <a:ahLst/>
              <a:cxnLst/>
              <a:rect l="l" t="t" r="r" b="b"/>
              <a:pathLst>
                <a:path w="254635" h="253364">
                  <a:moveTo>
                    <a:pt x="127254" y="0"/>
                  </a:moveTo>
                  <a:lnTo>
                    <a:pt x="77741" y="9941"/>
                  </a:lnTo>
                  <a:lnTo>
                    <a:pt x="37290" y="37052"/>
                  </a:lnTo>
                  <a:lnTo>
                    <a:pt x="10007" y="77259"/>
                  </a:lnTo>
                  <a:lnTo>
                    <a:pt x="0" y="126492"/>
                  </a:lnTo>
                  <a:lnTo>
                    <a:pt x="10007" y="175724"/>
                  </a:lnTo>
                  <a:lnTo>
                    <a:pt x="37290" y="215931"/>
                  </a:lnTo>
                  <a:lnTo>
                    <a:pt x="77741" y="243042"/>
                  </a:lnTo>
                  <a:lnTo>
                    <a:pt x="127254" y="252984"/>
                  </a:lnTo>
                  <a:lnTo>
                    <a:pt x="176766" y="243042"/>
                  </a:lnTo>
                  <a:lnTo>
                    <a:pt x="217217" y="215931"/>
                  </a:lnTo>
                  <a:lnTo>
                    <a:pt x="244500" y="175724"/>
                  </a:lnTo>
                  <a:lnTo>
                    <a:pt x="254508" y="126492"/>
                  </a:lnTo>
                  <a:lnTo>
                    <a:pt x="244500" y="77259"/>
                  </a:lnTo>
                  <a:lnTo>
                    <a:pt x="217217" y="37052"/>
                  </a:lnTo>
                  <a:lnTo>
                    <a:pt x="176766" y="9941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519928" y="1348739"/>
              <a:ext cx="1150620" cy="3331845"/>
            </a:xfrm>
            <a:custGeom>
              <a:avLst/>
              <a:gdLst/>
              <a:ahLst/>
              <a:cxnLst/>
              <a:rect l="l" t="t" r="r" b="b"/>
              <a:pathLst>
                <a:path w="1150620" h="3331845">
                  <a:moveTo>
                    <a:pt x="254508" y="3204972"/>
                  </a:moveTo>
                  <a:lnTo>
                    <a:pt x="127254" y="3204972"/>
                  </a:lnTo>
                  <a:lnTo>
                    <a:pt x="127254" y="3078480"/>
                  </a:lnTo>
                  <a:lnTo>
                    <a:pt x="77736" y="3088424"/>
                  </a:lnTo>
                  <a:lnTo>
                    <a:pt x="37287" y="3115538"/>
                  </a:lnTo>
                  <a:lnTo>
                    <a:pt x="9994" y="3155746"/>
                  </a:lnTo>
                  <a:lnTo>
                    <a:pt x="0" y="3204972"/>
                  </a:lnTo>
                  <a:lnTo>
                    <a:pt x="9994" y="3254210"/>
                  </a:lnTo>
                  <a:lnTo>
                    <a:pt x="37287" y="3294418"/>
                  </a:lnTo>
                  <a:lnTo>
                    <a:pt x="77736" y="3321532"/>
                  </a:lnTo>
                  <a:lnTo>
                    <a:pt x="127254" y="3331464"/>
                  </a:lnTo>
                  <a:lnTo>
                    <a:pt x="176758" y="3321532"/>
                  </a:lnTo>
                  <a:lnTo>
                    <a:pt x="217208" y="3294418"/>
                  </a:lnTo>
                  <a:lnTo>
                    <a:pt x="244500" y="3254210"/>
                  </a:lnTo>
                  <a:lnTo>
                    <a:pt x="254508" y="3204972"/>
                  </a:lnTo>
                  <a:close/>
                </a:path>
                <a:path w="1150620" h="3331845">
                  <a:moveTo>
                    <a:pt x="1150620" y="265176"/>
                  </a:moveTo>
                  <a:lnTo>
                    <a:pt x="1146302" y="217525"/>
                  </a:lnTo>
                  <a:lnTo>
                    <a:pt x="1133881" y="172656"/>
                  </a:lnTo>
                  <a:lnTo>
                    <a:pt x="1114094" y="131356"/>
                  </a:lnTo>
                  <a:lnTo>
                    <a:pt x="1087704" y="94335"/>
                  </a:lnTo>
                  <a:lnTo>
                    <a:pt x="1055471" y="62382"/>
                  </a:lnTo>
                  <a:lnTo>
                    <a:pt x="1018133" y="36220"/>
                  </a:lnTo>
                  <a:lnTo>
                    <a:pt x="976477" y="16598"/>
                  </a:lnTo>
                  <a:lnTo>
                    <a:pt x="931227" y="4279"/>
                  </a:lnTo>
                  <a:lnTo>
                    <a:pt x="883158" y="0"/>
                  </a:lnTo>
                  <a:lnTo>
                    <a:pt x="835075" y="4279"/>
                  </a:lnTo>
                  <a:lnTo>
                    <a:pt x="789825" y="16598"/>
                  </a:lnTo>
                  <a:lnTo>
                    <a:pt x="748169" y="36220"/>
                  </a:lnTo>
                  <a:lnTo>
                    <a:pt x="710831" y="62382"/>
                  </a:lnTo>
                  <a:lnTo>
                    <a:pt x="678599" y="94335"/>
                  </a:lnTo>
                  <a:lnTo>
                    <a:pt x="652208" y="131356"/>
                  </a:lnTo>
                  <a:lnTo>
                    <a:pt x="632421" y="172656"/>
                  </a:lnTo>
                  <a:lnTo>
                    <a:pt x="620001" y="217525"/>
                  </a:lnTo>
                  <a:lnTo>
                    <a:pt x="615696" y="265176"/>
                  </a:lnTo>
                  <a:lnTo>
                    <a:pt x="620001" y="312839"/>
                  </a:lnTo>
                  <a:lnTo>
                    <a:pt x="632421" y="357708"/>
                  </a:lnTo>
                  <a:lnTo>
                    <a:pt x="652208" y="399008"/>
                  </a:lnTo>
                  <a:lnTo>
                    <a:pt x="678599" y="436029"/>
                  </a:lnTo>
                  <a:lnTo>
                    <a:pt x="710831" y="467982"/>
                  </a:lnTo>
                  <a:lnTo>
                    <a:pt x="748169" y="494144"/>
                  </a:lnTo>
                  <a:lnTo>
                    <a:pt x="789825" y="513765"/>
                  </a:lnTo>
                  <a:lnTo>
                    <a:pt x="835075" y="526084"/>
                  </a:lnTo>
                  <a:lnTo>
                    <a:pt x="883158" y="530352"/>
                  </a:lnTo>
                  <a:lnTo>
                    <a:pt x="931227" y="526084"/>
                  </a:lnTo>
                  <a:lnTo>
                    <a:pt x="976477" y="513765"/>
                  </a:lnTo>
                  <a:lnTo>
                    <a:pt x="1018133" y="494144"/>
                  </a:lnTo>
                  <a:lnTo>
                    <a:pt x="1055471" y="467982"/>
                  </a:lnTo>
                  <a:lnTo>
                    <a:pt x="1087704" y="436029"/>
                  </a:lnTo>
                  <a:lnTo>
                    <a:pt x="1114094" y="399008"/>
                  </a:lnTo>
                  <a:lnTo>
                    <a:pt x="1133881" y="357708"/>
                  </a:lnTo>
                  <a:lnTo>
                    <a:pt x="1146302" y="312839"/>
                  </a:lnTo>
                  <a:lnTo>
                    <a:pt x="1150620" y="265176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135624" y="1348740"/>
              <a:ext cx="535305" cy="530860"/>
            </a:xfrm>
            <a:custGeom>
              <a:avLst/>
              <a:gdLst/>
              <a:ahLst/>
              <a:cxnLst/>
              <a:rect l="l" t="t" r="r" b="b"/>
              <a:pathLst>
                <a:path w="535304" h="530860">
                  <a:moveTo>
                    <a:pt x="0" y="265175"/>
                  </a:moveTo>
                  <a:lnTo>
                    <a:pt x="4309" y="217515"/>
                  </a:lnTo>
                  <a:lnTo>
                    <a:pt x="16734" y="172656"/>
                  </a:lnTo>
                  <a:lnTo>
                    <a:pt x="36519" y="131346"/>
                  </a:lnTo>
                  <a:lnTo>
                    <a:pt x="62908" y="94335"/>
                  </a:lnTo>
                  <a:lnTo>
                    <a:pt x="95145" y="62373"/>
                  </a:lnTo>
                  <a:lnTo>
                    <a:pt x="132475" y="36209"/>
                  </a:lnTo>
                  <a:lnTo>
                    <a:pt x="174141" y="16592"/>
                  </a:lnTo>
                  <a:lnTo>
                    <a:pt x="219389" y="4273"/>
                  </a:lnTo>
                  <a:lnTo>
                    <a:pt x="267462" y="0"/>
                  </a:lnTo>
                  <a:lnTo>
                    <a:pt x="315534" y="4273"/>
                  </a:lnTo>
                  <a:lnTo>
                    <a:pt x="360782" y="16592"/>
                  </a:lnTo>
                  <a:lnTo>
                    <a:pt x="402448" y="36209"/>
                  </a:lnTo>
                  <a:lnTo>
                    <a:pt x="439778" y="62373"/>
                  </a:lnTo>
                  <a:lnTo>
                    <a:pt x="472015" y="94335"/>
                  </a:lnTo>
                  <a:lnTo>
                    <a:pt x="498404" y="131346"/>
                  </a:lnTo>
                  <a:lnTo>
                    <a:pt x="518189" y="172656"/>
                  </a:lnTo>
                  <a:lnTo>
                    <a:pt x="530614" y="217515"/>
                  </a:lnTo>
                  <a:lnTo>
                    <a:pt x="534924" y="265175"/>
                  </a:lnTo>
                  <a:lnTo>
                    <a:pt x="530614" y="312836"/>
                  </a:lnTo>
                  <a:lnTo>
                    <a:pt x="518189" y="357695"/>
                  </a:lnTo>
                  <a:lnTo>
                    <a:pt x="498404" y="399005"/>
                  </a:lnTo>
                  <a:lnTo>
                    <a:pt x="472015" y="436016"/>
                  </a:lnTo>
                  <a:lnTo>
                    <a:pt x="439778" y="467978"/>
                  </a:lnTo>
                  <a:lnTo>
                    <a:pt x="402448" y="494142"/>
                  </a:lnTo>
                  <a:lnTo>
                    <a:pt x="360782" y="513759"/>
                  </a:lnTo>
                  <a:lnTo>
                    <a:pt x="315534" y="526078"/>
                  </a:lnTo>
                  <a:lnTo>
                    <a:pt x="267462" y="530351"/>
                  </a:lnTo>
                  <a:lnTo>
                    <a:pt x="219389" y="526078"/>
                  </a:lnTo>
                  <a:lnTo>
                    <a:pt x="174141" y="513759"/>
                  </a:lnTo>
                  <a:lnTo>
                    <a:pt x="132475" y="494142"/>
                  </a:lnTo>
                  <a:lnTo>
                    <a:pt x="95145" y="467978"/>
                  </a:lnTo>
                  <a:lnTo>
                    <a:pt x="62908" y="436016"/>
                  </a:lnTo>
                  <a:lnTo>
                    <a:pt x="36519" y="399005"/>
                  </a:lnTo>
                  <a:lnTo>
                    <a:pt x="16734" y="357695"/>
                  </a:lnTo>
                  <a:lnTo>
                    <a:pt x="4309" y="312836"/>
                  </a:lnTo>
                  <a:lnTo>
                    <a:pt x="0" y="26517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175248" y="1388364"/>
              <a:ext cx="455930" cy="451484"/>
            </a:xfrm>
            <a:custGeom>
              <a:avLst/>
              <a:gdLst/>
              <a:ahLst/>
              <a:cxnLst/>
              <a:rect l="l" t="t" r="r" b="b"/>
              <a:pathLst>
                <a:path w="455929" h="451485">
                  <a:moveTo>
                    <a:pt x="227837" y="0"/>
                  </a:moveTo>
                  <a:lnTo>
                    <a:pt x="181913" y="4581"/>
                  </a:lnTo>
                  <a:lnTo>
                    <a:pt x="139142" y="17722"/>
                  </a:lnTo>
                  <a:lnTo>
                    <a:pt x="100440" y="38515"/>
                  </a:lnTo>
                  <a:lnTo>
                    <a:pt x="66722" y="66055"/>
                  </a:lnTo>
                  <a:lnTo>
                    <a:pt x="38904" y="99435"/>
                  </a:lnTo>
                  <a:lnTo>
                    <a:pt x="17901" y="137749"/>
                  </a:lnTo>
                  <a:lnTo>
                    <a:pt x="4627" y="180090"/>
                  </a:lnTo>
                  <a:lnTo>
                    <a:pt x="0" y="225551"/>
                  </a:lnTo>
                  <a:lnTo>
                    <a:pt x="4627" y="271013"/>
                  </a:lnTo>
                  <a:lnTo>
                    <a:pt x="17901" y="313354"/>
                  </a:lnTo>
                  <a:lnTo>
                    <a:pt x="38904" y="351668"/>
                  </a:lnTo>
                  <a:lnTo>
                    <a:pt x="66722" y="385048"/>
                  </a:lnTo>
                  <a:lnTo>
                    <a:pt x="100440" y="412588"/>
                  </a:lnTo>
                  <a:lnTo>
                    <a:pt x="139142" y="433381"/>
                  </a:lnTo>
                  <a:lnTo>
                    <a:pt x="181913" y="446522"/>
                  </a:lnTo>
                  <a:lnTo>
                    <a:pt x="227837" y="451103"/>
                  </a:lnTo>
                  <a:lnTo>
                    <a:pt x="273762" y="446522"/>
                  </a:lnTo>
                  <a:lnTo>
                    <a:pt x="316533" y="433381"/>
                  </a:lnTo>
                  <a:lnTo>
                    <a:pt x="355235" y="412588"/>
                  </a:lnTo>
                  <a:lnTo>
                    <a:pt x="388953" y="385048"/>
                  </a:lnTo>
                  <a:lnTo>
                    <a:pt x="416771" y="351668"/>
                  </a:lnTo>
                  <a:lnTo>
                    <a:pt x="437774" y="313354"/>
                  </a:lnTo>
                  <a:lnTo>
                    <a:pt x="451048" y="271013"/>
                  </a:lnTo>
                  <a:lnTo>
                    <a:pt x="455675" y="225551"/>
                  </a:lnTo>
                  <a:lnTo>
                    <a:pt x="451048" y="180090"/>
                  </a:lnTo>
                  <a:lnTo>
                    <a:pt x="437774" y="137749"/>
                  </a:lnTo>
                  <a:lnTo>
                    <a:pt x="416771" y="99435"/>
                  </a:lnTo>
                  <a:lnTo>
                    <a:pt x="388953" y="66055"/>
                  </a:lnTo>
                  <a:lnTo>
                    <a:pt x="355235" y="38515"/>
                  </a:lnTo>
                  <a:lnTo>
                    <a:pt x="316533" y="17722"/>
                  </a:lnTo>
                  <a:lnTo>
                    <a:pt x="273762" y="4581"/>
                  </a:lnTo>
                  <a:lnTo>
                    <a:pt x="227837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6175248" y="1388364"/>
              <a:ext cx="455930" cy="451484"/>
            </a:xfrm>
            <a:custGeom>
              <a:avLst/>
              <a:gdLst/>
              <a:ahLst/>
              <a:cxnLst/>
              <a:rect l="l" t="t" r="r" b="b"/>
              <a:pathLst>
                <a:path w="455929" h="451485">
                  <a:moveTo>
                    <a:pt x="0" y="225551"/>
                  </a:moveTo>
                  <a:lnTo>
                    <a:pt x="4627" y="180090"/>
                  </a:lnTo>
                  <a:lnTo>
                    <a:pt x="17901" y="137749"/>
                  </a:lnTo>
                  <a:lnTo>
                    <a:pt x="38904" y="99435"/>
                  </a:lnTo>
                  <a:lnTo>
                    <a:pt x="66722" y="66055"/>
                  </a:lnTo>
                  <a:lnTo>
                    <a:pt x="100440" y="38515"/>
                  </a:lnTo>
                  <a:lnTo>
                    <a:pt x="139142" y="17722"/>
                  </a:lnTo>
                  <a:lnTo>
                    <a:pt x="181913" y="4581"/>
                  </a:lnTo>
                  <a:lnTo>
                    <a:pt x="227837" y="0"/>
                  </a:lnTo>
                  <a:lnTo>
                    <a:pt x="273762" y="4581"/>
                  </a:lnTo>
                  <a:lnTo>
                    <a:pt x="316533" y="17722"/>
                  </a:lnTo>
                  <a:lnTo>
                    <a:pt x="355235" y="38515"/>
                  </a:lnTo>
                  <a:lnTo>
                    <a:pt x="388953" y="66055"/>
                  </a:lnTo>
                  <a:lnTo>
                    <a:pt x="416771" y="99435"/>
                  </a:lnTo>
                  <a:lnTo>
                    <a:pt x="437774" y="137749"/>
                  </a:lnTo>
                  <a:lnTo>
                    <a:pt x="451048" y="180090"/>
                  </a:lnTo>
                  <a:lnTo>
                    <a:pt x="455675" y="225551"/>
                  </a:lnTo>
                  <a:lnTo>
                    <a:pt x="451048" y="271013"/>
                  </a:lnTo>
                  <a:lnTo>
                    <a:pt x="437774" y="313354"/>
                  </a:lnTo>
                  <a:lnTo>
                    <a:pt x="416771" y="351668"/>
                  </a:lnTo>
                  <a:lnTo>
                    <a:pt x="388953" y="385048"/>
                  </a:lnTo>
                  <a:lnTo>
                    <a:pt x="355235" y="412588"/>
                  </a:lnTo>
                  <a:lnTo>
                    <a:pt x="316533" y="433381"/>
                  </a:lnTo>
                  <a:lnTo>
                    <a:pt x="273762" y="446522"/>
                  </a:lnTo>
                  <a:lnTo>
                    <a:pt x="227837" y="451103"/>
                  </a:lnTo>
                  <a:lnTo>
                    <a:pt x="181913" y="446522"/>
                  </a:lnTo>
                  <a:lnTo>
                    <a:pt x="139142" y="433381"/>
                  </a:lnTo>
                  <a:lnTo>
                    <a:pt x="100440" y="412588"/>
                  </a:lnTo>
                  <a:lnTo>
                    <a:pt x="66722" y="385048"/>
                  </a:lnTo>
                  <a:lnTo>
                    <a:pt x="38904" y="351668"/>
                  </a:lnTo>
                  <a:lnTo>
                    <a:pt x="17901" y="313354"/>
                  </a:lnTo>
                  <a:lnTo>
                    <a:pt x="4627" y="271013"/>
                  </a:lnTo>
                  <a:lnTo>
                    <a:pt x="0" y="225551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6204204" y="1415796"/>
              <a:ext cx="398145" cy="396240"/>
            </a:xfrm>
            <a:custGeom>
              <a:avLst/>
              <a:gdLst/>
              <a:ahLst/>
              <a:cxnLst/>
              <a:rect l="l" t="t" r="r" b="b"/>
              <a:pathLst>
                <a:path w="398145" h="396239">
                  <a:moveTo>
                    <a:pt x="198882" y="0"/>
                  </a:moveTo>
                  <a:lnTo>
                    <a:pt x="153275" y="5229"/>
                  </a:lnTo>
                  <a:lnTo>
                    <a:pt x="111411" y="20127"/>
                  </a:lnTo>
                  <a:lnTo>
                    <a:pt x="74484" y="43507"/>
                  </a:lnTo>
                  <a:lnTo>
                    <a:pt x="43687" y="74182"/>
                  </a:lnTo>
                  <a:lnTo>
                    <a:pt x="20211" y="110967"/>
                  </a:lnTo>
                  <a:lnTo>
                    <a:pt x="5251" y="152675"/>
                  </a:lnTo>
                  <a:lnTo>
                    <a:pt x="0" y="198120"/>
                  </a:lnTo>
                  <a:lnTo>
                    <a:pt x="5251" y="243564"/>
                  </a:lnTo>
                  <a:lnTo>
                    <a:pt x="20211" y="285272"/>
                  </a:lnTo>
                  <a:lnTo>
                    <a:pt x="43687" y="322057"/>
                  </a:lnTo>
                  <a:lnTo>
                    <a:pt x="74484" y="352732"/>
                  </a:lnTo>
                  <a:lnTo>
                    <a:pt x="111411" y="376112"/>
                  </a:lnTo>
                  <a:lnTo>
                    <a:pt x="153275" y="391010"/>
                  </a:lnTo>
                  <a:lnTo>
                    <a:pt x="198882" y="396240"/>
                  </a:lnTo>
                  <a:lnTo>
                    <a:pt x="244488" y="391010"/>
                  </a:lnTo>
                  <a:lnTo>
                    <a:pt x="286352" y="376112"/>
                  </a:lnTo>
                  <a:lnTo>
                    <a:pt x="323279" y="352732"/>
                  </a:lnTo>
                  <a:lnTo>
                    <a:pt x="354076" y="322057"/>
                  </a:lnTo>
                  <a:lnTo>
                    <a:pt x="377552" y="285272"/>
                  </a:lnTo>
                  <a:lnTo>
                    <a:pt x="392512" y="243564"/>
                  </a:lnTo>
                  <a:lnTo>
                    <a:pt x="397764" y="198120"/>
                  </a:lnTo>
                  <a:lnTo>
                    <a:pt x="392512" y="152675"/>
                  </a:lnTo>
                  <a:lnTo>
                    <a:pt x="377552" y="110967"/>
                  </a:lnTo>
                  <a:lnTo>
                    <a:pt x="354076" y="74182"/>
                  </a:lnTo>
                  <a:lnTo>
                    <a:pt x="323279" y="43507"/>
                  </a:lnTo>
                  <a:lnTo>
                    <a:pt x="286352" y="20127"/>
                  </a:lnTo>
                  <a:lnTo>
                    <a:pt x="244488" y="5229"/>
                  </a:lnTo>
                  <a:lnTo>
                    <a:pt x="19888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6204204" y="1415796"/>
              <a:ext cx="398145" cy="396240"/>
            </a:xfrm>
            <a:custGeom>
              <a:avLst/>
              <a:gdLst/>
              <a:ahLst/>
              <a:cxnLst/>
              <a:rect l="l" t="t" r="r" b="b"/>
              <a:pathLst>
                <a:path w="398145" h="396239">
                  <a:moveTo>
                    <a:pt x="0" y="198120"/>
                  </a:moveTo>
                  <a:lnTo>
                    <a:pt x="5251" y="152675"/>
                  </a:lnTo>
                  <a:lnTo>
                    <a:pt x="20211" y="110967"/>
                  </a:lnTo>
                  <a:lnTo>
                    <a:pt x="43687" y="74182"/>
                  </a:lnTo>
                  <a:lnTo>
                    <a:pt x="74484" y="43507"/>
                  </a:lnTo>
                  <a:lnTo>
                    <a:pt x="111411" y="20127"/>
                  </a:lnTo>
                  <a:lnTo>
                    <a:pt x="153275" y="5229"/>
                  </a:lnTo>
                  <a:lnTo>
                    <a:pt x="198882" y="0"/>
                  </a:lnTo>
                  <a:lnTo>
                    <a:pt x="244488" y="5229"/>
                  </a:lnTo>
                  <a:lnTo>
                    <a:pt x="286352" y="20127"/>
                  </a:lnTo>
                  <a:lnTo>
                    <a:pt x="323279" y="43507"/>
                  </a:lnTo>
                  <a:lnTo>
                    <a:pt x="354076" y="74182"/>
                  </a:lnTo>
                  <a:lnTo>
                    <a:pt x="377552" y="110967"/>
                  </a:lnTo>
                  <a:lnTo>
                    <a:pt x="392512" y="152675"/>
                  </a:lnTo>
                  <a:lnTo>
                    <a:pt x="397764" y="198120"/>
                  </a:lnTo>
                  <a:lnTo>
                    <a:pt x="392512" y="243564"/>
                  </a:lnTo>
                  <a:lnTo>
                    <a:pt x="377552" y="285272"/>
                  </a:lnTo>
                  <a:lnTo>
                    <a:pt x="354076" y="322057"/>
                  </a:lnTo>
                  <a:lnTo>
                    <a:pt x="323279" y="352732"/>
                  </a:lnTo>
                  <a:lnTo>
                    <a:pt x="286352" y="376112"/>
                  </a:lnTo>
                  <a:lnTo>
                    <a:pt x="244488" y="391010"/>
                  </a:lnTo>
                  <a:lnTo>
                    <a:pt x="198882" y="396240"/>
                  </a:lnTo>
                  <a:lnTo>
                    <a:pt x="153275" y="391010"/>
                  </a:lnTo>
                  <a:lnTo>
                    <a:pt x="111411" y="376112"/>
                  </a:lnTo>
                  <a:lnTo>
                    <a:pt x="74484" y="352732"/>
                  </a:lnTo>
                  <a:lnTo>
                    <a:pt x="43687" y="322057"/>
                  </a:lnTo>
                  <a:lnTo>
                    <a:pt x="20211" y="285272"/>
                  </a:lnTo>
                  <a:lnTo>
                    <a:pt x="5251" y="243564"/>
                  </a:lnTo>
                  <a:lnTo>
                    <a:pt x="0" y="19812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6290881" y="1424940"/>
              <a:ext cx="224281" cy="3779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4655819" y="1254252"/>
              <a:ext cx="719327" cy="2636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856878" y="2825496"/>
              <a:ext cx="371258" cy="41910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5519927" y="5215128"/>
              <a:ext cx="254635" cy="254635"/>
            </a:xfrm>
            <a:custGeom>
              <a:avLst/>
              <a:gdLst/>
              <a:ahLst/>
              <a:cxnLst/>
              <a:rect l="l" t="t" r="r" b="b"/>
              <a:pathLst>
                <a:path w="254635" h="254635">
                  <a:moveTo>
                    <a:pt x="127254" y="0"/>
                  </a:moveTo>
                  <a:lnTo>
                    <a:pt x="77741" y="10007"/>
                  </a:lnTo>
                  <a:lnTo>
                    <a:pt x="37290" y="37290"/>
                  </a:lnTo>
                  <a:lnTo>
                    <a:pt x="10007" y="77741"/>
                  </a:lnTo>
                  <a:lnTo>
                    <a:pt x="0" y="127253"/>
                  </a:lnTo>
                  <a:lnTo>
                    <a:pt x="10007" y="176766"/>
                  </a:lnTo>
                  <a:lnTo>
                    <a:pt x="37290" y="217217"/>
                  </a:lnTo>
                  <a:lnTo>
                    <a:pt x="77741" y="244500"/>
                  </a:lnTo>
                  <a:lnTo>
                    <a:pt x="127254" y="254508"/>
                  </a:lnTo>
                  <a:lnTo>
                    <a:pt x="176766" y="244500"/>
                  </a:lnTo>
                  <a:lnTo>
                    <a:pt x="217217" y="217217"/>
                  </a:lnTo>
                  <a:lnTo>
                    <a:pt x="244500" y="176766"/>
                  </a:lnTo>
                  <a:lnTo>
                    <a:pt x="254508" y="127253"/>
                  </a:lnTo>
                  <a:lnTo>
                    <a:pt x="244500" y="77741"/>
                  </a:lnTo>
                  <a:lnTo>
                    <a:pt x="217217" y="37290"/>
                  </a:lnTo>
                  <a:lnTo>
                    <a:pt x="176766" y="10007"/>
                  </a:lnTo>
                  <a:lnTo>
                    <a:pt x="127254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5647181" y="5215128"/>
              <a:ext cx="127635" cy="254635"/>
            </a:xfrm>
            <a:custGeom>
              <a:avLst/>
              <a:gdLst/>
              <a:ahLst/>
              <a:cxnLst/>
              <a:rect l="l" t="t" r="r" b="b"/>
              <a:pathLst>
                <a:path w="127635" h="254635">
                  <a:moveTo>
                    <a:pt x="0" y="0"/>
                  </a:moveTo>
                  <a:lnTo>
                    <a:pt x="0" y="254508"/>
                  </a:lnTo>
                  <a:lnTo>
                    <a:pt x="49512" y="244500"/>
                  </a:lnTo>
                  <a:lnTo>
                    <a:pt x="89963" y="217217"/>
                  </a:lnTo>
                  <a:lnTo>
                    <a:pt x="117246" y="176766"/>
                  </a:lnTo>
                  <a:lnTo>
                    <a:pt x="127253" y="127253"/>
                  </a:lnTo>
                  <a:lnTo>
                    <a:pt x="117246" y="77741"/>
                  </a:lnTo>
                  <a:lnTo>
                    <a:pt x="89963" y="37290"/>
                  </a:lnTo>
                  <a:lnTo>
                    <a:pt x="49512" y="10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4860036" y="3814572"/>
              <a:ext cx="316991" cy="3307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908036" y="5309616"/>
              <a:ext cx="360045" cy="195580"/>
            </a:xfrm>
            <a:custGeom>
              <a:avLst/>
              <a:gdLst/>
              <a:ahLst/>
              <a:cxnLst/>
              <a:rect l="l" t="t" r="r" b="b"/>
              <a:pathLst>
                <a:path w="360045" h="195579">
                  <a:moveTo>
                    <a:pt x="359664" y="0"/>
                  </a:moveTo>
                  <a:lnTo>
                    <a:pt x="0" y="0"/>
                  </a:lnTo>
                  <a:lnTo>
                    <a:pt x="0" y="195072"/>
                  </a:lnTo>
                  <a:lnTo>
                    <a:pt x="359664" y="195072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908036" y="5309616"/>
              <a:ext cx="360045" cy="195580"/>
            </a:xfrm>
            <a:custGeom>
              <a:avLst/>
              <a:gdLst/>
              <a:ahLst/>
              <a:cxnLst/>
              <a:rect l="l" t="t" r="r" b="b"/>
              <a:pathLst>
                <a:path w="360045" h="195579">
                  <a:moveTo>
                    <a:pt x="0" y="195072"/>
                  </a:moveTo>
                  <a:lnTo>
                    <a:pt x="359664" y="195072"/>
                  </a:lnTo>
                  <a:lnTo>
                    <a:pt x="359664" y="0"/>
                  </a:lnTo>
                  <a:lnTo>
                    <a:pt x="0" y="0"/>
                  </a:lnTo>
                  <a:lnTo>
                    <a:pt x="0" y="19507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842503" y="5355971"/>
              <a:ext cx="459105" cy="203200"/>
            </a:xfrm>
            <a:custGeom>
              <a:avLst/>
              <a:gdLst/>
              <a:ahLst/>
              <a:cxnLst/>
              <a:rect l="l" t="t" r="r" b="b"/>
              <a:pathLst>
                <a:path w="459104" h="203200">
                  <a:moveTo>
                    <a:pt x="115697" y="0"/>
                  </a:moveTo>
                  <a:lnTo>
                    <a:pt x="0" y="195414"/>
                  </a:lnTo>
                  <a:lnTo>
                    <a:pt x="458597" y="203098"/>
                  </a:lnTo>
                  <a:lnTo>
                    <a:pt x="11569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842503" y="5355971"/>
              <a:ext cx="459105" cy="203200"/>
            </a:xfrm>
            <a:custGeom>
              <a:avLst/>
              <a:gdLst/>
              <a:ahLst/>
              <a:cxnLst/>
              <a:rect l="l" t="t" r="r" b="b"/>
              <a:pathLst>
                <a:path w="459104" h="203200">
                  <a:moveTo>
                    <a:pt x="115697" y="0"/>
                  </a:moveTo>
                  <a:lnTo>
                    <a:pt x="458597" y="203098"/>
                  </a:lnTo>
                  <a:lnTo>
                    <a:pt x="0" y="195414"/>
                  </a:lnTo>
                  <a:lnTo>
                    <a:pt x="115697" y="0"/>
                  </a:lnTo>
                  <a:close/>
                </a:path>
              </a:pathLst>
            </a:custGeom>
            <a:ln w="952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930895" y="5231892"/>
              <a:ext cx="157480" cy="177165"/>
            </a:xfrm>
            <a:custGeom>
              <a:avLst/>
              <a:gdLst/>
              <a:ahLst/>
              <a:cxnLst/>
              <a:rect l="l" t="t" r="r" b="b"/>
              <a:pathLst>
                <a:path w="157479" h="177164">
                  <a:moveTo>
                    <a:pt x="156972" y="0"/>
                  </a:moveTo>
                  <a:lnTo>
                    <a:pt x="0" y="0"/>
                  </a:lnTo>
                  <a:lnTo>
                    <a:pt x="0" y="176784"/>
                  </a:lnTo>
                  <a:lnTo>
                    <a:pt x="156972" y="176784"/>
                  </a:lnTo>
                  <a:lnTo>
                    <a:pt x="15697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930895" y="5231892"/>
              <a:ext cx="157480" cy="177165"/>
            </a:xfrm>
            <a:custGeom>
              <a:avLst/>
              <a:gdLst/>
              <a:ahLst/>
              <a:cxnLst/>
              <a:rect l="l" t="t" r="r" b="b"/>
              <a:pathLst>
                <a:path w="157479" h="177164">
                  <a:moveTo>
                    <a:pt x="0" y="176784"/>
                  </a:moveTo>
                  <a:lnTo>
                    <a:pt x="156972" y="176784"/>
                  </a:lnTo>
                  <a:lnTo>
                    <a:pt x="156972" y="0"/>
                  </a:lnTo>
                  <a:lnTo>
                    <a:pt x="0" y="0"/>
                  </a:lnTo>
                  <a:lnTo>
                    <a:pt x="0" y="17678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833360" y="5498592"/>
              <a:ext cx="114300" cy="11582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193024" y="5504688"/>
              <a:ext cx="121920" cy="10820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889748" y="5538216"/>
              <a:ext cx="364490" cy="70485"/>
            </a:xfrm>
            <a:custGeom>
              <a:avLst/>
              <a:gdLst/>
              <a:ahLst/>
              <a:cxnLst/>
              <a:rect l="l" t="t" r="r" b="b"/>
              <a:pathLst>
                <a:path w="364490" h="70485">
                  <a:moveTo>
                    <a:pt x="364235" y="0"/>
                  </a:moveTo>
                  <a:lnTo>
                    <a:pt x="0" y="0"/>
                  </a:lnTo>
                  <a:lnTo>
                    <a:pt x="0" y="70104"/>
                  </a:lnTo>
                  <a:lnTo>
                    <a:pt x="364235" y="70104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889748" y="5538216"/>
              <a:ext cx="364490" cy="70485"/>
            </a:xfrm>
            <a:custGeom>
              <a:avLst/>
              <a:gdLst/>
              <a:ahLst/>
              <a:cxnLst/>
              <a:rect l="l" t="t" r="r" b="b"/>
              <a:pathLst>
                <a:path w="364490" h="70485">
                  <a:moveTo>
                    <a:pt x="0" y="70104"/>
                  </a:moveTo>
                  <a:lnTo>
                    <a:pt x="364235" y="70104"/>
                  </a:lnTo>
                  <a:lnTo>
                    <a:pt x="364235" y="0"/>
                  </a:lnTo>
                  <a:lnTo>
                    <a:pt x="0" y="0"/>
                  </a:lnTo>
                  <a:lnTo>
                    <a:pt x="0" y="70104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89748" y="5510784"/>
              <a:ext cx="364490" cy="70485"/>
            </a:xfrm>
            <a:custGeom>
              <a:avLst/>
              <a:gdLst/>
              <a:ahLst/>
              <a:cxnLst/>
              <a:rect l="l" t="t" r="r" b="b"/>
              <a:pathLst>
                <a:path w="364490" h="70485">
                  <a:moveTo>
                    <a:pt x="364235" y="0"/>
                  </a:moveTo>
                  <a:lnTo>
                    <a:pt x="0" y="0"/>
                  </a:lnTo>
                  <a:lnTo>
                    <a:pt x="0" y="70103"/>
                  </a:lnTo>
                  <a:lnTo>
                    <a:pt x="364235" y="70103"/>
                  </a:lnTo>
                  <a:lnTo>
                    <a:pt x="36423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889748" y="5510784"/>
              <a:ext cx="364490" cy="70485"/>
            </a:xfrm>
            <a:custGeom>
              <a:avLst/>
              <a:gdLst/>
              <a:ahLst/>
              <a:cxnLst/>
              <a:rect l="l" t="t" r="r" b="b"/>
              <a:pathLst>
                <a:path w="364490" h="70485">
                  <a:moveTo>
                    <a:pt x="0" y="70103"/>
                  </a:moveTo>
                  <a:lnTo>
                    <a:pt x="364235" y="70103"/>
                  </a:lnTo>
                  <a:lnTo>
                    <a:pt x="364235" y="0"/>
                  </a:lnTo>
                  <a:lnTo>
                    <a:pt x="0" y="0"/>
                  </a:lnTo>
                  <a:lnTo>
                    <a:pt x="0" y="70103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190738" y="5242305"/>
              <a:ext cx="195580" cy="264795"/>
            </a:xfrm>
            <a:custGeom>
              <a:avLst/>
              <a:gdLst/>
              <a:ahLst/>
              <a:cxnLst/>
              <a:rect l="l" t="t" r="r" b="b"/>
              <a:pathLst>
                <a:path w="195579" h="264795">
                  <a:moveTo>
                    <a:pt x="30479" y="0"/>
                  </a:moveTo>
                  <a:lnTo>
                    <a:pt x="0" y="20574"/>
                  </a:lnTo>
                  <a:lnTo>
                    <a:pt x="164591" y="264401"/>
                  </a:lnTo>
                  <a:lnTo>
                    <a:pt x="195071" y="243852"/>
                  </a:lnTo>
                  <a:lnTo>
                    <a:pt x="30479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190738" y="5242305"/>
              <a:ext cx="195580" cy="264795"/>
            </a:xfrm>
            <a:custGeom>
              <a:avLst/>
              <a:gdLst/>
              <a:ahLst/>
              <a:cxnLst/>
              <a:rect l="l" t="t" r="r" b="b"/>
              <a:pathLst>
                <a:path w="195579" h="264795">
                  <a:moveTo>
                    <a:pt x="30479" y="0"/>
                  </a:moveTo>
                  <a:lnTo>
                    <a:pt x="195071" y="243852"/>
                  </a:lnTo>
                  <a:lnTo>
                    <a:pt x="164591" y="264401"/>
                  </a:lnTo>
                  <a:lnTo>
                    <a:pt x="0" y="20574"/>
                  </a:lnTo>
                  <a:lnTo>
                    <a:pt x="30479" y="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322310" y="5297170"/>
              <a:ext cx="142240" cy="324485"/>
            </a:xfrm>
            <a:custGeom>
              <a:avLst/>
              <a:gdLst/>
              <a:ahLst/>
              <a:cxnLst/>
              <a:rect l="l" t="t" r="r" b="b"/>
              <a:pathLst>
                <a:path w="142240" h="324485">
                  <a:moveTo>
                    <a:pt x="73787" y="0"/>
                  </a:moveTo>
                  <a:lnTo>
                    <a:pt x="0" y="35814"/>
                  </a:lnTo>
                  <a:lnTo>
                    <a:pt x="60071" y="321246"/>
                  </a:lnTo>
                  <a:lnTo>
                    <a:pt x="142113" y="324332"/>
                  </a:lnTo>
                  <a:lnTo>
                    <a:pt x="73787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322310" y="5297170"/>
              <a:ext cx="142240" cy="324485"/>
            </a:xfrm>
            <a:custGeom>
              <a:avLst/>
              <a:gdLst/>
              <a:ahLst/>
              <a:cxnLst/>
              <a:rect l="l" t="t" r="r" b="b"/>
              <a:pathLst>
                <a:path w="142240" h="324485">
                  <a:moveTo>
                    <a:pt x="142113" y="324332"/>
                  </a:moveTo>
                  <a:lnTo>
                    <a:pt x="60071" y="321246"/>
                  </a:lnTo>
                  <a:lnTo>
                    <a:pt x="0" y="35814"/>
                  </a:lnTo>
                  <a:lnTo>
                    <a:pt x="73787" y="0"/>
                  </a:lnTo>
                  <a:lnTo>
                    <a:pt x="142113" y="324332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743698" y="5354701"/>
              <a:ext cx="99695" cy="231775"/>
            </a:xfrm>
            <a:custGeom>
              <a:avLst/>
              <a:gdLst/>
              <a:ahLst/>
              <a:cxnLst/>
              <a:rect l="l" t="t" r="r" b="b"/>
              <a:pathLst>
                <a:path w="99695" h="231775">
                  <a:moveTo>
                    <a:pt x="0" y="0"/>
                  </a:moveTo>
                  <a:lnTo>
                    <a:pt x="68579" y="231305"/>
                  </a:lnTo>
                  <a:lnTo>
                    <a:pt x="99695" y="14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7743698" y="5354701"/>
              <a:ext cx="99695" cy="231775"/>
            </a:xfrm>
            <a:custGeom>
              <a:avLst/>
              <a:gdLst/>
              <a:ahLst/>
              <a:cxnLst/>
              <a:rect l="l" t="t" r="r" b="b"/>
              <a:pathLst>
                <a:path w="99695" h="231775">
                  <a:moveTo>
                    <a:pt x="99695" y="14350"/>
                  </a:moveTo>
                  <a:lnTo>
                    <a:pt x="68579" y="231305"/>
                  </a:lnTo>
                  <a:lnTo>
                    <a:pt x="0" y="0"/>
                  </a:lnTo>
                  <a:lnTo>
                    <a:pt x="99695" y="14350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7830312" y="5408676"/>
              <a:ext cx="79375" cy="33655"/>
            </a:xfrm>
            <a:custGeom>
              <a:avLst/>
              <a:gdLst/>
              <a:ahLst/>
              <a:cxnLst/>
              <a:rect l="l" t="t" r="r" b="b"/>
              <a:pathLst>
                <a:path w="79375" h="33654">
                  <a:moveTo>
                    <a:pt x="79248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79248" y="33527"/>
                  </a:lnTo>
                  <a:lnTo>
                    <a:pt x="79248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7830312" y="5408676"/>
              <a:ext cx="79375" cy="33655"/>
            </a:xfrm>
            <a:custGeom>
              <a:avLst/>
              <a:gdLst/>
              <a:ahLst/>
              <a:cxnLst/>
              <a:rect l="l" t="t" r="r" b="b"/>
              <a:pathLst>
                <a:path w="79375" h="33654">
                  <a:moveTo>
                    <a:pt x="0" y="33527"/>
                  </a:moveTo>
                  <a:lnTo>
                    <a:pt x="79248" y="33527"/>
                  </a:lnTo>
                  <a:lnTo>
                    <a:pt x="79248" y="0"/>
                  </a:lnTo>
                  <a:lnTo>
                    <a:pt x="0" y="0"/>
                  </a:lnTo>
                  <a:lnTo>
                    <a:pt x="0" y="335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857743" y="5522976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39624" y="0"/>
                  </a:moveTo>
                  <a:lnTo>
                    <a:pt x="24217" y="2514"/>
                  </a:lnTo>
                  <a:lnTo>
                    <a:pt x="11620" y="9372"/>
                  </a:lnTo>
                  <a:lnTo>
                    <a:pt x="3119" y="19545"/>
                  </a:lnTo>
                  <a:lnTo>
                    <a:pt x="0" y="32003"/>
                  </a:lnTo>
                  <a:lnTo>
                    <a:pt x="3119" y="44462"/>
                  </a:lnTo>
                  <a:lnTo>
                    <a:pt x="11620" y="54635"/>
                  </a:lnTo>
                  <a:lnTo>
                    <a:pt x="24217" y="61493"/>
                  </a:lnTo>
                  <a:lnTo>
                    <a:pt x="39624" y="64007"/>
                  </a:lnTo>
                  <a:lnTo>
                    <a:pt x="55030" y="61493"/>
                  </a:lnTo>
                  <a:lnTo>
                    <a:pt x="67627" y="54635"/>
                  </a:lnTo>
                  <a:lnTo>
                    <a:pt x="76128" y="44462"/>
                  </a:lnTo>
                  <a:lnTo>
                    <a:pt x="79248" y="32003"/>
                  </a:lnTo>
                  <a:lnTo>
                    <a:pt x="76128" y="19545"/>
                  </a:lnTo>
                  <a:lnTo>
                    <a:pt x="67627" y="9372"/>
                  </a:lnTo>
                  <a:lnTo>
                    <a:pt x="55030" y="251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857743" y="5522976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0" y="32003"/>
                  </a:moveTo>
                  <a:lnTo>
                    <a:pt x="3119" y="19545"/>
                  </a:lnTo>
                  <a:lnTo>
                    <a:pt x="11620" y="9372"/>
                  </a:lnTo>
                  <a:lnTo>
                    <a:pt x="24217" y="2514"/>
                  </a:lnTo>
                  <a:lnTo>
                    <a:pt x="39624" y="0"/>
                  </a:lnTo>
                  <a:lnTo>
                    <a:pt x="55030" y="2514"/>
                  </a:lnTo>
                  <a:lnTo>
                    <a:pt x="67627" y="9372"/>
                  </a:lnTo>
                  <a:lnTo>
                    <a:pt x="76128" y="19545"/>
                  </a:lnTo>
                  <a:lnTo>
                    <a:pt x="79248" y="32003"/>
                  </a:lnTo>
                  <a:lnTo>
                    <a:pt x="76128" y="44462"/>
                  </a:lnTo>
                  <a:lnTo>
                    <a:pt x="67627" y="54635"/>
                  </a:lnTo>
                  <a:lnTo>
                    <a:pt x="55030" y="61493"/>
                  </a:lnTo>
                  <a:lnTo>
                    <a:pt x="39624" y="64007"/>
                  </a:lnTo>
                  <a:lnTo>
                    <a:pt x="24217" y="61493"/>
                  </a:lnTo>
                  <a:lnTo>
                    <a:pt x="11620" y="54635"/>
                  </a:lnTo>
                  <a:lnTo>
                    <a:pt x="3119" y="44462"/>
                  </a:lnTo>
                  <a:lnTo>
                    <a:pt x="0" y="320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8196072" y="5519928"/>
              <a:ext cx="89916" cy="74675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956803" y="5431536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39624" y="0"/>
                  </a:moveTo>
                  <a:lnTo>
                    <a:pt x="24217" y="2518"/>
                  </a:lnTo>
                  <a:lnTo>
                    <a:pt x="11620" y="9382"/>
                  </a:lnTo>
                  <a:lnTo>
                    <a:pt x="3119" y="19556"/>
                  </a:lnTo>
                  <a:lnTo>
                    <a:pt x="0" y="32003"/>
                  </a:lnTo>
                  <a:lnTo>
                    <a:pt x="3119" y="44462"/>
                  </a:lnTo>
                  <a:lnTo>
                    <a:pt x="11620" y="54635"/>
                  </a:lnTo>
                  <a:lnTo>
                    <a:pt x="24217" y="61493"/>
                  </a:lnTo>
                  <a:lnTo>
                    <a:pt x="39624" y="64007"/>
                  </a:lnTo>
                  <a:lnTo>
                    <a:pt x="55030" y="61493"/>
                  </a:lnTo>
                  <a:lnTo>
                    <a:pt x="67627" y="54635"/>
                  </a:lnTo>
                  <a:lnTo>
                    <a:pt x="76128" y="44462"/>
                  </a:lnTo>
                  <a:lnTo>
                    <a:pt x="79248" y="32003"/>
                  </a:lnTo>
                  <a:lnTo>
                    <a:pt x="76128" y="19556"/>
                  </a:lnTo>
                  <a:lnTo>
                    <a:pt x="67627" y="9382"/>
                  </a:lnTo>
                  <a:lnTo>
                    <a:pt x="55030" y="2518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956803" y="5431536"/>
              <a:ext cx="79375" cy="64135"/>
            </a:xfrm>
            <a:custGeom>
              <a:avLst/>
              <a:gdLst/>
              <a:ahLst/>
              <a:cxnLst/>
              <a:rect l="l" t="t" r="r" b="b"/>
              <a:pathLst>
                <a:path w="79375" h="64135">
                  <a:moveTo>
                    <a:pt x="0" y="32003"/>
                  </a:moveTo>
                  <a:lnTo>
                    <a:pt x="3119" y="19556"/>
                  </a:lnTo>
                  <a:lnTo>
                    <a:pt x="11620" y="9382"/>
                  </a:lnTo>
                  <a:lnTo>
                    <a:pt x="24217" y="2518"/>
                  </a:lnTo>
                  <a:lnTo>
                    <a:pt x="39624" y="0"/>
                  </a:lnTo>
                  <a:lnTo>
                    <a:pt x="55030" y="2518"/>
                  </a:lnTo>
                  <a:lnTo>
                    <a:pt x="67627" y="9382"/>
                  </a:lnTo>
                  <a:lnTo>
                    <a:pt x="76128" y="19556"/>
                  </a:lnTo>
                  <a:lnTo>
                    <a:pt x="79248" y="32003"/>
                  </a:lnTo>
                  <a:lnTo>
                    <a:pt x="76128" y="44462"/>
                  </a:lnTo>
                  <a:lnTo>
                    <a:pt x="67627" y="54635"/>
                  </a:lnTo>
                  <a:lnTo>
                    <a:pt x="55030" y="61493"/>
                  </a:lnTo>
                  <a:lnTo>
                    <a:pt x="39624" y="64007"/>
                  </a:lnTo>
                  <a:lnTo>
                    <a:pt x="24217" y="61493"/>
                  </a:lnTo>
                  <a:lnTo>
                    <a:pt x="11620" y="54635"/>
                  </a:lnTo>
                  <a:lnTo>
                    <a:pt x="3119" y="44462"/>
                  </a:lnTo>
                  <a:lnTo>
                    <a:pt x="0" y="3200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7930895" y="5536692"/>
              <a:ext cx="441959" cy="33655"/>
            </a:xfrm>
            <a:custGeom>
              <a:avLst/>
              <a:gdLst/>
              <a:ahLst/>
              <a:cxnLst/>
              <a:rect l="l" t="t" r="r" b="b"/>
              <a:pathLst>
                <a:path w="441959" h="33654">
                  <a:moveTo>
                    <a:pt x="441959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441959" y="33528"/>
                  </a:lnTo>
                  <a:lnTo>
                    <a:pt x="441959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7930895" y="5536692"/>
              <a:ext cx="441959" cy="33655"/>
            </a:xfrm>
            <a:custGeom>
              <a:avLst/>
              <a:gdLst/>
              <a:ahLst/>
              <a:cxnLst/>
              <a:rect l="l" t="t" r="r" b="b"/>
              <a:pathLst>
                <a:path w="441959" h="33654">
                  <a:moveTo>
                    <a:pt x="0" y="33528"/>
                  </a:moveTo>
                  <a:lnTo>
                    <a:pt x="441959" y="33528"/>
                  </a:lnTo>
                  <a:lnTo>
                    <a:pt x="441959" y="0"/>
                  </a:lnTo>
                  <a:lnTo>
                    <a:pt x="0" y="0"/>
                  </a:lnTo>
                  <a:lnTo>
                    <a:pt x="0" y="3352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7292339" y="4034028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20">
                  <a:moveTo>
                    <a:pt x="36575" y="0"/>
                  </a:moveTo>
                  <a:lnTo>
                    <a:pt x="0" y="0"/>
                  </a:lnTo>
                  <a:lnTo>
                    <a:pt x="0" y="83819"/>
                  </a:lnTo>
                  <a:lnTo>
                    <a:pt x="36575" y="83819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292339" y="4034028"/>
              <a:ext cx="36830" cy="83820"/>
            </a:xfrm>
            <a:custGeom>
              <a:avLst/>
              <a:gdLst/>
              <a:ahLst/>
              <a:cxnLst/>
              <a:rect l="l" t="t" r="r" b="b"/>
              <a:pathLst>
                <a:path w="36829" h="83820">
                  <a:moveTo>
                    <a:pt x="0" y="83819"/>
                  </a:moveTo>
                  <a:lnTo>
                    <a:pt x="36575" y="83819"/>
                  </a:lnTo>
                  <a:lnTo>
                    <a:pt x="36575" y="0"/>
                  </a:lnTo>
                  <a:lnTo>
                    <a:pt x="0" y="0"/>
                  </a:lnTo>
                  <a:lnTo>
                    <a:pt x="0" y="8381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142099" y="3672586"/>
              <a:ext cx="454025" cy="353695"/>
            </a:xfrm>
            <a:custGeom>
              <a:avLst/>
              <a:gdLst/>
              <a:ahLst/>
              <a:cxnLst/>
              <a:rect l="l" t="t" r="r" b="b"/>
              <a:pathLst>
                <a:path w="454025" h="353695">
                  <a:moveTo>
                    <a:pt x="230250" y="0"/>
                  </a:moveTo>
                  <a:lnTo>
                    <a:pt x="0" y="160781"/>
                  </a:lnTo>
                  <a:lnTo>
                    <a:pt x="29464" y="202945"/>
                  </a:lnTo>
                  <a:lnTo>
                    <a:pt x="211074" y="75945"/>
                  </a:lnTo>
                  <a:lnTo>
                    <a:pt x="405129" y="353694"/>
                  </a:lnTo>
                  <a:lnTo>
                    <a:pt x="453644" y="319785"/>
                  </a:lnTo>
                  <a:lnTo>
                    <a:pt x="23025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142099" y="3672586"/>
              <a:ext cx="454025" cy="353695"/>
            </a:xfrm>
            <a:custGeom>
              <a:avLst/>
              <a:gdLst/>
              <a:ahLst/>
              <a:cxnLst/>
              <a:rect l="l" t="t" r="r" b="b"/>
              <a:pathLst>
                <a:path w="454025" h="353695">
                  <a:moveTo>
                    <a:pt x="453644" y="319785"/>
                  </a:moveTo>
                  <a:lnTo>
                    <a:pt x="405129" y="353694"/>
                  </a:lnTo>
                  <a:lnTo>
                    <a:pt x="211074" y="75945"/>
                  </a:lnTo>
                  <a:lnTo>
                    <a:pt x="29464" y="202945"/>
                  </a:lnTo>
                  <a:lnTo>
                    <a:pt x="0" y="160781"/>
                  </a:lnTo>
                  <a:lnTo>
                    <a:pt x="230250" y="0"/>
                  </a:lnTo>
                  <a:lnTo>
                    <a:pt x="453644" y="319785"/>
                  </a:lnTo>
                </a:path>
              </a:pathLst>
            </a:custGeom>
            <a:ln w="952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496556" y="3912108"/>
              <a:ext cx="360045" cy="157480"/>
            </a:xfrm>
            <a:custGeom>
              <a:avLst/>
              <a:gdLst/>
              <a:ahLst/>
              <a:cxnLst/>
              <a:rect l="l" t="t" r="r" b="b"/>
              <a:pathLst>
                <a:path w="360045" h="157479">
                  <a:moveTo>
                    <a:pt x="359664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359664" y="156972"/>
                  </a:lnTo>
                  <a:lnTo>
                    <a:pt x="35966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496556" y="3866388"/>
              <a:ext cx="360045" cy="203200"/>
            </a:xfrm>
            <a:custGeom>
              <a:avLst/>
              <a:gdLst/>
              <a:ahLst/>
              <a:cxnLst/>
              <a:rect l="l" t="t" r="r" b="b"/>
              <a:pathLst>
                <a:path w="360045" h="203200">
                  <a:moveTo>
                    <a:pt x="0" y="202691"/>
                  </a:moveTo>
                  <a:lnTo>
                    <a:pt x="359664" y="202691"/>
                  </a:lnTo>
                  <a:lnTo>
                    <a:pt x="359664" y="45719"/>
                  </a:lnTo>
                  <a:lnTo>
                    <a:pt x="0" y="45719"/>
                  </a:lnTo>
                  <a:lnTo>
                    <a:pt x="0" y="202691"/>
                  </a:lnTo>
                  <a:close/>
                </a:path>
                <a:path w="360045" h="203200">
                  <a:moveTo>
                    <a:pt x="19812" y="132587"/>
                  </a:moveTo>
                  <a:lnTo>
                    <a:pt x="103632" y="132587"/>
                  </a:lnTo>
                  <a:lnTo>
                    <a:pt x="103632" y="0"/>
                  </a:lnTo>
                  <a:lnTo>
                    <a:pt x="19812" y="0"/>
                  </a:lnTo>
                  <a:lnTo>
                    <a:pt x="19812" y="1325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459980" y="4084320"/>
              <a:ext cx="361315" cy="88900"/>
            </a:xfrm>
            <a:custGeom>
              <a:avLst/>
              <a:gdLst/>
              <a:ahLst/>
              <a:cxnLst/>
              <a:rect l="l" t="t" r="r" b="b"/>
              <a:pathLst>
                <a:path w="361315" h="88900">
                  <a:moveTo>
                    <a:pt x="361188" y="0"/>
                  </a:moveTo>
                  <a:lnTo>
                    <a:pt x="0" y="0"/>
                  </a:lnTo>
                  <a:lnTo>
                    <a:pt x="0" y="88392"/>
                  </a:lnTo>
                  <a:lnTo>
                    <a:pt x="361188" y="88392"/>
                  </a:lnTo>
                  <a:lnTo>
                    <a:pt x="361188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459980" y="4084320"/>
              <a:ext cx="361315" cy="88900"/>
            </a:xfrm>
            <a:custGeom>
              <a:avLst/>
              <a:gdLst/>
              <a:ahLst/>
              <a:cxnLst/>
              <a:rect l="l" t="t" r="r" b="b"/>
              <a:pathLst>
                <a:path w="361315" h="88900">
                  <a:moveTo>
                    <a:pt x="0" y="88392"/>
                  </a:moveTo>
                  <a:lnTo>
                    <a:pt x="361188" y="88392"/>
                  </a:lnTo>
                  <a:lnTo>
                    <a:pt x="361188" y="0"/>
                  </a:lnTo>
                  <a:lnTo>
                    <a:pt x="0" y="0"/>
                  </a:lnTo>
                  <a:lnTo>
                    <a:pt x="0" y="88392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24927" y="4082796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70">
                  <a:moveTo>
                    <a:pt x="35814" y="0"/>
                  </a:moveTo>
                  <a:lnTo>
                    <a:pt x="22020" y="3438"/>
                  </a:lnTo>
                  <a:lnTo>
                    <a:pt x="10715" y="12842"/>
                  </a:lnTo>
                  <a:lnTo>
                    <a:pt x="3006" y="26842"/>
                  </a:lnTo>
                  <a:lnTo>
                    <a:pt x="0" y="44069"/>
                  </a:lnTo>
                  <a:lnTo>
                    <a:pt x="2549" y="61662"/>
                  </a:lnTo>
                  <a:lnTo>
                    <a:pt x="10017" y="76136"/>
                  </a:lnTo>
                  <a:lnTo>
                    <a:pt x="21270" y="86038"/>
                  </a:lnTo>
                  <a:lnTo>
                    <a:pt x="35178" y="89916"/>
                  </a:lnTo>
                  <a:lnTo>
                    <a:pt x="35814" y="44958"/>
                  </a:lnTo>
                  <a:lnTo>
                    <a:pt x="35814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424927" y="4082796"/>
              <a:ext cx="36195" cy="90170"/>
            </a:xfrm>
            <a:custGeom>
              <a:avLst/>
              <a:gdLst/>
              <a:ahLst/>
              <a:cxnLst/>
              <a:rect l="l" t="t" r="r" b="b"/>
              <a:pathLst>
                <a:path w="36195" h="90170">
                  <a:moveTo>
                    <a:pt x="35178" y="89916"/>
                  </a:moveTo>
                  <a:lnTo>
                    <a:pt x="21270" y="86038"/>
                  </a:lnTo>
                  <a:lnTo>
                    <a:pt x="10017" y="76136"/>
                  </a:lnTo>
                  <a:lnTo>
                    <a:pt x="2549" y="61662"/>
                  </a:lnTo>
                  <a:lnTo>
                    <a:pt x="0" y="44069"/>
                  </a:lnTo>
                  <a:lnTo>
                    <a:pt x="3006" y="26842"/>
                  </a:lnTo>
                  <a:lnTo>
                    <a:pt x="10715" y="12842"/>
                  </a:lnTo>
                  <a:lnTo>
                    <a:pt x="22020" y="3438"/>
                  </a:lnTo>
                  <a:lnTo>
                    <a:pt x="35814" y="0"/>
                  </a:lnTo>
                  <a:lnTo>
                    <a:pt x="35814" y="44958"/>
                  </a:lnTo>
                  <a:lnTo>
                    <a:pt x="35178" y="89916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820405" y="4084320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635" y="0"/>
                  </a:moveTo>
                  <a:lnTo>
                    <a:pt x="0" y="44196"/>
                  </a:lnTo>
                  <a:lnTo>
                    <a:pt x="0" y="88392"/>
                  </a:lnTo>
                  <a:lnTo>
                    <a:pt x="13793" y="85000"/>
                  </a:lnTo>
                  <a:lnTo>
                    <a:pt x="25098" y="75739"/>
                  </a:lnTo>
                  <a:lnTo>
                    <a:pt x="32807" y="61977"/>
                  </a:lnTo>
                  <a:lnTo>
                    <a:pt x="35814" y="45085"/>
                  </a:lnTo>
                  <a:lnTo>
                    <a:pt x="33264" y="27771"/>
                  </a:lnTo>
                  <a:lnTo>
                    <a:pt x="25796" y="13541"/>
                  </a:lnTo>
                  <a:lnTo>
                    <a:pt x="14543" y="381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820405" y="4084320"/>
              <a:ext cx="36195" cy="88900"/>
            </a:xfrm>
            <a:custGeom>
              <a:avLst/>
              <a:gdLst/>
              <a:ahLst/>
              <a:cxnLst/>
              <a:rect l="l" t="t" r="r" b="b"/>
              <a:pathLst>
                <a:path w="36195" h="88900">
                  <a:moveTo>
                    <a:pt x="635" y="0"/>
                  </a:moveTo>
                  <a:lnTo>
                    <a:pt x="14543" y="3811"/>
                  </a:lnTo>
                  <a:lnTo>
                    <a:pt x="25796" y="13541"/>
                  </a:lnTo>
                  <a:lnTo>
                    <a:pt x="33264" y="27771"/>
                  </a:lnTo>
                  <a:lnTo>
                    <a:pt x="35814" y="45085"/>
                  </a:lnTo>
                  <a:lnTo>
                    <a:pt x="32807" y="61977"/>
                  </a:lnTo>
                  <a:lnTo>
                    <a:pt x="25098" y="75739"/>
                  </a:lnTo>
                  <a:lnTo>
                    <a:pt x="13793" y="85000"/>
                  </a:lnTo>
                  <a:lnTo>
                    <a:pt x="0" y="88392"/>
                  </a:lnTo>
                  <a:lnTo>
                    <a:pt x="0" y="44196"/>
                  </a:lnTo>
                  <a:lnTo>
                    <a:pt x="635" y="0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7459980" y="4111752"/>
              <a:ext cx="361315" cy="33655"/>
            </a:xfrm>
            <a:custGeom>
              <a:avLst/>
              <a:gdLst/>
              <a:ahLst/>
              <a:cxnLst/>
              <a:rect l="l" t="t" r="r" b="b"/>
              <a:pathLst>
                <a:path w="361315" h="33654">
                  <a:moveTo>
                    <a:pt x="358648" y="0"/>
                  </a:moveTo>
                  <a:lnTo>
                    <a:pt x="2540" y="0"/>
                  </a:lnTo>
                  <a:lnTo>
                    <a:pt x="0" y="2539"/>
                  </a:lnTo>
                  <a:lnTo>
                    <a:pt x="0" y="30987"/>
                  </a:lnTo>
                  <a:lnTo>
                    <a:pt x="2540" y="33527"/>
                  </a:lnTo>
                  <a:lnTo>
                    <a:pt x="358648" y="33527"/>
                  </a:lnTo>
                  <a:lnTo>
                    <a:pt x="361188" y="30987"/>
                  </a:lnTo>
                  <a:lnTo>
                    <a:pt x="361188" y="2539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7459980" y="4111752"/>
              <a:ext cx="361315" cy="33655"/>
            </a:xfrm>
            <a:custGeom>
              <a:avLst/>
              <a:gdLst/>
              <a:ahLst/>
              <a:cxnLst/>
              <a:rect l="l" t="t" r="r" b="b"/>
              <a:pathLst>
                <a:path w="361315" h="33654">
                  <a:moveTo>
                    <a:pt x="0" y="5587"/>
                  </a:moveTo>
                  <a:lnTo>
                    <a:pt x="0" y="2539"/>
                  </a:lnTo>
                  <a:lnTo>
                    <a:pt x="2540" y="0"/>
                  </a:lnTo>
                  <a:lnTo>
                    <a:pt x="5588" y="0"/>
                  </a:lnTo>
                  <a:lnTo>
                    <a:pt x="355600" y="0"/>
                  </a:lnTo>
                  <a:lnTo>
                    <a:pt x="358648" y="0"/>
                  </a:lnTo>
                  <a:lnTo>
                    <a:pt x="361188" y="2539"/>
                  </a:lnTo>
                  <a:lnTo>
                    <a:pt x="361188" y="5587"/>
                  </a:lnTo>
                  <a:lnTo>
                    <a:pt x="361188" y="27939"/>
                  </a:lnTo>
                  <a:lnTo>
                    <a:pt x="361188" y="30987"/>
                  </a:lnTo>
                  <a:lnTo>
                    <a:pt x="358648" y="33527"/>
                  </a:lnTo>
                  <a:lnTo>
                    <a:pt x="355600" y="33527"/>
                  </a:lnTo>
                  <a:lnTo>
                    <a:pt x="5588" y="33527"/>
                  </a:lnTo>
                  <a:lnTo>
                    <a:pt x="2540" y="33527"/>
                  </a:lnTo>
                  <a:lnTo>
                    <a:pt x="0" y="30987"/>
                  </a:lnTo>
                  <a:lnTo>
                    <a:pt x="0" y="27939"/>
                  </a:lnTo>
                  <a:lnTo>
                    <a:pt x="0" y="558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7153910" y="3833622"/>
              <a:ext cx="189865" cy="245110"/>
            </a:xfrm>
            <a:custGeom>
              <a:avLst/>
              <a:gdLst/>
              <a:ahLst/>
              <a:cxnLst/>
              <a:rect l="l" t="t" r="r" b="b"/>
              <a:pathLst>
                <a:path w="189865" h="245110">
                  <a:moveTo>
                    <a:pt x="40640" y="0"/>
                  </a:moveTo>
                  <a:lnTo>
                    <a:pt x="0" y="27813"/>
                  </a:lnTo>
                  <a:lnTo>
                    <a:pt x="149225" y="244602"/>
                  </a:lnTo>
                  <a:lnTo>
                    <a:pt x="189738" y="216789"/>
                  </a:lnTo>
                  <a:lnTo>
                    <a:pt x="4064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7153910" y="3833622"/>
              <a:ext cx="189865" cy="245110"/>
            </a:xfrm>
            <a:custGeom>
              <a:avLst/>
              <a:gdLst/>
              <a:ahLst/>
              <a:cxnLst/>
              <a:rect l="l" t="t" r="r" b="b"/>
              <a:pathLst>
                <a:path w="189865" h="245110">
                  <a:moveTo>
                    <a:pt x="0" y="27813"/>
                  </a:moveTo>
                  <a:lnTo>
                    <a:pt x="40640" y="0"/>
                  </a:lnTo>
                  <a:lnTo>
                    <a:pt x="189738" y="216789"/>
                  </a:lnTo>
                  <a:lnTo>
                    <a:pt x="149225" y="244602"/>
                  </a:lnTo>
                  <a:lnTo>
                    <a:pt x="0" y="27813"/>
                  </a:lnTo>
                </a:path>
              </a:pathLst>
            </a:custGeom>
            <a:ln w="9525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7297229" y="3909631"/>
              <a:ext cx="156082" cy="249935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7514843" y="4069080"/>
              <a:ext cx="259079" cy="20320"/>
            </a:xfrm>
            <a:custGeom>
              <a:avLst/>
              <a:gdLst/>
              <a:ahLst/>
              <a:cxnLst/>
              <a:rect l="l" t="t" r="r" b="b"/>
              <a:pathLst>
                <a:path w="259079" h="20320">
                  <a:moveTo>
                    <a:pt x="259079" y="0"/>
                  </a:moveTo>
                  <a:lnTo>
                    <a:pt x="0" y="0"/>
                  </a:lnTo>
                  <a:lnTo>
                    <a:pt x="0" y="19812"/>
                  </a:lnTo>
                  <a:lnTo>
                    <a:pt x="259079" y="19812"/>
                  </a:lnTo>
                  <a:lnTo>
                    <a:pt x="25907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7514843" y="4069080"/>
              <a:ext cx="259079" cy="20320"/>
            </a:xfrm>
            <a:custGeom>
              <a:avLst/>
              <a:gdLst/>
              <a:ahLst/>
              <a:cxnLst/>
              <a:rect l="l" t="t" r="r" b="b"/>
              <a:pathLst>
                <a:path w="259079" h="20320">
                  <a:moveTo>
                    <a:pt x="0" y="19812"/>
                  </a:moveTo>
                  <a:lnTo>
                    <a:pt x="259079" y="19812"/>
                  </a:lnTo>
                  <a:lnTo>
                    <a:pt x="259079" y="0"/>
                  </a:lnTo>
                  <a:lnTo>
                    <a:pt x="0" y="0"/>
                  </a:lnTo>
                  <a:lnTo>
                    <a:pt x="0" y="1981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6680962" y="3134868"/>
              <a:ext cx="899794" cy="393700"/>
            </a:xfrm>
            <a:custGeom>
              <a:avLst/>
              <a:gdLst/>
              <a:ahLst/>
              <a:cxnLst/>
              <a:rect l="l" t="t" r="r" b="b"/>
              <a:pathLst>
                <a:path w="899795" h="393700">
                  <a:moveTo>
                    <a:pt x="428625" y="0"/>
                  </a:moveTo>
                  <a:lnTo>
                    <a:pt x="384370" y="6839"/>
                  </a:lnTo>
                  <a:lnTo>
                    <a:pt x="345949" y="25883"/>
                  </a:lnTo>
                  <a:lnTo>
                    <a:pt x="315660" y="54918"/>
                  </a:lnTo>
                  <a:lnTo>
                    <a:pt x="295801" y="91732"/>
                  </a:lnTo>
                  <a:lnTo>
                    <a:pt x="288671" y="134112"/>
                  </a:lnTo>
                  <a:lnTo>
                    <a:pt x="290631" y="156364"/>
                  </a:lnTo>
                  <a:lnTo>
                    <a:pt x="296449" y="177355"/>
                  </a:lnTo>
                  <a:lnTo>
                    <a:pt x="306030" y="196726"/>
                  </a:lnTo>
                  <a:lnTo>
                    <a:pt x="319278" y="214122"/>
                  </a:lnTo>
                  <a:lnTo>
                    <a:pt x="256811" y="199215"/>
                  </a:lnTo>
                  <a:lnTo>
                    <a:pt x="197977" y="194786"/>
                  </a:lnTo>
                  <a:lnTo>
                    <a:pt x="147595" y="200977"/>
                  </a:lnTo>
                  <a:lnTo>
                    <a:pt x="110490" y="217932"/>
                  </a:lnTo>
                  <a:lnTo>
                    <a:pt x="92825" y="242742"/>
                  </a:lnTo>
                  <a:lnTo>
                    <a:pt x="94900" y="272113"/>
                  </a:lnTo>
                  <a:lnTo>
                    <a:pt x="115312" y="303603"/>
                  </a:lnTo>
                  <a:lnTo>
                    <a:pt x="152654" y="334772"/>
                  </a:lnTo>
                  <a:lnTo>
                    <a:pt x="107188" y="334518"/>
                  </a:lnTo>
                  <a:lnTo>
                    <a:pt x="45053" y="347249"/>
                  </a:lnTo>
                  <a:lnTo>
                    <a:pt x="7112" y="372745"/>
                  </a:lnTo>
                  <a:lnTo>
                    <a:pt x="0" y="386080"/>
                  </a:lnTo>
                  <a:lnTo>
                    <a:pt x="254" y="393192"/>
                  </a:lnTo>
                  <a:lnTo>
                    <a:pt x="852424" y="393192"/>
                  </a:lnTo>
                  <a:lnTo>
                    <a:pt x="851662" y="392938"/>
                  </a:lnTo>
                  <a:lnTo>
                    <a:pt x="878951" y="371736"/>
                  </a:lnTo>
                  <a:lnTo>
                    <a:pt x="895096" y="349821"/>
                  </a:lnTo>
                  <a:lnTo>
                    <a:pt x="899239" y="328287"/>
                  </a:lnTo>
                  <a:lnTo>
                    <a:pt x="890524" y="308229"/>
                  </a:lnTo>
                  <a:lnTo>
                    <a:pt x="867292" y="290512"/>
                  </a:lnTo>
                  <a:lnTo>
                    <a:pt x="832596" y="278701"/>
                  </a:lnTo>
                  <a:lnTo>
                    <a:pt x="788922" y="273081"/>
                  </a:lnTo>
                  <a:lnTo>
                    <a:pt x="738759" y="273938"/>
                  </a:lnTo>
                  <a:lnTo>
                    <a:pt x="763811" y="233128"/>
                  </a:lnTo>
                  <a:lnTo>
                    <a:pt x="769350" y="195103"/>
                  </a:lnTo>
                  <a:lnTo>
                    <a:pt x="722503" y="141224"/>
                  </a:lnTo>
                  <a:lnTo>
                    <a:pt x="681962" y="133008"/>
                  </a:lnTo>
                  <a:lnTo>
                    <a:pt x="667004" y="132714"/>
                  </a:lnTo>
                  <a:lnTo>
                    <a:pt x="641740" y="134697"/>
                  </a:lnTo>
                  <a:lnTo>
                    <a:pt x="615680" y="139620"/>
                  </a:lnTo>
                  <a:lnTo>
                    <a:pt x="589405" y="147377"/>
                  </a:lnTo>
                  <a:lnTo>
                    <a:pt x="563499" y="157861"/>
                  </a:lnTo>
                  <a:lnTo>
                    <a:pt x="568579" y="134112"/>
                  </a:lnTo>
                  <a:lnTo>
                    <a:pt x="561436" y="91732"/>
                  </a:lnTo>
                  <a:lnTo>
                    <a:pt x="541553" y="54918"/>
                  </a:lnTo>
                  <a:lnTo>
                    <a:pt x="511246" y="25883"/>
                  </a:lnTo>
                  <a:lnTo>
                    <a:pt x="472831" y="6839"/>
                  </a:lnTo>
                  <a:lnTo>
                    <a:pt x="42862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6680962" y="3134868"/>
              <a:ext cx="899794" cy="393700"/>
            </a:xfrm>
            <a:custGeom>
              <a:avLst/>
              <a:gdLst/>
              <a:ahLst/>
              <a:cxnLst/>
              <a:rect l="l" t="t" r="r" b="b"/>
              <a:pathLst>
                <a:path w="899795" h="393700">
                  <a:moveTo>
                    <a:pt x="428625" y="0"/>
                  </a:moveTo>
                  <a:lnTo>
                    <a:pt x="472831" y="6839"/>
                  </a:lnTo>
                  <a:lnTo>
                    <a:pt x="511246" y="25883"/>
                  </a:lnTo>
                  <a:lnTo>
                    <a:pt x="541553" y="54918"/>
                  </a:lnTo>
                  <a:lnTo>
                    <a:pt x="561436" y="91732"/>
                  </a:lnTo>
                  <a:lnTo>
                    <a:pt x="568579" y="134112"/>
                  </a:lnTo>
                  <a:lnTo>
                    <a:pt x="563499" y="157861"/>
                  </a:lnTo>
                  <a:lnTo>
                    <a:pt x="589405" y="147377"/>
                  </a:lnTo>
                  <a:lnTo>
                    <a:pt x="615680" y="139620"/>
                  </a:lnTo>
                  <a:lnTo>
                    <a:pt x="641740" y="134697"/>
                  </a:lnTo>
                  <a:lnTo>
                    <a:pt x="667004" y="132714"/>
                  </a:lnTo>
                  <a:lnTo>
                    <a:pt x="681962" y="133008"/>
                  </a:lnTo>
                  <a:lnTo>
                    <a:pt x="722503" y="141224"/>
                  </a:lnTo>
                  <a:lnTo>
                    <a:pt x="755528" y="163318"/>
                  </a:lnTo>
                  <a:lnTo>
                    <a:pt x="769350" y="195103"/>
                  </a:lnTo>
                  <a:lnTo>
                    <a:pt x="763811" y="233128"/>
                  </a:lnTo>
                  <a:lnTo>
                    <a:pt x="738759" y="273938"/>
                  </a:lnTo>
                  <a:lnTo>
                    <a:pt x="788922" y="273081"/>
                  </a:lnTo>
                  <a:lnTo>
                    <a:pt x="832596" y="278701"/>
                  </a:lnTo>
                  <a:lnTo>
                    <a:pt x="867292" y="290512"/>
                  </a:lnTo>
                  <a:lnTo>
                    <a:pt x="890524" y="308229"/>
                  </a:lnTo>
                  <a:lnTo>
                    <a:pt x="899239" y="328287"/>
                  </a:lnTo>
                  <a:lnTo>
                    <a:pt x="895096" y="349821"/>
                  </a:lnTo>
                  <a:lnTo>
                    <a:pt x="878951" y="371736"/>
                  </a:lnTo>
                  <a:lnTo>
                    <a:pt x="851662" y="392938"/>
                  </a:lnTo>
                  <a:lnTo>
                    <a:pt x="852424" y="393192"/>
                  </a:lnTo>
                  <a:lnTo>
                    <a:pt x="254" y="393192"/>
                  </a:lnTo>
                  <a:lnTo>
                    <a:pt x="0" y="386080"/>
                  </a:lnTo>
                  <a:lnTo>
                    <a:pt x="45053" y="347249"/>
                  </a:lnTo>
                  <a:lnTo>
                    <a:pt x="107188" y="334518"/>
                  </a:lnTo>
                  <a:lnTo>
                    <a:pt x="152654" y="334772"/>
                  </a:lnTo>
                  <a:lnTo>
                    <a:pt x="115312" y="303603"/>
                  </a:lnTo>
                  <a:lnTo>
                    <a:pt x="94900" y="272113"/>
                  </a:lnTo>
                  <a:lnTo>
                    <a:pt x="92825" y="242742"/>
                  </a:lnTo>
                  <a:lnTo>
                    <a:pt x="110490" y="217932"/>
                  </a:lnTo>
                  <a:lnTo>
                    <a:pt x="147595" y="200977"/>
                  </a:lnTo>
                  <a:lnTo>
                    <a:pt x="197977" y="194786"/>
                  </a:lnTo>
                  <a:lnTo>
                    <a:pt x="256811" y="199215"/>
                  </a:lnTo>
                  <a:lnTo>
                    <a:pt x="319278" y="214122"/>
                  </a:lnTo>
                  <a:lnTo>
                    <a:pt x="306030" y="196726"/>
                  </a:lnTo>
                  <a:lnTo>
                    <a:pt x="296449" y="177355"/>
                  </a:lnTo>
                  <a:lnTo>
                    <a:pt x="290631" y="156364"/>
                  </a:lnTo>
                  <a:lnTo>
                    <a:pt x="288671" y="134112"/>
                  </a:lnTo>
                  <a:lnTo>
                    <a:pt x="295801" y="91732"/>
                  </a:lnTo>
                  <a:lnTo>
                    <a:pt x="315660" y="54918"/>
                  </a:lnTo>
                  <a:lnTo>
                    <a:pt x="345949" y="25883"/>
                  </a:lnTo>
                  <a:lnTo>
                    <a:pt x="384370" y="6839"/>
                  </a:lnTo>
                  <a:lnTo>
                    <a:pt x="428625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6789419" y="3203448"/>
              <a:ext cx="713740" cy="325120"/>
            </a:xfrm>
            <a:custGeom>
              <a:avLst/>
              <a:gdLst/>
              <a:ahLst/>
              <a:cxnLst/>
              <a:rect l="l" t="t" r="r" b="b"/>
              <a:pathLst>
                <a:path w="713740" h="325120">
                  <a:moveTo>
                    <a:pt x="331215" y="0"/>
                  </a:moveTo>
                  <a:lnTo>
                    <a:pt x="289147" y="8159"/>
                  </a:lnTo>
                  <a:lnTo>
                    <a:pt x="254793" y="30416"/>
                  </a:lnTo>
                  <a:lnTo>
                    <a:pt x="231632" y="63436"/>
                  </a:lnTo>
                  <a:lnTo>
                    <a:pt x="223138" y="103886"/>
                  </a:lnTo>
                  <a:lnTo>
                    <a:pt x="224633" y="121126"/>
                  </a:lnTo>
                  <a:lnTo>
                    <a:pt x="229092" y="137413"/>
                  </a:lnTo>
                  <a:lnTo>
                    <a:pt x="236479" y="152463"/>
                  </a:lnTo>
                  <a:lnTo>
                    <a:pt x="246760" y="165988"/>
                  </a:lnTo>
                  <a:lnTo>
                    <a:pt x="198465" y="154388"/>
                  </a:lnTo>
                  <a:lnTo>
                    <a:pt x="153003" y="150907"/>
                  </a:lnTo>
                  <a:lnTo>
                    <a:pt x="114065" y="155666"/>
                  </a:lnTo>
                  <a:lnTo>
                    <a:pt x="85344" y="168782"/>
                  </a:lnTo>
                  <a:lnTo>
                    <a:pt x="71709" y="188041"/>
                  </a:lnTo>
                  <a:lnTo>
                    <a:pt x="73326" y="210835"/>
                  </a:lnTo>
                  <a:lnTo>
                    <a:pt x="89112" y="235273"/>
                  </a:lnTo>
                  <a:lnTo>
                    <a:pt x="117982" y="259461"/>
                  </a:lnTo>
                  <a:lnTo>
                    <a:pt x="82930" y="259079"/>
                  </a:lnTo>
                  <a:lnTo>
                    <a:pt x="34877" y="269081"/>
                  </a:lnTo>
                  <a:lnTo>
                    <a:pt x="1150" y="297322"/>
                  </a:lnTo>
                  <a:lnTo>
                    <a:pt x="0" y="306228"/>
                  </a:lnTo>
                  <a:lnTo>
                    <a:pt x="2087" y="315372"/>
                  </a:lnTo>
                  <a:lnTo>
                    <a:pt x="7365" y="324611"/>
                  </a:lnTo>
                  <a:lnTo>
                    <a:pt x="713231" y="324611"/>
                  </a:lnTo>
                  <a:lnTo>
                    <a:pt x="702190" y="318545"/>
                  </a:lnTo>
                  <a:lnTo>
                    <a:pt x="689197" y="313134"/>
                  </a:lnTo>
                  <a:lnTo>
                    <a:pt x="674441" y="308413"/>
                  </a:lnTo>
                  <a:lnTo>
                    <a:pt x="658113" y="304418"/>
                  </a:lnTo>
                  <a:lnTo>
                    <a:pt x="679174" y="287962"/>
                  </a:lnTo>
                  <a:lnTo>
                    <a:pt x="691626" y="270970"/>
                  </a:lnTo>
                  <a:lnTo>
                    <a:pt x="694815" y="254287"/>
                  </a:lnTo>
                  <a:lnTo>
                    <a:pt x="688085" y="238759"/>
                  </a:lnTo>
                  <a:lnTo>
                    <a:pt x="670091" y="225057"/>
                  </a:lnTo>
                  <a:lnTo>
                    <a:pt x="643286" y="215915"/>
                  </a:lnTo>
                  <a:lnTo>
                    <a:pt x="609576" y="211560"/>
                  </a:lnTo>
                  <a:lnTo>
                    <a:pt x="570864" y="212216"/>
                  </a:lnTo>
                  <a:lnTo>
                    <a:pt x="590224" y="180605"/>
                  </a:lnTo>
                  <a:lnTo>
                    <a:pt x="583795" y="126527"/>
                  </a:lnTo>
                  <a:lnTo>
                    <a:pt x="548477" y="106298"/>
                  </a:lnTo>
                  <a:lnTo>
                    <a:pt x="515365" y="102869"/>
                  </a:lnTo>
                  <a:lnTo>
                    <a:pt x="495865" y="104352"/>
                  </a:lnTo>
                  <a:lnTo>
                    <a:pt x="475757" y="108156"/>
                  </a:lnTo>
                  <a:lnTo>
                    <a:pt x="455483" y="114174"/>
                  </a:lnTo>
                  <a:lnTo>
                    <a:pt x="435482" y="122300"/>
                  </a:lnTo>
                  <a:lnTo>
                    <a:pt x="439293" y="103886"/>
                  </a:lnTo>
                  <a:lnTo>
                    <a:pt x="430799" y="63436"/>
                  </a:lnTo>
                  <a:lnTo>
                    <a:pt x="407638" y="30416"/>
                  </a:lnTo>
                  <a:lnTo>
                    <a:pt x="373284" y="8159"/>
                  </a:lnTo>
                  <a:lnTo>
                    <a:pt x="331215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6789419" y="3203448"/>
              <a:ext cx="713740" cy="325120"/>
            </a:xfrm>
            <a:custGeom>
              <a:avLst/>
              <a:gdLst/>
              <a:ahLst/>
              <a:cxnLst/>
              <a:rect l="l" t="t" r="r" b="b"/>
              <a:pathLst>
                <a:path w="713740" h="325120">
                  <a:moveTo>
                    <a:pt x="331215" y="0"/>
                  </a:moveTo>
                  <a:lnTo>
                    <a:pt x="373284" y="8159"/>
                  </a:lnTo>
                  <a:lnTo>
                    <a:pt x="407638" y="30416"/>
                  </a:lnTo>
                  <a:lnTo>
                    <a:pt x="430799" y="63436"/>
                  </a:lnTo>
                  <a:lnTo>
                    <a:pt x="439293" y="103886"/>
                  </a:lnTo>
                  <a:lnTo>
                    <a:pt x="435482" y="122300"/>
                  </a:lnTo>
                  <a:lnTo>
                    <a:pt x="455483" y="114174"/>
                  </a:lnTo>
                  <a:lnTo>
                    <a:pt x="475757" y="108156"/>
                  </a:lnTo>
                  <a:lnTo>
                    <a:pt x="495865" y="104352"/>
                  </a:lnTo>
                  <a:lnTo>
                    <a:pt x="515365" y="102869"/>
                  </a:lnTo>
                  <a:lnTo>
                    <a:pt x="526895" y="103060"/>
                  </a:lnTo>
                  <a:lnTo>
                    <a:pt x="583795" y="126527"/>
                  </a:lnTo>
                  <a:lnTo>
                    <a:pt x="594486" y="151161"/>
                  </a:lnTo>
                  <a:lnTo>
                    <a:pt x="590224" y="180605"/>
                  </a:lnTo>
                  <a:lnTo>
                    <a:pt x="570864" y="212216"/>
                  </a:lnTo>
                  <a:lnTo>
                    <a:pt x="609576" y="211560"/>
                  </a:lnTo>
                  <a:lnTo>
                    <a:pt x="643286" y="215915"/>
                  </a:lnTo>
                  <a:lnTo>
                    <a:pt x="670091" y="225057"/>
                  </a:lnTo>
                  <a:lnTo>
                    <a:pt x="688085" y="238759"/>
                  </a:lnTo>
                  <a:lnTo>
                    <a:pt x="694815" y="254287"/>
                  </a:lnTo>
                  <a:lnTo>
                    <a:pt x="691626" y="270970"/>
                  </a:lnTo>
                  <a:lnTo>
                    <a:pt x="679174" y="287962"/>
                  </a:lnTo>
                  <a:lnTo>
                    <a:pt x="658113" y="304418"/>
                  </a:lnTo>
                  <a:lnTo>
                    <a:pt x="674441" y="308413"/>
                  </a:lnTo>
                  <a:lnTo>
                    <a:pt x="689197" y="313134"/>
                  </a:lnTo>
                  <a:lnTo>
                    <a:pt x="702190" y="318545"/>
                  </a:lnTo>
                  <a:lnTo>
                    <a:pt x="713231" y="324611"/>
                  </a:lnTo>
                  <a:lnTo>
                    <a:pt x="7365" y="324611"/>
                  </a:lnTo>
                  <a:lnTo>
                    <a:pt x="2087" y="315372"/>
                  </a:lnTo>
                  <a:lnTo>
                    <a:pt x="0" y="306228"/>
                  </a:lnTo>
                  <a:lnTo>
                    <a:pt x="1150" y="297322"/>
                  </a:lnTo>
                  <a:lnTo>
                    <a:pt x="34877" y="269081"/>
                  </a:lnTo>
                  <a:lnTo>
                    <a:pt x="82930" y="259079"/>
                  </a:lnTo>
                  <a:lnTo>
                    <a:pt x="117982" y="259461"/>
                  </a:lnTo>
                  <a:lnTo>
                    <a:pt x="89112" y="235273"/>
                  </a:lnTo>
                  <a:lnTo>
                    <a:pt x="73326" y="210835"/>
                  </a:lnTo>
                  <a:lnTo>
                    <a:pt x="71709" y="188041"/>
                  </a:lnTo>
                  <a:lnTo>
                    <a:pt x="85344" y="168782"/>
                  </a:lnTo>
                  <a:lnTo>
                    <a:pt x="114065" y="155666"/>
                  </a:lnTo>
                  <a:lnTo>
                    <a:pt x="153003" y="150907"/>
                  </a:lnTo>
                  <a:lnTo>
                    <a:pt x="198465" y="154388"/>
                  </a:lnTo>
                  <a:lnTo>
                    <a:pt x="246760" y="165988"/>
                  </a:lnTo>
                  <a:lnTo>
                    <a:pt x="236479" y="152463"/>
                  </a:lnTo>
                  <a:lnTo>
                    <a:pt x="229092" y="137413"/>
                  </a:lnTo>
                  <a:lnTo>
                    <a:pt x="224633" y="121126"/>
                  </a:lnTo>
                  <a:lnTo>
                    <a:pt x="223138" y="103886"/>
                  </a:lnTo>
                  <a:lnTo>
                    <a:pt x="231632" y="63436"/>
                  </a:lnTo>
                  <a:lnTo>
                    <a:pt x="254793" y="30416"/>
                  </a:lnTo>
                  <a:lnTo>
                    <a:pt x="289147" y="8159"/>
                  </a:lnTo>
                  <a:lnTo>
                    <a:pt x="331215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6878042" y="3270504"/>
              <a:ext cx="554990" cy="257810"/>
            </a:xfrm>
            <a:custGeom>
              <a:avLst/>
              <a:gdLst/>
              <a:ahLst/>
              <a:cxnLst/>
              <a:rect l="l" t="t" r="r" b="b"/>
              <a:pathLst>
                <a:path w="554990" h="257810">
                  <a:moveTo>
                    <a:pt x="251229" y="0"/>
                  </a:moveTo>
                  <a:lnTo>
                    <a:pt x="219283" y="6173"/>
                  </a:lnTo>
                  <a:lnTo>
                    <a:pt x="193206" y="23002"/>
                  </a:lnTo>
                  <a:lnTo>
                    <a:pt x="175631" y="47952"/>
                  </a:lnTo>
                  <a:lnTo>
                    <a:pt x="169187" y="78486"/>
                  </a:lnTo>
                  <a:lnTo>
                    <a:pt x="170324" y="91523"/>
                  </a:lnTo>
                  <a:lnTo>
                    <a:pt x="173712" y="103822"/>
                  </a:lnTo>
                  <a:lnTo>
                    <a:pt x="179314" y="115169"/>
                  </a:lnTo>
                  <a:lnTo>
                    <a:pt x="187094" y="125349"/>
                  </a:lnTo>
                  <a:lnTo>
                    <a:pt x="150463" y="116651"/>
                  </a:lnTo>
                  <a:lnTo>
                    <a:pt x="115974" y="114061"/>
                  </a:lnTo>
                  <a:lnTo>
                    <a:pt x="86439" y="117687"/>
                  </a:lnTo>
                  <a:lnTo>
                    <a:pt x="64666" y="127635"/>
                  </a:lnTo>
                  <a:lnTo>
                    <a:pt x="54264" y="142134"/>
                  </a:lnTo>
                  <a:lnTo>
                    <a:pt x="55459" y="159337"/>
                  </a:lnTo>
                  <a:lnTo>
                    <a:pt x="67417" y="177801"/>
                  </a:lnTo>
                  <a:lnTo>
                    <a:pt x="89304" y="196087"/>
                  </a:lnTo>
                  <a:lnTo>
                    <a:pt x="62761" y="195834"/>
                  </a:lnTo>
                  <a:lnTo>
                    <a:pt x="13130" y="209835"/>
                  </a:lnTo>
                  <a:lnTo>
                    <a:pt x="0" y="227605"/>
                  </a:lnTo>
                  <a:lnTo>
                    <a:pt x="912" y="237537"/>
                  </a:lnTo>
                  <a:lnTo>
                    <a:pt x="6588" y="247636"/>
                  </a:lnTo>
                  <a:lnTo>
                    <a:pt x="16787" y="257556"/>
                  </a:lnTo>
                  <a:lnTo>
                    <a:pt x="554505" y="257556"/>
                  </a:lnTo>
                  <a:lnTo>
                    <a:pt x="546695" y="249037"/>
                  </a:lnTo>
                  <a:lnTo>
                    <a:pt x="534503" y="241506"/>
                  </a:lnTo>
                  <a:lnTo>
                    <a:pt x="518501" y="235142"/>
                  </a:lnTo>
                  <a:lnTo>
                    <a:pt x="499260" y="230124"/>
                  </a:lnTo>
                  <a:lnTo>
                    <a:pt x="515280" y="217632"/>
                  </a:lnTo>
                  <a:lnTo>
                    <a:pt x="524740" y="204771"/>
                  </a:lnTo>
                  <a:lnTo>
                    <a:pt x="527175" y="192172"/>
                  </a:lnTo>
                  <a:lnTo>
                    <a:pt x="522120" y="180466"/>
                  </a:lnTo>
                  <a:lnTo>
                    <a:pt x="508460" y="170116"/>
                  </a:lnTo>
                  <a:lnTo>
                    <a:pt x="488084" y="163194"/>
                  </a:lnTo>
                  <a:lnTo>
                    <a:pt x="462470" y="159892"/>
                  </a:lnTo>
                  <a:lnTo>
                    <a:pt x="433093" y="160400"/>
                  </a:lnTo>
                  <a:lnTo>
                    <a:pt x="447803" y="136469"/>
                  </a:lnTo>
                  <a:lnTo>
                    <a:pt x="442934" y="95607"/>
                  </a:lnTo>
                  <a:lnTo>
                    <a:pt x="408122" y="78771"/>
                  </a:lnTo>
                  <a:lnTo>
                    <a:pt x="391056" y="77724"/>
                  </a:lnTo>
                  <a:lnTo>
                    <a:pt x="376177" y="78882"/>
                  </a:lnTo>
                  <a:lnTo>
                    <a:pt x="360894" y="81756"/>
                  </a:lnTo>
                  <a:lnTo>
                    <a:pt x="345515" y="86296"/>
                  </a:lnTo>
                  <a:lnTo>
                    <a:pt x="330350" y="92456"/>
                  </a:lnTo>
                  <a:lnTo>
                    <a:pt x="333271" y="78486"/>
                  </a:lnTo>
                  <a:lnTo>
                    <a:pt x="326828" y="47952"/>
                  </a:lnTo>
                  <a:lnTo>
                    <a:pt x="309252" y="23002"/>
                  </a:lnTo>
                  <a:lnTo>
                    <a:pt x="283176" y="6173"/>
                  </a:lnTo>
                  <a:lnTo>
                    <a:pt x="251229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6878042" y="3270504"/>
              <a:ext cx="554990" cy="257810"/>
            </a:xfrm>
            <a:custGeom>
              <a:avLst/>
              <a:gdLst/>
              <a:ahLst/>
              <a:cxnLst/>
              <a:rect l="l" t="t" r="r" b="b"/>
              <a:pathLst>
                <a:path w="554990" h="257810">
                  <a:moveTo>
                    <a:pt x="251229" y="0"/>
                  </a:moveTo>
                  <a:lnTo>
                    <a:pt x="283176" y="6173"/>
                  </a:lnTo>
                  <a:lnTo>
                    <a:pt x="309252" y="23002"/>
                  </a:lnTo>
                  <a:lnTo>
                    <a:pt x="326828" y="47952"/>
                  </a:lnTo>
                  <a:lnTo>
                    <a:pt x="333271" y="78486"/>
                  </a:lnTo>
                  <a:lnTo>
                    <a:pt x="330350" y="92456"/>
                  </a:lnTo>
                  <a:lnTo>
                    <a:pt x="345515" y="86296"/>
                  </a:lnTo>
                  <a:lnTo>
                    <a:pt x="360894" y="81756"/>
                  </a:lnTo>
                  <a:lnTo>
                    <a:pt x="376177" y="78882"/>
                  </a:lnTo>
                  <a:lnTo>
                    <a:pt x="391056" y="77724"/>
                  </a:lnTo>
                  <a:lnTo>
                    <a:pt x="399762" y="77890"/>
                  </a:lnTo>
                  <a:lnTo>
                    <a:pt x="442934" y="95607"/>
                  </a:lnTo>
                  <a:lnTo>
                    <a:pt x="451048" y="114204"/>
                  </a:lnTo>
                  <a:lnTo>
                    <a:pt x="447803" y="136469"/>
                  </a:lnTo>
                  <a:lnTo>
                    <a:pt x="433093" y="160400"/>
                  </a:lnTo>
                  <a:lnTo>
                    <a:pt x="462470" y="159892"/>
                  </a:lnTo>
                  <a:lnTo>
                    <a:pt x="488084" y="163194"/>
                  </a:lnTo>
                  <a:lnTo>
                    <a:pt x="508460" y="170116"/>
                  </a:lnTo>
                  <a:lnTo>
                    <a:pt x="522120" y="180466"/>
                  </a:lnTo>
                  <a:lnTo>
                    <a:pt x="527175" y="192172"/>
                  </a:lnTo>
                  <a:lnTo>
                    <a:pt x="524740" y="204771"/>
                  </a:lnTo>
                  <a:lnTo>
                    <a:pt x="515280" y="217632"/>
                  </a:lnTo>
                  <a:lnTo>
                    <a:pt x="499260" y="230124"/>
                  </a:lnTo>
                  <a:lnTo>
                    <a:pt x="518501" y="235142"/>
                  </a:lnTo>
                  <a:lnTo>
                    <a:pt x="534503" y="241506"/>
                  </a:lnTo>
                  <a:lnTo>
                    <a:pt x="546695" y="249037"/>
                  </a:lnTo>
                  <a:lnTo>
                    <a:pt x="554505" y="257556"/>
                  </a:lnTo>
                  <a:lnTo>
                    <a:pt x="16787" y="257556"/>
                  </a:lnTo>
                  <a:lnTo>
                    <a:pt x="6588" y="247636"/>
                  </a:lnTo>
                  <a:lnTo>
                    <a:pt x="912" y="237537"/>
                  </a:lnTo>
                  <a:lnTo>
                    <a:pt x="0" y="227605"/>
                  </a:lnTo>
                  <a:lnTo>
                    <a:pt x="4087" y="218186"/>
                  </a:lnTo>
                  <a:lnTo>
                    <a:pt x="13130" y="209835"/>
                  </a:lnTo>
                  <a:lnTo>
                    <a:pt x="26328" y="203295"/>
                  </a:lnTo>
                  <a:lnTo>
                    <a:pt x="43074" y="198612"/>
                  </a:lnTo>
                  <a:lnTo>
                    <a:pt x="62761" y="195834"/>
                  </a:lnTo>
                  <a:lnTo>
                    <a:pt x="89304" y="196087"/>
                  </a:lnTo>
                  <a:lnTo>
                    <a:pt x="67417" y="177801"/>
                  </a:lnTo>
                  <a:lnTo>
                    <a:pt x="55459" y="159337"/>
                  </a:lnTo>
                  <a:lnTo>
                    <a:pt x="54264" y="142134"/>
                  </a:lnTo>
                  <a:lnTo>
                    <a:pt x="64666" y="127635"/>
                  </a:lnTo>
                  <a:lnTo>
                    <a:pt x="86439" y="117687"/>
                  </a:lnTo>
                  <a:lnTo>
                    <a:pt x="115974" y="114061"/>
                  </a:lnTo>
                  <a:lnTo>
                    <a:pt x="150463" y="116651"/>
                  </a:lnTo>
                  <a:lnTo>
                    <a:pt x="187094" y="125349"/>
                  </a:lnTo>
                  <a:lnTo>
                    <a:pt x="179314" y="115169"/>
                  </a:lnTo>
                  <a:lnTo>
                    <a:pt x="173712" y="103822"/>
                  </a:lnTo>
                  <a:lnTo>
                    <a:pt x="170324" y="91523"/>
                  </a:lnTo>
                  <a:lnTo>
                    <a:pt x="169187" y="78486"/>
                  </a:lnTo>
                  <a:lnTo>
                    <a:pt x="175631" y="47952"/>
                  </a:lnTo>
                  <a:lnTo>
                    <a:pt x="193206" y="23002"/>
                  </a:lnTo>
                  <a:lnTo>
                    <a:pt x="219283" y="6173"/>
                  </a:lnTo>
                  <a:lnTo>
                    <a:pt x="251229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7004304" y="3348228"/>
              <a:ext cx="329565" cy="175260"/>
            </a:xfrm>
            <a:custGeom>
              <a:avLst/>
              <a:gdLst/>
              <a:ahLst/>
              <a:cxnLst/>
              <a:rect l="l" t="t" r="r" b="b"/>
              <a:pathLst>
                <a:path w="329565" h="175260">
                  <a:moveTo>
                    <a:pt x="132715" y="0"/>
                  </a:moveTo>
                  <a:lnTo>
                    <a:pt x="93345" y="75437"/>
                  </a:lnTo>
                  <a:lnTo>
                    <a:pt x="93345" y="102488"/>
                  </a:lnTo>
                  <a:lnTo>
                    <a:pt x="4952" y="70103"/>
                  </a:lnTo>
                  <a:lnTo>
                    <a:pt x="49149" y="137541"/>
                  </a:lnTo>
                  <a:lnTo>
                    <a:pt x="0" y="134874"/>
                  </a:lnTo>
                  <a:lnTo>
                    <a:pt x="29464" y="175260"/>
                  </a:lnTo>
                  <a:lnTo>
                    <a:pt x="245618" y="175260"/>
                  </a:lnTo>
                  <a:lnTo>
                    <a:pt x="289941" y="169925"/>
                  </a:lnTo>
                  <a:lnTo>
                    <a:pt x="235839" y="142875"/>
                  </a:lnTo>
                  <a:lnTo>
                    <a:pt x="329184" y="118617"/>
                  </a:lnTo>
                  <a:lnTo>
                    <a:pt x="230886" y="124079"/>
                  </a:lnTo>
                  <a:lnTo>
                    <a:pt x="265302" y="45847"/>
                  </a:lnTo>
                  <a:lnTo>
                    <a:pt x="152273" y="102488"/>
                  </a:lnTo>
                  <a:lnTo>
                    <a:pt x="132715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7004304" y="3348228"/>
              <a:ext cx="329565" cy="175260"/>
            </a:xfrm>
            <a:custGeom>
              <a:avLst/>
              <a:gdLst/>
              <a:ahLst/>
              <a:cxnLst/>
              <a:rect l="l" t="t" r="r" b="b"/>
              <a:pathLst>
                <a:path w="329565" h="175260">
                  <a:moveTo>
                    <a:pt x="29464" y="175260"/>
                  </a:moveTo>
                  <a:lnTo>
                    <a:pt x="0" y="134874"/>
                  </a:lnTo>
                  <a:lnTo>
                    <a:pt x="49149" y="137541"/>
                  </a:lnTo>
                  <a:lnTo>
                    <a:pt x="4952" y="70103"/>
                  </a:lnTo>
                  <a:lnTo>
                    <a:pt x="93345" y="102488"/>
                  </a:lnTo>
                  <a:lnTo>
                    <a:pt x="93345" y="75437"/>
                  </a:lnTo>
                  <a:lnTo>
                    <a:pt x="132715" y="0"/>
                  </a:lnTo>
                  <a:lnTo>
                    <a:pt x="152273" y="102488"/>
                  </a:lnTo>
                  <a:lnTo>
                    <a:pt x="265302" y="45847"/>
                  </a:lnTo>
                  <a:lnTo>
                    <a:pt x="230886" y="124079"/>
                  </a:lnTo>
                  <a:lnTo>
                    <a:pt x="329184" y="118617"/>
                  </a:lnTo>
                  <a:lnTo>
                    <a:pt x="235839" y="142875"/>
                  </a:lnTo>
                  <a:lnTo>
                    <a:pt x="289941" y="169925"/>
                  </a:lnTo>
                  <a:lnTo>
                    <a:pt x="245618" y="175260"/>
                  </a:lnTo>
                  <a:lnTo>
                    <a:pt x="29464" y="1752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0" name="object 180"/>
          <p:cNvSpPr txBox="1"/>
          <p:nvPr/>
        </p:nvSpPr>
        <p:spPr>
          <a:xfrm>
            <a:off x="1834133" y="1251966"/>
            <a:ext cx="2584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Computer algorithm automatically  </a:t>
            </a:r>
            <a:r>
              <a:rPr sz="1200" dirty="0">
                <a:latin typeface="Arial"/>
                <a:cs typeface="Arial"/>
              </a:rPr>
              <a:t>detects patterns </a:t>
            </a:r>
            <a:r>
              <a:rPr sz="1200" spc="-5" dirty="0">
                <a:latin typeface="Arial"/>
                <a:cs typeface="Arial"/>
              </a:rPr>
              <a:t>in exploration</a:t>
            </a:r>
            <a:r>
              <a:rPr sz="1200" spc="-114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data  indicative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mineralisation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1" name="object 181"/>
          <p:cNvSpPr txBox="1"/>
          <p:nvPr/>
        </p:nvSpPr>
        <p:spPr>
          <a:xfrm>
            <a:off x="1834133" y="2024253"/>
            <a:ext cx="258064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All </a:t>
            </a:r>
            <a:r>
              <a:rPr sz="1200" dirty="0">
                <a:latin typeface="Arial"/>
                <a:cs typeface="Arial"/>
              </a:rPr>
              <a:t>major </a:t>
            </a:r>
            <a:r>
              <a:rPr sz="1200" spc="-5" dirty="0">
                <a:latin typeface="Arial"/>
                <a:cs typeface="Arial"/>
              </a:rPr>
              <a:t>OEMS offer products</a:t>
            </a:r>
            <a:r>
              <a:rPr sz="1200" spc="-8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with  various level </a:t>
            </a:r>
            <a:r>
              <a:rPr sz="1200" dirty="0">
                <a:latin typeface="Arial"/>
                <a:cs typeface="Arial"/>
              </a:rPr>
              <a:t>of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automation</a:t>
            </a:r>
            <a:endParaRPr sz="1200">
              <a:latin typeface="Arial"/>
              <a:cs typeface="Arial"/>
            </a:endParaRPr>
          </a:p>
          <a:p>
            <a:pPr marL="204470" marR="23495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Other firms </a:t>
            </a:r>
            <a:r>
              <a:rPr sz="1200" spc="-5" dirty="0">
                <a:latin typeface="Arial"/>
                <a:cs typeface="Arial"/>
              </a:rPr>
              <a:t>specialize in</a:t>
            </a:r>
            <a:r>
              <a:rPr sz="1200" spc="-9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retrofitting  </a:t>
            </a:r>
            <a:r>
              <a:rPr sz="1200" spc="-5" dirty="0">
                <a:latin typeface="Arial"/>
                <a:cs typeface="Arial"/>
              </a:rPr>
              <a:t>existing drills </a:t>
            </a:r>
            <a:r>
              <a:rPr sz="1200" dirty="0">
                <a:latin typeface="Arial"/>
                <a:cs typeface="Arial"/>
              </a:rPr>
              <a:t>for</a:t>
            </a:r>
            <a:r>
              <a:rPr sz="1200" spc="-2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automation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2" name="object 182"/>
          <p:cNvSpPr txBox="1"/>
          <p:nvPr/>
        </p:nvSpPr>
        <p:spPr>
          <a:xfrm>
            <a:off x="1834133" y="3622675"/>
            <a:ext cx="28524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OEMs developing autonomous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shovels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3" name="object 183"/>
          <p:cNvSpPr txBox="1"/>
          <p:nvPr/>
        </p:nvSpPr>
        <p:spPr>
          <a:xfrm>
            <a:off x="1834133" y="4410583"/>
            <a:ext cx="2218690" cy="581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Komatsu </a:t>
            </a:r>
            <a:r>
              <a:rPr sz="1200" spc="-5" dirty="0">
                <a:latin typeface="Arial"/>
                <a:cs typeface="Arial"/>
              </a:rPr>
              <a:t>and Caterpillar</a:t>
            </a:r>
            <a:r>
              <a:rPr sz="1200" spc="-10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have  commercial</a:t>
            </a:r>
            <a:r>
              <a:rPr sz="1200" spc="-3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offerings</a:t>
            </a:r>
            <a:endParaRPr sz="1200">
              <a:latin typeface="Arial"/>
              <a:cs typeface="Arial"/>
            </a:endParaRPr>
          </a:p>
          <a:p>
            <a:pPr marL="204470" indent="-192405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Hitachi running </a:t>
            </a:r>
            <a:r>
              <a:rPr sz="1200" dirty="0">
                <a:latin typeface="Arial"/>
                <a:cs typeface="Arial"/>
              </a:rPr>
              <a:t>field</a:t>
            </a:r>
            <a:r>
              <a:rPr sz="1200" spc="-70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trials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4" name="object 184"/>
          <p:cNvSpPr txBox="1"/>
          <p:nvPr/>
        </p:nvSpPr>
        <p:spPr>
          <a:xfrm>
            <a:off x="1834133" y="5198491"/>
            <a:ext cx="26892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spc="-5" dirty="0">
                <a:latin typeface="Arial"/>
                <a:cs typeface="Arial"/>
              </a:rPr>
              <a:t>All </a:t>
            </a:r>
            <a:r>
              <a:rPr sz="1200" dirty="0">
                <a:latin typeface="Arial"/>
                <a:cs typeface="Arial"/>
              </a:rPr>
              <a:t>major </a:t>
            </a:r>
            <a:r>
              <a:rPr sz="1200" spc="-5" dirty="0">
                <a:latin typeface="Arial"/>
                <a:cs typeface="Arial"/>
              </a:rPr>
              <a:t>OEMs developing are  developing autonomous </a:t>
            </a:r>
            <a:r>
              <a:rPr sz="1200" dirty="0">
                <a:latin typeface="Arial"/>
                <a:cs typeface="Arial"/>
              </a:rPr>
              <a:t>solutions</a:t>
            </a:r>
            <a:r>
              <a:rPr sz="1200" spc="-135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for  </a:t>
            </a:r>
            <a:r>
              <a:rPr sz="1200" spc="-5" dirty="0">
                <a:latin typeface="Arial"/>
                <a:cs typeface="Arial"/>
              </a:rPr>
              <a:t>support equipment like dozers,  shearers,</a:t>
            </a:r>
            <a:r>
              <a:rPr sz="1200" spc="-30" dirty="0">
                <a:latin typeface="Arial"/>
                <a:cs typeface="Arial"/>
              </a:rPr>
              <a:t> </a:t>
            </a:r>
            <a:r>
              <a:rPr sz="1200" dirty="0">
                <a:latin typeface="Arial"/>
                <a:cs typeface="Arial"/>
              </a:rPr>
              <a:t>etc.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5" name="object 185"/>
          <p:cNvSpPr txBox="1"/>
          <p:nvPr/>
        </p:nvSpPr>
        <p:spPr>
          <a:xfrm>
            <a:off x="1834133" y="2846959"/>
            <a:ext cx="28613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100"/>
              </a:spcBef>
              <a:buClr>
                <a:srgbClr val="00295F"/>
              </a:buClr>
              <a:buSzPct val="125000"/>
              <a:buChar char="▪"/>
              <a:tabLst>
                <a:tab pos="205104" algn="l"/>
              </a:tabLst>
            </a:pPr>
            <a:r>
              <a:rPr sz="1200" dirty="0">
                <a:latin typeface="Arial"/>
                <a:cs typeface="Arial"/>
              </a:rPr>
              <a:t>The </a:t>
            </a:r>
            <a:r>
              <a:rPr sz="1200" spc="-5" dirty="0">
                <a:latin typeface="Arial"/>
                <a:cs typeface="Arial"/>
              </a:rPr>
              <a:t>charging process can be  automated, with the required amount </a:t>
            </a:r>
            <a:r>
              <a:rPr sz="1200" dirty="0">
                <a:latin typeface="Arial"/>
                <a:cs typeface="Arial"/>
              </a:rPr>
              <a:t>of  </a:t>
            </a:r>
            <a:r>
              <a:rPr sz="1200" spc="-5" dirty="0">
                <a:latin typeface="Arial"/>
                <a:cs typeface="Arial"/>
              </a:rPr>
              <a:t>explosive being </a:t>
            </a:r>
            <a:r>
              <a:rPr sz="1200" dirty="0">
                <a:latin typeface="Arial"/>
                <a:cs typeface="Arial"/>
              </a:rPr>
              <a:t>entered</a:t>
            </a:r>
            <a:r>
              <a:rPr sz="1200" spc="-75" dirty="0">
                <a:latin typeface="Arial"/>
                <a:cs typeface="Arial"/>
              </a:rPr>
              <a:t> </a:t>
            </a:r>
            <a:r>
              <a:rPr sz="1200" spc="-5" dirty="0">
                <a:latin typeface="Arial"/>
                <a:cs typeface="Arial"/>
              </a:rPr>
              <a:t>beforehand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6" name="object 186"/>
          <p:cNvSpPr txBox="1"/>
          <p:nvPr/>
        </p:nvSpPr>
        <p:spPr>
          <a:xfrm>
            <a:off x="106476" y="6057087"/>
            <a:ext cx="6703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 Tele-remote </a:t>
            </a:r>
            <a:r>
              <a:rPr sz="1000" spc="-10" dirty="0">
                <a:latin typeface="Arial"/>
                <a:cs typeface="Arial"/>
              </a:rPr>
              <a:t>dozers </a:t>
            </a:r>
            <a:r>
              <a:rPr sz="1000" spc="-5" dirty="0">
                <a:latin typeface="Arial"/>
                <a:cs typeface="Arial"/>
              </a:rPr>
              <a:t>are </a:t>
            </a:r>
            <a:r>
              <a:rPr sz="1000" spc="-10" dirty="0">
                <a:latin typeface="Arial"/>
                <a:cs typeface="Arial"/>
              </a:rPr>
              <a:t>already in </a:t>
            </a:r>
            <a:r>
              <a:rPr sz="1000" spc="-5" dirty="0">
                <a:latin typeface="Arial"/>
                <a:cs typeface="Arial"/>
              </a:rPr>
              <a:t>quite extensive use; autonomous </a:t>
            </a:r>
            <a:r>
              <a:rPr sz="1000" spc="-10" dirty="0">
                <a:latin typeface="Arial"/>
                <a:cs typeface="Arial"/>
              </a:rPr>
              <a:t>will </a:t>
            </a:r>
            <a:r>
              <a:rPr sz="1000" dirty="0">
                <a:latin typeface="Arial"/>
                <a:cs typeface="Arial"/>
              </a:rPr>
              <a:t>take </a:t>
            </a:r>
            <a:r>
              <a:rPr sz="1000" spc="-10" dirty="0">
                <a:latin typeface="Arial"/>
                <a:cs typeface="Arial"/>
              </a:rPr>
              <a:t>longer </a:t>
            </a:r>
            <a:r>
              <a:rPr sz="1000" spc="-5" dirty="0">
                <a:latin typeface="Arial"/>
                <a:cs typeface="Arial"/>
              </a:rPr>
              <a:t>due to </a:t>
            </a:r>
            <a:r>
              <a:rPr sz="1000" spc="-10" dirty="0">
                <a:latin typeface="Arial"/>
                <a:cs typeface="Arial"/>
              </a:rPr>
              <a:t>their irregular </a:t>
            </a:r>
            <a:r>
              <a:rPr sz="1000" spc="-5" dirty="0">
                <a:latin typeface="Arial"/>
                <a:cs typeface="Arial"/>
              </a:rPr>
              <a:t>usage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cycles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7" name="object 187"/>
          <p:cNvSpPr txBox="1"/>
          <p:nvPr/>
        </p:nvSpPr>
        <p:spPr>
          <a:xfrm>
            <a:off x="8453119" y="5162169"/>
            <a:ext cx="9588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67740"/>
            <a:ext cx="8962390" cy="3684270"/>
            <a:chOff x="0" y="967740"/>
            <a:chExt cx="8962390" cy="3684270"/>
          </a:xfrm>
        </p:grpSpPr>
        <p:sp>
          <p:nvSpPr>
            <p:cNvPr id="4" name="object 4"/>
            <p:cNvSpPr/>
            <p:nvPr/>
          </p:nvSpPr>
          <p:spPr>
            <a:xfrm>
              <a:off x="0" y="976884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6774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78863" y="4526280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0"/>
                  </a:moveTo>
                  <a:lnTo>
                    <a:pt x="0" y="120777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00302" y="1065276"/>
              <a:ext cx="7110095" cy="3550920"/>
            </a:xfrm>
            <a:custGeom>
              <a:avLst/>
              <a:gdLst/>
              <a:ahLst/>
              <a:cxnLst/>
              <a:rect l="l" t="t" r="r" b="b"/>
              <a:pathLst>
                <a:path w="7110095" h="3550920">
                  <a:moveTo>
                    <a:pt x="7033514" y="3474720"/>
                  </a:moveTo>
                  <a:lnTo>
                    <a:pt x="7033514" y="3550920"/>
                  </a:lnTo>
                  <a:lnTo>
                    <a:pt x="7097014" y="3519170"/>
                  </a:lnTo>
                  <a:lnTo>
                    <a:pt x="7046214" y="3519170"/>
                  </a:lnTo>
                  <a:lnTo>
                    <a:pt x="7046214" y="3506470"/>
                  </a:lnTo>
                  <a:lnTo>
                    <a:pt x="7097014" y="3506470"/>
                  </a:lnTo>
                  <a:lnTo>
                    <a:pt x="7033514" y="3474720"/>
                  </a:lnTo>
                  <a:close/>
                </a:path>
                <a:path w="7110095" h="3550920">
                  <a:moveTo>
                    <a:pt x="12700" y="0"/>
                  </a:moveTo>
                  <a:lnTo>
                    <a:pt x="0" y="0"/>
                  </a:lnTo>
                  <a:lnTo>
                    <a:pt x="0" y="3516376"/>
                  </a:lnTo>
                  <a:lnTo>
                    <a:pt x="2793" y="3519170"/>
                  </a:lnTo>
                  <a:lnTo>
                    <a:pt x="7033514" y="3519170"/>
                  </a:lnTo>
                  <a:lnTo>
                    <a:pt x="7033514" y="3512820"/>
                  </a:lnTo>
                  <a:lnTo>
                    <a:pt x="12700" y="3512820"/>
                  </a:lnTo>
                  <a:lnTo>
                    <a:pt x="6350" y="3506470"/>
                  </a:lnTo>
                  <a:lnTo>
                    <a:pt x="12700" y="3506470"/>
                  </a:lnTo>
                  <a:lnTo>
                    <a:pt x="12700" y="0"/>
                  </a:lnTo>
                  <a:close/>
                </a:path>
                <a:path w="7110095" h="3550920">
                  <a:moveTo>
                    <a:pt x="7097014" y="3506470"/>
                  </a:moveTo>
                  <a:lnTo>
                    <a:pt x="7046214" y="3506470"/>
                  </a:lnTo>
                  <a:lnTo>
                    <a:pt x="7046214" y="3519170"/>
                  </a:lnTo>
                  <a:lnTo>
                    <a:pt x="7097014" y="3519170"/>
                  </a:lnTo>
                  <a:lnTo>
                    <a:pt x="7109714" y="3512820"/>
                  </a:lnTo>
                  <a:lnTo>
                    <a:pt x="7097014" y="3506470"/>
                  </a:lnTo>
                  <a:close/>
                </a:path>
                <a:path w="7110095" h="3550920">
                  <a:moveTo>
                    <a:pt x="12700" y="3506470"/>
                  </a:moveTo>
                  <a:lnTo>
                    <a:pt x="6350" y="3506470"/>
                  </a:lnTo>
                  <a:lnTo>
                    <a:pt x="12700" y="3512820"/>
                  </a:lnTo>
                  <a:lnTo>
                    <a:pt x="12700" y="3506470"/>
                  </a:lnTo>
                  <a:close/>
                </a:path>
                <a:path w="7110095" h="3550920">
                  <a:moveTo>
                    <a:pt x="7033514" y="3506470"/>
                  </a:moveTo>
                  <a:lnTo>
                    <a:pt x="12700" y="3506470"/>
                  </a:lnTo>
                  <a:lnTo>
                    <a:pt x="12700" y="3512820"/>
                  </a:lnTo>
                  <a:lnTo>
                    <a:pt x="7033514" y="3512820"/>
                  </a:lnTo>
                  <a:lnTo>
                    <a:pt x="7033514" y="350647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6476" y="211582"/>
            <a:ext cx="6534784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Multiple categories of </a:t>
            </a:r>
            <a:r>
              <a:rPr spc="-10" dirty="0"/>
              <a:t>advanced </a:t>
            </a:r>
            <a:r>
              <a:rPr spc="-5" dirty="0"/>
              <a:t>mining technologies are  reaching commercialization and deployment</a:t>
            </a:r>
            <a:r>
              <a:rPr spc="120" dirty="0"/>
              <a:t> </a:t>
            </a:r>
            <a:r>
              <a:rPr spc="-5" dirty="0"/>
              <a:t>stages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06476" y="6421323"/>
            <a:ext cx="35159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Expert </a:t>
            </a:r>
            <a:r>
              <a:rPr sz="1000" spc="-10" dirty="0">
                <a:latin typeface="Arial"/>
                <a:cs typeface="Arial"/>
              </a:rPr>
              <a:t>interviews; </a:t>
            </a:r>
            <a:r>
              <a:rPr sz="1000" spc="-5" dirty="0">
                <a:latin typeface="Arial"/>
                <a:cs typeface="Arial"/>
              </a:rPr>
              <a:t>Press search; McKinsey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analysis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981" y="169951"/>
            <a:ext cx="1778000" cy="64579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sz="1000" spc="-5" dirty="0">
                <a:latin typeface="Arial"/>
                <a:cs typeface="Arial"/>
              </a:rPr>
              <a:t>Ideas and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prototypes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630"/>
              </a:lnSpc>
              <a:spcBef>
                <a:spcPts val="125"/>
              </a:spcBef>
            </a:pPr>
            <a:r>
              <a:rPr sz="1000" spc="-5" dirty="0">
                <a:latin typeface="Arial"/>
                <a:cs typeface="Arial"/>
              </a:rPr>
              <a:t>Field testing and early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adoption  Full scale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commercialization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861047" y="240792"/>
            <a:ext cx="166370" cy="161925"/>
          </a:xfrm>
          <a:custGeom>
            <a:avLst/>
            <a:gdLst/>
            <a:ahLst/>
            <a:cxnLst/>
            <a:rect l="l" t="t" r="r" b="b"/>
            <a:pathLst>
              <a:path w="166370" h="161925">
                <a:moveTo>
                  <a:pt x="166116" y="0"/>
                </a:moveTo>
                <a:lnTo>
                  <a:pt x="0" y="0"/>
                </a:lnTo>
                <a:lnTo>
                  <a:pt x="0" y="161544"/>
                </a:lnTo>
                <a:lnTo>
                  <a:pt x="166116" y="161544"/>
                </a:lnTo>
                <a:lnTo>
                  <a:pt x="166116" y="0"/>
                </a:lnTo>
                <a:close/>
              </a:path>
            </a:pathLst>
          </a:custGeom>
          <a:solidFill>
            <a:srgbClr val="C6DF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61047" y="448056"/>
            <a:ext cx="166370" cy="160020"/>
          </a:xfrm>
          <a:custGeom>
            <a:avLst/>
            <a:gdLst/>
            <a:ahLst/>
            <a:cxnLst/>
            <a:rect l="l" t="t" r="r" b="b"/>
            <a:pathLst>
              <a:path w="166370" h="160020">
                <a:moveTo>
                  <a:pt x="166116" y="0"/>
                </a:moveTo>
                <a:lnTo>
                  <a:pt x="0" y="0"/>
                </a:lnTo>
                <a:lnTo>
                  <a:pt x="0" y="160020"/>
                </a:lnTo>
                <a:lnTo>
                  <a:pt x="166116" y="160020"/>
                </a:lnTo>
                <a:lnTo>
                  <a:pt x="166116" y="0"/>
                </a:lnTo>
                <a:close/>
              </a:path>
            </a:pathLst>
          </a:custGeom>
          <a:solidFill>
            <a:srgbClr val="91A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1047" y="655320"/>
            <a:ext cx="166370" cy="160020"/>
          </a:xfrm>
          <a:custGeom>
            <a:avLst/>
            <a:gdLst/>
            <a:ahLst/>
            <a:cxnLst/>
            <a:rect l="l" t="t" r="r" b="b"/>
            <a:pathLst>
              <a:path w="166370" h="160019">
                <a:moveTo>
                  <a:pt x="166116" y="0"/>
                </a:moveTo>
                <a:lnTo>
                  <a:pt x="0" y="0"/>
                </a:lnTo>
                <a:lnTo>
                  <a:pt x="0" y="160020"/>
                </a:lnTo>
                <a:lnTo>
                  <a:pt x="166116" y="160020"/>
                </a:lnTo>
                <a:lnTo>
                  <a:pt x="166116" y="0"/>
                </a:lnTo>
                <a:close/>
              </a:path>
            </a:pathLst>
          </a:custGeom>
          <a:solidFill>
            <a:srgbClr val="0066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426210" y="4632705"/>
            <a:ext cx="6432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1970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1980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15667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3629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1985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26792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251073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1990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3091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128642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1995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280915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006085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2000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58740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83655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2005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035040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761226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2010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12864" y="4526280"/>
            <a:ext cx="0" cy="121285"/>
          </a:xfrm>
          <a:custGeom>
            <a:avLst/>
            <a:gdLst/>
            <a:ahLst/>
            <a:cxnLst/>
            <a:rect l="l" t="t" r="r" b="b"/>
            <a:pathLst>
              <a:path h="121285">
                <a:moveTo>
                  <a:pt x="0" y="0"/>
                </a:moveTo>
                <a:lnTo>
                  <a:pt x="0" y="120777"/>
                </a:lnTo>
              </a:path>
            </a:pathLst>
          </a:custGeom>
          <a:ln w="9144">
            <a:solidFill>
              <a:srgbClr val="8080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638668" y="4632705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2015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28345" y="2845117"/>
            <a:ext cx="8504555" cy="1838325"/>
            <a:chOff x="228345" y="2845117"/>
            <a:chExt cx="8504555" cy="1838325"/>
          </a:xfrm>
        </p:grpSpPr>
        <p:sp>
          <p:nvSpPr>
            <p:cNvPr id="30" name="object 30"/>
            <p:cNvSpPr/>
            <p:nvPr/>
          </p:nvSpPr>
          <p:spPr>
            <a:xfrm>
              <a:off x="7790688" y="4526280"/>
              <a:ext cx="0" cy="121285"/>
            </a:xfrm>
            <a:custGeom>
              <a:avLst/>
              <a:gdLst/>
              <a:ahLst/>
              <a:cxnLst/>
              <a:rect l="l" t="t" r="r" b="b"/>
              <a:pathLst>
                <a:path h="121285">
                  <a:moveTo>
                    <a:pt x="0" y="0"/>
                  </a:moveTo>
                  <a:lnTo>
                    <a:pt x="0" y="120777"/>
                  </a:lnTo>
                </a:path>
              </a:pathLst>
            </a:custGeom>
            <a:ln w="9144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56460" y="4479036"/>
              <a:ext cx="141731" cy="2042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06651" y="2849880"/>
              <a:ext cx="7320915" cy="0"/>
            </a:xfrm>
            <a:custGeom>
              <a:avLst/>
              <a:gdLst/>
              <a:ahLst/>
              <a:cxnLst/>
              <a:rect l="l" t="t" r="r" b="b"/>
              <a:pathLst>
                <a:path w="7320915">
                  <a:moveTo>
                    <a:pt x="0" y="0"/>
                  </a:moveTo>
                  <a:lnTo>
                    <a:pt x="7320915" y="0"/>
                  </a:lnTo>
                </a:path>
              </a:pathLst>
            </a:custGeom>
            <a:ln w="9144">
              <a:solidFill>
                <a:srgbClr val="80808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38505" y="2989326"/>
              <a:ext cx="1033780" cy="1455420"/>
            </a:xfrm>
            <a:custGeom>
              <a:avLst/>
              <a:gdLst/>
              <a:ahLst/>
              <a:cxnLst/>
              <a:rect l="l" t="t" r="r" b="b"/>
              <a:pathLst>
                <a:path w="1033780" h="1455420">
                  <a:moveTo>
                    <a:pt x="0" y="1455420"/>
                  </a:moveTo>
                  <a:lnTo>
                    <a:pt x="1033272" y="1455420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1455420"/>
                  </a:lnTo>
                  <a:close/>
                </a:path>
              </a:pathLst>
            </a:custGeom>
            <a:ln w="19812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37743" y="4081272"/>
              <a:ext cx="1033780" cy="363220"/>
            </a:xfrm>
            <a:custGeom>
              <a:avLst/>
              <a:gdLst/>
              <a:ahLst/>
              <a:cxnLst/>
              <a:rect l="l" t="t" r="r" b="b"/>
              <a:pathLst>
                <a:path w="1033780" h="363220">
                  <a:moveTo>
                    <a:pt x="1033272" y="0"/>
                  </a:moveTo>
                  <a:lnTo>
                    <a:pt x="0" y="0"/>
                  </a:lnTo>
                  <a:lnTo>
                    <a:pt x="0" y="362712"/>
                  </a:lnTo>
                  <a:lnTo>
                    <a:pt x="1033272" y="36271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37743" y="4081272"/>
              <a:ext cx="1033780" cy="363220"/>
            </a:xfrm>
            <a:custGeom>
              <a:avLst/>
              <a:gdLst/>
              <a:ahLst/>
              <a:cxnLst/>
              <a:rect l="l" t="t" r="r" b="b"/>
              <a:pathLst>
                <a:path w="1033780" h="363220">
                  <a:moveTo>
                    <a:pt x="0" y="362712"/>
                  </a:moveTo>
                  <a:lnTo>
                    <a:pt x="1033272" y="362712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62712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5131" y="3744468"/>
              <a:ext cx="139065" cy="59690"/>
            </a:xfrm>
            <a:custGeom>
              <a:avLst/>
              <a:gdLst/>
              <a:ahLst/>
              <a:cxnLst/>
              <a:rect l="l" t="t" r="r" b="b"/>
              <a:pathLst>
                <a:path w="139065" h="59689">
                  <a:moveTo>
                    <a:pt x="138684" y="0"/>
                  </a:moveTo>
                  <a:lnTo>
                    <a:pt x="0" y="0"/>
                  </a:lnTo>
                  <a:lnTo>
                    <a:pt x="0" y="59436"/>
                  </a:lnTo>
                  <a:lnTo>
                    <a:pt x="138684" y="59436"/>
                  </a:lnTo>
                  <a:lnTo>
                    <a:pt x="138684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22147" y="3624072"/>
              <a:ext cx="358140" cy="120650"/>
            </a:xfrm>
            <a:custGeom>
              <a:avLst/>
              <a:gdLst/>
              <a:ahLst/>
              <a:cxnLst/>
              <a:rect l="l" t="t" r="r" b="b"/>
              <a:pathLst>
                <a:path w="358140" h="120650">
                  <a:moveTo>
                    <a:pt x="358139" y="0"/>
                  </a:moveTo>
                  <a:lnTo>
                    <a:pt x="0" y="0"/>
                  </a:lnTo>
                  <a:lnTo>
                    <a:pt x="0" y="120396"/>
                  </a:lnTo>
                  <a:lnTo>
                    <a:pt x="358139" y="120396"/>
                  </a:lnTo>
                  <a:lnTo>
                    <a:pt x="358139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2147" y="3624072"/>
              <a:ext cx="358140" cy="120650"/>
            </a:xfrm>
            <a:custGeom>
              <a:avLst/>
              <a:gdLst/>
              <a:ahLst/>
              <a:cxnLst/>
              <a:rect l="l" t="t" r="r" b="b"/>
              <a:pathLst>
                <a:path w="358140" h="120650">
                  <a:moveTo>
                    <a:pt x="0" y="120396"/>
                  </a:moveTo>
                  <a:lnTo>
                    <a:pt x="358139" y="120396"/>
                  </a:lnTo>
                  <a:lnTo>
                    <a:pt x="358139" y="0"/>
                  </a:lnTo>
                  <a:lnTo>
                    <a:pt x="0" y="0"/>
                  </a:lnTo>
                  <a:lnTo>
                    <a:pt x="0" y="120396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13815" y="3656076"/>
              <a:ext cx="266700" cy="127000"/>
            </a:xfrm>
            <a:custGeom>
              <a:avLst/>
              <a:gdLst/>
              <a:ahLst/>
              <a:cxnLst/>
              <a:rect l="l" t="t" r="r" b="b"/>
              <a:pathLst>
                <a:path w="266700" h="127000">
                  <a:moveTo>
                    <a:pt x="266700" y="0"/>
                  </a:moveTo>
                  <a:lnTo>
                    <a:pt x="0" y="0"/>
                  </a:lnTo>
                  <a:lnTo>
                    <a:pt x="0" y="126492"/>
                  </a:lnTo>
                  <a:lnTo>
                    <a:pt x="266700" y="126492"/>
                  </a:lnTo>
                  <a:lnTo>
                    <a:pt x="26670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3815" y="3656076"/>
              <a:ext cx="266700" cy="127000"/>
            </a:xfrm>
            <a:custGeom>
              <a:avLst/>
              <a:gdLst/>
              <a:ahLst/>
              <a:cxnLst/>
              <a:rect l="l" t="t" r="r" b="b"/>
              <a:pathLst>
                <a:path w="266700" h="127000">
                  <a:moveTo>
                    <a:pt x="0" y="126492"/>
                  </a:moveTo>
                  <a:lnTo>
                    <a:pt x="266700" y="126492"/>
                  </a:lnTo>
                  <a:lnTo>
                    <a:pt x="266700" y="0"/>
                  </a:lnTo>
                  <a:lnTo>
                    <a:pt x="0" y="0"/>
                  </a:lnTo>
                  <a:lnTo>
                    <a:pt x="0" y="12649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71727" y="3534156"/>
              <a:ext cx="257810" cy="56515"/>
            </a:xfrm>
            <a:custGeom>
              <a:avLst/>
              <a:gdLst/>
              <a:ahLst/>
              <a:cxnLst/>
              <a:rect l="l" t="t" r="r" b="b"/>
              <a:pathLst>
                <a:path w="257809" h="56514">
                  <a:moveTo>
                    <a:pt x="25755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57556" y="56387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22147" y="3709416"/>
              <a:ext cx="252983" cy="239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22147" y="3709416"/>
              <a:ext cx="253365" cy="239395"/>
            </a:xfrm>
            <a:custGeom>
              <a:avLst/>
              <a:gdLst/>
              <a:ahLst/>
              <a:cxnLst/>
              <a:rect l="l" t="t" r="r" b="b"/>
              <a:pathLst>
                <a:path w="253365" h="239395">
                  <a:moveTo>
                    <a:pt x="252983" y="119634"/>
                  </a:moveTo>
                  <a:lnTo>
                    <a:pt x="243044" y="73080"/>
                  </a:lnTo>
                  <a:lnTo>
                    <a:pt x="215936" y="35052"/>
                  </a:lnTo>
                  <a:lnTo>
                    <a:pt x="175729" y="9405"/>
                  </a:lnTo>
                  <a:lnTo>
                    <a:pt x="126492" y="0"/>
                  </a:lnTo>
                  <a:lnTo>
                    <a:pt x="77254" y="9405"/>
                  </a:lnTo>
                  <a:lnTo>
                    <a:pt x="37047" y="35051"/>
                  </a:lnTo>
                  <a:lnTo>
                    <a:pt x="9939" y="73080"/>
                  </a:lnTo>
                  <a:lnTo>
                    <a:pt x="0" y="119634"/>
                  </a:lnTo>
                  <a:lnTo>
                    <a:pt x="9939" y="166187"/>
                  </a:lnTo>
                  <a:lnTo>
                    <a:pt x="37047" y="204216"/>
                  </a:lnTo>
                  <a:lnTo>
                    <a:pt x="77254" y="229862"/>
                  </a:lnTo>
                  <a:lnTo>
                    <a:pt x="126492" y="239268"/>
                  </a:lnTo>
                  <a:lnTo>
                    <a:pt x="175729" y="229862"/>
                  </a:lnTo>
                  <a:lnTo>
                    <a:pt x="215936" y="204216"/>
                  </a:lnTo>
                  <a:lnTo>
                    <a:pt x="243044" y="166187"/>
                  </a:lnTo>
                  <a:lnTo>
                    <a:pt x="252983" y="11963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13815" y="3709416"/>
              <a:ext cx="252984" cy="23926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13815" y="3709416"/>
              <a:ext cx="253365" cy="239395"/>
            </a:xfrm>
            <a:custGeom>
              <a:avLst/>
              <a:gdLst/>
              <a:ahLst/>
              <a:cxnLst/>
              <a:rect l="l" t="t" r="r" b="b"/>
              <a:pathLst>
                <a:path w="253365" h="239395">
                  <a:moveTo>
                    <a:pt x="252984" y="119634"/>
                  </a:moveTo>
                  <a:lnTo>
                    <a:pt x="243044" y="73080"/>
                  </a:lnTo>
                  <a:lnTo>
                    <a:pt x="215936" y="35052"/>
                  </a:lnTo>
                  <a:lnTo>
                    <a:pt x="175729" y="9405"/>
                  </a:lnTo>
                  <a:lnTo>
                    <a:pt x="126492" y="0"/>
                  </a:lnTo>
                  <a:lnTo>
                    <a:pt x="77254" y="9405"/>
                  </a:lnTo>
                  <a:lnTo>
                    <a:pt x="37047" y="35051"/>
                  </a:lnTo>
                  <a:lnTo>
                    <a:pt x="9939" y="73080"/>
                  </a:lnTo>
                  <a:lnTo>
                    <a:pt x="0" y="119634"/>
                  </a:lnTo>
                  <a:lnTo>
                    <a:pt x="9939" y="166187"/>
                  </a:lnTo>
                  <a:lnTo>
                    <a:pt x="37047" y="204216"/>
                  </a:lnTo>
                  <a:lnTo>
                    <a:pt x="77254" y="229862"/>
                  </a:lnTo>
                  <a:lnTo>
                    <a:pt x="126492" y="239268"/>
                  </a:lnTo>
                  <a:lnTo>
                    <a:pt x="175729" y="229862"/>
                  </a:lnTo>
                  <a:lnTo>
                    <a:pt x="215936" y="204216"/>
                  </a:lnTo>
                  <a:lnTo>
                    <a:pt x="243044" y="166187"/>
                  </a:lnTo>
                  <a:lnTo>
                    <a:pt x="252984" y="11963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83107" y="3761232"/>
              <a:ext cx="134112" cy="135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73251" y="3761232"/>
              <a:ext cx="134111" cy="13563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6676" y="3581400"/>
              <a:ext cx="248412" cy="853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7228" y="3559937"/>
              <a:ext cx="493395" cy="221615"/>
            </a:xfrm>
            <a:custGeom>
              <a:avLst/>
              <a:gdLst/>
              <a:ahLst/>
              <a:cxnLst/>
              <a:rect l="l" t="t" r="r" b="b"/>
              <a:pathLst>
                <a:path w="493394" h="221614">
                  <a:moveTo>
                    <a:pt x="12331" y="0"/>
                  </a:moveTo>
                  <a:lnTo>
                    <a:pt x="0" y="78866"/>
                  </a:lnTo>
                  <a:lnTo>
                    <a:pt x="459079" y="221360"/>
                  </a:lnTo>
                  <a:lnTo>
                    <a:pt x="492975" y="4571"/>
                  </a:lnTo>
                  <a:lnTo>
                    <a:pt x="12331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7228" y="3559937"/>
              <a:ext cx="493395" cy="221615"/>
            </a:xfrm>
            <a:custGeom>
              <a:avLst/>
              <a:gdLst/>
              <a:ahLst/>
              <a:cxnLst/>
              <a:rect l="l" t="t" r="r" b="b"/>
              <a:pathLst>
                <a:path w="493394" h="221614">
                  <a:moveTo>
                    <a:pt x="492975" y="4571"/>
                  </a:moveTo>
                  <a:lnTo>
                    <a:pt x="12331" y="0"/>
                  </a:lnTo>
                  <a:lnTo>
                    <a:pt x="0" y="78866"/>
                  </a:lnTo>
                  <a:lnTo>
                    <a:pt x="459079" y="221360"/>
                  </a:lnTo>
                  <a:lnTo>
                    <a:pt x="492975" y="4571"/>
                  </a:lnTo>
                  <a:close/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78863" y="3840480"/>
              <a:ext cx="2217420" cy="603885"/>
            </a:xfrm>
            <a:custGeom>
              <a:avLst/>
              <a:gdLst/>
              <a:ahLst/>
              <a:cxnLst/>
              <a:rect l="l" t="t" r="r" b="b"/>
              <a:pathLst>
                <a:path w="2217420" h="603885">
                  <a:moveTo>
                    <a:pt x="2217419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2217419" y="603504"/>
                  </a:lnTo>
                  <a:lnTo>
                    <a:pt x="221741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78863" y="3840480"/>
              <a:ext cx="2217420" cy="603885"/>
            </a:xfrm>
            <a:custGeom>
              <a:avLst/>
              <a:gdLst/>
              <a:ahLst/>
              <a:cxnLst/>
              <a:rect l="l" t="t" r="r" b="b"/>
              <a:pathLst>
                <a:path w="2217420" h="603885">
                  <a:moveTo>
                    <a:pt x="0" y="603504"/>
                  </a:moveTo>
                  <a:lnTo>
                    <a:pt x="2217419" y="603504"/>
                  </a:lnTo>
                  <a:lnTo>
                    <a:pt x="2217419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3793236" y="3840480"/>
              <a:ext cx="1365885" cy="603885"/>
            </a:xfrm>
            <a:custGeom>
              <a:avLst/>
              <a:gdLst/>
              <a:ahLst/>
              <a:cxnLst/>
              <a:rect l="l" t="t" r="r" b="b"/>
              <a:pathLst>
                <a:path w="1365885" h="603885">
                  <a:moveTo>
                    <a:pt x="1365503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1365503" y="603504"/>
                  </a:lnTo>
                  <a:lnTo>
                    <a:pt x="1365503" y="0"/>
                  </a:lnTo>
                  <a:close/>
                </a:path>
              </a:pathLst>
            </a:custGeom>
            <a:solidFill>
              <a:srgbClr val="9DC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793236" y="3840480"/>
              <a:ext cx="1365885" cy="603885"/>
            </a:xfrm>
            <a:custGeom>
              <a:avLst/>
              <a:gdLst/>
              <a:ahLst/>
              <a:cxnLst/>
              <a:rect l="l" t="t" r="r" b="b"/>
              <a:pathLst>
                <a:path w="1365885" h="603885">
                  <a:moveTo>
                    <a:pt x="0" y="603504"/>
                  </a:moveTo>
                  <a:lnTo>
                    <a:pt x="1365503" y="603504"/>
                  </a:lnTo>
                  <a:lnTo>
                    <a:pt x="1365503" y="0"/>
                  </a:lnTo>
                  <a:lnTo>
                    <a:pt x="0" y="0"/>
                  </a:lnTo>
                  <a:lnTo>
                    <a:pt x="0" y="6035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161787" y="3840480"/>
              <a:ext cx="3249295" cy="603885"/>
            </a:xfrm>
            <a:custGeom>
              <a:avLst/>
              <a:gdLst/>
              <a:ahLst/>
              <a:cxnLst/>
              <a:rect l="l" t="t" r="r" b="b"/>
              <a:pathLst>
                <a:path w="3249295" h="603885">
                  <a:moveTo>
                    <a:pt x="3139313" y="0"/>
                  </a:moveTo>
                  <a:lnTo>
                    <a:pt x="0" y="0"/>
                  </a:lnTo>
                  <a:lnTo>
                    <a:pt x="0" y="603504"/>
                  </a:lnTo>
                  <a:lnTo>
                    <a:pt x="3139313" y="603504"/>
                  </a:lnTo>
                  <a:lnTo>
                    <a:pt x="3249167" y="301752"/>
                  </a:lnTo>
                  <a:lnTo>
                    <a:pt x="3139313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5161787" y="3840480"/>
              <a:ext cx="3249295" cy="603885"/>
            </a:xfrm>
            <a:custGeom>
              <a:avLst/>
              <a:gdLst/>
              <a:ahLst/>
              <a:cxnLst/>
              <a:rect l="l" t="t" r="r" b="b"/>
              <a:pathLst>
                <a:path w="3249295" h="603885">
                  <a:moveTo>
                    <a:pt x="0" y="0"/>
                  </a:moveTo>
                  <a:lnTo>
                    <a:pt x="3139313" y="0"/>
                  </a:lnTo>
                  <a:lnTo>
                    <a:pt x="3249167" y="301752"/>
                  </a:lnTo>
                  <a:lnTo>
                    <a:pt x="3139313" y="603504"/>
                  </a:lnTo>
                  <a:lnTo>
                    <a:pt x="0" y="603504"/>
                  </a:lnTo>
                  <a:lnTo>
                    <a:pt x="0" y="0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717036" y="3790188"/>
              <a:ext cx="152400" cy="126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6836664" y="3790188"/>
              <a:ext cx="152400" cy="126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7019543" y="2988564"/>
              <a:ext cx="1706880" cy="628015"/>
            </a:xfrm>
            <a:custGeom>
              <a:avLst/>
              <a:gdLst/>
              <a:ahLst/>
              <a:cxnLst/>
              <a:rect l="l" t="t" r="r" b="b"/>
              <a:pathLst>
                <a:path w="1706879" h="628014">
                  <a:moveTo>
                    <a:pt x="1706879" y="0"/>
                  </a:moveTo>
                  <a:lnTo>
                    <a:pt x="0" y="0"/>
                  </a:lnTo>
                  <a:lnTo>
                    <a:pt x="0" y="627888"/>
                  </a:lnTo>
                  <a:lnTo>
                    <a:pt x="1706879" y="627888"/>
                  </a:lnTo>
                  <a:lnTo>
                    <a:pt x="17068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118871" y="4939284"/>
            <a:ext cx="8731250" cy="1028700"/>
            <a:chOff x="118871" y="4939284"/>
            <a:chExt cx="8731250" cy="1028700"/>
          </a:xfrm>
        </p:grpSpPr>
        <p:sp>
          <p:nvSpPr>
            <p:cNvPr id="61" name="object 61"/>
            <p:cNvSpPr/>
            <p:nvPr/>
          </p:nvSpPr>
          <p:spPr>
            <a:xfrm>
              <a:off x="128777" y="4949190"/>
              <a:ext cx="8711565" cy="1009015"/>
            </a:xfrm>
            <a:custGeom>
              <a:avLst/>
              <a:gdLst/>
              <a:ahLst/>
              <a:cxnLst/>
              <a:rect l="l" t="t" r="r" b="b"/>
              <a:pathLst>
                <a:path w="8711565" h="1009014">
                  <a:moveTo>
                    <a:pt x="0" y="1008888"/>
                  </a:moveTo>
                  <a:lnTo>
                    <a:pt x="8711184" y="1008888"/>
                  </a:lnTo>
                  <a:lnTo>
                    <a:pt x="8711184" y="0"/>
                  </a:lnTo>
                  <a:lnTo>
                    <a:pt x="0" y="0"/>
                  </a:lnTo>
                  <a:lnTo>
                    <a:pt x="0" y="1008888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8777" y="4949190"/>
              <a:ext cx="8711565" cy="297180"/>
            </a:xfrm>
            <a:custGeom>
              <a:avLst/>
              <a:gdLst/>
              <a:ahLst/>
              <a:cxnLst/>
              <a:rect l="l" t="t" r="r" b="b"/>
              <a:pathLst>
                <a:path w="8711565" h="297179">
                  <a:moveTo>
                    <a:pt x="8711184" y="0"/>
                  </a:moveTo>
                  <a:lnTo>
                    <a:pt x="0" y="0"/>
                  </a:lnTo>
                  <a:lnTo>
                    <a:pt x="0" y="297180"/>
                  </a:lnTo>
                  <a:lnTo>
                    <a:pt x="8711184" y="297180"/>
                  </a:lnTo>
                  <a:lnTo>
                    <a:pt x="8711184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28777" y="4949190"/>
              <a:ext cx="8711565" cy="297180"/>
            </a:xfrm>
            <a:custGeom>
              <a:avLst/>
              <a:gdLst/>
              <a:ahLst/>
              <a:cxnLst/>
              <a:rect l="l" t="t" r="r" b="b"/>
              <a:pathLst>
                <a:path w="8711565" h="297179">
                  <a:moveTo>
                    <a:pt x="0" y="297180"/>
                  </a:moveTo>
                  <a:lnTo>
                    <a:pt x="8711184" y="297180"/>
                  </a:lnTo>
                  <a:lnTo>
                    <a:pt x="8711184" y="0"/>
                  </a:lnTo>
                  <a:lnTo>
                    <a:pt x="0" y="0"/>
                  </a:lnTo>
                  <a:lnTo>
                    <a:pt x="0" y="297180"/>
                  </a:lnTo>
                  <a:close/>
                </a:path>
              </a:pathLst>
            </a:custGeom>
            <a:ln w="1981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218846" y="5006721"/>
            <a:ext cx="6959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sz="10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next?</a:t>
            </a:r>
            <a:endParaRPr sz="10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28778" y="5256276"/>
            <a:ext cx="8711565" cy="7023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84150" marR="243204" indent="-148590">
              <a:lnSpc>
                <a:spcPct val="100000"/>
              </a:lnSpc>
              <a:spcBef>
                <a:spcPts val="280"/>
              </a:spcBef>
              <a:buClr>
                <a:srgbClr val="00295F"/>
              </a:buClr>
              <a:buSzPct val="125000"/>
              <a:buChar char="▪"/>
              <a:tabLst>
                <a:tab pos="184785" algn="l"/>
              </a:tabLst>
            </a:pPr>
            <a:r>
              <a:rPr sz="1000" spc="-5" dirty="0">
                <a:latin typeface="Arial"/>
                <a:cs typeface="Arial"/>
              </a:rPr>
              <a:t>Hitachi is expected to </a:t>
            </a:r>
            <a:r>
              <a:rPr sz="1000" spc="5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a number of autonomous solutions commercially </a:t>
            </a:r>
            <a:r>
              <a:rPr sz="1000" spc="-10" dirty="0">
                <a:latin typeface="Arial"/>
                <a:cs typeface="Arial"/>
              </a:rPr>
              <a:t>available </a:t>
            </a:r>
            <a:r>
              <a:rPr sz="1000" spc="-5" dirty="0">
                <a:latin typeface="Arial"/>
                <a:cs typeface="Arial"/>
              </a:rPr>
              <a:t>soon: </a:t>
            </a:r>
            <a:r>
              <a:rPr sz="1000" spc="-10" dirty="0">
                <a:latin typeface="Arial"/>
                <a:cs typeface="Arial"/>
              </a:rPr>
              <a:t>AH </a:t>
            </a:r>
            <a:r>
              <a:rPr sz="1000" dirty="0">
                <a:latin typeface="Arial"/>
                <a:cs typeface="Arial"/>
              </a:rPr>
              <a:t>trucks </a:t>
            </a:r>
            <a:r>
              <a:rPr sz="1000" spc="-5" dirty="0">
                <a:latin typeface="Arial"/>
                <a:cs typeface="Arial"/>
              </a:rPr>
              <a:t>(2015), </a:t>
            </a:r>
            <a:r>
              <a:rPr sz="1000" spc="-10" dirty="0">
                <a:latin typeface="Arial"/>
                <a:cs typeface="Arial"/>
              </a:rPr>
              <a:t>Shovels </a:t>
            </a:r>
            <a:r>
              <a:rPr sz="1000" spc="-5" dirty="0">
                <a:latin typeface="Arial"/>
                <a:cs typeface="Arial"/>
              </a:rPr>
              <a:t>(2017), </a:t>
            </a:r>
            <a:r>
              <a:rPr sz="1000" dirty="0">
                <a:latin typeface="Arial"/>
                <a:cs typeface="Arial"/>
              </a:rPr>
              <a:t>Graders </a:t>
            </a:r>
            <a:r>
              <a:rPr sz="1000" spc="-5" dirty="0">
                <a:latin typeface="Arial"/>
                <a:cs typeface="Arial"/>
              </a:rPr>
              <a:t>and </a:t>
            </a:r>
            <a:r>
              <a:rPr sz="1000" spc="-10" dirty="0">
                <a:latin typeface="Arial"/>
                <a:cs typeface="Arial"/>
              </a:rPr>
              <a:t>Dozers  </a:t>
            </a:r>
            <a:r>
              <a:rPr sz="1000" spc="-5" dirty="0">
                <a:latin typeface="Arial"/>
                <a:cs typeface="Arial"/>
              </a:rPr>
              <a:t>(2018)</a:t>
            </a:r>
            <a:endParaRPr sz="1000">
              <a:latin typeface="Arial"/>
              <a:cs typeface="Arial"/>
            </a:endParaRPr>
          </a:p>
          <a:p>
            <a:pPr marL="184150" marR="569595" indent="-148590">
              <a:lnSpc>
                <a:spcPct val="100000"/>
              </a:lnSpc>
              <a:buClr>
                <a:srgbClr val="00295F"/>
              </a:buClr>
              <a:buSzPct val="125000"/>
              <a:buChar char="▪"/>
              <a:tabLst>
                <a:tab pos="184785" algn="l"/>
              </a:tabLst>
            </a:pPr>
            <a:r>
              <a:rPr sz="1000" spc="-5" dirty="0">
                <a:latin typeface="Arial"/>
                <a:cs typeface="Arial"/>
              </a:rPr>
              <a:t>Many drills currently being operated semi-autonomously/tele-remotely (e.g., by </a:t>
            </a:r>
            <a:r>
              <a:rPr sz="1000" dirty="0">
                <a:latin typeface="Arial"/>
                <a:cs typeface="Arial"/>
              </a:rPr>
              <a:t>Barrick, </a:t>
            </a:r>
            <a:r>
              <a:rPr sz="1000" spc="-5" dirty="0">
                <a:latin typeface="Arial"/>
                <a:cs typeface="Arial"/>
              </a:rPr>
              <a:t>Codelco, </a:t>
            </a:r>
            <a:r>
              <a:rPr sz="1000" spc="-10" dirty="0">
                <a:latin typeface="Arial"/>
                <a:cs typeface="Arial"/>
              </a:rPr>
              <a:t>Anglo </a:t>
            </a:r>
            <a:r>
              <a:rPr sz="1000" spc="-5" dirty="0">
                <a:latin typeface="Arial"/>
                <a:cs typeface="Arial"/>
              </a:rPr>
              <a:t>American) but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capacity to be fully  autonomous pending labor agreements and/or changes to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operations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019543" y="2988564"/>
            <a:ext cx="1706880" cy="62801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37465" marR="366395">
              <a:lnSpc>
                <a:spcPct val="100000"/>
              </a:lnSpc>
            </a:pPr>
            <a:r>
              <a:rPr sz="1000" dirty="0">
                <a:latin typeface="Arial"/>
                <a:cs typeface="Arial"/>
              </a:rPr>
              <a:t>Immersive  </a:t>
            </a:r>
            <a:r>
              <a:rPr sz="1000" spc="-5" dirty="0">
                <a:latin typeface="Arial"/>
                <a:cs typeface="Arial"/>
              </a:rPr>
              <a:t>technologies opens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AH</a:t>
            </a:r>
            <a:endParaRPr sz="1000">
              <a:latin typeface="Arial"/>
              <a:cs typeface="Arial"/>
            </a:endParaRPr>
          </a:p>
          <a:p>
            <a:pPr marL="3746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simulation training school</a:t>
            </a:r>
            <a:endParaRPr sz="10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810255" y="2988564"/>
            <a:ext cx="928369" cy="628015"/>
          </a:xfrm>
          <a:custGeom>
            <a:avLst/>
            <a:gdLst/>
            <a:ahLst/>
            <a:cxnLst/>
            <a:rect l="l" t="t" r="r" b="b"/>
            <a:pathLst>
              <a:path w="928370" h="628014">
                <a:moveTo>
                  <a:pt x="928116" y="0"/>
                </a:moveTo>
                <a:lnTo>
                  <a:pt x="0" y="0"/>
                </a:lnTo>
                <a:lnTo>
                  <a:pt x="0" y="627888"/>
                </a:lnTo>
                <a:lnTo>
                  <a:pt x="928116" y="627888"/>
                </a:lnTo>
                <a:lnTo>
                  <a:pt x="92811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810255" y="2988564"/>
            <a:ext cx="928369" cy="62801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marL="36195" marR="189865">
              <a:lnSpc>
                <a:spcPct val="100000"/>
              </a:lnSpc>
              <a:spcBef>
                <a:spcPts val="965"/>
              </a:spcBef>
            </a:pPr>
            <a:r>
              <a:rPr sz="1000" spc="-5" dirty="0">
                <a:latin typeface="Arial"/>
                <a:cs typeface="Arial"/>
              </a:rPr>
              <a:t>CAT begins  tests in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USA</a:t>
            </a:r>
            <a:endParaRPr sz="10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858767" y="2988564"/>
            <a:ext cx="931544" cy="628015"/>
          </a:xfrm>
          <a:custGeom>
            <a:avLst/>
            <a:gdLst/>
            <a:ahLst/>
            <a:cxnLst/>
            <a:rect l="l" t="t" r="r" b="b"/>
            <a:pathLst>
              <a:path w="931545" h="628014">
                <a:moveTo>
                  <a:pt x="931163" y="0"/>
                </a:moveTo>
                <a:lnTo>
                  <a:pt x="0" y="0"/>
                </a:lnTo>
                <a:lnTo>
                  <a:pt x="0" y="627888"/>
                </a:lnTo>
                <a:lnTo>
                  <a:pt x="931163" y="627888"/>
                </a:lnTo>
                <a:lnTo>
                  <a:pt x="93116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858767" y="2988564"/>
            <a:ext cx="931544" cy="62801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36195" marR="8064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Komatsu  begins tests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  Australia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08803" y="2988564"/>
            <a:ext cx="1990725" cy="628015"/>
          </a:xfrm>
          <a:custGeom>
            <a:avLst/>
            <a:gdLst/>
            <a:ahLst/>
            <a:cxnLst/>
            <a:rect l="l" t="t" r="r" b="b"/>
            <a:pathLst>
              <a:path w="1990725" h="628014">
                <a:moveTo>
                  <a:pt x="1990344" y="0"/>
                </a:moveTo>
                <a:lnTo>
                  <a:pt x="0" y="0"/>
                </a:lnTo>
                <a:lnTo>
                  <a:pt x="0" y="627888"/>
                </a:lnTo>
                <a:lnTo>
                  <a:pt x="1990344" y="627888"/>
                </a:lnTo>
                <a:lnTo>
                  <a:pt x="199034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908803" y="2988564"/>
            <a:ext cx="1990725" cy="628015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Times New Roman"/>
              <a:cs typeface="Times New Roman"/>
            </a:endParaRPr>
          </a:p>
          <a:p>
            <a:pPr marL="38100" marR="61595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Frist </a:t>
            </a:r>
            <a:r>
              <a:rPr sz="1000" dirty="0">
                <a:latin typeface="Arial"/>
                <a:cs typeface="Arial"/>
              </a:rPr>
              <a:t>major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commercial-  </a:t>
            </a:r>
            <a:r>
              <a:rPr sz="1000" spc="-10" dirty="0">
                <a:latin typeface="Arial"/>
                <a:cs typeface="Arial"/>
              </a:rPr>
              <a:t>ization: </a:t>
            </a:r>
            <a:r>
              <a:rPr sz="1000" spc="-5" dirty="0">
                <a:latin typeface="Arial"/>
                <a:cs typeface="Arial"/>
              </a:rPr>
              <a:t>11 </a:t>
            </a:r>
            <a:r>
              <a:rPr sz="1000" dirty="0">
                <a:latin typeface="Arial"/>
                <a:cs typeface="Arial"/>
              </a:rPr>
              <a:t>trucks </a:t>
            </a:r>
            <a:r>
              <a:rPr sz="1000" spc="-5" dirty="0">
                <a:latin typeface="Arial"/>
                <a:cs typeface="Arial"/>
              </a:rPr>
              <a:t>at  Gaby </a:t>
            </a:r>
            <a:r>
              <a:rPr sz="1000" dirty="0">
                <a:latin typeface="Arial"/>
                <a:cs typeface="Arial"/>
              </a:rPr>
              <a:t>mine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(Codelco)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28345" y="1060450"/>
            <a:ext cx="8467725" cy="2856230"/>
            <a:chOff x="228345" y="1060450"/>
            <a:chExt cx="8467725" cy="2856230"/>
          </a:xfrm>
        </p:grpSpPr>
        <p:sp>
          <p:nvSpPr>
            <p:cNvPr id="74" name="object 74"/>
            <p:cNvSpPr/>
            <p:nvPr/>
          </p:nvSpPr>
          <p:spPr>
            <a:xfrm>
              <a:off x="8109203" y="3790188"/>
              <a:ext cx="152400" cy="126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04716" y="3790188"/>
              <a:ext cx="152400" cy="12649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3267201" y="3616452"/>
              <a:ext cx="564515" cy="216535"/>
            </a:xfrm>
            <a:custGeom>
              <a:avLst/>
              <a:gdLst/>
              <a:ahLst/>
              <a:cxnLst/>
              <a:rect l="l" t="t" r="r" b="b"/>
              <a:pathLst>
                <a:path w="564514" h="216535">
                  <a:moveTo>
                    <a:pt x="519557" y="141363"/>
                  </a:moveTo>
                  <a:lnTo>
                    <a:pt x="511113" y="143069"/>
                  </a:lnTo>
                  <a:lnTo>
                    <a:pt x="498998" y="151225"/>
                  </a:lnTo>
                  <a:lnTo>
                    <a:pt x="490813" y="163333"/>
                  </a:lnTo>
                  <a:lnTo>
                    <a:pt x="487807" y="178181"/>
                  </a:lnTo>
                  <a:lnTo>
                    <a:pt x="490813" y="193028"/>
                  </a:lnTo>
                  <a:lnTo>
                    <a:pt x="498998" y="205136"/>
                  </a:lnTo>
                  <a:lnTo>
                    <a:pt x="511113" y="213292"/>
                  </a:lnTo>
                  <a:lnTo>
                    <a:pt x="525907" y="216281"/>
                  </a:lnTo>
                  <a:lnTo>
                    <a:pt x="540754" y="213292"/>
                  </a:lnTo>
                  <a:lnTo>
                    <a:pt x="552862" y="205136"/>
                  </a:lnTo>
                  <a:lnTo>
                    <a:pt x="561018" y="193028"/>
                  </a:lnTo>
                  <a:lnTo>
                    <a:pt x="564007" y="178181"/>
                  </a:lnTo>
                  <a:lnTo>
                    <a:pt x="519557" y="178181"/>
                  </a:lnTo>
                  <a:lnTo>
                    <a:pt x="519557" y="141363"/>
                  </a:lnTo>
                  <a:close/>
                </a:path>
                <a:path w="564514" h="216535">
                  <a:moveTo>
                    <a:pt x="525907" y="140081"/>
                  </a:moveTo>
                  <a:lnTo>
                    <a:pt x="519579" y="141359"/>
                  </a:lnTo>
                  <a:lnTo>
                    <a:pt x="519557" y="178181"/>
                  </a:lnTo>
                  <a:lnTo>
                    <a:pt x="532257" y="178181"/>
                  </a:lnTo>
                  <a:lnTo>
                    <a:pt x="532257" y="141359"/>
                  </a:lnTo>
                  <a:lnTo>
                    <a:pt x="525907" y="140081"/>
                  </a:lnTo>
                  <a:close/>
                </a:path>
                <a:path w="564514" h="216535">
                  <a:moveTo>
                    <a:pt x="532257" y="141359"/>
                  </a:moveTo>
                  <a:lnTo>
                    <a:pt x="532257" y="178181"/>
                  </a:lnTo>
                  <a:lnTo>
                    <a:pt x="564007" y="178181"/>
                  </a:lnTo>
                  <a:lnTo>
                    <a:pt x="561018" y="163333"/>
                  </a:lnTo>
                  <a:lnTo>
                    <a:pt x="552862" y="151225"/>
                  </a:lnTo>
                  <a:lnTo>
                    <a:pt x="540754" y="143069"/>
                  </a:lnTo>
                  <a:lnTo>
                    <a:pt x="532257" y="141359"/>
                  </a:lnTo>
                  <a:close/>
                </a:path>
                <a:path w="564514" h="216535">
                  <a:moveTo>
                    <a:pt x="519557" y="89026"/>
                  </a:moveTo>
                  <a:lnTo>
                    <a:pt x="519557" y="141363"/>
                  </a:lnTo>
                  <a:lnTo>
                    <a:pt x="525907" y="140081"/>
                  </a:lnTo>
                  <a:lnTo>
                    <a:pt x="532257" y="140081"/>
                  </a:lnTo>
                  <a:lnTo>
                    <a:pt x="532257" y="95376"/>
                  </a:lnTo>
                  <a:lnTo>
                    <a:pt x="525907" y="95376"/>
                  </a:lnTo>
                  <a:lnTo>
                    <a:pt x="519557" y="89026"/>
                  </a:lnTo>
                  <a:close/>
                </a:path>
                <a:path w="564514" h="216535">
                  <a:moveTo>
                    <a:pt x="532257" y="140081"/>
                  </a:moveTo>
                  <a:lnTo>
                    <a:pt x="525907" y="140081"/>
                  </a:lnTo>
                  <a:lnTo>
                    <a:pt x="532257" y="141359"/>
                  </a:lnTo>
                  <a:lnTo>
                    <a:pt x="532257" y="140081"/>
                  </a:lnTo>
                  <a:close/>
                </a:path>
                <a:path w="564514" h="216535">
                  <a:moveTo>
                    <a:pt x="12700" y="0"/>
                  </a:moveTo>
                  <a:lnTo>
                    <a:pt x="0" y="0"/>
                  </a:lnTo>
                  <a:lnTo>
                    <a:pt x="0" y="92582"/>
                  </a:lnTo>
                  <a:lnTo>
                    <a:pt x="2794" y="95376"/>
                  </a:lnTo>
                  <a:lnTo>
                    <a:pt x="519557" y="95376"/>
                  </a:lnTo>
                  <a:lnTo>
                    <a:pt x="519557" y="89026"/>
                  </a:lnTo>
                  <a:lnTo>
                    <a:pt x="12700" y="89026"/>
                  </a:lnTo>
                  <a:lnTo>
                    <a:pt x="6350" y="82676"/>
                  </a:lnTo>
                  <a:lnTo>
                    <a:pt x="12700" y="82676"/>
                  </a:lnTo>
                  <a:lnTo>
                    <a:pt x="12700" y="0"/>
                  </a:lnTo>
                  <a:close/>
                </a:path>
                <a:path w="564514" h="216535">
                  <a:moveTo>
                    <a:pt x="529463" y="82676"/>
                  </a:moveTo>
                  <a:lnTo>
                    <a:pt x="12700" y="82676"/>
                  </a:lnTo>
                  <a:lnTo>
                    <a:pt x="12700" y="89026"/>
                  </a:lnTo>
                  <a:lnTo>
                    <a:pt x="519557" y="89026"/>
                  </a:lnTo>
                  <a:lnTo>
                    <a:pt x="525907" y="95376"/>
                  </a:lnTo>
                  <a:lnTo>
                    <a:pt x="532257" y="95376"/>
                  </a:lnTo>
                  <a:lnTo>
                    <a:pt x="532257" y="85598"/>
                  </a:lnTo>
                  <a:lnTo>
                    <a:pt x="529463" y="82676"/>
                  </a:lnTo>
                  <a:close/>
                </a:path>
                <a:path w="564514" h="216535">
                  <a:moveTo>
                    <a:pt x="12700" y="82676"/>
                  </a:moveTo>
                  <a:lnTo>
                    <a:pt x="6350" y="82676"/>
                  </a:lnTo>
                  <a:lnTo>
                    <a:pt x="12700" y="89026"/>
                  </a:lnTo>
                  <a:lnTo>
                    <a:pt x="12700" y="82676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242816" y="3616452"/>
              <a:ext cx="87375" cy="2162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897626" y="3616452"/>
              <a:ext cx="2326005" cy="216535"/>
            </a:xfrm>
            <a:custGeom>
              <a:avLst/>
              <a:gdLst/>
              <a:ahLst/>
              <a:cxnLst/>
              <a:rect l="l" t="t" r="r" b="b"/>
              <a:pathLst>
                <a:path w="2326004" h="216535">
                  <a:moveTo>
                    <a:pt x="1052957" y="178181"/>
                  </a:moveTo>
                  <a:lnTo>
                    <a:pt x="1049959" y="163334"/>
                  </a:lnTo>
                  <a:lnTo>
                    <a:pt x="1041806" y="151231"/>
                  </a:lnTo>
                  <a:lnTo>
                    <a:pt x="1029703" y="143078"/>
                  </a:lnTo>
                  <a:lnTo>
                    <a:pt x="1021207" y="141363"/>
                  </a:lnTo>
                  <a:lnTo>
                    <a:pt x="1021207" y="140081"/>
                  </a:lnTo>
                  <a:lnTo>
                    <a:pt x="1021207" y="95377"/>
                  </a:lnTo>
                  <a:lnTo>
                    <a:pt x="1021207" y="85598"/>
                  </a:lnTo>
                  <a:lnTo>
                    <a:pt x="1018413" y="82677"/>
                  </a:lnTo>
                  <a:lnTo>
                    <a:pt x="12700" y="82677"/>
                  </a:lnTo>
                  <a:lnTo>
                    <a:pt x="12700" y="0"/>
                  </a:lnTo>
                  <a:lnTo>
                    <a:pt x="0" y="0"/>
                  </a:lnTo>
                  <a:lnTo>
                    <a:pt x="0" y="92583"/>
                  </a:lnTo>
                  <a:lnTo>
                    <a:pt x="2794" y="95377"/>
                  </a:lnTo>
                  <a:lnTo>
                    <a:pt x="1008507" y="95377"/>
                  </a:lnTo>
                  <a:lnTo>
                    <a:pt x="1008507" y="141363"/>
                  </a:lnTo>
                  <a:lnTo>
                    <a:pt x="999998" y="143078"/>
                  </a:lnTo>
                  <a:lnTo>
                    <a:pt x="987894" y="151231"/>
                  </a:lnTo>
                  <a:lnTo>
                    <a:pt x="979741" y="163334"/>
                  </a:lnTo>
                  <a:lnTo>
                    <a:pt x="976757" y="178181"/>
                  </a:lnTo>
                  <a:lnTo>
                    <a:pt x="979741" y="193040"/>
                  </a:lnTo>
                  <a:lnTo>
                    <a:pt x="987894" y="205143"/>
                  </a:lnTo>
                  <a:lnTo>
                    <a:pt x="999998" y="213296"/>
                  </a:lnTo>
                  <a:lnTo>
                    <a:pt x="1014857" y="216281"/>
                  </a:lnTo>
                  <a:lnTo>
                    <a:pt x="1029703" y="213296"/>
                  </a:lnTo>
                  <a:lnTo>
                    <a:pt x="1041806" y="205143"/>
                  </a:lnTo>
                  <a:lnTo>
                    <a:pt x="1049959" y="193040"/>
                  </a:lnTo>
                  <a:lnTo>
                    <a:pt x="1052957" y="178181"/>
                  </a:lnTo>
                  <a:close/>
                </a:path>
                <a:path w="2326004" h="216535">
                  <a:moveTo>
                    <a:pt x="2326005" y="178181"/>
                  </a:moveTo>
                  <a:lnTo>
                    <a:pt x="2322995" y="163334"/>
                  </a:lnTo>
                  <a:lnTo>
                    <a:pt x="2314791" y="151231"/>
                  </a:lnTo>
                  <a:lnTo>
                    <a:pt x="2302637" y="143078"/>
                  </a:lnTo>
                  <a:lnTo>
                    <a:pt x="2294128" y="141363"/>
                  </a:lnTo>
                  <a:lnTo>
                    <a:pt x="2294128" y="178181"/>
                  </a:lnTo>
                  <a:lnTo>
                    <a:pt x="2294090" y="141363"/>
                  </a:lnTo>
                  <a:lnTo>
                    <a:pt x="2294128" y="140081"/>
                  </a:lnTo>
                  <a:lnTo>
                    <a:pt x="2294128" y="95377"/>
                  </a:lnTo>
                  <a:lnTo>
                    <a:pt x="2294128" y="85598"/>
                  </a:lnTo>
                  <a:lnTo>
                    <a:pt x="2291334" y="82677"/>
                  </a:lnTo>
                  <a:lnTo>
                    <a:pt x="1981708" y="82677"/>
                  </a:lnTo>
                  <a:lnTo>
                    <a:pt x="1981708" y="0"/>
                  </a:lnTo>
                  <a:lnTo>
                    <a:pt x="1969008" y="0"/>
                  </a:lnTo>
                  <a:lnTo>
                    <a:pt x="1969008" y="92583"/>
                  </a:lnTo>
                  <a:lnTo>
                    <a:pt x="1971802" y="95377"/>
                  </a:lnTo>
                  <a:lnTo>
                    <a:pt x="2281428" y="95377"/>
                  </a:lnTo>
                  <a:lnTo>
                    <a:pt x="2281491" y="141351"/>
                  </a:lnTo>
                  <a:lnTo>
                    <a:pt x="2272995" y="143078"/>
                  </a:lnTo>
                  <a:lnTo>
                    <a:pt x="2260930" y="151231"/>
                  </a:lnTo>
                  <a:lnTo>
                    <a:pt x="2252789" y="163334"/>
                  </a:lnTo>
                  <a:lnTo>
                    <a:pt x="2249805" y="178181"/>
                  </a:lnTo>
                  <a:lnTo>
                    <a:pt x="2252789" y="193040"/>
                  </a:lnTo>
                  <a:lnTo>
                    <a:pt x="2260943" y="205143"/>
                  </a:lnTo>
                  <a:lnTo>
                    <a:pt x="2273046" y="213296"/>
                  </a:lnTo>
                  <a:lnTo>
                    <a:pt x="2287905" y="216281"/>
                  </a:lnTo>
                  <a:lnTo>
                    <a:pt x="2302687" y="213296"/>
                  </a:lnTo>
                  <a:lnTo>
                    <a:pt x="2314803" y="205143"/>
                  </a:lnTo>
                  <a:lnTo>
                    <a:pt x="2322995" y="193040"/>
                  </a:lnTo>
                  <a:lnTo>
                    <a:pt x="2326005" y="17818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3340607" y="3019044"/>
              <a:ext cx="367284" cy="2743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409943" y="3019044"/>
              <a:ext cx="458724" cy="29108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016239" y="3019044"/>
              <a:ext cx="679703" cy="2179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4099560" y="3019044"/>
              <a:ext cx="659891" cy="12801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38506" y="1070609"/>
              <a:ext cx="1033780" cy="1699260"/>
            </a:xfrm>
            <a:custGeom>
              <a:avLst/>
              <a:gdLst/>
              <a:ahLst/>
              <a:cxnLst/>
              <a:rect l="l" t="t" r="r" b="b"/>
              <a:pathLst>
                <a:path w="1033780" h="1699260">
                  <a:moveTo>
                    <a:pt x="1033272" y="1698498"/>
                  </a:moveTo>
                  <a:lnTo>
                    <a:pt x="0" y="1698498"/>
                  </a:lnTo>
                  <a:lnTo>
                    <a:pt x="0" y="1699260"/>
                  </a:lnTo>
                  <a:lnTo>
                    <a:pt x="1033272" y="1699260"/>
                  </a:lnTo>
                  <a:lnTo>
                    <a:pt x="1033272" y="1698498"/>
                  </a:lnTo>
                  <a:close/>
                </a:path>
                <a:path w="1033780" h="1699260">
                  <a:moveTo>
                    <a:pt x="1033272" y="0"/>
                  </a:moveTo>
                  <a:lnTo>
                    <a:pt x="0" y="0"/>
                  </a:lnTo>
                  <a:lnTo>
                    <a:pt x="0" y="1334262"/>
                  </a:lnTo>
                  <a:lnTo>
                    <a:pt x="1033272" y="1334262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38505" y="1070610"/>
              <a:ext cx="1033780" cy="1699260"/>
            </a:xfrm>
            <a:custGeom>
              <a:avLst/>
              <a:gdLst/>
              <a:ahLst/>
              <a:cxnLst/>
              <a:rect l="l" t="t" r="r" b="b"/>
              <a:pathLst>
                <a:path w="1033780" h="1699260">
                  <a:moveTo>
                    <a:pt x="0" y="1699260"/>
                  </a:moveTo>
                  <a:lnTo>
                    <a:pt x="1033272" y="1699260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1699260"/>
                  </a:lnTo>
                  <a:close/>
                </a:path>
              </a:pathLst>
            </a:custGeom>
            <a:ln w="19812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37743" y="2404872"/>
              <a:ext cx="1033780" cy="364490"/>
            </a:xfrm>
            <a:custGeom>
              <a:avLst/>
              <a:gdLst/>
              <a:ahLst/>
              <a:cxnLst/>
              <a:rect l="l" t="t" r="r" b="b"/>
              <a:pathLst>
                <a:path w="1033780" h="364489">
                  <a:moveTo>
                    <a:pt x="1033272" y="0"/>
                  </a:moveTo>
                  <a:lnTo>
                    <a:pt x="0" y="0"/>
                  </a:lnTo>
                  <a:lnTo>
                    <a:pt x="0" y="364236"/>
                  </a:lnTo>
                  <a:lnTo>
                    <a:pt x="1033272" y="364236"/>
                  </a:lnTo>
                  <a:lnTo>
                    <a:pt x="1033272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37743" y="2404872"/>
              <a:ext cx="1033780" cy="364490"/>
            </a:xfrm>
            <a:custGeom>
              <a:avLst/>
              <a:gdLst/>
              <a:ahLst/>
              <a:cxnLst/>
              <a:rect l="l" t="t" r="r" b="b"/>
              <a:pathLst>
                <a:path w="1033780" h="364489">
                  <a:moveTo>
                    <a:pt x="0" y="364236"/>
                  </a:moveTo>
                  <a:lnTo>
                    <a:pt x="1033272" y="364236"/>
                  </a:lnTo>
                  <a:lnTo>
                    <a:pt x="1033272" y="0"/>
                  </a:lnTo>
                  <a:lnTo>
                    <a:pt x="0" y="0"/>
                  </a:lnTo>
                  <a:lnTo>
                    <a:pt x="0" y="364236"/>
                  </a:lnTo>
                  <a:close/>
                </a:path>
              </a:pathLst>
            </a:custGeom>
            <a:ln w="9144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483107" y="2042160"/>
              <a:ext cx="452755" cy="186055"/>
            </a:xfrm>
            <a:custGeom>
              <a:avLst/>
              <a:gdLst/>
              <a:ahLst/>
              <a:cxnLst/>
              <a:rect l="l" t="t" r="r" b="b"/>
              <a:pathLst>
                <a:path w="452755" h="186055">
                  <a:moveTo>
                    <a:pt x="452628" y="0"/>
                  </a:moveTo>
                  <a:lnTo>
                    <a:pt x="0" y="0"/>
                  </a:lnTo>
                  <a:lnTo>
                    <a:pt x="0" y="185927"/>
                  </a:lnTo>
                  <a:lnTo>
                    <a:pt x="452628" y="185927"/>
                  </a:lnTo>
                  <a:lnTo>
                    <a:pt x="452628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483107" y="2042160"/>
              <a:ext cx="452755" cy="186055"/>
            </a:xfrm>
            <a:custGeom>
              <a:avLst/>
              <a:gdLst/>
              <a:ahLst/>
              <a:cxnLst/>
              <a:rect l="l" t="t" r="r" b="b"/>
              <a:pathLst>
                <a:path w="452755" h="186055">
                  <a:moveTo>
                    <a:pt x="0" y="185927"/>
                  </a:moveTo>
                  <a:lnTo>
                    <a:pt x="452628" y="185927"/>
                  </a:lnTo>
                  <a:lnTo>
                    <a:pt x="452628" y="0"/>
                  </a:lnTo>
                  <a:lnTo>
                    <a:pt x="0" y="0"/>
                  </a:lnTo>
                  <a:lnTo>
                    <a:pt x="0" y="1859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06195" y="1987296"/>
              <a:ext cx="105410" cy="157480"/>
            </a:xfrm>
            <a:custGeom>
              <a:avLst/>
              <a:gdLst/>
              <a:ahLst/>
              <a:cxnLst/>
              <a:rect l="l" t="t" r="r" b="b"/>
              <a:pathLst>
                <a:path w="105409" h="157480">
                  <a:moveTo>
                    <a:pt x="105155" y="0"/>
                  </a:moveTo>
                  <a:lnTo>
                    <a:pt x="0" y="0"/>
                  </a:lnTo>
                  <a:lnTo>
                    <a:pt x="0" y="156972"/>
                  </a:lnTo>
                  <a:lnTo>
                    <a:pt x="105155" y="156972"/>
                  </a:lnTo>
                  <a:lnTo>
                    <a:pt x="10515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06195" y="1987296"/>
              <a:ext cx="105410" cy="157480"/>
            </a:xfrm>
            <a:custGeom>
              <a:avLst/>
              <a:gdLst/>
              <a:ahLst/>
              <a:cxnLst/>
              <a:rect l="l" t="t" r="r" b="b"/>
              <a:pathLst>
                <a:path w="105409" h="157480">
                  <a:moveTo>
                    <a:pt x="0" y="156972"/>
                  </a:moveTo>
                  <a:lnTo>
                    <a:pt x="105155" y="156972"/>
                  </a:lnTo>
                  <a:lnTo>
                    <a:pt x="105155" y="0"/>
                  </a:lnTo>
                  <a:lnTo>
                    <a:pt x="0" y="0"/>
                  </a:lnTo>
                  <a:lnTo>
                    <a:pt x="0" y="156972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528827" y="2244852"/>
              <a:ext cx="452755" cy="105410"/>
            </a:xfrm>
            <a:custGeom>
              <a:avLst/>
              <a:gdLst/>
              <a:ahLst/>
              <a:cxnLst/>
              <a:rect l="l" t="t" r="r" b="b"/>
              <a:pathLst>
                <a:path w="452755" h="105410">
                  <a:moveTo>
                    <a:pt x="452628" y="0"/>
                  </a:moveTo>
                  <a:lnTo>
                    <a:pt x="0" y="0"/>
                  </a:lnTo>
                  <a:lnTo>
                    <a:pt x="0" y="105155"/>
                  </a:lnTo>
                  <a:lnTo>
                    <a:pt x="452628" y="105155"/>
                  </a:lnTo>
                  <a:lnTo>
                    <a:pt x="452628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528827" y="2244852"/>
              <a:ext cx="452755" cy="105410"/>
            </a:xfrm>
            <a:custGeom>
              <a:avLst/>
              <a:gdLst/>
              <a:ahLst/>
              <a:cxnLst/>
              <a:rect l="l" t="t" r="r" b="b"/>
              <a:pathLst>
                <a:path w="452755" h="105410">
                  <a:moveTo>
                    <a:pt x="0" y="105155"/>
                  </a:moveTo>
                  <a:lnTo>
                    <a:pt x="452628" y="105155"/>
                  </a:lnTo>
                  <a:lnTo>
                    <a:pt x="452628" y="0"/>
                  </a:lnTo>
                  <a:lnTo>
                    <a:pt x="0" y="0"/>
                  </a:lnTo>
                  <a:lnTo>
                    <a:pt x="0" y="105155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80694" y="2243328"/>
              <a:ext cx="45085" cy="106680"/>
            </a:xfrm>
            <a:custGeom>
              <a:avLst/>
              <a:gdLst/>
              <a:ahLst/>
              <a:cxnLst/>
              <a:rect l="l" t="t" r="r" b="b"/>
              <a:pathLst>
                <a:path w="45084" h="106680">
                  <a:moveTo>
                    <a:pt x="0" y="0"/>
                  </a:moveTo>
                  <a:lnTo>
                    <a:pt x="0" y="53339"/>
                  </a:lnTo>
                  <a:lnTo>
                    <a:pt x="825" y="106679"/>
                  </a:lnTo>
                  <a:lnTo>
                    <a:pt x="18252" y="102115"/>
                  </a:lnTo>
                  <a:lnTo>
                    <a:pt x="32362" y="90360"/>
                  </a:lnTo>
                  <a:lnTo>
                    <a:pt x="41734" y="73175"/>
                  </a:lnTo>
                  <a:lnTo>
                    <a:pt x="44945" y="52324"/>
                  </a:lnTo>
                  <a:lnTo>
                    <a:pt x="41181" y="31878"/>
                  </a:lnTo>
                  <a:lnTo>
                    <a:pt x="31497" y="15255"/>
                  </a:lnTo>
                  <a:lnTo>
                    <a:pt x="17300" y="40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80694" y="2243328"/>
              <a:ext cx="45085" cy="106680"/>
            </a:xfrm>
            <a:custGeom>
              <a:avLst/>
              <a:gdLst/>
              <a:ahLst/>
              <a:cxnLst/>
              <a:rect l="l" t="t" r="r" b="b"/>
              <a:pathLst>
                <a:path w="45084" h="106680">
                  <a:moveTo>
                    <a:pt x="825" y="106679"/>
                  </a:moveTo>
                  <a:lnTo>
                    <a:pt x="18252" y="102115"/>
                  </a:lnTo>
                  <a:lnTo>
                    <a:pt x="32362" y="90360"/>
                  </a:lnTo>
                  <a:lnTo>
                    <a:pt x="41734" y="73175"/>
                  </a:lnTo>
                  <a:lnTo>
                    <a:pt x="44945" y="52324"/>
                  </a:lnTo>
                  <a:lnTo>
                    <a:pt x="41181" y="31878"/>
                  </a:lnTo>
                  <a:lnTo>
                    <a:pt x="31497" y="15255"/>
                  </a:lnTo>
                  <a:lnTo>
                    <a:pt x="17300" y="4085"/>
                  </a:lnTo>
                  <a:lnTo>
                    <a:pt x="0" y="0"/>
                  </a:lnTo>
                  <a:lnTo>
                    <a:pt x="0" y="53339"/>
                  </a:lnTo>
                  <a:lnTo>
                    <a:pt x="825" y="106679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83120" y="2244852"/>
              <a:ext cx="45085" cy="105410"/>
            </a:xfrm>
            <a:custGeom>
              <a:avLst/>
              <a:gdLst/>
              <a:ahLst/>
              <a:cxnLst/>
              <a:rect l="l" t="t" r="r" b="b"/>
              <a:pathLst>
                <a:path w="45084" h="105410">
                  <a:moveTo>
                    <a:pt x="44132" y="0"/>
                  </a:moveTo>
                  <a:lnTo>
                    <a:pt x="26703" y="4496"/>
                  </a:lnTo>
                  <a:lnTo>
                    <a:pt x="12588" y="16065"/>
                  </a:lnTo>
                  <a:lnTo>
                    <a:pt x="3213" y="32968"/>
                  </a:lnTo>
                  <a:lnTo>
                    <a:pt x="0" y="53466"/>
                  </a:lnTo>
                  <a:lnTo>
                    <a:pt x="3758" y="73652"/>
                  </a:lnTo>
                  <a:lnTo>
                    <a:pt x="13442" y="90074"/>
                  </a:lnTo>
                  <a:lnTo>
                    <a:pt x="27642" y="101115"/>
                  </a:lnTo>
                  <a:lnTo>
                    <a:pt x="44945" y="105155"/>
                  </a:lnTo>
                  <a:lnTo>
                    <a:pt x="44945" y="52577"/>
                  </a:lnTo>
                  <a:lnTo>
                    <a:pt x="44132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483120" y="2244852"/>
              <a:ext cx="45085" cy="105410"/>
            </a:xfrm>
            <a:custGeom>
              <a:avLst/>
              <a:gdLst/>
              <a:ahLst/>
              <a:cxnLst/>
              <a:rect l="l" t="t" r="r" b="b"/>
              <a:pathLst>
                <a:path w="45084" h="105410">
                  <a:moveTo>
                    <a:pt x="44132" y="0"/>
                  </a:moveTo>
                  <a:lnTo>
                    <a:pt x="26703" y="4496"/>
                  </a:lnTo>
                  <a:lnTo>
                    <a:pt x="12588" y="16065"/>
                  </a:lnTo>
                  <a:lnTo>
                    <a:pt x="3213" y="32968"/>
                  </a:lnTo>
                  <a:lnTo>
                    <a:pt x="0" y="53466"/>
                  </a:lnTo>
                  <a:lnTo>
                    <a:pt x="3758" y="73652"/>
                  </a:lnTo>
                  <a:lnTo>
                    <a:pt x="13442" y="90074"/>
                  </a:lnTo>
                  <a:lnTo>
                    <a:pt x="27642" y="101115"/>
                  </a:lnTo>
                  <a:lnTo>
                    <a:pt x="44945" y="105155"/>
                  </a:lnTo>
                  <a:lnTo>
                    <a:pt x="44945" y="52577"/>
                  </a:lnTo>
                  <a:lnTo>
                    <a:pt x="44132" y="0"/>
                  </a:lnTo>
                  <a:close/>
                </a:path>
              </a:pathLst>
            </a:custGeom>
            <a:ln w="9144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28827" y="2276856"/>
              <a:ext cx="452755" cy="40005"/>
            </a:xfrm>
            <a:custGeom>
              <a:avLst/>
              <a:gdLst/>
              <a:ahLst/>
              <a:cxnLst/>
              <a:rect l="l" t="t" r="r" b="b"/>
              <a:pathLst>
                <a:path w="452755" h="40005">
                  <a:moveTo>
                    <a:pt x="449668" y="0"/>
                  </a:moveTo>
                  <a:lnTo>
                    <a:pt x="2959" y="0"/>
                  </a:lnTo>
                  <a:lnTo>
                    <a:pt x="0" y="2921"/>
                  </a:lnTo>
                  <a:lnTo>
                    <a:pt x="0" y="36703"/>
                  </a:lnTo>
                  <a:lnTo>
                    <a:pt x="2959" y="39624"/>
                  </a:lnTo>
                  <a:lnTo>
                    <a:pt x="449668" y="39624"/>
                  </a:lnTo>
                  <a:lnTo>
                    <a:pt x="452628" y="36703"/>
                  </a:lnTo>
                  <a:lnTo>
                    <a:pt x="452628" y="292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28827" y="2276856"/>
              <a:ext cx="452755" cy="40005"/>
            </a:xfrm>
            <a:custGeom>
              <a:avLst/>
              <a:gdLst/>
              <a:ahLst/>
              <a:cxnLst/>
              <a:rect l="l" t="t" r="r" b="b"/>
              <a:pathLst>
                <a:path w="452755" h="40005">
                  <a:moveTo>
                    <a:pt x="452628" y="6604"/>
                  </a:moveTo>
                  <a:lnTo>
                    <a:pt x="452628" y="2921"/>
                  </a:lnTo>
                  <a:lnTo>
                    <a:pt x="449668" y="0"/>
                  </a:lnTo>
                  <a:lnTo>
                    <a:pt x="446024" y="0"/>
                  </a:lnTo>
                  <a:lnTo>
                    <a:pt x="6603" y="0"/>
                  </a:lnTo>
                  <a:lnTo>
                    <a:pt x="2959" y="0"/>
                  </a:lnTo>
                  <a:lnTo>
                    <a:pt x="0" y="2921"/>
                  </a:lnTo>
                  <a:lnTo>
                    <a:pt x="0" y="6604"/>
                  </a:lnTo>
                  <a:lnTo>
                    <a:pt x="0" y="33020"/>
                  </a:lnTo>
                  <a:lnTo>
                    <a:pt x="0" y="36703"/>
                  </a:lnTo>
                  <a:lnTo>
                    <a:pt x="2959" y="39624"/>
                  </a:lnTo>
                  <a:lnTo>
                    <a:pt x="6603" y="39624"/>
                  </a:lnTo>
                  <a:lnTo>
                    <a:pt x="446024" y="39624"/>
                  </a:lnTo>
                  <a:lnTo>
                    <a:pt x="449668" y="39624"/>
                  </a:lnTo>
                  <a:lnTo>
                    <a:pt x="452628" y="36703"/>
                  </a:lnTo>
                  <a:lnTo>
                    <a:pt x="452628" y="33020"/>
                  </a:lnTo>
                  <a:lnTo>
                    <a:pt x="452628" y="6604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86739" y="2228088"/>
              <a:ext cx="326390" cy="22860"/>
            </a:xfrm>
            <a:custGeom>
              <a:avLst/>
              <a:gdLst/>
              <a:ahLst/>
              <a:cxnLst/>
              <a:rect l="l" t="t" r="r" b="b"/>
              <a:pathLst>
                <a:path w="326390" h="22860">
                  <a:moveTo>
                    <a:pt x="326135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326135" y="22860"/>
                  </a:lnTo>
                  <a:lnTo>
                    <a:pt x="326135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86739" y="2228088"/>
              <a:ext cx="326390" cy="22860"/>
            </a:xfrm>
            <a:custGeom>
              <a:avLst/>
              <a:gdLst/>
              <a:ahLst/>
              <a:cxnLst/>
              <a:rect l="l" t="t" r="r" b="b"/>
              <a:pathLst>
                <a:path w="326390" h="22860">
                  <a:moveTo>
                    <a:pt x="0" y="22860"/>
                  </a:moveTo>
                  <a:lnTo>
                    <a:pt x="326135" y="22860"/>
                  </a:lnTo>
                  <a:lnTo>
                    <a:pt x="326135" y="0"/>
                  </a:lnTo>
                  <a:lnTo>
                    <a:pt x="0" y="0"/>
                  </a:lnTo>
                  <a:lnTo>
                    <a:pt x="0" y="2286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02563" y="1624584"/>
              <a:ext cx="52069" cy="548640"/>
            </a:xfrm>
            <a:custGeom>
              <a:avLst/>
              <a:gdLst/>
              <a:ahLst/>
              <a:cxnLst/>
              <a:rect l="l" t="t" r="r" b="b"/>
              <a:pathLst>
                <a:path w="52070" h="548639">
                  <a:moveTo>
                    <a:pt x="51815" y="0"/>
                  </a:moveTo>
                  <a:lnTo>
                    <a:pt x="0" y="0"/>
                  </a:lnTo>
                  <a:lnTo>
                    <a:pt x="0" y="548639"/>
                  </a:lnTo>
                  <a:lnTo>
                    <a:pt x="51815" y="548639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02563" y="1624584"/>
              <a:ext cx="52069" cy="548640"/>
            </a:xfrm>
            <a:custGeom>
              <a:avLst/>
              <a:gdLst/>
              <a:ahLst/>
              <a:cxnLst/>
              <a:rect l="l" t="t" r="r" b="b"/>
              <a:pathLst>
                <a:path w="52070" h="548639">
                  <a:moveTo>
                    <a:pt x="0" y="548639"/>
                  </a:moveTo>
                  <a:lnTo>
                    <a:pt x="51815" y="548639"/>
                  </a:lnTo>
                  <a:lnTo>
                    <a:pt x="51815" y="0"/>
                  </a:lnTo>
                  <a:lnTo>
                    <a:pt x="0" y="0"/>
                  </a:lnTo>
                  <a:lnTo>
                    <a:pt x="0" y="54863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20184" y="2164080"/>
              <a:ext cx="2392680" cy="605155"/>
            </a:xfrm>
            <a:custGeom>
              <a:avLst/>
              <a:gdLst/>
              <a:ahLst/>
              <a:cxnLst/>
              <a:rect l="l" t="t" r="r" b="b"/>
              <a:pathLst>
                <a:path w="2392679" h="605155">
                  <a:moveTo>
                    <a:pt x="2392680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2392680" y="605027"/>
                  </a:lnTo>
                  <a:lnTo>
                    <a:pt x="2392680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520184" y="2164080"/>
              <a:ext cx="2392680" cy="605155"/>
            </a:xfrm>
            <a:custGeom>
              <a:avLst/>
              <a:gdLst/>
              <a:ahLst/>
              <a:cxnLst/>
              <a:rect l="l" t="t" r="r" b="b"/>
              <a:pathLst>
                <a:path w="2392679" h="605155">
                  <a:moveTo>
                    <a:pt x="0" y="605027"/>
                  </a:moveTo>
                  <a:lnTo>
                    <a:pt x="2392680" y="605027"/>
                  </a:lnTo>
                  <a:lnTo>
                    <a:pt x="2392680" y="0"/>
                  </a:lnTo>
                  <a:lnTo>
                    <a:pt x="0" y="0"/>
                  </a:lnTo>
                  <a:lnTo>
                    <a:pt x="0" y="605027"/>
                  </a:lnTo>
                  <a:close/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5" name="object 105"/>
          <p:cNvSpPr txBox="1"/>
          <p:nvPr/>
        </p:nvSpPr>
        <p:spPr>
          <a:xfrm>
            <a:off x="4520184" y="2164080"/>
            <a:ext cx="2392680" cy="60515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1000">
              <a:latin typeface="Times New Roman"/>
              <a:cs typeface="Times New Roman"/>
            </a:endParaRPr>
          </a:p>
          <a:p>
            <a:pPr marL="36195" marR="52069">
              <a:lnSpc>
                <a:spcPct val="100000"/>
              </a:lnSpc>
            </a:pPr>
            <a:r>
              <a:rPr sz="1000" i="1" spc="-5" dirty="0">
                <a:latin typeface="Arial"/>
                <a:cs typeface="Arial"/>
              </a:rPr>
              <a:t>Sandvik and Atlas Copco developing  drills in tandem for UG &amp; OP</a:t>
            </a:r>
            <a:r>
              <a:rPr sz="1000" i="1" spc="-30" dirty="0">
                <a:latin typeface="Arial"/>
                <a:cs typeface="Arial"/>
              </a:rPr>
              <a:t> </a:t>
            </a:r>
            <a:r>
              <a:rPr sz="1000" i="1" spc="-5" dirty="0">
                <a:latin typeface="Arial"/>
                <a:cs typeface="Arial"/>
              </a:rPr>
              <a:t>applications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06" name="object 106"/>
          <p:cNvGrpSpPr/>
          <p:nvPr/>
        </p:nvGrpSpPr>
        <p:grpSpPr>
          <a:xfrm>
            <a:off x="3078479" y="1069848"/>
            <a:ext cx="5337810" cy="1704339"/>
            <a:chOff x="3078479" y="1069848"/>
            <a:chExt cx="5337810" cy="1704339"/>
          </a:xfrm>
        </p:grpSpPr>
        <p:sp>
          <p:nvSpPr>
            <p:cNvPr id="107" name="object 107"/>
            <p:cNvSpPr/>
            <p:nvPr/>
          </p:nvSpPr>
          <p:spPr>
            <a:xfrm>
              <a:off x="6912864" y="2164080"/>
              <a:ext cx="878205" cy="605155"/>
            </a:xfrm>
            <a:custGeom>
              <a:avLst/>
              <a:gdLst/>
              <a:ahLst/>
              <a:cxnLst/>
              <a:rect l="l" t="t" r="r" b="b"/>
              <a:pathLst>
                <a:path w="878204" h="605155">
                  <a:moveTo>
                    <a:pt x="877824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877824" y="605027"/>
                  </a:lnTo>
                  <a:lnTo>
                    <a:pt x="877824" y="0"/>
                  </a:lnTo>
                  <a:close/>
                </a:path>
              </a:pathLst>
            </a:custGeom>
            <a:solidFill>
              <a:srgbClr val="9DC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912864" y="2164080"/>
              <a:ext cx="878205" cy="605155"/>
            </a:xfrm>
            <a:custGeom>
              <a:avLst/>
              <a:gdLst/>
              <a:ahLst/>
              <a:cxnLst/>
              <a:rect l="l" t="t" r="r" b="b"/>
              <a:pathLst>
                <a:path w="878204" h="605155">
                  <a:moveTo>
                    <a:pt x="0" y="605027"/>
                  </a:moveTo>
                  <a:lnTo>
                    <a:pt x="877824" y="605027"/>
                  </a:lnTo>
                  <a:lnTo>
                    <a:pt x="877824" y="0"/>
                  </a:lnTo>
                  <a:lnTo>
                    <a:pt x="0" y="0"/>
                  </a:lnTo>
                  <a:lnTo>
                    <a:pt x="0" y="605027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7790688" y="2164080"/>
              <a:ext cx="620395" cy="605155"/>
            </a:xfrm>
            <a:custGeom>
              <a:avLst/>
              <a:gdLst/>
              <a:ahLst/>
              <a:cxnLst/>
              <a:rect l="l" t="t" r="r" b="b"/>
              <a:pathLst>
                <a:path w="620395" h="605155">
                  <a:moveTo>
                    <a:pt x="510158" y="0"/>
                  </a:moveTo>
                  <a:lnTo>
                    <a:pt x="0" y="0"/>
                  </a:lnTo>
                  <a:lnTo>
                    <a:pt x="0" y="605027"/>
                  </a:lnTo>
                  <a:lnTo>
                    <a:pt x="510158" y="605027"/>
                  </a:lnTo>
                  <a:lnTo>
                    <a:pt x="620267" y="302513"/>
                  </a:lnTo>
                  <a:lnTo>
                    <a:pt x="510158" y="0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7790688" y="2164080"/>
              <a:ext cx="620395" cy="605155"/>
            </a:xfrm>
            <a:custGeom>
              <a:avLst/>
              <a:gdLst/>
              <a:ahLst/>
              <a:cxnLst/>
              <a:rect l="l" t="t" r="r" b="b"/>
              <a:pathLst>
                <a:path w="620395" h="605155">
                  <a:moveTo>
                    <a:pt x="0" y="0"/>
                  </a:moveTo>
                  <a:lnTo>
                    <a:pt x="510158" y="0"/>
                  </a:lnTo>
                  <a:lnTo>
                    <a:pt x="620267" y="302513"/>
                  </a:lnTo>
                  <a:lnTo>
                    <a:pt x="510158" y="605027"/>
                  </a:lnTo>
                  <a:lnTo>
                    <a:pt x="0" y="605027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082539" y="2113788"/>
              <a:ext cx="150876" cy="1264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747261" y="1882140"/>
              <a:ext cx="1449705" cy="274955"/>
            </a:xfrm>
            <a:custGeom>
              <a:avLst/>
              <a:gdLst/>
              <a:ahLst/>
              <a:cxnLst/>
              <a:rect l="l" t="t" r="r" b="b"/>
              <a:pathLst>
                <a:path w="1449704" h="274955">
                  <a:moveTo>
                    <a:pt x="1405001" y="199525"/>
                  </a:moveTo>
                  <a:lnTo>
                    <a:pt x="1396503" y="201235"/>
                  </a:lnTo>
                  <a:lnTo>
                    <a:pt x="1384395" y="209391"/>
                  </a:lnTo>
                  <a:lnTo>
                    <a:pt x="1376239" y="221499"/>
                  </a:lnTo>
                  <a:lnTo>
                    <a:pt x="1373251" y="236347"/>
                  </a:lnTo>
                  <a:lnTo>
                    <a:pt x="1376239" y="251194"/>
                  </a:lnTo>
                  <a:lnTo>
                    <a:pt x="1384395" y="263302"/>
                  </a:lnTo>
                  <a:lnTo>
                    <a:pt x="1396503" y="271458"/>
                  </a:lnTo>
                  <a:lnTo>
                    <a:pt x="1411351" y="274447"/>
                  </a:lnTo>
                  <a:lnTo>
                    <a:pt x="1426198" y="271458"/>
                  </a:lnTo>
                  <a:lnTo>
                    <a:pt x="1438306" y="263302"/>
                  </a:lnTo>
                  <a:lnTo>
                    <a:pt x="1446462" y="251194"/>
                  </a:lnTo>
                  <a:lnTo>
                    <a:pt x="1449451" y="236347"/>
                  </a:lnTo>
                  <a:lnTo>
                    <a:pt x="1405001" y="236347"/>
                  </a:lnTo>
                  <a:lnTo>
                    <a:pt x="1405001" y="199525"/>
                  </a:lnTo>
                  <a:close/>
                </a:path>
                <a:path w="1449704" h="274955">
                  <a:moveTo>
                    <a:pt x="1411351" y="198247"/>
                  </a:moveTo>
                  <a:lnTo>
                    <a:pt x="1405001" y="199525"/>
                  </a:lnTo>
                  <a:lnTo>
                    <a:pt x="1405001" y="236347"/>
                  </a:lnTo>
                  <a:lnTo>
                    <a:pt x="1417701" y="236347"/>
                  </a:lnTo>
                  <a:lnTo>
                    <a:pt x="1417701" y="199525"/>
                  </a:lnTo>
                  <a:lnTo>
                    <a:pt x="1411351" y="198247"/>
                  </a:lnTo>
                  <a:close/>
                </a:path>
                <a:path w="1449704" h="274955">
                  <a:moveTo>
                    <a:pt x="1417701" y="199525"/>
                  </a:moveTo>
                  <a:lnTo>
                    <a:pt x="1417701" y="236347"/>
                  </a:lnTo>
                  <a:lnTo>
                    <a:pt x="1449451" y="236347"/>
                  </a:lnTo>
                  <a:lnTo>
                    <a:pt x="1446462" y="221499"/>
                  </a:lnTo>
                  <a:lnTo>
                    <a:pt x="1438306" y="209391"/>
                  </a:lnTo>
                  <a:lnTo>
                    <a:pt x="1426198" y="201235"/>
                  </a:lnTo>
                  <a:lnTo>
                    <a:pt x="1417701" y="199525"/>
                  </a:lnTo>
                  <a:close/>
                </a:path>
                <a:path w="1449704" h="274955">
                  <a:moveTo>
                    <a:pt x="1405001" y="118237"/>
                  </a:moveTo>
                  <a:lnTo>
                    <a:pt x="1405001" y="199525"/>
                  </a:lnTo>
                  <a:lnTo>
                    <a:pt x="1411351" y="198247"/>
                  </a:lnTo>
                  <a:lnTo>
                    <a:pt x="1417701" y="198247"/>
                  </a:lnTo>
                  <a:lnTo>
                    <a:pt x="1417701" y="124587"/>
                  </a:lnTo>
                  <a:lnTo>
                    <a:pt x="1411351" y="124587"/>
                  </a:lnTo>
                  <a:lnTo>
                    <a:pt x="1405001" y="118237"/>
                  </a:lnTo>
                  <a:close/>
                </a:path>
                <a:path w="1449704" h="274955">
                  <a:moveTo>
                    <a:pt x="1417701" y="198247"/>
                  </a:moveTo>
                  <a:lnTo>
                    <a:pt x="1411351" y="198247"/>
                  </a:lnTo>
                  <a:lnTo>
                    <a:pt x="1417701" y="199525"/>
                  </a:lnTo>
                  <a:lnTo>
                    <a:pt x="1417701" y="198247"/>
                  </a:lnTo>
                  <a:close/>
                </a:path>
                <a:path w="1449704" h="274955">
                  <a:moveTo>
                    <a:pt x="12700" y="0"/>
                  </a:moveTo>
                  <a:lnTo>
                    <a:pt x="0" y="0"/>
                  </a:lnTo>
                  <a:lnTo>
                    <a:pt x="0" y="121665"/>
                  </a:lnTo>
                  <a:lnTo>
                    <a:pt x="2793" y="124587"/>
                  </a:lnTo>
                  <a:lnTo>
                    <a:pt x="1405001" y="124587"/>
                  </a:lnTo>
                  <a:lnTo>
                    <a:pt x="1405001" y="118237"/>
                  </a:lnTo>
                  <a:lnTo>
                    <a:pt x="12700" y="118237"/>
                  </a:lnTo>
                  <a:lnTo>
                    <a:pt x="6350" y="111887"/>
                  </a:lnTo>
                  <a:lnTo>
                    <a:pt x="12700" y="111887"/>
                  </a:lnTo>
                  <a:lnTo>
                    <a:pt x="12700" y="0"/>
                  </a:lnTo>
                  <a:close/>
                </a:path>
                <a:path w="1449704" h="274955">
                  <a:moveTo>
                    <a:pt x="1414779" y="111887"/>
                  </a:moveTo>
                  <a:lnTo>
                    <a:pt x="12700" y="111887"/>
                  </a:lnTo>
                  <a:lnTo>
                    <a:pt x="12700" y="118237"/>
                  </a:lnTo>
                  <a:lnTo>
                    <a:pt x="1405001" y="118237"/>
                  </a:lnTo>
                  <a:lnTo>
                    <a:pt x="1411351" y="124587"/>
                  </a:lnTo>
                  <a:lnTo>
                    <a:pt x="1417701" y="124587"/>
                  </a:lnTo>
                  <a:lnTo>
                    <a:pt x="1417701" y="114680"/>
                  </a:lnTo>
                  <a:lnTo>
                    <a:pt x="1414779" y="111887"/>
                  </a:lnTo>
                  <a:close/>
                </a:path>
                <a:path w="1449704" h="274955">
                  <a:moveTo>
                    <a:pt x="12700" y="111887"/>
                  </a:moveTo>
                  <a:lnTo>
                    <a:pt x="6350" y="111887"/>
                  </a:lnTo>
                  <a:lnTo>
                    <a:pt x="12700" y="118237"/>
                  </a:lnTo>
                  <a:lnTo>
                    <a:pt x="12700" y="11188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6283451" y="2113788"/>
              <a:ext cx="150875" cy="1264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245353" y="1882140"/>
              <a:ext cx="1151890" cy="274955"/>
            </a:xfrm>
            <a:custGeom>
              <a:avLst/>
              <a:gdLst/>
              <a:ahLst/>
              <a:cxnLst/>
              <a:rect l="l" t="t" r="r" b="b"/>
              <a:pathLst>
                <a:path w="1151889" h="274955">
                  <a:moveTo>
                    <a:pt x="1106932" y="199525"/>
                  </a:moveTo>
                  <a:lnTo>
                    <a:pt x="1098434" y="201235"/>
                  </a:lnTo>
                  <a:lnTo>
                    <a:pt x="1086326" y="209391"/>
                  </a:lnTo>
                  <a:lnTo>
                    <a:pt x="1078170" y="221499"/>
                  </a:lnTo>
                  <a:lnTo>
                    <a:pt x="1075182" y="236347"/>
                  </a:lnTo>
                  <a:lnTo>
                    <a:pt x="1078170" y="251194"/>
                  </a:lnTo>
                  <a:lnTo>
                    <a:pt x="1086326" y="263302"/>
                  </a:lnTo>
                  <a:lnTo>
                    <a:pt x="1098434" y="271458"/>
                  </a:lnTo>
                  <a:lnTo>
                    <a:pt x="1113282" y="274447"/>
                  </a:lnTo>
                  <a:lnTo>
                    <a:pt x="1128075" y="271458"/>
                  </a:lnTo>
                  <a:lnTo>
                    <a:pt x="1140190" y="263302"/>
                  </a:lnTo>
                  <a:lnTo>
                    <a:pt x="1148375" y="251194"/>
                  </a:lnTo>
                  <a:lnTo>
                    <a:pt x="1151382" y="236347"/>
                  </a:lnTo>
                  <a:lnTo>
                    <a:pt x="1106932" y="236347"/>
                  </a:lnTo>
                  <a:lnTo>
                    <a:pt x="1106932" y="199525"/>
                  </a:lnTo>
                  <a:close/>
                </a:path>
                <a:path w="1151889" h="274955">
                  <a:moveTo>
                    <a:pt x="1113282" y="198247"/>
                  </a:moveTo>
                  <a:lnTo>
                    <a:pt x="1106932" y="199525"/>
                  </a:lnTo>
                  <a:lnTo>
                    <a:pt x="1106932" y="236347"/>
                  </a:lnTo>
                  <a:lnTo>
                    <a:pt x="1119632" y="236347"/>
                  </a:lnTo>
                  <a:lnTo>
                    <a:pt x="1119609" y="199525"/>
                  </a:lnTo>
                  <a:lnTo>
                    <a:pt x="1113282" y="198247"/>
                  </a:lnTo>
                  <a:close/>
                </a:path>
                <a:path w="1151889" h="274955">
                  <a:moveTo>
                    <a:pt x="1119632" y="199529"/>
                  </a:moveTo>
                  <a:lnTo>
                    <a:pt x="1119632" y="236347"/>
                  </a:lnTo>
                  <a:lnTo>
                    <a:pt x="1151382" y="236347"/>
                  </a:lnTo>
                  <a:lnTo>
                    <a:pt x="1148375" y="221499"/>
                  </a:lnTo>
                  <a:lnTo>
                    <a:pt x="1140190" y="209391"/>
                  </a:lnTo>
                  <a:lnTo>
                    <a:pt x="1128075" y="201235"/>
                  </a:lnTo>
                  <a:lnTo>
                    <a:pt x="1119632" y="199529"/>
                  </a:lnTo>
                  <a:close/>
                </a:path>
                <a:path w="1151889" h="274955">
                  <a:moveTo>
                    <a:pt x="1119632" y="198247"/>
                  </a:moveTo>
                  <a:lnTo>
                    <a:pt x="1113282" y="198247"/>
                  </a:lnTo>
                  <a:lnTo>
                    <a:pt x="1119632" y="199529"/>
                  </a:lnTo>
                  <a:lnTo>
                    <a:pt x="1119632" y="198247"/>
                  </a:lnTo>
                  <a:close/>
                </a:path>
                <a:path w="1151889" h="274955">
                  <a:moveTo>
                    <a:pt x="1106932" y="118237"/>
                  </a:moveTo>
                  <a:lnTo>
                    <a:pt x="1106932" y="199525"/>
                  </a:lnTo>
                  <a:lnTo>
                    <a:pt x="1113282" y="198247"/>
                  </a:lnTo>
                  <a:lnTo>
                    <a:pt x="1119632" y="198247"/>
                  </a:lnTo>
                  <a:lnTo>
                    <a:pt x="1119632" y="124587"/>
                  </a:lnTo>
                  <a:lnTo>
                    <a:pt x="1113282" y="124587"/>
                  </a:lnTo>
                  <a:lnTo>
                    <a:pt x="1106932" y="118237"/>
                  </a:lnTo>
                  <a:close/>
                </a:path>
                <a:path w="1151889" h="274955">
                  <a:moveTo>
                    <a:pt x="12700" y="0"/>
                  </a:moveTo>
                  <a:lnTo>
                    <a:pt x="0" y="0"/>
                  </a:lnTo>
                  <a:lnTo>
                    <a:pt x="0" y="121665"/>
                  </a:lnTo>
                  <a:lnTo>
                    <a:pt x="2794" y="124587"/>
                  </a:lnTo>
                  <a:lnTo>
                    <a:pt x="1106932" y="124587"/>
                  </a:lnTo>
                  <a:lnTo>
                    <a:pt x="1106932" y="118237"/>
                  </a:lnTo>
                  <a:lnTo>
                    <a:pt x="12700" y="118237"/>
                  </a:lnTo>
                  <a:lnTo>
                    <a:pt x="6350" y="111887"/>
                  </a:lnTo>
                  <a:lnTo>
                    <a:pt x="12700" y="111887"/>
                  </a:lnTo>
                  <a:lnTo>
                    <a:pt x="12700" y="0"/>
                  </a:lnTo>
                  <a:close/>
                </a:path>
                <a:path w="1151889" h="274955">
                  <a:moveTo>
                    <a:pt x="1116711" y="111887"/>
                  </a:moveTo>
                  <a:lnTo>
                    <a:pt x="12700" y="111887"/>
                  </a:lnTo>
                  <a:lnTo>
                    <a:pt x="12700" y="118237"/>
                  </a:lnTo>
                  <a:lnTo>
                    <a:pt x="1106932" y="118237"/>
                  </a:lnTo>
                  <a:lnTo>
                    <a:pt x="1113282" y="124587"/>
                  </a:lnTo>
                  <a:lnTo>
                    <a:pt x="1119632" y="124587"/>
                  </a:lnTo>
                  <a:lnTo>
                    <a:pt x="1119632" y="114680"/>
                  </a:lnTo>
                  <a:lnTo>
                    <a:pt x="1116711" y="111887"/>
                  </a:lnTo>
                  <a:close/>
                </a:path>
                <a:path w="1151889" h="274955">
                  <a:moveTo>
                    <a:pt x="12700" y="111887"/>
                  </a:moveTo>
                  <a:lnTo>
                    <a:pt x="6350" y="111887"/>
                  </a:lnTo>
                  <a:lnTo>
                    <a:pt x="12700" y="118237"/>
                  </a:lnTo>
                  <a:lnTo>
                    <a:pt x="12700" y="11188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014971" y="2113788"/>
              <a:ext cx="150875" cy="12649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6821170" y="1882140"/>
              <a:ext cx="307340" cy="274955"/>
            </a:xfrm>
            <a:custGeom>
              <a:avLst/>
              <a:gdLst/>
              <a:ahLst/>
              <a:cxnLst/>
              <a:rect l="l" t="t" r="r" b="b"/>
              <a:pathLst>
                <a:path w="307340" h="274955">
                  <a:moveTo>
                    <a:pt x="262635" y="199525"/>
                  </a:moveTo>
                  <a:lnTo>
                    <a:pt x="254138" y="201235"/>
                  </a:lnTo>
                  <a:lnTo>
                    <a:pt x="242030" y="209391"/>
                  </a:lnTo>
                  <a:lnTo>
                    <a:pt x="233874" y="221499"/>
                  </a:lnTo>
                  <a:lnTo>
                    <a:pt x="230885" y="236347"/>
                  </a:lnTo>
                  <a:lnTo>
                    <a:pt x="233874" y="251194"/>
                  </a:lnTo>
                  <a:lnTo>
                    <a:pt x="242030" y="263302"/>
                  </a:lnTo>
                  <a:lnTo>
                    <a:pt x="254138" y="271458"/>
                  </a:lnTo>
                  <a:lnTo>
                    <a:pt x="268985" y="274447"/>
                  </a:lnTo>
                  <a:lnTo>
                    <a:pt x="283833" y="271458"/>
                  </a:lnTo>
                  <a:lnTo>
                    <a:pt x="295941" y="263302"/>
                  </a:lnTo>
                  <a:lnTo>
                    <a:pt x="304097" y="251194"/>
                  </a:lnTo>
                  <a:lnTo>
                    <a:pt x="307085" y="236347"/>
                  </a:lnTo>
                  <a:lnTo>
                    <a:pt x="262635" y="236347"/>
                  </a:lnTo>
                  <a:lnTo>
                    <a:pt x="262635" y="199525"/>
                  </a:lnTo>
                  <a:close/>
                </a:path>
                <a:path w="307340" h="274955">
                  <a:moveTo>
                    <a:pt x="268985" y="198247"/>
                  </a:moveTo>
                  <a:lnTo>
                    <a:pt x="262635" y="199525"/>
                  </a:lnTo>
                  <a:lnTo>
                    <a:pt x="262635" y="236347"/>
                  </a:lnTo>
                  <a:lnTo>
                    <a:pt x="275335" y="236347"/>
                  </a:lnTo>
                  <a:lnTo>
                    <a:pt x="275335" y="199525"/>
                  </a:lnTo>
                  <a:lnTo>
                    <a:pt x="268985" y="198247"/>
                  </a:lnTo>
                  <a:close/>
                </a:path>
                <a:path w="307340" h="274955">
                  <a:moveTo>
                    <a:pt x="275335" y="199525"/>
                  </a:moveTo>
                  <a:lnTo>
                    <a:pt x="275335" y="236347"/>
                  </a:lnTo>
                  <a:lnTo>
                    <a:pt x="307085" y="236347"/>
                  </a:lnTo>
                  <a:lnTo>
                    <a:pt x="304097" y="221499"/>
                  </a:lnTo>
                  <a:lnTo>
                    <a:pt x="295941" y="209391"/>
                  </a:lnTo>
                  <a:lnTo>
                    <a:pt x="283833" y="201235"/>
                  </a:lnTo>
                  <a:lnTo>
                    <a:pt x="275335" y="199525"/>
                  </a:lnTo>
                  <a:close/>
                </a:path>
                <a:path w="307340" h="274955">
                  <a:moveTo>
                    <a:pt x="262635" y="118237"/>
                  </a:moveTo>
                  <a:lnTo>
                    <a:pt x="262635" y="199525"/>
                  </a:lnTo>
                  <a:lnTo>
                    <a:pt x="268985" y="198247"/>
                  </a:lnTo>
                  <a:lnTo>
                    <a:pt x="275335" y="198247"/>
                  </a:lnTo>
                  <a:lnTo>
                    <a:pt x="275335" y="124587"/>
                  </a:lnTo>
                  <a:lnTo>
                    <a:pt x="268985" y="124587"/>
                  </a:lnTo>
                  <a:lnTo>
                    <a:pt x="262635" y="118237"/>
                  </a:lnTo>
                  <a:close/>
                </a:path>
                <a:path w="307340" h="274955">
                  <a:moveTo>
                    <a:pt x="275335" y="198247"/>
                  </a:moveTo>
                  <a:lnTo>
                    <a:pt x="268985" y="198247"/>
                  </a:lnTo>
                  <a:lnTo>
                    <a:pt x="275335" y="199525"/>
                  </a:lnTo>
                  <a:lnTo>
                    <a:pt x="275335" y="198247"/>
                  </a:lnTo>
                  <a:close/>
                </a:path>
                <a:path w="307340" h="274955">
                  <a:moveTo>
                    <a:pt x="12700" y="0"/>
                  </a:moveTo>
                  <a:lnTo>
                    <a:pt x="0" y="0"/>
                  </a:lnTo>
                  <a:lnTo>
                    <a:pt x="0" y="121665"/>
                  </a:lnTo>
                  <a:lnTo>
                    <a:pt x="2794" y="124587"/>
                  </a:lnTo>
                  <a:lnTo>
                    <a:pt x="262635" y="124587"/>
                  </a:lnTo>
                  <a:lnTo>
                    <a:pt x="262635" y="118237"/>
                  </a:lnTo>
                  <a:lnTo>
                    <a:pt x="12700" y="118237"/>
                  </a:lnTo>
                  <a:lnTo>
                    <a:pt x="6350" y="111887"/>
                  </a:lnTo>
                  <a:lnTo>
                    <a:pt x="12700" y="111887"/>
                  </a:lnTo>
                  <a:lnTo>
                    <a:pt x="12700" y="0"/>
                  </a:lnTo>
                  <a:close/>
                </a:path>
                <a:path w="307340" h="274955">
                  <a:moveTo>
                    <a:pt x="272541" y="111887"/>
                  </a:moveTo>
                  <a:lnTo>
                    <a:pt x="12700" y="111887"/>
                  </a:lnTo>
                  <a:lnTo>
                    <a:pt x="12700" y="118237"/>
                  </a:lnTo>
                  <a:lnTo>
                    <a:pt x="262635" y="118237"/>
                  </a:lnTo>
                  <a:lnTo>
                    <a:pt x="268985" y="124587"/>
                  </a:lnTo>
                  <a:lnTo>
                    <a:pt x="275335" y="124587"/>
                  </a:lnTo>
                  <a:lnTo>
                    <a:pt x="275335" y="114680"/>
                  </a:lnTo>
                  <a:lnTo>
                    <a:pt x="272541" y="111887"/>
                  </a:lnTo>
                  <a:close/>
                </a:path>
                <a:path w="307340" h="274955">
                  <a:moveTo>
                    <a:pt x="12700" y="111887"/>
                  </a:moveTo>
                  <a:lnTo>
                    <a:pt x="6350" y="111887"/>
                  </a:lnTo>
                  <a:lnTo>
                    <a:pt x="12700" y="118237"/>
                  </a:lnTo>
                  <a:lnTo>
                    <a:pt x="12700" y="111887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565135" y="2113788"/>
              <a:ext cx="152400" cy="12649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3078479" y="1069848"/>
              <a:ext cx="1348740" cy="812800"/>
            </a:xfrm>
            <a:custGeom>
              <a:avLst/>
              <a:gdLst/>
              <a:ahLst/>
              <a:cxnLst/>
              <a:rect l="l" t="t" r="r" b="b"/>
              <a:pathLst>
                <a:path w="1348739" h="812800">
                  <a:moveTo>
                    <a:pt x="1348740" y="0"/>
                  </a:moveTo>
                  <a:lnTo>
                    <a:pt x="0" y="0"/>
                  </a:lnTo>
                  <a:lnTo>
                    <a:pt x="0" y="812291"/>
                  </a:lnTo>
                  <a:lnTo>
                    <a:pt x="1348740" y="812291"/>
                  </a:lnTo>
                  <a:lnTo>
                    <a:pt x="13487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9" name="object 119"/>
          <p:cNvSpPr txBox="1"/>
          <p:nvPr/>
        </p:nvSpPr>
        <p:spPr>
          <a:xfrm>
            <a:off x="3078479" y="1069848"/>
            <a:ext cx="1348740" cy="81280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100">
              <a:latin typeface="Times New Roman"/>
              <a:cs typeface="Times New Roman"/>
            </a:endParaRPr>
          </a:p>
          <a:p>
            <a:pPr marL="37465" marR="47625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Atlas Copco  demonstrates  </a:t>
            </a:r>
            <a:r>
              <a:rPr sz="1000" spc="-10" dirty="0">
                <a:latin typeface="Arial"/>
                <a:cs typeface="Arial"/>
              </a:rPr>
              <a:t>prototype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Mini </a:t>
            </a:r>
            <a:r>
              <a:rPr sz="1000" spc="-5" dirty="0">
                <a:latin typeface="Arial"/>
                <a:cs typeface="Arial"/>
              </a:rPr>
              <a:t>Expo  </a:t>
            </a:r>
            <a:r>
              <a:rPr sz="1000" spc="-10" dirty="0">
                <a:latin typeface="Arial"/>
                <a:cs typeface="Arial"/>
              </a:rPr>
              <a:t>2000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515611" y="1069848"/>
            <a:ext cx="1472565" cy="812800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36830" marR="4953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Atlas Copco partners 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Rio Tinto to prepare  drills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testing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6076188" y="1069848"/>
            <a:ext cx="1503045" cy="812800"/>
          </a:xfrm>
          <a:prstGeom prst="rect">
            <a:avLst/>
          </a:prstGeom>
          <a:solidFill>
            <a:srgbClr val="FFFFFF"/>
          </a:solidFill>
          <a:ln w="9144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37465" marR="55244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Operational testing of  </a:t>
            </a:r>
            <a:r>
              <a:rPr sz="1000" spc="-10" dirty="0">
                <a:latin typeface="Arial"/>
                <a:cs typeface="Arial"/>
              </a:rPr>
              <a:t>Atlas </a:t>
            </a:r>
            <a:r>
              <a:rPr sz="1000" spc="-5" dirty="0">
                <a:latin typeface="Arial"/>
                <a:cs typeface="Arial"/>
              </a:rPr>
              <a:t>Copco </a:t>
            </a:r>
            <a:r>
              <a:rPr sz="1000" spc="-10" dirty="0">
                <a:latin typeface="Arial"/>
                <a:cs typeface="Arial"/>
              </a:rPr>
              <a:t>Pit Vipers  </a:t>
            </a:r>
            <a:r>
              <a:rPr sz="1000" spc="-5" dirty="0">
                <a:latin typeface="Arial"/>
                <a:cs typeface="Arial"/>
              </a:rPr>
              <a:t>(autonomous) by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Boliden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7667243" y="1069848"/>
            <a:ext cx="1059180" cy="812800"/>
          </a:xfrm>
          <a:custGeom>
            <a:avLst/>
            <a:gdLst/>
            <a:ahLst/>
            <a:cxnLst/>
            <a:rect l="l" t="t" r="r" b="b"/>
            <a:pathLst>
              <a:path w="1059179" h="812800">
                <a:moveTo>
                  <a:pt x="1059179" y="0"/>
                </a:moveTo>
                <a:lnTo>
                  <a:pt x="0" y="0"/>
                </a:lnTo>
                <a:lnTo>
                  <a:pt x="0" y="812291"/>
                </a:lnTo>
                <a:lnTo>
                  <a:pt x="1059179" y="812291"/>
                </a:lnTo>
                <a:lnTo>
                  <a:pt x="10591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7667243" y="1069848"/>
            <a:ext cx="1059180" cy="812800"/>
          </a:xfrm>
          <a:prstGeom prst="rect">
            <a:avLst/>
          </a:prstGeom>
          <a:ln w="9144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Times New Roman"/>
              <a:cs typeface="Times New Roman"/>
            </a:endParaRPr>
          </a:p>
          <a:p>
            <a:pPr marL="38100" marR="55244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Rio Tinto tests  fully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autonomous  bench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drilling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237743" y="1069848"/>
            <a:ext cx="8473440" cy="1087120"/>
            <a:chOff x="237743" y="1069848"/>
            <a:chExt cx="8473440" cy="1087120"/>
          </a:xfrm>
        </p:grpSpPr>
        <p:sp>
          <p:nvSpPr>
            <p:cNvPr id="125" name="object 125"/>
            <p:cNvSpPr/>
            <p:nvPr/>
          </p:nvSpPr>
          <p:spPr>
            <a:xfrm>
              <a:off x="7603236" y="1882140"/>
              <a:ext cx="600710" cy="274955"/>
            </a:xfrm>
            <a:custGeom>
              <a:avLst/>
              <a:gdLst/>
              <a:ahLst/>
              <a:cxnLst/>
              <a:rect l="l" t="t" r="r" b="b"/>
              <a:pathLst>
                <a:path w="600709" h="274955">
                  <a:moveTo>
                    <a:pt x="31750" y="199525"/>
                  </a:moveTo>
                  <a:lnTo>
                    <a:pt x="23252" y="201235"/>
                  </a:lnTo>
                  <a:lnTo>
                    <a:pt x="11144" y="209391"/>
                  </a:lnTo>
                  <a:lnTo>
                    <a:pt x="2988" y="221499"/>
                  </a:lnTo>
                  <a:lnTo>
                    <a:pt x="0" y="236347"/>
                  </a:lnTo>
                  <a:lnTo>
                    <a:pt x="2988" y="251194"/>
                  </a:lnTo>
                  <a:lnTo>
                    <a:pt x="11144" y="263302"/>
                  </a:lnTo>
                  <a:lnTo>
                    <a:pt x="23252" y="271458"/>
                  </a:lnTo>
                  <a:lnTo>
                    <a:pt x="38100" y="274447"/>
                  </a:lnTo>
                  <a:lnTo>
                    <a:pt x="52947" y="271458"/>
                  </a:lnTo>
                  <a:lnTo>
                    <a:pt x="65055" y="263302"/>
                  </a:lnTo>
                  <a:lnTo>
                    <a:pt x="73211" y="251194"/>
                  </a:lnTo>
                  <a:lnTo>
                    <a:pt x="76200" y="236347"/>
                  </a:lnTo>
                  <a:lnTo>
                    <a:pt x="31750" y="236347"/>
                  </a:lnTo>
                  <a:lnTo>
                    <a:pt x="31750" y="199525"/>
                  </a:lnTo>
                  <a:close/>
                </a:path>
                <a:path w="600709" h="274955">
                  <a:moveTo>
                    <a:pt x="38100" y="198247"/>
                  </a:moveTo>
                  <a:lnTo>
                    <a:pt x="31750" y="199525"/>
                  </a:lnTo>
                  <a:lnTo>
                    <a:pt x="31750" y="236347"/>
                  </a:lnTo>
                  <a:lnTo>
                    <a:pt x="44450" y="236347"/>
                  </a:lnTo>
                  <a:lnTo>
                    <a:pt x="44450" y="199525"/>
                  </a:lnTo>
                  <a:lnTo>
                    <a:pt x="38100" y="198247"/>
                  </a:lnTo>
                  <a:close/>
                </a:path>
                <a:path w="600709" h="274955">
                  <a:moveTo>
                    <a:pt x="44450" y="199525"/>
                  </a:moveTo>
                  <a:lnTo>
                    <a:pt x="44450" y="236347"/>
                  </a:lnTo>
                  <a:lnTo>
                    <a:pt x="76200" y="236347"/>
                  </a:lnTo>
                  <a:lnTo>
                    <a:pt x="73211" y="221499"/>
                  </a:lnTo>
                  <a:lnTo>
                    <a:pt x="65055" y="209391"/>
                  </a:lnTo>
                  <a:lnTo>
                    <a:pt x="52947" y="201235"/>
                  </a:lnTo>
                  <a:lnTo>
                    <a:pt x="44450" y="199525"/>
                  </a:lnTo>
                  <a:close/>
                </a:path>
                <a:path w="600709" h="274955">
                  <a:moveTo>
                    <a:pt x="587883" y="111887"/>
                  </a:moveTo>
                  <a:lnTo>
                    <a:pt x="34544" y="111887"/>
                  </a:lnTo>
                  <a:lnTo>
                    <a:pt x="31750" y="114680"/>
                  </a:lnTo>
                  <a:lnTo>
                    <a:pt x="31750" y="199525"/>
                  </a:lnTo>
                  <a:lnTo>
                    <a:pt x="38100" y="198247"/>
                  </a:lnTo>
                  <a:lnTo>
                    <a:pt x="44450" y="198247"/>
                  </a:lnTo>
                  <a:lnTo>
                    <a:pt x="44450" y="124587"/>
                  </a:lnTo>
                  <a:lnTo>
                    <a:pt x="38100" y="124587"/>
                  </a:lnTo>
                  <a:lnTo>
                    <a:pt x="44450" y="118237"/>
                  </a:lnTo>
                  <a:lnTo>
                    <a:pt x="587883" y="118237"/>
                  </a:lnTo>
                  <a:lnTo>
                    <a:pt x="587883" y="111887"/>
                  </a:lnTo>
                  <a:close/>
                </a:path>
                <a:path w="600709" h="274955">
                  <a:moveTo>
                    <a:pt x="44450" y="198247"/>
                  </a:moveTo>
                  <a:lnTo>
                    <a:pt x="38100" y="198247"/>
                  </a:lnTo>
                  <a:lnTo>
                    <a:pt x="44450" y="199525"/>
                  </a:lnTo>
                  <a:lnTo>
                    <a:pt x="44450" y="198247"/>
                  </a:lnTo>
                  <a:close/>
                </a:path>
                <a:path w="600709" h="274955">
                  <a:moveTo>
                    <a:pt x="44450" y="118237"/>
                  </a:moveTo>
                  <a:lnTo>
                    <a:pt x="38100" y="124587"/>
                  </a:lnTo>
                  <a:lnTo>
                    <a:pt x="44450" y="124587"/>
                  </a:lnTo>
                  <a:lnTo>
                    <a:pt x="44450" y="118237"/>
                  </a:lnTo>
                  <a:close/>
                </a:path>
                <a:path w="600709" h="274955">
                  <a:moveTo>
                    <a:pt x="600583" y="111887"/>
                  </a:moveTo>
                  <a:lnTo>
                    <a:pt x="594233" y="111887"/>
                  </a:lnTo>
                  <a:lnTo>
                    <a:pt x="587883" y="118237"/>
                  </a:lnTo>
                  <a:lnTo>
                    <a:pt x="44450" y="118237"/>
                  </a:lnTo>
                  <a:lnTo>
                    <a:pt x="44450" y="124587"/>
                  </a:lnTo>
                  <a:lnTo>
                    <a:pt x="597789" y="124587"/>
                  </a:lnTo>
                  <a:lnTo>
                    <a:pt x="600583" y="121665"/>
                  </a:lnTo>
                  <a:lnTo>
                    <a:pt x="600583" y="111887"/>
                  </a:lnTo>
                  <a:close/>
                </a:path>
                <a:path w="600709" h="274955">
                  <a:moveTo>
                    <a:pt x="600583" y="0"/>
                  </a:moveTo>
                  <a:lnTo>
                    <a:pt x="587883" y="0"/>
                  </a:lnTo>
                  <a:lnTo>
                    <a:pt x="587883" y="118237"/>
                  </a:lnTo>
                  <a:lnTo>
                    <a:pt x="594233" y="111887"/>
                  </a:lnTo>
                  <a:lnTo>
                    <a:pt x="600583" y="111887"/>
                  </a:lnTo>
                  <a:lnTo>
                    <a:pt x="600583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8098536" y="1085088"/>
              <a:ext cx="612648" cy="19354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3854196" y="1085088"/>
              <a:ext cx="557784" cy="2651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237743" y="1069848"/>
              <a:ext cx="325120" cy="360045"/>
            </a:xfrm>
            <a:custGeom>
              <a:avLst/>
              <a:gdLst/>
              <a:ahLst/>
              <a:cxnLst/>
              <a:rect l="l" t="t" r="r" b="b"/>
              <a:pathLst>
                <a:path w="325120" h="360044">
                  <a:moveTo>
                    <a:pt x="162306" y="0"/>
                  </a:moveTo>
                  <a:lnTo>
                    <a:pt x="0" y="0"/>
                  </a:lnTo>
                  <a:lnTo>
                    <a:pt x="0" y="359663"/>
                  </a:lnTo>
                  <a:lnTo>
                    <a:pt x="162306" y="359663"/>
                  </a:lnTo>
                  <a:lnTo>
                    <a:pt x="205452" y="353239"/>
                  </a:lnTo>
                  <a:lnTo>
                    <a:pt x="244223" y="335110"/>
                  </a:lnTo>
                  <a:lnTo>
                    <a:pt x="277072" y="306990"/>
                  </a:lnTo>
                  <a:lnTo>
                    <a:pt x="302451" y="270594"/>
                  </a:lnTo>
                  <a:lnTo>
                    <a:pt x="318814" y="227636"/>
                  </a:lnTo>
                  <a:lnTo>
                    <a:pt x="324612" y="179831"/>
                  </a:lnTo>
                  <a:lnTo>
                    <a:pt x="318814" y="132027"/>
                  </a:lnTo>
                  <a:lnTo>
                    <a:pt x="302451" y="89069"/>
                  </a:lnTo>
                  <a:lnTo>
                    <a:pt x="277072" y="52673"/>
                  </a:lnTo>
                  <a:lnTo>
                    <a:pt x="244223" y="24553"/>
                  </a:lnTo>
                  <a:lnTo>
                    <a:pt x="205452" y="6424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228600" y="1140968"/>
            <a:ext cx="1053465" cy="1608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374650" marR="130810" indent="-238125">
              <a:lnSpc>
                <a:spcPct val="100000"/>
              </a:lnSpc>
              <a:spcBef>
                <a:spcPts val="1150"/>
              </a:spcBef>
            </a:pPr>
            <a:r>
              <a:rPr sz="1000" b="1" spc="-40" dirty="0">
                <a:solidFill>
                  <a:srgbClr val="00295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utonom</a:t>
            </a:r>
            <a:r>
              <a:rPr sz="1000" b="1" dirty="0">
                <a:solidFill>
                  <a:srgbClr val="00295F"/>
                </a:solidFill>
                <a:latin typeface="Arial"/>
                <a:cs typeface="Arial"/>
              </a:rPr>
              <a:t>o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us  drills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237743" y="2988564"/>
            <a:ext cx="325120" cy="360045"/>
          </a:xfrm>
          <a:custGeom>
            <a:avLst/>
            <a:gdLst/>
            <a:ahLst/>
            <a:cxnLst/>
            <a:rect l="l" t="t" r="r" b="b"/>
            <a:pathLst>
              <a:path w="325120" h="360045">
                <a:moveTo>
                  <a:pt x="162306" y="0"/>
                </a:moveTo>
                <a:lnTo>
                  <a:pt x="0" y="0"/>
                </a:lnTo>
                <a:lnTo>
                  <a:pt x="0" y="359663"/>
                </a:lnTo>
                <a:lnTo>
                  <a:pt x="162306" y="359663"/>
                </a:lnTo>
                <a:lnTo>
                  <a:pt x="205452" y="353239"/>
                </a:lnTo>
                <a:lnTo>
                  <a:pt x="244223" y="335110"/>
                </a:lnTo>
                <a:lnTo>
                  <a:pt x="277072" y="306990"/>
                </a:lnTo>
                <a:lnTo>
                  <a:pt x="302451" y="270594"/>
                </a:lnTo>
                <a:lnTo>
                  <a:pt x="318814" y="227636"/>
                </a:lnTo>
                <a:lnTo>
                  <a:pt x="324612" y="179831"/>
                </a:lnTo>
                <a:lnTo>
                  <a:pt x="318814" y="132027"/>
                </a:lnTo>
                <a:lnTo>
                  <a:pt x="302451" y="89069"/>
                </a:lnTo>
                <a:lnTo>
                  <a:pt x="277072" y="52673"/>
                </a:lnTo>
                <a:lnTo>
                  <a:pt x="244223" y="24553"/>
                </a:lnTo>
                <a:lnTo>
                  <a:pt x="205452" y="6424"/>
                </a:lnTo>
                <a:lnTo>
                  <a:pt x="162306" y="0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 txBox="1"/>
          <p:nvPr/>
        </p:nvSpPr>
        <p:spPr>
          <a:xfrm>
            <a:off x="228600" y="2979420"/>
            <a:ext cx="1053465" cy="147574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730"/>
              </a:spcBef>
            </a:pPr>
            <a:r>
              <a:rPr sz="1200" b="1" spc="-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Arial"/>
              <a:cs typeface="Arial"/>
            </a:endParaRPr>
          </a:p>
          <a:p>
            <a:pPr marL="280035" marR="130810" indent="-144145">
              <a:lnSpc>
                <a:spcPct val="100000"/>
              </a:lnSpc>
            </a:pPr>
            <a:r>
              <a:rPr sz="1000" b="1" spc="-40" dirty="0">
                <a:solidFill>
                  <a:srgbClr val="00295F"/>
                </a:solidFill>
                <a:latin typeface="Arial"/>
                <a:cs typeface="Arial"/>
              </a:rPr>
              <a:t>A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utonom</a:t>
            </a:r>
            <a:r>
              <a:rPr sz="1000" b="1" dirty="0">
                <a:solidFill>
                  <a:srgbClr val="00295F"/>
                </a:solidFill>
                <a:latin typeface="Arial"/>
                <a:cs typeface="Arial"/>
              </a:rPr>
              <a:t>o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us  Haulage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9742" y="6395415"/>
            <a:ext cx="15506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" dirty="0">
                <a:latin typeface="Arial"/>
                <a:cs typeface="Arial"/>
              </a:rPr>
              <a:t>McKinsey &amp; Company </a:t>
            </a:r>
            <a:r>
              <a:rPr sz="1800" baseline="2314" dirty="0">
                <a:latin typeface="Arial"/>
                <a:cs typeface="Arial"/>
              </a:rPr>
              <a:t>|</a:t>
            </a:r>
            <a:r>
              <a:rPr sz="1800" spc="104" baseline="231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922020"/>
            <a:ext cx="8962390" cy="2589530"/>
            <a:chOff x="0" y="922020"/>
            <a:chExt cx="8962390" cy="2589530"/>
          </a:xfrm>
        </p:grpSpPr>
        <p:sp>
          <p:nvSpPr>
            <p:cNvPr id="4" name="object 4"/>
            <p:cNvSpPr/>
            <p:nvPr/>
          </p:nvSpPr>
          <p:spPr>
            <a:xfrm>
              <a:off x="0" y="931164"/>
              <a:ext cx="8961120" cy="6019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61" y="922020"/>
              <a:ext cx="8961120" cy="20320"/>
            </a:xfrm>
            <a:custGeom>
              <a:avLst/>
              <a:gdLst/>
              <a:ahLst/>
              <a:cxnLst/>
              <a:rect l="l" t="t" r="r" b="b"/>
              <a:pathLst>
                <a:path w="8961120" h="20319">
                  <a:moveTo>
                    <a:pt x="0" y="19811"/>
                  </a:moveTo>
                  <a:lnTo>
                    <a:pt x="8961120" y="19811"/>
                  </a:lnTo>
                  <a:lnTo>
                    <a:pt x="8961120" y="0"/>
                  </a:lnTo>
                  <a:lnTo>
                    <a:pt x="0" y="0"/>
                  </a:lnTo>
                  <a:lnTo>
                    <a:pt x="0" y="19811"/>
                  </a:lnTo>
                  <a:close/>
                </a:path>
              </a:pathLst>
            </a:custGeom>
            <a:solidFill>
              <a:srgbClr val="0066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158740" y="1702308"/>
              <a:ext cx="2133600" cy="14005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58740" y="1697736"/>
              <a:ext cx="2133600" cy="1405255"/>
            </a:xfrm>
            <a:custGeom>
              <a:avLst/>
              <a:gdLst/>
              <a:ahLst/>
              <a:cxnLst/>
              <a:rect l="l" t="t" r="r" b="b"/>
              <a:pathLst>
                <a:path w="2133600" h="1405255">
                  <a:moveTo>
                    <a:pt x="0" y="1405127"/>
                  </a:moveTo>
                  <a:lnTo>
                    <a:pt x="2133600" y="1405127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40512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58740" y="1013460"/>
              <a:ext cx="2133600" cy="2089785"/>
            </a:xfrm>
            <a:custGeom>
              <a:avLst/>
              <a:gdLst/>
              <a:ahLst/>
              <a:cxnLst/>
              <a:rect l="l" t="t" r="r" b="b"/>
              <a:pathLst>
                <a:path w="2133600" h="2089785">
                  <a:moveTo>
                    <a:pt x="0" y="2089403"/>
                  </a:moveTo>
                  <a:lnTo>
                    <a:pt x="2133600" y="2089403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2089403"/>
                  </a:lnTo>
                  <a:close/>
                </a:path>
              </a:pathLst>
            </a:custGeom>
            <a:ln w="12192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943100" y="1702308"/>
              <a:ext cx="2122931" cy="1400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37004" y="1696212"/>
              <a:ext cx="2135505" cy="1412875"/>
            </a:xfrm>
            <a:custGeom>
              <a:avLst/>
              <a:gdLst/>
              <a:ahLst/>
              <a:cxnLst/>
              <a:rect l="l" t="t" r="r" b="b"/>
              <a:pathLst>
                <a:path w="2135504" h="1412875">
                  <a:moveTo>
                    <a:pt x="0" y="1412748"/>
                  </a:moveTo>
                  <a:lnTo>
                    <a:pt x="2135123" y="1412748"/>
                  </a:lnTo>
                  <a:lnTo>
                    <a:pt x="2135123" y="0"/>
                  </a:lnTo>
                  <a:lnTo>
                    <a:pt x="0" y="0"/>
                  </a:lnTo>
                  <a:lnTo>
                    <a:pt x="0" y="1412748"/>
                  </a:lnTo>
                  <a:close/>
                </a:path>
              </a:pathLst>
            </a:custGeom>
            <a:ln w="1219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32432" y="1697736"/>
              <a:ext cx="2133600" cy="1405255"/>
            </a:xfrm>
            <a:custGeom>
              <a:avLst/>
              <a:gdLst/>
              <a:ahLst/>
              <a:cxnLst/>
              <a:rect l="l" t="t" r="r" b="b"/>
              <a:pathLst>
                <a:path w="2133600" h="1405255">
                  <a:moveTo>
                    <a:pt x="0" y="1405127"/>
                  </a:moveTo>
                  <a:lnTo>
                    <a:pt x="2133599" y="1405127"/>
                  </a:lnTo>
                  <a:lnTo>
                    <a:pt x="2133599" y="0"/>
                  </a:lnTo>
                  <a:lnTo>
                    <a:pt x="0" y="0"/>
                  </a:lnTo>
                  <a:lnTo>
                    <a:pt x="0" y="1405127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932432" y="1013460"/>
              <a:ext cx="2133600" cy="2089785"/>
            </a:xfrm>
            <a:custGeom>
              <a:avLst/>
              <a:gdLst/>
              <a:ahLst/>
              <a:cxnLst/>
              <a:rect l="l" t="t" r="r" b="b"/>
              <a:pathLst>
                <a:path w="2133600" h="2089785">
                  <a:moveTo>
                    <a:pt x="0" y="2089403"/>
                  </a:moveTo>
                  <a:lnTo>
                    <a:pt x="2133599" y="2089403"/>
                  </a:lnTo>
                  <a:lnTo>
                    <a:pt x="2133599" y="0"/>
                  </a:lnTo>
                  <a:lnTo>
                    <a:pt x="0" y="0"/>
                  </a:lnTo>
                  <a:lnTo>
                    <a:pt x="0" y="2089403"/>
                  </a:lnTo>
                  <a:close/>
                </a:path>
              </a:pathLst>
            </a:custGeom>
            <a:ln w="1219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18871" y="3337560"/>
              <a:ext cx="8716010" cy="173990"/>
            </a:xfrm>
            <a:custGeom>
              <a:avLst/>
              <a:gdLst/>
              <a:ahLst/>
              <a:cxnLst/>
              <a:rect l="l" t="t" r="r" b="b"/>
              <a:pathLst>
                <a:path w="8716010" h="173989">
                  <a:moveTo>
                    <a:pt x="8599932" y="86867"/>
                  </a:moveTo>
                  <a:lnTo>
                    <a:pt x="8542020" y="173735"/>
                  </a:lnTo>
                  <a:lnTo>
                    <a:pt x="8657843" y="115824"/>
                  </a:lnTo>
                  <a:lnTo>
                    <a:pt x="8599932" y="115824"/>
                  </a:lnTo>
                  <a:lnTo>
                    <a:pt x="8599932" y="86867"/>
                  </a:lnTo>
                  <a:close/>
                </a:path>
                <a:path w="8716010" h="173989">
                  <a:moveTo>
                    <a:pt x="8580628" y="57912"/>
                  </a:moveTo>
                  <a:lnTo>
                    <a:pt x="0" y="57912"/>
                  </a:lnTo>
                  <a:lnTo>
                    <a:pt x="0" y="115824"/>
                  </a:lnTo>
                  <a:lnTo>
                    <a:pt x="8580628" y="115824"/>
                  </a:lnTo>
                  <a:lnTo>
                    <a:pt x="8599932" y="86867"/>
                  </a:lnTo>
                  <a:lnTo>
                    <a:pt x="8580628" y="57912"/>
                  </a:lnTo>
                  <a:close/>
                </a:path>
                <a:path w="8716010" h="173989">
                  <a:moveTo>
                    <a:pt x="8657844" y="57912"/>
                  </a:moveTo>
                  <a:lnTo>
                    <a:pt x="8599932" y="57912"/>
                  </a:lnTo>
                  <a:lnTo>
                    <a:pt x="8599932" y="115824"/>
                  </a:lnTo>
                  <a:lnTo>
                    <a:pt x="8657843" y="115824"/>
                  </a:lnTo>
                  <a:lnTo>
                    <a:pt x="8715756" y="86867"/>
                  </a:lnTo>
                  <a:lnTo>
                    <a:pt x="8657844" y="57912"/>
                  </a:lnTo>
                  <a:close/>
                </a:path>
                <a:path w="8716010" h="173989">
                  <a:moveTo>
                    <a:pt x="8542020" y="0"/>
                  </a:moveTo>
                  <a:lnTo>
                    <a:pt x="8599932" y="86867"/>
                  </a:lnTo>
                  <a:lnTo>
                    <a:pt x="8599932" y="57912"/>
                  </a:lnTo>
                  <a:lnTo>
                    <a:pt x="8657844" y="57912"/>
                  </a:lnTo>
                  <a:lnTo>
                    <a:pt x="8542020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3543300" y="3731514"/>
            <a:ext cx="2146300" cy="2306955"/>
            <a:chOff x="3543300" y="3731514"/>
            <a:chExt cx="2146300" cy="2306955"/>
          </a:xfrm>
        </p:grpSpPr>
        <p:sp>
          <p:nvSpPr>
            <p:cNvPr id="15" name="object 15"/>
            <p:cNvSpPr/>
            <p:nvPr/>
          </p:nvSpPr>
          <p:spPr>
            <a:xfrm>
              <a:off x="3549395" y="4631436"/>
              <a:ext cx="2133600" cy="14005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49395" y="4637532"/>
              <a:ext cx="2133600" cy="1394460"/>
            </a:xfrm>
            <a:custGeom>
              <a:avLst/>
              <a:gdLst/>
              <a:ahLst/>
              <a:cxnLst/>
              <a:rect l="l" t="t" r="r" b="b"/>
              <a:pathLst>
                <a:path w="2133600" h="1394460">
                  <a:moveTo>
                    <a:pt x="0" y="1394459"/>
                  </a:moveTo>
                  <a:lnTo>
                    <a:pt x="2133600" y="1394459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13944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549395" y="3962400"/>
              <a:ext cx="2133600" cy="2070100"/>
            </a:xfrm>
            <a:custGeom>
              <a:avLst/>
              <a:gdLst/>
              <a:ahLst/>
              <a:cxnLst/>
              <a:rect l="l" t="t" r="r" b="b"/>
              <a:pathLst>
                <a:path w="2133600" h="2070100">
                  <a:moveTo>
                    <a:pt x="0" y="2069592"/>
                  </a:moveTo>
                  <a:lnTo>
                    <a:pt x="2133600" y="2069592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2069592"/>
                  </a:lnTo>
                  <a:close/>
                </a:path>
              </a:pathLst>
            </a:custGeom>
            <a:ln w="12192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581905" y="3731514"/>
              <a:ext cx="76200" cy="231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549395" y="3953256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29">
                  <a:moveTo>
                    <a:pt x="2133600" y="0"/>
                  </a:moveTo>
                  <a:lnTo>
                    <a:pt x="0" y="0"/>
                  </a:lnTo>
                  <a:lnTo>
                    <a:pt x="0" y="684275"/>
                  </a:lnTo>
                  <a:lnTo>
                    <a:pt x="2133600" y="684275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49395" y="3953256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29">
                  <a:moveTo>
                    <a:pt x="0" y="684275"/>
                  </a:moveTo>
                  <a:lnTo>
                    <a:pt x="2133600" y="684275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684275"/>
                  </a:lnTo>
                  <a:close/>
                </a:path>
              </a:pathLst>
            </a:custGeom>
            <a:ln w="12191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644640" y="3723894"/>
            <a:ext cx="2144395" cy="2314575"/>
            <a:chOff x="6644640" y="3723894"/>
            <a:chExt cx="2144395" cy="2314575"/>
          </a:xfrm>
        </p:grpSpPr>
        <p:sp>
          <p:nvSpPr>
            <p:cNvPr id="22" name="object 22"/>
            <p:cNvSpPr/>
            <p:nvPr/>
          </p:nvSpPr>
          <p:spPr>
            <a:xfrm>
              <a:off x="6650736" y="4639055"/>
              <a:ext cx="2132076" cy="13929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50736" y="4637532"/>
              <a:ext cx="2132330" cy="1394460"/>
            </a:xfrm>
            <a:custGeom>
              <a:avLst/>
              <a:gdLst/>
              <a:ahLst/>
              <a:cxnLst/>
              <a:rect l="l" t="t" r="r" b="b"/>
              <a:pathLst>
                <a:path w="2132329" h="1394460">
                  <a:moveTo>
                    <a:pt x="0" y="1394459"/>
                  </a:moveTo>
                  <a:lnTo>
                    <a:pt x="2132076" y="1394459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1394459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650736" y="3962400"/>
              <a:ext cx="2132330" cy="2070100"/>
            </a:xfrm>
            <a:custGeom>
              <a:avLst/>
              <a:gdLst/>
              <a:ahLst/>
              <a:cxnLst/>
              <a:rect l="l" t="t" r="r" b="b"/>
              <a:pathLst>
                <a:path w="2132329" h="2070100">
                  <a:moveTo>
                    <a:pt x="0" y="2069592"/>
                  </a:moveTo>
                  <a:lnTo>
                    <a:pt x="2132076" y="2069592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2069592"/>
                  </a:lnTo>
                  <a:close/>
                </a:path>
              </a:pathLst>
            </a:custGeom>
            <a:ln w="12192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776210" y="3723894"/>
              <a:ext cx="76200" cy="23152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50736" y="3953256"/>
              <a:ext cx="2132330" cy="684530"/>
            </a:xfrm>
            <a:custGeom>
              <a:avLst/>
              <a:gdLst/>
              <a:ahLst/>
              <a:cxnLst/>
              <a:rect l="l" t="t" r="r" b="b"/>
              <a:pathLst>
                <a:path w="2132329" h="684529">
                  <a:moveTo>
                    <a:pt x="2132076" y="0"/>
                  </a:moveTo>
                  <a:lnTo>
                    <a:pt x="0" y="0"/>
                  </a:lnTo>
                  <a:lnTo>
                    <a:pt x="0" y="684275"/>
                  </a:lnTo>
                  <a:lnTo>
                    <a:pt x="2132076" y="684275"/>
                  </a:lnTo>
                  <a:lnTo>
                    <a:pt x="2132076" y="0"/>
                  </a:lnTo>
                  <a:close/>
                </a:path>
              </a:pathLst>
            </a:custGeom>
            <a:solidFill>
              <a:srgbClr val="0029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50736" y="3953256"/>
              <a:ext cx="2132330" cy="684530"/>
            </a:xfrm>
            <a:custGeom>
              <a:avLst/>
              <a:gdLst/>
              <a:ahLst/>
              <a:cxnLst/>
              <a:rect l="l" t="t" r="r" b="b"/>
              <a:pathLst>
                <a:path w="2132329" h="684529">
                  <a:moveTo>
                    <a:pt x="0" y="684275"/>
                  </a:moveTo>
                  <a:lnTo>
                    <a:pt x="2132076" y="684275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684275"/>
                  </a:lnTo>
                  <a:close/>
                </a:path>
              </a:pathLst>
            </a:custGeom>
            <a:ln w="12192">
              <a:solidFill>
                <a:srgbClr val="0029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489204" y="3722370"/>
            <a:ext cx="2144395" cy="2306955"/>
            <a:chOff x="489204" y="3722370"/>
            <a:chExt cx="2144395" cy="2306955"/>
          </a:xfrm>
        </p:grpSpPr>
        <p:sp>
          <p:nvSpPr>
            <p:cNvPr id="29" name="object 29"/>
            <p:cNvSpPr/>
            <p:nvPr/>
          </p:nvSpPr>
          <p:spPr>
            <a:xfrm>
              <a:off x="495300" y="4622292"/>
              <a:ext cx="2132076" cy="14005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5300" y="4637532"/>
              <a:ext cx="2132330" cy="1385570"/>
            </a:xfrm>
            <a:custGeom>
              <a:avLst/>
              <a:gdLst/>
              <a:ahLst/>
              <a:cxnLst/>
              <a:rect l="l" t="t" r="r" b="b"/>
              <a:pathLst>
                <a:path w="2132330" h="1385570">
                  <a:moveTo>
                    <a:pt x="0" y="1385315"/>
                  </a:moveTo>
                  <a:lnTo>
                    <a:pt x="2132076" y="1385315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1385315"/>
                  </a:lnTo>
                  <a:close/>
                </a:path>
              </a:pathLst>
            </a:custGeom>
            <a:solidFill>
              <a:srgbClr val="FFFFFF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95300" y="3953256"/>
              <a:ext cx="2132330" cy="2070100"/>
            </a:xfrm>
            <a:custGeom>
              <a:avLst/>
              <a:gdLst/>
              <a:ahLst/>
              <a:cxnLst/>
              <a:rect l="l" t="t" r="r" b="b"/>
              <a:pathLst>
                <a:path w="2132330" h="2070100">
                  <a:moveTo>
                    <a:pt x="0" y="2069592"/>
                  </a:moveTo>
                  <a:lnTo>
                    <a:pt x="2132076" y="2069592"/>
                  </a:lnTo>
                  <a:lnTo>
                    <a:pt x="2132076" y="0"/>
                  </a:lnTo>
                  <a:lnTo>
                    <a:pt x="0" y="0"/>
                  </a:lnTo>
                  <a:lnTo>
                    <a:pt x="0" y="2069592"/>
                  </a:lnTo>
                  <a:close/>
                </a:path>
              </a:pathLst>
            </a:custGeom>
            <a:ln w="12192">
              <a:solidFill>
                <a:srgbClr val="006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27809" y="3722370"/>
              <a:ext cx="76200" cy="231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6476" y="6421323"/>
            <a:ext cx="25857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SOURCE: Press search; Company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brochures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72333" y="3535172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2008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463034" y="3535172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2011</a:t>
            </a:r>
            <a:endParaRPr sz="10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122923" y="3535172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2013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660893" y="3527298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2014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662427" y="3103626"/>
            <a:ext cx="5314315" cy="483870"/>
            <a:chOff x="2662427" y="3103626"/>
            <a:chExt cx="5314315" cy="483870"/>
          </a:xfrm>
        </p:grpSpPr>
        <p:sp>
          <p:nvSpPr>
            <p:cNvPr id="39" name="object 39"/>
            <p:cNvSpPr/>
            <p:nvPr/>
          </p:nvSpPr>
          <p:spPr>
            <a:xfrm>
              <a:off x="2662427" y="3262884"/>
              <a:ext cx="326136" cy="32461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453127" y="3262884"/>
              <a:ext cx="326136" cy="32461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12763" y="3262884"/>
              <a:ext cx="326136" cy="32461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650480" y="3253740"/>
              <a:ext cx="326135" cy="3261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01873" y="3103626"/>
              <a:ext cx="76200" cy="2123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38493" y="3103626"/>
              <a:ext cx="76200" cy="21234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407413" y="3526282"/>
            <a:ext cx="30607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2006</a:t>
            </a:r>
            <a:endParaRPr sz="100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5760" marR="508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Automated drilling is the latest step in the long </a:t>
            </a:r>
            <a:r>
              <a:rPr spc="-10" dirty="0"/>
              <a:t>evolution </a:t>
            </a:r>
            <a:r>
              <a:rPr spc="-5" dirty="0"/>
              <a:t>of drill and  blast</a:t>
            </a:r>
            <a:r>
              <a:rPr spc="10" dirty="0"/>
              <a:t> </a:t>
            </a:r>
            <a:r>
              <a:rPr spc="-5" dirty="0"/>
              <a:t>technology</a:t>
            </a:r>
          </a:p>
        </p:txBody>
      </p:sp>
      <p:sp>
        <p:nvSpPr>
          <p:cNvPr id="47" name="object 47"/>
          <p:cNvSpPr/>
          <p:nvPr/>
        </p:nvSpPr>
        <p:spPr>
          <a:xfrm>
            <a:off x="2801873" y="3667505"/>
            <a:ext cx="76200" cy="2123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8" name="object 48"/>
          <p:cNvGrpSpPr/>
          <p:nvPr/>
        </p:nvGrpSpPr>
        <p:grpSpPr>
          <a:xfrm>
            <a:off x="1397508" y="1007110"/>
            <a:ext cx="5901690" cy="2571750"/>
            <a:chOff x="1397508" y="1007110"/>
            <a:chExt cx="5901690" cy="2571750"/>
          </a:xfrm>
        </p:grpSpPr>
        <p:sp>
          <p:nvSpPr>
            <p:cNvPr id="49" name="object 49"/>
            <p:cNvSpPr/>
            <p:nvPr/>
          </p:nvSpPr>
          <p:spPr>
            <a:xfrm>
              <a:off x="1397508" y="3253740"/>
              <a:ext cx="326135" cy="3246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58740" y="1013460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30">
                  <a:moveTo>
                    <a:pt x="2133600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2133600" y="684276"/>
                  </a:lnTo>
                  <a:lnTo>
                    <a:pt x="2133600" y="0"/>
                  </a:lnTo>
                  <a:close/>
                </a:path>
              </a:pathLst>
            </a:custGeom>
            <a:solidFill>
              <a:srgbClr val="91A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58740" y="1013460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30">
                  <a:moveTo>
                    <a:pt x="0" y="684276"/>
                  </a:moveTo>
                  <a:lnTo>
                    <a:pt x="2133600" y="684276"/>
                  </a:lnTo>
                  <a:lnTo>
                    <a:pt x="2133600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192">
              <a:solidFill>
                <a:srgbClr val="91A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555491" y="3968496"/>
            <a:ext cx="2121535" cy="675640"/>
          </a:xfrm>
          <a:prstGeom prst="rect">
            <a:avLst/>
          </a:prstGeom>
          <a:solidFill>
            <a:srgbClr val="808080"/>
          </a:solidFill>
        </p:spPr>
        <p:txBody>
          <a:bodyPr vert="horz" wrap="square" lIns="0" tIns="19685" rIns="0" bIns="0" rtlCol="0">
            <a:spAutoFit/>
          </a:bodyPr>
          <a:lstStyle/>
          <a:p>
            <a:pPr marL="40005" marR="196215">
              <a:lnSpc>
                <a:spcPct val="100000"/>
              </a:lnSpc>
              <a:spcBef>
                <a:spcPts val="15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Sandvik and Flanders formed</a:t>
            </a:r>
            <a:r>
              <a:rPr sz="1000" b="1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 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formal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partnership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automate  surface mining drill rigs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and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provide autonomous</a:t>
            </a:r>
            <a:r>
              <a:rPr sz="1000" spc="-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operation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95300" y="3947160"/>
            <a:ext cx="2138680" cy="690880"/>
          </a:xfrm>
          <a:prstGeom prst="rect">
            <a:avLst/>
          </a:prstGeom>
          <a:solidFill>
            <a:srgbClr val="0066CC"/>
          </a:solidFill>
        </p:spPr>
        <p:txBody>
          <a:bodyPr vert="horz" wrap="square" lIns="0" tIns="116839" rIns="0" bIns="0" rtlCol="0">
            <a:spAutoFit/>
          </a:bodyPr>
          <a:lstStyle/>
          <a:p>
            <a:pPr marL="45085" marR="196850">
              <a:lnSpc>
                <a:spcPct val="100000"/>
              </a:lnSpc>
              <a:spcBef>
                <a:spcPts val="919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Rio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Tinto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began to explore  autonomous drilling rigs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at  Australia’s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Pilbara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iron ore region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56831" y="3968496"/>
            <a:ext cx="2120265" cy="675640"/>
          </a:xfrm>
          <a:prstGeom prst="rect">
            <a:avLst/>
          </a:prstGeom>
          <a:solidFill>
            <a:srgbClr val="00295F"/>
          </a:solidFill>
        </p:spPr>
        <p:txBody>
          <a:bodyPr vert="horz" wrap="square" lIns="0" tIns="19685" rIns="0" bIns="0" rtlCol="0">
            <a:spAutoFit/>
          </a:bodyPr>
          <a:lstStyle/>
          <a:p>
            <a:pPr marL="40005" marR="39370">
              <a:lnSpc>
                <a:spcPct val="100000"/>
              </a:lnSpc>
              <a:spcBef>
                <a:spcPts val="155"/>
              </a:spcBef>
            </a:pP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Rio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Tinto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became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first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to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achieve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fully automated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production  bench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drilling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without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human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intervention at a test site in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Australia</a:t>
            </a:r>
            <a:endParaRPr sz="10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58740" y="1007364"/>
            <a:ext cx="2133600" cy="6965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6990" marR="160655">
              <a:lnSpc>
                <a:spcPct val="100000"/>
              </a:lnSpc>
              <a:spcBef>
                <a:spcPts val="385"/>
              </a:spcBef>
            </a:pPr>
            <a:r>
              <a:rPr sz="1000" b="1" spc="-10" dirty="0">
                <a:solidFill>
                  <a:srgbClr val="FFFFFF"/>
                </a:solidFill>
                <a:latin typeface="Arial"/>
                <a:cs typeface="Arial"/>
              </a:rPr>
              <a:t>Atlas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Copco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Rio </a:t>
            </a:r>
            <a:r>
              <a:rPr sz="1000" b="1" dirty="0">
                <a:solidFill>
                  <a:srgbClr val="FFFFFF"/>
                </a:solidFill>
                <a:latin typeface="Arial"/>
                <a:cs typeface="Arial"/>
              </a:rPr>
              <a:t>Tinto 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successfully automated</a:t>
            </a:r>
            <a:r>
              <a:rPr sz="10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FFFF"/>
                </a:solidFill>
                <a:latin typeface="Arial"/>
                <a:cs typeface="Arial"/>
              </a:rPr>
              <a:t>surface  drilling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, completing a computer-  generated drill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pattern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1926335" y="1007364"/>
            <a:ext cx="2146300" cy="696595"/>
            <a:chOff x="1926335" y="1007364"/>
            <a:chExt cx="2146300" cy="696595"/>
          </a:xfrm>
        </p:grpSpPr>
        <p:sp>
          <p:nvSpPr>
            <p:cNvPr id="57" name="object 57"/>
            <p:cNvSpPr/>
            <p:nvPr/>
          </p:nvSpPr>
          <p:spPr>
            <a:xfrm>
              <a:off x="1932431" y="1013460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30">
                  <a:moveTo>
                    <a:pt x="2133599" y="0"/>
                  </a:moveTo>
                  <a:lnTo>
                    <a:pt x="0" y="0"/>
                  </a:lnTo>
                  <a:lnTo>
                    <a:pt x="0" y="684276"/>
                  </a:lnTo>
                  <a:lnTo>
                    <a:pt x="2133599" y="684276"/>
                  </a:lnTo>
                  <a:lnTo>
                    <a:pt x="2133599" y="0"/>
                  </a:lnTo>
                  <a:close/>
                </a:path>
              </a:pathLst>
            </a:custGeom>
            <a:solidFill>
              <a:srgbClr val="C6DF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932431" y="1013460"/>
              <a:ext cx="2133600" cy="684530"/>
            </a:xfrm>
            <a:custGeom>
              <a:avLst/>
              <a:gdLst/>
              <a:ahLst/>
              <a:cxnLst/>
              <a:rect l="l" t="t" r="r" b="b"/>
              <a:pathLst>
                <a:path w="2133600" h="684530">
                  <a:moveTo>
                    <a:pt x="0" y="684276"/>
                  </a:moveTo>
                  <a:lnTo>
                    <a:pt x="2133599" y="684276"/>
                  </a:lnTo>
                  <a:lnTo>
                    <a:pt x="2133599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12192">
              <a:solidFill>
                <a:srgbClr val="C6DFF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934717" y="1007364"/>
            <a:ext cx="2134870" cy="69659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43815" marR="78740">
              <a:lnSpc>
                <a:spcPct val="100000"/>
              </a:lnSpc>
              <a:spcBef>
                <a:spcPts val="385"/>
              </a:spcBef>
            </a:pP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Rio </a:t>
            </a:r>
            <a:r>
              <a:rPr sz="1000" b="1" dirty="0">
                <a:solidFill>
                  <a:srgbClr val="00295F"/>
                </a:solidFill>
                <a:latin typeface="Arial"/>
                <a:cs typeface="Arial"/>
              </a:rPr>
              <a:t>Tinto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b="1" spc="-10" dirty="0">
                <a:solidFill>
                  <a:srgbClr val="00295F"/>
                </a:solidFill>
                <a:latin typeface="Arial"/>
                <a:cs typeface="Arial"/>
              </a:rPr>
              <a:t>Atlas 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Copco </a:t>
            </a:r>
            <a:r>
              <a:rPr sz="1000" dirty="0">
                <a:latin typeface="Arial"/>
                <a:cs typeface="Arial"/>
              </a:rPr>
              <a:t>formed  </a:t>
            </a:r>
            <a:r>
              <a:rPr sz="1000" spc="-5" dirty="0">
                <a:latin typeface="Arial"/>
                <a:cs typeface="Arial"/>
              </a:rPr>
              <a:t>an </a:t>
            </a:r>
            <a:r>
              <a:rPr sz="1000" b="1" spc="-5" dirty="0">
                <a:solidFill>
                  <a:srgbClr val="00295F"/>
                </a:solidFill>
                <a:latin typeface="Arial"/>
                <a:cs typeface="Arial"/>
              </a:rPr>
              <a:t>alliance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work </a:t>
            </a:r>
            <a:r>
              <a:rPr sz="1000" spc="-5" dirty="0">
                <a:latin typeface="Arial"/>
                <a:cs typeface="Arial"/>
              </a:rPr>
              <a:t>together to  </a:t>
            </a:r>
            <a:r>
              <a:rPr sz="1000" spc="-10" dirty="0">
                <a:latin typeface="Arial"/>
                <a:cs typeface="Arial"/>
              </a:rPr>
              <a:t>develop </a:t>
            </a:r>
            <a:r>
              <a:rPr sz="1000" spc="-5" dirty="0">
                <a:latin typeface="Arial"/>
                <a:cs typeface="Arial"/>
              </a:rPr>
              <a:t>autonomous drilling  solutions </a:t>
            </a:r>
            <a:r>
              <a:rPr sz="1000" dirty="0">
                <a:latin typeface="Arial"/>
                <a:cs typeface="Arial"/>
              </a:rPr>
              <a:t>for surface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mining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0" y="217932"/>
            <a:ext cx="421005" cy="360045"/>
          </a:xfrm>
          <a:custGeom>
            <a:avLst/>
            <a:gdLst/>
            <a:ahLst/>
            <a:cxnLst/>
            <a:rect l="l" t="t" r="r" b="b"/>
            <a:pathLst>
              <a:path w="421005" h="360045">
                <a:moveTo>
                  <a:pt x="210311" y="0"/>
                </a:moveTo>
                <a:lnTo>
                  <a:pt x="0" y="0"/>
                </a:lnTo>
                <a:lnTo>
                  <a:pt x="0" y="359663"/>
                </a:lnTo>
                <a:lnTo>
                  <a:pt x="210311" y="359663"/>
                </a:lnTo>
                <a:lnTo>
                  <a:pt x="258535" y="354914"/>
                </a:lnTo>
                <a:lnTo>
                  <a:pt x="302802" y="341384"/>
                </a:lnTo>
                <a:lnTo>
                  <a:pt x="341852" y="320155"/>
                </a:lnTo>
                <a:lnTo>
                  <a:pt x="374421" y="292305"/>
                </a:lnTo>
                <a:lnTo>
                  <a:pt x="399248" y="258915"/>
                </a:lnTo>
                <a:lnTo>
                  <a:pt x="415069" y="221064"/>
                </a:lnTo>
                <a:lnTo>
                  <a:pt x="420623" y="179831"/>
                </a:lnTo>
                <a:lnTo>
                  <a:pt x="415069" y="138599"/>
                </a:lnTo>
                <a:lnTo>
                  <a:pt x="399248" y="100748"/>
                </a:lnTo>
                <a:lnTo>
                  <a:pt x="374421" y="67358"/>
                </a:lnTo>
                <a:lnTo>
                  <a:pt x="341852" y="39508"/>
                </a:lnTo>
                <a:lnTo>
                  <a:pt x="302802" y="18279"/>
                </a:lnTo>
                <a:lnTo>
                  <a:pt x="258535" y="4749"/>
                </a:lnTo>
                <a:lnTo>
                  <a:pt x="210311" y="0"/>
                </a:lnTo>
                <a:close/>
              </a:path>
            </a:pathLst>
          </a:custGeom>
          <a:solidFill>
            <a:srgbClr val="0029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568" y="233629"/>
            <a:ext cx="20002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6701</Words>
  <Application>Microsoft Office PowerPoint</Application>
  <PresentationFormat>Custom</PresentationFormat>
  <Paragraphs>1219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Georgia</vt:lpstr>
      <vt:lpstr>Times New Roman</vt:lpstr>
      <vt:lpstr>Umpush</vt:lpstr>
      <vt:lpstr>Office Theme</vt:lpstr>
      <vt:lpstr>Challenges in Mining:  Scarcity or Opportunity?</vt:lpstr>
      <vt:lpstr>Mining productivity globally has declined ~30% over the past decade</vt:lpstr>
      <vt:lpstr>The decline prevails across most commodities as well as across all major  mining geographies</vt:lpstr>
      <vt:lpstr>The industry also faces dramatic capital and operating costs escalations</vt:lpstr>
      <vt:lpstr>Mining companies can pursue 4 levers to thrive in tomorrow’s challenging and uncertain mining environment</vt:lpstr>
      <vt:lpstr>Mining companies are increasingly looking at technological innovations to  address the declining productivity trends</vt:lpstr>
      <vt:lpstr>Advanced technologies are being developed and implemented</vt:lpstr>
      <vt:lpstr>Multiple categories of advanced mining technologies are  reaching commercialization and deployment stages</vt:lpstr>
      <vt:lpstr>Automated drilling is the latest step in the long evolution of drill and  blast technology</vt:lpstr>
      <vt:lpstr>Autonomous haulage has three key components</vt:lpstr>
      <vt:lpstr>Innovation is key to overcome scarcity  issues in rare raw materials</vt:lpstr>
      <vt:lpstr>BACKUP (Presented on ad-hoc basis if there are questions)</vt:lpstr>
      <vt:lpstr>Executive summary</vt:lpstr>
      <vt:lpstr>The mining industry faces multiple forces which will adversely impact  industry economics going forward</vt:lpstr>
      <vt:lpstr>The McKinsey Mining Productivity Index reveals that mining productivity  globally has declined 3.5% p.a. over the past decade</vt:lpstr>
      <vt:lpstr>Mining companies are increasingly looking at technological innovations to  address the declining productivity trends</vt:lpstr>
      <vt:lpstr>Autonomous equipment-enabled open-pit mines rely on the careful and  coordinated interplay of the mine-wide control systems and equipment</vt:lpstr>
      <vt:lpstr>Different degrees of autonomy in haul trucks</vt:lpstr>
      <vt:lpstr>Key on-board components of autonomous haul trucks</vt:lpstr>
      <vt:lpstr>Communications technology is vital for relaying commands from the  control centre to the vehicles, and for managing vehicle interactions</vt:lpstr>
      <vt:lpstr>Autonomous haulage has multiple safety and  efficiency benefits</vt:lpstr>
      <vt:lpstr>Autonomous haulage can be a game changer in mining  productivity: 10% to 40% reduction in haulage costs</vt:lpstr>
      <vt:lpstr>To date, there have been ~25 autonomous haul truck  trials, most of which have taken place in Australia</vt:lpstr>
      <vt:lpstr>Automated drilling is the latest step in the long evolution of drill and  blast technology</vt:lpstr>
      <vt:lpstr>Tele-Remote/Autonomous Drill</vt:lpstr>
      <vt:lpstr>Tele-Remote and Autonomous drilling have significant potential Impact range</vt:lpstr>
      <vt:lpstr>OEE improvements account for more than 50% of the productivity  gains with labor savings being the next largest contributor Drilling costs – USD $/m</vt:lpstr>
      <vt:lpstr>Tele-Remote and autonomous drilling scenario assumptions</vt:lpstr>
      <vt:lpstr>Companies are planning for the future with technology  in mind and expect revenues to keep growing at ~4%p.a.</vt:lpstr>
      <vt:lpstr>How are you positioning yourself for the future?</vt:lpstr>
      <vt:lpstr>Summary of the rare earth market outlook</vt:lpstr>
      <vt:lpstr>RE are essential in the manufacturing of several products, used every  day,which has led to a rapid increase in their demand</vt:lpstr>
      <vt:lpstr>Increasing demand for RE has led to other countries looking  for potential reserves to reduce their dependency on China Million metric tons</vt:lpstr>
      <vt:lpstr>There is a number of projects in the pipeline,  but most focus on light rare earths</vt:lpstr>
      <vt:lpstr>However, exploration successes are becoming expensive and scarce</vt:lpstr>
      <vt:lpstr>PowerPoint Presentation</vt:lpstr>
      <vt:lpstr>Going forward, a greenfield incentive price scheme is expected for heavy</vt:lpstr>
      <vt:lpstr>Mines holding considerable quantities of these five elements will be in a  good position in the future</vt:lpstr>
      <vt:lpstr>With this relevant position, China controls the current price dynamic</vt:lpstr>
      <vt:lpstr>This has resulted in companies looking for different  avenues to meet their growing requirements; for which substitution seems best suited</vt:lpstr>
      <vt:lpstr>In the rest of the world the pipeline of heavy projects is limited to less than  10k tons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technologies in mining operations</dc:title>
  <dc:creator>Hannah Ellix</dc:creator>
  <cp:lastModifiedBy>Minh Nhut</cp:lastModifiedBy>
  <cp:revision>2</cp:revision>
  <dcterms:created xsi:type="dcterms:W3CDTF">2023-07-28T11:47:31Z</dcterms:created>
  <dcterms:modified xsi:type="dcterms:W3CDTF">2023-07-30T11:03:13Z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2015-06-25T00:00:00Z</vt:filetime>
  </property>
  <property fmtid="{D5CDD505-2E9C-101B-9397-08002B2CF9AE}" pid="3" name="Creator">
    <vt:lpwstr>Microsoft® PowerPoint® 2013</vt:lpwstr>
  </property>
  <property fmtid="{D5CDD505-2E9C-101B-9397-08002B2CF9AE}" pid="4" name="LastSaved">
    <vt:filetime>2023-07-28T00:00:00Z</vt:filetime>
  </property>
</Properties>
</file>